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1"/>
    <p:sldMasterId id="2147483682" r:id="rId2"/>
    <p:sldMasterId id="2147483702" r:id="rId3"/>
    <p:sldMasterId id="2147483716" r:id="rId4"/>
    <p:sldMasterId id="2147483736" r:id="rId5"/>
  </p:sldMasterIdLst>
  <p:notesMasterIdLst>
    <p:notesMasterId r:id="rId18"/>
  </p:notesMasterIdLst>
  <p:sldIdLst>
    <p:sldId id="256" r:id="rId6"/>
    <p:sldId id="257" r:id="rId7"/>
    <p:sldId id="259" r:id="rId8"/>
    <p:sldId id="260" r:id="rId9"/>
    <p:sldId id="258" r:id="rId10"/>
    <p:sldId id="261" r:id="rId11"/>
    <p:sldId id="262" r:id="rId12"/>
    <p:sldId id="263" r:id="rId13"/>
    <p:sldId id="265" r:id="rId14"/>
    <p:sldId id="264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cernbox\1_Mech\3_Mate\1711_MPA_Anneald%20Copper\9034324000_Druckversuche_Cern_Kupfer_English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H:\cernbox\1_Mech\3_Mate\1711_MPA_Anneald%20Copper\9034324000_Druckversuche_Cern_Kupfer_English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H:\cernbox\1_Mech\3_Mate\1711_MPA_Anneald%20Copper\9034324000_Druckversuche_Cern_Kupfer_English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H:\cernbox\1_Mech\3_Mate\1711_MPA_Anneald%20Copper\9034324000_Druckversuche_Cern_Kupfer_English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H:\cernbox\1_Mech\3_Mate\1711_MPA_Anneald%20Copper\9034324000_Druckversuche_Cern_Kupfer_English.xls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H:\cernbox\1_Mech\3_Mate\1711_MPA_Anneald%20Copper\9034324000_Druckversuche_Cern_Kupfer_English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H:\cernbox\1_Mech\3_Mate\1711_MPA_Anneald%20Copper\9034324000_Druckversuche_Cern_Kupfer_English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Stress</a:t>
            </a:r>
            <a:r>
              <a:rPr lang="en-GB" baseline="0"/>
              <a:t>-Strain curve, copper after heat treatment</a:t>
            </a:r>
            <a:endParaRPr lang="en-GB"/>
          </a:p>
        </c:rich>
      </c:tx>
      <c:layout>
        <c:manualLayout>
          <c:xMode val="edge"/>
          <c:yMode val="edge"/>
          <c:x val="0.17834568473058515"/>
          <c:y val="2.583688051813028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704743708507025"/>
          <c:y val="0.16194949691336319"/>
          <c:w val="0.80452543615871541"/>
          <c:h val="0.72073003751949394"/>
        </c:manualLayout>
      </c:layout>
      <c:scatterChart>
        <c:scatterStyle val="smoothMarker"/>
        <c:varyColors val="0"/>
        <c:ser>
          <c:idx val="0"/>
          <c:order val="0"/>
          <c:tx>
            <c:v>copper delivery state</c:v>
          </c:tx>
          <c:marker>
            <c:symbol val="none"/>
          </c:marker>
          <c:xVal>
            <c:numRef>
              <c:f>'3_E'!$C$21:$C$11183</c:f>
              <c:numCache>
                <c:formatCode>General</c:formatCode>
                <c:ptCount val="11163"/>
                <c:pt idx="0">
                  <c:v>-6.0999999999999997E-4</c:v>
                </c:pt>
                <c:pt idx="1">
                  <c:v>-5.0000000000000001E-4</c:v>
                </c:pt>
                <c:pt idx="2">
                  <c:v>-5.0000000000000001E-4</c:v>
                </c:pt>
                <c:pt idx="3">
                  <c:v>-4.0000000000000002E-4</c:v>
                </c:pt>
                <c:pt idx="4">
                  <c:v>-2.9999999999999997E-4</c:v>
                </c:pt>
                <c:pt idx="5">
                  <c:v>-2.0000000000000001E-4</c:v>
                </c:pt>
                <c:pt idx="6">
                  <c:v>-1E-4</c:v>
                </c:pt>
                <c:pt idx="7">
                  <c:v>-1E-4</c:v>
                </c:pt>
                <c:pt idx="8">
                  <c:v>-1E-4</c:v>
                </c:pt>
                <c:pt idx="9">
                  <c:v>-1E-4</c:v>
                </c:pt>
                <c:pt idx="10">
                  <c:v>-1E-4</c:v>
                </c:pt>
                <c:pt idx="11">
                  <c:v>-1E-4</c:v>
                </c:pt>
                <c:pt idx="12">
                  <c:v>-1E-4</c:v>
                </c:pt>
                <c:pt idx="13">
                  <c:v>0</c:v>
                </c:pt>
                <c:pt idx="14">
                  <c:v>-1E-4</c:v>
                </c:pt>
                <c:pt idx="15">
                  <c:v>-1E-4</c:v>
                </c:pt>
                <c:pt idx="16">
                  <c:v>-1E-4</c:v>
                </c:pt>
                <c:pt idx="17">
                  <c:v>-2.0000000000000001E-4</c:v>
                </c:pt>
                <c:pt idx="18">
                  <c:v>-2.0000000000000001E-4</c:v>
                </c:pt>
                <c:pt idx="19">
                  <c:v>-1E-4</c:v>
                </c:pt>
                <c:pt idx="20">
                  <c:v>-1E-4</c:v>
                </c:pt>
                <c:pt idx="21">
                  <c:v>-1E-4</c:v>
                </c:pt>
                <c:pt idx="22">
                  <c:v>-1E-4</c:v>
                </c:pt>
                <c:pt idx="23">
                  <c:v>-2.0000000000000001E-4</c:v>
                </c:pt>
                <c:pt idx="24">
                  <c:v>-4.0000000000000002E-4</c:v>
                </c:pt>
                <c:pt idx="25">
                  <c:v>-5.0000000000000001E-4</c:v>
                </c:pt>
                <c:pt idx="26">
                  <c:v>-5.0000000000000001E-4</c:v>
                </c:pt>
                <c:pt idx="27">
                  <c:v>-5.0000000000000001E-4</c:v>
                </c:pt>
                <c:pt idx="28">
                  <c:v>-4.0000000000000002E-4</c:v>
                </c:pt>
                <c:pt idx="29">
                  <c:v>-4.0000000000000002E-4</c:v>
                </c:pt>
                <c:pt idx="30">
                  <c:v>-5.0000000000000001E-4</c:v>
                </c:pt>
                <c:pt idx="31">
                  <c:v>-5.0000000000000001E-4</c:v>
                </c:pt>
                <c:pt idx="32">
                  <c:v>-5.0000000000000001E-4</c:v>
                </c:pt>
                <c:pt idx="33">
                  <c:v>-6.0999999999999997E-4</c:v>
                </c:pt>
                <c:pt idx="34">
                  <c:v>-6.0999999999999997E-4</c:v>
                </c:pt>
                <c:pt idx="35">
                  <c:v>-7.1000000000000002E-4</c:v>
                </c:pt>
                <c:pt idx="36">
                  <c:v>-8.0999999999999996E-4</c:v>
                </c:pt>
                <c:pt idx="37">
                  <c:v>-7.1000000000000002E-4</c:v>
                </c:pt>
                <c:pt idx="38">
                  <c:v>-7.1000000000000002E-4</c:v>
                </c:pt>
                <c:pt idx="39">
                  <c:v>-7.1000000000000002E-4</c:v>
                </c:pt>
                <c:pt idx="40">
                  <c:v>-7.1000000000000002E-4</c:v>
                </c:pt>
                <c:pt idx="41">
                  <c:v>-6.0999999999999997E-4</c:v>
                </c:pt>
                <c:pt idx="42">
                  <c:v>-6.0999999999999997E-4</c:v>
                </c:pt>
                <c:pt idx="43">
                  <c:v>-6.0999999999999997E-4</c:v>
                </c:pt>
                <c:pt idx="44">
                  <c:v>-6.0999999999999997E-4</c:v>
                </c:pt>
                <c:pt idx="45">
                  <c:v>-6.0999999999999997E-4</c:v>
                </c:pt>
                <c:pt idx="46">
                  <c:v>-6.0999999999999997E-4</c:v>
                </c:pt>
                <c:pt idx="47">
                  <c:v>-6.0999999999999997E-4</c:v>
                </c:pt>
                <c:pt idx="48">
                  <c:v>-5.0000000000000001E-4</c:v>
                </c:pt>
                <c:pt idx="49">
                  <c:v>-6.0999999999999997E-4</c:v>
                </c:pt>
                <c:pt idx="50">
                  <c:v>-6.0999999999999997E-4</c:v>
                </c:pt>
                <c:pt idx="51">
                  <c:v>-7.1000000000000002E-4</c:v>
                </c:pt>
                <c:pt idx="52">
                  <c:v>-7.1000000000000002E-4</c:v>
                </c:pt>
                <c:pt idx="53">
                  <c:v>-6.0999999999999997E-4</c:v>
                </c:pt>
                <c:pt idx="54">
                  <c:v>-6.0999999999999997E-4</c:v>
                </c:pt>
                <c:pt idx="55">
                  <c:v>-5.0000000000000001E-4</c:v>
                </c:pt>
                <c:pt idx="56">
                  <c:v>-5.0000000000000001E-4</c:v>
                </c:pt>
                <c:pt idx="57">
                  <c:v>-6.0999999999999997E-4</c:v>
                </c:pt>
                <c:pt idx="58">
                  <c:v>-7.1000000000000002E-4</c:v>
                </c:pt>
                <c:pt idx="59">
                  <c:v>-8.0999999999999996E-4</c:v>
                </c:pt>
                <c:pt idx="60">
                  <c:v>-8.0999999999999996E-4</c:v>
                </c:pt>
                <c:pt idx="61">
                  <c:v>-7.1000000000000002E-4</c:v>
                </c:pt>
                <c:pt idx="62">
                  <c:v>-7.1000000000000002E-4</c:v>
                </c:pt>
                <c:pt idx="63">
                  <c:v>-6.0999999999999997E-4</c:v>
                </c:pt>
                <c:pt idx="64">
                  <c:v>-5.0000000000000001E-4</c:v>
                </c:pt>
                <c:pt idx="65">
                  <c:v>-5.0000000000000001E-4</c:v>
                </c:pt>
                <c:pt idx="66">
                  <c:v>-5.0000000000000001E-4</c:v>
                </c:pt>
                <c:pt idx="67">
                  <c:v>-5.0000000000000001E-4</c:v>
                </c:pt>
                <c:pt idx="68">
                  <c:v>-4.0000000000000002E-4</c:v>
                </c:pt>
                <c:pt idx="69">
                  <c:v>-2.9999999999999997E-4</c:v>
                </c:pt>
                <c:pt idx="70">
                  <c:v>-2.9999999999999997E-4</c:v>
                </c:pt>
                <c:pt idx="71">
                  <c:v>-4.0000000000000002E-4</c:v>
                </c:pt>
                <c:pt idx="72">
                  <c:v>-6.0999999999999997E-4</c:v>
                </c:pt>
                <c:pt idx="73">
                  <c:v>-8.0999999999999996E-4</c:v>
                </c:pt>
                <c:pt idx="74">
                  <c:v>-9.1E-4</c:v>
                </c:pt>
                <c:pt idx="75">
                  <c:v>-1.01E-3</c:v>
                </c:pt>
                <c:pt idx="76">
                  <c:v>-1.1100000000000001E-3</c:v>
                </c:pt>
                <c:pt idx="77">
                  <c:v>-1.1100000000000001E-3</c:v>
                </c:pt>
                <c:pt idx="78">
                  <c:v>-1.2099999999999999E-3</c:v>
                </c:pt>
                <c:pt idx="79">
                  <c:v>-1.1100000000000001E-3</c:v>
                </c:pt>
                <c:pt idx="80">
                  <c:v>-1.1100000000000001E-3</c:v>
                </c:pt>
                <c:pt idx="81">
                  <c:v>-1.01E-3</c:v>
                </c:pt>
                <c:pt idx="82">
                  <c:v>-1.01E-3</c:v>
                </c:pt>
                <c:pt idx="83">
                  <c:v>-9.1E-4</c:v>
                </c:pt>
                <c:pt idx="84">
                  <c:v>-8.0999999999999996E-4</c:v>
                </c:pt>
                <c:pt idx="85">
                  <c:v>-7.1000000000000002E-4</c:v>
                </c:pt>
                <c:pt idx="86">
                  <c:v>-7.1000000000000002E-4</c:v>
                </c:pt>
                <c:pt idx="87">
                  <c:v>-7.1000000000000002E-4</c:v>
                </c:pt>
                <c:pt idx="88">
                  <c:v>-7.1000000000000002E-4</c:v>
                </c:pt>
                <c:pt idx="89">
                  <c:v>-7.1000000000000002E-4</c:v>
                </c:pt>
                <c:pt idx="90">
                  <c:v>-8.0999999999999996E-4</c:v>
                </c:pt>
                <c:pt idx="91">
                  <c:v>-9.1E-4</c:v>
                </c:pt>
                <c:pt idx="92">
                  <c:v>-8.0999999999999996E-4</c:v>
                </c:pt>
                <c:pt idx="93">
                  <c:v>-8.0999999999999996E-4</c:v>
                </c:pt>
                <c:pt idx="94">
                  <c:v>-7.1000000000000002E-4</c:v>
                </c:pt>
                <c:pt idx="95">
                  <c:v>-6.0999999999999997E-4</c:v>
                </c:pt>
                <c:pt idx="96">
                  <c:v>-6.0999999999999997E-4</c:v>
                </c:pt>
                <c:pt idx="97">
                  <c:v>-5.0000000000000001E-4</c:v>
                </c:pt>
                <c:pt idx="98">
                  <c:v>-6.0999999999999997E-4</c:v>
                </c:pt>
                <c:pt idx="99">
                  <c:v>-6.0999999999999997E-4</c:v>
                </c:pt>
                <c:pt idx="100">
                  <c:v>-6.0999999999999997E-4</c:v>
                </c:pt>
                <c:pt idx="101">
                  <c:v>-6.0999999999999997E-4</c:v>
                </c:pt>
                <c:pt idx="102">
                  <c:v>-7.1000000000000002E-4</c:v>
                </c:pt>
                <c:pt idx="103">
                  <c:v>-7.1000000000000002E-4</c:v>
                </c:pt>
                <c:pt idx="104">
                  <c:v>-8.0999999999999996E-4</c:v>
                </c:pt>
                <c:pt idx="105">
                  <c:v>-8.0999999999999996E-4</c:v>
                </c:pt>
                <c:pt idx="106">
                  <c:v>-8.0999999999999996E-4</c:v>
                </c:pt>
                <c:pt idx="107">
                  <c:v>-7.1000000000000002E-4</c:v>
                </c:pt>
                <c:pt idx="108">
                  <c:v>-7.1000000000000002E-4</c:v>
                </c:pt>
                <c:pt idx="109">
                  <c:v>-7.1000000000000002E-4</c:v>
                </c:pt>
                <c:pt idx="110">
                  <c:v>-7.1000000000000002E-4</c:v>
                </c:pt>
                <c:pt idx="111">
                  <c:v>-7.1000000000000002E-4</c:v>
                </c:pt>
                <c:pt idx="112">
                  <c:v>-7.1000000000000002E-4</c:v>
                </c:pt>
                <c:pt idx="113">
                  <c:v>-8.0999999999999996E-4</c:v>
                </c:pt>
                <c:pt idx="114">
                  <c:v>-8.0999999999999996E-4</c:v>
                </c:pt>
                <c:pt idx="115">
                  <c:v>-9.1E-4</c:v>
                </c:pt>
                <c:pt idx="116">
                  <c:v>-9.1E-4</c:v>
                </c:pt>
                <c:pt idx="117">
                  <c:v>-1.01E-3</c:v>
                </c:pt>
                <c:pt idx="118">
                  <c:v>-1.01E-3</c:v>
                </c:pt>
                <c:pt idx="119">
                  <c:v>-1.01E-3</c:v>
                </c:pt>
                <c:pt idx="120">
                  <c:v>-1.1100000000000001E-3</c:v>
                </c:pt>
                <c:pt idx="121">
                  <c:v>-1.1100000000000001E-3</c:v>
                </c:pt>
                <c:pt idx="122">
                  <c:v>-1.1100000000000001E-3</c:v>
                </c:pt>
                <c:pt idx="123">
                  <c:v>-1.01E-3</c:v>
                </c:pt>
                <c:pt idx="124">
                  <c:v>-1.01E-3</c:v>
                </c:pt>
                <c:pt idx="125">
                  <c:v>-1.01E-3</c:v>
                </c:pt>
                <c:pt idx="126">
                  <c:v>-1.01E-3</c:v>
                </c:pt>
                <c:pt idx="127">
                  <c:v>-1.01E-3</c:v>
                </c:pt>
                <c:pt idx="128">
                  <c:v>-1.1100000000000001E-3</c:v>
                </c:pt>
                <c:pt idx="129">
                  <c:v>-1.2099999999999999E-3</c:v>
                </c:pt>
                <c:pt idx="130">
                  <c:v>-1.2099999999999999E-3</c:v>
                </c:pt>
                <c:pt idx="131">
                  <c:v>-1.1100000000000001E-3</c:v>
                </c:pt>
                <c:pt idx="132">
                  <c:v>-1.1100000000000001E-3</c:v>
                </c:pt>
                <c:pt idx="133">
                  <c:v>-1.01E-3</c:v>
                </c:pt>
                <c:pt idx="134">
                  <c:v>-1.1100000000000001E-3</c:v>
                </c:pt>
                <c:pt idx="135">
                  <c:v>-1.01E-3</c:v>
                </c:pt>
                <c:pt idx="136">
                  <c:v>-9.1E-4</c:v>
                </c:pt>
                <c:pt idx="137">
                  <c:v>-8.0999999999999996E-4</c:v>
                </c:pt>
                <c:pt idx="138">
                  <c:v>-7.1000000000000002E-4</c:v>
                </c:pt>
                <c:pt idx="139">
                  <c:v>-7.1000000000000002E-4</c:v>
                </c:pt>
                <c:pt idx="140">
                  <c:v>-8.0999999999999996E-4</c:v>
                </c:pt>
                <c:pt idx="141">
                  <c:v>-8.0999999999999996E-4</c:v>
                </c:pt>
                <c:pt idx="142">
                  <c:v>-9.1E-4</c:v>
                </c:pt>
                <c:pt idx="143">
                  <c:v>-9.1E-4</c:v>
                </c:pt>
                <c:pt idx="144">
                  <c:v>-9.1E-4</c:v>
                </c:pt>
                <c:pt idx="145">
                  <c:v>-9.1E-4</c:v>
                </c:pt>
                <c:pt idx="146">
                  <c:v>-8.0999999999999996E-4</c:v>
                </c:pt>
                <c:pt idx="147">
                  <c:v>-8.0999999999999996E-4</c:v>
                </c:pt>
                <c:pt idx="148">
                  <c:v>-7.1000000000000002E-4</c:v>
                </c:pt>
                <c:pt idx="149">
                  <c:v>-7.1000000000000002E-4</c:v>
                </c:pt>
                <c:pt idx="150">
                  <c:v>-6.0999999999999997E-4</c:v>
                </c:pt>
                <c:pt idx="151">
                  <c:v>-6.0999999999999997E-4</c:v>
                </c:pt>
                <c:pt idx="152">
                  <c:v>-7.1000000000000002E-4</c:v>
                </c:pt>
                <c:pt idx="153">
                  <c:v>-6.0999999999999997E-4</c:v>
                </c:pt>
                <c:pt idx="154">
                  <c:v>-7.1000000000000002E-4</c:v>
                </c:pt>
                <c:pt idx="155">
                  <c:v>-6.0999999999999997E-4</c:v>
                </c:pt>
                <c:pt idx="156">
                  <c:v>-6.0999999999999997E-4</c:v>
                </c:pt>
                <c:pt idx="157">
                  <c:v>-5.0000000000000001E-4</c:v>
                </c:pt>
                <c:pt idx="158">
                  <c:v>-4.0000000000000002E-4</c:v>
                </c:pt>
                <c:pt idx="159">
                  <c:v>-4.0000000000000002E-4</c:v>
                </c:pt>
                <c:pt idx="160">
                  <c:v>-2.9999999999999997E-4</c:v>
                </c:pt>
                <c:pt idx="161">
                  <c:v>-2.9999999999999997E-4</c:v>
                </c:pt>
                <c:pt idx="162">
                  <c:v>-2.0000000000000001E-4</c:v>
                </c:pt>
                <c:pt idx="163">
                  <c:v>-2.0000000000000001E-4</c:v>
                </c:pt>
                <c:pt idx="164">
                  <c:v>-2.0000000000000001E-4</c:v>
                </c:pt>
                <c:pt idx="165">
                  <c:v>-1E-4</c:v>
                </c:pt>
                <c:pt idx="166">
                  <c:v>0</c:v>
                </c:pt>
                <c:pt idx="167">
                  <c:v>2.9999999999999997E-4</c:v>
                </c:pt>
                <c:pt idx="168">
                  <c:v>5.0000000000000001E-4</c:v>
                </c:pt>
                <c:pt idx="169">
                  <c:v>7.1000000000000002E-4</c:v>
                </c:pt>
                <c:pt idx="170">
                  <c:v>8.0999999999999996E-4</c:v>
                </c:pt>
                <c:pt idx="171">
                  <c:v>1.01E-3</c:v>
                </c:pt>
                <c:pt idx="172">
                  <c:v>1.1100000000000001E-3</c:v>
                </c:pt>
                <c:pt idx="173">
                  <c:v>1.31E-3</c:v>
                </c:pt>
                <c:pt idx="174">
                  <c:v>1.6100000000000001E-3</c:v>
                </c:pt>
                <c:pt idx="175">
                  <c:v>1.82E-3</c:v>
                </c:pt>
                <c:pt idx="176">
                  <c:v>2.0200000000000001E-3</c:v>
                </c:pt>
                <c:pt idx="177">
                  <c:v>2.2200000000000002E-3</c:v>
                </c:pt>
                <c:pt idx="178">
                  <c:v>2.4199999999999998E-3</c:v>
                </c:pt>
                <c:pt idx="179">
                  <c:v>2.6199999999999999E-3</c:v>
                </c:pt>
                <c:pt idx="180">
                  <c:v>2.7200000000000002E-3</c:v>
                </c:pt>
                <c:pt idx="181">
                  <c:v>2.9299999999999999E-3</c:v>
                </c:pt>
                <c:pt idx="182">
                  <c:v>2.9299999999999999E-3</c:v>
                </c:pt>
                <c:pt idx="183">
                  <c:v>3.0300000000000001E-3</c:v>
                </c:pt>
                <c:pt idx="184">
                  <c:v>3.2299999999999998E-3</c:v>
                </c:pt>
                <c:pt idx="185">
                  <c:v>3.4299999999999999E-3</c:v>
                </c:pt>
                <c:pt idx="186">
                  <c:v>3.63E-3</c:v>
                </c:pt>
                <c:pt idx="187">
                  <c:v>3.9300000000000003E-3</c:v>
                </c:pt>
                <c:pt idx="188">
                  <c:v>4.1399999999999996E-3</c:v>
                </c:pt>
                <c:pt idx="189">
                  <c:v>4.3400000000000001E-3</c:v>
                </c:pt>
                <c:pt idx="190">
                  <c:v>4.4400000000000004E-3</c:v>
                </c:pt>
                <c:pt idx="191">
                  <c:v>4.64E-3</c:v>
                </c:pt>
                <c:pt idx="192">
                  <c:v>4.8399999999999997E-3</c:v>
                </c:pt>
                <c:pt idx="193">
                  <c:v>5.0400000000000002E-3</c:v>
                </c:pt>
                <c:pt idx="194">
                  <c:v>5.2500000000000003E-3</c:v>
                </c:pt>
                <c:pt idx="195">
                  <c:v>5.45E-3</c:v>
                </c:pt>
                <c:pt idx="196">
                  <c:v>5.6499999999999996E-3</c:v>
                </c:pt>
                <c:pt idx="197">
                  <c:v>5.9500000000000004E-3</c:v>
                </c:pt>
                <c:pt idx="198">
                  <c:v>6.0499999999999998E-3</c:v>
                </c:pt>
                <c:pt idx="199">
                  <c:v>6.2500000000000003E-3</c:v>
                </c:pt>
                <c:pt idx="200">
                  <c:v>6.5599999999999999E-3</c:v>
                </c:pt>
                <c:pt idx="201">
                  <c:v>6.7600000000000004E-3</c:v>
                </c:pt>
                <c:pt idx="202">
                  <c:v>6.96E-3</c:v>
                </c:pt>
                <c:pt idx="203">
                  <c:v>7.1599999999999997E-3</c:v>
                </c:pt>
                <c:pt idx="204">
                  <c:v>7.3600000000000002E-3</c:v>
                </c:pt>
                <c:pt idx="205">
                  <c:v>7.5700000000000003E-3</c:v>
                </c:pt>
                <c:pt idx="206">
                  <c:v>7.77E-3</c:v>
                </c:pt>
                <c:pt idx="207">
                  <c:v>7.8700000000000003E-3</c:v>
                </c:pt>
                <c:pt idx="208">
                  <c:v>8.0700000000000008E-3</c:v>
                </c:pt>
                <c:pt idx="209">
                  <c:v>8.0700000000000008E-3</c:v>
                </c:pt>
                <c:pt idx="210">
                  <c:v>8.4700000000000001E-3</c:v>
                </c:pt>
                <c:pt idx="211">
                  <c:v>8.7799999999999996E-3</c:v>
                </c:pt>
                <c:pt idx="212">
                  <c:v>8.8800000000000007E-3</c:v>
                </c:pt>
                <c:pt idx="213">
                  <c:v>9.0799999999999995E-3</c:v>
                </c:pt>
                <c:pt idx="214">
                  <c:v>9.2800000000000001E-3</c:v>
                </c:pt>
                <c:pt idx="215">
                  <c:v>9.58E-3</c:v>
                </c:pt>
                <c:pt idx="216">
                  <c:v>9.7800000000000005E-3</c:v>
                </c:pt>
                <c:pt idx="217">
                  <c:v>9.9900000000000006E-3</c:v>
                </c:pt>
                <c:pt idx="218">
                  <c:v>1.0290000000000001E-2</c:v>
                </c:pt>
                <c:pt idx="219">
                  <c:v>1.059E-2</c:v>
                </c:pt>
                <c:pt idx="220">
                  <c:v>1.089E-2</c:v>
                </c:pt>
                <c:pt idx="221">
                  <c:v>1.11E-2</c:v>
                </c:pt>
                <c:pt idx="222">
                  <c:v>1.12E-2</c:v>
                </c:pt>
                <c:pt idx="223">
                  <c:v>1.14E-2</c:v>
                </c:pt>
                <c:pt idx="224">
                  <c:v>1.1599999999999999E-2</c:v>
                </c:pt>
                <c:pt idx="225">
                  <c:v>1.1900000000000001E-2</c:v>
                </c:pt>
                <c:pt idx="226">
                  <c:v>1.21E-2</c:v>
                </c:pt>
                <c:pt idx="227">
                  <c:v>1.2200000000000001E-2</c:v>
                </c:pt>
                <c:pt idx="228">
                  <c:v>1.2409999999999999E-2</c:v>
                </c:pt>
                <c:pt idx="229">
                  <c:v>1.251E-2</c:v>
                </c:pt>
                <c:pt idx="230">
                  <c:v>1.261E-2</c:v>
                </c:pt>
                <c:pt idx="231">
                  <c:v>1.281E-2</c:v>
                </c:pt>
                <c:pt idx="232">
                  <c:v>1.3010000000000001E-2</c:v>
                </c:pt>
                <c:pt idx="233">
                  <c:v>1.321E-2</c:v>
                </c:pt>
                <c:pt idx="234">
                  <c:v>1.342E-2</c:v>
                </c:pt>
                <c:pt idx="235">
                  <c:v>1.362E-2</c:v>
                </c:pt>
                <c:pt idx="236">
                  <c:v>1.3820000000000001E-2</c:v>
                </c:pt>
                <c:pt idx="237">
                  <c:v>1.4019999999999999E-2</c:v>
                </c:pt>
                <c:pt idx="238">
                  <c:v>1.422E-2</c:v>
                </c:pt>
                <c:pt idx="239">
                  <c:v>1.452E-2</c:v>
                </c:pt>
                <c:pt idx="240">
                  <c:v>1.473E-2</c:v>
                </c:pt>
                <c:pt idx="241">
                  <c:v>1.503E-2</c:v>
                </c:pt>
                <c:pt idx="242">
                  <c:v>1.533E-2</c:v>
                </c:pt>
                <c:pt idx="243">
                  <c:v>1.553E-2</c:v>
                </c:pt>
                <c:pt idx="244">
                  <c:v>1.5740000000000001E-2</c:v>
                </c:pt>
                <c:pt idx="245">
                  <c:v>1.584E-2</c:v>
                </c:pt>
                <c:pt idx="246">
                  <c:v>1.6039999999999999E-2</c:v>
                </c:pt>
                <c:pt idx="247">
                  <c:v>1.6240000000000001E-2</c:v>
                </c:pt>
                <c:pt idx="248">
                  <c:v>1.644E-2</c:v>
                </c:pt>
                <c:pt idx="249">
                  <c:v>1.6639999999999999E-2</c:v>
                </c:pt>
                <c:pt idx="250">
                  <c:v>1.6840000000000001E-2</c:v>
                </c:pt>
                <c:pt idx="251">
                  <c:v>1.7049999999999999E-2</c:v>
                </c:pt>
                <c:pt idx="252">
                  <c:v>1.7250000000000001E-2</c:v>
                </c:pt>
                <c:pt idx="253">
                  <c:v>1.745E-2</c:v>
                </c:pt>
                <c:pt idx="254">
                  <c:v>1.7649999999999999E-2</c:v>
                </c:pt>
                <c:pt idx="255">
                  <c:v>1.7850000000000001E-2</c:v>
                </c:pt>
                <c:pt idx="256">
                  <c:v>1.806E-2</c:v>
                </c:pt>
                <c:pt idx="257">
                  <c:v>1.8159999999999999E-2</c:v>
                </c:pt>
                <c:pt idx="258">
                  <c:v>1.8360000000000001E-2</c:v>
                </c:pt>
                <c:pt idx="259">
                  <c:v>1.856E-2</c:v>
                </c:pt>
                <c:pt idx="260">
                  <c:v>1.8759999999999999E-2</c:v>
                </c:pt>
                <c:pt idx="261">
                  <c:v>1.8859999999999998E-2</c:v>
                </c:pt>
                <c:pt idx="262">
                  <c:v>1.9060000000000001E-2</c:v>
                </c:pt>
                <c:pt idx="263">
                  <c:v>1.9269999999999999E-2</c:v>
                </c:pt>
                <c:pt idx="264">
                  <c:v>1.9470000000000001E-2</c:v>
                </c:pt>
                <c:pt idx="265">
                  <c:v>1.9769999999999999E-2</c:v>
                </c:pt>
                <c:pt idx="266">
                  <c:v>2.0070000000000001E-2</c:v>
                </c:pt>
                <c:pt idx="267">
                  <c:v>2.0379999999999999E-2</c:v>
                </c:pt>
                <c:pt idx="268">
                  <c:v>2.0580000000000001E-2</c:v>
                </c:pt>
                <c:pt idx="269">
                  <c:v>2.078E-2</c:v>
                </c:pt>
                <c:pt idx="270">
                  <c:v>2.0879999999999999E-2</c:v>
                </c:pt>
                <c:pt idx="271">
                  <c:v>2.0979999999999999E-2</c:v>
                </c:pt>
                <c:pt idx="272">
                  <c:v>2.1180000000000001E-2</c:v>
                </c:pt>
                <c:pt idx="273">
                  <c:v>2.138E-2</c:v>
                </c:pt>
                <c:pt idx="274">
                  <c:v>2.1590000000000002E-2</c:v>
                </c:pt>
                <c:pt idx="275">
                  <c:v>2.179E-2</c:v>
                </c:pt>
                <c:pt idx="276">
                  <c:v>2.189E-2</c:v>
                </c:pt>
                <c:pt idx="277">
                  <c:v>2.2089999999999999E-2</c:v>
                </c:pt>
                <c:pt idx="278">
                  <c:v>2.2290000000000001E-2</c:v>
                </c:pt>
                <c:pt idx="279">
                  <c:v>2.239E-2</c:v>
                </c:pt>
                <c:pt idx="280">
                  <c:v>2.2589999999999999E-2</c:v>
                </c:pt>
                <c:pt idx="281">
                  <c:v>2.2700000000000001E-2</c:v>
                </c:pt>
                <c:pt idx="282">
                  <c:v>2.3E-2</c:v>
                </c:pt>
                <c:pt idx="283">
                  <c:v>2.3300000000000001E-2</c:v>
                </c:pt>
                <c:pt idx="284">
                  <c:v>2.3599999999999999E-2</c:v>
                </c:pt>
                <c:pt idx="285">
                  <c:v>2.3910000000000001E-2</c:v>
                </c:pt>
                <c:pt idx="286">
                  <c:v>2.4209999999999999E-2</c:v>
                </c:pt>
                <c:pt idx="287">
                  <c:v>2.4410000000000001E-2</c:v>
                </c:pt>
                <c:pt idx="288">
                  <c:v>2.461E-2</c:v>
                </c:pt>
                <c:pt idx="289">
                  <c:v>2.4910000000000002E-2</c:v>
                </c:pt>
                <c:pt idx="290">
                  <c:v>2.512E-2</c:v>
                </c:pt>
                <c:pt idx="291">
                  <c:v>2.5319999999999999E-2</c:v>
                </c:pt>
                <c:pt idx="292">
                  <c:v>2.562E-2</c:v>
                </c:pt>
                <c:pt idx="293">
                  <c:v>2.5819999999999999E-2</c:v>
                </c:pt>
                <c:pt idx="294">
                  <c:v>2.6020000000000001E-2</c:v>
                </c:pt>
                <c:pt idx="295">
                  <c:v>2.623E-2</c:v>
                </c:pt>
                <c:pt idx="296">
                  <c:v>2.6530000000000001E-2</c:v>
                </c:pt>
                <c:pt idx="297">
                  <c:v>2.683E-2</c:v>
                </c:pt>
                <c:pt idx="298">
                  <c:v>2.7130000000000001E-2</c:v>
                </c:pt>
                <c:pt idx="299">
                  <c:v>2.7539999999999999E-2</c:v>
                </c:pt>
                <c:pt idx="300">
                  <c:v>2.784E-2</c:v>
                </c:pt>
                <c:pt idx="301">
                  <c:v>2.8039999999999999E-2</c:v>
                </c:pt>
                <c:pt idx="302">
                  <c:v>2.8139999999999998E-2</c:v>
                </c:pt>
                <c:pt idx="303">
                  <c:v>2.8240000000000001E-2</c:v>
                </c:pt>
                <c:pt idx="304">
                  <c:v>2.8340000000000001E-2</c:v>
                </c:pt>
                <c:pt idx="305">
                  <c:v>2.8549999999999999E-2</c:v>
                </c:pt>
                <c:pt idx="306">
                  <c:v>2.8750000000000001E-2</c:v>
                </c:pt>
                <c:pt idx="307">
                  <c:v>2.895E-2</c:v>
                </c:pt>
                <c:pt idx="308">
                  <c:v>2.9049999999999999E-2</c:v>
                </c:pt>
                <c:pt idx="309">
                  <c:v>2.9250000000000002E-2</c:v>
                </c:pt>
                <c:pt idx="310">
                  <c:v>2.945E-2</c:v>
                </c:pt>
                <c:pt idx="311">
                  <c:v>2.9659999999999999E-2</c:v>
                </c:pt>
                <c:pt idx="312">
                  <c:v>2.9860000000000001E-2</c:v>
                </c:pt>
                <c:pt idx="313">
                  <c:v>2.9960000000000001E-2</c:v>
                </c:pt>
                <c:pt idx="314">
                  <c:v>2.9960000000000001E-2</c:v>
                </c:pt>
                <c:pt idx="315">
                  <c:v>3.006E-2</c:v>
                </c:pt>
                <c:pt idx="316">
                  <c:v>3.0259999999999999E-2</c:v>
                </c:pt>
                <c:pt idx="317">
                  <c:v>3.0460000000000001E-2</c:v>
                </c:pt>
                <c:pt idx="318">
                  <c:v>3.066E-2</c:v>
                </c:pt>
                <c:pt idx="319">
                  <c:v>3.0870000000000002E-2</c:v>
                </c:pt>
                <c:pt idx="320">
                  <c:v>3.107E-2</c:v>
                </c:pt>
                <c:pt idx="321">
                  <c:v>3.1269999999999999E-2</c:v>
                </c:pt>
                <c:pt idx="322">
                  <c:v>3.1469999999999998E-2</c:v>
                </c:pt>
                <c:pt idx="323">
                  <c:v>3.1669999999999997E-2</c:v>
                </c:pt>
                <c:pt idx="324">
                  <c:v>3.1870000000000002E-2</c:v>
                </c:pt>
                <c:pt idx="325">
                  <c:v>3.2079999999999997E-2</c:v>
                </c:pt>
                <c:pt idx="326">
                  <c:v>3.2280000000000003E-2</c:v>
                </c:pt>
                <c:pt idx="327">
                  <c:v>3.2379999999999999E-2</c:v>
                </c:pt>
                <c:pt idx="328">
                  <c:v>3.2480000000000002E-2</c:v>
                </c:pt>
                <c:pt idx="329">
                  <c:v>3.2680000000000001E-2</c:v>
                </c:pt>
                <c:pt idx="330">
                  <c:v>3.288E-2</c:v>
                </c:pt>
                <c:pt idx="331">
                  <c:v>3.3079999999999998E-2</c:v>
                </c:pt>
                <c:pt idx="332">
                  <c:v>3.329E-2</c:v>
                </c:pt>
                <c:pt idx="333">
                  <c:v>3.3489999999999999E-2</c:v>
                </c:pt>
                <c:pt idx="334">
                  <c:v>3.3590000000000002E-2</c:v>
                </c:pt>
                <c:pt idx="335">
                  <c:v>3.3790000000000001E-2</c:v>
                </c:pt>
                <c:pt idx="336">
                  <c:v>3.3989999999999999E-2</c:v>
                </c:pt>
                <c:pt idx="337">
                  <c:v>3.4290000000000001E-2</c:v>
                </c:pt>
                <c:pt idx="338">
                  <c:v>3.4500000000000003E-2</c:v>
                </c:pt>
                <c:pt idx="339">
                  <c:v>3.4799999999999998E-2</c:v>
                </c:pt>
                <c:pt idx="340">
                  <c:v>3.49E-2</c:v>
                </c:pt>
                <c:pt idx="341">
                  <c:v>3.5000000000000003E-2</c:v>
                </c:pt>
                <c:pt idx="342">
                  <c:v>3.5099999999999999E-2</c:v>
                </c:pt>
                <c:pt idx="343">
                  <c:v>3.5299999999999998E-2</c:v>
                </c:pt>
                <c:pt idx="344">
                  <c:v>3.551E-2</c:v>
                </c:pt>
                <c:pt idx="345">
                  <c:v>3.5709999999999999E-2</c:v>
                </c:pt>
                <c:pt idx="346">
                  <c:v>3.5909999999999997E-2</c:v>
                </c:pt>
                <c:pt idx="347">
                  <c:v>3.6110000000000003E-2</c:v>
                </c:pt>
                <c:pt idx="348">
                  <c:v>3.6310000000000002E-2</c:v>
                </c:pt>
                <c:pt idx="349">
                  <c:v>3.6510000000000001E-2</c:v>
                </c:pt>
                <c:pt idx="350">
                  <c:v>3.6609999999999997E-2</c:v>
                </c:pt>
                <c:pt idx="351">
                  <c:v>3.6819999999999999E-2</c:v>
                </c:pt>
                <c:pt idx="352">
                  <c:v>3.7019999999999997E-2</c:v>
                </c:pt>
                <c:pt idx="353">
                  <c:v>3.7220000000000003E-2</c:v>
                </c:pt>
                <c:pt idx="354">
                  <c:v>3.7319999999999999E-2</c:v>
                </c:pt>
                <c:pt idx="355">
                  <c:v>3.7519999999999998E-2</c:v>
                </c:pt>
                <c:pt idx="356">
                  <c:v>3.7620000000000001E-2</c:v>
                </c:pt>
                <c:pt idx="357">
                  <c:v>3.7830000000000003E-2</c:v>
                </c:pt>
                <c:pt idx="358">
                  <c:v>3.8129999999999997E-2</c:v>
                </c:pt>
                <c:pt idx="359">
                  <c:v>3.8330000000000003E-2</c:v>
                </c:pt>
                <c:pt idx="360">
                  <c:v>3.8530000000000002E-2</c:v>
                </c:pt>
                <c:pt idx="361">
                  <c:v>3.8629999999999998E-2</c:v>
                </c:pt>
                <c:pt idx="362">
                  <c:v>3.8830000000000003E-2</c:v>
                </c:pt>
                <c:pt idx="363">
                  <c:v>3.9140000000000001E-2</c:v>
                </c:pt>
                <c:pt idx="364">
                  <c:v>3.934E-2</c:v>
                </c:pt>
                <c:pt idx="365">
                  <c:v>3.9539999999999999E-2</c:v>
                </c:pt>
                <c:pt idx="366">
                  <c:v>3.9739999999999998E-2</c:v>
                </c:pt>
                <c:pt idx="367">
                  <c:v>3.9940000000000003E-2</c:v>
                </c:pt>
                <c:pt idx="368">
                  <c:v>4.0039999999999999E-2</c:v>
                </c:pt>
                <c:pt idx="369">
                  <c:v>4.0250000000000001E-2</c:v>
                </c:pt>
                <c:pt idx="370">
                  <c:v>4.045E-2</c:v>
                </c:pt>
                <c:pt idx="371">
                  <c:v>4.0649999999999999E-2</c:v>
                </c:pt>
                <c:pt idx="372">
                  <c:v>4.0750000000000001E-2</c:v>
                </c:pt>
                <c:pt idx="373">
                  <c:v>4.0849999999999997E-2</c:v>
                </c:pt>
                <c:pt idx="374">
                  <c:v>4.095E-2</c:v>
                </c:pt>
                <c:pt idx="375">
                  <c:v>4.1050000000000003E-2</c:v>
                </c:pt>
                <c:pt idx="376">
                  <c:v>4.1250000000000002E-2</c:v>
                </c:pt>
                <c:pt idx="377">
                  <c:v>4.1459999999999997E-2</c:v>
                </c:pt>
                <c:pt idx="378">
                  <c:v>4.1759999999999999E-2</c:v>
                </c:pt>
                <c:pt idx="379">
                  <c:v>4.206E-2</c:v>
                </c:pt>
                <c:pt idx="380">
                  <c:v>4.2360000000000002E-2</c:v>
                </c:pt>
                <c:pt idx="381">
                  <c:v>4.2569999999999997E-2</c:v>
                </c:pt>
                <c:pt idx="382">
                  <c:v>4.2869999999999998E-2</c:v>
                </c:pt>
                <c:pt idx="383">
                  <c:v>4.317E-2</c:v>
                </c:pt>
                <c:pt idx="384">
                  <c:v>4.3369999999999999E-2</c:v>
                </c:pt>
                <c:pt idx="385">
                  <c:v>4.3569999999999998E-2</c:v>
                </c:pt>
                <c:pt idx="386">
                  <c:v>4.3679999999999997E-2</c:v>
                </c:pt>
                <c:pt idx="387">
                  <c:v>4.3779999999999999E-2</c:v>
                </c:pt>
                <c:pt idx="388">
                  <c:v>4.3979999999999998E-2</c:v>
                </c:pt>
                <c:pt idx="389">
                  <c:v>4.4179999999999997E-2</c:v>
                </c:pt>
                <c:pt idx="390">
                  <c:v>4.4380000000000003E-2</c:v>
                </c:pt>
                <c:pt idx="391">
                  <c:v>4.4479999999999999E-2</c:v>
                </c:pt>
                <c:pt idx="392">
                  <c:v>4.4580000000000002E-2</c:v>
                </c:pt>
                <c:pt idx="393">
                  <c:v>4.4679999999999997E-2</c:v>
                </c:pt>
                <c:pt idx="394">
                  <c:v>4.4790000000000003E-2</c:v>
                </c:pt>
                <c:pt idx="395">
                  <c:v>4.4990000000000002E-2</c:v>
                </c:pt>
                <c:pt idx="396">
                  <c:v>4.5089999999999998E-2</c:v>
                </c:pt>
                <c:pt idx="397">
                  <c:v>4.5289999999999997E-2</c:v>
                </c:pt>
                <c:pt idx="398">
                  <c:v>4.539E-2</c:v>
                </c:pt>
                <c:pt idx="399">
                  <c:v>4.5490000000000003E-2</c:v>
                </c:pt>
                <c:pt idx="400">
                  <c:v>4.5490000000000003E-2</c:v>
                </c:pt>
                <c:pt idx="401">
                  <c:v>4.5690000000000001E-2</c:v>
                </c:pt>
                <c:pt idx="402">
                  <c:v>4.5789999999999997E-2</c:v>
                </c:pt>
                <c:pt idx="403">
                  <c:v>4.5999999999999999E-2</c:v>
                </c:pt>
                <c:pt idx="404">
                  <c:v>4.6199999999999998E-2</c:v>
                </c:pt>
                <c:pt idx="405">
                  <c:v>4.65E-2</c:v>
                </c:pt>
                <c:pt idx="406">
                  <c:v>4.6600000000000003E-2</c:v>
                </c:pt>
                <c:pt idx="407">
                  <c:v>4.6800000000000001E-2</c:v>
                </c:pt>
                <c:pt idx="408">
                  <c:v>4.6899999999999997E-2</c:v>
                </c:pt>
                <c:pt idx="409">
                  <c:v>4.7109999999999999E-2</c:v>
                </c:pt>
                <c:pt idx="410">
                  <c:v>4.7210000000000002E-2</c:v>
                </c:pt>
                <c:pt idx="411">
                  <c:v>4.7309999999999998E-2</c:v>
                </c:pt>
                <c:pt idx="412">
                  <c:v>4.7410000000000001E-2</c:v>
                </c:pt>
                <c:pt idx="413">
                  <c:v>4.7410000000000001E-2</c:v>
                </c:pt>
                <c:pt idx="414">
                  <c:v>4.7509999999999997E-2</c:v>
                </c:pt>
                <c:pt idx="415">
                  <c:v>4.7710000000000002E-2</c:v>
                </c:pt>
                <c:pt idx="416">
                  <c:v>4.7910000000000001E-2</c:v>
                </c:pt>
                <c:pt idx="417">
                  <c:v>4.8210000000000003E-2</c:v>
                </c:pt>
                <c:pt idx="418">
                  <c:v>4.8619999999999997E-2</c:v>
                </c:pt>
                <c:pt idx="419">
                  <c:v>4.8919999999999998E-2</c:v>
                </c:pt>
                <c:pt idx="420">
                  <c:v>4.9119999999999997E-2</c:v>
                </c:pt>
                <c:pt idx="421">
                  <c:v>4.9430000000000002E-2</c:v>
                </c:pt>
                <c:pt idx="422">
                  <c:v>4.9630000000000001E-2</c:v>
                </c:pt>
                <c:pt idx="423">
                  <c:v>4.9930000000000002E-2</c:v>
                </c:pt>
                <c:pt idx="424">
                  <c:v>5.0229999999999997E-2</c:v>
                </c:pt>
                <c:pt idx="425">
                  <c:v>5.0430000000000003E-2</c:v>
                </c:pt>
                <c:pt idx="426">
                  <c:v>5.0529999999999999E-2</c:v>
                </c:pt>
                <c:pt idx="427">
                  <c:v>5.0639999999999998E-2</c:v>
                </c:pt>
                <c:pt idx="428">
                  <c:v>5.074E-2</c:v>
                </c:pt>
                <c:pt idx="429">
                  <c:v>5.0840000000000003E-2</c:v>
                </c:pt>
                <c:pt idx="430">
                  <c:v>5.1040000000000002E-2</c:v>
                </c:pt>
                <c:pt idx="431">
                  <c:v>5.1139999999999998E-2</c:v>
                </c:pt>
                <c:pt idx="432">
                  <c:v>5.1240000000000001E-2</c:v>
                </c:pt>
                <c:pt idx="433">
                  <c:v>5.144E-2</c:v>
                </c:pt>
                <c:pt idx="434">
                  <c:v>5.1639999999999998E-2</c:v>
                </c:pt>
                <c:pt idx="435">
                  <c:v>5.1749999999999997E-2</c:v>
                </c:pt>
                <c:pt idx="436">
                  <c:v>5.185E-2</c:v>
                </c:pt>
                <c:pt idx="437">
                  <c:v>5.1950000000000003E-2</c:v>
                </c:pt>
                <c:pt idx="438">
                  <c:v>5.2049999999999999E-2</c:v>
                </c:pt>
                <c:pt idx="439">
                  <c:v>5.2049999999999999E-2</c:v>
                </c:pt>
                <c:pt idx="440">
                  <c:v>5.2049999999999999E-2</c:v>
                </c:pt>
                <c:pt idx="441">
                  <c:v>5.2249999999999998E-2</c:v>
                </c:pt>
                <c:pt idx="442">
                  <c:v>5.2350000000000001E-2</c:v>
                </c:pt>
                <c:pt idx="443">
                  <c:v>5.2549999999999999E-2</c:v>
                </c:pt>
                <c:pt idx="444">
                  <c:v>5.2749999999999998E-2</c:v>
                </c:pt>
                <c:pt idx="445">
                  <c:v>5.296E-2</c:v>
                </c:pt>
                <c:pt idx="446">
                  <c:v>5.3159999999999999E-2</c:v>
                </c:pt>
                <c:pt idx="447">
                  <c:v>5.3260000000000002E-2</c:v>
                </c:pt>
                <c:pt idx="448">
                  <c:v>5.3359999999999998E-2</c:v>
                </c:pt>
                <c:pt idx="449">
                  <c:v>5.3359999999999998E-2</c:v>
                </c:pt>
                <c:pt idx="450">
                  <c:v>5.3460000000000001E-2</c:v>
                </c:pt>
                <c:pt idx="451">
                  <c:v>5.3560000000000003E-2</c:v>
                </c:pt>
                <c:pt idx="452">
                  <c:v>5.3560000000000003E-2</c:v>
                </c:pt>
                <c:pt idx="453">
                  <c:v>5.3659999999999999E-2</c:v>
                </c:pt>
                <c:pt idx="454">
                  <c:v>5.3659999999999999E-2</c:v>
                </c:pt>
                <c:pt idx="455">
                  <c:v>5.3760000000000002E-2</c:v>
                </c:pt>
                <c:pt idx="456">
                  <c:v>5.3760000000000002E-2</c:v>
                </c:pt>
                <c:pt idx="457">
                  <c:v>5.3859999999999998E-2</c:v>
                </c:pt>
                <c:pt idx="458">
                  <c:v>5.3859999999999998E-2</c:v>
                </c:pt>
                <c:pt idx="459">
                  <c:v>5.3960000000000001E-2</c:v>
                </c:pt>
                <c:pt idx="460">
                  <c:v>5.407E-2</c:v>
                </c:pt>
                <c:pt idx="461">
                  <c:v>5.4170000000000003E-2</c:v>
                </c:pt>
                <c:pt idx="462">
                  <c:v>5.4370000000000002E-2</c:v>
                </c:pt>
                <c:pt idx="463">
                  <c:v>5.457E-2</c:v>
                </c:pt>
                <c:pt idx="464">
                  <c:v>5.4670000000000003E-2</c:v>
                </c:pt>
                <c:pt idx="465">
                  <c:v>5.4870000000000002E-2</c:v>
                </c:pt>
                <c:pt idx="466">
                  <c:v>5.5070000000000001E-2</c:v>
                </c:pt>
                <c:pt idx="467">
                  <c:v>5.5280000000000003E-2</c:v>
                </c:pt>
                <c:pt idx="468">
                  <c:v>5.5379999999999999E-2</c:v>
                </c:pt>
                <c:pt idx="469">
                  <c:v>5.5480000000000002E-2</c:v>
                </c:pt>
                <c:pt idx="470">
                  <c:v>5.5579999999999997E-2</c:v>
                </c:pt>
                <c:pt idx="471">
                  <c:v>5.5579999999999997E-2</c:v>
                </c:pt>
                <c:pt idx="472">
                  <c:v>5.568E-2</c:v>
                </c:pt>
                <c:pt idx="473">
                  <c:v>5.5780000000000003E-2</c:v>
                </c:pt>
                <c:pt idx="474">
                  <c:v>5.5780000000000003E-2</c:v>
                </c:pt>
                <c:pt idx="475">
                  <c:v>5.5980000000000002E-2</c:v>
                </c:pt>
                <c:pt idx="476">
                  <c:v>5.5980000000000002E-2</c:v>
                </c:pt>
                <c:pt idx="477">
                  <c:v>5.6079999999999998E-2</c:v>
                </c:pt>
                <c:pt idx="478">
                  <c:v>5.6180000000000001E-2</c:v>
                </c:pt>
                <c:pt idx="479">
                  <c:v>5.6180000000000001E-2</c:v>
                </c:pt>
                <c:pt idx="480">
                  <c:v>5.6180000000000001E-2</c:v>
                </c:pt>
                <c:pt idx="481">
                  <c:v>5.6279999999999997E-2</c:v>
                </c:pt>
                <c:pt idx="482">
                  <c:v>5.638E-2</c:v>
                </c:pt>
                <c:pt idx="483">
                  <c:v>5.6489999999999999E-2</c:v>
                </c:pt>
                <c:pt idx="484">
                  <c:v>5.6590000000000001E-2</c:v>
                </c:pt>
                <c:pt idx="485">
                  <c:v>5.6590000000000001E-2</c:v>
                </c:pt>
                <c:pt idx="486">
                  <c:v>5.6489999999999999E-2</c:v>
                </c:pt>
                <c:pt idx="487">
                  <c:v>5.638E-2</c:v>
                </c:pt>
                <c:pt idx="488">
                  <c:v>5.6279999999999997E-2</c:v>
                </c:pt>
                <c:pt idx="489">
                  <c:v>5.6279999999999997E-2</c:v>
                </c:pt>
                <c:pt idx="490">
                  <c:v>5.638E-2</c:v>
                </c:pt>
                <c:pt idx="491">
                  <c:v>5.6489999999999999E-2</c:v>
                </c:pt>
                <c:pt idx="492">
                  <c:v>5.6689999999999997E-2</c:v>
                </c:pt>
                <c:pt idx="493">
                  <c:v>5.6989999999999999E-2</c:v>
                </c:pt>
                <c:pt idx="494">
                  <c:v>5.7090000000000002E-2</c:v>
                </c:pt>
                <c:pt idx="495">
                  <c:v>5.7090000000000002E-2</c:v>
                </c:pt>
                <c:pt idx="496">
                  <c:v>5.7189999999999998E-2</c:v>
                </c:pt>
                <c:pt idx="497">
                  <c:v>5.7189999999999998E-2</c:v>
                </c:pt>
                <c:pt idx="498">
                  <c:v>5.7290000000000001E-2</c:v>
                </c:pt>
                <c:pt idx="499">
                  <c:v>5.7389999999999997E-2</c:v>
                </c:pt>
                <c:pt idx="500">
                  <c:v>5.7489999999999999E-2</c:v>
                </c:pt>
                <c:pt idx="501">
                  <c:v>5.7389999999999997E-2</c:v>
                </c:pt>
                <c:pt idx="502">
                  <c:v>5.7389999999999997E-2</c:v>
                </c:pt>
                <c:pt idx="503">
                  <c:v>5.7290000000000001E-2</c:v>
                </c:pt>
                <c:pt idx="504">
                  <c:v>5.7090000000000002E-2</c:v>
                </c:pt>
                <c:pt idx="505">
                  <c:v>5.6989999999999999E-2</c:v>
                </c:pt>
                <c:pt idx="506">
                  <c:v>5.6989999999999999E-2</c:v>
                </c:pt>
                <c:pt idx="507">
                  <c:v>5.6890000000000003E-2</c:v>
                </c:pt>
                <c:pt idx="508">
                  <c:v>5.6890000000000003E-2</c:v>
                </c:pt>
                <c:pt idx="509">
                  <c:v>5.6989999999999999E-2</c:v>
                </c:pt>
                <c:pt idx="510">
                  <c:v>5.6989999999999999E-2</c:v>
                </c:pt>
                <c:pt idx="511">
                  <c:v>5.7189999999999998E-2</c:v>
                </c:pt>
                <c:pt idx="512">
                  <c:v>5.7290000000000001E-2</c:v>
                </c:pt>
                <c:pt idx="513">
                  <c:v>5.7389999999999997E-2</c:v>
                </c:pt>
                <c:pt idx="514">
                  <c:v>5.7389999999999997E-2</c:v>
                </c:pt>
                <c:pt idx="515">
                  <c:v>5.7389999999999997E-2</c:v>
                </c:pt>
                <c:pt idx="516">
                  <c:v>5.7389999999999997E-2</c:v>
                </c:pt>
                <c:pt idx="517">
                  <c:v>5.7489999999999999E-2</c:v>
                </c:pt>
                <c:pt idx="518">
                  <c:v>5.7489999999999999E-2</c:v>
                </c:pt>
                <c:pt idx="519">
                  <c:v>5.7700000000000001E-2</c:v>
                </c:pt>
                <c:pt idx="520">
                  <c:v>5.79E-2</c:v>
                </c:pt>
                <c:pt idx="521">
                  <c:v>5.8000000000000003E-2</c:v>
                </c:pt>
                <c:pt idx="522">
                  <c:v>5.8000000000000003E-2</c:v>
                </c:pt>
                <c:pt idx="523">
                  <c:v>5.79E-2</c:v>
                </c:pt>
                <c:pt idx="524">
                  <c:v>5.7700000000000001E-2</c:v>
                </c:pt>
                <c:pt idx="525">
                  <c:v>5.7489999999999999E-2</c:v>
                </c:pt>
                <c:pt idx="526">
                  <c:v>5.7290000000000001E-2</c:v>
                </c:pt>
                <c:pt idx="527">
                  <c:v>5.7290000000000001E-2</c:v>
                </c:pt>
                <c:pt idx="528">
                  <c:v>5.7290000000000001E-2</c:v>
                </c:pt>
                <c:pt idx="529">
                  <c:v>5.7389999999999997E-2</c:v>
                </c:pt>
                <c:pt idx="530">
                  <c:v>5.7599999999999998E-2</c:v>
                </c:pt>
                <c:pt idx="531">
                  <c:v>5.7700000000000001E-2</c:v>
                </c:pt>
                <c:pt idx="532">
                  <c:v>5.79E-2</c:v>
                </c:pt>
                <c:pt idx="533">
                  <c:v>5.8000000000000003E-2</c:v>
                </c:pt>
                <c:pt idx="534">
                  <c:v>5.8000000000000003E-2</c:v>
                </c:pt>
                <c:pt idx="535">
                  <c:v>5.8099999999999999E-2</c:v>
                </c:pt>
                <c:pt idx="536">
                  <c:v>5.8200000000000002E-2</c:v>
                </c:pt>
                <c:pt idx="537">
                  <c:v>5.8200000000000002E-2</c:v>
                </c:pt>
                <c:pt idx="538">
                  <c:v>5.8200000000000002E-2</c:v>
                </c:pt>
                <c:pt idx="539">
                  <c:v>5.8400000000000001E-2</c:v>
                </c:pt>
                <c:pt idx="540">
                  <c:v>5.8500000000000003E-2</c:v>
                </c:pt>
                <c:pt idx="541">
                  <c:v>5.8599999999999999E-2</c:v>
                </c:pt>
                <c:pt idx="542">
                  <c:v>5.8700000000000002E-2</c:v>
                </c:pt>
                <c:pt idx="543">
                  <c:v>5.8700000000000002E-2</c:v>
                </c:pt>
                <c:pt idx="544">
                  <c:v>5.8700000000000002E-2</c:v>
                </c:pt>
                <c:pt idx="545">
                  <c:v>5.8700000000000002E-2</c:v>
                </c:pt>
                <c:pt idx="546">
                  <c:v>5.8700000000000002E-2</c:v>
                </c:pt>
                <c:pt idx="547">
                  <c:v>5.8810000000000001E-2</c:v>
                </c:pt>
                <c:pt idx="548">
                  <c:v>5.8810000000000001E-2</c:v>
                </c:pt>
                <c:pt idx="549">
                  <c:v>5.8909999999999997E-2</c:v>
                </c:pt>
                <c:pt idx="550">
                  <c:v>5.8909999999999997E-2</c:v>
                </c:pt>
                <c:pt idx="551">
                  <c:v>5.901E-2</c:v>
                </c:pt>
                <c:pt idx="552">
                  <c:v>5.901E-2</c:v>
                </c:pt>
                <c:pt idx="553">
                  <c:v>5.901E-2</c:v>
                </c:pt>
                <c:pt idx="554">
                  <c:v>5.9110000000000003E-2</c:v>
                </c:pt>
                <c:pt idx="555">
                  <c:v>5.9209999999999999E-2</c:v>
                </c:pt>
                <c:pt idx="556">
                  <c:v>5.9310000000000002E-2</c:v>
                </c:pt>
                <c:pt idx="557">
                  <c:v>5.951E-2</c:v>
                </c:pt>
                <c:pt idx="558">
                  <c:v>5.9709999999999999E-2</c:v>
                </c:pt>
                <c:pt idx="559">
                  <c:v>5.9810000000000002E-2</c:v>
                </c:pt>
                <c:pt idx="560">
                  <c:v>5.9920000000000001E-2</c:v>
                </c:pt>
                <c:pt idx="561">
                  <c:v>5.9920000000000001E-2</c:v>
                </c:pt>
                <c:pt idx="562">
                  <c:v>5.9920000000000001E-2</c:v>
                </c:pt>
                <c:pt idx="563">
                  <c:v>5.9920000000000001E-2</c:v>
                </c:pt>
                <c:pt idx="564">
                  <c:v>5.9810000000000002E-2</c:v>
                </c:pt>
                <c:pt idx="565">
                  <c:v>5.9810000000000002E-2</c:v>
                </c:pt>
                <c:pt idx="566">
                  <c:v>5.9920000000000001E-2</c:v>
                </c:pt>
                <c:pt idx="567">
                  <c:v>6.0019999999999997E-2</c:v>
                </c:pt>
                <c:pt idx="568">
                  <c:v>6.012E-2</c:v>
                </c:pt>
                <c:pt idx="569">
                  <c:v>6.012E-2</c:v>
                </c:pt>
                <c:pt idx="570">
                  <c:v>6.012E-2</c:v>
                </c:pt>
                <c:pt idx="571">
                  <c:v>6.012E-2</c:v>
                </c:pt>
                <c:pt idx="572">
                  <c:v>6.0019999999999997E-2</c:v>
                </c:pt>
                <c:pt idx="573">
                  <c:v>6.0019999999999997E-2</c:v>
                </c:pt>
                <c:pt idx="574">
                  <c:v>5.9920000000000001E-2</c:v>
                </c:pt>
                <c:pt idx="575">
                  <c:v>5.9920000000000001E-2</c:v>
                </c:pt>
                <c:pt idx="576">
                  <c:v>5.9920000000000001E-2</c:v>
                </c:pt>
                <c:pt idx="577">
                  <c:v>6.0019999999999997E-2</c:v>
                </c:pt>
                <c:pt idx="578">
                  <c:v>6.0019999999999997E-2</c:v>
                </c:pt>
                <c:pt idx="579">
                  <c:v>6.012E-2</c:v>
                </c:pt>
                <c:pt idx="580">
                  <c:v>6.012E-2</c:v>
                </c:pt>
                <c:pt idx="581">
                  <c:v>6.0220000000000003E-2</c:v>
                </c:pt>
                <c:pt idx="582">
                  <c:v>6.0220000000000003E-2</c:v>
                </c:pt>
                <c:pt idx="583">
                  <c:v>6.0220000000000003E-2</c:v>
                </c:pt>
                <c:pt idx="584">
                  <c:v>6.0220000000000003E-2</c:v>
                </c:pt>
                <c:pt idx="585">
                  <c:v>6.0220000000000003E-2</c:v>
                </c:pt>
                <c:pt idx="586">
                  <c:v>6.0220000000000003E-2</c:v>
                </c:pt>
                <c:pt idx="587">
                  <c:v>6.0319999999999999E-2</c:v>
                </c:pt>
                <c:pt idx="588">
                  <c:v>6.0420000000000001E-2</c:v>
                </c:pt>
                <c:pt idx="589">
                  <c:v>6.0519999999999997E-2</c:v>
                </c:pt>
                <c:pt idx="590">
                  <c:v>6.0519999999999997E-2</c:v>
                </c:pt>
                <c:pt idx="591">
                  <c:v>6.0519999999999997E-2</c:v>
                </c:pt>
                <c:pt idx="592">
                  <c:v>6.0420000000000001E-2</c:v>
                </c:pt>
                <c:pt idx="593">
                  <c:v>6.0519999999999997E-2</c:v>
                </c:pt>
                <c:pt idx="594">
                  <c:v>6.0519999999999997E-2</c:v>
                </c:pt>
                <c:pt idx="595">
                  <c:v>6.0720000000000003E-2</c:v>
                </c:pt>
                <c:pt idx="596">
                  <c:v>6.0819999999999999E-2</c:v>
                </c:pt>
                <c:pt idx="597">
                  <c:v>6.0920000000000002E-2</c:v>
                </c:pt>
                <c:pt idx="598">
                  <c:v>6.1019999999999998E-2</c:v>
                </c:pt>
                <c:pt idx="599">
                  <c:v>6.1129999999999997E-2</c:v>
                </c:pt>
                <c:pt idx="600">
                  <c:v>6.123E-2</c:v>
                </c:pt>
                <c:pt idx="601">
                  <c:v>6.123E-2</c:v>
                </c:pt>
                <c:pt idx="602">
                  <c:v>6.1330000000000003E-2</c:v>
                </c:pt>
                <c:pt idx="603">
                  <c:v>6.123E-2</c:v>
                </c:pt>
                <c:pt idx="604">
                  <c:v>6.123E-2</c:v>
                </c:pt>
                <c:pt idx="605">
                  <c:v>6.1129999999999997E-2</c:v>
                </c:pt>
                <c:pt idx="606">
                  <c:v>6.1019999999999998E-2</c:v>
                </c:pt>
                <c:pt idx="607">
                  <c:v>6.1129999999999997E-2</c:v>
                </c:pt>
                <c:pt idx="608">
                  <c:v>6.1129999999999997E-2</c:v>
                </c:pt>
                <c:pt idx="609">
                  <c:v>6.1330000000000003E-2</c:v>
                </c:pt>
                <c:pt idx="610">
                  <c:v>6.1429999999999998E-2</c:v>
                </c:pt>
                <c:pt idx="611">
                  <c:v>6.1530000000000001E-2</c:v>
                </c:pt>
                <c:pt idx="612">
                  <c:v>6.1530000000000001E-2</c:v>
                </c:pt>
                <c:pt idx="613">
                  <c:v>6.1530000000000001E-2</c:v>
                </c:pt>
                <c:pt idx="614">
                  <c:v>6.1429999999999998E-2</c:v>
                </c:pt>
                <c:pt idx="615">
                  <c:v>6.1429999999999998E-2</c:v>
                </c:pt>
                <c:pt idx="616">
                  <c:v>6.1530000000000001E-2</c:v>
                </c:pt>
                <c:pt idx="617">
                  <c:v>6.173E-2</c:v>
                </c:pt>
                <c:pt idx="618">
                  <c:v>6.1830000000000003E-2</c:v>
                </c:pt>
                <c:pt idx="619">
                  <c:v>6.2030000000000002E-2</c:v>
                </c:pt>
                <c:pt idx="620">
                  <c:v>6.2129999999999998E-2</c:v>
                </c:pt>
                <c:pt idx="621">
                  <c:v>6.234E-2</c:v>
                </c:pt>
                <c:pt idx="622">
                  <c:v>6.234E-2</c:v>
                </c:pt>
                <c:pt idx="623">
                  <c:v>6.234E-2</c:v>
                </c:pt>
                <c:pt idx="624">
                  <c:v>6.234E-2</c:v>
                </c:pt>
                <c:pt idx="625">
                  <c:v>6.2440000000000002E-2</c:v>
                </c:pt>
                <c:pt idx="626">
                  <c:v>6.2440000000000002E-2</c:v>
                </c:pt>
                <c:pt idx="627">
                  <c:v>6.2539999999999998E-2</c:v>
                </c:pt>
                <c:pt idx="628">
                  <c:v>6.2539999999999998E-2</c:v>
                </c:pt>
                <c:pt idx="629">
                  <c:v>6.2640000000000001E-2</c:v>
                </c:pt>
                <c:pt idx="630">
                  <c:v>6.2640000000000001E-2</c:v>
                </c:pt>
                <c:pt idx="631">
                  <c:v>6.2640000000000001E-2</c:v>
                </c:pt>
                <c:pt idx="632">
                  <c:v>6.2640000000000001E-2</c:v>
                </c:pt>
                <c:pt idx="633">
                  <c:v>6.2740000000000004E-2</c:v>
                </c:pt>
                <c:pt idx="634">
                  <c:v>6.2839999999999993E-2</c:v>
                </c:pt>
                <c:pt idx="635">
                  <c:v>6.3039999999999999E-2</c:v>
                </c:pt>
                <c:pt idx="636">
                  <c:v>6.3140000000000002E-2</c:v>
                </c:pt>
                <c:pt idx="637">
                  <c:v>6.3339999999999994E-2</c:v>
                </c:pt>
                <c:pt idx="638">
                  <c:v>6.3450000000000006E-2</c:v>
                </c:pt>
                <c:pt idx="639">
                  <c:v>6.3549999999999995E-2</c:v>
                </c:pt>
                <c:pt idx="640">
                  <c:v>6.3549999999999995E-2</c:v>
                </c:pt>
                <c:pt idx="641">
                  <c:v>6.3549999999999995E-2</c:v>
                </c:pt>
                <c:pt idx="642">
                  <c:v>6.3750000000000001E-2</c:v>
                </c:pt>
                <c:pt idx="643">
                  <c:v>6.3850000000000004E-2</c:v>
                </c:pt>
                <c:pt idx="644">
                  <c:v>6.3850000000000004E-2</c:v>
                </c:pt>
                <c:pt idx="645">
                  <c:v>6.3950000000000007E-2</c:v>
                </c:pt>
                <c:pt idx="646">
                  <c:v>6.4049999999999996E-2</c:v>
                </c:pt>
                <c:pt idx="647">
                  <c:v>6.4250000000000002E-2</c:v>
                </c:pt>
                <c:pt idx="648">
                  <c:v>6.4449999999999993E-2</c:v>
                </c:pt>
                <c:pt idx="649">
                  <c:v>6.4759999999999998E-2</c:v>
                </c:pt>
                <c:pt idx="650">
                  <c:v>6.5060000000000007E-2</c:v>
                </c:pt>
                <c:pt idx="651">
                  <c:v>6.5159999999999996E-2</c:v>
                </c:pt>
                <c:pt idx="652">
                  <c:v>6.5259999999999999E-2</c:v>
                </c:pt>
                <c:pt idx="653">
                  <c:v>6.5259999999999999E-2</c:v>
                </c:pt>
                <c:pt idx="654">
                  <c:v>6.5360000000000001E-2</c:v>
                </c:pt>
                <c:pt idx="655">
                  <c:v>6.5360000000000001E-2</c:v>
                </c:pt>
                <c:pt idx="656">
                  <c:v>6.5360000000000001E-2</c:v>
                </c:pt>
                <c:pt idx="657">
                  <c:v>6.5259999999999999E-2</c:v>
                </c:pt>
                <c:pt idx="658">
                  <c:v>6.5159999999999996E-2</c:v>
                </c:pt>
                <c:pt idx="659">
                  <c:v>6.5159999999999996E-2</c:v>
                </c:pt>
                <c:pt idx="660">
                  <c:v>6.5259999999999999E-2</c:v>
                </c:pt>
                <c:pt idx="661">
                  <c:v>6.5259999999999999E-2</c:v>
                </c:pt>
                <c:pt idx="662">
                  <c:v>6.5360000000000001E-2</c:v>
                </c:pt>
                <c:pt idx="663">
                  <c:v>6.5360000000000001E-2</c:v>
                </c:pt>
                <c:pt idx="664">
                  <c:v>6.5460000000000004E-2</c:v>
                </c:pt>
                <c:pt idx="665">
                  <c:v>6.5559999999999993E-2</c:v>
                </c:pt>
                <c:pt idx="666">
                  <c:v>6.5769999999999995E-2</c:v>
                </c:pt>
                <c:pt idx="667">
                  <c:v>6.5869999999999998E-2</c:v>
                </c:pt>
                <c:pt idx="668">
                  <c:v>6.5970000000000001E-2</c:v>
                </c:pt>
                <c:pt idx="669">
                  <c:v>6.6070000000000004E-2</c:v>
                </c:pt>
                <c:pt idx="670">
                  <c:v>6.6070000000000004E-2</c:v>
                </c:pt>
                <c:pt idx="671">
                  <c:v>6.6170000000000007E-2</c:v>
                </c:pt>
                <c:pt idx="672">
                  <c:v>6.6269999999999996E-2</c:v>
                </c:pt>
                <c:pt idx="673">
                  <c:v>6.6470000000000001E-2</c:v>
                </c:pt>
                <c:pt idx="674">
                  <c:v>6.6570000000000004E-2</c:v>
                </c:pt>
                <c:pt idx="675">
                  <c:v>6.6669999999999993E-2</c:v>
                </c:pt>
                <c:pt idx="676">
                  <c:v>6.6769999999999996E-2</c:v>
                </c:pt>
                <c:pt idx="677">
                  <c:v>6.6879999999999995E-2</c:v>
                </c:pt>
                <c:pt idx="678">
                  <c:v>6.6979999999999998E-2</c:v>
                </c:pt>
                <c:pt idx="679">
                  <c:v>6.7080000000000001E-2</c:v>
                </c:pt>
                <c:pt idx="680">
                  <c:v>6.7180000000000004E-2</c:v>
                </c:pt>
                <c:pt idx="681">
                  <c:v>6.7379999999999995E-2</c:v>
                </c:pt>
                <c:pt idx="682">
                  <c:v>6.7479999999999998E-2</c:v>
                </c:pt>
                <c:pt idx="683">
                  <c:v>6.7580000000000001E-2</c:v>
                </c:pt>
                <c:pt idx="684">
                  <c:v>6.7680000000000004E-2</c:v>
                </c:pt>
                <c:pt idx="685">
                  <c:v>6.7780000000000007E-2</c:v>
                </c:pt>
                <c:pt idx="686">
                  <c:v>6.7780000000000007E-2</c:v>
                </c:pt>
                <c:pt idx="687">
                  <c:v>6.7879999999999996E-2</c:v>
                </c:pt>
                <c:pt idx="688">
                  <c:v>6.7879999999999996E-2</c:v>
                </c:pt>
                <c:pt idx="689">
                  <c:v>6.7879999999999996E-2</c:v>
                </c:pt>
                <c:pt idx="690">
                  <c:v>6.7879999999999996E-2</c:v>
                </c:pt>
                <c:pt idx="691">
                  <c:v>6.7979999999999999E-2</c:v>
                </c:pt>
                <c:pt idx="692">
                  <c:v>6.7979999999999999E-2</c:v>
                </c:pt>
                <c:pt idx="693">
                  <c:v>6.8089999999999998E-2</c:v>
                </c:pt>
                <c:pt idx="694">
                  <c:v>6.8089999999999998E-2</c:v>
                </c:pt>
                <c:pt idx="695">
                  <c:v>6.8190000000000001E-2</c:v>
                </c:pt>
                <c:pt idx="696">
                  <c:v>6.8190000000000001E-2</c:v>
                </c:pt>
                <c:pt idx="697">
                  <c:v>6.8290000000000003E-2</c:v>
                </c:pt>
                <c:pt idx="698">
                  <c:v>6.8190000000000001E-2</c:v>
                </c:pt>
                <c:pt idx="699">
                  <c:v>6.8190000000000001E-2</c:v>
                </c:pt>
                <c:pt idx="700">
                  <c:v>6.8089999999999998E-2</c:v>
                </c:pt>
                <c:pt idx="701">
                  <c:v>6.8190000000000001E-2</c:v>
                </c:pt>
                <c:pt idx="702">
                  <c:v>6.8190000000000001E-2</c:v>
                </c:pt>
                <c:pt idx="703">
                  <c:v>6.8290000000000003E-2</c:v>
                </c:pt>
                <c:pt idx="704">
                  <c:v>6.8390000000000006E-2</c:v>
                </c:pt>
                <c:pt idx="705">
                  <c:v>6.8489999999999995E-2</c:v>
                </c:pt>
                <c:pt idx="706">
                  <c:v>6.8489999999999995E-2</c:v>
                </c:pt>
                <c:pt idx="707">
                  <c:v>6.8589999999999998E-2</c:v>
                </c:pt>
                <c:pt idx="708">
                  <c:v>6.8690000000000001E-2</c:v>
                </c:pt>
                <c:pt idx="709">
                  <c:v>6.8790000000000004E-2</c:v>
                </c:pt>
                <c:pt idx="710">
                  <c:v>6.8989999999999996E-2</c:v>
                </c:pt>
                <c:pt idx="711">
                  <c:v>6.9199999999999998E-2</c:v>
                </c:pt>
                <c:pt idx="712">
                  <c:v>6.93E-2</c:v>
                </c:pt>
                <c:pt idx="713">
                  <c:v>6.9400000000000003E-2</c:v>
                </c:pt>
                <c:pt idx="714">
                  <c:v>6.9500000000000006E-2</c:v>
                </c:pt>
                <c:pt idx="715">
                  <c:v>6.9500000000000006E-2</c:v>
                </c:pt>
                <c:pt idx="716">
                  <c:v>6.9599999999999995E-2</c:v>
                </c:pt>
                <c:pt idx="717">
                  <c:v>6.9800000000000001E-2</c:v>
                </c:pt>
                <c:pt idx="718">
                  <c:v>6.9900000000000004E-2</c:v>
                </c:pt>
                <c:pt idx="719">
                  <c:v>7.0199999999999999E-2</c:v>
                </c:pt>
                <c:pt idx="720">
                  <c:v>7.0510000000000003E-2</c:v>
                </c:pt>
                <c:pt idx="721">
                  <c:v>7.0809999999999998E-2</c:v>
                </c:pt>
                <c:pt idx="722">
                  <c:v>7.0910000000000001E-2</c:v>
                </c:pt>
                <c:pt idx="723">
                  <c:v>7.1010000000000004E-2</c:v>
                </c:pt>
                <c:pt idx="724">
                  <c:v>7.1110000000000007E-2</c:v>
                </c:pt>
                <c:pt idx="725">
                  <c:v>7.1309999999999998E-2</c:v>
                </c:pt>
                <c:pt idx="726">
                  <c:v>7.152E-2</c:v>
                </c:pt>
                <c:pt idx="727">
                  <c:v>7.1819999999999995E-2</c:v>
                </c:pt>
                <c:pt idx="728">
                  <c:v>7.2020000000000001E-2</c:v>
                </c:pt>
                <c:pt idx="729">
                  <c:v>7.2220000000000006E-2</c:v>
                </c:pt>
                <c:pt idx="730">
                  <c:v>7.2319999999999995E-2</c:v>
                </c:pt>
                <c:pt idx="731">
                  <c:v>7.2419999999999998E-2</c:v>
                </c:pt>
                <c:pt idx="732">
                  <c:v>7.2419999999999998E-2</c:v>
                </c:pt>
                <c:pt idx="733">
                  <c:v>7.2419999999999998E-2</c:v>
                </c:pt>
                <c:pt idx="734">
                  <c:v>7.2419999999999998E-2</c:v>
                </c:pt>
                <c:pt idx="735">
                  <c:v>7.2520000000000001E-2</c:v>
                </c:pt>
                <c:pt idx="736">
                  <c:v>7.2620000000000004E-2</c:v>
                </c:pt>
                <c:pt idx="737">
                  <c:v>7.2730000000000003E-2</c:v>
                </c:pt>
                <c:pt idx="738">
                  <c:v>7.2929999999999995E-2</c:v>
                </c:pt>
                <c:pt idx="739">
                  <c:v>7.3029999999999998E-2</c:v>
                </c:pt>
                <c:pt idx="740">
                  <c:v>7.3130000000000001E-2</c:v>
                </c:pt>
                <c:pt idx="741">
                  <c:v>7.3230000000000003E-2</c:v>
                </c:pt>
                <c:pt idx="742">
                  <c:v>7.3429999999999995E-2</c:v>
                </c:pt>
                <c:pt idx="743">
                  <c:v>7.3630000000000001E-2</c:v>
                </c:pt>
                <c:pt idx="744">
                  <c:v>7.3730000000000004E-2</c:v>
                </c:pt>
                <c:pt idx="745">
                  <c:v>7.3840000000000003E-2</c:v>
                </c:pt>
                <c:pt idx="746">
                  <c:v>7.3840000000000003E-2</c:v>
                </c:pt>
                <c:pt idx="747">
                  <c:v>7.3840000000000003E-2</c:v>
                </c:pt>
                <c:pt idx="748">
                  <c:v>7.3840000000000003E-2</c:v>
                </c:pt>
                <c:pt idx="749">
                  <c:v>7.4039999999999995E-2</c:v>
                </c:pt>
                <c:pt idx="750">
                  <c:v>7.424E-2</c:v>
                </c:pt>
                <c:pt idx="751">
                  <c:v>7.4539999999999995E-2</c:v>
                </c:pt>
                <c:pt idx="752">
                  <c:v>7.4740000000000001E-2</c:v>
                </c:pt>
                <c:pt idx="753">
                  <c:v>7.4940000000000007E-2</c:v>
                </c:pt>
                <c:pt idx="754">
                  <c:v>7.5149999999999995E-2</c:v>
                </c:pt>
                <c:pt idx="755">
                  <c:v>7.535E-2</c:v>
                </c:pt>
                <c:pt idx="756">
                  <c:v>7.5450000000000003E-2</c:v>
                </c:pt>
                <c:pt idx="757">
                  <c:v>7.5749999999999998E-2</c:v>
                </c:pt>
                <c:pt idx="758">
                  <c:v>7.5850000000000001E-2</c:v>
                </c:pt>
                <c:pt idx="759">
                  <c:v>7.6149999999999995E-2</c:v>
                </c:pt>
                <c:pt idx="760">
                  <c:v>7.6359999999999997E-2</c:v>
                </c:pt>
                <c:pt idx="761">
                  <c:v>7.6660000000000006E-2</c:v>
                </c:pt>
                <c:pt idx="762">
                  <c:v>7.6960000000000001E-2</c:v>
                </c:pt>
                <c:pt idx="763">
                  <c:v>7.7259999999999995E-2</c:v>
                </c:pt>
                <c:pt idx="764">
                  <c:v>7.7469999999999997E-2</c:v>
                </c:pt>
                <c:pt idx="765">
                  <c:v>7.7670000000000003E-2</c:v>
                </c:pt>
                <c:pt idx="766">
                  <c:v>7.7770000000000006E-2</c:v>
                </c:pt>
                <c:pt idx="767">
                  <c:v>7.7969999999999998E-2</c:v>
                </c:pt>
                <c:pt idx="768">
                  <c:v>7.8170000000000003E-2</c:v>
                </c:pt>
                <c:pt idx="769">
                  <c:v>7.8369999999999995E-2</c:v>
                </c:pt>
                <c:pt idx="770">
                  <c:v>7.8369999999999995E-2</c:v>
                </c:pt>
                <c:pt idx="771">
                  <c:v>7.8469999999999998E-2</c:v>
                </c:pt>
                <c:pt idx="772">
                  <c:v>7.8579999999999997E-2</c:v>
                </c:pt>
                <c:pt idx="773">
                  <c:v>7.868E-2</c:v>
                </c:pt>
                <c:pt idx="774">
                  <c:v>7.8880000000000006E-2</c:v>
                </c:pt>
                <c:pt idx="775">
                  <c:v>7.8979999999999995E-2</c:v>
                </c:pt>
                <c:pt idx="776">
                  <c:v>7.9280000000000003E-2</c:v>
                </c:pt>
                <c:pt idx="777">
                  <c:v>7.9479999999999995E-2</c:v>
                </c:pt>
                <c:pt idx="778">
                  <c:v>7.9689999999999997E-2</c:v>
                </c:pt>
                <c:pt idx="779">
                  <c:v>7.9890000000000003E-2</c:v>
                </c:pt>
                <c:pt idx="780">
                  <c:v>7.9990000000000006E-2</c:v>
                </c:pt>
                <c:pt idx="781">
                  <c:v>8.029E-2</c:v>
                </c:pt>
                <c:pt idx="782">
                  <c:v>8.0390000000000003E-2</c:v>
                </c:pt>
                <c:pt idx="783">
                  <c:v>8.0589999999999995E-2</c:v>
                </c:pt>
                <c:pt idx="784">
                  <c:v>8.0689999999999998E-2</c:v>
                </c:pt>
                <c:pt idx="785">
                  <c:v>8.0790000000000001E-2</c:v>
                </c:pt>
                <c:pt idx="786">
                  <c:v>8.09E-2</c:v>
                </c:pt>
                <c:pt idx="787">
                  <c:v>8.1100000000000005E-2</c:v>
                </c:pt>
                <c:pt idx="788">
                  <c:v>8.1299999999999997E-2</c:v>
                </c:pt>
                <c:pt idx="789">
                  <c:v>8.1500000000000003E-2</c:v>
                </c:pt>
                <c:pt idx="790">
                  <c:v>8.1600000000000006E-2</c:v>
                </c:pt>
                <c:pt idx="791">
                  <c:v>8.1699999999999995E-2</c:v>
                </c:pt>
                <c:pt idx="792">
                  <c:v>8.1699999999999995E-2</c:v>
                </c:pt>
                <c:pt idx="793">
                  <c:v>8.1799999999999998E-2</c:v>
                </c:pt>
                <c:pt idx="794">
                  <c:v>8.1900000000000001E-2</c:v>
                </c:pt>
                <c:pt idx="795">
                  <c:v>8.2110000000000002E-2</c:v>
                </c:pt>
                <c:pt idx="796">
                  <c:v>8.2409999999999997E-2</c:v>
                </c:pt>
                <c:pt idx="797">
                  <c:v>8.2610000000000003E-2</c:v>
                </c:pt>
                <c:pt idx="798">
                  <c:v>8.2809999999999995E-2</c:v>
                </c:pt>
                <c:pt idx="799">
                  <c:v>8.3110000000000003E-2</c:v>
                </c:pt>
                <c:pt idx="800">
                  <c:v>8.3419999999999994E-2</c:v>
                </c:pt>
                <c:pt idx="801">
                  <c:v>8.3720000000000003E-2</c:v>
                </c:pt>
                <c:pt idx="802">
                  <c:v>8.4019999999999997E-2</c:v>
                </c:pt>
                <c:pt idx="803">
                  <c:v>8.4220000000000003E-2</c:v>
                </c:pt>
                <c:pt idx="804">
                  <c:v>8.4330000000000002E-2</c:v>
                </c:pt>
                <c:pt idx="805">
                  <c:v>8.4529999999999994E-2</c:v>
                </c:pt>
                <c:pt idx="806">
                  <c:v>8.4629999999999997E-2</c:v>
                </c:pt>
                <c:pt idx="807">
                  <c:v>8.4830000000000003E-2</c:v>
                </c:pt>
                <c:pt idx="808">
                  <c:v>8.4930000000000005E-2</c:v>
                </c:pt>
                <c:pt idx="809">
                  <c:v>8.5129999999999997E-2</c:v>
                </c:pt>
                <c:pt idx="810">
                  <c:v>8.523E-2</c:v>
                </c:pt>
                <c:pt idx="811">
                  <c:v>8.5330000000000003E-2</c:v>
                </c:pt>
                <c:pt idx="812">
                  <c:v>8.5540000000000005E-2</c:v>
                </c:pt>
                <c:pt idx="813">
                  <c:v>8.5739999999999997E-2</c:v>
                </c:pt>
                <c:pt idx="814">
                  <c:v>8.5940000000000003E-2</c:v>
                </c:pt>
                <c:pt idx="815">
                  <c:v>8.6139999999999994E-2</c:v>
                </c:pt>
                <c:pt idx="816">
                  <c:v>8.634E-2</c:v>
                </c:pt>
                <c:pt idx="817">
                  <c:v>8.6540000000000006E-2</c:v>
                </c:pt>
                <c:pt idx="818">
                  <c:v>8.6749999999999994E-2</c:v>
                </c:pt>
                <c:pt idx="819">
                  <c:v>8.695E-2</c:v>
                </c:pt>
                <c:pt idx="820">
                  <c:v>8.7249999999999994E-2</c:v>
                </c:pt>
                <c:pt idx="821">
                  <c:v>8.7550000000000003E-2</c:v>
                </c:pt>
                <c:pt idx="822">
                  <c:v>8.7749999999999995E-2</c:v>
                </c:pt>
                <c:pt idx="823">
                  <c:v>8.7959999999999997E-2</c:v>
                </c:pt>
                <c:pt idx="824">
                  <c:v>8.8059999999999999E-2</c:v>
                </c:pt>
                <c:pt idx="825">
                  <c:v>8.8260000000000005E-2</c:v>
                </c:pt>
                <c:pt idx="826">
                  <c:v>8.8459999999999997E-2</c:v>
                </c:pt>
                <c:pt idx="827">
                  <c:v>8.856E-2</c:v>
                </c:pt>
                <c:pt idx="828">
                  <c:v>8.8660000000000003E-2</c:v>
                </c:pt>
                <c:pt idx="829">
                  <c:v>8.8760000000000006E-2</c:v>
                </c:pt>
                <c:pt idx="830">
                  <c:v>8.8760000000000006E-2</c:v>
                </c:pt>
                <c:pt idx="831">
                  <c:v>8.8969999999999994E-2</c:v>
                </c:pt>
                <c:pt idx="832">
                  <c:v>8.9270000000000002E-2</c:v>
                </c:pt>
                <c:pt idx="833">
                  <c:v>8.9569999999999997E-2</c:v>
                </c:pt>
                <c:pt idx="834">
                  <c:v>8.9870000000000005E-2</c:v>
                </c:pt>
                <c:pt idx="835">
                  <c:v>9.0179999999999996E-2</c:v>
                </c:pt>
                <c:pt idx="836">
                  <c:v>9.0279999999999999E-2</c:v>
                </c:pt>
                <c:pt idx="837">
                  <c:v>9.0480000000000005E-2</c:v>
                </c:pt>
                <c:pt idx="838">
                  <c:v>9.0579999999999994E-2</c:v>
                </c:pt>
                <c:pt idx="839">
                  <c:v>9.078E-2</c:v>
                </c:pt>
                <c:pt idx="840">
                  <c:v>9.0980000000000005E-2</c:v>
                </c:pt>
                <c:pt idx="841">
                  <c:v>9.1289999999999996E-2</c:v>
                </c:pt>
                <c:pt idx="842">
                  <c:v>9.1490000000000002E-2</c:v>
                </c:pt>
                <c:pt idx="843">
                  <c:v>9.1689999999999994E-2</c:v>
                </c:pt>
                <c:pt idx="844">
                  <c:v>9.1990000000000002E-2</c:v>
                </c:pt>
                <c:pt idx="845">
                  <c:v>9.2189999999999994E-2</c:v>
                </c:pt>
                <c:pt idx="846">
                  <c:v>9.239E-2</c:v>
                </c:pt>
                <c:pt idx="847">
                  <c:v>9.2499999999999999E-2</c:v>
                </c:pt>
                <c:pt idx="848">
                  <c:v>9.2600000000000002E-2</c:v>
                </c:pt>
                <c:pt idx="849">
                  <c:v>9.2600000000000002E-2</c:v>
                </c:pt>
                <c:pt idx="850">
                  <c:v>9.2799999999999994E-2</c:v>
                </c:pt>
                <c:pt idx="851">
                  <c:v>9.2999999999999999E-2</c:v>
                </c:pt>
                <c:pt idx="852">
                  <c:v>9.3399999999999997E-2</c:v>
                </c:pt>
                <c:pt idx="853">
                  <c:v>9.3810000000000004E-2</c:v>
                </c:pt>
                <c:pt idx="854">
                  <c:v>9.4109999999999999E-2</c:v>
                </c:pt>
                <c:pt idx="855">
                  <c:v>9.4409999999999994E-2</c:v>
                </c:pt>
                <c:pt idx="856">
                  <c:v>9.461E-2</c:v>
                </c:pt>
                <c:pt idx="857">
                  <c:v>9.4820000000000002E-2</c:v>
                </c:pt>
                <c:pt idx="858">
                  <c:v>9.5019999999999993E-2</c:v>
                </c:pt>
                <c:pt idx="859">
                  <c:v>9.5119999999999996E-2</c:v>
                </c:pt>
                <c:pt idx="860">
                  <c:v>9.5119999999999996E-2</c:v>
                </c:pt>
                <c:pt idx="861">
                  <c:v>9.5219999999999999E-2</c:v>
                </c:pt>
                <c:pt idx="862">
                  <c:v>9.5320000000000002E-2</c:v>
                </c:pt>
                <c:pt idx="863">
                  <c:v>9.5519999999999994E-2</c:v>
                </c:pt>
                <c:pt idx="864">
                  <c:v>9.5619999999999997E-2</c:v>
                </c:pt>
                <c:pt idx="865">
                  <c:v>9.572E-2</c:v>
                </c:pt>
                <c:pt idx="866">
                  <c:v>9.5820000000000002E-2</c:v>
                </c:pt>
                <c:pt idx="867">
                  <c:v>9.5930000000000001E-2</c:v>
                </c:pt>
                <c:pt idx="868">
                  <c:v>9.6129999999999993E-2</c:v>
                </c:pt>
                <c:pt idx="869">
                  <c:v>9.6329999999999999E-2</c:v>
                </c:pt>
                <c:pt idx="870">
                  <c:v>9.6430000000000002E-2</c:v>
                </c:pt>
                <c:pt idx="871">
                  <c:v>9.6629999999999994E-2</c:v>
                </c:pt>
                <c:pt idx="872">
                  <c:v>9.6829999999999999E-2</c:v>
                </c:pt>
                <c:pt idx="873">
                  <c:v>9.7030000000000005E-2</c:v>
                </c:pt>
                <c:pt idx="874">
                  <c:v>9.7239999999999993E-2</c:v>
                </c:pt>
                <c:pt idx="875">
                  <c:v>9.7439999999999999E-2</c:v>
                </c:pt>
                <c:pt idx="876">
                  <c:v>9.7739999999999994E-2</c:v>
                </c:pt>
                <c:pt idx="877">
                  <c:v>9.7939999999999999E-2</c:v>
                </c:pt>
                <c:pt idx="878">
                  <c:v>9.8040000000000002E-2</c:v>
                </c:pt>
                <c:pt idx="879">
                  <c:v>9.8350000000000007E-2</c:v>
                </c:pt>
                <c:pt idx="880">
                  <c:v>9.8549999999999999E-2</c:v>
                </c:pt>
                <c:pt idx="881">
                  <c:v>9.8750000000000004E-2</c:v>
                </c:pt>
                <c:pt idx="882">
                  <c:v>9.8949999999999996E-2</c:v>
                </c:pt>
                <c:pt idx="883">
                  <c:v>9.9049999999999999E-2</c:v>
                </c:pt>
                <c:pt idx="884">
                  <c:v>9.9150000000000002E-2</c:v>
                </c:pt>
                <c:pt idx="885">
                  <c:v>9.9150000000000002E-2</c:v>
                </c:pt>
                <c:pt idx="886">
                  <c:v>9.9150000000000002E-2</c:v>
                </c:pt>
                <c:pt idx="887">
                  <c:v>9.9250000000000005E-2</c:v>
                </c:pt>
                <c:pt idx="888">
                  <c:v>9.9250000000000005E-2</c:v>
                </c:pt>
                <c:pt idx="889">
                  <c:v>9.9460000000000007E-2</c:v>
                </c:pt>
                <c:pt idx="890">
                  <c:v>9.9659999999999999E-2</c:v>
                </c:pt>
                <c:pt idx="891">
                  <c:v>9.9959999999999993E-2</c:v>
                </c:pt>
                <c:pt idx="892">
                  <c:v>0.10026</c:v>
                </c:pt>
                <c:pt idx="893">
                  <c:v>0.10056</c:v>
                </c:pt>
                <c:pt idx="894">
                  <c:v>0.10077</c:v>
                </c:pt>
                <c:pt idx="895">
                  <c:v>0.10087</c:v>
                </c:pt>
                <c:pt idx="896">
                  <c:v>0.10097</c:v>
                </c:pt>
                <c:pt idx="897">
                  <c:v>0.10106999999999999</c:v>
                </c:pt>
                <c:pt idx="898">
                  <c:v>0.10106999999999999</c:v>
                </c:pt>
                <c:pt idx="899">
                  <c:v>0.10127</c:v>
                </c:pt>
                <c:pt idx="900">
                  <c:v>0.10137</c:v>
                </c:pt>
                <c:pt idx="901">
                  <c:v>0.10156999999999999</c:v>
                </c:pt>
                <c:pt idx="902">
                  <c:v>0.10178</c:v>
                </c:pt>
                <c:pt idx="903">
                  <c:v>0.10198</c:v>
                </c:pt>
                <c:pt idx="904">
                  <c:v>0.10208</c:v>
                </c:pt>
                <c:pt idx="905">
                  <c:v>0.10228</c:v>
                </c:pt>
                <c:pt idx="906">
                  <c:v>0.10258</c:v>
                </c:pt>
                <c:pt idx="907">
                  <c:v>0.10288</c:v>
                </c:pt>
                <c:pt idx="908">
                  <c:v>0.10309</c:v>
                </c:pt>
                <c:pt idx="909">
                  <c:v>0.10329000000000001</c:v>
                </c:pt>
                <c:pt idx="910">
                  <c:v>0.10349</c:v>
                </c:pt>
                <c:pt idx="911">
                  <c:v>0.10378999999999999</c:v>
                </c:pt>
                <c:pt idx="912">
                  <c:v>0.10389</c:v>
                </c:pt>
                <c:pt idx="913">
                  <c:v>0.10399</c:v>
                </c:pt>
                <c:pt idx="914">
                  <c:v>0.10399</c:v>
                </c:pt>
                <c:pt idx="915">
                  <c:v>0.1041</c:v>
                </c:pt>
                <c:pt idx="916">
                  <c:v>0.1043</c:v>
                </c:pt>
                <c:pt idx="917">
                  <c:v>0.1045</c:v>
                </c:pt>
                <c:pt idx="918">
                  <c:v>0.1048</c:v>
                </c:pt>
                <c:pt idx="919">
                  <c:v>0.1051</c:v>
                </c:pt>
                <c:pt idx="920">
                  <c:v>0.10541</c:v>
                </c:pt>
                <c:pt idx="921">
                  <c:v>0.10561</c:v>
                </c:pt>
                <c:pt idx="922">
                  <c:v>0.10581</c:v>
                </c:pt>
                <c:pt idx="923">
                  <c:v>0.10600999999999999</c:v>
                </c:pt>
                <c:pt idx="924">
                  <c:v>0.10611</c:v>
                </c:pt>
                <c:pt idx="925">
                  <c:v>0.10631</c:v>
                </c:pt>
                <c:pt idx="926">
                  <c:v>0.10652</c:v>
                </c:pt>
                <c:pt idx="927">
                  <c:v>0.10672</c:v>
                </c:pt>
                <c:pt idx="928">
                  <c:v>0.10682</c:v>
                </c:pt>
                <c:pt idx="929">
                  <c:v>0.10702</c:v>
                </c:pt>
                <c:pt idx="930">
                  <c:v>0.10702</c:v>
                </c:pt>
                <c:pt idx="931">
                  <c:v>0.10722</c:v>
                </c:pt>
                <c:pt idx="932">
                  <c:v>0.10732</c:v>
                </c:pt>
                <c:pt idx="933">
                  <c:v>0.10752</c:v>
                </c:pt>
                <c:pt idx="934">
                  <c:v>0.10783</c:v>
                </c:pt>
                <c:pt idx="935">
                  <c:v>0.10813</c:v>
                </c:pt>
                <c:pt idx="936">
                  <c:v>0.10833</c:v>
                </c:pt>
                <c:pt idx="937">
                  <c:v>0.10863</c:v>
                </c:pt>
                <c:pt idx="938">
                  <c:v>0.10894</c:v>
                </c:pt>
                <c:pt idx="939">
                  <c:v>0.10914</c:v>
                </c:pt>
                <c:pt idx="940">
                  <c:v>0.10924</c:v>
                </c:pt>
                <c:pt idx="941">
                  <c:v>0.10944</c:v>
                </c:pt>
                <c:pt idx="942">
                  <c:v>0.10964</c:v>
                </c:pt>
                <c:pt idx="943">
                  <c:v>0.10983999999999999</c:v>
                </c:pt>
                <c:pt idx="944">
                  <c:v>0.11015</c:v>
                </c:pt>
                <c:pt idx="945">
                  <c:v>0.11045000000000001</c:v>
                </c:pt>
                <c:pt idx="946">
                  <c:v>0.11065</c:v>
                </c:pt>
                <c:pt idx="947">
                  <c:v>0.11085</c:v>
                </c:pt>
                <c:pt idx="948">
                  <c:v>0.11106000000000001</c:v>
                </c:pt>
                <c:pt idx="949">
                  <c:v>0.11136</c:v>
                </c:pt>
                <c:pt idx="950">
                  <c:v>0.11156000000000001</c:v>
                </c:pt>
                <c:pt idx="951">
                  <c:v>0.11166</c:v>
                </c:pt>
                <c:pt idx="952">
                  <c:v>0.11176</c:v>
                </c:pt>
                <c:pt idx="953">
                  <c:v>0.11186</c:v>
                </c:pt>
                <c:pt idx="954">
                  <c:v>0.11196</c:v>
                </c:pt>
                <c:pt idx="955">
                  <c:v>0.11206000000000001</c:v>
                </c:pt>
                <c:pt idx="956">
                  <c:v>0.11216</c:v>
                </c:pt>
                <c:pt idx="957">
                  <c:v>0.11226999999999999</c:v>
                </c:pt>
                <c:pt idx="958">
                  <c:v>0.11237</c:v>
                </c:pt>
                <c:pt idx="959">
                  <c:v>0.11257</c:v>
                </c:pt>
                <c:pt idx="960">
                  <c:v>0.11267000000000001</c:v>
                </c:pt>
                <c:pt idx="961">
                  <c:v>0.11287</c:v>
                </c:pt>
                <c:pt idx="962">
                  <c:v>0.11307</c:v>
                </c:pt>
                <c:pt idx="963">
                  <c:v>0.11337999999999999</c:v>
                </c:pt>
                <c:pt idx="964">
                  <c:v>0.11358</c:v>
                </c:pt>
                <c:pt idx="965">
                  <c:v>0.11388</c:v>
                </c:pt>
                <c:pt idx="966">
                  <c:v>0.11408</c:v>
                </c:pt>
                <c:pt idx="967">
                  <c:v>0.11428000000000001</c:v>
                </c:pt>
                <c:pt idx="968">
                  <c:v>0.11448</c:v>
                </c:pt>
                <c:pt idx="969">
                  <c:v>0.11469</c:v>
                </c:pt>
                <c:pt idx="970">
                  <c:v>0.11489000000000001</c:v>
                </c:pt>
                <c:pt idx="971">
                  <c:v>0.11509</c:v>
                </c:pt>
                <c:pt idx="972">
                  <c:v>0.11519</c:v>
                </c:pt>
                <c:pt idx="973">
                  <c:v>0.11539000000000001</c:v>
                </c:pt>
                <c:pt idx="974">
                  <c:v>0.11559</c:v>
                </c:pt>
                <c:pt idx="975">
                  <c:v>0.1158</c:v>
                </c:pt>
                <c:pt idx="976">
                  <c:v>0.11600000000000001</c:v>
                </c:pt>
                <c:pt idx="977">
                  <c:v>0.1162</c:v>
                </c:pt>
                <c:pt idx="978">
                  <c:v>0.11650000000000001</c:v>
                </c:pt>
                <c:pt idx="979">
                  <c:v>0.1167</c:v>
                </c:pt>
                <c:pt idx="980">
                  <c:v>0.11691</c:v>
                </c:pt>
                <c:pt idx="981">
                  <c:v>0.11711000000000001</c:v>
                </c:pt>
                <c:pt idx="982">
                  <c:v>0.11731</c:v>
                </c:pt>
                <c:pt idx="983">
                  <c:v>0.11751</c:v>
                </c:pt>
                <c:pt idx="984">
                  <c:v>0.11751</c:v>
                </c:pt>
                <c:pt idx="985">
                  <c:v>0.11771</c:v>
                </c:pt>
                <c:pt idx="986">
                  <c:v>0.11781</c:v>
                </c:pt>
                <c:pt idx="987">
                  <c:v>0.11802</c:v>
                </c:pt>
                <c:pt idx="988">
                  <c:v>0.11812</c:v>
                </c:pt>
                <c:pt idx="989">
                  <c:v>0.11831999999999999</c:v>
                </c:pt>
                <c:pt idx="990">
                  <c:v>0.11852</c:v>
                </c:pt>
                <c:pt idx="991">
                  <c:v>0.11882</c:v>
                </c:pt>
                <c:pt idx="992">
                  <c:v>0.11912</c:v>
                </c:pt>
                <c:pt idx="993">
                  <c:v>0.11933000000000001</c:v>
                </c:pt>
                <c:pt idx="994">
                  <c:v>0.11963</c:v>
                </c:pt>
                <c:pt idx="995">
                  <c:v>0.11983000000000001</c:v>
                </c:pt>
                <c:pt idx="996">
                  <c:v>0.12003</c:v>
                </c:pt>
                <c:pt idx="997">
                  <c:v>0.12013</c:v>
                </c:pt>
                <c:pt idx="998">
                  <c:v>0.12023</c:v>
                </c:pt>
                <c:pt idx="999">
                  <c:v>0.12033000000000001</c:v>
                </c:pt>
                <c:pt idx="1000">
                  <c:v>0.12044000000000001</c:v>
                </c:pt>
                <c:pt idx="1001">
                  <c:v>0.12053999999999999</c:v>
                </c:pt>
                <c:pt idx="1002">
                  <c:v>0.12064</c:v>
                </c:pt>
                <c:pt idx="1003">
                  <c:v>0.12084</c:v>
                </c:pt>
                <c:pt idx="1004">
                  <c:v>0.12094000000000001</c:v>
                </c:pt>
                <c:pt idx="1005">
                  <c:v>0.12114</c:v>
                </c:pt>
                <c:pt idx="1006">
                  <c:v>0.12124</c:v>
                </c:pt>
                <c:pt idx="1007">
                  <c:v>0.12134</c:v>
                </c:pt>
                <c:pt idx="1008">
                  <c:v>0.12144000000000001</c:v>
                </c:pt>
                <c:pt idx="1009">
                  <c:v>0.12164999999999999</c:v>
                </c:pt>
                <c:pt idx="1010">
                  <c:v>0.12195</c:v>
                </c:pt>
                <c:pt idx="1011">
                  <c:v>0.12235</c:v>
                </c:pt>
                <c:pt idx="1012">
                  <c:v>0.12265</c:v>
                </c:pt>
                <c:pt idx="1013">
                  <c:v>0.12286</c:v>
                </c:pt>
                <c:pt idx="1014">
                  <c:v>0.12296</c:v>
                </c:pt>
                <c:pt idx="1015">
                  <c:v>0.12296</c:v>
                </c:pt>
                <c:pt idx="1016">
                  <c:v>0.12296</c:v>
                </c:pt>
                <c:pt idx="1017">
                  <c:v>0.12306</c:v>
                </c:pt>
                <c:pt idx="1018">
                  <c:v>0.12325999999999999</c:v>
                </c:pt>
                <c:pt idx="1019">
                  <c:v>0.12356</c:v>
                </c:pt>
                <c:pt idx="1020">
                  <c:v>0.12386999999999999</c:v>
                </c:pt>
                <c:pt idx="1021">
                  <c:v>0.12417</c:v>
                </c:pt>
                <c:pt idx="1022">
                  <c:v>0.12436999999999999</c:v>
                </c:pt>
                <c:pt idx="1023">
                  <c:v>0.12457</c:v>
                </c:pt>
                <c:pt idx="1024">
                  <c:v>0.12486999999999999</c:v>
                </c:pt>
                <c:pt idx="1025">
                  <c:v>0.12508</c:v>
                </c:pt>
                <c:pt idx="1026">
                  <c:v>0.12518000000000001</c:v>
                </c:pt>
                <c:pt idx="1027">
                  <c:v>0.12528</c:v>
                </c:pt>
                <c:pt idx="1028">
                  <c:v>0.12548000000000001</c:v>
                </c:pt>
                <c:pt idx="1029">
                  <c:v>0.12567999999999999</c:v>
                </c:pt>
                <c:pt idx="1030">
                  <c:v>0.12587999999999999</c:v>
                </c:pt>
                <c:pt idx="1031">
                  <c:v>0.12608</c:v>
                </c:pt>
                <c:pt idx="1032">
                  <c:v>0.12619</c:v>
                </c:pt>
                <c:pt idx="1033">
                  <c:v>0.12639</c:v>
                </c:pt>
                <c:pt idx="1034">
                  <c:v>0.12648999999999999</c:v>
                </c:pt>
                <c:pt idx="1035">
                  <c:v>0.12669</c:v>
                </c:pt>
                <c:pt idx="1036">
                  <c:v>0.12689</c:v>
                </c:pt>
                <c:pt idx="1037">
                  <c:v>0.12719</c:v>
                </c:pt>
                <c:pt idx="1038">
                  <c:v>0.1275</c:v>
                </c:pt>
                <c:pt idx="1039">
                  <c:v>0.12770000000000001</c:v>
                </c:pt>
                <c:pt idx="1040">
                  <c:v>0.12790000000000001</c:v>
                </c:pt>
                <c:pt idx="1041">
                  <c:v>0.12809999999999999</c:v>
                </c:pt>
                <c:pt idx="1042">
                  <c:v>0.12820000000000001</c:v>
                </c:pt>
                <c:pt idx="1043">
                  <c:v>0.12839999999999999</c:v>
                </c:pt>
                <c:pt idx="1044">
                  <c:v>0.12851000000000001</c:v>
                </c:pt>
                <c:pt idx="1045">
                  <c:v>0.12870999999999999</c:v>
                </c:pt>
                <c:pt idx="1046">
                  <c:v>0.12891</c:v>
                </c:pt>
                <c:pt idx="1047">
                  <c:v>0.12901000000000001</c:v>
                </c:pt>
                <c:pt idx="1048">
                  <c:v>0.12920999999999999</c:v>
                </c:pt>
                <c:pt idx="1049">
                  <c:v>0.12941</c:v>
                </c:pt>
                <c:pt idx="1050">
                  <c:v>0.12961</c:v>
                </c:pt>
                <c:pt idx="1051">
                  <c:v>0.12981999999999999</c:v>
                </c:pt>
                <c:pt idx="1052">
                  <c:v>0.13002</c:v>
                </c:pt>
                <c:pt idx="1053">
                  <c:v>0.13012000000000001</c:v>
                </c:pt>
                <c:pt idx="1054">
                  <c:v>0.13031999999999999</c:v>
                </c:pt>
                <c:pt idx="1055">
                  <c:v>0.13052</c:v>
                </c:pt>
                <c:pt idx="1056">
                  <c:v>0.13072</c:v>
                </c:pt>
                <c:pt idx="1057">
                  <c:v>0.13092999999999999</c:v>
                </c:pt>
                <c:pt idx="1058">
                  <c:v>0.13103000000000001</c:v>
                </c:pt>
                <c:pt idx="1059">
                  <c:v>0.13123000000000001</c:v>
                </c:pt>
                <c:pt idx="1060">
                  <c:v>0.13133</c:v>
                </c:pt>
                <c:pt idx="1061">
                  <c:v>0.13153000000000001</c:v>
                </c:pt>
                <c:pt idx="1062">
                  <c:v>0.13173000000000001</c:v>
                </c:pt>
                <c:pt idx="1063">
                  <c:v>0.13192999999999999</c:v>
                </c:pt>
                <c:pt idx="1064">
                  <c:v>0.13224</c:v>
                </c:pt>
                <c:pt idx="1065">
                  <c:v>0.13244</c:v>
                </c:pt>
                <c:pt idx="1066">
                  <c:v>0.13264000000000001</c:v>
                </c:pt>
                <c:pt idx="1067">
                  <c:v>0.13274</c:v>
                </c:pt>
                <c:pt idx="1068">
                  <c:v>0.13284000000000001</c:v>
                </c:pt>
                <c:pt idx="1069">
                  <c:v>0.13294</c:v>
                </c:pt>
                <c:pt idx="1070">
                  <c:v>0.13303999999999999</c:v>
                </c:pt>
                <c:pt idx="1071">
                  <c:v>0.13325000000000001</c:v>
                </c:pt>
                <c:pt idx="1072">
                  <c:v>0.13335</c:v>
                </c:pt>
                <c:pt idx="1073">
                  <c:v>0.13345000000000001</c:v>
                </c:pt>
                <c:pt idx="1074">
                  <c:v>0.13355</c:v>
                </c:pt>
                <c:pt idx="1075">
                  <c:v>0.13375000000000001</c:v>
                </c:pt>
                <c:pt idx="1076">
                  <c:v>0.13385</c:v>
                </c:pt>
                <c:pt idx="1077">
                  <c:v>0.13405</c:v>
                </c:pt>
                <c:pt idx="1078">
                  <c:v>0.13414999999999999</c:v>
                </c:pt>
                <c:pt idx="1079">
                  <c:v>0.13436000000000001</c:v>
                </c:pt>
                <c:pt idx="1080">
                  <c:v>0.13456000000000001</c:v>
                </c:pt>
                <c:pt idx="1081">
                  <c:v>0.13475999999999999</c:v>
                </c:pt>
                <c:pt idx="1082">
                  <c:v>0.13506000000000001</c:v>
                </c:pt>
                <c:pt idx="1083">
                  <c:v>0.13547000000000001</c:v>
                </c:pt>
                <c:pt idx="1084">
                  <c:v>0.13586999999999999</c:v>
                </c:pt>
                <c:pt idx="1085">
                  <c:v>0.13617000000000001</c:v>
                </c:pt>
                <c:pt idx="1086">
                  <c:v>0.13647000000000001</c:v>
                </c:pt>
                <c:pt idx="1087">
                  <c:v>0.13668</c:v>
                </c:pt>
                <c:pt idx="1088">
                  <c:v>0.13678000000000001</c:v>
                </c:pt>
                <c:pt idx="1089">
                  <c:v>0.13697999999999999</c:v>
                </c:pt>
                <c:pt idx="1090">
                  <c:v>0.13708000000000001</c:v>
                </c:pt>
                <c:pt idx="1091">
                  <c:v>0.13718</c:v>
                </c:pt>
                <c:pt idx="1092">
                  <c:v>0.13728000000000001</c:v>
                </c:pt>
                <c:pt idx="1093">
                  <c:v>0.13747999999999999</c:v>
                </c:pt>
                <c:pt idx="1094">
                  <c:v>0.13768</c:v>
                </c:pt>
                <c:pt idx="1095">
                  <c:v>0.13779</c:v>
                </c:pt>
                <c:pt idx="1096">
                  <c:v>0.13799</c:v>
                </c:pt>
                <c:pt idx="1097">
                  <c:v>0.13829</c:v>
                </c:pt>
                <c:pt idx="1098">
                  <c:v>0.13858999999999999</c:v>
                </c:pt>
                <c:pt idx="1099">
                  <c:v>0.13900000000000001</c:v>
                </c:pt>
                <c:pt idx="1100">
                  <c:v>0.13930000000000001</c:v>
                </c:pt>
                <c:pt idx="1101">
                  <c:v>0.13950000000000001</c:v>
                </c:pt>
                <c:pt idx="1102">
                  <c:v>0.13969999999999999</c:v>
                </c:pt>
                <c:pt idx="1103">
                  <c:v>0.13980000000000001</c:v>
                </c:pt>
                <c:pt idx="1104">
                  <c:v>0.1399</c:v>
                </c:pt>
                <c:pt idx="1105">
                  <c:v>0.14011000000000001</c:v>
                </c:pt>
                <c:pt idx="1106">
                  <c:v>0.14041000000000001</c:v>
                </c:pt>
                <c:pt idx="1107">
                  <c:v>0.14061000000000001</c:v>
                </c:pt>
                <c:pt idx="1108">
                  <c:v>0.14080999999999999</c:v>
                </c:pt>
                <c:pt idx="1109">
                  <c:v>0.14101</c:v>
                </c:pt>
                <c:pt idx="1110">
                  <c:v>0.14121</c:v>
                </c:pt>
                <c:pt idx="1111">
                  <c:v>0.14141999999999999</c:v>
                </c:pt>
                <c:pt idx="1112">
                  <c:v>0.14162</c:v>
                </c:pt>
                <c:pt idx="1113">
                  <c:v>0.14172000000000001</c:v>
                </c:pt>
                <c:pt idx="1114">
                  <c:v>0.14182</c:v>
                </c:pt>
                <c:pt idx="1115">
                  <c:v>0.14191999999999999</c:v>
                </c:pt>
                <c:pt idx="1116">
                  <c:v>0.14202000000000001</c:v>
                </c:pt>
                <c:pt idx="1117">
                  <c:v>0.14222000000000001</c:v>
                </c:pt>
                <c:pt idx="1118">
                  <c:v>0.14252999999999999</c:v>
                </c:pt>
                <c:pt idx="1119">
                  <c:v>0.14273</c:v>
                </c:pt>
                <c:pt idx="1120">
                  <c:v>0.14293</c:v>
                </c:pt>
                <c:pt idx="1121">
                  <c:v>0.14323</c:v>
                </c:pt>
                <c:pt idx="1122">
                  <c:v>0.14343</c:v>
                </c:pt>
                <c:pt idx="1123">
                  <c:v>0.14374000000000001</c:v>
                </c:pt>
                <c:pt idx="1124">
                  <c:v>0.14394000000000001</c:v>
                </c:pt>
                <c:pt idx="1125">
                  <c:v>0.14413999999999999</c:v>
                </c:pt>
                <c:pt idx="1126">
                  <c:v>0.14434</c:v>
                </c:pt>
                <c:pt idx="1127">
                  <c:v>0.14454</c:v>
                </c:pt>
                <c:pt idx="1128">
                  <c:v>0.14463999999999999</c:v>
                </c:pt>
                <c:pt idx="1129">
                  <c:v>0.14474000000000001</c:v>
                </c:pt>
                <c:pt idx="1130">
                  <c:v>0.14474000000000001</c:v>
                </c:pt>
                <c:pt idx="1131">
                  <c:v>0.14485000000000001</c:v>
                </c:pt>
                <c:pt idx="1132">
                  <c:v>0.14495</c:v>
                </c:pt>
                <c:pt idx="1133">
                  <c:v>0.14505000000000001</c:v>
                </c:pt>
                <c:pt idx="1134">
                  <c:v>0.14515</c:v>
                </c:pt>
                <c:pt idx="1135">
                  <c:v>0.14524999999999999</c:v>
                </c:pt>
                <c:pt idx="1136">
                  <c:v>0.14545</c:v>
                </c:pt>
                <c:pt idx="1137">
                  <c:v>0.14555000000000001</c:v>
                </c:pt>
                <c:pt idx="1138">
                  <c:v>0.14574999999999999</c:v>
                </c:pt>
                <c:pt idx="1139">
                  <c:v>0.14596000000000001</c:v>
                </c:pt>
                <c:pt idx="1140">
                  <c:v>0.14606</c:v>
                </c:pt>
                <c:pt idx="1141">
                  <c:v>0.14606</c:v>
                </c:pt>
                <c:pt idx="1142">
                  <c:v>0.14616000000000001</c:v>
                </c:pt>
                <c:pt idx="1143">
                  <c:v>0.14635999999999999</c:v>
                </c:pt>
                <c:pt idx="1144">
                  <c:v>0.14656</c:v>
                </c:pt>
                <c:pt idx="1145">
                  <c:v>0.14685999999999999</c:v>
                </c:pt>
                <c:pt idx="1146">
                  <c:v>0.14717</c:v>
                </c:pt>
                <c:pt idx="1147">
                  <c:v>0.14746999999999999</c:v>
                </c:pt>
                <c:pt idx="1148">
                  <c:v>0.14777000000000001</c:v>
                </c:pt>
                <c:pt idx="1149">
                  <c:v>0.14807000000000001</c:v>
                </c:pt>
                <c:pt idx="1150">
                  <c:v>0.14828</c:v>
                </c:pt>
                <c:pt idx="1151">
                  <c:v>0.14838000000000001</c:v>
                </c:pt>
                <c:pt idx="1152">
                  <c:v>0.14857999999999999</c:v>
                </c:pt>
                <c:pt idx="1153">
                  <c:v>0.14868000000000001</c:v>
                </c:pt>
                <c:pt idx="1154">
                  <c:v>0.14878</c:v>
                </c:pt>
                <c:pt idx="1155">
                  <c:v>0.14898</c:v>
                </c:pt>
                <c:pt idx="1156">
                  <c:v>0.14928</c:v>
                </c:pt>
                <c:pt idx="1157">
                  <c:v>0.14959</c:v>
                </c:pt>
                <c:pt idx="1158">
                  <c:v>0.14999000000000001</c:v>
                </c:pt>
                <c:pt idx="1159">
                  <c:v>0.15029000000000001</c:v>
                </c:pt>
                <c:pt idx="1160">
                  <c:v>0.15049000000000001</c:v>
                </c:pt>
                <c:pt idx="1161">
                  <c:v>0.15060000000000001</c:v>
                </c:pt>
                <c:pt idx="1162">
                  <c:v>0.1507</c:v>
                </c:pt>
                <c:pt idx="1163">
                  <c:v>0.15079999999999999</c:v>
                </c:pt>
                <c:pt idx="1164">
                  <c:v>0.15090000000000001</c:v>
                </c:pt>
                <c:pt idx="1165">
                  <c:v>0.15110000000000001</c:v>
                </c:pt>
                <c:pt idx="1166">
                  <c:v>0.15129999999999999</c:v>
                </c:pt>
                <c:pt idx="1167">
                  <c:v>0.1515</c:v>
                </c:pt>
                <c:pt idx="1168">
                  <c:v>0.1517</c:v>
                </c:pt>
                <c:pt idx="1169">
                  <c:v>0.15190999999999999</c:v>
                </c:pt>
                <c:pt idx="1170">
                  <c:v>0.15211</c:v>
                </c:pt>
                <c:pt idx="1171">
                  <c:v>0.15221000000000001</c:v>
                </c:pt>
                <c:pt idx="1172">
                  <c:v>0.15231</c:v>
                </c:pt>
                <c:pt idx="1173">
                  <c:v>0.15251000000000001</c:v>
                </c:pt>
                <c:pt idx="1174">
                  <c:v>0.15271000000000001</c:v>
                </c:pt>
                <c:pt idx="1175">
                  <c:v>0.15292</c:v>
                </c:pt>
                <c:pt idx="1176">
                  <c:v>0.15301999999999999</c:v>
                </c:pt>
                <c:pt idx="1177">
                  <c:v>0.15312000000000001</c:v>
                </c:pt>
                <c:pt idx="1178">
                  <c:v>0.15332000000000001</c:v>
                </c:pt>
                <c:pt idx="1179">
                  <c:v>0.15351999999999999</c:v>
                </c:pt>
                <c:pt idx="1180">
                  <c:v>0.15372</c:v>
                </c:pt>
                <c:pt idx="1181">
                  <c:v>0.15392</c:v>
                </c:pt>
                <c:pt idx="1182">
                  <c:v>0.15401999999999999</c:v>
                </c:pt>
                <c:pt idx="1183">
                  <c:v>0.15412999999999999</c:v>
                </c:pt>
                <c:pt idx="1184">
                  <c:v>0.15423000000000001</c:v>
                </c:pt>
                <c:pt idx="1185">
                  <c:v>0.15432999999999999</c:v>
                </c:pt>
                <c:pt idx="1186">
                  <c:v>0.15453</c:v>
                </c:pt>
                <c:pt idx="1187">
                  <c:v>0.15473000000000001</c:v>
                </c:pt>
                <c:pt idx="1188">
                  <c:v>0.15493000000000001</c:v>
                </c:pt>
                <c:pt idx="1189">
                  <c:v>0.15512999999999999</c:v>
                </c:pt>
                <c:pt idx="1190">
                  <c:v>0.15534000000000001</c:v>
                </c:pt>
                <c:pt idx="1191">
                  <c:v>0.15564</c:v>
                </c:pt>
                <c:pt idx="1192">
                  <c:v>0.15584000000000001</c:v>
                </c:pt>
                <c:pt idx="1193">
                  <c:v>0.15604000000000001</c:v>
                </c:pt>
                <c:pt idx="1194">
                  <c:v>0.15623999999999999</c:v>
                </c:pt>
                <c:pt idx="1195">
                  <c:v>0.15645000000000001</c:v>
                </c:pt>
                <c:pt idx="1196">
                  <c:v>0.15654999999999999</c:v>
                </c:pt>
                <c:pt idx="1197">
                  <c:v>0.15665000000000001</c:v>
                </c:pt>
                <c:pt idx="1198">
                  <c:v>0.15684999999999999</c:v>
                </c:pt>
                <c:pt idx="1199">
                  <c:v>0.15715000000000001</c:v>
                </c:pt>
                <c:pt idx="1200">
                  <c:v>0.15734999999999999</c:v>
                </c:pt>
                <c:pt idx="1201">
                  <c:v>0.15765999999999999</c:v>
                </c:pt>
                <c:pt idx="1202">
                  <c:v>0.15776000000000001</c:v>
                </c:pt>
                <c:pt idx="1203">
                  <c:v>0.15795999999999999</c:v>
                </c:pt>
                <c:pt idx="1204">
                  <c:v>0.15816</c:v>
                </c:pt>
                <c:pt idx="1205">
                  <c:v>0.15826000000000001</c:v>
                </c:pt>
                <c:pt idx="1206">
                  <c:v>0.15845999999999999</c:v>
                </c:pt>
                <c:pt idx="1207">
                  <c:v>0.15866</c:v>
                </c:pt>
                <c:pt idx="1208">
                  <c:v>0.15887000000000001</c:v>
                </c:pt>
                <c:pt idx="1209">
                  <c:v>0.15906999999999999</c:v>
                </c:pt>
                <c:pt idx="1210">
                  <c:v>0.15926999999999999</c:v>
                </c:pt>
                <c:pt idx="1211">
                  <c:v>0.15956999999999999</c:v>
                </c:pt>
                <c:pt idx="1212">
                  <c:v>0.15987999999999999</c:v>
                </c:pt>
                <c:pt idx="1213">
                  <c:v>0.16008</c:v>
                </c:pt>
                <c:pt idx="1214">
                  <c:v>0.16017999999999999</c:v>
                </c:pt>
                <c:pt idx="1215">
                  <c:v>0.16028000000000001</c:v>
                </c:pt>
                <c:pt idx="1216">
                  <c:v>0.16037999999999999</c:v>
                </c:pt>
                <c:pt idx="1217">
                  <c:v>0.16048000000000001</c:v>
                </c:pt>
                <c:pt idx="1218">
                  <c:v>0.16048000000000001</c:v>
                </c:pt>
                <c:pt idx="1219">
                  <c:v>0.16058</c:v>
                </c:pt>
                <c:pt idx="1220">
                  <c:v>0.16078000000000001</c:v>
                </c:pt>
                <c:pt idx="1221">
                  <c:v>0.16109000000000001</c:v>
                </c:pt>
                <c:pt idx="1222">
                  <c:v>0.16139000000000001</c:v>
                </c:pt>
                <c:pt idx="1223">
                  <c:v>0.16169</c:v>
                </c:pt>
                <c:pt idx="1224">
                  <c:v>0.16189000000000001</c:v>
                </c:pt>
                <c:pt idx="1225">
                  <c:v>0.16220000000000001</c:v>
                </c:pt>
                <c:pt idx="1226">
                  <c:v>0.16250000000000001</c:v>
                </c:pt>
                <c:pt idx="1227">
                  <c:v>0.1628</c:v>
                </c:pt>
                <c:pt idx="1228">
                  <c:v>0.16309999999999999</c:v>
                </c:pt>
                <c:pt idx="1229">
                  <c:v>0.16341</c:v>
                </c:pt>
                <c:pt idx="1230">
                  <c:v>0.16370999999999999</c:v>
                </c:pt>
                <c:pt idx="1231">
                  <c:v>0.16381000000000001</c:v>
                </c:pt>
                <c:pt idx="1232">
                  <c:v>0.16391</c:v>
                </c:pt>
                <c:pt idx="1233">
                  <c:v>0.16391</c:v>
                </c:pt>
                <c:pt idx="1234">
                  <c:v>0.16400999999999999</c:v>
                </c:pt>
                <c:pt idx="1235">
                  <c:v>0.16411000000000001</c:v>
                </c:pt>
                <c:pt idx="1236">
                  <c:v>0.16431000000000001</c:v>
                </c:pt>
                <c:pt idx="1237">
                  <c:v>0.16450999999999999</c:v>
                </c:pt>
                <c:pt idx="1238">
                  <c:v>0.16472000000000001</c:v>
                </c:pt>
                <c:pt idx="1239">
                  <c:v>0.16502</c:v>
                </c:pt>
                <c:pt idx="1240">
                  <c:v>0.16511999999999999</c:v>
                </c:pt>
                <c:pt idx="1241">
                  <c:v>0.16531999999999999</c:v>
                </c:pt>
                <c:pt idx="1242">
                  <c:v>0.16552</c:v>
                </c:pt>
                <c:pt idx="1243">
                  <c:v>0.16561999999999999</c:v>
                </c:pt>
                <c:pt idx="1244">
                  <c:v>0.16592999999999999</c:v>
                </c:pt>
                <c:pt idx="1245">
                  <c:v>0.16622999999999999</c:v>
                </c:pt>
                <c:pt idx="1246">
                  <c:v>0.16642999999999999</c:v>
                </c:pt>
                <c:pt idx="1247">
                  <c:v>0.16672999999999999</c:v>
                </c:pt>
                <c:pt idx="1248">
                  <c:v>0.16694000000000001</c:v>
                </c:pt>
                <c:pt idx="1249">
                  <c:v>0.16703999999999999</c:v>
                </c:pt>
                <c:pt idx="1250">
                  <c:v>0.16714000000000001</c:v>
                </c:pt>
                <c:pt idx="1251">
                  <c:v>0.16724</c:v>
                </c:pt>
                <c:pt idx="1252">
                  <c:v>0.16744000000000001</c:v>
                </c:pt>
                <c:pt idx="1253">
                  <c:v>0.16764000000000001</c:v>
                </c:pt>
                <c:pt idx="1254">
                  <c:v>0.16794000000000001</c:v>
                </c:pt>
                <c:pt idx="1255">
                  <c:v>0.16835</c:v>
                </c:pt>
                <c:pt idx="1256">
                  <c:v>0.16875000000000001</c:v>
                </c:pt>
                <c:pt idx="1257">
                  <c:v>0.16905000000000001</c:v>
                </c:pt>
                <c:pt idx="1258">
                  <c:v>0.16925999999999999</c:v>
                </c:pt>
                <c:pt idx="1259">
                  <c:v>0.16946</c:v>
                </c:pt>
                <c:pt idx="1260">
                  <c:v>0.16955999999999999</c:v>
                </c:pt>
                <c:pt idx="1261">
                  <c:v>0.16975999999999999</c:v>
                </c:pt>
                <c:pt idx="1262">
                  <c:v>0.16986000000000001</c:v>
                </c:pt>
                <c:pt idx="1263">
                  <c:v>0.16996</c:v>
                </c:pt>
                <c:pt idx="1264">
                  <c:v>0.17005999999999999</c:v>
                </c:pt>
                <c:pt idx="1265">
                  <c:v>0.17016000000000001</c:v>
                </c:pt>
                <c:pt idx="1266">
                  <c:v>0.17036999999999999</c:v>
                </c:pt>
                <c:pt idx="1267">
                  <c:v>0.17047000000000001</c:v>
                </c:pt>
                <c:pt idx="1268">
                  <c:v>0.17066999999999999</c:v>
                </c:pt>
                <c:pt idx="1269">
                  <c:v>0.17077000000000001</c:v>
                </c:pt>
                <c:pt idx="1270">
                  <c:v>0.17097000000000001</c:v>
                </c:pt>
                <c:pt idx="1271">
                  <c:v>0.17116999999999999</c:v>
                </c:pt>
                <c:pt idx="1272">
                  <c:v>0.17127000000000001</c:v>
                </c:pt>
                <c:pt idx="1273">
                  <c:v>0.17136999999999999</c:v>
                </c:pt>
                <c:pt idx="1274">
                  <c:v>0.17147000000000001</c:v>
                </c:pt>
                <c:pt idx="1275">
                  <c:v>0.17168</c:v>
                </c:pt>
                <c:pt idx="1276">
                  <c:v>0.17197999999999999</c:v>
                </c:pt>
                <c:pt idx="1277">
                  <c:v>0.17218</c:v>
                </c:pt>
                <c:pt idx="1278">
                  <c:v>0.17238000000000001</c:v>
                </c:pt>
                <c:pt idx="1279">
                  <c:v>0.17258000000000001</c:v>
                </c:pt>
                <c:pt idx="1280">
                  <c:v>0.17269000000000001</c:v>
                </c:pt>
                <c:pt idx="1281">
                  <c:v>0.17288999999999999</c:v>
                </c:pt>
                <c:pt idx="1282">
                  <c:v>0.17319000000000001</c:v>
                </c:pt>
                <c:pt idx="1283">
                  <c:v>0.17338999999999999</c:v>
                </c:pt>
                <c:pt idx="1284">
                  <c:v>0.17369000000000001</c:v>
                </c:pt>
                <c:pt idx="1285">
                  <c:v>0.1739</c:v>
                </c:pt>
                <c:pt idx="1286">
                  <c:v>0.1741</c:v>
                </c:pt>
                <c:pt idx="1287">
                  <c:v>0.17430000000000001</c:v>
                </c:pt>
                <c:pt idx="1288">
                  <c:v>0.17449999999999999</c:v>
                </c:pt>
                <c:pt idx="1289">
                  <c:v>0.17469999999999999</c:v>
                </c:pt>
                <c:pt idx="1290">
                  <c:v>0.1749</c:v>
                </c:pt>
                <c:pt idx="1291">
                  <c:v>0.17521</c:v>
                </c:pt>
                <c:pt idx="1292">
                  <c:v>0.17541000000000001</c:v>
                </c:pt>
                <c:pt idx="1293">
                  <c:v>0.17571000000000001</c:v>
                </c:pt>
                <c:pt idx="1294">
                  <c:v>0.17580999999999999</c:v>
                </c:pt>
                <c:pt idx="1295">
                  <c:v>0.17601</c:v>
                </c:pt>
                <c:pt idx="1296">
                  <c:v>0.17610999999999999</c:v>
                </c:pt>
                <c:pt idx="1297">
                  <c:v>0.17632</c:v>
                </c:pt>
                <c:pt idx="1298">
                  <c:v>0.17662</c:v>
                </c:pt>
                <c:pt idx="1299">
                  <c:v>0.17682</c:v>
                </c:pt>
                <c:pt idx="1300">
                  <c:v>0.17691999999999999</c:v>
                </c:pt>
                <c:pt idx="1301">
                  <c:v>0.17712</c:v>
                </c:pt>
                <c:pt idx="1302">
                  <c:v>0.17721999999999999</c:v>
                </c:pt>
                <c:pt idx="1303">
                  <c:v>0.17743</c:v>
                </c:pt>
                <c:pt idx="1304">
                  <c:v>0.17752999999999999</c:v>
                </c:pt>
                <c:pt idx="1305">
                  <c:v>0.17773</c:v>
                </c:pt>
                <c:pt idx="1306">
                  <c:v>0.17782999999999999</c:v>
                </c:pt>
                <c:pt idx="1307">
                  <c:v>0.17793</c:v>
                </c:pt>
                <c:pt idx="1308">
                  <c:v>0.17793</c:v>
                </c:pt>
                <c:pt idx="1309">
                  <c:v>0.17793</c:v>
                </c:pt>
                <c:pt idx="1310">
                  <c:v>0.17813000000000001</c:v>
                </c:pt>
                <c:pt idx="1311">
                  <c:v>0.17832999999999999</c:v>
                </c:pt>
                <c:pt idx="1312">
                  <c:v>0.17854</c:v>
                </c:pt>
                <c:pt idx="1313">
                  <c:v>0.17874000000000001</c:v>
                </c:pt>
                <c:pt idx="1314">
                  <c:v>0.17893999999999999</c:v>
                </c:pt>
                <c:pt idx="1315">
                  <c:v>0.17913999999999999</c:v>
                </c:pt>
                <c:pt idx="1316">
                  <c:v>0.17934</c:v>
                </c:pt>
                <c:pt idx="1317">
                  <c:v>0.17954000000000001</c:v>
                </c:pt>
                <c:pt idx="1318">
                  <c:v>0.17965</c:v>
                </c:pt>
                <c:pt idx="1319">
                  <c:v>0.17985000000000001</c:v>
                </c:pt>
                <c:pt idx="1320">
                  <c:v>0.18004999999999999</c:v>
                </c:pt>
                <c:pt idx="1321">
                  <c:v>0.18024999999999999</c:v>
                </c:pt>
                <c:pt idx="1322">
                  <c:v>0.18045</c:v>
                </c:pt>
                <c:pt idx="1323">
                  <c:v>0.18065000000000001</c:v>
                </c:pt>
                <c:pt idx="1324">
                  <c:v>0.18074999999999999</c:v>
                </c:pt>
                <c:pt idx="1325">
                  <c:v>0.18096000000000001</c:v>
                </c:pt>
                <c:pt idx="1326">
                  <c:v>0.18115999999999999</c:v>
                </c:pt>
                <c:pt idx="1327">
                  <c:v>0.18135999999999999</c:v>
                </c:pt>
                <c:pt idx="1328">
                  <c:v>0.18146000000000001</c:v>
                </c:pt>
                <c:pt idx="1329">
                  <c:v>0.18165999999999999</c:v>
                </c:pt>
                <c:pt idx="1330">
                  <c:v>0.18185999999999999</c:v>
                </c:pt>
                <c:pt idx="1331">
                  <c:v>0.18217</c:v>
                </c:pt>
                <c:pt idx="1332">
                  <c:v>0.18257000000000001</c:v>
                </c:pt>
                <c:pt idx="1333">
                  <c:v>0.18287</c:v>
                </c:pt>
                <c:pt idx="1334">
                  <c:v>0.18307000000000001</c:v>
                </c:pt>
                <c:pt idx="1335">
                  <c:v>0.18328</c:v>
                </c:pt>
                <c:pt idx="1336">
                  <c:v>0.18337999999999999</c:v>
                </c:pt>
                <c:pt idx="1337">
                  <c:v>0.18348</c:v>
                </c:pt>
                <c:pt idx="1338">
                  <c:v>0.18357999999999999</c:v>
                </c:pt>
                <c:pt idx="1339">
                  <c:v>0.18378</c:v>
                </c:pt>
                <c:pt idx="1340">
                  <c:v>0.18398</c:v>
                </c:pt>
                <c:pt idx="1341">
                  <c:v>0.18418000000000001</c:v>
                </c:pt>
                <c:pt idx="1342">
                  <c:v>0.18439</c:v>
                </c:pt>
                <c:pt idx="1343">
                  <c:v>0.18459</c:v>
                </c:pt>
                <c:pt idx="1344">
                  <c:v>0.18479000000000001</c:v>
                </c:pt>
                <c:pt idx="1345">
                  <c:v>0.18498999999999999</c:v>
                </c:pt>
                <c:pt idx="1346">
                  <c:v>0.18518999999999999</c:v>
                </c:pt>
                <c:pt idx="1347">
                  <c:v>0.18539</c:v>
                </c:pt>
                <c:pt idx="1348">
                  <c:v>0.18559999999999999</c:v>
                </c:pt>
                <c:pt idx="1349">
                  <c:v>0.1857</c:v>
                </c:pt>
                <c:pt idx="1350">
                  <c:v>0.18590000000000001</c:v>
                </c:pt>
                <c:pt idx="1351">
                  <c:v>0.18609999999999999</c:v>
                </c:pt>
                <c:pt idx="1352">
                  <c:v>0.18629999999999999</c:v>
                </c:pt>
                <c:pt idx="1353">
                  <c:v>0.18640000000000001</c:v>
                </c:pt>
                <c:pt idx="1354">
                  <c:v>0.18659999999999999</c:v>
                </c:pt>
                <c:pt idx="1355">
                  <c:v>0.18681</c:v>
                </c:pt>
                <c:pt idx="1356">
                  <c:v>0.18711</c:v>
                </c:pt>
                <c:pt idx="1357">
                  <c:v>0.18740999999999999</c:v>
                </c:pt>
                <c:pt idx="1358">
                  <c:v>0.18761</c:v>
                </c:pt>
                <c:pt idx="1359">
                  <c:v>0.18792</c:v>
                </c:pt>
                <c:pt idx="1360">
                  <c:v>0.18822</c:v>
                </c:pt>
                <c:pt idx="1361">
                  <c:v>0.18851999999999999</c:v>
                </c:pt>
                <c:pt idx="1362">
                  <c:v>0.18872</c:v>
                </c:pt>
                <c:pt idx="1363">
                  <c:v>0.18881999999999999</c:v>
                </c:pt>
                <c:pt idx="1364">
                  <c:v>0.18892</c:v>
                </c:pt>
                <c:pt idx="1365">
                  <c:v>0.18903</c:v>
                </c:pt>
                <c:pt idx="1366">
                  <c:v>0.18923000000000001</c:v>
                </c:pt>
                <c:pt idx="1367">
                  <c:v>0.18942999999999999</c:v>
                </c:pt>
                <c:pt idx="1368">
                  <c:v>0.18962999999999999</c:v>
                </c:pt>
                <c:pt idx="1369">
                  <c:v>0.18983</c:v>
                </c:pt>
                <c:pt idx="1370">
                  <c:v>0.18992999999999999</c:v>
                </c:pt>
                <c:pt idx="1371">
                  <c:v>0.19014</c:v>
                </c:pt>
                <c:pt idx="1372">
                  <c:v>0.19034000000000001</c:v>
                </c:pt>
                <c:pt idx="1373">
                  <c:v>0.19064</c:v>
                </c:pt>
                <c:pt idx="1374">
                  <c:v>0.19084000000000001</c:v>
                </c:pt>
                <c:pt idx="1375">
                  <c:v>0.19103999999999999</c:v>
                </c:pt>
                <c:pt idx="1376">
                  <c:v>0.19123999999999999</c:v>
                </c:pt>
                <c:pt idx="1377">
                  <c:v>0.19134999999999999</c:v>
                </c:pt>
                <c:pt idx="1378">
                  <c:v>0.19134999999999999</c:v>
                </c:pt>
                <c:pt idx="1379">
                  <c:v>0.19145000000000001</c:v>
                </c:pt>
                <c:pt idx="1380">
                  <c:v>0.19145000000000001</c:v>
                </c:pt>
                <c:pt idx="1381">
                  <c:v>0.19164999999999999</c:v>
                </c:pt>
                <c:pt idx="1382">
                  <c:v>0.19175</c:v>
                </c:pt>
                <c:pt idx="1383">
                  <c:v>0.19184999999999999</c:v>
                </c:pt>
                <c:pt idx="1384">
                  <c:v>0.19205</c:v>
                </c:pt>
                <c:pt idx="1385">
                  <c:v>0.19234999999999999</c:v>
                </c:pt>
                <c:pt idx="1386">
                  <c:v>0.19266</c:v>
                </c:pt>
                <c:pt idx="1387">
                  <c:v>0.19286</c:v>
                </c:pt>
                <c:pt idx="1388">
                  <c:v>0.19316</c:v>
                </c:pt>
                <c:pt idx="1389">
                  <c:v>0.19356000000000001</c:v>
                </c:pt>
                <c:pt idx="1390">
                  <c:v>0.19386999999999999</c:v>
                </c:pt>
                <c:pt idx="1391">
                  <c:v>0.19417000000000001</c:v>
                </c:pt>
                <c:pt idx="1392">
                  <c:v>0.19447</c:v>
                </c:pt>
                <c:pt idx="1393">
                  <c:v>0.19467000000000001</c:v>
                </c:pt>
                <c:pt idx="1394">
                  <c:v>0.19488</c:v>
                </c:pt>
                <c:pt idx="1395">
                  <c:v>0.19497999999999999</c:v>
                </c:pt>
                <c:pt idx="1396">
                  <c:v>0.19508</c:v>
                </c:pt>
                <c:pt idx="1397">
                  <c:v>0.19517999999999999</c:v>
                </c:pt>
                <c:pt idx="1398">
                  <c:v>0.19528000000000001</c:v>
                </c:pt>
                <c:pt idx="1399">
                  <c:v>0.19547999999999999</c:v>
                </c:pt>
                <c:pt idx="1400">
                  <c:v>0.19558</c:v>
                </c:pt>
                <c:pt idx="1401">
                  <c:v>0.19578000000000001</c:v>
                </c:pt>
                <c:pt idx="1402">
                  <c:v>0.19588</c:v>
                </c:pt>
                <c:pt idx="1403">
                  <c:v>0.19608999999999999</c:v>
                </c:pt>
                <c:pt idx="1404">
                  <c:v>0.19619</c:v>
                </c:pt>
                <c:pt idx="1405">
                  <c:v>0.19639000000000001</c:v>
                </c:pt>
                <c:pt idx="1406">
                  <c:v>0.19669</c:v>
                </c:pt>
                <c:pt idx="1407">
                  <c:v>0.19699</c:v>
                </c:pt>
                <c:pt idx="1408">
                  <c:v>0.19719999999999999</c:v>
                </c:pt>
                <c:pt idx="1409">
                  <c:v>0.19750000000000001</c:v>
                </c:pt>
                <c:pt idx="1410">
                  <c:v>0.19769999999999999</c:v>
                </c:pt>
                <c:pt idx="1411">
                  <c:v>0.1978</c:v>
                </c:pt>
                <c:pt idx="1412">
                  <c:v>0.19800000000000001</c:v>
                </c:pt>
                <c:pt idx="1413">
                  <c:v>0.1981</c:v>
                </c:pt>
                <c:pt idx="1414">
                  <c:v>0.19819999999999999</c:v>
                </c:pt>
                <c:pt idx="1415">
                  <c:v>0.19841</c:v>
                </c:pt>
                <c:pt idx="1416">
                  <c:v>0.19850999999999999</c:v>
                </c:pt>
                <c:pt idx="1417">
                  <c:v>0.19871</c:v>
                </c:pt>
                <c:pt idx="1418">
                  <c:v>0.19891</c:v>
                </c:pt>
                <c:pt idx="1419">
                  <c:v>0.19921</c:v>
                </c:pt>
                <c:pt idx="1420">
                  <c:v>0.19952</c:v>
                </c:pt>
                <c:pt idx="1421">
                  <c:v>0.19982</c:v>
                </c:pt>
                <c:pt idx="1422">
                  <c:v>0.20002</c:v>
                </c:pt>
                <c:pt idx="1423">
                  <c:v>0.20011999999999999</c:v>
                </c:pt>
                <c:pt idx="1424">
                  <c:v>0.20022000000000001</c:v>
                </c:pt>
                <c:pt idx="1425">
                  <c:v>0.20041999999999999</c:v>
                </c:pt>
                <c:pt idx="1426">
                  <c:v>0.20072999999999999</c:v>
                </c:pt>
                <c:pt idx="1427">
                  <c:v>0.20102999999999999</c:v>
                </c:pt>
                <c:pt idx="1428">
                  <c:v>0.20122999999999999</c:v>
                </c:pt>
                <c:pt idx="1429">
                  <c:v>0.20143</c:v>
                </c:pt>
                <c:pt idx="1430">
                  <c:v>0.20143</c:v>
                </c:pt>
                <c:pt idx="1431">
                  <c:v>0.20152999999999999</c:v>
                </c:pt>
                <c:pt idx="1432">
                  <c:v>0.20163</c:v>
                </c:pt>
                <c:pt idx="1433">
                  <c:v>0.20174</c:v>
                </c:pt>
                <c:pt idx="1434">
                  <c:v>0.20183999999999999</c:v>
                </c:pt>
                <c:pt idx="1435">
                  <c:v>0.20194000000000001</c:v>
                </c:pt>
                <c:pt idx="1436">
                  <c:v>0.20213999999999999</c:v>
                </c:pt>
                <c:pt idx="1437">
                  <c:v>0.20233999999999999</c:v>
                </c:pt>
                <c:pt idx="1438">
                  <c:v>0.20263999999999999</c:v>
                </c:pt>
                <c:pt idx="1439">
                  <c:v>0.20283999999999999</c:v>
                </c:pt>
                <c:pt idx="1440">
                  <c:v>0.20315</c:v>
                </c:pt>
                <c:pt idx="1441">
                  <c:v>0.20335</c:v>
                </c:pt>
                <c:pt idx="1442">
                  <c:v>0.20355000000000001</c:v>
                </c:pt>
                <c:pt idx="1443">
                  <c:v>0.20365</c:v>
                </c:pt>
                <c:pt idx="1444">
                  <c:v>0.20374999999999999</c:v>
                </c:pt>
                <c:pt idx="1445">
                  <c:v>0.20394999999999999</c:v>
                </c:pt>
                <c:pt idx="1446">
                  <c:v>0.20405999999999999</c:v>
                </c:pt>
                <c:pt idx="1447">
                  <c:v>0.20426</c:v>
                </c:pt>
                <c:pt idx="1448">
                  <c:v>0.20455999999999999</c:v>
                </c:pt>
                <c:pt idx="1449">
                  <c:v>0.20476</c:v>
                </c:pt>
                <c:pt idx="1450">
                  <c:v>0.20496</c:v>
                </c:pt>
                <c:pt idx="1451">
                  <c:v>0.20516000000000001</c:v>
                </c:pt>
                <c:pt idx="1452">
                  <c:v>0.20547000000000001</c:v>
                </c:pt>
                <c:pt idx="1453">
                  <c:v>0.20577000000000001</c:v>
                </c:pt>
                <c:pt idx="1454">
                  <c:v>0.20607</c:v>
                </c:pt>
                <c:pt idx="1455">
                  <c:v>0.20627000000000001</c:v>
                </c:pt>
                <c:pt idx="1456">
                  <c:v>0.20648</c:v>
                </c:pt>
                <c:pt idx="1457">
                  <c:v>0.20658000000000001</c:v>
                </c:pt>
                <c:pt idx="1458">
                  <c:v>0.20677999999999999</c:v>
                </c:pt>
                <c:pt idx="1459">
                  <c:v>0.20698</c:v>
                </c:pt>
                <c:pt idx="1460">
                  <c:v>0.20718</c:v>
                </c:pt>
                <c:pt idx="1461">
                  <c:v>0.20738000000000001</c:v>
                </c:pt>
                <c:pt idx="1462">
                  <c:v>0.20748</c:v>
                </c:pt>
                <c:pt idx="1463">
                  <c:v>0.20769000000000001</c:v>
                </c:pt>
                <c:pt idx="1464">
                  <c:v>0.20779</c:v>
                </c:pt>
                <c:pt idx="1465">
                  <c:v>0.20799000000000001</c:v>
                </c:pt>
                <c:pt idx="1466">
                  <c:v>0.20818999999999999</c:v>
                </c:pt>
                <c:pt idx="1467">
                  <c:v>0.20838999999999999</c:v>
                </c:pt>
                <c:pt idx="1468">
                  <c:v>0.20859</c:v>
                </c:pt>
                <c:pt idx="1469">
                  <c:v>0.20880000000000001</c:v>
                </c:pt>
                <c:pt idx="1470">
                  <c:v>0.2089</c:v>
                </c:pt>
                <c:pt idx="1471">
                  <c:v>0.20910000000000001</c:v>
                </c:pt>
                <c:pt idx="1472">
                  <c:v>0.20930000000000001</c:v>
                </c:pt>
                <c:pt idx="1473">
                  <c:v>0.20949999999999999</c:v>
                </c:pt>
                <c:pt idx="1474">
                  <c:v>0.2097</c:v>
                </c:pt>
                <c:pt idx="1475">
                  <c:v>0.20991000000000001</c:v>
                </c:pt>
                <c:pt idx="1476">
                  <c:v>0.21021000000000001</c:v>
                </c:pt>
                <c:pt idx="1477">
                  <c:v>0.21041000000000001</c:v>
                </c:pt>
                <c:pt idx="1478">
                  <c:v>0.21051</c:v>
                </c:pt>
                <c:pt idx="1479">
                  <c:v>0.21081</c:v>
                </c:pt>
                <c:pt idx="1480">
                  <c:v>0.21090999999999999</c:v>
                </c:pt>
                <c:pt idx="1481">
                  <c:v>0.21112</c:v>
                </c:pt>
                <c:pt idx="1482">
                  <c:v>0.21121999999999999</c:v>
                </c:pt>
                <c:pt idx="1483">
                  <c:v>0.21142</c:v>
                </c:pt>
                <c:pt idx="1484">
                  <c:v>0.21152000000000001</c:v>
                </c:pt>
                <c:pt idx="1485">
                  <c:v>0.21171999999999999</c:v>
                </c:pt>
                <c:pt idx="1486">
                  <c:v>0.21192</c:v>
                </c:pt>
                <c:pt idx="1487">
                  <c:v>0.21212</c:v>
                </c:pt>
                <c:pt idx="1488">
                  <c:v>0.21223</c:v>
                </c:pt>
                <c:pt idx="1489">
                  <c:v>0.21243000000000001</c:v>
                </c:pt>
                <c:pt idx="1490">
                  <c:v>0.21263000000000001</c:v>
                </c:pt>
                <c:pt idx="1491">
                  <c:v>0.21282999999999999</c:v>
                </c:pt>
                <c:pt idx="1492">
                  <c:v>0.21293000000000001</c:v>
                </c:pt>
                <c:pt idx="1493">
                  <c:v>0.21312999999999999</c:v>
                </c:pt>
                <c:pt idx="1494">
                  <c:v>0.21332999999999999</c:v>
                </c:pt>
                <c:pt idx="1495">
                  <c:v>0.21354000000000001</c:v>
                </c:pt>
                <c:pt idx="1496">
                  <c:v>0.21374000000000001</c:v>
                </c:pt>
                <c:pt idx="1497">
                  <c:v>0.21384</c:v>
                </c:pt>
                <c:pt idx="1498">
                  <c:v>0.21404000000000001</c:v>
                </c:pt>
                <c:pt idx="1499">
                  <c:v>0.21434</c:v>
                </c:pt>
                <c:pt idx="1500">
                  <c:v>0.21454999999999999</c:v>
                </c:pt>
                <c:pt idx="1501">
                  <c:v>0.21475</c:v>
                </c:pt>
                <c:pt idx="1502">
                  <c:v>0.21485000000000001</c:v>
                </c:pt>
                <c:pt idx="1503">
                  <c:v>0.21495</c:v>
                </c:pt>
                <c:pt idx="1504">
                  <c:v>0.21515000000000001</c:v>
                </c:pt>
                <c:pt idx="1505">
                  <c:v>0.21535000000000001</c:v>
                </c:pt>
                <c:pt idx="1506">
                  <c:v>0.21554999999999999</c:v>
                </c:pt>
                <c:pt idx="1507">
                  <c:v>0.21576000000000001</c:v>
                </c:pt>
                <c:pt idx="1508">
                  <c:v>0.21596000000000001</c:v>
                </c:pt>
                <c:pt idx="1509">
                  <c:v>0.21626000000000001</c:v>
                </c:pt>
                <c:pt idx="1510">
                  <c:v>0.21646000000000001</c:v>
                </c:pt>
                <c:pt idx="1511">
                  <c:v>0.21665999999999999</c:v>
                </c:pt>
                <c:pt idx="1512">
                  <c:v>0.21687000000000001</c:v>
                </c:pt>
                <c:pt idx="1513">
                  <c:v>0.21707000000000001</c:v>
                </c:pt>
                <c:pt idx="1514">
                  <c:v>0.21726999999999999</c:v>
                </c:pt>
                <c:pt idx="1515">
                  <c:v>0.21747</c:v>
                </c:pt>
                <c:pt idx="1516">
                  <c:v>0.21767</c:v>
                </c:pt>
                <c:pt idx="1517">
                  <c:v>0.21787000000000001</c:v>
                </c:pt>
                <c:pt idx="1518">
                  <c:v>0.21808</c:v>
                </c:pt>
                <c:pt idx="1519">
                  <c:v>0.21837999999999999</c:v>
                </c:pt>
                <c:pt idx="1520">
                  <c:v>0.21858</c:v>
                </c:pt>
                <c:pt idx="1521">
                  <c:v>0.21878</c:v>
                </c:pt>
                <c:pt idx="1522">
                  <c:v>0.21887999999999999</c:v>
                </c:pt>
                <c:pt idx="1523">
                  <c:v>0.21919</c:v>
                </c:pt>
                <c:pt idx="1524">
                  <c:v>0.21948999999999999</c:v>
                </c:pt>
                <c:pt idx="1525">
                  <c:v>0.21969</c:v>
                </c:pt>
                <c:pt idx="1526">
                  <c:v>0.21998999999999999</c:v>
                </c:pt>
                <c:pt idx="1527">
                  <c:v>0.22019</c:v>
                </c:pt>
                <c:pt idx="1528">
                  <c:v>0.22040000000000001</c:v>
                </c:pt>
                <c:pt idx="1529">
                  <c:v>0.22059999999999999</c:v>
                </c:pt>
                <c:pt idx="1530">
                  <c:v>0.2208</c:v>
                </c:pt>
                <c:pt idx="1531">
                  <c:v>0.22090000000000001</c:v>
                </c:pt>
                <c:pt idx="1532">
                  <c:v>0.22109999999999999</c:v>
                </c:pt>
                <c:pt idx="1533">
                  <c:v>0.2213</c:v>
                </c:pt>
                <c:pt idx="1534">
                  <c:v>0.22151000000000001</c:v>
                </c:pt>
                <c:pt idx="1535">
                  <c:v>0.22170999999999999</c:v>
                </c:pt>
                <c:pt idx="1536">
                  <c:v>0.22181000000000001</c:v>
                </c:pt>
                <c:pt idx="1537">
                  <c:v>0.22191</c:v>
                </c:pt>
                <c:pt idx="1538">
                  <c:v>0.22201000000000001</c:v>
                </c:pt>
                <c:pt idx="1539">
                  <c:v>0.22220999999999999</c:v>
                </c:pt>
                <c:pt idx="1540">
                  <c:v>0.22241</c:v>
                </c:pt>
                <c:pt idx="1541">
                  <c:v>0.22261</c:v>
                </c:pt>
                <c:pt idx="1542">
                  <c:v>0.22281999999999999</c:v>
                </c:pt>
                <c:pt idx="1543">
                  <c:v>0.22302</c:v>
                </c:pt>
                <c:pt idx="1544">
                  <c:v>0.22312000000000001</c:v>
                </c:pt>
                <c:pt idx="1545">
                  <c:v>0.22312000000000001</c:v>
                </c:pt>
                <c:pt idx="1546">
                  <c:v>0.22322</c:v>
                </c:pt>
                <c:pt idx="1547">
                  <c:v>0.22342000000000001</c:v>
                </c:pt>
                <c:pt idx="1548">
                  <c:v>0.22372</c:v>
                </c:pt>
                <c:pt idx="1549">
                  <c:v>0.22403000000000001</c:v>
                </c:pt>
                <c:pt idx="1550">
                  <c:v>0.22433</c:v>
                </c:pt>
                <c:pt idx="1551">
                  <c:v>0.22463</c:v>
                </c:pt>
                <c:pt idx="1552">
                  <c:v>0.22483</c:v>
                </c:pt>
                <c:pt idx="1553">
                  <c:v>0.22503999999999999</c:v>
                </c:pt>
                <c:pt idx="1554">
                  <c:v>0.22524</c:v>
                </c:pt>
                <c:pt idx="1555">
                  <c:v>0.22534000000000001</c:v>
                </c:pt>
                <c:pt idx="1556">
                  <c:v>0.22534000000000001</c:v>
                </c:pt>
                <c:pt idx="1557">
                  <c:v>0.22544</c:v>
                </c:pt>
                <c:pt idx="1558">
                  <c:v>0.22564000000000001</c:v>
                </c:pt>
                <c:pt idx="1559">
                  <c:v>0.22584000000000001</c:v>
                </c:pt>
                <c:pt idx="1560">
                  <c:v>0.22614999999999999</c:v>
                </c:pt>
                <c:pt idx="1561">
                  <c:v>0.22645000000000001</c:v>
                </c:pt>
                <c:pt idx="1562">
                  <c:v>0.22675000000000001</c:v>
                </c:pt>
                <c:pt idx="1563">
                  <c:v>0.22695000000000001</c:v>
                </c:pt>
                <c:pt idx="1564">
                  <c:v>0.22714999999999999</c:v>
                </c:pt>
                <c:pt idx="1565">
                  <c:v>0.22736000000000001</c:v>
                </c:pt>
                <c:pt idx="1566">
                  <c:v>0.22756000000000001</c:v>
                </c:pt>
                <c:pt idx="1567">
                  <c:v>0.22766</c:v>
                </c:pt>
                <c:pt idx="1568">
                  <c:v>0.22786000000000001</c:v>
                </c:pt>
                <c:pt idx="1569">
                  <c:v>0.22806000000000001</c:v>
                </c:pt>
                <c:pt idx="1570">
                  <c:v>0.22836000000000001</c:v>
                </c:pt>
                <c:pt idx="1571">
                  <c:v>0.22867000000000001</c:v>
                </c:pt>
                <c:pt idx="1572">
                  <c:v>0.22886999999999999</c:v>
                </c:pt>
                <c:pt idx="1573">
                  <c:v>0.22907</c:v>
                </c:pt>
                <c:pt idx="1574">
                  <c:v>0.22917000000000001</c:v>
                </c:pt>
                <c:pt idx="1575">
                  <c:v>0.22927</c:v>
                </c:pt>
                <c:pt idx="1576">
                  <c:v>0.22947000000000001</c:v>
                </c:pt>
                <c:pt idx="1577">
                  <c:v>0.22957</c:v>
                </c:pt>
                <c:pt idx="1578">
                  <c:v>0.22968</c:v>
                </c:pt>
                <c:pt idx="1579">
                  <c:v>0.22988</c:v>
                </c:pt>
                <c:pt idx="1580">
                  <c:v>0.23008000000000001</c:v>
                </c:pt>
                <c:pt idx="1581">
                  <c:v>0.23028000000000001</c:v>
                </c:pt>
                <c:pt idx="1582">
                  <c:v>0.23047999999999999</c:v>
                </c:pt>
                <c:pt idx="1583">
                  <c:v>0.23078000000000001</c:v>
                </c:pt>
                <c:pt idx="1584">
                  <c:v>0.23119000000000001</c:v>
                </c:pt>
                <c:pt idx="1585">
                  <c:v>0.23149</c:v>
                </c:pt>
                <c:pt idx="1586">
                  <c:v>0.23179</c:v>
                </c:pt>
                <c:pt idx="1587">
                  <c:v>0.2321</c:v>
                </c:pt>
                <c:pt idx="1588">
                  <c:v>0.23219999999999999</c:v>
                </c:pt>
                <c:pt idx="1589">
                  <c:v>0.23230000000000001</c:v>
                </c:pt>
                <c:pt idx="1590">
                  <c:v>0.2324</c:v>
                </c:pt>
                <c:pt idx="1591">
                  <c:v>0.23250000000000001</c:v>
                </c:pt>
                <c:pt idx="1592">
                  <c:v>0.2326</c:v>
                </c:pt>
                <c:pt idx="1593">
                  <c:v>0.23280000000000001</c:v>
                </c:pt>
                <c:pt idx="1594">
                  <c:v>0.23300000000000001</c:v>
                </c:pt>
                <c:pt idx="1595">
                  <c:v>0.2331</c:v>
                </c:pt>
                <c:pt idx="1596">
                  <c:v>0.23330999999999999</c:v>
                </c:pt>
                <c:pt idx="1597">
                  <c:v>0.23361000000000001</c:v>
                </c:pt>
                <c:pt idx="1598">
                  <c:v>0.23380999999999999</c:v>
                </c:pt>
                <c:pt idx="1599">
                  <c:v>0.23401</c:v>
                </c:pt>
                <c:pt idx="1600">
                  <c:v>0.23421</c:v>
                </c:pt>
                <c:pt idx="1601">
                  <c:v>0.23452000000000001</c:v>
                </c:pt>
                <c:pt idx="1602">
                  <c:v>0.23472000000000001</c:v>
                </c:pt>
                <c:pt idx="1603">
                  <c:v>0.23502000000000001</c:v>
                </c:pt>
                <c:pt idx="1604">
                  <c:v>0.23522000000000001</c:v>
                </c:pt>
                <c:pt idx="1605">
                  <c:v>0.23541999999999999</c:v>
                </c:pt>
                <c:pt idx="1606">
                  <c:v>0.23552999999999999</c:v>
                </c:pt>
                <c:pt idx="1607">
                  <c:v>0.23573</c:v>
                </c:pt>
                <c:pt idx="1608">
                  <c:v>0.23583000000000001</c:v>
                </c:pt>
                <c:pt idx="1609">
                  <c:v>0.23593</c:v>
                </c:pt>
                <c:pt idx="1610">
                  <c:v>0.23613000000000001</c:v>
                </c:pt>
                <c:pt idx="1611">
                  <c:v>0.23633000000000001</c:v>
                </c:pt>
                <c:pt idx="1612">
                  <c:v>0.23643</c:v>
                </c:pt>
                <c:pt idx="1613">
                  <c:v>0.23652999999999999</c:v>
                </c:pt>
                <c:pt idx="1614">
                  <c:v>0.23663999999999999</c:v>
                </c:pt>
                <c:pt idx="1615">
                  <c:v>0.23683999999999999</c:v>
                </c:pt>
                <c:pt idx="1616">
                  <c:v>0.23704</c:v>
                </c:pt>
                <c:pt idx="1617">
                  <c:v>0.23724000000000001</c:v>
                </c:pt>
                <c:pt idx="1618">
                  <c:v>0.23744000000000001</c:v>
                </c:pt>
                <c:pt idx="1619">
                  <c:v>0.23763999999999999</c:v>
                </c:pt>
                <c:pt idx="1620">
                  <c:v>0.23785000000000001</c:v>
                </c:pt>
                <c:pt idx="1621">
                  <c:v>0.23805000000000001</c:v>
                </c:pt>
                <c:pt idx="1622">
                  <c:v>0.23835000000000001</c:v>
                </c:pt>
                <c:pt idx="1623">
                  <c:v>0.23855000000000001</c:v>
                </c:pt>
                <c:pt idx="1624">
                  <c:v>0.23874999999999999</c:v>
                </c:pt>
                <c:pt idx="1625">
                  <c:v>0.23896000000000001</c:v>
                </c:pt>
                <c:pt idx="1626">
                  <c:v>0.23926</c:v>
                </c:pt>
                <c:pt idx="1627">
                  <c:v>0.23946000000000001</c:v>
                </c:pt>
                <c:pt idx="1628">
                  <c:v>0.23966000000000001</c:v>
                </c:pt>
                <c:pt idx="1629">
                  <c:v>0.23985999999999999</c:v>
                </c:pt>
                <c:pt idx="1630">
                  <c:v>0.23996000000000001</c:v>
                </c:pt>
                <c:pt idx="1631">
                  <c:v>0.24016999999999999</c:v>
                </c:pt>
                <c:pt idx="1632">
                  <c:v>0.24037</c:v>
                </c:pt>
                <c:pt idx="1633">
                  <c:v>0.24067</c:v>
                </c:pt>
                <c:pt idx="1634">
                  <c:v>0.24087</c:v>
                </c:pt>
                <c:pt idx="1635">
                  <c:v>0.24117</c:v>
                </c:pt>
                <c:pt idx="1636">
                  <c:v>0.24127999999999999</c:v>
                </c:pt>
                <c:pt idx="1637">
                  <c:v>0.24138000000000001</c:v>
                </c:pt>
                <c:pt idx="1638">
                  <c:v>0.24148</c:v>
                </c:pt>
                <c:pt idx="1639">
                  <c:v>0.24148</c:v>
                </c:pt>
                <c:pt idx="1640">
                  <c:v>0.24168000000000001</c:v>
                </c:pt>
                <c:pt idx="1641">
                  <c:v>0.24188000000000001</c:v>
                </c:pt>
                <c:pt idx="1642">
                  <c:v>0.24207999999999999</c:v>
                </c:pt>
                <c:pt idx="1643">
                  <c:v>0.24238000000000001</c:v>
                </c:pt>
                <c:pt idx="1644">
                  <c:v>0.24259</c:v>
                </c:pt>
                <c:pt idx="1645">
                  <c:v>0.24279000000000001</c:v>
                </c:pt>
                <c:pt idx="1646">
                  <c:v>0.24299000000000001</c:v>
                </c:pt>
                <c:pt idx="1647">
                  <c:v>0.24318999999999999</c:v>
                </c:pt>
                <c:pt idx="1648">
                  <c:v>0.24329000000000001</c:v>
                </c:pt>
                <c:pt idx="1649">
                  <c:v>0.24349000000000001</c:v>
                </c:pt>
                <c:pt idx="1650">
                  <c:v>0.24360000000000001</c:v>
                </c:pt>
                <c:pt idx="1651">
                  <c:v>0.24379999999999999</c:v>
                </c:pt>
                <c:pt idx="1652">
                  <c:v>0.24399999999999999</c:v>
                </c:pt>
                <c:pt idx="1653">
                  <c:v>0.2442</c:v>
                </c:pt>
                <c:pt idx="1654">
                  <c:v>0.2445</c:v>
                </c:pt>
                <c:pt idx="1655">
                  <c:v>0.24481</c:v>
                </c:pt>
                <c:pt idx="1656">
                  <c:v>0.24510999999999999</c:v>
                </c:pt>
                <c:pt idx="1657">
                  <c:v>0.24540999999999999</c:v>
                </c:pt>
                <c:pt idx="1658">
                  <c:v>0.24560999999999999</c:v>
                </c:pt>
                <c:pt idx="1659">
                  <c:v>0.24581</c:v>
                </c:pt>
                <c:pt idx="1660">
                  <c:v>0.24601999999999999</c:v>
                </c:pt>
                <c:pt idx="1661">
                  <c:v>0.24632000000000001</c:v>
                </c:pt>
                <c:pt idx="1662">
                  <c:v>0.24651999999999999</c:v>
                </c:pt>
                <c:pt idx="1663">
                  <c:v>0.24682000000000001</c:v>
                </c:pt>
                <c:pt idx="1664">
                  <c:v>0.24701999999999999</c:v>
                </c:pt>
                <c:pt idx="1665">
                  <c:v>0.24723000000000001</c:v>
                </c:pt>
                <c:pt idx="1666">
                  <c:v>0.24732999999999999</c:v>
                </c:pt>
                <c:pt idx="1667">
                  <c:v>0.24743000000000001</c:v>
                </c:pt>
                <c:pt idx="1668">
                  <c:v>0.24753</c:v>
                </c:pt>
                <c:pt idx="1669">
                  <c:v>0.24762999999999999</c:v>
                </c:pt>
                <c:pt idx="1670">
                  <c:v>0.24793000000000001</c:v>
                </c:pt>
                <c:pt idx="1671">
                  <c:v>0.24812999999999999</c:v>
                </c:pt>
                <c:pt idx="1672">
                  <c:v>0.24843999999999999</c:v>
                </c:pt>
                <c:pt idx="1673">
                  <c:v>0.24873999999999999</c:v>
                </c:pt>
                <c:pt idx="1674">
                  <c:v>0.24884000000000001</c:v>
                </c:pt>
                <c:pt idx="1675">
                  <c:v>0.24893999999999999</c:v>
                </c:pt>
                <c:pt idx="1676">
                  <c:v>0.24914</c:v>
                </c:pt>
                <c:pt idx="1677">
                  <c:v>0.24934000000000001</c:v>
                </c:pt>
                <c:pt idx="1678">
                  <c:v>0.24965000000000001</c:v>
                </c:pt>
                <c:pt idx="1679">
                  <c:v>0.24995000000000001</c:v>
                </c:pt>
                <c:pt idx="1680">
                  <c:v>0.25024999999999997</c:v>
                </c:pt>
                <c:pt idx="1681">
                  <c:v>0.25054999999999999</c:v>
                </c:pt>
                <c:pt idx="1682">
                  <c:v>0.25086000000000003</c:v>
                </c:pt>
                <c:pt idx="1683">
                  <c:v>0.25106000000000001</c:v>
                </c:pt>
                <c:pt idx="1684">
                  <c:v>0.25125999999999998</c:v>
                </c:pt>
                <c:pt idx="1685">
                  <c:v>0.25146000000000002</c:v>
                </c:pt>
                <c:pt idx="1686">
                  <c:v>0.25165999999999999</c:v>
                </c:pt>
                <c:pt idx="1687">
                  <c:v>0.25186999999999998</c:v>
                </c:pt>
                <c:pt idx="1688">
                  <c:v>0.25197000000000003</c:v>
                </c:pt>
                <c:pt idx="1689">
                  <c:v>0.25207000000000002</c:v>
                </c:pt>
                <c:pt idx="1690">
                  <c:v>0.25226999999999999</c:v>
                </c:pt>
                <c:pt idx="1691">
                  <c:v>0.25247000000000003</c:v>
                </c:pt>
                <c:pt idx="1692">
                  <c:v>0.25267000000000001</c:v>
                </c:pt>
                <c:pt idx="1693">
                  <c:v>0.25297999999999998</c:v>
                </c:pt>
                <c:pt idx="1694">
                  <c:v>0.25318000000000002</c:v>
                </c:pt>
                <c:pt idx="1695">
                  <c:v>0.25337999999999999</c:v>
                </c:pt>
                <c:pt idx="1696">
                  <c:v>0.25347999999999998</c:v>
                </c:pt>
                <c:pt idx="1697">
                  <c:v>0.25358000000000003</c:v>
                </c:pt>
                <c:pt idx="1698">
                  <c:v>0.25378000000000001</c:v>
                </c:pt>
                <c:pt idx="1699">
                  <c:v>0.25397999999999998</c:v>
                </c:pt>
                <c:pt idx="1700">
                  <c:v>0.25419000000000003</c:v>
                </c:pt>
                <c:pt idx="1701">
                  <c:v>0.25439000000000001</c:v>
                </c:pt>
                <c:pt idx="1702">
                  <c:v>0.25458999999999998</c:v>
                </c:pt>
                <c:pt idx="1703">
                  <c:v>0.25479000000000002</c:v>
                </c:pt>
                <c:pt idx="1704">
                  <c:v>0.25508999999999998</c:v>
                </c:pt>
                <c:pt idx="1705">
                  <c:v>0.25530000000000003</c:v>
                </c:pt>
                <c:pt idx="1706">
                  <c:v>0.25540000000000002</c:v>
                </c:pt>
                <c:pt idx="1707">
                  <c:v>0.25569999999999998</c:v>
                </c:pt>
                <c:pt idx="1708">
                  <c:v>0.25600000000000001</c:v>
                </c:pt>
                <c:pt idx="1709">
                  <c:v>0.25629999999999997</c:v>
                </c:pt>
                <c:pt idx="1710">
                  <c:v>0.25651000000000002</c:v>
                </c:pt>
                <c:pt idx="1711">
                  <c:v>0.25680999999999998</c:v>
                </c:pt>
                <c:pt idx="1712">
                  <c:v>0.25701000000000002</c:v>
                </c:pt>
                <c:pt idx="1713">
                  <c:v>0.25720999999999999</c:v>
                </c:pt>
                <c:pt idx="1714">
                  <c:v>0.25741000000000003</c:v>
                </c:pt>
                <c:pt idx="1715">
                  <c:v>0.25762000000000002</c:v>
                </c:pt>
                <c:pt idx="1716">
                  <c:v>0.25772</c:v>
                </c:pt>
                <c:pt idx="1717">
                  <c:v>0.25781999999999999</c:v>
                </c:pt>
                <c:pt idx="1718">
                  <c:v>0.25791999999999998</c:v>
                </c:pt>
                <c:pt idx="1719">
                  <c:v>0.25812000000000002</c:v>
                </c:pt>
                <c:pt idx="1720">
                  <c:v>0.25831999999999999</c:v>
                </c:pt>
                <c:pt idx="1721">
                  <c:v>0.25852000000000003</c:v>
                </c:pt>
                <c:pt idx="1722">
                  <c:v>0.25873000000000002</c:v>
                </c:pt>
                <c:pt idx="1723">
                  <c:v>0.25902999999999998</c:v>
                </c:pt>
                <c:pt idx="1724">
                  <c:v>0.25933</c:v>
                </c:pt>
                <c:pt idx="1725">
                  <c:v>0.25952999999999998</c:v>
                </c:pt>
                <c:pt idx="1726">
                  <c:v>0.25983000000000001</c:v>
                </c:pt>
                <c:pt idx="1727">
                  <c:v>0.26003999999999999</c:v>
                </c:pt>
                <c:pt idx="1728">
                  <c:v>0.26024000000000003</c:v>
                </c:pt>
                <c:pt idx="1729">
                  <c:v>0.26034000000000002</c:v>
                </c:pt>
                <c:pt idx="1730">
                  <c:v>0.26053999999999999</c:v>
                </c:pt>
                <c:pt idx="1731">
                  <c:v>0.26074000000000003</c:v>
                </c:pt>
                <c:pt idx="1732">
                  <c:v>0.26105</c:v>
                </c:pt>
                <c:pt idx="1733">
                  <c:v>0.26124999999999998</c:v>
                </c:pt>
                <c:pt idx="1734">
                  <c:v>0.26155</c:v>
                </c:pt>
                <c:pt idx="1735">
                  <c:v>0.26195000000000002</c:v>
                </c:pt>
                <c:pt idx="1736">
                  <c:v>0.26225999999999999</c:v>
                </c:pt>
                <c:pt idx="1737">
                  <c:v>0.26256000000000002</c:v>
                </c:pt>
                <c:pt idx="1738">
                  <c:v>0.26275999999999999</c:v>
                </c:pt>
                <c:pt idx="1739">
                  <c:v>0.26296000000000003</c:v>
                </c:pt>
                <c:pt idx="1740">
                  <c:v>0.26316000000000001</c:v>
                </c:pt>
                <c:pt idx="1741">
                  <c:v>0.26336999999999999</c:v>
                </c:pt>
                <c:pt idx="1742">
                  <c:v>0.26346999999999998</c:v>
                </c:pt>
                <c:pt idx="1743">
                  <c:v>0.26367000000000002</c:v>
                </c:pt>
                <c:pt idx="1744">
                  <c:v>0.26377</c:v>
                </c:pt>
                <c:pt idx="1745">
                  <c:v>0.26396999999999998</c:v>
                </c:pt>
                <c:pt idx="1746">
                  <c:v>0.26417000000000002</c:v>
                </c:pt>
                <c:pt idx="1747">
                  <c:v>0.26436999999999999</c:v>
                </c:pt>
                <c:pt idx="1748">
                  <c:v>0.26457999999999998</c:v>
                </c:pt>
                <c:pt idx="1749">
                  <c:v>0.26488</c:v>
                </c:pt>
                <c:pt idx="1750">
                  <c:v>0.26507999999999998</c:v>
                </c:pt>
                <c:pt idx="1751">
                  <c:v>0.26518000000000003</c:v>
                </c:pt>
                <c:pt idx="1752">
                  <c:v>0.26538</c:v>
                </c:pt>
                <c:pt idx="1753">
                  <c:v>0.26557999999999998</c:v>
                </c:pt>
                <c:pt idx="1754">
                  <c:v>0.26579000000000003</c:v>
                </c:pt>
                <c:pt idx="1755">
                  <c:v>0.26599</c:v>
                </c:pt>
                <c:pt idx="1756">
                  <c:v>0.26618999999999998</c:v>
                </c:pt>
                <c:pt idx="1757">
                  <c:v>0.26629000000000003</c:v>
                </c:pt>
                <c:pt idx="1758">
                  <c:v>0.26649</c:v>
                </c:pt>
                <c:pt idx="1759">
                  <c:v>0.26658999999999999</c:v>
                </c:pt>
                <c:pt idx="1760">
                  <c:v>0.26668999999999998</c:v>
                </c:pt>
                <c:pt idx="1761">
                  <c:v>0.26700000000000002</c:v>
                </c:pt>
                <c:pt idx="1762">
                  <c:v>0.26719999999999999</c:v>
                </c:pt>
                <c:pt idx="1763">
                  <c:v>0.26750000000000002</c:v>
                </c:pt>
                <c:pt idx="1764">
                  <c:v>0.26769999999999999</c:v>
                </c:pt>
                <c:pt idx="1765">
                  <c:v>0.26790000000000003</c:v>
                </c:pt>
                <c:pt idx="1766">
                  <c:v>0.26811000000000001</c:v>
                </c:pt>
                <c:pt idx="1767">
                  <c:v>0.26821</c:v>
                </c:pt>
                <c:pt idx="1768">
                  <c:v>0.26840999999999998</c:v>
                </c:pt>
                <c:pt idx="1769">
                  <c:v>0.26861000000000002</c:v>
                </c:pt>
                <c:pt idx="1770">
                  <c:v>0.26880999999999999</c:v>
                </c:pt>
                <c:pt idx="1771">
                  <c:v>0.26911000000000002</c:v>
                </c:pt>
                <c:pt idx="1772">
                  <c:v>0.26941999999999999</c:v>
                </c:pt>
                <c:pt idx="1773">
                  <c:v>0.26972000000000002</c:v>
                </c:pt>
                <c:pt idx="1774">
                  <c:v>0.27001999999999998</c:v>
                </c:pt>
                <c:pt idx="1775">
                  <c:v>0.27033000000000001</c:v>
                </c:pt>
                <c:pt idx="1776">
                  <c:v>0.27062999999999998</c:v>
                </c:pt>
                <c:pt idx="1777">
                  <c:v>0.27083000000000002</c:v>
                </c:pt>
                <c:pt idx="1778">
                  <c:v>0.27112999999999998</c:v>
                </c:pt>
                <c:pt idx="1779">
                  <c:v>0.27133000000000002</c:v>
                </c:pt>
                <c:pt idx="1780">
                  <c:v>0.27154</c:v>
                </c:pt>
                <c:pt idx="1781">
                  <c:v>0.27163999999999999</c:v>
                </c:pt>
                <c:pt idx="1782">
                  <c:v>0.27173999999999998</c:v>
                </c:pt>
                <c:pt idx="1783">
                  <c:v>0.27184000000000003</c:v>
                </c:pt>
                <c:pt idx="1784">
                  <c:v>0.27194000000000002</c:v>
                </c:pt>
                <c:pt idx="1785">
                  <c:v>0.27213999999999999</c:v>
                </c:pt>
                <c:pt idx="1786">
                  <c:v>0.27234000000000003</c:v>
                </c:pt>
                <c:pt idx="1787">
                  <c:v>0.27254</c:v>
                </c:pt>
                <c:pt idx="1788">
                  <c:v>0.27274999999999999</c:v>
                </c:pt>
                <c:pt idx="1789">
                  <c:v>0.27295000000000003</c:v>
                </c:pt>
                <c:pt idx="1790">
                  <c:v>0.27324999999999999</c:v>
                </c:pt>
                <c:pt idx="1791">
                  <c:v>0.27355000000000002</c:v>
                </c:pt>
                <c:pt idx="1792">
                  <c:v>0.27385999999999999</c:v>
                </c:pt>
                <c:pt idx="1793">
                  <c:v>0.27416000000000001</c:v>
                </c:pt>
                <c:pt idx="1794">
                  <c:v>0.27445999999999998</c:v>
                </c:pt>
                <c:pt idx="1795">
                  <c:v>0.27456000000000003</c:v>
                </c:pt>
                <c:pt idx="1796">
                  <c:v>0.27456000000000003</c:v>
                </c:pt>
                <c:pt idx="1797">
                  <c:v>0.27466000000000002</c:v>
                </c:pt>
                <c:pt idx="1798">
                  <c:v>0.27485999999999999</c:v>
                </c:pt>
                <c:pt idx="1799">
                  <c:v>0.27506999999999998</c:v>
                </c:pt>
                <c:pt idx="1800">
                  <c:v>0.27546999999999999</c:v>
                </c:pt>
                <c:pt idx="1801">
                  <c:v>0.27567000000000003</c:v>
                </c:pt>
                <c:pt idx="1802">
                  <c:v>0.27596999999999999</c:v>
                </c:pt>
                <c:pt idx="1803">
                  <c:v>0.27628000000000003</c:v>
                </c:pt>
                <c:pt idx="1804">
                  <c:v>0.27657999999999999</c:v>
                </c:pt>
                <c:pt idx="1805">
                  <c:v>0.27678000000000003</c:v>
                </c:pt>
                <c:pt idx="1806">
                  <c:v>0.27688000000000001</c:v>
                </c:pt>
                <c:pt idx="1807">
                  <c:v>0.27698</c:v>
                </c:pt>
                <c:pt idx="1808">
                  <c:v>0.27707999999999999</c:v>
                </c:pt>
                <c:pt idx="1809">
                  <c:v>0.27717999999999998</c:v>
                </c:pt>
                <c:pt idx="1810">
                  <c:v>0.27739000000000003</c:v>
                </c:pt>
                <c:pt idx="1811">
                  <c:v>0.27759</c:v>
                </c:pt>
                <c:pt idx="1812">
                  <c:v>0.27768999999999999</c:v>
                </c:pt>
                <c:pt idx="1813">
                  <c:v>0.27789000000000003</c:v>
                </c:pt>
                <c:pt idx="1814">
                  <c:v>0.27799000000000001</c:v>
                </c:pt>
                <c:pt idx="1815">
                  <c:v>0.27809</c:v>
                </c:pt>
                <c:pt idx="1816">
                  <c:v>0.27839000000000003</c:v>
                </c:pt>
                <c:pt idx="1817">
                  <c:v>0.2787</c:v>
                </c:pt>
                <c:pt idx="1818">
                  <c:v>0.27900000000000003</c:v>
                </c:pt>
                <c:pt idx="1819">
                  <c:v>0.27929999999999999</c:v>
                </c:pt>
                <c:pt idx="1820">
                  <c:v>0.27960000000000002</c:v>
                </c:pt>
                <c:pt idx="1821">
                  <c:v>0.27981</c:v>
                </c:pt>
                <c:pt idx="1822">
                  <c:v>0.28000999999999998</c:v>
                </c:pt>
                <c:pt idx="1823">
                  <c:v>0.28021000000000001</c:v>
                </c:pt>
                <c:pt idx="1824">
                  <c:v>0.28040999999999999</c:v>
                </c:pt>
                <c:pt idx="1825">
                  <c:v>0.28061000000000003</c:v>
                </c:pt>
                <c:pt idx="1826">
                  <c:v>0.28092</c:v>
                </c:pt>
                <c:pt idx="1827">
                  <c:v>0.28111999999999998</c:v>
                </c:pt>
                <c:pt idx="1828">
                  <c:v>0.28122000000000003</c:v>
                </c:pt>
                <c:pt idx="1829">
                  <c:v>0.28142</c:v>
                </c:pt>
                <c:pt idx="1830">
                  <c:v>0.28161999999999998</c:v>
                </c:pt>
                <c:pt idx="1831">
                  <c:v>0.28172000000000003</c:v>
                </c:pt>
                <c:pt idx="1832">
                  <c:v>0.28192</c:v>
                </c:pt>
                <c:pt idx="1833">
                  <c:v>0.28212999999999999</c:v>
                </c:pt>
                <c:pt idx="1834">
                  <c:v>0.28243000000000001</c:v>
                </c:pt>
                <c:pt idx="1835">
                  <c:v>0.28253</c:v>
                </c:pt>
                <c:pt idx="1836">
                  <c:v>0.28272999999999998</c:v>
                </c:pt>
                <c:pt idx="1837">
                  <c:v>0.28283000000000003</c:v>
                </c:pt>
                <c:pt idx="1838">
                  <c:v>0.28303</c:v>
                </c:pt>
                <c:pt idx="1839">
                  <c:v>0.28323999999999999</c:v>
                </c:pt>
                <c:pt idx="1840">
                  <c:v>0.28354000000000001</c:v>
                </c:pt>
                <c:pt idx="1841">
                  <c:v>0.28383999999999998</c:v>
                </c:pt>
                <c:pt idx="1842">
                  <c:v>0.28404000000000001</c:v>
                </c:pt>
                <c:pt idx="1843">
                  <c:v>0.28434999999999999</c:v>
                </c:pt>
                <c:pt idx="1844">
                  <c:v>0.28475</c:v>
                </c:pt>
                <c:pt idx="1845">
                  <c:v>0.28505000000000003</c:v>
                </c:pt>
                <c:pt idx="1846">
                  <c:v>0.28534999999999999</c:v>
                </c:pt>
                <c:pt idx="1847">
                  <c:v>0.28566000000000003</c:v>
                </c:pt>
                <c:pt idx="1848">
                  <c:v>0.28576000000000001</c:v>
                </c:pt>
                <c:pt idx="1849">
                  <c:v>0.28595999999999999</c:v>
                </c:pt>
                <c:pt idx="1850">
                  <c:v>0.28616000000000003</c:v>
                </c:pt>
                <c:pt idx="1851">
                  <c:v>0.28636</c:v>
                </c:pt>
                <c:pt idx="1852">
                  <c:v>0.28666999999999998</c:v>
                </c:pt>
                <c:pt idx="1853">
                  <c:v>0.28687000000000001</c:v>
                </c:pt>
                <c:pt idx="1854">
                  <c:v>0.28706999999999999</c:v>
                </c:pt>
                <c:pt idx="1855">
                  <c:v>0.28716999999999998</c:v>
                </c:pt>
                <c:pt idx="1856">
                  <c:v>0.28737000000000001</c:v>
                </c:pt>
                <c:pt idx="1857">
                  <c:v>0.28766999999999998</c:v>
                </c:pt>
                <c:pt idx="1858">
                  <c:v>0.28798000000000001</c:v>
                </c:pt>
                <c:pt idx="1859">
                  <c:v>0.28838000000000003</c:v>
                </c:pt>
                <c:pt idx="1860">
                  <c:v>0.28867999999999999</c:v>
                </c:pt>
                <c:pt idx="1861">
                  <c:v>0.28909000000000001</c:v>
                </c:pt>
                <c:pt idx="1862">
                  <c:v>0.28938999999999998</c:v>
                </c:pt>
                <c:pt idx="1863">
                  <c:v>0.28959000000000001</c:v>
                </c:pt>
                <c:pt idx="1864">
                  <c:v>0.28978999999999999</c:v>
                </c:pt>
                <c:pt idx="1865">
                  <c:v>0.28999000000000003</c:v>
                </c:pt>
                <c:pt idx="1866">
                  <c:v>0.29020000000000001</c:v>
                </c:pt>
                <c:pt idx="1867">
                  <c:v>0.29039999999999999</c:v>
                </c:pt>
                <c:pt idx="1868">
                  <c:v>0.29070000000000001</c:v>
                </c:pt>
                <c:pt idx="1869">
                  <c:v>0.29099999999999998</c:v>
                </c:pt>
                <c:pt idx="1870">
                  <c:v>0.29131000000000001</c:v>
                </c:pt>
                <c:pt idx="1871">
                  <c:v>0.29150999999999999</c:v>
                </c:pt>
                <c:pt idx="1872">
                  <c:v>0.29181000000000001</c:v>
                </c:pt>
                <c:pt idx="1873">
                  <c:v>0.29200999999999999</c:v>
                </c:pt>
                <c:pt idx="1874">
                  <c:v>0.29210999999999998</c:v>
                </c:pt>
                <c:pt idx="1875">
                  <c:v>0.29221000000000003</c:v>
                </c:pt>
                <c:pt idx="1876">
                  <c:v>0.29231000000000001</c:v>
                </c:pt>
                <c:pt idx="1877">
                  <c:v>0.29242000000000001</c:v>
                </c:pt>
                <c:pt idx="1878">
                  <c:v>0.29261999999999999</c:v>
                </c:pt>
                <c:pt idx="1879">
                  <c:v>0.29282000000000002</c:v>
                </c:pt>
                <c:pt idx="1880">
                  <c:v>0.29311999999999999</c:v>
                </c:pt>
                <c:pt idx="1881">
                  <c:v>0.29332000000000003</c:v>
                </c:pt>
                <c:pt idx="1882">
                  <c:v>0.29352</c:v>
                </c:pt>
                <c:pt idx="1883">
                  <c:v>0.29372999999999999</c:v>
                </c:pt>
                <c:pt idx="1884">
                  <c:v>0.29382999999999998</c:v>
                </c:pt>
                <c:pt idx="1885">
                  <c:v>0.29403000000000001</c:v>
                </c:pt>
                <c:pt idx="1886">
                  <c:v>0.29422999999999999</c:v>
                </c:pt>
                <c:pt idx="1887">
                  <c:v>0.29453000000000001</c:v>
                </c:pt>
                <c:pt idx="1888">
                  <c:v>0.29472999999999999</c:v>
                </c:pt>
                <c:pt idx="1889">
                  <c:v>0.29504000000000002</c:v>
                </c:pt>
                <c:pt idx="1890">
                  <c:v>0.29524</c:v>
                </c:pt>
                <c:pt idx="1891">
                  <c:v>0.29554000000000002</c:v>
                </c:pt>
                <c:pt idx="1892">
                  <c:v>0.29583999999999999</c:v>
                </c:pt>
                <c:pt idx="1893">
                  <c:v>0.29615000000000002</c:v>
                </c:pt>
                <c:pt idx="1894">
                  <c:v>0.29654999999999998</c:v>
                </c:pt>
                <c:pt idx="1895">
                  <c:v>0.29675000000000001</c:v>
                </c:pt>
                <c:pt idx="1896">
                  <c:v>0.29704999999999998</c:v>
                </c:pt>
                <c:pt idx="1897">
                  <c:v>0.29715999999999998</c:v>
                </c:pt>
                <c:pt idx="1898">
                  <c:v>0.29726000000000002</c:v>
                </c:pt>
                <c:pt idx="1899">
                  <c:v>0.29746</c:v>
                </c:pt>
                <c:pt idx="1900">
                  <c:v>0.29755999999999999</c:v>
                </c:pt>
                <c:pt idx="1901">
                  <c:v>0.29776000000000002</c:v>
                </c:pt>
                <c:pt idx="1902">
                  <c:v>0.29786000000000001</c:v>
                </c:pt>
                <c:pt idx="1903">
                  <c:v>0.29815999999999998</c:v>
                </c:pt>
                <c:pt idx="1904">
                  <c:v>0.29837000000000002</c:v>
                </c:pt>
                <c:pt idx="1905">
                  <c:v>0.29866999999999999</c:v>
                </c:pt>
                <c:pt idx="1906">
                  <c:v>0.29897000000000001</c:v>
                </c:pt>
                <c:pt idx="1907">
                  <c:v>0.29916999999999999</c:v>
                </c:pt>
                <c:pt idx="1908">
                  <c:v>0.29937000000000002</c:v>
                </c:pt>
                <c:pt idx="1909">
                  <c:v>0.29968</c:v>
                </c:pt>
                <c:pt idx="1910">
                  <c:v>0.30008000000000001</c:v>
                </c:pt>
                <c:pt idx="1911">
                  <c:v>0.30037999999999998</c:v>
                </c:pt>
                <c:pt idx="1912">
                  <c:v>0.30059000000000002</c:v>
                </c:pt>
                <c:pt idx="1913">
                  <c:v>0.30088999999999999</c:v>
                </c:pt>
                <c:pt idx="1914">
                  <c:v>0.30129</c:v>
                </c:pt>
                <c:pt idx="1915">
                  <c:v>0.30159000000000002</c:v>
                </c:pt>
                <c:pt idx="1916">
                  <c:v>0.30199999999999999</c:v>
                </c:pt>
                <c:pt idx="1917">
                  <c:v>0.30230000000000001</c:v>
                </c:pt>
                <c:pt idx="1918">
                  <c:v>0.30249999999999999</c:v>
                </c:pt>
                <c:pt idx="1919">
                  <c:v>0.30249999999999999</c:v>
                </c:pt>
                <c:pt idx="1920">
                  <c:v>0.30259999999999998</c:v>
                </c:pt>
                <c:pt idx="1921">
                  <c:v>0.30270000000000002</c:v>
                </c:pt>
                <c:pt idx="1922">
                  <c:v>0.30291000000000001</c:v>
                </c:pt>
                <c:pt idx="1923">
                  <c:v>0.30310999999999999</c:v>
                </c:pt>
                <c:pt idx="1924">
                  <c:v>0.30320999999999998</c:v>
                </c:pt>
                <c:pt idx="1925">
                  <c:v>0.30341000000000001</c:v>
                </c:pt>
                <c:pt idx="1926">
                  <c:v>0.30351</c:v>
                </c:pt>
                <c:pt idx="1927">
                  <c:v>0.30381000000000002</c:v>
                </c:pt>
                <c:pt idx="1928">
                  <c:v>0.30412</c:v>
                </c:pt>
                <c:pt idx="1929">
                  <c:v>0.30442000000000002</c:v>
                </c:pt>
                <c:pt idx="1930">
                  <c:v>0.30462</c:v>
                </c:pt>
                <c:pt idx="1931">
                  <c:v>0.30481999999999998</c:v>
                </c:pt>
                <c:pt idx="1932">
                  <c:v>0.30502000000000001</c:v>
                </c:pt>
                <c:pt idx="1933">
                  <c:v>0.30532999999999999</c:v>
                </c:pt>
                <c:pt idx="1934">
                  <c:v>0.30553000000000002</c:v>
                </c:pt>
                <c:pt idx="1935">
                  <c:v>0.30592999999999998</c:v>
                </c:pt>
                <c:pt idx="1936">
                  <c:v>0.30623</c:v>
                </c:pt>
                <c:pt idx="1937">
                  <c:v>0.30653999999999998</c:v>
                </c:pt>
                <c:pt idx="1938">
                  <c:v>0.30674000000000001</c:v>
                </c:pt>
                <c:pt idx="1939">
                  <c:v>0.30693999999999999</c:v>
                </c:pt>
                <c:pt idx="1940">
                  <c:v>0.30703999999999998</c:v>
                </c:pt>
                <c:pt idx="1941">
                  <c:v>0.30724000000000001</c:v>
                </c:pt>
                <c:pt idx="1942">
                  <c:v>0.30743999999999999</c:v>
                </c:pt>
                <c:pt idx="1943">
                  <c:v>0.30775000000000002</c:v>
                </c:pt>
                <c:pt idx="1944">
                  <c:v>0.30804999999999999</c:v>
                </c:pt>
                <c:pt idx="1945">
                  <c:v>0.30825000000000002</c:v>
                </c:pt>
                <c:pt idx="1946">
                  <c:v>0.30854999999999999</c:v>
                </c:pt>
                <c:pt idx="1947">
                  <c:v>0.30875999999999998</c:v>
                </c:pt>
                <c:pt idx="1948">
                  <c:v>0.30906</c:v>
                </c:pt>
                <c:pt idx="1949">
                  <c:v>0.30925999999999998</c:v>
                </c:pt>
                <c:pt idx="1950">
                  <c:v>0.30956</c:v>
                </c:pt>
                <c:pt idx="1951">
                  <c:v>0.30975999999999998</c:v>
                </c:pt>
                <c:pt idx="1952">
                  <c:v>0.30997000000000002</c:v>
                </c:pt>
                <c:pt idx="1953">
                  <c:v>0.31026999999999999</c:v>
                </c:pt>
                <c:pt idx="1954">
                  <c:v>0.31057000000000001</c:v>
                </c:pt>
                <c:pt idx="1955">
                  <c:v>0.31076999999999999</c:v>
                </c:pt>
                <c:pt idx="1956">
                  <c:v>0.31097000000000002</c:v>
                </c:pt>
                <c:pt idx="1957">
                  <c:v>0.31118000000000001</c:v>
                </c:pt>
                <c:pt idx="1958">
                  <c:v>0.31128</c:v>
                </c:pt>
                <c:pt idx="1959">
                  <c:v>0.31147999999999998</c:v>
                </c:pt>
                <c:pt idx="1960">
                  <c:v>0.31168000000000001</c:v>
                </c:pt>
                <c:pt idx="1961">
                  <c:v>0.31187999999999999</c:v>
                </c:pt>
                <c:pt idx="1962">
                  <c:v>0.31229000000000001</c:v>
                </c:pt>
                <c:pt idx="1963">
                  <c:v>0.31258999999999998</c:v>
                </c:pt>
                <c:pt idx="1964">
                  <c:v>0.31298999999999999</c:v>
                </c:pt>
                <c:pt idx="1965">
                  <c:v>0.31340000000000001</c:v>
                </c:pt>
                <c:pt idx="1966">
                  <c:v>0.31380000000000002</c:v>
                </c:pt>
                <c:pt idx="1967">
                  <c:v>0.31409999999999999</c:v>
                </c:pt>
                <c:pt idx="1968">
                  <c:v>0.3145</c:v>
                </c:pt>
                <c:pt idx="1969">
                  <c:v>0.31480999999999998</c:v>
                </c:pt>
                <c:pt idx="1970">
                  <c:v>0.31511</c:v>
                </c:pt>
                <c:pt idx="1971">
                  <c:v>0.31541000000000002</c:v>
                </c:pt>
                <c:pt idx="1972">
                  <c:v>0.31572</c:v>
                </c:pt>
                <c:pt idx="1973">
                  <c:v>0.31591999999999998</c:v>
                </c:pt>
                <c:pt idx="1974">
                  <c:v>0.31602000000000002</c:v>
                </c:pt>
                <c:pt idx="1975">
                  <c:v>0.31602000000000002</c:v>
                </c:pt>
                <c:pt idx="1976">
                  <c:v>0.31612000000000001</c:v>
                </c:pt>
                <c:pt idx="1977">
                  <c:v>0.31631999999999999</c:v>
                </c:pt>
                <c:pt idx="1978">
                  <c:v>0.31652000000000002</c:v>
                </c:pt>
                <c:pt idx="1979">
                  <c:v>0.31672</c:v>
                </c:pt>
                <c:pt idx="1980">
                  <c:v>0.31692999999999999</c:v>
                </c:pt>
                <c:pt idx="1981">
                  <c:v>0.31713000000000002</c:v>
                </c:pt>
                <c:pt idx="1982">
                  <c:v>0.31733</c:v>
                </c:pt>
                <c:pt idx="1983">
                  <c:v>0.31752999999999998</c:v>
                </c:pt>
                <c:pt idx="1984">
                  <c:v>0.31763000000000002</c:v>
                </c:pt>
                <c:pt idx="1985">
                  <c:v>0.31783</c:v>
                </c:pt>
                <c:pt idx="1986">
                  <c:v>0.31813999999999998</c:v>
                </c:pt>
                <c:pt idx="1987">
                  <c:v>0.31853999999999999</c:v>
                </c:pt>
                <c:pt idx="1988">
                  <c:v>0.31884000000000001</c:v>
                </c:pt>
                <c:pt idx="1989">
                  <c:v>0.31903999999999999</c:v>
                </c:pt>
                <c:pt idx="1990">
                  <c:v>0.31924999999999998</c:v>
                </c:pt>
                <c:pt idx="1991">
                  <c:v>0.31935000000000002</c:v>
                </c:pt>
                <c:pt idx="1992">
                  <c:v>0.31945000000000001</c:v>
                </c:pt>
                <c:pt idx="1993">
                  <c:v>0.31974999999999998</c:v>
                </c:pt>
                <c:pt idx="1994">
                  <c:v>0.31995000000000001</c:v>
                </c:pt>
                <c:pt idx="1995">
                  <c:v>0.32035999999999998</c:v>
                </c:pt>
                <c:pt idx="1996">
                  <c:v>0.32066</c:v>
                </c:pt>
                <c:pt idx="1997">
                  <c:v>0.32106000000000001</c:v>
                </c:pt>
                <c:pt idx="1998">
                  <c:v>0.32135999999999998</c:v>
                </c:pt>
                <c:pt idx="1999">
                  <c:v>0.32157000000000002</c:v>
                </c:pt>
                <c:pt idx="2000">
                  <c:v>0.32177</c:v>
                </c:pt>
                <c:pt idx="2001">
                  <c:v>0.32207000000000002</c:v>
                </c:pt>
                <c:pt idx="2002">
                  <c:v>0.32227</c:v>
                </c:pt>
                <c:pt idx="2003">
                  <c:v>0.32246999999999998</c:v>
                </c:pt>
                <c:pt idx="2004">
                  <c:v>0.32268000000000002</c:v>
                </c:pt>
                <c:pt idx="2005">
                  <c:v>0.32288</c:v>
                </c:pt>
                <c:pt idx="2006">
                  <c:v>0.32318000000000002</c:v>
                </c:pt>
                <c:pt idx="2007">
                  <c:v>0.32347999999999999</c:v>
                </c:pt>
                <c:pt idx="2008">
                  <c:v>0.32378000000000001</c:v>
                </c:pt>
                <c:pt idx="2009">
                  <c:v>0.32408999999999999</c:v>
                </c:pt>
                <c:pt idx="2010">
                  <c:v>0.32439000000000001</c:v>
                </c:pt>
                <c:pt idx="2011">
                  <c:v>0.32479000000000002</c:v>
                </c:pt>
                <c:pt idx="2012">
                  <c:v>0.3251</c:v>
                </c:pt>
                <c:pt idx="2013">
                  <c:v>0.32540000000000002</c:v>
                </c:pt>
                <c:pt idx="2014">
                  <c:v>0.3256</c:v>
                </c:pt>
                <c:pt idx="2015">
                  <c:v>0.32579999999999998</c:v>
                </c:pt>
                <c:pt idx="2016">
                  <c:v>0.3261</c:v>
                </c:pt>
                <c:pt idx="2017">
                  <c:v>0.32640999999999998</c:v>
                </c:pt>
                <c:pt idx="2018">
                  <c:v>0.32680999999999999</c:v>
                </c:pt>
                <c:pt idx="2019">
                  <c:v>0.32711000000000001</c:v>
                </c:pt>
                <c:pt idx="2020">
                  <c:v>0.32732</c:v>
                </c:pt>
                <c:pt idx="2021">
                  <c:v>0.32751999999999998</c:v>
                </c:pt>
                <c:pt idx="2022">
                  <c:v>0.32772000000000001</c:v>
                </c:pt>
                <c:pt idx="2023">
                  <c:v>0.32791999999999999</c:v>
                </c:pt>
                <c:pt idx="2024">
                  <c:v>0.32812000000000002</c:v>
                </c:pt>
                <c:pt idx="2025">
                  <c:v>0.32832</c:v>
                </c:pt>
                <c:pt idx="2026">
                  <c:v>0.32852999999999999</c:v>
                </c:pt>
                <c:pt idx="2027">
                  <c:v>0.32873000000000002</c:v>
                </c:pt>
                <c:pt idx="2028">
                  <c:v>0.32893</c:v>
                </c:pt>
                <c:pt idx="2029">
                  <c:v>0.32912999999999998</c:v>
                </c:pt>
                <c:pt idx="2030">
                  <c:v>0.32923000000000002</c:v>
                </c:pt>
                <c:pt idx="2031">
                  <c:v>0.32933000000000001</c:v>
                </c:pt>
                <c:pt idx="2032">
                  <c:v>0.32952999999999999</c:v>
                </c:pt>
                <c:pt idx="2033">
                  <c:v>0.32984000000000002</c:v>
                </c:pt>
                <c:pt idx="2034">
                  <c:v>0.33013999999999999</c:v>
                </c:pt>
                <c:pt idx="2035">
                  <c:v>0.33054</c:v>
                </c:pt>
                <c:pt idx="2036">
                  <c:v>0.33084999999999998</c:v>
                </c:pt>
                <c:pt idx="2037">
                  <c:v>0.33115</c:v>
                </c:pt>
                <c:pt idx="2038">
                  <c:v>0.33134999999999998</c:v>
                </c:pt>
                <c:pt idx="2039">
                  <c:v>0.33165</c:v>
                </c:pt>
                <c:pt idx="2040">
                  <c:v>0.33195999999999998</c:v>
                </c:pt>
                <c:pt idx="2041">
                  <c:v>0.33216000000000001</c:v>
                </c:pt>
                <c:pt idx="2042">
                  <c:v>0.33235999999999999</c:v>
                </c:pt>
                <c:pt idx="2043">
                  <c:v>0.33245999999999998</c:v>
                </c:pt>
                <c:pt idx="2044">
                  <c:v>0.33266000000000001</c:v>
                </c:pt>
                <c:pt idx="2045">
                  <c:v>0.33285999999999999</c:v>
                </c:pt>
                <c:pt idx="2046">
                  <c:v>0.33317000000000002</c:v>
                </c:pt>
                <c:pt idx="2047">
                  <c:v>0.33346999999999999</c:v>
                </c:pt>
                <c:pt idx="2048">
                  <c:v>0.33377000000000001</c:v>
                </c:pt>
                <c:pt idx="2049">
                  <c:v>0.33396999999999999</c:v>
                </c:pt>
                <c:pt idx="2050">
                  <c:v>0.33428000000000002</c:v>
                </c:pt>
                <c:pt idx="2051">
                  <c:v>0.33448</c:v>
                </c:pt>
                <c:pt idx="2052">
                  <c:v>0.33467999999999998</c:v>
                </c:pt>
                <c:pt idx="2053">
                  <c:v>0.33488000000000001</c:v>
                </c:pt>
                <c:pt idx="2054">
                  <c:v>0.33517999999999998</c:v>
                </c:pt>
                <c:pt idx="2055">
                  <c:v>0.33559</c:v>
                </c:pt>
                <c:pt idx="2056">
                  <c:v>0.33589000000000002</c:v>
                </c:pt>
                <c:pt idx="2057">
                  <c:v>0.33618999999999999</c:v>
                </c:pt>
                <c:pt idx="2058">
                  <c:v>0.33649000000000001</c:v>
                </c:pt>
                <c:pt idx="2059">
                  <c:v>0.33679999999999999</c:v>
                </c:pt>
                <c:pt idx="2060">
                  <c:v>0.33700000000000002</c:v>
                </c:pt>
                <c:pt idx="2061">
                  <c:v>0.33710000000000001</c:v>
                </c:pt>
                <c:pt idx="2062">
                  <c:v>0.3372</c:v>
                </c:pt>
                <c:pt idx="2063">
                  <c:v>0.33739999999999998</c:v>
                </c:pt>
                <c:pt idx="2064">
                  <c:v>0.33760000000000001</c:v>
                </c:pt>
                <c:pt idx="2065">
                  <c:v>0.33781</c:v>
                </c:pt>
                <c:pt idx="2066">
                  <c:v>0.33811000000000002</c:v>
                </c:pt>
                <c:pt idx="2067">
                  <c:v>0.33831</c:v>
                </c:pt>
                <c:pt idx="2068">
                  <c:v>0.33871000000000001</c:v>
                </c:pt>
                <c:pt idx="2069">
                  <c:v>0.33901999999999999</c:v>
                </c:pt>
                <c:pt idx="2070">
                  <c:v>0.33932000000000001</c:v>
                </c:pt>
                <c:pt idx="2071">
                  <c:v>0.33972000000000002</c:v>
                </c:pt>
                <c:pt idx="2072">
                  <c:v>0.34001999999999999</c:v>
                </c:pt>
                <c:pt idx="2073">
                  <c:v>0.34033000000000002</c:v>
                </c:pt>
                <c:pt idx="2074">
                  <c:v>0.34062999999999999</c:v>
                </c:pt>
                <c:pt idx="2075">
                  <c:v>0.34093000000000001</c:v>
                </c:pt>
                <c:pt idx="2076">
                  <c:v>0.34112999999999999</c:v>
                </c:pt>
                <c:pt idx="2077">
                  <c:v>0.34154000000000001</c:v>
                </c:pt>
                <c:pt idx="2078">
                  <c:v>0.34183999999999998</c:v>
                </c:pt>
                <c:pt idx="2079">
                  <c:v>0.34204000000000001</c:v>
                </c:pt>
                <c:pt idx="2080">
                  <c:v>0.34223999999999999</c:v>
                </c:pt>
                <c:pt idx="2081">
                  <c:v>0.34244999999999998</c:v>
                </c:pt>
                <c:pt idx="2082">
                  <c:v>0.34265000000000001</c:v>
                </c:pt>
                <c:pt idx="2083">
                  <c:v>0.34284999999999999</c:v>
                </c:pt>
                <c:pt idx="2084">
                  <c:v>0.34305000000000002</c:v>
                </c:pt>
                <c:pt idx="2085">
                  <c:v>0.34334999999999999</c:v>
                </c:pt>
                <c:pt idx="2086">
                  <c:v>0.34366000000000002</c:v>
                </c:pt>
                <c:pt idx="2087">
                  <c:v>0.34395999999999999</c:v>
                </c:pt>
                <c:pt idx="2088">
                  <c:v>0.34426000000000001</c:v>
                </c:pt>
                <c:pt idx="2089">
                  <c:v>0.34445999999999999</c:v>
                </c:pt>
                <c:pt idx="2090">
                  <c:v>0.34477000000000002</c:v>
                </c:pt>
                <c:pt idx="2091">
                  <c:v>0.34497</c:v>
                </c:pt>
                <c:pt idx="2092">
                  <c:v>0.34516999999999998</c:v>
                </c:pt>
                <c:pt idx="2093">
                  <c:v>0.34547</c:v>
                </c:pt>
                <c:pt idx="2094">
                  <c:v>0.34566999999999998</c:v>
                </c:pt>
                <c:pt idx="2095">
                  <c:v>0.34598000000000001</c:v>
                </c:pt>
                <c:pt idx="2096">
                  <c:v>0.34627999999999998</c:v>
                </c:pt>
                <c:pt idx="2097">
                  <c:v>0.34658</c:v>
                </c:pt>
                <c:pt idx="2098">
                  <c:v>0.34698000000000001</c:v>
                </c:pt>
                <c:pt idx="2099">
                  <c:v>0.34738999999999998</c:v>
                </c:pt>
                <c:pt idx="2100">
                  <c:v>0.34778999999999999</c:v>
                </c:pt>
                <c:pt idx="2101">
                  <c:v>0.34809000000000001</c:v>
                </c:pt>
                <c:pt idx="2102">
                  <c:v>0.34849999999999998</c:v>
                </c:pt>
                <c:pt idx="2103">
                  <c:v>0.34870000000000001</c:v>
                </c:pt>
                <c:pt idx="2104">
                  <c:v>0.34899999999999998</c:v>
                </c:pt>
                <c:pt idx="2105">
                  <c:v>0.34920000000000001</c:v>
                </c:pt>
                <c:pt idx="2106">
                  <c:v>0.34950999999999999</c:v>
                </c:pt>
                <c:pt idx="2107">
                  <c:v>0.34981000000000001</c:v>
                </c:pt>
                <c:pt idx="2108">
                  <c:v>0.35021000000000002</c:v>
                </c:pt>
                <c:pt idx="2109">
                  <c:v>0.35050999999999999</c:v>
                </c:pt>
                <c:pt idx="2110">
                  <c:v>0.35071999999999998</c:v>
                </c:pt>
                <c:pt idx="2111">
                  <c:v>0.35082000000000002</c:v>
                </c:pt>
                <c:pt idx="2112">
                  <c:v>0.35102</c:v>
                </c:pt>
                <c:pt idx="2113">
                  <c:v>0.35111999999999999</c:v>
                </c:pt>
                <c:pt idx="2114">
                  <c:v>0.35142000000000001</c:v>
                </c:pt>
                <c:pt idx="2115">
                  <c:v>0.35161999999999999</c:v>
                </c:pt>
                <c:pt idx="2116">
                  <c:v>0.35193000000000002</c:v>
                </c:pt>
                <c:pt idx="2117">
                  <c:v>0.35222999999999999</c:v>
                </c:pt>
                <c:pt idx="2118">
                  <c:v>0.35253000000000001</c:v>
                </c:pt>
                <c:pt idx="2119">
                  <c:v>0.35282999999999998</c:v>
                </c:pt>
                <c:pt idx="2120">
                  <c:v>0.35324</c:v>
                </c:pt>
                <c:pt idx="2121">
                  <c:v>0.35354000000000002</c:v>
                </c:pt>
                <c:pt idx="2122">
                  <c:v>0.35383999999999999</c:v>
                </c:pt>
                <c:pt idx="2123">
                  <c:v>0.35415000000000002</c:v>
                </c:pt>
                <c:pt idx="2124">
                  <c:v>0.35435</c:v>
                </c:pt>
                <c:pt idx="2125">
                  <c:v>0.35465000000000002</c:v>
                </c:pt>
                <c:pt idx="2126">
                  <c:v>0.35485</c:v>
                </c:pt>
                <c:pt idx="2127">
                  <c:v>0.35515000000000002</c:v>
                </c:pt>
                <c:pt idx="2128">
                  <c:v>0.35546</c:v>
                </c:pt>
                <c:pt idx="2129">
                  <c:v>0.35576000000000002</c:v>
                </c:pt>
                <c:pt idx="2130">
                  <c:v>0.35605999999999999</c:v>
                </c:pt>
                <c:pt idx="2131">
                  <c:v>0.35615999999999998</c:v>
                </c:pt>
                <c:pt idx="2132">
                  <c:v>0.35637000000000002</c:v>
                </c:pt>
                <c:pt idx="2133">
                  <c:v>0.35647000000000001</c:v>
                </c:pt>
                <c:pt idx="2134">
                  <c:v>0.35676999999999998</c:v>
                </c:pt>
                <c:pt idx="2135">
                  <c:v>0.35697000000000001</c:v>
                </c:pt>
                <c:pt idx="2136">
                  <c:v>0.35726999999999998</c:v>
                </c:pt>
                <c:pt idx="2137">
                  <c:v>0.35747000000000001</c:v>
                </c:pt>
                <c:pt idx="2138">
                  <c:v>0.35777999999999999</c:v>
                </c:pt>
                <c:pt idx="2139">
                  <c:v>0.35808000000000001</c:v>
                </c:pt>
                <c:pt idx="2140">
                  <c:v>0.35837999999999998</c:v>
                </c:pt>
                <c:pt idx="2141">
                  <c:v>0.35879</c:v>
                </c:pt>
                <c:pt idx="2142">
                  <c:v>0.35919000000000001</c:v>
                </c:pt>
                <c:pt idx="2143">
                  <c:v>0.35948999999999998</c:v>
                </c:pt>
                <c:pt idx="2144">
                  <c:v>0.3599</c:v>
                </c:pt>
                <c:pt idx="2145">
                  <c:v>0.36020000000000002</c:v>
                </c:pt>
                <c:pt idx="2146">
                  <c:v>0.36049999999999999</c:v>
                </c:pt>
                <c:pt idx="2147">
                  <c:v>0.36080000000000001</c:v>
                </c:pt>
                <c:pt idx="2148">
                  <c:v>0.36120999999999998</c:v>
                </c:pt>
                <c:pt idx="2149">
                  <c:v>0.36151</c:v>
                </c:pt>
                <c:pt idx="2150">
                  <c:v>0.36181000000000002</c:v>
                </c:pt>
                <c:pt idx="2151">
                  <c:v>0.36201</c:v>
                </c:pt>
                <c:pt idx="2152">
                  <c:v>0.36221999999999999</c:v>
                </c:pt>
                <c:pt idx="2153">
                  <c:v>0.36252000000000001</c:v>
                </c:pt>
                <c:pt idx="2154">
                  <c:v>0.36281999999999998</c:v>
                </c:pt>
                <c:pt idx="2155">
                  <c:v>0.36312</c:v>
                </c:pt>
                <c:pt idx="2156">
                  <c:v>0.36353000000000002</c:v>
                </c:pt>
                <c:pt idx="2157">
                  <c:v>0.36392999999999998</c:v>
                </c:pt>
                <c:pt idx="2158">
                  <c:v>0.36432999999999999</c:v>
                </c:pt>
                <c:pt idx="2159">
                  <c:v>0.36453999999999998</c:v>
                </c:pt>
                <c:pt idx="2160">
                  <c:v>0.36474000000000001</c:v>
                </c:pt>
                <c:pt idx="2161">
                  <c:v>0.36484</c:v>
                </c:pt>
                <c:pt idx="2162">
                  <c:v>0.36503999999999998</c:v>
                </c:pt>
                <c:pt idx="2163">
                  <c:v>0.36534</c:v>
                </c:pt>
                <c:pt idx="2164">
                  <c:v>0.36564000000000002</c:v>
                </c:pt>
                <c:pt idx="2165">
                  <c:v>0.36585000000000001</c:v>
                </c:pt>
                <c:pt idx="2166">
                  <c:v>0.36604999999999999</c:v>
                </c:pt>
                <c:pt idx="2167">
                  <c:v>0.36625000000000002</c:v>
                </c:pt>
                <c:pt idx="2168">
                  <c:v>0.36654999999999999</c:v>
                </c:pt>
                <c:pt idx="2169">
                  <c:v>0.36675000000000002</c:v>
                </c:pt>
                <c:pt idx="2170">
                  <c:v>0.36696000000000001</c:v>
                </c:pt>
                <c:pt idx="2171">
                  <c:v>0.36715999999999999</c:v>
                </c:pt>
                <c:pt idx="2172">
                  <c:v>0.36736000000000002</c:v>
                </c:pt>
                <c:pt idx="2173">
                  <c:v>0.36756</c:v>
                </c:pt>
                <c:pt idx="2174">
                  <c:v>0.36796000000000001</c:v>
                </c:pt>
                <c:pt idx="2175">
                  <c:v>0.36826999999999999</c:v>
                </c:pt>
                <c:pt idx="2176">
                  <c:v>0.36857000000000001</c:v>
                </c:pt>
                <c:pt idx="2177">
                  <c:v>0.36886999999999998</c:v>
                </c:pt>
                <c:pt idx="2178">
                  <c:v>0.36907000000000001</c:v>
                </c:pt>
                <c:pt idx="2179">
                  <c:v>0.36937999999999999</c:v>
                </c:pt>
                <c:pt idx="2180">
                  <c:v>0.36968000000000001</c:v>
                </c:pt>
                <c:pt idx="2181">
                  <c:v>0.36997999999999998</c:v>
                </c:pt>
                <c:pt idx="2182">
                  <c:v>0.37039</c:v>
                </c:pt>
                <c:pt idx="2183">
                  <c:v>0.37058999999999997</c:v>
                </c:pt>
                <c:pt idx="2184">
                  <c:v>0.37089</c:v>
                </c:pt>
                <c:pt idx="2185">
                  <c:v>0.37119000000000002</c:v>
                </c:pt>
                <c:pt idx="2186">
                  <c:v>0.37159999999999999</c:v>
                </c:pt>
                <c:pt idx="2187">
                  <c:v>0.37190000000000001</c:v>
                </c:pt>
                <c:pt idx="2188">
                  <c:v>0.37219999999999998</c:v>
                </c:pt>
                <c:pt idx="2189">
                  <c:v>0.3725</c:v>
                </c:pt>
                <c:pt idx="2190">
                  <c:v>0.37270999999999999</c:v>
                </c:pt>
                <c:pt idx="2191">
                  <c:v>0.37291000000000002</c:v>
                </c:pt>
                <c:pt idx="2192">
                  <c:v>0.37320999999999999</c:v>
                </c:pt>
                <c:pt idx="2193">
                  <c:v>0.37351000000000001</c:v>
                </c:pt>
                <c:pt idx="2194">
                  <c:v>0.37381999999999999</c:v>
                </c:pt>
                <c:pt idx="2195">
                  <c:v>0.37412000000000001</c:v>
                </c:pt>
                <c:pt idx="2196">
                  <c:v>0.37452000000000002</c:v>
                </c:pt>
                <c:pt idx="2197">
                  <c:v>0.37502999999999997</c:v>
                </c:pt>
                <c:pt idx="2198">
                  <c:v>0.37552999999999997</c:v>
                </c:pt>
                <c:pt idx="2199">
                  <c:v>0.37592999999999999</c:v>
                </c:pt>
                <c:pt idx="2200">
                  <c:v>0.37634000000000001</c:v>
                </c:pt>
                <c:pt idx="2201">
                  <c:v>0.37653999999999999</c:v>
                </c:pt>
                <c:pt idx="2202">
                  <c:v>0.37684000000000001</c:v>
                </c:pt>
                <c:pt idx="2203">
                  <c:v>0.37703999999999999</c:v>
                </c:pt>
                <c:pt idx="2204">
                  <c:v>0.37735000000000002</c:v>
                </c:pt>
                <c:pt idx="2205">
                  <c:v>0.37755</c:v>
                </c:pt>
                <c:pt idx="2206">
                  <c:v>0.37774999999999997</c:v>
                </c:pt>
                <c:pt idx="2207">
                  <c:v>0.37795000000000001</c:v>
                </c:pt>
                <c:pt idx="2208">
                  <c:v>0.37814999999999999</c:v>
                </c:pt>
                <c:pt idx="2209">
                  <c:v>0.37846000000000002</c:v>
                </c:pt>
                <c:pt idx="2210">
                  <c:v>0.37875999999999999</c:v>
                </c:pt>
                <c:pt idx="2211">
                  <c:v>0.37896000000000002</c:v>
                </c:pt>
                <c:pt idx="2212">
                  <c:v>0.37916</c:v>
                </c:pt>
                <c:pt idx="2213">
                  <c:v>0.37935999999999998</c:v>
                </c:pt>
                <c:pt idx="2214">
                  <c:v>0.37956000000000001</c:v>
                </c:pt>
                <c:pt idx="2215">
                  <c:v>0.37986999999999999</c:v>
                </c:pt>
                <c:pt idx="2216">
                  <c:v>0.38007000000000002</c:v>
                </c:pt>
                <c:pt idx="2217">
                  <c:v>0.38036999999999999</c:v>
                </c:pt>
                <c:pt idx="2218">
                  <c:v>0.38077</c:v>
                </c:pt>
                <c:pt idx="2219">
                  <c:v>0.38107999999999997</c:v>
                </c:pt>
                <c:pt idx="2220">
                  <c:v>0.38147999999999999</c:v>
                </c:pt>
                <c:pt idx="2221">
                  <c:v>0.38168000000000002</c:v>
                </c:pt>
                <c:pt idx="2222">
                  <c:v>0.38199</c:v>
                </c:pt>
                <c:pt idx="2223">
                  <c:v>0.38218999999999997</c:v>
                </c:pt>
                <c:pt idx="2224">
                  <c:v>0.38249</c:v>
                </c:pt>
                <c:pt idx="2225">
                  <c:v>0.38268999999999997</c:v>
                </c:pt>
                <c:pt idx="2226">
                  <c:v>0.38299</c:v>
                </c:pt>
                <c:pt idx="2227">
                  <c:v>0.38319999999999999</c:v>
                </c:pt>
                <c:pt idx="2228">
                  <c:v>0.38350000000000001</c:v>
                </c:pt>
                <c:pt idx="2229">
                  <c:v>0.38369999999999999</c:v>
                </c:pt>
                <c:pt idx="2230">
                  <c:v>0.38400000000000001</c:v>
                </c:pt>
                <c:pt idx="2231">
                  <c:v>0.38419999999999999</c:v>
                </c:pt>
                <c:pt idx="2232">
                  <c:v>0.38451000000000002</c:v>
                </c:pt>
                <c:pt idx="2233">
                  <c:v>0.38471</c:v>
                </c:pt>
                <c:pt idx="2234">
                  <c:v>0.38501000000000002</c:v>
                </c:pt>
                <c:pt idx="2235">
                  <c:v>0.38521</c:v>
                </c:pt>
                <c:pt idx="2236">
                  <c:v>0.38551999999999997</c:v>
                </c:pt>
                <c:pt idx="2237">
                  <c:v>0.38572000000000001</c:v>
                </c:pt>
                <c:pt idx="2238">
                  <c:v>0.38601999999999997</c:v>
                </c:pt>
                <c:pt idx="2239">
                  <c:v>0.38641999999999999</c:v>
                </c:pt>
                <c:pt idx="2240">
                  <c:v>0.38673000000000002</c:v>
                </c:pt>
                <c:pt idx="2241">
                  <c:v>0.38712999999999997</c:v>
                </c:pt>
                <c:pt idx="2242">
                  <c:v>0.38752999999999999</c:v>
                </c:pt>
                <c:pt idx="2243">
                  <c:v>0.38794000000000001</c:v>
                </c:pt>
                <c:pt idx="2244">
                  <c:v>0.38823999999999997</c:v>
                </c:pt>
                <c:pt idx="2245">
                  <c:v>0.38854</c:v>
                </c:pt>
                <c:pt idx="2246">
                  <c:v>0.38895000000000002</c:v>
                </c:pt>
                <c:pt idx="2247">
                  <c:v>0.38924999999999998</c:v>
                </c:pt>
                <c:pt idx="2248">
                  <c:v>0.38955000000000001</c:v>
                </c:pt>
                <c:pt idx="2249">
                  <c:v>0.38984999999999997</c:v>
                </c:pt>
                <c:pt idx="2250">
                  <c:v>0.39016000000000001</c:v>
                </c:pt>
                <c:pt idx="2251">
                  <c:v>0.39035999999999998</c:v>
                </c:pt>
                <c:pt idx="2252">
                  <c:v>0.39056000000000002</c:v>
                </c:pt>
                <c:pt idx="2253">
                  <c:v>0.39076</c:v>
                </c:pt>
                <c:pt idx="2254">
                  <c:v>0.39106000000000002</c:v>
                </c:pt>
                <c:pt idx="2255">
                  <c:v>0.39146999999999998</c:v>
                </c:pt>
                <c:pt idx="2256">
                  <c:v>0.39187</c:v>
                </c:pt>
                <c:pt idx="2257">
                  <c:v>0.39227000000000001</c:v>
                </c:pt>
                <c:pt idx="2258">
                  <c:v>0.39278000000000002</c:v>
                </c:pt>
                <c:pt idx="2259">
                  <c:v>0.39307999999999998</c:v>
                </c:pt>
                <c:pt idx="2260">
                  <c:v>0.39338000000000001</c:v>
                </c:pt>
                <c:pt idx="2261">
                  <c:v>0.39368999999999998</c:v>
                </c:pt>
                <c:pt idx="2262">
                  <c:v>0.39399000000000001</c:v>
                </c:pt>
                <c:pt idx="2263">
                  <c:v>0.39418999999999998</c:v>
                </c:pt>
                <c:pt idx="2264">
                  <c:v>0.39459</c:v>
                </c:pt>
                <c:pt idx="2265">
                  <c:v>0.39489999999999997</c:v>
                </c:pt>
                <c:pt idx="2266">
                  <c:v>0.3952</c:v>
                </c:pt>
                <c:pt idx="2267">
                  <c:v>0.39539999999999997</c:v>
                </c:pt>
                <c:pt idx="2268">
                  <c:v>0.39560000000000001</c:v>
                </c:pt>
                <c:pt idx="2269">
                  <c:v>0.39590999999999998</c:v>
                </c:pt>
                <c:pt idx="2270">
                  <c:v>0.39621000000000001</c:v>
                </c:pt>
                <c:pt idx="2271">
                  <c:v>0.39661000000000002</c:v>
                </c:pt>
                <c:pt idx="2272">
                  <c:v>0.39700999999999997</c:v>
                </c:pt>
                <c:pt idx="2273">
                  <c:v>0.39732000000000001</c:v>
                </c:pt>
                <c:pt idx="2274">
                  <c:v>0.39772000000000002</c:v>
                </c:pt>
                <c:pt idx="2275">
                  <c:v>0.39811999999999997</c:v>
                </c:pt>
                <c:pt idx="2276">
                  <c:v>0.39843000000000001</c:v>
                </c:pt>
                <c:pt idx="2277">
                  <c:v>0.39872999999999997</c:v>
                </c:pt>
                <c:pt idx="2278">
                  <c:v>0.39903</c:v>
                </c:pt>
                <c:pt idx="2279">
                  <c:v>0.39922999999999997</c:v>
                </c:pt>
                <c:pt idx="2280">
                  <c:v>0.39944000000000002</c:v>
                </c:pt>
                <c:pt idx="2281">
                  <c:v>0.39964</c:v>
                </c:pt>
                <c:pt idx="2282">
                  <c:v>0.39983999999999997</c:v>
                </c:pt>
                <c:pt idx="2283">
                  <c:v>0.40004000000000001</c:v>
                </c:pt>
                <c:pt idx="2284">
                  <c:v>0.40044000000000002</c:v>
                </c:pt>
                <c:pt idx="2285">
                  <c:v>0.40075</c:v>
                </c:pt>
                <c:pt idx="2286">
                  <c:v>0.40115000000000001</c:v>
                </c:pt>
                <c:pt idx="2287">
                  <c:v>0.40155000000000002</c:v>
                </c:pt>
                <c:pt idx="2288">
                  <c:v>0.40185999999999999</c:v>
                </c:pt>
                <c:pt idx="2289">
                  <c:v>0.40226000000000001</c:v>
                </c:pt>
                <c:pt idx="2290">
                  <c:v>0.40266000000000002</c:v>
                </c:pt>
                <c:pt idx="2291">
                  <c:v>0.40316999999999997</c:v>
                </c:pt>
                <c:pt idx="2292">
                  <c:v>0.40356999999999998</c:v>
                </c:pt>
                <c:pt idx="2293">
                  <c:v>0.40377000000000002</c:v>
                </c:pt>
                <c:pt idx="2294">
                  <c:v>0.40397</c:v>
                </c:pt>
                <c:pt idx="2295">
                  <c:v>0.40417999999999998</c:v>
                </c:pt>
                <c:pt idx="2296">
                  <c:v>0.40448000000000001</c:v>
                </c:pt>
                <c:pt idx="2297">
                  <c:v>0.40477999999999997</c:v>
                </c:pt>
                <c:pt idx="2298">
                  <c:v>0.40517999999999998</c:v>
                </c:pt>
                <c:pt idx="2299">
                  <c:v>0.40549000000000002</c:v>
                </c:pt>
                <c:pt idx="2300">
                  <c:v>0.40588999999999997</c:v>
                </c:pt>
                <c:pt idx="2301">
                  <c:v>0.40619</c:v>
                </c:pt>
                <c:pt idx="2302">
                  <c:v>0.40649999999999997</c:v>
                </c:pt>
                <c:pt idx="2303">
                  <c:v>0.40670000000000001</c:v>
                </c:pt>
                <c:pt idx="2304">
                  <c:v>0.40699999999999997</c:v>
                </c:pt>
                <c:pt idx="2305">
                  <c:v>0.4073</c:v>
                </c:pt>
                <c:pt idx="2306">
                  <c:v>0.40760999999999997</c:v>
                </c:pt>
                <c:pt idx="2307">
                  <c:v>0.40800999999999998</c:v>
                </c:pt>
                <c:pt idx="2308">
                  <c:v>0.40831000000000001</c:v>
                </c:pt>
                <c:pt idx="2309">
                  <c:v>0.40860999999999997</c:v>
                </c:pt>
                <c:pt idx="2310">
                  <c:v>0.40892000000000001</c:v>
                </c:pt>
                <c:pt idx="2311">
                  <c:v>0.40901999999999999</c:v>
                </c:pt>
                <c:pt idx="2312">
                  <c:v>0.40921999999999997</c:v>
                </c:pt>
                <c:pt idx="2313">
                  <c:v>0.40942000000000001</c:v>
                </c:pt>
                <c:pt idx="2314">
                  <c:v>0.40961999999999998</c:v>
                </c:pt>
                <c:pt idx="2315">
                  <c:v>0.40993000000000002</c:v>
                </c:pt>
                <c:pt idx="2316">
                  <c:v>0.41022999999999998</c:v>
                </c:pt>
                <c:pt idx="2317">
                  <c:v>0.41053000000000001</c:v>
                </c:pt>
                <c:pt idx="2318">
                  <c:v>0.41082999999999997</c:v>
                </c:pt>
                <c:pt idx="2319">
                  <c:v>0.41123999999999999</c:v>
                </c:pt>
                <c:pt idx="2320">
                  <c:v>0.41164000000000001</c:v>
                </c:pt>
                <c:pt idx="2321">
                  <c:v>0.41204000000000002</c:v>
                </c:pt>
                <c:pt idx="2322">
                  <c:v>0.41244999999999998</c:v>
                </c:pt>
                <c:pt idx="2323">
                  <c:v>0.41294999999999998</c:v>
                </c:pt>
                <c:pt idx="2324">
                  <c:v>0.41336000000000001</c:v>
                </c:pt>
                <c:pt idx="2325">
                  <c:v>0.41376000000000002</c:v>
                </c:pt>
                <c:pt idx="2326">
                  <c:v>0.41405999999999998</c:v>
                </c:pt>
                <c:pt idx="2327">
                  <c:v>0.41436000000000001</c:v>
                </c:pt>
                <c:pt idx="2328">
                  <c:v>0.41466999999999998</c:v>
                </c:pt>
                <c:pt idx="2329">
                  <c:v>0.41506999999999999</c:v>
                </c:pt>
                <c:pt idx="2330">
                  <c:v>0.41547000000000001</c:v>
                </c:pt>
                <c:pt idx="2331">
                  <c:v>0.41577999999999998</c:v>
                </c:pt>
                <c:pt idx="2332">
                  <c:v>0.41608000000000001</c:v>
                </c:pt>
                <c:pt idx="2333">
                  <c:v>0.41648000000000002</c:v>
                </c:pt>
                <c:pt idx="2334">
                  <c:v>0.41677999999999998</c:v>
                </c:pt>
                <c:pt idx="2335">
                  <c:v>0.41709000000000002</c:v>
                </c:pt>
                <c:pt idx="2336">
                  <c:v>0.41749000000000003</c:v>
                </c:pt>
                <c:pt idx="2337">
                  <c:v>0.41778999999999999</c:v>
                </c:pt>
                <c:pt idx="2338">
                  <c:v>0.41810000000000003</c:v>
                </c:pt>
                <c:pt idx="2339">
                  <c:v>0.41820000000000002</c:v>
                </c:pt>
                <c:pt idx="2340">
                  <c:v>0.41839999999999999</c:v>
                </c:pt>
                <c:pt idx="2341">
                  <c:v>0.41860000000000003</c:v>
                </c:pt>
                <c:pt idx="2342">
                  <c:v>0.41889999999999999</c:v>
                </c:pt>
                <c:pt idx="2343">
                  <c:v>0.41921000000000003</c:v>
                </c:pt>
                <c:pt idx="2344">
                  <c:v>0.41960999999999998</c:v>
                </c:pt>
                <c:pt idx="2345">
                  <c:v>0.41991000000000001</c:v>
                </c:pt>
                <c:pt idx="2346">
                  <c:v>0.42032000000000003</c:v>
                </c:pt>
                <c:pt idx="2347">
                  <c:v>0.42061999999999999</c:v>
                </c:pt>
                <c:pt idx="2348">
                  <c:v>0.42102000000000001</c:v>
                </c:pt>
                <c:pt idx="2349">
                  <c:v>0.42142000000000002</c:v>
                </c:pt>
                <c:pt idx="2350">
                  <c:v>0.42182999999999998</c:v>
                </c:pt>
                <c:pt idx="2351">
                  <c:v>0.42213000000000001</c:v>
                </c:pt>
                <c:pt idx="2352">
                  <c:v>0.42243000000000003</c:v>
                </c:pt>
                <c:pt idx="2353">
                  <c:v>0.42274</c:v>
                </c:pt>
                <c:pt idx="2354">
                  <c:v>0.42293999999999998</c:v>
                </c:pt>
                <c:pt idx="2355">
                  <c:v>0.42314000000000002</c:v>
                </c:pt>
                <c:pt idx="2356">
                  <c:v>0.42354000000000003</c:v>
                </c:pt>
                <c:pt idx="2357">
                  <c:v>0.42385</c:v>
                </c:pt>
                <c:pt idx="2358">
                  <c:v>0.42435</c:v>
                </c:pt>
                <c:pt idx="2359">
                  <c:v>0.42475000000000002</c:v>
                </c:pt>
                <c:pt idx="2360">
                  <c:v>0.42515999999999998</c:v>
                </c:pt>
                <c:pt idx="2361">
                  <c:v>0.42546</c:v>
                </c:pt>
                <c:pt idx="2362">
                  <c:v>0.42576000000000003</c:v>
                </c:pt>
                <c:pt idx="2363">
                  <c:v>0.42605999999999999</c:v>
                </c:pt>
                <c:pt idx="2364">
                  <c:v>0.42626999999999998</c:v>
                </c:pt>
                <c:pt idx="2365">
                  <c:v>0.42657</c:v>
                </c:pt>
                <c:pt idx="2366">
                  <c:v>0.42697000000000002</c:v>
                </c:pt>
                <c:pt idx="2367">
                  <c:v>0.42726999999999998</c:v>
                </c:pt>
                <c:pt idx="2368">
                  <c:v>0.42768</c:v>
                </c:pt>
                <c:pt idx="2369">
                  <c:v>0.42798000000000003</c:v>
                </c:pt>
                <c:pt idx="2370">
                  <c:v>0.42827999999999999</c:v>
                </c:pt>
                <c:pt idx="2371">
                  <c:v>0.42859000000000003</c:v>
                </c:pt>
                <c:pt idx="2372">
                  <c:v>0.42888999999999999</c:v>
                </c:pt>
                <c:pt idx="2373">
                  <c:v>0.42929</c:v>
                </c:pt>
                <c:pt idx="2374">
                  <c:v>0.42980000000000002</c:v>
                </c:pt>
                <c:pt idx="2375">
                  <c:v>0.43020000000000003</c:v>
                </c:pt>
                <c:pt idx="2376">
                  <c:v>0.43049999999999999</c:v>
                </c:pt>
                <c:pt idx="2377">
                  <c:v>0.43081000000000003</c:v>
                </c:pt>
                <c:pt idx="2378">
                  <c:v>0.43110999999999999</c:v>
                </c:pt>
                <c:pt idx="2379">
                  <c:v>0.43131000000000003</c:v>
                </c:pt>
                <c:pt idx="2380">
                  <c:v>0.43151</c:v>
                </c:pt>
                <c:pt idx="2381">
                  <c:v>0.43181000000000003</c:v>
                </c:pt>
                <c:pt idx="2382">
                  <c:v>0.43212</c:v>
                </c:pt>
                <c:pt idx="2383">
                  <c:v>0.43242000000000003</c:v>
                </c:pt>
                <c:pt idx="2384">
                  <c:v>0.43281999999999998</c:v>
                </c:pt>
                <c:pt idx="2385">
                  <c:v>0.43323</c:v>
                </c:pt>
                <c:pt idx="2386">
                  <c:v>0.43353000000000003</c:v>
                </c:pt>
                <c:pt idx="2387">
                  <c:v>0.43373</c:v>
                </c:pt>
                <c:pt idx="2388">
                  <c:v>0.43413000000000002</c:v>
                </c:pt>
                <c:pt idx="2389">
                  <c:v>0.43453999999999998</c:v>
                </c:pt>
                <c:pt idx="2390">
                  <c:v>0.43493999999999999</c:v>
                </c:pt>
                <c:pt idx="2391">
                  <c:v>0.43534</c:v>
                </c:pt>
                <c:pt idx="2392">
                  <c:v>0.43554999999999999</c:v>
                </c:pt>
                <c:pt idx="2393">
                  <c:v>0.43575000000000003</c:v>
                </c:pt>
                <c:pt idx="2394">
                  <c:v>0.43604999999999999</c:v>
                </c:pt>
                <c:pt idx="2395">
                  <c:v>0.43645</c:v>
                </c:pt>
                <c:pt idx="2396">
                  <c:v>0.43696000000000002</c:v>
                </c:pt>
                <c:pt idx="2397">
                  <c:v>0.43746000000000002</c:v>
                </c:pt>
                <c:pt idx="2398">
                  <c:v>0.43797000000000003</c:v>
                </c:pt>
                <c:pt idx="2399">
                  <c:v>0.43847000000000003</c:v>
                </c:pt>
                <c:pt idx="2400">
                  <c:v>0.43886999999999998</c:v>
                </c:pt>
                <c:pt idx="2401">
                  <c:v>0.43918000000000001</c:v>
                </c:pt>
                <c:pt idx="2402">
                  <c:v>0.43947999999999998</c:v>
                </c:pt>
                <c:pt idx="2403">
                  <c:v>0.43987999999999999</c:v>
                </c:pt>
                <c:pt idx="2404">
                  <c:v>0.44019000000000003</c:v>
                </c:pt>
                <c:pt idx="2405">
                  <c:v>0.44048999999999999</c:v>
                </c:pt>
                <c:pt idx="2406">
                  <c:v>0.44079000000000002</c:v>
                </c:pt>
                <c:pt idx="2407">
                  <c:v>0.44119000000000003</c:v>
                </c:pt>
                <c:pt idx="2408">
                  <c:v>0.44159999999999999</c:v>
                </c:pt>
                <c:pt idx="2409">
                  <c:v>0.442</c:v>
                </c:pt>
                <c:pt idx="2410">
                  <c:v>0.44241000000000003</c:v>
                </c:pt>
                <c:pt idx="2411">
                  <c:v>0.44291000000000003</c:v>
                </c:pt>
                <c:pt idx="2412">
                  <c:v>0.44330999999999998</c:v>
                </c:pt>
                <c:pt idx="2413">
                  <c:v>0.44372</c:v>
                </c:pt>
                <c:pt idx="2414">
                  <c:v>0.44402000000000003</c:v>
                </c:pt>
                <c:pt idx="2415">
                  <c:v>0.44422</c:v>
                </c:pt>
                <c:pt idx="2416">
                  <c:v>0.44452000000000003</c:v>
                </c:pt>
                <c:pt idx="2417">
                  <c:v>0.44472</c:v>
                </c:pt>
                <c:pt idx="2418">
                  <c:v>0.44502999999999998</c:v>
                </c:pt>
                <c:pt idx="2419">
                  <c:v>0.44533</c:v>
                </c:pt>
                <c:pt idx="2420">
                  <c:v>0.44563000000000003</c:v>
                </c:pt>
                <c:pt idx="2421">
                  <c:v>0.44594</c:v>
                </c:pt>
                <c:pt idx="2422">
                  <c:v>0.44624000000000003</c:v>
                </c:pt>
                <c:pt idx="2423">
                  <c:v>0.44653999999999999</c:v>
                </c:pt>
                <c:pt idx="2424">
                  <c:v>0.44684000000000001</c:v>
                </c:pt>
                <c:pt idx="2425">
                  <c:v>0.44714999999999999</c:v>
                </c:pt>
                <c:pt idx="2426">
                  <c:v>0.44755</c:v>
                </c:pt>
                <c:pt idx="2427">
                  <c:v>0.44785000000000003</c:v>
                </c:pt>
                <c:pt idx="2428">
                  <c:v>0.44814999999999999</c:v>
                </c:pt>
                <c:pt idx="2429">
                  <c:v>0.44846000000000003</c:v>
                </c:pt>
                <c:pt idx="2430">
                  <c:v>0.44885999999999998</c:v>
                </c:pt>
                <c:pt idx="2431">
                  <c:v>0.44925999999999999</c:v>
                </c:pt>
                <c:pt idx="2432">
                  <c:v>0.44967000000000001</c:v>
                </c:pt>
                <c:pt idx="2433">
                  <c:v>0.45007000000000003</c:v>
                </c:pt>
                <c:pt idx="2434">
                  <c:v>0.45046999999999998</c:v>
                </c:pt>
                <c:pt idx="2435">
                  <c:v>0.45088</c:v>
                </c:pt>
                <c:pt idx="2436">
                  <c:v>0.45138</c:v>
                </c:pt>
                <c:pt idx="2437">
                  <c:v>0.45179000000000002</c:v>
                </c:pt>
                <c:pt idx="2438">
                  <c:v>0.45218999999999998</c:v>
                </c:pt>
                <c:pt idx="2439">
                  <c:v>0.45249</c:v>
                </c:pt>
                <c:pt idx="2440">
                  <c:v>0.45290000000000002</c:v>
                </c:pt>
                <c:pt idx="2441">
                  <c:v>0.45319999999999999</c:v>
                </c:pt>
                <c:pt idx="2442">
                  <c:v>0.45350000000000001</c:v>
                </c:pt>
                <c:pt idx="2443">
                  <c:v>0.45379999999999998</c:v>
                </c:pt>
                <c:pt idx="2444">
                  <c:v>0.45411000000000001</c:v>
                </c:pt>
                <c:pt idx="2445">
                  <c:v>0.45461000000000001</c:v>
                </c:pt>
                <c:pt idx="2446">
                  <c:v>0.45511000000000001</c:v>
                </c:pt>
                <c:pt idx="2447">
                  <c:v>0.45562000000000002</c:v>
                </c:pt>
                <c:pt idx="2448">
                  <c:v>0.45612000000000003</c:v>
                </c:pt>
                <c:pt idx="2449">
                  <c:v>0.45643</c:v>
                </c:pt>
                <c:pt idx="2450">
                  <c:v>0.45673000000000002</c:v>
                </c:pt>
                <c:pt idx="2451">
                  <c:v>0.45693</c:v>
                </c:pt>
                <c:pt idx="2452">
                  <c:v>0.45712999999999998</c:v>
                </c:pt>
                <c:pt idx="2453">
                  <c:v>0.45743</c:v>
                </c:pt>
                <c:pt idx="2454">
                  <c:v>0.45773999999999998</c:v>
                </c:pt>
                <c:pt idx="2455">
                  <c:v>0.45823999999999998</c:v>
                </c:pt>
                <c:pt idx="2456">
                  <c:v>0.45863999999999999</c:v>
                </c:pt>
                <c:pt idx="2457">
                  <c:v>0.45905000000000001</c:v>
                </c:pt>
                <c:pt idx="2458">
                  <c:v>0.45934999999999998</c:v>
                </c:pt>
                <c:pt idx="2459">
                  <c:v>0.45965</c:v>
                </c:pt>
                <c:pt idx="2460">
                  <c:v>0.45995999999999998</c:v>
                </c:pt>
                <c:pt idx="2461">
                  <c:v>0.46026</c:v>
                </c:pt>
                <c:pt idx="2462">
                  <c:v>0.46056000000000002</c:v>
                </c:pt>
                <c:pt idx="2463">
                  <c:v>0.46076</c:v>
                </c:pt>
                <c:pt idx="2464">
                  <c:v>0.46106999999999998</c:v>
                </c:pt>
                <c:pt idx="2465">
                  <c:v>0.46146999999999999</c:v>
                </c:pt>
                <c:pt idx="2466">
                  <c:v>0.46206999999999998</c:v>
                </c:pt>
                <c:pt idx="2467">
                  <c:v>0.46248</c:v>
                </c:pt>
                <c:pt idx="2468">
                  <c:v>0.46307999999999999</c:v>
                </c:pt>
                <c:pt idx="2469">
                  <c:v>0.46359</c:v>
                </c:pt>
                <c:pt idx="2470">
                  <c:v>0.46409</c:v>
                </c:pt>
                <c:pt idx="2471">
                  <c:v>0.4647</c:v>
                </c:pt>
                <c:pt idx="2472">
                  <c:v>0.4652</c:v>
                </c:pt>
                <c:pt idx="2473">
                  <c:v>0.46560000000000001</c:v>
                </c:pt>
                <c:pt idx="2474">
                  <c:v>0.46590999999999999</c:v>
                </c:pt>
                <c:pt idx="2475">
                  <c:v>0.46621000000000001</c:v>
                </c:pt>
                <c:pt idx="2476">
                  <c:v>0.46650999999999998</c:v>
                </c:pt>
                <c:pt idx="2477">
                  <c:v>0.46681</c:v>
                </c:pt>
                <c:pt idx="2478">
                  <c:v>0.46711999999999998</c:v>
                </c:pt>
                <c:pt idx="2479">
                  <c:v>0.46751999999999999</c:v>
                </c:pt>
                <c:pt idx="2480">
                  <c:v>0.46792</c:v>
                </c:pt>
                <c:pt idx="2481">
                  <c:v>0.46822999999999998</c:v>
                </c:pt>
                <c:pt idx="2482">
                  <c:v>0.46853</c:v>
                </c:pt>
                <c:pt idx="2483">
                  <c:v>0.46883000000000002</c:v>
                </c:pt>
                <c:pt idx="2484">
                  <c:v>0.46912999999999999</c:v>
                </c:pt>
                <c:pt idx="2485">
                  <c:v>0.46944000000000002</c:v>
                </c:pt>
                <c:pt idx="2486">
                  <c:v>0.46973999999999999</c:v>
                </c:pt>
                <c:pt idx="2487">
                  <c:v>0.47004000000000001</c:v>
                </c:pt>
                <c:pt idx="2488">
                  <c:v>0.47034999999999999</c:v>
                </c:pt>
                <c:pt idx="2489">
                  <c:v>0.47065000000000001</c:v>
                </c:pt>
                <c:pt idx="2490">
                  <c:v>0.47094999999999998</c:v>
                </c:pt>
                <c:pt idx="2491">
                  <c:v>0.47125</c:v>
                </c:pt>
                <c:pt idx="2492">
                  <c:v>0.47166000000000002</c:v>
                </c:pt>
                <c:pt idx="2493">
                  <c:v>0.47205999999999998</c:v>
                </c:pt>
                <c:pt idx="2494">
                  <c:v>0.47245999999999999</c:v>
                </c:pt>
                <c:pt idx="2495">
                  <c:v>0.47297</c:v>
                </c:pt>
                <c:pt idx="2496">
                  <c:v>0.47347</c:v>
                </c:pt>
                <c:pt idx="2497">
                  <c:v>0.47398000000000001</c:v>
                </c:pt>
                <c:pt idx="2498">
                  <c:v>0.47448000000000001</c:v>
                </c:pt>
                <c:pt idx="2499">
                  <c:v>0.47499000000000002</c:v>
                </c:pt>
                <c:pt idx="2500">
                  <c:v>0.47549000000000002</c:v>
                </c:pt>
                <c:pt idx="2501">
                  <c:v>0.47578999999999999</c:v>
                </c:pt>
                <c:pt idx="2502">
                  <c:v>0.47620000000000001</c:v>
                </c:pt>
                <c:pt idx="2503">
                  <c:v>0.47649999999999998</c:v>
                </c:pt>
                <c:pt idx="2504">
                  <c:v>0.4768</c:v>
                </c:pt>
                <c:pt idx="2505">
                  <c:v>0.47710000000000002</c:v>
                </c:pt>
                <c:pt idx="2506">
                  <c:v>0.47750999999999999</c:v>
                </c:pt>
                <c:pt idx="2507">
                  <c:v>0.47781000000000001</c:v>
                </c:pt>
                <c:pt idx="2508">
                  <c:v>0.47810999999999998</c:v>
                </c:pt>
                <c:pt idx="2509">
                  <c:v>0.47841</c:v>
                </c:pt>
                <c:pt idx="2510">
                  <c:v>0.47882000000000002</c:v>
                </c:pt>
                <c:pt idx="2511">
                  <c:v>0.47911999999999999</c:v>
                </c:pt>
                <c:pt idx="2512">
                  <c:v>0.47952</c:v>
                </c:pt>
                <c:pt idx="2513">
                  <c:v>0.47982999999999998</c:v>
                </c:pt>
                <c:pt idx="2514">
                  <c:v>0.48022999999999999</c:v>
                </c:pt>
                <c:pt idx="2515">
                  <c:v>0.48063</c:v>
                </c:pt>
                <c:pt idx="2516">
                  <c:v>0.48104000000000002</c:v>
                </c:pt>
                <c:pt idx="2517">
                  <c:v>0.48133999999999999</c:v>
                </c:pt>
                <c:pt idx="2518">
                  <c:v>0.48164000000000001</c:v>
                </c:pt>
                <c:pt idx="2519">
                  <c:v>0.48194999999999999</c:v>
                </c:pt>
                <c:pt idx="2520">
                  <c:v>0.48225000000000001</c:v>
                </c:pt>
                <c:pt idx="2521">
                  <c:v>0.48254999999999998</c:v>
                </c:pt>
                <c:pt idx="2522">
                  <c:v>0.48285</c:v>
                </c:pt>
                <c:pt idx="2523">
                  <c:v>0.48326000000000002</c:v>
                </c:pt>
                <c:pt idx="2524">
                  <c:v>0.48376000000000002</c:v>
                </c:pt>
                <c:pt idx="2525">
                  <c:v>0.48415999999999998</c:v>
                </c:pt>
                <c:pt idx="2526">
                  <c:v>0.48466999999999999</c:v>
                </c:pt>
                <c:pt idx="2527">
                  <c:v>0.48507</c:v>
                </c:pt>
                <c:pt idx="2528">
                  <c:v>0.48537000000000002</c:v>
                </c:pt>
                <c:pt idx="2529">
                  <c:v>0.48577999999999999</c:v>
                </c:pt>
                <c:pt idx="2530">
                  <c:v>0.48618</c:v>
                </c:pt>
                <c:pt idx="2531">
                  <c:v>0.48659000000000002</c:v>
                </c:pt>
                <c:pt idx="2532">
                  <c:v>0.48709000000000002</c:v>
                </c:pt>
                <c:pt idx="2533">
                  <c:v>0.48759000000000002</c:v>
                </c:pt>
                <c:pt idx="2534">
                  <c:v>0.48809999999999998</c:v>
                </c:pt>
                <c:pt idx="2535">
                  <c:v>0.48870000000000002</c:v>
                </c:pt>
                <c:pt idx="2536">
                  <c:v>0.48910999999999999</c:v>
                </c:pt>
                <c:pt idx="2537">
                  <c:v>0.48951</c:v>
                </c:pt>
                <c:pt idx="2538">
                  <c:v>0.48991000000000001</c:v>
                </c:pt>
                <c:pt idx="2539">
                  <c:v>0.49031999999999998</c:v>
                </c:pt>
                <c:pt idx="2540">
                  <c:v>0.49071999999999999</c:v>
                </c:pt>
                <c:pt idx="2541">
                  <c:v>0.49112</c:v>
                </c:pt>
                <c:pt idx="2542">
                  <c:v>0.49153000000000002</c:v>
                </c:pt>
                <c:pt idx="2543">
                  <c:v>0.49192999999999998</c:v>
                </c:pt>
                <c:pt idx="2544">
                  <c:v>0.49243999999999999</c:v>
                </c:pt>
                <c:pt idx="2545">
                  <c:v>0.49284</c:v>
                </c:pt>
                <c:pt idx="2546">
                  <c:v>0.49334</c:v>
                </c:pt>
                <c:pt idx="2547">
                  <c:v>0.49375000000000002</c:v>
                </c:pt>
                <c:pt idx="2548">
                  <c:v>0.49425000000000002</c:v>
                </c:pt>
                <c:pt idx="2549">
                  <c:v>0.49464999999999998</c:v>
                </c:pt>
                <c:pt idx="2550">
                  <c:v>0.49506</c:v>
                </c:pt>
                <c:pt idx="2551">
                  <c:v>0.49546000000000001</c:v>
                </c:pt>
                <c:pt idx="2552">
                  <c:v>0.49586000000000002</c:v>
                </c:pt>
                <c:pt idx="2553">
                  <c:v>0.49626999999999999</c:v>
                </c:pt>
                <c:pt idx="2554">
                  <c:v>0.49667</c:v>
                </c:pt>
                <c:pt idx="2555">
                  <c:v>0.49708000000000002</c:v>
                </c:pt>
                <c:pt idx="2556">
                  <c:v>0.49747999999999998</c:v>
                </c:pt>
                <c:pt idx="2557">
                  <c:v>0.49797999999999998</c:v>
                </c:pt>
                <c:pt idx="2558">
                  <c:v>0.49839</c:v>
                </c:pt>
                <c:pt idx="2559">
                  <c:v>0.49889</c:v>
                </c:pt>
                <c:pt idx="2560">
                  <c:v>0.49940000000000001</c:v>
                </c:pt>
                <c:pt idx="2561">
                  <c:v>0.49980000000000002</c:v>
                </c:pt>
                <c:pt idx="2562">
                  <c:v>0.50029999999999997</c:v>
                </c:pt>
                <c:pt idx="2563">
                  <c:v>0.50070999999999999</c:v>
                </c:pt>
                <c:pt idx="2564">
                  <c:v>0.50111000000000006</c:v>
                </c:pt>
                <c:pt idx="2565">
                  <c:v>0.50151000000000001</c:v>
                </c:pt>
                <c:pt idx="2566">
                  <c:v>0.50192000000000003</c:v>
                </c:pt>
                <c:pt idx="2567">
                  <c:v>0.50231999999999999</c:v>
                </c:pt>
                <c:pt idx="2568">
                  <c:v>0.50282000000000004</c:v>
                </c:pt>
                <c:pt idx="2569">
                  <c:v>0.50333000000000006</c:v>
                </c:pt>
                <c:pt idx="2570">
                  <c:v>0.50383</c:v>
                </c:pt>
                <c:pt idx="2571">
                  <c:v>0.50434000000000001</c:v>
                </c:pt>
                <c:pt idx="2572">
                  <c:v>0.50483999999999996</c:v>
                </c:pt>
                <c:pt idx="2573">
                  <c:v>0.50524999999999998</c:v>
                </c:pt>
                <c:pt idx="2574">
                  <c:v>0.50575000000000003</c:v>
                </c:pt>
                <c:pt idx="2575">
                  <c:v>0.50614999999999999</c:v>
                </c:pt>
                <c:pt idx="2576">
                  <c:v>0.50656000000000001</c:v>
                </c:pt>
                <c:pt idx="2577">
                  <c:v>0.50695999999999997</c:v>
                </c:pt>
                <c:pt idx="2578">
                  <c:v>0.50736000000000003</c:v>
                </c:pt>
                <c:pt idx="2579">
                  <c:v>0.50777000000000005</c:v>
                </c:pt>
                <c:pt idx="2580">
                  <c:v>0.50807000000000002</c:v>
                </c:pt>
                <c:pt idx="2581">
                  <c:v>0.50846999999999998</c:v>
                </c:pt>
                <c:pt idx="2582">
                  <c:v>0.50888</c:v>
                </c:pt>
                <c:pt idx="2583">
                  <c:v>0.50927999999999995</c:v>
                </c:pt>
                <c:pt idx="2584">
                  <c:v>0.50978000000000001</c:v>
                </c:pt>
                <c:pt idx="2585">
                  <c:v>0.51029000000000002</c:v>
                </c:pt>
                <c:pt idx="2586">
                  <c:v>0.51078999999999997</c:v>
                </c:pt>
                <c:pt idx="2587">
                  <c:v>0.51119999999999999</c:v>
                </c:pt>
                <c:pt idx="2588">
                  <c:v>0.51170000000000004</c:v>
                </c:pt>
                <c:pt idx="2589">
                  <c:v>0.5121</c:v>
                </c:pt>
                <c:pt idx="2590">
                  <c:v>0.51251000000000002</c:v>
                </c:pt>
                <c:pt idx="2591">
                  <c:v>0.51280999999999999</c:v>
                </c:pt>
                <c:pt idx="2592">
                  <c:v>0.51310999999999996</c:v>
                </c:pt>
                <c:pt idx="2593">
                  <c:v>0.51351999999999998</c:v>
                </c:pt>
                <c:pt idx="2594">
                  <c:v>0.51392000000000004</c:v>
                </c:pt>
                <c:pt idx="2595">
                  <c:v>0.51432</c:v>
                </c:pt>
                <c:pt idx="2596">
                  <c:v>0.51473000000000002</c:v>
                </c:pt>
                <c:pt idx="2597">
                  <c:v>0.51512999999999998</c:v>
                </c:pt>
                <c:pt idx="2598">
                  <c:v>0.51553000000000004</c:v>
                </c:pt>
                <c:pt idx="2599">
                  <c:v>0.51593999999999995</c:v>
                </c:pt>
                <c:pt idx="2600">
                  <c:v>0.51644000000000001</c:v>
                </c:pt>
                <c:pt idx="2601">
                  <c:v>0.51695000000000002</c:v>
                </c:pt>
                <c:pt idx="2602">
                  <c:v>0.51754999999999995</c:v>
                </c:pt>
                <c:pt idx="2603">
                  <c:v>0.51805999999999996</c:v>
                </c:pt>
                <c:pt idx="2604">
                  <c:v>0.51856000000000002</c:v>
                </c:pt>
                <c:pt idx="2605">
                  <c:v>0.51895999999999998</c:v>
                </c:pt>
                <c:pt idx="2606">
                  <c:v>0.51946999999999999</c:v>
                </c:pt>
                <c:pt idx="2607">
                  <c:v>0.51987000000000005</c:v>
                </c:pt>
                <c:pt idx="2608">
                  <c:v>0.52048000000000005</c:v>
                </c:pt>
                <c:pt idx="2609">
                  <c:v>0.52107999999999999</c:v>
                </c:pt>
                <c:pt idx="2610">
                  <c:v>0.52168999999999999</c:v>
                </c:pt>
                <c:pt idx="2611">
                  <c:v>0.52219000000000004</c:v>
                </c:pt>
                <c:pt idx="2612">
                  <c:v>0.52280000000000004</c:v>
                </c:pt>
                <c:pt idx="2613">
                  <c:v>0.5232</c:v>
                </c:pt>
                <c:pt idx="2614">
                  <c:v>0.52349999999999997</c:v>
                </c:pt>
                <c:pt idx="2615">
                  <c:v>0.52390999999999999</c:v>
                </c:pt>
                <c:pt idx="2616">
                  <c:v>0.52431000000000005</c:v>
                </c:pt>
                <c:pt idx="2617">
                  <c:v>0.52471000000000001</c:v>
                </c:pt>
                <c:pt idx="2618">
                  <c:v>0.52512000000000003</c:v>
                </c:pt>
                <c:pt idx="2619">
                  <c:v>0.52561999999999998</c:v>
                </c:pt>
                <c:pt idx="2620">
                  <c:v>0.52602000000000004</c:v>
                </c:pt>
                <c:pt idx="2621">
                  <c:v>0.52653000000000005</c:v>
                </c:pt>
                <c:pt idx="2622">
                  <c:v>0.52693000000000001</c:v>
                </c:pt>
                <c:pt idx="2623">
                  <c:v>0.52734000000000003</c:v>
                </c:pt>
                <c:pt idx="2624">
                  <c:v>0.52773999999999999</c:v>
                </c:pt>
                <c:pt idx="2625">
                  <c:v>0.52814000000000005</c:v>
                </c:pt>
                <c:pt idx="2626">
                  <c:v>0.52854999999999996</c:v>
                </c:pt>
                <c:pt idx="2627">
                  <c:v>0.52905000000000002</c:v>
                </c:pt>
                <c:pt idx="2628">
                  <c:v>0.52954999999999997</c:v>
                </c:pt>
                <c:pt idx="2629">
                  <c:v>0.53015999999999996</c:v>
                </c:pt>
                <c:pt idx="2630">
                  <c:v>0.53066000000000002</c:v>
                </c:pt>
                <c:pt idx="2631">
                  <c:v>0.53117000000000003</c:v>
                </c:pt>
                <c:pt idx="2632">
                  <c:v>0.53156999999999999</c:v>
                </c:pt>
                <c:pt idx="2633">
                  <c:v>0.53208</c:v>
                </c:pt>
                <c:pt idx="2634">
                  <c:v>0.53247999999999995</c:v>
                </c:pt>
                <c:pt idx="2635">
                  <c:v>0.53288000000000002</c:v>
                </c:pt>
                <c:pt idx="2636">
                  <c:v>0.53339000000000003</c:v>
                </c:pt>
                <c:pt idx="2637">
                  <c:v>0.53369</c:v>
                </c:pt>
                <c:pt idx="2638">
                  <c:v>0.53419000000000005</c:v>
                </c:pt>
                <c:pt idx="2639">
                  <c:v>0.53469999999999995</c:v>
                </c:pt>
                <c:pt idx="2640">
                  <c:v>0.5353</c:v>
                </c:pt>
                <c:pt idx="2641">
                  <c:v>0.53581000000000001</c:v>
                </c:pt>
                <c:pt idx="2642">
                  <c:v>0.53641000000000005</c:v>
                </c:pt>
                <c:pt idx="2643">
                  <c:v>0.53681999999999996</c:v>
                </c:pt>
                <c:pt idx="2644">
                  <c:v>0.53732000000000002</c:v>
                </c:pt>
                <c:pt idx="2645">
                  <c:v>0.53761999999999999</c:v>
                </c:pt>
                <c:pt idx="2646">
                  <c:v>0.53803000000000001</c:v>
                </c:pt>
                <c:pt idx="2647">
                  <c:v>0.53832999999999998</c:v>
                </c:pt>
                <c:pt idx="2648">
                  <c:v>0.53873000000000004</c:v>
                </c:pt>
                <c:pt idx="2649">
                  <c:v>0.53903999999999996</c:v>
                </c:pt>
                <c:pt idx="2650">
                  <c:v>0.53944000000000003</c:v>
                </c:pt>
                <c:pt idx="2651">
                  <c:v>0.53983999999999999</c:v>
                </c:pt>
                <c:pt idx="2652">
                  <c:v>0.54035</c:v>
                </c:pt>
                <c:pt idx="2653">
                  <c:v>0.54074999999999995</c:v>
                </c:pt>
                <c:pt idx="2654">
                  <c:v>0.54125999999999996</c:v>
                </c:pt>
                <c:pt idx="2655">
                  <c:v>0.54176000000000002</c:v>
                </c:pt>
                <c:pt idx="2656">
                  <c:v>0.54235999999999995</c:v>
                </c:pt>
                <c:pt idx="2657">
                  <c:v>0.54286999999999996</c:v>
                </c:pt>
                <c:pt idx="2658">
                  <c:v>0.54337000000000002</c:v>
                </c:pt>
                <c:pt idx="2659">
                  <c:v>0.54378000000000004</c:v>
                </c:pt>
                <c:pt idx="2660">
                  <c:v>0.54418</c:v>
                </c:pt>
                <c:pt idx="2661">
                  <c:v>0.54447999999999996</c:v>
                </c:pt>
                <c:pt idx="2662">
                  <c:v>0.54488999999999999</c:v>
                </c:pt>
                <c:pt idx="2663">
                  <c:v>0.54529000000000005</c:v>
                </c:pt>
                <c:pt idx="2664">
                  <c:v>0.54579</c:v>
                </c:pt>
                <c:pt idx="2665">
                  <c:v>0.5464</c:v>
                </c:pt>
                <c:pt idx="2666">
                  <c:v>0.54690000000000005</c:v>
                </c:pt>
                <c:pt idx="2667">
                  <c:v>0.54740999999999995</c:v>
                </c:pt>
                <c:pt idx="2668">
                  <c:v>0.54791000000000001</c:v>
                </c:pt>
                <c:pt idx="2669">
                  <c:v>0.54842000000000002</c:v>
                </c:pt>
                <c:pt idx="2670">
                  <c:v>0.54891999999999996</c:v>
                </c:pt>
                <c:pt idx="2671">
                  <c:v>0.54942999999999997</c:v>
                </c:pt>
                <c:pt idx="2672">
                  <c:v>0.55003000000000002</c:v>
                </c:pt>
                <c:pt idx="2673">
                  <c:v>0.55042999999999997</c:v>
                </c:pt>
                <c:pt idx="2674">
                  <c:v>0.55093999999999999</c:v>
                </c:pt>
                <c:pt idx="2675">
                  <c:v>0.55144000000000004</c:v>
                </c:pt>
                <c:pt idx="2676">
                  <c:v>0.55184999999999995</c:v>
                </c:pt>
                <c:pt idx="2677">
                  <c:v>0.55225000000000002</c:v>
                </c:pt>
                <c:pt idx="2678">
                  <c:v>0.55264999999999997</c:v>
                </c:pt>
                <c:pt idx="2679">
                  <c:v>0.55306</c:v>
                </c:pt>
                <c:pt idx="2680">
                  <c:v>0.55345999999999995</c:v>
                </c:pt>
                <c:pt idx="2681">
                  <c:v>0.55386000000000002</c:v>
                </c:pt>
                <c:pt idx="2682">
                  <c:v>0.55437000000000003</c:v>
                </c:pt>
                <c:pt idx="2683">
                  <c:v>0.55476999999999999</c:v>
                </c:pt>
                <c:pt idx="2684">
                  <c:v>0.55506999999999995</c:v>
                </c:pt>
                <c:pt idx="2685">
                  <c:v>0.55547999999999997</c:v>
                </c:pt>
                <c:pt idx="2686">
                  <c:v>0.55598000000000003</c:v>
                </c:pt>
                <c:pt idx="2687">
                  <c:v>0.55639000000000005</c:v>
                </c:pt>
                <c:pt idx="2688">
                  <c:v>0.55679000000000001</c:v>
                </c:pt>
                <c:pt idx="2689">
                  <c:v>0.55718999999999996</c:v>
                </c:pt>
                <c:pt idx="2690">
                  <c:v>0.55769999999999997</c:v>
                </c:pt>
                <c:pt idx="2691">
                  <c:v>0.55820000000000003</c:v>
                </c:pt>
                <c:pt idx="2692">
                  <c:v>0.55871000000000004</c:v>
                </c:pt>
                <c:pt idx="2693">
                  <c:v>0.55911</c:v>
                </c:pt>
                <c:pt idx="2694">
                  <c:v>0.55961000000000005</c:v>
                </c:pt>
                <c:pt idx="2695">
                  <c:v>0.56001999999999996</c:v>
                </c:pt>
                <c:pt idx="2696">
                  <c:v>0.56052000000000002</c:v>
                </c:pt>
                <c:pt idx="2697">
                  <c:v>0.56103000000000003</c:v>
                </c:pt>
                <c:pt idx="2698">
                  <c:v>0.56152999999999997</c:v>
                </c:pt>
                <c:pt idx="2699">
                  <c:v>0.56193000000000004</c:v>
                </c:pt>
                <c:pt idx="2700">
                  <c:v>0.56244000000000005</c:v>
                </c:pt>
                <c:pt idx="2701">
                  <c:v>0.56303999999999998</c:v>
                </c:pt>
                <c:pt idx="2702">
                  <c:v>0.56364999999999998</c:v>
                </c:pt>
                <c:pt idx="2703">
                  <c:v>0.56425000000000003</c:v>
                </c:pt>
                <c:pt idx="2704">
                  <c:v>0.56486000000000003</c:v>
                </c:pt>
                <c:pt idx="2705">
                  <c:v>0.56545999999999996</c:v>
                </c:pt>
                <c:pt idx="2706">
                  <c:v>0.56596999999999997</c:v>
                </c:pt>
                <c:pt idx="2707">
                  <c:v>0.56637000000000004</c:v>
                </c:pt>
                <c:pt idx="2708">
                  <c:v>0.56688000000000005</c:v>
                </c:pt>
                <c:pt idx="2709">
                  <c:v>0.56738</c:v>
                </c:pt>
                <c:pt idx="2710">
                  <c:v>0.56788000000000005</c:v>
                </c:pt>
                <c:pt idx="2711">
                  <c:v>0.56849000000000005</c:v>
                </c:pt>
                <c:pt idx="2712">
                  <c:v>0.56899</c:v>
                </c:pt>
                <c:pt idx="2713">
                  <c:v>0.56950000000000001</c:v>
                </c:pt>
                <c:pt idx="2714">
                  <c:v>0.56989999999999996</c:v>
                </c:pt>
                <c:pt idx="2715">
                  <c:v>0.57020000000000004</c:v>
                </c:pt>
                <c:pt idx="2716">
                  <c:v>0.57060999999999995</c:v>
                </c:pt>
                <c:pt idx="2717">
                  <c:v>0.57101000000000002</c:v>
                </c:pt>
                <c:pt idx="2718">
                  <c:v>0.57152000000000003</c:v>
                </c:pt>
                <c:pt idx="2719">
                  <c:v>0.57201999999999997</c:v>
                </c:pt>
                <c:pt idx="2720">
                  <c:v>0.57262999999999997</c:v>
                </c:pt>
                <c:pt idx="2721">
                  <c:v>0.57313000000000003</c:v>
                </c:pt>
                <c:pt idx="2722">
                  <c:v>0.57352999999999998</c:v>
                </c:pt>
                <c:pt idx="2723">
                  <c:v>0.57403999999999999</c:v>
                </c:pt>
                <c:pt idx="2724">
                  <c:v>0.57454000000000005</c:v>
                </c:pt>
                <c:pt idx="2725">
                  <c:v>0.57494000000000001</c:v>
                </c:pt>
                <c:pt idx="2726">
                  <c:v>0.57545000000000002</c:v>
                </c:pt>
                <c:pt idx="2727">
                  <c:v>0.57584999999999997</c:v>
                </c:pt>
                <c:pt idx="2728">
                  <c:v>0.57625999999999999</c:v>
                </c:pt>
                <c:pt idx="2729">
                  <c:v>0.57655999999999996</c:v>
                </c:pt>
                <c:pt idx="2730">
                  <c:v>0.57686000000000004</c:v>
                </c:pt>
                <c:pt idx="2731">
                  <c:v>0.57737000000000005</c:v>
                </c:pt>
                <c:pt idx="2732">
                  <c:v>0.57786999999999999</c:v>
                </c:pt>
                <c:pt idx="2733">
                  <c:v>0.57837000000000005</c:v>
                </c:pt>
                <c:pt idx="2734">
                  <c:v>0.57877999999999996</c:v>
                </c:pt>
                <c:pt idx="2735">
                  <c:v>0.57928000000000002</c:v>
                </c:pt>
                <c:pt idx="2736">
                  <c:v>0.57979000000000003</c:v>
                </c:pt>
                <c:pt idx="2737">
                  <c:v>0.58028999999999997</c:v>
                </c:pt>
                <c:pt idx="2738">
                  <c:v>0.58089999999999997</c:v>
                </c:pt>
                <c:pt idx="2739">
                  <c:v>0.58140000000000003</c:v>
                </c:pt>
                <c:pt idx="2740">
                  <c:v>0.58189999999999997</c:v>
                </c:pt>
                <c:pt idx="2741">
                  <c:v>0.58240999999999998</c:v>
                </c:pt>
                <c:pt idx="2742">
                  <c:v>0.58291000000000004</c:v>
                </c:pt>
                <c:pt idx="2743">
                  <c:v>0.58342000000000005</c:v>
                </c:pt>
                <c:pt idx="2744">
                  <c:v>0.58401999999999998</c:v>
                </c:pt>
                <c:pt idx="2745">
                  <c:v>0.58452999999999999</c:v>
                </c:pt>
                <c:pt idx="2746">
                  <c:v>0.58503000000000005</c:v>
                </c:pt>
                <c:pt idx="2747">
                  <c:v>0.58543999999999996</c:v>
                </c:pt>
                <c:pt idx="2748">
                  <c:v>0.58584000000000003</c:v>
                </c:pt>
                <c:pt idx="2749">
                  <c:v>0.58613999999999999</c:v>
                </c:pt>
                <c:pt idx="2750">
                  <c:v>0.58665</c:v>
                </c:pt>
                <c:pt idx="2751">
                  <c:v>0.58714999999999995</c:v>
                </c:pt>
                <c:pt idx="2752">
                  <c:v>0.58765000000000001</c:v>
                </c:pt>
                <c:pt idx="2753">
                  <c:v>0.58826000000000001</c:v>
                </c:pt>
                <c:pt idx="2754">
                  <c:v>0.58886000000000005</c:v>
                </c:pt>
                <c:pt idx="2755">
                  <c:v>0.58947000000000005</c:v>
                </c:pt>
                <c:pt idx="2756">
                  <c:v>0.59008000000000005</c:v>
                </c:pt>
                <c:pt idx="2757">
                  <c:v>0.59057999999999999</c:v>
                </c:pt>
                <c:pt idx="2758">
                  <c:v>0.59108000000000005</c:v>
                </c:pt>
                <c:pt idx="2759">
                  <c:v>0.59158999999999995</c:v>
                </c:pt>
                <c:pt idx="2760">
                  <c:v>0.59218999999999999</c:v>
                </c:pt>
                <c:pt idx="2761">
                  <c:v>0.5927</c:v>
                </c:pt>
                <c:pt idx="2762">
                  <c:v>0.59319999999999995</c:v>
                </c:pt>
                <c:pt idx="2763">
                  <c:v>0.59370999999999996</c:v>
                </c:pt>
                <c:pt idx="2764">
                  <c:v>0.59421000000000002</c:v>
                </c:pt>
                <c:pt idx="2765">
                  <c:v>0.59460999999999997</c:v>
                </c:pt>
                <c:pt idx="2766">
                  <c:v>0.59511999999999998</c:v>
                </c:pt>
                <c:pt idx="2767">
                  <c:v>0.59562000000000004</c:v>
                </c:pt>
                <c:pt idx="2768">
                  <c:v>0.59613000000000005</c:v>
                </c:pt>
                <c:pt idx="2769">
                  <c:v>0.59672999999999998</c:v>
                </c:pt>
                <c:pt idx="2770">
                  <c:v>0.59733999999999998</c:v>
                </c:pt>
                <c:pt idx="2771">
                  <c:v>0.59784000000000004</c:v>
                </c:pt>
                <c:pt idx="2772">
                  <c:v>0.59824999999999995</c:v>
                </c:pt>
                <c:pt idx="2773">
                  <c:v>0.59865000000000002</c:v>
                </c:pt>
                <c:pt idx="2774">
                  <c:v>0.59904999999999997</c:v>
                </c:pt>
                <c:pt idx="2775">
                  <c:v>0.59955999999999998</c:v>
                </c:pt>
                <c:pt idx="2776">
                  <c:v>0.60016000000000003</c:v>
                </c:pt>
                <c:pt idx="2777">
                  <c:v>0.60067000000000004</c:v>
                </c:pt>
                <c:pt idx="2778">
                  <c:v>0.60126999999999997</c:v>
                </c:pt>
                <c:pt idx="2779">
                  <c:v>0.60187999999999997</c:v>
                </c:pt>
                <c:pt idx="2780">
                  <c:v>0.60248000000000002</c:v>
                </c:pt>
                <c:pt idx="2781">
                  <c:v>0.60299000000000003</c:v>
                </c:pt>
                <c:pt idx="2782">
                  <c:v>0.60348999999999997</c:v>
                </c:pt>
                <c:pt idx="2783">
                  <c:v>0.60399000000000003</c:v>
                </c:pt>
                <c:pt idx="2784">
                  <c:v>0.60450000000000004</c:v>
                </c:pt>
                <c:pt idx="2785">
                  <c:v>0.60499999999999998</c:v>
                </c:pt>
                <c:pt idx="2786">
                  <c:v>0.60541</c:v>
                </c:pt>
                <c:pt idx="2787">
                  <c:v>0.60590999999999995</c:v>
                </c:pt>
                <c:pt idx="2788">
                  <c:v>0.60651999999999995</c:v>
                </c:pt>
                <c:pt idx="2789">
                  <c:v>0.60702</c:v>
                </c:pt>
                <c:pt idx="2790">
                  <c:v>0.60772999999999999</c:v>
                </c:pt>
                <c:pt idx="2791">
                  <c:v>0.60833000000000004</c:v>
                </c:pt>
                <c:pt idx="2792">
                  <c:v>0.60894000000000004</c:v>
                </c:pt>
                <c:pt idx="2793">
                  <c:v>0.60953999999999997</c:v>
                </c:pt>
                <c:pt idx="2794">
                  <c:v>0.61014999999999997</c:v>
                </c:pt>
                <c:pt idx="2795">
                  <c:v>0.61065000000000003</c:v>
                </c:pt>
                <c:pt idx="2796">
                  <c:v>0.61126000000000003</c:v>
                </c:pt>
                <c:pt idx="2797">
                  <c:v>0.61165999999999998</c:v>
                </c:pt>
                <c:pt idx="2798">
                  <c:v>0.61216999999999999</c:v>
                </c:pt>
                <c:pt idx="2799">
                  <c:v>0.61277000000000004</c:v>
                </c:pt>
                <c:pt idx="2800">
                  <c:v>0.61326999999999998</c:v>
                </c:pt>
                <c:pt idx="2801">
                  <c:v>0.61387999999999998</c:v>
                </c:pt>
                <c:pt idx="2802">
                  <c:v>0.61448999999999998</c:v>
                </c:pt>
                <c:pt idx="2803">
                  <c:v>0.61499000000000004</c:v>
                </c:pt>
                <c:pt idx="2804">
                  <c:v>0.61538999999999999</c:v>
                </c:pt>
                <c:pt idx="2805">
                  <c:v>0.6159</c:v>
                </c:pt>
                <c:pt idx="2806">
                  <c:v>0.61650000000000005</c:v>
                </c:pt>
                <c:pt idx="2807">
                  <c:v>0.61700999999999995</c:v>
                </c:pt>
                <c:pt idx="2808">
                  <c:v>0.61760999999999999</c:v>
                </c:pt>
                <c:pt idx="2809">
                  <c:v>0.61821999999999999</c:v>
                </c:pt>
                <c:pt idx="2810">
                  <c:v>0.61892000000000003</c:v>
                </c:pt>
                <c:pt idx="2811">
                  <c:v>0.61953000000000003</c:v>
                </c:pt>
                <c:pt idx="2812">
                  <c:v>0.62002999999999997</c:v>
                </c:pt>
                <c:pt idx="2813">
                  <c:v>0.62043999999999999</c:v>
                </c:pt>
                <c:pt idx="2814">
                  <c:v>0.62094000000000005</c:v>
                </c:pt>
                <c:pt idx="2815">
                  <c:v>0.62143999999999999</c:v>
                </c:pt>
                <c:pt idx="2816">
                  <c:v>0.62195</c:v>
                </c:pt>
                <c:pt idx="2817">
                  <c:v>0.62244999999999995</c:v>
                </c:pt>
                <c:pt idx="2818">
                  <c:v>0.62295999999999996</c:v>
                </c:pt>
                <c:pt idx="2819">
                  <c:v>0.62346000000000001</c:v>
                </c:pt>
                <c:pt idx="2820">
                  <c:v>0.62407000000000001</c:v>
                </c:pt>
                <c:pt idx="2821">
                  <c:v>0.62466999999999995</c:v>
                </c:pt>
                <c:pt idx="2822">
                  <c:v>0.62527999999999995</c:v>
                </c:pt>
                <c:pt idx="2823">
                  <c:v>0.62578</c:v>
                </c:pt>
                <c:pt idx="2824">
                  <c:v>0.62639</c:v>
                </c:pt>
                <c:pt idx="2825">
                  <c:v>0.62688999999999995</c:v>
                </c:pt>
                <c:pt idx="2826">
                  <c:v>0.62749999999999995</c:v>
                </c:pt>
                <c:pt idx="2827">
                  <c:v>0.62819999999999998</c:v>
                </c:pt>
                <c:pt idx="2828">
                  <c:v>0.62890999999999997</c:v>
                </c:pt>
                <c:pt idx="2829">
                  <c:v>0.62951000000000001</c:v>
                </c:pt>
                <c:pt idx="2830">
                  <c:v>0.63002000000000002</c:v>
                </c:pt>
                <c:pt idx="2831">
                  <c:v>0.63051999999999997</c:v>
                </c:pt>
                <c:pt idx="2832">
                  <c:v>0.63102999999999998</c:v>
                </c:pt>
                <c:pt idx="2833">
                  <c:v>0.63163000000000002</c:v>
                </c:pt>
                <c:pt idx="2834">
                  <c:v>0.63214000000000004</c:v>
                </c:pt>
                <c:pt idx="2835">
                  <c:v>0.63273999999999997</c:v>
                </c:pt>
                <c:pt idx="2836">
                  <c:v>0.63324999999999998</c:v>
                </c:pt>
                <c:pt idx="2837">
                  <c:v>0.63375000000000004</c:v>
                </c:pt>
                <c:pt idx="2838">
                  <c:v>0.63414999999999999</c:v>
                </c:pt>
                <c:pt idx="2839">
                  <c:v>0.63466</c:v>
                </c:pt>
                <c:pt idx="2840">
                  <c:v>0.63526000000000005</c:v>
                </c:pt>
                <c:pt idx="2841">
                  <c:v>0.63576999999999995</c:v>
                </c:pt>
                <c:pt idx="2842">
                  <c:v>0.63636999999999999</c:v>
                </c:pt>
                <c:pt idx="2843">
                  <c:v>0.63688</c:v>
                </c:pt>
                <c:pt idx="2844">
                  <c:v>0.63748000000000005</c:v>
                </c:pt>
                <c:pt idx="2845">
                  <c:v>0.63809000000000005</c:v>
                </c:pt>
                <c:pt idx="2846">
                  <c:v>0.63878999999999997</c:v>
                </c:pt>
                <c:pt idx="2847">
                  <c:v>0.63939999999999997</c:v>
                </c:pt>
                <c:pt idx="2848">
                  <c:v>0.64010999999999996</c:v>
                </c:pt>
                <c:pt idx="2849">
                  <c:v>0.64090999999999998</c:v>
                </c:pt>
                <c:pt idx="2850">
                  <c:v>0.64151999999999998</c:v>
                </c:pt>
                <c:pt idx="2851">
                  <c:v>0.64212000000000002</c:v>
                </c:pt>
                <c:pt idx="2852">
                  <c:v>0.64263000000000003</c:v>
                </c:pt>
                <c:pt idx="2853">
                  <c:v>0.64302999999999999</c:v>
                </c:pt>
                <c:pt idx="2854">
                  <c:v>0.64353000000000005</c:v>
                </c:pt>
                <c:pt idx="2855">
                  <c:v>0.64403999999999995</c:v>
                </c:pt>
                <c:pt idx="2856">
                  <c:v>0.64454</c:v>
                </c:pt>
                <c:pt idx="2857">
                  <c:v>0.64515</c:v>
                </c:pt>
                <c:pt idx="2858">
                  <c:v>0.64575000000000005</c:v>
                </c:pt>
                <c:pt idx="2859">
                  <c:v>0.64636000000000005</c:v>
                </c:pt>
                <c:pt idx="2860">
                  <c:v>0.64707000000000003</c:v>
                </c:pt>
                <c:pt idx="2861">
                  <c:v>0.64766999999999997</c:v>
                </c:pt>
                <c:pt idx="2862">
                  <c:v>0.64817000000000002</c:v>
                </c:pt>
                <c:pt idx="2863">
                  <c:v>0.64878000000000002</c:v>
                </c:pt>
                <c:pt idx="2864">
                  <c:v>0.64949000000000001</c:v>
                </c:pt>
                <c:pt idx="2865">
                  <c:v>0.65008999999999995</c:v>
                </c:pt>
                <c:pt idx="2866">
                  <c:v>0.65080000000000005</c:v>
                </c:pt>
                <c:pt idx="2867">
                  <c:v>0.65139999999999998</c:v>
                </c:pt>
                <c:pt idx="2868">
                  <c:v>0.65210999999999997</c:v>
                </c:pt>
                <c:pt idx="2869">
                  <c:v>0.65261000000000002</c:v>
                </c:pt>
                <c:pt idx="2870">
                  <c:v>0.65322000000000002</c:v>
                </c:pt>
                <c:pt idx="2871">
                  <c:v>0.65361999999999998</c:v>
                </c:pt>
                <c:pt idx="2872">
                  <c:v>0.65422999999999998</c:v>
                </c:pt>
                <c:pt idx="2873">
                  <c:v>0.65473000000000003</c:v>
                </c:pt>
                <c:pt idx="2874">
                  <c:v>0.65534000000000003</c:v>
                </c:pt>
                <c:pt idx="2875">
                  <c:v>0.65593999999999997</c:v>
                </c:pt>
                <c:pt idx="2876">
                  <c:v>0.65654999999999997</c:v>
                </c:pt>
                <c:pt idx="2877">
                  <c:v>0.65705000000000002</c:v>
                </c:pt>
                <c:pt idx="2878">
                  <c:v>0.65766000000000002</c:v>
                </c:pt>
                <c:pt idx="2879">
                  <c:v>0.65825999999999996</c:v>
                </c:pt>
                <c:pt idx="2880">
                  <c:v>0.65886999999999996</c:v>
                </c:pt>
                <c:pt idx="2881">
                  <c:v>0.65947</c:v>
                </c:pt>
                <c:pt idx="2882">
                  <c:v>0.66008</c:v>
                </c:pt>
                <c:pt idx="2883">
                  <c:v>0.66068000000000005</c:v>
                </c:pt>
                <c:pt idx="2884">
                  <c:v>0.66129000000000004</c:v>
                </c:pt>
                <c:pt idx="2885">
                  <c:v>0.66188999999999998</c:v>
                </c:pt>
                <c:pt idx="2886">
                  <c:v>0.66249999999999998</c:v>
                </c:pt>
                <c:pt idx="2887">
                  <c:v>0.66320000000000001</c:v>
                </c:pt>
                <c:pt idx="2888">
                  <c:v>0.66381000000000001</c:v>
                </c:pt>
                <c:pt idx="2889">
                  <c:v>0.66440999999999995</c:v>
                </c:pt>
                <c:pt idx="2890">
                  <c:v>0.66491999999999996</c:v>
                </c:pt>
                <c:pt idx="2891">
                  <c:v>0.66542000000000001</c:v>
                </c:pt>
                <c:pt idx="2892">
                  <c:v>0.66593000000000002</c:v>
                </c:pt>
                <c:pt idx="2893">
                  <c:v>0.66642999999999997</c:v>
                </c:pt>
                <c:pt idx="2894">
                  <c:v>0.66703999999999997</c:v>
                </c:pt>
                <c:pt idx="2895">
                  <c:v>0.66764000000000001</c:v>
                </c:pt>
                <c:pt idx="2896">
                  <c:v>0.66825000000000001</c:v>
                </c:pt>
                <c:pt idx="2897">
                  <c:v>0.66895000000000004</c:v>
                </c:pt>
                <c:pt idx="2898">
                  <c:v>0.66956000000000004</c:v>
                </c:pt>
                <c:pt idx="2899">
                  <c:v>0.67015999999999998</c:v>
                </c:pt>
                <c:pt idx="2900">
                  <c:v>0.67076999999999998</c:v>
                </c:pt>
                <c:pt idx="2901">
                  <c:v>0.67137000000000002</c:v>
                </c:pt>
                <c:pt idx="2902">
                  <c:v>0.67198000000000002</c:v>
                </c:pt>
                <c:pt idx="2903">
                  <c:v>0.67257999999999996</c:v>
                </c:pt>
                <c:pt idx="2904">
                  <c:v>0.67318999999999996</c:v>
                </c:pt>
                <c:pt idx="2905">
                  <c:v>0.67379999999999995</c:v>
                </c:pt>
                <c:pt idx="2906">
                  <c:v>0.67449999999999999</c:v>
                </c:pt>
                <c:pt idx="2907">
                  <c:v>0.67520999999999998</c:v>
                </c:pt>
                <c:pt idx="2908">
                  <c:v>0.67581000000000002</c:v>
                </c:pt>
                <c:pt idx="2909">
                  <c:v>0.67652000000000001</c:v>
                </c:pt>
                <c:pt idx="2910">
                  <c:v>0.67722000000000004</c:v>
                </c:pt>
                <c:pt idx="2911">
                  <c:v>0.67793000000000003</c:v>
                </c:pt>
                <c:pt idx="2912">
                  <c:v>0.67854000000000003</c:v>
                </c:pt>
                <c:pt idx="2913">
                  <c:v>0.67913999999999997</c:v>
                </c:pt>
                <c:pt idx="2914">
                  <c:v>0.67964999999999998</c:v>
                </c:pt>
                <c:pt idx="2915">
                  <c:v>0.68025000000000002</c:v>
                </c:pt>
                <c:pt idx="2916">
                  <c:v>0.68086000000000002</c:v>
                </c:pt>
                <c:pt idx="2917">
                  <c:v>0.68145999999999995</c:v>
                </c:pt>
                <c:pt idx="2918">
                  <c:v>0.68206999999999995</c:v>
                </c:pt>
                <c:pt idx="2919">
                  <c:v>0.68267</c:v>
                </c:pt>
                <c:pt idx="2920">
                  <c:v>0.68337999999999999</c:v>
                </c:pt>
                <c:pt idx="2921">
                  <c:v>0.68408000000000002</c:v>
                </c:pt>
                <c:pt idx="2922">
                  <c:v>0.68489</c:v>
                </c:pt>
                <c:pt idx="2923">
                  <c:v>0.68559999999999999</c:v>
                </c:pt>
                <c:pt idx="2924">
                  <c:v>0.68620000000000003</c:v>
                </c:pt>
                <c:pt idx="2925">
                  <c:v>0.68671000000000004</c:v>
                </c:pt>
                <c:pt idx="2926">
                  <c:v>0.68720999999999999</c:v>
                </c:pt>
                <c:pt idx="2927">
                  <c:v>0.68781999999999999</c:v>
                </c:pt>
                <c:pt idx="2928">
                  <c:v>0.68842000000000003</c:v>
                </c:pt>
                <c:pt idx="2929">
                  <c:v>0.68913000000000002</c:v>
                </c:pt>
                <c:pt idx="2930">
                  <c:v>0.68972999999999995</c:v>
                </c:pt>
                <c:pt idx="2931">
                  <c:v>0.69033999999999995</c:v>
                </c:pt>
                <c:pt idx="2932">
                  <c:v>0.69103999999999999</c:v>
                </c:pt>
                <c:pt idx="2933">
                  <c:v>0.69164999999999999</c:v>
                </c:pt>
                <c:pt idx="2934">
                  <c:v>0.69225000000000003</c:v>
                </c:pt>
                <c:pt idx="2935">
                  <c:v>0.69286000000000003</c:v>
                </c:pt>
                <c:pt idx="2936">
                  <c:v>0.69345999999999997</c:v>
                </c:pt>
                <c:pt idx="2937">
                  <c:v>0.69406999999999996</c:v>
                </c:pt>
                <c:pt idx="2938">
                  <c:v>0.69467000000000001</c:v>
                </c:pt>
                <c:pt idx="2939">
                  <c:v>0.69528000000000001</c:v>
                </c:pt>
                <c:pt idx="2940">
                  <c:v>0.69599</c:v>
                </c:pt>
                <c:pt idx="2941">
                  <c:v>0.69659000000000004</c:v>
                </c:pt>
                <c:pt idx="2942">
                  <c:v>0.69730000000000003</c:v>
                </c:pt>
                <c:pt idx="2943">
                  <c:v>0.69789999999999996</c:v>
                </c:pt>
                <c:pt idx="2944">
                  <c:v>0.69860999999999995</c:v>
                </c:pt>
                <c:pt idx="2945">
                  <c:v>0.69921</c:v>
                </c:pt>
                <c:pt idx="2946">
                  <c:v>0.69991999999999999</c:v>
                </c:pt>
                <c:pt idx="2947">
                  <c:v>0.70062999999999998</c:v>
                </c:pt>
                <c:pt idx="2948">
                  <c:v>0.70133000000000001</c:v>
                </c:pt>
                <c:pt idx="2949">
                  <c:v>0.70194000000000001</c:v>
                </c:pt>
                <c:pt idx="2950">
                  <c:v>0.70264000000000004</c:v>
                </c:pt>
                <c:pt idx="2951">
                  <c:v>0.70315000000000005</c:v>
                </c:pt>
                <c:pt idx="2952">
                  <c:v>0.70365</c:v>
                </c:pt>
                <c:pt idx="2953">
                  <c:v>0.70416000000000001</c:v>
                </c:pt>
                <c:pt idx="2954">
                  <c:v>0.70465999999999995</c:v>
                </c:pt>
                <c:pt idx="2955">
                  <c:v>0.70526999999999995</c:v>
                </c:pt>
                <c:pt idx="2956">
                  <c:v>0.70587</c:v>
                </c:pt>
                <c:pt idx="2957">
                  <c:v>0.70648</c:v>
                </c:pt>
                <c:pt idx="2958">
                  <c:v>0.70728000000000002</c:v>
                </c:pt>
                <c:pt idx="2959">
                  <c:v>0.70799000000000001</c:v>
                </c:pt>
                <c:pt idx="2960">
                  <c:v>0.70889999999999997</c:v>
                </c:pt>
                <c:pt idx="2961">
                  <c:v>0.7097</c:v>
                </c:pt>
                <c:pt idx="2962">
                  <c:v>0.71040999999999999</c:v>
                </c:pt>
                <c:pt idx="2963">
                  <c:v>0.71111999999999997</c:v>
                </c:pt>
                <c:pt idx="2964">
                  <c:v>0.71182000000000001</c:v>
                </c:pt>
                <c:pt idx="2965">
                  <c:v>0.71243000000000001</c:v>
                </c:pt>
                <c:pt idx="2966">
                  <c:v>0.71313000000000004</c:v>
                </c:pt>
                <c:pt idx="2967">
                  <c:v>0.71374000000000004</c:v>
                </c:pt>
                <c:pt idx="2968">
                  <c:v>0.71433999999999997</c:v>
                </c:pt>
                <c:pt idx="2969">
                  <c:v>0.71494999999999997</c:v>
                </c:pt>
                <c:pt idx="2970">
                  <c:v>0.71555000000000002</c:v>
                </c:pt>
                <c:pt idx="2971">
                  <c:v>0.71626000000000001</c:v>
                </c:pt>
                <c:pt idx="2972">
                  <c:v>0.71697</c:v>
                </c:pt>
                <c:pt idx="2973">
                  <c:v>0.71757000000000004</c:v>
                </c:pt>
                <c:pt idx="2974">
                  <c:v>0.71828000000000003</c:v>
                </c:pt>
                <c:pt idx="2975">
                  <c:v>0.71887999999999996</c:v>
                </c:pt>
                <c:pt idx="2976">
                  <c:v>0.71948999999999996</c:v>
                </c:pt>
                <c:pt idx="2977">
                  <c:v>0.72019</c:v>
                </c:pt>
                <c:pt idx="2978">
                  <c:v>0.72089999999999999</c:v>
                </c:pt>
                <c:pt idx="2979">
                  <c:v>0.72170999999999996</c:v>
                </c:pt>
                <c:pt idx="2980">
                  <c:v>0.72241</c:v>
                </c:pt>
                <c:pt idx="2981">
                  <c:v>0.72311999999999999</c:v>
                </c:pt>
                <c:pt idx="2982">
                  <c:v>0.72382999999999997</c:v>
                </c:pt>
                <c:pt idx="2983">
                  <c:v>0.72443000000000002</c:v>
                </c:pt>
                <c:pt idx="2984">
                  <c:v>0.72514000000000001</c:v>
                </c:pt>
                <c:pt idx="2985">
                  <c:v>0.72584000000000004</c:v>
                </c:pt>
                <c:pt idx="2986">
                  <c:v>0.72665000000000002</c:v>
                </c:pt>
                <c:pt idx="2987">
                  <c:v>0.72736000000000001</c:v>
                </c:pt>
                <c:pt idx="2988">
                  <c:v>0.72806000000000004</c:v>
                </c:pt>
                <c:pt idx="2989">
                  <c:v>0.72867000000000004</c:v>
                </c:pt>
                <c:pt idx="2990">
                  <c:v>0.72916999999999998</c:v>
                </c:pt>
                <c:pt idx="2991">
                  <c:v>0.72977999999999998</c:v>
                </c:pt>
                <c:pt idx="2992">
                  <c:v>0.73038000000000003</c:v>
                </c:pt>
                <c:pt idx="2993">
                  <c:v>0.73109000000000002</c:v>
                </c:pt>
                <c:pt idx="2994">
                  <c:v>0.73168999999999995</c:v>
                </c:pt>
                <c:pt idx="2995">
                  <c:v>0.73240000000000005</c:v>
                </c:pt>
                <c:pt idx="2996">
                  <c:v>0.73311000000000004</c:v>
                </c:pt>
                <c:pt idx="2997">
                  <c:v>0.73380999999999996</c:v>
                </c:pt>
                <c:pt idx="2998">
                  <c:v>0.73462000000000005</c:v>
                </c:pt>
                <c:pt idx="2999">
                  <c:v>0.73531999999999997</c:v>
                </c:pt>
                <c:pt idx="3000">
                  <c:v>0.73602999999999996</c:v>
                </c:pt>
                <c:pt idx="3001">
                  <c:v>0.73663999999999996</c:v>
                </c:pt>
                <c:pt idx="3002">
                  <c:v>0.73724000000000001</c:v>
                </c:pt>
                <c:pt idx="3003">
                  <c:v>0.73775000000000002</c:v>
                </c:pt>
                <c:pt idx="3004">
                  <c:v>0.73834999999999995</c:v>
                </c:pt>
                <c:pt idx="3005">
                  <c:v>0.73906000000000005</c:v>
                </c:pt>
                <c:pt idx="3006">
                  <c:v>0.73965999999999998</c:v>
                </c:pt>
                <c:pt idx="3007">
                  <c:v>0.74036999999999997</c:v>
                </c:pt>
                <c:pt idx="3008">
                  <c:v>0.74097000000000002</c:v>
                </c:pt>
                <c:pt idx="3009">
                  <c:v>0.74168000000000001</c:v>
                </c:pt>
                <c:pt idx="3010">
                  <c:v>0.74238999999999999</c:v>
                </c:pt>
                <c:pt idx="3011">
                  <c:v>0.74319000000000002</c:v>
                </c:pt>
                <c:pt idx="3012">
                  <c:v>0.74390000000000001</c:v>
                </c:pt>
                <c:pt idx="3013">
                  <c:v>0.74470999999999998</c:v>
                </c:pt>
                <c:pt idx="3014">
                  <c:v>0.74551000000000001</c:v>
                </c:pt>
                <c:pt idx="3015">
                  <c:v>0.74621999999999999</c:v>
                </c:pt>
                <c:pt idx="3016">
                  <c:v>0.74702999999999997</c:v>
                </c:pt>
                <c:pt idx="3017">
                  <c:v>0.74773000000000001</c:v>
                </c:pt>
                <c:pt idx="3018">
                  <c:v>0.74834000000000001</c:v>
                </c:pt>
                <c:pt idx="3019">
                  <c:v>0.74904000000000004</c:v>
                </c:pt>
                <c:pt idx="3020">
                  <c:v>0.74975000000000003</c:v>
                </c:pt>
                <c:pt idx="3021">
                  <c:v>0.75044999999999995</c:v>
                </c:pt>
                <c:pt idx="3022">
                  <c:v>0.75105999999999995</c:v>
                </c:pt>
                <c:pt idx="3023">
                  <c:v>0.75177000000000005</c:v>
                </c:pt>
                <c:pt idx="3024">
                  <c:v>0.75246999999999997</c:v>
                </c:pt>
                <c:pt idx="3025">
                  <c:v>0.75317999999999996</c:v>
                </c:pt>
                <c:pt idx="3026">
                  <c:v>0.75387999999999999</c:v>
                </c:pt>
                <c:pt idx="3027">
                  <c:v>0.75458999999999998</c:v>
                </c:pt>
                <c:pt idx="3028">
                  <c:v>0.75519999999999998</c:v>
                </c:pt>
                <c:pt idx="3029">
                  <c:v>0.75590000000000002</c:v>
                </c:pt>
                <c:pt idx="3030">
                  <c:v>0.75661</c:v>
                </c:pt>
                <c:pt idx="3031">
                  <c:v>0.75741000000000003</c:v>
                </c:pt>
                <c:pt idx="3032">
                  <c:v>0.75812000000000002</c:v>
                </c:pt>
                <c:pt idx="3033">
                  <c:v>0.75883</c:v>
                </c:pt>
                <c:pt idx="3034">
                  <c:v>0.75953000000000004</c:v>
                </c:pt>
                <c:pt idx="3035">
                  <c:v>0.76034000000000002</c:v>
                </c:pt>
                <c:pt idx="3036">
                  <c:v>0.76114999999999999</c:v>
                </c:pt>
                <c:pt idx="3037">
                  <c:v>0.76185000000000003</c:v>
                </c:pt>
                <c:pt idx="3038">
                  <c:v>0.76256000000000002</c:v>
                </c:pt>
                <c:pt idx="3039">
                  <c:v>0.76315999999999995</c:v>
                </c:pt>
                <c:pt idx="3040">
                  <c:v>0.76376999999999995</c:v>
                </c:pt>
                <c:pt idx="3041">
                  <c:v>0.76436999999999999</c:v>
                </c:pt>
                <c:pt idx="3042">
                  <c:v>0.76497999999999999</c:v>
                </c:pt>
                <c:pt idx="3043">
                  <c:v>0.76568999999999998</c:v>
                </c:pt>
                <c:pt idx="3044">
                  <c:v>0.76629000000000003</c:v>
                </c:pt>
                <c:pt idx="3045">
                  <c:v>0.7671</c:v>
                </c:pt>
                <c:pt idx="3046">
                  <c:v>0.76790000000000003</c:v>
                </c:pt>
                <c:pt idx="3047">
                  <c:v>0.76871</c:v>
                </c:pt>
                <c:pt idx="3048">
                  <c:v>0.76951999999999998</c:v>
                </c:pt>
                <c:pt idx="3049">
                  <c:v>0.77022000000000002</c:v>
                </c:pt>
                <c:pt idx="3050">
                  <c:v>0.77093</c:v>
                </c:pt>
                <c:pt idx="3051">
                  <c:v>0.77163999999999999</c:v>
                </c:pt>
                <c:pt idx="3052">
                  <c:v>0.77244000000000002</c:v>
                </c:pt>
                <c:pt idx="3053">
                  <c:v>0.77324999999999999</c:v>
                </c:pt>
                <c:pt idx="3054">
                  <c:v>0.77405999999999997</c:v>
                </c:pt>
                <c:pt idx="3055">
                  <c:v>0.77476</c:v>
                </c:pt>
                <c:pt idx="3056">
                  <c:v>0.77546999999999999</c:v>
                </c:pt>
                <c:pt idx="3057">
                  <c:v>0.77617999999999998</c:v>
                </c:pt>
                <c:pt idx="3058">
                  <c:v>0.77678000000000003</c:v>
                </c:pt>
                <c:pt idx="3059">
                  <c:v>0.77739000000000003</c:v>
                </c:pt>
                <c:pt idx="3060">
                  <c:v>0.77808999999999995</c:v>
                </c:pt>
                <c:pt idx="3061">
                  <c:v>0.77890000000000004</c:v>
                </c:pt>
                <c:pt idx="3062">
                  <c:v>0.77971000000000001</c:v>
                </c:pt>
                <c:pt idx="3063">
                  <c:v>0.78041000000000005</c:v>
                </c:pt>
                <c:pt idx="3064">
                  <c:v>0.78122000000000003</c:v>
                </c:pt>
                <c:pt idx="3065">
                  <c:v>0.78181999999999996</c:v>
                </c:pt>
                <c:pt idx="3066">
                  <c:v>0.78252999999999995</c:v>
                </c:pt>
                <c:pt idx="3067">
                  <c:v>0.78313999999999995</c:v>
                </c:pt>
                <c:pt idx="3068">
                  <c:v>0.78383999999999998</c:v>
                </c:pt>
                <c:pt idx="3069">
                  <c:v>0.78454999999999997</c:v>
                </c:pt>
                <c:pt idx="3070">
                  <c:v>0.78525</c:v>
                </c:pt>
                <c:pt idx="3071">
                  <c:v>0.78586</c:v>
                </c:pt>
                <c:pt idx="3072">
                  <c:v>0.78656999999999999</c:v>
                </c:pt>
                <c:pt idx="3073">
                  <c:v>0.78737000000000001</c:v>
                </c:pt>
                <c:pt idx="3074">
                  <c:v>0.78817999999999999</c:v>
                </c:pt>
                <c:pt idx="3075">
                  <c:v>0.78908999999999996</c:v>
                </c:pt>
                <c:pt idx="3076">
                  <c:v>0.78988999999999998</c:v>
                </c:pt>
                <c:pt idx="3077">
                  <c:v>0.79079999999999995</c:v>
                </c:pt>
                <c:pt idx="3078">
                  <c:v>0.79161000000000004</c:v>
                </c:pt>
                <c:pt idx="3079">
                  <c:v>0.79252</c:v>
                </c:pt>
                <c:pt idx="3080">
                  <c:v>0.79332000000000003</c:v>
                </c:pt>
                <c:pt idx="3081">
                  <c:v>0.79413</c:v>
                </c:pt>
                <c:pt idx="3082">
                  <c:v>0.79483999999999999</c:v>
                </c:pt>
                <c:pt idx="3083">
                  <c:v>0.79554000000000002</c:v>
                </c:pt>
                <c:pt idx="3084">
                  <c:v>0.79625000000000001</c:v>
                </c:pt>
                <c:pt idx="3085">
                  <c:v>0.79684999999999995</c:v>
                </c:pt>
                <c:pt idx="3086">
                  <c:v>0.79756000000000005</c:v>
                </c:pt>
                <c:pt idx="3087">
                  <c:v>0.79827000000000004</c:v>
                </c:pt>
                <c:pt idx="3088">
                  <c:v>0.79906999999999995</c:v>
                </c:pt>
                <c:pt idx="3089">
                  <c:v>0.79978000000000005</c:v>
                </c:pt>
                <c:pt idx="3090">
                  <c:v>0.80047999999999997</c:v>
                </c:pt>
                <c:pt idx="3091">
                  <c:v>0.80128999999999995</c:v>
                </c:pt>
                <c:pt idx="3092">
                  <c:v>0.80200000000000005</c:v>
                </c:pt>
                <c:pt idx="3093">
                  <c:v>0.80279999999999996</c:v>
                </c:pt>
                <c:pt idx="3094">
                  <c:v>0.80361000000000005</c:v>
                </c:pt>
                <c:pt idx="3095">
                  <c:v>0.80442000000000002</c:v>
                </c:pt>
                <c:pt idx="3096">
                  <c:v>0.80511999999999995</c:v>
                </c:pt>
                <c:pt idx="3097">
                  <c:v>0.80583000000000005</c:v>
                </c:pt>
                <c:pt idx="3098">
                  <c:v>0.80664000000000002</c:v>
                </c:pt>
                <c:pt idx="3099">
                  <c:v>0.80733999999999995</c:v>
                </c:pt>
                <c:pt idx="3100">
                  <c:v>0.80815000000000003</c:v>
                </c:pt>
                <c:pt idx="3101">
                  <c:v>0.80886000000000002</c:v>
                </c:pt>
                <c:pt idx="3102">
                  <c:v>0.80955999999999995</c:v>
                </c:pt>
                <c:pt idx="3103">
                  <c:v>0.81016999999999995</c:v>
                </c:pt>
                <c:pt idx="3104">
                  <c:v>0.81076999999999999</c:v>
                </c:pt>
                <c:pt idx="3105">
                  <c:v>0.81137999999999999</c:v>
                </c:pt>
                <c:pt idx="3106">
                  <c:v>0.81218999999999997</c:v>
                </c:pt>
                <c:pt idx="3107">
                  <c:v>0.81298999999999999</c:v>
                </c:pt>
                <c:pt idx="3108">
                  <c:v>0.81379999999999997</c:v>
                </c:pt>
                <c:pt idx="3109">
                  <c:v>0.81450999999999996</c:v>
                </c:pt>
                <c:pt idx="3110">
                  <c:v>0.81520999999999999</c:v>
                </c:pt>
                <c:pt idx="3111">
                  <c:v>0.81581999999999999</c:v>
                </c:pt>
                <c:pt idx="3112">
                  <c:v>0.81652000000000002</c:v>
                </c:pt>
                <c:pt idx="3113">
                  <c:v>0.81713000000000002</c:v>
                </c:pt>
                <c:pt idx="3114">
                  <c:v>0.81782999999999995</c:v>
                </c:pt>
                <c:pt idx="3115">
                  <c:v>0.81864000000000003</c:v>
                </c:pt>
                <c:pt idx="3116">
                  <c:v>0.81945000000000001</c:v>
                </c:pt>
                <c:pt idx="3117">
                  <c:v>0.82015000000000005</c:v>
                </c:pt>
                <c:pt idx="3118">
                  <c:v>0.82086000000000003</c:v>
                </c:pt>
                <c:pt idx="3119">
                  <c:v>0.82157000000000002</c:v>
                </c:pt>
                <c:pt idx="3120">
                  <c:v>0.82237000000000005</c:v>
                </c:pt>
                <c:pt idx="3121">
                  <c:v>0.82318000000000002</c:v>
                </c:pt>
                <c:pt idx="3122">
                  <c:v>0.82408999999999999</c:v>
                </c:pt>
                <c:pt idx="3123">
                  <c:v>0.82489000000000001</c:v>
                </c:pt>
                <c:pt idx="3124">
                  <c:v>0.8256</c:v>
                </c:pt>
                <c:pt idx="3125">
                  <c:v>0.82630999999999999</c:v>
                </c:pt>
                <c:pt idx="3126">
                  <c:v>0.82711000000000001</c:v>
                </c:pt>
                <c:pt idx="3127">
                  <c:v>0.82782</c:v>
                </c:pt>
                <c:pt idx="3128">
                  <c:v>0.82862999999999998</c:v>
                </c:pt>
                <c:pt idx="3129">
                  <c:v>0.82952999999999999</c:v>
                </c:pt>
                <c:pt idx="3130">
                  <c:v>0.83033999999999997</c:v>
                </c:pt>
                <c:pt idx="3131">
                  <c:v>0.83104999999999996</c:v>
                </c:pt>
                <c:pt idx="3132">
                  <c:v>0.83184999999999998</c:v>
                </c:pt>
                <c:pt idx="3133">
                  <c:v>0.83275999999999994</c:v>
                </c:pt>
                <c:pt idx="3134">
                  <c:v>0.83357000000000003</c:v>
                </c:pt>
                <c:pt idx="3135">
                  <c:v>0.83448</c:v>
                </c:pt>
                <c:pt idx="3136">
                  <c:v>0.83538000000000001</c:v>
                </c:pt>
                <c:pt idx="3137">
                  <c:v>0.83628999999999998</c:v>
                </c:pt>
                <c:pt idx="3138">
                  <c:v>0.83709999999999996</c:v>
                </c:pt>
                <c:pt idx="3139">
                  <c:v>0.83781000000000005</c:v>
                </c:pt>
                <c:pt idx="3140">
                  <c:v>0.83840999999999999</c:v>
                </c:pt>
                <c:pt idx="3141">
                  <c:v>0.83911999999999998</c:v>
                </c:pt>
                <c:pt idx="3142">
                  <c:v>0.83982000000000001</c:v>
                </c:pt>
                <c:pt idx="3143">
                  <c:v>0.84053</c:v>
                </c:pt>
                <c:pt idx="3144">
                  <c:v>0.84133999999999998</c:v>
                </c:pt>
                <c:pt idx="3145">
                  <c:v>0.84214</c:v>
                </c:pt>
                <c:pt idx="3146">
                  <c:v>0.84294999999999998</c:v>
                </c:pt>
                <c:pt idx="3147">
                  <c:v>0.84375999999999995</c:v>
                </c:pt>
                <c:pt idx="3148">
                  <c:v>0.84465999999999997</c:v>
                </c:pt>
                <c:pt idx="3149">
                  <c:v>0.84557000000000004</c:v>
                </c:pt>
                <c:pt idx="3150">
                  <c:v>0.84658</c:v>
                </c:pt>
                <c:pt idx="3151">
                  <c:v>0.84738999999999998</c:v>
                </c:pt>
                <c:pt idx="3152">
                  <c:v>0.84819999999999995</c:v>
                </c:pt>
                <c:pt idx="3153">
                  <c:v>0.84899999999999998</c:v>
                </c:pt>
                <c:pt idx="3154">
                  <c:v>0.84991000000000005</c:v>
                </c:pt>
                <c:pt idx="3155">
                  <c:v>0.85072000000000003</c:v>
                </c:pt>
                <c:pt idx="3156">
                  <c:v>0.85152000000000005</c:v>
                </c:pt>
                <c:pt idx="3157">
                  <c:v>0.85223000000000004</c:v>
                </c:pt>
                <c:pt idx="3158">
                  <c:v>0.85304000000000002</c:v>
                </c:pt>
                <c:pt idx="3159">
                  <c:v>0.85374000000000005</c:v>
                </c:pt>
                <c:pt idx="3160">
                  <c:v>0.85455000000000003</c:v>
                </c:pt>
                <c:pt idx="3161">
                  <c:v>0.85526000000000002</c:v>
                </c:pt>
                <c:pt idx="3162">
                  <c:v>0.85606000000000004</c:v>
                </c:pt>
                <c:pt idx="3163">
                  <c:v>0.85677000000000003</c:v>
                </c:pt>
                <c:pt idx="3164">
                  <c:v>0.85758000000000001</c:v>
                </c:pt>
                <c:pt idx="3165">
                  <c:v>0.85838000000000003</c:v>
                </c:pt>
                <c:pt idx="3166">
                  <c:v>0.85929</c:v>
                </c:pt>
                <c:pt idx="3167">
                  <c:v>0.86019999999999996</c:v>
                </c:pt>
                <c:pt idx="3168">
                  <c:v>0.86111000000000004</c:v>
                </c:pt>
                <c:pt idx="3169">
                  <c:v>0.86201000000000005</c:v>
                </c:pt>
                <c:pt idx="3170">
                  <c:v>0.86292000000000002</c:v>
                </c:pt>
                <c:pt idx="3171">
                  <c:v>0.86373</c:v>
                </c:pt>
                <c:pt idx="3172">
                  <c:v>0.86453999999999998</c:v>
                </c:pt>
                <c:pt idx="3173">
                  <c:v>0.86534</c:v>
                </c:pt>
                <c:pt idx="3174">
                  <c:v>0.86614999999999998</c:v>
                </c:pt>
                <c:pt idx="3175">
                  <c:v>0.86685999999999996</c:v>
                </c:pt>
                <c:pt idx="3176">
                  <c:v>0.86765999999999999</c:v>
                </c:pt>
                <c:pt idx="3177">
                  <c:v>0.86846999999999996</c:v>
                </c:pt>
                <c:pt idx="3178">
                  <c:v>0.86928000000000005</c:v>
                </c:pt>
                <c:pt idx="3179">
                  <c:v>0.87007999999999996</c:v>
                </c:pt>
                <c:pt idx="3180">
                  <c:v>0.87089000000000005</c:v>
                </c:pt>
                <c:pt idx="3181">
                  <c:v>0.87180000000000002</c:v>
                </c:pt>
                <c:pt idx="3182">
                  <c:v>0.87270999999999999</c:v>
                </c:pt>
                <c:pt idx="3183">
                  <c:v>0.87361</c:v>
                </c:pt>
                <c:pt idx="3184">
                  <c:v>0.87441999999999998</c:v>
                </c:pt>
                <c:pt idx="3185">
                  <c:v>0.87522999999999995</c:v>
                </c:pt>
                <c:pt idx="3186">
                  <c:v>0.87592999999999999</c:v>
                </c:pt>
                <c:pt idx="3187">
                  <c:v>0.87673999999999996</c:v>
                </c:pt>
                <c:pt idx="3188">
                  <c:v>0.87755000000000005</c:v>
                </c:pt>
                <c:pt idx="3189">
                  <c:v>0.87834999999999996</c:v>
                </c:pt>
                <c:pt idx="3190">
                  <c:v>0.87916000000000005</c:v>
                </c:pt>
                <c:pt idx="3191">
                  <c:v>0.87997000000000003</c:v>
                </c:pt>
                <c:pt idx="3192">
                  <c:v>0.88088</c:v>
                </c:pt>
                <c:pt idx="3193">
                  <c:v>0.88178000000000001</c:v>
                </c:pt>
                <c:pt idx="3194">
                  <c:v>0.88268999999999997</c:v>
                </c:pt>
                <c:pt idx="3195">
                  <c:v>0.88349999999999995</c:v>
                </c:pt>
                <c:pt idx="3196">
                  <c:v>0.88431000000000004</c:v>
                </c:pt>
                <c:pt idx="3197">
                  <c:v>0.88521000000000005</c:v>
                </c:pt>
                <c:pt idx="3198">
                  <c:v>0.88602000000000003</c:v>
                </c:pt>
                <c:pt idx="3199">
                  <c:v>0.88683000000000001</c:v>
                </c:pt>
                <c:pt idx="3200">
                  <c:v>0.88763000000000003</c:v>
                </c:pt>
                <c:pt idx="3201">
                  <c:v>0.88844000000000001</c:v>
                </c:pt>
                <c:pt idx="3202">
                  <c:v>0.88934999999999997</c:v>
                </c:pt>
                <c:pt idx="3203">
                  <c:v>0.89015999999999995</c:v>
                </c:pt>
                <c:pt idx="3204">
                  <c:v>0.89085999999999999</c:v>
                </c:pt>
                <c:pt idx="3205">
                  <c:v>0.89146999999999998</c:v>
                </c:pt>
                <c:pt idx="3206">
                  <c:v>0.89207000000000003</c:v>
                </c:pt>
                <c:pt idx="3207">
                  <c:v>0.89278000000000002</c:v>
                </c:pt>
                <c:pt idx="3208">
                  <c:v>0.89359</c:v>
                </c:pt>
                <c:pt idx="3209">
                  <c:v>0.89439000000000002</c:v>
                </c:pt>
                <c:pt idx="3210">
                  <c:v>0.89510000000000001</c:v>
                </c:pt>
                <c:pt idx="3211">
                  <c:v>0.89590999999999998</c:v>
                </c:pt>
                <c:pt idx="3212">
                  <c:v>0.89671000000000001</c:v>
                </c:pt>
                <c:pt idx="3213">
                  <c:v>0.89742</c:v>
                </c:pt>
                <c:pt idx="3214">
                  <c:v>0.89822999999999997</c:v>
                </c:pt>
                <c:pt idx="3215">
                  <c:v>0.89912999999999998</c:v>
                </c:pt>
                <c:pt idx="3216">
                  <c:v>0.89993999999999996</c:v>
                </c:pt>
                <c:pt idx="3217">
                  <c:v>0.90075000000000005</c:v>
                </c:pt>
                <c:pt idx="3218">
                  <c:v>0.90154999999999996</c:v>
                </c:pt>
                <c:pt idx="3219">
                  <c:v>0.90236000000000005</c:v>
                </c:pt>
                <c:pt idx="3220">
                  <c:v>0.90327000000000002</c:v>
                </c:pt>
                <c:pt idx="3221">
                  <c:v>0.90407999999999999</c:v>
                </c:pt>
                <c:pt idx="3222">
                  <c:v>0.90508</c:v>
                </c:pt>
                <c:pt idx="3223">
                  <c:v>0.90588999999999997</c:v>
                </c:pt>
                <c:pt idx="3224">
                  <c:v>0.90680000000000005</c:v>
                </c:pt>
                <c:pt idx="3225">
                  <c:v>0.90751000000000004</c:v>
                </c:pt>
                <c:pt idx="3226">
                  <c:v>0.90830999999999995</c:v>
                </c:pt>
                <c:pt idx="3227">
                  <c:v>0.90902000000000005</c:v>
                </c:pt>
                <c:pt idx="3228">
                  <c:v>0.90983000000000003</c:v>
                </c:pt>
                <c:pt idx="3229">
                  <c:v>0.91073000000000004</c:v>
                </c:pt>
                <c:pt idx="3230">
                  <c:v>0.91164000000000001</c:v>
                </c:pt>
                <c:pt idx="3231">
                  <c:v>0.91264999999999996</c:v>
                </c:pt>
                <c:pt idx="3232">
                  <c:v>0.91376000000000002</c:v>
                </c:pt>
                <c:pt idx="3233">
                  <c:v>0.91466999999999998</c:v>
                </c:pt>
                <c:pt idx="3234">
                  <c:v>0.91547000000000001</c:v>
                </c:pt>
                <c:pt idx="3235">
                  <c:v>0.91617999999999999</c:v>
                </c:pt>
                <c:pt idx="3236">
                  <c:v>0.91688999999999998</c:v>
                </c:pt>
                <c:pt idx="3237">
                  <c:v>0.91759000000000002</c:v>
                </c:pt>
                <c:pt idx="3238">
                  <c:v>0.91839999999999999</c:v>
                </c:pt>
                <c:pt idx="3239">
                  <c:v>0.91920999999999997</c:v>
                </c:pt>
                <c:pt idx="3240">
                  <c:v>0.92010999999999998</c:v>
                </c:pt>
                <c:pt idx="3241">
                  <c:v>0.92101999999999995</c:v>
                </c:pt>
                <c:pt idx="3242">
                  <c:v>0.92203000000000002</c:v>
                </c:pt>
                <c:pt idx="3243">
                  <c:v>0.92283999999999999</c:v>
                </c:pt>
                <c:pt idx="3244">
                  <c:v>0.92364000000000002</c:v>
                </c:pt>
                <c:pt idx="3245">
                  <c:v>0.92444999999999999</c:v>
                </c:pt>
                <c:pt idx="3246">
                  <c:v>0.92535999999999996</c:v>
                </c:pt>
                <c:pt idx="3247">
                  <c:v>0.92627000000000004</c:v>
                </c:pt>
                <c:pt idx="3248">
                  <c:v>0.92717000000000005</c:v>
                </c:pt>
                <c:pt idx="3249">
                  <c:v>0.92808000000000002</c:v>
                </c:pt>
                <c:pt idx="3250">
                  <c:v>0.92898999999999998</c:v>
                </c:pt>
                <c:pt idx="3251">
                  <c:v>0.92979999999999996</c:v>
                </c:pt>
                <c:pt idx="3252">
                  <c:v>0.93059999999999998</c:v>
                </c:pt>
                <c:pt idx="3253">
                  <c:v>0.93140999999999996</c:v>
                </c:pt>
                <c:pt idx="3254">
                  <c:v>0.93222000000000005</c:v>
                </c:pt>
                <c:pt idx="3255">
                  <c:v>0.93301999999999996</c:v>
                </c:pt>
                <c:pt idx="3256">
                  <c:v>0.93393000000000004</c:v>
                </c:pt>
                <c:pt idx="3257">
                  <c:v>0.93484</c:v>
                </c:pt>
                <c:pt idx="3258">
                  <c:v>0.93564999999999998</c:v>
                </c:pt>
                <c:pt idx="3259">
                  <c:v>0.93645</c:v>
                </c:pt>
                <c:pt idx="3260">
                  <c:v>0.93725999999999998</c:v>
                </c:pt>
                <c:pt idx="3261">
                  <c:v>0.93806999999999996</c:v>
                </c:pt>
                <c:pt idx="3262">
                  <c:v>0.93898000000000004</c:v>
                </c:pt>
                <c:pt idx="3263">
                  <c:v>0.93988000000000005</c:v>
                </c:pt>
                <c:pt idx="3264">
                  <c:v>0.94089</c:v>
                </c:pt>
                <c:pt idx="3265">
                  <c:v>0.94189999999999996</c:v>
                </c:pt>
                <c:pt idx="3266">
                  <c:v>0.94281000000000004</c:v>
                </c:pt>
                <c:pt idx="3267">
                  <c:v>0.94372</c:v>
                </c:pt>
                <c:pt idx="3268">
                  <c:v>0.94462000000000002</c:v>
                </c:pt>
                <c:pt idx="3269">
                  <c:v>0.94542999999999999</c:v>
                </c:pt>
                <c:pt idx="3270">
                  <c:v>0.94623999999999997</c:v>
                </c:pt>
                <c:pt idx="3271">
                  <c:v>0.94704999999999995</c:v>
                </c:pt>
                <c:pt idx="3272">
                  <c:v>0.94774999999999998</c:v>
                </c:pt>
                <c:pt idx="3273">
                  <c:v>0.94855999999999996</c:v>
                </c:pt>
                <c:pt idx="3274">
                  <c:v>0.94925999999999999</c:v>
                </c:pt>
                <c:pt idx="3275">
                  <c:v>0.94996999999999998</c:v>
                </c:pt>
                <c:pt idx="3276">
                  <c:v>0.95077999999999996</c:v>
                </c:pt>
                <c:pt idx="3277">
                  <c:v>0.95157999999999998</c:v>
                </c:pt>
                <c:pt idx="3278">
                  <c:v>0.95238999999999996</c:v>
                </c:pt>
                <c:pt idx="3279">
                  <c:v>0.95330000000000004</c:v>
                </c:pt>
                <c:pt idx="3280">
                  <c:v>0.95421</c:v>
                </c:pt>
                <c:pt idx="3281">
                  <c:v>0.95511000000000001</c:v>
                </c:pt>
                <c:pt idx="3282">
                  <c:v>0.95591999999999999</c:v>
                </c:pt>
                <c:pt idx="3283">
                  <c:v>0.95672999999999997</c:v>
                </c:pt>
                <c:pt idx="3284">
                  <c:v>0.95764000000000005</c:v>
                </c:pt>
                <c:pt idx="3285">
                  <c:v>0.95853999999999995</c:v>
                </c:pt>
                <c:pt idx="3286">
                  <c:v>0.95945000000000003</c:v>
                </c:pt>
                <c:pt idx="3287">
                  <c:v>0.96035999999999999</c:v>
                </c:pt>
                <c:pt idx="3288">
                  <c:v>0.96126999999999996</c:v>
                </c:pt>
                <c:pt idx="3289">
                  <c:v>0.96218000000000004</c:v>
                </c:pt>
                <c:pt idx="3290">
                  <c:v>0.96308000000000005</c:v>
                </c:pt>
                <c:pt idx="3291">
                  <c:v>0.96389000000000002</c:v>
                </c:pt>
                <c:pt idx="3292">
                  <c:v>0.96479999999999999</c:v>
                </c:pt>
                <c:pt idx="3293">
                  <c:v>0.96570999999999996</c:v>
                </c:pt>
                <c:pt idx="3294">
                  <c:v>0.96660999999999997</c:v>
                </c:pt>
                <c:pt idx="3295">
                  <c:v>0.96741999999999995</c:v>
                </c:pt>
                <c:pt idx="3296">
                  <c:v>0.96833000000000002</c:v>
                </c:pt>
                <c:pt idx="3297">
                  <c:v>0.96923999999999999</c:v>
                </c:pt>
                <c:pt idx="3298">
                  <c:v>0.97014</c:v>
                </c:pt>
                <c:pt idx="3299">
                  <c:v>0.97104999999999997</c:v>
                </c:pt>
                <c:pt idx="3300">
                  <c:v>0.97185999999999995</c:v>
                </c:pt>
                <c:pt idx="3301">
                  <c:v>0.97277000000000002</c:v>
                </c:pt>
                <c:pt idx="3302">
                  <c:v>0.97357000000000005</c:v>
                </c:pt>
                <c:pt idx="3303">
                  <c:v>0.97448000000000001</c:v>
                </c:pt>
                <c:pt idx="3304">
                  <c:v>0.97558999999999996</c:v>
                </c:pt>
                <c:pt idx="3305">
                  <c:v>0.97660000000000002</c:v>
                </c:pt>
                <c:pt idx="3306">
                  <c:v>0.97770999999999997</c:v>
                </c:pt>
                <c:pt idx="3307">
                  <c:v>0.97872000000000003</c:v>
                </c:pt>
                <c:pt idx="3308">
                  <c:v>0.97963</c:v>
                </c:pt>
                <c:pt idx="3309">
                  <c:v>0.98043000000000002</c:v>
                </c:pt>
                <c:pt idx="3310">
                  <c:v>0.98143999999999998</c:v>
                </c:pt>
                <c:pt idx="3311">
                  <c:v>0.98234999999999995</c:v>
                </c:pt>
                <c:pt idx="3312">
                  <c:v>0.98336000000000001</c:v>
                </c:pt>
                <c:pt idx="3313">
                  <c:v>0.98426999999999998</c:v>
                </c:pt>
                <c:pt idx="3314">
                  <c:v>0.98516999999999999</c:v>
                </c:pt>
                <c:pt idx="3315">
                  <c:v>0.98597999999999997</c:v>
                </c:pt>
                <c:pt idx="3316">
                  <c:v>0.98678999999999994</c:v>
                </c:pt>
                <c:pt idx="3317">
                  <c:v>0.98748999999999998</c:v>
                </c:pt>
                <c:pt idx="3318">
                  <c:v>0.98819999999999997</c:v>
                </c:pt>
                <c:pt idx="3319">
                  <c:v>0.98900999999999994</c:v>
                </c:pt>
                <c:pt idx="3320">
                  <c:v>0.99000999999999995</c:v>
                </c:pt>
                <c:pt idx="3321">
                  <c:v>0.99102000000000001</c:v>
                </c:pt>
                <c:pt idx="3322">
                  <c:v>0.99202999999999997</c:v>
                </c:pt>
                <c:pt idx="3323">
                  <c:v>0.99294000000000004</c:v>
                </c:pt>
                <c:pt idx="3324">
                  <c:v>0.99385000000000001</c:v>
                </c:pt>
                <c:pt idx="3325">
                  <c:v>0.99485999999999997</c:v>
                </c:pt>
                <c:pt idx="3326">
                  <c:v>0.99575999999999998</c:v>
                </c:pt>
                <c:pt idx="3327">
                  <c:v>0.99666999999999994</c:v>
                </c:pt>
                <c:pt idx="3328">
                  <c:v>0.99758000000000002</c:v>
                </c:pt>
                <c:pt idx="3329">
                  <c:v>0.99839</c:v>
                </c:pt>
                <c:pt idx="3330">
                  <c:v>0.99919000000000002</c:v>
                </c:pt>
                <c:pt idx="3331">
                  <c:v>1</c:v>
                </c:pt>
                <c:pt idx="3332">
                  <c:v>1.00091</c:v>
                </c:pt>
                <c:pt idx="3333">
                  <c:v>1.0019199999999999</c:v>
                </c:pt>
                <c:pt idx="3334">
                  <c:v>1.0029300000000001</c:v>
                </c:pt>
                <c:pt idx="3335">
                  <c:v>1.00383</c:v>
                </c:pt>
                <c:pt idx="3336">
                  <c:v>1.00464</c:v>
                </c:pt>
                <c:pt idx="3337">
                  <c:v>1.00545</c:v>
                </c:pt>
                <c:pt idx="3338">
                  <c:v>1.0062500000000001</c:v>
                </c:pt>
                <c:pt idx="3339">
                  <c:v>1.0070600000000001</c:v>
                </c:pt>
                <c:pt idx="3340">
                  <c:v>1.00787</c:v>
                </c:pt>
                <c:pt idx="3341">
                  <c:v>1.00878</c:v>
                </c:pt>
                <c:pt idx="3342">
                  <c:v>1.0095799999999999</c:v>
                </c:pt>
                <c:pt idx="3343">
                  <c:v>1.0104900000000001</c:v>
                </c:pt>
                <c:pt idx="3344">
                  <c:v>1.0114000000000001</c:v>
                </c:pt>
                <c:pt idx="3345">
                  <c:v>1.01231</c:v>
                </c:pt>
                <c:pt idx="3346">
                  <c:v>1.01332</c:v>
                </c:pt>
                <c:pt idx="3347">
                  <c:v>1.0141199999999999</c:v>
                </c:pt>
                <c:pt idx="3348">
                  <c:v>1.0149300000000001</c:v>
                </c:pt>
                <c:pt idx="3349">
                  <c:v>1.0158400000000001</c:v>
                </c:pt>
                <c:pt idx="3350">
                  <c:v>1.01674</c:v>
                </c:pt>
                <c:pt idx="3351">
                  <c:v>1.01755</c:v>
                </c:pt>
                <c:pt idx="3352">
                  <c:v>1.0184599999999999</c:v>
                </c:pt>
                <c:pt idx="3353">
                  <c:v>1.0193700000000001</c:v>
                </c:pt>
                <c:pt idx="3354">
                  <c:v>1.02017</c:v>
                </c:pt>
                <c:pt idx="3355">
                  <c:v>1.02108</c:v>
                </c:pt>
                <c:pt idx="3356">
                  <c:v>1.02199</c:v>
                </c:pt>
                <c:pt idx="3357">
                  <c:v>1.0228999999999999</c:v>
                </c:pt>
                <c:pt idx="3358">
                  <c:v>1.0238100000000001</c:v>
                </c:pt>
                <c:pt idx="3359">
                  <c:v>1.02471</c:v>
                </c:pt>
                <c:pt idx="3360">
                  <c:v>1.02562</c:v>
                </c:pt>
                <c:pt idx="3361">
                  <c:v>1.0265299999999999</c:v>
                </c:pt>
                <c:pt idx="3362">
                  <c:v>1.0274399999999999</c:v>
                </c:pt>
                <c:pt idx="3363">
                  <c:v>1.02824</c:v>
                </c:pt>
                <c:pt idx="3364">
                  <c:v>1.02915</c:v>
                </c:pt>
                <c:pt idx="3365">
                  <c:v>1.03006</c:v>
                </c:pt>
                <c:pt idx="3366">
                  <c:v>1.0309699999999999</c:v>
                </c:pt>
                <c:pt idx="3367">
                  <c:v>1.0318700000000001</c:v>
                </c:pt>
                <c:pt idx="3368">
                  <c:v>1.03288</c:v>
                </c:pt>
                <c:pt idx="3369">
                  <c:v>1.03379</c:v>
                </c:pt>
                <c:pt idx="3370">
                  <c:v>1.0347</c:v>
                </c:pt>
                <c:pt idx="3371">
                  <c:v>1.0356099999999999</c:v>
                </c:pt>
                <c:pt idx="3372">
                  <c:v>1.03651</c:v>
                </c:pt>
                <c:pt idx="3373">
                  <c:v>1.03752</c:v>
                </c:pt>
                <c:pt idx="3374">
                  <c:v>1.0386299999999999</c:v>
                </c:pt>
                <c:pt idx="3375">
                  <c:v>1.0396399999999999</c:v>
                </c:pt>
                <c:pt idx="3376">
                  <c:v>1.0406500000000001</c:v>
                </c:pt>
                <c:pt idx="3377">
                  <c:v>1.04156</c:v>
                </c:pt>
                <c:pt idx="3378">
                  <c:v>1.04247</c:v>
                </c:pt>
                <c:pt idx="3379">
                  <c:v>1.04358</c:v>
                </c:pt>
                <c:pt idx="3380">
                  <c:v>1.0445800000000001</c:v>
                </c:pt>
                <c:pt idx="3381">
                  <c:v>1.04549</c:v>
                </c:pt>
                <c:pt idx="3382">
                  <c:v>1.0464</c:v>
                </c:pt>
                <c:pt idx="3383">
                  <c:v>1.04721</c:v>
                </c:pt>
                <c:pt idx="3384">
                  <c:v>1.0481100000000001</c:v>
                </c:pt>
                <c:pt idx="3385">
                  <c:v>1.0489200000000001</c:v>
                </c:pt>
                <c:pt idx="3386">
                  <c:v>1.04983</c:v>
                </c:pt>
                <c:pt idx="3387">
                  <c:v>1.05064</c:v>
                </c:pt>
                <c:pt idx="3388">
                  <c:v>1.0514399999999999</c:v>
                </c:pt>
                <c:pt idx="3389">
                  <c:v>1.0522499999999999</c:v>
                </c:pt>
                <c:pt idx="3390">
                  <c:v>1.0531600000000001</c:v>
                </c:pt>
                <c:pt idx="3391">
                  <c:v>1.05396</c:v>
                </c:pt>
                <c:pt idx="3392">
                  <c:v>1.05487</c:v>
                </c:pt>
                <c:pt idx="3393">
                  <c:v>1.0558799999999999</c:v>
                </c:pt>
                <c:pt idx="3394">
                  <c:v>1.0569900000000001</c:v>
                </c:pt>
                <c:pt idx="3395">
                  <c:v>1.0581</c:v>
                </c:pt>
                <c:pt idx="3396">
                  <c:v>1.05911</c:v>
                </c:pt>
                <c:pt idx="3397">
                  <c:v>1.06012</c:v>
                </c:pt>
                <c:pt idx="3398">
                  <c:v>1.0610299999999999</c:v>
                </c:pt>
                <c:pt idx="3399">
                  <c:v>1.06203</c:v>
                </c:pt>
                <c:pt idx="3400">
                  <c:v>1.06294</c:v>
                </c:pt>
                <c:pt idx="3401">
                  <c:v>1.06375</c:v>
                </c:pt>
                <c:pt idx="3402">
                  <c:v>1.06456</c:v>
                </c:pt>
                <c:pt idx="3403">
                  <c:v>1.0653600000000001</c:v>
                </c:pt>
                <c:pt idx="3404">
                  <c:v>1.0661700000000001</c:v>
                </c:pt>
                <c:pt idx="3405">
                  <c:v>1.06698</c:v>
                </c:pt>
                <c:pt idx="3406">
                  <c:v>1.0678799999999999</c:v>
                </c:pt>
                <c:pt idx="3407">
                  <c:v>1.0686899999999999</c:v>
                </c:pt>
                <c:pt idx="3408">
                  <c:v>1.0696000000000001</c:v>
                </c:pt>
                <c:pt idx="3409">
                  <c:v>1.0705100000000001</c:v>
                </c:pt>
                <c:pt idx="3410">
                  <c:v>1.07142</c:v>
                </c:pt>
                <c:pt idx="3411">
                  <c:v>1.0723199999999999</c:v>
                </c:pt>
                <c:pt idx="3412">
                  <c:v>1.0732299999999999</c:v>
                </c:pt>
                <c:pt idx="3413">
                  <c:v>1.0741400000000001</c:v>
                </c:pt>
                <c:pt idx="3414">
                  <c:v>1.0750500000000001</c:v>
                </c:pt>
                <c:pt idx="3415">
                  <c:v>1.07605</c:v>
                </c:pt>
                <c:pt idx="3416">
                  <c:v>1.0769599999999999</c:v>
                </c:pt>
                <c:pt idx="3417">
                  <c:v>1.0778700000000001</c:v>
                </c:pt>
                <c:pt idx="3418">
                  <c:v>1.0787800000000001</c:v>
                </c:pt>
                <c:pt idx="3419">
                  <c:v>1.07969</c:v>
                </c:pt>
                <c:pt idx="3420">
                  <c:v>1.0806899999999999</c:v>
                </c:pt>
                <c:pt idx="3421">
                  <c:v>1.0815999999999999</c:v>
                </c:pt>
                <c:pt idx="3422">
                  <c:v>1.0825100000000001</c:v>
                </c:pt>
                <c:pt idx="3423">
                  <c:v>1.08342</c:v>
                </c:pt>
                <c:pt idx="3424">
                  <c:v>1.08443</c:v>
                </c:pt>
                <c:pt idx="3425">
                  <c:v>1.0855399999999999</c:v>
                </c:pt>
                <c:pt idx="3426">
                  <c:v>1.0867500000000001</c:v>
                </c:pt>
                <c:pt idx="3427">
                  <c:v>1.0877600000000001</c:v>
                </c:pt>
                <c:pt idx="3428">
                  <c:v>1.08876</c:v>
                </c:pt>
                <c:pt idx="3429">
                  <c:v>1.0897699999999999</c:v>
                </c:pt>
                <c:pt idx="3430">
                  <c:v>1.0907800000000001</c:v>
                </c:pt>
                <c:pt idx="3431">
                  <c:v>1.09169</c:v>
                </c:pt>
                <c:pt idx="3432">
                  <c:v>1.0926</c:v>
                </c:pt>
                <c:pt idx="3433">
                  <c:v>1.09361</c:v>
                </c:pt>
                <c:pt idx="3434">
                  <c:v>1.0945100000000001</c:v>
                </c:pt>
                <c:pt idx="3435">
                  <c:v>1.09552</c:v>
                </c:pt>
                <c:pt idx="3436">
                  <c:v>1.09653</c:v>
                </c:pt>
                <c:pt idx="3437">
                  <c:v>1.09744</c:v>
                </c:pt>
                <c:pt idx="3438">
                  <c:v>1.0982499999999999</c:v>
                </c:pt>
                <c:pt idx="3439">
                  <c:v>1.0991500000000001</c:v>
                </c:pt>
                <c:pt idx="3440">
                  <c:v>1.10006</c:v>
                </c:pt>
                <c:pt idx="3441">
                  <c:v>1.10097</c:v>
                </c:pt>
                <c:pt idx="3442">
                  <c:v>1.10198</c:v>
                </c:pt>
                <c:pt idx="3443">
                  <c:v>1.1028899999999999</c:v>
                </c:pt>
                <c:pt idx="3444">
                  <c:v>1.1036900000000001</c:v>
                </c:pt>
                <c:pt idx="3445">
                  <c:v>1.1046</c:v>
                </c:pt>
                <c:pt idx="3446">
                  <c:v>1.10561</c:v>
                </c:pt>
                <c:pt idx="3447">
                  <c:v>1.1066199999999999</c:v>
                </c:pt>
                <c:pt idx="3448">
                  <c:v>1.1075299999999999</c:v>
                </c:pt>
                <c:pt idx="3449">
                  <c:v>1.10853</c:v>
                </c:pt>
                <c:pt idx="3450">
                  <c:v>1.10833</c:v>
                </c:pt>
                <c:pt idx="3451">
                  <c:v>1.10884</c:v>
                </c:pt>
                <c:pt idx="3452">
                  <c:v>1.1087400000000001</c:v>
                </c:pt>
                <c:pt idx="3453">
                  <c:v>1.1087400000000001</c:v>
                </c:pt>
                <c:pt idx="3454">
                  <c:v>1.1080300000000001</c:v>
                </c:pt>
                <c:pt idx="3455">
                  <c:v>1.1032900000000001</c:v>
                </c:pt>
                <c:pt idx="3456">
                  <c:v>1.1026800000000001</c:v>
                </c:pt>
                <c:pt idx="3457">
                  <c:v>1.10198</c:v>
                </c:pt>
                <c:pt idx="3458">
                  <c:v>1.10379</c:v>
                </c:pt>
                <c:pt idx="3459">
                  <c:v>1.1036900000000001</c:v>
                </c:pt>
                <c:pt idx="3460">
                  <c:v>1.1059099999999999</c:v>
                </c:pt>
                <c:pt idx="3461">
                  <c:v>1.1076299999999999</c:v>
                </c:pt>
                <c:pt idx="3462">
                  <c:v>1.10944</c:v>
                </c:pt>
                <c:pt idx="3463">
                  <c:v>1.1111599999999999</c:v>
                </c:pt>
                <c:pt idx="3464">
                  <c:v>1.11267</c:v>
                </c:pt>
                <c:pt idx="3465">
                  <c:v>1.11408</c:v>
                </c:pt>
                <c:pt idx="3466">
                  <c:v>1.1152899999999999</c:v>
                </c:pt>
                <c:pt idx="3467">
                  <c:v>1.1164000000000001</c:v>
                </c:pt>
                <c:pt idx="3468">
                  <c:v>1.11751</c:v>
                </c:pt>
                <c:pt idx="3469">
                  <c:v>1.1186199999999999</c:v>
                </c:pt>
                <c:pt idx="3470">
                  <c:v>1.1198300000000001</c:v>
                </c:pt>
                <c:pt idx="3471">
                  <c:v>1.12104</c:v>
                </c:pt>
                <c:pt idx="3472">
                  <c:v>1.12215</c:v>
                </c:pt>
                <c:pt idx="3473">
                  <c:v>1.1234599999999999</c:v>
                </c:pt>
                <c:pt idx="3474">
                  <c:v>1.1246700000000001</c:v>
                </c:pt>
                <c:pt idx="3475">
                  <c:v>1.12578</c:v>
                </c:pt>
                <c:pt idx="3476">
                  <c:v>1.12679</c:v>
                </c:pt>
                <c:pt idx="3477">
                  <c:v>1.1278999999999999</c:v>
                </c:pt>
                <c:pt idx="3478">
                  <c:v>1.1288100000000001</c:v>
                </c:pt>
                <c:pt idx="3479">
                  <c:v>1.12982</c:v>
                </c:pt>
                <c:pt idx="3480">
                  <c:v>1.13073</c:v>
                </c:pt>
                <c:pt idx="3481">
                  <c:v>1.1316299999999999</c:v>
                </c:pt>
                <c:pt idx="3482">
                  <c:v>1.1325400000000001</c:v>
                </c:pt>
                <c:pt idx="3483">
                  <c:v>1.1335500000000001</c:v>
                </c:pt>
                <c:pt idx="3484">
                  <c:v>1.13446</c:v>
                </c:pt>
                <c:pt idx="3485">
                  <c:v>1.13537</c:v>
                </c:pt>
                <c:pt idx="3486">
                  <c:v>1.1362699999999999</c:v>
                </c:pt>
                <c:pt idx="3487">
                  <c:v>1.1371800000000001</c:v>
                </c:pt>
                <c:pt idx="3488">
                  <c:v>1.13819</c:v>
                </c:pt>
                <c:pt idx="3489">
                  <c:v>1.1393</c:v>
                </c:pt>
                <c:pt idx="3490">
                  <c:v>1.1404099999999999</c:v>
                </c:pt>
                <c:pt idx="3491">
                  <c:v>1.1415200000000001</c:v>
                </c:pt>
                <c:pt idx="3492">
                  <c:v>1.14253</c:v>
                </c:pt>
                <c:pt idx="3493">
                  <c:v>1.1434299999999999</c:v>
                </c:pt>
                <c:pt idx="3494">
                  <c:v>1.1444399999999999</c:v>
                </c:pt>
                <c:pt idx="3495">
                  <c:v>1.1453500000000001</c:v>
                </c:pt>
                <c:pt idx="3496">
                  <c:v>1.1462600000000001</c:v>
                </c:pt>
                <c:pt idx="3497">
                  <c:v>1.14707</c:v>
                </c:pt>
                <c:pt idx="3498">
                  <c:v>1.1478699999999999</c:v>
                </c:pt>
                <c:pt idx="3499">
                  <c:v>1.1487799999999999</c:v>
                </c:pt>
                <c:pt idx="3500">
                  <c:v>1.1496900000000001</c:v>
                </c:pt>
                <c:pt idx="3501">
                  <c:v>1.1506000000000001</c:v>
                </c:pt>
                <c:pt idx="3502">
                  <c:v>1.1516</c:v>
                </c:pt>
                <c:pt idx="3503">
                  <c:v>1.1526099999999999</c:v>
                </c:pt>
                <c:pt idx="3504">
                  <c:v>1.1536200000000001</c:v>
                </c:pt>
                <c:pt idx="3505">
                  <c:v>1.15473</c:v>
                </c:pt>
                <c:pt idx="3506">
                  <c:v>1.15574</c:v>
                </c:pt>
                <c:pt idx="3507">
                  <c:v>1.1567499999999999</c:v>
                </c:pt>
                <c:pt idx="3508">
                  <c:v>1.1577599999999999</c:v>
                </c:pt>
                <c:pt idx="3509">
                  <c:v>1.1586700000000001</c:v>
                </c:pt>
                <c:pt idx="3510">
                  <c:v>1.15957</c:v>
                </c:pt>
                <c:pt idx="3511">
                  <c:v>1.1605799999999999</c:v>
                </c:pt>
                <c:pt idx="3512">
                  <c:v>1.1615899999999999</c:v>
                </c:pt>
                <c:pt idx="3513">
                  <c:v>1.1627000000000001</c:v>
                </c:pt>
                <c:pt idx="3514">
                  <c:v>1.16361</c:v>
                </c:pt>
                <c:pt idx="3515">
                  <c:v>1.16462</c:v>
                </c:pt>
                <c:pt idx="3516">
                  <c:v>1.1654199999999999</c:v>
                </c:pt>
                <c:pt idx="3517">
                  <c:v>1.1663300000000001</c:v>
                </c:pt>
                <c:pt idx="3518">
                  <c:v>1.1672400000000001</c:v>
                </c:pt>
                <c:pt idx="3519">
                  <c:v>1.16815</c:v>
                </c:pt>
                <c:pt idx="3520">
                  <c:v>1.1689499999999999</c:v>
                </c:pt>
                <c:pt idx="3521">
                  <c:v>1.1698599999999999</c:v>
                </c:pt>
                <c:pt idx="3522">
                  <c:v>1.1708700000000001</c:v>
                </c:pt>
                <c:pt idx="3523">
                  <c:v>1.17198</c:v>
                </c:pt>
                <c:pt idx="3524">
                  <c:v>1.17309</c:v>
                </c:pt>
                <c:pt idx="3525">
                  <c:v>1.1740999999999999</c:v>
                </c:pt>
                <c:pt idx="3526">
                  <c:v>1.1751100000000001</c:v>
                </c:pt>
                <c:pt idx="3527">
                  <c:v>1.1761200000000001</c:v>
                </c:pt>
                <c:pt idx="3528">
                  <c:v>1.17702</c:v>
                </c:pt>
                <c:pt idx="3529">
                  <c:v>1.1780299999999999</c:v>
                </c:pt>
                <c:pt idx="3530">
                  <c:v>1.1790400000000001</c:v>
                </c:pt>
                <c:pt idx="3531">
                  <c:v>1.18005</c:v>
                </c:pt>
                <c:pt idx="3532">
                  <c:v>1.18106</c:v>
                </c:pt>
                <c:pt idx="3533">
                  <c:v>1.18197</c:v>
                </c:pt>
                <c:pt idx="3534">
                  <c:v>1.1828700000000001</c:v>
                </c:pt>
                <c:pt idx="3535">
                  <c:v>1.18388</c:v>
                </c:pt>
                <c:pt idx="3536">
                  <c:v>1.18489</c:v>
                </c:pt>
                <c:pt idx="3537">
                  <c:v>1.1859</c:v>
                </c:pt>
                <c:pt idx="3538">
                  <c:v>1.1869099999999999</c:v>
                </c:pt>
                <c:pt idx="3539">
                  <c:v>1.1880200000000001</c:v>
                </c:pt>
                <c:pt idx="3540">
                  <c:v>1.18903</c:v>
                </c:pt>
                <c:pt idx="3541">
                  <c:v>1.19004</c:v>
                </c:pt>
                <c:pt idx="3542">
                  <c:v>1.1910400000000001</c:v>
                </c:pt>
                <c:pt idx="3543">
                  <c:v>1.1919500000000001</c:v>
                </c:pt>
                <c:pt idx="3544">
                  <c:v>1.19286</c:v>
                </c:pt>
                <c:pt idx="3545">
                  <c:v>1.19377</c:v>
                </c:pt>
                <c:pt idx="3546">
                  <c:v>1.19478</c:v>
                </c:pt>
                <c:pt idx="3547">
                  <c:v>1.1957800000000001</c:v>
                </c:pt>
                <c:pt idx="3548">
                  <c:v>1.19669</c:v>
                </c:pt>
                <c:pt idx="3549">
                  <c:v>1.1977</c:v>
                </c:pt>
                <c:pt idx="3550">
                  <c:v>1.19861</c:v>
                </c:pt>
                <c:pt idx="3551">
                  <c:v>1.1997199999999999</c:v>
                </c:pt>
                <c:pt idx="3552">
                  <c:v>1.2006300000000001</c:v>
                </c:pt>
                <c:pt idx="3553">
                  <c:v>1.20164</c:v>
                </c:pt>
                <c:pt idx="3554">
                  <c:v>1.2026399999999999</c:v>
                </c:pt>
                <c:pt idx="3555">
                  <c:v>1.2036500000000001</c:v>
                </c:pt>
                <c:pt idx="3556">
                  <c:v>1.2046600000000001</c:v>
                </c:pt>
                <c:pt idx="3557">
                  <c:v>1.20577</c:v>
                </c:pt>
                <c:pt idx="3558">
                  <c:v>1.20688</c:v>
                </c:pt>
                <c:pt idx="3559">
                  <c:v>1.2077899999999999</c:v>
                </c:pt>
                <c:pt idx="3560">
                  <c:v>1.2087000000000001</c:v>
                </c:pt>
                <c:pt idx="3561">
                  <c:v>1.2096</c:v>
                </c:pt>
                <c:pt idx="3562">
                  <c:v>1.21041</c:v>
                </c:pt>
                <c:pt idx="3563">
                  <c:v>1.21132</c:v>
                </c:pt>
                <c:pt idx="3564">
                  <c:v>1.2123299999999999</c:v>
                </c:pt>
                <c:pt idx="3565">
                  <c:v>1.21323</c:v>
                </c:pt>
                <c:pt idx="3566">
                  <c:v>1.21424</c:v>
                </c:pt>
                <c:pt idx="3567">
                  <c:v>1.2152499999999999</c:v>
                </c:pt>
                <c:pt idx="3568">
                  <c:v>1.2161599999999999</c:v>
                </c:pt>
                <c:pt idx="3569">
                  <c:v>1.2171700000000001</c:v>
                </c:pt>
                <c:pt idx="3570">
                  <c:v>1.21818</c:v>
                </c:pt>
                <c:pt idx="3571">
                  <c:v>1.21919</c:v>
                </c:pt>
                <c:pt idx="3572">
                  <c:v>1.2201900000000001</c:v>
                </c:pt>
                <c:pt idx="3573">
                  <c:v>1.2212000000000001</c:v>
                </c:pt>
                <c:pt idx="3574">
                  <c:v>1.22221</c:v>
                </c:pt>
                <c:pt idx="3575">
                  <c:v>1.22312</c:v>
                </c:pt>
                <c:pt idx="3576">
                  <c:v>1.2241299999999999</c:v>
                </c:pt>
                <c:pt idx="3577">
                  <c:v>1.2251399999999999</c:v>
                </c:pt>
                <c:pt idx="3578">
                  <c:v>1.2262500000000001</c:v>
                </c:pt>
                <c:pt idx="3579">
                  <c:v>1.22715</c:v>
                </c:pt>
                <c:pt idx="3580">
                  <c:v>1.2281599999999999</c:v>
                </c:pt>
                <c:pt idx="3581">
                  <c:v>1.2289699999999999</c:v>
                </c:pt>
                <c:pt idx="3582">
                  <c:v>1.2298800000000001</c:v>
                </c:pt>
                <c:pt idx="3583">
                  <c:v>1.2307900000000001</c:v>
                </c:pt>
                <c:pt idx="3584">
                  <c:v>1.2317899999999999</c:v>
                </c:pt>
                <c:pt idx="3585">
                  <c:v>1.2327999999999999</c:v>
                </c:pt>
                <c:pt idx="3586">
                  <c:v>1.2337100000000001</c:v>
                </c:pt>
                <c:pt idx="3587">
                  <c:v>1.23482</c:v>
                </c:pt>
                <c:pt idx="3588">
                  <c:v>1.23573</c:v>
                </c:pt>
                <c:pt idx="3589">
                  <c:v>1.2368399999999999</c:v>
                </c:pt>
                <c:pt idx="3590">
                  <c:v>1.2377499999999999</c:v>
                </c:pt>
                <c:pt idx="3591">
                  <c:v>1.23875</c:v>
                </c:pt>
                <c:pt idx="3592">
                  <c:v>1.23976</c:v>
                </c:pt>
                <c:pt idx="3593">
                  <c:v>1.2406699999999999</c:v>
                </c:pt>
                <c:pt idx="3594">
                  <c:v>1.2415799999999999</c:v>
                </c:pt>
                <c:pt idx="3595">
                  <c:v>1.2425900000000001</c:v>
                </c:pt>
                <c:pt idx="3596">
                  <c:v>1.2435</c:v>
                </c:pt>
                <c:pt idx="3597">
                  <c:v>1.2444999999999999</c:v>
                </c:pt>
                <c:pt idx="3598">
                  <c:v>1.2456100000000001</c:v>
                </c:pt>
                <c:pt idx="3599">
                  <c:v>1.2466200000000001</c:v>
                </c:pt>
                <c:pt idx="3600">
                  <c:v>1.24763</c:v>
                </c:pt>
                <c:pt idx="3601">
                  <c:v>1.24864</c:v>
                </c:pt>
                <c:pt idx="3602">
                  <c:v>1.2496499999999999</c:v>
                </c:pt>
                <c:pt idx="3603">
                  <c:v>1.2506600000000001</c:v>
                </c:pt>
                <c:pt idx="3604">
                  <c:v>1.2516700000000001</c:v>
                </c:pt>
                <c:pt idx="3605">
                  <c:v>1.25267</c:v>
                </c:pt>
                <c:pt idx="3606">
                  <c:v>1.2535799999999999</c:v>
                </c:pt>
                <c:pt idx="3607">
                  <c:v>1.2544900000000001</c:v>
                </c:pt>
                <c:pt idx="3608">
                  <c:v>1.2553000000000001</c:v>
                </c:pt>
                <c:pt idx="3609">
                  <c:v>1.2561</c:v>
                </c:pt>
                <c:pt idx="3610">
                  <c:v>1.25691</c:v>
                </c:pt>
                <c:pt idx="3611">
                  <c:v>1.2577199999999999</c:v>
                </c:pt>
                <c:pt idx="3612">
                  <c:v>1.2586299999999999</c:v>
                </c:pt>
                <c:pt idx="3613">
                  <c:v>1.25953</c:v>
                </c:pt>
                <c:pt idx="3614">
                  <c:v>1.26044</c:v>
                </c:pt>
                <c:pt idx="3615">
                  <c:v>1.26135</c:v>
                </c:pt>
                <c:pt idx="3616">
                  <c:v>1.2623599999999999</c:v>
                </c:pt>
                <c:pt idx="3617">
                  <c:v>1.2633700000000001</c:v>
                </c:pt>
                <c:pt idx="3618">
                  <c:v>1.26437</c:v>
                </c:pt>
                <c:pt idx="3619">
                  <c:v>1.2654799999999999</c:v>
                </c:pt>
                <c:pt idx="3620">
                  <c:v>1.2665900000000001</c:v>
                </c:pt>
                <c:pt idx="3621">
                  <c:v>1.2676000000000001</c:v>
                </c:pt>
                <c:pt idx="3622">
                  <c:v>1.26871</c:v>
                </c:pt>
                <c:pt idx="3623">
                  <c:v>1.26972</c:v>
                </c:pt>
                <c:pt idx="3624">
                  <c:v>1.2707299999999999</c:v>
                </c:pt>
                <c:pt idx="3625">
                  <c:v>1.2718400000000001</c:v>
                </c:pt>
                <c:pt idx="3626">
                  <c:v>1.27275</c:v>
                </c:pt>
                <c:pt idx="3627">
                  <c:v>1.27376</c:v>
                </c:pt>
                <c:pt idx="3628">
                  <c:v>1.2747599999999999</c:v>
                </c:pt>
                <c:pt idx="3629">
                  <c:v>1.2758700000000001</c:v>
                </c:pt>
                <c:pt idx="3630">
                  <c:v>1.27698</c:v>
                </c:pt>
                <c:pt idx="3631">
                  <c:v>1.27799</c:v>
                </c:pt>
                <c:pt idx="3632">
                  <c:v>1.2788999999999999</c:v>
                </c:pt>
                <c:pt idx="3633">
                  <c:v>1.2800100000000001</c:v>
                </c:pt>
                <c:pt idx="3634">
                  <c:v>1.28112</c:v>
                </c:pt>
                <c:pt idx="3635">
                  <c:v>1.28223</c:v>
                </c:pt>
                <c:pt idx="3636">
                  <c:v>1.2832399999999999</c:v>
                </c:pt>
                <c:pt idx="3637">
                  <c:v>1.2842499999999999</c:v>
                </c:pt>
                <c:pt idx="3638">
                  <c:v>1.28515</c:v>
                </c:pt>
                <c:pt idx="3639">
                  <c:v>1.28616</c:v>
                </c:pt>
                <c:pt idx="3640">
                  <c:v>1.2870699999999999</c:v>
                </c:pt>
                <c:pt idx="3641">
                  <c:v>1.2879799999999999</c:v>
                </c:pt>
                <c:pt idx="3642">
                  <c:v>1.28878</c:v>
                </c:pt>
                <c:pt idx="3643">
                  <c:v>1.28979</c:v>
                </c:pt>
                <c:pt idx="3644">
                  <c:v>1.2907</c:v>
                </c:pt>
                <c:pt idx="3645">
                  <c:v>1.2917099999999999</c:v>
                </c:pt>
                <c:pt idx="3646">
                  <c:v>1.2928200000000001</c:v>
                </c:pt>
                <c:pt idx="3647">
                  <c:v>1.29393</c:v>
                </c:pt>
                <c:pt idx="3648">
                  <c:v>1.29504</c:v>
                </c:pt>
                <c:pt idx="3649">
                  <c:v>1.2960499999999999</c:v>
                </c:pt>
                <c:pt idx="3650">
                  <c:v>1.2970600000000001</c:v>
                </c:pt>
                <c:pt idx="3651">
                  <c:v>1.29806</c:v>
                </c:pt>
                <c:pt idx="3652">
                  <c:v>1.29897</c:v>
                </c:pt>
                <c:pt idx="3653">
                  <c:v>1.2998799999999999</c:v>
                </c:pt>
                <c:pt idx="3654">
                  <c:v>1.3008900000000001</c:v>
                </c:pt>
                <c:pt idx="3655">
                  <c:v>1.302</c:v>
                </c:pt>
                <c:pt idx="3656">
                  <c:v>1.30301</c:v>
                </c:pt>
                <c:pt idx="3657">
                  <c:v>1.3041199999999999</c:v>
                </c:pt>
                <c:pt idx="3658">
                  <c:v>1.3052299999999999</c:v>
                </c:pt>
                <c:pt idx="3659">
                  <c:v>1.30623</c:v>
                </c:pt>
                <c:pt idx="3660">
                  <c:v>1.30724</c:v>
                </c:pt>
                <c:pt idx="3661">
                  <c:v>1.3083499999999999</c:v>
                </c:pt>
                <c:pt idx="3662">
                  <c:v>1.3093600000000001</c:v>
                </c:pt>
                <c:pt idx="3663">
                  <c:v>1.31037</c:v>
                </c:pt>
                <c:pt idx="3664">
                  <c:v>1.31128</c:v>
                </c:pt>
                <c:pt idx="3665">
                  <c:v>1.31219</c:v>
                </c:pt>
                <c:pt idx="3666">
                  <c:v>1.3130900000000001</c:v>
                </c:pt>
                <c:pt idx="3667">
                  <c:v>1.3141</c:v>
                </c:pt>
                <c:pt idx="3668">
                  <c:v>1.31501</c:v>
                </c:pt>
                <c:pt idx="3669">
                  <c:v>1.31602</c:v>
                </c:pt>
                <c:pt idx="3670">
                  <c:v>1.3168299999999999</c:v>
                </c:pt>
                <c:pt idx="3671">
                  <c:v>1.3177300000000001</c:v>
                </c:pt>
                <c:pt idx="3672">
                  <c:v>1.31864</c:v>
                </c:pt>
                <c:pt idx="3673">
                  <c:v>1.31965</c:v>
                </c:pt>
                <c:pt idx="3674">
                  <c:v>1.3206599999999999</c:v>
                </c:pt>
                <c:pt idx="3675">
                  <c:v>1.3216699999999999</c:v>
                </c:pt>
                <c:pt idx="3676">
                  <c:v>1.3225800000000001</c:v>
                </c:pt>
                <c:pt idx="3677">
                  <c:v>1.32358</c:v>
                </c:pt>
                <c:pt idx="3678">
                  <c:v>1.3244899999999999</c:v>
                </c:pt>
                <c:pt idx="3679">
                  <c:v>1.3255999999999999</c:v>
                </c:pt>
                <c:pt idx="3680">
                  <c:v>1.3267100000000001</c:v>
                </c:pt>
                <c:pt idx="3681">
                  <c:v>1.32782</c:v>
                </c:pt>
                <c:pt idx="3682">
                  <c:v>1.3289299999999999</c:v>
                </c:pt>
                <c:pt idx="3683">
                  <c:v>1.3299399999999999</c:v>
                </c:pt>
                <c:pt idx="3684">
                  <c:v>1.3309500000000001</c:v>
                </c:pt>
                <c:pt idx="3685">
                  <c:v>1.33186</c:v>
                </c:pt>
                <c:pt idx="3686">
                  <c:v>1.3328599999999999</c:v>
                </c:pt>
                <c:pt idx="3687">
                  <c:v>1.3337699999999999</c:v>
                </c:pt>
                <c:pt idx="3688">
                  <c:v>1.3346800000000001</c:v>
                </c:pt>
                <c:pt idx="3689">
                  <c:v>1.33569</c:v>
                </c:pt>
                <c:pt idx="3690">
                  <c:v>1.3366</c:v>
                </c:pt>
                <c:pt idx="3691">
                  <c:v>1.33771</c:v>
                </c:pt>
                <c:pt idx="3692">
                  <c:v>1.3388100000000001</c:v>
                </c:pt>
                <c:pt idx="3693">
                  <c:v>1.33992</c:v>
                </c:pt>
                <c:pt idx="3694">
                  <c:v>1.34093</c:v>
                </c:pt>
                <c:pt idx="3695">
                  <c:v>1.3420399999999999</c:v>
                </c:pt>
                <c:pt idx="3696">
                  <c:v>1.3429500000000001</c:v>
                </c:pt>
                <c:pt idx="3697">
                  <c:v>1.3438600000000001</c:v>
                </c:pt>
                <c:pt idx="3698">
                  <c:v>1.34456</c:v>
                </c:pt>
                <c:pt idx="3699">
                  <c:v>1.34537</c:v>
                </c:pt>
                <c:pt idx="3700">
                  <c:v>1.3461799999999999</c:v>
                </c:pt>
                <c:pt idx="3701">
                  <c:v>1.3469899999999999</c:v>
                </c:pt>
                <c:pt idx="3702">
                  <c:v>1.34789</c:v>
                </c:pt>
                <c:pt idx="3703">
                  <c:v>1.3488</c:v>
                </c:pt>
                <c:pt idx="3704">
                  <c:v>1.34981</c:v>
                </c:pt>
                <c:pt idx="3705">
                  <c:v>1.3509199999999999</c:v>
                </c:pt>
                <c:pt idx="3706">
                  <c:v>1.3519300000000001</c:v>
                </c:pt>
                <c:pt idx="3707">
                  <c:v>1.35294</c:v>
                </c:pt>
                <c:pt idx="3708">
                  <c:v>1.35395</c:v>
                </c:pt>
                <c:pt idx="3709">
                  <c:v>1.3549500000000001</c:v>
                </c:pt>
                <c:pt idx="3710">
                  <c:v>1.3559600000000001</c:v>
                </c:pt>
                <c:pt idx="3711">
                  <c:v>1.35707</c:v>
                </c:pt>
                <c:pt idx="3712">
                  <c:v>1.3581799999999999</c:v>
                </c:pt>
                <c:pt idx="3713">
                  <c:v>1.3591899999999999</c:v>
                </c:pt>
                <c:pt idx="3714">
                  <c:v>1.3603000000000001</c:v>
                </c:pt>
                <c:pt idx="3715">
                  <c:v>1.36141</c:v>
                </c:pt>
                <c:pt idx="3716">
                  <c:v>1.36242</c:v>
                </c:pt>
                <c:pt idx="3717">
                  <c:v>1.3635299999999999</c:v>
                </c:pt>
                <c:pt idx="3718">
                  <c:v>1.3645400000000001</c:v>
                </c:pt>
                <c:pt idx="3719">
                  <c:v>1.36544</c:v>
                </c:pt>
                <c:pt idx="3720">
                  <c:v>1.36635</c:v>
                </c:pt>
                <c:pt idx="3721">
                  <c:v>1.3673599999999999</c:v>
                </c:pt>
                <c:pt idx="3722">
                  <c:v>1.3684700000000001</c:v>
                </c:pt>
                <c:pt idx="3723">
                  <c:v>1.36958</c:v>
                </c:pt>
                <c:pt idx="3724">
                  <c:v>1.37069</c:v>
                </c:pt>
                <c:pt idx="3725">
                  <c:v>1.3717999999999999</c:v>
                </c:pt>
                <c:pt idx="3726">
                  <c:v>1.3729100000000001</c:v>
                </c:pt>
                <c:pt idx="3727">
                  <c:v>1.37392</c:v>
                </c:pt>
                <c:pt idx="3728">
                  <c:v>1.37493</c:v>
                </c:pt>
                <c:pt idx="3729">
                  <c:v>1.3759300000000001</c:v>
                </c:pt>
                <c:pt idx="3730">
                  <c:v>1.3769400000000001</c:v>
                </c:pt>
                <c:pt idx="3731">
                  <c:v>1.37795</c:v>
                </c:pt>
                <c:pt idx="3732">
                  <c:v>1.37906</c:v>
                </c:pt>
                <c:pt idx="3733">
                  <c:v>1.3801699999999999</c:v>
                </c:pt>
                <c:pt idx="3734">
                  <c:v>1.3812800000000001</c:v>
                </c:pt>
                <c:pt idx="3735">
                  <c:v>1.38229</c:v>
                </c:pt>
                <c:pt idx="3736">
                  <c:v>1.3833</c:v>
                </c:pt>
                <c:pt idx="3737">
                  <c:v>1.3842099999999999</c:v>
                </c:pt>
                <c:pt idx="3738">
                  <c:v>1.3851100000000001</c:v>
                </c:pt>
                <c:pt idx="3739">
                  <c:v>1.38612</c:v>
                </c:pt>
                <c:pt idx="3740">
                  <c:v>1.38703</c:v>
                </c:pt>
                <c:pt idx="3741">
                  <c:v>1.3880399999999999</c:v>
                </c:pt>
                <c:pt idx="3742">
                  <c:v>1.3891500000000001</c:v>
                </c:pt>
                <c:pt idx="3743">
                  <c:v>1.3902600000000001</c:v>
                </c:pt>
                <c:pt idx="3744">
                  <c:v>1.39137</c:v>
                </c:pt>
                <c:pt idx="3745">
                  <c:v>1.3924799999999999</c:v>
                </c:pt>
                <c:pt idx="3746">
                  <c:v>1.3935900000000001</c:v>
                </c:pt>
                <c:pt idx="3747">
                  <c:v>1.3947000000000001</c:v>
                </c:pt>
                <c:pt idx="3748">
                  <c:v>1.39581</c:v>
                </c:pt>
                <c:pt idx="3749">
                  <c:v>1.3968100000000001</c:v>
                </c:pt>
                <c:pt idx="3750">
                  <c:v>1.3978200000000001</c:v>
                </c:pt>
                <c:pt idx="3751">
                  <c:v>1.39873</c:v>
                </c:pt>
                <c:pt idx="3752">
                  <c:v>1.39964</c:v>
                </c:pt>
                <c:pt idx="3753">
                  <c:v>1.40055</c:v>
                </c:pt>
                <c:pt idx="3754">
                  <c:v>1.4014500000000001</c:v>
                </c:pt>
                <c:pt idx="3755">
                  <c:v>1.4023600000000001</c:v>
                </c:pt>
                <c:pt idx="3756">
                  <c:v>1.40337</c:v>
                </c:pt>
                <c:pt idx="3757">
                  <c:v>1.40438</c:v>
                </c:pt>
                <c:pt idx="3758">
                  <c:v>1.4054899999999999</c:v>
                </c:pt>
                <c:pt idx="3759">
                  <c:v>1.4065000000000001</c:v>
                </c:pt>
                <c:pt idx="3760">
                  <c:v>1.40751</c:v>
                </c:pt>
                <c:pt idx="3761">
                  <c:v>1.40862</c:v>
                </c:pt>
                <c:pt idx="3762">
                  <c:v>1.4096200000000001</c:v>
                </c:pt>
                <c:pt idx="3763">
                  <c:v>1.41073</c:v>
                </c:pt>
                <c:pt idx="3764">
                  <c:v>1.41174</c:v>
                </c:pt>
                <c:pt idx="3765">
                  <c:v>1.4128499999999999</c:v>
                </c:pt>
                <c:pt idx="3766">
                  <c:v>1.4138599999999999</c:v>
                </c:pt>
                <c:pt idx="3767">
                  <c:v>1.4149700000000001</c:v>
                </c:pt>
                <c:pt idx="3768">
                  <c:v>1.41608</c:v>
                </c:pt>
                <c:pt idx="3769">
                  <c:v>1.4171899999999999</c:v>
                </c:pt>
                <c:pt idx="3770">
                  <c:v>1.4182999999999999</c:v>
                </c:pt>
                <c:pt idx="3771">
                  <c:v>1.41951</c:v>
                </c:pt>
                <c:pt idx="3772">
                  <c:v>1.42052</c:v>
                </c:pt>
                <c:pt idx="3773">
                  <c:v>1.4216299999999999</c:v>
                </c:pt>
                <c:pt idx="3774">
                  <c:v>1.4227399999999999</c:v>
                </c:pt>
                <c:pt idx="3775">
                  <c:v>1.4238500000000001</c:v>
                </c:pt>
                <c:pt idx="3776">
                  <c:v>1.4248499999999999</c:v>
                </c:pt>
                <c:pt idx="3777">
                  <c:v>1.4259599999999999</c:v>
                </c:pt>
                <c:pt idx="3778">
                  <c:v>1.4269700000000001</c:v>
                </c:pt>
                <c:pt idx="3779">
                  <c:v>1.42798</c:v>
                </c:pt>
                <c:pt idx="3780">
                  <c:v>1.42899</c:v>
                </c:pt>
                <c:pt idx="3781">
                  <c:v>1.4298999999999999</c:v>
                </c:pt>
                <c:pt idx="3782">
                  <c:v>1.4308099999999999</c:v>
                </c:pt>
                <c:pt idx="3783">
                  <c:v>1.43171</c:v>
                </c:pt>
                <c:pt idx="3784">
                  <c:v>1.43272</c:v>
                </c:pt>
                <c:pt idx="3785">
                  <c:v>1.4338299999999999</c:v>
                </c:pt>
                <c:pt idx="3786">
                  <c:v>1.4348399999999999</c:v>
                </c:pt>
                <c:pt idx="3787">
                  <c:v>1.4359500000000001</c:v>
                </c:pt>
                <c:pt idx="3788">
                  <c:v>1.43696</c:v>
                </c:pt>
                <c:pt idx="3789">
                  <c:v>1.43797</c:v>
                </c:pt>
                <c:pt idx="3790">
                  <c:v>1.4389799999999999</c:v>
                </c:pt>
                <c:pt idx="3791">
                  <c:v>1.4400900000000001</c:v>
                </c:pt>
                <c:pt idx="3792">
                  <c:v>1.44099</c:v>
                </c:pt>
                <c:pt idx="3793">
                  <c:v>1.4419999999999999</c:v>
                </c:pt>
                <c:pt idx="3794">
                  <c:v>1.4430099999999999</c:v>
                </c:pt>
                <c:pt idx="3795">
                  <c:v>1.4440200000000001</c:v>
                </c:pt>
                <c:pt idx="3796">
                  <c:v>1.44503</c:v>
                </c:pt>
                <c:pt idx="3797">
                  <c:v>1.44594</c:v>
                </c:pt>
                <c:pt idx="3798">
                  <c:v>1.4468399999999999</c:v>
                </c:pt>
                <c:pt idx="3799">
                  <c:v>1.4477500000000001</c:v>
                </c:pt>
                <c:pt idx="3800">
                  <c:v>1.44876</c:v>
                </c:pt>
                <c:pt idx="3801">
                  <c:v>1.44967</c:v>
                </c:pt>
                <c:pt idx="3802">
                  <c:v>1.45068</c:v>
                </c:pt>
                <c:pt idx="3803">
                  <c:v>1.4516899999999999</c:v>
                </c:pt>
                <c:pt idx="3804">
                  <c:v>1.45269</c:v>
                </c:pt>
                <c:pt idx="3805">
                  <c:v>1.4538</c:v>
                </c:pt>
                <c:pt idx="3806">
                  <c:v>1.4548099999999999</c:v>
                </c:pt>
                <c:pt idx="3807">
                  <c:v>1.4559200000000001</c:v>
                </c:pt>
                <c:pt idx="3808">
                  <c:v>1.45713</c:v>
                </c:pt>
                <c:pt idx="3809">
                  <c:v>1.45824</c:v>
                </c:pt>
                <c:pt idx="3810">
                  <c:v>1.4593499999999999</c:v>
                </c:pt>
                <c:pt idx="3811">
                  <c:v>1.4604600000000001</c:v>
                </c:pt>
                <c:pt idx="3812">
                  <c:v>1.46147</c:v>
                </c:pt>
                <c:pt idx="3813">
                  <c:v>1.46258</c:v>
                </c:pt>
                <c:pt idx="3814">
                  <c:v>1.4635899999999999</c:v>
                </c:pt>
                <c:pt idx="3815">
                  <c:v>1.4646999999999999</c:v>
                </c:pt>
                <c:pt idx="3816">
                  <c:v>1.4658100000000001</c:v>
                </c:pt>
                <c:pt idx="3817">
                  <c:v>1.46682</c:v>
                </c:pt>
                <c:pt idx="3818">
                  <c:v>1.4678199999999999</c:v>
                </c:pt>
                <c:pt idx="3819">
                  <c:v>1.4688300000000001</c:v>
                </c:pt>
                <c:pt idx="3820">
                  <c:v>1.46974</c:v>
                </c:pt>
                <c:pt idx="3821">
                  <c:v>1.47085</c:v>
                </c:pt>
                <c:pt idx="3822">
                  <c:v>1.47176</c:v>
                </c:pt>
                <c:pt idx="3823">
                  <c:v>1.4728699999999999</c:v>
                </c:pt>
                <c:pt idx="3824">
                  <c:v>1.4738800000000001</c:v>
                </c:pt>
                <c:pt idx="3825">
                  <c:v>1.47489</c:v>
                </c:pt>
                <c:pt idx="3826">
                  <c:v>1.4759899999999999</c:v>
                </c:pt>
                <c:pt idx="3827">
                  <c:v>1.4770000000000001</c:v>
                </c:pt>
                <c:pt idx="3828">
                  <c:v>1.47801</c:v>
                </c:pt>
                <c:pt idx="3829">
                  <c:v>1.47902</c:v>
                </c:pt>
                <c:pt idx="3830">
                  <c:v>1.48003</c:v>
                </c:pt>
                <c:pt idx="3831">
                  <c:v>1.4810399999999999</c:v>
                </c:pt>
                <c:pt idx="3832">
                  <c:v>1.4820500000000001</c:v>
                </c:pt>
                <c:pt idx="3833">
                  <c:v>1.48295</c:v>
                </c:pt>
                <c:pt idx="3834">
                  <c:v>1.48386</c:v>
                </c:pt>
                <c:pt idx="3835">
                  <c:v>1.4847699999999999</c:v>
                </c:pt>
                <c:pt idx="3836">
                  <c:v>1.4857800000000001</c:v>
                </c:pt>
                <c:pt idx="3837">
                  <c:v>1.48689</c:v>
                </c:pt>
                <c:pt idx="3838">
                  <c:v>1.488</c:v>
                </c:pt>
                <c:pt idx="3839">
                  <c:v>1.4891099999999999</c:v>
                </c:pt>
                <c:pt idx="3840">
                  <c:v>1.4901199999999999</c:v>
                </c:pt>
                <c:pt idx="3841">
                  <c:v>1.49112</c:v>
                </c:pt>
                <c:pt idx="3842">
                  <c:v>1.4922299999999999</c:v>
                </c:pt>
                <c:pt idx="3843">
                  <c:v>1.4933399999999999</c:v>
                </c:pt>
                <c:pt idx="3844">
                  <c:v>1.4944500000000001</c:v>
                </c:pt>
                <c:pt idx="3845">
                  <c:v>1.49546</c:v>
                </c:pt>
                <c:pt idx="3846">
                  <c:v>1.49637</c:v>
                </c:pt>
                <c:pt idx="3847">
                  <c:v>1.4973799999999999</c:v>
                </c:pt>
                <c:pt idx="3848">
                  <c:v>1.4982899999999999</c:v>
                </c:pt>
                <c:pt idx="3849">
                  <c:v>1.4993000000000001</c:v>
                </c:pt>
                <c:pt idx="3850">
                  <c:v>1.5004</c:v>
                </c:pt>
                <c:pt idx="3851">
                  <c:v>1.5015099999999999</c:v>
                </c:pt>
                <c:pt idx="3852">
                  <c:v>1.5026200000000001</c:v>
                </c:pt>
                <c:pt idx="3853">
                  <c:v>1.50373</c:v>
                </c:pt>
                <c:pt idx="3854">
                  <c:v>1.50484</c:v>
                </c:pt>
                <c:pt idx="3855">
                  <c:v>1.5058499999999999</c:v>
                </c:pt>
                <c:pt idx="3856">
                  <c:v>1.5068600000000001</c:v>
                </c:pt>
                <c:pt idx="3857">
                  <c:v>1.5077700000000001</c:v>
                </c:pt>
                <c:pt idx="3858">
                  <c:v>1.50878</c:v>
                </c:pt>
                <c:pt idx="3859">
                  <c:v>1.50979</c:v>
                </c:pt>
                <c:pt idx="3860">
                  <c:v>1.5107900000000001</c:v>
                </c:pt>
                <c:pt idx="3861">
                  <c:v>1.5119</c:v>
                </c:pt>
                <c:pt idx="3862">
                  <c:v>1.51291</c:v>
                </c:pt>
                <c:pt idx="3863">
                  <c:v>1.5139199999999999</c:v>
                </c:pt>
                <c:pt idx="3864">
                  <c:v>1.5150300000000001</c:v>
                </c:pt>
                <c:pt idx="3865">
                  <c:v>1.5160400000000001</c:v>
                </c:pt>
                <c:pt idx="3866">
                  <c:v>1.51695</c:v>
                </c:pt>
                <c:pt idx="3867">
                  <c:v>1.51796</c:v>
                </c:pt>
                <c:pt idx="3868">
                  <c:v>1.5189600000000001</c:v>
                </c:pt>
                <c:pt idx="3869">
                  <c:v>1.51997</c:v>
                </c:pt>
                <c:pt idx="3870">
                  <c:v>1.52108</c:v>
                </c:pt>
                <c:pt idx="3871">
                  <c:v>1.5220899999999999</c:v>
                </c:pt>
                <c:pt idx="3872">
                  <c:v>1.5229999999999999</c:v>
                </c:pt>
                <c:pt idx="3873">
                  <c:v>1.5239100000000001</c:v>
                </c:pt>
                <c:pt idx="3874">
                  <c:v>1.5249200000000001</c:v>
                </c:pt>
                <c:pt idx="3875">
                  <c:v>1.5259199999999999</c:v>
                </c:pt>
                <c:pt idx="3876">
                  <c:v>1.5270300000000001</c:v>
                </c:pt>
                <c:pt idx="3877">
                  <c:v>1.5281400000000001</c:v>
                </c:pt>
                <c:pt idx="3878">
                  <c:v>1.52925</c:v>
                </c:pt>
                <c:pt idx="3879">
                  <c:v>1.5303599999999999</c:v>
                </c:pt>
                <c:pt idx="3880">
                  <c:v>1.5314700000000001</c:v>
                </c:pt>
                <c:pt idx="3881">
                  <c:v>1.5325800000000001</c:v>
                </c:pt>
                <c:pt idx="3882">
                  <c:v>1.53379</c:v>
                </c:pt>
                <c:pt idx="3883">
                  <c:v>1.5348999999999999</c:v>
                </c:pt>
                <c:pt idx="3884">
                  <c:v>1.5359100000000001</c:v>
                </c:pt>
                <c:pt idx="3885">
                  <c:v>1.5369200000000001</c:v>
                </c:pt>
                <c:pt idx="3886">
                  <c:v>1.53793</c:v>
                </c:pt>
                <c:pt idx="3887">
                  <c:v>1.53894</c:v>
                </c:pt>
                <c:pt idx="3888">
                  <c:v>1.5399400000000001</c:v>
                </c:pt>
                <c:pt idx="3889">
                  <c:v>1.54095</c:v>
                </c:pt>
                <c:pt idx="3890">
                  <c:v>1.54196</c:v>
                </c:pt>
                <c:pt idx="3891">
                  <c:v>1.54297</c:v>
                </c:pt>
                <c:pt idx="3892">
                  <c:v>1.5438799999999999</c:v>
                </c:pt>
                <c:pt idx="3893">
                  <c:v>1.5449900000000001</c:v>
                </c:pt>
                <c:pt idx="3894">
                  <c:v>1.5459000000000001</c:v>
                </c:pt>
                <c:pt idx="3895">
                  <c:v>1.54701</c:v>
                </c:pt>
                <c:pt idx="3896">
                  <c:v>1.5481199999999999</c:v>
                </c:pt>
                <c:pt idx="3897">
                  <c:v>1.54922</c:v>
                </c:pt>
                <c:pt idx="3898">
                  <c:v>1.55033</c:v>
                </c:pt>
                <c:pt idx="3899">
                  <c:v>1.5514399999999999</c:v>
                </c:pt>
                <c:pt idx="3900">
                  <c:v>1.5524500000000001</c:v>
                </c:pt>
                <c:pt idx="3901">
                  <c:v>1.5534600000000001</c:v>
                </c:pt>
                <c:pt idx="3902">
                  <c:v>1.55447</c:v>
                </c:pt>
                <c:pt idx="3903">
                  <c:v>1.55548</c:v>
                </c:pt>
                <c:pt idx="3904">
                  <c:v>1.5564899999999999</c:v>
                </c:pt>
                <c:pt idx="3905">
                  <c:v>1.5575000000000001</c:v>
                </c:pt>
                <c:pt idx="3906">
                  <c:v>1.5585</c:v>
                </c:pt>
                <c:pt idx="3907">
                  <c:v>1.55951</c:v>
                </c:pt>
                <c:pt idx="3908">
                  <c:v>1.5605199999999999</c:v>
                </c:pt>
                <c:pt idx="3909">
                  <c:v>1.5615300000000001</c:v>
                </c:pt>
                <c:pt idx="3910">
                  <c:v>1.5624400000000001</c:v>
                </c:pt>
                <c:pt idx="3911">
                  <c:v>1.56345</c:v>
                </c:pt>
                <c:pt idx="3912">
                  <c:v>1.5643499999999999</c:v>
                </c:pt>
                <c:pt idx="3913">
                  <c:v>1.5653600000000001</c:v>
                </c:pt>
                <c:pt idx="3914">
                  <c:v>1.56637</c:v>
                </c:pt>
                <c:pt idx="3915">
                  <c:v>1.56738</c:v>
                </c:pt>
                <c:pt idx="3916">
                  <c:v>1.56839</c:v>
                </c:pt>
                <c:pt idx="3917">
                  <c:v>1.5694999999999999</c:v>
                </c:pt>
                <c:pt idx="3918">
                  <c:v>1.5706100000000001</c:v>
                </c:pt>
                <c:pt idx="3919">
                  <c:v>1.57162</c:v>
                </c:pt>
                <c:pt idx="3920">
                  <c:v>1.57263</c:v>
                </c:pt>
                <c:pt idx="3921">
                  <c:v>1.5736300000000001</c:v>
                </c:pt>
                <c:pt idx="3922">
                  <c:v>1.5745400000000001</c:v>
                </c:pt>
                <c:pt idx="3923">
                  <c:v>1.57535</c:v>
                </c:pt>
                <c:pt idx="3924">
                  <c:v>1.57636</c:v>
                </c:pt>
                <c:pt idx="3925">
                  <c:v>1.5772699999999999</c:v>
                </c:pt>
                <c:pt idx="3926">
                  <c:v>1.5783799999999999</c:v>
                </c:pt>
                <c:pt idx="3927">
                  <c:v>1.57948</c:v>
                </c:pt>
                <c:pt idx="3928">
                  <c:v>1.5805899999999999</c:v>
                </c:pt>
                <c:pt idx="3929">
                  <c:v>1.5817000000000001</c:v>
                </c:pt>
                <c:pt idx="3930">
                  <c:v>1.5828100000000001</c:v>
                </c:pt>
                <c:pt idx="3931">
                  <c:v>1.58382</c:v>
                </c:pt>
                <c:pt idx="3932">
                  <c:v>1.58483</c:v>
                </c:pt>
                <c:pt idx="3933">
                  <c:v>1.5858399999999999</c:v>
                </c:pt>
                <c:pt idx="3934">
                  <c:v>1.5868500000000001</c:v>
                </c:pt>
                <c:pt idx="3935">
                  <c:v>1.58806</c:v>
                </c:pt>
                <c:pt idx="3936">
                  <c:v>1.58927</c:v>
                </c:pt>
                <c:pt idx="3937">
                  <c:v>1.5904799999999999</c:v>
                </c:pt>
                <c:pt idx="3938">
                  <c:v>1.5915900000000001</c:v>
                </c:pt>
                <c:pt idx="3939">
                  <c:v>1.5927</c:v>
                </c:pt>
                <c:pt idx="3940">
                  <c:v>1.5938099999999999</c:v>
                </c:pt>
                <c:pt idx="3941">
                  <c:v>1.5947199999999999</c:v>
                </c:pt>
                <c:pt idx="3942">
                  <c:v>1.59562</c:v>
                </c:pt>
                <c:pt idx="3943">
                  <c:v>1.59653</c:v>
                </c:pt>
                <c:pt idx="3944">
                  <c:v>1.59744</c:v>
                </c:pt>
                <c:pt idx="3945">
                  <c:v>1.5983499999999999</c:v>
                </c:pt>
                <c:pt idx="3946">
                  <c:v>1.5993599999999999</c:v>
                </c:pt>
                <c:pt idx="3947">
                  <c:v>1.60026</c:v>
                </c:pt>
                <c:pt idx="3948">
                  <c:v>1.60127</c:v>
                </c:pt>
                <c:pt idx="3949">
                  <c:v>1.6022799999999999</c:v>
                </c:pt>
                <c:pt idx="3950">
                  <c:v>1.6032900000000001</c:v>
                </c:pt>
                <c:pt idx="3951">
                  <c:v>1.6043000000000001</c:v>
                </c:pt>
                <c:pt idx="3952">
                  <c:v>1.60531</c:v>
                </c:pt>
                <c:pt idx="3953">
                  <c:v>1.60632</c:v>
                </c:pt>
                <c:pt idx="3954">
                  <c:v>1.6073200000000001</c:v>
                </c:pt>
                <c:pt idx="3955">
                  <c:v>1.60833</c:v>
                </c:pt>
                <c:pt idx="3956">
                  <c:v>1.60944</c:v>
                </c:pt>
                <c:pt idx="3957">
                  <c:v>1.6104499999999999</c:v>
                </c:pt>
                <c:pt idx="3958">
                  <c:v>1.6114599999999999</c:v>
                </c:pt>
                <c:pt idx="3959">
                  <c:v>1.6124700000000001</c:v>
                </c:pt>
                <c:pt idx="3960">
                  <c:v>1.61358</c:v>
                </c:pt>
                <c:pt idx="3961">
                  <c:v>1.61459</c:v>
                </c:pt>
                <c:pt idx="3962">
                  <c:v>1.6156999999999999</c:v>
                </c:pt>
                <c:pt idx="3963">
                  <c:v>1.6168100000000001</c:v>
                </c:pt>
                <c:pt idx="3964">
                  <c:v>1.61792</c:v>
                </c:pt>
                <c:pt idx="3965">
                  <c:v>1.6190199999999999</c:v>
                </c:pt>
                <c:pt idx="3966">
                  <c:v>1.6199300000000001</c:v>
                </c:pt>
                <c:pt idx="3967">
                  <c:v>1.62094</c:v>
                </c:pt>
                <c:pt idx="3968">
                  <c:v>1.62195</c:v>
                </c:pt>
                <c:pt idx="3969">
                  <c:v>1.62296</c:v>
                </c:pt>
                <c:pt idx="3970">
                  <c:v>1.6239699999999999</c:v>
                </c:pt>
                <c:pt idx="3971">
                  <c:v>1.6251800000000001</c:v>
                </c:pt>
                <c:pt idx="3972">
                  <c:v>1.62629</c:v>
                </c:pt>
                <c:pt idx="3973">
                  <c:v>1.6273</c:v>
                </c:pt>
                <c:pt idx="3974">
                  <c:v>1.6282000000000001</c:v>
                </c:pt>
                <c:pt idx="3975">
                  <c:v>1.62921</c:v>
                </c:pt>
                <c:pt idx="3976">
                  <c:v>1.63012</c:v>
                </c:pt>
                <c:pt idx="3977">
                  <c:v>1.63103</c:v>
                </c:pt>
                <c:pt idx="3978">
                  <c:v>1.6319399999999999</c:v>
                </c:pt>
                <c:pt idx="3979">
                  <c:v>1.6329400000000001</c:v>
                </c:pt>
                <c:pt idx="3980">
                  <c:v>1.63405</c:v>
                </c:pt>
                <c:pt idx="3981">
                  <c:v>1.6351599999999999</c:v>
                </c:pt>
                <c:pt idx="3982">
                  <c:v>1.6363700000000001</c:v>
                </c:pt>
                <c:pt idx="3983">
                  <c:v>1.6373800000000001</c:v>
                </c:pt>
                <c:pt idx="3984">
                  <c:v>1.63839</c:v>
                </c:pt>
                <c:pt idx="3985">
                  <c:v>1.6395</c:v>
                </c:pt>
                <c:pt idx="3986">
                  <c:v>1.6405099999999999</c:v>
                </c:pt>
                <c:pt idx="3987">
                  <c:v>1.6415200000000001</c:v>
                </c:pt>
                <c:pt idx="3988">
                  <c:v>1.64263</c:v>
                </c:pt>
                <c:pt idx="3989">
                  <c:v>1.64374</c:v>
                </c:pt>
                <c:pt idx="3990">
                  <c:v>1.6447499999999999</c:v>
                </c:pt>
                <c:pt idx="3991">
                  <c:v>1.64575</c:v>
                </c:pt>
                <c:pt idx="3992">
                  <c:v>1.64676</c:v>
                </c:pt>
                <c:pt idx="3993">
                  <c:v>1.64777</c:v>
                </c:pt>
                <c:pt idx="3994">
                  <c:v>1.6486799999999999</c:v>
                </c:pt>
                <c:pt idx="3995">
                  <c:v>1.6496900000000001</c:v>
                </c:pt>
                <c:pt idx="3996">
                  <c:v>1.6507000000000001</c:v>
                </c:pt>
                <c:pt idx="3997">
                  <c:v>1.65171</c:v>
                </c:pt>
                <c:pt idx="3998">
                  <c:v>1.6526099999999999</c:v>
                </c:pt>
                <c:pt idx="3999">
                  <c:v>1.6536200000000001</c:v>
                </c:pt>
                <c:pt idx="4000">
                  <c:v>1.6545300000000001</c:v>
                </c:pt>
                <c:pt idx="4001">
                  <c:v>1.65554</c:v>
                </c:pt>
                <c:pt idx="4002">
                  <c:v>1.65655</c:v>
                </c:pt>
                <c:pt idx="4003">
                  <c:v>1.6577599999999999</c:v>
                </c:pt>
                <c:pt idx="4004">
                  <c:v>1.6588700000000001</c:v>
                </c:pt>
                <c:pt idx="4005">
                  <c:v>1.65998</c:v>
                </c:pt>
                <c:pt idx="4006">
                  <c:v>1.66099</c:v>
                </c:pt>
                <c:pt idx="4007">
                  <c:v>1.6619900000000001</c:v>
                </c:pt>
                <c:pt idx="4008">
                  <c:v>1.6631</c:v>
                </c:pt>
                <c:pt idx="4009">
                  <c:v>1.66411</c:v>
                </c:pt>
                <c:pt idx="4010">
                  <c:v>1.6652199999999999</c:v>
                </c:pt>
                <c:pt idx="4011">
                  <c:v>1.6663300000000001</c:v>
                </c:pt>
                <c:pt idx="4012">
                  <c:v>1.66744</c:v>
                </c:pt>
                <c:pt idx="4013">
                  <c:v>1.66865</c:v>
                </c:pt>
                <c:pt idx="4014">
                  <c:v>1.6697599999999999</c:v>
                </c:pt>
                <c:pt idx="4015">
                  <c:v>1.6708700000000001</c:v>
                </c:pt>
                <c:pt idx="4016">
                  <c:v>1.67188</c:v>
                </c:pt>
                <c:pt idx="4017">
                  <c:v>1.67299</c:v>
                </c:pt>
                <c:pt idx="4018">
                  <c:v>1.6740999999999999</c:v>
                </c:pt>
                <c:pt idx="4019">
                  <c:v>1.6752100000000001</c:v>
                </c:pt>
                <c:pt idx="4020">
                  <c:v>1.67622</c:v>
                </c:pt>
                <c:pt idx="4021">
                  <c:v>1.67733</c:v>
                </c:pt>
                <c:pt idx="4022">
                  <c:v>1.6784399999999999</c:v>
                </c:pt>
                <c:pt idx="4023">
                  <c:v>1.6795500000000001</c:v>
                </c:pt>
                <c:pt idx="4024">
                  <c:v>1.68066</c:v>
                </c:pt>
                <c:pt idx="4025">
                  <c:v>1.6817599999999999</c:v>
                </c:pt>
                <c:pt idx="4026">
                  <c:v>1.6828700000000001</c:v>
                </c:pt>
                <c:pt idx="4027">
                  <c:v>1.68408</c:v>
                </c:pt>
                <c:pt idx="4028">
                  <c:v>1.68509</c:v>
                </c:pt>
                <c:pt idx="4029">
                  <c:v>1.6860999999999999</c:v>
                </c:pt>
                <c:pt idx="4030">
                  <c:v>1.6871100000000001</c:v>
                </c:pt>
                <c:pt idx="4031">
                  <c:v>1.6881200000000001</c:v>
                </c:pt>
                <c:pt idx="4032">
                  <c:v>1.68913</c:v>
                </c:pt>
                <c:pt idx="4033">
                  <c:v>1.69024</c:v>
                </c:pt>
                <c:pt idx="4034">
                  <c:v>1.6911499999999999</c:v>
                </c:pt>
                <c:pt idx="4035">
                  <c:v>1.69215</c:v>
                </c:pt>
                <c:pt idx="4036">
                  <c:v>1.69316</c:v>
                </c:pt>
                <c:pt idx="4037">
                  <c:v>1.69417</c:v>
                </c:pt>
                <c:pt idx="4038">
                  <c:v>1.6951799999999999</c:v>
                </c:pt>
                <c:pt idx="4039">
                  <c:v>1.6960900000000001</c:v>
                </c:pt>
                <c:pt idx="4040">
                  <c:v>1.6970000000000001</c:v>
                </c:pt>
                <c:pt idx="4041">
                  <c:v>1.69811</c:v>
                </c:pt>
                <c:pt idx="4042">
                  <c:v>1.6992100000000001</c:v>
                </c:pt>
                <c:pt idx="4043">
                  <c:v>1.7003200000000001</c:v>
                </c:pt>
                <c:pt idx="4044">
                  <c:v>1.70153</c:v>
                </c:pt>
                <c:pt idx="4045">
                  <c:v>1.7027399999999999</c:v>
                </c:pt>
                <c:pt idx="4046">
                  <c:v>1.7037500000000001</c:v>
                </c:pt>
                <c:pt idx="4047">
                  <c:v>1.7047600000000001</c:v>
                </c:pt>
                <c:pt idx="4048">
                  <c:v>1.70577</c:v>
                </c:pt>
                <c:pt idx="4049">
                  <c:v>1.70678</c:v>
                </c:pt>
                <c:pt idx="4050">
                  <c:v>1.7077899999999999</c:v>
                </c:pt>
                <c:pt idx="4051">
                  <c:v>1.7088000000000001</c:v>
                </c:pt>
                <c:pt idx="4052">
                  <c:v>1.71001</c:v>
                </c:pt>
                <c:pt idx="4053">
                  <c:v>1.71112</c:v>
                </c:pt>
                <c:pt idx="4054">
                  <c:v>1.7123299999999999</c:v>
                </c:pt>
                <c:pt idx="4055">
                  <c:v>1.7134400000000001</c:v>
                </c:pt>
                <c:pt idx="4056">
                  <c:v>1.71455</c:v>
                </c:pt>
                <c:pt idx="4057">
                  <c:v>1.71566</c:v>
                </c:pt>
                <c:pt idx="4058">
                  <c:v>1.7167699999999999</c:v>
                </c:pt>
                <c:pt idx="4059">
                  <c:v>1.71777</c:v>
                </c:pt>
                <c:pt idx="4060">
                  <c:v>1.71888</c:v>
                </c:pt>
                <c:pt idx="4061">
                  <c:v>1.7199899999999999</c:v>
                </c:pt>
                <c:pt idx="4062">
                  <c:v>1.7209000000000001</c:v>
                </c:pt>
                <c:pt idx="4063">
                  <c:v>1.7219100000000001</c:v>
                </c:pt>
                <c:pt idx="4064">
                  <c:v>1.72292</c:v>
                </c:pt>
                <c:pt idx="4065">
                  <c:v>1.72403</c:v>
                </c:pt>
                <c:pt idx="4066">
                  <c:v>1.7251399999999999</c:v>
                </c:pt>
                <c:pt idx="4067">
                  <c:v>1.7261500000000001</c:v>
                </c:pt>
                <c:pt idx="4068">
                  <c:v>1.72726</c:v>
                </c:pt>
                <c:pt idx="4069">
                  <c:v>1.7282599999999999</c:v>
                </c:pt>
                <c:pt idx="4070">
                  <c:v>1.7293700000000001</c:v>
                </c:pt>
                <c:pt idx="4071">
                  <c:v>1.73048</c:v>
                </c:pt>
                <c:pt idx="4072">
                  <c:v>1.73159</c:v>
                </c:pt>
                <c:pt idx="4073">
                  <c:v>1.7326999999999999</c:v>
                </c:pt>
                <c:pt idx="4074">
                  <c:v>1.7338100000000001</c:v>
                </c:pt>
                <c:pt idx="4075">
                  <c:v>1.73492</c:v>
                </c:pt>
                <c:pt idx="4076">
                  <c:v>1.73603</c:v>
                </c:pt>
                <c:pt idx="4077">
                  <c:v>1.7371399999999999</c:v>
                </c:pt>
                <c:pt idx="4078">
                  <c:v>1.7380500000000001</c:v>
                </c:pt>
                <c:pt idx="4079">
                  <c:v>1.7390600000000001</c:v>
                </c:pt>
                <c:pt idx="4080">
                  <c:v>1.74017</c:v>
                </c:pt>
                <c:pt idx="4081">
                  <c:v>1.7412799999999999</c:v>
                </c:pt>
                <c:pt idx="4082">
                  <c:v>1.7423900000000001</c:v>
                </c:pt>
                <c:pt idx="4083">
                  <c:v>1.7435</c:v>
                </c:pt>
                <c:pt idx="4084">
                  <c:v>1.74461</c:v>
                </c:pt>
                <c:pt idx="4085">
                  <c:v>1.7457100000000001</c:v>
                </c:pt>
                <c:pt idx="4086">
                  <c:v>1.7467200000000001</c:v>
                </c:pt>
                <c:pt idx="4087">
                  <c:v>1.74773</c:v>
                </c:pt>
                <c:pt idx="4088">
                  <c:v>1.74884</c:v>
                </c:pt>
                <c:pt idx="4089">
                  <c:v>1.7499499999999999</c:v>
                </c:pt>
                <c:pt idx="4090">
                  <c:v>1.7510600000000001</c:v>
                </c:pt>
                <c:pt idx="4091">
                  <c:v>1.75217</c:v>
                </c:pt>
                <c:pt idx="4092">
                  <c:v>1.75318</c:v>
                </c:pt>
                <c:pt idx="4093">
                  <c:v>1.7541899999999999</c:v>
                </c:pt>
                <c:pt idx="4094">
                  <c:v>1.7552000000000001</c:v>
                </c:pt>
                <c:pt idx="4095">
                  <c:v>1.7562</c:v>
                </c:pt>
                <c:pt idx="4096">
                  <c:v>1.7572099999999999</c:v>
                </c:pt>
                <c:pt idx="4097">
                  <c:v>1.7582199999999999</c:v>
                </c:pt>
                <c:pt idx="4098">
                  <c:v>1.7591300000000001</c:v>
                </c:pt>
                <c:pt idx="4099">
                  <c:v>1.76014</c:v>
                </c:pt>
                <c:pt idx="4100">
                  <c:v>1.76125</c:v>
                </c:pt>
                <c:pt idx="4101">
                  <c:v>1.7623599999999999</c:v>
                </c:pt>
                <c:pt idx="4102">
                  <c:v>1.7634700000000001</c:v>
                </c:pt>
                <c:pt idx="4103">
                  <c:v>1.76458</c:v>
                </c:pt>
                <c:pt idx="4104">
                  <c:v>1.76569</c:v>
                </c:pt>
                <c:pt idx="4105">
                  <c:v>1.7667999999999999</c:v>
                </c:pt>
                <c:pt idx="4106">
                  <c:v>1.7678</c:v>
                </c:pt>
                <c:pt idx="4107">
                  <c:v>1.76891</c:v>
                </c:pt>
                <c:pt idx="4108">
                  <c:v>1.7700199999999999</c:v>
                </c:pt>
                <c:pt idx="4109">
                  <c:v>1.7711300000000001</c:v>
                </c:pt>
                <c:pt idx="4110">
                  <c:v>1.77214</c:v>
                </c:pt>
                <c:pt idx="4111">
                  <c:v>1.77315</c:v>
                </c:pt>
                <c:pt idx="4112">
                  <c:v>1.77406</c:v>
                </c:pt>
                <c:pt idx="4113">
                  <c:v>1.7750699999999999</c:v>
                </c:pt>
                <c:pt idx="4114">
                  <c:v>1.7760800000000001</c:v>
                </c:pt>
                <c:pt idx="4115">
                  <c:v>1.77708</c:v>
                </c:pt>
                <c:pt idx="4116">
                  <c:v>1.7781899999999999</c:v>
                </c:pt>
                <c:pt idx="4117">
                  <c:v>1.7791999999999999</c:v>
                </c:pt>
                <c:pt idx="4118">
                  <c:v>1.7803100000000001</c:v>
                </c:pt>
                <c:pt idx="4119">
                  <c:v>1.78152</c:v>
                </c:pt>
                <c:pt idx="4120">
                  <c:v>1.7826299999999999</c:v>
                </c:pt>
                <c:pt idx="4121">
                  <c:v>1.7837400000000001</c:v>
                </c:pt>
                <c:pt idx="4122">
                  <c:v>1.78485</c:v>
                </c:pt>
                <c:pt idx="4123">
                  <c:v>1.78606</c:v>
                </c:pt>
                <c:pt idx="4124">
                  <c:v>1.7871699999999999</c:v>
                </c:pt>
                <c:pt idx="4125">
                  <c:v>1.7881800000000001</c:v>
                </c:pt>
                <c:pt idx="4126">
                  <c:v>1.7891900000000001</c:v>
                </c:pt>
                <c:pt idx="4127">
                  <c:v>1.7902</c:v>
                </c:pt>
                <c:pt idx="4128">
                  <c:v>1.79121</c:v>
                </c:pt>
                <c:pt idx="4129">
                  <c:v>1.7923199999999999</c:v>
                </c:pt>
                <c:pt idx="4130">
                  <c:v>1.7935300000000001</c:v>
                </c:pt>
                <c:pt idx="4131">
                  <c:v>1.79464</c:v>
                </c:pt>
                <c:pt idx="4132">
                  <c:v>1.7957399999999999</c:v>
                </c:pt>
                <c:pt idx="4133">
                  <c:v>1.7968500000000001</c:v>
                </c:pt>
                <c:pt idx="4134">
                  <c:v>1.79796</c:v>
                </c:pt>
                <c:pt idx="4135">
                  <c:v>1.7990699999999999</c:v>
                </c:pt>
                <c:pt idx="4136">
                  <c:v>1.8000799999999999</c:v>
                </c:pt>
                <c:pt idx="4137">
                  <c:v>1.8010900000000001</c:v>
                </c:pt>
                <c:pt idx="4138">
                  <c:v>1.802</c:v>
                </c:pt>
                <c:pt idx="4139">
                  <c:v>1.80301</c:v>
                </c:pt>
                <c:pt idx="4140">
                  <c:v>1.80392</c:v>
                </c:pt>
                <c:pt idx="4141">
                  <c:v>1.8049200000000001</c:v>
                </c:pt>
                <c:pt idx="4142">
                  <c:v>1.80593</c:v>
                </c:pt>
                <c:pt idx="4143">
                  <c:v>1.80694</c:v>
                </c:pt>
                <c:pt idx="4144">
                  <c:v>1.8081499999999999</c:v>
                </c:pt>
                <c:pt idx="4145">
                  <c:v>1.8092600000000001</c:v>
                </c:pt>
                <c:pt idx="4146">
                  <c:v>1.81047</c:v>
                </c:pt>
                <c:pt idx="4147">
                  <c:v>1.81168</c:v>
                </c:pt>
                <c:pt idx="4148">
                  <c:v>1.8128899999999999</c:v>
                </c:pt>
                <c:pt idx="4149">
                  <c:v>1.8141</c:v>
                </c:pt>
                <c:pt idx="4150">
                  <c:v>1.81531</c:v>
                </c:pt>
                <c:pt idx="4151">
                  <c:v>1.8164199999999999</c:v>
                </c:pt>
                <c:pt idx="4152">
                  <c:v>1.8175300000000001</c:v>
                </c:pt>
                <c:pt idx="4153">
                  <c:v>1.81854</c:v>
                </c:pt>
                <c:pt idx="4154">
                  <c:v>1.81965</c:v>
                </c:pt>
                <c:pt idx="4155">
                  <c:v>1.8207599999999999</c:v>
                </c:pt>
                <c:pt idx="4156">
                  <c:v>1.8218700000000001</c:v>
                </c:pt>
                <c:pt idx="4157">
                  <c:v>1.82308</c:v>
                </c:pt>
                <c:pt idx="4158">
                  <c:v>1.82409</c:v>
                </c:pt>
                <c:pt idx="4159">
                  <c:v>1.8250999999999999</c:v>
                </c:pt>
                <c:pt idx="4160">
                  <c:v>1.8259000000000001</c:v>
                </c:pt>
                <c:pt idx="4161">
                  <c:v>1.82681</c:v>
                </c:pt>
                <c:pt idx="4162">
                  <c:v>1.82772</c:v>
                </c:pt>
                <c:pt idx="4163">
                  <c:v>1.82873</c:v>
                </c:pt>
                <c:pt idx="4164">
                  <c:v>1.8298399999999999</c:v>
                </c:pt>
                <c:pt idx="4165">
                  <c:v>1.8309500000000001</c:v>
                </c:pt>
                <c:pt idx="4166">
                  <c:v>1.83196</c:v>
                </c:pt>
                <c:pt idx="4167">
                  <c:v>1.83307</c:v>
                </c:pt>
                <c:pt idx="4168">
                  <c:v>1.8340700000000001</c:v>
                </c:pt>
                <c:pt idx="4169">
                  <c:v>1.83508</c:v>
                </c:pt>
                <c:pt idx="4170">
                  <c:v>1.83609</c:v>
                </c:pt>
                <c:pt idx="4171">
                  <c:v>1.837</c:v>
                </c:pt>
                <c:pt idx="4172">
                  <c:v>1.8379099999999999</c:v>
                </c:pt>
                <c:pt idx="4173">
                  <c:v>1.8388199999999999</c:v>
                </c:pt>
                <c:pt idx="4174">
                  <c:v>1.83992</c:v>
                </c:pt>
                <c:pt idx="4175">
                  <c:v>1.8410299999999999</c:v>
                </c:pt>
                <c:pt idx="4176">
                  <c:v>1.8422400000000001</c:v>
                </c:pt>
                <c:pt idx="4177">
                  <c:v>1.84335</c:v>
                </c:pt>
                <c:pt idx="4178">
                  <c:v>1.84436</c:v>
                </c:pt>
                <c:pt idx="4179">
                  <c:v>1.84537</c:v>
                </c:pt>
                <c:pt idx="4180">
                  <c:v>1.8463799999999999</c:v>
                </c:pt>
                <c:pt idx="4181">
                  <c:v>1.8474900000000001</c:v>
                </c:pt>
                <c:pt idx="4182">
                  <c:v>1.8486</c:v>
                </c:pt>
                <c:pt idx="4183">
                  <c:v>1.84971</c:v>
                </c:pt>
                <c:pt idx="4184">
                  <c:v>1.8508199999999999</c:v>
                </c:pt>
                <c:pt idx="4185">
                  <c:v>1.8519300000000001</c:v>
                </c:pt>
                <c:pt idx="4186">
                  <c:v>1.85304</c:v>
                </c:pt>
                <c:pt idx="4187">
                  <c:v>1.85405</c:v>
                </c:pt>
                <c:pt idx="4188">
                  <c:v>1.8550500000000001</c:v>
                </c:pt>
                <c:pt idx="4189">
                  <c:v>1.8559600000000001</c:v>
                </c:pt>
                <c:pt idx="4190">
                  <c:v>1.85687</c:v>
                </c:pt>
                <c:pt idx="4191">
                  <c:v>1.85798</c:v>
                </c:pt>
                <c:pt idx="4192">
                  <c:v>1.8589899999999999</c:v>
                </c:pt>
                <c:pt idx="4193">
                  <c:v>1.8601000000000001</c:v>
                </c:pt>
                <c:pt idx="4194">
                  <c:v>1.86121</c:v>
                </c:pt>
                <c:pt idx="4195">
                  <c:v>1.86222</c:v>
                </c:pt>
                <c:pt idx="4196">
                  <c:v>1.8633299999999999</c:v>
                </c:pt>
                <c:pt idx="4197">
                  <c:v>1.86433</c:v>
                </c:pt>
                <c:pt idx="4198">
                  <c:v>1.86524</c:v>
                </c:pt>
                <c:pt idx="4199">
                  <c:v>1.86615</c:v>
                </c:pt>
                <c:pt idx="4200">
                  <c:v>1.8670599999999999</c:v>
                </c:pt>
                <c:pt idx="4201">
                  <c:v>1.8678699999999999</c:v>
                </c:pt>
                <c:pt idx="4202">
                  <c:v>1.8686700000000001</c:v>
                </c:pt>
                <c:pt idx="4203">
                  <c:v>1.86948</c:v>
                </c:pt>
                <c:pt idx="4204">
                  <c:v>1.87029</c:v>
                </c:pt>
                <c:pt idx="4205">
                  <c:v>1.8711899999999999</c:v>
                </c:pt>
                <c:pt idx="4206">
                  <c:v>1.8721000000000001</c:v>
                </c:pt>
                <c:pt idx="4207">
                  <c:v>1.87321</c:v>
                </c:pt>
                <c:pt idx="4208">
                  <c:v>1.87422</c:v>
                </c:pt>
                <c:pt idx="4209">
                  <c:v>1.8753299999999999</c:v>
                </c:pt>
                <c:pt idx="4210">
                  <c:v>1.8763399999999999</c:v>
                </c:pt>
                <c:pt idx="4211">
                  <c:v>1.8773500000000001</c:v>
                </c:pt>
                <c:pt idx="4212">
                  <c:v>1.87836</c:v>
                </c:pt>
                <c:pt idx="4213">
                  <c:v>1.8794599999999999</c:v>
                </c:pt>
                <c:pt idx="4214">
                  <c:v>1.8806799999999999</c:v>
                </c:pt>
                <c:pt idx="4215">
                  <c:v>1.8819900000000001</c:v>
                </c:pt>
                <c:pt idx="4216">
                  <c:v>1.8832</c:v>
                </c:pt>
                <c:pt idx="4217">
                  <c:v>1.8843099999999999</c:v>
                </c:pt>
                <c:pt idx="4218">
                  <c:v>1.8854200000000001</c:v>
                </c:pt>
                <c:pt idx="4219">
                  <c:v>1.88642</c:v>
                </c:pt>
                <c:pt idx="4220">
                  <c:v>1.88733</c:v>
                </c:pt>
                <c:pt idx="4221">
                  <c:v>1.8882399999999999</c:v>
                </c:pt>
                <c:pt idx="4222">
                  <c:v>1.8892500000000001</c:v>
                </c:pt>
                <c:pt idx="4223">
                  <c:v>1.89036</c:v>
                </c:pt>
                <c:pt idx="4224">
                  <c:v>1.89147</c:v>
                </c:pt>
                <c:pt idx="4225">
                  <c:v>1.8924799999999999</c:v>
                </c:pt>
                <c:pt idx="4226">
                  <c:v>1.8934899999999999</c:v>
                </c:pt>
                <c:pt idx="4227">
                  <c:v>1.89439</c:v>
                </c:pt>
                <c:pt idx="4228">
                  <c:v>1.8952</c:v>
                </c:pt>
                <c:pt idx="4229">
                  <c:v>1.89621</c:v>
                </c:pt>
                <c:pt idx="4230">
                  <c:v>1.8972199999999999</c:v>
                </c:pt>
                <c:pt idx="4231">
                  <c:v>1.8983300000000001</c:v>
                </c:pt>
                <c:pt idx="4232">
                  <c:v>1.89934</c:v>
                </c:pt>
                <c:pt idx="4233">
                  <c:v>1.90045</c:v>
                </c:pt>
                <c:pt idx="4234">
                  <c:v>1.9015500000000001</c:v>
                </c:pt>
                <c:pt idx="4235">
                  <c:v>1.90256</c:v>
                </c:pt>
                <c:pt idx="4236">
                  <c:v>1.90367</c:v>
                </c:pt>
                <c:pt idx="4237">
                  <c:v>1.9048799999999999</c:v>
                </c:pt>
                <c:pt idx="4238">
                  <c:v>1.9060900000000001</c:v>
                </c:pt>
                <c:pt idx="4239">
                  <c:v>1.9072</c:v>
                </c:pt>
                <c:pt idx="4240">
                  <c:v>1.90821</c:v>
                </c:pt>
                <c:pt idx="4241">
                  <c:v>1.9092199999999999</c:v>
                </c:pt>
                <c:pt idx="4242">
                  <c:v>1.9101300000000001</c:v>
                </c:pt>
                <c:pt idx="4243">
                  <c:v>1.9111400000000001</c:v>
                </c:pt>
                <c:pt idx="4244">
                  <c:v>1.91205</c:v>
                </c:pt>
                <c:pt idx="4245">
                  <c:v>1.9131499999999999</c:v>
                </c:pt>
                <c:pt idx="4246">
                  <c:v>1.9141600000000001</c:v>
                </c:pt>
                <c:pt idx="4247">
                  <c:v>1.91527</c:v>
                </c:pt>
                <c:pt idx="4248">
                  <c:v>1.91628</c:v>
                </c:pt>
                <c:pt idx="4249">
                  <c:v>1.9172899999999999</c:v>
                </c:pt>
                <c:pt idx="4250">
                  <c:v>1.9184000000000001</c:v>
                </c:pt>
                <c:pt idx="4251">
                  <c:v>1.91951</c:v>
                </c:pt>
                <c:pt idx="4252">
                  <c:v>1.92062</c:v>
                </c:pt>
                <c:pt idx="4253">
                  <c:v>1.9218299999999999</c:v>
                </c:pt>
                <c:pt idx="4254">
                  <c:v>1.9229400000000001</c:v>
                </c:pt>
                <c:pt idx="4255">
                  <c:v>1.92405</c:v>
                </c:pt>
                <c:pt idx="4256">
                  <c:v>1.92506</c:v>
                </c:pt>
                <c:pt idx="4257">
                  <c:v>1.9260699999999999</c:v>
                </c:pt>
                <c:pt idx="4258">
                  <c:v>1.9269700000000001</c:v>
                </c:pt>
                <c:pt idx="4259">
                  <c:v>1.92798</c:v>
                </c:pt>
                <c:pt idx="4260">
                  <c:v>1.92899</c:v>
                </c:pt>
                <c:pt idx="4261">
                  <c:v>1.93</c:v>
                </c:pt>
                <c:pt idx="4262">
                  <c:v>1.9311100000000001</c:v>
                </c:pt>
                <c:pt idx="4263">
                  <c:v>1.93222</c:v>
                </c:pt>
                <c:pt idx="4264">
                  <c:v>1.93323</c:v>
                </c:pt>
                <c:pt idx="4265">
                  <c:v>1.93414</c:v>
                </c:pt>
                <c:pt idx="4266">
                  <c:v>1.9351400000000001</c:v>
                </c:pt>
                <c:pt idx="4267">
                  <c:v>1.93615</c:v>
                </c:pt>
                <c:pt idx="4268">
                  <c:v>1.93716</c:v>
                </c:pt>
                <c:pt idx="4269">
                  <c:v>1.9381699999999999</c:v>
                </c:pt>
                <c:pt idx="4270">
                  <c:v>1.9392799999999999</c:v>
                </c:pt>
                <c:pt idx="4271">
                  <c:v>1.94049</c:v>
                </c:pt>
                <c:pt idx="4272">
                  <c:v>1.9415</c:v>
                </c:pt>
                <c:pt idx="4273">
                  <c:v>1.9426099999999999</c:v>
                </c:pt>
                <c:pt idx="4274">
                  <c:v>1.9436199999999999</c:v>
                </c:pt>
                <c:pt idx="4275">
                  <c:v>1.9446300000000001</c:v>
                </c:pt>
                <c:pt idx="4276">
                  <c:v>1.94563</c:v>
                </c:pt>
                <c:pt idx="4277">
                  <c:v>1.9465399999999999</c:v>
                </c:pt>
                <c:pt idx="4278">
                  <c:v>1.9475499999999999</c:v>
                </c:pt>
                <c:pt idx="4279">
                  <c:v>1.9484600000000001</c:v>
                </c:pt>
                <c:pt idx="4280">
                  <c:v>1.94947</c:v>
                </c:pt>
                <c:pt idx="4281">
                  <c:v>1.95048</c:v>
                </c:pt>
                <c:pt idx="4282">
                  <c:v>1.9516899999999999</c:v>
                </c:pt>
                <c:pt idx="4283">
                  <c:v>1.9528000000000001</c:v>
                </c:pt>
                <c:pt idx="4284">
                  <c:v>1.95401</c:v>
                </c:pt>
                <c:pt idx="4285">
                  <c:v>1.95512</c:v>
                </c:pt>
                <c:pt idx="4286">
                  <c:v>1.9561200000000001</c:v>
                </c:pt>
                <c:pt idx="4287">
                  <c:v>1.95723</c:v>
                </c:pt>
                <c:pt idx="4288">
                  <c:v>1.95824</c:v>
                </c:pt>
                <c:pt idx="4289">
                  <c:v>1.9591499999999999</c:v>
                </c:pt>
                <c:pt idx="4290">
                  <c:v>1.9601599999999999</c:v>
                </c:pt>
                <c:pt idx="4291">
                  <c:v>1.9611700000000001</c:v>
                </c:pt>
                <c:pt idx="4292">
                  <c:v>1.96228</c:v>
                </c:pt>
                <c:pt idx="4293">
                  <c:v>1.96339</c:v>
                </c:pt>
                <c:pt idx="4294">
                  <c:v>1.9643999999999999</c:v>
                </c:pt>
                <c:pt idx="4295">
                  <c:v>1.9654</c:v>
                </c:pt>
                <c:pt idx="4296">
                  <c:v>1.96641</c:v>
                </c:pt>
                <c:pt idx="4297">
                  <c:v>1.9675199999999999</c:v>
                </c:pt>
                <c:pt idx="4298">
                  <c:v>1.9685299999999999</c:v>
                </c:pt>
                <c:pt idx="4299">
                  <c:v>1.9696400000000001</c:v>
                </c:pt>
                <c:pt idx="4300">
                  <c:v>1.97085</c:v>
                </c:pt>
                <c:pt idx="4301">
                  <c:v>1.9720599999999999</c:v>
                </c:pt>
                <c:pt idx="4302">
                  <c:v>1.9732700000000001</c:v>
                </c:pt>
                <c:pt idx="4303">
                  <c:v>1.97448</c:v>
                </c:pt>
                <c:pt idx="4304">
                  <c:v>1.97559</c:v>
                </c:pt>
                <c:pt idx="4305">
                  <c:v>1.9765999999999999</c:v>
                </c:pt>
                <c:pt idx="4306">
                  <c:v>1.9775100000000001</c:v>
                </c:pt>
                <c:pt idx="4307">
                  <c:v>1.9785200000000001</c:v>
                </c:pt>
                <c:pt idx="4308">
                  <c:v>1.97942</c:v>
                </c:pt>
                <c:pt idx="4309">
                  <c:v>1.9805299999999999</c:v>
                </c:pt>
                <c:pt idx="4310">
                  <c:v>1.9816400000000001</c:v>
                </c:pt>
                <c:pt idx="4311">
                  <c:v>1.98265</c:v>
                </c:pt>
                <c:pt idx="4312">
                  <c:v>1.98376</c:v>
                </c:pt>
                <c:pt idx="4313">
                  <c:v>1.9848699999999999</c:v>
                </c:pt>
                <c:pt idx="4314">
                  <c:v>1.9859800000000001</c:v>
                </c:pt>
                <c:pt idx="4315">
                  <c:v>1.98709</c:v>
                </c:pt>
                <c:pt idx="4316">
                  <c:v>1.9881</c:v>
                </c:pt>
                <c:pt idx="4317">
                  <c:v>1.9892099999999999</c:v>
                </c:pt>
                <c:pt idx="4318">
                  <c:v>1.9902200000000001</c:v>
                </c:pt>
                <c:pt idx="4319">
                  <c:v>1.9912300000000001</c:v>
                </c:pt>
                <c:pt idx="4320">
                  <c:v>1.9922299999999999</c:v>
                </c:pt>
                <c:pt idx="4321">
                  <c:v>1.9932399999999999</c:v>
                </c:pt>
                <c:pt idx="4322">
                  <c:v>1.9941500000000001</c:v>
                </c:pt>
                <c:pt idx="4323">
                  <c:v>1.99516</c:v>
                </c:pt>
                <c:pt idx="4324">
                  <c:v>1.99617</c:v>
                </c:pt>
                <c:pt idx="4325">
                  <c:v>1.9972799999999999</c:v>
                </c:pt>
                <c:pt idx="4326">
                  <c:v>1.9982899999999999</c:v>
                </c:pt>
                <c:pt idx="4327">
                  <c:v>1.9994000000000001</c:v>
                </c:pt>
                <c:pt idx="4328">
                  <c:v>2.00041</c:v>
                </c:pt>
                <c:pt idx="4329">
                  <c:v>2.0015100000000001</c:v>
                </c:pt>
                <c:pt idx="4330">
                  <c:v>2.0026199999999998</c:v>
                </c:pt>
                <c:pt idx="4331">
                  <c:v>2.0038299999999998</c:v>
                </c:pt>
                <c:pt idx="4332">
                  <c:v>2.0050500000000002</c:v>
                </c:pt>
                <c:pt idx="4333">
                  <c:v>2.0061499999999999</c:v>
                </c:pt>
                <c:pt idx="4334">
                  <c:v>2.00726</c:v>
                </c:pt>
                <c:pt idx="4335">
                  <c:v>2.0083700000000002</c:v>
                </c:pt>
                <c:pt idx="4336">
                  <c:v>2.0093800000000002</c:v>
                </c:pt>
                <c:pt idx="4337">
                  <c:v>2.0104899999999999</c:v>
                </c:pt>
                <c:pt idx="4338">
                  <c:v>2.0116000000000001</c:v>
                </c:pt>
                <c:pt idx="4339">
                  <c:v>2.0127100000000002</c:v>
                </c:pt>
                <c:pt idx="4340">
                  <c:v>2.0138199999999999</c:v>
                </c:pt>
                <c:pt idx="4341">
                  <c:v>2.0149300000000001</c:v>
                </c:pt>
                <c:pt idx="4342">
                  <c:v>2.0160399999999998</c:v>
                </c:pt>
                <c:pt idx="4343">
                  <c:v>2.0170499999999998</c:v>
                </c:pt>
                <c:pt idx="4344">
                  <c:v>2.01816</c:v>
                </c:pt>
                <c:pt idx="4345">
                  <c:v>2.0192700000000001</c:v>
                </c:pt>
                <c:pt idx="4346">
                  <c:v>2.0203799999999998</c:v>
                </c:pt>
                <c:pt idx="4347">
                  <c:v>2.0215900000000002</c:v>
                </c:pt>
                <c:pt idx="4348">
                  <c:v>2.0226000000000002</c:v>
                </c:pt>
                <c:pt idx="4349">
                  <c:v>2.0237099999999999</c:v>
                </c:pt>
                <c:pt idx="4350">
                  <c:v>2.0247099999999998</c:v>
                </c:pt>
                <c:pt idx="4351">
                  <c:v>2.0257200000000002</c:v>
                </c:pt>
                <c:pt idx="4352">
                  <c:v>2.0268299999999999</c:v>
                </c:pt>
                <c:pt idx="4353">
                  <c:v>2.0278399999999999</c:v>
                </c:pt>
                <c:pt idx="4354">
                  <c:v>2.0288499999999998</c:v>
                </c:pt>
                <c:pt idx="4355">
                  <c:v>2.0298600000000002</c:v>
                </c:pt>
                <c:pt idx="4356">
                  <c:v>2.03077</c:v>
                </c:pt>
                <c:pt idx="4357">
                  <c:v>2.0317699999999999</c:v>
                </c:pt>
                <c:pt idx="4358">
                  <c:v>2.0327799999999998</c:v>
                </c:pt>
                <c:pt idx="4359">
                  <c:v>2.03389</c:v>
                </c:pt>
                <c:pt idx="4360">
                  <c:v>2.0350000000000001</c:v>
                </c:pt>
                <c:pt idx="4361">
                  <c:v>2.0362100000000001</c:v>
                </c:pt>
                <c:pt idx="4362">
                  <c:v>2.0373199999999998</c:v>
                </c:pt>
                <c:pt idx="4363">
                  <c:v>2.03843</c:v>
                </c:pt>
                <c:pt idx="4364">
                  <c:v>2.0395400000000001</c:v>
                </c:pt>
                <c:pt idx="4365">
                  <c:v>2.0406499999999999</c:v>
                </c:pt>
                <c:pt idx="4366">
                  <c:v>2.04156</c:v>
                </c:pt>
                <c:pt idx="4367">
                  <c:v>2.0424699999999998</c:v>
                </c:pt>
                <c:pt idx="4368">
                  <c:v>2.0432700000000001</c:v>
                </c:pt>
                <c:pt idx="4369">
                  <c:v>2.0441799999999999</c:v>
                </c:pt>
                <c:pt idx="4370">
                  <c:v>2.0450900000000001</c:v>
                </c:pt>
                <c:pt idx="4371">
                  <c:v>2.0459999999999998</c:v>
                </c:pt>
                <c:pt idx="4372">
                  <c:v>2.0470100000000002</c:v>
                </c:pt>
                <c:pt idx="4373">
                  <c:v>2.0480100000000001</c:v>
                </c:pt>
                <c:pt idx="4374">
                  <c:v>2.0490200000000001</c:v>
                </c:pt>
                <c:pt idx="4375">
                  <c:v>2.05003</c:v>
                </c:pt>
                <c:pt idx="4376">
                  <c:v>2.05104</c:v>
                </c:pt>
                <c:pt idx="4377">
                  <c:v>2.0520499999999999</c:v>
                </c:pt>
                <c:pt idx="4378">
                  <c:v>2.0530599999999999</c:v>
                </c:pt>
                <c:pt idx="4379">
                  <c:v>2.0541700000000001</c:v>
                </c:pt>
                <c:pt idx="4380">
                  <c:v>2.0552800000000002</c:v>
                </c:pt>
                <c:pt idx="4381">
                  <c:v>2.0564900000000002</c:v>
                </c:pt>
                <c:pt idx="4382">
                  <c:v>2.0575999999999999</c:v>
                </c:pt>
                <c:pt idx="4383">
                  <c:v>2.0586099999999998</c:v>
                </c:pt>
                <c:pt idx="4384">
                  <c:v>2.0596100000000002</c:v>
                </c:pt>
                <c:pt idx="4385">
                  <c:v>2.0607199999999999</c:v>
                </c:pt>
                <c:pt idx="4386">
                  <c:v>2.0616300000000001</c:v>
                </c:pt>
                <c:pt idx="4387">
                  <c:v>2.06264</c:v>
                </c:pt>
                <c:pt idx="4388">
                  <c:v>2.06365</c:v>
                </c:pt>
                <c:pt idx="4389">
                  <c:v>2.0647600000000002</c:v>
                </c:pt>
                <c:pt idx="4390">
                  <c:v>2.0658699999999999</c:v>
                </c:pt>
                <c:pt idx="4391">
                  <c:v>2.06698</c:v>
                </c:pt>
                <c:pt idx="4392">
                  <c:v>2.06799</c:v>
                </c:pt>
                <c:pt idx="4393">
                  <c:v>2.069</c:v>
                </c:pt>
                <c:pt idx="4394">
                  <c:v>2.0699999999999998</c:v>
                </c:pt>
                <c:pt idx="4395">
                  <c:v>2.0710099999999998</c:v>
                </c:pt>
                <c:pt idx="4396">
                  <c:v>2.07212</c:v>
                </c:pt>
                <c:pt idx="4397">
                  <c:v>2.0732300000000001</c:v>
                </c:pt>
                <c:pt idx="4398">
                  <c:v>2.0742400000000001</c:v>
                </c:pt>
                <c:pt idx="4399">
                  <c:v>2.0753499999999998</c:v>
                </c:pt>
                <c:pt idx="4400">
                  <c:v>2.0763600000000002</c:v>
                </c:pt>
                <c:pt idx="4401">
                  <c:v>2.0773700000000002</c:v>
                </c:pt>
                <c:pt idx="4402">
                  <c:v>2.0784799999999999</c:v>
                </c:pt>
                <c:pt idx="4403">
                  <c:v>2.07959</c:v>
                </c:pt>
                <c:pt idx="4404">
                  <c:v>2.0808</c:v>
                </c:pt>
                <c:pt idx="4405">
                  <c:v>2.0820099999999999</c:v>
                </c:pt>
                <c:pt idx="4406">
                  <c:v>2.0831200000000001</c:v>
                </c:pt>
                <c:pt idx="4407">
                  <c:v>2.0842299999999998</c:v>
                </c:pt>
                <c:pt idx="4408">
                  <c:v>2.0852300000000001</c:v>
                </c:pt>
                <c:pt idx="4409">
                  <c:v>2.0863399999999999</c:v>
                </c:pt>
                <c:pt idx="4410">
                  <c:v>2.08745</c:v>
                </c:pt>
                <c:pt idx="4411">
                  <c:v>2.0885600000000002</c:v>
                </c:pt>
                <c:pt idx="4412">
                  <c:v>2.0896699999999999</c:v>
                </c:pt>
                <c:pt idx="4413">
                  <c:v>2.0906799999999999</c:v>
                </c:pt>
                <c:pt idx="4414">
                  <c:v>2.0916899999999998</c:v>
                </c:pt>
                <c:pt idx="4415">
                  <c:v>2.0926</c:v>
                </c:pt>
                <c:pt idx="4416">
                  <c:v>2.09361</c:v>
                </c:pt>
                <c:pt idx="4417">
                  <c:v>2.0945100000000001</c:v>
                </c:pt>
                <c:pt idx="4418">
                  <c:v>2.0954199999999998</c:v>
                </c:pt>
                <c:pt idx="4419">
                  <c:v>2.0964299999999998</c:v>
                </c:pt>
                <c:pt idx="4420">
                  <c:v>2.09734</c:v>
                </c:pt>
                <c:pt idx="4421">
                  <c:v>2.0983499999999999</c:v>
                </c:pt>
                <c:pt idx="4422">
                  <c:v>2.0994600000000001</c:v>
                </c:pt>
                <c:pt idx="4423">
                  <c:v>2.1005699999999998</c:v>
                </c:pt>
                <c:pt idx="4424">
                  <c:v>2.1015799999999998</c:v>
                </c:pt>
                <c:pt idx="4425">
                  <c:v>2.1026799999999999</c:v>
                </c:pt>
                <c:pt idx="4426">
                  <c:v>2.10379</c:v>
                </c:pt>
                <c:pt idx="4427">
                  <c:v>2.105</c:v>
                </c:pt>
                <c:pt idx="4428">
                  <c:v>2.1061100000000001</c:v>
                </c:pt>
                <c:pt idx="4429">
                  <c:v>2.1072199999999999</c:v>
                </c:pt>
                <c:pt idx="4430">
                  <c:v>2.1081300000000001</c:v>
                </c:pt>
                <c:pt idx="4431">
                  <c:v>2.10914</c:v>
                </c:pt>
                <c:pt idx="4432">
                  <c:v>2.1100500000000002</c:v>
                </c:pt>
                <c:pt idx="4433">
                  <c:v>2.1109599999999999</c:v>
                </c:pt>
                <c:pt idx="4434">
                  <c:v>2.1119599999999998</c:v>
                </c:pt>
                <c:pt idx="4435">
                  <c:v>2.1129699999999998</c:v>
                </c:pt>
                <c:pt idx="4436">
                  <c:v>2.11388</c:v>
                </c:pt>
                <c:pt idx="4437">
                  <c:v>2.1149900000000001</c:v>
                </c:pt>
                <c:pt idx="4438">
                  <c:v>2.1160000000000001</c:v>
                </c:pt>
                <c:pt idx="4439">
                  <c:v>2.1171099999999998</c:v>
                </c:pt>
                <c:pt idx="4440">
                  <c:v>2.1181199999999998</c:v>
                </c:pt>
                <c:pt idx="4441">
                  <c:v>2.1191300000000002</c:v>
                </c:pt>
                <c:pt idx="4442">
                  <c:v>2.1202399999999999</c:v>
                </c:pt>
                <c:pt idx="4443">
                  <c:v>2.1213500000000001</c:v>
                </c:pt>
                <c:pt idx="4444">
                  <c:v>2.1224500000000002</c:v>
                </c:pt>
                <c:pt idx="4445">
                  <c:v>2.1235599999999999</c:v>
                </c:pt>
                <c:pt idx="4446">
                  <c:v>2.1247699999999998</c:v>
                </c:pt>
                <c:pt idx="4447">
                  <c:v>2.1259899999999998</c:v>
                </c:pt>
                <c:pt idx="4448">
                  <c:v>2.1270899999999999</c:v>
                </c:pt>
                <c:pt idx="4449">
                  <c:v>2.1283099999999999</c:v>
                </c:pt>
                <c:pt idx="4450">
                  <c:v>2.1293099999999998</c:v>
                </c:pt>
                <c:pt idx="4451">
                  <c:v>2.1305200000000002</c:v>
                </c:pt>
                <c:pt idx="4452">
                  <c:v>2.1315300000000001</c:v>
                </c:pt>
                <c:pt idx="4453">
                  <c:v>2.1326399999999999</c:v>
                </c:pt>
                <c:pt idx="4454">
                  <c:v>2.13375</c:v>
                </c:pt>
                <c:pt idx="4455">
                  <c:v>2.13476</c:v>
                </c:pt>
                <c:pt idx="4456">
                  <c:v>2.1358700000000002</c:v>
                </c:pt>
                <c:pt idx="4457">
                  <c:v>2.1368800000000001</c:v>
                </c:pt>
                <c:pt idx="4458">
                  <c:v>2.1379899999999998</c:v>
                </c:pt>
                <c:pt idx="4459">
                  <c:v>2.1391</c:v>
                </c:pt>
                <c:pt idx="4460">
                  <c:v>2.1402100000000002</c:v>
                </c:pt>
                <c:pt idx="4461">
                  <c:v>2.1413199999999999</c:v>
                </c:pt>
                <c:pt idx="4462">
                  <c:v>2.1423299999999998</c:v>
                </c:pt>
                <c:pt idx="4463">
                  <c:v>2.1433300000000002</c:v>
                </c:pt>
                <c:pt idx="4464">
                  <c:v>2.1443400000000001</c:v>
                </c:pt>
                <c:pt idx="4465">
                  <c:v>2.1454499999999999</c:v>
                </c:pt>
                <c:pt idx="4466">
                  <c:v>2.1466599999999998</c:v>
                </c:pt>
                <c:pt idx="4467">
                  <c:v>2.1478700000000002</c:v>
                </c:pt>
                <c:pt idx="4468">
                  <c:v>2.1490800000000001</c:v>
                </c:pt>
                <c:pt idx="4469">
                  <c:v>2.1501899999999998</c:v>
                </c:pt>
                <c:pt idx="4470">
                  <c:v>2.1511999999999998</c:v>
                </c:pt>
                <c:pt idx="4471">
                  <c:v>2.1523099999999999</c:v>
                </c:pt>
                <c:pt idx="4472">
                  <c:v>2.1533199999999999</c:v>
                </c:pt>
                <c:pt idx="4473">
                  <c:v>2.1543299999999999</c:v>
                </c:pt>
                <c:pt idx="4474">
                  <c:v>2.15524</c:v>
                </c:pt>
                <c:pt idx="4475">
                  <c:v>2.1561400000000002</c:v>
                </c:pt>
                <c:pt idx="4476">
                  <c:v>2.1569500000000001</c:v>
                </c:pt>
                <c:pt idx="4477">
                  <c:v>2.1578599999999999</c:v>
                </c:pt>
                <c:pt idx="4478">
                  <c:v>2.1587700000000001</c:v>
                </c:pt>
                <c:pt idx="4479">
                  <c:v>2.1596700000000002</c:v>
                </c:pt>
                <c:pt idx="4480">
                  <c:v>2.1607799999999999</c:v>
                </c:pt>
                <c:pt idx="4481">
                  <c:v>2.1617899999999999</c:v>
                </c:pt>
                <c:pt idx="4482">
                  <c:v>2.1629</c:v>
                </c:pt>
                <c:pt idx="4483">
                  <c:v>2.16411</c:v>
                </c:pt>
                <c:pt idx="4484">
                  <c:v>2.1651199999999999</c:v>
                </c:pt>
                <c:pt idx="4485">
                  <c:v>2.1662300000000001</c:v>
                </c:pt>
                <c:pt idx="4486">
                  <c:v>2.1671399999999998</c:v>
                </c:pt>
                <c:pt idx="4487">
                  <c:v>2.16805</c:v>
                </c:pt>
                <c:pt idx="4488">
                  <c:v>2.1689500000000002</c:v>
                </c:pt>
                <c:pt idx="4489">
                  <c:v>2.1699600000000001</c:v>
                </c:pt>
                <c:pt idx="4490">
                  <c:v>2.1709700000000001</c:v>
                </c:pt>
                <c:pt idx="4491">
                  <c:v>2.1720799999999998</c:v>
                </c:pt>
                <c:pt idx="4492">
                  <c:v>2.1732900000000002</c:v>
                </c:pt>
                <c:pt idx="4493">
                  <c:v>2.1745000000000001</c:v>
                </c:pt>
                <c:pt idx="4494">
                  <c:v>2.1758099999999998</c:v>
                </c:pt>
                <c:pt idx="4495">
                  <c:v>2.1770200000000002</c:v>
                </c:pt>
                <c:pt idx="4496">
                  <c:v>2.1782300000000001</c:v>
                </c:pt>
                <c:pt idx="4497">
                  <c:v>2.1793399999999998</c:v>
                </c:pt>
                <c:pt idx="4498">
                  <c:v>2.18045</c:v>
                </c:pt>
                <c:pt idx="4499">
                  <c:v>2.1815600000000002</c:v>
                </c:pt>
                <c:pt idx="4500">
                  <c:v>2.1825700000000001</c:v>
                </c:pt>
                <c:pt idx="4501">
                  <c:v>2.1835800000000001</c:v>
                </c:pt>
                <c:pt idx="4502">
                  <c:v>2.1843900000000001</c:v>
                </c:pt>
                <c:pt idx="4503">
                  <c:v>2.1852999999999998</c:v>
                </c:pt>
                <c:pt idx="4504">
                  <c:v>2.1863000000000001</c:v>
                </c:pt>
                <c:pt idx="4505">
                  <c:v>2.1872099999999999</c:v>
                </c:pt>
                <c:pt idx="4506">
                  <c:v>2.1882199999999998</c:v>
                </c:pt>
                <c:pt idx="4507">
                  <c:v>2.1892299999999998</c:v>
                </c:pt>
                <c:pt idx="4508">
                  <c:v>2.19014</c:v>
                </c:pt>
                <c:pt idx="4509">
                  <c:v>2.1912500000000001</c:v>
                </c:pt>
                <c:pt idx="4510">
                  <c:v>2.1922600000000001</c:v>
                </c:pt>
                <c:pt idx="4511">
                  <c:v>2.19326</c:v>
                </c:pt>
                <c:pt idx="4512">
                  <c:v>2.1943700000000002</c:v>
                </c:pt>
                <c:pt idx="4513">
                  <c:v>2.1954799999999999</c:v>
                </c:pt>
                <c:pt idx="4514">
                  <c:v>2.19659</c:v>
                </c:pt>
                <c:pt idx="4515">
                  <c:v>2.1977000000000002</c:v>
                </c:pt>
                <c:pt idx="4516">
                  <c:v>2.1988099999999999</c:v>
                </c:pt>
                <c:pt idx="4517">
                  <c:v>2.1999200000000001</c:v>
                </c:pt>
                <c:pt idx="4518">
                  <c:v>2.2010299999999998</c:v>
                </c:pt>
                <c:pt idx="4519">
                  <c:v>2.2022400000000002</c:v>
                </c:pt>
                <c:pt idx="4520">
                  <c:v>2.2034500000000001</c:v>
                </c:pt>
                <c:pt idx="4521">
                  <c:v>2.2045599999999999</c:v>
                </c:pt>
                <c:pt idx="4522">
                  <c:v>2.2055699999999998</c:v>
                </c:pt>
                <c:pt idx="4523">
                  <c:v>2.20648</c:v>
                </c:pt>
                <c:pt idx="4524">
                  <c:v>2.20749</c:v>
                </c:pt>
                <c:pt idx="4525">
                  <c:v>2.2084899999999998</c:v>
                </c:pt>
                <c:pt idx="4526">
                  <c:v>2.2094999999999998</c:v>
                </c:pt>
                <c:pt idx="4527">
                  <c:v>2.21061</c:v>
                </c:pt>
                <c:pt idx="4528">
                  <c:v>2.2117200000000001</c:v>
                </c:pt>
                <c:pt idx="4529">
                  <c:v>2.2128299999999999</c:v>
                </c:pt>
                <c:pt idx="4530">
                  <c:v>2.2138399999999998</c:v>
                </c:pt>
                <c:pt idx="4531">
                  <c:v>2.2148500000000002</c:v>
                </c:pt>
                <c:pt idx="4532">
                  <c:v>2.2158600000000002</c:v>
                </c:pt>
                <c:pt idx="4533">
                  <c:v>2.2168700000000001</c:v>
                </c:pt>
                <c:pt idx="4534">
                  <c:v>2.2179799999999998</c:v>
                </c:pt>
                <c:pt idx="4535">
                  <c:v>2.21909</c:v>
                </c:pt>
                <c:pt idx="4536">
                  <c:v>2.2202000000000002</c:v>
                </c:pt>
                <c:pt idx="4537">
                  <c:v>2.2213099999999999</c:v>
                </c:pt>
                <c:pt idx="4538">
                  <c:v>2.2223099999999998</c:v>
                </c:pt>
                <c:pt idx="4539">
                  <c:v>2.22342</c:v>
                </c:pt>
                <c:pt idx="4540">
                  <c:v>2.2245300000000001</c:v>
                </c:pt>
                <c:pt idx="4541">
                  <c:v>2.2255400000000001</c:v>
                </c:pt>
                <c:pt idx="4542">
                  <c:v>2.2266499999999998</c:v>
                </c:pt>
                <c:pt idx="4543">
                  <c:v>2.22776</c:v>
                </c:pt>
                <c:pt idx="4544">
                  <c:v>2.2288700000000001</c:v>
                </c:pt>
                <c:pt idx="4545">
                  <c:v>2.2300800000000001</c:v>
                </c:pt>
                <c:pt idx="4546">
                  <c:v>2.23129</c:v>
                </c:pt>
                <c:pt idx="4547">
                  <c:v>2.2324999999999999</c:v>
                </c:pt>
                <c:pt idx="4548">
                  <c:v>2.2334100000000001</c:v>
                </c:pt>
                <c:pt idx="4549">
                  <c:v>2.2344200000000001</c:v>
                </c:pt>
                <c:pt idx="4550">
                  <c:v>2.2353299999999998</c:v>
                </c:pt>
                <c:pt idx="4551">
                  <c:v>2.2363300000000002</c:v>
                </c:pt>
                <c:pt idx="4552">
                  <c:v>2.2373400000000001</c:v>
                </c:pt>
                <c:pt idx="4553">
                  <c:v>2.2383500000000001</c:v>
                </c:pt>
                <c:pt idx="4554">
                  <c:v>2.23936</c:v>
                </c:pt>
                <c:pt idx="4555">
                  <c:v>2.24037</c:v>
                </c:pt>
                <c:pt idx="4556">
                  <c:v>2.2413799999999999</c:v>
                </c:pt>
                <c:pt idx="4557">
                  <c:v>2.2424900000000001</c:v>
                </c:pt>
                <c:pt idx="4558">
                  <c:v>2.2435</c:v>
                </c:pt>
                <c:pt idx="4559">
                  <c:v>2.2446100000000002</c:v>
                </c:pt>
                <c:pt idx="4560">
                  <c:v>2.2457099999999999</c:v>
                </c:pt>
                <c:pt idx="4561">
                  <c:v>2.24682</c:v>
                </c:pt>
                <c:pt idx="4562">
                  <c:v>2.2479300000000002</c:v>
                </c:pt>
                <c:pt idx="4563">
                  <c:v>2.2491400000000001</c:v>
                </c:pt>
                <c:pt idx="4564">
                  <c:v>2.2502499999999999</c:v>
                </c:pt>
                <c:pt idx="4565">
                  <c:v>2.25136</c:v>
                </c:pt>
                <c:pt idx="4566">
                  <c:v>2.25237</c:v>
                </c:pt>
                <c:pt idx="4567">
                  <c:v>2.2532800000000002</c:v>
                </c:pt>
                <c:pt idx="4568">
                  <c:v>2.2542900000000001</c:v>
                </c:pt>
                <c:pt idx="4569">
                  <c:v>2.2553000000000001</c:v>
                </c:pt>
                <c:pt idx="4570">
                  <c:v>2.25631</c:v>
                </c:pt>
                <c:pt idx="4571">
                  <c:v>2.2574200000000002</c:v>
                </c:pt>
                <c:pt idx="4572">
                  <c:v>2.2585299999999999</c:v>
                </c:pt>
                <c:pt idx="4573">
                  <c:v>2.2597399999999999</c:v>
                </c:pt>
                <c:pt idx="4574">
                  <c:v>2.2609499999999998</c:v>
                </c:pt>
                <c:pt idx="4575">
                  <c:v>2.2621600000000002</c:v>
                </c:pt>
                <c:pt idx="4576">
                  <c:v>2.2633700000000001</c:v>
                </c:pt>
                <c:pt idx="4577">
                  <c:v>2.2644799999999998</c:v>
                </c:pt>
                <c:pt idx="4578">
                  <c:v>2.26559</c:v>
                </c:pt>
                <c:pt idx="4579">
                  <c:v>2.2667000000000002</c:v>
                </c:pt>
                <c:pt idx="4580">
                  <c:v>2.2677</c:v>
                </c:pt>
                <c:pt idx="4581">
                  <c:v>2.26891</c:v>
                </c:pt>
                <c:pt idx="4582">
                  <c:v>2.2700200000000001</c:v>
                </c:pt>
                <c:pt idx="4583">
                  <c:v>2.2711299999999999</c:v>
                </c:pt>
                <c:pt idx="4584">
                  <c:v>2.2721399999999998</c:v>
                </c:pt>
                <c:pt idx="4585">
                  <c:v>2.27325</c:v>
                </c:pt>
                <c:pt idx="4586">
                  <c:v>2.2742599999999999</c:v>
                </c:pt>
                <c:pt idx="4587">
                  <c:v>2.2752699999999999</c:v>
                </c:pt>
                <c:pt idx="4588">
                  <c:v>2.2762799999999999</c:v>
                </c:pt>
                <c:pt idx="4589">
                  <c:v>2.2772899999999998</c:v>
                </c:pt>
                <c:pt idx="4590">
                  <c:v>2.2783000000000002</c:v>
                </c:pt>
                <c:pt idx="4591">
                  <c:v>2.2793000000000001</c:v>
                </c:pt>
                <c:pt idx="4592">
                  <c:v>2.2802099999999998</c:v>
                </c:pt>
                <c:pt idx="4593">
                  <c:v>2.2812199999999998</c:v>
                </c:pt>
                <c:pt idx="4594">
                  <c:v>2.2822300000000002</c:v>
                </c:pt>
                <c:pt idx="4595">
                  <c:v>2.2832400000000002</c:v>
                </c:pt>
                <c:pt idx="4596">
                  <c:v>2.2842500000000001</c:v>
                </c:pt>
                <c:pt idx="4597">
                  <c:v>2.2852600000000001</c:v>
                </c:pt>
                <c:pt idx="4598">
                  <c:v>2.28626</c:v>
                </c:pt>
                <c:pt idx="4599">
                  <c:v>2.2873700000000001</c:v>
                </c:pt>
                <c:pt idx="4600">
                  <c:v>2.2884799999999998</c:v>
                </c:pt>
                <c:pt idx="4601">
                  <c:v>2.2894899999999998</c:v>
                </c:pt>
                <c:pt idx="4602">
                  <c:v>2.2906</c:v>
                </c:pt>
                <c:pt idx="4603">
                  <c:v>2.2916099999999999</c:v>
                </c:pt>
                <c:pt idx="4604">
                  <c:v>2.2926199999999999</c:v>
                </c:pt>
                <c:pt idx="4605">
                  <c:v>2.2936299999999998</c:v>
                </c:pt>
                <c:pt idx="4606">
                  <c:v>2.2946399999999998</c:v>
                </c:pt>
                <c:pt idx="4607">
                  <c:v>2.2956400000000001</c:v>
                </c:pt>
                <c:pt idx="4608">
                  <c:v>2.2966500000000001</c:v>
                </c:pt>
                <c:pt idx="4609">
                  <c:v>2.29766</c:v>
                </c:pt>
                <c:pt idx="4610">
                  <c:v>2.29867</c:v>
                </c:pt>
                <c:pt idx="4611">
                  <c:v>2.2996799999999999</c:v>
                </c:pt>
                <c:pt idx="4612">
                  <c:v>2.3007900000000001</c:v>
                </c:pt>
                <c:pt idx="4613">
                  <c:v>2.3018999999999998</c:v>
                </c:pt>
                <c:pt idx="4614">
                  <c:v>2.30301</c:v>
                </c:pt>
                <c:pt idx="4615">
                  <c:v>2.3041200000000002</c:v>
                </c:pt>
                <c:pt idx="4616">
                  <c:v>2.3052299999999999</c:v>
                </c:pt>
                <c:pt idx="4617">
                  <c:v>2.3063400000000001</c:v>
                </c:pt>
                <c:pt idx="4618">
                  <c:v>2.3074499999999998</c:v>
                </c:pt>
                <c:pt idx="4619">
                  <c:v>2.3085599999999999</c:v>
                </c:pt>
                <c:pt idx="4620">
                  <c:v>2.3096700000000001</c:v>
                </c:pt>
                <c:pt idx="4621">
                  <c:v>2.31067</c:v>
                </c:pt>
                <c:pt idx="4622">
                  <c:v>2.3117800000000002</c:v>
                </c:pt>
                <c:pt idx="4623">
                  <c:v>2.3127900000000001</c:v>
                </c:pt>
                <c:pt idx="4624">
                  <c:v>2.3138999999999998</c:v>
                </c:pt>
                <c:pt idx="4625">
                  <c:v>2.3149099999999998</c:v>
                </c:pt>
                <c:pt idx="4626">
                  <c:v>2.31602</c:v>
                </c:pt>
                <c:pt idx="4627">
                  <c:v>2.3171300000000001</c:v>
                </c:pt>
                <c:pt idx="4628">
                  <c:v>2.3182399999999999</c:v>
                </c:pt>
                <c:pt idx="4629">
                  <c:v>2.31935</c:v>
                </c:pt>
                <c:pt idx="4630">
                  <c:v>2.3204600000000002</c:v>
                </c:pt>
                <c:pt idx="4631">
                  <c:v>2.3215699999999999</c:v>
                </c:pt>
                <c:pt idx="4632">
                  <c:v>2.3226800000000001</c:v>
                </c:pt>
                <c:pt idx="4633">
                  <c:v>2.32389</c:v>
                </c:pt>
                <c:pt idx="4634">
                  <c:v>2.3250000000000002</c:v>
                </c:pt>
                <c:pt idx="4635">
                  <c:v>2.3261099999999999</c:v>
                </c:pt>
                <c:pt idx="4636">
                  <c:v>2.3271199999999999</c:v>
                </c:pt>
                <c:pt idx="4637">
                  <c:v>2.32822</c:v>
                </c:pt>
                <c:pt idx="4638">
                  <c:v>2.32944</c:v>
                </c:pt>
                <c:pt idx="4639">
                  <c:v>2.3307500000000001</c:v>
                </c:pt>
                <c:pt idx="4640">
                  <c:v>2.33216</c:v>
                </c:pt>
                <c:pt idx="4641">
                  <c:v>2.3333699999999999</c:v>
                </c:pt>
                <c:pt idx="4642">
                  <c:v>2.3345799999999999</c:v>
                </c:pt>
                <c:pt idx="4643">
                  <c:v>2.33569</c:v>
                </c:pt>
                <c:pt idx="4644">
                  <c:v>2.3368000000000002</c:v>
                </c:pt>
                <c:pt idx="4645">
                  <c:v>2.3379099999999999</c:v>
                </c:pt>
                <c:pt idx="4646">
                  <c:v>2.3388200000000001</c:v>
                </c:pt>
                <c:pt idx="4647">
                  <c:v>2.3397199999999998</c:v>
                </c:pt>
                <c:pt idx="4648">
                  <c:v>2.34063</c:v>
                </c:pt>
                <c:pt idx="4649">
                  <c:v>2.3415400000000002</c:v>
                </c:pt>
                <c:pt idx="4650">
                  <c:v>2.3424499999999999</c:v>
                </c:pt>
                <c:pt idx="4651">
                  <c:v>2.3435600000000001</c:v>
                </c:pt>
                <c:pt idx="4652">
                  <c:v>2.34457</c:v>
                </c:pt>
                <c:pt idx="4653">
                  <c:v>2.3455699999999999</c:v>
                </c:pt>
                <c:pt idx="4654">
                  <c:v>2.3465799999999999</c:v>
                </c:pt>
                <c:pt idx="4655">
                  <c:v>2.3474900000000001</c:v>
                </c:pt>
                <c:pt idx="4656">
                  <c:v>2.3483999999999998</c:v>
                </c:pt>
                <c:pt idx="4657">
                  <c:v>2.3494100000000002</c:v>
                </c:pt>
                <c:pt idx="4658">
                  <c:v>2.3504200000000002</c:v>
                </c:pt>
                <c:pt idx="4659">
                  <c:v>2.3515299999999999</c:v>
                </c:pt>
                <c:pt idx="4660">
                  <c:v>2.35243</c:v>
                </c:pt>
                <c:pt idx="4661">
                  <c:v>2.3535400000000002</c:v>
                </c:pt>
                <c:pt idx="4662">
                  <c:v>2.3545500000000001</c:v>
                </c:pt>
                <c:pt idx="4663">
                  <c:v>2.3556599999999999</c:v>
                </c:pt>
                <c:pt idx="4664">
                  <c:v>2.3566699999999998</c:v>
                </c:pt>
                <c:pt idx="4665">
                  <c:v>2.3576800000000002</c:v>
                </c:pt>
                <c:pt idx="4666">
                  <c:v>2.35859</c:v>
                </c:pt>
                <c:pt idx="4667">
                  <c:v>2.3595899999999999</c:v>
                </c:pt>
                <c:pt idx="4668">
                  <c:v>2.3605</c:v>
                </c:pt>
                <c:pt idx="4669">
                  <c:v>2.3614099999999998</c:v>
                </c:pt>
                <c:pt idx="4670">
                  <c:v>2.3622200000000002</c:v>
                </c:pt>
                <c:pt idx="4671">
                  <c:v>2.3631199999999999</c:v>
                </c:pt>
                <c:pt idx="4672">
                  <c:v>2.3640300000000001</c:v>
                </c:pt>
                <c:pt idx="4673">
                  <c:v>2.3651399999999998</c:v>
                </c:pt>
                <c:pt idx="4674">
                  <c:v>2.36625</c:v>
                </c:pt>
                <c:pt idx="4675">
                  <c:v>2.3673600000000001</c:v>
                </c:pt>
                <c:pt idx="4676">
                  <c:v>2.3684699999999999</c:v>
                </c:pt>
                <c:pt idx="4677">
                  <c:v>2.3694799999999998</c:v>
                </c:pt>
                <c:pt idx="4678">
                  <c:v>2.37059</c:v>
                </c:pt>
                <c:pt idx="4679">
                  <c:v>2.3715999999999999</c:v>
                </c:pt>
                <c:pt idx="4680">
                  <c:v>2.3725100000000001</c:v>
                </c:pt>
                <c:pt idx="4681">
                  <c:v>2.37351</c:v>
                </c:pt>
                <c:pt idx="4682">
                  <c:v>2.37452</c:v>
                </c:pt>
                <c:pt idx="4683">
                  <c:v>2.3754300000000002</c:v>
                </c:pt>
                <c:pt idx="4684">
                  <c:v>2.3763399999999999</c:v>
                </c:pt>
                <c:pt idx="4685">
                  <c:v>2.3773499999999999</c:v>
                </c:pt>
                <c:pt idx="4686">
                  <c:v>2.3783599999999998</c:v>
                </c:pt>
                <c:pt idx="4687">
                  <c:v>2.37947</c:v>
                </c:pt>
                <c:pt idx="4688">
                  <c:v>2.3805700000000001</c:v>
                </c:pt>
                <c:pt idx="4689">
                  <c:v>2.3816799999999998</c:v>
                </c:pt>
                <c:pt idx="4690">
                  <c:v>2.3828900000000002</c:v>
                </c:pt>
                <c:pt idx="4691">
                  <c:v>2.3839999999999999</c:v>
                </c:pt>
                <c:pt idx="4692">
                  <c:v>2.3850099999999999</c:v>
                </c:pt>
                <c:pt idx="4693">
                  <c:v>2.3860199999999998</c:v>
                </c:pt>
                <c:pt idx="4694">
                  <c:v>2.38713</c:v>
                </c:pt>
                <c:pt idx="4695">
                  <c:v>2.3881399999999999</c:v>
                </c:pt>
                <c:pt idx="4696">
                  <c:v>2.3891499999999999</c:v>
                </c:pt>
                <c:pt idx="4697">
                  <c:v>2.3902600000000001</c:v>
                </c:pt>
                <c:pt idx="4698">
                  <c:v>2.39127</c:v>
                </c:pt>
                <c:pt idx="4699">
                  <c:v>2.3923800000000002</c:v>
                </c:pt>
                <c:pt idx="4700">
                  <c:v>2.3933900000000001</c:v>
                </c:pt>
                <c:pt idx="4701">
                  <c:v>2.3944899999999998</c:v>
                </c:pt>
                <c:pt idx="4702">
                  <c:v>2.3957099999999998</c:v>
                </c:pt>
                <c:pt idx="4703">
                  <c:v>2.3969200000000002</c:v>
                </c:pt>
                <c:pt idx="4704">
                  <c:v>2.3980199999999998</c:v>
                </c:pt>
                <c:pt idx="4705">
                  <c:v>2.39913</c:v>
                </c:pt>
                <c:pt idx="4706">
                  <c:v>2.4001399999999999</c:v>
                </c:pt>
                <c:pt idx="4707">
                  <c:v>2.4012500000000001</c:v>
                </c:pt>
                <c:pt idx="4708">
                  <c:v>2.4023599999999998</c:v>
                </c:pt>
                <c:pt idx="4709">
                  <c:v>2.4035700000000002</c:v>
                </c:pt>
                <c:pt idx="4710">
                  <c:v>2.4045800000000002</c:v>
                </c:pt>
                <c:pt idx="4711">
                  <c:v>2.4056899999999999</c:v>
                </c:pt>
                <c:pt idx="4712">
                  <c:v>2.4066000000000001</c:v>
                </c:pt>
                <c:pt idx="4713">
                  <c:v>2.4075099999999998</c:v>
                </c:pt>
                <c:pt idx="4714">
                  <c:v>2.4085200000000002</c:v>
                </c:pt>
                <c:pt idx="4715">
                  <c:v>2.4095200000000001</c:v>
                </c:pt>
                <c:pt idx="4716">
                  <c:v>2.4104299999999999</c:v>
                </c:pt>
                <c:pt idx="4717">
                  <c:v>2.4114399999999998</c:v>
                </c:pt>
                <c:pt idx="4718">
                  <c:v>2.4124500000000002</c:v>
                </c:pt>
                <c:pt idx="4719">
                  <c:v>2.4135599999999999</c:v>
                </c:pt>
                <c:pt idx="4720">
                  <c:v>2.4145699999999999</c:v>
                </c:pt>
                <c:pt idx="4721">
                  <c:v>2.41568</c:v>
                </c:pt>
                <c:pt idx="4722">
                  <c:v>2.4167900000000002</c:v>
                </c:pt>
                <c:pt idx="4723">
                  <c:v>2.4178000000000002</c:v>
                </c:pt>
                <c:pt idx="4724">
                  <c:v>2.4188000000000001</c:v>
                </c:pt>
                <c:pt idx="4725">
                  <c:v>2.41981</c:v>
                </c:pt>
                <c:pt idx="4726">
                  <c:v>2.4209200000000002</c:v>
                </c:pt>
                <c:pt idx="4727">
                  <c:v>2.4219300000000001</c:v>
                </c:pt>
                <c:pt idx="4728">
                  <c:v>2.4230399999999999</c:v>
                </c:pt>
                <c:pt idx="4729">
                  <c:v>2.42415</c:v>
                </c:pt>
                <c:pt idx="4730">
                  <c:v>2.42516</c:v>
                </c:pt>
                <c:pt idx="4731">
                  <c:v>2.4263699999999999</c:v>
                </c:pt>
                <c:pt idx="4732">
                  <c:v>2.4274800000000001</c:v>
                </c:pt>
                <c:pt idx="4733">
                  <c:v>2.4285899999999998</c:v>
                </c:pt>
                <c:pt idx="4734">
                  <c:v>2.4297</c:v>
                </c:pt>
                <c:pt idx="4735">
                  <c:v>2.4307099999999999</c:v>
                </c:pt>
                <c:pt idx="4736">
                  <c:v>2.43161</c:v>
                </c:pt>
                <c:pt idx="4737">
                  <c:v>2.43262</c:v>
                </c:pt>
                <c:pt idx="4738">
                  <c:v>2.43363</c:v>
                </c:pt>
                <c:pt idx="4739">
                  <c:v>2.4347400000000001</c:v>
                </c:pt>
                <c:pt idx="4740">
                  <c:v>2.4357500000000001</c:v>
                </c:pt>
                <c:pt idx="4741">
                  <c:v>2.43676</c:v>
                </c:pt>
                <c:pt idx="4742">
                  <c:v>2.4378700000000002</c:v>
                </c:pt>
                <c:pt idx="4743">
                  <c:v>2.4389799999999999</c:v>
                </c:pt>
                <c:pt idx="4744">
                  <c:v>2.4401899999999999</c:v>
                </c:pt>
                <c:pt idx="4745">
                  <c:v>2.4413999999999998</c:v>
                </c:pt>
                <c:pt idx="4746">
                  <c:v>2.44251</c:v>
                </c:pt>
                <c:pt idx="4747">
                  <c:v>2.4436200000000001</c:v>
                </c:pt>
                <c:pt idx="4748">
                  <c:v>2.4447299999999998</c:v>
                </c:pt>
                <c:pt idx="4749">
                  <c:v>2.44584</c:v>
                </c:pt>
                <c:pt idx="4750">
                  <c:v>2.4468399999999999</c:v>
                </c:pt>
                <c:pt idx="4751">
                  <c:v>2.4479500000000001</c:v>
                </c:pt>
                <c:pt idx="4752">
                  <c:v>2.4488599999999998</c:v>
                </c:pt>
                <c:pt idx="4753">
                  <c:v>2.4498700000000002</c:v>
                </c:pt>
                <c:pt idx="4754">
                  <c:v>2.45078</c:v>
                </c:pt>
                <c:pt idx="4755">
                  <c:v>2.4518900000000001</c:v>
                </c:pt>
                <c:pt idx="4756">
                  <c:v>2.4529000000000001</c:v>
                </c:pt>
                <c:pt idx="4757">
                  <c:v>2.4540099999999998</c:v>
                </c:pt>
                <c:pt idx="4758">
                  <c:v>2.4550200000000002</c:v>
                </c:pt>
                <c:pt idx="4759">
                  <c:v>2.4560200000000001</c:v>
                </c:pt>
                <c:pt idx="4760">
                  <c:v>2.4569299999999998</c:v>
                </c:pt>
                <c:pt idx="4761">
                  <c:v>2.45784</c:v>
                </c:pt>
                <c:pt idx="4762">
                  <c:v>2.4587500000000002</c:v>
                </c:pt>
                <c:pt idx="4763">
                  <c:v>2.45966</c:v>
                </c:pt>
                <c:pt idx="4764">
                  <c:v>2.4606599999999998</c:v>
                </c:pt>
                <c:pt idx="4765">
                  <c:v>2.46157</c:v>
                </c:pt>
                <c:pt idx="4766">
                  <c:v>2.46258</c:v>
                </c:pt>
                <c:pt idx="4767">
                  <c:v>2.4636900000000002</c:v>
                </c:pt>
                <c:pt idx="4768">
                  <c:v>2.4647000000000001</c:v>
                </c:pt>
                <c:pt idx="4769">
                  <c:v>2.4658099999999998</c:v>
                </c:pt>
                <c:pt idx="4770">
                  <c:v>2.46692</c:v>
                </c:pt>
                <c:pt idx="4771">
                  <c:v>2.4681299999999999</c:v>
                </c:pt>
                <c:pt idx="4772">
                  <c:v>2.4692400000000001</c:v>
                </c:pt>
                <c:pt idx="4773">
                  <c:v>2.4703499999999998</c:v>
                </c:pt>
                <c:pt idx="4774">
                  <c:v>2.4713599999999998</c:v>
                </c:pt>
                <c:pt idx="4775">
                  <c:v>2.4724699999999999</c:v>
                </c:pt>
                <c:pt idx="4776">
                  <c:v>2.47357</c:v>
                </c:pt>
                <c:pt idx="4777">
                  <c:v>2.47479</c:v>
                </c:pt>
                <c:pt idx="4778">
                  <c:v>2.476</c:v>
                </c:pt>
                <c:pt idx="4779">
                  <c:v>2.4771100000000001</c:v>
                </c:pt>
                <c:pt idx="4780">
                  <c:v>2.4782099999999998</c:v>
                </c:pt>
                <c:pt idx="4781">
                  <c:v>2.4792200000000002</c:v>
                </c:pt>
                <c:pt idx="4782">
                  <c:v>2.4801299999999999</c:v>
                </c:pt>
                <c:pt idx="4783">
                  <c:v>2.4811399999999999</c:v>
                </c:pt>
                <c:pt idx="4784">
                  <c:v>2.4822500000000001</c:v>
                </c:pt>
                <c:pt idx="4785">
                  <c:v>2.48326</c:v>
                </c:pt>
                <c:pt idx="4786">
                  <c:v>2.48447</c:v>
                </c:pt>
                <c:pt idx="4787">
                  <c:v>2.4855800000000001</c:v>
                </c:pt>
                <c:pt idx="4788">
                  <c:v>2.4866899999999998</c:v>
                </c:pt>
                <c:pt idx="4789">
                  <c:v>2.4876</c:v>
                </c:pt>
                <c:pt idx="4790">
                  <c:v>2.4885000000000002</c:v>
                </c:pt>
                <c:pt idx="4791">
                  <c:v>2.4895100000000001</c:v>
                </c:pt>
                <c:pt idx="4792">
                  <c:v>2.4905200000000001</c:v>
                </c:pt>
                <c:pt idx="4793">
                  <c:v>2.4916299999999998</c:v>
                </c:pt>
                <c:pt idx="4794">
                  <c:v>2.49274</c:v>
                </c:pt>
                <c:pt idx="4795">
                  <c:v>2.4938500000000001</c:v>
                </c:pt>
                <c:pt idx="4796">
                  <c:v>2.4949599999999998</c:v>
                </c:pt>
                <c:pt idx="4797">
                  <c:v>2.4959699999999998</c:v>
                </c:pt>
                <c:pt idx="4798">
                  <c:v>2.49708</c:v>
                </c:pt>
                <c:pt idx="4799">
                  <c:v>2.4981900000000001</c:v>
                </c:pt>
                <c:pt idx="4800">
                  <c:v>2.4992000000000001</c:v>
                </c:pt>
                <c:pt idx="4801">
                  <c:v>2.50041</c:v>
                </c:pt>
                <c:pt idx="4802">
                  <c:v>2.5015200000000002</c:v>
                </c:pt>
                <c:pt idx="4803">
                  <c:v>2.5025200000000001</c:v>
                </c:pt>
                <c:pt idx="4804">
                  <c:v>2.50353</c:v>
                </c:pt>
                <c:pt idx="4805">
                  <c:v>2.5046400000000002</c:v>
                </c:pt>
                <c:pt idx="4806">
                  <c:v>2.5056500000000002</c:v>
                </c:pt>
                <c:pt idx="4807">
                  <c:v>2.5066600000000001</c:v>
                </c:pt>
                <c:pt idx="4808">
                  <c:v>2.5076700000000001</c:v>
                </c:pt>
                <c:pt idx="4809">
                  <c:v>2.5087799999999998</c:v>
                </c:pt>
                <c:pt idx="4810">
                  <c:v>2.5099900000000002</c:v>
                </c:pt>
                <c:pt idx="4811">
                  <c:v>2.5112000000000001</c:v>
                </c:pt>
                <c:pt idx="4812">
                  <c:v>2.51241</c:v>
                </c:pt>
                <c:pt idx="4813">
                  <c:v>2.51362</c:v>
                </c:pt>
                <c:pt idx="4814">
                  <c:v>2.5146299999999999</c:v>
                </c:pt>
                <c:pt idx="4815">
                  <c:v>2.5157400000000001</c:v>
                </c:pt>
                <c:pt idx="4816">
                  <c:v>2.51675</c:v>
                </c:pt>
                <c:pt idx="4817">
                  <c:v>2.5177499999999999</c:v>
                </c:pt>
                <c:pt idx="4818">
                  <c:v>2.5186600000000001</c:v>
                </c:pt>
                <c:pt idx="4819">
                  <c:v>2.5197699999999998</c:v>
                </c:pt>
                <c:pt idx="4820">
                  <c:v>2.52088</c:v>
                </c:pt>
                <c:pt idx="4821">
                  <c:v>2.5219900000000002</c:v>
                </c:pt>
                <c:pt idx="4822">
                  <c:v>2.5230999999999999</c:v>
                </c:pt>
                <c:pt idx="4823">
                  <c:v>2.5242100000000001</c:v>
                </c:pt>
                <c:pt idx="4824">
                  <c:v>2.5253199999999998</c:v>
                </c:pt>
                <c:pt idx="4825">
                  <c:v>2.52643</c:v>
                </c:pt>
                <c:pt idx="4826">
                  <c:v>2.5275400000000001</c:v>
                </c:pt>
                <c:pt idx="4827">
                  <c:v>2.5286499999999998</c:v>
                </c:pt>
                <c:pt idx="4828">
                  <c:v>2.5296599999999998</c:v>
                </c:pt>
                <c:pt idx="4829">
                  <c:v>2.5305599999999999</c:v>
                </c:pt>
                <c:pt idx="4830">
                  <c:v>2.5315699999999999</c:v>
                </c:pt>
                <c:pt idx="4831">
                  <c:v>2.53268</c:v>
                </c:pt>
                <c:pt idx="4832">
                  <c:v>2.5337900000000002</c:v>
                </c:pt>
                <c:pt idx="4833">
                  <c:v>2.5348999999999999</c:v>
                </c:pt>
                <c:pt idx="4834">
                  <c:v>2.5360100000000001</c:v>
                </c:pt>
                <c:pt idx="4835">
                  <c:v>2.5371199999999998</c:v>
                </c:pt>
                <c:pt idx="4836">
                  <c:v>2.5381300000000002</c:v>
                </c:pt>
                <c:pt idx="4837">
                  <c:v>2.5391400000000002</c:v>
                </c:pt>
                <c:pt idx="4838">
                  <c:v>2.5400499999999999</c:v>
                </c:pt>
                <c:pt idx="4839">
                  <c:v>2.5411600000000001</c:v>
                </c:pt>
                <c:pt idx="4840">
                  <c:v>2.54216</c:v>
                </c:pt>
                <c:pt idx="4841">
                  <c:v>2.5431699999999999</c:v>
                </c:pt>
                <c:pt idx="4842">
                  <c:v>2.5441799999999999</c:v>
                </c:pt>
                <c:pt idx="4843">
                  <c:v>2.5451899999999998</c:v>
                </c:pt>
                <c:pt idx="4844">
                  <c:v>2.5461999999999998</c:v>
                </c:pt>
                <c:pt idx="4845">
                  <c:v>2.5472100000000002</c:v>
                </c:pt>
                <c:pt idx="4846">
                  <c:v>2.5482200000000002</c:v>
                </c:pt>
                <c:pt idx="4847">
                  <c:v>2.5492300000000001</c:v>
                </c:pt>
                <c:pt idx="4848">
                  <c:v>2.55023</c:v>
                </c:pt>
                <c:pt idx="4849">
                  <c:v>2.5513400000000002</c:v>
                </c:pt>
                <c:pt idx="4850">
                  <c:v>2.5524499999999999</c:v>
                </c:pt>
                <c:pt idx="4851">
                  <c:v>2.5536599999999998</c:v>
                </c:pt>
                <c:pt idx="4852">
                  <c:v>2.5546700000000002</c:v>
                </c:pt>
                <c:pt idx="4853">
                  <c:v>2.5556800000000002</c:v>
                </c:pt>
                <c:pt idx="4854">
                  <c:v>2.5566900000000001</c:v>
                </c:pt>
                <c:pt idx="4855">
                  <c:v>2.5575999999999999</c:v>
                </c:pt>
                <c:pt idx="4856">
                  <c:v>2.55871</c:v>
                </c:pt>
                <c:pt idx="4857">
                  <c:v>2.55972</c:v>
                </c:pt>
                <c:pt idx="4858">
                  <c:v>2.5608300000000002</c:v>
                </c:pt>
                <c:pt idx="4859">
                  <c:v>2.5618300000000001</c:v>
                </c:pt>
                <c:pt idx="4860">
                  <c:v>2.5629400000000002</c:v>
                </c:pt>
                <c:pt idx="4861">
                  <c:v>2.5639500000000002</c:v>
                </c:pt>
                <c:pt idx="4862">
                  <c:v>2.5649600000000001</c:v>
                </c:pt>
                <c:pt idx="4863">
                  <c:v>2.5659700000000001</c:v>
                </c:pt>
                <c:pt idx="4864">
                  <c:v>2.5670799999999998</c:v>
                </c:pt>
                <c:pt idx="4865">
                  <c:v>2.56819</c:v>
                </c:pt>
                <c:pt idx="4866">
                  <c:v>2.5691999999999999</c:v>
                </c:pt>
                <c:pt idx="4867">
                  <c:v>2.5703100000000001</c:v>
                </c:pt>
                <c:pt idx="4868">
                  <c:v>2.5714199999999998</c:v>
                </c:pt>
                <c:pt idx="4869">
                  <c:v>2.57253</c:v>
                </c:pt>
                <c:pt idx="4870">
                  <c:v>2.5737399999999999</c:v>
                </c:pt>
                <c:pt idx="4871">
                  <c:v>2.5747399999999998</c:v>
                </c:pt>
                <c:pt idx="4872">
                  <c:v>2.5757500000000002</c:v>
                </c:pt>
                <c:pt idx="4873">
                  <c:v>2.5767600000000002</c:v>
                </c:pt>
                <c:pt idx="4874">
                  <c:v>2.5777700000000001</c:v>
                </c:pt>
                <c:pt idx="4875">
                  <c:v>2.5787800000000001</c:v>
                </c:pt>
                <c:pt idx="4876">
                  <c:v>2.5798899999999998</c:v>
                </c:pt>
                <c:pt idx="4877">
                  <c:v>2.5808</c:v>
                </c:pt>
                <c:pt idx="4878">
                  <c:v>2.5819100000000001</c:v>
                </c:pt>
                <c:pt idx="4879">
                  <c:v>2.5829200000000001</c:v>
                </c:pt>
                <c:pt idx="4880">
                  <c:v>2.5840200000000002</c:v>
                </c:pt>
                <c:pt idx="4881">
                  <c:v>2.5851299999999999</c:v>
                </c:pt>
                <c:pt idx="4882">
                  <c:v>2.5862400000000001</c:v>
                </c:pt>
                <c:pt idx="4883">
                  <c:v>2.5873499999999998</c:v>
                </c:pt>
                <c:pt idx="4884">
                  <c:v>2.58846</c:v>
                </c:pt>
                <c:pt idx="4885">
                  <c:v>2.5895700000000001</c:v>
                </c:pt>
                <c:pt idx="4886">
                  <c:v>2.5905800000000001</c:v>
                </c:pt>
                <c:pt idx="4887">
                  <c:v>2.5915900000000001</c:v>
                </c:pt>
                <c:pt idx="4888">
                  <c:v>2.5926</c:v>
                </c:pt>
                <c:pt idx="4889">
                  <c:v>2.59361</c:v>
                </c:pt>
                <c:pt idx="4890">
                  <c:v>2.5946199999999999</c:v>
                </c:pt>
                <c:pt idx="4891">
                  <c:v>2.5957300000000001</c:v>
                </c:pt>
                <c:pt idx="4892">
                  <c:v>2.5966300000000002</c:v>
                </c:pt>
                <c:pt idx="4893">
                  <c:v>2.5977399999999999</c:v>
                </c:pt>
                <c:pt idx="4894">
                  <c:v>2.5987499999999999</c:v>
                </c:pt>
                <c:pt idx="4895">
                  <c:v>2.5997599999999998</c:v>
                </c:pt>
                <c:pt idx="4896">
                  <c:v>2.60087</c:v>
                </c:pt>
                <c:pt idx="4897">
                  <c:v>2.60188</c:v>
                </c:pt>
                <c:pt idx="4898">
                  <c:v>2.6028899999999999</c:v>
                </c:pt>
                <c:pt idx="4899">
                  <c:v>2.6038999999999999</c:v>
                </c:pt>
                <c:pt idx="4900">
                  <c:v>2.6049000000000002</c:v>
                </c:pt>
                <c:pt idx="4901">
                  <c:v>2.6060099999999999</c:v>
                </c:pt>
                <c:pt idx="4902">
                  <c:v>2.6070199999999999</c:v>
                </c:pt>
                <c:pt idx="4903">
                  <c:v>2.6081300000000001</c:v>
                </c:pt>
                <c:pt idx="4904">
                  <c:v>2.60914</c:v>
                </c:pt>
                <c:pt idx="4905">
                  <c:v>2.6102500000000002</c:v>
                </c:pt>
                <c:pt idx="4906">
                  <c:v>2.6112600000000001</c:v>
                </c:pt>
                <c:pt idx="4907">
                  <c:v>2.6123699999999999</c:v>
                </c:pt>
                <c:pt idx="4908">
                  <c:v>2.6133799999999998</c:v>
                </c:pt>
                <c:pt idx="4909">
                  <c:v>2.61449</c:v>
                </c:pt>
                <c:pt idx="4910">
                  <c:v>2.6156000000000001</c:v>
                </c:pt>
                <c:pt idx="4911">
                  <c:v>2.6168100000000001</c:v>
                </c:pt>
                <c:pt idx="4912">
                  <c:v>2.61802</c:v>
                </c:pt>
                <c:pt idx="4913">
                  <c:v>2.6191300000000002</c:v>
                </c:pt>
                <c:pt idx="4914">
                  <c:v>2.6201400000000001</c:v>
                </c:pt>
                <c:pt idx="4915">
                  <c:v>2.6212399999999998</c:v>
                </c:pt>
                <c:pt idx="4916">
                  <c:v>2.6224599999999998</c:v>
                </c:pt>
                <c:pt idx="4917">
                  <c:v>2.6235599999999999</c:v>
                </c:pt>
                <c:pt idx="4918">
                  <c:v>2.6246700000000001</c:v>
                </c:pt>
                <c:pt idx="4919">
                  <c:v>2.6257799999999998</c:v>
                </c:pt>
                <c:pt idx="4920">
                  <c:v>2.6267900000000002</c:v>
                </c:pt>
                <c:pt idx="4921">
                  <c:v>2.6278000000000001</c:v>
                </c:pt>
                <c:pt idx="4922">
                  <c:v>2.6288100000000001</c:v>
                </c:pt>
                <c:pt idx="4923">
                  <c:v>2.62982</c:v>
                </c:pt>
                <c:pt idx="4924">
                  <c:v>2.6309300000000002</c:v>
                </c:pt>
                <c:pt idx="4925">
                  <c:v>2.6319400000000002</c:v>
                </c:pt>
                <c:pt idx="4926">
                  <c:v>2.6329500000000001</c:v>
                </c:pt>
                <c:pt idx="4927">
                  <c:v>2.6340599999999998</c:v>
                </c:pt>
                <c:pt idx="4928">
                  <c:v>2.6351599999999999</c:v>
                </c:pt>
                <c:pt idx="4929">
                  <c:v>2.6362700000000001</c:v>
                </c:pt>
                <c:pt idx="4930">
                  <c:v>2.63748</c:v>
                </c:pt>
                <c:pt idx="4931">
                  <c:v>2.6385900000000002</c:v>
                </c:pt>
                <c:pt idx="4932">
                  <c:v>2.6396000000000002</c:v>
                </c:pt>
                <c:pt idx="4933">
                  <c:v>2.6406100000000001</c:v>
                </c:pt>
                <c:pt idx="4934">
                  <c:v>2.6417199999999998</c:v>
                </c:pt>
                <c:pt idx="4935">
                  <c:v>2.64283</c:v>
                </c:pt>
                <c:pt idx="4936">
                  <c:v>2.64384</c:v>
                </c:pt>
                <c:pt idx="4937">
                  <c:v>2.6450499999999999</c:v>
                </c:pt>
                <c:pt idx="4938">
                  <c:v>2.6461600000000001</c:v>
                </c:pt>
                <c:pt idx="4939">
                  <c:v>2.64737</c:v>
                </c:pt>
                <c:pt idx="4940">
                  <c:v>2.6484800000000002</c:v>
                </c:pt>
                <c:pt idx="4941">
                  <c:v>2.6494900000000001</c:v>
                </c:pt>
                <c:pt idx="4942">
                  <c:v>2.6503999999999999</c:v>
                </c:pt>
                <c:pt idx="4943">
                  <c:v>2.6513</c:v>
                </c:pt>
                <c:pt idx="4944">
                  <c:v>2.65211</c:v>
                </c:pt>
                <c:pt idx="4945">
                  <c:v>2.6530200000000002</c:v>
                </c:pt>
                <c:pt idx="4946">
                  <c:v>2.6539299999999999</c:v>
                </c:pt>
                <c:pt idx="4947">
                  <c:v>2.6549299999999998</c:v>
                </c:pt>
                <c:pt idx="4948">
                  <c:v>2.6559400000000002</c:v>
                </c:pt>
                <c:pt idx="4949">
                  <c:v>2.6569500000000001</c:v>
                </c:pt>
                <c:pt idx="4950">
                  <c:v>2.6579600000000001</c:v>
                </c:pt>
                <c:pt idx="4951">
                  <c:v>2.6589700000000001</c:v>
                </c:pt>
                <c:pt idx="4952">
                  <c:v>2.6600799999999998</c:v>
                </c:pt>
                <c:pt idx="4953">
                  <c:v>2.6610900000000002</c:v>
                </c:pt>
                <c:pt idx="4954">
                  <c:v>2.6619999999999999</c:v>
                </c:pt>
                <c:pt idx="4955">
                  <c:v>2.6629999999999998</c:v>
                </c:pt>
                <c:pt idx="4956">
                  <c:v>2.66391</c:v>
                </c:pt>
                <c:pt idx="4957">
                  <c:v>2.6648200000000002</c:v>
                </c:pt>
                <c:pt idx="4958">
                  <c:v>2.6658300000000001</c:v>
                </c:pt>
                <c:pt idx="4959">
                  <c:v>2.6668400000000001</c:v>
                </c:pt>
                <c:pt idx="4960">
                  <c:v>2.6678500000000001</c:v>
                </c:pt>
                <c:pt idx="4961">
                  <c:v>2.6687500000000002</c:v>
                </c:pt>
                <c:pt idx="4962">
                  <c:v>2.6696599999999999</c:v>
                </c:pt>
                <c:pt idx="4963">
                  <c:v>2.6706699999999999</c:v>
                </c:pt>
                <c:pt idx="4964">
                  <c:v>2.6716799999999998</c:v>
                </c:pt>
                <c:pt idx="4965">
                  <c:v>2.67279</c:v>
                </c:pt>
                <c:pt idx="4966">
                  <c:v>2.6739000000000002</c:v>
                </c:pt>
                <c:pt idx="4967">
                  <c:v>2.6749100000000001</c:v>
                </c:pt>
                <c:pt idx="4968">
                  <c:v>2.6759200000000001</c:v>
                </c:pt>
                <c:pt idx="4969">
                  <c:v>2.6770200000000002</c:v>
                </c:pt>
                <c:pt idx="4970">
                  <c:v>2.6780300000000001</c:v>
                </c:pt>
                <c:pt idx="4971">
                  <c:v>2.6792400000000001</c:v>
                </c:pt>
                <c:pt idx="4972">
                  <c:v>2.68045</c:v>
                </c:pt>
                <c:pt idx="4973">
                  <c:v>2.6815600000000002</c:v>
                </c:pt>
                <c:pt idx="4974">
                  <c:v>2.6827700000000001</c:v>
                </c:pt>
                <c:pt idx="4975">
                  <c:v>2.6838799999999998</c:v>
                </c:pt>
                <c:pt idx="4976">
                  <c:v>2.6848900000000002</c:v>
                </c:pt>
                <c:pt idx="4977">
                  <c:v>2.6859000000000002</c:v>
                </c:pt>
                <c:pt idx="4978">
                  <c:v>2.6868099999999999</c:v>
                </c:pt>
                <c:pt idx="4979">
                  <c:v>2.6879200000000001</c:v>
                </c:pt>
                <c:pt idx="4980">
                  <c:v>2.6890299999999998</c:v>
                </c:pt>
                <c:pt idx="4981">
                  <c:v>2.69014</c:v>
                </c:pt>
                <c:pt idx="4982">
                  <c:v>2.6912500000000001</c:v>
                </c:pt>
                <c:pt idx="4983">
                  <c:v>2.6923599999999999</c:v>
                </c:pt>
                <c:pt idx="4984">
                  <c:v>2.6933699999999998</c:v>
                </c:pt>
                <c:pt idx="4985">
                  <c:v>2.6944699999999999</c:v>
                </c:pt>
                <c:pt idx="4986">
                  <c:v>2.6955800000000001</c:v>
                </c:pt>
                <c:pt idx="4987">
                  <c:v>2.6966899999999998</c:v>
                </c:pt>
                <c:pt idx="4988">
                  <c:v>2.6977000000000002</c:v>
                </c:pt>
                <c:pt idx="4989">
                  <c:v>2.6987100000000002</c:v>
                </c:pt>
                <c:pt idx="4990">
                  <c:v>2.6996199999999999</c:v>
                </c:pt>
                <c:pt idx="4991">
                  <c:v>2.7006299999999999</c:v>
                </c:pt>
                <c:pt idx="4992">
                  <c:v>2.7016399999999998</c:v>
                </c:pt>
                <c:pt idx="4993">
                  <c:v>2.7026400000000002</c:v>
                </c:pt>
                <c:pt idx="4994">
                  <c:v>2.7035499999999999</c:v>
                </c:pt>
                <c:pt idx="4995">
                  <c:v>2.7045599999999999</c:v>
                </c:pt>
                <c:pt idx="4996">
                  <c:v>2.70567</c:v>
                </c:pt>
                <c:pt idx="4997">
                  <c:v>2.70668</c:v>
                </c:pt>
                <c:pt idx="4998">
                  <c:v>2.7077900000000001</c:v>
                </c:pt>
                <c:pt idx="4999">
                  <c:v>2.7088000000000001</c:v>
                </c:pt>
                <c:pt idx="5000">
                  <c:v>2.7098100000000001</c:v>
                </c:pt>
                <c:pt idx="5001">
                  <c:v>2.7109200000000002</c:v>
                </c:pt>
                <c:pt idx="5002">
                  <c:v>2.7120299999999999</c:v>
                </c:pt>
                <c:pt idx="5003">
                  <c:v>2.7131400000000001</c:v>
                </c:pt>
                <c:pt idx="5004">
                  <c:v>2.71414</c:v>
                </c:pt>
                <c:pt idx="5005">
                  <c:v>2.7152500000000002</c:v>
                </c:pt>
                <c:pt idx="5006">
                  <c:v>2.7162600000000001</c:v>
                </c:pt>
                <c:pt idx="5007">
                  <c:v>2.7172700000000001</c:v>
                </c:pt>
                <c:pt idx="5008">
                  <c:v>2.71828</c:v>
                </c:pt>
                <c:pt idx="5009">
                  <c:v>2.7193900000000002</c:v>
                </c:pt>
                <c:pt idx="5010">
                  <c:v>2.7204000000000002</c:v>
                </c:pt>
                <c:pt idx="5011">
                  <c:v>2.7215099999999999</c:v>
                </c:pt>
                <c:pt idx="5012">
                  <c:v>2.72262</c:v>
                </c:pt>
                <c:pt idx="5013">
                  <c:v>2.72363</c:v>
                </c:pt>
                <c:pt idx="5014">
                  <c:v>2.7246299999999999</c:v>
                </c:pt>
                <c:pt idx="5015">
                  <c:v>2.7256399999999998</c:v>
                </c:pt>
                <c:pt idx="5016">
                  <c:v>2.72675</c:v>
                </c:pt>
                <c:pt idx="5017">
                  <c:v>2.7278600000000002</c:v>
                </c:pt>
                <c:pt idx="5018">
                  <c:v>2.7289699999999999</c:v>
                </c:pt>
                <c:pt idx="5019">
                  <c:v>2.7301799999999998</c:v>
                </c:pt>
                <c:pt idx="5020">
                  <c:v>2.73129</c:v>
                </c:pt>
                <c:pt idx="5021">
                  <c:v>2.7324000000000002</c:v>
                </c:pt>
                <c:pt idx="5022">
                  <c:v>2.7335099999999999</c:v>
                </c:pt>
                <c:pt idx="5023">
                  <c:v>2.7347199999999998</c:v>
                </c:pt>
                <c:pt idx="5024">
                  <c:v>2.73583</c:v>
                </c:pt>
                <c:pt idx="5025">
                  <c:v>2.7369400000000002</c:v>
                </c:pt>
                <c:pt idx="5026">
                  <c:v>2.7379500000000001</c:v>
                </c:pt>
                <c:pt idx="5027">
                  <c:v>2.7389600000000001</c:v>
                </c:pt>
                <c:pt idx="5028">
                  <c:v>2.7400699999999998</c:v>
                </c:pt>
                <c:pt idx="5029">
                  <c:v>2.7411799999999999</c:v>
                </c:pt>
                <c:pt idx="5030">
                  <c:v>2.7423899999999999</c:v>
                </c:pt>
                <c:pt idx="5031">
                  <c:v>2.7435</c:v>
                </c:pt>
                <c:pt idx="5032">
                  <c:v>2.7446100000000002</c:v>
                </c:pt>
                <c:pt idx="5033">
                  <c:v>2.7458200000000001</c:v>
                </c:pt>
                <c:pt idx="5034">
                  <c:v>2.7469299999999999</c:v>
                </c:pt>
                <c:pt idx="5035">
                  <c:v>2.74804</c:v>
                </c:pt>
                <c:pt idx="5036">
                  <c:v>2.7490399999999999</c:v>
                </c:pt>
                <c:pt idx="5037">
                  <c:v>2.7500499999999999</c:v>
                </c:pt>
                <c:pt idx="5038">
                  <c:v>2.7510599999999998</c:v>
                </c:pt>
                <c:pt idx="5039">
                  <c:v>2.75217</c:v>
                </c:pt>
                <c:pt idx="5040">
                  <c:v>2.75318</c:v>
                </c:pt>
                <c:pt idx="5041">
                  <c:v>2.7542900000000001</c:v>
                </c:pt>
                <c:pt idx="5042">
                  <c:v>2.7553999999999998</c:v>
                </c:pt>
                <c:pt idx="5043">
                  <c:v>2.75651</c:v>
                </c:pt>
                <c:pt idx="5044">
                  <c:v>2.7576200000000002</c:v>
                </c:pt>
                <c:pt idx="5045">
                  <c:v>2.7588300000000001</c:v>
                </c:pt>
                <c:pt idx="5046">
                  <c:v>2.7599399999999998</c:v>
                </c:pt>
                <c:pt idx="5047">
                  <c:v>2.76105</c:v>
                </c:pt>
                <c:pt idx="5048">
                  <c:v>2.76206</c:v>
                </c:pt>
                <c:pt idx="5049">
                  <c:v>2.7630599999999998</c:v>
                </c:pt>
                <c:pt idx="5050">
                  <c:v>2.76397</c:v>
                </c:pt>
                <c:pt idx="5051">
                  <c:v>2.7648799999999998</c:v>
                </c:pt>
                <c:pt idx="5052">
                  <c:v>2.7658900000000002</c:v>
                </c:pt>
                <c:pt idx="5053">
                  <c:v>2.7669999999999999</c:v>
                </c:pt>
                <c:pt idx="5054">
                  <c:v>2.7679100000000001</c:v>
                </c:pt>
                <c:pt idx="5055">
                  <c:v>2.76891</c:v>
                </c:pt>
                <c:pt idx="5056">
                  <c:v>2.7698200000000002</c:v>
                </c:pt>
                <c:pt idx="5057">
                  <c:v>2.7707299999999999</c:v>
                </c:pt>
                <c:pt idx="5058">
                  <c:v>2.7717399999999999</c:v>
                </c:pt>
                <c:pt idx="5059">
                  <c:v>2.7727499999999998</c:v>
                </c:pt>
                <c:pt idx="5060">
                  <c:v>2.7737599999999998</c:v>
                </c:pt>
                <c:pt idx="5061">
                  <c:v>2.7748699999999999</c:v>
                </c:pt>
                <c:pt idx="5062">
                  <c:v>2.7759800000000001</c:v>
                </c:pt>
                <c:pt idx="5063">
                  <c:v>2.7770899999999998</c:v>
                </c:pt>
                <c:pt idx="5064">
                  <c:v>2.7781899999999999</c:v>
                </c:pt>
                <c:pt idx="5065">
                  <c:v>2.7793000000000001</c:v>
                </c:pt>
                <c:pt idx="5066">
                  <c:v>2.7802099999999998</c:v>
                </c:pt>
                <c:pt idx="5067">
                  <c:v>2.7812199999999998</c:v>
                </c:pt>
                <c:pt idx="5068">
                  <c:v>2.7820299999999998</c:v>
                </c:pt>
                <c:pt idx="5069">
                  <c:v>2.7828300000000001</c:v>
                </c:pt>
                <c:pt idx="5070">
                  <c:v>2.7836400000000001</c:v>
                </c:pt>
                <c:pt idx="5071">
                  <c:v>2.7846500000000001</c:v>
                </c:pt>
                <c:pt idx="5072">
                  <c:v>2.7857599999999998</c:v>
                </c:pt>
                <c:pt idx="5073">
                  <c:v>2.7867700000000002</c:v>
                </c:pt>
                <c:pt idx="5074">
                  <c:v>2.7878799999999999</c:v>
                </c:pt>
                <c:pt idx="5075">
                  <c:v>2.7888899999999999</c:v>
                </c:pt>
                <c:pt idx="5076">
                  <c:v>2.7898999999999998</c:v>
                </c:pt>
                <c:pt idx="5077">
                  <c:v>2.7907999999999999</c:v>
                </c:pt>
                <c:pt idx="5078">
                  <c:v>2.7918099999999999</c:v>
                </c:pt>
                <c:pt idx="5079">
                  <c:v>2.7928199999999999</c:v>
                </c:pt>
                <c:pt idx="5080">
                  <c:v>2.7938299999999998</c:v>
                </c:pt>
                <c:pt idx="5081">
                  <c:v>2.79494</c:v>
                </c:pt>
                <c:pt idx="5082">
                  <c:v>2.7960500000000001</c:v>
                </c:pt>
                <c:pt idx="5083">
                  <c:v>2.7972600000000001</c:v>
                </c:pt>
                <c:pt idx="5084">
                  <c:v>2.79827</c:v>
                </c:pt>
                <c:pt idx="5085">
                  <c:v>2.7993800000000002</c:v>
                </c:pt>
                <c:pt idx="5086">
                  <c:v>2.8003900000000002</c:v>
                </c:pt>
                <c:pt idx="5087">
                  <c:v>2.8014999999999999</c:v>
                </c:pt>
                <c:pt idx="5088">
                  <c:v>2.8025000000000002</c:v>
                </c:pt>
                <c:pt idx="5089">
                  <c:v>2.8036099999999999</c:v>
                </c:pt>
                <c:pt idx="5090">
                  <c:v>2.8047200000000001</c:v>
                </c:pt>
                <c:pt idx="5091">
                  <c:v>2.80593</c:v>
                </c:pt>
                <c:pt idx="5092">
                  <c:v>2.80714</c:v>
                </c:pt>
                <c:pt idx="5093">
                  <c:v>2.8083499999999999</c:v>
                </c:pt>
                <c:pt idx="5094">
                  <c:v>2.8095599999999998</c:v>
                </c:pt>
                <c:pt idx="5095">
                  <c:v>2.8107700000000002</c:v>
                </c:pt>
                <c:pt idx="5096">
                  <c:v>2.8118799999999999</c:v>
                </c:pt>
                <c:pt idx="5097">
                  <c:v>2.8129900000000001</c:v>
                </c:pt>
                <c:pt idx="5098">
                  <c:v>2.8140000000000001</c:v>
                </c:pt>
                <c:pt idx="5099">
                  <c:v>2.8149099999999998</c:v>
                </c:pt>
                <c:pt idx="5100">
                  <c:v>2.8159200000000002</c:v>
                </c:pt>
                <c:pt idx="5101">
                  <c:v>2.8170299999999999</c:v>
                </c:pt>
                <c:pt idx="5102">
                  <c:v>2.8181400000000001</c:v>
                </c:pt>
                <c:pt idx="5103">
                  <c:v>2.81915</c:v>
                </c:pt>
                <c:pt idx="5104">
                  <c:v>2.8202600000000002</c:v>
                </c:pt>
                <c:pt idx="5105">
                  <c:v>2.8212700000000002</c:v>
                </c:pt>
                <c:pt idx="5106">
                  <c:v>2.8223699999999998</c:v>
                </c:pt>
                <c:pt idx="5107">
                  <c:v>2.8233799999999998</c:v>
                </c:pt>
                <c:pt idx="5108">
                  <c:v>2.8243900000000002</c:v>
                </c:pt>
                <c:pt idx="5109">
                  <c:v>2.8254999999999999</c:v>
                </c:pt>
                <c:pt idx="5110">
                  <c:v>2.8265099999999999</c:v>
                </c:pt>
                <c:pt idx="5111">
                  <c:v>2.82762</c:v>
                </c:pt>
                <c:pt idx="5112">
                  <c:v>2.82883</c:v>
                </c:pt>
                <c:pt idx="5113">
                  <c:v>2.8299400000000001</c:v>
                </c:pt>
                <c:pt idx="5114">
                  <c:v>2.8310499999999998</c:v>
                </c:pt>
                <c:pt idx="5115">
                  <c:v>2.83216</c:v>
                </c:pt>
                <c:pt idx="5116">
                  <c:v>2.8332700000000002</c:v>
                </c:pt>
                <c:pt idx="5117">
                  <c:v>2.8342800000000001</c:v>
                </c:pt>
                <c:pt idx="5118">
                  <c:v>2.8352900000000001</c:v>
                </c:pt>
                <c:pt idx="5119">
                  <c:v>2.8361900000000002</c:v>
                </c:pt>
                <c:pt idx="5120">
                  <c:v>2.8372000000000002</c:v>
                </c:pt>
                <c:pt idx="5121">
                  <c:v>2.8382100000000001</c:v>
                </c:pt>
                <c:pt idx="5122">
                  <c:v>2.8391199999999999</c:v>
                </c:pt>
                <c:pt idx="5123">
                  <c:v>2.84023</c:v>
                </c:pt>
                <c:pt idx="5124">
                  <c:v>2.8413400000000002</c:v>
                </c:pt>
                <c:pt idx="5125">
                  <c:v>2.8425500000000001</c:v>
                </c:pt>
                <c:pt idx="5126">
                  <c:v>2.8437600000000001</c:v>
                </c:pt>
                <c:pt idx="5127">
                  <c:v>2.8448699999999998</c:v>
                </c:pt>
                <c:pt idx="5128">
                  <c:v>2.84598</c:v>
                </c:pt>
                <c:pt idx="5129">
                  <c:v>2.8469899999999999</c:v>
                </c:pt>
                <c:pt idx="5130">
                  <c:v>2.8479999999999999</c:v>
                </c:pt>
                <c:pt idx="5131">
                  <c:v>2.8491</c:v>
                </c:pt>
                <c:pt idx="5132">
                  <c:v>2.8501099999999999</c:v>
                </c:pt>
                <c:pt idx="5133">
                  <c:v>2.8512200000000001</c:v>
                </c:pt>
                <c:pt idx="5134">
                  <c:v>2.8523299999999998</c:v>
                </c:pt>
                <c:pt idx="5135">
                  <c:v>2.85344</c:v>
                </c:pt>
                <c:pt idx="5136">
                  <c:v>2.8544499999999999</c:v>
                </c:pt>
                <c:pt idx="5137">
                  <c:v>2.8555600000000001</c:v>
                </c:pt>
                <c:pt idx="5138">
                  <c:v>2.8566699999999998</c:v>
                </c:pt>
                <c:pt idx="5139">
                  <c:v>2.8576800000000002</c:v>
                </c:pt>
                <c:pt idx="5140">
                  <c:v>2.8587899999999999</c:v>
                </c:pt>
                <c:pt idx="5141">
                  <c:v>2.8599000000000001</c:v>
                </c:pt>
                <c:pt idx="5142">
                  <c:v>2.8609100000000001</c:v>
                </c:pt>
                <c:pt idx="5143">
                  <c:v>2.86191</c:v>
                </c:pt>
                <c:pt idx="5144">
                  <c:v>2.8629199999999999</c:v>
                </c:pt>
                <c:pt idx="5145">
                  <c:v>2.8639299999999999</c:v>
                </c:pt>
                <c:pt idx="5146">
                  <c:v>2.8649399999999998</c:v>
                </c:pt>
                <c:pt idx="5147">
                  <c:v>2.8659500000000002</c:v>
                </c:pt>
                <c:pt idx="5148">
                  <c:v>2.8669600000000002</c:v>
                </c:pt>
                <c:pt idx="5149">
                  <c:v>2.8679700000000001</c:v>
                </c:pt>
                <c:pt idx="5150">
                  <c:v>2.8689800000000001</c:v>
                </c:pt>
                <c:pt idx="5151">
                  <c:v>2.8698800000000002</c:v>
                </c:pt>
                <c:pt idx="5152">
                  <c:v>2.8708900000000002</c:v>
                </c:pt>
                <c:pt idx="5153">
                  <c:v>2.8719000000000001</c:v>
                </c:pt>
                <c:pt idx="5154">
                  <c:v>2.8730099999999998</c:v>
                </c:pt>
                <c:pt idx="5155">
                  <c:v>2.87412</c:v>
                </c:pt>
                <c:pt idx="5156">
                  <c:v>2.8752300000000002</c:v>
                </c:pt>
                <c:pt idx="5157">
                  <c:v>2.8763399999999999</c:v>
                </c:pt>
                <c:pt idx="5158">
                  <c:v>2.8774500000000001</c:v>
                </c:pt>
                <c:pt idx="5159">
                  <c:v>2.8785599999999998</c:v>
                </c:pt>
                <c:pt idx="5160">
                  <c:v>2.87967</c:v>
                </c:pt>
                <c:pt idx="5161">
                  <c:v>2.8807800000000001</c:v>
                </c:pt>
                <c:pt idx="5162">
                  <c:v>2.8817900000000001</c:v>
                </c:pt>
                <c:pt idx="5163">
                  <c:v>2.88279</c:v>
                </c:pt>
                <c:pt idx="5164">
                  <c:v>2.8837999999999999</c:v>
                </c:pt>
                <c:pt idx="5165">
                  <c:v>2.8849100000000001</c:v>
                </c:pt>
                <c:pt idx="5166">
                  <c:v>2.88592</c:v>
                </c:pt>
                <c:pt idx="5167">
                  <c:v>2.88693</c:v>
                </c:pt>
                <c:pt idx="5168">
                  <c:v>2.88794</c:v>
                </c:pt>
                <c:pt idx="5169">
                  <c:v>2.8889499999999999</c:v>
                </c:pt>
                <c:pt idx="5170">
                  <c:v>2.8897499999999998</c:v>
                </c:pt>
                <c:pt idx="5171">
                  <c:v>2.8907600000000002</c:v>
                </c:pt>
                <c:pt idx="5172">
                  <c:v>2.8917700000000002</c:v>
                </c:pt>
                <c:pt idx="5173">
                  <c:v>2.8928799999999999</c:v>
                </c:pt>
                <c:pt idx="5174">
                  <c:v>2.8938899999999999</c:v>
                </c:pt>
                <c:pt idx="5175">
                  <c:v>2.8948999999999998</c:v>
                </c:pt>
                <c:pt idx="5176">
                  <c:v>2.8959100000000002</c:v>
                </c:pt>
                <c:pt idx="5177">
                  <c:v>2.8969200000000002</c:v>
                </c:pt>
                <c:pt idx="5178">
                  <c:v>2.8979200000000001</c:v>
                </c:pt>
                <c:pt idx="5179">
                  <c:v>2.89913</c:v>
                </c:pt>
                <c:pt idx="5180">
                  <c:v>2.9002400000000002</c:v>
                </c:pt>
                <c:pt idx="5181">
                  <c:v>2.9014500000000001</c:v>
                </c:pt>
                <c:pt idx="5182">
                  <c:v>2.9025599999999998</c:v>
                </c:pt>
                <c:pt idx="5183">
                  <c:v>2.90347</c:v>
                </c:pt>
                <c:pt idx="5184">
                  <c:v>2.90428</c:v>
                </c:pt>
                <c:pt idx="5185">
                  <c:v>2.9051900000000002</c:v>
                </c:pt>
                <c:pt idx="5186">
                  <c:v>2.9059900000000001</c:v>
                </c:pt>
                <c:pt idx="5187">
                  <c:v>2.9068999999999998</c:v>
                </c:pt>
                <c:pt idx="5188">
                  <c:v>2.9079100000000002</c:v>
                </c:pt>
                <c:pt idx="5189">
                  <c:v>2.9090199999999999</c:v>
                </c:pt>
                <c:pt idx="5190">
                  <c:v>2.9100299999999999</c:v>
                </c:pt>
                <c:pt idx="5191">
                  <c:v>2.9110399999999998</c:v>
                </c:pt>
                <c:pt idx="5192">
                  <c:v>2.9120499999999998</c:v>
                </c:pt>
                <c:pt idx="5193">
                  <c:v>2.9129499999999999</c:v>
                </c:pt>
                <c:pt idx="5194">
                  <c:v>2.9139599999999999</c:v>
                </c:pt>
                <c:pt idx="5195">
                  <c:v>2.9149699999999998</c:v>
                </c:pt>
                <c:pt idx="5196">
                  <c:v>2.9159799999999998</c:v>
                </c:pt>
                <c:pt idx="5197">
                  <c:v>2.9169900000000002</c:v>
                </c:pt>
                <c:pt idx="5198">
                  <c:v>2.9180999999999999</c:v>
                </c:pt>
                <c:pt idx="5199">
                  <c:v>2.9192100000000001</c:v>
                </c:pt>
                <c:pt idx="5200">
                  <c:v>2.9203199999999998</c:v>
                </c:pt>
                <c:pt idx="5201">
                  <c:v>2.9215300000000002</c:v>
                </c:pt>
                <c:pt idx="5202">
                  <c:v>2.9227400000000001</c:v>
                </c:pt>
                <c:pt idx="5203">
                  <c:v>2.9238499999999998</c:v>
                </c:pt>
                <c:pt idx="5204">
                  <c:v>2.9250600000000002</c:v>
                </c:pt>
                <c:pt idx="5205">
                  <c:v>2.9262700000000001</c:v>
                </c:pt>
                <c:pt idx="5206">
                  <c:v>2.9273799999999999</c:v>
                </c:pt>
                <c:pt idx="5207">
                  <c:v>2.92849</c:v>
                </c:pt>
                <c:pt idx="5208">
                  <c:v>2.9295</c:v>
                </c:pt>
                <c:pt idx="5209">
                  <c:v>2.9304000000000001</c:v>
                </c:pt>
                <c:pt idx="5210">
                  <c:v>2.9314100000000001</c:v>
                </c:pt>
                <c:pt idx="5211">
                  <c:v>2.93242</c:v>
                </c:pt>
                <c:pt idx="5212">
                  <c:v>2.93343</c:v>
                </c:pt>
                <c:pt idx="5213">
                  <c:v>2.9344399999999999</c:v>
                </c:pt>
                <c:pt idx="5214">
                  <c:v>2.9355500000000001</c:v>
                </c:pt>
                <c:pt idx="5215">
                  <c:v>2.9366599999999998</c:v>
                </c:pt>
                <c:pt idx="5216">
                  <c:v>2.93777</c:v>
                </c:pt>
                <c:pt idx="5217">
                  <c:v>2.9388800000000002</c:v>
                </c:pt>
                <c:pt idx="5218">
                  <c:v>2.9398900000000001</c:v>
                </c:pt>
                <c:pt idx="5219">
                  <c:v>2.94089</c:v>
                </c:pt>
                <c:pt idx="5220">
                  <c:v>2.9419</c:v>
                </c:pt>
                <c:pt idx="5221">
                  <c:v>2.9429099999999999</c:v>
                </c:pt>
                <c:pt idx="5222">
                  <c:v>2.9440200000000001</c:v>
                </c:pt>
                <c:pt idx="5223">
                  <c:v>2.9451299999999998</c:v>
                </c:pt>
                <c:pt idx="5224">
                  <c:v>2.9461400000000002</c:v>
                </c:pt>
                <c:pt idx="5225">
                  <c:v>2.9470499999999999</c:v>
                </c:pt>
                <c:pt idx="5226">
                  <c:v>2.9479500000000001</c:v>
                </c:pt>
                <c:pt idx="5227">
                  <c:v>2.9488599999999998</c:v>
                </c:pt>
                <c:pt idx="5228">
                  <c:v>2.94977</c:v>
                </c:pt>
                <c:pt idx="5229">
                  <c:v>2.9506800000000002</c:v>
                </c:pt>
                <c:pt idx="5230">
                  <c:v>2.9516900000000001</c:v>
                </c:pt>
                <c:pt idx="5231">
                  <c:v>2.9527000000000001</c:v>
                </c:pt>
                <c:pt idx="5232">
                  <c:v>2.9535999999999998</c:v>
                </c:pt>
                <c:pt idx="5233">
                  <c:v>2.9547099999999999</c:v>
                </c:pt>
                <c:pt idx="5234">
                  <c:v>2.9556200000000001</c:v>
                </c:pt>
                <c:pt idx="5235">
                  <c:v>2.9566300000000001</c:v>
                </c:pt>
                <c:pt idx="5236">
                  <c:v>2.9575399999999998</c:v>
                </c:pt>
                <c:pt idx="5237">
                  <c:v>2.9585499999999998</c:v>
                </c:pt>
                <c:pt idx="5238">
                  <c:v>2.95966</c:v>
                </c:pt>
                <c:pt idx="5239">
                  <c:v>2.9607600000000001</c:v>
                </c:pt>
                <c:pt idx="5240">
                  <c:v>2.9618699999999998</c:v>
                </c:pt>
                <c:pt idx="5241">
                  <c:v>2.9630800000000002</c:v>
                </c:pt>
                <c:pt idx="5242">
                  <c:v>2.9641899999999999</c:v>
                </c:pt>
                <c:pt idx="5243">
                  <c:v>2.9651999999999998</c:v>
                </c:pt>
                <c:pt idx="5244">
                  <c:v>2.96611</c:v>
                </c:pt>
                <c:pt idx="5245">
                  <c:v>2.96712</c:v>
                </c:pt>
                <c:pt idx="5246">
                  <c:v>2.9681299999999999</c:v>
                </c:pt>
                <c:pt idx="5247">
                  <c:v>2.9690400000000001</c:v>
                </c:pt>
                <c:pt idx="5248">
                  <c:v>2.97004</c:v>
                </c:pt>
                <c:pt idx="5249">
                  <c:v>2.9711500000000002</c:v>
                </c:pt>
                <c:pt idx="5250">
                  <c:v>2.9722599999999999</c:v>
                </c:pt>
                <c:pt idx="5251">
                  <c:v>2.9733700000000001</c:v>
                </c:pt>
                <c:pt idx="5252">
                  <c:v>2.9744799999999998</c:v>
                </c:pt>
                <c:pt idx="5253">
                  <c:v>2.97559</c:v>
                </c:pt>
                <c:pt idx="5254">
                  <c:v>2.9767000000000001</c:v>
                </c:pt>
                <c:pt idx="5255">
                  <c:v>2.9779100000000001</c:v>
                </c:pt>
                <c:pt idx="5256">
                  <c:v>2.9790199999999998</c:v>
                </c:pt>
                <c:pt idx="5257">
                  <c:v>2.9801299999999999</c:v>
                </c:pt>
                <c:pt idx="5258">
                  <c:v>2.9811399999999999</c:v>
                </c:pt>
                <c:pt idx="5259">
                  <c:v>2.9821499999999999</c:v>
                </c:pt>
                <c:pt idx="5260">
                  <c:v>2.98306</c:v>
                </c:pt>
                <c:pt idx="5261">
                  <c:v>2.98407</c:v>
                </c:pt>
                <c:pt idx="5262">
                  <c:v>2.9850699999999999</c:v>
                </c:pt>
                <c:pt idx="5263">
                  <c:v>2.9861800000000001</c:v>
                </c:pt>
                <c:pt idx="5264">
                  <c:v>2.98719</c:v>
                </c:pt>
                <c:pt idx="5265">
                  <c:v>2.9882</c:v>
                </c:pt>
                <c:pt idx="5266">
                  <c:v>2.9892099999999999</c:v>
                </c:pt>
                <c:pt idx="5267">
                  <c:v>2.9902199999999999</c:v>
                </c:pt>
                <c:pt idx="5268">
                  <c:v>2.99133</c:v>
                </c:pt>
                <c:pt idx="5269">
                  <c:v>2.9924400000000002</c:v>
                </c:pt>
                <c:pt idx="5270">
                  <c:v>2.9935499999999999</c:v>
                </c:pt>
                <c:pt idx="5271">
                  <c:v>2.9946600000000001</c:v>
                </c:pt>
                <c:pt idx="5272">
                  <c:v>2.9957699999999998</c:v>
                </c:pt>
                <c:pt idx="5273">
                  <c:v>2.99688</c:v>
                </c:pt>
                <c:pt idx="5274">
                  <c:v>2.9979900000000002</c:v>
                </c:pt>
                <c:pt idx="5275">
                  <c:v>2.9992000000000001</c:v>
                </c:pt>
                <c:pt idx="5276">
                  <c:v>3.0003099999999998</c:v>
                </c:pt>
                <c:pt idx="5277">
                  <c:v>3.0015200000000002</c:v>
                </c:pt>
                <c:pt idx="5278">
                  <c:v>3.0027300000000001</c:v>
                </c:pt>
                <c:pt idx="5279">
                  <c:v>3.0038399999999998</c:v>
                </c:pt>
                <c:pt idx="5280">
                  <c:v>3.0048400000000002</c:v>
                </c:pt>
                <c:pt idx="5281">
                  <c:v>3.0058500000000001</c:v>
                </c:pt>
                <c:pt idx="5282">
                  <c:v>3.0068600000000001</c:v>
                </c:pt>
                <c:pt idx="5283">
                  <c:v>3.0077699999999998</c:v>
                </c:pt>
                <c:pt idx="5284">
                  <c:v>3.0087799999999998</c:v>
                </c:pt>
                <c:pt idx="5285">
                  <c:v>3.0097900000000002</c:v>
                </c:pt>
                <c:pt idx="5286">
                  <c:v>3.0108000000000001</c:v>
                </c:pt>
                <c:pt idx="5287">
                  <c:v>3.0118999999999998</c:v>
                </c:pt>
                <c:pt idx="5288">
                  <c:v>3.01301</c:v>
                </c:pt>
                <c:pt idx="5289">
                  <c:v>3.0141200000000001</c:v>
                </c:pt>
                <c:pt idx="5290">
                  <c:v>3.0152299999999999</c:v>
                </c:pt>
                <c:pt idx="5291">
                  <c:v>3.01634</c:v>
                </c:pt>
                <c:pt idx="5292">
                  <c:v>3.0174500000000002</c:v>
                </c:pt>
                <c:pt idx="5293">
                  <c:v>3.0184600000000001</c:v>
                </c:pt>
                <c:pt idx="5294">
                  <c:v>3.0194700000000001</c:v>
                </c:pt>
                <c:pt idx="5295">
                  <c:v>3.0204800000000001</c:v>
                </c:pt>
                <c:pt idx="5296">
                  <c:v>3.02149</c:v>
                </c:pt>
                <c:pt idx="5297">
                  <c:v>3.0225</c:v>
                </c:pt>
                <c:pt idx="5298">
                  <c:v>3.0234999999999999</c:v>
                </c:pt>
                <c:pt idx="5299">
                  <c:v>3.0247199999999999</c:v>
                </c:pt>
                <c:pt idx="5300">
                  <c:v>3.02582</c:v>
                </c:pt>
                <c:pt idx="5301">
                  <c:v>3.0269300000000001</c:v>
                </c:pt>
                <c:pt idx="5302">
                  <c:v>3.0279400000000001</c:v>
                </c:pt>
                <c:pt idx="5303">
                  <c:v>3.0290499999999998</c:v>
                </c:pt>
                <c:pt idx="5304">
                  <c:v>3.03016</c:v>
                </c:pt>
                <c:pt idx="5305">
                  <c:v>3.0311699999999999</c:v>
                </c:pt>
                <c:pt idx="5306">
                  <c:v>3.0320800000000001</c:v>
                </c:pt>
                <c:pt idx="5307">
                  <c:v>3.0331899999999998</c:v>
                </c:pt>
                <c:pt idx="5308">
                  <c:v>3.0343</c:v>
                </c:pt>
                <c:pt idx="5309">
                  <c:v>3.0354100000000002</c:v>
                </c:pt>
                <c:pt idx="5310">
                  <c:v>3.0366200000000001</c:v>
                </c:pt>
                <c:pt idx="5311">
                  <c:v>3.0377299999999998</c:v>
                </c:pt>
                <c:pt idx="5312">
                  <c:v>3.03884</c:v>
                </c:pt>
                <c:pt idx="5313">
                  <c:v>3.0398499999999999</c:v>
                </c:pt>
                <c:pt idx="5314">
                  <c:v>3.0408499999999998</c:v>
                </c:pt>
                <c:pt idx="5315">
                  <c:v>3.0418599999999998</c:v>
                </c:pt>
                <c:pt idx="5316">
                  <c:v>3.04297</c:v>
                </c:pt>
                <c:pt idx="5317">
                  <c:v>3.0439799999999999</c:v>
                </c:pt>
                <c:pt idx="5318">
                  <c:v>3.0449899999999999</c:v>
                </c:pt>
                <c:pt idx="5319">
                  <c:v>3.0459999999999998</c:v>
                </c:pt>
                <c:pt idx="5320">
                  <c:v>3.04711</c:v>
                </c:pt>
                <c:pt idx="5321">
                  <c:v>3.0483199999999999</c:v>
                </c:pt>
                <c:pt idx="5322">
                  <c:v>3.0494300000000001</c:v>
                </c:pt>
                <c:pt idx="5323">
                  <c:v>3.0505399999999998</c:v>
                </c:pt>
                <c:pt idx="5324">
                  <c:v>3.05165</c:v>
                </c:pt>
                <c:pt idx="5325">
                  <c:v>3.0527600000000001</c:v>
                </c:pt>
                <c:pt idx="5326">
                  <c:v>3.05376</c:v>
                </c:pt>
                <c:pt idx="5327">
                  <c:v>3.05477</c:v>
                </c:pt>
                <c:pt idx="5328">
                  <c:v>3.0557799999999999</c:v>
                </c:pt>
                <c:pt idx="5329">
                  <c:v>3.0567899999999999</c:v>
                </c:pt>
                <c:pt idx="5330">
                  <c:v>3.0579999999999998</c:v>
                </c:pt>
                <c:pt idx="5331">
                  <c:v>3.0592100000000002</c:v>
                </c:pt>
                <c:pt idx="5332">
                  <c:v>3.0604200000000001</c:v>
                </c:pt>
                <c:pt idx="5333">
                  <c:v>3.0617299999999998</c:v>
                </c:pt>
                <c:pt idx="5334">
                  <c:v>3.06284</c:v>
                </c:pt>
                <c:pt idx="5335">
                  <c:v>3.0639500000000002</c:v>
                </c:pt>
                <c:pt idx="5336">
                  <c:v>3.0648599999999999</c:v>
                </c:pt>
                <c:pt idx="5337">
                  <c:v>3.0658699999999999</c:v>
                </c:pt>
                <c:pt idx="5338">
                  <c:v>3.0668799999999998</c:v>
                </c:pt>
                <c:pt idx="5339">
                  <c:v>3.0678899999999998</c:v>
                </c:pt>
                <c:pt idx="5340">
                  <c:v>3.069</c:v>
                </c:pt>
                <c:pt idx="5341">
                  <c:v>3.0701100000000001</c:v>
                </c:pt>
                <c:pt idx="5342">
                  <c:v>3.07111</c:v>
                </c:pt>
                <c:pt idx="5343">
                  <c:v>3.0722200000000002</c:v>
                </c:pt>
                <c:pt idx="5344">
                  <c:v>3.0732300000000001</c:v>
                </c:pt>
                <c:pt idx="5345">
                  <c:v>3.0742400000000001</c:v>
                </c:pt>
                <c:pt idx="5346">
                  <c:v>3.0753499999999998</c:v>
                </c:pt>
                <c:pt idx="5347">
                  <c:v>3.0763600000000002</c:v>
                </c:pt>
                <c:pt idx="5348">
                  <c:v>3.0773700000000002</c:v>
                </c:pt>
                <c:pt idx="5349">
                  <c:v>3.0783800000000001</c:v>
                </c:pt>
                <c:pt idx="5350">
                  <c:v>3.0794899999999998</c:v>
                </c:pt>
                <c:pt idx="5351">
                  <c:v>3.0804900000000002</c:v>
                </c:pt>
                <c:pt idx="5352">
                  <c:v>3.0815999999999999</c:v>
                </c:pt>
                <c:pt idx="5353">
                  <c:v>3.0827100000000001</c:v>
                </c:pt>
                <c:pt idx="5354">
                  <c:v>3.0836199999999998</c:v>
                </c:pt>
                <c:pt idx="5355">
                  <c:v>3.0846300000000002</c:v>
                </c:pt>
                <c:pt idx="5356">
                  <c:v>3.0856400000000002</c:v>
                </c:pt>
                <c:pt idx="5357">
                  <c:v>3.0865499999999999</c:v>
                </c:pt>
                <c:pt idx="5358">
                  <c:v>3.0875599999999999</c:v>
                </c:pt>
                <c:pt idx="5359">
                  <c:v>3.08867</c:v>
                </c:pt>
                <c:pt idx="5360">
                  <c:v>3.0897700000000001</c:v>
                </c:pt>
                <c:pt idx="5361">
                  <c:v>3.0907800000000001</c:v>
                </c:pt>
                <c:pt idx="5362">
                  <c:v>3.0918899999999998</c:v>
                </c:pt>
                <c:pt idx="5363">
                  <c:v>3.0929000000000002</c:v>
                </c:pt>
                <c:pt idx="5364">
                  <c:v>3.0938099999999999</c:v>
                </c:pt>
                <c:pt idx="5365">
                  <c:v>3.0947200000000001</c:v>
                </c:pt>
                <c:pt idx="5366">
                  <c:v>3.09552</c:v>
                </c:pt>
                <c:pt idx="5367">
                  <c:v>3.0964299999999998</c:v>
                </c:pt>
                <c:pt idx="5368">
                  <c:v>3.09734</c:v>
                </c:pt>
                <c:pt idx="5369">
                  <c:v>3.0983499999999999</c:v>
                </c:pt>
                <c:pt idx="5370">
                  <c:v>3.0994600000000001</c:v>
                </c:pt>
                <c:pt idx="5371">
                  <c:v>3.1004700000000001</c:v>
                </c:pt>
                <c:pt idx="5372">
                  <c:v>3.10168</c:v>
                </c:pt>
                <c:pt idx="5373">
                  <c:v>3.1027900000000002</c:v>
                </c:pt>
                <c:pt idx="5374">
                  <c:v>3.1038000000000001</c:v>
                </c:pt>
                <c:pt idx="5375">
                  <c:v>3.1046999999999998</c:v>
                </c:pt>
                <c:pt idx="5376">
                  <c:v>3.1057100000000002</c:v>
                </c:pt>
                <c:pt idx="5377">
                  <c:v>3.1068199999999999</c:v>
                </c:pt>
                <c:pt idx="5378">
                  <c:v>3.1078299999999999</c:v>
                </c:pt>
                <c:pt idx="5379">
                  <c:v>3.1088399999999998</c:v>
                </c:pt>
                <c:pt idx="5380">
                  <c:v>3.1098499999999998</c:v>
                </c:pt>
                <c:pt idx="5381">
                  <c:v>3.1109599999999999</c:v>
                </c:pt>
                <c:pt idx="5382">
                  <c:v>3.1119699999999999</c:v>
                </c:pt>
                <c:pt idx="5383">
                  <c:v>3.1129699999999998</c:v>
                </c:pt>
                <c:pt idx="5384">
                  <c:v>3.11388</c:v>
                </c:pt>
                <c:pt idx="5385">
                  <c:v>3.1148899999999999</c:v>
                </c:pt>
                <c:pt idx="5386">
                  <c:v>3.1158999999999999</c:v>
                </c:pt>
                <c:pt idx="5387">
                  <c:v>3.1169099999999998</c:v>
                </c:pt>
                <c:pt idx="5388">
                  <c:v>3.11802</c:v>
                </c:pt>
                <c:pt idx="5389">
                  <c:v>3.11903</c:v>
                </c:pt>
                <c:pt idx="5390">
                  <c:v>3.1199300000000001</c:v>
                </c:pt>
                <c:pt idx="5391">
                  <c:v>3.12094</c:v>
                </c:pt>
                <c:pt idx="5392">
                  <c:v>3.12195</c:v>
                </c:pt>
                <c:pt idx="5393">
                  <c:v>3.12296</c:v>
                </c:pt>
                <c:pt idx="5394">
                  <c:v>3.1240700000000001</c:v>
                </c:pt>
                <c:pt idx="5395">
                  <c:v>3.1251799999999998</c:v>
                </c:pt>
                <c:pt idx="5396">
                  <c:v>3.1263899999999998</c:v>
                </c:pt>
                <c:pt idx="5397">
                  <c:v>3.1274000000000002</c:v>
                </c:pt>
                <c:pt idx="5398">
                  <c:v>3.1285099999999999</c:v>
                </c:pt>
                <c:pt idx="5399">
                  <c:v>3.1295199999999999</c:v>
                </c:pt>
                <c:pt idx="5400">
                  <c:v>3.13063</c:v>
                </c:pt>
                <c:pt idx="5401">
                  <c:v>3.1317400000000002</c:v>
                </c:pt>
                <c:pt idx="5402">
                  <c:v>3.1329500000000001</c:v>
                </c:pt>
                <c:pt idx="5403">
                  <c:v>3.1340599999999998</c:v>
                </c:pt>
                <c:pt idx="5404">
                  <c:v>3.1351599999999999</c:v>
                </c:pt>
                <c:pt idx="5405">
                  <c:v>3.1363799999999999</c:v>
                </c:pt>
                <c:pt idx="5406">
                  <c:v>3.1373799999999998</c:v>
                </c:pt>
                <c:pt idx="5407">
                  <c:v>3.13849</c:v>
                </c:pt>
                <c:pt idx="5408">
                  <c:v>3.1394000000000002</c:v>
                </c:pt>
                <c:pt idx="5409">
                  <c:v>3.1404100000000001</c:v>
                </c:pt>
                <c:pt idx="5410">
                  <c:v>3.1414200000000001</c:v>
                </c:pt>
                <c:pt idx="5411">
                  <c:v>3.1424300000000001</c:v>
                </c:pt>
                <c:pt idx="5412">
                  <c:v>3.1435399999999998</c:v>
                </c:pt>
                <c:pt idx="5413">
                  <c:v>3.1447500000000002</c:v>
                </c:pt>
                <c:pt idx="5414">
                  <c:v>3.1458599999999999</c:v>
                </c:pt>
                <c:pt idx="5415">
                  <c:v>3.1470699999999998</c:v>
                </c:pt>
                <c:pt idx="5416">
                  <c:v>3.14818</c:v>
                </c:pt>
                <c:pt idx="5417">
                  <c:v>3.1493899999999999</c:v>
                </c:pt>
                <c:pt idx="5418">
                  <c:v>3.1505999999999998</c:v>
                </c:pt>
                <c:pt idx="5419">
                  <c:v>3.1518099999999998</c:v>
                </c:pt>
                <c:pt idx="5420">
                  <c:v>3.1528200000000002</c:v>
                </c:pt>
                <c:pt idx="5421">
                  <c:v>3.1539299999999999</c:v>
                </c:pt>
                <c:pt idx="5422">
                  <c:v>3.1549399999999999</c:v>
                </c:pt>
                <c:pt idx="5423">
                  <c:v>3.1559400000000002</c:v>
                </c:pt>
                <c:pt idx="5424">
                  <c:v>3.1568499999999999</c:v>
                </c:pt>
                <c:pt idx="5425">
                  <c:v>3.1577600000000001</c:v>
                </c:pt>
                <c:pt idx="5426">
                  <c:v>3.1587700000000001</c:v>
                </c:pt>
                <c:pt idx="5427">
                  <c:v>3.15978</c:v>
                </c:pt>
                <c:pt idx="5428">
                  <c:v>3.1606800000000002</c:v>
                </c:pt>
                <c:pt idx="5429">
                  <c:v>3.1616900000000001</c:v>
                </c:pt>
                <c:pt idx="5430">
                  <c:v>3.1627000000000001</c:v>
                </c:pt>
                <c:pt idx="5431">
                  <c:v>3.16371</c:v>
                </c:pt>
                <c:pt idx="5432">
                  <c:v>3.1648200000000002</c:v>
                </c:pt>
                <c:pt idx="5433">
                  <c:v>3.1658300000000001</c:v>
                </c:pt>
                <c:pt idx="5434">
                  <c:v>3.1668400000000001</c:v>
                </c:pt>
                <c:pt idx="5435">
                  <c:v>3.1679499999999998</c:v>
                </c:pt>
                <c:pt idx="5436">
                  <c:v>3.1689600000000002</c:v>
                </c:pt>
                <c:pt idx="5437">
                  <c:v>3.1700699999999999</c:v>
                </c:pt>
                <c:pt idx="5438">
                  <c:v>3.1710699999999998</c:v>
                </c:pt>
                <c:pt idx="5439">
                  <c:v>3.17218</c:v>
                </c:pt>
                <c:pt idx="5440">
                  <c:v>3.1732900000000002</c:v>
                </c:pt>
                <c:pt idx="5441">
                  <c:v>3.1745000000000001</c:v>
                </c:pt>
                <c:pt idx="5442">
                  <c:v>3.1756099999999998</c:v>
                </c:pt>
                <c:pt idx="5443">
                  <c:v>3.1766200000000002</c:v>
                </c:pt>
                <c:pt idx="5444">
                  <c:v>3.1776300000000002</c:v>
                </c:pt>
                <c:pt idx="5445">
                  <c:v>3.1786400000000001</c:v>
                </c:pt>
                <c:pt idx="5446">
                  <c:v>3.1796500000000001</c:v>
                </c:pt>
                <c:pt idx="5447">
                  <c:v>3.18066</c:v>
                </c:pt>
                <c:pt idx="5448">
                  <c:v>3.1816599999999999</c:v>
                </c:pt>
                <c:pt idx="5449">
                  <c:v>3.1826699999999999</c:v>
                </c:pt>
                <c:pt idx="5450">
                  <c:v>3.1838799999999998</c:v>
                </c:pt>
                <c:pt idx="5451">
                  <c:v>3.18499</c:v>
                </c:pt>
                <c:pt idx="5452">
                  <c:v>3.1861000000000002</c:v>
                </c:pt>
                <c:pt idx="5453">
                  <c:v>3.1871100000000001</c:v>
                </c:pt>
                <c:pt idx="5454">
                  <c:v>3.1882199999999998</c:v>
                </c:pt>
                <c:pt idx="5455">
                  <c:v>3.1892299999999998</c:v>
                </c:pt>
                <c:pt idx="5456">
                  <c:v>3.19034</c:v>
                </c:pt>
                <c:pt idx="5457">
                  <c:v>3.1914500000000001</c:v>
                </c:pt>
                <c:pt idx="5458">
                  <c:v>3.1924600000000001</c:v>
                </c:pt>
                <c:pt idx="5459">
                  <c:v>3.1935699999999998</c:v>
                </c:pt>
                <c:pt idx="5460">
                  <c:v>3.1945800000000002</c:v>
                </c:pt>
                <c:pt idx="5461">
                  <c:v>3.1955800000000001</c:v>
                </c:pt>
                <c:pt idx="5462">
                  <c:v>3.1966899999999998</c:v>
                </c:pt>
                <c:pt idx="5463">
                  <c:v>3.1977000000000002</c:v>
                </c:pt>
                <c:pt idx="5464">
                  <c:v>3.1987100000000002</c:v>
                </c:pt>
                <c:pt idx="5465">
                  <c:v>3.1997200000000001</c:v>
                </c:pt>
                <c:pt idx="5466">
                  <c:v>3.2007300000000001</c:v>
                </c:pt>
                <c:pt idx="5467">
                  <c:v>3.20174</c:v>
                </c:pt>
                <c:pt idx="5468">
                  <c:v>3.2028500000000002</c:v>
                </c:pt>
                <c:pt idx="5469">
                  <c:v>3.2039599999999999</c:v>
                </c:pt>
                <c:pt idx="5470">
                  <c:v>3.2051699999999999</c:v>
                </c:pt>
                <c:pt idx="5471">
                  <c:v>3.20628</c:v>
                </c:pt>
                <c:pt idx="5472">
                  <c:v>3.2073900000000002</c:v>
                </c:pt>
                <c:pt idx="5473">
                  <c:v>3.2083900000000001</c:v>
                </c:pt>
                <c:pt idx="5474">
                  <c:v>3.2094</c:v>
                </c:pt>
                <c:pt idx="5475">
                  <c:v>3.21041</c:v>
                </c:pt>
                <c:pt idx="5476">
                  <c:v>3.2115200000000002</c:v>
                </c:pt>
                <c:pt idx="5477">
                  <c:v>3.2125300000000001</c:v>
                </c:pt>
                <c:pt idx="5478">
                  <c:v>3.2135400000000001</c:v>
                </c:pt>
                <c:pt idx="5479">
                  <c:v>3.2144499999999998</c:v>
                </c:pt>
                <c:pt idx="5480">
                  <c:v>3.2153499999999999</c:v>
                </c:pt>
                <c:pt idx="5481">
                  <c:v>3.2162600000000001</c:v>
                </c:pt>
                <c:pt idx="5482">
                  <c:v>3.2171699999999999</c:v>
                </c:pt>
                <c:pt idx="5483">
                  <c:v>3.21828</c:v>
                </c:pt>
                <c:pt idx="5484">
                  <c:v>3.21929</c:v>
                </c:pt>
                <c:pt idx="5485">
                  <c:v>3.2204000000000002</c:v>
                </c:pt>
                <c:pt idx="5486">
                  <c:v>3.2214100000000001</c:v>
                </c:pt>
                <c:pt idx="5487">
                  <c:v>3.2223099999999998</c:v>
                </c:pt>
                <c:pt idx="5488">
                  <c:v>3.22322</c:v>
                </c:pt>
                <c:pt idx="5489">
                  <c:v>3.2242299999999999</c:v>
                </c:pt>
                <c:pt idx="5490">
                  <c:v>3.2251400000000001</c:v>
                </c:pt>
                <c:pt idx="5491">
                  <c:v>3.2261500000000001</c:v>
                </c:pt>
                <c:pt idx="5492">
                  <c:v>3.22716</c:v>
                </c:pt>
                <c:pt idx="5493">
                  <c:v>3.2281599999999999</c:v>
                </c:pt>
                <c:pt idx="5494">
                  <c:v>3.2292700000000001</c:v>
                </c:pt>
                <c:pt idx="5495">
                  <c:v>3.2303799999999998</c:v>
                </c:pt>
                <c:pt idx="5496">
                  <c:v>3.2313900000000002</c:v>
                </c:pt>
                <c:pt idx="5497">
                  <c:v>3.2324999999999999</c:v>
                </c:pt>
                <c:pt idx="5498">
                  <c:v>3.2335099999999999</c:v>
                </c:pt>
                <c:pt idx="5499">
                  <c:v>3.2346200000000001</c:v>
                </c:pt>
                <c:pt idx="5500">
                  <c:v>3.2357300000000002</c:v>
                </c:pt>
                <c:pt idx="5501">
                  <c:v>3.2369400000000002</c:v>
                </c:pt>
                <c:pt idx="5502">
                  <c:v>3.2381500000000001</c:v>
                </c:pt>
                <c:pt idx="5503">
                  <c:v>3.2392599999999998</c:v>
                </c:pt>
                <c:pt idx="5504">
                  <c:v>3.24037</c:v>
                </c:pt>
                <c:pt idx="5505">
                  <c:v>3.2413799999999999</c:v>
                </c:pt>
                <c:pt idx="5506">
                  <c:v>3.2423899999999999</c:v>
                </c:pt>
                <c:pt idx="5507">
                  <c:v>3.2433999999999998</c:v>
                </c:pt>
                <c:pt idx="5508">
                  <c:v>3.2444000000000002</c:v>
                </c:pt>
                <c:pt idx="5509">
                  <c:v>3.2454100000000001</c:v>
                </c:pt>
                <c:pt idx="5510">
                  <c:v>3.2463199999999999</c:v>
                </c:pt>
                <c:pt idx="5511">
                  <c:v>3.2473299999999998</c:v>
                </c:pt>
                <c:pt idx="5512">
                  <c:v>3.2483399999999998</c:v>
                </c:pt>
                <c:pt idx="5513">
                  <c:v>3.2493500000000002</c:v>
                </c:pt>
                <c:pt idx="5514">
                  <c:v>3.2504599999999999</c:v>
                </c:pt>
                <c:pt idx="5515">
                  <c:v>3.2515700000000001</c:v>
                </c:pt>
                <c:pt idx="5516">
                  <c:v>3.2526799999999998</c:v>
                </c:pt>
                <c:pt idx="5517">
                  <c:v>3.25379</c:v>
                </c:pt>
                <c:pt idx="5518">
                  <c:v>3.2549999999999999</c:v>
                </c:pt>
                <c:pt idx="5519">
                  <c:v>3.2561100000000001</c:v>
                </c:pt>
                <c:pt idx="5520">
                  <c:v>3.25732</c:v>
                </c:pt>
                <c:pt idx="5521">
                  <c:v>3.2584300000000002</c:v>
                </c:pt>
                <c:pt idx="5522">
                  <c:v>3.2596400000000001</c:v>
                </c:pt>
                <c:pt idx="5523">
                  <c:v>3.26085</c:v>
                </c:pt>
                <c:pt idx="5524">
                  <c:v>3.2619600000000002</c:v>
                </c:pt>
                <c:pt idx="5525">
                  <c:v>3.2630699999999999</c:v>
                </c:pt>
                <c:pt idx="5526">
                  <c:v>3.2640699999999998</c:v>
                </c:pt>
                <c:pt idx="5527">
                  <c:v>3.26518</c:v>
                </c:pt>
                <c:pt idx="5528">
                  <c:v>3.2661899999999999</c:v>
                </c:pt>
                <c:pt idx="5529">
                  <c:v>3.2671999999999999</c:v>
                </c:pt>
                <c:pt idx="5530">
                  <c:v>3.26831</c:v>
                </c:pt>
                <c:pt idx="5531">
                  <c:v>3.26932</c:v>
                </c:pt>
                <c:pt idx="5532">
                  <c:v>3.2704300000000002</c:v>
                </c:pt>
                <c:pt idx="5533">
                  <c:v>3.2714400000000001</c:v>
                </c:pt>
                <c:pt idx="5534">
                  <c:v>3.2723399999999998</c:v>
                </c:pt>
                <c:pt idx="5535">
                  <c:v>3.27325</c:v>
                </c:pt>
                <c:pt idx="5536">
                  <c:v>3.2742599999999999</c:v>
                </c:pt>
                <c:pt idx="5537">
                  <c:v>3.2753700000000001</c:v>
                </c:pt>
                <c:pt idx="5538">
                  <c:v>3.2764799999999998</c:v>
                </c:pt>
                <c:pt idx="5539">
                  <c:v>3.27759</c:v>
                </c:pt>
                <c:pt idx="5540">
                  <c:v>3.2786</c:v>
                </c:pt>
                <c:pt idx="5541">
                  <c:v>3.2796099999999999</c:v>
                </c:pt>
                <c:pt idx="5542">
                  <c:v>3.2807200000000001</c:v>
                </c:pt>
                <c:pt idx="5543">
                  <c:v>3.2818299999999998</c:v>
                </c:pt>
                <c:pt idx="5544">
                  <c:v>3.28294</c:v>
                </c:pt>
                <c:pt idx="5545">
                  <c:v>3.2839399999999999</c:v>
                </c:pt>
                <c:pt idx="5546">
                  <c:v>3.2849499999999998</c:v>
                </c:pt>
                <c:pt idx="5547">
                  <c:v>3.2859600000000002</c:v>
                </c:pt>
                <c:pt idx="5548">
                  <c:v>3.28687</c:v>
                </c:pt>
                <c:pt idx="5549">
                  <c:v>3.2878799999999999</c:v>
                </c:pt>
                <c:pt idx="5550">
                  <c:v>3.2889900000000001</c:v>
                </c:pt>
                <c:pt idx="5551">
                  <c:v>3.29</c:v>
                </c:pt>
                <c:pt idx="5552">
                  <c:v>3.29101</c:v>
                </c:pt>
                <c:pt idx="5553">
                  <c:v>3.2919100000000001</c:v>
                </c:pt>
                <c:pt idx="5554">
                  <c:v>3.2928199999999999</c:v>
                </c:pt>
                <c:pt idx="5555">
                  <c:v>3.2938299999999998</c:v>
                </c:pt>
                <c:pt idx="5556">
                  <c:v>3.2948400000000002</c:v>
                </c:pt>
                <c:pt idx="5557">
                  <c:v>3.29575</c:v>
                </c:pt>
                <c:pt idx="5558">
                  <c:v>3.2967499999999998</c:v>
                </c:pt>
                <c:pt idx="5559">
                  <c:v>3.2977599999999998</c:v>
                </c:pt>
                <c:pt idx="5560">
                  <c:v>3.2987700000000002</c:v>
                </c:pt>
                <c:pt idx="5561">
                  <c:v>3.2996799999999999</c:v>
                </c:pt>
                <c:pt idx="5562">
                  <c:v>3.3006899999999999</c:v>
                </c:pt>
                <c:pt idx="5563">
                  <c:v>3.3016999999999999</c:v>
                </c:pt>
                <c:pt idx="5564">
                  <c:v>3.3027099999999998</c:v>
                </c:pt>
                <c:pt idx="5565">
                  <c:v>3.30382</c:v>
                </c:pt>
                <c:pt idx="5566">
                  <c:v>3.3049300000000001</c:v>
                </c:pt>
                <c:pt idx="5567">
                  <c:v>3.3060299999999998</c:v>
                </c:pt>
                <c:pt idx="5568">
                  <c:v>3.3070400000000002</c:v>
                </c:pt>
                <c:pt idx="5569">
                  <c:v>3.3080500000000002</c:v>
                </c:pt>
                <c:pt idx="5570">
                  <c:v>3.3090600000000001</c:v>
                </c:pt>
                <c:pt idx="5571">
                  <c:v>3.3100700000000001</c:v>
                </c:pt>
                <c:pt idx="5572">
                  <c:v>3.3111799999999998</c:v>
                </c:pt>
                <c:pt idx="5573">
                  <c:v>3.31229</c:v>
                </c:pt>
                <c:pt idx="5574">
                  <c:v>3.3134999999999999</c:v>
                </c:pt>
                <c:pt idx="5575">
                  <c:v>3.3147099999999998</c:v>
                </c:pt>
                <c:pt idx="5576">
                  <c:v>3.3159200000000002</c:v>
                </c:pt>
                <c:pt idx="5577">
                  <c:v>3.3170299999999999</c:v>
                </c:pt>
                <c:pt idx="5578">
                  <c:v>3.3182399999999999</c:v>
                </c:pt>
                <c:pt idx="5579">
                  <c:v>3.31935</c:v>
                </c:pt>
                <c:pt idx="5580">
                  <c:v>3.32036</c:v>
                </c:pt>
                <c:pt idx="5581">
                  <c:v>3.3214700000000001</c:v>
                </c:pt>
                <c:pt idx="5582">
                  <c:v>3.3224800000000001</c:v>
                </c:pt>
                <c:pt idx="5583">
                  <c:v>3.3235899999999998</c:v>
                </c:pt>
                <c:pt idx="5584">
                  <c:v>3.3247</c:v>
                </c:pt>
                <c:pt idx="5585">
                  <c:v>3.3259099999999999</c:v>
                </c:pt>
                <c:pt idx="5586">
                  <c:v>3.3270200000000001</c:v>
                </c:pt>
                <c:pt idx="5587">
                  <c:v>3.3281200000000002</c:v>
                </c:pt>
                <c:pt idx="5588">
                  <c:v>3.3290299999999999</c:v>
                </c:pt>
                <c:pt idx="5589">
                  <c:v>3.3300399999999999</c:v>
                </c:pt>
                <c:pt idx="5590">
                  <c:v>3.3309500000000001</c:v>
                </c:pt>
                <c:pt idx="5591">
                  <c:v>3.33196</c:v>
                </c:pt>
                <c:pt idx="5592">
                  <c:v>3.3330700000000002</c:v>
                </c:pt>
                <c:pt idx="5593">
                  <c:v>3.3340800000000002</c:v>
                </c:pt>
                <c:pt idx="5594">
                  <c:v>3.3351899999999999</c:v>
                </c:pt>
                <c:pt idx="5595">
                  <c:v>3.3361900000000002</c:v>
                </c:pt>
                <c:pt idx="5596">
                  <c:v>3.3372999999999999</c:v>
                </c:pt>
                <c:pt idx="5597">
                  <c:v>3.3384100000000001</c:v>
                </c:pt>
                <c:pt idx="5598">
                  <c:v>3.33962</c:v>
                </c:pt>
                <c:pt idx="5599">
                  <c:v>3.34083</c:v>
                </c:pt>
                <c:pt idx="5600">
                  <c:v>3.3418399999999999</c:v>
                </c:pt>
                <c:pt idx="5601">
                  <c:v>3.3429500000000001</c:v>
                </c:pt>
                <c:pt idx="5602">
                  <c:v>3.34396</c:v>
                </c:pt>
                <c:pt idx="5603">
                  <c:v>3.34497</c:v>
                </c:pt>
                <c:pt idx="5604">
                  <c:v>3.34598</c:v>
                </c:pt>
                <c:pt idx="5605">
                  <c:v>3.3469899999999999</c:v>
                </c:pt>
                <c:pt idx="5606">
                  <c:v>3.3479999999999999</c:v>
                </c:pt>
                <c:pt idx="5607">
                  <c:v>3.3488000000000002</c:v>
                </c:pt>
                <c:pt idx="5608">
                  <c:v>3.34971</c:v>
                </c:pt>
                <c:pt idx="5609">
                  <c:v>3.3507199999999999</c:v>
                </c:pt>
                <c:pt idx="5610">
                  <c:v>3.3517299999999999</c:v>
                </c:pt>
                <c:pt idx="5611">
                  <c:v>3.35284</c:v>
                </c:pt>
                <c:pt idx="5612">
                  <c:v>3.3539500000000002</c:v>
                </c:pt>
                <c:pt idx="5613">
                  <c:v>3.3551600000000001</c:v>
                </c:pt>
                <c:pt idx="5614">
                  <c:v>3.3562699999999999</c:v>
                </c:pt>
                <c:pt idx="5615">
                  <c:v>3.35738</c:v>
                </c:pt>
                <c:pt idx="5616">
                  <c:v>3.3584900000000002</c:v>
                </c:pt>
                <c:pt idx="5617">
                  <c:v>3.3595999999999999</c:v>
                </c:pt>
                <c:pt idx="5618">
                  <c:v>3.3607</c:v>
                </c:pt>
                <c:pt idx="5619">
                  <c:v>3.3618100000000002</c:v>
                </c:pt>
                <c:pt idx="5620">
                  <c:v>3.3628200000000001</c:v>
                </c:pt>
                <c:pt idx="5621">
                  <c:v>3.3638300000000001</c:v>
                </c:pt>
                <c:pt idx="5622">
                  <c:v>3.3648400000000001</c:v>
                </c:pt>
                <c:pt idx="5623">
                  <c:v>3.36585</c:v>
                </c:pt>
                <c:pt idx="5624">
                  <c:v>3.3669600000000002</c:v>
                </c:pt>
                <c:pt idx="5625">
                  <c:v>3.3679700000000001</c:v>
                </c:pt>
                <c:pt idx="5626">
                  <c:v>3.3688799999999999</c:v>
                </c:pt>
                <c:pt idx="5627">
                  <c:v>3.36978</c:v>
                </c:pt>
                <c:pt idx="5628">
                  <c:v>3.3706900000000002</c:v>
                </c:pt>
                <c:pt idx="5629">
                  <c:v>3.3717000000000001</c:v>
                </c:pt>
                <c:pt idx="5630">
                  <c:v>3.3727100000000001</c:v>
                </c:pt>
                <c:pt idx="5631">
                  <c:v>3.3737200000000001</c:v>
                </c:pt>
                <c:pt idx="5632">
                  <c:v>3.3746200000000002</c:v>
                </c:pt>
                <c:pt idx="5633">
                  <c:v>3.3756300000000001</c:v>
                </c:pt>
                <c:pt idx="5634">
                  <c:v>3.3765399999999999</c:v>
                </c:pt>
                <c:pt idx="5635">
                  <c:v>3.3774500000000001</c:v>
                </c:pt>
                <c:pt idx="5636">
                  <c:v>3.3783599999999998</c:v>
                </c:pt>
                <c:pt idx="5637">
                  <c:v>3.3793700000000002</c:v>
                </c:pt>
                <c:pt idx="5638">
                  <c:v>3.3803700000000001</c:v>
                </c:pt>
                <c:pt idx="5639">
                  <c:v>3.3814799999999998</c:v>
                </c:pt>
                <c:pt idx="5640">
                  <c:v>3.38259</c:v>
                </c:pt>
                <c:pt idx="5641">
                  <c:v>3.3835999999999999</c:v>
                </c:pt>
                <c:pt idx="5642">
                  <c:v>3.3847100000000001</c:v>
                </c:pt>
                <c:pt idx="5643">
                  <c:v>3.3857200000000001</c:v>
                </c:pt>
                <c:pt idx="5644">
                  <c:v>3.38673</c:v>
                </c:pt>
                <c:pt idx="5645">
                  <c:v>3.3878400000000002</c:v>
                </c:pt>
                <c:pt idx="5646">
                  <c:v>3.3888500000000001</c:v>
                </c:pt>
                <c:pt idx="5647">
                  <c:v>3.3899599999999999</c:v>
                </c:pt>
                <c:pt idx="5648">
                  <c:v>3.3911699999999998</c:v>
                </c:pt>
                <c:pt idx="5649">
                  <c:v>3.39228</c:v>
                </c:pt>
                <c:pt idx="5650">
                  <c:v>3.3934899999999999</c:v>
                </c:pt>
                <c:pt idx="5651">
                  <c:v>3.3946000000000001</c:v>
                </c:pt>
                <c:pt idx="5652">
                  <c:v>3.3957099999999998</c:v>
                </c:pt>
                <c:pt idx="5653">
                  <c:v>3.3969200000000002</c:v>
                </c:pt>
                <c:pt idx="5654">
                  <c:v>3.3980299999999999</c:v>
                </c:pt>
                <c:pt idx="5655">
                  <c:v>3.3990300000000002</c:v>
                </c:pt>
                <c:pt idx="5656">
                  <c:v>3.4000400000000002</c:v>
                </c:pt>
                <c:pt idx="5657">
                  <c:v>3.4010500000000001</c:v>
                </c:pt>
                <c:pt idx="5658">
                  <c:v>3.4020600000000001</c:v>
                </c:pt>
                <c:pt idx="5659">
                  <c:v>3.40307</c:v>
                </c:pt>
                <c:pt idx="5660">
                  <c:v>3.40408</c:v>
                </c:pt>
                <c:pt idx="5661">
                  <c:v>3.4051900000000002</c:v>
                </c:pt>
                <c:pt idx="5662">
                  <c:v>3.4062999999999999</c:v>
                </c:pt>
                <c:pt idx="5663">
                  <c:v>3.40741</c:v>
                </c:pt>
                <c:pt idx="5664">
                  <c:v>3.40842</c:v>
                </c:pt>
                <c:pt idx="5665">
                  <c:v>3.4095200000000001</c:v>
                </c:pt>
                <c:pt idx="5666">
                  <c:v>3.4107400000000001</c:v>
                </c:pt>
                <c:pt idx="5667">
                  <c:v>3.41195</c:v>
                </c:pt>
                <c:pt idx="5668">
                  <c:v>3.4132600000000002</c:v>
                </c:pt>
                <c:pt idx="5669">
                  <c:v>3.4144700000000001</c:v>
                </c:pt>
                <c:pt idx="5670">
                  <c:v>3.4155799999999998</c:v>
                </c:pt>
                <c:pt idx="5671">
                  <c:v>3.41669</c:v>
                </c:pt>
                <c:pt idx="5672">
                  <c:v>3.4178000000000002</c:v>
                </c:pt>
                <c:pt idx="5673">
                  <c:v>3.4190100000000001</c:v>
                </c:pt>
                <c:pt idx="5674">
                  <c:v>3.42001</c:v>
                </c:pt>
                <c:pt idx="5675">
                  <c:v>3.4211200000000002</c:v>
                </c:pt>
                <c:pt idx="5676">
                  <c:v>3.4222299999999999</c:v>
                </c:pt>
                <c:pt idx="5677">
                  <c:v>3.4232399999999998</c:v>
                </c:pt>
                <c:pt idx="5678">
                  <c:v>3.4242499999999998</c:v>
                </c:pt>
                <c:pt idx="5679">
                  <c:v>3.42536</c:v>
                </c:pt>
                <c:pt idx="5680">
                  <c:v>3.4263699999999999</c:v>
                </c:pt>
                <c:pt idx="5681">
                  <c:v>3.4273799999999999</c:v>
                </c:pt>
                <c:pt idx="5682">
                  <c:v>3.42849</c:v>
                </c:pt>
                <c:pt idx="5683">
                  <c:v>3.4295</c:v>
                </c:pt>
                <c:pt idx="5684">
                  <c:v>3.4306100000000002</c:v>
                </c:pt>
                <c:pt idx="5685">
                  <c:v>3.4315099999999998</c:v>
                </c:pt>
                <c:pt idx="5686">
                  <c:v>3.4325199999999998</c:v>
                </c:pt>
                <c:pt idx="5687">
                  <c:v>3.43343</c:v>
                </c:pt>
                <c:pt idx="5688">
                  <c:v>3.4343400000000002</c:v>
                </c:pt>
                <c:pt idx="5689">
                  <c:v>3.4353500000000001</c:v>
                </c:pt>
                <c:pt idx="5690">
                  <c:v>3.4363600000000001</c:v>
                </c:pt>
                <c:pt idx="5691">
                  <c:v>3.43736</c:v>
                </c:pt>
                <c:pt idx="5692">
                  <c:v>3.4384700000000001</c:v>
                </c:pt>
                <c:pt idx="5693">
                  <c:v>3.4396800000000001</c:v>
                </c:pt>
                <c:pt idx="5694">
                  <c:v>3.44089</c:v>
                </c:pt>
                <c:pt idx="5695">
                  <c:v>3.4420000000000002</c:v>
                </c:pt>
                <c:pt idx="5696">
                  <c:v>3.4431099999999999</c:v>
                </c:pt>
                <c:pt idx="5697">
                  <c:v>3.4440200000000001</c:v>
                </c:pt>
                <c:pt idx="5698">
                  <c:v>3.44503</c:v>
                </c:pt>
                <c:pt idx="5699">
                  <c:v>3.4459399999999998</c:v>
                </c:pt>
                <c:pt idx="5700">
                  <c:v>3.4469500000000002</c:v>
                </c:pt>
                <c:pt idx="5701">
                  <c:v>3.4479600000000001</c:v>
                </c:pt>
                <c:pt idx="5702">
                  <c:v>3.44896</c:v>
                </c:pt>
                <c:pt idx="5703">
                  <c:v>3.44997</c:v>
                </c:pt>
                <c:pt idx="5704">
                  <c:v>3.4509799999999999</c:v>
                </c:pt>
                <c:pt idx="5705">
                  <c:v>3.4518900000000001</c:v>
                </c:pt>
                <c:pt idx="5706">
                  <c:v>3.4529000000000001</c:v>
                </c:pt>
                <c:pt idx="5707">
                  <c:v>3.45391</c:v>
                </c:pt>
                <c:pt idx="5708">
                  <c:v>3.45492</c:v>
                </c:pt>
                <c:pt idx="5709">
                  <c:v>3.4558200000000001</c:v>
                </c:pt>
                <c:pt idx="5710">
                  <c:v>3.4569299999999998</c:v>
                </c:pt>
                <c:pt idx="5711">
                  <c:v>3.4579399999999998</c:v>
                </c:pt>
                <c:pt idx="5712">
                  <c:v>3.4589500000000002</c:v>
                </c:pt>
                <c:pt idx="5713">
                  <c:v>3.4600599999999999</c:v>
                </c:pt>
                <c:pt idx="5714">
                  <c:v>3.4611700000000001</c:v>
                </c:pt>
                <c:pt idx="5715">
                  <c:v>3.4622799999999998</c:v>
                </c:pt>
                <c:pt idx="5716">
                  <c:v>3.4634900000000002</c:v>
                </c:pt>
                <c:pt idx="5717">
                  <c:v>3.4645999999999999</c:v>
                </c:pt>
                <c:pt idx="5718">
                  <c:v>3.4658099999999998</c:v>
                </c:pt>
                <c:pt idx="5719">
                  <c:v>3.46692</c:v>
                </c:pt>
                <c:pt idx="5720">
                  <c:v>3.46793</c:v>
                </c:pt>
                <c:pt idx="5721">
                  <c:v>3.4689399999999999</c:v>
                </c:pt>
                <c:pt idx="5722">
                  <c:v>3.46984</c:v>
                </c:pt>
                <c:pt idx="5723">
                  <c:v>3.4707499999999998</c:v>
                </c:pt>
                <c:pt idx="5724">
                  <c:v>3.4717600000000002</c:v>
                </c:pt>
                <c:pt idx="5725">
                  <c:v>3.4727700000000001</c:v>
                </c:pt>
                <c:pt idx="5726">
                  <c:v>3.4738799999999999</c:v>
                </c:pt>
                <c:pt idx="5727">
                  <c:v>3.47499</c:v>
                </c:pt>
                <c:pt idx="5728">
                  <c:v>3.4761000000000002</c:v>
                </c:pt>
                <c:pt idx="5729">
                  <c:v>3.4771100000000001</c:v>
                </c:pt>
                <c:pt idx="5730">
                  <c:v>3.4782199999999999</c:v>
                </c:pt>
                <c:pt idx="5731">
                  <c:v>3.47933</c:v>
                </c:pt>
                <c:pt idx="5732">
                  <c:v>3.48054</c:v>
                </c:pt>
                <c:pt idx="5733">
                  <c:v>3.4816400000000001</c:v>
                </c:pt>
                <c:pt idx="5734">
                  <c:v>3.4827499999999998</c:v>
                </c:pt>
                <c:pt idx="5735">
                  <c:v>3.48386</c:v>
                </c:pt>
                <c:pt idx="5736">
                  <c:v>3.4849700000000001</c:v>
                </c:pt>
                <c:pt idx="5737">
                  <c:v>3.4860799999999998</c:v>
                </c:pt>
                <c:pt idx="5738">
                  <c:v>3.4870899999999998</c:v>
                </c:pt>
                <c:pt idx="5739">
                  <c:v>3.488</c:v>
                </c:pt>
                <c:pt idx="5740">
                  <c:v>3.4890099999999999</c:v>
                </c:pt>
                <c:pt idx="5741">
                  <c:v>3.4900199999999999</c:v>
                </c:pt>
                <c:pt idx="5742">
                  <c:v>3.4910299999999999</c:v>
                </c:pt>
                <c:pt idx="5743">
                  <c:v>3.4920300000000002</c:v>
                </c:pt>
                <c:pt idx="5744">
                  <c:v>3.4930400000000001</c:v>
                </c:pt>
                <c:pt idx="5745">
                  <c:v>3.4940500000000001</c:v>
                </c:pt>
                <c:pt idx="5746">
                  <c:v>3.4951599999999998</c:v>
                </c:pt>
                <c:pt idx="5747">
                  <c:v>3.49627</c:v>
                </c:pt>
                <c:pt idx="5748">
                  <c:v>3.4974799999999999</c:v>
                </c:pt>
                <c:pt idx="5749">
                  <c:v>3.4986899999999999</c:v>
                </c:pt>
                <c:pt idx="5750">
                  <c:v>3.4998</c:v>
                </c:pt>
                <c:pt idx="5751">
                  <c:v>3.50081</c:v>
                </c:pt>
                <c:pt idx="5752">
                  <c:v>3.5018199999999999</c:v>
                </c:pt>
                <c:pt idx="5753">
                  <c:v>3.5028299999999999</c:v>
                </c:pt>
                <c:pt idx="5754">
                  <c:v>3.5038399999999998</c:v>
                </c:pt>
                <c:pt idx="5755">
                  <c:v>3.50495</c:v>
                </c:pt>
                <c:pt idx="5756">
                  <c:v>3.5059499999999999</c:v>
                </c:pt>
                <c:pt idx="5757">
                  <c:v>3.5070600000000001</c:v>
                </c:pt>
                <c:pt idx="5758">
                  <c:v>3.50807</c:v>
                </c:pt>
                <c:pt idx="5759">
                  <c:v>3.5091800000000002</c:v>
                </c:pt>
                <c:pt idx="5760">
                  <c:v>3.5101900000000001</c:v>
                </c:pt>
                <c:pt idx="5761">
                  <c:v>3.5112000000000001</c:v>
                </c:pt>
                <c:pt idx="5762">
                  <c:v>3.5121099999999998</c:v>
                </c:pt>
                <c:pt idx="5763">
                  <c:v>3.5131199999999998</c:v>
                </c:pt>
                <c:pt idx="5764">
                  <c:v>3.51423</c:v>
                </c:pt>
                <c:pt idx="5765">
                  <c:v>3.5152299999999999</c:v>
                </c:pt>
                <c:pt idx="5766">
                  <c:v>3.51634</c:v>
                </c:pt>
                <c:pt idx="5767">
                  <c:v>3.5174500000000002</c:v>
                </c:pt>
                <c:pt idx="5768">
                  <c:v>3.5184600000000001</c:v>
                </c:pt>
                <c:pt idx="5769">
                  <c:v>3.5194700000000001</c:v>
                </c:pt>
                <c:pt idx="5770">
                  <c:v>3.5203799999999998</c:v>
                </c:pt>
                <c:pt idx="5771">
                  <c:v>3.5211899999999998</c:v>
                </c:pt>
                <c:pt idx="5772">
                  <c:v>3.5221900000000002</c:v>
                </c:pt>
                <c:pt idx="5773">
                  <c:v>3.5232000000000001</c:v>
                </c:pt>
                <c:pt idx="5774">
                  <c:v>3.5243099999999998</c:v>
                </c:pt>
                <c:pt idx="5775">
                  <c:v>3.52542</c:v>
                </c:pt>
                <c:pt idx="5776">
                  <c:v>3.52643</c:v>
                </c:pt>
                <c:pt idx="5777">
                  <c:v>3.5273400000000001</c:v>
                </c:pt>
                <c:pt idx="5778">
                  <c:v>3.5282499999999999</c:v>
                </c:pt>
                <c:pt idx="5779">
                  <c:v>3.5292500000000002</c:v>
                </c:pt>
                <c:pt idx="5780">
                  <c:v>3.5303599999999999</c:v>
                </c:pt>
                <c:pt idx="5781">
                  <c:v>3.5314700000000001</c:v>
                </c:pt>
                <c:pt idx="5782">
                  <c:v>3.5324800000000001</c:v>
                </c:pt>
                <c:pt idx="5783">
                  <c:v>3.5335899999999998</c:v>
                </c:pt>
                <c:pt idx="5784">
                  <c:v>3.5346000000000002</c:v>
                </c:pt>
                <c:pt idx="5785">
                  <c:v>3.5356100000000001</c:v>
                </c:pt>
                <c:pt idx="5786">
                  <c:v>3.5367199999999999</c:v>
                </c:pt>
                <c:pt idx="5787">
                  <c:v>3.53783</c:v>
                </c:pt>
                <c:pt idx="5788">
                  <c:v>3.5389400000000002</c:v>
                </c:pt>
                <c:pt idx="5789">
                  <c:v>3.5400499999999999</c:v>
                </c:pt>
                <c:pt idx="5790">
                  <c:v>3.5410599999999999</c:v>
                </c:pt>
                <c:pt idx="5791">
                  <c:v>3.5420600000000002</c:v>
                </c:pt>
                <c:pt idx="5792">
                  <c:v>3.5430700000000002</c:v>
                </c:pt>
                <c:pt idx="5793">
                  <c:v>3.5440800000000001</c:v>
                </c:pt>
                <c:pt idx="5794">
                  <c:v>3.5451899999999998</c:v>
                </c:pt>
                <c:pt idx="5795">
                  <c:v>3.5463</c:v>
                </c:pt>
                <c:pt idx="5796">
                  <c:v>3.5474100000000002</c:v>
                </c:pt>
                <c:pt idx="5797">
                  <c:v>3.5485199999999999</c:v>
                </c:pt>
                <c:pt idx="5798">
                  <c:v>3.5496300000000001</c:v>
                </c:pt>
                <c:pt idx="5799">
                  <c:v>3.5507399999999998</c:v>
                </c:pt>
                <c:pt idx="5800">
                  <c:v>3.5517500000000002</c:v>
                </c:pt>
                <c:pt idx="5801">
                  <c:v>3.5528599999999999</c:v>
                </c:pt>
                <c:pt idx="5802">
                  <c:v>3.5539700000000001</c:v>
                </c:pt>
                <c:pt idx="5803">
                  <c:v>3.5550799999999998</c:v>
                </c:pt>
                <c:pt idx="5804">
                  <c:v>3.55619</c:v>
                </c:pt>
                <c:pt idx="5805">
                  <c:v>3.5571899999999999</c:v>
                </c:pt>
                <c:pt idx="5806">
                  <c:v>3.5581999999999998</c:v>
                </c:pt>
                <c:pt idx="5807">
                  <c:v>3.5592100000000002</c:v>
                </c:pt>
                <c:pt idx="5808">
                  <c:v>3.56012</c:v>
                </c:pt>
                <c:pt idx="5809">
                  <c:v>3.5610300000000001</c:v>
                </c:pt>
                <c:pt idx="5810">
                  <c:v>3.5620400000000001</c:v>
                </c:pt>
                <c:pt idx="5811">
                  <c:v>3.5630500000000001</c:v>
                </c:pt>
                <c:pt idx="5812">
                  <c:v>3.5640499999999999</c:v>
                </c:pt>
                <c:pt idx="5813">
                  <c:v>3.5651600000000001</c:v>
                </c:pt>
                <c:pt idx="5814">
                  <c:v>3.56637</c:v>
                </c:pt>
                <c:pt idx="5815">
                  <c:v>3.56738</c:v>
                </c:pt>
                <c:pt idx="5816">
                  <c:v>3.5684900000000002</c:v>
                </c:pt>
                <c:pt idx="5817">
                  <c:v>3.5695000000000001</c:v>
                </c:pt>
                <c:pt idx="5818">
                  <c:v>3.5705100000000001</c:v>
                </c:pt>
                <c:pt idx="5819">
                  <c:v>3.57152</c:v>
                </c:pt>
                <c:pt idx="5820">
                  <c:v>3.5726300000000002</c:v>
                </c:pt>
                <c:pt idx="5821">
                  <c:v>3.5738400000000001</c:v>
                </c:pt>
                <c:pt idx="5822">
                  <c:v>3.5749499999999999</c:v>
                </c:pt>
                <c:pt idx="5823">
                  <c:v>3.57606</c:v>
                </c:pt>
                <c:pt idx="5824">
                  <c:v>3.57707</c:v>
                </c:pt>
                <c:pt idx="5825">
                  <c:v>3.5781800000000001</c:v>
                </c:pt>
                <c:pt idx="5826">
                  <c:v>3.57918</c:v>
                </c:pt>
                <c:pt idx="5827">
                  <c:v>3.58019</c:v>
                </c:pt>
                <c:pt idx="5828">
                  <c:v>3.5813000000000001</c:v>
                </c:pt>
                <c:pt idx="5829">
                  <c:v>3.5824099999999999</c:v>
                </c:pt>
                <c:pt idx="5830">
                  <c:v>3.58352</c:v>
                </c:pt>
                <c:pt idx="5831">
                  <c:v>3.5846300000000002</c:v>
                </c:pt>
                <c:pt idx="5832">
                  <c:v>3.5857399999999999</c:v>
                </c:pt>
                <c:pt idx="5833">
                  <c:v>3.5868500000000001</c:v>
                </c:pt>
                <c:pt idx="5834">
                  <c:v>3.5879599999999998</c:v>
                </c:pt>
                <c:pt idx="5835">
                  <c:v>3.5889700000000002</c:v>
                </c:pt>
                <c:pt idx="5836">
                  <c:v>3.5899800000000002</c:v>
                </c:pt>
                <c:pt idx="5837">
                  <c:v>3.5909900000000001</c:v>
                </c:pt>
                <c:pt idx="5838">
                  <c:v>3.59199</c:v>
                </c:pt>
                <c:pt idx="5839">
                  <c:v>3.5929000000000002</c:v>
                </c:pt>
                <c:pt idx="5840">
                  <c:v>3.5938099999999999</c:v>
                </c:pt>
                <c:pt idx="5841">
                  <c:v>3.5948199999999999</c:v>
                </c:pt>
                <c:pt idx="5842">
                  <c:v>3.5957300000000001</c:v>
                </c:pt>
                <c:pt idx="5843">
                  <c:v>3.5966300000000002</c:v>
                </c:pt>
                <c:pt idx="5844">
                  <c:v>3.5976400000000002</c:v>
                </c:pt>
                <c:pt idx="5845">
                  <c:v>3.5987499999999999</c:v>
                </c:pt>
                <c:pt idx="5846">
                  <c:v>3.5997599999999998</c:v>
                </c:pt>
                <c:pt idx="5847">
                  <c:v>3.6009699999999998</c:v>
                </c:pt>
                <c:pt idx="5848">
                  <c:v>3.6020799999999999</c:v>
                </c:pt>
                <c:pt idx="5849">
                  <c:v>3.6030899999999999</c:v>
                </c:pt>
                <c:pt idx="5850">
                  <c:v>3.6042000000000001</c:v>
                </c:pt>
                <c:pt idx="5851">
                  <c:v>3.60521</c:v>
                </c:pt>
                <c:pt idx="5852">
                  <c:v>3.6063200000000002</c:v>
                </c:pt>
                <c:pt idx="5853">
                  <c:v>3.6073300000000001</c:v>
                </c:pt>
                <c:pt idx="5854">
                  <c:v>3.6084399999999999</c:v>
                </c:pt>
                <c:pt idx="5855">
                  <c:v>3.6096499999999998</c:v>
                </c:pt>
                <c:pt idx="5856">
                  <c:v>3.6108600000000002</c:v>
                </c:pt>
                <c:pt idx="5857">
                  <c:v>3.6119699999999999</c:v>
                </c:pt>
                <c:pt idx="5858">
                  <c:v>3.6130800000000001</c:v>
                </c:pt>
                <c:pt idx="5859">
                  <c:v>3.61408</c:v>
                </c:pt>
                <c:pt idx="5860">
                  <c:v>3.6151900000000001</c:v>
                </c:pt>
                <c:pt idx="5861">
                  <c:v>3.6162000000000001</c:v>
                </c:pt>
                <c:pt idx="5862">
                  <c:v>3.61721</c:v>
                </c:pt>
                <c:pt idx="5863">
                  <c:v>3.61822</c:v>
                </c:pt>
                <c:pt idx="5864">
                  <c:v>3.6191300000000002</c:v>
                </c:pt>
                <c:pt idx="5865">
                  <c:v>3.6201400000000001</c:v>
                </c:pt>
                <c:pt idx="5866">
                  <c:v>3.6212499999999999</c:v>
                </c:pt>
                <c:pt idx="5867">
                  <c:v>3.6222500000000002</c:v>
                </c:pt>
                <c:pt idx="5868">
                  <c:v>3.6234600000000001</c:v>
                </c:pt>
                <c:pt idx="5869">
                  <c:v>3.6244700000000001</c:v>
                </c:pt>
                <c:pt idx="5870">
                  <c:v>3.6255799999999998</c:v>
                </c:pt>
                <c:pt idx="5871">
                  <c:v>3.6265900000000002</c:v>
                </c:pt>
                <c:pt idx="5872">
                  <c:v>3.6276999999999999</c:v>
                </c:pt>
                <c:pt idx="5873">
                  <c:v>3.6288100000000001</c:v>
                </c:pt>
                <c:pt idx="5874">
                  <c:v>3.6299199999999998</c:v>
                </c:pt>
                <c:pt idx="5875">
                  <c:v>3.6309300000000002</c:v>
                </c:pt>
                <c:pt idx="5876">
                  <c:v>3.6319400000000002</c:v>
                </c:pt>
                <c:pt idx="5877">
                  <c:v>3.6329500000000001</c:v>
                </c:pt>
                <c:pt idx="5878">
                  <c:v>3.63395</c:v>
                </c:pt>
                <c:pt idx="5879">
                  <c:v>3.63496</c:v>
                </c:pt>
                <c:pt idx="5880">
                  <c:v>3.6360700000000001</c:v>
                </c:pt>
                <c:pt idx="5881">
                  <c:v>3.6370800000000001</c:v>
                </c:pt>
                <c:pt idx="5882">
                  <c:v>3.63809</c:v>
                </c:pt>
                <c:pt idx="5883">
                  <c:v>3.6391</c:v>
                </c:pt>
                <c:pt idx="5884">
                  <c:v>3.64011</c:v>
                </c:pt>
                <c:pt idx="5885">
                  <c:v>3.6411199999999999</c:v>
                </c:pt>
                <c:pt idx="5886">
                  <c:v>3.6421299999999999</c:v>
                </c:pt>
                <c:pt idx="5887">
                  <c:v>3.6431300000000002</c:v>
                </c:pt>
                <c:pt idx="5888">
                  <c:v>3.6443400000000001</c:v>
                </c:pt>
                <c:pt idx="5889">
                  <c:v>3.6454499999999999</c:v>
                </c:pt>
                <c:pt idx="5890">
                  <c:v>3.64656</c:v>
                </c:pt>
                <c:pt idx="5891">
                  <c:v>3.6476700000000002</c:v>
                </c:pt>
                <c:pt idx="5892">
                  <c:v>3.6486800000000001</c:v>
                </c:pt>
                <c:pt idx="5893">
                  <c:v>3.6495899999999999</c:v>
                </c:pt>
                <c:pt idx="5894">
                  <c:v>3.6505999999999998</c:v>
                </c:pt>
                <c:pt idx="5895">
                  <c:v>3.6516099999999998</c:v>
                </c:pt>
                <c:pt idx="5896">
                  <c:v>3.65272</c:v>
                </c:pt>
                <c:pt idx="5897">
                  <c:v>3.6537299999999999</c:v>
                </c:pt>
                <c:pt idx="5898">
                  <c:v>3.65483</c:v>
                </c:pt>
                <c:pt idx="5899">
                  <c:v>3.6557400000000002</c:v>
                </c:pt>
                <c:pt idx="5900">
                  <c:v>3.6567500000000002</c:v>
                </c:pt>
                <c:pt idx="5901">
                  <c:v>3.6577600000000001</c:v>
                </c:pt>
                <c:pt idx="5902">
                  <c:v>3.6588699999999998</c:v>
                </c:pt>
                <c:pt idx="5903">
                  <c:v>3.6598799999999998</c:v>
                </c:pt>
                <c:pt idx="5904">
                  <c:v>3.66099</c:v>
                </c:pt>
                <c:pt idx="5905">
                  <c:v>3.6619999999999999</c:v>
                </c:pt>
                <c:pt idx="5906">
                  <c:v>3.6629999999999998</c:v>
                </c:pt>
                <c:pt idx="5907">
                  <c:v>3.66391</c:v>
                </c:pt>
                <c:pt idx="5908">
                  <c:v>3.66492</c:v>
                </c:pt>
                <c:pt idx="5909">
                  <c:v>3.6659299999999999</c:v>
                </c:pt>
                <c:pt idx="5910">
                  <c:v>3.6668400000000001</c:v>
                </c:pt>
                <c:pt idx="5911">
                  <c:v>3.6678500000000001</c:v>
                </c:pt>
                <c:pt idx="5912">
                  <c:v>3.6687500000000002</c:v>
                </c:pt>
                <c:pt idx="5913">
                  <c:v>3.6696599999999999</c:v>
                </c:pt>
                <c:pt idx="5914">
                  <c:v>3.6707700000000001</c:v>
                </c:pt>
                <c:pt idx="5915">
                  <c:v>3.6718799999999998</c:v>
                </c:pt>
                <c:pt idx="5916">
                  <c:v>3.6730900000000002</c:v>
                </c:pt>
                <c:pt idx="5917">
                  <c:v>3.6741000000000001</c:v>
                </c:pt>
                <c:pt idx="5918">
                  <c:v>3.6751100000000001</c:v>
                </c:pt>
                <c:pt idx="5919">
                  <c:v>3.6760199999999998</c:v>
                </c:pt>
                <c:pt idx="5920">
                  <c:v>3.6770299999999998</c:v>
                </c:pt>
                <c:pt idx="5921">
                  <c:v>3.6779299999999999</c:v>
                </c:pt>
                <c:pt idx="5922">
                  <c:v>3.6789399999999999</c:v>
                </c:pt>
                <c:pt idx="5923">
                  <c:v>3.6799499999999998</c:v>
                </c:pt>
                <c:pt idx="5924">
                  <c:v>3.6809599999999998</c:v>
                </c:pt>
                <c:pt idx="5925">
                  <c:v>3.68187</c:v>
                </c:pt>
                <c:pt idx="5926">
                  <c:v>3.6829800000000001</c:v>
                </c:pt>
                <c:pt idx="5927">
                  <c:v>3.6839900000000001</c:v>
                </c:pt>
                <c:pt idx="5928">
                  <c:v>3.68499</c:v>
                </c:pt>
                <c:pt idx="5929">
                  <c:v>3.6859999999999999</c:v>
                </c:pt>
                <c:pt idx="5930">
                  <c:v>3.6870099999999999</c:v>
                </c:pt>
                <c:pt idx="5931">
                  <c:v>3.6881200000000001</c:v>
                </c:pt>
                <c:pt idx="5932">
                  <c:v>3.68913</c:v>
                </c:pt>
                <c:pt idx="5933">
                  <c:v>3.69014</c:v>
                </c:pt>
                <c:pt idx="5934">
                  <c:v>3.6911499999999999</c:v>
                </c:pt>
                <c:pt idx="5935">
                  <c:v>3.6921599999999999</c:v>
                </c:pt>
                <c:pt idx="5936">
                  <c:v>3.6932700000000001</c:v>
                </c:pt>
                <c:pt idx="5937">
                  <c:v>3.6942699999999999</c:v>
                </c:pt>
                <c:pt idx="5938">
                  <c:v>3.6953800000000001</c:v>
                </c:pt>
                <c:pt idx="5939">
                  <c:v>3.6964899999999998</c:v>
                </c:pt>
                <c:pt idx="5940">
                  <c:v>3.6976</c:v>
                </c:pt>
                <c:pt idx="5941">
                  <c:v>3.6987100000000002</c:v>
                </c:pt>
                <c:pt idx="5942">
                  <c:v>3.6998199999999999</c:v>
                </c:pt>
                <c:pt idx="5943">
                  <c:v>3.7008299999999998</c:v>
                </c:pt>
                <c:pt idx="5944">
                  <c:v>3.7018399999999998</c:v>
                </c:pt>
                <c:pt idx="5945">
                  <c:v>3.70295</c:v>
                </c:pt>
                <c:pt idx="5946">
                  <c:v>3.7040600000000001</c:v>
                </c:pt>
                <c:pt idx="5947">
                  <c:v>3.7052700000000001</c:v>
                </c:pt>
                <c:pt idx="5948">
                  <c:v>3.7063799999999998</c:v>
                </c:pt>
                <c:pt idx="5949">
                  <c:v>3.70749</c:v>
                </c:pt>
                <c:pt idx="5950">
                  <c:v>3.7086000000000001</c:v>
                </c:pt>
                <c:pt idx="5951">
                  <c:v>3.7097099999999998</c:v>
                </c:pt>
                <c:pt idx="5952">
                  <c:v>3.71082</c:v>
                </c:pt>
                <c:pt idx="5953">
                  <c:v>3.7118199999999999</c:v>
                </c:pt>
                <c:pt idx="5954">
                  <c:v>3.7130399999999999</c:v>
                </c:pt>
                <c:pt idx="5955">
                  <c:v>3.71414</c:v>
                </c:pt>
                <c:pt idx="5956">
                  <c:v>3.71515</c:v>
                </c:pt>
                <c:pt idx="5957">
                  <c:v>3.7162600000000001</c:v>
                </c:pt>
                <c:pt idx="5958">
                  <c:v>3.7173699999999998</c:v>
                </c:pt>
                <c:pt idx="5959">
                  <c:v>3.7183799999999998</c:v>
                </c:pt>
                <c:pt idx="5960">
                  <c:v>3.71949</c:v>
                </c:pt>
                <c:pt idx="5961">
                  <c:v>3.7204000000000002</c:v>
                </c:pt>
                <c:pt idx="5962">
                  <c:v>3.7214100000000001</c:v>
                </c:pt>
                <c:pt idx="5963">
                  <c:v>3.7224200000000001</c:v>
                </c:pt>
                <c:pt idx="5964">
                  <c:v>3.72342</c:v>
                </c:pt>
                <c:pt idx="5965">
                  <c:v>3.7244299999999999</c:v>
                </c:pt>
                <c:pt idx="5966">
                  <c:v>3.7254399999999999</c:v>
                </c:pt>
                <c:pt idx="5967">
                  <c:v>3.7264499999999998</c:v>
                </c:pt>
                <c:pt idx="5968">
                  <c:v>3.72756</c:v>
                </c:pt>
                <c:pt idx="5969">
                  <c:v>3.7285699999999999</c:v>
                </c:pt>
                <c:pt idx="5970">
                  <c:v>3.7296800000000001</c:v>
                </c:pt>
                <c:pt idx="5971">
                  <c:v>3.7306900000000001</c:v>
                </c:pt>
                <c:pt idx="5972">
                  <c:v>3.7317999999999998</c:v>
                </c:pt>
                <c:pt idx="5973">
                  <c:v>3.7326999999999999</c:v>
                </c:pt>
                <c:pt idx="5974">
                  <c:v>3.7338100000000001</c:v>
                </c:pt>
                <c:pt idx="5975">
                  <c:v>3.73482</c:v>
                </c:pt>
                <c:pt idx="5976">
                  <c:v>3.7359300000000002</c:v>
                </c:pt>
                <c:pt idx="5977">
                  <c:v>3.7369400000000002</c:v>
                </c:pt>
                <c:pt idx="5978">
                  <c:v>3.7379500000000001</c:v>
                </c:pt>
                <c:pt idx="5979">
                  <c:v>3.7388599999999999</c:v>
                </c:pt>
                <c:pt idx="5980">
                  <c:v>3.7398699999999998</c:v>
                </c:pt>
                <c:pt idx="5981">
                  <c:v>3.7408700000000001</c:v>
                </c:pt>
                <c:pt idx="5982">
                  <c:v>3.7419799999999999</c:v>
                </c:pt>
                <c:pt idx="5983">
                  <c:v>3.7429899999999998</c:v>
                </c:pt>
                <c:pt idx="5984">
                  <c:v>3.7440000000000002</c:v>
                </c:pt>
                <c:pt idx="5985">
                  <c:v>3.7450100000000002</c:v>
                </c:pt>
                <c:pt idx="5986">
                  <c:v>3.7461199999999999</c:v>
                </c:pt>
                <c:pt idx="5987">
                  <c:v>3.7472300000000001</c:v>
                </c:pt>
                <c:pt idx="5988">
                  <c:v>3.7483399999999998</c:v>
                </c:pt>
                <c:pt idx="5989">
                  <c:v>3.7494499999999999</c:v>
                </c:pt>
                <c:pt idx="5990">
                  <c:v>3.7504599999999999</c:v>
                </c:pt>
                <c:pt idx="5991">
                  <c:v>3.75136</c:v>
                </c:pt>
                <c:pt idx="5992">
                  <c:v>3.7522700000000002</c:v>
                </c:pt>
                <c:pt idx="5993">
                  <c:v>3.75318</c:v>
                </c:pt>
                <c:pt idx="5994">
                  <c:v>3.7541899999999999</c:v>
                </c:pt>
                <c:pt idx="5995">
                  <c:v>3.7551999999999999</c:v>
                </c:pt>
                <c:pt idx="5996">
                  <c:v>3.7562099999999998</c:v>
                </c:pt>
                <c:pt idx="5997">
                  <c:v>3.7572199999999998</c:v>
                </c:pt>
                <c:pt idx="5998">
                  <c:v>3.7581199999999999</c:v>
                </c:pt>
                <c:pt idx="5999">
                  <c:v>3.7591299999999999</c:v>
                </c:pt>
                <c:pt idx="6000">
                  <c:v>3.7601399999999998</c:v>
                </c:pt>
                <c:pt idx="6001">
                  <c:v>3.7611500000000002</c:v>
                </c:pt>
                <c:pt idx="6002">
                  <c:v>3.7622599999999999</c:v>
                </c:pt>
                <c:pt idx="6003">
                  <c:v>3.7631700000000001</c:v>
                </c:pt>
                <c:pt idx="6004">
                  <c:v>3.7642799999999998</c:v>
                </c:pt>
                <c:pt idx="6005">
                  <c:v>3.76539</c:v>
                </c:pt>
                <c:pt idx="6006">
                  <c:v>3.7664900000000001</c:v>
                </c:pt>
                <c:pt idx="6007">
                  <c:v>3.7675000000000001</c:v>
                </c:pt>
                <c:pt idx="6008">
                  <c:v>3.7684099999999998</c:v>
                </c:pt>
                <c:pt idx="6009">
                  <c:v>3.7694200000000002</c:v>
                </c:pt>
                <c:pt idx="6010">
                  <c:v>3.7704300000000002</c:v>
                </c:pt>
                <c:pt idx="6011">
                  <c:v>3.7715399999999999</c:v>
                </c:pt>
                <c:pt idx="6012">
                  <c:v>3.7726500000000001</c:v>
                </c:pt>
                <c:pt idx="6013">
                  <c:v>3.7737599999999998</c:v>
                </c:pt>
                <c:pt idx="6014">
                  <c:v>3.77467</c:v>
                </c:pt>
                <c:pt idx="6015">
                  <c:v>3.7756699999999999</c:v>
                </c:pt>
                <c:pt idx="6016">
                  <c:v>3.7768799999999998</c:v>
                </c:pt>
                <c:pt idx="6017">
                  <c:v>3.77799</c:v>
                </c:pt>
                <c:pt idx="6018">
                  <c:v>3.7791999999999999</c:v>
                </c:pt>
                <c:pt idx="6019">
                  <c:v>3.7802099999999998</c:v>
                </c:pt>
                <c:pt idx="6020">
                  <c:v>3.78132</c:v>
                </c:pt>
                <c:pt idx="6021">
                  <c:v>3.7824300000000002</c:v>
                </c:pt>
                <c:pt idx="6022">
                  <c:v>3.7834400000000001</c:v>
                </c:pt>
                <c:pt idx="6023">
                  <c:v>3.7844500000000001</c:v>
                </c:pt>
                <c:pt idx="6024">
                  <c:v>3.78546</c:v>
                </c:pt>
                <c:pt idx="6025">
                  <c:v>3.78647</c:v>
                </c:pt>
                <c:pt idx="6026">
                  <c:v>3.78748</c:v>
                </c:pt>
                <c:pt idx="6027">
                  <c:v>3.7884799999999998</c:v>
                </c:pt>
                <c:pt idx="6028">
                  <c:v>3.7894899999999998</c:v>
                </c:pt>
                <c:pt idx="6029">
                  <c:v>3.7905000000000002</c:v>
                </c:pt>
                <c:pt idx="6030">
                  <c:v>3.7916099999999999</c:v>
                </c:pt>
                <c:pt idx="6031">
                  <c:v>3.7927200000000001</c:v>
                </c:pt>
                <c:pt idx="6032">
                  <c:v>3.7938299999999998</c:v>
                </c:pt>
                <c:pt idx="6033">
                  <c:v>3.79474</c:v>
                </c:pt>
                <c:pt idx="6034">
                  <c:v>3.79575</c:v>
                </c:pt>
                <c:pt idx="6035">
                  <c:v>3.7965499999999999</c:v>
                </c:pt>
                <c:pt idx="6036">
                  <c:v>3.7975599999999998</c:v>
                </c:pt>
                <c:pt idx="6037">
                  <c:v>3.79867</c:v>
                </c:pt>
                <c:pt idx="6038">
                  <c:v>3.7997800000000002</c:v>
                </c:pt>
                <c:pt idx="6039">
                  <c:v>3.8007900000000001</c:v>
                </c:pt>
                <c:pt idx="6040">
                  <c:v>3.8018000000000001</c:v>
                </c:pt>
                <c:pt idx="6041">
                  <c:v>3.8027099999999998</c:v>
                </c:pt>
                <c:pt idx="6042">
                  <c:v>3.8036099999999999</c:v>
                </c:pt>
                <c:pt idx="6043">
                  <c:v>3.8046199999999999</c:v>
                </c:pt>
                <c:pt idx="6044">
                  <c:v>3.8056299999999998</c:v>
                </c:pt>
                <c:pt idx="6045">
                  <c:v>3.8066399999999998</c:v>
                </c:pt>
                <c:pt idx="6046">
                  <c:v>3.80775</c:v>
                </c:pt>
                <c:pt idx="6047">
                  <c:v>3.8088600000000001</c:v>
                </c:pt>
                <c:pt idx="6048">
                  <c:v>3.8099699999999999</c:v>
                </c:pt>
                <c:pt idx="6049">
                  <c:v>3.8109799999999998</c:v>
                </c:pt>
                <c:pt idx="6050">
                  <c:v>3.8119900000000002</c:v>
                </c:pt>
                <c:pt idx="6051">
                  <c:v>3.8128899999999999</c:v>
                </c:pt>
                <c:pt idx="6052">
                  <c:v>3.8138999999999998</c:v>
                </c:pt>
                <c:pt idx="6053">
                  <c:v>3.81481</c:v>
                </c:pt>
                <c:pt idx="6054">
                  <c:v>3.8159200000000002</c:v>
                </c:pt>
                <c:pt idx="6055">
                  <c:v>3.8169300000000002</c:v>
                </c:pt>
                <c:pt idx="6056">
                  <c:v>3.8179400000000001</c:v>
                </c:pt>
                <c:pt idx="6057">
                  <c:v>3.8189500000000001</c:v>
                </c:pt>
                <c:pt idx="6058">
                  <c:v>3.81995</c:v>
                </c:pt>
                <c:pt idx="6059">
                  <c:v>3.82117</c:v>
                </c:pt>
                <c:pt idx="6060">
                  <c:v>3.8223799999999999</c:v>
                </c:pt>
                <c:pt idx="6061">
                  <c:v>3.8234900000000001</c:v>
                </c:pt>
                <c:pt idx="6062">
                  <c:v>3.8245900000000002</c:v>
                </c:pt>
                <c:pt idx="6063">
                  <c:v>3.8256000000000001</c:v>
                </c:pt>
                <c:pt idx="6064">
                  <c:v>3.8265099999999999</c:v>
                </c:pt>
                <c:pt idx="6065">
                  <c:v>3.8275199999999998</c:v>
                </c:pt>
                <c:pt idx="6066">
                  <c:v>3.82843</c:v>
                </c:pt>
                <c:pt idx="6067">
                  <c:v>3.82944</c:v>
                </c:pt>
                <c:pt idx="6068">
                  <c:v>3.8304399999999998</c:v>
                </c:pt>
                <c:pt idx="6069">
                  <c:v>3.83135</c:v>
                </c:pt>
                <c:pt idx="6070">
                  <c:v>3.8324600000000002</c:v>
                </c:pt>
                <c:pt idx="6071">
                  <c:v>3.8335699999999999</c:v>
                </c:pt>
                <c:pt idx="6072">
                  <c:v>3.8347799999999999</c:v>
                </c:pt>
                <c:pt idx="6073">
                  <c:v>3.83589</c:v>
                </c:pt>
                <c:pt idx="6074">
                  <c:v>3.8369</c:v>
                </c:pt>
                <c:pt idx="6075">
                  <c:v>3.8380100000000001</c:v>
                </c:pt>
                <c:pt idx="6076">
                  <c:v>3.8391199999999999</c:v>
                </c:pt>
                <c:pt idx="6077">
                  <c:v>3.84023</c:v>
                </c:pt>
                <c:pt idx="6078">
                  <c:v>3.8413400000000002</c:v>
                </c:pt>
                <c:pt idx="6079">
                  <c:v>3.8423500000000002</c:v>
                </c:pt>
                <c:pt idx="6080">
                  <c:v>3.8432599999999999</c:v>
                </c:pt>
                <c:pt idx="6081">
                  <c:v>3.84416</c:v>
                </c:pt>
                <c:pt idx="6082">
                  <c:v>3.8450700000000002</c:v>
                </c:pt>
                <c:pt idx="6083">
                  <c:v>3.8460800000000002</c:v>
                </c:pt>
                <c:pt idx="6084">
                  <c:v>3.8470900000000001</c:v>
                </c:pt>
                <c:pt idx="6085">
                  <c:v>3.8479999999999999</c:v>
                </c:pt>
                <c:pt idx="6086">
                  <c:v>3.84911</c:v>
                </c:pt>
                <c:pt idx="6087">
                  <c:v>3.8502100000000001</c:v>
                </c:pt>
                <c:pt idx="6088">
                  <c:v>3.8513199999999999</c:v>
                </c:pt>
                <c:pt idx="6089">
                  <c:v>3.85243</c:v>
                </c:pt>
                <c:pt idx="6090">
                  <c:v>3.85344</c:v>
                </c:pt>
                <c:pt idx="6091">
                  <c:v>3.8544499999999999</c:v>
                </c:pt>
                <c:pt idx="6092">
                  <c:v>3.8554599999999999</c:v>
                </c:pt>
                <c:pt idx="6093">
                  <c:v>3.8565700000000001</c:v>
                </c:pt>
                <c:pt idx="6094">
                  <c:v>3.85778</c:v>
                </c:pt>
                <c:pt idx="6095">
                  <c:v>3.8588900000000002</c:v>
                </c:pt>
                <c:pt idx="6096">
                  <c:v>3.8601000000000001</c:v>
                </c:pt>
                <c:pt idx="6097">
                  <c:v>3.8612099999999998</c:v>
                </c:pt>
                <c:pt idx="6098">
                  <c:v>3.86232</c:v>
                </c:pt>
                <c:pt idx="6099">
                  <c:v>3.8633299999999999</c:v>
                </c:pt>
                <c:pt idx="6100">
                  <c:v>3.8644400000000001</c:v>
                </c:pt>
                <c:pt idx="6101">
                  <c:v>3.8654500000000001</c:v>
                </c:pt>
                <c:pt idx="6102">
                  <c:v>3.8664499999999999</c:v>
                </c:pt>
                <c:pt idx="6103">
                  <c:v>3.8675600000000001</c:v>
                </c:pt>
                <c:pt idx="6104">
                  <c:v>3.8686699999999998</c:v>
                </c:pt>
                <c:pt idx="6105">
                  <c:v>3.8698800000000002</c:v>
                </c:pt>
                <c:pt idx="6106">
                  <c:v>3.8709899999999999</c:v>
                </c:pt>
                <c:pt idx="6107">
                  <c:v>3.8721000000000001</c:v>
                </c:pt>
                <c:pt idx="6108">
                  <c:v>3.8725100000000001</c:v>
                </c:pt>
                <c:pt idx="6109">
                  <c:v>3.8725200000000006</c:v>
                </c:pt>
                <c:pt idx="6110">
                  <c:v>3.8731499999999999</c:v>
                </c:pt>
                <c:pt idx="6111">
                  <c:v>3.87364</c:v>
                </c:pt>
                <c:pt idx="6112">
                  <c:v>3.8750400000000003</c:v>
                </c:pt>
                <c:pt idx="6113">
                  <c:v>3.8761200000000002</c:v>
                </c:pt>
                <c:pt idx="6114">
                  <c:v>3.8769299999999998</c:v>
                </c:pt>
                <c:pt idx="6115">
                  <c:v>3.8782300000000003</c:v>
                </c:pt>
                <c:pt idx="6116">
                  <c:v>3.8796200000000001</c:v>
                </c:pt>
                <c:pt idx="6117">
                  <c:v>3.8806599999999998</c:v>
                </c:pt>
                <c:pt idx="6118">
                  <c:v>3.8814700000000002</c:v>
                </c:pt>
                <c:pt idx="6119">
                  <c:v>3.8823600000000003</c:v>
                </c:pt>
                <c:pt idx="6120">
                  <c:v>3.8837999999999999</c:v>
                </c:pt>
                <c:pt idx="6121">
                  <c:v>3.8849299999999998</c:v>
                </c:pt>
                <c:pt idx="6122">
                  <c:v>3.8858300000000003</c:v>
                </c:pt>
                <c:pt idx="6123">
                  <c:v>3.88713</c:v>
                </c:pt>
                <c:pt idx="6124">
                  <c:v>3.8885200000000006</c:v>
                </c:pt>
                <c:pt idx="6125">
                  <c:v>3.8896000000000006</c:v>
                </c:pt>
                <c:pt idx="6126">
                  <c:v>3.8904100000000001</c:v>
                </c:pt>
                <c:pt idx="6127">
                  <c:v>3.8918900000000001</c:v>
                </c:pt>
                <c:pt idx="6128">
                  <c:v>3.8932400000000005</c:v>
                </c:pt>
                <c:pt idx="6129">
                  <c:v>3.8942800000000002</c:v>
                </c:pt>
                <c:pt idx="6130">
                  <c:v>3.8950399999999998</c:v>
                </c:pt>
                <c:pt idx="6131">
                  <c:v>3.89567</c:v>
                </c:pt>
                <c:pt idx="6132">
                  <c:v>3.8969700000000005</c:v>
                </c:pt>
                <c:pt idx="6133">
                  <c:v>3.8981900000000005</c:v>
                </c:pt>
                <c:pt idx="6134">
                  <c:v>3.8991300000000004</c:v>
                </c:pt>
                <c:pt idx="6135">
                  <c:v>3.8998100000000004</c:v>
                </c:pt>
                <c:pt idx="6136">
                  <c:v>3.9013800000000005</c:v>
                </c:pt>
                <c:pt idx="6137">
                  <c:v>3.90259</c:v>
                </c:pt>
                <c:pt idx="6138">
                  <c:v>3.9035400000000005</c:v>
                </c:pt>
                <c:pt idx="6139">
                  <c:v>3.9043000000000001</c:v>
                </c:pt>
                <c:pt idx="6140">
                  <c:v>3.9058700000000002</c:v>
                </c:pt>
                <c:pt idx="6141">
                  <c:v>3.9070900000000002</c:v>
                </c:pt>
                <c:pt idx="6142">
                  <c:v>3.9080300000000001</c:v>
                </c:pt>
                <c:pt idx="6143">
                  <c:v>3.9087500000000004</c:v>
                </c:pt>
                <c:pt idx="6144">
                  <c:v>3.9097900000000001</c:v>
                </c:pt>
                <c:pt idx="6145">
                  <c:v>3.91113</c:v>
                </c:pt>
                <c:pt idx="6146">
                  <c:v>3.9121700000000006</c:v>
                </c:pt>
                <c:pt idx="6147">
                  <c:v>3.9129800000000001</c:v>
                </c:pt>
                <c:pt idx="6148">
                  <c:v>3.9140600000000001</c:v>
                </c:pt>
                <c:pt idx="6149">
                  <c:v>3.9154499999999999</c:v>
                </c:pt>
                <c:pt idx="6150">
                  <c:v>3.9165299999999998</c:v>
                </c:pt>
                <c:pt idx="6151">
                  <c:v>3.9176099999999998</c:v>
                </c:pt>
                <c:pt idx="6152">
                  <c:v>3.9192299999999998</c:v>
                </c:pt>
                <c:pt idx="6153">
                  <c:v>3.9204800000000004</c:v>
                </c:pt>
                <c:pt idx="6154">
                  <c:v>3.92143</c:v>
                </c:pt>
                <c:pt idx="6155">
                  <c:v>3.9224199999999998</c:v>
                </c:pt>
                <c:pt idx="6156">
                  <c:v>3.9239500000000005</c:v>
                </c:pt>
                <c:pt idx="6157">
                  <c:v>3.92516</c:v>
                </c:pt>
                <c:pt idx="6158">
                  <c:v>3.9260999999999999</c:v>
                </c:pt>
                <c:pt idx="6159">
                  <c:v>3.9267799999999999</c:v>
                </c:pt>
                <c:pt idx="6160">
                  <c:v>3.92781</c:v>
                </c:pt>
                <c:pt idx="6161">
                  <c:v>3.9291600000000004</c:v>
                </c:pt>
                <c:pt idx="6162">
                  <c:v>3.9301900000000005</c:v>
                </c:pt>
                <c:pt idx="6163">
                  <c:v>3.931</c:v>
                </c:pt>
                <c:pt idx="6164">
                  <c:v>3.9322600000000003</c:v>
                </c:pt>
                <c:pt idx="6165">
                  <c:v>3.9336099999999998</c:v>
                </c:pt>
                <c:pt idx="6166">
                  <c:v>3.9346399999999999</c:v>
                </c:pt>
                <c:pt idx="6167">
                  <c:v>3.9354500000000003</c:v>
                </c:pt>
                <c:pt idx="6168">
                  <c:v>3.9360800000000005</c:v>
                </c:pt>
                <c:pt idx="6169">
                  <c:v>3.93743</c:v>
                </c:pt>
                <c:pt idx="6170">
                  <c:v>3.9386000000000001</c:v>
                </c:pt>
                <c:pt idx="6171">
                  <c:v>3.93954</c:v>
                </c:pt>
                <c:pt idx="6172">
                  <c:v>3.9402600000000003</c:v>
                </c:pt>
                <c:pt idx="6173">
                  <c:v>3.9416600000000006</c:v>
                </c:pt>
                <c:pt idx="6174">
                  <c:v>3.9429100000000004</c:v>
                </c:pt>
                <c:pt idx="6175">
                  <c:v>3.9439000000000002</c:v>
                </c:pt>
                <c:pt idx="6176">
                  <c:v>3.9446700000000003</c:v>
                </c:pt>
                <c:pt idx="6177">
                  <c:v>3.9460600000000001</c:v>
                </c:pt>
                <c:pt idx="6178">
                  <c:v>3.9473700000000003</c:v>
                </c:pt>
                <c:pt idx="6179">
                  <c:v>3.9485800000000006</c:v>
                </c:pt>
                <c:pt idx="6180">
                  <c:v>3.9502899999999999</c:v>
                </c:pt>
                <c:pt idx="6181">
                  <c:v>3.9516400000000003</c:v>
                </c:pt>
                <c:pt idx="6182">
                  <c:v>3.9526700000000003</c:v>
                </c:pt>
                <c:pt idx="6183">
                  <c:v>3.9534799999999999</c:v>
                </c:pt>
                <c:pt idx="6184">
                  <c:v>3.9549200000000004</c:v>
                </c:pt>
                <c:pt idx="6185">
                  <c:v>3.9562200000000001</c:v>
                </c:pt>
                <c:pt idx="6186">
                  <c:v>3.9572500000000002</c:v>
                </c:pt>
                <c:pt idx="6187">
                  <c:v>3.9580200000000003</c:v>
                </c:pt>
                <c:pt idx="6188">
                  <c:v>3.9586500000000004</c:v>
                </c:pt>
                <c:pt idx="6189">
                  <c:v>3.9595500000000001</c:v>
                </c:pt>
                <c:pt idx="6190">
                  <c:v>3.9608500000000006</c:v>
                </c:pt>
                <c:pt idx="6191">
                  <c:v>3.9618400000000005</c:v>
                </c:pt>
                <c:pt idx="6192">
                  <c:v>3.9626000000000001</c:v>
                </c:pt>
                <c:pt idx="6193">
                  <c:v>3.9636399999999998</c:v>
                </c:pt>
                <c:pt idx="6194">
                  <c:v>3.9649900000000002</c:v>
                </c:pt>
                <c:pt idx="6195">
                  <c:v>3.9660700000000002</c:v>
                </c:pt>
                <c:pt idx="6196">
                  <c:v>3.9668700000000001</c:v>
                </c:pt>
                <c:pt idx="6197">
                  <c:v>3.9679500000000001</c:v>
                </c:pt>
                <c:pt idx="6198">
                  <c:v>3.9693900000000006</c:v>
                </c:pt>
                <c:pt idx="6199">
                  <c:v>3.9704700000000006</c:v>
                </c:pt>
                <c:pt idx="6200">
                  <c:v>3.97173</c:v>
                </c:pt>
                <c:pt idx="6201">
                  <c:v>3.9733000000000001</c:v>
                </c:pt>
                <c:pt idx="6202">
                  <c:v>3.9745200000000001</c:v>
                </c:pt>
                <c:pt idx="6203">
                  <c:v>3.97546</c:v>
                </c:pt>
                <c:pt idx="6204">
                  <c:v>3.9762200000000005</c:v>
                </c:pt>
                <c:pt idx="6205">
                  <c:v>3.9772100000000004</c:v>
                </c:pt>
                <c:pt idx="6206">
                  <c:v>3.9785599999999999</c:v>
                </c:pt>
                <c:pt idx="6207">
                  <c:v>3.9796000000000005</c:v>
                </c:pt>
                <c:pt idx="6208">
                  <c:v>3.9804000000000004</c:v>
                </c:pt>
                <c:pt idx="6209">
                  <c:v>3.9814800000000004</c:v>
                </c:pt>
                <c:pt idx="6210">
                  <c:v>3.9828800000000006</c:v>
                </c:pt>
                <c:pt idx="6211">
                  <c:v>3.9839600000000006</c:v>
                </c:pt>
                <c:pt idx="6212">
                  <c:v>3.9848100000000004</c:v>
                </c:pt>
                <c:pt idx="6213">
                  <c:v>3.9854799999999999</c:v>
                </c:pt>
                <c:pt idx="6214">
                  <c:v>3.9863800000000005</c:v>
                </c:pt>
                <c:pt idx="6215">
                  <c:v>3.98773</c:v>
                </c:pt>
                <c:pt idx="6216">
                  <c:v>3.9887199999999998</c:v>
                </c:pt>
                <c:pt idx="6217">
                  <c:v>3.98949</c:v>
                </c:pt>
                <c:pt idx="6218">
                  <c:v>3.99092</c:v>
                </c:pt>
                <c:pt idx="6219">
                  <c:v>3.9922300000000002</c:v>
                </c:pt>
                <c:pt idx="6220">
                  <c:v>3.9932600000000003</c:v>
                </c:pt>
                <c:pt idx="6221">
                  <c:v>3.9940300000000004</c:v>
                </c:pt>
                <c:pt idx="6222">
                  <c:v>3.9952800000000002</c:v>
                </c:pt>
                <c:pt idx="6223">
                  <c:v>3.9965900000000003</c:v>
                </c:pt>
                <c:pt idx="6224">
                  <c:v>3.9976200000000004</c:v>
                </c:pt>
                <c:pt idx="6225">
                  <c:v>3.9984299999999999</c:v>
                </c:pt>
                <c:pt idx="6226">
                  <c:v>3.9990600000000001</c:v>
                </c:pt>
                <c:pt idx="6227">
                  <c:v>4.00054</c:v>
                </c:pt>
                <c:pt idx="6228">
                  <c:v>4.0017100000000001</c:v>
                </c:pt>
                <c:pt idx="6229">
                  <c:v>4.0026099999999998</c:v>
                </c:pt>
                <c:pt idx="6230">
                  <c:v>4.0039600000000002</c:v>
                </c:pt>
                <c:pt idx="6231">
                  <c:v>4.00535</c:v>
                </c:pt>
                <c:pt idx="6232">
                  <c:v>4.0064299999999999</c:v>
                </c:pt>
                <c:pt idx="6233">
                  <c:v>4.0072900000000002</c:v>
                </c:pt>
                <c:pt idx="6234">
                  <c:v>4.0085899999999999</c:v>
                </c:pt>
                <c:pt idx="6235">
                  <c:v>4.0099400000000003</c:v>
                </c:pt>
                <c:pt idx="6236">
                  <c:v>4.0110200000000003</c:v>
                </c:pt>
                <c:pt idx="6237">
                  <c:v>4.0118299999999998</c:v>
                </c:pt>
                <c:pt idx="6238">
                  <c:v>4.0129000000000001</c:v>
                </c:pt>
                <c:pt idx="6239">
                  <c:v>4.0143399999999998</c:v>
                </c:pt>
                <c:pt idx="6240">
                  <c:v>4.0154199999999998</c:v>
                </c:pt>
                <c:pt idx="6241">
                  <c:v>4.0162800000000001</c:v>
                </c:pt>
                <c:pt idx="6242">
                  <c:v>4.0179400000000003</c:v>
                </c:pt>
                <c:pt idx="6243">
                  <c:v>4.0192399999999999</c:v>
                </c:pt>
                <c:pt idx="6244">
                  <c:v>4.0202300000000006</c:v>
                </c:pt>
                <c:pt idx="6245">
                  <c:v>4.0209999999999999</c:v>
                </c:pt>
                <c:pt idx="6246">
                  <c:v>4.0215800000000002</c:v>
                </c:pt>
                <c:pt idx="6247">
                  <c:v>4.0224799999999998</c:v>
                </c:pt>
                <c:pt idx="6248">
                  <c:v>4.0237800000000004</c:v>
                </c:pt>
                <c:pt idx="6249">
                  <c:v>4.0247700000000002</c:v>
                </c:pt>
                <c:pt idx="6250">
                  <c:v>4.0255400000000003</c:v>
                </c:pt>
                <c:pt idx="6251">
                  <c:v>4.0261200000000006</c:v>
                </c:pt>
                <c:pt idx="6252">
                  <c:v>4.0276000000000005</c:v>
                </c:pt>
                <c:pt idx="6253">
                  <c:v>4.0287300000000004</c:v>
                </c:pt>
                <c:pt idx="6254">
                  <c:v>4.02963</c:v>
                </c:pt>
                <c:pt idx="6255">
                  <c:v>4.0305300000000006</c:v>
                </c:pt>
                <c:pt idx="6256">
                  <c:v>4.0320100000000005</c:v>
                </c:pt>
                <c:pt idx="6257">
                  <c:v>4.0331799999999998</c:v>
                </c:pt>
                <c:pt idx="6258">
                  <c:v>4.0340800000000003</c:v>
                </c:pt>
                <c:pt idx="6259">
                  <c:v>4.0347499999999998</c:v>
                </c:pt>
                <c:pt idx="6260">
                  <c:v>4.0361500000000001</c:v>
                </c:pt>
                <c:pt idx="6261">
                  <c:v>4.0373600000000005</c:v>
                </c:pt>
                <c:pt idx="6262">
                  <c:v>4.0383500000000003</c:v>
                </c:pt>
                <c:pt idx="6263">
                  <c:v>4.0392900000000003</c:v>
                </c:pt>
                <c:pt idx="6264">
                  <c:v>4.0408600000000003</c:v>
                </c:pt>
                <c:pt idx="6265">
                  <c:v>4.0420300000000005</c:v>
                </c:pt>
                <c:pt idx="6266">
                  <c:v>4.04298</c:v>
                </c:pt>
                <c:pt idx="6267">
                  <c:v>4.0443300000000004</c:v>
                </c:pt>
                <c:pt idx="6268">
                  <c:v>4.0457600000000005</c:v>
                </c:pt>
                <c:pt idx="6269">
                  <c:v>4.0468400000000004</c:v>
                </c:pt>
                <c:pt idx="6270">
                  <c:v>4.0476999999999999</c:v>
                </c:pt>
                <c:pt idx="6271">
                  <c:v>4.0486000000000004</c:v>
                </c:pt>
                <c:pt idx="6272">
                  <c:v>4.0500800000000003</c:v>
                </c:pt>
                <c:pt idx="6273">
                  <c:v>4.0512000000000006</c:v>
                </c:pt>
                <c:pt idx="6274">
                  <c:v>4.0521000000000003</c:v>
                </c:pt>
                <c:pt idx="6275">
                  <c:v>4.0527800000000003</c:v>
                </c:pt>
                <c:pt idx="6276">
                  <c:v>4.0543100000000001</c:v>
                </c:pt>
                <c:pt idx="6277">
                  <c:v>4.0555200000000005</c:v>
                </c:pt>
                <c:pt idx="6278">
                  <c:v>4.0564600000000004</c:v>
                </c:pt>
                <c:pt idx="6279">
                  <c:v>4.0571400000000004</c:v>
                </c:pt>
                <c:pt idx="6280">
                  <c:v>4.0583499999999999</c:v>
                </c:pt>
                <c:pt idx="6281">
                  <c:v>4.0596500000000004</c:v>
                </c:pt>
                <c:pt idx="6282">
                  <c:v>4.0606400000000002</c:v>
                </c:pt>
                <c:pt idx="6283">
                  <c:v>4.0614499999999998</c:v>
                </c:pt>
                <c:pt idx="6284">
                  <c:v>4.0620400000000005</c:v>
                </c:pt>
                <c:pt idx="6285">
                  <c:v>4.0635200000000005</c:v>
                </c:pt>
                <c:pt idx="6286">
                  <c:v>4.0646900000000006</c:v>
                </c:pt>
                <c:pt idx="6287">
                  <c:v>4.0655400000000004</c:v>
                </c:pt>
                <c:pt idx="6288">
                  <c:v>4.0662599999999998</c:v>
                </c:pt>
                <c:pt idx="6289">
                  <c:v>4.0676100000000002</c:v>
                </c:pt>
                <c:pt idx="6290">
                  <c:v>4.0688700000000004</c:v>
                </c:pt>
                <c:pt idx="6291">
                  <c:v>4.0698100000000004</c:v>
                </c:pt>
                <c:pt idx="6292">
                  <c:v>4.0705800000000005</c:v>
                </c:pt>
                <c:pt idx="6293">
                  <c:v>4.0721500000000006</c:v>
                </c:pt>
                <c:pt idx="6294">
                  <c:v>4.0733700000000006</c:v>
                </c:pt>
                <c:pt idx="6295">
                  <c:v>4.0743100000000005</c:v>
                </c:pt>
                <c:pt idx="6296">
                  <c:v>4.0750700000000002</c:v>
                </c:pt>
                <c:pt idx="6297">
                  <c:v>4.07606</c:v>
                </c:pt>
                <c:pt idx="6298">
                  <c:v>4.0774600000000003</c:v>
                </c:pt>
                <c:pt idx="6299">
                  <c:v>4.0784900000000004</c:v>
                </c:pt>
                <c:pt idx="6300">
                  <c:v>4.0792999999999999</c:v>
                </c:pt>
                <c:pt idx="6301">
                  <c:v>4.0799300000000001</c:v>
                </c:pt>
                <c:pt idx="6302">
                  <c:v>4.0814599999999999</c:v>
                </c:pt>
                <c:pt idx="6303">
                  <c:v>4.0825800000000001</c:v>
                </c:pt>
                <c:pt idx="6304">
                  <c:v>4.0834799999999998</c:v>
                </c:pt>
                <c:pt idx="6305">
                  <c:v>4.0844200000000006</c:v>
                </c:pt>
                <c:pt idx="6306">
                  <c:v>4.0859500000000004</c:v>
                </c:pt>
                <c:pt idx="6307">
                  <c:v>4.0870800000000003</c:v>
                </c:pt>
                <c:pt idx="6308">
                  <c:v>4.0879700000000003</c:v>
                </c:pt>
                <c:pt idx="6309">
                  <c:v>4.0893199999999998</c:v>
                </c:pt>
                <c:pt idx="6310">
                  <c:v>4.0907600000000004</c:v>
                </c:pt>
                <c:pt idx="6311">
                  <c:v>4.0918400000000004</c:v>
                </c:pt>
                <c:pt idx="6312">
                  <c:v>4.0926900000000002</c:v>
                </c:pt>
                <c:pt idx="6313">
                  <c:v>4.0933200000000003</c:v>
                </c:pt>
                <c:pt idx="6314">
                  <c:v>4.0946699999999998</c:v>
                </c:pt>
                <c:pt idx="6315">
                  <c:v>4.0958899999999998</c:v>
                </c:pt>
                <c:pt idx="6316">
                  <c:v>4.0968300000000006</c:v>
                </c:pt>
                <c:pt idx="6317">
                  <c:v>4.09755</c:v>
                </c:pt>
                <c:pt idx="6318">
                  <c:v>4.09917</c:v>
                </c:pt>
                <c:pt idx="6319">
                  <c:v>4.1003800000000004</c:v>
                </c:pt>
                <c:pt idx="6320">
                  <c:v>4.1013299999999999</c:v>
                </c:pt>
                <c:pt idx="6321">
                  <c:v>4.1020400000000006</c:v>
                </c:pt>
                <c:pt idx="6322">
                  <c:v>4.1032600000000006</c:v>
                </c:pt>
                <c:pt idx="6323">
                  <c:v>4.1045600000000002</c:v>
                </c:pt>
                <c:pt idx="6324">
                  <c:v>4.1055999999999999</c:v>
                </c:pt>
                <c:pt idx="6325">
                  <c:v>4.1063600000000005</c:v>
                </c:pt>
                <c:pt idx="6326">
                  <c:v>4.1069900000000006</c:v>
                </c:pt>
                <c:pt idx="6327">
                  <c:v>4.1078900000000003</c:v>
                </c:pt>
                <c:pt idx="6328">
                  <c:v>4.1091899999999999</c:v>
                </c:pt>
                <c:pt idx="6329">
                  <c:v>4.1101800000000006</c:v>
                </c:pt>
                <c:pt idx="6330">
                  <c:v>4.1109400000000003</c:v>
                </c:pt>
                <c:pt idx="6331">
                  <c:v>4.11252</c:v>
                </c:pt>
                <c:pt idx="6332">
                  <c:v>4.1137800000000002</c:v>
                </c:pt>
                <c:pt idx="6333">
                  <c:v>4.1149900000000006</c:v>
                </c:pt>
                <c:pt idx="6334">
                  <c:v>4.1166999999999998</c:v>
                </c:pt>
                <c:pt idx="6335">
                  <c:v>4.1180000000000003</c:v>
                </c:pt>
                <c:pt idx="6336">
                  <c:v>4.11904</c:v>
                </c:pt>
                <c:pt idx="6337">
                  <c:v>4.1198500000000005</c:v>
                </c:pt>
                <c:pt idx="6338">
                  <c:v>4.1204299999999998</c:v>
                </c:pt>
                <c:pt idx="6339">
                  <c:v>4.1209199999999999</c:v>
                </c:pt>
                <c:pt idx="6340">
                  <c:v>4.1223200000000002</c:v>
                </c:pt>
                <c:pt idx="6341">
                  <c:v>4.1233500000000003</c:v>
                </c:pt>
                <c:pt idx="6342">
                  <c:v>4.1242100000000006</c:v>
                </c:pt>
                <c:pt idx="6343">
                  <c:v>4.1248399999999998</c:v>
                </c:pt>
                <c:pt idx="6344">
                  <c:v>4.1261800000000006</c:v>
                </c:pt>
                <c:pt idx="6345">
                  <c:v>4.1274000000000006</c:v>
                </c:pt>
                <c:pt idx="6346">
                  <c:v>4.1283400000000006</c:v>
                </c:pt>
                <c:pt idx="6347">
                  <c:v>4.1294700000000004</c:v>
                </c:pt>
                <c:pt idx="6348">
                  <c:v>4.1309500000000003</c:v>
                </c:pt>
                <c:pt idx="6349">
                  <c:v>4.1321200000000005</c:v>
                </c:pt>
                <c:pt idx="6350">
                  <c:v>4.1336500000000003</c:v>
                </c:pt>
                <c:pt idx="6351">
                  <c:v>4.1352200000000003</c:v>
                </c:pt>
                <c:pt idx="6352">
                  <c:v>4.1363900000000005</c:v>
                </c:pt>
                <c:pt idx="6353">
                  <c:v>4.1373300000000004</c:v>
                </c:pt>
                <c:pt idx="6354">
                  <c:v>4.1380499999999998</c:v>
                </c:pt>
                <c:pt idx="6355">
                  <c:v>4.1386400000000005</c:v>
                </c:pt>
                <c:pt idx="6356">
                  <c:v>4.1396700000000006</c:v>
                </c:pt>
                <c:pt idx="6357">
                  <c:v>4.1408800000000001</c:v>
                </c:pt>
                <c:pt idx="6358">
                  <c:v>4.1418300000000006</c:v>
                </c:pt>
                <c:pt idx="6359">
                  <c:v>4.1431800000000001</c:v>
                </c:pt>
                <c:pt idx="6360">
                  <c:v>4.1446100000000001</c:v>
                </c:pt>
                <c:pt idx="6361">
                  <c:v>4.14574</c:v>
                </c:pt>
                <c:pt idx="6362">
                  <c:v>4.1465899999999998</c:v>
                </c:pt>
                <c:pt idx="6363">
                  <c:v>4.1472699999999998</c:v>
                </c:pt>
                <c:pt idx="6364">
                  <c:v>4.14839</c:v>
                </c:pt>
                <c:pt idx="6365">
                  <c:v>4.1496900000000005</c:v>
                </c:pt>
                <c:pt idx="6366">
                  <c:v>4.1506400000000001</c:v>
                </c:pt>
                <c:pt idx="6367">
                  <c:v>4.1514000000000006</c:v>
                </c:pt>
                <c:pt idx="6368">
                  <c:v>4.1519900000000005</c:v>
                </c:pt>
                <c:pt idx="6369">
                  <c:v>4.1532900000000001</c:v>
                </c:pt>
                <c:pt idx="6370">
                  <c:v>4.1544600000000003</c:v>
                </c:pt>
                <c:pt idx="6371">
                  <c:v>4.1554000000000002</c:v>
                </c:pt>
                <c:pt idx="6372">
                  <c:v>4.15693</c:v>
                </c:pt>
                <c:pt idx="6373">
                  <c:v>4.1582800000000004</c:v>
                </c:pt>
                <c:pt idx="6374">
                  <c:v>4.1593600000000004</c:v>
                </c:pt>
                <c:pt idx="6375">
                  <c:v>4.1601699999999999</c:v>
                </c:pt>
                <c:pt idx="6376">
                  <c:v>4.1614700000000004</c:v>
                </c:pt>
                <c:pt idx="6377">
                  <c:v>4.16282</c:v>
                </c:pt>
                <c:pt idx="6378">
                  <c:v>4.1638999999999999</c:v>
                </c:pt>
                <c:pt idx="6379">
                  <c:v>4.1647100000000004</c:v>
                </c:pt>
                <c:pt idx="6380">
                  <c:v>4.16615</c:v>
                </c:pt>
                <c:pt idx="6381">
                  <c:v>4.1674899999999999</c:v>
                </c:pt>
                <c:pt idx="6382">
                  <c:v>4.1684800000000006</c:v>
                </c:pt>
                <c:pt idx="6383">
                  <c:v>4.1692900000000002</c:v>
                </c:pt>
                <c:pt idx="6384">
                  <c:v>4.1705500000000004</c:v>
                </c:pt>
                <c:pt idx="6385">
                  <c:v>4.1718999999999999</c:v>
                </c:pt>
                <c:pt idx="6386">
                  <c:v>4.17293</c:v>
                </c:pt>
                <c:pt idx="6387">
                  <c:v>4.1737400000000004</c:v>
                </c:pt>
                <c:pt idx="6388">
                  <c:v>4.1743700000000006</c:v>
                </c:pt>
                <c:pt idx="6389">
                  <c:v>4.1752700000000003</c:v>
                </c:pt>
                <c:pt idx="6390">
                  <c:v>4.1765699999999999</c:v>
                </c:pt>
                <c:pt idx="6391">
                  <c:v>4.1775600000000006</c:v>
                </c:pt>
                <c:pt idx="6392">
                  <c:v>4.1783299999999999</c:v>
                </c:pt>
                <c:pt idx="6393">
                  <c:v>4.1797700000000004</c:v>
                </c:pt>
                <c:pt idx="6394">
                  <c:v>4.1810700000000001</c:v>
                </c:pt>
                <c:pt idx="6395">
                  <c:v>4.1820599999999999</c:v>
                </c:pt>
                <c:pt idx="6396">
                  <c:v>4.1828200000000004</c:v>
                </c:pt>
                <c:pt idx="6397">
                  <c:v>4.1842600000000001</c:v>
                </c:pt>
                <c:pt idx="6398">
                  <c:v>4.1855600000000006</c:v>
                </c:pt>
                <c:pt idx="6399">
                  <c:v>4.1865500000000004</c:v>
                </c:pt>
                <c:pt idx="6400">
                  <c:v>4.1873200000000006</c:v>
                </c:pt>
                <c:pt idx="6401">
                  <c:v>4.1879499999999998</c:v>
                </c:pt>
                <c:pt idx="6402">
                  <c:v>4.1888500000000004</c:v>
                </c:pt>
                <c:pt idx="6403">
                  <c:v>4.1901099999999998</c:v>
                </c:pt>
                <c:pt idx="6404">
                  <c:v>4.19109</c:v>
                </c:pt>
                <c:pt idx="6405">
                  <c:v>4.1920799999999998</c:v>
                </c:pt>
                <c:pt idx="6406">
                  <c:v>4.1936100000000005</c:v>
                </c:pt>
                <c:pt idx="6407">
                  <c:v>4.1948300000000005</c:v>
                </c:pt>
                <c:pt idx="6408">
                  <c:v>4.1957700000000004</c:v>
                </c:pt>
                <c:pt idx="6409">
                  <c:v>4.1964899999999998</c:v>
                </c:pt>
                <c:pt idx="6410">
                  <c:v>4.1980599999999999</c:v>
                </c:pt>
                <c:pt idx="6411">
                  <c:v>4.1992799999999999</c:v>
                </c:pt>
                <c:pt idx="6412">
                  <c:v>4.2002199999999998</c:v>
                </c:pt>
                <c:pt idx="6413">
                  <c:v>4.2009800000000004</c:v>
                </c:pt>
                <c:pt idx="6414">
                  <c:v>4.2025600000000001</c:v>
                </c:pt>
                <c:pt idx="6415">
                  <c:v>4.2037700000000005</c:v>
                </c:pt>
                <c:pt idx="6416">
                  <c:v>4.2047100000000004</c:v>
                </c:pt>
                <c:pt idx="6417">
                  <c:v>4.2054299999999998</c:v>
                </c:pt>
                <c:pt idx="6418">
                  <c:v>4.2070500000000006</c:v>
                </c:pt>
                <c:pt idx="6419">
                  <c:v>4.2082700000000006</c:v>
                </c:pt>
                <c:pt idx="6420">
                  <c:v>4.2092100000000006</c:v>
                </c:pt>
                <c:pt idx="6421">
                  <c:v>4.2103799999999998</c:v>
                </c:pt>
                <c:pt idx="6422">
                  <c:v>4.2118600000000006</c:v>
                </c:pt>
                <c:pt idx="6423">
                  <c:v>4.2130299999999998</c:v>
                </c:pt>
                <c:pt idx="6424">
                  <c:v>4.2138800000000005</c:v>
                </c:pt>
                <c:pt idx="6425">
                  <c:v>4.2145999999999999</c:v>
                </c:pt>
                <c:pt idx="6426">
                  <c:v>4.2159500000000003</c:v>
                </c:pt>
                <c:pt idx="6427">
                  <c:v>4.2172100000000006</c:v>
                </c:pt>
                <c:pt idx="6428">
                  <c:v>4.2181600000000001</c:v>
                </c:pt>
                <c:pt idx="6429">
                  <c:v>4.2188699999999999</c:v>
                </c:pt>
                <c:pt idx="6430">
                  <c:v>4.2204899999999999</c:v>
                </c:pt>
                <c:pt idx="6431">
                  <c:v>4.2217099999999999</c:v>
                </c:pt>
                <c:pt idx="6432">
                  <c:v>4.2226499999999998</c:v>
                </c:pt>
                <c:pt idx="6433">
                  <c:v>4.2234100000000003</c:v>
                </c:pt>
                <c:pt idx="6434">
                  <c:v>4.2240000000000002</c:v>
                </c:pt>
                <c:pt idx="6435">
                  <c:v>4.22485</c:v>
                </c:pt>
                <c:pt idx="6436">
                  <c:v>4.2261100000000003</c:v>
                </c:pt>
                <c:pt idx="6437">
                  <c:v>4.2271000000000001</c:v>
                </c:pt>
                <c:pt idx="6438">
                  <c:v>4.2284899999999999</c:v>
                </c:pt>
                <c:pt idx="6439">
                  <c:v>4.2299300000000004</c:v>
                </c:pt>
                <c:pt idx="6440">
                  <c:v>4.2310600000000003</c:v>
                </c:pt>
                <c:pt idx="6441">
                  <c:v>4.2319599999999999</c:v>
                </c:pt>
                <c:pt idx="6442">
                  <c:v>4.23285</c:v>
                </c:pt>
                <c:pt idx="6443">
                  <c:v>4.2343400000000004</c:v>
                </c:pt>
                <c:pt idx="6444">
                  <c:v>4.2354599999999998</c:v>
                </c:pt>
                <c:pt idx="6445">
                  <c:v>4.2363600000000003</c:v>
                </c:pt>
                <c:pt idx="6446">
                  <c:v>4.2370299999999999</c:v>
                </c:pt>
                <c:pt idx="6447">
                  <c:v>4.2380200000000006</c:v>
                </c:pt>
                <c:pt idx="6448">
                  <c:v>4.2393700000000001</c:v>
                </c:pt>
                <c:pt idx="6449">
                  <c:v>4.2404099999999998</c:v>
                </c:pt>
                <c:pt idx="6450">
                  <c:v>4.2411700000000003</c:v>
                </c:pt>
                <c:pt idx="6451">
                  <c:v>4.2426500000000003</c:v>
                </c:pt>
                <c:pt idx="6452">
                  <c:v>4.2439600000000004</c:v>
                </c:pt>
                <c:pt idx="6453">
                  <c:v>4.2449500000000002</c:v>
                </c:pt>
                <c:pt idx="6454">
                  <c:v>4.2457600000000006</c:v>
                </c:pt>
                <c:pt idx="6455">
                  <c:v>4.2465600000000006</c:v>
                </c:pt>
                <c:pt idx="6456">
                  <c:v>4.2480000000000002</c:v>
                </c:pt>
                <c:pt idx="6457">
                  <c:v>4.2491300000000001</c:v>
                </c:pt>
                <c:pt idx="6458">
                  <c:v>4.2499799999999999</c:v>
                </c:pt>
                <c:pt idx="6459">
                  <c:v>4.2516400000000001</c:v>
                </c:pt>
                <c:pt idx="6460">
                  <c:v>4.2529500000000002</c:v>
                </c:pt>
                <c:pt idx="6461">
                  <c:v>4.2539400000000001</c:v>
                </c:pt>
                <c:pt idx="6462">
                  <c:v>4.2547500000000005</c:v>
                </c:pt>
                <c:pt idx="6463">
                  <c:v>4.2557800000000006</c:v>
                </c:pt>
                <c:pt idx="6464">
                  <c:v>4.2571700000000003</c:v>
                </c:pt>
                <c:pt idx="6465">
                  <c:v>4.2582100000000001</c:v>
                </c:pt>
                <c:pt idx="6466">
                  <c:v>4.2590599999999998</c:v>
                </c:pt>
                <c:pt idx="6467">
                  <c:v>4.25969</c:v>
                </c:pt>
                <c:pt idx="6468">
                  <c:v>4.2612199999999998</c:v>
                </c:pt>
                <c:pt idx="6469">
                  <c:v>4.2623899999999999</c:v>
                </c:pt>
                <c:pt idx="6470">
                  <c:v>4.2632900000000005</c:v>
                </c:pt>
                <c:pt idx="6471">
                  <c:v>4.2640099999999999</c:v>
                </c:pt>
                <c:pt idx="6472">
                  <c:v>4.2645499999999998</c:v>
                </c:pt>
                <c:pt idx="6473">
                  <c:v>4.2654000000000005</c:v>
                </c:pt>
                <c:pt idx="6474">
                  <c:v>4.26661</c:v>
                </c:pt>
                <c:pt idx="6475">
                  <c:v>4.2675999999999998</c:v>
                </c:pt>
                <c:pt idx="6476">
                  <c:v>4.2685500000000003</c:v>
                </c:pt>
                <c:pt idx="6477">
                  <c:v>4.2701200000000004</c:v>
                </c:pt>
                <c:pt idx="6478">
                  <c:v>4.2712900000000005</c:v>
                </c:pt>
                <c:pt idx="6479">
                  <c:v>4.2722300000000004</c:v>
                </c:pt>
                <c:pt idx="6480">
                  <c:v>4.2729499999999998</c:v>
                </c:pt>
                <c:pt idx="6481">
                  <c:v>4.2734899999999998</c:v>
                </c:pt>
                <c:pt idx="6482">
                  <c:v>4.2739000000000003</c:v>
                </c:pt>
                <c:pt idx="6483">
                  <c:v>4.2750599999999999</c:v>
                </c:pt>
                <c:pt idx="6484">
                  <c:v>4.2761399999999998</c:v>
                </c:pt>
                <c:pt idx="6485">
                  <c:v>4.2776300000000003</c:v>
                </c:pt>
                <c:pt idx="6486">
                  <c:v>4.2791500000000005</c:v>
                </c:pt>
                <c:pt idx="6487">
                  <c:v>4.2805499999999999</c:v>
                </c:pt>
                <c:pt idx="6488">
                  <c:v>4.2824400000000002</c:v>
                </c:pt>
                <c:pt idx="6489">
                  <c:v>4.2838700000000003</c:v>
                </c:pt>
                <c:pt idx="6490">
                  <c:v>4.2850000000000001</c:v>
                </c:pt>
                <c:pt idx="6491">
                  <c:v>4.2858999999999998</c:v>
                </c:pt>
                <c:pt idx="6492">
                  <c:v>4.2873800000000006</c:v>
                </c:pt>
                <c:pt idx="6493">
                  <c:v>4.2887300000000002</c:v>
                </c:pt>
                <c:pt idx="6494">
                  <c:v>4.2898100000000001</c:v>
                </c:pt>
                <c:pt idx="6495">
                  <c:v>4.2908400000000002</c:v>
                </c:pt>
                <c:pt idx="6496">
                  <c:v>4.2924199999999999</c:v>
                </c:pt>
                <c:pt idx="6497">
                  <c:v>4.2936300000000003</c:v>
                </c:pt>
                <c:pt idx="6498">
                  <c:v>4.2946200000000001</c:v>
                </c:pt>
                <c:pt idx="6499">
                  <c:v>4.2953400000000004</c:v>
                </c:pt>
                <c:pt idx="6500">
                  <c:v>4.2963300000000002</c:v>
                </c:pt>
                <c:pt idx="6501">
                  <c:v>4.29772</c:v>
                </c:pt>
                <c:pt idx="6502">
                  <c:v>4.2987500000000001</c:v>
                </c:pt>
                <c:pt idx="6503">
                  <c:v>4.2995600000000005</c:v>
                </c:pt>
                <c:pt idx="6504">
                  <c:v>4.3012300000000003</c:v>
                </c:pt>
                <c:pt idx="6505">
                  <c:v>4.3024800000000001</c:v>
                </c:pt>
                <c:pt idx="6506">
                  <c:v>4.3034699999999999</c:v>
                </c:pt>
                <c:pt idx="6507">
                  <c:v>4.3042400000000001</c:v>
                </c:pt>
                <c:pt idx="6508">
                  <c:v>4.3054500000000004</c:v>
                </c:pt>
                <c:pt idx="6509">
                  <c:v>4.3068</c:v>
                </c:pt>
                <c:pt idx="6510">
                  <c:v>4.30783</c:v>
                </c:pt>
                <c:pt idx="6511">
                  <c:v>4.3088199999999999</c:v>
                </c:pt>
                <c:pt idx="6512">
                  <c:v>4.3104399999999998</c:v>
                </c:pt>
                <c:pt idx="6513">
                  <c:v>4.3116500000000002</c:v>
                </c:pt>
                <c:pt idx="6514">
                  <c:v>4.3125999999999998</c:v>
                </c:pt>
                <c:pt idx="6515">
                  <c:v>4.31332</c:v>
                </c:pt>
                <c:pt idx="6516">
                  <c:v>4.3143500000000001</c:v>
                </c:pt>
                <c:pt idx="6517">
                  <c:v>4.3157000000000005</c:v>
                </c:pt>
                <c:pt idx="6518">
                  <c:v>4.3167300000000006</c:v>
                </c:pt>
                <c:pt idx="6519">
                  <c:v>4.3175400000000002</c:v>
                </c:pt>
                <c:pt idx="6520">
                  <c:v>4.3181700000000003</c:v>
                </c:pt>
                <c:pt idx="6521">
                  <c:v>4.3193000000000001</c:v>
                </c:pt>
                <c:pt idx="6522">
                  <c:v>4.3205600000000004</c:v>
                </c:pt>
                <c:pt idx="6523">
                  <c:v>4.3215000000000003</c:v>
                </c:pt>
                <c:pt idx="6524">
                  <c:v>4.32226</c:v>
                </c:pt>
                <c:pt idx="6525">
                  <c:v>4.3228499999999999</c:v>
                </c:pt>
                <c:pt idx="6526">
                  <c:v>4.3239299999999998</c:v>
                </c:pt>
                <c:pt idx="6527">
                  <c:v>4.3251400000000002</c:v>
                </c:pt>
                <c:pt idx="6528">
                  <c:v>4.3260800000000001</c:v>
                </c:pt>
                <c:pt idx="6529">
                  <c:v>4.3276599999999998</c:v>
                </c:pt>
                <c:pt idx="6530">
                  <c:v>4.3290500000000005</c:v>
                </c:pt>
                <c:pt idx="6531">
                  <c:v>4.3301300000000005</c:v>
                </c:pt>
                <c:pt idx="6532">
                  <c:v>4.3309800000000003</c:v>
                </c:pt>
                <c:pt idx="6533">
                  <c:v>4.3316100000000004</c:v>
                </c:pt>
                <c:pt idx="6534">
                  <c:v>4.3321100000000001</c:v>
                </c:pt>
                <c:pt idx="6535">
                  <c:v>4.3333200000000005</c:v>
                </c:pt>
                <c:pt idx="6536">
                  <c:v>4.3344500000000004</c:v>
                </c:pt>
                <c:pt idx="6537">
                  <c:v>4.3353400000000004</c:v>
                </c:pt>
                <c:pt idx="6538">
                  <c:v>4.3360200000000004</c:v>
                </c:pt>
                <c:pt idx="6539">
                  <c:v>4.3375500000000002</c:v>
                </c:pt>
                <c:pt idx="6540">
                  <c:v>4.3387200000000004</c:v>
                </c:pt>
                <c:pt idx="6541">
                  <c:v>4.3401100000000001</c:v>
                </c:pt>
                <c:pt idx="6542">
                  <c:v>4.3417300000000001</c:v>
                </c:pt>
                <c:pt idx="6543">
                  <c:v>4.3429900000000004</c:v>
                </c:pt>
                <c:pt idx="6544">
                  <c:v>4.3439800000000002</c:v>
                </c:pt>
                <c:pt idx="6545">
                  <c:v>4.3447399999999998</c:v>
                </c:pt>
                <c:pt idx="6546">
                  <c:v>4.3459500000000002</c:v>
                </c:pt>
                <c:pt idx="6547">
                  <c:v>4.3472600000000003</c:v>
                </c:pt>
                <c:pt idx="6548">
                  <c:v>4.3482900000000004</c:v>
                </c:pt>
                <c:pt idx="6549">
                  <c:v>4.3491</c:v>
                </c:pt>
                <c:pt idx="6550">
                  <c:v>4.3501300000000001</c:v>
                </c:pt>
                <c:pt idx="6551">
                  <c:v>4.3515300000000003</c:v>
                </c:pt>
                <c:pt idx="6552">
                  <c:v>4.3526100000000003</c:v>
                </c:pt>
                <c:pt idx="6553">
                  <c:v>4.3534600000000001</c:v>
                </c:pt>
                <c:pt idx="6554">
                  <c:v>4.3548999999999998</c:v>
                </c:pt>
                <c:pt idx="6555">
                  <c:v>4.3562500000000002</c:v>
                </c:pt>
                <c:pt idx="6556">
                  <c:v>4.3572800000000003</c:v>
                </c:pt>
                <c:pt idx="6557">
                  <c:v>4.3580899999999998</c:v>
                </c:pt>
                <c:pt idx="6558">
                  <c:v>4.35867</c:v>
                </c:pt>
                <c:pt idx="6559">
                  <c:v>4.3595700000000006</c:v>
                </c:pt>
                <c:pt idx="6560">
                  <c:v>4.3608799999999999</c:v>
                </c:pt>
                <c:pt idx="6561">
                  <c:v>4.3618700000000006</c:v>
                </c:pt>
                <c:pt idx="6562">
                  <c:v>4.3633000000000006</c:v>
                </c:pt>
                <c:pt idx="6563">
                  <c:v>4.3647400000000003</c:v>
                </c:pt>
                <c:pt idx="6564">
                  <c:v>4.3659100000000004</c:v>
                </c:pt>
                <c:pt idx="6565">
                  <c:v>4.3667699999999998</c:v>
                </c:pt>
                <c:pt idx="6566">
                  <c:v>4.3684700000000003</c:v>
                </c:pt>
                <c:pt idx="6567">
                  <c:v>4.3697800000000004</c:v>
                </c:pt>
                <c:pt idx="6568">
                  <c:v>4.3708100000000005</c:v>
                </c:pt>
                <c:pt idx="6569">
                  <c:v>4.3715799999999998</c:v>
                </c:pt>
                <c:pt idx="6570">
                  <c:v>4.3722099999999999</c:v>
                </c:pt>
                <c:pt idx="6571">
                  <c:v>4.3728800000000003</c:v>
                </c:pt>
                <c:pt idx="6572">
                  <c:v>4.3742299999999998</c:v>
                </c:pt>
                <c:pt idx="6573">
                  <c:v>4.3752599999999999</c:v>
                </c:pt>
                <c:pt idx="6574">
                  <c:v>4.3760300000000001</c:v>
                </c:pt>
                <c:pt idx="6575">
                  <c:v>4.3768799999999999</c:v>
                </c:pt>
                <c:pt idx="6576">
                  <c:v>4.3783200000000004</c:v>
                </c:pt>
                <c:pt idx="6577">
                  <c:v>4.3794399999999998</c:v>
                </c:pt>
                <c:pt idx="6578">
                  <c:v>4.3803000000000001</c:v>
                </c:pt>
                <c:pt idx="6579">
                  <c:v>4.3809700000000005</c:v>
                </c:pt>
                <c:pt idx="6580">
                  <c:v>4.3821400000000006</c:v>
                </c:pt>
                <c:pt idx="6581">
                  <c:v>4.3834</c:v>
                </c:pt>
                <c:pt idx="6582">
                  <c:v>4.3843899999999998</c:v>
                </c:pt>
                <c:pt idx="6583">
                  <c:v>4.3851500000000003</c:v>
                </c:pt>
                <c:pt idx="6584">
                  <c:v>4.3863599999999998</c:v>
                </c:pt>
                <c:pt idx="6585">
                  <c:v>4.3877100000000002</c:v>
                </c:pt>
                <c:pt idx="6586">
                  <c:v>4.3887499999999999</c:v>
                </c:pt>
                <c:pt idx="6587">
                  <c:v>4.3895600000000004</c:v>
                </c:pt>
                <c:pt idx="6588">
                  <c:v>4.3901400000000006</c:v>
                </c:pt>
                <c:pt idx="6589">
                  <c:v>4.3914400000000002</c:v>
                </c:pt>
                <c:pt idx="6590">
                  <c:v>4.3926600000000002</c:v>
                </c:pt>
                <c:pt idx="6591">
                  <c:v>4.3936000000000002</c:v>
                </c:pt>
                <c:pt idx="6592">
                  <c:v>4.3953100000000003</c:v>
                </c:pt>
                <c:pt idx="6593">
                  <c:v>4.3966599999999998</c:v>
                </c:pt>
                <c:pt idx="6594">
                  <c:v>4.3976899999999999</c:v>
                </c:pt>
                <c:pt idx="6595">
                  <c:v>4.3985000000000003</c:v>
                </c:pt>
                <c:pt idx="6596">
                  <c:v>4.39994</c:v>
                </c:pt>
                <c:pt idx="6597">
                  <c:v>4.4012400000000005</c:v>
                </c:pt>
                <c:pt idx="6598">
                  <c:v>4.4022800000000002</c:v>
                </c:pt>
                <c:pt idx="6599">
                  <c:v>4.4030399999999998</c:v>
                </c:pt>
                <c:pt idx="6600">
                  <c:v>4.4041199999999998</c:v>
                </c:pt>
                <c:pt idx="6601">
                  <c:v>4.4054700000000002</c:v>
                </c:pt>
                <c:pt idx="6602">
                  <c:v>4.4065500000000002</c:v>
                </c:pt>
                <c:pt idx="6603">
                  <c:v>4.4074</c:v>
                </c:pt>
                <c:pt idx="6604">
                  <c:v>4.4086600000000002</c:v>
                </c:pt>
                <c:pt idx="6605">
                  <c:v>4.41005</c:v>
                </c:pt>
                <c:pt idx="6606">
                  <c:v>4.4110900000000006</c:v>
                </c:pt>
                <c:pt idx="6607">
                  <c:v>4.4119400000000004</c:v>
                </c:pt>
                <c:pt idx="6608">
                  <c:v>4.4133800000000001</c:v>
                </c:pt>
                <c:pt idx="6609">
                  <c:v>4.4147300000000005</c:v>
                </c:pt>
                <c:pt idx="6610">
                  <c:v>4.4157200000000003</c:v>
                </c:pt>
                <c:pt idx="6611">
                  <c:v>4.4165299999999998</c:v>
                </c:pt>
                <c:pt idx="6612">
                  <c:v>4.4177900000000001</c:v>
                </c:pt>
                <c:pt idx="6613">
                  <c:v>4.41913</c:v>
                </c:pt>
                <c:pt idx="6614">
                  <c:v>4.4201700000000006</c:v>
                </c:pt>
                <c:pt idx="6615">
                  <c:v>4.4211999999999998</c:v>
                </c:pt>
                <c:pt idx="6616">
                  <c:v>4.4227800000000004</c:v>
                </c:pt>
                <c:pt idx="6617">
                  <c:v>4.4239899999999999</c:v>
                </c:pt>
                <c:pt idx="6618">
                  <c:v>4.4249800000000006</c:v>
                </c:pt>
                <c:pt idx="6619">
                  <c:v>4.4257</c:v>
                </c:pt>
                <c:pt idx="6620">
                  <c:v>4.42727</c:v>
                </c:pt>
                <c:pt idx="6621">
                  <c:v>4.4285300000000003</c:v>
                </c:pt>
                <c:pt idx="6622">
                  <c:v>4.4294700000000002</c:v>
                </c:pt>
                <c:pt idx="6623">
                  <c:v>4.4301900000000005</c:v>
                </c:pt>
                <c:pt idx="6624">
                  <c:v>4.431</c:v>
                </c:pt>
                <c:pt idx="6625">
                  <c:v>4.4324000000000003</c:v>
                </c:pt>
                <c:pt idx="6626">
                  <c:v>4.4334699999999998</c:v>
                </c:pt>
                <c:pt idx="6627">
                  <c:v>4.4343300000000001</c:v>
                </c:pt>
                <c:pt idx="6628">
                  <c:v>4.4352299999999998</c:v>
                </c:pt>
                <c:pt idx="6629">
                  <c:v>4.4366700000000003</c:v>
                </c:pt>
                <c:pt idx="6630">
                  <c:v>4.4377900000000006</c:v>
                </c:pt>
                <c:pt idx="6631">
                  <c:v>4.4386900000000002</c:v>
                </c:pt>
                <c:pt idx="6632">
                  <c:v>4.4393600000000006</c:v>
                </c:pt>
                <c:pt idx="6633">
                  <c:v>4.4403500000000005</c:v>
                </c:pt>
                <c:pt idx="6634">
                  <c:v>4.4416600000000006</c:v>
                </c:pt>
                <c:pt idx="6635">
                  <c:v>4.4426899999999998</c:v>
                </c:pt>
                <c:pt idx="6636">
                  <c:v>4.4435000000000002</c:v>
                </c:pt>
                <c:pt idx="6637">
                  <c:v>4.4445300000000003</c:v>
                </c:pt>
                <c:pt idx="6638">
                  <c:v>4.4459300000000006</c:v>
                </c:pt>
                <c:pt idx="6639">
                  <c:v>4.4470000000000001</c:v>
                </c:pt>
                <c:pt idx="6640">
                  <c:v>4.44808</c:v>
                </c:pt>
                <c:pt idx="6641">
                  <c:v>4.4496600000000006</c:v>
                </c:pt>
                <c:pt idx="6642">
                  <c:v>4.45092</c:v>
                </c:pt>
                <c:pt idx="6643">
                  <c:v>4.4519000000000002</c:v>
                </c:pt>
                <c:pt idx="6644">
                  <c:v>4.4526200000000005</c:v>
                </c:pt>
                <c:pt idx="6645">
                  <c:v>4.4542400000000004</c:v>
                </c:pt>
                <c:pt idx="6646">
                  <c:v>4.4554600000000004</c:v>
                </c:pt>
                <c:pt idx="6647">
                  <c:v>4.4564000000000004</c:v>
                </c:pt>
                <c:pt idx="6648">
                  <c:v>4.45716</c:v>
                </c:pt>
                <c:pt idx="6649">
                  <c:v>4.4579300000000002</c:v>
                </c:pt>
                <c:pt idx="6650">
                  <c:v>4.4593699999999998</c:v>
                </c:pt>
                <c:pt idx="6651">
                  <c:v>4.4604499999999998</c:v>
                </c:pt>
                <c:pt idx="6652">
                  <c:v>4.4613000000000005</c:v>
                </c:pt>
                <c:pt idx="6653">
                  <c:v>4.4627800000000004</c:v>
                </c:pt>
                <c:pt idx="6654">
                  <c:v>4.4641299999999999</c:v>
                </c:pt>
                <c:pt idx="6655">
                  <c:v>4.4651700000000005</c:v>
                </c:pt>
                <c:pt idx="6656">
                  <c:v>4.4659300000000002</c:v>
                </c:pt>
                <c:pt idx="6657">
                  <c:v>4.4674100000000001</c:v>
                </c:pt>
                <c:pt idx="6658">
                  <c:v>4.4687200000000002</c:v>
                </c:pt>
                <c:pt idx="6659">
                  <c:v>4.4697100000000001</c:v>
                </c:pt>
                <c:pt idx="6660">
                  <c:v>4.4704700000000006</c:v>
                </c:pt>
                <c:pt idx="6661">
                  <c:v>4.4710999999999999</c:v>
                </c:pt>
                <c:pt idx="6662">
                  <c:v>4.4724000000000004</c:v>
                </c:pt>
                <c:pt idx="6663">
                  <c:v>4.4735700000000005</c:v>
                </c:pt>
                <c:pt idx="6664">
                  <c:v>4.4745200000000001</c:v>
                </c:pt>
                <c:pt idx="6665">
                  <c:v>4.4752299999999998</c:v>
                </c:pt>
                <c:pt idx="6666">
                  <c:v>4.4763999999999999</c:v>
                </c:pt>
                <c:pt idx="6667">
                  <c:v>4.4777100000000001</c:v>
                </c:pt>
                <c:pt idx="6668">
                  <c:v>4.4787400000000002</c:v>
                </c:pt>
                <c:pt idx="6669">
                  <c:v>4.4795100000000003</c:v>
                </c:pt>
                <c:pt idx="6670">
                  <c:v>4.4800900000000006</c:v>
                </c:pt>
                <c:pt idx="6671">
                  <c:v>4.4815700000000005</c:v>
                </c:pt>
                <c:pt idx="6672">
                  <c:v>4.4827400000000006</c:v>
                </c:pt>
                <c:pt idx="6673">
                  <c:v>4.4836400000000003</c:v>
                </c:pt>
                <c:pt idx="6674">
                  <c:v>4.4849399999999999</c:v>
                </c:pt>
                <c:pt idx="6675">
                  <c:v>4.4863400000000002</c:v>
                </c:pt>
                <c:pt idx="6676">
                  <c:v>4.4874200000000002</c:v>
                </c:pt>
                <c:pt idx="6677">
                  <c:v>4.48827</c:v>
                </c:pt>
                <c:pt idx="6678">
                  <c:v>4.4889400000000004</c:v>
                </c:pt>
                <c:pt idx="6679">
                  <c:v>4.4904299999999999</c:v>
                </c:pt>
                <c:pt idx="6680">
                  <c:v>4.4916400000000003</c:v>
                </c:pt>
                <c:pt idx="6681">
                  <c:v>4.49254</c:v>
                </c:pt>
                <c:pt idx="6682">
                  <c:v>4.4940699999999998</c:v>
                </c:pt>
                <c:pt idx="6683">
                  <c:v>4.4954600000000005</c:v>
                </c:pt>
                <c:pt idx="6684">
                  <c:v>4.4965000000000002</c:v>
                </c:pt>
                <c:pt idx="6685">
                  <c:v>4.4973100000000006</c:v>
                </c:pt>
                <c:pt idx="6686">
                  <c:v>4.4986100000000002</c:v>
                </c:pt>
                <c:pt idx="6687">
                  <c:v>4.4999600000000006</c:v>
                </c:pt>
                <c:pt idx="6688">
                  <c:v>4.5010400000000006</c:v>
                </c:pt>
                <c:pt idx="6689">
                  <c:v>4.5018500000000001</c:v>
                </c:pt>
                <c:pt idx="6690">
                  <c:v>4.5024800000000003</c:v>
                </c:pt>
                <c:pt idx="6691">
                  <c:v>4.5036000000000005</c:v>
                </c:pt>
                <c:pt idx="6692">
                  <c:v>4.5048599999999999</c:v>
                </c:pt>
                <c:pt idx="6693">
                  <c:v>4.5057999999999998</c:v>
                </c:pt>
                <c:pt idx="6694">
                  <c:v>4.50657</c:v>
                </c:pt>
                <c:pt idx="6695">
                  <c:v>4.5077800000000003</c:v>
                </c:pt>
                <c:pt idx="6696">
                  <c:v>4.50908</c:v>
                </c:pt>
                <c:pt idx="6697">
                  <c:v>4.5101200000000006</c:v>
                </c:pt>
                <c:pt idx="6698">
                  <c:v>4.5109300000000001</c:v>
                </c:pt>
                <c:pt idx="6699">
                  <c:v>4.5115100000000004</c:v>
                </c:pt>
                <c:pt idx="6700">
                  <c:v>4.5126300000000006</c:v>
                </c:pt>
                <c:pt idx="6701">
                  <c:v>4.51389</c:v>
                </c:pt>
                <c:pt idx="6702">
                  <c:v>4.5148400000000004</c:v>
                </c:pt>
                <c:pt idx="6703">
                  <c:v>4.5156000000000001</c:v>
                </c:pt>
                <c:pt idx="6704">
                  <c:v>4.5169899999999998</c:v>
                </c:pt>
                <c:pt idx="6705">
                  <c:v>4.5182500000000001</c:v>
                </c:pt>
                <c:pt idx="6706">
                  <c:v>4.5192399999999999</c:v>
                </c:pt>
                <c:pt idx="6707">
                  <c:v>4.5208599999999999</c:v>
                </c:pt>
                <c:pt idx="6708">
                  <c:v>4.5222500000000005</c:v>
                </c:pt>
                <c:pt idx="6709">
                  <c:v>4.5233800000000004</c:v>
                </c:pt>
                <c:pt idx="6710">
                  <c:v>4.5241899999999999</c:v>
                </c:pt>
                <c:pt idx="6711">
                  <c:v>4.5248600000000003</c:v>
                </c:pt>
                <c:pt idx="6712">
                  <c:v>4.52536</c:v>
                </c:pt>
                <c:pt idx="6713">
                  <c:v>4.5267900000000001</c:v>
                </c:pt>
                <c:pt idx="6714">
                  <c:v>4.5278700000000001</c:v>
                </c:pt>
                <c:pt idx="6715">
                  <c:v>4.5287300000000004</c:v>
                </c:pt>
                <c:pt idx="6716">
                  <c:v>4.53003</c:v>
                </c:pt>
                <c:pt idx="6717">
                  <c:v>4.5313800000000004</c:v>
                </c:pt>
                <c:pt idx="6718">
                  <c:v>4.5324600000000004</c:v>
                </c:pt>
                <c:pt idx="6719">
                  <c:v>4.5337200000000006</c:v>
                </c:pt>
                <c:pt idx="6720">
                  <c:v>4.5352899999999998</c:v>
                </c:pt>
                <c:pt idx="6721">
                  <c:v>4.5364599999999999</c:v>
                </c:pt>
                <c:pt idx="6722">
                  <c:v>4.5373999999999999</c:v>
                </c:pt>
                <c:pt idx="6723">
                  <c:v>4.5381200000000002</c:v>
                </c:pt>
                <c:pt idx="6724">
                  <c:v>4.5396999999999998</c:v>
                </c:pt>
                <c:pt idx="6725">
                  <c:v>4.5409100000000002</c:v>
                </c:pt>
                <c:pt idx="6726">
                  <c:v>4.5418500000000002</c:v>
                </c:pt>
                <c:pt idx="6727">
                  <c:v>4.5426200000000003</c:v>
                </c:pt>
                <c:pt idx="6728">
                  <c:v>4.5431600000000003</c:v>
                </c:pt>
                <c:pt idx="6729">
                  <c:v>4.5446</c:v>
                </c:pt>
                <c:pt idx="6730">
                  <c:v>4.5457200000000002</c:v>
                </c:pt>
                <c:pt idx="6731">
                  <c:v>4.5468400000000004</c:v>
                </c:pt>
                <c:pt idx="6732">
                  <c:v>4.5484600000000004</c:v>
                </c:pt>
                <c:pt idx="6733">
                  <c:v>4.54976</c:v>
                </c:pt>
                <c:pt idx="6734">
                  <c:v>4.5507100000000005</c:v>
                </c:pt>
                <c:pt idx="6735">
                  <c:v>4.5514700000000001</c:v>
                </c:pt>
                <c:pt idx="6736">
                  <c:v>4.55206</c:v>
                </c:pt>
                <c:pt idx="6737">
                  <c:v>4.5535399999999999</c:v>
                </c:pt>
                <c:pt idx="6738">
                  <c:v>4.5546600000000002</c:v>
                </c:pt>
                <c:pt idx="6739">
                  <c:v>4.5555599999999998</c:v>
                </c:pt>
                <c:pt idx="6740">
                  <c:v>4.5562399999999998</c:v>
                </c:pt>
                <c:pt idx="6741">
                  <c:v>4.5577700000000005</c:v>
                </c:pt>
                <c:pt idx="6742">
                  <c:v>4.55898</c:v>
                </c:pt>
                <c:pt idx="6743">
                  <c:v>4.55992</c:v>
                </c:pt>
                <c:pt idx="6744">
                  <c:v>4.5612700000000004</c:v>
                </c:pt>
                <c:pt idx="6745">
                  <c:v>4.56271</c:v>
                </c:pt>
                <c:pt idx="6746">
                  <c:v>4.56379</c:v>
                </c:pt>
                <c:pt idx="6747">
                  <c:v>4.5646399999999998</c:v>
                </c:pt>
                <c:pt idx="6748">
                  <c:v>4.5653199999999998</c:v>
                </c:pt>
                <c:pt idx="6749">
                  <c:v>4.5658099999999999</c:v>
                </c:pt>
                <c:pt idx="6750">
                  <c:v>4.5672500000000005</c:v>
                </c:pt>
                <c:pt idx="6751">
                  <c:v>4.5683300000000004</c:v>
                </c:pt>
                <c:pt idx="6752">
                  <c:v>4.5691800000000002</c:v>
                </c:pt>
                <c:pt idx="6753">
                  <c:v>4.5706699999999998</c:v>
                </c:pt>
                <c:pt idx="6754">
                  <c:v>4.5719700000000003</c:v>
                </c:pt>
                <c:pt idx="6755">
                  <c:v>4.5730000000000004</c:v>
                </c:pt>
                <c:pt idx="6756">
                  <c:v>4.5742599999999998</c:v>
                </c:pt>
                <c:pt idx="6757">
                  <c:v>4.5757900000000005</c:v>
                </c:pt>
                <c:pt idx="6758">
                  <c:v>4.5770100000000005</c:v>
                </c:pt>
                <c:pt idx="6759">
                  <c:v>4.5779000000000005</c:v>
                </c:pt>
                <c:pt idx="6760">
                  <c:v>4.5786199999999999</c:v>
                </c:pt>
                <c:pt idx="6761">
                  <c:v>4.5802000000000005</c:v>
                </c:pt>
                <c:pt idx="6762">
                  <c:v>4.58141</c:v>
                </c:pt>
                <c:pt idx="6763">
                  <c:v>4.5823100000000005</c:v>
                </c:pt>
                <c:pt idx="6764">
                  <c:v>4.5838800000000006</c:v>
                </c:pt>
                <c:pt idx="6765">
                  <c:v>4.58528</c:v>
                </c:pt>
                <c:pt idx="6766">
                  <c:v>4.58636</c:v>
                </c:pt>
                <c:pt idx="6767">
                  <c:v>4.5872099999999998</c:v>
                </c:pt>
                <c:pt idx="6768">
                  <c:v>4.5878399999999999</c:v>
                </c:pt>
                <c:pt idx="6769">
                  <c:v>4.5889600000000002</c:v>
                </c:pt>
                <c:pt idx="6770">
                  <c:v>4.5902200000000004</c:v>
                </c:pt>
                <c:pt idx="6771">
                  <c:v>4.5912100000000002</c:v>
                </c:pt>
                <c:pt idx="6772">
                  <c:v>4.5919699999999999</c:v>
                </c:pt>
                <c:pt idx="6773">
                  <c:v>4.5933700000000002</c:v>
                </c:pt>
                <c:pt idx="6774">
                  <c:v>4.5946699999999998</c:v>
                </c:pt>
                <c:pt idx="6775">
                  <c:v>4.5956600000000005</c:v>
                </c:pt>
                <c:pt idx="6776">
                  <c:v>4.5964200000000002</c:v>
                </c:pt>
                <c:pt idx="6777">
                  <c:v>4.5972300000000006</c:v>
                </c:pt>
                <c:pt idx="6778">
                  <c:v>4.5986700000000003</c:v>
                </c:pt>
                <c:pt idx="6779">
                  <c:v>4.5997500000000002</c:v>
                </c:pt>
                <c:pt idx="6780">
                  <c:v>4.6006100000000005</c:v>
                </c:pt>
                <c:pt idx="6781">
                  <c:v>4.60128</c:v>
                </c:pt>
                <c:pt idx="6782">
                  <c:v>4.6024000000000003</c:v>
                </c:pt>
                <c:pt idx="6783">
                  <c:v>4.6037100000000004</c:v>
                </c:pt>
                <c:pt idx="6784">
                  <c:v>4.6046500000000004</c:v>
                </c:pt>
                <c:pt idx="6785">
                  <c:v>4.6054200000000005</c:v>
                </c:pt>
                <c:pt idx="6786">
                  <c:v>4.6068500000000006</c:v>
                </c:pt>
                <c:pt idx="6787">
                  <c:v>4.6081599999999998</c:v>
                </c:pt>
                <c:pt idx="6788">
                  <c:v>4.6091500000000005</c:v>
                </c:pt>
                <c:pt idx="6789">
                  <c:v>4.6099100000000002</c:v>
                </c:pt>
                <c:pt idx="6790">
                  <c:v>4.6107200000000006</c:v>
                </c:pt>
                <c:pt idx="6791">
                  <c:v>4.6121600000000003</c:v>
                </c:pt>
                <c:pt idx="6792">
                  <c:v>4.6132400000000002</c:v>
                </c:pt>
                <c:pt idx="6793">
                  <c:v>4.6143200000000002</c:v>
                </c:pt>
                <c:pt idx="6794">
                  <c:v>4.6159300000000005</c:v>
                </c:pt>
                <c:pt idx="6795">
                  <c:v>4.6171899999999999</c:v>
                </c:pt>
                <c:pt idx="6796">
                  <c:v>4.6181800000000006</c:v>
                </c:pt>
                <c:pt idx="6797">
                  <c:v>4.6189499999999999</c:v>
                </c:pt>
                <c:pt idx="6798">
                  <c:v>4.6195300000000001</c:v>
                </c:pt>
                <c:pt idx="6799">
                  <c:v>4.6207900000000004</c:v>
                </c:pt>
                <c:pt idx="6800">
                  <c:v>4.6219600000000005</c:v>
                </c:pt>
                <c:pt idx="6801">
                  <c:v>4.6229000000000005</c:v>
                </c:pt>
                <c:pt idx="6802">
                  <c:v>4.6240300000000003</c:v>
                </c:pt>
                <c:pt idx="6803">
                  <c:v>4.6255100000000002</c:v>
                </c:pt>
                <c:pt idx="6804">
                  <c:v>4.6266300000000005</c:v>
                </c:pt>
                <c:pt idx="6805">
                  <c:v>4.6274899999999999</c:v>
                </c:pt>
                <c:pt idx="6806">
                  <c:v>4.6283900000000004</c:v>
                </c:pt>
                <c:pt idx="6807">
                  <c:v>4.6299100000000006</c:v>
                </c:pt>
                <c:pt idx="6808">
                  <c:v>4.6310400000000005</c:v>
                </c:pt>
                <c:pt idx="6809">
                  <c:v>4.6325700000000003</c:v>
                </c:pt>
                <c:pt idx="6810">
                  <c:v>4.6341400000000004</c:v>
                </c:pt>
                <c:pt idx="6811">
                  <c:v>4.6353499999999999</c:v>
                </c:pt>
                <c:pt idx="6812">
                  <c:v>4.6363000000000003</c:v>
                </c:pt>
                <c:pt idx="6813">
                  <c:v>4.6370200000000006</c:v>
                </c:pt>
                <c:pt idx="6814">
                  <c:v>4.6377800000000002</c:v>
                </c:pt>
                <c:pt idx="6815">
                  <c:v>4.63917</c:v>
                </c:pt>
                <c:pt idx="6816">
                  <c:v>4.6402999999999999</c:v>
                </c:pt>
                <c:pt idx="6817">
                  <c:v>4.6411100000000003</c:v>
                </c:pt>
                <c:pt idx="6818">
                  <c:v>4.6417799999999998</c:v>
                </c:pt>
                <c:pt idx="6819">
                  <c:v>4.6432600000000006</c:v>
                </c:pt>
                <c:pt idx="6820">
                  <c:v>4.6444800000000006</c:v>
                </c:pt>
                <c:pt idx="6821">
                  <c:v>4.6453800000000003</c:v>
                </c:pt>
                <c:pt idx="6822">
                  <c:v>4.6460499999999998</c:v>
                </c:pt>
                <c:pt idx="6823">
                  <c:v>4.6474500000000001</c:v>
                </c:pt>
                <c:pt idx="6824">
                  <c:v>4.6486999999999998</c:v>
                </c:pt>
                <c:pt idx="6825">
                  <c:v>4.6496500000000003</c:v>
                </c:pt>
                <c:pt idx="6826">
                  <c:v>4.6504099999999999</c:v>
                </c:pt>
                <c:pt idx="6827">
                  <c:v>4.6514500000000005</c:v>
                </c:pt>
                <c:pt idx="6828">
                  <c:v>4.6527900000000004</c:v>
                </c:pt>
                <c:pt idx="6829">
                  <c:v>4.6538700000000004</c:v>
                </c:pt>
                <c:pt idx="6830">
                  <c:v>4.6546799999999999</c:v>
                </c:pt>
                <c:pt idx="6831">
                  <c:v>4.6553100000000001</c:v>
                </c:pt>
                <c:pt idx="6832">
                  <c:v>4.6566200000000002</c:v>
                </c:pt>
                <c:pt idx="6833">
                  <c:v>4.6578300000000006</c:v>
                </c:pt>
                <c:pt idx="6834">
                  <c:v>4.6587700000000005</c:v>
                </c:pt>
                <c:pt idx="6835">
                  <c:v>4.6594899999999999</c:v>
                </c:pt>
                <c:pt idx="6836">
                  <c:v>4.6610700000000005</c:v>
                </c:pt>
                <c:pt idx="6837">
                  <c:v>4.66228</c:v>
                </c:pt>
                <c:pt idx="6838">
                  <c:v>4.6632199999999999</c:v>
                </c:pt>
                <c:pt idx="6839">
                  <c:v>4.6646200000000002</c:v>
                </c:pt>
                <c:pt idx="6840">
                  <c:v>4.6660599999999999</c:v>
                </c:pt>
                <c:pt idx="6841">
                  <c:v>4.6671300000000002</c:v>
                </c:pt>
                <c:pt idx="6842">
                  <c:v>4.6680299999999999</c:v>
                </c:pt>
                <c:pt idx="6843">
                  <c:v>4.66934</c:v>
                </c:pt>
                <c:pt idx="6844">
                  <c:v>4.6706900000000005</c:v>
                </c:pt>
                <c:pt idx="6845">
                  <c:v>4.6717599999999999</c:v>
                </c:pt>
                <c:pt idx="6846">
                  <c:v>4.6726200000000002</c:v>
                </c:pt>
                <c:pt idx="6847">
                  <c:v>4.6732500000000003</c:v>
                </c:pt>
                <c:pt idx="6848">
                  <c:v>4.6745999999999999</c:v>
                </c:pt>
                <c:pt idx="6849">
                  <c:v>4.6758100000000002</c:v>
                </c:pt>
                <c:pt idx="6850">
                  <c:v>4.6767099999999999</c:v>
                </c:pt>
                <c:pt idx="6851">
                  <c:v>4.6774700000000005</c:v>
                </c:pt>
                <c:pt idx="6852">
                  <c:v>4.6788699999999999</c:v>
                </c:pt>
                <c:pt idx="6853">
                  <c:v>4.6801300000000001</c:v>
                </c:pt>
                <c:pt idx="6854">
                  <c:v>4.6811100000000003</c:v>
                </c:pt>
                <c:pt idx="6855">
                  <c:v>4.6820599999999999</c:v>
                </c:pt>
                <c:pt idx="6856">
                  <c:v>4.68363</c:v>
                </c:pt>
                <c:pt idx="6857">
                  <c:v>4.68485</c:v>
                </c:pt>
                <c:pt idx="6858">
                  <c:v>4.68574</c:v>
                </c:pt>
                <c:pt idx="6859">
                  <c:v>4.6864600000000003</c:v>
                </c:pt>
                <c:pt idx="6860">
                  <c:v>4.6874500000000001</c:v>
                </c:pt>
                <c:pt idx="6861">
                  <c:v>4.6888500000000004</c:v>
                </c:pt>
                <c:pt idx="6862">
                  <c:v>4.6898800000000005</c:v>
                </c:pt>
                <c:pt idx="6863">
                  <c:v>4.69069</c:v>
                </c:pt>
                <c:pt idx="6864">
                  <c:v>4.6915000000000004</c:v>
                </c:pt>
                <c:pt idx="6865">
                  <c:v>4.6929800000000004</c:v>
                </c:pt>
                <c:pt idx="6866">
                  <c:v>4.6941100000000002</c:v>
                </c:pt>
                <c:pt idx="6867">
                  <c:v>4.69496</c:v>
                </c:pt>
                <c:pt idx="6868">
                  <c:v>4.6956300000000004</c:v>
                </c:pt>
                <c:pt idx="6869">
                  <c:v>4.6961700000000004</c:v>
                </c:pt>
                <c:pt idx="6870">
                  <c:v>4.6975699999999998</c:v>
                </c:pt>
                <c:pt idx="6871">
                  <c:v>4.69869</c:v>
                </c:pt>
                <c:pt idx="6872">
                  <c:v>4.6997200000000001</c:v>
                </c:pt>
                <c:pt idx="6873">
                  <c:v>4.70139</c:v>
                </c:pt>
                <c:pt idx="6874">
                  <c:v>4.7026000000000003</c:v>
                </c:pt>
                <c:pt idx="6875">
                  <c:v>4.7035900000000002</c:v>
                </c:pt>
                <c:pt idx="6876">
                  <c:v>4.7043499999999998</c:v>
                </c:pt>
                <c:pt idx="6877">
                  <c:v>4.7059300000000004</c:v>
                </c:pt>
                <c:pt idx="6878">
                  <c:v>4.7071899999999998</c:v>
                </c:pt>
                <c:pt idx="6879">
                  <c:v>4.7081300000000006</c:v>
                </c:pt>
                <c:pt idx="6880">
                  <c:v>4.7088900000000002</c:v>
                </c:pt>
                <c:pt idx="6881">
                  <c:v>4.7102900000000005</c:v>
                </c:pt>
                <c:pt idx="6882">
                  <c:v>4.7115499999999999</c:v>
                </c:pt>
                <c:pt idx="6883">
                  <c:v>4.7125400000000006</c:v>
                </c:pt>
                <c:pt idx="6884">
                  <c:v>4.7133000000000003</c:v>
                </c:pt>
                <c:pt idx="6885">
                  <c:v>4.7138800000000005</c:v>
                </c:pt>
                <c:pt idx="6886">
                  <c:v>4.7153700000000001</c:v>
                </c:pt>
                <c:pt idx="6887">
                  <c:v>4.7164900000000003</c:v>
                </c:pt>
                <c:pt idx="6888">
                  <c:v>4.71739</c:v>
                </c:pt>
                <c:pt idx="6889">
                  <c:v>4.7180600000000004</c:v>
                </c:pt>
                <c:pt idx="6890">
                  <c:v>4.7195900000000002</c:v>
                </c:pt>
                <c:pt idx="6891">
                  <c:v>4.7208100000000002</c:v>
                </c:pt>
                <c:pt idx="6892">
                  <c:v>4.7217500000000001</c:v>
                </c:pt>
                <c:pt idx="6893">
                  <c:v>4.7228700000000003</c:v>
                </c:pt>
                <c:pt idx="6894">
                  <c:v>4.7243599999999999</c:v>
                </c:pt>
                <c:pt idx="6895">
                  <c:v>4.7254800000000001</c:v>
                </c:pt>
                <c:pt idx="6896">
                  <c:v>4.7263799999999998</c:v>
                </c:pt>
                <c:pt idx="6897">
                  <c:v>4.7276800000000003</c:v>
                </c:pt>
                <c:pt idx="6898">
                  <c:v>4.72912</c:v>
                </c:pt>
                <c:pt idx="6899">
                  <c:v>4.7302</c:v>
                </c:pt>
                <c:pt idx="6900">
                  <c:v>4.7310100000000004</c:v>
                </c:pt>
                <c:pt idx="6901">
                  <c:v>4.7319100000000001</c:v>
                </c:pt>
                <c:pt idx="6902">
                  <c:v>4.7333500000000006</c:v>
                </c:pt>
                <c:pt idx="6903">
                  <c:v>4.7345199999999998</c:v>
                </c:pt>
                <c:pt idx="6904">
                  <c:v>4.7353700000000005</c:v>
                </c:pt>
                <c:pt idx="6905">
                  <c:v>4.7360500000000005</c:v>
                </c:pt>
                <c:pt idx="6906">
                  <c:v>4.7374400000000003</c:v>
                </c:pt>
                <c:pt idx="6907">
                  <c:v>4.7386499999999998</c:v>
                </c:pt>
                <c:pt idx="6908">
                  <c:v>4.7396000000000003</c:v>
                </c:pt>
                <c:pt idx="6909">
                  <c:v>4.7403599999999999</c:v>
                </c:pt>
                <c:pt idx="6910">
                  <c:v>4.74193</c:v>
                </c:pt>
                <c:pt idx="6911">
                  <c:v>4.74315</c:v>
                </c:pt>
                <c:pt idx="6912">
                  <c:v>4.7441399999999998</c:v>
                </c:pt>
                <c:pt idx="6913">
                  <c:v>4.7448600000000001</c:v>
                </c:pt>
                <c:pt idx="6914">
                  <c:v>4.74566</c:v>
                </c:pt>
                <c:pt idx="6915">
                  <c:v>4.7470600000000003</c:v>
                </c:pt>
                <c:pt idx="6916">
                  <c:v>4.7481400000000002</c:v>
                </c:pt>
                <c:pt idx="6917">
                  <c:v>4.74899</c:v>
                </c:pt>
                <c:pt idx="6918">
                  <c:v>4.75007</c:v>
                </c:pt>
                <c:pt idx="6919">
                  <c:v>4.7515100000000006</c:v>
                </c:pt>
                <c:pt idx="6920">
                  <c:v>4.7525900000000005</c:v>
                </c:pt>
                <c:pt idx="6921">
                  <c:v>4.7538900000000002</c:v>
                </c:pt>
                <c:pt idx="6922">
                  <c:v>4.7554600000000002</c:v>
                </c:pt>
                <c:pt idx="6923">
                  <c:v>4.7566800000000002</c:v>
                </c:pt>
                <c:pt idx="6924">
                  <c:v>4.7576200000000002</c:v>
                </c:pt>
                <c:pt idx="6925">
                  <c:v>4.7583400000000005</c:v>
                </c:pt>
                <c:pt idx="6926">
                  <c:v>4.7589300000000003</c:v>
                </c:pt>
                <c:pt idx="6927">
                  <c:v>4.7601800000000001</c:v>
                </c:pt>
                <c:pt idx="6928">
                  <c:v>4.7613500000000002</c:v>
                </c:pt>
                <c:pt idx="6929">
                  <c:v>4.7622499999999999</c:v>
                </c:pt>
                <c:pt idx="6930">
                  <c:v>4.76342</c:v>
                </c:pt>
                <c:pt idx="6931">
                  <c:v>4.7648600000000005</c:v>
                </c:pt>
                <c:pt idx="6932">
                  <c:v>4.7659799999999999</c:v>
                </c:pt>
                <c:pt idx="6933">
                  <c:v>4.7668800000000005</c:v>
                </c:pt>
                <c:pt idx="6934">
                  <c:v>4.7675600000000005</c:v>
                </c:pt>
                <c:pt idx="6935">
                  <c:v>4.7685000000000004</c:v>
                </c:pt>
                <c:pt idx="6936">
                  <c:v>4.7698</c:v>
                </c:pt>
                <c:pt idx="6937">
                  <c:v>4.7708400000000006</c:v>
                </c:pt>
                <c:pt idx="6938">
                  <c:v>4.7722800000000003</c:v>
                </c:pt>
                <c:pt idx="6939">
                  <c:v>4.7737600000000002</c:v>
                </c:pt>
                <c:pt idx="6940">
                  <c:v>4.7749300000000003</c:v>
                </c:pt>
                <c:pt idx="6941">
                  <c:v>4.7757800000000001</c:v>
                </c:pt>
                <c:pt idx="6942">
                  <c:v>4.7765000000000004</c:v>
                </c:pt>
                <c:pt idx="6943">
                  <c:v>4.7776700000000005</c:v>
                </c:pt>
                <c:pt idx="6944">
                  <c:v>4.7789299999999999</c:v>
                </c:pt>
                <c:pt idx="6945">
                  <c:v>4.7799200000000006</c:v>
                </c:pt>
                <c:pt idx="6946">
                  <c:v>4.7807300000000001</c:v>
                </c:pt>
                <c:pt idx="6947">
                  <c:v>4.7819400000000005</c:v>
                </c:pt>
                <c:pt idx="6948">
                  <c:v>4.78329</c:v>
                </c:pt>
                <c:pt idx="6949">
                  <c:v>4.7843200000000001</c:v>
                </c:pt>
                <c:pt idx="6950">
                  <c:v>4.7850900000000003</c:v>
                </c:pt>
                <c:pt idx="6951">
                  <c:v>4.7861700000000003</c:v>
                </c:pt>
                <c:pt idx="6952">
                  <c:v>4.78756</c:v>
                </c:pt>
                <c:pt idx="6953">
                  <c:v>4.78864</c:v>
                </c:pt>
                <c:pt idx="6954">
                  <c:v>4.7894500000000004</c:v>
                </c:pt>
                <c:pt idx="6955">
                  <c:v>4.7911100000000006</c:v>
                </c:pt>
                <c:pt idx="6956">
                  <c:v>4.7924100000000003</c:v>
                </c:pt>
                <c:pt idx="6957">
                  <c:v>4.7934000000000001</c:v>
                </c:pt>
                <c:pt idx="6958">
                  <c:v>4.7941700000000003</c:v>
                </c:pt>
                <c:pt idx="6959">
                  <c:v>4.7952000000000004</c:v>
                </c:pt>
                <c:pt idx="6960">
                  <c:v>4.7966000000000006</c:v>
                </c:pt>
                <c:pt idx="6961">
                  <c:v>4.7976700000000001</c:v>
                </c:pt>
                <c:pt idx="6962">
                  <c:v>4.7984800000000005</c:v>
                </c:pt>
                <c:pt idx="6963">
                  <c:v>4.7993399999999999</c:v>
                </c:pt>
                <c:pt idx="6964">
                  <c:v>4.8008199999999999</c:v>
                </c:pt>
                <c:pt idx="6965">
                  <c:v>4.8019400000000001</c:v>
                </c:pt>
                <c:pt idx="6966">
                  <c:v>4.8028399999999998</c:v>
                </c:pt>
                <c:pt idx="6967">
                  <c:v>4.8035199999999998</c:v>
                </c:pt>
                <c:pt idx="6968">
                  <c:v>4.8042400000000001</c:v>
                </c:pt>
                <c:pt idx="6969">
                  <c:v>4.8056299999999998</c:v>
                </c:pt>
                <c:pt idx="6970">
                  <c:v>4.8066599999999999</c:v>
                </c:pt>
                <c:pt idx="6971">
                  <c:v>4.8075200000000002</c:v>
                </c:pt>
                <c:pt idx="6972">
                  <c:v>4.8085500000000003</c:v>
                </c:pt>
                <c:pt idx="6973">
                  <c:v>4.80999</c:v>
                </c:pt>
                <c:pt idx="6974">
                  <c:v>4.81107</c:v>
                </c:pt>
                <c:pt idx="6975">
                  <c:v>4.8119200000000006</c:v>
                </c:pt>
                <c:pt idx="6976">
                  <c:v>4.8130000000000006</c:v>
                </c:pt>
                <c:pt idx="6977">
                  <c:v>4.8144400000000003</c:v>
                </c:pt>
                <c:pt idx="6978">
                  <c:v>4.8155200000000002</c:v>
                </c:pt>
                <c:pt idx="6979">
                  <c:v>4.81637</c:v>
                </c:pt>
                <c:pt idx="6980">
                  <c:v>4.8178600000000005</c:v>
                </c:pt>
                <c:pt idx="6981">
                  <c:v>4.81921</c:v>
                </c:pt>
                <c:pt idx="6982">
                  <c:v>4.8202400000000001</c:v>
                </c:pt>
                <c:pt idx="6983">
                  <c:v>4.8210500000000005</c:v>
                </c:pt>
                <c:pt idx="6984">
                  <c:v>4.8216800000000006</c:v>
                </c:pt>
                <c:pt idx="6985">
                  <c:v>4.8231600000000006</c:v>
                </c:pt>
                <c:pt idx="6986">
                  <c:v>4.8243299999999998</c:v>
                </c:pt>
                <c:pt idx="6987">
                  <c:v>4.8252300000000004</c:v>
                </c:pt>
                <c:pt idx="6988">
                  <c:v>4.8265799999999999</c:v>
                </c:pt>
                <c:pt idx="6989">
                  <c:v>4.8279700000000005</c:v>
                </c:pt>
                <c:pt idx="6990">
                  <c:v>4.8290500000000005</c:v>
                </c:pt>
                <c:pt idx="6991">
                  <c:v>4.8299000000000003</c:v>
                </c:pt>
                <c:pt idx="6992">
                  <c:v>4.8312100000000004</c:v>
                </c:pt>
                <c:pt idx="6993">
                  <c:v>4.83256</c:v>
                </c:pt>
                <c:pt idx="6994">
                  <c:v>4.8336399999999999</c:v>
                </c:pt>
                <c:pt idx="6995">
                  <c:v>4.8348900000000006</c:v>
                </c:pt>
                <c:pt idx="6996">
                  <c:v>4.8364700000000003</c:v>
                </c:pt>
                <c:pt idx="6997">
                  <c:v>4.8376400000000004</c:v>
                </c:pt>
                <c:pt idx="6998">
                  <c:v>4.8385800000000003</c:v>
                </c:pt>
                <c:pt idx="6999">
                  <c:v>4.8393000000000006</c:v>
                </c:pt>
                <c:pt idx="7000">
                  <c:v>4.83988</c:v>
                </c:pt>
                <c:pt idx="7001">
                  <c:v>4.8409200000000006</c:v>
                </c:pt>
                <c:pt idx="7002">
                  <c:v>4.84213</c:v>
                </c:pt>
                <c:pt idx="7003">
                  <c:v>4.8430800000000005</c:v>
                </c:pt>
                <c:pt idx="7004">
                  <c:v>4.8437900000000003</c:v>
                </c:pt>
                <c:pt idx="7005">
                  <c:v>4.8443800000000001</c:v>
                </c:pt>
                <c:pt idx="7006">
                  <c:v>4.8450100000000003</c:v>
                </c:pt>
                <c:pt idx="7007">
                  <c:v>4.8463099999999999</c:v>
                </c:pt>
                <c:pt idx="7008">
                  <c:v>4.8473000000000006</c:v>
                </c:pt>
                <c:pt idx="7009">
                  <c:v>4.8487400000000003</c:v>
                </c:pt>
                <c:pt idx="7010">
                  <c:v>4.8502200000000002</c:v>
                </c:pt>
                <c:pt idx="7011">
                  <c:v>4.8513500000000001</c:v>
                </c:pt>
                <c:pt idx="7012">
                  <c:v>4.8527000000000005</c:v>
                </c:pt>
                <c:pt idx="7013">
                  <c:v>4.8542700000000005</c:v>
                </c:pt>
                <c:pt idx="7014">
                  <c:v>4.8555299999999999</c:v>
                </c:pt>
                <c:pt idx="7015">
                  <c:v>4.8564699999999998</c:v>
                </c:pt>
                <c:pt idx="7016">
                  <c:v>4.85724</c:v>
                </c:pt>
                <c:pt idx="7017">
                  <c:v>4.8586299999999998</c:v>
                </c:pt>
                <c:pt idx="7018">
                  <c:v>4.85989</c:v>
                </c:pt>
                <c:pt idx="7019">
                  <c:v>4.8608799999999999</c:v>
                </c:pt>
                <c:pt idx="7020">
                  <c:v>4.8616400000000004</c:v>
                </c:pt>
                <c:pt idx="7021">
                  <c:v>4.8622300000000003</c:v>
                </c:pt>
                <c:pt idx="7022">
                  <c:v>4.8628999999999998</c:v>
                </c:pt>
                <c:pt idx="7023">
                  <c:v>4.8642500000000002</c:v>
                </c:pt>
                <c:pt idx="7024">
                  <c:v>4.86524</c:v>
                </c:pt>
                <c:pt idx="7025">
                  <c:v>4.8660500000000004</c:v>
                </c:pt>
                <c:pt idx="7026">
                  <c:v>4.8674800000000005</c:v>
                </c:pt>
                <c:pt idx="7027">
                  <c:v>4.8687900000000006</c:v>
                </c:pt>
                <c:pt idx="7028">
                  <c:v>4.8697800000000004</c:v>
                </c:pt>
                <c:pt idx="7029">
                  <c:v>4.8714000000000004</c:v>
                </c:pt>
                <c:pt idx="7030">
                  <c:v>4.8728300000000004</c:v>
                </c:pt>
                <c:pt idx="7031">
                  <c:v>4.8739600000000003</c:v>
                </c:pt>
                <c:pt idx="7032">
                  <c:v>4.8748100000000001</c:v>
                </c:pt>
                <c:pt idx="7033">
                  <c:v>4.8754900000000001</c:v>
                </c:pt>
                <c:pt idx="7034">
                  <c:v>4.8770100000000003</c:v>
                </c:pt>
                <c:pt idx="7035">
                  <c:v>4.8781800000000004</c:v>
                </c:pt>
                <c:pt idx="7036">
                  <c:v>4.8790800000000001</c:v>
                </c:pt>
                <c:pt idx="7037">
                  <c:v>4.8798000000000004</c:v>
                </c:pt>
                <c:pt idx="7038">
                  <c:v>4.8810099999999998</c:v>
                </c:pt>
                <c:pt idx="7039">
                  <c:v>4.8822700000000001</c:v>
                </c:pt>
                <c:pt idx="7040">
                  <c:v>4.8833099999999998</c:v>
                </c:pt>
                <c:pt idx="7041">
                  <c:v>4.8843000000000005</c:v>
                </c:pt>
                <c:pt idx="7042">
                  <c:v>4.8858700000000006</c:v>
                </c:pt>
                <c:pt idx="7043">
                  <c:v>4.8870800000000001</c:v>
                </c:pt>
                <c:pt idx="7044">
                  <c:v>4.8880300000000005</c:v>
                </c:pt>
                <c:pt idx="7045">
                  <c:v>4.8887499999999999</c:v>
                </c:pt>
                <c:pt idx="7046">
                  <c:v>4.89032</c:v>
                </c:pt>
                <c:pt idx="7047">
                  <c:v>4.8915300000000004</c:v>
                </c:pt>
                <c:pt idx="7048">
                  <c:v>4.8924799999999999</c:v>
                </c:pt>
                <c:pt idx="7049">
                  <c:v>4.8932000000000002</c:v>
                </c:pt>
                <c:pt idx="7050">
                  <c:v>4.8944100000000006</c:v>
                </c:pt>
                <c:pt idx="7051">
                  <c:v>4.8957100000000002</c:v>
                </c:pt>
                <c:pt idx="7052">
                  <c:v>4.8967499999999999</c:v>
                </c:pt>
                <c:pt idx="7053">
                  <c:v>4.8975100000000005</c:v>
                </c:pt>
                <c:pt idx="7054">
                  <c:v>4.8991300000000004</c:v>
                </c:pt>
                <c:pt idx="7055">
                  <c:v>4.9003899999999998</c:v>
                </c:pt>
                <c:pt idx="7056">
                  <c:v>4.9013800000000005</c:v>
                </c:pt>
                <c:pt idx="7057">
                  <c:v>4.9021400000000002</c:v>
                </c:pt>
                <c:pt idx="7058">
                  <c:v>4.90313</c:v>
                </c:pt>
                <c:pt idx="7059">
                  <c:v>4.9045199999999998</c:v>
                </c:pt>
                <c:pt idx="7060">
                  <c:v>4.9055600000000004</c:v>
                </c:pt>
                <c:pt idx="7061">
                  <c:v>4.9064100000000002</c:v>
                </c:pt>
                <c:pt idx="7062">
                  <c:v>4.9072700000000005</c:v>
                </c:pt>
                <c:pt idx="7063">
                  <c:v>4.9087100000000001</c:v>
                </c:pt>
                <c:pt idx="7064">
                  <c:v>4.9098300000000004</c:v>
                </c:pt>
                <c:pt idx="7065">
                  <c:v>4.91073</c:v>
                </c:pt>
                <c:pt idx="7066">
                  <c:v>4.91221</c:v>
                </c:pt>
                <c:pt idx="7067">
                  <c:v>4.9135600000000004</c:v>
                </c:pt>
                <c:pt idx="7068">
                  <c:v>4.9146400000000003</c:v>
                </c:pt>
                <c:pt idx="7069">
                  <c:v>4.9154499999999999</c:v>
                </c:pt>
                <c:pt idx="7070">
                  <c:v>4.9162600000000003</c:v>
                </c:pt>
                <c:pt idx="7071">
                  <c:v>4.9177400000000002</c:v>
                </c:pt>
                <c:pt idx="7072">
                  <c:v>4.9188600000000005</c:v>
                </c:pt>
                <c:pt idx="7073">
                  <c:v>4.9197199999999999</c:v>
                </c:pt>
                <c:pt idx="7074">
                  <c:v>4.9203900000000003</c:v>
                </c:pt>
                <c:pt idx="7075">
                  <c:v>4.9215600000000004</c:v>
                </c:pt>
                <c:pt idx="7076">
                  <c:v>4.9228200000000006</c:v>
                </c:pt>
                <c:pt idx="7077">
                  <c:v>4.9238100000000005</c:v>
                </c:pt>
                <c:pt idx="7078">
                  <c:v>4.9248000000000003</c:v>
                </c:pt>
                <c:pt idx="7079">
                  <c:v>4.9263700000000004</c:v>
                </c:pt>
                <c:pt idx="7080">
                  <c:v>4.9275400000000005</c:v>
                </c:pt>
                <c:pt idx="7081">
                  <c:v>4.9284800000000004</c:v>
                </c:pt>
                <c:pt idx="7082">
                  <c:v>4.9291999999999998</c:v>
                </c:pt>
                <c:pt idx="7083">
                  <c:v>4.9301900000000005</c:v>
                </c:pt>
                <c:pt idx="7084">
                  <c:v>4.93154</c:v>
                </c:pt>
                <c:pt idx="7085">
                  <c:v>4.93262</c:v>
                </c:pt>
                <c:pt idx="7086">
                  <c:v>4.9334300000000004</c:v>
                </c:pt>
                <c:pt idx="7087">
                  <c:v>4.9340099999999998</c:v>
                </c:pt>
                <c:pt idx="7088">
                  <c:v>4.9347300000000001</c:v>
                </c:pt>
                <c:pt idx="7089">
                  <c:v>4.9360800000000005</c:v>
                </c:pt>
                <c:pt idx="7090">
                  <c:v>4.9371100000000006</c:v>
                </c:pt>
                <c:pt idx="7091">
                  <c:v>4.9381500000000003</c:v>
                </c:pt>
                <c:pt idx="7092">
                  <c:v>4.9397200000000003</c:v>
                </c:pt>
                <c:pt idx="7093">
                  <c:v>4.9409800000000006</c:v>
                </c:pt>
                <c:pt idx="7094">
                  <c:v>4.9419200000000005</c:v>
                </c:pt>
                <c:pt idx="7095">
                  <c:v>4.9426399999999999</c:v>
                </c:pt>
                <c:pt idx="7096">
                  <c:v>4.9440400000000002</c:v>
                </c:pt>
                <c:pt idx="7097">
                  <c:v>4.9453399999999998</c:v>
                </c:pt>
                <c:pt idx="7098">
                  <c:v>4.9462900000000003</c:v>
                </c:pt>
                <c:pt idx="7099">
                  <c:v>4.9470499999999999</c:v>
                </c:pt>
                <c:pt idx="7100">
                  <c:v>4.94808</c:v>
                </c:pt>
                <c:pt idx="7101">
                  <c:v>4.9494800000000003</c:v>
                </c:pt>
                <c:pt idx="7102">
                  <c:v>4.9505100000000004</c:v>
                </c:pt>
                <c:pt idx="7103">
                  <c:v>4.9513600000000002</c:v>
                </c:pt>
                <c:pt idx="7104">
                  <c:v>4.9523999999999999</c:v>
                </c:pt>
                <c:pt idx="7105">
                  <c:v>4.9538400000000005</c:v>
                </c:pt>
                <c:pt idx="7106">
                  <c:v>4.9549200000000004</c:v>
                </c:pt>
                <c:pt idx="7107">
                  <c:v>4.9557700000000002</c:v>
                </c:pt>
                <c:pt idx="7108">
                  <c:v>4.9572500000000002</c:v>
                </c:pt>
                <c:pt idx="7109">
                  <c:v>4.9586000000000006</c:v>
                </c:pt>
                <c:pt idx="7110">
                  <c:v>4.9595900000000004</c:v>
                </c:pt>
                <c:pt idx="7111">
                  <c:v>4.9603999999999999</c:v>
                </c:pt>
                <c:pt idx="7112">
                  <c:v>4.9614799999999999</c:v>
                </c:pt>
                <c:pt idx="7113">
                  <c:v>4.9628700000000006</c:v>
                </c:pt>
                <c:pt idx="7114">
                  <c:v>4.9639500000000005</c:v>
                </c:pt>
                <c:pt idx="7115">
                  <c:v>4.9647600000000001</c:v>
                </c:pt>
                <c:pt idx="7116">
                  <c:v>4.9654300000000005</c:v>
                </c:pt>
                <c:pt idx="7117">
                  <c:v>4.9667400000000006</c:v>
                </c:pt>
                <c:pt idx="7118">
                  <c:v>4.9679500000000001</c:v>
                </c:pt>
                <c:pt idx="7119">
                  <c:v>4.9689000000000005</c:v>
                </c:pt>
                <c:pt idx="7120">
                  <c:v>4.9696600000000002</c:v>
                </c:pt>
                <c:pt idx="7121">
                  <c:v>4.9704199999999998</c:v>
                </c:pt>
                <c:pt idx="7122">
                  <c:v>4.9718200000000001</c:v>
                </c:pt>
                <c:pt idx="7123">
                  <c:v>4.9729000000000001</c:v>
                </c:pt>
                <c:pt idx="7124">
                  <c:v>4.9737499999999999</c:v>
                </c:pt>
                <c:pt idx="7125">
                  <c:v>4.9754100000000001</c:v>
                </c:pt>
                <c:pt idx="7126">
                  <c:v>4.9767200000000003</c:v>
                </c:pt>
                <c:pt idx="7127">
                  <c:v>4.9777100000000001</c:v>
                </c:pt>
                <c:pt idx="7128">
                  <c:v>4.9790999999999999</c:v>
                </c:pt>
                <c:pt idx="7129">
                  <c:v>4.9805799999999998</c:v>
                </c:pt>
                <c:pt idx="7130">
                  <c:v>4.9817100000000005</c:v>
                </c:pt>
                <c:pt idx="7131">
                  <c:v>4.9826100000000002</c:v>
                </c:pt>
                <c:pt idx="7132">
                  <c:v>4.9832800000000006</c:v>
                </c:pt>
                <c:pt idx="7133">
                  <c:v>4.9842700000000004</c:v>
                </c:pt>
                <c:pt idx="7134">
                  <c:v>4.9855700000000001</c:v>
                </c:pt>
                <c:pt idx="7135">
                  <c:v>4.9866099999999998</c:v>
                </c:pt>
                <c:pt idx="7136">
                  <c:v>4.98787</c:v>
                </c:pt>
                <c:pt idx="7137">
                  <c:v>4.99038</c:v>
                </c:pt>
                <c:pt idx="7138">
                  <c:v>4.9923600000000006</c:v>
                </c:pt>
                <c:pt idx="7139">
                  <c:v>4.9938900000000004</c:v>
                </c:pt>
                <c:pt idx="7140">
                  <c:v>4.9950600000000005</c:v>
                </c:pt>
                <c:pt idx="7141">
                  <c:v>4.9960000000000004</c:v>
                </c:pt>
                <c:pt idx="7142">
                  <c:v>4.9977100000000005</c:v>
                </c:pt>
                <c:pt idx="7143">
                  <c:v>4.9990100000000002</c:v>
                </c:pt>
                <c:pt idx="7144">
                  <c:v>5.0007200000000003</c:v>
                </c:pt>
                <c:pt idx="7145">
                  <c:v>5.0023800000000005</c:v>
                </c:pt>
                <c:pt idx="7146">
                  <c:v>5.0036900000000006</c:v>
                </c:pt>
                <c:pt idx="7147">
                  <c:v>5.0046800000000005</c:v>
                </c:pt>
                <c:pt idx="7148">
                  <c:v>5.0060700000000002</c:v>
                </c:pt>
                <c:pt idx="7149">
                  <c:v>5.0075500000000002</c:v>
                </c:pt>
                <c:pt idx="7150">
                  <c:v>5.00868</c:v>
                </c:pt>
                <c:pt idx="7151">
                  <c:v>5.0095800000000006</c:v>
                </c:pt>
                <c:pt idx="7152">
                  <c:v>5.0102500000000001</c:v>
                </c:pt>
                <c:pt idx="7153">
                  <c:v>5.0107900000000001</c:v>
                </c:pt>
                <c:pt idx="7154">
                  <c:v>5.0118200000000002</c:v>
                </c:pt>
                <c:pt idx="7155">
                  <c:v>5.0130400000000002</c:v>
                </c:pt>
                <c:pt idx="7156">
                  <c:v>5.0139399999999998</c:v>
                </c:pt>
                <c:pt idx="7157">
                  <c:v>5.01511</c:v>
                </c:pt>
                <c:pt idx="7158">
                  <c:v>5.01654</c:v>
                </c:pt>
                <c:pt idx="7159">
                  <c:v>5.0177100000000001</c:v>
                </c:pt>
                <c:pt idx="7160">
                  <c:v>5.0185700000000004</c:v>
                </c:pt>
                <c:pt idx="7161">
                  <c:v>5.0192399999999999</c:v>
                </c:pt>
                <c:pt idx="7162">
                  <c:v>5.02041</c:v>
                </c:pt>
                <c:pt idx="7163">
                  <c:v>5.0217100000000006</c:v>
                </c:pt>
                <c:pt idx="7164">
                  <c:v>5.0227000000000004</c:v>
                </c:pt>
                <c:pt idx="7165">
                  <c:v>5.0234700000000005</c:v>
                </c:pt>
                <c:pt idx="7166">
                  <c:v>5.02468</c:v>
                </c:pt>
                <c:pt idx="7167">
                  <c:v>5.0260300000000004</c:v>
                </c:pt>
                <c:pt idx="7168">
                  <c:v>5.0270600000000005</c:v>
                </c:pt>
                <c:pt idx="7169">
                  <c:v>5.0278299999999998</c:v>
                </c:pt>
                <c:pt idx="7170">
                  <c:v>5.0284599999999999</c:v>
                </c:pt>
                <c:pt idx="7171">
                  <c:v>5.0299399999999999</c:v>
                </c:pt>
                <c:pt idx="7172">
                  <c:v>5.03111</c:v>
                </c:pt>
                <c:pt idx="7173">
                  <c:v>5.0322300000000002</c:v>
                </c:pt>
                <c:pt idx="7174">
                  <c:v>5.0339</c:v>
                </c:pt>
                <c:pt idx="7175">
                  <c:v>5.0351499999999998</c:v>
                </c:pt>
                <c:pt idx="7176">
                  <c:v>5.0361900000000004</c:v>
                </c:pt>
                <c:pt idx="7177">
                  <c:v>5.03695</c:v>
                </c:pt>
                <c:pt idx="7178">
                  <c:v>5.0377600000000005</c:v>
                </c:pt>
                <c:pt idx="7179">
                  <c:v>5.0392000000000001</c:v>
                </c:pt>
                <c:pt idx="7180">
                  <c:v>5.0402800000000001</c:v>
                </c:pt>
                <c:pt idx="7181">
                  <c:v>5.0411299999999999</c:v>
                </c:pt>
                <c:pt idx="7182">
                  <c:v>5.0422600000000006</c:v>
                </c:pt>
                <c:pt idx="7183">
                  <c:v>5.0436500000000004</c:v>
                </c:pt>
                <c:pt idx="7184">
                  <c:v>5.0447700000000006</c:v>
                </c:pt>
                <c:pt idx="7185">
                  <c:v>5.0456300000000001</c:v>
                </c:pt>
                <c:pt idx="7186">
                  <c:v>5.0463000000000005</c:v>
                </c:pt>
                <c:pt idx="7187">
                  <c:v>5.0478300000000003</c:v>
                </c:pt>
                <c:pt idx="7188">
                  <c:v>5.0490000000000004</c:v>
                </c:pt>
                <c:pt idx="7189">
                  <c:v>5.0499000000000001</c:v>
                </c:pt>
                <c:pt idx="7190">
                  <c:v>5.0506200000000003</c:v>
                </c:pt>
                <c:pt idx="7191">
                  <c:v>5.0511600000000003</c:v>
                </c:pt>
                <c:pt idx="7192">
                  <c:v>5.0526</c:v>
                </c:pt>
                <c:pt idx="7193">
                  <c:v>5.0537200000000002</c:v>
                </c:pt>
                <c:pt idx="7194">
                  <c:v>5.0548000000000002</c:v>
                </c:pt>
                <c:pt idx="7195">
                  <c:v>5.0564600000000004</c:v>
                </c:pt>
                <c:pt idx="7196">
                  <c:v>5.0577199999999998</c:v>
                </c:pt>
                <c:pt idx="7197">
                  <c:v>5.0587100000000005</c:v>
                </c:pt>
                <c:pt idx="7198">
                  <c:v>5.0594299999999999</c:v>
                </c:pt>
                <c:pt idx="7199">
                  <c:v>5.0610499999999998</c:v>
                </c:pt>
                <c:pt idx="7200">
                  <c:v>5.0623100000000001</c:v>
                </c:pt>
                <c:pt idx="7201">
                  <c:v>5.06325</c:v>
                </c:pt>
                <c:pt idx="7202">
                  <c:v>5.0644200000000001</c:v>
                </c:pt>
                <c:pt idx="7203">
                  <c:v>5.0659000000000001</c:v>
                </c:pt>
                <c:pt idx="7204">
                  <c:v>5.0670700000000002</c:v>
                </c:pt>
                <c:pt idx="7205">
                  <c:v>5.0679699999999999</c:v>
                </c:pt>
                <c:pt idx="7206">
                  <c:v>5.0690900000000001</c:v>
                </c:pt>
                <c:pt idx="7207">
                  <c:v>5.0705300000000006</c:v>
                </c:pt>
                <c:pt idx="7208">
                  <c:v>5.0716600000000005</c:v>
                </c:pt>
                <c:pt idx="7209">
                  <c:v>5.0725500000000006</c:v>
                </c:pt>
                <c:pt idx="7210">
                  <c:v>5.0732300000000006</c:v>
                </c:pt>
                <c:pt idx="7211">
                  <c:v>5.0737199999999998</c:v>
                </c:pt>
                <c:pt idx="7212">
                  <c:v>5.0748000000000006</c:v>
                </c:pt>
                <c:pt idx="7213">
                  <c:v>5.0759699999999999</c:v>
                </c:pt>
                <c:pt idx="7214">
                  <c:v>5.0768700000000004</c:v>
                </c:pt>
                <c:pt idx="7215">
                  <c:v>5.0775899999999998</c:v>
                </c:pt>
                <c:pt idx="7216">
                  <c:v>5.0783500000000004</c:v>
                </c:pt>
                <c:pt idx="7217">
                  <c:v>5.0797499999999998</c:v>
                </c:pt>
                <c:pt idx="7218">
                  <c:v>5.0808300000000006</c:v>
                </c:pt>
                <c:pt idx="7219">
                  <c:v>5.0816800000000004</c:v>
                </c:pt>
                <c:pt idx="7220">
                  <c:v>5.0825300000000002</c:v>
                </c:pt>
                <c:pt idx="7221">
                  <c:v>5.0840199999999998</c:v>
                </c:pt>
                <c:pt idx="7222">
                  <c:v>5.08514</c:v>
                </c:pt>
                <c:pt idx="7223">
                  <c:v>5.0860000000000003</c:v>
                </c:pt>
                <c:pt idx="7224">
                  <c:v>5.0866699999999998</c:v>
                </c:pt>
                <c:pt idx="7225">
                  <c:v>5.0882399999999999</c:v>
                </c:pt>
                <c:pt idx="7226">
                  <c:v>5.08941</c:v>
                </c:pt>
                <c:pt idx="7227">
                  <c:v>5.0903600000000004</c:v>
                </c:pt>
                <c:pt idx="7228">
                  <c:v>5.0917000000000003</c:v>
                </c:pt>
                <c:pt idx="7229">
                  <c:v>5.09314</c:v>
                </c:pt>
                <c:pt idx="7230">
                  <c:v>5.09422</c:v>
                </c:pt>
                <c:pt idx="7231">
                  <c:v>5.0950800000000003</c:v>
                </c:pt>
                <c:pt idx="7232">
                  <c:v>5.0965600000000002</c:v>
                </c:pt>
                <c:pt idx="7233">
                  <c:v>5.0979100000000006</c:v>
                </c:pt>
                <c:pt idx="7234">
                  <c:v>5.0989399999999998</c:v>
                </c:pt>
                <c:pt idx="7235">
                  <c:v>5.0997500000000002</c:v>
                </c:pt>
                <c:pt idx="7236">
                  <c:v>5.1008300000000002</c:v>
                </c:pt>
                <c:pt idx="7237">
                  <c:v>5.10222</c:v>
                </c:pt>
                <c:pt idx="7238">
                  <c:v>5.1032999999999999</c:v>
                </c:pt>
                <c:pt idx="7239">
                  <c:v>5.1041100000000004</c:v>
                </c:pt>
                <c:pt idx="7240">
                  <c:v>5.1047900000000004</c:v>
                </c:pt>
                <c:pt idx="7241">
                  <c:v>5.1063100000000006</c:v>
                </c:pt>
                <c:pt idx="7242">
                  <c:v>5.1074799999999998</c:v>
                </c:pt>
                <c:pt idx="7243">
                  <c:v>5.1083800000000004</c:v>
                </c:pt>
                <c:pt idx="7244">
                  <c:v>5.1090600000000004</c:v>
                </c:pt>
                <c:pt idx="7245">
                  <c:v>5.1106300000000005</c:v>
                </c:pt>
                <c:pt idx="7246">
                  <c:v>5.1118399999999999</c:v>
                </c:pt>
                <c:pt idx="7247">
                  <c:v>5.1127900000000004</c:v>
                </c:pt>
                <c:pt idx="7248">
                  <c:v>5.1135099999999998</c:v>
                </c:pt>
                <c:pt idx="7249">
                  <c:v>5.1150799999999998</c:v>
                </c:pt>
                <c:pt idx="7250">
                  <c:v>5.1162900000000002</c:v>
                </c:pt>
                <c:pt idx="7251">
                  <c:v>5.1172399999999998</c:v>
                </c:pt>
                <c:pt idx="7252">
                  <c:v>5.1179600000000001</c:v>
                </c:pt>
                <c:pt idx="7253">
                  <c:v>5.1193900000000001</c:v>
                </c:pt>
                <c:pt idx="7254">
                  <c:v>5.1206500000000004</c:v>
                </c:pt>
                <c:pt idx="7255">
                  <c:v>5.1215999999999999</c:v>
                </c:pt>
                <c:pt idx="7256">
                  <c:v>5.1225900000000006</c:v>
                </c:pt>
                <c:pt idx="7257">
                  <c:v>5.1241599999999998</c:v>
                </c:pt>
                <c:pt idx="7258">
                  <c:v>5.1253700000000002</c:v>
                </c:pt>
                <c:pt idx="7259">
                  <c:v>5.1262699999999999</c:v>
                </c:pt>
                <c:pt idx="7260">
                  <c:v>5.1269900000000002</c:v>
                </c:pt>
                <c:pt idx="7261">
                  <c:v>5.1282100000000002</c:v>
                </c:pt>
                <c:pt idx="7262">
                  <c:v>5.1295099999999998</c:v>
                </c:pt>
                <c:pt idx="7263">
                  <c:v>5.1305000000000005</c:v>
                </c:pt>
                <c:pt idx="7264">
                  <c:v>5.13131</c:v>
                </c:pt>
                <c:pt idx="7265">
                  <c:v>5.1318900000000003</c:v>
                </c:pt>
                <c:pt idx="7266">
                  <c:v>5.1331899999999999</c:v>
                </c:pt>
                <c:pt idx="7267">
                  <c:v>5.13436</c:v>
                </c:pt>
                <c:pt idx="7268">
                  <c:v>5.1353100000000005</c:v>
                </c:pt>
                <c:pt idx="7269">
                  <c:v>5.1368400000000003</c:v>
                </c:pt>
                <c:pt idx="7270">
                  <c:v>5.1382300000000001</c:v>
                </c:pt>
                <c:pt idx="7271">
                  <c:v>5.13931</c:v>
                </c:pt>
                <c:pt idx="7272">
                  <c:v>5.1401200000000005</c:v>
                </c:pt>
                <c:pt idx="7273">
                  <c:v>5.1407500000000006</c:v>
                </c:pt>
                <c:pt idx="7274">
                  <c:v>5.1422800000000004</c:v>
                </c:pt>
                <c:pt idx="7275">
                  <c:v>5.14344</c:v>
                </c:pt>
                <c:pt idx="7276">
                  <c:v>5.1443400000000006</c:v>
                </c:pt>
                <c:pt idx="7277">
                  <c:v>5.14506</c:v>
                </c:pt>
                <c:pt idx="7278">
                  <c:v>5.1464100000000004</c:v>
                </c:pt>
                <c:pt idx="7279">
                  <c:v>5.1476700000000006</c:v>
                </c:pt>
                <c:pt idx="7280">
                  <c:v>5.1486600000000005</c:v>
                </c:pt>
                <c:pt idx="7281">
                  <c:v>5.15001</c:v>
                </c:pt>
                <c:pt idx="7282">
                  <c:v>5.1514899999999999</c:v>
                </c:pt>
                <c:pt idx="7283">
                  <c:v>5.1526100000000001</c:v>
                </c:pt>
                <c:pt idx="7284">
                  <c:v>5.1534700000000004</c:v>
                </c:pt>
                <c:pt idx="7285">
                  <c:v>5.1541399999999999</c:v>
                </c:pt>
                <c:pt idx="7286">
                  <c:v>5.1554900000000004</c:v>
                </c:pt>
                <c:pt idx="7287">
                  <c:v>5.1566999999999998</c:v>
                </c:pt>
                <c:pt idx="7288">
                  <c:v>5.1576900000000006</c:v>
                </c:pt>
                <c:pt idx="7289">
                  <c:v>5.1586400000000001</c:v>
                </c:pt>
                <c:pt idx="7290">
                  <c:v>5.1601699999999999</c:v>
                </c:pt>
                <c:pt idx="7291">
                  <c:v>5.1613800000000003</c:v>
                </c:pt>
                <c:pt idx="7292">
                  <c:v>5.16228</c:v>
                </c:pt>
                <c:pt idx="7293">
                  <c:v>5.1632199999999999</c:v>
                </c:pt>
                <c:pt idx="7294">
                  <c:v>5.1647500000000006</c:v>
                </c:pt>
                <c:pt idx="7295">
                  <c:v>5.1659199999999998</c:v>
                </c:pt>
                <c:pt idx="7296">
                  <c:v>5.1668200000000004</c:v>
                </c:pt>
                <c:pt idx="7297">
                  <c:v>5.1675399999999998</c:v>
                </c:pt>
                <c:pt idx="7298">
                  <c:v>5.1680799999999998</c:v>
                </c:pt>
                <c:pt idx="7299">
                  <c:v>5.1692900000000002</c:v>
                </c:pt>
                <c:pt idx="7300">
                  <c:v>5.1704600000000003</c:v>
                </c:pt>
                <c:pt idx="7301">
                  <c:v>5.17136</c:v>
                </c:pt>
                <c:pt idx="7302">
                  <c:v>5.1720300000000003</c:v>
                </c:pt>
                <c:pt idx="7303">
                  <c:v>5.1732500000000003</c:v>
                </c:pt>
                <c:pt idx="7304">
                  <c:v>5.1745100000000006</c:v>
                </c:pt>
                <c:pt idx="7305">
                  <c:v>5.1754899999999999</c:v>
                </c:pt>
                <c:pt idx="7306">
                  <c:v>5.1762600000000001</c:v>
                </c:pt>
                <c:pt idx="7307">
                  <c:v>5.1775200000000003</c:v>
                </c:pt>
                <c:pt idx="7308">
                  <c:v>5.1788699999999999</c:v>
                </c:pt>
                <c:pt idx="7309">
                  <c:v>5.1798999999999999</c:v>
                </c:pt>
                <c:pt idx="7310">
                  <c:v>5.1815199999999999</c:v>
                </c:pt>
                <c:pt idx="7311">
                  <c:v>5.1829600000000005</c:v>
                </c:pt>
                <c:pt idx="7312">
                  <c:v>5.1840799999999998</c:v>
                </c:pt>
                <c:pt idx="7313">
                  <c:v>5.1849300000000005</c:v>
                </c:pt>
                <c:pt idx="7314">
                  <c:v>5.1864600000000003</c:v>
                </c:pt>
                <c:pt idx="7315">
                  <c:v>5.1878099999999998</c:v>
                </c:pt>
                <c:pt idx="7316">
                  <c:v>5.1888500000000004</c:v>
                </c:pt>
                <c:pt idx="7317">
                  <c:v>5.1896500000000003</c:v>
                </c:pt>
                <c:pt idx="7318">
                  <c:v>5.1902400000000002</c:v>
                </c:pt>
                <c:pt idx="7319">
                  <c:v>5.1915900000000006</c:v>
                </c:pt>
                <c:pt idx="7320">
                  <c:v>5.1927599999999998</c:v>
                </c:pt>
                <c:pt idx="7321">
                  <c:v>5.1936999999999998</c:v>
                </c:pt>
                <c:pt idx="7322">
                  <c:v>5.1954500000000001</c:v>
                </c:pt>
                <c:pt idx="7323">
                  <c:v>5.1968000000000005</c:v>
                </c:pt>
                <c:pt idx="7324">
                  <c:v>5.1978400000000002</c:v>
                </c:pt>
                <c:pt idx="7325">
                  <c:v>5.1986400000000001</c:v>
                </c:pt>
                <c:pt idx="7326">
                  <c:v>5.1992700000000003</c:v>
                </c:pt>
                <c:pt idx="7327">
                  <c:v>5.2004000000000001</c:v>
                </c:pt>
                <c:pt idx="7328">
                  <c:v>5.2016100000000005</c:v>
                </c:pt>
                <c:pt idx="7329">
                  <c:v>5.2026000000000003</c:v>
                </c:pt>
                <c:pt idx="7330">
                  <c:v>5.2033200000000006</c:v>
                </c:pt>
                <c:pt idx="7331">
                  <c:v>5.2047600000000003</c:v>
                </c:pt>
                <c:pt idx="7332">
                  <c:v>5.2060200000000005</c:v>
                </c:pt>
                <c:pt idx="7333">
                  <c:v>5.2070100000000004</c:v>
                </c:pt>
                <c:pt idx="7334">
                  <c:v>5.20777</c:v>
                </c:pt>
                <c:pt idx="7335">
                  <c:v>5.2092100000000006</c:v>
                </c:pt>
                <c:pt idx="7336">
                  <c:v>5.2104699999999999</c:v>
                </c:pt>
                <c:pt idx="7337">
                  <c:v>5.2114600000000006</c:v>
                </c:pt>
                <c:pt idx="7338">
                  <c:v>5.2122200000000003</c:v>
                </c:pt>
                <c:pt idx="7339">
                  <c:v>5.21366</c:v>
                </c:pt>
                <c:pt idx="7340">
                  <c:v>5.2149600000000005</c:v>
                </c:pt>
                <c:pt idx="7341">
                  <c:v>5.2159500000000003</c:v>
                </c:pt>
                <c:pt idx="7342">
                  <c:v>5.2167200000000005</c:v>
                </c:pt>
                <c:pt idx="7343">
                  <c:v>5.2179700000000002</c:v>
                </c:pt>
                <c:pt idx="7344">
                  <c:v>5.2192800000000004</c:v>
                </c:pt>
                <c:pt idx="7345">
                  <c:v>5.2203100000000004</c:v>
                </c:pt>
                <c:pt idx="7346">
                  <c:v>5.22112</c:v>
                </c:pt>
                <c:pt idx="7347">
                  <c:v>5.2223800000000002</c:v>
                </c:pt>
                <c:pt idx="7348">
                  <c:v>5.2237299999999998</c:v>
                </c:pt>
                <c:pt idx="7349">
                  <c:v>5.2248100000000006</c:v>
                </c:pt>
                <c:pt idx="7350">
                  <c:v>5.2260200000000001</c:v>
                </c:pt>
                <c:pt idx="7351">
                  <c:v>5.2275900000000002</c:v>
                </c:pt>
                <c:pt idx="7352">
                  <c:v>5.2287600000000003</c:v>
                </c:pt>
                <c:pt idx="7353">
                  <c:v>5.2297099999999999</c:v>
                </c:pt>
                <c:pt idx="7354">
                  <c:v>5.2304300000000001</c:v>
                </c:pt>
                <c:pt idx="7355">
                  <c:v>5.2315900000000006</c:v>
                </c:pt>
                <c:pt idx="7356">
                  <c:v>5.2328999999999999</c:v>
                </c:pt>
                <c:pt idx="7357">
                  <c:v>5.23393</c:v>
                </c:pt>
                <c:pt idx="7358">
                  <c:v>5.2347000000000001</c:v>
                </c:pt>
                <c:pt idx="7359">
                  <c:v>5.2363100000000005</c:v>
                </c:pt>
                <c:pt idx="7360">
                  <c:v>5.2375699999999998</c:v>
                </c:pt>
                <c:pt idx="7361">
                  <c:v>5.2385200000000003</c:v>
                </c:pt>
                <c:pt idx="7362">
                  <c:v>5.2392799999999999</c:v>
                </c:pt>
                <c:pt idx="7363">
                  <c:v>5.2400900000000004</c:v>
                </c:pt>
                <c:pt idx="7364">
                  <c:v>5.2414800000000001</c:v>
                </c:pt>
                <c:pt idx="7365">
                  <c:v>5.24261</c:v>
                </c:pt>
                <c:pt idx="7366">
                  <c:v>5.2434200000000004</c:v>
                </c:pt>
                <c:pt idx="7367">
                  <c:v>5.2443200000000001</c:v>
                </c:pt>
                <c:pt idx="7368">
                  <c:v>5.2458</c:v>
                </c:pt>
                <c:pt idx="7369">
                  <c:v>5.2469200000000003</c:v>
                </c:pt>
                <c:pt idx="7370">
                  <c:v>5.2478199999999999</c:v>
                </c:pt>
                <c:pt idx="7371">
                  <c:v>5.2484999999999999</c:v>
                </c:pt>
                <c:pt idx="7372">
                  <c:v>5.2500200000000001</c:v>
                </c:pt>
                <c:pt idx="7373">
                  <c:v>5.2512400000000001</c:v>
                </c:pt>
                <c:pt idx="7374">
                  <c:v>5.2521800000000001</c:v>
                </c:pt>
                <c:pt idx="7375">
                  <c:v>5.2529000000000003</c:v>
                </c:pt>
                <c:pt idx="7376">
                  <c:v>5.2540700000000005</c:v>
                </c:pt>
                <c:pt idx="7377">
                  <c:v>5.2553700000000001</c:v>
                </c:pt>
                <c:pt idx="7378">
                  <c:v>5.2563599999999999</c:v>
                </c:pt>
                <c:pt idx="7379">
                  <c:v>5.2571700000000003</c:v>
                </c:pt>
                <c:pt idx="7380">
                  <c:v>5.25861</c:v>
                </c:pt>
                <c:pt idx="7381">
                  <c:v>5.2598700000000003</c:v>
                </c:pt>
                <c:pt idx="7382">
                  <c:v>5.2609000000000004</c:v>
                </c:pt>
                <c:pt idx="7383">
                  <c:v>5.2621200000000004</c:v>
                </c:pt>
                <c:pt idx="7384">
                  <c:v>5.2636500000000002</c:v>
                </c:pt>
                <c:pt idx="7385">
                  <c:v>5.2648099999999998</c:v>
                </c:pt>
                <c:pt idx="7386">
                  <c:v>5.2657100000000003</c:v>
                </c:pt>
                <c:pt idx="7387">
                  <c:v>5.26661</c:v>
                </c:pt>
                <c:pt idx="7388">
                  <c:v>5.2681399999999998</c:v>
                </c:pt>
                <c:pt idx="7389">
                  <c:v>5.2693099999999999</c:v>
                </c:pt>
                <c:pt idx="7390">
                  <c:v>5.2702100000000005</c:v>
                </c:pt>
                <c:pt idx="7391">
                  <c:v>5.2713299999999998</c:v>
                </c:pt>
                <c:pt idx="7392">
                  <c:v>5.2728200000000003</c:v>
                </c:pt>
                <c:pt idx="7393">
                  <c:v>5.2739400000000005</c:v>
                </c:pt>
                <c:pt idx="7394">
                  <c:v>5.2748400000000002</c:v>
                </c:pt>
                <c:pt idx="7395">
                  <c:v>5.2755100000000006</c:v>
                </c:pt>
                <c:pt idx="7396">
                  <c:v>5.2768600000000001</c:v>
                </c:pt>
                <c:pt idx="7397">
                  <c:v>5.2780700000000005</c:v>
                </c:pt>
                <c:pt idx="7398">
                  <c:v>5.27902</c:v>
                </c:pt>
                <c:pt idx="7399">
                  <c:v>5.2797800000000006</c:v>
                </c:pt>
                <c:pt idx="7400">
                  <c:v>5.2810000000000006</c:v>
                </c:pt>
                <c:pt idx="7401">
                  <c:v>5.2823000000000002</c:v>
                </c:pt>
                <c:pt idx="7402">
                  <c:v>5.2833300000000003</c:v>
                </c:pt>
                <c:pt idx="7403">
                  <c:v>5.2841000000000005</c:v>
                </c:pt>
                <c:pt idx="7404">
                  <c:v>5.2849500000000003</c:v>
                </c:pt>
                <c:pt idx="7405">
                  <c:v>5.2863899999999999</c:v>
                </c:pt>
                <c:pt idx="7406">
                  <c:v>5.2874699999999999</c:v>
                </c:pt>
                <c:pt idx="7407">
                  <c:v>5.2883200000000006</c:v>
                </c:pt>
                <c:pt idx="7408">
                  <c:v>5.2890000000000006</c:v>
                </c:pt>
                <c:pt idx="7409">
                  <c:v>5.2899400000000005</c:v>
                </c:pt>
                <c:pt idx="7410">
                  <c:v>5.29129</c:v>
                </c:pt>
                <c:pt idx="7411">
                  <c:v>5.2922799999999999</c:v>
                </c:pt>
                <c:pt idx="7412">
                  <c:v>5.2930900000000003</c:v>
                </c:pt>
                <c:pt idx="7413">
                  <c:v>5.29453</c:v>
                </c:pt>
                <c:pt idx="7414">
                  <c:v>5.2958300000000005</c:v>
                </c:pt>
                <c:pt idx="7415">
                  <c:v>5.2968200000000003</c:v>
                </c:pt>
                <c:pt idx="7416">
                  <c:v>5.2976299999999998</c:v>
                </c:pt>
                <c:pt idx="7417">
                  <c:v>5.2982100000000001</c:v>
                </c:pt>
                <c:pt idx="7418">
                  <c:v>5.2997000000000005</c:v>
                </c:pt>
                <c:pt idx="7419">
                  <c:v>5.3008700000000006</c:v>
                </c:pt>
                <c:pt idx="7420">
                  <c:v>5.3017200000000004</c:v>
                </c:pt>
                <c:pt idx="7421">
                  <c:v>5.3032500000000002</c:v>
                </c:pt>
                <c:pt idx="7422">
                  <c:v>5.30464</c:v>
                </c:pt>
                <c:pt idx="7423">
                  <c:v>5.3056700000000001</c:v>
                </c:pt>
                <c:pt idx="7424">
                  <c:v>5.3064800000000005</c:v>
                </c:pt>
                <c:pt idx="7425">
                  <c:v>5.3075600000000005</c:v>
                </c:pt>
                <c:pt idx="7426">
                  <c:v>5.3089599999999999</c:v>
                </c:pt>
                <c:pt idx="7427">
                  <c:v>5.3100399999999999</c:v>
                </c:pt>
                <c:pt idx="7428">
                  <c:v>5.3115199999999998</c:v>
                </c:pt>
                <c:pt idx="7429">
                  <c:v>5.3130500000000005</c:v>
                </c:pt>
                <c:pt idx="7430">
                  <c:v>5.3142200000000006</c:v>
                </c:pt>
                <c:pt idx="7431">
                  <c:v>5.3151600000000006</c:v>
                </c:pt>
                <c:pt idx="7432">
                  <c:v>5.3158300000000001</c:v>
                </c:pt>
                <c:pt idx="7433">
                  <c:v>5.31637</c:v>
                </c:pt>
                <c:pt idx="7434">
                  <c:v>5.31745</c:v>
                </c:pt>
                <c:pt idx="7435">
                  <c:v>5.31867</c:v>
                </c:pt>
                <c:pt idx="7436">
                  <c:v>5.3195700000000006</c:v>
                </c:pt>
                <c:pt idx="7437">
                  <c:v>5.3207300000000002</c:v>
                </c:pt>
                <c:pt idx="7438">
                  <c:v>5.3222200000000006</c:v>
                </c:pt>
                <c:pt idx="7439">
                  <c:v>5.32334</c:v>
                </c:pt>
                <c:pt idx="7440">
                  <c:v>5.3242400000000005</c:v>
                </c:pt>
                <c:pt idx="7441">
                  <c:v>5.32491</c:v>
                </c:pt>
                <c:pt idx="7442">
                  <c:v>5.3260800000000001</c:v>
                </c:pt>
                <c:pt idx="7443">
                  <c:v>5.3273900000000003</c:v>
                </c:pt>
                <c:pt idx="7444">
                  <c:v>5.3283800000000001</c:v>
                </c:pt>
                <c:pt idx="7445">
                  <c:v>5.3293600000000003</c:v>
                </c:pt>
                <c:pt idx="7446">
                  <c:v>5.3308900000000001</c:v>
                </c:pt>
                <c:pt idx="7447">
                  <c:v>5.3321100000000001</c:v>
                </c:pt>
                <c:pt idx="7448">
                  <c:v>5.3330500000000001</c:v>
                </c:pt>
                <c:pt idx="7449">
                  <c:v>5.3337700000000003</c:v>
                </c:pt>
                <c:pt idx="7450">
                  <c:v>5.3349799999999998</c:v>
                </c:pt>
                <c:pt idx="7451">
                  <c:v>5.33629</c:v>
                </c:pt>
                <c:pt idx="7452">
                  <c:v>5.3372799999999998</c:v>
                </c:pt>
                <c:pt idx="7453">
                  <c:v>5.3380900000000002</c:v>
                </c:pt>
                <c:pt idx="7454">
                  <c:v>5.3397000000000006</c:v>
                </c:pt>
                <c:pt idx="7455">
                  <c:v>5.3409599999999999</c:v>
                </c:pt>
                <c:pt idx="7456">
                  <c:v>5.3419100000000004</c:v>
                </c:pt>
                <c:pt idx="7457">
                  <c:v>5.34267</c:v>
                </c:pt>
                <c:pt idx="7458">
                  <c:v>5.3438800000000004</c:v>
                </c:pt>
                <c:pt idx="7459">
                  <c:v>5.3451900000000006</c:v>
                </c:pt>
                <c:pt idx="7460">
                  <c:v>5.3462200000000006</c:v>
                </c:pt>
                <c:pt idx="7461">
                  <c:v>5.3476600000000003</c:v>
                </c:pt>
                <c:pt idx="7462">
                  <c:v>5.3491400000000002</c:v>
                </c:pt>
                <c:pt idx="7463">
                  <c:v>5.3503100000000003</c:v>
                </c:pt>
                <c:pt idx="7464">
                  <c:v>5.3511700000000006</c:v>
                </c:pt>
                <c:pt idx="7465">
                  <c:v>5.35189</c:v>
                </c:pt>
                <c:pt idx="7466">
                  <c:v>5.3530500000000005</c:v>
                </c:pt>
                <c:pt idx="7467">
                  <c:v>5.3543099999999999</c:v>
                </c:pt>
                <c:pt idx="7468">
                  <c:v>5.3553000000000006</c:v>
                </c:pt>
                <c:pt idx="7469">
                  <c:v>5.3565200000000006</c:v>
                </c:pt>
                <c:pt idx="7470">
                  <c:v>5.3580399999999999</c:v>
                </c:pt>
                <c:pt idx="7471">
                  <c:v>5.35921</c:v>
                </c:pt>
                <c:pt idx="7472">
                  <c:v>5.3601100000000006</c:v>
                </c:pt>
                <c:pt idx="7473">
                  <c:v>5.36083</c:v>
                </c:pt>
                <c:pt idx="7474">
                  <c:v>5.3623599999999998</c:v>
                </c:pt>
                <c:pt idx="7475">
                  <c:v>5.3635700000000002</c:v>
                </c:pt>
                <c:pt idx="7476">
                  <c:v>5.3645200000000006</c:v>
                </c:pt>
                <c:pt idx="7477">
                  <c:v>5.36524</c:v>
                </c:pt>
                <c:pt idx="7478">
                  <c:v>5.3658200000000003</c:v>
                </c:pt>
                <c:pt idx="7479">
                  <c:v>5.3672599999999999</c:v>
                </c:pt>
                <c:pt idx="7480">
                  <c:v>5.3683800000000002</c:v>
                </c:pt>
                <c:pt idx="7481">
                  <c:v>5.3692400000000005</c:v>
                </c:pt>
                <c:pt idx="7482">
                  <c:v>5.3707200000000004</c:v>
                </c:pt>
                <c:pt idx="7483">
                  <c:v>5.3721100000000002</c:v>
                </c:pt>
                <c:pt idx="7484">
                  <c:v>5.3731499999999999</c:v>
                </c:pt>
                <c:pt idx="7485">
                  <c:v>5.3739600000000003</c:v>
                </c:pt>
                <c:pt idx="7486">
                  <c:v>5.3745400000000005</c:v>
                </c:pt>
                <c:pt idx="7487">
                  <c:v>5.3752599999999999</c:v>
                </c:pt>
                <c:pt idx="7488">
                  <c:v>5.3766100000000003</c:v>
                </c:pt>
                <c:pt idx="7489">
                  <c:v>5.3776400000000004</c:v>
                </c:pt>
                <c:pt idx="7490">
                  <c:v>5.3790800000000001</c:v>
                </c:pt>
                <c:pt idx="7491">
                  <c:v>5.38056</c:v>
                </c:pt>
                <c:pt idx="7492">
                  <c:v>5.3817300000000001</c:v>
                </c:pt>
                <c:pt idx="7493">
                  <c:v>5.3826299999999998</c:v>
                </c:pt>
                <c:pt idx="7494">
                  <c:v>5.3833099999999998</c:v>
                </c:pt>
                <c:pt idx="7495">
                  <c:v>5.3847000000000005</c:v>
                </c:pt>
                <c:pt idx="7496">
                  <c:v>5.38591</c:v>
                </c:pt>
                <c:pt idx="7497">
                  <c:v>5.3868999999999998</c:v>
                </c:pt>
                <c:pt idx="7498">
                  <c:v>5.3876200000000001</c:v>
                </c:pt>
                <c:pt idx="7499">
                  <c:v>5.3886599999999998</c:v>
                </c:pt>
                <c:pt idx="7500">
                  <c:v>5.3900000000000006</c:v>
                </c:pt>
                <c:pt idx="7501">
                  <c:v>5.3910800000000005</c:v>
                </c:pt>
                <c:pt idx="7502">
                  <c:v>5.3918900000000001</c:v>
                </c:pt>
                <c:pt idx="7503">
                  <c:v>5.3925200000000002</c:v>
                </c:pt>
                <c:pt idx="7504">
                  <c:v>5.3932400000000005</c:v>
                </c:pt>
                <c:pt idx="7505">
                  <c:v>5.39459</c:v>
                </c:pt>
                <c:pt idx="7506">
                  <c:v>5.3956200000000001</c:v>
                </c:pt>
                <c:pt idx="7507">
                  <c:v>5.39724</c:v>
                </c:pt>
                <c:pt idx="7508">
                  <c:v>5.3987300000000005</c:v>
                </c:pt>
                <c:pt idx="7509">
                  <c:v>5.3998499999999998</c:v>
                </c:pt>
                <c:pt idx="7510">
                  <c:v>5.4007000000000005</c:v>
                </c:pt>
                <c:pt idx="7511">
                  <c:v>5.4013800000000005</c:v>
                </c:pt>
                <c:pt idx="7512">
                  <c:v>5.4025500000000006</c:v>
                </c:pt>
                <c:pt idx="7513">
                  <c:v>5.4038000000000004</c:v>
                </c:pt>
                <c:pt idx="7514">
                  <c:v>5.4047900000000002</c:v>
                </c:pt>
                <c:pt idx="7515">
                  <c:v>5.4055600000000004</c:v>
                </c:pt>
                <c:pt idx="7516">
                  <c:v>5.4071800000000003</c:v>
                </c:pt>
                <c:pt idx="7517">
                  <c:v>5.4083899999999998</c:v>
                </c:pt>
                <c:pt idx="7518">
                  <c:v>5.4093800000000005</c:v>
                </c:pt>
                <c:pt idx="7519">
                  <c:v>5.4100999999999999</c:v>
                </c:pt>
                <c:pt idx="7520">
                  <c:v>5.4117199999999999</c:v>
                </c:pt>
                <c:pt idx="7521">
                  <c:v>5.4129300000000002</c:v>
                </c:pt>
                <c:pt idx="7522">
                  <c:v>5.4138700000000002</c:v>
                </c:pt>
                <c:pt idx="7523">
                  <c:v>5.4146400000000003</c:v>
                </c:pt>
                <c:pt idx="7524">
                  <c:v>5.4152200000000006</c:v>
                </c:pt>
                <c:pt idx="7525">
                  <c:v>5.41648</c:v>
                </c:pt>
                <c:pt idx="7526">
                  <c:v>5.4176500000000001</c:v>
                </c:pt>
                <c:pt idx="7527">
                  <c:v>5.4185500000000006</c:v>
                </c:pt>
                <c:pt idx="7528">
                  <c:v>5.41967</c:v>
                </c:pt>
                <c:pt idx="7529">
                  <c:v>5.4211600000000004</c:v>
                </c:pt>
                <c:pt idx="7530">
                  <c:v>5.4222799999999998</c:v>
                </c:pt>
                <c:pt idx="7531">
                  <c:v>5.4231800000000003</c:v>
                </c:pt>
                <c:pt idx="7532">
                  <c:v>5.4238499999999998</c:v>
                </c:pt>
                <c:pt idx="7533">
                  <c:v>5.4248000000000003</c:v>
                </c:pt>
                <c:pt idx="7534">
                  <c:v>5.4260999999999999</c:v>
                </c:pt>
                <c:pt idx="7535">
                  <c:v>5.42713</c:v>
                </c:pt>
                <c:pt idx="7536">
                  <c:v>5.4289300000000003</c:v>
                </c:pt>
                <c:pt idx="7537">
                  <c:v>5.4303699999999999</c:v>
                </c:pt>
                <c:pt idx="7538">
                  <c:v>5.4314499999999999</c:v>
                </c:pt>
                <c:pt idx="7539">
                  <c:v>5.4322600000000003</c:v>
                </c:pt>
                <c:pt idx="7540">
                  <c:v>5.4329299999999998</c:v>
                </c:pt>
                <c:pt idx="7541">
                  <c:v>5.4340600000000006</c:v>
                </c:pt>
                <c:pt idx="7542">
                  <c:v>5.4353199999999999</c:v>
                </c:pt>
                <c:pt idx="7543">
                  <c:v>5.4363100000000006</c:v>
                </c:pt>
                <c:pt idx="7544">
                  <c:v>5.4370700000000003</c:v>
                </c:pt>
                <c:pt idx="7545">
                  <c:v>5.4382799999999998</c:v>
                </c:pt>
                <c:pt idx="7546">
                  <c:v>5.4395899999999999</c:v>
                </c:pt>
                <c:pt idx="7547">
                  <c:v>5.44062</c:v>
                </c:pt>
                <c:pt idx="7548">
                  <c:v>5.4414300000000004</c:v>
                </c:pt>
                <c:pt idx="7549">
                  <c:v>5.4430500000000004</c:v>
                </c:pt>
                <c:pt idx="7550">
                  <c:v>5.4443099999999998</c:v>
                </c:pt>
                <c:pt idx="7551">
                  <c:v>5.4453000000000005</c:v>
                </c:pt>
                <c:pt idx="7552">
                  <c:v>5.4460600000000001</c:v>
                </c:pt>
                <c:pt idx="7553">
                  <c:v>5.4470499999999999</c:v>
                </c:pt>
                <c:pt idx="7554">
                  <c:v>5.4484400000000006</c:v>
                </c:pt>
                <c:pt idx="7555">
                  <c:v>5.4494800000000003</c:v>
                </c:pt>
                <c:pt idx="7556">
                  <c:v>5.4503300000000001</c:v>
                </c:pt>
                <c:pt idx="7557">
                  <c:v>5.4513600000000002</c:v>
                </c:pt>
                <c:pt idx="7558">
                  <c:v>5.4527999999999999</c:v>
                </c:pt>
                <c:pt idx="7559">
                  <c:v>5.4538799999999998</c:v>
                </c:pt>
                <c:pt idx="7560">
                  <c:v>5.4547400000000001</c:v>
                </c:pt>
                <c:pt idx="7561">
                  <c:v>5.4558100000000005</c:v>
                </c:pt>
                <c:pt idx="7562">
                  <c:v>5.4572500000000002</c:v>
                </c:pt>
                <c:pt idx="7563">
                  <c:v>5.4583300000000001</c:v>
                </c:pt>
                <c:pt idx="7564">
                  <c:v>5.4591900000000004</c:v>
                </c:pt>
                <c:pt idx="7565">
                  <c:v>5.4598599999999999</c:v>
                </c:pt>
                <c:pt idx="7566">
                  <c:v>5.4612100000000003</c:v>
                </c:pt>
                <c:pt idx="7567">
                  <c:v>5.4624199999999998</c:v>
                </c:pt>
                <c:pt idx="7568">
                  <c:v>5.4633700000000003</c:v>
                </c:pt>
                <c:pt idx="7569">
                  <c:v>5.4647600000000001</c:v>
                </c:pt>
                <c:pt idx="7570">
                  <c:v>5.4662000000000006</c:v>
                </c:pt>
                <c:pt idx="7571">
                  <c:v>5.4672800000000006</c:v>
                </c:pt>
                <c:pt idx="7572">
                  <c:v>5.4681300000000004</c:v>
                </c:pt>
                <c:pt idx="7573">
                  <c:v>5.4694799999999999</c:v>
                </c:pt>
                <c:pt idx="7574">
                  <c:v>5.4708300000000003</c:v>
                </c:pt>
                <c:pt idx="7575">
                  <c:v>5.4719100000000003</c:v>
                </c:pt>
                <c:pt idx="7576">
                  <c:v>5.4727600000000001</c:v>
                </c:pt>
                <c:pt idx="7577">
                  <c:v>5.4733900000000002</c:v>
                </c:pt>
                <c:pt idx="7578">
                  <c:v>5.47492</c:v>
                </c:pt>
                <c:pt idx="7579">
                  <c:v>5.4760900000000001</c:v>
                </c:pt>
                <c:pt idx="7580">
                  <c:v>5.4769899999999998</c:v>
                </c:pt>
                <c:pt idx="7581">
                  <c:v>5.4777100000000001</c:v>
                </c:pt>
                <c:pt idx="7582">
                  <c:v>5.47905</c:v>
                </c:pt>
                <c:pt idx="7583">
                  <c:v>5.4803100000000002</c:v>
                </c:pt>
                <c:pt idx="7584">
                  <c:v>5.4812599999999998</c:v>
                </c:pt>
                <c:pt idx="7585">
                  <c:v>5.4822500000000005</c:v>
                </c:pt>
                <c:pt idx="7586">
                  <c:v>5.4837699999999998</c:v>
                </c:pt>
                <c:pt idx="7587">
                  <c:v>5.4849899999999998</c:v>
                </c:pt>
                <c:pt idx="7588">
                  <c:v>5.4859300000000006</c:v>
                </c:pt>
                <c:pt idx="7589">
                  <c:v>5.4868800000000002</c:v>
                </c:pt>
                <c:pt idx="7590">
                  <c:v>5.4883600000000001</c:v>
                </c:pt>
                <c:pt idx="7591">
                  <c:v>5.4895300000000002</c:v>
                </c:pt>
                <c:pt idx="7592">
                  <c:v>5.4904700000000002</c:v>
                </c:pt>
                <c:pt idx="7593">
                  <c:v>5.4911500000000002</c:v>
                </c:pt>
                <c:pt idx="7594">
                  <c:v>5.4927200000000003</c:v>
                </c:pt>
                <c:pt idx="7595">
                  <c:v>5.4939300000000006</c:v>
                </c:pt>
                <c:pt idx="7596">
                  <c:v>5.4948800000000002</c:v>
                </c:pt>
                <c:pt idx="7597">
                  <c:v>5.4956000000000005</c:v>
                </c:pt>
                <c:pt idx="7598">
                  <c:v>5.4963600000000001</c:v>
                </c:pt>
                <c:pt idx="7599">
                  <c:v>5.4977999999999998</c:v>
                </c:pt>
                <c:pt idx="7600">
                  <c:v>5.4988799999999998</c:v>
                </c:pt>
                <c:pt idx="7601">
                  <c:v>5.4996900000000002</c:v>
                </c:pt>
                <c:pt idx="7602">
                  <c:v>5.5009899999999998</c:v>
                </c:pt>
                <c:pt idx="7603">
                  <c:v>5.5023800000000005</c:v>
                </c:pt>
                <c:pt idx="7604">
                  <c:v>5.5034200000000002</c:v>
                </c:pt>
                <c:pt idx="7605">
                  <c:v>5.5042300000000006</c:v>
                </c:pt>
                <c:pt idx="7606">
                  <c:v>5.5051300000000003</c:v>
                </c:pt>
                <c:pt idx="7607">
                  <c:v>5.5065600000000003</c:v>
                </c:pt>
                <c:pt idx="7608">
                  <c:v>5.5076900000000002</c:v>
                </c:pt>
                <c:pt idx="7609">
                  <c:v>5.5085899999999999</c:v>
                </c:pt>
                <c:pt idx="7610">
                  <c:v>5.5092600000000003</c:v>
                </c:pt>
                <c:pt idx="7611">
                  <c:v>5.5103900000000001</c:v>
                </c:pt>
                <c:pt idx="7612">
                  <c:v>5.5116900000000006</c:v>
                </c:pt>
                <c:pt idx="7613">
                  <c:v>5.5126800000000005</c:v>
                </c:pt>
                <c:pt idx="7614">
                  <c:v>5.5140700000000002</c:v>
                </c:pt>
                <c:pt idx="7615">
                  <c:v>5.5155599999999998</c:v>
                </c:pt>
                <c:pt idx="7616">
                  <c:v>5.51668</c:v>
                </c:pt>
                <c:pt idx="7617">
                  <c:v>5.5175299999999998</c:v>
                </c:pt>
                <c:pt idx="7618">
                  <c:v>5.5182099999999998</c:v>
                </c:pt>
                <c:pt idx="7619">
                  <c:v>5.51938</c:v>
                </c:pt>
                <c:pt idx="7620">
                  <c:v>5.5206800000000005</c:v>
                </c:pt>
                <c:pt idx="7621">
                  <c:v>5.5216700000000003</c:v>
                </c:pt>
                <c:pt idx="7622">
                  <c:v>5.5224299999999999</c:v>
                </c:pt>
                <c:pt idx="7623">
                  <c:v>5.5230199999999998</c:v>
                </c:pt>
                <c:pt idx="7624">
                  <c:v>5.5243200000000003</c:v>
                </c:pt>
                <c:pt idx="7625">
                  <c:v>5.5254900000000005</c:v>
                </c:pt>
                <c:pt idx="7626">
                  <c:v>5.5263900000000001</c:v>
                </c:pt>
                <c:pt idx="7627">
                  <c:v>5.5271100000000004</c:v>
                </c:pt>
                <c:pt idx="7628">
                  <c:v>5.5285000000000002</c:v>
                </c:pt>
                <c:pt idx="7629">
                  <c:v>5.5297600000000005</c:v>
                </c:pt>
                <c:pt idx="7630">
                  <c:v>5.5307000000000004</c:v>
                </c:pt>
                <c:pt idx="7631">
                  <c:v>5.5319200000000004</c:v>
                </c:pt>
                <c:pt idx="7632">
                  <c:v>5.5334000000000003</c:v>
                </c:pt>
                <c:pt idx="7633">
                  <c:v>5.5345700000000004</c:v>
                </c:pt>
                <c:pt idx="7634">
                  <c:v>5.5354700000000001</c:v>
                </c:pt>
                <c:pt idx="7635">
                  <c:v>5.5365900000000003</c:v>
                </c:pt>
                <c:pt idx="7636">
                  <c:v>5.53803</c:v>
                </c:pt>
                <c:pt idx="7637">
                  <c:v>5.5391500000000002</c:v>
                </c:pt>
                <c:pt idx="7638">
                  <c:v>5.5400499999999999</c:v>
                </c:pt>
                <c:pt idx="7639">
                  <c:v>5.5407299999999999</c:v>
                </c:pt>
                <c:pt idx="7640">
                  <c:v>5.5419</c:v>
                </c:pt>
                <c:pt idx="7641">
                  <c:v>5.5431600000000003</c:v>
                </c:pt>
                <c:pt idx="7642">
                  <c:v>5.5441400000000005</c:v>
                </c:pt>
                <c:pt idx="7643">
                  <c:v>5.5449099999999998</c:v>
                </c:pt>
                <c:pt idx="7644">
                  <c:v>5.5465300000000006</c:v>
                </c:pt>
                <c:pt idx="7645">
                  <c:v>5.5477400000000001</c:v>
                </c:pt>
                <c:pt idx="7646">
                  <c:v>5.5487299999999999</c:v>
                </c:pt>
                <c:pt idx="7647">
                  <c:v>5.5496699999999999</c:v>
                </c:pt>
                <c:pt idx="7648">
                  <c:v>5.5512500000000005</c:v>
                </c:pt>
                <c:pt idx="7649">
                  <c:v>5.5524200000000006</c:v>
                </c:pt>
                <c:pt idx="7650">
                  <c:v>5.5533600000000005</c:v>
                </c:pt>
                <c:pt idx="7651">
                  <c:v>5.55471</c:v>
                </c:pt>
                <c:pt idx="7652">
                  <c:v>5.5561500000000006</c:v>
                </c:pt>
                <c:pt idx="7653">
                  <c:v>5.5572300000000006</c:v>
                </c:pt>
                <c:pt idx="7654">
                  <c:v>5.5580800000000004</c:v>
                </c:pt>
                <c:pt idx="7655">
                  <c:v>5.5587499999999999</c:v>
                </c:pt>
                <c:pt idx="7656">
                  <c:v>5.5598800000000006</c:v>
                </c:pt>
                <c:pt idx="7657">
                  <c:v>5.5611800000000002</c:v>
                </c:pt>
                <c:pt idx="7658">
                  <c:v>5.5621299999999998</c:v>
                </c:pt>
                <c:pt idx="7659">
                  <c:v>5.5628900000000003</c:v>
                </c:pt>
                <c:pt idx="7660">
                  <c:v>5.5634700000000006</c:v>
                </c:pt>
                <c:pt idx="7661">
                  <c:v>5.5649600000000001</c:v>
                </c:pt>
                <c:pt idx="7662">
                  <c:v>5.5660800000000004</c:v>
                </c:pt>
                <c:pt idx="7663">
                  <c:v>5.5676100000000002</c:v>
                </c:pt>
                <c:pt idx="7664">
                  <c:v>5.5691800000000002</c:v>
                </c:pt>
                <c:pt idx="7665">
                  <c:v>5.5704000000000002</c:v>
                </c:pt>
                <c:pt idx="7666">
                  <c:v>5.5712999999999999</c:v>
                </c:pt>
                <c:pt idx="7667">
                  <c:v>5.5720100000000006</c:v>
                </c:pt>
                <c:pt idx="7668">
                  <c:v>5.5730000000000004</c:v>
                </c:pt>
                <c:pt idx="7669">
                  <c:v>5.5743499999999999</c:v>
                </c:pt>
                <c:pt idx="7670">
                  <c:v>5.5754299999999999</c:v>
                </c:pt>
                <c:pt idx="7671">
                  <c:v>5.5762400000000003</c:v>
                </c:pt>
                <c:pt idx="7672">
                  <c:v>5.5772700000000004</c:v>
                </c:pt>
                <c:pt idx="7673">
                  <c:v>5.5786699999999998</c:v>
                </c:pt>
                <c:pt idx="7674">
                  <c:v>5.5797499999999998</c:v>
                </c:pt>
                <c:pt idx="7675">
                  <c:v>5.5806000000000004</c:v>
                </c:pt>
                <c:pt idx="7676">
                  <c:v>5.58127</c:v>
                </c:pt>
                <c:pt idx="7677">
                  <c:v>5.5825800000000001</c:v>
                </c:pt>
                <c:pt idx="7678">
                  <c:v>5.5837900000000005</c:v>
                </c:pt>
                <c:pt idx="7679">
                  <c:v>5.5851899999999999</c:v>
                </c:pt>
                <c:pt idx="7680">
                  <c:v>5.5868500000000001</c:v>
                </c:pt>
                <c:pt idx="7681">
                  <c:v>5.5881100000000004</c:v>
                </c:pt>
                <c:pt idx="7682">
                  <c:v>5.5891000000000002</c:v>
                </c:pt>
                <c:pt idx="7683">
                  <c:v>5.5898599999999998</c:v>
                </c:pt>
                <c:pt idx="7684">
                  <c:v>5.5906700000000003</c:v>
                </c:pt>
                <c:pt idx="7685">
                  <c:v>5.5921099999999999</c:v>
                </c:pt>
                <c:pt idx="7686">
                  <c:v>5.5931899999999999</c:v>
                </c:pt>
                <c:pt idx="7687">
                  <c:v>5.5940400000000006</c:v>
                </c:pt>
                <c:pt idx="7688">
                  <c:v>5.5947200000000006</c:v>
                </c:pt>
                <c:pt idx="7689">
                  <c:v>5.5954300000000003</c:v>
                </c:pt>
                <c:pt idx="7690">
                  <c:v>5.5968300000000006</c:v>
                </c:pt>
                <c:pt idx="7691">
                  <c:v>5.5978599999999998</c:v>
                </c:pt>
                <c:pt idx="7692">
                  <c:v>5.5986700000000003</c:v>
                </c:pt>
                <c:pt idx="7693">
                  <c:v>5.5995300000000006</c:v>
                </c:pt>
                <c:pt idx="7694">
                  <c:v>5.6009600000000006</c:v>
                </c:pt>
                <c:pt idx="7695">
                  <c:v>5.6020900000000005</c:v>
                </c:pt>
                <c:pt idx="7696">
                  <c:v>5.6029900000000001</c:v>
                </c:pt>
                <c:pt idx="7697">
                  <c:v>5.6041100000000004</c:v>
                </c:pt>
                <c:pt idx="7698">
                  <c:v>5.6055000000000001</c:v>
                </c:pt>
                <c:pt idx="7699">
                  <c:v>5.60663</c:v>
                </c:pt>
                <c:pt idx="7700">
                  <c:v>5.6074799999999998</c:v>
                </c:pt>
                <c:pt idx="7701">
                  <c:v>5.6086100000000005</c:v>
                </c:pt>
                <c:pt idx="7702">
                  <c:v>5.6100400000000006</c:v>
                </c:pt>
                <c:pt idx="7703">
                  <c:v>5.6111700000000004</c:v>
                </c:pt>
                <c:pt idx="7704">
                  <c:v>5.6120200000000002</c:v>
                </c:pt>
                <c:pt idx="7705">
                  <c:v>5.6136900000000001</c:v>
                </c:pt>
                <c:pt idx="7706">
                  <c:v>5.6149900000000006</c:v>
                </c:pt>
                <c:pt idx="7707">
                  <c:v>5.6159800000000004</c:v>
                </c:pt>
                <c:pt idx="7708">
                  <c:v>5.6167899999999999</c:v>
                </c:pt>
                <c:pt idx="7709">
                  <c:v>5.61782</c:v>
                </c:pt>
                <c:pt idx="7710">
                  <c:v>5.6192099999999998</c:v>
                </c:pt>
                <c:pt idx="7711">
                  <c:v>5.6202500000000004</c:v>
                </c:pt>
                <c:pt idx="7712">
                  <c:v>5.6211000000000002</c:v>
                </c:pt>
                <c:pt idx="7713">
                  <c:v>5.6217300000000003</c:v>
                </c:pt>
                <c:pt idx="7714">
                  <c:v>5.6226799999999999</c:v>
                </c:pt>
                <c:pt idx="7715">
                  <c:v>5.6239800000000004</c:v>
                </c:pt>
                <c:pt idx="7716">
                  <c:v>5.6249700000000002</c:v>
                </c:pt>
                <c:pt idx="7717">
                  <c:v>5.6257799999999998</c:v>
                </c:pt>
                <c:pt idx="7718">
                  <c:v>5.6268099999999999</c:v>
                </c:pt>
                <c:pt idx="7719">
                  <c:v>5.6282000000000005</c:v>
                </c:pt>
                <c:pt idx="7720">
                  <c:v>5.6292400000000002</c:v>
                </c:pt>
                <c:pt idx="7721">
                  <c:v>5.6303200000000002</c:v>
                </c:pt>
                <c:pt idx="7722">
                  <c:v>5.6319400000000002</c:v>
                </c:pt>
                <c:pt idx="7723">
                  <c:v>5.6331500000000005</c:v>
                </c:pt>
                <c:pt idx="7724">
                  <c:v>5.6341400000000004</c:v>
                </c:pt>
                <c:pt idx="7725">
                  <c:v>5.6348600000000006</c:v>
                </c:pt>
                <c:pt idx="7726">
                  <c:v>5.6364800000000006</c:v>
                </c:pt>
                <c:pt idx="7727">
                  <c:v>5.6376900000000001</c:v>
                </c:pt>
                <c:pt idx="7728">
                  <c:v>5.63863</c:v>
                </c:pt>
                <c:pt idx="7729">
                  <c:v>5.6394000000000002</c:v>
                </c:pt>
                <c:pt idx="7730">
                  <c:v>5.6399800000000004</c:v>
                </c:pt>
                <c:pt idx="7731">
                  <c:v>5.6406100000000006</c:v>
                </c:pt>
                <c:pt idx="7732">
                  <c:v>5.6419100000000002</c:v>
                </c:pt>
                <c:pt idx="7733">
                  <c:v>5.6429499999999999</c:v>
                </c:pt>
                <c:pt idx="7734">
                  <c:v>5.6437100000000004</c:v>
                </c:pt>
                <c:pt idx="7735">
                  <c:v>5.6449699999999998</c:v>
                </c:pt>
                <c:pt idx="7736">
                  <c:v>5.6463200000000002</c:v>
                </c:pt>
                <c:pt idx="7737">
                  <c:v>5.6473500000000003</c:v>
                </c:pt>
                <c:pt idx="7738">
                  <c:v>5.6486100000000006</c:v>
                </c:pt>
                <c:pt idx="7739">
                  <c:v>5.6501400000000004</c:v>
                </c:pt>
                <c:pt idx="7740">
                  <c:v>5.6513100000000005</c:v>
                </c:pt>
                <c:pt idx="7741">
                  <c:v>5.6522500000000004</c:v>
                </c:pt>
                <c:pt idx="7742">
                  <c:v>5.6533800000000003</c:v>
                </c:pt>
                <c:pt idx="7743">
                  <c:v>5.6548600000000002</c:v>
                </c:pt>
                <c:pt idx="7744">
                  <c:v>5.6559800000000005</c:v>
                </c:pt>
                <c:pt idx="7745">
                  <c:v>5.6568800000000001</c:v>
                </c:pt>
                <c:pt idx="7746">
                  <c:v>5.65801</c:v>
                </c:pt>
                <c:pt idx="7747">
                  <c:v>5.6594500000000005</c:v>
                </c:pt>
                <c:pt idx="7748">
                  <c:v>5.6605699999999999</c:v>
                </c:pt>
                <c:pt idx="7749">
                  <c:v>5.6614200000000006</c:v>
                </c:pt>
                <c:pt idx="7750">
                  <c:v>5.6621000000000006</c:v>
                </c:pt>
                <c:pt idx="7751">
                  <c:v>5.6634500000000001</c:v>
                </c:pt>
                <c:pt idx="7752">
                  <c:v>5.6646600000000005</c:v>
                </c:pt>
                <c:pt idx="7753">
                  <c:v>5.6656500000000003</c:v>
                </c:pt>
                <c:pt idx="7754">
                  <c:v>5.6663700000000006</c:v>
                </c:pt>
                <c:pt idx="7755">
                  <c:v>5.6675800000000001</c:v>
                </c:pt>
                <c:pt idx="7756">
                  <c:v>5.6688900000000002</c:v>
                </c:pt>
                <c:pt idx="7757">
                  <c:v>5.6699200000000003</c:v>
                </c:pt>
                <c:pt idx="7758">
                  <c:v>5.6706799999999999</c:v>
                </c:pt>
                <c:pt idx="7759">
                  <c:v>5.6719400000000002</c:v>
                </c:pt>
                <c:pt idx="7760">
                  <c:v>5.6732900000000006</c:v>
                </c:pt>
                <c:pt idx="7761">
                  <c:v>5.6743300000000003</c:v>
                </c:pt>
                <c:pt idx="7762">
                  <c:v>5.6751300000000002</c:v>
                </c:pt>
                <c:pt idx="7763">
                  <c:v>5.6765699999999999</c:v>
                </c:pt>
                <c:pt idx="7764">
                  <c:v>5.67788</c:v>
                </c:pt>
                <c:pt idx="7765">
                  <c:v>5.6789100000000001</c:v>
                </c:pt>
                <c:pt idx="7766">
                  <c:v>5.6796699999999998</c:v>
                </c:pt>
                <c:pt idx="7767">
                  <c:v>5.6807500000000006</c:v>
                </c:pt>
                <c:pt idx="7768">
                  <c:v>5.6821000000000002</c:v>
                </c:pt>
                <c:pt idx="7769">
                  <c:v>5.6831800000000001</c:v>
                </c:pt>
                <c:pt idx="7770">
                  <c:v>5.6840299999999999</c:v>
                </c:pt>
                <c:pt idx="7771">
                  <c:v>5.6852900000000002</c:v>
                </c:pt>
                <c:pt idx="7772">
                  <c:v>5.6866900000000005</c:v>
                </c:pt>
                <c:pt idx="7773">
                  <c:v>5.6877200000000006</c:v>
                </c:pt>
                <c:pt idx="7774">
                  <c:v>5.6885700000000003</c:v>
                </c:pt>
                <c:pt idx="7775">
                  <c:v>5.6892000000000005</c:v>
                </c:pt>
                <c:pt idx="7776">
                  <c:v>5.6899199999999999</c:v>
                </c:pt>
                <c:pt idx="7777">
                  <c:v>5.6912700000000003</c:v>
                </c:pt>
                <c:pt idx="7778">
                  <c:v>5.69231</c:v>
                </c:pt>
                <c:pt idx="7779">
                  <c:v>5.6931099999999999</c:v>
                </c:pt>
                <c:pt idx="7780">
                  <c:v>5.6943700000000002</c:v>
                </c:pt>
                <c:pt idx="7781">
                  <c:v>5.6957200000000006</c:v>
                </c:pt>
                <c:pt idx="7782">
                  <c:v>5.6967600000000003</c:v>
                </c:pt>
                <c:pt idx="7783">
                  <c:v>5.6975699999999998</c:v>
                </c:pt>
                <c:pt idx="7784">
                  <c:v>5.6988700000000003</c:v>
                </c:pt>
                <c:pt idx="7785">
                  <c:v>5.7002199999999998</c:v>
                </c:pt>
                <c:pt idx="7786">
                  <c:v>5.7012499999999999</c:v>
                </c:pt>
                <c:pt idx="7787">
                  <c:v>5.7020600000000004</c:v>
                </c:pt>
                <c:pt idx="7788">
                  <c:v>5.7026900000000005</c:v>
                </c:pt>
                <c:pt idx="7789">
                  <c:v>5.7039900000000001</c:v>
                </c:pt>
                <c:pt idx="7790">
                  <c:v>5.7052100000000001</c:v>
                </c:pt>
                <c:pt idx="7791">
                  <c:v>5.7061500000000001</c:v>
                </c:pt>
                <c:pt idx="7792">
                  <c:v>5.7068700000000003</c:v>
                </c:pt>
                <c:pt idx="7793">
                  <c:v>5.7084400000000004</c:v>
                </c:pt>
                <c:pt idx="7794">
                  <c:v>5.7096600000000004</c:v>
                </c:pt>
                <c:pt idx="7795">
                  <c:v>5.7106000000000003</c:v>
                </c:pt>
                <c:pt idx="7796">
                  <c:v>5.7113700000000005</c:v>
                </c:pt>
                <c:pt idx="7797">
                  <c:v>5.7125300000000001</c:v>
                </c:pt>
                <c:pt idx="7798">
                  <c:v>5.7138400000000003</c:v>
                </c:pt>
                <c:pt idx="7799">
                  <c:v>5.7148700000000003</c:v>
                </c:pt>
                <c:pt idx="7800">
                  <c:v>5.7158600000000002</c:v>
                </c:pt>
                <c:pt idx="7801">
                  <c:v>5.7174300000000002</c:v>
                </c:pt>
                <c:pt idx="7802">
                  <c:v>5.7186500000000002</c:v>
                </c:pt>
                <c:pt idx="7803">
                  <c:v>5.7195900000000002</c:v>
                </c:pt>
                <c:pt idx="7804">
                  <c:v>5.7203600000000003</c:v>
                </c:pt>
                <c:pt idx="7805">
                  <c:v>5.7215199999999999</c:v>
                </c:pt>
                <c:pt idx="7806">
                  <c:v>5.7228300000000001</c:v>
                </c:pt>
                <c:pt idx="7807">
                  <c:v>5.7238600000000002</c:v>
                </c:pt>
                <c:pt idx="7808">
                  <c:v>5.7246300000000003</c:v>
                </c:pt>
                <c:pt idx="7809">
                  <c:v>5.7262900000000005</c:v>
                </c:pt>
                <c:pt idx="7810">
                  <c:v>5.7275</c:v>
                </c:pt>
                <c:pt idx="7811">
                  <c:v>5.7284899999999999</c:v>
                </c:pt>
                <c:pt idx="7812">
                  <c:v>5.72926</c:v>
                </c:pt>
                <c:pt idx="7813">
                  <c:v>5.7306499999999998</c:v>
                </c:pt>
                <c:pt idx="7814">
                  <c:v>5.7319500000000003</c:v>
                </c:pt>
                <c:pt idx="7815">
                  <c:v>5.7329400000000001</c:v>
                </c:pt>
                <c:pt idx="7816">
                  <c:v>5.7337100000000003</c:v>
                </c:pt>
                <c:pt idx="7817">
                  <c:v>5.7347400000000004</c:v>
                </c:pt>
                <c:pt idx="7818">
                  <c:v>5.7360899999999999</c:v>
                </c:pt>
                <c:pt idx="7819">
                  <c:v>5.7371699999999999</c:v>
                </c:pt>
                <c:pt idx="7820">
                  <c:v>5.7379800000000003</c:v>
                </c:pt>
                <c:pt idx="7821">
                  <c:v>5.7386499999999998</c:v>
                </c:pt>
                <c:pt idx="7822">
                  <c:v>5.7401300000000006</c:v>
                </c:pt>
                <c:pt idx="7823">
                  <c:v>5.7412999999999998</c:v>
                </c:pt>
                <c:pt idx="7824">
                  <c:v>5.7422000000000004</c:v>
                </c:pt>
                <c:pt idx="7825">
                  <c:v>5.7429199999999998</c:v>
                </c:pt>
                <c:pt idx="7826">
                  <c:v>5.7444500000000005</c:v>
                </c:pt>
                <c:pt idx="7827">
                  <c:v>5.74566</c:v>
                </c:pt>
                <c:pt idx="7828">
                  <c:v>5.7466100000000004</c:v>
                </c:pt>
                <c:pt idx="7829">
                  <c:v>5.7477800000000006</c:v>
                </c:pt>
                <c:pt idx="7830">
                  <c:v>5.7492600000000005</c:v>
                </c:pt>
                <c:pt idx="7831">
                  <c:v>5.7503799999999998</c:v>
                </c:pt>
                <c:pt idx="7832">
                  <c:v>5.7512800000000004</c:v>
                </c:pt>
                <c:pt idx="7833">
                  <c:v>5.7525900000000005</c:v>
                </c:pt>
                <c:pt idx="7834">
                  <c:v>5.7539800000000003</c:v>
                </c:pt>
                <c:pt idx="7835">
                  <c:v>5.7551000000000005</c:v>
                </c:pt>
                <c:pt idx="7836">
                  <c:v>5.7559100000000001</c:v>
                </c:pt>
                <c:pt idx="7837">
                  <c:v>5.7565900000000001</c:v>
                </c:pt>
                <c:pt idx="7838">
                  <c:v>5.75807</c:v>
                </c:pt>
                <c:pt idx="7839">
                  <c:v>5.7592800000000004</c:v>
                </c:pt>
                <c:pt idx="7840">
                  <c:v>5.7601800000000001</c:v>
                </c:pt>
                <c:pt idx="7841">
                  <c:v>5.7608600000000001</c:v>
                </c:pt>
                <c:pt idx="7842">
                  <c:v>5.7624300000000002</c:v>
                </c:pt>
                <c:pt idx="7843">
                  <c:v>5.7636400000000005</c:v>
                </c:pt>
                <c:pt idx="7844">
                  <c:v>5.7645900000000001</c:v>
                </c:pt>
                <c:pt idx="7845">
                  <c:v>5.7653100000000004</c:v>
                </c:pt>
                <c:pt idx="7846">
                  <c:v>5.7658500000000004</c:v>
                </c:pt>
                <c:pt idx="7847">
                  <c:v>5.76715</c:v>
                </c:pt>
                <c:pt idx="7848">
                  <c:v>5.7682700000000002</c:v>
                </c:pt>
                <c:pt idx="7849">
                  <c:v>5.7692199999999998</c:v>
                </c:pt>
                <c:pt idx="7850">
                  <c:v>5.7698900000000002</c:v>
                </c:pt>
                <c:pt idx="7851">
                  <c:v>5.7714699999999999</c:v>
                </c:pt>
                <c:pt idx="7852">
                  <c:v>5.7726300000000004</c:v>
                </c:pt>
                <c:pt idx="7853">
                  <c:v>5.7735799999999999</c:v>
                </c:pt>
                <c:pt idx="7854">
                  <c:v>5.7743000000000002</c:v>
                </c:pt>
                <c:pt idx="7855">
                  <c:v>5.77569</c:v>
                </c:pt>
                <c:pt idx="7856">
                  <c:v>5.7769500000000003</c:v>
                </c:pt>
                <c:pt idx="7857">
                  <c:v>5.7779400000000001</c:v>
                </c:pt>
                <c:pt idx="7858">
                  <c:v>5.7787000000000006</c:v>
                </c:pt>
                <c:pt idx="7859">
                  <c:v>5.7799200000000006</c:v>
                </c:pt>
                <c:pt idx="7860">
                  <c:v>5.7812200000000002</c:v>
                </c:pt>
                <c:pt idx="7861">
                  <c:v>5.7822500000000003</c:v>
                </c:pt>
                <c:pt idx="7862">
                  <c:v>5.7830599999999999</c:v>
                </c:pt>
                <c:pt idx="7863">
                  <c:v>5.7838700000000003</c:v>
                </c:pt>
                <c:pt idx="7864">
                  <c:v>5.78531</c:v>
                </c:pt>
                <c:pt idx="7865">
                  <c:v>5.7864300000000002</c:v>
                </c:pt>
                <c:pt idx="7866">
                  <c:v>5.7872900000000005</c:v>
                </c:pt>
                <c:pt idx="7867">
                  <c:v>5.7884099999999998</c:v>
                </c:pt>
                <c:pt idx="7868">
                  <c:v>5.7898500000000004</c:v>
                </c:pt>
                <c:pt idx="7869">
                  <c:v>5.7909800000000002</c:v>
                </c:pt>
                <c:pt idx="7870">
                  <c:v>5.79183</c:v>
                </c:pt>
                <c:pt idx="7871">
                  <c:v>5.7926799999999998</c:v>
                </c:pt>
                <c:pt idx="7872">
                  <c:v>5.7941700000000003</c:v>
                </c:pt>
                <c:pt idx="7873">
                  <c:v>5.7953400000000004</c:v>
                </c:pt>
                <c:pt idx="7874">
                  <c:v>5.7962300000000004</c:v>
                </c:pt>
                <c:pt idx="7875">
                  <c:v>5.7979000000000003</c:v>
                </c:pt>
                <c:pt idx="7876">
                  <c:v>5.7992499999999998</c:v>
                </c:pt>
                <c:pt idx="7877">
                  <c:v>5.8002400000000005</c:v>
                </c:pt>
                <c:pt idx="7878">
                  <c:v>5.8010400000000004</c:v>
                </c:pt>
                <c:pt idx="7879">
                  <c:v>5.8016700000000005</c:v>
                </c:pt>
                <c:pt idx="7880">
                  <c:v>5.8025700000000002</c:v>
                </c:pt>
                <c:pt idx="7881">
                  <c:v>5.8038300000000005</c:v>
                </c:pt>
                <c:pt idx="7882">
                  <c:v>5.8050500000000005</c:v>
                </c:pt>
                <c:pt idx="7883">
                  <c:v>5.8068</c:v>
                </c:pt>
                <c:pt idx="7884">
                  <c:v>5.8081500000000004</c:v>
                </c:pt>
                <c:pt idx="7885">
                  <c:v>5.8091800000000005</c:v>
                </c:pt>
                <c:pt idx="7886">
                  <c:v>5.80999</c:v>
                </c:pt>
                <c:pt idx="7887">
                  <c:v>5.8108399999999998</c:v>
                </c:pt>
                <c:pt idx="7888">
                  <c:v>5.8122800000000003</c:v>
                </c:pt>
                <c:pt idx="7889">
                  <c:v>5.8134100000000002</c:v>
                </c:pt>
                <c:pt idx="7890">
                  <c:v>5.81426</c:v>
                </c:pt>
                <c:pt idx="7891">
                  <c:v>5.8151600000000006</c:v>
                </c:pt>
                <c:pt idx="7892">
                  <c:v>5.8166400000000005</c:v>
                </c:pt>
                <c:pt idx="7893">
                  <c:v>5.8178100000000006</c:v>
                </c:pt>
                <c:pt idx="7894">
                  <c:v>5.81867</c:v>
                </c:pt>
                <c:pt idx="7895">
                  <c:v>5.8200099999999999</c:v>
                </c:pt>
                <c:pt idx="7896">
                  <c:v>5.8214100000000002</c:v>
                </c:pt>
                <c:pt idx="7897">
                  <c:v>5.8224900000000002</c:v>
                </c:pt>
                <c:pt idx="7898">
                  <c:v>5.82334</c:v>
                </c:pt>
                <c:pt idx="7899">
                  <c:v>5.8242400000000005</c:v>
                </c:pt>
                <c:pt idx="7900">
                  <c:v>5.8256800000000002</c:v>
                </c:pt>
                <c:pt idx="7901">
                  <c:v>5.8268500000000003</c:v>
                </c:pt>
                <c:pt idx="7902">
                  <c:v>5.8277000000000001</c:v>
                </c:pt>
                <c:pt idx="7903">
                  <c:v>5.8283800000000001</c:v>
                </c:pt>
                <c:pt idx="7904">
                  <c:v>5.8289100000000005</c:v>
                </c:pt>
                <c:pt idx="7905">
                  <c:v>5.8303500000000001</c:v>
                </c:pt>
                <c:pt idx="7906">
                  <c:v>5.8314300000000001</c:v>
                </c:pt>
                <c:pt idx="7907">
                  <c:v>5.8322900000000004</c:v>
                </c:pt>
                <c:pt idx="7908">
                  <c:v>5.8337700000000003</c:v>
                </c:pt>
                <c:pt idx="7909">
                  <c:v>5.8351199999999999</c:v>
                </c:pt>
                <c:pt idx="7910">
                  <c:v>5.8361499999999999</c:v>
                </c:pt>
                <c:pt idx="7911">
                  <c:v>5.8369600000000004</c:v>
                </c:pt>
                <c:pt idx="7912">
                  <c:v>5.8375900000000005</c:v>
                </c:pt>
                <c:pt idx="7913">
                  <c:v>5.8390700000000004</c:v>
                </c:pt>
                <c:pt idx="7914">
                  <c:v>5.8402400000000005</c:v>
                </c:pt>
                <c:pt idx="7915">
                  <c:v>5.8411400000000002</c:v>
                </c:pt>
                <c:pt idx="7916">
                  <c:v>5.8420399999999999</c:v>
                </c:pt>
                <c:pt idx="7917">
                  <c:v>5.8435700000000006</c:v>
                </c:pt>
                <c:pt idx="7918">
                  <c:v>5.8447399999999998</c:v>
                </c:pt>
                <c:pt idx="7919">
                  <c:v>5.8456400000000004</c:v>
                </c:pt>
                <c:pt idx="7920">
                  <c:v>5.8465400000000001</c:v>
                </c:pt>
                <c:pt idx="7921">
                  <c:v>5.8480600000000003</c:v>
                </c:pt>
                <c:pt idx="7922">
                  <c:v>5.8491900000000001</c:v>
                </c:pt>
                <c:pt idx="7923">
                  <c:v>5.8500899999999998</c:v>
                </c:pt>
                <c:pt idx="7924">
                  <c:v>5.8510300000000006</c:v>
                </c:pt>
                <c:pt idx="7925">
                  <c:v>5.8525600000000004</c:v>
                </c:pt>
                <c:pt idx="7926">
                  <c:v>5.8536799999999998</c:v>
                </c:pt>
                <c:pt idx="7927">
                  <c:v>5.8545800000000003</c:v>
                </c:pt>
                <c:pt idx="7928">
                  <c:v>5.8553000000000006</c:v>
                </c:pt>
                <c:pt idx="7929">
                  <c:v>5.8566900000000004</c:v>
                </c:pt>
                <c:pt idx="7930">
                  <c:v>5.8579100000000004</c:v>
                </c:pt>
                <c:pt idx="7931">
                  <c:v>5.8589000000000002</c:v>
                </c:pt>
                <c:pt idx="7932">
                  <c:v>5.8596200000000005</c:v>
                </c:pt>
                <c:pt idx="7933">
                  <c:v>5.86083</c:v>
                </c:pt>
                <c:pt idx="7934">
                  <c:v>5.8621800000000004</c:v>
                </c:pt>
                <c:pt idx="7935">
                  <c:v>5.8631700000000002</c:v>
                </c:pt>
                <c:pt idx="7936">
                  <c:v>5.8639800000000006</c:v>
                </c:pt>
                <c:pt idx="7937">
                  <c:v>5.8654200000000003</c:v>
                </c:pt>
                <c:pt idx="7938">
                  <c:v>5.8667199999999999</c:v>
                </c:pt>
                <c:pt idx="7939">
                  <c:v>5.8677100000000006</c:v>
                </c:pt>
                <c:pt idx="7940">
                  <c:v>5.8685200000000002</c:v>
                </c:pt>
                <c:pt idx="7941">
                  <c:v>5.8695500000000003</c:v>
                </c:pt>
                <c:pt idx="7942">
                  <c:v>5.87094</c:v>
                </c:pt>
                <c:pt idx="7943">
                  <c:v>5.8719800000000006</c:v>
                </c:pt>
                <c:pt idx="7944">
                  <c:v>5.8728300000000004</c:v>
                </c:pt>
                <c:pt idx="7945">
                  <c:v>5.8745000000000003</c:v>
                </c:pt>
                <c:pt idx="7946">
                  <c:v>5.87575</c:v>
                </c:pt>
                <c:pt idx="7947">
                  <c:v>5.8767399999999999</c:v>
                </c:pt>
                <c:pt idx="7948">
                  <c:v>5.8781800000000004</c:v>
                </c:pt>
                <c:pt idx="7949">
                  <c:v>5.8796200000000001</c:v>
                </c:pt>
                <c:pt idx="7950">
                  <c:v>5.8807900000000002</c:v>
                </c:pt>
                <c:pt idx="7951">
                  <c:v>5.88164</c:v>
                </c:pt>
                <c:pt idx="7952">
                  <c:v>5.88232</c:v>
                </c:pt>
                <c:pt idx="7953">
                  <c:v>5.88286</c:v>
                </c:pt>
                <c:pt idx="7954">
                  <c:v>5.8841200000000002</c:v>
                </c:pt>
                <c:pt idx="7955">
                  <c:v>5.8852400000000005</c:v>
                </c:pt>
                <c:pt idx="7956">
                  <c:v>5.8861400000000001</c:v>
                </c:pt>
                <c:pt idx="7957">
                  <c:v>5.8870399999999998</c:v>
                </c:pt>
                <c:pt idx="7958">
                  <c:v>5.8885200000000006</c:v>
                </c:pt>
                <c:pt idx="7959">
                  <c:v>5.8896899999999999</c:v>
                </c:pt>
                <c:pt idx="7960">
                  <c:v>5.8905900000000004</c:v>
                </c:pt>
                <c:pt idx="7961">
                  <c:v>5.8917099999999998</c:v>
                </c:pt>
                <c:pt idx="7962">
                  <c:v>5.8931500000000003</c:v>
                </c:pt>
                <c:pt idx="7963">
                  <c:v>5.8942700000000006</c:v>
                </c:pt>
                <c:pt idx="7964">
                  <c:v>5.8951700000000002</c:v>
                </c:pt>
                <c:pt idx="7965">
                  <c:v>5.8958500000000003</c:v>
                </c:pt>
                <c:pt idx="7966">
                  <c:v>5.8973800000000001</c:v>
                </c:pt>
                <c:pt idx="7967">
                  <c:v>5.8985400000000006</c:v>
                </c:pt>
                <c:pt idx="7968">
                  <c:v>5.8994900000000001</c:v>
                </c:pt>
                <c:pt idx="7969">
                  <c:v>5.9002100000000004</c:v>
                </c:pt>
                <c:pt idx="7970">
                  <c:v>5.90097</c:v>
                </c:pt>
                <c:pt idx="7971">
                  <c:v>5.9023700000000003</c:v>
                </c:pt>
                <c:pt idx="7972">
                  <c:v>5.9034399999999998</c:v>
                </c:pt>
                <c:pt idx="7973">
                  <c:v>5.9043000000000001</c:v>
                </c:pt>
                <c:pt idx="7974">
                  <c:v>5.9055600000000004</c:v>
                </c:pt>
                <c:pt idx="7975">
                  <c:v>5.9069500000000001</c:v>
                </c:pt>
                <c:pt idx="7976">
                  <c:v>5.9079800000000002</c:v>
                </c:pt>
                <c:pt idx="7977">
                  <c:v>5.9088400000000005</c:v>
                </c:pt>
                <c:pt idx="7978">
                  <c:v>5.9094699999999998</c:v>
                </c:pt>
                <c:pt idx="7979">
                  <c:v>5.9109500000000006</c:v>
                </c:pt>
                <c:pt idx="7980">
                  <c:v>5.9121199999999998</c:v>
                </c:pt>
                <c:pt idx="7981">
                  <c:v>5.9130200000000004</c:v>
                </c:pt>
                <c:pt idx="7982">
                  <c:v>5.9137399999999998</c:v>
                </c:pt>
                <c:pt idx="7983">
                  <c:v>5.9149099999999999</c:v>
                </c:pt>
                <c:pt idx="7984">
                  <c:v>5.9162100000000004</c:v>
                </c:pt>
                <c:pt idx="7985">
                  <c:v>5.9172000000000002</c:v>
                </c:pt>
                <c:pt idx="7986">
                  <c:v>5.9179599999999999</c:v>
                </c:pt>
                <c:pt idx="7987">
                  <c:v>5.9192200000000001</c:v>
                </c:pt>
                <c:pt idx="7988">
                  <c:v>5.9205300000000003</c:v>
                </c:pt>
                <c:pt idx="7989">
                  <c:v>5.9215600000000004</c:v>
                </c:pt>
                <c:pt idx="7990">
                  <c:v>5.9223699999999999</c:v>
                </c:pt>
                <c:pt idx="7991">
                  <c:v>5.9234499999999999</c:v>
                </c:pt>
                <c:pt idx="7992">
                  <c:v>5.9248400000000006</c:v>
                </c:pt>
                <c:pt idx="7993">
                  <c:v>5.9259200000000005</c:v>
                </c:pt>
                <c:pt idx="7994">
                  <c:v>5.9267300000000001</c:v>
                </c:pt>
                <c:pt idx="7995">
                  <c:v>5.9280300000000006</c:v>
                </c:pt>
                <c:pt idx="7996">
                  <c:v>5.92943</c:v>
                </c:pt>
                <c:pt idx="7997">
                  <c:v>5.9304600000000001</c:v>
                </c:pt>
                <c:pt idx="7998">
                  <c:v>5.9312700000000005</c:v>
                </c:pt>
                <c:pt idx="7999">
                  <c:v>5.9327500000000004</c:v>
                </c:pt>
                <c:pt idx="8000">
                  <c:v>5.9340999999999999</c:v>
                </c:pt>
                <c:pt idx="8001">
                  <c:v>5.9350900000000006</c:v>
                </c:pt>
                <c:pt idx="8002">
                  <c:v>5.9359000000000002</c:v>
                </c:pt>
                <c:pt idx="8003">
                  <c:v>5.9375200000000001</c:v>
                </c:pt>
                <c:pt idx="8004">
                  <c:v>5.9387800000000004</c:v>
                </c:pt>
                <c:pt idx="8005">
                  <c:v>5.9397700000000002</c:v>
                </c:pt>
                <c:pt idx="8006">
                  <c:v>5.9405299999999999</c:v>
                </c:pt>
                <c:pt idx="8007">
                  <c:v>5.9411100000000001</c:v>
                </c:pt>
                <c:pt idx="8008">
                  <c:v>5.9421900000000001</c:v>
                </c:pt>
                <c:pt idx="8009">
                  <c:v>5.9434100000000001</c:v>
                </c:pt>
                <c:pt idx="8010">
                  <c:v>5.94435</c:v>
                </c:pt>
                <c:pt idx="8011">
                  <c:v>5.9450700000000003</c:v>
                </c:pt>
                <c:pt idx="8012">
                  <c:v>5.9461000000000004</c:v>
                </c:pt>
                <c:pt idx="8013">
                  <c:v>5.9474499999999999</c:v>
                </c:pt>
                <c:pt idx="8014">
                  <c:v>5.9484900000000005</c:v>
                </c:pt>
                <c:pt idx="8015">
                  <c:v>5.9493</c:v>
                </c:pt>
                <c:pt idx="8016">
                  <c:v>5.9509600000000002</c:v>
                </c:pt>
                <c:pt idx="8017">
                  <c:v>5.9522200000000005</c:v>
                </c:pt>
                <c:pt idx="8018">
                  <c:v>5.9532100000000003</c:v>
                </c:pt>
                <c:pt idx="8019">
                  <c:v>5.9544199999999998</c:v>
                </c:pt>
                <c:pt idx="8020">
                  <c:v>5.9559000000000006</c:v>
                </c:pt>
                <c:pt idx="8021">
                  <c:v>5.9570699999999999</c:v>
                </c:pt>
                <c:pt idx="8022">
                  <c:v>5.9579700000000004</c:v>
                </c:pt>
                <c:pt idx="8023">
                  <c:v>5.9586899999999998</c:v>
                </c:pt>
                <c:pt idx="8024">
                  <c:v>5.9598599999999999</c:v>
                </c:pt>
                <c:pt idx="8025">
                  <c:v>5.9611600000000005</c:v>
                </c:pt>
                <c:pt idx="8026">
                  <c:v>5.9621500000000003</c:v>
                </c:pt>
                <c:pt idx="8027">
                  <c:v>5.9629200000000004</c:v>
                </c:pt>
                <c:pt idx="8028">
                  <c:v>5.9639500000000005</c:v>
                </c:pt>
                <c:pt idx="8029">
                  <c:v>5.9653400000000003</c:v>
                </c:pt>
                <c:pt idx="8030">
                  <c:v>5.9664200000000003</c:v>
                </c:pt>
                <c:pt idx="8031">
                  <c:v>5.9672299999999998</c:v>
                </c:pt>
                <c:pt idx="8032">
                  <c:v>5.9680900000000001</c:v>
                </c:pt>
                <c:pt idx="8033">
                  <c:v>5.96957</c:v>
                </c:pt>
                <c:pt idx="8034">
                  <c:v>5.9706900000000003</c:v>
                </c:pt>
                <c:pt idx="8035">
                  <c:v>5.97159</c:v>
                </c:pt>
                <c:pt idx="8036">
                  <c:v>5.97227</c:v>
                </c:pt>
                <c:pt idx="8037">
                  <c:v>5.9729900000000002</c:v>
                </c:pt>
                <c:pt idx="8038">
                  <c:v>5.97438</c:v>
                </c:pt>
                <c:pt idx="8039">
                  <c:v>5.9754100000000001</c:v>
                </c:pt>
                <c:pt idx="8040">
                  <c:v>5.9770799999999999</c:v>
                </c:pt>
                <c:pt idx="8041">
                  <c:v>5.9785599999999999</c:v>
                </c:pt>
                <c:pt idx="8042">
                  <c:v>5.9796800000000001</c:v>
                </c:pt>
                <c:pt idx="8043">
                  <c:v>5.9805400000000004</c:v>
                </c:pt>
                <c:pt idx="8044">
                  <c:v>5.9818899999999999</c:v>
                </c:pt>
                <c:pt idx="8045">
                  <c:v>5.9832800000000006</c:v>
                </c:pt>
                <c:pt idx="8046">
                  <c:v>5.9843600000000006</c:v>
                </c:pt>
                <c:pt idx="8047">
                  <c:v>5.9851700000000001</c:v>
                </c:pt>
                <c:pt idx="8048">
                  <c:v>5.9858400000000005</c:v>
                </c:pt>
                <c:pt idx="8049">
                  <c:v>5.9869700000000003</c:v>
                </c:pt>
                <c:pt idx="8050">
                  <c:v>5.9882200000000001</c:v>
                </c:pt>
                <c:pt idx="8051">
                  <c:v>5.9892099999999999</c:v>
                </c:pt>
                <c:pt idx="8052">
                  <c:v>5.99038</c:v>
                </c:pt>
                <c:pt idx="8053">
                  <c:v>5.9919099999999998</c:v>
                </c:pt>
                <c:pt idx="8054">
                  <c:v>5.99308</c:v>
                </c:pt>
                <c:pt idx="8055">
                  <c:v>5.9939800000000005</c:v>
                </c:pt>
                <c:pt idx="8056">
                  <c:v>5.9950999999999999</c:v>
                </c:pt>
                <c:pt idx="8057">
                  <c:v>5.9965400000000004</c:v>
                </c:pt>
                <c:pt idx="8058">
                  <c:v>5.9976599999999998</c:v>
                </c:pt>
                <c:pt idx="8059">
                  <c:v>5.9985600000000003</c:v>
                </c:pt>
                <c:pt idx="8060">
                  <c:v>6.0000499999999999</c:v>
                </c:pt>
                <c:pt idx="8061">
                  <c:v>6.0013899999999998</c:v>
                </c:pt>
                <c:pt idx="8062">
                  <c:v>6.0024700000000006</c:v>
                </c:pt>
                <c:pt idx="8063">
                  <c:v>6.0032800000000002</c:v>
                </c:pt>
                <c:pt idx="8064">
                  <c:v>6.00387</c:v>
                </c:pt>
                <c:pt idx="8065">
                  <c:v>6.0045900000000003</c:v>
                </c:pt>
                <c:pt idx="8066">
                  <c:v>6.0059300000000002</c:v>
                </c:pt>
                <c:pt idx="8067">
                  <c:v>6.0069699999999999</c:v>
                </c:pt>
                <c:pt idx="8068">
                  <c:v>6.0077800000000003</c:v>
                </c:pt>
                <c:pt idx="8069">
                  <c:v>6.0094000000000003</c:v>
                </c:pt>
                <c:pt idx="8070">
                  <c:v>6.0106999999999999</c:v>
                </c:pt>
                <c:pt idx="8071">
                  <c:v>6.0116399999999999</c:v>
                </c:pt>
                <c:pt idx="8072">
                  <c:v>6.01241</c:v>
                </c:pt>
                <c:pt idx="8073">
                  <c:v>6.0132200000000005</c:v>
                </c:pt>
                <c:pt idx="8074">
                  <c:v>6.0146600000000001</c:v>
                </c:pt>
                <c:pt idx="8075">
                  <c:v>6.0157300000000005</c:v>
                </c:pt>
                <c:pt idx="8076">
                  <c:v>6.0165899999999999</c:v>
                </c:pt>
                <c:pt idx="8077">
                  <c:v>6.0174900000000004</c:v>
                </c:pt>
                <c:pt idx="8078">
                  <c:v>6.0189700000000004</c:v>
                </c:pt>
                <c:pt idx="8079">
                  <c:v>6.0200900000000006</c:v>
                </c:pt>
                <c:pt idx="8080">
                  <c:v>6.0209900000000003</c:v>
                </c:pt>
                <c:pt idx="8081">
                  <c:v>6.0216700000000003</c:v>
                </c:pt>
                <c:pt idx="8082">
                  <c:v>6.0228400000000004</c:v>
                </c:pt>
                <c:pt idx="8083">
                  <c:v>6.0241400000000001</c:v>
                </c:pt>
                <c:pt idx="8084">
                  <c:v>6.0251299999999999</c:v>
                </c:pt>
                <c:pt idx="8085">
                  <c:v>6.0266999999999999</c:v>
                </c:pt>
                <c:pt idx="8086">
                  <c:v>6.0281400000000005</c:v>
                </c:pt>
                <c:pt idx="8087">
                  <c:v>6.0292200000000005</c:v>
                </c:pt>
                <c:pt idx="8088">
                  <c:v>6.0300700000000003</c:v>
                </c:pt>
                <c:pt idx="8089">
                  <c:v>6.0307500000000003</c:v>
                </c:pt>
                <c:pt idx="8090">
                  <c:v>6.0316900000000002</c:v>
                </c:pt>
                <c:pt idx="8091">
                  <c:v>6.0330000000000004</c:v>
                </c:pt>
                <c:pt idx="8092">
                  <c:v>6.0340300000000004</c:v>
                </c:pt>
                <c:pt idx="8093">
                  <c:v>6.0350200000000003</c:v>
                </c:pt>
                <c:pt idx="8094">
                  <c:v>6.0365900000000003</c:v>
                </c:pt>
                <c:pt idx="8095">
                  <c:v>6.0378100000000003</c:v>
                </c:pt>
                <c:pt idx="8096">
                  <c:v>6.0387500000000003</c:v>
                </c:pt>
                <c:pt idx="8097">
                  <c:v>6.0395099999999999</c:v>
                </c:pt>
                <c:pt idx="8098">
                  <c:v>6.0405000000000006</c:v>
                </c:pt>
                <c:pt idx="8099">
                  <c:v>6.0418500000000002</c:v>
                </c:pt>
                <c:pt idx="8100">
                  <c:v>6.0428899999999999</c:v>
                </c:pt>
                <c:pt idx="8101">
                  <c:v>6.0436899999999998</c:v>
                </c:pt>
                <c:pt idx="8102">
                  <c:v>6.0445500000000001</c:v>
                </c:pt>
                <c:pt idx="8103">
                  <c:v>6.04603</c:v>
                </c:pt>
                <c:pt idx="8104">
                  <c:v>6.0471599999999999</c:v>
                </c:pt>
                <c:pt idx="8105">
                  <c:v>6.0480100000000006</c:v>
                </c:pt>
                <c:pt idx="8106">
                  <c:v>6.0486800000000001</c:v>
                </c:pt>
                <c:pt idx="8107">
                  <c:v>6.0500300000000005</c:v>
                </c:pt>
                <c:pt idx="8108">
                  <c:v>6.0512500000000005</c:v>
                </c:pt>
                <c:pt idx="8109">
                  <c:v>6.0522400000000003</c:v>
                </c:pt>
                <c:pt idx="8110">
                  <c:v>6.0529500000000001</c:v>
                </c:pt>
                <c:pt idx="8111">
                  <c:v>6.0535399999999999</c:v>
                </c:pt>
                <c:pt idx="8112">
                  <c:v>6.0548000000000002</c:v>
                </c:pt>
                <c:pt idx="8113">
                  <c:v>6.0559700000000003</c:v>
                </c:pt>
                <c:pt idx="8114">
                  <c:v>6.05687</c:v>
                </c:pt>
                <c:pt idx="8115">
                  <c:v>6.0583900000000002</c:v>
                </c:pt>
                <c:pt idx="8116">
                  <c:v>6.0597900000000005</c:v>
                </c:pt>
                <c:pt idx="8117">
                  <c:v>6.0608200000000005</c:v>
                </c:pt>
                <c:pt idx="8118">
                  <c:v>6.06168</c:v>
                </c:pt>
                <c:pt idx="8119">
                  <c:v>6.06311</c:v>
                </c:pt>
                <c:pt idx="8120">
                  <c:v>6.0644600000000004</c:v>
                </c:pt>
                <c:pt idx="8121">
                  <c:v>6.0654500000000002</c:v>
                </c:pt>
                <c:pt idx="8122">
                  <c:v>6.0662599999999998</c:v>
                </c:pt>
                <c:pt idx="8123">
                  <c:v>6.0668899999999999</c:v>
                </c:pt>
                <c:pt idx="8124">
                  <c:v>6.0683699999999998</c:v>
                </c:pt>
                <c:pt idx="8125">
                  <c:v>6.0695000000000006</c:v>
                </c:pt>
                <c:pt idx="8126">
                  <c:v>6.0704000000000002</c:v>
                </c:pt>
                <c:pt idx="8127">
                  <c:v>6.0719200000000004</c:v>
                </c:pt>
                <c:pt idx="8128">
                  <c:v>6.0732699999999999</c:v>
                </c:pt>
                <c:pt idx="8129">
                  <c:v>6.0743499999999999</c:v>
                </c:pt>
                <c:pt idx="8130">
                  <c:v>6.0751600000000003</c:v>
                </c:pt>
                <c:pt idx="8131">
                  <c:v>6.0757900000000005</c:v>
                </c:pt>
                <c:pt idx="8132">
                  <c:v>6.0772700000000004</c:v>
                </c:pt>
                <c:pt idx="8133">
                  <c:v>6.0784400000000005</c:v>
                </c:pt>
                <c:pt idx="8134">
                  <c:v>6.0793400000000002</c:v>
                </c:pt>
                <c:pt idx="8135">
                  <c:v>6.0802900000000006</c:v>
                </c:pt>
                <c:pt idx="8136">
                  <c:v>6.0818099999999999</c:v>
                </c:pt>
                <c:pt idx="8137">
                  <c:v>6.0829399999999998</c:v>
                </c:pt>
                <c:pt idx="8138">
                  <c:v>6.0838400000000004</c:v>
                </c:pt>
                <c:pt idx="8139">
                  <c:v>6.0845600000000006</c:v>
                </c:pt>
                <c:pt idx="8140">
                  <c:v>6.0855399999999999</c:v>
                </c:pt>
                <c:pt idx="8141">
                  <c:v>6.0868500000000001</c:v>
                </c:pt>
                <c:pt idx="8142">
                  <c:v>6.0878800000000002</c:v>
                </c:pt>
                <c:pt idx="8143">
                  <c:v>6.0886900000000006</c:v>
                </c:pt>
                <c:pt idx="8144">
                  <c:v>6.0897700000000006</c:v>
                </c:pt>
                <c:pt idx="8145">
                  <c:v>6.0911600000000004</c:v>
                </c:pt>
                <c:pt idx="8146">
                  <c:v>6.0922400000000003</c:v>
                </c:pt>
                <c:pt idx="8147">
                  <c:v>6.0930499999999999</c:v>
                </c:pt>
                <c:pt idx="8148">
                  <c:v>6.0947100000000001</c:v>
                </c:pt>
                <c:pt idx="8149">
                  <c:v>6.0960200000000002</c:v>
                </c:pt>
                <c:pt idx="8150">
                  <c:v>6.09701</c:v>
                </c:pt>
                <c:pt idx="8151">
                  <c:v>6.0977700000000006</c:v>
                </c:pt>
                <c:pt idx="8152">
                  <c:v>6.0988100000000003</c:v>
                </c:pt>
                <c:pt idx="8153">
                  <c:v>6.1002000000000001</c:v>
                </c:pt>
                <c:pt idx="8154">
                  <c:v>6.10128</c:v>
                </c:pt>
                <c:pt idx="8155">
                  <c:v>6.1020900000000005</c:v>
                </c:pt>
                <c:pt idx="8156">
                  <c:v>6.1027200000000006</c:v>
                </c:pt>
                <c:pt idx="8157">
                  <c:v>6.1042399999999999</c:v>
                </c:pt>
                <c:pt idx="8158">
                  <c:v>6.10541</c:v>
                </c:pt>
                <c:pt idx="8159">
                  <c:v>6.1063100000000006</c:v>
                </c:pt>
                <c:pt idx="8160">
                  <c:v>6.1072600000000001</c:v>
                </c:pt>
                <c:pt idx="8161">
                  <c:v>6.1087400000000001</c:v>
                </c:pt>
                <c:pt idx="8162">
                  <c:v>6.1099100000000002</c:v>
                </c:pt>
                <c:pt idx="8163">
                  <c:v>6.1108099999999999</c:v>
                </c:pt>
                <c:pt idx="8164">
                  <c:v>6.1117499999999998</c:v>
                </c:pt>
                <c:pt idx="8165">
                  <c:v>6.1132300000000006</c:v>
                </c:pt>
                <c:pt idx="8166">
                  <c:v>6.1143999999999998</c:v>
                </c:pt>
                <c:pt idx="8167">
                  <c:v>6.1153000000000004</c:v>
                </c:pt>
                <c:pt idx="8168">
                  <c:v>6.1160199999999998</c:v>
                </c:pt>
                <c:pt idx="8169">
                  <c:v>6.1171899999999999</c:v>
                </c:pt>
                <c:pt idx="8170">
                  <c:v>6.1184900000000004</c:v>
                </c:pt>
                <c:pt idx="8171">
                  <c:v>6.1194800000000003</c:v>
                </c:pt>
                <c:pt idx="8172">
                  <c:v>6.1202500000000004</c:v>
                </c:pt>
                <c:pt idx="8173">
                  <c:v>6.1212800000000005</c:v>
                </c:pt>
                <c:pt idx="8174">
                  <c:v>6.1226700000000003</c:v>
                </c:pt>
                <c:pt idx="8175">
                  <c:v>6.1237500000000002</c:v>
                </c:pt>
                <c:pt idx="8176">
                  <c:v>6.1245599999999998</c:v>
                </c:pt>
                <c:pt idx="8177">
                  <c:v>6.1251899999999999</c:v>
                </c:pt>
                <c:pt idx="8178">
                  <c:v>6.1267200000000006</c:v>
                </c:pt>
                <c:pt idx="8179">
                  <c:v>6.1278899999999998</c:v>
                </c:pt>
                <c:pt idx="8180">
                  <c:v>6.1287900000000004</c:v>
                </c:pt>
                <c:pt idx="8181">
                  <c:v>6.1305000000000005</c:v>
                </c:pt>
                <c:pt idx="8182">
                  <c:v>6.1318400000000004</c:v>
                </c:pt>
                <c:pt idx="8183">
                  <c:v>6.1328800000000001</c:v>
                </c:pt>
                <c:pt idx="8184">
                  <c:v>6.1340900000000005</c:v>
                </c:pt>
                <c:pt idx="8185">
                  <c:v>6.1356200000000003</c:v>
                </c:pt>
                <c:pt idx="8186">
                  <c:v>6.1368299999999998</c:v>
                </c:pt>
                <c:pt idx="8187">
                  <c:v>6.1377300000000004</c:v>
                </c:pt>
                <c:pt idx="8188">
                  <c:v>6.1384500000000006</c:v>
                </c:pt>
                <c:pt idx="8189">
                  <c:v>6.1394400000000005</c:v>
                </c:pt>
                <c:pt idx="8190">
                  <c:v>6.14079</c:v>
                </c:pt>
                <c:pt idx="8191">
                  <c:v>6.1418200000000001</c:v>
                </c:pt>
                <c:pt idx="8192">
                  <c:v>6.1426300000000005</c:v>
                </c:pt>
                <c:pt idx="8193">
                  <c:v>6.1438899999999999</c:v>
                </c:pt>
                <c:pt idx="8194">
                  <c:v>6.1452400000000003</c:v>
                </c:pt>
                <c:pt idx="8195">
                  <c:v>6.1462700000000003</c:v>
                </c:pt>
                <c:pt idx="8196">
                  <c:v>6.1470799999999999</c:v>
                </c:pt>
                <c:pt idx="8197">
                  <c:v>6.14771</c:v>
                </c:pt>
                <c:pt idx="8198">
                  <c:v>6.1488399999999999</c:v>
                </c:pt>
                <c:pt idx="8199">
                  <c:v>6.1501000000000001</c:v>
                </c:pt>
                <c:pt idx="8200">
                  <c:v>6.1510800000000003</c:v>
                </c:pt>
                <c:pt idx="8201">
                  <c:v>6.1522500000000004</c:v>
                </c:pt>
                <c:pt idx="8202">
                  <c:v>6.15374</c:v>
                </c:pt>
                <c:pt idx="8203">
                  <c:v>6.1549100000000001</c:v>
                </c:pt>
                <c:pt idx="8204">
                  <c:v>6.15625</c:v>
                </c:pt>
                <c:pt idx="8205">
                  <c:v>6.1578300000000006</c:v>
                </c:pt>
                <c:pt idx="8206">
                  <c:v>6.15909</c:v>
                </c:pt>
                <c:pt idx="8207">
                  <c:v>6.1600700000000002</c:v>
                </c:pt>
                <c:pt idx="8208">
                  <c:v>6.1607900000000004</c:v>
                </c:pt>
                <c:pt idx="8209">
                  <c:v>6.1613800000000003</c:v>
                </c:pt>
                <c:pt idx="8210">
                  <c:v>6.1620499999999998</c:v>
                </c:pt>
                <c:pt idx="8211">
                  <c:v>6.1633599999999999</c:v>
                </c:pt>
                <c:pt idx="8212">
                  <c:v>6.16439</c:v>
                </c:pt>
                <c:pt idx="8213">
                  <c:v>6.1653799999999999</c:v>
                </c:pt>
                <c:pt idx="8214">
                  <c:v>6.1669499999999999</c:v>
                </c:pt>
                <c:pt idx="8215">
                  <c:v>6.1681699999999999</c:v>
                </c:pt>
                <c:pt idx="8216">
                  <c:v>6.1691099999999999</c:v>
                </c:pt>
                <c:pt idx="8217">
                  <c:v>6.1698700000000004</c:v>
                </c:pt>
                <c:pt idx="8218">
                  <c:v>6.1710400000000005</c:v>
                </c:pt>
                <c:pt idx="8219">
                  <c:v>6.1723499999999998</c:v>
                </c:pt>
                <c:pt idx="8220">
                  <c:v>6.1733799999999999</c:v>
                </c:pt>
                <c:pt idx="8221">
                  <c:v>6.1741400000000004</c:v>
                </c:pt>
                <c:pt idx="8222">
                  <c:v>6.1747700000000005</c:v>
                </c:pt>
                <c:pt idx="8223">
                  <c:v>6.1756700000000002</c:v>
                </c:pt>
                <c:pt idx="8224">
                  <c:v>6.1769800000000004</c:v>
                </c:pt>
                <c:pt idx="8225">
                  <c:v>6.1779700000000002</c:v>
                </c:pt>
                <c:pt idx="8226">
                  <c:v>6.1789500000000004</c:v>
                </c:pt>
                <c:pt idx="8227">
                  <c:v>6.1804800000000002</c:v>
                </c:pt>
                <c:pt idx="8228">
                  <c:v>6.1817000000000002</c:v>
                </c:pt>
                <c:pt idx="8229">
                  <c:v>6.1826400000000001</c:v>
                </c:pt>
                <c:pt idx="8230">
                  <c:v>6.1833600000000004</c:v>
                </c:pt>
                <c:pt idx="8231">
                  <c:v>6.1843500000000002</c:v>
                </c:pt>
                <c:pt idx="8232">
                  <c:v>6.1857000000000006</c:v>
                </c:pt>
                <c:pt idx="8233">
                  <c:v>6.1867800000000006</c:v>
                </c:pt>
                <c:pt idx="8234">
                  <c:v>6.1878099999999998</c:v>
                </c:pt>
                <c:pt idx="8235">
                  <c:v>6.1893799999999999</c:v>
                </c:pt>
                <c:pt idx="8236">
                  <c:v>6.1905999999999999</c:v>
                </c:pt>
                <c:pt idx="8237">
                  <c:v>6.1915900000000006</c:v>
                </c:pt>
                <c:pt idx="8238">
                  <c:v>6.1927500000000002</c:v>
                </c:pt>
                <c:pt idx="8239">
                  <c:v>6.1942400000000006</c:v>
                </c:pt>
                <c:pt idx="8240">
                  <c:v>6.19536</c:v>
                </c:pt>
                <c:pt idx="8241">
                  <c:v>6.1962600000000005</c:v>
                </c:pt>
                <c:pt idx="8242">
                  <c:v>6.1969400000000006</c:v>
                </c:pt>
                <c:pt idx="8243">
                  <c:v>6.19815</c:v>
                </c:pt>
                <c:pt idx="8244">
                  <c:v>6.1994100000000003</c:v>
                </c:pt>
                <c:pt idx="8245">
                  <c:v>6.2004000000000001</c:v>
                </c:pt>
                <c:pt idx="8246">
                  <c:v>6.2011599999999998</c:v>
                </c:pt>
                <c:pt idx="8247">
                  <c:v>6.2020100000000005</c:v>
                </c:pt>
                <c:pt idx="8248">
                  <c:v>6.2034099999999999</c:v>
                </c:pt>
                <c:pt idx="8249">
                  <c:v>6.2045300000000001</c:v>
                </c:pt>
                <c:pt idx="8250">
                  <c:v>6.2053900000000004</c:v>
                </c:pt>
                <c:pt idx="8251">
                  <c:v>6.2062900000000001</c:v>
                </c:pt>
                <c:pt idx="8252">
                  <c:v>6.20777</c:v>
                </c:pt>
                <c:pt idx="8253">
                  <c:v>6.2088900000000002</c:v>
                </c:pt>
                <c:pt idx="8254">
                  <c:v>6.2097899999999999</c:v>
                </c:pt>
                <c:pt idx="8255">
                  <c:v>6.2115</c:v>
                </c:pt>
                <c:pt idx="8256">
                  <c:v>6.2128000000000005</c:v>
                </c:pt>
                <c:pt idx="8257">
                  <c:v>6.2137900000000004</c:v>
                </c:pt>
                <c:pt idx="8258">
                  <c:v>6.2145999999999999</c:v>
                </c:pt>
                <c:pt idx="8259">
                  <c:v>6.21523</c:v>
                </c:pt>
                <c:pt idx="8260">
                  <c:v>6.21671</c:v>
                </c:pt>
                <c:pt idx="8261">
                  <c:v>6.2178399999999998</c:v>
                </c:pt>
                <c:pt idx="8262">
                  <c:v>6.2187400000000004</c:v>
                </c:pt>
                <c:pt idx="8263">
                  <c:v>6.2194099999999999</c:v>
                </c:pt>
                <c:pt idx="8264">
                  <c:v>6.22098</c:v>
                </c:pt>
                <c:pt idx="8265">
                  <c:v>6.2222</c:v>
                </c:pt>
                <c:pt idx="8266">
                  <c:v>6.2231000000000005</c:v>
                </c:pt>
                <c:pt idx="8267">
                  <c:v>6.2238199999999999</c:v>
                </c:pt>
                <c:pt idx="8268">
                  <c:v>6.2252100000000006</c:v>
                </c:pt>
                <c:pt idx="8269">
                  <c:v>6.2264699999999999</c:v>
                </c:pt>
                <c:pt idx="8270">
                  <c:v>6.2274599999999998</c:v>
                </c:pt>
                <c:pt idx="8271">
                  <c:v>6.2282200000000003</c:v>
                </c:pt>
                <c:pt idx="8272">
                  <c:v>6.2292100000000001</c:v>
                </c:pt>
                <c:pt idx="8273">
                  <c:v>6.2305999999999999</c:v>
                </c:pt>
                <c:pt idx="8274">
                  <c:v>6.2316400000000005</c:v>
                </c:pt>
                <c:pt idx="8275">
                  <c:v>6.2324900000000003</c:v>
                </c:pt>
                <c:pt idx="8276">
                  <c:v>6.2337500000000006</c:v>
                </c:pt>
                <c:pt idx="8277">
                  <c:v>6.2351000000000001</c:v>
                </c:pt>
                <c:pt idx="8278">
                  <c:v>6.2361800000000001</c:v>
                </c:pt>
                <c:pt idx="8279">
                  <c:v>6.2369900000000005</c:v>
                </c:pt>
                <c:pt idx="8280">
                  <c:v>6.2386499999999998</c:v>
                </c:pt>
                <c:pt idx="8281">
                  <c:v>6.2399100000000001</c:v>
                </c:pt>
                <c:pt idx="8282">
                  <c:v>6.2408999999999999</c:v>
                </c:pt>
                <c:pt idx="8283">
                  <c:v>6.2416600000000004</c:v>
                </c:pt>
                <c:pt idx="8284">
                  <c:v>6.2430599999999998</c:v>
                </c:pt>
                <c:pt idx="8285">
                  <c:v>6.2443600000000004</c:v>
                </c:pt>
                <c:pt idx="8286">
                  <c:v>6.2453500000000002</c:v>
                </c:pt>
                <c:pt idx="8287">
                  <c:v>6.2461099999999998</c:v>
                </c:pt>
                <c:pt idx="8288">
                  <c:v>6.24674</c:v>
                </c:pt>
                <c:pt idx="8289">
                  <c:v>6.2471899999999998</c:v>
                </c:pt>
                <c:pt idx="8290">
                  <c:v>6.2485400000000002</c:v>
                </c:pt>
                <c:pt idx="8291">
                  <c:v>6.2496200000000002</c:v>
                </c:pt>
                <c:pt idx="8292">
                  <c:v>6.2506500000000003</c:v>
                </c:pt>
                <c:pt idx="8293">
                  <c:v>6.2522700000000002</c:v>
                </c:pt>
                <c:pt idx="8294">
                  <c:v>6.2535300000000005</c:v>
                </c:pt>
                <c:pt idx="8295">
                  <c:v>6.2544700000000004</c:v>
                </c:pt>
                <c:pt idx="8296">
                  <c:v>6.2552400000000006</c:v>
                </c:pt>
                <c:pt idx="8297">
                  <c:v>6.2562300000000004</c:v>
                </c:pt>
                <c:pt idx="8298">
                  <c:v>6.2575799999999999</c:v>
                </c:pt>
                <c:pt idx="8299">
                  <c:v>6.2586500000000003</c:v>
                </c:pt>
                <c:pt idx="8300">
                  <c:v>6.2594599999999998</c:v>
                </c:pt>
                <c:pt idx="8301">
                  <c:v>6.2609000000000004</c:v>
                </c:pt>
                <c:pt idx="8302">
                  <c:v>6.2622499999999999</c:v>
                </c:pt>
                <c:pt idx="8303">
                  <c:v>6.2632400000000006</c:v>
                </c:pt>
                <c:pt idx="8304">
                  <c:v>6.2640500000000001</c:v>
                </c:pt>
                <c:pt idx="8305">
                  <c:v>6.2648999999999999</c:v>
                </c:pt>
                <c:pt idx="8306">
                  <c:v>6.2663000000000002</c:v>
                </c:pt>
                <c:pt idx="8307">
                  <c:v>6.2674200000000004</c:v>
                </c:pt>
                <c:pt idx="8308">
                  <c:v>6.2682700000000002</c:v>
                </c:pt>
                <c:pt idx="8309">
                  <c:v>6.2689500000000002</c:v>
                </c:pt>
                <c:pt idx="8310">
                  <c:v>6.2698900000000002</c:v>
                </c:pt>
                <c:pt idx="8311">
                  <c:v>6.2712400000000006</c:v>
                </c:pt>
                <c:pt idx="8312">
                  <c:v>6.2722300000000004</c:v>
                </c:pt>
                <c:pt idx="8313">
                  <c:v>6.2730399999999999</c:v>
                </c:pt>
                <c:pt idx="8314">
                  <c:v>6.2744800000000005</c:v>
                </c:pt>
                <c:pt idx="8315">
                  <c:v>6.2757800000000001</c:v>
                </c:pt>
                <c:pt idx="8316">
                  <c:v>6.27677</c:v>
                </c:pt>
                <c:pt idx="8317">
                  <c:v>6.2780300000000002</c:v>
                </c:pt>
                <c:pt idx="8318">
                  <c:v>6.2795100000000001</c:v>
                </c:pt>
                <c:pt idx="8319">
                  <c:v>6.2806800000000003</c:v>
                </c:pt>
                <c:pt idx="8320">
                  <c:v>6.2816200000000002</c:v>
                </c:pt>
                <c:pt idx="8321">
                  <c:v>6.2823000000000002</c:v>
                </c:pt>
                <c:pt idx="8322">
                  <c:v>6.28329</c:v>
                </c:pt>
                <c:pt idx="8323">
                  <c:v>6.2846400000000004</c:v>
                </c:pt>
                <c:pt idx="8324">
                  <c:v>6.2856700000000005</c:v>
                </c:pt>
                <c:pt idx="8325">
                  <c:v>6.2869299999999999</c:v>
                </c:pt>
                <c:pt idx="8326">
                  <c:v>6.2894899999999998</c:v>
                </c:pt>
                <c:pt idx="8327">
                  <c:v>6.2914700000000003</c:v>
                </c:pt>
                <c:pt idx="8328">
                  <c:v>6.2930000000000001</c:v>
                </c:pt>
                <c:pt idx="8329">
                  <c:v>6.2941700000000003</c:v>
                </c:pt>
                <c:pt idx="8330">
                  <c:v>6.2952900000000005</c:v>
                </c:pt>
                <c:pt idx="8331">
                  <c:v>6.2970000000000006</c:v>
                </c:pt>
                <c:pt idx="8332">
                  <c:v>6.29826</c:v>
                </c:pt>
                <c:pt idx="8333">
                  <c:v>6.2995200000000002</c:v>
                </c:pt>
                <c:pt idx="8334">
                  <c:v>6.3012199999999998</c:v>
                </c:pt>
                <c:pt idx="8335">
                  <c:v>6.3026200000000001</c:v>
                </c:pt>
                <c:pt idx="8336">
                  <c:v>6.3036500000000002</c:v>
                </c:pt>
                <c:pt idx="8337">
                  <c:v>6.3044600000000006</c:v>
                </c:pt>
                <c:pt idx="8338">
                  <c:v>6.30504</c:v>
                </c:pt>
                <c:pt idx="8339">
                  <c:v>6.3062100000000001</c:v>
                </c:pt>
                <c:pt idx="8340">
                  <c:v>6.3074300000000001</c:v>
                </c:pt>
                <c:pt idx="8341">
                  <c:v>6.3084199999999999</c:v>
                </c:pt>
                <c:pt idx="8342">
                  <c:v>6.3095800000000004</c:v>
                </c:pt>
                <c:pt idx="8343">
                  <c:v>6.31107</c:v>
                </c:pt>
                <c:pt idx="8344">
                  <c:v>6.3122400000000001</c:v>
                </c:pt>
                <c:pt idx="8345">
                  <c:v>6.3131400000000006</c:v>
                </c:pt>
                <c:pt idx="8346">
                  <c:v>6.3140299999999998</c:v>
                </c:pt>
                <c:pt idx="8347">
                  <c:v>6.3155600000000005</c:v>
                </c:pt>
                <c:pt idx="8348">
                  <c:v>6.3167300000000006</c:v>
                </c:pt>
                <c:pt idx="8349">
                  <c:v>6.3176300000000003</c:v>
                </c:pt>
                <c:pt idx="8350">
                  <c:v>6.3189299999999999</c:v>
                </c:pt>
                <c:pt idx="8351">
                  <c:v>6.3203700000000005</c:v>
                </c:pt>
                <c:pt idx="8352">
                  <c:v>6.3214500000000005</c:v>
                </c:pt>
                <c:pt idx="8353">
                  <c:v>6.3223099999999999</c:v>
                </c:pt>
                <c:pt idx="8354">
                  <c:v>6.3237899999999998</c:v>
                </c:pt>
                <c:pt idx="8355">
                  <c:v>6.3250900000000003</c:v>
                </c:pt>
                <c:pt idx="8356">
                  <c:v>6.32613</c:v>
                </c:pt>
                <c:pt idx="8357">
                  <c:v>6.3269400000000005</c:v>
                </c:pt>
                <c:pt idx="8358">
                  <c:v>6.3275700000000006</c:v>
                </c:pt>
                <c:pt idx="8359">
                  <c:v>6.3288700000000002</c:v>
                </c:pt>
                <c:pt idx="8360">
                  <c:v>6.3300800000000006</c:v>
                </c:pt>
                <c:pt idx="8361">
                  <c:v>6.3309800000000003</c:v>
                </c:pt>
                <c:pt idx="8362">
                  <c:v>6.3317000000000005</c:v>
                </c:pt>
                <c:pt idx="8363">
                  <c:v>6.3327300000000006</c:v>
                </c:pt>
                <c:pt idx="8364">
                  <c:v>6.3340800000000002</c:v>
                </c:pt>
                <c:pt idx="8365">
                  <c:v>6.3351199999999999</c:v>
                </c:pt>
                <c:pt idx="8366">
                  <c:v>6.3359300000000003</c:v>
                </c:pt>
                <c:pt idx="8367">
                  <c:v>6.33718</c:v>
                </c:pt>
                <c:pt idx="8368">
                  <c:v>6.3385300000000004</c:v>
                </c:pt>
                <c:pt idx="8369">
                  <c:v>6.3395700000000001</c:v>
                </c:pt>
                <c:pt idx="8370">
                  <c:v>6.3403800000000006</c:v>
                </c:pt>
                <c:pt idx="8371">
                  <c:v>6.3410099999999998</c:v>
                </c:pt>
                <c:pt idx="8372">
                  <c:v>6.34213</c:v>
                </c:pt>
                <c:pt idx="8373">
                  <c:v>6.3433900000000003</c:v>
                </c:pt>
                <c:pt idx="8374">
                  <c:v>6.3443800000000001</c:v>
                </c:pt>
                <c:pt idx="8375">
                  <c:v>6.3451000000000004</c:v>
                </c:pt>
                <c:pt idx="8376">
                  <c:v>6.3467099999999999</c:v>
                </c:pt>
                <c:pt idx="8377">
                  <c:v>6.3479299999999999</c:v>
                </c:pt>
                <c:pt idx="8378">
                  <c:v>6.3488699999999998</c:v>
                </c:pt>
                <c:pt idx="8379">
                  <c:v>6.34964</c:v>
                </c:pt>
                <c:pt idx="8380">
                  <c:v>6.3508500000000003</c:v>
                </c:pt>
                <c:pt idx="8381">
                  <c:v>6.35215</c:v>
                </c:pt>
                <c:pt idx="8382">
                  <c:v>6.3531900000000006</c:v>
                </c:pt>
                <c:pt idx="8383">
                  <c:v>6.3545800000000003</c:v>
                </c:pt>
                <c:pt idx="8384">
                  <c:v>6.3560600000000003</c:v>
                </c:pt>
                <c:pt idx="8385">
                  <c:v>6.3572300000000004</c:v>
                </c:pt>
                <c:pt idx="8386">
                  <c:v>6.3581300000000001</c:v>
                </c:pt>
                <c:pt idx="8387">
                  <c:v>6.3588100000000001</c:v>
                </c:pt>
                <c:pt idx="8388">
                  <c:v>6.3599800000000002</c:v>
                </c:pt>
                <c:pt idx="8389">
                  <c:v>6.3612299999999999</c:v>
                </c:pt>
                <c:pt idx="8390">
                  <c:v>6.3622700000000005</c:v>
                </c:pt>
                <c:pt idx="8391">
                  <c:v>6.3630300000000002</c:v>
                </c:pt>
                <c:pt idx="8392">
                  <c:v>6.3646099999999999</c:v>
                </c:pt>
                <c:pt idx="8393">
                  <c:v>6.3658600000000005</c:v>
                </c:pt>
                <c:pt idx="8394">
                  <c:v>6.3668500000000003</c:v>
                </c:pt>
                <c:pt idx="8395">
                  <c:v>6.3680200000000005</c:v>
                </c:pt>
                <c:pt idx="8396">
                  <c:v>6.36951</c:v>
                </c:pt>
                <c:pt idx="8397">
                  <c:v>6.3706700000000005</c:v>
                </c:pt>
                <c:pt idx="8398">
                  <c:v>6.3715700000000002</c:v>
                </c:pt>
                <c:pt idx="8399">
                  <c:v>6.3732800000000003</c:v>
                </c:pt>
                <c:pt idx="8400">
                  <c:v>6.3745799999999999</c:v>
                </c:pt>
                <c:pt idx="8401">
                  <c:v>6.3756200000000005</c:v>
                </c:pt>
                <c:pt idx="8402">
                  <c:v>6.37643</c:v>
                </c:pt>
                <c:pt idx="8403">
                  <c:v>6.3770100000000003</c:v>
                </c:pt>
                <c:pt idx="8404">
                  <c:v>6.3781400000000001</c:v>
                </c:pt>
                <c:pt idx="8405">
                  <c:v>6.3793899999999999</c:v>
                </c:pt>
                <c:pt idx="8406">
                  <c:v>6.3803400000000003</c:v>
                </c:pt>
                <c:pt idx="8407">
                  <c:v>6.3811</c:v>
                </c:pt>
                <c:pt idx="8408">
                  <c:v>6.38164</c:v>
                </c:pt>
                <c:pt idx="8409">
                  <c:v>6.3831300000000004</c:v>
                </c:pt>
                <c:pt idx="8410">
                  <c:v>6.3842500000000006</c:v>
                </c:pt>
                <c:pt idx="8411">
                  <c:v>6.3851000000000004</c:v>
                </c:pt>
                <c:pt idx="8412">
                  <c:v>6.3858199999999998</c:v>
                </c:pt>
                <c:pt idx="8413">
                  <c:v>6.3865400000000001</c:v>
                </c:pt>
                <c:pt idx="8414">
                  <c:v>6.3879400000000004</c:v>
                </c:pt>
                <c:pt idx="8415">
                  <c:v>6.3889700000000005</c:v>
                </c:pt>
                <c:pt idx="8416">
                  <c:v>6.3900500000000005</c:v>
                </c:pt>
                <c:pt idx="8417">
                  <c:v>6.3916200000000005</c:v>
                </c:pt>
                <c:pt idx="8418">
                  <c:v>6.3928799999999999</c:v>
                </c:pt>
                <c:pt idx="8419">
                  <c:v>6.3938199999999998</c:v>
                </c:pt>
                <c:pt idx="8420">
                  <c:v>6.39459</c:v>
                </c:pt>
                <c:pt idx="8421">
                  <c:v>6.3959799999999998</c:v>
                </c:pt>
                <c:pt idx="8422">
                  <c:v>6.39724</c:v>
                </c:pt>
                <c:pt idx="8423">
                  <c:v>6.3982299999999999</c:v>
                </c:pt>
                <c:pt idx="8424">
                  <c:v>6.3998499999999998</c:v>
                </c:pt>
                <c:pt idx="8425">
                  <c:v>6.4012400000000005</c:v>
                </c:pt>
                <c:pt idx="8426">
                  <c:v>6.4023700000000003</c:v>
                </c:pt>
                <c:pt idx="8427">
                  <c:v>6.4031700000000003</c:v>
                </c:pt>
                <c:pt idx="8428">
                  <c:v>6.4038500000000003</c:v>
                </c:pt>
                <c:pt idx="8429">
                  <c:v>6.4043400000000004</c:v>
                </c:pt>
                <c:pt idx="8430">
                  <c:v>6.40578</c:v>
                </c:pt>
                <c:pt idx="8431">
                  <c:v>6.40686</c:v>
                </c:pt>
                <c:pt idx="8432">
                  <c:v>6.4077099999999998</c:v>
                </c:pt>
                <c:pt idx="8433">
                  <c:v>6.4085700000000001</c:v>
                </c:pt>
                <c:pt idx="8434">
                  <c:v>6.41005</c:v>
                </c:pt>
                <c:pt idx="8435">
                  <c:v>6.4111799999999999</c:v>
                </c:pt>
                <c:pt idx="8436">
                  <c:v>6.4120699999999999</c:v>
                </c:pt>
                <c:pt idx="8437">
                  <c:v>6.41275</c:v>
                </c:pt>
                <c:pt idx="8438">
                  <c:v>6.4137399999999998</c:v>
                </c:pt>
                <c:pt idx="8439">
                  <c:v>6.4150400000000003</c:v>
                </c:pt>
                <c:pt idx="8440">
                  <c:v>6.41608</c:v>
                </c:pt>
                <c:pt idx="8441">
                  <c:v>6.4168799999999999</c:v>
                </c:pt>
                <c:pt idx="8442">
                  <c:v>6.4184999999999999</c:v>
                </c:pt>
                <c:pt idx="8443">
                  <c:v>6.4197600000000001</c:v>
                </c:pt>
                <c:pt idx="8444">
                  <c:v>6.42075</c:v>
                </c:pt>
                <c:pt idx="8445">
                  <c:v>6.4214700000000002</c:v>
                </c:pt>
                <c:pt idx="8446">
                  <c:v>6.4230900000000002</c:v>
                </c:pt>
                <c:pt idx="8447">
                  <c:v>6.4243500000000004</c:v>
                </c:pt>
                <c:pt idx="8448">
                  <c:v>6.4252900000000004</c:v>
                </c:pt>
                <c:pt idx="8449">
                  <c:v>6.4264600000000005</c:v>
                </c:pt>
                <c:pt idx="8450">
                  <c:v>6.4279400000000004</c:v>
                </c:pt>
                <c:pt idx="8451">
                  <c:v>6.4291100000000005</c:v>
                </c:pt>
                <c:pt idx="8452">
                  <c:v>6.4304600000000001</c:v>
                </c:pt>
                <c:pt idx="8453">
                  <c:v>6.43208</c:v>
                </c:pt>
                <c:pt idx="8454">
                  <c:v>6.4332900000000004</c:v>
                </c:pt>
                <c:pt idx="8455">
                  <c:v>6.4342800000000002</c:v>
                </c:pt>
                <c:pt idx="8456">
                  <c:v>6.4350000000000005</c:v>
                </c:pt>
                <c:pt idx="8457">
                  <c:v>6.4355799999999999</c:v>
                </c:pt>
                <c:pt idx="8458">
                  <c:v>6.43689</c:v>
                </c:pt>
                <c:pt idx="8459">
                  <c:v>6.4380600000000001</c:v>
                </c:pt>
                <c:pt idx="8460">
                  <c:v>6.4389599999999998</c:v>
                </c:pt>
                <c:pt idx="8461">
                  <c:v>6.4396800000000001</c:v>
                </c:pt>
                <c:pt idx="8462">
                  <c:v>6.44062</c:v>
                </c:pt>
                <c:pt idx="8463">
                  <c:v>6.4419700000000004</c:v>
                </c:pt>
                <c:pt idx="8464">
                  <c:v>6.4430000000000005</c:v>
                </c:pt>
                <c:pt idx="8465">
                  <c:v>6.44381</c:v>
                </c:pt>
                <c:pt idx="8466">
                  <c:v>6.44543</c:v>
                </c:pt>
                <c:pt idx="8467">
                  <c:v>6.4467300000000005</c:v>
                </c:pt>
                <c:pt idx="8468">
                  <c:v>6.4476800000000001</c:v>
                </c:pt>
                <c:pt idx="8469">
                  <c:v>6.4484400000000006</c:v>
                </c:pt>
                <c:pt idx="8470">
                  <c:v>6.4500600000000006</c:v>
                </c:pt>
                <c:pt idx="8471">
                  <c:v>6.4513199999999999</c:v>
                </c:pt>
                <c:pt idx="8472">
                  <c:v>6.4522599999999999</c:v>
                </c:pt>
                <c:pt idx="8473">
                  <c:v>6.4529800000000002</c:v>
                </c:pt>
                <c:pt idx="8474">
                  <c:v>6.4540100000000002</c:v>
                </c:pt>
                <c:pt idx="8475">
                  <c:v>6.4553599999999998</c:v>
                </c:pt>
                <c:pt idx="8476">
                  <c:v>6.4564400000000006</c:v>
                </c:pt>
                <c:pt idx="8477">
                  <c:v>6.4572500000000002</c:v>
                </c:pt>
                <c:pt idx="8478">
                  <c:v>6.4589100000000004</c:v>
                </c:pt>
                <c:pt idx="8479">
                  <c:v>6.4601700000000006</c:v>
                </c:pt>
                <c:pt idx="8480">
                  <c:v>6.4611600000000005</c:v>
                </c:pt>
                <c:pt idx="8481">
                  <c:v>6.4619300000000006</c:v>
                </c:pt>
                <c:pt idx="8482">
                  <c:v>6.46251</c:v>
                </c:pt>
                <c:pt idx="8483">
                  <c:v>6.4639899999999999</c:v>
                </c:pt>
                <c:pt idx="8484">
                  <c:v>6.4651200000000006</c:v>
                </c:pt>
                <c:pt idx="8485">
                  <c:v>6.4660200000000003</c:v>
                </c:pt>
                <c:pt idx="8486">
                  <c:v>6.4660200000000003</c:v>
                </c:pt>
                <c:pt idx="8487">
                  <c:v>6.4876399999999999</c:v>
                </c:pt>
                <c:pt idx="8488">
                  <c:v>6.4990600000000001</c:v>
                </c:pt>
                <c:pt idx="8489">
                  <c:v>6.5103800000000005</c:v>
                </c:pt>
                <c:pt idx="8490">
                  <c:v>6.5205900000000003</c:v>
                </c:pt>
                <c:pt idx="8491">
                  <c:v>6.5317800000000004</c:v>
                </c:pt>
                <c:pt idx="8492">
                  <c:v>6.5428800000000003</c:v>
                </c:pt>
                <c:pt idx="8493">
                  <c:v>6.5543500000000003</c:v>
                </c:pt>
                <c:pt idx="8494">
                  <c:v>6.5652699999999999</c:v>
                </c:pt>
                <c:pt idx="8495">
                  <c:v>6.5757000000000003</c:v>
                </c:pt>
                <c:pt idx="8496">
                  <c:v>6.5867599999999999</c:v>
                </c:pt>
                <c:pt idx="8497">
                  <c:v>6.5979100000000006</c:v>
                </c:pt>
                <c:pt idx="8498">
                  <c:v>6.6089600000000006</c:v>
                </c:pt>
                <c:pt idx="8499">
                  <c:v>6.6200200000000002</c:v>
                </c:pt>
                <c:pt idx="8500">
                  <c:v>6.6314400000000004</c:v>
                </c:pt>
                <c:pt idx="8501">
                  <c:v>6.64236</c:v>
                </c:pt>
                <c:pt idx="8502">
                  <c:v>6.6523000000000003</c:v>
                </c:pt>
                <c:pt idx="8503">
                  <c:v>6.6633599999999999</c:v>
                </c:pt>
                <c:pt idx="8504">
                  <c:v>6.6745000000000001</c:v>
                </c:pt>
                <c:pt idx="8505">
                  <c:v>6.6855200000000004</c:v>
                </c:pt>
                <c:pt idx="8506">
                  <c:v>6.6962600000000005</c:v>
                </c:pt>
                <c:pt idx="8507">
                  <c:v>6.7074500000000006</c:v>
                </c:pt>
                <c:pt idx="8508">
                  <c:v>6.7177500000000006</c:v>
                </c:pt>
                <c:pt idx="8509">
                  <c:v>6.72804</c:v>
                </c:pt>
                <c:pt idx="8510">
                  <c:v>6.7389600000000005</c:v>
                </c:pt>
                <c:pt idx="8511">
                  <c:v>6.7510599999999998</c:v>
                </c:pt>
                <c:pt idx="8512">
                  <c:v>6.7617099999999999</c:v>
                </c:pt>
                <c:pt idx="8513">
                  <c:v>6.7725900000000001</c:v>
                </c:pt>
                <c:pt idx="8514">
                  <c:v>6.7840100000000003</c:v>
                </c:pt>
                <c:pt idx="8515">
                  <c:v>6.7947899999999999</c:v>
                </c:pt>
                <c:pt idx="8516">
                  <c:v>6.8056700000000001</c:v>
                </c:pt>
                <c:pt idx="8517">
                  <c:v>6.8161500000000004</c:v>
                </c:pt>
                <c:pt idx="8518">
                  <c:v>6.82653</c:v>
                </c:pt>
                <c:pt idx="8519">
                  <c:v>6.8379900000000005</c:v>
                </c:pt>
                <c:pt idx="8520">
                  <c:v>6.8483299999999998</c:v>
                </c:pt>
                <c:pt idx="8521">
                  <c:v>6.8600599999999998</c:v>
                </c:pt>
                <c:pt idx="8522">
                  <c:v>6.8707600000000006</c:v>
                </c:pt>
                <c:pt idx="8523">
                  <c:v>6.8816899999999999</c:v>
                </c:pt>
                <c:pt idx="8524">
                  <c:v>6.8925200000000002</c:v>
                </c:pt>
                <c:pt idx="8525">
                  <c:v>6.9034900000000006</c:v>
                </c:pt>
                <c:pt idx="8526">
                  <c:v>6.9141000000000004</c:v>
                </c:pt>
                <c:pt idx="8527">
                  <c:v>6.9248400000000006</c:v>
                </c:pt>
                <c:pt idx="8528">
                  <c:v>6.9366200000000005</c:v>
                </c:pt>
                <c:pt idx="8529">
                  <c:v>6.9466400000000004</c:v>
                </c:pt>
                <c:pt idx="8530">
                  <c:v>6.9567600000000001</c:v>
                </c:pt>
                <c:pt idx="8531">
                  <c:v>6.9678100000000001</c:v>
                </c:pt>
                <c:pt idx="8532">
                  <c:v>6.9787800000000004</c:v>
                </c:pt>
                <c:pt idx="8533">
                  <c:v>6.98935</c:v>
                </c:pt>
                <c:pt idx="8534">
                  <c:v>7.00054</c:v>
                </c:pt>
                <c:pt idx="8535">
                  <c:v>7.0110999999999999</c:v>
                </c:pt>
                <c:pt idx="8536">
                  <c:v>7.0222500000000005</c:v>
                </c:pt>
                <c:pt idx="8537">
                  <c:v>7.0328100000000004</c:v>
                </c:pt>
                <c:pt idx="8538">
                  <c:v>7.0438700000000001</c:v>
                </c:pt>
                <c:pt idx="8539">
                  <c:v>7.0546199999999999</c:v>
                </c:pt>
                <c:pt idx="8540">
                  <c:v>7.0645500000000006</c:v>
                </c:pt>
                <c:pt idx="8541">
                  <c:v>7.0766400000000003</c:v>
                </c:pt>
                <c:pt idx="8542">
                  <c:v>7.0868500000000001</c:v>
                </c:pt>
                <c:pt idx="8543">
                  <c:v>7.0984400000000001</c:v>
                </c:pt>
                <c:pt idx="8544">
                  <c:v>7.1085099999999999</c:v>
                </c:pt>
                <c:pt idx="8545">
                  <c:v>7.1203400000000006</c:v>
                </c:pt>
                <c:pt idx="8546">
                  <c:v>7.1306700000000003</c:v>
                </c:pt>
                <c:pt idx="8547">
                  <c:v>7.1409200000000004</c:v>
                </c:pt>
                <c:pt idx="8548">
                  <c:v>7.1518899999999999</c:v>
                </c:pt>
                <c:pt idx="8549">
                  <c:v>7.1630000000000003</c:v>
                </c:pt>
                <c:pt idx="8550">
                  <c:v>7.1731500000000006</c:v>
                </c:pt>
                <c:pt idx="8551">
                  <c:v>7.1844400000000004</c:v>
                </c:pt>
                <c:pt idx="8552">
                  <c:v>7.1947800000000006</c:v>
                </c:pt>
                <c:pt idx="8553">
                  <c:v>7.2063700000000006</c:v>
                </c:pt>
                <c:pt idx="8554">
                  <c:v>7.2167599999999998</c:v>
                </c:pt>
                <c:pt idx="8555">
                  <c:v>7.2278200000000004</c:v>
                </c:pt>
                <c:pt idx="8556">
                  <c:v>7.2382900000000001</c:v>
                </c:pt>
                <c:pt idx="8557">
                  <c:v>7.2506500000000003</c:v>
                </c:pt>
                <c:pt idx="8558">
                  <c:v>7.2604500000000005</c:v>
                </c:pt>
                <c:pt idx="8559">
                  <c:v>7.2714600000000003</c:v>
                </c:pt>
                <c:pt idx="8560">
                  <c:v>7.2831100000000006</c:v>
                </c:pt>
                <c:pt idx="8561">
                  <c:v>7.2937200000000004</c:v>
                </c:pt>
                <c:pt idx="8562">
                  <c:v>7.3042300000000004</c:v>
                </c:pt>
                <c:pt idx="8563">
                  <c:v>7.3152900000000001</c:v>
                </c:pt>
                <c:pt idx="8564">
                  <c:v>7.3262200000000002</c:v>
                </c:pt>
                <c:pt idx="8565">
                  <c:v>7.3370500000000005</c:v>
                </c:pt>
                <c:pt idx="8566">
                  <c:v>7.3465800000000003</c:v>
                </c:pt>
                <c:pt idx="8567">
                  <c:v>7.3576800000000002</c:v>
                </c:pt>
                <c:pt idx="8568">
                  <c:v>7.3690500000000005</c:v>
                </c:pt>
                <c:pt idx="8569">
                  <c:v>7.3802500000000002</c:v>
                </c:pt>
                <c:pt idx="8570">
                  <c:v>7.3913500000000001</c:v>
                </c:pt>
                <c:pt idx="8571">
                  <c:v>7.40151</c:v>
                </c:pt>
                <c:pt idx="8572">
                  <c:v>7.4128800000000004</c:v>
                </c:pt>
                <c:pt idx="8573">
                  <c:v>7.4240300000000001</c:v>
                </c:pt>
                <c:pt idx="8574">
                  <c:v>7.4350000000000005</c:v>
                </c:pt>
                <c:pt idx="8575">
                  <c:v>7.4460100000000002</c:v>
                </c:pt>
                <c:pt idx="8576">
                  <c:v>7.4553599999999998</c:v>
                </c:pt>
                <c:pt idx="8577">
                  <c:v>7.4669600000000003</c:v>
                </c:pt>
                <c:pt idx="8578">
                  <c:v>7.4776600000000002</c:v>
                </c:pt>
                <c:pt idx="8579">
                  <c:v>7.4883600000000001</c:v>
                </c:pt>
                <c:pt idx="8580">
                  <c:v>7.4991900000000005</c:v>
                </c:pt>
                <c:pt idx="8581">
                  <c:v>7.5092100000000004</c:v>
                </c:pt>
                <c:pt idx="8582">
                  <c:v>7.5196399999999999</c:v>
                </c:pt>
                <c:pt idx="8583">
                  <c:v>7.5307500000000003</c:v>
                </c:pt>
                <c:pt idx="8584">
                  <c:v>7.5422099999999999</c:v>
                </c:pt>
                <c:pt idx="8585">
                  <c:v>7.5529099999999998</c:v>
                </c:pt>
                <c:pt idx="8586">
                  <c:v>7.5639700000000003</c:v>
                </c:pt>
                <c:pt idx="8587">
                  <c:v>7.57498</c:v>
                </c:pt>
                <c:pt idx="8588">
                  <c:v>7.5882399999999999</c:v>
                </c:pt>
                <c:pt idx="8589">
                  <c:v>7.6005099999999999</c:v>
                </c:pt>
                <c:pt idx="8590">
                  <c:v>7.6115700000000004</c:v>
                </c:pt>
                <c:pt idx="8591">
                  <c:v>7.62155</c:v>
                </c:pt>
                <c:pt idx="8592">
                  <c:v>7.6329200000000004</c:v>
                </c:pt>
                <c:pt idx="8593">
                  <c:v>7.6436700000000002</c:v>
                </c:pt>
                <c:pt idx="8594">
                  <c:v>7.6540900000000001</c:v>
                </c:pt>
                <c:pt idx="8595">
                  <c:v>7.665560000000001</c:v>
                </c:pt>
                <c:pt idx="8596">
                  <c:v>7.676260000000001</c:v>
                </c:pt>
                <c:pt idx="8597">
                  <c:v>7.6869999999999994</c:v>
                </c:pt>
                <c:pt idx="8598">
                  <c:v>7.6980599999999999</c:v>
                </c:pt>
                <c:pt idx="8599">
                  <c:v>7.708260000000001</c:v>
                </c:pt>
                <c:pt idx="8600">
                  <c:v>7.71936</c:v>
                </c:pt>
                <c:pt idx="8601">
                  <c:v>7.7305600000000005</c:v>
                </c:pt>
                <c:pt idx="8602">
                  <c:v>7.7408099999999997</c:v>
                </c:pt>
                <c:pt idx="8603">
                  <c:v>7.7515000000000001</c:v>
                </c:pt>
                <c:pt idx="8604">
                  <c:v>7.7632399999999997</c:v>
                </c:pt>
                <c:pt idx="8605">
                  <c:v>7.7731300000000001</c:v>
                </c:pt>
                <c:pt idx="8606">
                  <c:v>7.785400000000001</c:v>
                </c:pt>
                <c:pt idx="8607">
                  <c:v>7.7958300000000005</c:v>
                </c:pt>
                <c:pt idx="8608">
                  <c:v>7.805810000000001</c:v>
                </c:pt>
                <c:pt idx="8609">
                  <c:v>7.8165999999999993</c:v>
                </c:pt>
                <c:pt idx="8610">
                  <c:v>7.8278800000000004</c:v>
                </c:pt>
                <c:pt idx="8611">
                  <c:v>7.8378100000000011</c:v>
                </c:pt>
                <c:pt idx="8612">
                  <c:v>7.84999</c:v>
                </c:pt>
                <c:pt idx="8613">
                  <c:v>7.8598800000000004</c:v>
                </c:pt>
                <c:pt idx="8614">
                  <c:v>7.8714399999999998</c:v>
                </c:pt>
                <c:pt idx="8615">
                  <c:v>7.8820899999999998</c:v>
                </c:pt>
                <c:pt idx="8616">
                  <c:v>7.89175</c:v>
                </c:pt>
                <c:pt idx="8617">
                  <c:v>7.90367</c:v>
                </c:pt>
                <c:pt idx="8618">
                  <c:v>7.9144100000000002</c:v>
                </c:pt>
                <c:pt idx="8619">
                  <c:v>7.9257799999999996</c:v>
                </c:pt>
                <c:pt idx="8620">
                  <c:v>7.93567</c:v>
                </c:pt>
                <c:pt idx="8621">
                  <c:v>7.947140000000001</c:v>
                </c:pt>
                <c:pt idx="8622">
                  <c:v>7.9577000000000009</c:v>
                </c:pt>
                <c:pt idx="8623">
                  <c:v>7.9689399999999999</c:v>
                </c:pt>
                <c:pt idx="8624">
                  <c:v>7.979280000000001</c:v>
                </c:pt>
                <c:pt idx="8625">
                  <c:v>7.9898400000000009</c:v>
                </c:pt>
                <c:pt idx="8626">
                  <c:v>8.0020199999999999</c:v>
                </c:pt>
                <c:pt idx="8627">
                  <c:v>8.0115499999999997</c:v>
                </c:pt>
                <c:pt idx="8628">
                  <c:v>8.023060000000001</c:v>
                </c:pt>
                <c:pt idx="8629">
                  <c:v>8.0337600000000009</c:v>
                </c:pt>
                <c:pt idx="8630">
                  <c:v>8.0441400000000005</c:v>
                </c:pt>
                <c:pt idx="8631">
                  <c:v>8.0567700000000002</c:v>
                </c:pt>
                <c:pt idx="8632">
                  <c:v>8.0666600000000006</c:v>
                </c:pt>
                <c:pt idx="8633">
                  <c:v>8.0766000000000009</c:v>
                </c:pt>
                <c:pt idx="8634">
                  <c:v>8.0881900000000009</c:v>
                </c:pt>
                <c:pt idx="8635">
                  <c:v>8.0990699999999993</c:v>
                </c:pt>
                <c:pt idx="8636">
                  <c:v>8.1104900000000004</c:v>
                </c:pt>
                <c:pt idx="8637">
                  <c:v>8.1215899999999994</c:v>
                </c:pt>
                <c:pt idx="8638">
                  <c:v>8.1321100000000008</c:v>
                </c:pt>
                <c:pt idx="8639">
                  <c:v>8.1429500000000008</c:v>
                </c:pt>
                <c:pt idx="8640">
                  <c:v>8.1529199999999999</c:v>
                </c:pt>
                <c:pt idx="8641">
                  <c:v>8.1655999999999995</c:v>
                </c:pt>
                <c:pt idx="8642">
                  <c:v>8.1758500000000005</c:v>
                </c:pt>
                <c:pt idx="8643">
                  <c:v>8.1871299999999998</c:v>
                </c:pt>
                <c:pt idx="8644">
                  <c:v>8.1972900000000006</c:v>
                </c:pt>
                <c:pt idx="8645">
                  <c:v>8.2090700000000005</c:v>
                </c:pt>
                <c:pt idx="8646">
                  <c:v>8.2191399999999994</c:v>
                </c:pt>
                <c:pt idx="8647">
                  <c:v>8.2308699999999995</c:v>
                </c:pt>
                <c:pt idx="8648">
                  <c:v>8.2407199999999996</c:v>
                </c:pt>
                <c:pt idx="8649">
                  <c:v>8.2522699999999993</c:v>
                </c:pt>
                <c:pt idx="8650">
                  <c:v>8.2627900000000007</c:v>
                </c:pt>
                <c:pt idx="8651">
                  <c:v>8.2742500000000003</c:v>
                </c:pt>
                <c:pt idx="8652">
                  <c:v>8.2856199999999998</c:v>
                </c:pt>
                <c:pt idx="8653">
                  <c:v>8.2953799999999998</c:v>
                </c:pt>
                <c:pt idx="8654">
                  <c:v>8.3060299999999998</c:v>
                </c:pt>
                <c:pt idx="8655">
                  <c:v>8.3178099999999997</c:v>
                </c:pt>
                <c:pt idx="8656">
                  <c:v>8.3282799999999995</c:v>
                </c:pt>
                <c:pt idx="8657">
                  <c:v>8.3391599999999997</c:v>
                </c:pt>
                <c:pt idx="8658">
                  <c:v>8.3507099999999994</c:v>
                </c:pt>
                <c:pt idx="8659">
                  <c:v>8.3608700000000002</c:v>
                </c:pt>
                <c:pt idx="8660">
                  <c:v>8.3721999999999994</c:v>
                </c:pt>
                <c:pt idx="8661">
                  <c:v>8.3824500000000004</c:v>
                </c:pt>
                <c:pt idx="8662">
                  <c:v>8.3936899999999994</c:v>
                </c:pt>
                <c:pt idx="8663">
                  <c:v>8.4052799999999994</c:v>
                </c:pt>
                <c:pt idx="8664">
                  <c:v>8.4149899999999995</c:v>
                </c:pt>
                <c:pt idx="8665">
                  <c:v>8.4261400000000002</c:v>
                </c:pt>
                <c:pt idx="8666">
                  <c:v>8.4369300000000003</c:v>
                </c:pt>
                <c:pt idx="8667">
                  <c:v>8.4478100000000005</c:v>
                </c:pt>
                <c:pt idx="8668">
                  <c:v>8.4581</c:v>
                </c:pt>
                <c:pt idx="8669">
                  <c:v>8.4686199999999996</c:v>
                </c:pt>
                <c:pt idx="8670">
                  <c:v>8.4811200000000007</c:v>
                </c:pt>
                <c:pt idx="8671">
                  <c:v>8.4924900000000001</c:v>
                </c:pt>
                <c:pt idx="8672">
                  <c:v>8.5027400000000011</c:v>
                </c:pt>
                <c:pt idx="8673">
                  <c:v>8.5139300000000002</c:v>
                </c:pt>
                <c:pt idx="8674">
                  <c:v>8.5249500000000005</c:v>
                </c:pt>
                <c:pt idx="8675">
                  <c:v>8.5355100000000004</c:v>
                </c:pt>
                <c:pt idx="8676">
                  <c:v>8.5455299999999994</c:v>
                </c:pt>
                <c:pt idx="8677">
                  <c:v>8.5563699999999994</c:v>
                </c:pt>
                <c:pt idx="8678">
                  <c:v>8.5671599999999994</c:v>
                </c:pt>
                <c:pt idx="8679">
                  <c:v>8.5783000000000005</c:v>
                </c:pt>
                <c:pt idx="8680">
                  <c:v>8.5898599999999998</c:v>
                </c:pt>
                <c:pt idx="8681">
                  <c:v>8.6009100000000007</c:v>
                </c:pt>
                <c:pt idx="8682">
                  <c:v>8.6110299999999995</c:v>
                </c:pt>
                <c:pt idx="8683">
                  <c:v>8.6223100000000006</c:v>
                </c:pt>
                <c:pt idx="8684">
                  <c:v>8.632340000000001</c:v>
                </c:pt>
                <c:pt idx="8685">
                  <c:v>8.64344</c:v>
                </c:pt>
                <c:pt idx="8686">
                  <c:v>8.6550799999999999</c:v>
                </c:pt>
                <c:pt idx="8687">
                  <c:v>8.6663200000000007</c:v>
                </c:pt>
                <c:pt idx="8688">
                  <c:v>8.6777800000000003</c:v>
                </c:pt>
                <c:pt idx="8689">
                  <c:v>8.6872699999999998</c:v>
                </c:pt>
                <c:pt idx="8690">
                  <c:v>8.6983300000000003</c:v>
                </c:pt>
                <c:pt idx="8691">
                  <c:v>8.7092500000000008</c:v>
                </c:pt>
                <c:pt idx="8692">
                  <c:v>8.7209400000000006</c:v>
                </c:pt>
                <c:pt idx="8693">
                  <c:v>8.7311399999999999</c:v>
                </c:pt>
                <c:pt idx="8694">
                  <c:v>8.741480000000001</c:v>
                </c:pt>
                <c:pt idx="8695">
                  <c:v>8.7532600000000009</c:v>
                </c:pt>
                <c:pt idx="8696">
                  <c:v>8.76342</c:v>
                </c:pt>
                <c:pt idx="8697">
                  <c:v>8.7750599999999999</c:v>
                </c:pt>
                <c:pt idx="8698">
                  <c:v>8.7856199999999998</c:v>
                </c:pt>
                <c:pt idx="8699">
                  <c:v>8.7957800000000006</c:v>
                </c:pt>
                <c:pt idx="8700">
                  <c:v>8.8075600000000005</c:v>
                </c:pt>
                <c:pt idx="8701">
                  <c:v>8.8180300000000003</c:v>
                </c:pt>
                <c:pt idx="8702">
                  <c:v>8.8294100000000011</c:v>
                </c:pt>
                <c:pt idx="8703">
                  <c:v>8.8400599999999994</c:v>
                </c:pt>
                <c:pt idx="8704">
                  <c:v>8.8509399999999996</c:v>
                </c:pt>
                <c:pt idx="8705">
                  <c:v>8.8622600000000009</c:v>
                </c:pt>
                <c:pt idx="8706">
                  <c:v>8.873050000000001</c:v>
                </c:pt>
                <c:pt idx="8707">
                  <c:v>8.8850600000000011</c:v>
                </c:pt>
                <c:pt idx="8708">
                  <c:v>8.8982299999999999</c:v>
                </c:pt>
                <c:pt idx="8709">
                  <c:v>8.9101400000000002</c:v>
                </c:pt>
                <c:pt idx="8710">
                  <c:v>8.9206599999999998</c:v>
                </c:pt>
                <c:pt idx="8711">
                  <c:v>8.9312699999999996</c:v>
                </c:pt>
                <c:pt idx="8712">
                  <c:v>8.9418699999999998</c:v>
                </c:pt>
                <c:pt idx="8713">
                  <c:v>8.9527099999999997</c:v>
                </c:pt>
                <c:pt idx="8714">
                  <c:v>8.9644899999999996</c:v>
                </c:pt>
                <c:pt idx="8715">
                  <c:v>8.9742800000000003</c:v>
                </c:pt>
                <c:pt idx="8716">
                  <c:v>8.9855700000000009</c:v>
                </c:pt>
                <c:pt idx="8717">
                  <c:v>8.9964499999999994</c:v>
                </c:pt>
                <c:pt idx="8718">
                  <c:v>9.0070499999999996</c:v>
                </c:pt>
                <c:pt idx="8719">
                  <c:v>9.0185200000000005</c:v>
                </c:pt>
                <c:pt idx="8720">
                  <c:v>9.0286299999999997</c:v>
                </c:pt>
                <c:pt idx="8721">
                  <c:v>9.0399600000000007</c:v>
                </c:pt>
                <c:pt idx="8722">
                  <c:v>9.0504800000000003</c:v>
                </c:pt>
                <c:pt idx="8723">
                  <c:v>9.0611800000000002</c:v>
                </c:pt>
                <c:pt idx="8724">
                  <c:v>9.0726399999999998</c:v>
                </c:pt>
                <c:pt idx="8725">
                  <c:v>9.0824400000000001</c:v>
                </c:pt>
                <c:pt idx="8726">
                  <c:v>9.0939499999999995</c:v>
                </c:pt>
                <c:pt idx="8727">
                  <c:v>9.1047399999999996</c:v>
                </c:pt>
                <c:pt idx="8728">
                  <c:v>9.1145300000000002</c:v>
                </c:pt>
                <c:pt idx="8729">
                  <c:v>9.12622</c:v>
                </c:pt>
                <c:pt idx="8730">
                  <c:v>9.1362000000000005</c:v>
                </c:pt>
                <c:pt idx="8731">
                  <c:v>9.1474799999999998</c:v>
                </c:pt>
                <c:pt idx="8732">
                  <c:v>9.1588100000000008</c:v>
                </c:pt>
                <c:pt idx="8733">
                  <c:v>9.1697799999999994</c:v>
                </c:pt>
                <c:pt idx="8734">
                  <c:v>9.1807499999999997</c:v>
                </c:pt>
                <c:pt idx="8735">
                  <c:v>9.1910000000000007</c:v>
                </c:pt>
                <c:pt idx="8736">
                  <c:v>9.2027300000000007</c:v>
                </c:pt>
                <c:pt idx="8737">
                  <c:v>9.2127499999999998</c:v>
                </c:pt>
                <c:pt idx="8738">
                  <c:v>9.2239000000000004</c:v>
                </c:pt>
                <c:pt idx="8739">
                  <c:v>9.2345100000000002</c:v>
                </c:pt>
                <c:pt idx="8740">
                  <c:v>9.24512</c:v>
                </c:pt>
                <c:pt idx="8741">
                  <c:v>9.2554599999999994</c:v>
                </c:pt>
                <c:pt idx="8742">
                  <c:v>9.2667000000000002</c:v>
                </c:pt>
                <c:pt idx="8743">
                  <c:v>9.2778900000000011</c:v>
                </c:pt>
                <c:pt idx="8744">
                  <c:v>9.2888599999999997</c:v>
                </c:pt>
                <c:pt idx="8745">
                  <c:v>9.2987900000000003</c:v>
                </c:pt>
                <c:pt idx="8746">
                  <c:v>9.3094900000000003</c:v>
                </c:pt>
                <c:pt idx="8747">
                  <c:v>9.3209999999999997</c:v>
                </c:pt>
                <c:pt idx="8748">
                  <c:v>9.3330500000000001</c:v>
                </c:pt>
                <c:pt idx="8749">
                  <c:v>9.343020000000001</c:v>
                </c:pt>
                <c:pt idx="8750">
                  <c:v>9.3530499999999996</c:v>
                </c:pt>
                <c:pt idx="8751">
                  <c:v>9.3648699999999998</c:v>
                </c:pt>
                <c:pt idx="8752">
                  <c:v>9.3751200000000008</c:v>
                </c:pt>
                <c:pt idx="8753">
                  <c:v>9.3865800000000004</c:v>
                </c:pt>
                <c:pt idx="8754">
                  <c:v>9.3968799999999995</c:v>
                </c:pt>
                <c:pt idx="8755">
                  <c:v>9.4082500000000007</c:v>
                </c:pt>
                <c:pt idx="8756">
                  <c:v>9.4192599999999995</c:v>
                </c:pt>
                <c:pt idx="8757">
                  <c:v>9.4293300000000002</c:v>
                </c:pt>
                <c:pt idx="8758">
                  <c:v>9.4404800000000009</c:v>
                </c:pt>
                <c:pt idx="8759">
                  <c:v>9.4513099999999994</c:v>
                </c:pt>
                <c:pt idx="8760">
                  <c:v>9.4618300000000009</c:v>
                </c:pt>
                <c:pt idx="8761">
                  <c:v>9.4732099999999999</c:v>
                </c:pt>
                <c:pt idx="8762">
                  <c:v>9.4844000000000008</c:v>
                </c:pt>
                <c:pt idx="8763">
                  <c:v>9.4948300000000003</c:v>
                </c:pt>
                <c:pt idx="8764">
                  <c:v>9.5046300000000006</c:v>
                </c:pt>
                <c:pt idx="8765">
                  <c:v>9.5168999999999997</c:v>
                </c:pt>
                <c:pt idx="8766">
                  <c:v>9.5276899999999998</c:v>
                </c:pt>
                <c:pt idx="8767">
                  <c:v>9.537980000000001</c:v>
                </c:pt>
                <c:pt idx="8768">
                  <c:v>9.5485000000000007</c:v>
                </c:pt>
                <c:pt idx="8769">
                  <c:v>9.5596899999999998</c:v>
                </c:pt>
                <c:pt idx="8770">
                  <c:v>9.5708400000000005</c:v>
                </c:pt>
                <c:pt idx="8771">
                  <c:v>9.5813600000000001</c:v>
                </c:pt>
                <c:pt idx="8772">
                  <c:v>9.5924200000000006</c:v>
                </c:pt>
                <c:pt idx="8773">
                  <c:v>9.6030700000000007</c:v>
                </c:pt>
                <c:pt idx="8774">
                  <c:v>9.6133199999999999</c:v>
                </c:pt>
                <c:pt idx="8775">
                  <c:v>9.6250499999999999</c:v>
                </c:pt>
                <c:pt idx="8776">
                  <c:v>9.6351200000000006</c:v>
                </c:pt>
                <c:pt idx="8777">
                  <c:v>9.6452799999999996</c:v>
                </c:pt>
                <c:pt idx="8778">
                  <c:v>9.6575500000000005</c:v>
                </c:pt>
                <c:pt idx="8779">
                  <c:v>9.6680299999999999</c:v>
                </c:pt>
                <c:pt idx="8780">
                  <c:v>9.6793999999999993</c:v>
                </c:pt>
                <c:pt idx="8781">
                  <c:v>9.6896500000000003</c:v>
                </c:pt>
                <c:pt idx="8782">
                  <c:v>9.7015200000000004</c:v>
                </c:pt>
                <c:pt idx="8783">
                  <c:v>9.7104599999999994</c:v>
                </c:pt>
                <c:pt idx="8784">
                  <c:v>9.722150000000001</c:v>
                </c:pt>
                <c:pt idx="8785">
                  <c:v>9.7326200000000007</c:v>
                </c:pt>
                <c:pt idx="8786">
                  <c:v>9.7434600000000007</c:v>
                </c:pt>
                <c:pt idx="8787">
                  <c:v>9.7547800000000002</c:v>
                </c:pt>
                <c:pt idx="8788">
                  <c:v>9.7657100000000003</c:v>
                </c:pt>
                <c:pt idx="8789">
                  <c:v>9.7757299999999994</c:v>
                </c:pt>
                <c:pt idx="8790">
                  <c:v>9.7867899999999999</c:v>
                </c:pt>
                <c:pt idx="8791">
                  <c:v>9.7978900000000007</c:v>
                </c:pt>
                <c:pt idx="8792">
                  <c:v>9.8097100000000008</c:v>
                </c:pt>
                <c:pt idx="8793">
                  <c:v>9.8193300000000008</c:v>
                </c:pt>
                <c:pt idx="8794">
                  <c:v>9.83066</c:v>
                </c:pt>
                <c:pt idx="8795">
                  <c:v>9.8415900000000001</c:v>
                </c:pt>
                <c:pt idx="8796">
                  <c:v>9.8522400000000001</c:v>
                </c:pt>
                <c:pt idx="8797">
                  <c:v>9.8641100000000002</c:v>
                </c:pt>
                <c:pt idx="8798">
                  <c:v>9.874130000000001</c:v>
                </c:pt>
                <c:pt idx="8799">
                  <c:v>9.8848699999999994</c:v>
                </c:pt>
                <c:pt idx="8800">
                  <c:v>9.895620000000001</c:v>
                </c:pt>
                <c:pt idx="8801">
                  <c:v>9.9073100000000007</c:v>
                </c:pt>
                <c:pt idx="8802">
                  <c:v>9.9172399999999996</c:v>
                </c:pt>
                <c:pt idx="8803">
                  <c:v>9.9273500000000006</c:v>
                </c:pt>
                <c:pt idx="8804">
                  <c:v>9.9389099999999999</c:v>
                </c:pt>
                <c:pt idx="8805">
                  <c:v>9.9496000000000002</c:v>
                </c:pt>
                <c:pt idx="8806">
                  <c:v>9.9611099999999997</c:v>
                </c:pt>
                <c:pt idx="8807">
                  <c:v>9.9721299999999999</c:v>
                </c:pt>
                <c:pt idx="8808">
                  <c:v>9.9824199999999994</c:v>
                </c:pt>
                <c:pt idx="8809">
                  <c:v>9.9937500000000004</c:v>
                </c:pt>
                <c:pt idx="8810">
                  <c:v>10.004</c:v>
                </c:pt>
                <c:pt idx="8811">
                  <c:v>10.01474</c:v>
                </c:pt>
                <c:pt idx="8812">
                  <c:v>10.02571</c:v>
                </c:pt>
                <c:pt idx="8813">
                  <c:v>10.03668</c:v>
                </c:pt>
                <c:pt idx="8814">
                  <c:v>10.047470000000001</c:v>
                </c:pt>
                <c:pt idx="8815">
                  <c:v>10.058120000000001</c:v>
                </c:pt>
                <c:pt idx="8816">
                  <c:v>10.06958</c:v>
                </c:pt>
                <c:pt idx="8817">
                  <c:v>10.080859999999999</c:v>
                </c:pt>
                <c:pt idx="8818">
                  <c:v>10.0908</c:v>
                </c:pt>
                <c:pt idx="8819">
                  <c:v>10.101900000000001</c:v>
                </c:pt>
                <c:pt idx="8820">
                  <c:v>10.112909999999999</c:v>
                </c:pt>
                <c:pt idx="8821">
                  <c:v>10.12397</c:v>
                </c:pt>
                <c:pt idx="8822">
                  <c:v>10.13499</c:v>
                </c:pt>
                <c:pt idx="8823">
                  <c:v>10.146000000000001</c:v>
                </c:pt>
                <c:pt idx="8824">
                  <c:v>10.156560000000001</c:v>
                </c:pt>
                <c:pt idx="8825">
                  <c:v>10.166449999999999</c:v>
                </c:pt>
                <c:pt idx="8826">
                  <c:v>10.1807</c:v>
                </c:pt>
                <c:pt idx="8827">
                  <c:v>10.19257</c:v>
                </c:pt>
                <c:pt idx="8828">
                  <c:v>10.205159999999999</c:v>
                </c:pt>
                <c:pt idx="8829">
                  <c:v>10.214780000000001</c:v>
                </c:pt>
                <c:pt idx="8830">
                  <c:v>10.226280000000001</c:v>
                </c:pt>
                <c:pt idx="8831">
                  <c:v>10.23784</c:v>
                </c:pt>
                <c:pt idx="8832">
                  <c:v>10.24714</c:v>
                </c:pt>
                <c:pt idx="8833">
                  <c:v>10.257480000000001</c:v>
                </c:pt>
                <c:pt idx="8834">
                  <c:v>10.26872</c:v>
                </c:pt>
                <c:pt idx="8835">
                  <c:v>10.280720000000001</c:v>
                </c:pt>
                <c:pt idx="8836">
                  <c:v>10.29119</c:v>
                </c:pt>
                <c:pt idx="8837">
                  <c:v>10.30185</c:v>
                </c:pt>
                <c:pt idx="8838">
                  <c:v>10.312050000000001</c:v>
                </c:pt>
                <c:pt idx="8839">
                  <c:v>10.32302</c:v>
                </c:pt>
                <c:pt idx="8840">
                  <c:v>10.3348</c:v>
                </c:pt>
                <c:pt idx="8841">
                  <c:v>10.34595</c:v>
                </c:pt>
                <c:pt idx="8842">
                  <c:v>10.35548</c:v>
                </c:pt>
                <c:pt idx="8843">
                  <c:v>10.36703</c:v>
                </c:pt>
                <c:pt idx="8844">
                  <c:v>10.37773</c:v>
                </c:pt>
                <c:pt idx="8845">
                  <c:v>10.388960000000001</c:v>
                </c:pt>
                <c:pt idx="8846">
                  <c:v>10.39908</c:v>
                </c:pt>
                <c:pt idx="8847">
                  <c:v>10.41</c:v>
                </c:pt>
                <c:pt idx="8848">
                  <c:v>10.42043</c:v>
                </c:pt>
                <c:pt idx="8849">
                  <c:v>10.430810000000001</c:v>
                </c:pt>
                <c:pt idx="8850">
                  <c:v>10.442680000000001</c:v>
                </c:pt>
                <c:pt idx="8851">
                  <c:v>10.45356</c:v>
                </c:pt>
                <c:pt idx="8852">
                  <c:v>10.46345</c:v>
                </c:pt>
                <c:pt idx="8853">
                  <c:v>10.47509</c:v>
                </c:pt>
                <c:pt idx="8854">
                  <c:v>10.485340000000001</c:v>
                </c:pt>
                <c:pt idx="8855">
                  <c:v>10.4968</c:v>
                </c:pt>
                <c:pt idx="8856">
                  <c:v>10.50665</c:v>
                </c:pt>
                <c:pt idx="8857">
                  <c:v>10.51825</c:v>
                </c:pt>
                <c:pt idx="8858">
                  <c:v>10.5289</c:v>
                </c:pt>
                <c:pt idx="8859">
                  <c:v>10.538970000000001</c:v>
                </c:pt>
                <c:pt idx="8860">
                  <c:v>10.550840000000001</c:v>
                </c:pt>
                <c:pt idx="8861">
                  <c:v>10.56073</c:v>
                </c:pt>
                <c:pt idx="8862">
                  <c:v>10.57138</c:v>
                </c:pt>
                <c:pt idx="8863">
                  <c:v>10.58325</c:v>
                </c:pt>
                <c:pt idx="8864">
                  <c:v>10.59309</c:v>
                </c:pt>
                <c:pt idx="8865">
                  <c:v>10.604280000000001</c:v>
                </c:pt>
                <c:pt idx="8866">
                  <c:v>10.61458</c:v>
                </c:pt>
                <c:pt idx="8867">
                  <c:v>10.62514</c:v>
                </c:pt>
                <c:pt idx="8868">
                  <c:v>10.636200000000001</c:v>
                </c:pt>
                <c:pt idx="8869">
                  <c:v>10.646940000000001</c:v>
                </c:pt>
                <c:pt idx="8870">
                  <c:v>10.657960000000001</c:v>
                </c:pt>
                <c:pt idx="8871">
                  <c:v>10.668380000000001</c:v>
                </c:pt>
                <c:pt idx="8872">
                  <c:v>10.67967</c:v>
                </c:pt>
                <c:pt idx="8873">
                  <c:v>10.69073</c:v>
                </c:pt>
                <c:pt idx="8874">
                  <c:v>10.70008</c:v>
                </c:pt>
                <c:pt idx="8875">
                  <c:v>10.71073</c:v>
                </c:pt>
                <c:pt idx="8876">
                  <c:v>10.722189999999999</c:v>
                </c:pt>
                <c:pt idx="8877">
                  <c:v>10.73312</c:v>
                </c:pt>
                <c:pt idx="8878">
                  <c:v>10.74404</c:v>
                </c:pt>
                <c:pt idx="8879">
                  <c:v>10.75465</c:v>
                </c:pt>
                <c:pt idx="8880">
                  <c:v>10.764900000000001</c:v>
                </c:pt>
                <c:pt idx="8881">
                  <c:v>10.77613</c:v>
                </c:pt>
                <c:pt idx="8882">
                  <c:v>10.78575</c:v>
                </c:pt>
                <c:pt idx="8883">
                  <c:v>10.79632</c:v>
                </c:pt>
                <c:pt idx="8884">
                  <c:v>10.80836</c:v>
                </c:pt>
                <c:pt idx="8885">
                  <c:v>10.818300000000001</c:v>
                </c:pt>
                <c:pt idx="8886">
                  <c:v>10.829130000000001</c:v>
                </c:pt>
                <c:pt idx="8887">
                  <c:v>10.839700000000001</c:v>
                </c:pt>
                <c:pt idx="8888">
                  <c:v>10.849500000000001</c:v>
                </c:pt>
                <c:pt idx="8889">
                  <c:v>10.861090000000001</c:v>
                </c:pt>
                <c:pt idx="8890">
                  <c:v>10.87161</c:v>
                </c:pt>
                <c:pt idx="8891">
                  <c:v>10.88388</c:v>
                </c:pt>
                <c:pt idx="8892">
                  <c:v>10.895570000000001</c:v>
                </c:pt>
                <c:pt idx="8893">
                  <c:v>10.90488</c:v>
                </c:pt>
                <c:pt idx="8894">
                  <c:v>10.91634</c:v>
                </c:pt>
                <c:pt idx="8895">
                  <c:v>10.925689999999999</c:v>
                </c:pt>
                <c:pt idx="8896">
                  <c:v>10.93774</c:v>
                </c:pt>
                <c:pt idx="8897">
                  <c:v>10.94781</c:v>
                </c:pt>
                <c:pt idx="8898">
                  <c:v>10.957560000000001</c:v>
                </c:pt>
                <c:pt idx="8899">
                  <c:v>10.969290000000001</c:v>
                </c:pt>
                <c:pt idx="8900">
                  <c:v>10.97963</c:v>
                </c:pt>
                <c:pt idx="8901">
                  <c:v>10.990870000000001</c:v>
                </c:pt>
                <c:pt idx="8902">
                  <c:v>11.00184</c:v>
                </c:pt>
                <c:pt idx="8903">
                  <c:v>11.01258</c:v>
                </c:pt>
                <c:pt idx="8904">
                  <c:v>11.023910000000001</c:v>
                </c:pt>
                <c:pt idx="8905">
                  <c:v>11.033440000000001</c:v>
                </c:pt>
                <c:pt idx="8906">
                  <c:v>11.04504</c:v>
                </c:pt>
                <c:pt idx="8907">
                  <c:v>11.056000000000001</c:v>
                </c:pt>
                <c:pt idx="8908">
                  <c:v>11.06711</c:v>
                </c:pt>
                <c:pt idx="8909">
                  <c:v>11.07799</c:v>
                </c:pt>
                <c:pt idx="8910">
                  <c:v>11.0877</c:v>
                </c:pt>
                <c:pt idx="8911">
                  <c:v>11.09929</c:v>
                </c:pt>
                <c:pt idx="8912">
                  <c:v>11.110889999999999</c:v>
                </c:pt>
                <c:pt idx="8913">
                  <c:v>11.12114</c:v>
                </c:pt>
                <c:pt idx="8914">
                  <c:v>11.131209999999999</c:v>
                </c:pt>
                <c:pt idx="8915">
                  <c:v>11.14317</c:v>
                </c:pt>
                <c:pt idx="8916">
                  <c:v>11.15301</c:v>
                </c:pt>
                <c:pt idx="8917">
                  <c:v>11.1638</c:v>
                </c:pt>
                <c:pt idx="8918">
                  <c:v>11.174900000000001</c:v>
                </c:pt>
                <c:pt idx="8919">
                  <c:v>11.18547</c:v>
                </c:pt>
                <c:pt idx="8920">
                  <c:v>11.195399999999999</c:v>
                </c:pt>
                <c:pt idx="8921">
                  <c:v>11.208080000000001</c:v>
                </c:pt>
                <c:pt idx="8922">
                  <c:v>11.217610000000001</c:v>
                </c:pt>
                <c:pt idx="8923">
                  <c:v>11.22911</c:v>
                </c:pt>
                <c:pt idx="8924">
                  <c:v>11.23882</c:v>
                </c:pt>
                <c:pt idx="8925">
                  <c:v>11.249840000000001</c:v>
                </c:pt>
                <c:pt idx="8926">
                  <c:v>11.26112</c:v>
                </c:pt>
                <c:pt idx="8927">
                  <c:v>11.271409999999999</c:v>
                </c:pt>
                <c:pt idx="8928">
                  <c:v>11.28135</c:v>
                </c:pt>
                <c:pt idx="8929">
                  <c:v>11.29358</c:v>
                </c:pt>
                <c:pt idx="8930">
                  <c:v>11.303599999999999</c:v>
                </c:pt>
                <c:pt idx="8931">
                  <c:v>11.31556</c:v>
                </c:pt>
                <c:pt idx="8932">
                  <c:v>11.32612</c:v>
                </c:pt>
                <c:pt idx="8933">
                  <c:v>11.336679999999999</c:v>
                </c:pt>
                <c:pt idx="8934">
                  <c:v>11.347290000000001</c:v>
                </c:pt>
                <c:pt idx="8935">
                  <c:v>11.35736</c:v>
                </c:pt>
                <c:pt idx="8936">
                  <c:v>11.369</c:v>
                </c:pt>
                <c:pt idx="8937">
                  <c:v>11.38002</c:v>
                </c:pt>
                <c:pt idx="8938">
                  <c:v>11.390090000000001</c:v>
                </c:pt>
                <c:pt idx="8939">
                  <c:v>11.400920000000001</c:v>
                </c:pt>
                <c:pt idx="8940">
                  <c:v>11.412470000000001</c:v>
                </c:pt>
                <c:pt idx="8941">
                  <c:v>11.42286</c:v>
                </c:pt>
                <c:pt idx="8942">
                  <c:v>11.432840000000001</c:v>
                </c:pt>
                <c:pt idx="8943">
                  <c:v>11.44416</c:v>
                </c:pt>
                <c:pt idx="8944">
                  <c:v>11.455630000000001</c:v>
                </c:pt>
                <c:pt idx="8945">
                  <c:v>11.46668</c:v>
                </c:pt>
                <c:pt idx="8946">
                  <c:v>11.48089</c:v>
                </c:pt>
                <c:pt idx="8947">
                  <c:v>11.49213</c:v>
                </c:pt>
                <c:pt idx="8948">
                  <c:v>11.50346</c:v>
                </c:pt>
                <c:pt idx="8949">
                  <c:v>11.514110000000001</c:v>
                </c:pt>
                <c:pt idx="8950">
                  <c:v>11.52638</c:v>
                </c:pt>
                <c:pt idx="8951">
                  <c:v>11.5364</c:v>
                </c:pt>
                <c:pt idx="8952">
                  <c:v>11.54787</c:v>
                </c:pt>
                <c:pt idx="8953">
                  <c:v>11.558390000000001</c:v>
                </c:pt>
                <c:pt idx="8954">
                  <c:v>11.56855</c:v>
                </c:pt>
                <c:pt idx="8955">
                  <c:v>11.579689999999999</c:v>
                </c:pt>
                <c:pt idx="8956">
                  <c:v>11.59008</c:v>
                </c:pt>
                <c:pt idx="8957">
                  <c:v>11.60042</c:v>
                </c:pt>
                <c:pt idx="8958">
                  <c:v>11.61116</c:v>
                </c:pt>
                <c:pt idx="8959">
                  <c:v>11.62168</c:v>
                </c:pt>
                <c:pt idx="8960">
                  <c:v>11.633280000000001</c:v>
                </c:pt>
                <c:pt idx="8961">
                  <c:v>11.64465</c:v>
                </c:pt>
                <c:pt idx="8962">
                  <c:v>11.65521</c:v>
                </c:pt>
                <c:pt idx="8963">
                  <c:v>11.66555</c:v>
                </c:pt>
                <c:pt idx="8964">
                  <c:v>11.676070000000001</c:v>
                </c:pt>
                <c:pt idx="8965">
                  <c:v>11.686770000000001</c:v>
                </c:pt>
                <c:pt idx="8966">
                  <c:v>11.698320000000001</c:v>
                </c:pt>
                <c:pt idx="8967">
                  <c:v>11.708209999999999</c:v>
                </c:pt>
                <c:pt idx="8968">
                  <c:v>11.71918</c:v>
                </c:pt>
                <c:pt idx="8969">
                  <c:v>11.73024</c:v>
                </c:pt>
                <c:pt idx="8970">
                  <c:v>11.74161</c:v>
                </c:pt>
                <c:pt idx="8971">
                  <c:v>11.75226</c:v>
                </c:pt>
                <c:pt idx="8972">
                  <c:v>11.762869999999999</c:v>
                </c:pt>
                <c:pt idx="8973">
                  <c:v>11.77384</c:v>
                </c:pt>
                <c:pt idx="8974">
                  <c:v>11.78445</c:v>
                </c:pt>
                <c:pt idx="8975">
                  <c:v>11.79461</c:v>
                </c:pt>
                <c:pt idx="8976">
                  <c:v>11.80594</c:v>
                </c:pt>
                <c:pt idx="8977">
                  <c:v>11.81654</c:v>
                </c:pt>
                <c:pt idx="8978">
                  <c:v>11.82742</c:v>
                </c:pt>
                <c:pt idx="8979">
                  <c:v>11.83799</c:v>
                </c:pt>
                <c:pt idx="8980">
                  <c:v>11.849629999999999</c:v>
                </c:pt>
                <c:pt idx="8981">
                  <c:v>11.859920000000001</c:v>
                </c:pt>
                <c:pt idx="8982">
                  <c:v>11.87161</c:v>
                </c:pt>
                <c:pt idx="8983">
                  <c:v>11.88208</c:v>
                </c:pt>
                <c:pt idx="8984">
                  <c:v>11.892060000000001</c:v>
                </c:pt>
                <c:pt idx="8985">
                  <c:v>11.9038</c:v>
                </c:pt>
                <c:pt idx="8986">
                  <c:v>11.91405</c:v>
                </c:pt>
                <c:pt idx="8987">
                  <c:v>11.92506</c:v>
                </c:pt>
                <c:pt idx="8988">
                  <c:v>11.9358</c:v>
                </c:pt>
                <c:pt idx="8989">
                  <c:v>11.94664</c:v>
                </c:pt>
                <c:pt idx="8990">
                  <c:v>11.95837</c:v>
                </c:pt>
                <c:pt idx="8991">
                  <c:v>11.96862</c:v>
                </c:pt>
                <c:pt idx="8992">
                  <c:v>11.97945</c:v>
                </c:pt>
                <c:pt idx="8993">
                  <c:v>11.98943</c:v>
                </c:pt>
                <c:pt idx="8994">
                  <c:v>12.00094</c:v>
                </c:pt>
                <c:pt idx="8995">
                  <c:v>12.01182</c:v>
                </c:pt>
                <c:pt idx="8996">
                  <c:v>12.022650000000001</c:v>
                </c:pt>
                <c:pt idx="8997">
                  <c:v>12.033799999999999</c:v>
                </c:pt>
                <c:pt idx="8998">
                  <c:v>12.044</c:v>
                </c:pt>
                <c:pt idx="8999">
                  <c:v>12.054069999999999</c:v>
                </c:pt>
                <c:pt idx="9000">
                  <c:v>12.0663</c:v>
                </c:pt>
                <c:pt idx="9001">
                  <c:v>12.07668</c:v>
                </c:pt>
                <c:pt idx="9002">
                  <c:v>12.08733</c:v>
                </c:pt>
                <c:pt idx="9003">
                  <c:v>12.09956</c:v>
                </c:pt>
                <c:pt idx="9004">
                  <c:v>12.10927</c:v>
                </c:pt>
                <c:pt idx="9005">
                  <c:v>12.12046</c:v>
                </c:pt>
                <c:pt idx="9006">
                  <c:v>12.13049</c:v>
                </c:pt>
                <c:pt idx="9007">
                  <c:v>12.14195</c:v>
                </c:pt>
                <c:pt idx="9008">
                  <c:v>12.15269</c:v>
                </c:pt>
                <c:pt idx="9009">
                  <c:v>12.16353</c:v>
                </c:pt>
                <c:pt idx="9010">
                  <c:v>12.174810000000001</c:v>
                </c:pt>
                <c:pt idx="9011">
                  <c:v>12.184430000000001</c:v>
                </c:pt>
                <c:pt idx="9012">
                  <c:v>12.196160000000001</c:v>
                </c:pt>
                <c:pt idx="9013">
                  <c:v>12.2065</c:v>
                </c:pt>
                <c:pt idx="9014">
                  <c:v>12.216390000000001</c:v>
                </c:pt>
                <c:pt idx="9015">
                  <c:v>12.22758</c:v>
                </c:pt>
                <c:pt idx="9016">
                  <c:v>12.237880000000001</c:v>
                </c:pt>
                <c:pt idx="9017">
                  <c:v>12.24939</c:v>
                </c:pt>
                <c:pt idx="9018">
                  <c:v>12.25999</c:v>
                </c:pt>
                <c:pt idx="9019">
                  <c:v>12.27101</c:v>
                </c:pt>
                <c:pt idx="9020">
                  <c:v>12.28157</c:v>
                </c:pt>
                <c:pt idx="9021">
                  <c:v>12.291869999999999</c:v>
                </c:pt>
                <c:pt idx="9022">
                  <c:v>12.303280000000001</c:v>
                </c:pt>
                <c:pt idx="9023">
                  <c:v>12.31353</c:v>
                </c:pt>
                <c:pt idx="9024">
                  <c:v>12.32414</c:v>
                </c:pt>
                <c:pt idx="9025">
                  <c:v>12.335330000000001</c:v>
                </c:pt>
                <c:pt idx="9026">
                  <c:v>12.346120000000001</c:v>
                </c:pt>
                <c:pt idx="9027">
                  <c:v>12.356870000000001</c:v>
                </c:pt>
                <c:pt idx="9028">
                  <c:v>12.36725</c:v>
                </c:pt>
                <c:pt idx="9029">
                  <c:v>12.37795</c:v>
                </c:pt>
                <c:pt idx="9030">
                  <c:v>12.390040000000001</c:v>
                </c:pt>
                <c:pt idx="9031">
                  <c:v>12.40015</c:v>
                </c:pt>
                <c:pt idx="9032">
                  <c:v>12.410400000000001</c:v>
                </c:pt>
                <c:pt idx="9033">
                  <c:v>12.42146</c:v>
                </c:pt>
                <c:pt idx="9034">
                  <c:v>12.4314</c:v>
                </c:pt>
                <c:pt idx="9035">
                  <c:v>12.442450000000001</c:v>
                </c:pt>
                <c:pt idx="9036">
                  <c:v>12.45365</c:v>
                </c:pt>
                <c:pt idx="9037">
                  <c:v>12.465070000000001</c:v>
                </c:pt>
                <c:pt idx="9038">
                  <c:v>12.47545</c:v>
                </c:pt>
                <c:pt idx="9039">
                  <c:v>12.485520000000001</c:v>
                </c:pt>
                <c:pt idx="9040">
                  <c:v>12.497120000000001</c:v>
                </c:pt>
                <c:pt idx="9041">
                  <c:v>12.507720000000001</c:v>
                </c:pt>
                <c:pt idx="9042">
                  <c:v>12.51901</c:v>
                </c:pt>
                <c:pt idx="9043">
                  <c:v>12.52894</c:v>
                </c:pt>
                <c:pt idx="9044">
                  <c:v>12.53946</c:v>
                </c:pt>
                <c:pt idx="9045">
                  <c:v>12.551600000000001</c:v>
                </c:pt>
                <c:pt idx="9046">
                  <c:v>12.561529999999999</c:v>
                </c:pt>
                <c:pt idx="9047">
                  <c:v>12.57272</c:v>
                </c:pt>
                <c:pt idx="9048">
                  <c:v>12.58315</c:v>
                </c:pt>
                <c:pt idx="9049">
                  <c:v>12.593360000000001</c:v>
                </c:pt>
                <c:pt idx="9050">
                  <c:v>12.6046</c:v>
                </c:pt>
                <c:pt idx="9051">
                  <c:v>12.61556</c:v>
                </c:pt>
                <c:pt idx="9052">
                  <c:v>12.62631</c:v>
                </c:pt>
                <c:pt idx="9053">
                  <c:v>12.638170000000001</c:v>
                </c:pt>
                <c:pt idx="9054">
                  <c:v>12.64748</c:v>
                </c:pt>
                <c:pt idx="9055">
                  <c:v>12.660070000000001</c:v>
                </c:pt>
                <c:pt idx="9056">
                  <c:v>12.66933</c:v>
                </c:pt>
                <c:pt idx="9057">
                  <c:v>12.68092</c:v>
                </c:pt>
                <c:pt idx="9058">
                  <c:v>12.690810000000001</c:v>
                </c:pt>
                <c:pt idx="9059">
                  <c:v>12.701600000000001</c:v>
                </c:pt>
                <c:pt idx="9060">
                  <c:v>12.71284</c:v>
                </c:pt>
                <c:pt idx="9061">
                  <c:v>12.723850000000001</c:v>
                </c:pt>
                <c:pt idx="9062">
                  <c:v>12.73559</c:v>
                </c:pt>
                <c:pt idx="9063">
                  <c:v>12.745699999999999</c:v>
                </c:pt>
                <c:pt idx="9064">
                  <c:v>12.756220000000001</c:v>
                </c:pt>
                <c:pt idx="9065">
                  <c:v>12.76665</c:v>
                </c:pt>
                <c:pt idx="9066">
                  <c:v>12.78157</c:v>
                </c:pt>
                <c:pt idx="9067">
                  <c:v>12.79308</c:v>
                </c:pt>
                <c:pt idx="9068">
                  <c:v>12.804270000000001</c:v>
                </c:pt>
                <c:pt idx="9069">
                  <c:v>12.81573</c:v>
                </c:pt>
                <c:pt idx="9070">
                  <c:v>12.825850000000001</c:v>
                </c:pt>
                <c:pt idx="9071">
                  <c:v>12.835560000000001</c:v>
                </c:pt>
                <c:pt idx="9072">
                  <c:v>12.848230000000001</c:v>
                </c:pt>
                <c:pt idx="9073">
                  <c:v>12.85826</c:v>
                </c:pt>
                <c:pt idx="9074">
                  <c:v>12.869540000000001</c:v>
                </c:pt>
                <c:pt idx="9075">
                  <c:v>12.880510000000001</c:v>
                </c:pt>
                <c:pt idx="9076">
                  <c:v>12.89076</c:v>
                </c:pt>
                <c:pt idx="9077">
                  <c:v>12.90218</c:v>
                </c:pt>
                <c:pt idx="9078">
                  <c:v>12.912700000000001</c:v>
                </c:pt>
                <c:pt idx="9079">
                  <c:v>12.924020000000001</c:v>
                </c:pt>
                <c:pt idx="9080">
                  <c:v>12.93432</c:v>
                </c:pt>
                <c:pt idx="9081">
                  <c:v>12.945740000000001</c:v>
                </c:pt>
                <c:pt idx="9082">
                  <c:v>12.956480000000001</c:v>
                </c:pt>
                <c:pt idx="9083">
                  <c:v>12.9665</c:v>
                </c:pt>
                <c:pt idx="9084">
                  <c:v>12.977920000000001</c:v>
                </c:pt>
                <c:pt idx="9085">
                  <c:v>12.988300000000001</c:v>
                </c:pt>
                <c:pt idx="9086">
                  <c:v>12.99851</c:v>
                </c:pt>
                <c:pt idx="9087">
                  <c:v>13.011190000000001</c:v>
                </c:pt>
                <c:pt idx="9088">
                  <c:v>13.02107</c:v>
                </c:pt>
                <c:pt idx="9089">
                  <c:v>13.03218</c:v>
                </c:pt>
                <c:pt idx="9090">
                  <c:v>13.04261</c:v>
                </c:pt>
                <c:pt idx="9091">
                  <c:v>13.053980000000001</c:v>
                </c:pt>
                <c:pt idx="9092">
                  <c:v>13.06504</c:v>
                </c:pt>
                <c:pt idx="9093">
                  <c:v>13.07461</c:v>
                </c:pt>
                <c:pt idx="9094">
                  <c:v>13.08643</c:v>
                </c:pt>
                <c:pt idx="9095">
                  <c:v>13.09686</c:v>
                </c:pt>
                <c:pt idx="9096">
                  <c:v>13.107520000000001</c:v>
                </c:pt>
                <c:pt idx="9097">
                  <c:v>13.119250000000001</c:v>
                </c:pt>
                <c:pt idx="9098">
                  <c:v>13.128909999999999</c:v>
                </c:pt>
                <c:pt idx="9099">
                  <c:v>13.140779999999999</c:v>
                </c:pt>
                <c:pt idx="9100">
                  <c:v>13.151339999999999</c:v>
                </c:pt>
                <c:pt idx="9101">
                  <c:v>13.161860000000001</c:v>
                </c:pt>
                <c:pt idx="9102">
                  <c:v>13.17216</c:v>
                </c:pt>
                <c:pt idx="9103">
                  <c:v>13.18407</c:v>
                </c:pt>
                <c:pt idx="9104">
                  <c:v>13.19459</c:v>
                </c:pt>
                <c:pt idx="9105">
                  <c:v>13.205920000000001</c:v>
                </c:pt>
                <c:pt idx="9106">
                  <c:v>13.216480000000001</c:v>
                </c:pt>
                <c:pt idx="9107">
                  <c:v>13.226319999999999</c:v>
                </c:pt>
                <c:pt idx="9108">
                  <c:v>13.238189999999999</c:v>
                </c:pt>
                <c:pt idx="9109">
                  <c:v>13.247809999999999</c:v>
                </c:pt>
                <c:pt idx="9110">
                  <c:v>13.25891</c:v>
                </c:pt>
                <c:pt idx="9111">
                  <c:v>13.270060000000001</c:v>
                </c:pt>
                <c:pt idx="9112">
                  <c:v>13.28126</c:v>
                </c:pt>
                <c:pt idx="9113">
                  <c:v>13.291460000000001</c:v>
                </c:pt>
                <c:pt idx="9114">
                  <c:v>13.302250000000001</c:v>
                </c:pt>
                <c:pt idx="9115">
                  <c:v>13.31268</c:v>
                </c:pt>
                <c:pt idx="9116">
                  <c:v>13.32409</c:v>
                </c:pt>
                <c:pt idx="9117">
                  <c:v>13.335420000000001</c:v>
                </c:pt>
                <c:pt idx="9118">
                  <c:v>13.34639</c:v>
                </c:pt>
                <c:pt idx="9119">
                  <c:v>13.35713</c:v>
                </c:pt>
                <c:pt idx="9120">
                  <c:v>13.367380000000001</c:v>
                </c:pt>
                <c:pt idx="9121">
                  <c:v>13.378130000000001</c:v>
                </c:pt>
                <c:pt idx="9122">
                  <c:v>13.38851</c:v>
                </c:pt>
                <c:pt idx="9123">
                  <c:v>13.399700000000001</c:v>
                </c:pt>
                <c:pt idx="9124">
                  <c:v>13.410270000000001</c:v>
                </c:pt>
                <c:pt idx="9125">
                  <c:v>13.42137</c:v>
                </c:pt>
                <c:pt idx="9126">
                  <c:v>13.43113</c:v>
                </c:pt>
                <c:pt idx="9127">
                  <c:v>13.44115</c:v>
                </c:pt>
                <c:pt idx="9128">
                  <c:v>13.452120000000001</c:v>
                </c:pt>
                <c:pt idx="9129">
                  <c:v>13.46354</c:v>
                </c:pt>
                <c:pt idx="9130">
                  <c:v>13.473739999999999</c:v>
                </c:pt>
                <c:pt idx="9131">
                  <c:v>13.48475</c:v>
                </c:pt>
                <c:pt idx="9132">
                  <c:v>13.495990000000001</c:v>
                </c:pt>
                <c:pt idx="9133">
                  <c:v>13.50637</c:v>
                </c:pt>
                <c:pt idx="9134">
                  <c:v>13.517340000000001</c:v>
                </c:pt>
                <c:pt idx="9135">
                  <c:v>13.52741</c:v>
                </c:pt>
                <c:pt idx="9136">
                  <c:v>13.53816</c:v>
                </c:pt>
                <c:pt idx="9137">
                  <c:v>13.549799999999999</c:v>
                </c:pt>
                <c:pt idx="9138">
                  <c:v>13.56005</c:v>
                </c:pt>
                <c:pt idx="9139">
                  <c:v>13.570069999999999</c:v>
                </c:pt>
                <c:pt idx="9140">
                  <c:v>13.58212</c:v>
                </c:pt>
                <c:pt idx="9141">
                  <c:v>13.59313</c:v>
                </c:pt>
                <c:pt idx="9142">
                  <c:v>13.60392</c:v>
                </c:pt>
                <c:pt idx="9143">
                  <c:v>13.61354</c:v>
                </c:pt>
                <c:pt idx="9144">
                  <c:v>13.625500000000001</c:v>
                </c:pt>
                <c:pt idx="9145">
                  <c:v>13.63593</c:v>
                </c:pt>
                <c:pt idx="9146">
                  <c:v>13.64626</c:v>
                </c:pt>
                <c:pt idx="9147">
                  <c:v>13.656779999999999</c:v>
                </c:pt>
                <c:pt idx="9148">
                  <c:v>13.66694</c:v>
                </c:pt>
                <c:pt idx="9149">
                  <c:v>13.67836</c:v>
                </c:pt>
                <c:pt idx="9150">
                  <c:v>13.68924</c:v>
                </c:pt>
                <c:pt idx="9151">
                  <c:v>13.699260000000001</c:v>
                </c:pt>
                <c:pt idx="9152">
                  <c:v>13.71064</c:v>
                </c:pt>
                <c:pt idx="9153">
                  <c:v>13.72115</c:v>
                </c:pt>
                <c:pt idx="9154">
                  <c:v>13.732710000000001</c:v>
                </c:pt>
                <c:pt idx="9155">
                  <c:v>13.74363</c:v>
                </c:pt>
                <c:pt idx="9156">
                  <c:v>13.75338</c:v>
                </c:pt>
                <c:pt idx="9157">
                  <c:v>13.76336</c:v>
                </c:pt>
                <c:pt idx="9158">
                  <c:v>13.7746</c:v>
                </c:pt>
                <c:pt idx="9159">
                  <c:v>13.785260000000001</c:v>
                </c:pt>
                <c:pt idx="9160">
                  <c:v>13.7964</c:v>
                </c:pt>
                <c:pt idx="9161">
                  <c:v>13.80683</c:v>
                </c:pt>
                <c:pt idx="9162">
                  <c:v>13.818210000000001</c:v>
                </c:pt>
                <c:pt idx="9163">
                  <c:v>13.82877</c:v>
                </c:pt>
                <c:pt idx="9164">
                  <c:v>13.838750000000001</c:v>
                </c:pt>
                <c:pt idx="9165">
                  <c:v>13.85026</c:v>
                </c:pt>
                <c:pt idx="9166">
                  <c:v>13.860240000000001</c:v>
                </c:pt>
                <c:pt idx="9167">
                  <c:v>13.87219</c:v>
                </c:pt>
                <c:pt idx="9168">
                  <c:v>13.882530000000001</c:v>
                </c:pt>
                <c:pt idx="9169">
                  <c:v>13.89301</c:v>
                </c:pt>
                <c:pt idx="9170">
                  <c:v>13.903840000000001</c:v>
                </c:pt>
                <c:pt idx="9171">
                  <c:v>13.91395</c:v>
                </c:pt>
                <c:pt idx="9172">
                  <c:v>13.925549999999999</c:v>
                </c:pt>
                <c:pt idx="9173">
                  <c:v>13.93643</c:v>
                </c:pt>
                <c:pt idx="9174">
                  <c:v>13.94623</c:v>
                </c:pt>
                <c:pt idx="9175">
                  <c:v>13.957470000000001</c:v>
                </c:pt>
                <c:pt idx="9176">
                  <c:v>13.968160000000001</c:v>
                </c:pt>
                <c:pt idx="9177">
                  <c:v>13.977920000000001</c:v>
                </c:pt>
                <c:pt idx="9178">
                  <c:v>13.98943</c:v>
                </c:pt>
                <c:pt idx="9179">
                  <c:v>14.00004</c:v>
                </c:pt>
                <c:pt idx="9180">
                  <c:v>14.01141</c:v>
                </c:pt>
                <c:pt idx="9181">
                  <c:v>14.021430000000001</c:v>
                </c:pt>
                <c:pt idx="9182">
                  <c:v>14.03209</c:v>
                </c:pt>
                <c:pt idx="9183">
                  <c:v>14.04368</c:v>
                </c:pt>
                <c:pt idx="9184">
                  <c:v>14.05416</c:v>
                </c:pt>
                <c:pt idx="9185">
                  <c:v>14.06373</c:v>
                </c:pt>
                <c:pt idx="9186">
                  <c:v>14.079600000000001</c:v>
                </c:pt>
                <c:pt idx="9187">
                  <c:v>14.08958</c:v>
                </c:pt>
                <c:pt idx="9188">
                  <c:v>14.101000000000001</c:v>
                </c:pt>
                <c:pt idx="9189">
                  <c:v>14.111740000000001</c:v>
                </c:pt>
                <c:pt idx="9190">
                  <c:v>14.12208</c:v>
                </c:pt>
                <c:pt idx="9191">
                  <c:v>14.13327</c:v>
                </c:pt>
                <c:pt idx="9192">
                  <c:v>14.1433</c:v>
                </c:pt>
                <c:pt idx="9193">
                  <c:v>14.15476</c:v>
                </c:pt>
                <c:pt idx="9194">
                  <c:v>14.16573</c:v>
                </c:pt>
                <c:pt idx="9195">
                  <c:v>14.175980000000001</c:v>
                </c:pt>
                <c:pt idx="9196">
                  <c:v>14.18726</c:v>
                </c:pt>
                <c:pt idx="9197">
                  <c:v>14.1976</c:v>
                </c:pt>
                <c:pt idx="9198">
                  <c:v>14.21041</c:v>
                </c:pt>
                <c:pt idx="9199">
                  <c:v>14.22003</c:v>
                </c:pt>
                <c:pt idx="9200">
                  <c:v>14.23136</c:v>
                </c:pt>
                <c:pt idx="9201">
                  <c:v>14.24084</c:v>
                </c:pt>
                <c:pt idx="9202">
                  <c:v>14.251720000000001</c:v>
                </c:pt>
                <c:pt idx="9203">
                  <c:v>14.26215</c:v>
                </c:pt>
                <c:pt idx="9204">
                  <c:v>14.27397</c:v>
                </c:pt>
                <c:pt idx="9205">
                  <c:v>14.28552</c:v>
                </c:pt>
                <c:pt idx="9206">
                  <c:v>14.29609</c:v>
                </c:pt>
                <c:pt idx="9207">
                  <c:v>14.30616</c:v>
                </c:pt>
                <c:pt idx="9208">
                  <c:v>14.31753</c:v>
                </c:pt>
                <c:pt idx="9209">
                  <c:v>14.327999999999999</c:v>
                </c:pt>
                <c:pt idx="9210">
                  <c:v>14.3392</c:v>
                </c:pt>
                <c:pt idx="9211">
                  <c:v>14.34967</c:v>
                </c:pt>
                <c:pt idx="9212">
                  <c:v>14.359920000000001</c:v>
                </c:pt>
                <c:pt idx="9213">
                  <c:v>14.37107</c:v>
                </c:pt>
                <c:pt idx="9214">
                  <c:v>14.382670000000001</c:v>
                </c:pt>
                <c:pt idx="9215">
                  <c:v>14.392200000000001</c:v>
                </c:pt>
                <c:pt idx="9216">
                  <c:v>14.404020000000001</c:v>
                </c:pt>
                <c:pt idx="9217">
                  <c:v>14.413640000000001</c:v>
                </c:pt>
                <c:pt idx="9218">
                  <c:v>14.425549999999999</c:v>
                </c:pt>
                <c:pt idx="9219">
                  <c:v>14.43634</c:v>
                </c:pt>
                <c:pt idx="9220">
                  <c:v>14.44758</c:v>
                </c:pt>
                <c:pt idx="9221">
                  <c:v>14.45783</c:v>
                </c:pt>
                <c:pt idx="9222">
                  <c:v>14.46753</c:v>
                </c:pt>
                <c:pt idx="9223">
                  <c:v>14.478770000000001</c:v>
                </c:pt>
                <c:pt idx="9224">
                  <c:v>14.49015</c:v>
                </c:pt>
                <c:pt idx="9225">
                  <c:v>14.501469999999999</c:v>
                </c:pt>
                <c:pt idx="9226">
                  <c:v>14.51136</c:v>
                </c:pt>
                <c:pt idx="9227">
                  <c:v>14.5222</c:v>
                </c:pt>
                <c:pt idx="9228">
                  <c:v>14.53384</c:v>
                </c:pt>
                <c:pt idx="9229">
                  <c:v>14.54355</c:v>
                </c:pt>
                <c:pt idx="9230">
                  <c:v>14.555060000000001</c:v>
                </c:pt>
                <c:pt idx="9231">
                  <c:v>14.56634</c:v>
                </c:pt>
                <c:pt idx="9232">
                  <c:v>14.576499999999999</c:v>
                </c:pt>
                <c:pt idx="9233">
                  <c:v>14.587149999999999</c:v>
                </c:pt>
                <c:pt idx="9234">
                  <c:v>14.597849999999999</c:v>
                </c:pt>
                <c:pt idx="9235">
                  <c:v>14.60891</c:v>
                </c:pt>
                <c:pt idx="9236">
                  <c:v>14.61952</c:v>
                </c:pt>
                <c:pt idx="9237">
                  <c:v>14.63138</c:v>
                </c:pt>
                <c:pt idx="9238">
                  <c:v>14.641590000000001</c:v>
                </c:pt>
                <c:pt idx="9239">
                  <c:v>14.65179</c:v>
                </c:pt>
                <c:pt idx="9240">
                  <c:v>14.66267</c:v>
                </c:pt>
                <c:pt idx="9241">
                  <c:v>14.673680000000001</c:v>
                </c:pt>
                <c:pt idx="9242">
                  <c:v>14.68497</c:v>
                </c:pt>
                <c:pt idx="9243">
                  <c:v>14.69562</c:v>
                </c:pt>
                <c:pt idx="9244">
                  <c:v>14.70524</c:v>
                </c:pt>
                <c:pt idx="9245">
                  <c:v>14.71693</c:v>
                </c:pt>
                <c:pt idx="9246">
                  <c:v>14.728390000000001</c:v>
                </c:pt>
                <c:pt idx="9247">
                  <c:v>14.73841</c:v>
                </c:pt>
                <c:pt idx="9248">
                  <c:v>14.749790000000001</c:v>
                </c:pt>
                <c:pt idx="9249">
                  <c:v>14.75995</c:v>
                </c:pt>
                <c:pt idx="9250">
                  <c:v>14.77154</c:v>
                </c:pt>
                <c:pt idx="9251">
                  <c:v>14.78238</c:v>
                </c:pt>
                <c:pt idx="9252">
                  <c:v>14.79204</c:v>
                </c:pt>
                <c:pt idx="9253">
                  <c:v>14.80377</c:v>
                </c:pt>
                <c:pt idx="9254">
                  <c:v>14.813980000000001</c:v>
                </c:pt>
                <c:pt idx="9255">
                  <c:v>14.82504</c:v>
                </c:pt>
                <c:pt idx="9256">
                  <c:v>14.835470000000001</c:v>
                </c:pt>
                <c:pt idx="9257">
                  <c:v>14.84639</c:v>
                </c:pt>
                <c:pt idx="9258">
                  <c:v>14.85826</c:v>
                </c:pt>
                <c:pt idx="9259">
                  <c:v>14.86895</c:v>
                </c:pt>
                <c:pt idx="9260">
                  <c:v>14.879290000000001</c:v>
                </c:pt>
                <c:pt idx="9261">
                  <c:v>14.890219999999999</c:v>
                </c:pt>
                <c:pt idx="9262">
                  <c:v>14.901009999999999</c:v>
                </c:pt>
                <c:pt idx="9263">
                  <c:v>14.91197</c:v>
                </c:pt>
                <c:pt idx="9264">
                  <c:v>14.922040000000001</c:v>
                </c:pt>
                <c:pt idx="9265">
                  <c:v>14.93364</c:v>
                </c:pt>
                <c:pt idx="9266">
                  <c:v>14.9438</c:v>
                </c:pt>
                <c:pt idx="9267">
                  <c:v>14.95504</c:v>
                </c:pt>
                <c:pt idx="9268">
                  <c:v>14.965920000000001</c:v>
                </c:pt>
                <c:pt idx="9269">
                  <c:v>14.975849999999999</c:v>
                </c:pt>
                <c:pt idx="9270">
                  <c:v>14.98709</c:v>
                </c:pt>
                <c:pt idx="9271">
                  <c:v>14.99788</c:v>
                </c:pt>
                <c:pt idx="9272">
                  <c:v>15.00867</c:v>
                </c:pt>
                <c:pt idx="9273">
                  <c:v>15.019410000000001</c:v>
                </c:pt>
                <c:pt idx="9274">
                  <c:v>15.0297</c:v>
                </c:pt>
                <c:pt idx="9275">
                  <c:v>15.039860000000001</c:v>
                </c:pt>
                <c:pt idx="9276">
                  <c:v>15.051590000000001</c:v>
                </c:pt>
                <c:pt idx="9277">
                  <c:v>15.062200000000001</c:v>
                </c:pt>
                <c:pt idx="9278">
                  <c:v>15.07281</c:v>
                </c:pt>
                <c:pt idx="9279">
                  <c:v>15.083690000000001</c:v>
                </c:pt>
                <c:pt idx="9280">
                  <c:v>15.09587</c:v>
                </c:pt>
                <c:pt idx="9281">
                  <c:v>15.106260000000001</c:v>
                </c:pt>
                <c:pt idx="9282">
                  <c:v>15.11673</c:v>
                </c:pt>
                <c:pt idx="9283">
                  <c:v>15.12801</c:v>
                </c:pt>
                <c:pt idx="9284">
                  <c:v>15.13772</c:v>
                </c:pt>
                <c:pt idx="9285">
                  <c:v>15.149179999999999</c:v>
                </c:pt>
                <c:pt idx="9286">
                  <c:v>15.15934</c:v>
                </c:pt>
                <c:pt idx="9287">
                  <c:v>15.17085</c:v>
                </c:pt>
                <c:pt idx="9288">
                  <c:v>15.18092</c:v>
                </c:pt>
                <c:pt idx="9289">
                  <c:v>15.19126</c:v>
                </c:pt>
                <c:pt idx="9290">
                  <c:v>15.20182</c:v>
                </c:pt>
                <c:pt idx="9291">
                  <c:v>15.213509999999999</c:v>
                </c:pt>
                <c:pt idx="9292">
                  <c:v>15.22448</c:v>
                </c:pt>
                <c:pt idx="9293">
                  <c:v>15.234820000000001</c:v>
                </c:pt>
                <c:pt idx="9294">
                  <c:v>15.245610000000001</c:v>
                </c:pt>
                <c:pt idx="9295">
                  <c:v>15.256930000000001</c:v>
                </c:pt>
                <c:pt idx="9296">
                  <c:v>15.267139999999999</c:v>
                </c:pt>
                <c:pt idx="9297">
                  <c:v>15.27793</c:v>
                </c:pt>
                <c:pt idx="9298">
                  <c:v>15.29002</c:v>
                </c:pt>
                <c:pt idx="9299">
                  <c:v>15.299100000000001</c:v>
                </c:pt>
                <c:pt idx="9300">
                  <c:v>15.31115</c:v>
                </c:pt>
                <c:pt idx="9301">
                  <c:v>15.321619999999999</c:v>
                </c:pt>
                <c:pt idx="9302">
                  <c:v>15.33169</c:v>
                </c:pt>
                <c:pt idx="9303">
                  <c:v>15.34369</c:v>
                </c:pt>
                <c:pt idx="9304">
                  <c:v>15.353490000000001</c:v>
                </c:pt>
                <c:pt idx="9305">
                  <c:v>15.36509</c:v>
                </c:pt>
                <c:pt idx="9306">
                  <c:v>15.37947</c:v>
                </c:pt>
                <c:pt idx="9307">
                  <c:v>15.390219999999999</c:v>
                </c:pt>
                <c:pt idx="9308">
                  <c:v>15.40038</c:v>
                </c:pt>
                <c:pt idx="9309">
                  <c:v>15.41112</c:v>
                </c:pt>
                <c:pt idx="9310">
                  <c:v>15.423260000000001</c:v>
                </c:pt>
                <c:pt idx="9311">
                  <c:v>15.43337</c:v>
                </c:pt>
                <c:pt idx="9312">
                  <c:v>15.443480000000001</c:v>
                </c:pt>
                <c:pt idx="9313">
                  <c:v>15.45396</c:v>
                </c:pt>
                <c:pt idx="9314">
                  <c:v>15.46556</c:v>
                </c:pt>
                <c:pt idx="9315">
                  <c:v>15.475580000000001</c:v>
                </c:pt>
                <c:pt idx="9316">
                  <c:v>15.486409999999999</c:v>
                </c:pt>
                <c:pt idx="9317">
                  <c:v>15.49738</c:v>
                </c:pt>
                <c:pt idx="9318">
                  <c:v>15.508979999999999</c:v>
                </c:pt>
                <c:pt idx="9319">
                  <c:v>15.519360000000001</c:v>
                </c:pt>
                <c:pt idx="9320">
                  <c:v>15.52961</c:v>
                </c:pt>
                <c:pt idx="9321">
                  <c:v>15.54063</c:v>
                </c:pt>
                <c:pt idx="9322">
                  <c:v>15.55119</c:v>
                </c:pt>
                <c:pt idx="9323">
                  <c:v>15.5627</c:v>
                </c:pt>
                <c:pt idx="9324">
                  <c:v>15.57259</c:v>
                </c:pt>
                <c:pt idx="9325">
                  <c:v>15.582700000000001</c:v>
                </c:pt>
                <c:pt idx="9326">
                  <c:v>15.594749999999999</c:v>
                </c:pt>
                <c:pt idx="9327">
                  <c:v>15.605040000000001</c:v>
                </c:pt>
                <c:pt idx="9328">
                  <c:v>15.61543</c:v>
                </c:pt>
                <c:pt idx="9329">
                  <c:v>15.626710000000001</c:v>
                </c:pt>
                <c:pt idx="9330">
                  <c:v>15.63772</c:v>
                </c:pt>
                <c:pt idx="9331">
                  <c:v>15.648110000000001</c:v>
                </c:pt>
                <c:pt idx="9332">
                  <c:v>15.658580000000001</c:v>
                </c:pt>
                <c:pt idx="9333">
                  <c:v>15.66995</c:v>
                </c:pt>
                <c:pt idx="9334">
                  <c:v>15.68038</c:v>
                </c:pt>
                <c:pt idx="9335">
                  <c:v>15.690899999999999</c:v>
                </c:pt>
                <c:pt idx="9336">
                  <c:v>15.701550000000001</c:v>
                </c:pt>
                <c:pt idx="9337">
                  <c:v>15.712520000000001</c:v>
                </c:pt>
                <c:pt idx="9338">
                  <c:v>15.723310000000001</c:v>
                </c:pt>
                <c:pt idx="9339">
                  <c:v>15.73432</c:v>
                </c:pt>
                <c:pt idx="9340">
                  <c:v>15.74475</c:v>
                </c:pt>
                <c:pt idx="9341">
                  <c:v>15.756080000000001</c:v>
                </c:pt>
                <c:pt idx="9342">
                  <c:v>15.76615</c:v>
                </c:pt>
                <c:pt idx="9343">
                  <c:v>15.776669999999999</c:v>
                </c:pt>
                <c:pt idx="9344">
                  <c:v>15.788</c:v>
                </c:pt>
                <c:pt idx="9345">
                  <c:v>15.798110000000001</c:v>
                </c:pt>
                <c:pt idx="9346">
                  <c:v>15.809480000000001</c:v>
                </c:pt>
                <c:pt idx="9347">
                  <c:v>15.819780000000002</c:v>
                </c:pt>
                <c:pt idx="9348">
                  <c:v>15.83052</c:v>
                </c:pt>
                <c:pt idx="9349">
                  <c:v>15.84149</c:v>
                </c:pt>
                <c:pt idx="9350">
                  <c:v>15.851780000000002</c:v>
                </c:pt>
                <c:pt idx="9351">
                  <c:v>15.863019999999999</c:v>
                </c:pt>
                <c:pt idx="9352">
                  <c:v>15.873850000000001</c:v>
                </c:pt>
                <c:pt idx="9353">
                  <c:v>15.884150000000002</c:v>
                </c:pt>
                <c:pt idx="9354">
                  <c:v>15.895250000000001</c:v>
                </c:pt>
                <c:pt idx="9355">
                  <c:v>15.90577</c:v>
                </c:pt>
                <c:pt idx="9356">
                  <c:v>15.916869999999999</c:v>
                </c:pt>
                <c:pt idx="9357">
                  <c:v>15.926940000000002</c:v>
                </c:pt>
                <c:pt idx="9358">
                  <c:v>15.937730000000002</c:v>
                </c:pt>
                <c:pt idx="9359">
                  <c:v>15.94942</c:v>
                </c:pt>
                <c:pt idx="9360">
                  <c:v>15.95994</c:v>
                </c:pt>
                <c:pt idx="9361">
                  <c:v>15.97099</c:v>
                </c:pt>
                <c:pt idx="9362">
                  <c:v>15.9816</c:v>
                </c:pt>
                <c:pt idx="9363">
                  <c:v>15.991990000000001</c:v>
                </c:pt>
                <c:pt idx="9364">
                  <c:v>16.003399999999999</c:v>
                </c:pt>
                <c:pt idx="9365">
                  <c:v>16.014099999999999</c:v>
                </c:pt>
                <c:pt idx="9366">
                  <c:v>16.02561</c:v>
                </c:pt>
                <c:pt idx="9367">
                  <c:v>16.036259999999999</c:v>
                </c:pt>
                <c:pt idx="9368">
                  <c:v>16.047280000000001</c:v>
                </c:pt>
                <c:pt idx="9369">
                  <c:v>16.0578</c:v>
                </c:pt>
                <c:pt idx="9370">
                  <c:v>16.068049999999999</c:v>
                </c:pt>
                <c:pt idx="9371">
                  <c:v>16.078469999999999</c:v>
                </c:pt>
                <c:pt idx="9372">
                  <c:v>16.089670000000002</c:v>
                </c:pt>
                <c:pt idx="9373">
                  <c:v>16.099920000000001</c:v>
                </c:pt>
                <c:pt idx="9374">
                  <c:v>16.111560000000001</c:v>
                </c:pt>
                <c:pt idx="9375">
                  <c:v>16.121490000000001</c:v>
                </c:pt>
                <c:pt idx="9376">
                  <c:v>16.133900000000001</c:v>
                </c:pt>
                <c:pt idx="9377">
                  <c:v>16.143920000000001</c:v>
                </c:pt>
                <c:pt idx="9378">
                  <c:v>16.154260000000001</c:v>
                </c:pt>
                <c:pt idx="9379">
                  <c:v>16.166039999999999</c:v>
                </c:pt>
                <c:pt idx="9380">
                  <c:v>16.178039999999999</c:v>
                </c:pt>
                <c:pt idx="9381">
                  <c:v>16.187709999999999</c:v>
                </c:pt>
                <c:pt idx="9382">
                  <c:v>16.198090000000001</c:v>
                </c:pt>
                <c:pt idx="9383">
                  <c:v>16.21077</c:v>
                </c:pt>
                <c:pt idx="9384">
                  <c:v>16.220790000000001</c:v>
                </c:pt>
                <c:pt idx="9385">
                  <c:v>16.230730000000001</c:v>
                </c:pt>
                <c:pt idx="9386">
                  <c:v>16.240970000000001</c:v>
                </c:pt>
                <c:pt idx="9387">
                  <c:v>16.252079999999999</c:v>
                </c:pt>
                <c:pt idx="9388">
                  <c:v>16.264299999999999</c:v>
                </c:pt>
                <c:pt idx="9389">
                  <c:v>16.27478</c:v>
                </c:pt>
                <c:pt idx="9390">
                  <c:v>16.286239999999999</c:v>
                </c:pt>
                <c:pt idx="9391">
                  <c:v>16.29663</c:v>
                </c:pt>
                <c:pt idx="9392">
                  <c:v>16.307320000000001</c:v>
                </c:pt>
                <c:pt idx="9393">
                  <c:v>16.318429999999999</c:v>
                </c:pt>
                <c:pt idx="9394">
                  <c:v>16.32809</c:v>
                </c:pt>
                <c:pt idx="9395">
                  <c:v>16.339870000000001</c:v>
                </c:pt>
                <c:pt idx="9396">
                  <c:v>16.350069999999999</c:v>
                </c:pt>
                <c:pt idx="9397">
                  <c:v>16.360769999999999</c:v>
                </c:pt>
                <c:pt idx="9398">
                  <c:v>16.371870000000001</c:v>
                </c:pt>
                <c:pt idx="9399">
                  <c:v>16.381990000000002</c:v>
                </c:pt>
                <c:pt idx="9400">
                  <c:v>16.393049999999999</c:v>
                </c:pt>
                <c:pt idx="9401">
                  <c:v>16.403929999999999</c:v>
                </c:pt>
                <c:pt idx="9402">
                  <c:v>16.414580000000001</c:v>
                </c:pt>
                <c:pt idx="9403">
                  <c:v>16.4251</c:v>
                </c:pt>
                <c:pt idx="9404">
                  <c:v>16.43647</c:v>
                </c:pt>
                <c:pt idx="9405">
                  <c:v>16.44726</c:v>
                </c:pt>
                <c:pt idx="9406">
                  <c:v>16.457550000000001</c:v>
                </c:pt>
                <c:pt idx="9407">
                  <c:v>16.468299999999999</c:v>
                </c:pt>
                <c:pt idx="9408">
                  <c:v>16.47935</c:v>
                </c:pt>
                <c:pt idx="9409">
                  <c:v>16.490369999999999</c:v>
                </c:pt>
                <c:pt idx="9410">
                  <c:v>16.501519999999999</c:v>
                </c:pt>
                <c:pt idx="9411">
                  <c:v>16.511939999999999</c:v>
                </c:pt>
                <c:pt idx="9412">
                  <c:v>16.523410000000002</c:v>
                </c:pt>
                <c:pt idx="9413">
                  <c:v>16.533300000000001</c:v>
                </c:pt>
                <c:pt idx="9414">
                  <c:v>16.543859999999999</c:v>
                </c:pt>
                <c:pt idx="9415">
                  <c:v>16.55415</c:v>
                </c:pt>
                <c:pt idx="9416">
                  <c:v>16.565660000000001</c:v>
                </c:pt>
                <c:pt idx="9417">
                  <c:v>16.576000000000001</c:v>
                </c:pt>
                <c:pt idx="9418">
                  <c:v>16.586649999999999</c:v>
                </c:pt>
                <c:pt idx="9419">
                  <c:v>16.59789</c:v>
                </c:pt>
                <c:pt idx="9420">
                  <c:v>16.60895</c:v>
                </c:pt>
                <c:pt idx="9421">
                  <c:v>16.620049999999999</c:v>
                </c:pt>
                <c:pt idx="9422">
                  <c:v>16.63035</c:v>
                </c:pt>
                <c:pt idx="9423">
                  <c:v>16.64096</c:v>
                </c:pt>
                <c:pt idx="9424">
                  <c:v>16.651160000000001</c:v>
                </c:pt>
                <c:pt idx="9425">
                  <c:v>16.664829999999998</c:v>
                </c:pt>
                <c:pt idx="9426">
                  <c:v>16.67755</c:v>
                </c:pt>
                <c:pt idx="9427">
                  <c:v>16.68816</c:v>
                </c:pt>
                <c:pt idx="9428">
                  <c:v>16.698270000000001</c:v>
                </c:pt>
                <c:pt idx="9429">
                  <c:v>16.709600000000002</c:v>
                </c:pt>
                <c:pt idx="9430">
                  <c:v>16.719619999999999</c:v>
                </c:pt>
                <c:pt idx="9431">
                  <c:v>16.73216</c:v>
                </c:pt>
                <c:pt idx="9432">
                  <c:v>16.74183</c:v>
                </c:pt>
                <c:pt idx="9433">
                  <c:v>16.751719999999999</c:v>
                </c:pt>
                <c:pt idx="9434">
                  <c:v>16.763269999999999</c:v>
                </c:pt>
                <c:pt idx="9435">
                  <c:v>16.77374</c:v>
                </c:pt>
                <c:pt idx="9436">
                  <c:v>16.784040000000001</c:v>
                </c:pt>
                <c:pt idx="9437">
                  <c:v>16.79505</c:v>
                </c:pt>
                <c:pt idx="9438">
                  <c:v>16.805209999999999</c:v>
                </c:pt>
                <c:pt idx="9439">
                  <c:v>16.81636</c:v>
                </c:pt>
                <c:pt idx="9440">
                  <c:v>16.82733</c:v>
                </c:pt>
                <c:pt idx="9441">
                  <c:v>16.837800000000001</c:v>
                </c:pt>
                <c:pt idx="9442">
                  <c:v>16.849260000000001</c:v>
                </c:pt>
                <c:pt idx="9443">
                  <c:v>16.859290000000001</c:v>
                </c:pt>
                <c:pt idx="9444">
                  <c:v>16.869720000000001</c:v>
                </c:pt>
                <c:pt idx="9445">
                  <c:v>16.881</c:v>
                </c:pt>
                <c:pt idx="9446">
                  <c:v>16.89264</c:v>
                </c:pt>
                <c:pt idx="9447">
                  <c:v>16.901769999999999</c:v>
                </c:pt>
                <c:pt idx="9448">
                  <c:v>16.912739999999999</c:v>
                </c:pt>
                <c:pt idx="9449">
                  <c:v>16.92285</c:v>
                </c:pt>
                <c:pt idx="9450">
                  <c:v>16.934270000000001</c:v>
                </c:pt>
                <c:pt idx="9451">
                  <c:v>16.944520000000001</c:v>
                </c:pt>
                <c:pt idx="9452">
                  <c:v>16.956160000000001</c:v>
                </c:pt>
                <c:pt idx="9453">
                  <c:v>16.96677</c:v>
                </c:pt>
                <c:pt idx="9454">
                  <c:v>16.976700000000001</c:v>
                </c:pt>
                <c:pt idx="9455">
                  <c:v>16.98884</c:v>
                </c:pt>
                <c:pt idx="9456">
                  <c:v>16.99877</c:v>
                </c:pt>
                <c:pt idx="9457">
                  <c:v>17.01033</c:v>
                </c:pt>
                <c:pt idx="9458">
                  <c:v>17.020530000000001</c:v>
                </c:pt>
                <c:pt idx="9459">
                  <c:v>17.0306</c:v>
                </c:pt>
                <c:pt idx="9460">
                  <c:v>17.041430000000002</c:v>
                </c:pt>
                <c:pt idx="9461">
                  <c:v>17.051950000000001</c:v>
                </c:pt>
                <c:pt idx="9462">
                  <c:v>17.063140000000001</c:v>
                </c:pt>
                <c:pt idx="9463">
                  <c:v>17.074200000000001</c:v>
                </c:pt>
                <c:pt idx="9464">
                  <c:v>17.084630000000001</c:v>
                </c:pt>
                <c:pt idx="9465">
                  <c:v>17.096270000000001</c:v>
                </c:pt>
                <c:pt idx="9466">
                  <c:v>17.106210000000001</c:v>
                </c:pt>
                <c:pt idx="9467">
                  <c:v>17.115919999999999</c:v>
                </c:pt>
                <c:pt idx="9468">
                  <c:v>17.126750000000001</c:v>
                </c:pt>
                <c:pt idx="9469">
                  <c:v>17.138169999999999</c:v>
                </c:pt>
                <c:pt idx="9470">
                  <c:v>17.148910000000001</c:v>
                </c:pt>
                <c:pt idx="9471">
                  <c:v>17.159390000000002</c:v>
                </c:pt>
                <c:pt idx="9472">
                  <c:v>17.169409999999999</c:v>
                </c:pt>
                <c:pt idx="9473">
                  <c:v>17.181190000000001</c:v>
                </c:pt>
                <c:pt idx="9474">
                  <c:v>17.19144</c:v>
                </c:pt>
                <c:pt idx="9475">
                  <c:v>17.201689999999999</c:v>
                </c:pt>
                <c:pt idx="9476">
                  <c:v>17.212700000000002</c:v>
                </c:pt>
                <c:pt idx="9477">
                  <c:v>17.222899999999999</c:v>
                </c:pt>
                <c:pt idx="9478">
                  <c:v>17.23423</c:v>
                </c:pt>
                <c:pt idx="9479">
                  <c:v>17.24466</c:v>
                </c:pt>
                <c:pt idx="9480">
                  <c:v>17.254729999999999</c:v>
                </c:pt>
                <c:pt idx="9481">
                  <c:v>17.265920000000001</c:v>
                </c:pt>
                <c:pt idx="9482">
                  <c:v>17.277519999999999</c:v>
                </c:pt>
                <c:pt idx="9483">
                  <c:v>17.28763</c:v>
                </c:pt>
                <c:pt idx="9484">
                  <c:v>17.298020000000001</c:v>
                </c:pt>
                <c:pt idx="9485">
                  <c:v>17.309709999999999</c:v>
                </c:pt>
                <c:pt idx="9486">
                  <c:v>17.32058</c:v>
                </c:pt>
                <c:pt idx="9487">
                  <c:v>17.3307</c:v>
                </c:pt>
                <c:pt idx="9488">
                  <c:v>17.341889999999999</c:v>
                </c:pt>
                <c:pt idx="9489">
                  <c:v>17.35304</c:v>
                </c:pt>
                <c:pt idx="9490">
                  <c:v>17.3627</c:v>
                </c:pt>
                <c:pt idx="9491">
                  <c:v>17.374569999999999</c:v>
                </c:pt>
                <c:pt idx="9492">
                  <c:v>17.38486</c:v>
                </c:pt>
                <c:pt idx="9493">
                  <c:v>17.394439999999999</c:v>
                </c:pt>
                <c:pt idx="9494">
                  <c:v>17.40568</c:v>
                </c:pt>
                <c:pt idx="9495">
                  <c:v>17.416689999999999</c:v>
                </c:pt>
                <c:pt idx="9496">
                  <c:v>17.427520000000001</c:v>
                </c:pt>
                <c:pt idx="9497">
                  <c:v>17.437550000000002</c:v>
                </c:pt>
                <c:pt idx="9498">
                  <c:v>17.448160000000001</c:v>
                </c:pt>
                <c:pt idx="9499">
                  <c:v>17.45908</c:v>
                </c:pt>
                <c:pt idx="9500">
                  <c:v>17.470140000000001</c:v>
                </c:pt>
                <c:pt idx="9501">
                  <c:v>17.480699999999999</c:v>
                </c:pt>
                <c:pt idx="9502">
                  <c:v>17.491540000000001</c:v>
                </c:pt>
                <c:pt idx="9503">
                  <c:v>17.50196</c:v>
                </c:pt>
                <c:pt idx="9504">
                  <c:v>17.51361</c:v>
                </c:pt>
                <c:pt idx="9505">
                  <c:v>17.523230000000002</c:v>
                </c:pt>
                <c:pt idx="9506">
                  <c:v>17.533300000000001</c:v>
                </c:pt>
                <c:pt idx="9507">
                  <c:v>17.54278</c:v>
                </c:pt>
                <c:pt idx="9508">
                  <c:v>17.55537</c:v>
                </c:pt>
                <c:pt idx="9509">
                  <c:v>17.56607</c:v>
                </c:pt>
                <c:pt idx="9510">
                  <c:v>17.577439999999999</c:v>
                </c:pt>
                <c:pt idx="9511">
                  <c:v>17.587330000000001</c:v>
                </c:pt>
                <c:pt idx="9512">
                  <c:v>17.59919</c:v>
                </c:pt>
                <c:pt idx="9513">
                  <c:v>17.609079999999999</c:v>
                </c:pt>
                <c:pt idx="9514">
                  <c:v>17.619289999999999</c:v>
                </c:pt>
                <c:pt idx="9515">
                  <c:v>17.630659999999999</c:v>
                </c:pt>
                <c:pt idx="9516">
                  <c:v>17.640239999999999</c:v>
                </c:pt>
                <c:pt idx="9517">
                  <c:v>17.65156</c:v>
                </c:pt>
                <c:pt idx="9518">
                  <c:v>17.662580000000002</c:v>
                </c:pt>
                <c:pt idx="9519">
                  <c:v>17.673639999999999</c:v>
                </c:pt>
                <c:pt idx="9520">
                  <c:v>17.684650000000001</c:v>
                </c:pt>
                <c:pt idx="9521">
                  <c:v>17.694269999999999</c:v>
                </c:pt>
                <c:pt idx="9522">
                  <c:v>17.705100000000002</c:v>
                </c:pt>
                <c:pt idx="9523">
                  <c:v>17.716200000000001</c:v>
                </c:pt>
                <c:pt idx="9524">
                  <c:v>17.726949999999999</c:v>
                </c:pt>
                <c:pt idx="9525">
                  <c:v>17.73828</c:v>
                </c:pt>
                <c:pt idx="9526">
                  <c:v>17.748439999999999</c:v>
                </c:pt>
                <c:pt idx="9527">
                  <c:v>17.75967</c:v>
                </c:pt>
                <c:pt idx="9528">
                  <c:v>17.770510000000002</c:v>
                </c:pt>
                <c:pt idx="9529">
                  <c:v>17.781110000000002</c:v>
                </c:pt>
                <c:pt idx="9530">
                  <c:v>17.792169999999999</c:v>
                </c:pt>
                <c:pt idx="9531">
                  <c:v>17.802510000000002</c:v>
                </c:pt>
                <c:pt idx="9532">
                  <c:v>17.812760000000001</c:v>
                </c:pt>
                <c:pt idx="9533">
                  <c:v>17.823640000000001</c:v>
                </c:pt>
                <c:pt idx="9534">
                  <c:v>17.834379999999999</c:v>
                </c:pt>
                <c:pt idx="9535">
                  <c:v>17.845849999999999</c:v>
                </c:pt>
                <c:pt idx="9536">
                  <c:v>17.85623</c:v>
                </c:pt>
                <c:pt idx="9537">
                  <c:v>17.866569999999999</c:v>
                </c:pt>
                <c:pt idx="9538">
                  <c:v>17.876460000000002</c:v>
                </c:pt>
                <c:pt idx="9539">
                  <c:v>17.888680000000001</c:v>
                </c:pt>
                <c:pt idx="9540">
                  <c:v>17.899160000000002</c:v>
                </c:pt>
                <c:pt idx="9541">
                  <c:v>17.910170000000001</c:v>
                </c:pt>
                <c:pt idx="9542">
                  <c:v>17.92042</c:v>
                </c:pt>
                <c:pt idx="9543">
                  <c:v>17.9313</c:v>
                </c:pt>
                <c:pt idx="9544">
                  <c:v>17.941680000000002</c:v>
                </c:pt>
                <c:pt idx="9545">
                  <c:v>17.953099999999999</c:v>
                </c:pt>
                <c:pt idx="9546">
                  <c:v>17.96847</c:v>
                </c:pt>
                <c:pt idx="9547">
                  <c:v>17.979220000000002</c:v>
                </c:pt>
                <c:pt idx="9548">
                  <c:v>17.990590000000001</c:v>
                </c:pt>
                <c:pt idx="9549">
                  <c:v>18.001239999999999</c:v>
                </c:pt>
                <c:pt idx="9550">
                  <c:v>18.010729999999999</c:v>
                </c:pt>
                <c:pt idx="9551">
                  <c:v>18.02242</c:v>
                </c:pt>
                <c:pt idx="9552">
                  <c:v>18.03424</c:v>
                </c:pt>
                <c:pt idx="9553">
                  <c:v>18.043990000000001</c:v>
                </c:pt>
                <c:pt idx="9554">
                  <c:v>18.054600000000001</c:v>
                </c:pt>
                <c:pt idx="9555">
                  <c:v>18.066649999999999</c:v>
                </c:pt>
                <c:pt idx="9556">
                  <c:v>18.076450000000001</c:v>
                </c:pt>
                <c:pt idx="9557">
                  <c:v>18.087730000000001</c:v>
                </c:pt>
                <c:pt idx="9558">
                  <c:v>18.09843</c:v>
                </c:pt>
                <c:pt idx="9559">
                  <c:v>18.108360000000001</c:v>
                </c:pt>
                <c:pt idx="9560">
                  <c:v>18.11983</c:v>
                </c:pt>
                <c:pt idx="9561">
                  <c:v>18.131070000000001</c:v>
                </c:pt>
                <c:pt idx="9562">
                  <c:v>18.141269999999999</c:v>
                </c:pt>
                <c:pt idx="9563">
                  <c:v>18.152010000000001</c:v>
                </c:pt>
                <c:pt idx="9564">
                  <c:v>18.16226</c:v>
                </c:pt>
                <c:pt idx="9565">
                  <c:v>18.174040000000002</c:v>
                </c:pt>
                <c:pt idx="9566">
                  <c:v>18.184329999999999</c:v>
                </c:pt>
                <c:pt idx="9567">
                  <c:v>18.194900000000001</c:v>
                </c:pt>
                <c:pt idx="9568">
                  <c:v>18.20524</c:v>
                </c:pt>
                <c:pt idx="9569">
                  <c:v>18.216159999999999</c:v>
                </c:pt>
                <c:pt idx="9570">
                  <c:v>18.227309999999999</c:v>
                </c:pt>
                <c:pt idx="9571">
                  <c:v>18.239039999999999</c:v>
                </c:pt>
                <c:pt idx="9572">
                  <c:v>18.249289999999998</c:v>
                </c:pt>
                <c:pt idx="9573">
                  <c:v>18.260210000000001</c:v>
                </c:pt>
                <c:pt idx="9574">
                  <c:v>18.271139999999999</c:v>
                </c:pt>
                <c:pt idx="9575">
                  <c:v>18.28134</c:v>
                </c:pt>
                <c:pt idx="9576">
                  <c:v>18.292169999999999</c:v>
                </c:pt>
                <c:pt idx="9577">
                  <c:v>18.302510000000002</c:v>
                </c:pt>
                <c:pt idx="9578">
                  <c:v>18.312989999999999</c:v>
                </c:pt>
                <c:pt idx="9579">
                  <c:v>18.324539999999999</c:v>
                </c:pt>
                <c:pt idx="9580">
                  <c:v>18.33474</c:v>
                </c:pt>
                <c:pt idx="9581">
                  <c:v>18.345929999999999</c:v>
                </c:pt>
                <c:pt idx="9582">
                  <c:v>18.356629999999999</c:v>
                </c:pt>
                <c:pt idx="9583">
                  <c:v>18.3672</c:v>
                </c:pt>
                <c:pt idx="9584">
                  <c:v>18.377759999999999</c:v>
                </c:pt>
                <c:pt idx="9585">
                  <c:v>18.388950000000001</c:v>
                </c:pt>
                <c:pt idx="9586">
                  <c:v>18.399470000000001</c:v>
                </c:pt>
                <c:pt idx="9587">
                  <c:v>18.4099</c:v>
                </c:pt>
                <c:pt idx="9588">
                  <c:v>18.419930000000001</c:v>
                </c:pt>
                <c:pt idx="9589">
                  <c:v>18.430890000000002</c:v>
                </c:pt>
                <c:pt idx="9590">
                  <c:v>18.442360000000001</c:v>
                </c:pt>
                <c:pt idx="9591">
                  <c:v>18.452829999999999</c:v>
                </c:pt>
                <c:pt idx="9592">
                  <c:v>18.46303</c:v>
                </c:pt>
                <c:pt idx="9593">
                  <c:v>18.47373</c:v>
                </c:pt>
                <c:pt idx="9594">
                  <c:v>18.48488</c:v>
                </c:pt>
                <c:pt idx="9595">
                  <c:v>18.4954</c:v>
                </c:pt>
                <c:pt idx="9596">
                  <c:v>18.505199999999999</c:v>
                </c:pt>
                <c:pt idx="9597">
                  <c:v>18.516349999999999</c:v>
                </c:pt>
                <c:pt idx="9598">
                  <c:v>18.527139999999999</c:v>
                </c:pt>
                <c:pt idx="9599">
                  <c:v>18.537030000000001</c:v>
                </c:pt>
                <c:pt idx="9600">
                  <c:v>18.549209999999999</c:v>
                </c:pt>
                <c:pt idx="9601">
                  <c:v>18.558869999999999</c:v>
                </c:pt>
                <c:pt idx="9602">
                  <c:v>18.569880000000001</c:v>
                </c:pt>
                <c:pt idx="9603">
                  <c:v>18.580490000000001</c:v>
                </c:pt>
                <c:pt idx="9604">
                  <c:v>18.591999999999999</c:v>
                </c:pt>
                <c:pt idx="9605">
                  <c:v>18.602969999999999</c:v>
                </c:pt>
                <c:pt idx="9606">
                  <c:v>18.612680000000001</c:v>
                </c:pt>
                <c:pt idx="9607">
                  <c:v>18.623290000000001</c:v>
                </c:pt>
                <c:pt idx="9608">
                  <c:v>18.633939999999999</c:v>
                </c:pt>
                <c:pt idx="9609">
                  <c:v>18.644549999999999</c:v>
                </c:pt>
                <c:pt idx="9610">
                  <c:v>18.65588</c:v>
                </c:pt>
                <c:pt idx="9611">
                  <c:v>18.666889999999999</c:v>
                </c:pt>
                <c:pt idx="9612">
                  <c:v>18.676780000000001</c:v>
                </c:pt>
                <c:pt idx="9613">
                  <c:v>18.68788</c:v>
                </c:pt>
                <c:pt idx="9614">
                  <c:v>18.697949999999999</c:v>
                </c:pt>
                <c:pt idx="9615">
                  <c:v>18.709420000000001</c:v>
                </c:pt>
                <c:pt idx="9616">
                  <c:v>18.719259999999998</c:v>
                </c:pt>
                <c:pt idx="9617">
                  <c:v>18.730229999999999</c:v>
                </c:pt>
                <c:pt idx="9618">
                  <c:v>18.741869999999999</c:v>
                </c:pt>
                <c:pt idx="9619">
                  <c:v>18.751670000000001</c:v>
                </c:pt>
                <c:pt idx="9620">
                  <c:v>18.762370000000001</c:v>
                </c:pt>
                <c:pt idx="9621">
                  <c:v>18.77392</c:v>
                </c:pt>
                <c:pt idx="9622">
                  <c:v>18.783860000000001</c:v>
                </c:pt>
                <c:pt idx="9623">
                  <c:v>18.794779999999999</c:v>
                </c:pt>
                <c:pt idx="9624">
                  <c:v>18.80593</c:v>
                </c:pt>
                <c:pt idx="9625">
                  <c:v>18.81568</c:v>
                </c:pt>
                <c:pt idx="9626">
                  <c:v>18.826740000000001</c:v>
                </c:pt>
                <c:pt idx="9627">
                  <c:v>18.837260000000001</c:v>
                </c:pt>
                <c:pt idx="9628">
                  <c:v>18.848320000000001</c:v>
                </c:pt>
                <c:pt idx="9629">
                  <c:v>18.858969999999999</c:v>
                </c:pt>
                <c:pt idx="9630">
                  <c:v>18.869130000000002</c:v>
                </c:pt>
                <c:pt idx="9631">
                  <c:v>18.881450000000001</c:v>
                </c:pt>
                <c:pt idx="9632">
                  <c:v>18.891200000000001</c:v>
                </c:pt>
                <c:pt idx="9633">
                  <c:v>18.90118</c:v>
                </c:pt>
                <c:pt idx="9634">
                  <c:v>18.91264</c:v>
                </c:pt>
                <c:pt idx="9635">
                  <c:v>18.922889999999999</c:v>
                </c:pt>
                <c:pt idx="9636">
                  <c:v>18.933949999999999</c:v>
                </c:pt>
                <c:pt idx="9637">
                  <c:v>18.944199999999999</c:v>
                </c:pt>
                <c:pt idx="9638">
                  <c:v>18.95476</c:v>
                </c:pt>
                <c:pt idx="9639">
                  <c:v>18.96659</c:v>
                </c:pt>
                <c:pt idx="9640">
                  <c:v>18.97625</c:v>
                </c:pt>
                <c:pt idx="9641">
                  <c:v>18.986899999999999</c:v>
                </c:pt>
                <c:pt idx="9642">
                  <c:v>18.998049999999999</c:v>
                </c:pt>
                <c:pt idx="9643">
                  <c:v>19.00844</c:v>
                </c:pt>
                <c:pt idx="9644">
                  <c:v>19.019670000000001</c:v>
                </c:pt>
                <c:pt idx="9645">
                  <c:v>19.02974</c:v>
                </c:pt>
                <c:pt idx="9646">
                  <c:v>19.04026</c:v>
                </c:pt>
                <c:pt idx="9647">
                  <c:v>19.051359999999999</c:v>
                </c:pt>
                <c:pt idx="9648">
                  <c:v>19.06157</c:v>
                </c:pt>
                <c:pt idx="9649">
                  <c:v>19.073260000000001</c:v>
                </c:pt>
                <c:pt idx="9650">
                  <c:v>19.083459999999999</c:v>
                </c:pt>
                <c:pt idx="9651">
                  <c:v>19.09357</c:v>
                </c:pt>
                <c:pt idx="9652">
                  <c:v>19.105979999999999</c:v>
                </c:pt>
                <c:pt idx="9653">
                  <c:v>19.114930000000001</c:v>
                </c:pt>
                <c:pt idx="9654">
                  <c:v>19.126339999999999</c:v>
                </c:pt>
                <c:pt idx="9655">
                  <c:v>19.137309999999999</c:v>
                </c:pt>
                <c:pt idx="9656">
                  <c:v>19.147069999999999</c:v>
                </c:pt>
                <c:pt idx="9657">
                  <c:v>19.157319999999999</c:v>
                </c:pt>
                <c:pt idx="9658">
                  <c:v>19.16864</c:v>
                </c:pt>
                <c:pt idx="9659">
                  <c:v>19.18038</c:v>
                </c:pt>
                <c:pt idx="9660">
                  <c:v>19.19098</c:v>
                </c:pt>
                <c:pt idx="9661">
                  <c:v>19.201049999999999</c:v>
                </c:pt>
                <c:pt idx="9662">
                  <c:v>19.212430000000001</c:v>
                </c:pt>
                <c:pt idx="9663">
                  <c:v>19.22335</c:v>
                </c:pt>
                <c:pt idx="9664">
                  <c:v>19.23396</c:v>
                </c:pt>
                <c:pt idx="9665">
                  <c:v>19.24511</c:v>
                </c:pt>
                <c:pt idx="9666">
                  <c:v>19.25864</c:v>
                </c:pt>
                <c:pt idx="9667">
                  <c:v>19.270230000000002</c:v>
                </c:pt>
                <c:pt idx="9668">
                  <c:v>19.281289999999998</c:v>
                </c:pt>
                <c:pt idx="9669">
                  <c:v>19.292529999999999</c:v>
                </c:pt>
                <c:pt idx="9670">
                  <c:v>19.302959999999999</c:v>
                </c:pt>
                <c:pt idx="9671">
                  <c:v>19.313880000000001</c:v>
                </c:pt>
                <c:pt idx="9672">
                  <c:v>19.324490000000001</c:v>
                </c:pt>
                <c:pt idx="9673">
                  <c:v>19.335190000000001</c:v>
                </c:pt>
                <c:pt idx="9674">
                  <c:v>19.347190000000001</c:v>
                </c:pt>
                <c:pt idx="9675">
                  <c:v>19.35708</c:v>
                </c:pt>
                <c:pt idx="9676">
                  <c:v>19.36769</c:v>
                </c:pt>
                <c:pt idx="9677">
                  <c:v>19.379149999999999</c:v>
                </c:pt>
                <c:pt idx="9678">
                  <c:v>19.39012</c:v>
                </c:pt>
                <c:pt idx="9679">
                  <c:v>19.400770000000001</c:v>
                </c:pt>
                <c:pt idx="9680">
                  <c:v>19.41188</c:v>
                </c:pt>
                <c:pt idx="9681">
                  <c:v>19.421769999999999</c:v>
                </c:pt>
                <c:pt idx="9682">
                  <c:v>19.433009999999999</c:v>
                </c:pt>
                <c:pt idx="9683">
                  <c:v>19.4437</c:v>
                </c:pt>
                <c:pt idx="9684">
                  <c:v>19.45467</c:v>
                </c:pt>
                <c:pt idx="9685">
                  <c:v>19.46546</c:v>
                </c:pt>
                <c:pt idx="9686">
                  <c:v>19.475570000000001</c:v>
                </c:pt>
                <c:pt idx="9687">
                  <c:v>19.487349999999999</c:v>
                </c:pt>
                <c:pt idx="9688">
                  <c:v>19.49747</c:v>
                </c:pt>
                <c:pt idx="9689">
                  <c:v>19.507899999999999</c:v>
                </c:pt>
                <c:pt idx="9690">
                  <c:v>19.518460000000001</c:v>
                </c:pt>
                <c:pt idx="9691">
                  <c:v>19.529430000000001</c:v>
                </c:pt>
                <c:pt idx="9692">
                  <c:v>19.54044</c:v>
                </c:pt>
                <c:pt idx="9693">
                  <c:v>19.551770000000001</c:v>
                </c:pt>
                <c:pt idx="9694">
                  <c:v>19.561389999999999</c:v>
                </c:pt>
                <c:pt idx="9695">
                  <c:v>19.572990000000001</c:v>
                </c:pt>
                <c:pt idx="9696">
                  <c:v>19.58278</c:v>
                </c:pt>
                <c:pt idx="9697">
                  <c:v>19.595330000000001</c:v>
                </c:pt>
                <c:pt idx="9698">
                  <c:v>19.605399999999999</c:v>
                </c:pt>
                <c:pt idx="9699">
                  <c:v>19.617080000000001</c:v>
                </c:pt>
                <c:pt idx="9700">
                  <c:v>19.62706</c:v>
                </c:pt>
                <c:pt idx="9701">
                  <c:v>19.6387</c:v>
                </c:pt>
                <c:pt idx="9702">
                  <c:v>19.64873</c:v>
                </c:pt>
                <c:pt idx="9703">
                  <c:v>19.659790000000001</c:v>
                </c:pt>
                <c:pt idx="9704">
                  <c:v>19.669360000000001</c:v>
                </c:pt>
                <c:pt idx="9705">
                  <c:v>19.680910000000001</c:v>
                </c:pt>
                <c:pt idx="9706">
                  <c:v>19.691929999999999</c:v>
                </c:pt>
                <c:pt idx="9707">
                  <c:v>19.702580000000001</c:v>
                </c:pt>
                <c:pt idx="9708">
                  <c:v>19.713010000000001</c:v>
                </c:pt>
                <c:pt idx="9709">
                  <c:v>19.723980000000001</c:v>
                </c:pt>
                <c:pt idx="9710">
                  <c:v>19.734359999999999</c:v>
                </c:pt>
                <c:pt idx="9711">
                  <c:v>19.745329999999999</c:v>
                </c:pt>
                <c:pt idx="9712">
                  <c:v>19.756879999999999</c:v>
                </c:pt>
                <c:pt idx="9713">
                  <c:v>19.76614</c:v>
                </c:pt>
                <c:pt idx="9714">
                  <c:v>19.776119999999999</c:v>
                </c:pt>
                <c:pt idx="9715">
                  <c:v>19.788209999999999</c:v>
                </c:pt>
                <c:pt idx="9716">
                  <c:v>19.798690000000001</c:v>
                </c:pt>
                <c:pt idx="9717">
                  <c:v>19.80885</c:v>
                </c:pt>
                <c:pt idx="9718">
                  <c:v>19.819230000000001</c:v>
                </c:pt>
                <c:pt idx="9719">
                  <c:v>19.830649999999999</c:v>
                </c:pt>
                <c:pt idx="9720">
                  <c:v>19.841930000000001</c:v>
                </c:pt>
                <c:pt idx="9721">
                  <c:v>19.852589999999999</c:v>
                </c:pt>
                <c:pt idx="9722">
                  <c:v>19.862120000000001</c:v>
                </c:pt>
                <c:pt idx="9723">
                  <c:v>19.87236</c:v>
                </c:pt>
                <c:pt idx="9724">
                  <c:v>19.88383</c:v>
                </c:pt>
                <c:pt idx="9725">
                  <c:v>19.895379999999999</c:v>
                </c:pt>
                <c:pt idx="9726">
                  <c:v>19.905809999999999</c:v>
                </c:pt>
                <c:pt idx="9727">
                  <c:v>19.915790000000001</c:v>
                </c:pt>
                <c:pt idx="9728">
                  <c:v>19.927610000000001</c:v>
                </c:pt>
                <c:pt idx="9729">
                  <c:v>19.93777</c:v>
                </c:pt>
                <c:pt idx="9730">
                  <c:v>19.947839999999999</c:v>
                </c:pt>
                <c:pt idx="9731">
                  <c:v>19.959389999999999</c:v>
                </c:pt>
                <c:pt idx="9732">
                  <c:v>19.969239999999999</c:v>
                </c:pt>
                <c:pt idx="9733">
                  <c:v>19.97935</c:v>
                </c:pt>
                <c:pt idx="9734">
                  <c:v>19.99081</c:v>
                </c:pt>
                <c:pt idx="9735">
                  <c:v>20.001239999999999</c:v>
                </c:pt>
                <c:pt idx="9736">
                  <c:v>20.012029999999999</c:v>
                </c:pt>
                <c:pt idx="9737">
                  <c:v>20.022770000000001</c:v>
                </c:pt>
                <c:pt idx="9738">
                  <c:v>20.033110000000001</c:v>
                </c:pt>
                <c:pt idx="9739">
                  <c:v>20.044129999999999</c:v>
                </c:pt>
                <c:pt idx="9740">
                  <c:v>20.055050000000001</c:v>
                </c:pt>
                <c:pt idx="9741">
                  <c:v>20.064489999999999</c:v>
                </c:pt>
                <c:pt idx="9742">
                  <c:v>20.075140000000001</c:v>
                </c:pt>
                <c:pt idx="9743">
                  <c:v>20.085570000000001</c:v>
                </c:pt>
                <c:pt idx="9744">
                  <c:v>20.09703</c:v>
                </c:pt>
                <c:pt idx="9745">
                  <c:v>20.108360000000001</c:v>
                </c:pt>
                <c:pt idx="9746">
                  <c:v>20.119019999999999</c:v>
                </c:pt>
                <c:pt idx="9747">
                  <c:v>20.12998</c:v>
                </c:pt>
                <c:pt idx="9748">
                  <c:v>20.140229999999999</c:v>
                </c:pt>
                <c:pt idx="9749">
                  <c:v>20.149989999999999</c:v>
                </c:pt>
                <c:pt idx="9750">
                  <c:v>20.161850000000001</c:v>
                </c:pt>
                <c:pt idx="9751">
                  <c:v>20.172060000000002</c:v>
                </c:pt>
                <c:pt idx="9752">
                  <c:v>20.181899999999999</c:v>
                </c:pt>
                <c:pt idx="9753">
                  <c:v>20.192959999999999</c:v>
                </c:pt>
                <c:pt idx="9754">
                  <c:v>20.202310000000001</c:v>
                </c:pt>
                <c:pt idx="9755">
                  <c:v>20.2149</c:v>
                </c:pt>
                <c:pt idx="9756">
                  <c:v>20.224830000000001</c:v>
                </c:pt>
                <c:pt idx="9757">
                  <c:v>20.235130000000002</c:v>
                </c:pt>
                <c:pt idx="9758">
                  <c:v>20.246179999999999</c:v>
                </c:pt>
                <c:pt idx="9759">
                  <c:v>20.256340000000002</c:v>
                </c:pt>
                <c:pt idx="9760">
                  <c:v>20.266860000000001</c:v>
                </c:pt>
                <c:pt idx="9761">
                  <c:v>20.278279999999999</c:v>
                </c:pt>
                <c:pt idx="9762">
                  <c:v>20.28875</c:v>
                </c:pt>
                <c:pt idx="9763">
                  <c:v>20.299720000000001</c:v>
                </c:pt>
                <c:pt idx="9764">
                  <c:v>20.31024</c:v>
                </c:pt>
                <c:pt idx="9765">
                  <c:v>20.320800000000002</c:v>
                </c:pt>
                <c:pt idx="9766">
                  <c:v>20.331140000000001</c:v>
                </c:pt>
                <c:pt idx="9767">
                  <c:v>20.342559999999999</c:v>
                </c:pt>
                <c:pt idx="9768">
                  <c:v>20.351870000000002</c:v>
                </c:pt>
                <c:pt idx="9769">
                  <c:v>20.364360000000001</c:v>
                </c:pt>
                <c:pt idx="9770">
                  <c:v>20.374030000000001</c:v>
                </c:pt>
                <c:pt idx="9771">
                  <c:v>20.384139999999999</c:v>
                </c:pt>
                <c:pt idx="9772">
                  <c:v>20.395600000000002</c:v>
                </c:pt>
                <c:pt idx="9773">
                  <c:v>20.40558</c:v>
                </c:pt>
                <c:pt idx="9774">
                  <c:v>20.416869999999999</c:v>
                </c:pt>
                <c:pt idx="9775">
                  <c:v>20.427790000000002</c:v>
                </c:pt>
                <c:pt idx="9776">
                  <c:v>20.437950000000001</c:v>
                </c:pt>
                <c:pt idx="9777">
                  <c:v>20.447659999999999</c:v>
                </c:pt>
                <c:pt idx="9778">
                  <c:v>20.45881</c:v>
                </c:pt>
                <c:pt idx="9779">
                  <c:v>20.470580000000002</c:v>
                </c:pt>
                <c:pt idx="9780">
                  <c:v>20.48133</c:v>
                </c:pt>
                <c:pt idx="9781">
                  <c:v>20.490629999999999</c:v>
                </c:pt>
                <c:pt idx="9782">
                  <c:v>20.501290000000001</c:v>
                </c:pt>
                <c:pt idx="9783">
                  <c:v>20.513059999999999</c:v>
                </c:pt>
                <c:pt idx="9784">
                  <c:v>20.523</c:v>
                </c:pt>
                <c:pt idx="9785">
                  <c:v>20.533339999999999</c:v>
                </c:pt>
                <c:pt idx="9786">
                  <c:v>20.544530000000002</c:v>
                </c:pt>
                <c:pt idx="9787">
                  <c:v>20.55734</c:v>
                </c:pt>
                <c:pt idx="9788">
                  <c:v>20.56934</c:v>
                </c:pt>
                <c:pt idx="9789">
                  <c:v>20.580490000000001</c:v>
                </c:pt>
                <c:pt idx="9790">
                  <c:v>20.59177</c:v>
                </c:pt>
                <c:pt idx="9791">
                  <c:v>20.60324</c:v>
                </c:pt>
                <c:pt idx="9792">
                  <c:v>20.612590000000001</c:v>
                </c:pt>
                <c:pt idx="9793">
                  <c:v>20.622879999999999</c:v>
                </c:pt>
                <c:pt idx="9794">
                  <c:v>20.6343</c:v>
                </c:pt>
                <c:pt idx="9795">
                  <c:v>20.644729999999999</c:v>
                </c:pt>
                <c:pt idx="9796">
                  <c:v>20.655609999999999</c:v>
                </c:pt>
                <c:pt idx="9797">
                  <c:v>20.665759999999999</c:v>
                </c:pt>
                <c:pt idx="9798">
                  <c:v>20.677320000000002</c:v>
                </c:pt>
                <c:pt idx="9799">
                  <c:v>20.687480000000001</c:v>
                </c:pt>
                <c:pt idx="9800">
                  <c:v>20.698170000000001</c:v>
                </c:pt>
                <c:pt idx="9801">
                  <c:v>20.709009999999999</c:v>
                </c:pt>
                <c:pt idx="9802">
                  <c:v>20.719889999999999</c:v>
                </c:pt>
                <c:pt idx="9803">
                  <c:v>20.72991</c:v>
                </c:pt>
                <c:pt idx="9804">
                  <c:v>20.74137</c:v>
                </c:pt>
                <c:pt idx="9805">
                  <c:v>20.752120000000001</c:v>
                </c:pt>
                <c:pt idx="9806">
                  <c:v>20.76219</c:v>
                </c:pt>
                <c:pt idx="9807">
                  <c:v>20.77253</c:v>
                </c:pt>
                <c:pt idx="9808">
                  <c:v>20.783539999999999</c:v>
                </c:pt>
                <c:pt idx="9809">
                  <c:v>20.793559999999999</c:v>
                </c:pt>
                <c:pt idx="9810">
                  <c:v>20.805070000000001</c:v>
                </c:pt>
                <c:pt idx="9811">
                  <c:v>20.815629999999999</c:v>
                </c:pt>
                <c:pt idx="9812">
                  <c:v>20.826419999999999</c:v>
                </c:pt>
                <c:pt idx="9813">
                  <c:v>20.83663</c:v>
                </c:pt>
                <c:pt idx="9814">
                  <c:v>20.84759</c:v>
                </c:pt>
                <c:pt idx="9815">
                  <c:v>20.85829</c:v>
                </c:pt>
                <c:pt idx="9816">
                  <c:v>20.868359999999999</c:v>
                </c:pt>
                <c:pt idx="9817">
                  <c:v>20.8796</c:v>
                </c:pt>
                <c:pt idx="9818">
                  <c:v>20.890340000000002</c:v>
                </c:pt>
                <c:pt idx="9819">
                  <c:v>20.900500000000001</c:v>
                </c:pt>
                <c:pt idx="9820">
                  <c:v>20.911290000000001</c:v>
                </c:pt>
                <c:pt idx="9821">
                  <c:v>20.922619999999998</c:v>
                </c:pt>
                <c:pt idx="9822">
                  <c:v>20.932690000000001</c:v>
                </c:pt>
                <c:pt idx="9823">
                  <c:v>20.94294</c:v>
                </c:pt>
                <c:pt idx="9824">
                  <c:v>20.953859999999999</c:v>
                </c:pt>
                <c:pt idx="9825">
                  <c:v>20.96622</c:v>
                </c:pt>
                <c:pt idx="9826">
                  <c:v>20.976379999999999</c:v>
                </c:pt>
                <c:pt idx="9827">
                  <c:v>20.986540000000002</c:v>
                </c:pt>
                <c:pt idx="9828">
                  <c:v>20.997779999999999</c:v>
                </c:pt>
                <c:pt idx="9829">
                  <c:v>21.008120000000002</c:v>
                </c:pt>
                <c:pt idx="9830">
                  <c:v>21.018190000000001</c:v>
                </c:pt>
                <c:pt idx="9831">
                  <c:v>21.02974</c:v>
                </c:pt>
                <c:pt idx="9832">
                  <c:v>21.039850000000001</c:v>
                </c:pt>
                <c:pt idx="9833">
                  <c:v>21.05199</c:v>
                </c:pt>
                <c:pt idx="9834">
                  <c:v>21.062280000000001</c:v>
                </c:pt>
                <c:pt idx="9835">
                  <c:v>21.07424</c:v>
                </c:pt>
                <c:pt idx="9836">
                  <c:v>21.083770000000001</c:v>
                </c:pt>
                <c:pt idx="9837">
                  <c:v>21.09479</c:v>
                </c:pt>
                <c:pt idx="9838">
                  <c:v>21.104759999999999</c:v>
                </c:pt>
                <c:pt idx="9839">
                  <c:v>21.11609</c:v>
                </c:pt>
                <c:pt idx="9840">
                  <c:v>21.12576</c:v>
                </c:pt>
                <c:pt idx="9841">
                  <c:v>21.136369999999999</c:v>
                </c:pt>
                <c:pt idx="9842">
                  <c:v>21.147290000000002</c:v>
                </c:pt>
                <c:pt idx="9843">
                  <c:v>21.15943</c:v>
                </c:pt>
                <c:pt idx="9844">
                  <c:v>21.16891</c:v>
                </c:pt>
                <c:pt idx="9845">
                  <c:v>21.17952</c:v>
                </c:pt>
                <c:pt idx="9846">
                  <c:v>21.190670000000001</c:v>
                </c:pt>
                <c:pt idx="9847">
                  <c:v>21.201049999999999</c:v>
                </c:pt>
                <c:pt idx="9848">
                  <c:v>21.212150000000001</c:v>
                </c:pt>
                <c:pt idx="9849">
                  <c:v>21.22317</c:v>
                </c:pt>
                <c:pt idx="9850">
                  <c:v>21.233419999999999</c:v>
                </c:pt>
                <c:pt idx="9851">
                  <c:v>21.243670000000002</c:v>
                </c:pt>
                <c:pt idx="9852">
                  <c:v>21.25517</c:v>
                </c:pt>
                <c:pt idx="9853">
                  <c:v>21.265149999999998</c:v>
                </c:pt>
                <c:pt idx="9854">
                  <c:v>21.275939999999999</c:v>
                </c:pt>
                <c:pt idx="9855">
                  <c:v>21.28623</c:v>
                </c:pt>
                <c:pt idx="9856">
                  <c:v>21.297650000000001</c:v>
                </c:pt>
                <c:pt idx="9857">
                  <c:v>21.308710000000001</c:v>
                </c:pt>
                <c:pt idx="9858">
                  <c:v>21.31878</c:v>
                </c:pt>
                <c:pt idx="9859">
                  <c:v>21.329660000000001</c:v>
                </c:pt>
                <c:pt idx="9860">
                  <c:v>21.34076</c:v>
                </c:pt>
                <c:pt idx="9861">
                  <c:v>21.35079</c:v>
                </c:pt>
                <c:pt idx="9862">
                  <c:v>21.362559999999998</c:v>
                </c:pt>
                <c:pt idx="9863">
                  <c:v>21.372409999999999</c:v>
                </c:pt>
                <c:pt idx="9864">
                  <c:v>21.382840000000002</c:v>
                </c:pt>
                <c:pt idx="9865">
                  <c:v>21.39452</c:v>
                </c:pt>
                <c:pt idx="9866">
                  <c:v>21.40446</c:v>
                </c:pt>
                <c:pt idx="9867">
                  <c:v>21.416150000000002</c:v>
                </c:pt>
                <c:pt idx="9868">
                  <c:v>21.42595</c:v>
                </c:pt>
                <c:pt idx="9869">
                  <c:v>21.43759</c:v>
                </c:pt>
                <c:pt idx="9870">
                  <c:v>21.447430000000001</c:v>
                </c:pt>
                <c:pt idx="9871">
                  <c:v>21.45881</c:v>
                </c:pt>
                <c:pt idx="9872">
                  <c:v>21.46865</c:v>
                </c:pt>
                <c:pt idx="9873">
                  <c:v>21.47935</c:v>
                </c:pt>
                <c:pt idx="9874">
                  <c:v>21.490539999999999</c:v>
                </c:pt>
                <c:pt idx="9875">
                  <c:v>21.50178</c:v>
                </c:pt>
                <c:pt idx="9876">
                  <c:v>21.511849999999999</c:v>
                </c:pt>
                <c:pt idx="9877">
                  <c:v>21.52327</c:v>
                </c:pt>
                <c:pt idx="9878">
                  <c:v>21.53378</c:v>
                </c:pt>
                <c:pt idx="9879">
                  <c:v>21.5443</c:v>
                </c:pt>
                <c:pt idx="9880">
                  <c:v>21.555140000000002</c:v>
                </c:pt>
                <c:pt idx="9881">
                  <c:v>21.565249999999999</c:v>
                </c:pt>
                <c:pt idx="9882">
                  <c:v>21.576799999999999</c:v>
                </c:pt>
                <c:pt idx="9883">
                  <c:v>21.587230000000002</c:v>
                </c:pt>
                <c:pt idx="9884">
                  <c:v>21.597570000000001</c:v>
                </c:pt>
                <c:pt idx="9885">
                  <c:v>21.608450000000001</c:v>
                </c:pt>
                <c:pt idx="9886">
                  <c:v>21.619240000000001</c:v>
                </c:pt>
                <c:pt idx="9887">
                  <c:v>21.629259999999999</c:v>
                </c:pt>
                <c:pt idx="9888">
                  <c:v>21.64077</c:v>
                </c:pt>
                <c:pt idx="9889">
                  <c:v>21.650839999999999</c:v>
                </c:pt>
                <c:pt idx="9890">
                  <c:v>21.662210000000002</c:v>
                </c:pt>
                <c:pt idx="9891">
                  <c:v>21.672640000000001</c:v>
                </c:pt>
                <c:pt idx="9892">
                  <c:v>21.683019999999999</c:v>
                </c:pt>
                <c:pt idx="9893">
                  <c:v>21.69417</c:v>
                </c:pt>
                <c:pt idx="9894">
                  <c:v>21.704419999999999</c:v>
                </c:pt>
                <c:pt idx="9895">
                  <c:v>21.715530000000001</c:v>
                </c:pt>
                <c:pt idx="9896">
                  <c:v>21.726939999999999</c:v>
                </c:pt>
                <c:pt idx="9897">
                  <c:v>21.736830000000001</c:v>
                </c:pt>
                <c:pt idx="9898">
                  <c:v>21.747800000000002</c:v>
                </c:pt>
                <c:pt idx="9899">
                  <c:v>21.757999999999999</c:v>
                </c:pt>
                <c:pt idx="9900">
                  <c:v>21.768339999999998</c:v>
                </c:pt>
                <c:pt idx="9901">
                  <c:v>21.77976</c:v>
                </c:pt>
                <c:pt idx="9902">
                  <c:v>21.789740000000002</c:v>
                </c:pt>
                <c:pt idx="9903">
                  <c:v>21.801559999999998</c:v>
                </c:pt>
                <c:pt idx="9904">
                  <c:v>21.811769999999999</c:v>
                </c:pt>
                <c:pt idx="9905">
                  <c:v>21.821570000000001</c:v>
                </c:pt>
                <c:pt idx="9906">
                  <c:v>21.832039999999999</c:v>
                </c:pt>
                <c:pt idx="9907">
                  <c:v>21.844180000000001</c:v>
                </c:pt>
                <c:pt idx="9908">
                  <c:v>21.857389999999999</c:v>
                </c:pt>
                <c:pt idx="9909">
                  <c:v>21.869350000000001</c:v>
                </c:pt>
                <c:pt idx="9910">
                  <c:v>21.879640000000002</c:v>
                </c:pt>
                <c:pt idx="9911">
                  <c:v>21.889980000000001</c:v>
                </c:pt>
                <c:pt idx="9912">
                  <c:v>21.901040000000002</c:v>
                </c:pt>
                <c:pt idx="9913">
                  <c:v>21.911560000000001</c:v>
                </c:pt>
                <c:pt idx="9914">
                  <c:v>21.922709999999999</c:v>
                </c:pt>
                <c:pt idx="9915">
                  <c:v>21.933630000000001</c:v>
                </c:pt>
                <c:pt idx="9916">
                  <c:v>21.943339999999999</c:v>
                </c:pt>
                <c:pt idx="9917">
                  <c:v>21.95476</c:v>
                </c:pt>
                <c:pt idx="9918">
                  <c:v>21.964739999999999</c:v>
                </c:pt>
                <c:pt idx="9919">
                  <c:v>21.975619999999999</c:v>
                </c:pt>
                <c:pt idx="9920">
                  <c:v>21.985910000000001</c:v>
                </c:pt>
                <c:pt idx="9921">
                  <c:v>21.99737</c:v>
                </c:pt>
                <c:pt idx="9922">
                  <c:v>22.00825</c:v>
                </c:pt>
                <c:pt idx="9923">
                  <c:v>22.01783</c:v>
                </c:pt>
                <c:pt idx="9924">
                  <c:v>22.029199999999999</c:v>
                </c:pt>
                <c:pt idx="9925">
                  <c:v>22.03886</c:v>
                </c:pt>
                <c:pt idx="9926">
                  <c:v>22.050509999999999</c:v>
                </c:pt>
                <c:pt idx="9927">
                  <c:v>22.06044</c:v>
                </c:pt>
                <c:pt idx="9928">
                  <c:v>22.07208</c:v>
                </c:pt>
                <c:pt idx="9929">
                  <c:v>22.08229</c:v>
                </c:pt>
                <c:pt idx="9930">
                  <c:v>22.09308</c:v>
                </c:pt>
                <c:pt idx="9931">
                  <c:v>22.104040000000001</c:v>
                </c:pt>
                <c:pt idx="9932">
                  <c:v>22.113980000000002</c:v>
                </c:pt>
                <c:pt idx="9933">
                  <c:v>22.125489999999999</c:v>
                </c:pt>
                <c:pt idx="9934">
                  <c:v>22.135870000000001</c:v>
                </c:pt>
                <c:pt idx="9935">
                  <c:v>22.147110000000001</c:v>
                </c:pt>
                <c:pt idx="9936">
                  <c:v>22.156770000000002</c:v>
                </c:pt>
                <c:pt idx="9937">
                  <c:v>22.167560000000002</c:v>
                </c:pt>
                <c:pt idx="9938">
                  <c:v>22.177669999999999</c:v>
                </c:pt>
                <c:pt idx="9939">
                  <c:v>22.189</c:v>
                </c:pt>
                <c:pt idx="9940">
                  <c:v>22.199159999999999</c:v>
                </c:pt>
                <c:pt idx="9941">
                  <c:v>22.211030000000001</c:v>
                </c:pt>
                <c:pt idx="9942">
                  <c:v>22.220870000000001</c:v>
                </c:pt>
                <c:pt idx="9943">
                  <c:v>22.231120000000001</c:v>
                </c:pt>
                <c:pt idx="9944">
                  <c:v>22.242540000000002</c:v>
                </c:pt>
                <c:pt idx="9945">
                  <c:v>22.253150000000002</c:v>
                </c:pt>
                <c:pt idx="9946">
                  <c:v>22.263439999999999</c:v>
                </c:pt>
                <c:pt idx="9947">
                  <c:v>22.273330000000001</c:v>
                </c:pt>
                <c:pt idx="9948">
                  <c:v>22.284569999999999</c:v>
                </c:pt>
                <c:pt idx="9949">
                  <c:v>22.295310000000001</c:v>
                </c:pt>
                <c:pt idx="9950">
                  <c:v>22.306909999999998</c:v>
                </c:pt>
                <c:pt idx="9951">
                  <c:v>22.316849999999999</c:v>
                </c:pt>
                <c:pt idx="9952">
                  <c:v>22.327590000000001</c:v>
                </c:pt>
                <c:pt idx="9953">
                  <c:v>22.338059999999999</c:v>
                </c:pt>
                <c:pt idx="9954">
                  <c:v>22.349170000000001</c:v>
                </c:pt>
                <c:pt idx="9955">
                  <c:v>22.359280000000002</c:v>
                </c:pt>
                <c:pt idx="9956">
                  <c:v>22.369800000000001</c:v>
                </c:pt>
                <c:pt idx="9957">
                  <c:v>22.380140000000001</c:v>
                </c:pt>
                <c:pt idx="9958">
                  <c:v>22.391960000000001</c:v>
                </c:pt>
                <c:pt idx="9959">
                  <c:v>22.401980000000002</c:v>
                </c:pt>
                <c:pt idx="9960">
                  <c:v>22.412459999999999</c:v>
                </c:pt>
                <c:pt idx="9961">
                  <c:v>22.42334</c:v>
                </c:pt>
                <c:pt idx="9962">
                  <c:v>22.433900000000001</c:v>
                </c:pt>
                <c:pt idx="9963">
                  <c:v>22.445180000000001</c:v>
                </c:pt>
                <c:pt idx="9964">
                  <c:v>22.45579</c:v>
                </c:pt>
                <c:pt idx="9965">
                  <c:v>22.46564</c:v>
                </c:pt>
                <c:pt idx="9966">
                  <c:v>22.4771</c:v>
                </c:pt>
                <c:pt idx="9967">
                  <c:v>22.487169999999999</c:v>
                </c:pt>
                <c:pt idx="9968">
                  <c:v>22.498809999999999</c:v>
                </c:pt>
                <c:pt idx="9969">
                  <c:v>22.508700000000001</c:v>
                </c:pt>
                <c:pt idx="9970">
                  <c:v>22.519259999999999</c:v>
                </c:pt>
                <c:pt idx="9971">
                  <c:v>22.530139999999999</c:v>
                </c:pt>
                <c:pt idx="9972">
                  <c:v>22.541609999999999</c:v>
                </c:pt>
                <c:pt idx="9973">
                  <c:v>22.552530000000001</c:v>
                </c:pt>
                <c:pt idx="9974">
                  <c:v>22.562550000000002</c:v>
                </c:pt>
                <c:pt idx="9975">
                  <c:v>22.572710000000001</c:v>
                </c:pt>
                <c:pt idx="9976">
                  <c:v>22.58417</c:v>
                </c:pt>
                <c:pt idx="9977">
                  <c:v>22.59487</c:v>
                </c:pt>
                <c:pt idx="9978">
                  <c:v>22.605029999999999</c:v>
                </c:pt>
                <c:pt idx="9979">
                  <c:v>22.616230000000002</c:v>
                </c:pt>
                <c:pt idx="9980">
                  <c:v>22.626470000000001</c:v>
                </c:pt>
                <c:pt idx="9981">
                  <c:v>22.636990000000001</c:v>
                </c:pt>
                <c:pt idx="9982">
                  <c:v>22.64855</c:v>
                </c:pt>
                <c:pt idx="9983">
                  <c:v>22.65992</c:v>
                </c:pt>
                <c:pt idx="9984">
                  <c:v>22.670300000000001</c:v>
                </c:pt>
                <c:pt idx="9985">
                  <c:v>22.681270000000001</c:v>
                </c:pt>
                <c:pt idx="9986">
                  <c:v>22.69107</c:v>
                </c:pt>
                <c:pt idx="9987">
                  <c:v>22.702079999999999</c:v>
                </c:pt>
                <c:pt idx="9988">
                  <c:v>22.71341</c:v>
                </c:pt>
                <c:pt idx="9989">
                  <c:v>22.723700000000001</c:v>
                </c:pt>
                <c:pt idx="9990">
                  <c:v>22.734359999999999</c:v>
                </c:pt>
                <c:pt idx="9991">
                  <c:v>22.744430000000001</c:v>
                </c:pt>
                <c:pt idx="9992">
                  <c:v>22.7563</c:v>
                </c:pt>
                <c:pt idx="9993">
                  <c:v>22.76717</c:v>
                </c:pt>
                <c:pt idx="9994">
                  <c:v>22.777650000000001</c:v>
                </c:pt>
                <c:pt idx="9995">
                  <c:v>22.78736</c:v>
                </c:pt>
                <c:pt idx="9996">
                  <c:v>22.799849999999999</c:v>
                </c:pt>
                <c:pt idx="9997">
                  <c:v>22.809740000000001</c:v>
                </c:pt>
                <c:pt idx="9998">
                  <c:v>22.819949999999999</c:v>
                </c:pt>
                <c:pt idx="9999">
                  <c:v>22.831769999999999</c:v>
                </c:pt>
                <c:pt idx="10000">
                  <c:v>22.84188</c:v>
                </c:pt>
                <c:pt idx="10001">
                  <c:v>22.852900000000002</c:v>
                </c:pt>
                <c:pt idx="10002">
                  <c:v>22.863600000000002</c:v>
                </c:pt>
                <c:pt idx="10003">
                  <c:v>22.873570000000001</c:v>
                </c:pt>
                <c:pt idx="10004">
                  <c:v>22.883240000000001</c:v>
                </c:pt>
                <c:pt idx="10005">
                  <c:v>22.894660000000002</c:v>
                </c:pt>
                <c:pt idx="10006">
                  <c:v>22.905090000000001</c:v>
                </c:pt>
                <c:pt idx="10007">
                  <c:v>22.915330000000001</c:v>
                </c:pt>
                <c:pt idx="10008">
                  <c:v>22.927109999999999</c:v>
                </c:pt>
                <c:pt idx="10009">
                  <c:v>22.936820000000001</c:v>
                </c:pt>
                <c:pt idx="10010">
                  <c:v>22.947700000000001</c:v>
                </c:pt>
                <c:pt idx="10011">
                  <c:v>22.958310000000001</c:v>
                </c:pt>
                <c:pt idx="10012">
                  <c:v>22.9695</c:v>
                </c:pt>
                <c:pt idx="10013">
                  <c:v>22.979980000000001</c:v>
                </c:pt>
                <c:pt idx="10014">
                  <c:v>22.990580000000001</c:v>
                </c:pt>
                <c:pt idx="10015">
                  <c:v>23.001550000000002</c:v>
                </c:pt>
                <c:pt idx="10016">
                  <c:v>23.0123</c:v>
                </c:pt>
                <c:pt idx="10017">
                  <c:v>23.022860000000001</c:v>
                </c:pt>
                <c:pt idx="10018">
                  <c:v>23.033920000000002</c:v>
                </c:pt>
                <c:pt idx="10019">
                  <c:v>23.04421</c:v>
                </c:pt>
                <c:pt idx="10020">
                  <c:v>23.055050000000001</c:v>
                </c:pt>
                <c:pt idx="10021">
                  <c:v>23.065650000000002</c:v>
                </c:pt>
                <c:pt idx="10022">
                  <c:v>23.07572</c:v>
                </c:pt>
                <c:pt idx="10023">
                  <c:v>23.087499999999999</c:v>
                </c:pt>
                <c:pt idx="10024">
                  <c:v>23.096630000000001</c:v>
                </c:pt>
                <c:pt idx="10025">
                  <c:v>23.107590000000002</c:v>
                </c:pt>
                <c:pt idx="10026">
                  <c:v>23.11748</c:v>
                </c:pt>
                <c:pt idx="10027">
                  <c:v>23.129080000000002</c:v>
                </c:pt>
                <c:pt idx="10028">
                  <c:v>23.139510000000001</c:v>
                </c:pt>
                <c:pt idx="10029">
                  <c:v>23.155200000000001</c:v>
                </c:pt>
                <c:pt idx="10030">
                  <c:v>23.165089999999999</c:v>
                </c:pt>
                <c:pt idx="10031">
                  <c:v>23.175740000000001</c:v>
                </c:pt>
                <c:pt idx="10032">
                  <c:v>23.18702</c:v>
                </c:pt>
                <c:pt idx="10033">
                  <c:v>23.197320000000001</c:v>
                </c:pt>
                <c:pt idx="10034">
                  <c:v>23.20833</c:v>
                </c:pt>
                <c:pt idx="10035">
                  <c:v>23.218800000000002</c:v>
                </c:pt>
                <c:pt idx="10036">
                  <c:v>23.229369999999999</c:v>
                </c:pt>
                <c:pt idx="10037">
                  <c:v>23.23903</c:v>
                </c:pt>
                <c:pt idx="10038">
                  <c:v>23.25</c:v>
                </c:pt>
                <c:pt idx="10039">
                  <c:v>23.260650000000002</c:v>
                </c:pt>
                <c:pt idx="10040">
                  <c:v>23.272749999999998</c:v>
                </c:pt>
                <c:pt idx="10041">
                  <c:v>23.282550000000001</c:v>
                </c:pt>
                <c:pt idx="10042">
                  <c:v>23.292840000000002</c:v>
                </c:pt>
                <c:pt idx="10043">
                  <c:v>23.303940000000001</c:v>
                </c:pt>
                <c:pt idx="10044">
                  <c:v>23.314330000000002</c:v>
                </c:pt>
                <c:pt idx="10045">
                  <c:v>23.325790000000001</c:v>
                </c:pt>
                <c:pt idx="10046">
                  <c:v>23.335540000000002</c:v>
                </c:pt>
                <c:pt idx="10047">
                  <c:v>23.346240000000002</c:v>
                </c:pt>
                <c:pt idx="10048">
                  <c:v>23.356269999999999</c:v>
                </c:pt>
                <c:pt idx="10049">
                  <c:v>23.367460000000001</c:v>
                </c:pt>
                <c:pt idx="10050">
                  <c:v>23.379010000000001</c:v>
                </c:pt>
                <c:pt idx="10051">
                  <c:v>23.389489999999999</c:v>
                </c:pt>
                <c:pt idx="10052">
                  <c:v>23.39969</c:v>
                </c:pt>
                <c:pt idx="10053">
                  <c:v>23.41057</c:v>
                </c:pt>
                <c:pt idx="10054">
                  <c:v>23.421489999999999</c:v>
                </c:pt>
                <c:pt idx="10055">
                  <c:v>23.431470000000001</c:v>
                </c:pt>
                <c:pt idx="10056">
                  <c:v>23.442440000000001</c:v>
                </c:pt>
                <c:pt idx="10057">
                  <c:v>23.453230000000001</c:v>
                </c:pt>
                <c:pt idx="10058">
                  <c:v>23.463249999999999</c:v>
                </c:pt>
                <c:pt idx="10059">
                  <c:v>23.473590000000002</c:v>
                </c:pt>
                <c:pt idx="10060">
                  <c:v>23.485099999999999</c:v>
                </c:pt>
                <c:pt idx="10061">
                  <c:v>23.494540000000001</c:v>
                </c:pt>
                <c:pt idx="10062">
                  <c:v>23.505240000000001</c:v>
                </c:pt>
                <c:pt idx="10063">
                  <c:v>23.516570000000002</c:v>
                </c:pt>
                <c:pt idx="10064">
                  <c:v>23.526859999999999</c:v>
                </c:pt>
                <c:pt idx="10065">
                  <c:v>23.537870000000002</c:v>
                </c:pt>
                <c:pt idx="10066">
                  <c:v>23.548259999999999</c:v>
                </c:pt>
                <c:pt idx="10067">
                  <c:v>23.558060000000001</c:v>
                </c:pt>
                <c:pt idx="10068">
                  <c:v>23.569610000000001</c:v>
                </c:pt>
                <c:pt idx="10069">
                  <c:v>23.579450000000001</c:v>
                </c:pt>
                <c:pt idx="10070">
                  <c:v>23.590019999999999</c:v>
                </c:pt>
                <c:pt idx="10071">
                  <c:v>23.601300000000002</c:v>
                </c:pt>
                <c:pt idx="10072">
                  <c:v>23.61204</c:v>
                </c:pt>
                <c:pt idx="10073">
                  <c:v>23.62351</c:v>
                </c:pt>
                <c:pt idx="10074">
                  <c:v>23.63344</c:v>
                </c:pt>
                <c:pt idx="10075">
                  <c:v>23.643689999999999</c:v>
                </c:pt>
                <c:pt idx="10076">
                  <c:v>23.654879999999999</c:v>
                </c:pt>
                <c:pt idx="10077">
                  <c:v>23.664909999999999</c:v>
                </c:pt>
                <c:pt idx="10078">
                  <c:v>23.67632</c:v>
                </c:pt>
                <c:pt idx="10079">
                  <c:v>23.686119999999999</c:v>
                </c:pt>
                <c:pt idx="10080">
                  <c:v>23.696010000000001</c:v>
                </c:pt>
                <c:pt idx="10081">
                  <c:v>23.70797</c:v>
                </c:pt>
                <c:pt idx="10082">
                  <c:v>23.71781</c:v>
                </c:pt>
                <c:pt idx="10083">
                  <c:v>23.728380000000001</c:v>
                </c:pt>
                <c:pt idx="10084">
                  <c:v>23.73845</c:v>
                </c:pt>
                <c:pt idx="10085">
                  <c:v>23.749780000000001</c:v>
                </c:pt>
                <c:pt idx="10086">
                  <c:v>23.76061</c:v>
                </c:pt>
                <c:pt idx="10087">
                  <c:v>23.771709999999999</c:v>
                </c:pt>
                <c:pt idx="10088">
                  <c:v>23.781690000000001</c:v>
                </c:pt>
                <c:pt idx="10089">
                  <c:v>23.792660000000001</c:v>
                </c:pt>
                <c:pt idx="10090">
                  <c:v>23.803039999999999</c:v>
                </c:pt>
                <c:pt idx="10091">
                  <c:v>23.813289999999999</c:v>
                </c:pt>
                <c:pt idx="10092">
                  <c:v>23.82395</c:v>
                </c:pt>
                <c:pt idx="10093">
                  <c:v>23.834330000000001</c:v>
                </c:pt>
                <c:pt idx="10094">
                  <c:v>23.844940000000001</c:v>
                </c:pt>
                <c:pt idx="10095">
                  <c:v>23.85519</c:v>
                </c:pt>
                <c:pt idx="10096">
                  <c:v>23.86598</c:v>
                </c:pt>
                <c:pt idx="10097">
                  <c:v>23.875730000000001</c:v>
                </c:pt>
                <c:pt idx="10098">
                  <c:v>23.887730000000001</c:v>
                </c:pt>
                <c:pt idx="10099">
                  <c:v>23.898119999999999</c:v>
                </c:pt>
                <c:pt idx="10100">
                  <c:v>23.9085</c:v>
                </c:pt>
                <c:pt idx="10101">
                  <c:v>23.919779999999999</c:v>
                </c:pt>
                <c:pt idx="10102">
                  <c:v>23.929040000000001</c:v>
                </c:pt>
                <c:pt idx="10103">
                  <c:v>23.940059999999999</c:v>
                </c:pt>
                <c:pt idx="10104">
                  <c:v>23.951969999999999</c:v>
                </c:pt>
                <c:pt idx="10105">
                  <c:v>23.96217</c:v>
                </c:pt>
                <c:pt idx="10106">
                  <c:v>23.9726</c:v>
                </c:pt>
                <c:pt idx="10107">
                  <c:v>23.983530000000002</c:v>
                </c:pt>
                <c:pt idx="10108">
                  <c:v>23.99409</c:v>
                </c:pt>
                <c:pt idx="10109">
                  <c:v>24.005420000000001</c:v>
                </c:pt>
                <c:pt idx="10110">
                  <c:v>24.015620000000002</c:v>
                </c:pt>
                <c:pt idx="10111">
                  <c:v>24.025649999999999</c:v>
                </c:pt>
                <c:pt idx="10112">
                  <c:v>24.03697</c:v>
                </c:pt>
                <c:pt idx="10113">
                  <c:v>24.046590000000002</c:v>
                </c:pt>
                <c:pt idx="10114">
                  <c:v>24.05734</c:v>
                </c:pt>
                <c:pt idx="10115">
                  <c:v>24.0688</c:v>
                </c:pt>
                <c:pt idx="10116">
                  <c:v>24.079180000000001</c:v>
                </c:pt>
                <c:pt idx="10117">
                  <c:v>24.089790000000001</c:v>
                </c:pt>
                <c:pt idx="10118">
                  <c:v>24.100580000000001</c:v>
                </c:pt>
                <c:pt idx="10119">
                  <c:v>24.11168</c:v>
                </c:pt>
                <c:pt idx="10120">
                  <c:v>24.121839999999999</c:v>
                </c:pt>
                <c:pt idx="10121">
                  <c:v>24.13259</c:v>
                </c:pt>
                <c:pt idx="10122">
                  <c:v>24.14378</c:v>
                </c:pt>
                <c:pt idx="10123">
                  <c:v>24.154250000000001</c:v>
                </c:pt>
                <c:pt idx="10124">
                  <c:v>24.164100000000001</c:v>
                </c:pt>
                <c:pt idx="10125">
                  <c:v>24.175470000000001</c:v>
                </c:pt>
                <c:pt idx="10126">
                  <c:v>24.186209999999999</c:v>
                </c:pt>
                <c:pt idx="10127">
                  <c:v>24.197230000000001</c:v>
                </c:pt>
                <c:pt idx="10128">
                  <c:v>24.208780000000001</c:v>
                </c:pt>
                <c:pt idx="10129">
                  <c:v>24.217320000000001</c:v>
                </c:pt>
                <c:pt idx="10130">
                  <c:v>24.228870000000001</c:v>
                </c:pt>
                <c:pt idx="10131">
                  <c:v>24.239440000000002</c:v>
                </c:pt>
                <c:pt idx="10132">
                  <c:v>24.24888</c:v>
                </c:pt>
                <c:pt idx="10133">
                  <c:v>24.260290000000001</c:v>
                </c:pt>
                <c:pt idx="10134">
                  <c:v>24.270630000000001</c:v>
                </c:pt>
                <c:pt idx="10135">
                  <c:v>24.281020000000002</c:v>
                </c:pt>
                <c:pt idx="10136">
                  <c:v>24.293060000000001</c:v>
                </c:pt>
                <c:pt idx="10137">
                  <c:v>24.30349</c:v>
                </c:pt>
                <c:pt idx="10138">
                  <c:v>24.312660000000001</c:v>
                </c:pt>
                <c:pt idx="10139">
                  <c:v>24.324930000000002</c:v>
                </c:pt>
                <c:pt idx="10140">
                  <c:v>24.335090000000001</c:v>
                </c:pt>
                <c:pt idx="10141">
                  <c:v>24.345030000000001</c:v>
                </c:pt>
                <c:pt idx="10142">
                  <c:v>24.356629999999999</c:v>
                </c:pt>
                <c:pt idx="10143">
                  <c:v>24.366340000000001</c:v>
                </c:pt>
                <c:pt idx="10144">
                  <c:v>24.378070000000001</c:v>
                </c:pt>
                <c:pt idx="10145">
                  <c:v>24.388269999999999</c:v>
                </c:pt>
                <c:pt idx="10146">
                  <c:v>24.398119999999999</c:v>
                </c:pt>
                <c:pt idx="10147">
                  <c:v>24.409220000000001</c:v>
                </c:pt>
                <c:pt idx="10148">
                  <c:v>24.419329999999999</c:v>
                </c:pt>
                <c:pt idx="10149">
                  <c:v>24.430119999999999</c:v>
                </c:pt>
                <c:pt idx="10150">
                  <c:v>24.442209999999999</c:v>
                </c:pt>
                <c:pt idx="10151">
                  <c:v>24.455880000000001</c:v>
                </c:pt>
                <c:pt idx="10152">
                  <c:v>24.466889999999999</c:v>
                </c:pt>
                <c:pt idx="10153">
                  <c:v>24.478270000000002</c:v>
                </c:pt>
                <c:pt idx="10154">
                  <c:v>24.48771</c:v>
                </c:pt>
                <c:pt idx="10155">
                  <c:v>24.49849</c:v>
                </c:pt>
                <c:pt idx="10156">
                  <c:v>24.5091</c:v>
                </c:pt>
                <c:pt idx="10157">
                  <c:v>24.520479999999999</c:v>
                </c:pt>
                <c:pt idx="10158">
                  <c:v>24.530860000000001</c:v>
                </c:pt>
                <c:pt idx="10159">
                  <c:v>24.541779999999999</c:v>
                </c:pt>
                <c:pt idx="10160">
                  <c:v>24.552569999999999</c:v>
                </c:pt>
                <c:pt idx="10161">
                  <c:v>24.563130000000001</c:v>
                </c:pt>
                <c:pt idx="10162">
                  <c:v>24.572890000000001</c:v>
                </c:pt>
                <c:pt idx="10163">
                  <c:v>24.584220000000002</c:v>
                </c:pt>
                <c:pt idx="10164">
                  <c:v>24.59487</c:v>
                </c:pt>
                <c:pt idx="10165">
                  <c:v>24.605029999999999</c:v>
                </c:pt>
                <c:pt idx="10166">
                  <c:v>24.615680000000001</c:v>
                </c:pt>
                <c:pt idx="10167">
                  <c:v>24.626380000000001</c:v>
                </c:pt>
                <c:pt idx="10168">
                  <c:v>24.636810000000001</c:v>
                </c:pt>
                <c:pt idx="10169">
                  <c:v>24.647600000000001</c:v>
                </c:pt>
                <c:pt idx="10170">
                  <c:v>24.65812</c:v>
                </c:pt>
                <c:pt idx="10171">
                  <c:v>24.670030000000001</c:v>
                </c:pt>
                <c:pt idx="10172">
                  <c:v>24.680009999999999</c:v>
                </c:pt>
                <c:pt idx="10173">
                  <c:v>24.690529999999999</c:v>
                </c:pt>
                <c:pt idx="10174">
                  <c:v>24.701049999999999</c:v>
                </c:pt>
                <c:pt idx="10175">
                  <c:v>24.711839999999999</c:v>
                </c:pt>
                <c:pt idx="10176">
                  <c:v>24.723120000000002</c:v>
                </c:pt>
                <c:pt idx="10177">
                  <c:v>24.733280000000001</c:v>
                </c:pt>
                <c:pt idx="10178">
                  <c:v>24.743210000000001</c:v>
                </c:pt>
                <c:pt idx="10179">
                  <c:v>24.753640000000001</c:v>
                </c:pt>
                <c:pt idx="10180">
                  <c:v>24.765640000000001</c:v>
                </c:pt>
                <c:pt idx="10181">
                  <c:v>24.774989999999999</c:v>
                </c:pt>
                <c:pt idx="10182">
                  <c:v>24.78659</c:v>
                </c:pt>
                <c:pt idx="10183">
                  <c:v>24.796700000000001</c:v>
                </c:pt>
                <c:pt idx="10184">
                  <c:v>24.806999999999999</c:v>
                </c:pt>
                <c:pt idx="10185">
                  <c:v>24.819140000000001</c:v>
                </c:pt>
                <c:pt idx="10186">
                  <c:v>24.82902</c:v>
                </c:pt>
                <c:pt idx="10187">
                  <c:v>24.840530000000001</c:v>
                </c:pt>
                <c:pt idx="10188">
                  <c:v>24.850149999999999</c:v>
                </c:pt>
                <c:pt idx="10189">
                  <c:v>24.860939999999999</c:v>
                </c:pt>
                <c:pt idx="10190">
                  <c:v>24.870560000000001</c:v>
                </c:pt>
                <c:pt idx="10191">
                  <c:v>24.881889999999999</c:v>
                </c:pt>
                <c:pt idx="10192">
                  <c:v>24.89263</c:v>
                </c:pt>
                <c:pt idx="10193">
                  <c:v>24.90427</c:v>
                </c:pt>
                <c:pt idx="10194">
                  <c:v>24.91385</c:v>
                </c:pt>
                <c:pt idx="10195">
                  <c:v>24.924009999999999</c:v>
                </c:pt>
                <c:pt idx="10196">
                  <c:v>24.93543</c:v>
                </c:pt>
                <c:pt idx="10197">
                  <c:v>24.946349999999999</c:v>
                </c:pt>
                <c:pt idx="10198">
                  <c:v>24.956099999999999</c:v>
                </c:pt>
                <c:pt idx="10199">
                  <c:v>24.96734</c:v>
                </c:pt>
                <c:pt idx="10200">
                  <c:v>24.977679999999999</c:v>
                </c:pt>
                <c:pt idx="10201">
                  <c:v>24.987970000000001</c:v>
                </c:pt>
                <c:pt idx="10202">
                  <c:v>24.99935</c:v>
                </c:pt>
                <c:pt idx="10203">
                  <c:v>25.009240000000002</c:v>
                </c:pt>
                <c:pt idx="10204">
                  <c:v>25.019220000000001</c:v>
                </c:pt>
                <c:pt idx="10205">
                  <c:v>25.030049999999999</c:v>
                </c:pt>
                <c:pt idx="10206">
                  <c:v>25.041419999999999</c:v>
                </c:pt>
                <c:pt idx="10207">
                  <c:v>25.051089999999999</c:v>
                </c:pt>
                <c:pt idx="10208">
                  <c:v>25.061959999999999</c:v>
                </c:pt>
                <c:pt idx="10209">
                  <c:v>25.0732</c:v>
                </c:pt>
                <c:pt idx="10210">
                  <c:v>25.082329999999999</c:v>
                </c:pt>
                <c:pt idx="10211">
                  <c:v>25.092760000000002</c:v>
                </c:pt>
                <c:pt idx="10212">
                  <c:v>25.104220000000002</c:v>
                </c:pt>
                <c:pt idx="10213">
                  <c:v>25.115100000000002</c:v>
                </c:pt>
                <c:pt idx="10214">
                  <c:v>25.125440000000001</c:v>
                </c:pt>
                <c:pt idx="10215">
                  <c:v>25.1373</c:v>
                </c:pt>
                <c:pt idx="10216">
                  <c:v>25.14715</c:v>
                </c:pt>
                <c:pt idx="10217">
                  <c:v>25.157710000000002</c:v>
                </c:pt>
                <c:pt idx="10218">
                  <c:v>25.168410000000002</c:v>
                </c:pt>
                <c:pt idx="10219">
                  <c:v>25.178840000000001</c:v>
                </c:pt>
                <c:pt idx="10220">
                  <c:v>25.189810000000001</c:v>
                </c:pt>
                <c:pt idx="10221">
                  <c:v>25.198799999999999</c:v>
                </c:pt>
                <c:pt idx="10222">
                  <c:v>25.209990000000001</c:v>
                </c:pt>
                <c:pt idx="10223">
                  <c:v>25.219750000000001</c:v>
                </c:pt>
                <c:pt idx="10224">
                  <c:v>25.23076</c:v>
                </c:pt>
                <c:pt idx="10225">
                  <c:v>25.24267</c:v>
                </c:pt>
                <c:pt idx="10226">
                  <c:v>25.25234</c:v>
                </c:pt>
                <c:pt idx="10227">
                  <c:v>25.263840000000002</c:v>
                </c:pt>
                <c:pt idx="10228">
                  <c:v>25.273600000000002</c:v>
                </c:pt>
                <c:pt idx="10229">
                  <c:v>25.284880000000001</c:v>
                </c:pt>
                <c:pt idx="10230">
                  <c:v>25.29513</c:v>
                </c:pt>
                <c:pt idx="10231">
                  <c:v>25.305330000000001</c:v>
                </c:pt>
                <c:pt idx="10232">
                  <c:v>25.315539999999999</c:v>
                </c:pt>
                <c:pt idx="10233">
                  <c:v>25.32687</c:v>
                </c:pt>
                <c:pt idx="10234">
                  <c:v>25.33671</c:v>
                </c:pt>
                <c:pt idx="10235">
                  <c:v>25.347360000000002</c:v>
                </c:pt>
                <c:pt idx="10236">
                  <c:v>25.35896</c:v>
                </c:pt>
                <c:pt idx="10237">
                  <c:v>25.369029999999999</c:v>
                </c:pt>
                <c:pt idx="10238">
                  <c:v>25.380130000000001</c:v>
                </c:pt>
                <c:pt idx="10239">
                  <c:v>25.390519999999999</c:v>
                </c:pt>
                <c:pt idx="10240">
                  <c:v>25.401669999999999</c:v>
                </c:pt>
                <c:pt idx="10241">
                  <c:v>25.412320000000001</c:v>
                </c:pt>
                <c:pt idx="10242">
                  <c:v>25.422429999999999</c:v>
                </c:pt>
                <c:pt idx="10243">
                  <c:v>25.432680000000001</c:v>
                </c:pt>
                <c:pt idx="10244">
                  <c:v>25.443519999999999</c:v>
                </c:pt>
                <c:pt idx="10245">
                  <c:v>25.45412</c:v>
                </c:pt>
                <c:pt idx="10246">
                  <c:v>25.465810000000001</c:v>
                </c:pt>
                <c:pt idx="10247">
                  <c:v>25.475930000000002</c:v>
                </c:pt>
                <c:pt idx="10248">
                  <c:v>25.487159999999999</c:v>
                </c:pt>
                <c:pt idx="10249">
                  <c:v>25.497409999999999</c:v>
                </c:pt>
                <c:pt idx="10250">
                  <c:v>25.507840000000002</c:v>
                </c:pt>
                <c:pt idx="10251">
                  <c:v>25.51868</c:v>
                </c:pt>
                <c:pt idx="10252">
                  <c:v>25.52937</c:v>
                </c:pt>
                <c:pt idx="10253">
                  <c:v>25.53989</c:v>
                </c:pt>
                <c:pt idx="10254">
                  <c:v>25.550319999999999</c:v>
                </c:pt>
                <c:pt idx="10255">
                  <c:v>25.561019999999999</c:v>
                </c:pt>
                <c:pt idx="10256">
                  <c:v>25.571809999999999</c:v>
                </c:pt>
                <c:pt idx="10257">
                  <c:v>25.582689999999999</c:v>
                </c:pt>
                <c:pt idx="10258">
                  <c:v>25.593029999999999</c:v>
                </c:pt>
                <c:pt idx="10259">
                  <c:v>25.603590000000001</c:v>
                </c:pt>
                <c:pt idx="10260">
                  <c:v>25.614329999999999</c:v>
                </c:pt>
                <c:pt idx="10261">
                  <c:v>25.624310000000001</c:v>
                </c:pt>
                <c:pt idx="10262">
                  <c:v>25.635100000000001</c:v>
                </c:pt>
                <c:pt idx="10263">
                  <c:v>25.646470000000001</c:v>
                </c:pt>
                <c:pt idx="10264">
                  <c:v>25.65672</c:v>
                </c:pt>
                <c:pt idx="10265">
                  <c:v>25.667290000000001</c:v>
                </c:pt>
                <c:pt idx="10266">
                  <c:v>25.677810000000001</c:v>
                </c:pt>
                <c:pt idx="10267">
                  <c:v>25.688009999999998</c:v>
                </c:pt>
                <c:pt idx="10268">
                  <c:v>25.698799999999999</c:v>
                </c:pt>
                <c:pt idx="10269">
                  <c:v>25.709949999999999</c:v>
                </c:pt>
                <c:pt idx="10270">
                  <c:v>25.721229999999998</c:v>
                </c:pt>
                <c:pt idx="10271">
                  <c:v>25.731249999999999</c:v>
                </c:pt>
                <c:pt idx="10272">
                  <c:v>25.74559</c:v>
                </c:pt>
                <c:pt idx="10273">
                  <c:v>25.757190000000001</c:v>
                </c:pt>
                <c:pt idx="10274">
                  <c:v>25.767800000000001</c:v>
                </c:pt>
                <c:pt idx="10275">
                  <c:v>25.777730000000002</c:v>
                </c:pt>
                <c:pt idx="10276">
                  <c:v>25.788160000000001</c:v>
                </c:pt>
                <c:pt idx="10277">
                  <c:v>25.798909999999999</c:v>
                </c:pt>
                <c:pt idx="10278">
                  <c:v>25.809200000000001</c:v>
                </c:pt>
                <c:pt idx="10279">
                  <c:v>25.820889999999999</c:v>
                </c:pt>
                <c:pt idx="10280">
                  <c:v>25.831410000000002</c:v>
                </c:pt>
                <c:pt idx="10281">
                  <c:v>25.842099999999999</c:v>
                </c:pt>
                <c:pt idx="10282">
                  <c:v>25.85267</c:v>
                </c:pt>
                <c:pt idx="10283">
                  <c:v>25.863320000000002</c:v>
                </c:pt>
                <c:pt idx="10284">
                  <c:v>25.87285</c:v>
                </c:pt>
                <c:pt idx="10285">
                  <c:v>25.88503</c:v>
                </c:pt>
                <c:pt idx="10286">
                  <c:v>25.89443</c:v>
                </c:pt>
                <c:pt idx="10287">
                  <c:v>25.905709999999999</c:v>
                </c:pt>
                <c:pt idx="10288">
                  <c:v>25.91686</c:v>
                </c:pt>
                <c:pt idx="10289">
                  <c:v>25.92661</c:v>
                </c:pt>
                <c:pt idx="10290">
                  <c:v>25.937719999999999</c:v>
                </c:pt>
                <c:pt idx="10291">
                  <c:v>25.947649999999999</c:v>
                </c:pt>
                <c:pt idx="10292">
                  <c:v>25.959199999999999</c:v>
                </c:pt>
                <c:pt idx="10293">
                  <c:v>25.969450000000002</c:v>
                </c:pt>
                <c:pt idx="10294">
                  <c:v>25.979880000000001</c:v>
                </c:pt>
                <c:pt idx="10295">
                  <c:v>25.990359999999999</c:v>
                </c:pt>
                <c:pt idx="10296">
                  <c:v>26.00159</c:v>
                </c:pt>
                <c:pt idx="10297">
                  <c:v>26.01153</c:v>
                </c:pt>
                <c:pt idx="10298">
                  <c:v>26.021730000000002</c:v>
                </c:pt>
                <c:pt idx="10299">
                  <c:v>26.032879999999999</c:v>
                </c:pt>
                <c:pt idx="10300">
                  <c:v>26.04344</c:v>
                </c:pt>
                <c:pt idx="10301">
                  <c:v>26.053650000000001</c:v>
                </c:pt>
                <c:pt idx="10302">
                  <c:v>26.065020000000001</c:v>
                </c:pt>
                <c:pt idx="10303">
                  <c:v>26.07536</c:v>
                </c:pt>
                <c:pt idx="10304">
                  <c:v>26.08597</c:v>
                </c:pt>
                <c:pt idx="10305">
                  <c:v>26.096800000000002</c:v>
                </c:pt>
                <c:pt idx="10306">
                  <c:v>26.107189999999999</c:v>
                </c:pt>
                <c:pt idx="10307">
                  <c:v>26.117429999999999</c:v>
                </c:pt>
                <c:pt idx="10308">
                  <c:v>26.128630000000001</c:v>
                </c:pt>
                <c:pt idx="10309">
                  <c:v>26.13843</c:v>
                </c:pt>
                <c:pt idx="10310">
                  <c:v>26.150200000000002</c:v>
                </c:pt>
                <c:pt idx="10311">
                  <c:v>26.15973</c:v>
                </c:pt>
                <c:pt idx="10312">
                  <c:v>26.171019999999999</c:v>
                </c:pt>
                <c:pt idx="10313">
                  <c:v>26.18234</c:v>
                </c:pt>
                <c:pt idx="10314">
                  <c:v>26.192140000000002</c:v>
                </c:pt>
                <c:pt idx="10315">
                  <c:v>26.203520000000001</c:v>
                </c:pt>
                <c:pt idx="10316">
                  <c:v>26.2135</c:v>
                </c:pt>
                <c:pt idx="10317">
                  <c:v>26.223520000000001</c:v>
                </c:pt>
                <c:pt idx="10318">
                  <c:v>26.23498</c:v>
                </c:pt>
                <c:pt idx="10319">
                  <c:v>26.245280000000001</c:v>
                </c:pt>
                <c:pt idx="10320">
                  <c:v>26.254899999999999</c:v>
                </c:pt>
                <c:pt idx="10321">
                  <c:v>26.265689999999999</c:v>
                </c:pt>
                <c:pt idx="10322">
                  <c:v>26.277100000000001</c:v>
                </c:pt>
                <c:pt idx="10323">
                  <c:v>26.288119999999999</c:v>
                </c:pt>
                <c:pt idx="10324">
                  <c:v>26.297740000000001</c:v>
                </c:pt>
                <c:pt idx="10325">
                  <c:v>26.307310000000001</c:v>
                </c:pt>
                <c:pt idx="10326">
                  <c:v>26.318909999999999</c:v>
                </c:pt>
                <c:pt idx="10327">
                  <c:v>26.329429999999999</c:v>
                </c:pt>
                <c:pt idx="10328">
                  <c:v>26.339860000000002</c:v>
                </c:pt>
                <c:pt idx="10329">
                  <c:v>26.350729999999999</c:v>
                </c:pt>
                <c:pt idx="10330">
                  <c:v>26.360980000000001</c:v>
                </c:pt>
                <c:pt idx="10331">
                  <c:v>26.37227</c:v>
                </c:pt>
                <c:pt idx="10332">
                  <c:v>26.38278</c:v>
                </c:pt>
                <c:pt idx="10333">
                  <c:v>26.3933</c:v>
                </c:pt>
                <c:pt idx="10334">
                  <c:v>26.403780000000001</c:v>
                </c:pt>
                <c:pt idx="10335">
                  <c:v>26.414339999999999</c:v>
                </c:pt>
                <c:pt idx="10336">
                  <c:v>26.424900000000001</c:v>
                </c:pt>
                <c:pt idx="10337">
                  <c:v>26.43497</c:v>
                </c:pt>
                <c:pt idx="10338">
                  <c:v>26.445540000000001</c:v>
                </c:pt>
                <c:pt idx="10339">
                  <c:v>26.455739999999999</c:v>
                </c:pt>
                <c:pt idx="10340">
                  <c:v>26.466889999999999</c:v>
                </c:pt>
                <c:pt idx="10341">
                  <c:v>26.477229999999999</c:v>
                </c:pt>
                <c:pt idx="10342">
                  <c:v>26.487030000000001</c:v>
                </c:pt>
                <c:pt idx="10343">
                  <c:v>26.498899999999999</c:v>
                </c:pt>
                <c:pt idx="10344">
                  <c:v>26.509139999999999</c:v>
                </c:pt>
                <c:pt idx="10345">
                  <c:v>26.519439999999999</c:v>
                </c:pt>
                <c:pt idx="10346">
                  <c:v>26.529510000000002</c:v>
                </c:pt>
                <c:pt idx="10347">
                  <c:v>26.541460000000001</c:v>
                </c:pt>
                <c:pt idx="10348">
                  <c:v>26.551400000000001</c:v>
                </c:pt>
                <c:pt idx="10349">
                  <c:v>26.562010000000001</c:v>
                </c:pt>
                <c:pt idx="10350">
                  <c:v>26.572569999999999</c:v>
                </c:pt>
                <c:pt idx="10351">
                  <c:v>26.581970000000002</c:v>
                </c:pt>
                <c:pt idx="10352">
                  <c:v>26.593969999999999</c:v>
                </c:pt>
                <c:pt idx="10353">
                  <c:v>26.603680000000001</c:v>
                </c:pt>
                <c:pt idx="10354">
                  <c:v>26.614149999999999</c:v>
                </c:pt>
                <c:pt idx="10355">
                  <c:v>26.625119999999999</c:v>
                </c:pt>
                <c:pt idx="10356">
                  <c:v>26.635729999999999</c:v>
                </c:pt>
                <c:pt idx="10357">
                  <c:v>26.6462</c:v>
                </c:pt>
                <c:pt idx="10358">
                  <c:v>26.656680000000001</c:v>
                </c:pt>
                <c:pt idx="10359">
                  <c:v>26.666699999999999</c:v>
                </c:pt>
                <c:pt idx="10360">
                  <c:v>26.67708</c:v>
                </c:pt>
                <c:pt idx="10361">
                  <c:v>26.68769</c:v>
                </c:pt>
                <c:pt idx="10362">
                  <c:v>26.697939999999999</c:v>
                </c:pt>
                <c:pt idx="10363">
                  <c:v>26.70797</c:v>
                </c:pt>
                <c:pt idx="10364">
                  <c:v>26.72024</c:v>
                </c:pt>
                <c:pt idx="10365">
                  <c:v>26.730170000000001</c:v>
                </c:pt>
                <c:pt idx="10366">
                  <c:v>26.740020000000001</c:v>
                </c:pt>
                <c:pt idx="10367">
                  <c:v>26.74991</c:v>
                </c:pt>
                <c:pt idx="10368">
                  <c:v>26.76155</c:v>
                </c:pt>
                <c:pt idx="10369">
                  <c:v>26.77216</c:v>
                </c:pt>
                <c:pt idx="10370">
                  <c:v>26.78313</c:v>
                </c:pt>
                <c:pt idx="10371">
                  <c:v>26.79279</c:v>
                </c:pt>
                <c:pt idx="10372">
                  <c:v>26.80273</c:v>
                </c:pt>
                <c:pt idx="10373">
                  <c:v>26.814140000000002</c:v>
                </c:pt>
                <c:pt idx="10374">
                  <c:v>26.824439999999999</c:v>
                </c:pt>
                <c:pt idx="10375">
                  <c:v>26.83464</c:v>
                </c:pt>
                <c:pt idx="10376">
                  <c:v>26.846150000000002</c:v>
                </c:pt>
                <c:pt idx="10377">
                  <c:v>26.856580000000001</c:v>
                </c:pt>
                <c:pt idx="10378">
                  <c:v>26.86683</c:v>
                </c:pt>
                <c:pt idx="10379">
                  <c:v>26.877700000000001</c:v>
                </c:pt>
                <c:pt idx="10380">
                  <c:v>26.888400000000001</c:v>
                </c:pt>
                <c:pt idx="10381">
                  <c:v>26.89771</c:v>
                </c:pt>
                <c:pt idx="10382">
                  <c:v>26.909490000000002</c:v>
                </c:pt>
                <c:pt idx="10383">
                  <c:v>26.919239999999999</c:v>
                </c:pt>
                <c:pt idx="10384">
                  <c:v>26.929220000000001</c:v>
                </c:pt>
                <c:pt idx="10385">
                  <c:v>26.9405</c:v>
                </c:pt>
                <c:pt idx="10386">
                  <c:v>26.95129</c:v>
                </c:pt>
                <c:pt idx="10387">
                  <c:v>26.96217</c:v>
                </c:pt>
                <c:pt idx="10388">
                  <c:v>26.972999999999999</c:v>
                </c:pt>
                <c:pt idx="10389">
                  <c:v>26.982849999999999</c:v>
                </c:pt>
                <c:pt idx="10390">
                  <c:v>26.993230000000001</c:v>
                </c:pt>
                <c:pt idx="10391">
                  <c:v>27.004239999999999</c:v>
                </c:pt>
                <c:pt idx="10392">
                  <c:v>27.014720000000001</c:v>
                </c:pt>
                <c:pt idx="10393">
                  <c:v>27.025639999999999</c:v>
                </c:pt>
                <c:pt idx="10394">
                  <c:v>27.03913</c:v>
                </c:pt>
                <c:pt idx="10395">
                  <c:v>27.0505</c:v>
                </c:pt>
                <c:pt idx="10396">
                  <c:v>27.061420000000002</c:v>
                </c:pt>
                <c:pt idx="10397">
                  <c:v>27.071850000000001</c:v>
                </c:pt>
                <c:pt idx="10398">
                  <c:v>27.082059999999998</c:v>
                </c:pt>
                <c:pt idx="10399">
                  <c:v>27.093830000000001</c:v>
                </c:pt>
                <c:pt idx="10400">
                  <c:v>27.103950000000001</c:v>
                </c:pt>
                <c:pt idx="10401">
                  <c:v>27.11411</c:v>
                </c:pt>
                <c:pt idx="10402">
                  <c:v>27.125119999999999</c:v>
                </c:pt>
                <c:pt idx="10403">
                  <c:v>27.13541</c:v>
                </c:pt>
                <c:pt idx="10404">
                  <c:v>27.146519999999999</c:v>
                </c:pt>
                <c:pt idx="10405">
                  <c:v>27.156770000000002</c:v>
                </c:pt>
                <c:pt idx="10406">
                  <c:v>27.167100000000001</c:v>
                </c:pt>
                <c:pt idx="10407">
                  <c:v>27.177710000000001</c:v>
                </c:pt>
                <c:pt idx="10408">
                  <c:v>27.188770000000002</c:v>
                </c:pt>
                <c:pt idx="10409">
                  <c:v>27.198710000000002</c:v>
                </c:pt>
                <c:pt idx="10410">
                  <c:v>27.210170000000002</c:v>
                </c:pt>
                <c:pt idx="10411">
                  <c:v>27.22006</c:v>
                </c:pt>
                <c:pt idx="10412">
                  <c:v>27.230129999999999</c:v>
                </c:pt>
                <c:pt idx="10413">
                  <c:v>27.240829999999999</c:v>
                </c:pt>
                <c:pt idx="10414">
                  <c:v>27.251570000000001</c:v>
                </c:pt>
                <c:pt idx="10415">
                  <c:v>27.261230000000001</c:v>
                </c:pt>
                <c:pt idx="10416">
                  <c:v>27.273510000000002</c:v>
                </c:pt>
                <c:pt idx="10417">
                  <c:v>27.283259999999999</c:v>
                </c:pt>
                <c:pt idx="10418">
                  <c:v>27.294630000000002</c:v>
                </c:pt>
                <c:pt idx="10419">
                  <c:v>27.3047</c:v>
                </c:pt>
                <c:pt idx="10420">
                  <c:v>27.314859999999999</c:v>
                </c:pt>
                <c:pt idx="10421">
                  <c:v>27.326910000000002</c:v>
                </c:pt>
                <c:pt idx="10422">
                  <c:v>27.336259999999999</c:v>
                </c:pt>
                <c:pt idx="10423">
                  <c:v>27.346820000000001</c:v>
                </c:pt>
                <c:pt idx="10424">
                  <c:v>27.358150000000002</c:v>
                </c:pt>
                <c:pt idx="10425">
                  <c:v>27.368169999999999</c:v>
                </c:pt>
                <c:pt idx="10426">
                  <c:v>27.378420000000002</c:v>
                </c:pt>
                <c:pt idx="10427">
                  <c:v>27.389620000000001</c:v>
                </c:pt>
                <c:pt idx="10428">
                  <c:v>27.400089999999999</c:v>
                </c:pt>
                <c:pt idx="10429">
                  <c:v>27.409659999999999</c:v>
                </c:pt>
                <c:pt idx="10430">
                  <c:v>27.42099</c:v>
                </c:pt>
                <c:pt idx="10431">
                  <c:v>27.43187</c:v>
                </c:pt>
                <c:pt idx="10432">
                  <c:v>27.44145</c:v>
                </c:pt>
                <c:pt idx="10433">
                  <c:v>27.452860000000001</c:v>
                </c:pt>
                <c:pt idx="10434">
                  <c:v>27.463740000000001</c:v>
                </c:pt>
                <c:pt idx="10435">
                  <c:v>27.474710000000002</c:v>
                </c:pt>
                <c:pt idx="10436">
                  <c:v>27.48527</c:v>
                </c:pt>
                <c:pt idx="10437">
                  <c:v>27.495070000000002</c:v>
                </c:pt>
                <c:pt idx="10438">
                  <c:v>27.506810000000002</c:v>
                </c:pt>
                <c:pt idx="10439">
                  <c:v>27.517009999999999</c:v>
                </c:pt>
                <c:pt idx="10440">
                  <c:v>27.527080000000002</c:v>
                </c:pt>
                <c:pt idx="10441">
                  <c:v>27.538180000000001</c:v>
                </c:pt>
                <c:pt idx="10442">
                  <c:v>27.548120000000001</c:v>
                </c:pt>
                <c:pt idx="10443">
                  <c:v>27.55864</c:v>
                </c:pt>
                <c:pt idx="10444">
                  <c:v>27.56992</c:v>
                </c:pt>
                <c:pt idx="10445">
                  <c:v>27.5794</c:v>
                </c:pt>
                <c:pt idx="10446">
                  <c:v>27.591270000000002</c:v>
                </c:pt>
                <c:pt idx="10447">
                  <c:v>27.601880000000001</c:v>
                </c:pt>
                <c:pt idx="10448">
                  <c:v>27.612130000000001</c:v>
                </c:pt>
                <c:pt idx="10449">
                  <c:v>27.623049999999999</c:v>
                </c:pt>
                <c:pt idx="10450">
                  <c:v>27.633479999999999</c:v>
                </c:pt>
                <c:pt idx="10451">
                  <c:v>27.64395</c:v>
                </c:pt>
                <c:pt idx="10452">
                  <c:v>27.65551</c:v>
                </c:pt>
                <c:pt idx="10453">
                  <c:v>27.664770000000001</c:v>
                </c:pt>
                <c:pt idx="10454">
                  <c:v>27.675149999999999</c:v>
                </c:pt>
                <c:pt idx="10455">
                  <c:v>27.686700000000002</c:v>
                </c:pt>
                <c:pt idx="10456">
                  <c:v>27.696819999999999</c:v>
                </c:pt>
                <c:pt idx="10457">
                  <c:v>27.706389999999999</c:v>
                </c:pt>
                <c:pt idx="10458">
                  <c:v>27.718800000000002</c:v>
                </c:pt>
                <c:pt idx="10459">
                  <c:v>27.727609999999999</c:v>
                </c:pt>
                <c:pt idx="10460">
                  <c:v>27.738890000000001</c:v>
                </c:pt>
                <c:pt idx="10461">
                  <c:v>27.749770000000002</c:v>
                </c:pt>
                <c:pt idx="10462">
                  <c:v>27.76042</c:v>
                </c:pt>
                <c:pt idx="10463">
                  <c:v>27.77103</c:v>
                </c:pt>
                <c:pt idx="10464">
                  <c:v>27.781870000000001</c:v>
                </c:pt>
                <c:pt idx="10465">
                  <c:v>27.79149</c:v>
                </c:pt>
                <c:pt idx="10466">
                  <c:v>27.803940000000001</c:v>
                </c:pt>
                <c:pt idx="10467">
                  <c:v>27.813559999999999</c:v>
                </c:pt>
                <c:pt idx="10468">
                  <c:v>27.824120000000001</c:v>
                </c:pt>
                <c:pt idx="10469">
                  <c:v>27.833159999999999</c:v>
                </c:pt>
                <c:pt idx="10470">
                  <c:v>27.844349999999999</c:v>
                </c:pt>
                <c:pt idx="10471">
                  <c:v>27.855229999999999</c:v>
                </c:pt>
                <c:pt idx="10472">
                  <c:v>27.866779999999999</c:v>
                </c:pt>
                <c:pt idx="10473">
                  <c:v>27.87707</c:v>
                </c:pt>
                <c:pt idx="10474">
                  <c:v>27.886559999999999</c:v>
                </c:pt>
                <c:pt idx="10475">
                  <c:v>27.897120000000001</c:v>
                </c:pt>
                <c:pt idx="10476">
                  <c:v>27.908049999999999</c:v>
                </c:pt>
                <c:pt idx="10477">
                  <c:v>27.918120000000002</c:v>
                </c:pt>
                <c:pt idx="10478">
                  <c:v>27.92953</c:v>
                </c:pt>
                <c:pt idx="10479">
                  <c:v>27.939920000000001</c:v>
                </c:pt>
                <c:pt idx="10480">
                  <c:v>27.950030000000002</c:v>
                </c:pt>
                <c:pt idx="10481">
                  <c:v>27.961269999999999</c:v>
                </c:pt>
                <c:pt idx="10482">
                  <c:v>27.970980000000001</c:v>
                </c:pt>
                <c:pt idx="10483">
                  <c:v>27.982489999999999</c:v>
                </c:pt>
                <c:pt idx="10484">
                  <c:v>27.992509999999999</c:v>
                </c:pt>
                <c:pt idx="10485">
                  <c:v>28.003209999999999</c:v>
                </c:pt>
                <c:pt idx="10486">
                  <c:v>28.013500000000001</c:v>
                </c:pt>
                <c:pt idx="10487">
                  <c:v>28.0242</c:v>
                </c:pt>
                <c:pt idx="10488">
                  <c:v>28.0349</c:v>
                </c:pt>
                <c:pt idx="10489">
                  <c:v>28.044830000000001</c:v>
                </c:pt>
                <c:pt idx="10490">
                  <c:v>28.056609999999999</c:v>
                </c:pt>
                <c:pt idx="10491">
                  <c:v>28.065830000000002</c:v>
                </c:pt>
                <c:pt idx="10492">
                  <c:v>28.075810000000001</c:v>
                </c:pt>
                <c:pt idx="10493">
                  <c:v>28.087990000000001</c:v>
                </c:pt>
                <c:pt idx="10494">
                  <c:v>28.09815</c:v>
                </c:pt>
                <c:pt idx="10495">
                  <c:v>28.108129999999999</c:v>
                </c:pt>
                <c:pt idx="10496">
                  <c:v>28.118960000000001</c:v>
                </c:pt>
                <c:pt idx="10497">
                  <c:v>28.129660000000001</c:v>
                </c:pt>
                <c:pt idx="10498">
                  <c:v>28.140899999999998</c:v>
                </c:pt>
                <c:pt idx="10499">
                  <c:v>28.150649999999999</c:v>
                </c:pt>
                <c:pt idx="10500">
                  <c:v>28.160900000000002</c:v>
                </c:pt>
                <c:pt idx="10501">
                  <c:v>28.172499999999999</c:v>
                </c:pt>
                <c:pt idx="10502">
                  <c:v>28.182880000000001</c:v>
                </c:pt>
                <c:pt idx="10503">
                  <c:v>28.19237</c:v>
                </c:pt>
                <c:pt idx="10504">
                  <c:v>28.203240000000001</c:v>
                </c:pt>
                <c:pt idx="10505">
                  <c:v>28.214079999999999</c:v>
                </c:pt>
                <c:pt idx="10506">
                  <c:v>28.22541</c:v>
                </c:pt>
                <c:pt idx="10507">
                  <c:v>28.236190000000001</c:v>
                </c:pt>
                <c:pt idx="10508">
                  <c:v>28.24568</c:v>
                </c:pt>
                <c:pt idx="10509">
                  <c:v>28.255520000000001</c:v>
                </c:pt>
                <c:pt idx="10510">
                  <c:v>28.26568</c:v>
                </c:pt>
                <c:pt idx="10511">
                  <c:v>28.277010000000001</c:v>
                </c:pt>
                <c:pt idx="10512">
                  <c:v>28.287569999999999</c:v>
                </c:pt>
                <c:pt idx="10513">
                  <c:v>28.29823</c:v>
                </c:pt>
                <c:pt idx="10514">
                  <c:v>28.308430000000001</c:v>
                </c:pt>
                <c:pt idx="10515">
                  <c:v>28.318770000000001</c:v>
                </c:pt>
                <c:pt idx="10516">
                  <c:v>28.332260000000002</c:v>
                </c:pt>
                <c:pt idx="10517">
                  <c:v>28.344799999999999</c:v>
                </c:pt>
                <c:pt idx="10518">
                  <c:v>28.355499999999999</c:v>
                </c:pt>
                <c:pt idx="10519">
                  <c:v>28.36552</c:v>
                </c:pt>
                <c:pt idx="10520">
                  <c:v>28.37595</c:v>
                </c:pt>
                <c:pt idx="10521">
                  <c:v>28.386330000000001</c:v>
                </c:pt>
                <c:pt idx="10522">
                  <c:v>28.397259999999999</c:v>
                </c:pt>
                <c:pt idx="10523">
                  <c:v>28.40746</c:v>
                </c:pt>
                <c:pt idx="10524">
                  <c:v>28.418469999999999</c:v>
                </c:pt>
                <c:pt idx="10525">
                  <c:v>28.42886</c:v>
                </c:pt>
                <c:pt idx="10526">
                  <c:v>28.439330000000002</c:v>
                </c:pt>
                <c:pt idx="10527">
                  <c:v>28.449629999999999</c:v>
                </c:pt>
                <c:pt idx="10528">
                  <c:v>28.460999999999999</c:v>
                </c:pt>
                <c:pt idx="10529">
                  <c:v>28.47026</c:v>
                </c:pt>
                <c:pt idx="10530">
                  <c:v>28.481629999999999</c:v>
                </c:pt>
                <c:pt idx="10531">
                  <c:v>28.491610000000001</c:v>
                </c:pt>
                <c:pt idx="10532">
                  <c:v>28.50217</c:v>
                </c:pt>
                <c:pt idx="10533">
                  <c:v>28.512830000000001</c:v>
                </c:pt>
                <c:pt idx="10534">
                  <c:v>28.52384</c:v>
                </c:pt>
                <c:pt idx="10535">
                  <c:v>28.533819999999999</c:v>
                </c:pt>
                <c:pt idx="10536">
                  <c:v>28.544340000000002</c:v>
                </c:pt>
                <c:pt idx="10537">
                  <c:v>28.555399999999999</c:v>
                </c:pt>
                <c:pt idx="10538">
                  <c:v>28.564879999999999</c:v>
                </c:pt>
                <c:pt idx="10539">
                  <c:v>28.574999999999999</c:v>
                </c:pt>
                <c:pt idx="10540">
                  <c:v>28.58605</c:v>
                </c:pt>
                <c:pt idx="10541">
                  <c:v>28.596620000000001</c:v>
                </c:pt>
                <c:pt idx="10542">
                  <c:v>28.60745</c:v>
                </c:pt>
                <c:pt idx="10543">
                  <c:v>28.61788</c:v>
                </c:pt>
                <c:pt idx="10544">
                  <c:v>28.629930000000002</c:v>
                </c:pt>
                <c:pt idx="10545">
                  <c:v>28.639679999999998</c:v>
                </c:pt>
                <c:pt idx="10546">
                  <c:v>28.649930000000001</c:v>
                </c:pt>
                <c:pt idx="10547">
                  <c:v>28.66076</c:v>
                </c:pt>
                <c:pt idx="10548">
                  <c:v>28.671189999999999</c:v>
                </c:pt>
                <c:pt idx="10549">
                  <c:v>28.68122</c:v>
                </c:pt>
                <c:pt idx="10550">
                  <c:v>28.69106</c:v>
                </c:pt>
                <c:pt idx="10551">
                  <c:v>28.702349999999999</c:v>
                </c:pt>
                <c:pt idx="10552">
                  <c:v>28.712949999999999</c:v>
                </c:pt>
                <c:pt idx="10553">
                  <c:v>28.723700000000001</c:v>
                </c:pt>
                <c:pt idx="10554">
                  <c:v>28.73462</c:v>
                </c:pt>
                <c:pt idx="10555">
                  <c:v>28.744779999999999</c:v>
                </c:pt>
                <c:pt idx="10556">
                  <c:v>28.755659999999999</c:v>
                </c:pt>
                <c:pt idx="10557">
                  <c:v>28.766670000000001</c:v>
                </c:pt>
                <c:pt idx="10558">
                  <c:v>28.776430000000001</c:v>
                </c:pt>
                <c:pt idx="10559">
                  <c:v>28.788250000000001</c:v>
                </c:pt>
                <c:pt idx="10560">
                  <c:v>28.798359999999999</c:v>
                </c:pt>
                <c:pt idx="10561">
                  <c:v>28.808969999999999</c:v>
                </c:pt>
                <c:pt idx="10562">
                  <c:v>28.819130000000001</c:v>
                </c:pt>
                <c:pt idx="10563">
                  <c:v>28.82996</c:v>
                </c:pt>
                <c:pt idx="10564">
                  <c:v>28.83954</c:v>
                </c:pt>
                <c:pt idx="10565">
                  <c:v>28.85136</c:v>
                </c:pt>
                <c:pt idx="10566">
                  <c:v>28.861699999999999</c:v>
                </c:pt>
                <c:pt idx="10567">
                  <c:v>28.8719</c:v>
                </c:pt>
                <c:pt idx="10568">
                  <c:v>28.883590000000002</c:v>
                </c:pt>
                <c:pt idx="10569">
                  <c:v>28.893440000000002</c:v>
                </c:pt>
                <c:pt idx="10570">
                  <c:v>28.904810000000001</c:v>
                </c:pt>
                <c:pt idx="10571">
                  <c:v>28.914380000000001</c:v>
                </c:pt>
                <c:pt idx="10572">
                  <c:v>28.924949999999999</c:v>
                </c:pt>
                <c:pt idx="10573">
                  <c:v>28.935739999999999</c:v>
                </c:pt>
                <c:pt idx="10574">
                  <c:v>28.94652</c:v>
                </c:pt>
                <c:pt idx="10575">
                  <c:v>28.956859999999999</c:v>
                </c:pt>
                <c:pt idx="10576">
                  <c:v>28.96801</c:v>
                </c:pt>
                <c:pt idx="10577">
                  <c:v>28.978840000000002</c:v>
                </c:pt>
                <c:pt idx="10578">
                  <c:v>28.98968</c:v>
                </c:pt>
                <c:pt idx="10579">
                  <c:v>28.99907</c:v>
                </c:pt>
                <c:pt idx="10580">
                  <c:v>29.00986</c:v>
                </c:pt>
                <c:pt idx="10581">
                  <c:v>29.021409999999999</c:v>
                </c:pt>
                <c:pt idx="10582">
                  <c:v>29.031120000000001</c:v>
                </c:pt>
                <c:pt idx="10583">
                  <c:v>29.041599999999999</c:v>
                </c:pt>
                <c:pt idx="10584">
                  <c:v>29.051439999999999</c:v>
                </c:pt>
                <c:pt idx="10585">
                  <c:v>29.062809999999999</c:v>
                </c:pt>
                <c:pt idx="10586">
                  <c:v>29.072569999999999</c:v>
                </c:pt>
                <c:pt idx="10587">
                  <c:v>29.084209999999999</c:v>
                </c:pt>
                <c:pt idx="10588">
                  <c:v>29.094730000000002</c:v>
                </c:pt>
                <c:pt idx="10589">
                  <c:v>29.105160000000001</c:v>
                </c:pt>
                <c:pt idx="10590">
                  <c:v>29.114190000000001</c:v>
                </c:pt>
                <c:pt idx="10591">
                  <c:v>29.126110000000001</c:v>
                </c:pt>
                <c:pt idx="10592">
                  <c:v>29.136130000000001</c:v>
                </c:pt>
                <c:pt idx="10593">
                  <c:v>29.146419999999999</c:v>
                </c:pt>
                <c:pt idx="10594">
                  <c:v>29.15699</c:v>
                </c:pt>
                <c:pt idx="10595">
                  <c:v>29.167149999999999</c:v>
                </c:pt>
                <c:pt idx="10596">
                  <c:v>29.178070000000002</c:v>
                </c:pt>
                <c:pt idx="10597">
                  <c:v>29.19003</c:v>
                </c:pt>
                <c:pt idx="10598">
                  <c:v>29.199290000000001</c:v>
                </c:pt>
                <c:pt idx="10599">
                  <c:v>29.209990000000001</c:v>
                </c:pt>
                <c:pt idx="10600">
                  <c:v>29.220500000000001</c:v>
                </c:pt>
                <c:pt idx="10601">
                  <c:v>29.23066</c:v>
                </c:pt>
                <c:pt idx="10602">
                  <c:v>29.241630000000001</c:v>
                </c:pt>
                <c:pt idx="10603">
                  <c:v>29.25224</c:v>
                </c:pt>
                <c:pt idx="10604">
                  <c:v>29.262979999999999</c:v>
                </c:pt>
                <c:pt idx="10605">
                  <c:v>29.272649999999999</c:v>
                </c:pt>
                <c:pt idx="10606">
                  <c:v>29.282810000000001</c:v>
                </c:pt>
                <c:pt idx="10607">
                  <c:v>29.29364</c:v>
                </c:pt>
                <c:pt idx="10608">
                  <c:v>29.30376</c:v>
                </c:pt>
                <c:pt idx="10609">
                  <c:v>29.314859999999999</c:v>
                </c:pt>
                <c:pt idx="10610">
                  <c:v>29.326409999999999</c:v>
                </c:pt>
                <c:pt idx="10611">
                  <c:v>29.33662</c:v>
                </c:pt>
                <c:pt idx="10612">
                  <c:v>29.34686</c:v>
                </c:pt>
                <c:pt idx="10613">
                  <c:v>29.356300000000001</c:v>
                </c:pt>
                <c:pt idx="10614">
                  <c:v>29.367989999999999</c:v>
                </c:pt>
                <c:pt idx="10615">
                  <c:v>29.37829</c:v>
                </c:pt>
                <c:pt idx="10616">
                  <c:v>29.388400000000001</c:v>
                </c:pt>
                <c:pt idx="10617">
                  <c:v>29.399229999999999</c:v>
                </c:pt>
                <c:pt idx="10618">
                  <c:v>29.40971</c:v>
                </c:pt>
                <c:pt idx="10619">
                  <c:v>29.420590000000001</c:v>
                </c:pt>
                <c:pt idx="10620">
                  <c:v>29.430700000000002</c:v>
                </c:pt>
                <c:pt idx="10621">
                  <c:v>29.441130000000001</c:v>
                </c:pt>
                <c:pt idx="10622">
                  <c:v>29.451329999999999</c:v>
                </c:pt>
                <c:pt idx="10623">
                  <c:v>29.46311</c:v>
                </c:pt>
                <c:pt idx="10624">
                  <c:v>29.472909999999999</c:v>
                </c:pt>
                <c:pt idx="10625">
                  <c:v>29.482659999999999</c:v>
                </c:pt>
                <c:pt idx="10626">
                  <c:v>29.493590000000001</c:v>
                </c:pt>
                <c:pt idx="10627">
                  <c:v>29.504110000000001</c:v>
                </c:pt>
                <c:pt idx="10628">
                  <c:v>29.514939999999999</c:v>
                </c:pt>
                <c:pt idx="10629">
                  <c:v>29.52514</c:v>
                </c:pt>
                <c:pt idx="10630">
                  <c:v>29.534990000000001</c:v>
                </c:pt>
                <c:pt idx="10631">
                  <c:v>29.545909999999999</c:v>
                </c:pt>
                <c:pt idx="10632">
                  <c:v>29.556789999999999</c:v>
                </c:pt>
                <c:pt idx="10633">
                  <c:v>29.56672</c:v>
                </c:pt>
                <c:pt idx="10634">
                  <c:v>29.576969999999999</c:v>
                </c:pt>
                <c:pt idx="10635">
                  <c:v>29.58794</c:v>
                </c:pt>
                <c:pt idx="10636">
                  <c:v>29.597919999999998</c:v>
                </c:pt>
                <c:pt idx="10637">
                  <c:v>29.609560000000002</c:v>
                </c:pt>
                <c:pt idx="10638">
                  <c:v>29.620080000000002</c:v>
                </c:pt>
                <c:pt idx="10639">
                  <c:v>29.63298</c:v>
                </c:pt>
                <c:pt idx="10640">
                  <c:v>29.644400000000001</c:v>
                </c:pt>
                <c:pt idx="10641">
                  <c:v>29.655909999999999</c:v>
                </c:pt>
                <c:pt idx="10642">
                  <c:v>29.666519999999998</c:v>
                </c:pt>
                <c:pt idx="10643">
                  <c:v>29.67632</c:v>
                </c:pt>
                <c:pt idx="10644">
                  <c:v>29.68693</c:v>
                </c:pt>
                <c:pt idx="10645">
                  <c:v>29.697310000000002</c:v>
                </c:pt>
                <c:pt idx="10646">
                  <c:v>29.708500000000001</c:v>
                </c:pt>
                <c:pt idx="10647">
                  <c:v>29.71893</c:v>
                </c:pt>
                <c:pt idx="10648">
                  <c:v>29.729089999999999</c:v>
                </c:pt>
                <c:pt idx="10649">
                  <c:v>29.739920000000001</c:v>
                </c:pt>
                <c:pt idx="10650">
                  <c:v>29.75067</c:v>
                </c:pt>
                <c:pt idx="10651">
                  <c:v>29.76069</c:v>
                </c:pt>
                <c:pt idx="10652">
                  <c:v>29.7713</c:v>
                </c:pt>
                <c:pt idx="10653">
                  <c:v>29.782219999999999</c:v>
                </c:pt>
                <c:pt idx="10654">
                  <c:v>29.792200000000001</c:v>
                </c:pt>
                <c:pt idx="10655">
                  <c:v>29.801549999999999</c:v>
                </c:pt>
                <c:pt idx="10656">
                  <c:v>29.81315</c:v>
                </c:pt>
                <c:pt idx="10657">
                  <c:v>29.82263</c:v>
                </c:pt>
                <c:pt idx="10658">
                  <c:v>29.832519999999999</c:v>
                </c:pt>
                <c:pt idx="10659">
                  <c:v>29.84421</c:v>
                </c:pt>
                <c:pt idx="10660">
                  <c:v>29.85406</c:v>
                </c:pt>
                <c:pt idx="10661">
                  <c:v>29.864260000000002</c:v>
                </c:pt>
                <c:pt idx="10662">
                  <c:v>29.875360000000001</c:v>
                </c:pt>
                <c:pt idx="10663">
                  <c:v>29.88588</c:v>
                </c:pt>
                <c:pt idx="10664">
                  <c:v>29.89649</c:v>
                </c:pt>
                <c:pt idx="10665">
                  <c:v>29.906739999999999</c:v>
                </c:pt>
                <c:pt idx="10666">
                  <c:v>29.917439999999999</c:v>
                </c:pt>
                <c:pt idx="10667">
                  <c:v>29.927510000000002</c:v>
                </c:pt>
                <c:pt idx="10668">
                  <c:v>29.93816</c:v>
                </c:pt>
                <c:pt idx="10669">
                  <c:v>29.94868</c:v>
                </c:pt>
                <c:pt idx="10670">
                  <c:v>29.959330000000001</c:v>
                </c:pt>
                <c:pt idx="10671">
                  <c:v>29.969899999999999</c:v>
                </c:pt>
                <c:pt idx="10672">
                  <c:v>29.98019</c:v>
                </c:pt>
                <c:pt idx="10673">
                  <c:v>29.99089</c:v>
                </c:pt>
                <c:pt idx="10674">
                  <c:v>30.001270000000002</c:v>
                </c:pt>
                <c:pt idx="10675">
                  <c:v>30.011569999999999</c:v>
                </c:pt>
                <c:pt idx="10676">
                  <c:v>30.021139999999999</c:v>
                </c:pt>
                <c:pt idx="10677">
                  <c:v>30.032250000000001</c:v>
                </c:pt>
                <c:pt idx="10678">
                  <c:v>30.04317</c:v>
                </c:pt>
                <c:pt idx="10679">
                  <c:v>30.053100000000001</c:v>
                </c:pt>
                <c:pt idx="10680">
                  <c:v>30.063400000000001</c:v>
                </c:pt>
                <c:pt idx="10681">
                  <c:v>30.074010000000001</c:v>
                </c:pt>
                <c:pt idx="10682">
                  <c:v>30.084430000000001</c:v>
                </c:pt>
                <c:pt idx="10683">
                  <c:v>30.094139999999999</c:v>
                </c:pt>
                <c:pt idx="10684">
                  <c:v>30.10547</c:v>
                </c:pt>
                <c:pt idx="10685">
                  <c:v>30.115629999999999</c:v>
                </c:pt>
                <c:pt idx="10686">
                  <c:v>30.126370000000001</c:v>
                </c:pt>
                <c:pt idx="10687">
                  <c:v>30.137029999999999</c:v>
                </c:pt>
                <c:pt idx="10688">
                  <c:v>30.147369999999999</c:v>
                </c:pt>
                <c:pt idx="10689">
                  <c:v>30.158339999999999</c:v>
                </c:pt>
                <c:pt idx="10690">
                  <c:v>30.168400000000002</c:v>
                </c:pt>
                <c:pt idx="10691">
                  <c:v>30.178830000000001</c:v>
                </c:pt>
                <c:pt idx="10692">
                  <c:v>30.18967</c:v>
                </c:pt>
                <c:pt idx="10693">
                  <c:v>30.200230000000001</c:v>
                </c:pt>
                <c:pt idx="10694">
                  <c:v>30.21097</c:v>
                </c:pt>
                <c:pt idx="10695">
                  <c:v>30.22185</c:v>
                </c:pt>
                <c:pt idx="10696">
                  <c:v>30.232150000000001</c:v>
                </c:pt>
                <c:pt idx="10697">
                  <c:v>30.24222</c:v>
                </c:pt>
                <c:pt idx="10698">
                  <c:v>30.253229999999999</c:v>
                </c:pt>
                <c:pt idx="10699">
                  <c:v>30.263660000000002</c:v>
                </c:pt>
                <c:pt idx="10700">
                  <c:v>30.273320000000002</c:v>
                </c:pt>
                <c:pt idx="10701">
                  <c:v>30.28294</c:v>
                </c:pt>
                <c:pt idx="10702">
                  <c:v>30.295259999999999</c:v>
                </c:pt>
                <c:pt idx="10703">
                  <c:v>30.306180000000001</c:v>
                </c:pt>
                <c:pt idx="10704">
                  <c:v>30.316749999999999</c:v>
                </c:pt>
                <c:pt idx="10705">
                  <c:v>30.326630000000002</c:v>
                </c:pt>
                <c:pt idx="10706">
                  <c:v>30.336210000000001</c:v>
                </c:pt>
                <c:pt idx="10707">
                  <c:v>30.347270000000002</c:v>
                </c:pt>
                <c:pt idx="10708">
                  <c:v>30.358509999999999</c:v>
                </c:pt>
                <c:pt idx="10709">
                  <c:v>30.368980000000001</c:v>
                </c:pt>
                <c:pt idx="10710">
                  <c:v>30.379950000000001</c:v>
                </c:pt>
                <c:pt idx="10711">
                  <c:v>30.39029</c:v>
                </c:pt>
                <c:pt idx="10712">
                  <c:v>30.400359999999999</c:v>
                </c:pt>
                <c:pt idx="10713">
                  <c:v>30.41038</c:v>
                </c:pt>
                <c:pt idx="10714">
                  <c:v>30.421479999999999</c:v>
                </c:pt>
                <c:pt idx="10715">
                  <c:v>30.431550000000001</c:v>
                </c:pt>
                <c:pt idx="10716">
                  <c:v>30.441759999999999</c:v>
                </c:pt>
                <c:pt idx="10717">
                  <c:v>30.451920000000001</c:v>
                </c:pt>
                <c:pt idx="10718">
                  <c:v>30.462070000000001</c:v>
                </c:pt>
                <c:pt idx="10719">
                  <c:v>30.473759999999999</c:v>
                </c:pt>
                <c:pt idx="10720">
                  <c:v>30.484190000000002</c:v>
                </c:pt>
                <c:pt idx="10721">
                  <c:v>30.49484</c:v>
                </c:pt>
                <c:pt idx="10722">
                  <c:v>30.505680000000002</c:v>
                </c:pt>
                <c:pt idx="10723">
                  <c:v>30.515789999999999</c:v>
                </c:pt>
                <c:pt idx="10724">
                  <c:v>30.526399999999999</c:v>
                </c:pt>
                <c:pt idx="10725">
                  <c:v>30.536249999999999</c:v>
                </c:pt>
                <c:pt idx="10726">
                  <c:v>30.547889999999999</c:v>
                </c:pt>
                <c:pt idx="10727">
                  <c:v>30.558230000000002</c:v>
                </c:pt>
                <c:pt idx="10728">
                  <c:v>30.56915</c:v>
                </c:pt>
                <c:pt idx="10729">
                  <c:v>30.58034</c:v>
                </c:pt>
                <c:pt idx="10730">
                  <c:v>30.59028</c:v>
                </c:pt>
                <c:pt idx="10731">
                  <c:v>30.600570000000001</c:v>
                </c:pt>
                <c:pt idx="10732">
                  <c:v>30.61167</c:v>
                </c:pt>
                <c:pt idx="10733">
                  <c:v>30.621970000000001</c:v>
                </c:pt>
                <c:pt idx="10734">
                  <c:v>30.632850000000001</c:v>
                </c:pt>
                <c:pt idx="10735">
                  <c:v>30.642510000000001</c:v>
                </c:pt>
                <c:pt idx="10736">
                  <c:v>30.652760000000001</c:v>
                </c:pt>
                <c:pt idx="10737">
                  <c:v>30.66377</c:v>
                </c:pt>
                <c:pt idx="10738">
                  <c:v>30.67362</c:v>
                </c:pt>
                <c:pt idx="10739">
                  <c:v>30.684899999999999</c:v>
                </c:pt>
                <c:pt idx="10740">
                  <c:v>30.695240000000002</c:v>
                </c:pt>
                <c:pt idx="10741">
                  <c:v>30.705439999999999</c:v>
                </c:pt>
                <c:pt idx="10742">
                  <c:v>30.716640000000002</c:v>
                </c:pt>
                <c:pt idx="10743">
                  <c:v>30.72711</c:v>
                </c:pt>
                <c:pt idx="10744">
                  <c:v>30.73799</c:v>
                </c:pt>
                <c:pt idx="10745">
                  <c:v>30.74851</c:v>
                </c:pt>
                <c:pt idx="10746">
                  <c:v>30.758980000000001</c:v>
                </c:pt>
                <c:pt idx="10747">
                  <c:v>30.769909999999999</c:v>
                </c:pt>
                <c:pt idx="10748">
                  <c:v>30.780560000000001</c:v>
                </c:pt>
                <c:pt idx="10749">
                  <c:v>30.79063</c:v>
                </c:pt>
                <c:pt idx="10750">
                  <c:v>30.801960000000001</c:v>
                </c:pt>
                <c:pt idx="10751">
                  <c:v>30.812290000000001</c:v>
                </c:pt>
                <c:pt idx="10752">
                  <c:v>30.82367</c:v>
                </c:pt>
                <c:pt idx="10753">
                  <c:v>30.83342</c:v>
                </c:pt>
                <c:pt idx="10754">
                  <c:v>30.843309999999999</c:v>
                </c:pt>
                <c:pt idx="10755">
                  <c:v>30.853650000000002</c:v>
                </c:pt>
                <c:pt idx="10756">
                  <c:v>30.863939999999999</c:v>
                </c:pt>
                <c:pt idx="10757">
                  <c:v>30.87473</c:v>
                </c:pt>
                <c:pt idx="10758">
                  <c:v>30.88691</c:v>
                </c:pt>
                <c:pt idx="10759">
                  <c:v>30.896260000000002</c:v>
                </c:pt>
                <c:pt idx="10760">
                  <c:v>30.906559999999999</c:v>
                </c:pt>
                <c:pt idx="10761">
                  <c:v>30.916900000000002</c:v>
                </c:pt>
                <c:pt idx="10762">
                  <c:v>30.93056</c:v>
                </c:pt>
                <c:pt idx="10763">
                  <c:v>30.941939999999999</c:v>
                </c:pt>
                <c:pt idx="10764">
                  <c:v>30.95232</c:v>
                </c:pt>
                <c:pt idx="10765">
                  <c:v>30.963470000000001</c:v>
                </c:pt>
                <c:pt idx="10766">
                  <c:v>30.973759999999999</c:v>
                </c:pt>
                <c:pt idx="10767">
                  <c:v>30.983160000000002</c:v>
                </c:pt>
                <c:pt idx="10768">
                  <c:v>30.99484</c:v>
                </c:pt>
                <c:pt idx="10769">
                  <c:v>31.005140000000001</c:v>
                </c:pt>
                <c:pt idx="10770">
                  <c:v>31.014849999999999</c:v>
                </c:pt>
                <c:pt idx="10771">
                  <c:v>31.02609</c:v>
                </c:pt>
                <c:pt idx="10772">
                  <c:v>31.03633</c:v>
                </c:pt>
                <c:pt idx="10773">
                  <c:v>31.047840000000001</c:v>
                </c:pt>
                <c:pt idx="10774">
                  <c:v>31.057459999999999</c:v>
                </c:pt>
                <c:pt idx="10775">
                  <c:v>31.068210000000001</c:v>
                </c:pt>
                <c:pt idx="10776">
                  <c:v>31.077780000000001</c:v>
                </c:pt>
                <c:pt idx="10777">
                  <c:v>31.087620000000001</c:v>
                </c:pt>
                <c:pt idx="10778">
                  <c:v>31.099540000000001</c:v>
                </c:pt>
                <c:pt idx="10779">
                  <c:v>31.110279999999999</c:v>
                </c:pt>
                <c:pt idx="10780">
                  <c:v>31.12039</c:v>
                </c:pt>
                <c:pt idx="10781">
                  <c:v>31.13006</c:v>
                </c:pt>
                <c:pt idx="10782">
                  <c:v>31.141069999999999</c:v>
                </c:pt>
                <c:pt idx="10783">
                  <c:v>31.151859999999999</c:v>
                </c:pt>
                <c:pt idx="10784">
                  <c:v>31.161930000000002</c:v>
                </c:pt>
                <c:pt idx="10785">
                  <c:v>31.171949999999999</c:v>
                </c:pt>
                <c:pt idx="10786">
                  <c:v>31.182739999999999</c:v>
                </c:pt>
                <c:pt idx="10787">
                  <c:v>31.193490000000001</c:v>
                </c:pt>
                <c:pt idx="10788">
                  <c:v>31.204450000000001</c:v>
                </c:pt>
                <c:pt idx="10789">
                  <c:v>31.214570000000002</c:v>
                </c:pt>
                <c:pt idx="10790">
                  <c:v>31.225090000000002</c:v>
                </c:pt>
                <c:pt idx="10791">
                  <c:v>31.23507</c:v>
                </c:pt>
                <c:pt idx="10792">
                  <c:v>31.244869999999999</c:v>
                </c:pt>
                <c:pt idx="10793">
                  <c:v>31.255649999999999</c:v>
                </c:pt>
                <c:pt idx="10794">
                  <c:v>31.266850000000002</c:v>
                </c:pt>
                <c:pt idx="10795">
                  <c:v>31.27543</c:v>
                </c:pt>
                <c:pt idx="10796">
                  <c:v>31.28744</c:v>
                </c:pt>
                <c:pt idx="10797">
                  <c:v>31.297640000000001</c:v>
                </c:pt>
                <c:pt idx="10798">
                  <c:v>31.307259999999999</c:v>
                </c:pt>
                <c:pt idx="10799">
                  <c:v>31.318180000000002</c:v>
                </c:pt>
                <c:pt idx="10800">
                  <c:v>31.32911</c:v>
                </c:pt>
                <c:pt idx="10801">
                  <c:v>31.338909999999998</c:v>
                </c:pt>
                <c:pt idx="10802">
                  <c:v>31.350100000000001</c:v>
                </c:pt>
                <c:pt idx="10803">
                  <c:v>31.360119999999998</c:v>
                </c:pt>
                <c:pt idx="10804">
                  <c:v>31.3706</c:v>
                </c:pt>
                <c:pt idx="10805">
                  <c:v>31.381699999999999</c:v>
                </c:pt>
                <c:pt idx="10806">
                  <c:v>31.391770000000001</c:v>
                </c:pt>
                <c:pt idx="10807">
                  <c:v>31.40157</c:v>
                </c:pt>
                <c:pt idx="10808">
                  <c:v>31.412990000000001</c:v>
                </c:pt>
                <c:pt idx="10809">
                  <c:v>31.422429999999999</c:v>
                </c:pt>
                <c:pt idx="10810">
                  <c:v>31.433029999999999</c:v>
                </c:pt>
                <c:pt idx="10811">
                  <c:v>31.44445</c:v>
                </c:pt>
                <c:pt idx="10812">
                  <c:v>31.454879999999999</c:v>
                </c:pt>
                <c:pt idx="10813">
                  <c:v>31.464230000000001</c:v>
                </c:pt>
                <c:pt idx="10814">
                  <c:v>31.47587</c:v>
                </c:pt>
                <c:pt idx="10815">
                  <c:v>31.48563</c:v>
                </c:pt>
                <c:pt idx="10816">
                  <c:v>31.49633</c:v>
                </c:pt>
                <c:pt idx="10817">
                  <c:v>31.506800000000002</c:v>
                </c:pt>
                <c:pt idx="10818">
                  <c:v>31.517410000000002</c:v>
                </c:pt>
                <c:pt idx="10819">
                  <c:v>31.527519999999999</c:v>
                </c:pt>
                <c:pt idx="10820">
                  <c:v>31.53791</c:v>
                </c:pt>
                <c:pt idx="10821">
                  <c:v>31.548159999999999</c:v>
                </c:pt>
                <c:pt idx="10822">
                  <c:v>31.558140000000002</c:v>
                </c:pt>
                <c:pt idx="10823">
                  <c:v>31.569510000000001</c:v>
                </c:pt>
                <c:pt idx="10824">
                  <c:v>31.5807</c:v>
                </c:pt>
                <c:pt idx="10825">
                  <c:v>31.590140000000002</c:v>
                </c:pt>
                <c:pt idx="10826">
                  <c:v>31.600349999999999</c:v>
                </c:pt>
                <c:pt idx="10827">
                  <c:v>31.611720000000002</c:v>
                </c:pt>
                <c:pt idx="10828">
                  <c:v>31.620750000000001</c:v>
                </c:pt>
                <c:pt idx="10829">
                  <c:v>31.631720000000001</c:v>
                </c:pt>
                <c:pt idx="10830">
                  <c:v>31.643090000000001</c:v>
                </c:pt>
                <c:pt idx="10831">
                  <c:v>31.652799999999999</c:v>
                </c:pt>
                <c:pt idx="10832">
                  <c:v>31.66328</c:v>
                </c:pt>
                <c:pt idx="10833">
                  <c:v>31.67398</c:v>
                </c:pt>
                <c:pt idx="10834">
                  <c:v>31.68441</c:v>
                </c:pt>
                <c:pt idx="10835">
                  <c:v>31.694830000000003</c:v>
                </c:pt>
                <c:pt idx="10836">
                  <c:v>31.705759999999998</c:v>
                </c:pt>
                <c:pt idx="10837">
                  <c:v>31.715560000000004</c:v>
                </c:pt>
                <c:pt idx="10838">
                  <c:v>31.725850000000001</c:v>
                </c:pt>
                <c:pt idx="10839">
                  <c:v>31.736060000000002</c:v>
                </c:pt>
                <c:pt idx="10840">
                  <c:v>31.746659999999999</c:v>
                </c:pt>
                <c:pt idx="10841">
                  <c:v>31.757899999999999</c:v>
                </c:pt>
                <c:pt idx="10842">
                  <c:v>31.768909999999998</c:v>
                </c:pt>
                <c:pt idx="10843">
                  <c:v>31.778260000000003</c:v>
                </c:pt>
                <c:pt idx="10844">
                  <c:v>31.789679999999997</c:v>
                </c:pt>
                <c:pt idx="10845">
                  <c:v>31.799889999999998</c:v>
                </c:pt>
                <c:pt idx="10846">
                  <c:v>31.809959999999997</c:v>
                </c:pt>
                <c:pt idx="10847">
                  <c:v>31.820430000000002</c:v>
                </c:pt>
                <c:pt idx="10848">
                  <c:v>31.83099</c:v>
                </c:pt>
                <c:pt idx="10849">
                  <c:v>31.84178</c:v>
                </c:pt>
                <c:pt idx="10850">
                  <c:v>31.85172</c:v>
                </c:pt>
                <c:pt idx="10851">
                  <c:v>31.862140000000004</c:v>
                </c:pt>
                <c:pt idx="10852">
                  <c:v>31.872709999999998</c:v>
                </c:pt>
                <c:pt idx="10853">
                  <c:v>31.884259999999998</c:v>
                </c:pt>
                <c:pt idx="10854">
                  <c:v>31.895270000000004</c:v>
                </c:pt>
                <c:pt idx="10855">
                  <c:v>31.904710000000001</c:v>
                </c:pt>
                <c:pt idx="10856">
                  <c:v>31.915410000000001</c:v>
                </c:pt>
                <c:pt idx="10857">
                  <c:v>31.926340000000003</c:v>
                </c:pt>
                <c:pt idx="10858">
                  <c:v>31.93591</c:v>
                </c:pt>
                <c:pt idx="10859">
                  <c:v>31.947510000000001</c:v>
                </c:pt>
                <c:pt idx="10860">
                  <c:v>31.957259999999998</c:v>
                </c:pt>
                <c:pt idx="10861">
                  <c:v>31.96819</c:v>
                </c:pt>
                <c:pt idx="10862">
                  <c:v>31.979469999999999</c:v>
                </c:pt>
                <c:pt idx="10863">
                  <c:v>31.988999999999997</c:v>
                </c:pt>
                <c:pt idx="10864">
                  <c:v>31.999200000000002</c:v>
                </c:pt>
                <c:pt idx="10865">
                  <c:v>32.010309999999997</c:v>
                </c:pt>
                <c:pt idx="10866">
                  <c:v>32.020380000000003</c:v>
                </c:pt>
                <c:pt idx="10867">
                  <c:v>32.030799999999999</c:v>
                </c:pt>
                <c:pt idx="10868">
                  <c:v>32.042400000000001</c:v>
                </c:pt>
                <c:pt idx="10869">
                  <c:v>32.05274</c:v>
                </c:pt>
                <c:pt idx="10870">
                  <c:v>32.06259</c:v>
                </c:pt>
                <c:pt idx="10871">
                  <c:v>32.072969999999998</c:v>
                </c:pt>
                <c:pt idx="10872">
                  <c:v>32.083399999999997</c:v>
                </c:pt>
                <c:pt idx="10873">
                  <c:v>32.093600000000002</c:v>
                </c:pt>
                <c:pt idx="10874">
                  <c:v>32.104030000000002</c:v>
                </c:pt>
                <c:pt idx="10875">
                  <c:v>32.115720000000003</c:v>
                </c:pt>
                <c:pt idx="10876">
                  <c:v>32.12556</c:v>
                </c:pt>
                <c:pt idx="10877">
                  <c:v>32.136940000000003</c:v>
                </c:pt>
                <c:pt idx="10878">
                  <c:v>32.146329999999999</c:v>
                </c:pt>
                <c:pt idx="10879">
                  <c:v>32.157159999999998</c:v>
                </c:pt>
                <c:pt idx="10880">
                  <c:v>32.167279999999998</c:v>
                </c:pt>
                <c:pt idx="10881">
                  <c:v>32.178199999999997</c:v>
                </c:pt>
                <c:pt idx="10882">
                  <c:v>32.189300000000003</c:v>
                </c:pt>
                <c:pt idx="10883">
                  <c:v>32.200180000000003</c:v>
                </c:pt>
                <c:pt idx="10884">
                  <c:v>32.210120000000003</c:v>
                </c:pt>
                <c:pt idx="10885">
                  <c:v>32.222160000000002</c:v>
                </c:pt>
                <c:pt idx="10886">
                  <c:v>32.235199999999999</c:v>
                </c:pt>
                <c:pt idx="10887">
                  <c:v>32.245899999999999</c:v>
                </c:pt>
                <c:pt idx="10888">
                  <c:v>32.256639999999997</c:v>
                </c:pt>
                <c:pt idx="10889">
                  <c:v>32.266849999999998</c:v>
                </c:pt>
                <c:pt idx="10890">
                  <c:v>32.277900000000002</c:v>
                </c:pt>
                <c:pt idx="10891">
                  <c:v>32.288150000000002</c:v>
                </c:pt>
                <c:pt idx="10892">
                  <c:v>32.298400000000001</c:v>
                </c:pt>
                <c:pt idx="10893">
                  <c:v>32.309150000000002</c:v>
                </c:pt>
                <c:pt idx="10894">
                  <c:v>32.318809999999999</c:v>
                </c:pt>
                <c:pt idx="10895">
                  <c:v>32.329689999999999</c:v>
                </c:pt>
                <c:pt idx="10896">
                  <c:v>32.339669999999998</c:v>
                </c:pt>
                <c:pt idx="10897">
                  <c:v>32.350279999999998</c:v>
                </c:pt>
                <c:pt idx="10898">
                  <c:v>32.360619999999997</c:v>
                </c:pt>
                <c:pt idx="10899">
                  <c:v>32.371989999999997</c:v>
                </c:pt>
                <c:pt idx="10900">
                  <c:v>32.381970000000003</c:v>
                </c:pt>
                <c:pt idx="10901">
                  <c:v>32.392760000000003</c:v>
                </c:pt>
                <c:pt idx="10902">
                  <c:v>32.40354</c:v>
                </c:pt>
                <c:pt idx="10903">
                  <c:v>32.41254</c:v>
                </c:pt>
                <c:pt idx="10904">
                  <c:v>32.42445</c:v>
                </c:pt>
                <c:pt idx="10905">
                  <c:v>32.43533</c:v>
                </c:pt>
                <c:pt idx="10906">
                  <c:v>32.444859999999998</c:v>
                </c:pt>
                <c:pt idx="10907">
                  <c:v>32.455330000000004</c:v>
                </c:pt>
                <c:pt idx="10908">
                  <c:v>32.465440000000001</c:v>
                </c:pt>
                <c:pt idx="10909">
                  <c:v>32.475650000000002</c:v>
                </c:pt>
                <c:pt idx="10910">
                  <c:v>32.485399999999998</c:v>
                </c:pt>
                <c:pt idx="10911">
                  <c:v>32.496549999999999</c:v>
                </c:pt>
                <c:pt idx="10912">
                  <c:v>32.506839999999997</c:v>
                </c:pt>
                <c:pt idx="10913">
                  <c:v>32.517949999999999</c:v>
                </c:pt>
                <c:pt idx="10914">
                  <c:v>32.527749999999997</c:v>
                </c:pt>
                <c:pt idx="10915">
                  <c:v>32.538490000000003</c:v>
                </c:pt>
                <c:pt idx="10916">
                  <c:v>32.548870000000001</c:v>
                </c:pt>
                <c:pt idx="10917">
                  <c:v>32.559750000000001</c:v>
                </c:pt>
                <c:pt idx="10918">
                  <c:v>32.56991</c:v>
                </c:pt>
                <c:pt idx="10919">
                  <c:v>32.581060000000001</c:v>
                </c:pt>
                <c:pt idx="10920">
                  <c:v>32.590589999999999</c:v>
                </c:pt>
                <c:pt idx="10921">
                  <c:v>32.601149999999997</c:v>
                </c:pt>
                <c:pt idx="10922">
                  <c:v>32.611719999999998</c:v>
                </c:pt>
                <c:pt idx="10923">
                  <c:v>32.621200000000002</c:v>
                </c:pt>
                <c:pt idx="10924">
                  <c:v>32.632570000000001</c:v>
                </c:pt>
                <c:pt idx="10925">
                  <c:v>32.64255</c:v>
                </c:pt>
                <c:pt idx="10926">
                  <c:v>32.653790000000001</c:v>
                </c:pt>
                <c:pt idx="10927">
                  <c:v>32.663589999999999</c:v>
                </c:pt>
                <c:pt idx="10928">
                  <c:v>32.673479999999998</c:v>
                </c:pt>
                <c:pt idx="10929">
                  <c:v>32.684719999999999</c:v>
                </c:pt>
                <c:pt idx="10930">
                  <c:v>32.695059999999998</c:v>
                </c:pt>
                <c:pt idx="10931">
                  <c:v>32.705849999999998</c:v>
                </c:pt>
                <c:pt idx="10932">
                  <c:v>32.716949999999997</c:v>
                </c:pt>
                <c:pt idx="10933">
                  <c:v>32.726430000000001</c:v>
                </c:pt>
                <c:pt idx="10934">
                  <c:v>32.73659</c:v>
                </c:pt>
                <c:pt idx="10935">
                  <c:v>32.747880000000002</c:v>
                </c:pt>
                <c:pt idx="10936">
                  <c:v>32.756959999999999</c:v>
                </c:pt>
                <c:pt idx="10937">
                  <c:v>32.767830000000004</c:v>
                </c:pt>
                <c:pt idx="10938">
                  <c:v>32.778579999999998</c:v>
                </c:pt>
                <c:pt idx="10939">
                  <c:v>32.789230000000003</c:v>
                </c:pt>
                <c:pt idx="10940">
                  <c:v>32.798900000000003</c:v>
                </c:pt>
                <c:pt idx="10941">
                  <c:v>32.80968</c:v>
                </c:pt>
                <c:pt idx="10942">
                  <c:v>32.82011</c:v>
                </c:pt>
                <c:pt idx="10943">
                  <c:v>32.830179999999999</c:v>
                </c:pt>
                <c:pt idx="10944">
                  <c:v>32.841419999999999</c:v>
                </c:pt>
                <c:pt idx="10945">
                  <c:v>32.850949999999997</c:v>
                </c:pt>
                <c:pt idx="10946">
                  <c:v>32.861739999999998</c:v>
                </c:pt>
                <c:pt idx="10947">
                  <c:v>32.872570000000003</c:v>
                </c:pt>
                <c:pt idx="10948">
                  <c:v>32.882550000000002</c:v>
                </c:pt>
                <c:pt idx="10949">
                  <c:v>32.892400000000002</c:v>
                </c:pt>
                <c:pt idx="10950">
                  <c:v>32.903230000000001</c:v>
                </c:pt>
                <c:pt idx="10951">
                  <c:v>32.914650000000002</c:v>
                </c:pt>
                <c:pt idx="10952">
                  <c:v>32.924219999999998</c:v>
                </c:pt>
                <c:pt idx="10953">
                  <c:v>32.934429999999999</c:v>
                </c:pt>
                <c:pt idx="10954">
                  <c:v>32.945300000000003</c:v>
                </c:pt>
                <c:pt idx="10955">
                  <c:v>32.955820000000003</c:v>
                </c:pt>
                <c:pt idx="10956">
                  <c:v>32.965760000000003</c:v>
                </c:pt>
                <c:pt idx="10957">
                  <c:v>32.976370000000003</c:v>
                </c:pt>
                <c:pt idx="10958">
                  <c:v>32.987290000000002</c:v>
                </c:pt>
                <c:pt idx="10959">
                  <c:v>32.99691</c:v>
                </c:pt>
                <c:pt idx="10960">
                  <c:v>33.007199999999997</c:v>
                </c:pt>
                <c:pt idx="10961">
                  <c:v>33.018039999999999</c:v>
                </c:pt>
                <c:pt idx="10962">
                  <c:v>33.027340000000002</c:v>
                </c:pt>
                <c:pt idx="10963">
                  <c:v>33.037820000000004</c:v>
                </c:pt>
                <c:pt idx="10964">
                  <c:v>33.048740000000002</c:v>
                </c:pt>
                <c:pt idx="10965">
                  <c:v>33.05903</c:v>
                </c:pt>
                <c:pt idx="10966">
                  <c:v>33.069240000000001</c:v>
                </c:pt>
                <c:pt idx="10967">
                  <c:v>33.08043</c:v>
                </c:pt>
                <c:pt idx="10968">
                  <c:v>33.090899999999998</c:v>
                </c:pt>
                <c:pt idx="10969">
                  <c:v>33.099760000000003</c:v>
                </c:pt>
                <c:pt idx="10970">
                  <c:v>33.111849999999997</c:v>
                </c:pt>
                <c:pt idx="10971">
                  <c:v>33.121560000000002</c:v>
                </c:pt>
                <c:pt idx="10972">
                  <c:v>33.131540000000001</c:v>
                </c:pt>
                <c:pt idx="10973">
                  <c:v>33.142240000000001</c:v>
                </c:pt>
                <c:pt idx="10974">
                  <c:v>33.151589999999999</c:v>
                </c:pt>
                <c:pt idx="10975">
                  <c:v>33.16301</c:v>
                </c:pt>
                <c:pt idx="10976">
                  <c:v>33.16957</c:v>
                </c:pt>
                <c:pt idx="10977">
                  <c:v>33.170380000000002</c:v>
                </c:pt>
                <c:pt idx="10978">
                  <c:v>33.17042</c:v>
                </c:pt>
                <c:pt idx="10979">
                  <c:v>33.167009999999998</c:v>
                </c:pt>
                <c:pt idx="10980">
                  <c:v>33.166020000000003</c:v>
                </c:pt>
                <c:pt idx="10981">
                  <c:v>33.162149999999997</c:v>
                </c:pt>
                <c:pt idx="10982">
                  <c:v>33.161479999999997</c:v>
                </c:pt>
                <c:pt idx="10983">
                  <c:v>33.157789999999999</c:v>
                </c:pt>
                <c:pt idx="10984">
                  <c:v>33.156979999999997</c:v>
                </c:pt>
                <c:pt idx="10985">
                  <c:v>33.152979999999999</c:v>
                </c:pt>
                <c:pt idx="10986">
                  <c:v>33.150419999999997</c:v>
                </c:pt>
                <c:pt idx="10987">
                  <c:v>33.149120000000003</c:v>
                </c:pt>
                <c:pt idx="10988">
                  <c:v>33.145339999999997</c:v>
                </c:pt>
                <c:pt idx="10989">
                  <c:v>33.143590000000003</c:v>
                </c:pt>
                <c:pt idx="10990">
                  <c:v>33.140169999999998</c:v>
                </c:pt>
                <c:pt idx="10991">
                  <c:v>33.139049999999997</c:v>
                </c:pt>
                <c:pt idx="10992">
                  <c:v>33.13617</c:v>
                </c:pt>
                <c:pt idx="10993">
                  <c:v>33.134599999999999</c:v>
                </c:pt>
                <c:pt idx="10994">
                  <c:v>33.130780000000001</c:v>
                </c:pt>
                <c:pt idx="10995">
                  <c:v>33.130009999999999</c:v>
                </c:pt>
                <c:pt idx="10996">
                  <c:v>33.125880000000002</c:v>
                </c:pt>
                <c:pt idx="10997">
                  <c:v>33.122680000000003</c:v>
                </c:pt>
                <c:pt idx="10998">
                  <c:v>33.121110000000002</c:v>
                </c:pt>
                <c:pt idx="10999">
                  <c:v>33.116840000000003</c:v>
                </c:pt>
                <c:pt idx="11000">
                  <c:v>33.116529999999997</c:v>
                </c:pt>
                <c:pt idx="11001">
                  <c:v>33.112479999999998</c:v>
                </c:pt>
                <c:pt idx="11002">
                  <c:v>33.112029999999997</c:v>
                </c:pt>
                <c:pt idx="11003">
                  <c:v>33.107849999999999</c:v>
                </c:pt>
                <c:pt idx="11004">
                  <c:v>33.106099999999998</c:v>
                </c:pt>
                <c:pt idx="11005">
                  <c:v>33.103400000000001</c:v>
                </c:pt>
                <c:pt idx="11006">
                  <c:v>33.101869999999998</c:v>
                </c:pt>
                <c:pt idx="11007">
                  <c:v>33.098770000000002</c:v>
                </c:pt>
                <c:pt idx="11008">
                  <c:v>33.09648</c:v>
                </c:pt>
                <c:pt idx="11009">
                  <c:v>33.094189999999998</c:v>
                </c:pt>
                <c:pt idx="11010">
                  <c:v>33.089869999999998</c:v>
                </c:pt>
                <c:pt idx="11011">
                  <c:v>33.087800000000001</c:v>
                </c:pt>
                <c:pt idx="11012">
                  <c:v>33.085239999999999</c:v>
                </c:pt>
                <c:pt idx="11013">
                  <c:v>33.082860000000004</c:v>
                </c:pt>
                <c:pt idx="11014">
                  <c:v>33.0807</c:v>
                </c:pt>
                <c:pt idx="11015">
                  <c:v>33.076880000000003</c:v>
                </c:pt>
                <c:pt idx="11016">
                  <c:v>33.076070000000001</c:v>
                </c:pt>
                <c:pt idx="11017">
                  <c:v>33.072290000000002</c:v>
                </c:pt>
                <c:pt idx="11018">
                  <c:v>33.071570000000001</c:v>
                </c:pt>
                <c:pt idx="11019">
                  <c:v>33.067390000000003</c:v>
                </c:pt>
                <c:pt idx="11020">
                  <c:v>33.06474</c:v>
                </c:pt>
                <c:pt idx="11021">
                  <c:v>33.062719999999999</c:v>
                </c:pt>
                <c:pt idx="11022">
                  <c:v>33.058450000000001</c:v>
                </c:pt>
                <c:pt idx="11023">
                  <c:v>33.055259999999997</c:v>
                </c:pt>
                <c:pt idx="11024">
                  <c:v>33.05368</c:v>
                </c:pt>
                <c:pt idx="11025">
                  <c:v>33.051169999999999</c:v>
                </c:pt>
                <c:pt idx="11026">
                  <c:v>33.049230000000001</c:v>
                </c:pt>
                <c:pt idx="11027">
                  <c:v>33.045999999999999</c:v>
                </c:pt>
                <c:pt idx="11028">
                  <c:v>33.044649999999997</c:v>
                </c:pt>
                <c:pt idx="11029">
                  <c:v>33.040689999999998</c:v>
                </c:pt>
                <c:pt idx="11030">
                  <c:v>33.038890000000002</c:v>
                </c:pt>
                <c:pt idx="11031">
                  <c:v>33.03584</c:v>
                </c:pt>
                <c:pt idx="11032">
                  <c:v>33.032870000000003</c:v>
                </c:pt>
                <c:pt idx="11033">
                  <c:v>33.031210000000002</c:v>
                </c:pt>
                <c:pt idx="11034">
                  <c:v>33.027610000000003</c:v>
                </c:pt>
                <c:pt idx="11035">
                  <c:v>33.026670000000003</c:v>
                </c:pt>
                <c:pt idx="11036">
                  <c:v>33.022939999999998</c:v>
                </c:pt>
                <c:pt idx="11037">
                  <c:v>33.01943</c:v>
                </c:pt>
                <c:pt idx="11038">
                  <c:v>33.017719999999997</c:v>
                </c:pt>
                <c:pt idx="11039">
                  <c:v>33.015070000000001</c:v>
                </c:pt>
                <c:pt idx="11040">
                  <c:v>33.012419999999999</c:v>
                </c:pt>
                <c:pt idx="11041">
                  <c:v>33.00891</c:v>
                </c:pt>
                <c:pt idx="11042">
                  <c:v>33.006979999999999</c:v>
                </c:pt>
                <c:pt idx="11043">
                  <c:v>33.004330000000003</c:v>
                </c:pt>
                <c:pt idx="11044">
                  <c:v>33.000869999999999</c:v>
                </c:pt>
                <c:pt idx="11045">
                  <c:v>32.999699999999997</c:v>
                </c:pt>
                <c:pt idx="11046">
                  <c:v>32.996009999999998</c:v>
                </c:pt>
                <c:pt idx="11047">
                  <c:v>32.995159999999998</c:v>
                </c:pt>
                <c:pt idx="11048">
                  <c:v>32.991070000000001</c:v>
                </c:pt>
                <c:pt idx="11049">
                  <c:v>32.988050000000001</c:v>
                </c:pt>
                <c:pt idx="11050">
                  <c:v>32.986260000000001</c:v>
                </c:pt>
                <c:pt idx="11051">
                  <c:v>32.982660000000003</c:v>
                </c:pt>
                <c:pt idx="11052">
                  <c:v>32.981720000000003</c:v>
                </c:pt>
                <c:pt idx="11053">
                  <c:v>32.977760000000004</c:v>
                </c:pt>
                <c:pt idx="11054">
                  <c:v>32.975239999999999</c:v>
                </c:pt>
                <c:pt idx="11055">
                  <c:v>32.972819999999999</c:v>
                </c:pt>
                <c:pt idx="11056">
                  <c:v>32.969619999999999</c:v>
                </c:pt>
                <c:pt idx="11057">
                  <c:v>32.965620000000001</c:v>
                </c:pt>
                <c:pt idx="11058">
                  <c:v>32.96378</c:v>
                </c:pt>
                <c:pt idx="11059">
                  <c:v>32.961350000000003</c:v>
                </c:pt>
                <c:pt idx="11060">
                  <c:v>32.959330000000001</c:v>
                </c:pt>
                <c:pt idx="11061">
                  <c:v>32.956049999999998</c:v>
                </c:pt>
                <c:pt idx="11062">
                  <c:v>32.954210000000003</c:v>
                </c:pt>
                <c:pt idx="11063">
                  <c:v>32.951099999999997</c:v>
                </c:pt>
                <c:pt idx="11064">
                  <c:v>32.948860000000003</c:v>
                </c:pt>
                <c:pt idx="11065">
                  <c:v>32.945929999999997</c:v>
                </c:pt>
                <c:pt idx="11066">
                  <c:v>32.942740000000001</c:v>
                </c:pt>
                <c:pt idx="11067">
                  <c:v>32.941299999999998</c:v>
                </c:pt>
                <c:pt idx="11068">
                  <c:v>32.939509999999999</c:v>
                </c:pt>
                <c:pt idx="11069">
                  <c:v>32.936900000000001</c:v>
                </c:pt>
                <c:pt idx="11070">
                  <c:v>32.932720000000003</c:v>
                </c:pt>
                <c:pt idx="11071">
                  <c:v>32.931190000000001</c:v>
                </c:pt>
                <c:pt idx="11072">
                  <c:v>32.927950000000003</c:v>
                </c:pt>
                <c:pt idx="11073">
                  <c:v>32.925080000000001</c:v>
                </c:pt>
                <c:pt idx="11074">
                  <c:v>32.923319999999997</c:v>
                </c:pt>
                <c:pt idx="11075">
                  <c:v>32.919319999999999</c:v>
                </c:pt>
                <c:pt idx="11076">
                  <c:v>32.91874</c:v>
                </c:pt>
                <c:pt idx="11077">
                  <c:v>32.9146</c:v>
                </c:pt>
                <c:pt idx="11078">
                  <c:v>32.911500000000004</c:v>
                </c:pt>
                <c:pt idx="11079">
                  <c:v>32.909840000000003</c:v>
                </c:pt>
                <c:pt idx="11080">
                  <c:v>32.906829999999999</c:v>
                </c:pt>
                <c:pt idx="11081">
                  <c:v>32.905340000000002</c:v>
                </c:pt>
                <c:pt idx="11082">
                  <c:v>32.901249999999997</c:v>
                </c:pt>
                <c:pt idx="11083">
                  <c:v>32.899450000000002</c:v>
                </c:pt>
                <c:pt idx="11084">
                  <c:v>32.89649</c:v>
                </c:pt>
                <c:pt idx="11085">
                  <c:v>32.893070000000002</c:v>
                </c:pt>
                <c:pt idx="11086">
                  <c:v>32.89181</c:v>
                </c:pt>
                <c:pt idx="11087">
                  <c:v>32.887720000000002</c:v>
                </c:pt>
                <c:pt idx="11088">
                  <c:v>32.884570000000004</c:v>
                </c:pt>
                <c:pt idx="11089">
                  <c:v>32.882869999999997</c:v>
                </c:pt>
                <c:pt idx="11090">
                  <c:v>32.880569999999999</c:v>
                </c:pt>
                <c:pt idx="11091">
                  <c:v>32.878599999999999</c:v>
                </c:pt>
                <c:pt idx="11092">
                  <c:v>32.878280000000004</c:v>
                </c:pt>
                <c:pt idx="11093">
                  <c:v>32.875540000000001</c:v>
                </c:pt>
                <c:pt idx="11094">
                  <c:v>32.87388</c:v>
                </c:pt>
                <c:pt idx="11095">
                  <c:v>32.873739999999998</c:v>
                </c:pt>
                <c:pt idx="11096">
                  <c:v>32.870060000000002</c:v>
                </c:pt>
                <c:pt idx="11097">
                  <c:v>32.869289999999999</c:v>
                </c:pt>
                <c:pt idx="11098">
                  <c:v>32.865600000000001</c:v>
                </c:pt>
                <c:pt idx="11099">
                  <c:v>32.862099999999998</c:v>
                </c:pt>
                <c:pt idx="11100">
                  <c:v>32.860390000000002</c:v>
                </c:pt>
                <c:pt idx="11101">
                  <c:v>32.85859</c:v>
                </c:pt>
                <c:pt idx="11102">
                  <c:v>32.855989999999998</c:v>
                </c:pt>
                <c:pt idx="11103">
                  <c:v>32.852339999999998</c:v>
                </c:pt>
                <c:pt idx="11104">
                  <c:v>32.850410000000004</c:v>
                </c:pt>
                <c:pt idx="11105">
                  <c:v>32.8474</c:v>
                </c:pt>
                <c:pt idx="11106">
                  <c:v>32.845019999999998</c:v>
                </c:pt>
                <c:pt idx="11107">
                  <c:v>32.842500000000001</c:v>
                </c:pt>
                <c:pt idx="11108">
                  <c:v>32.838360000000002</c:v>
                </c:pt>
                <c:pt idx="11109">
                  <c:v>32.836790000000001</c:v>
                </c:pt>
                <c:pt idx="11110">
                  <c:v>32.833550000000002</c:v>
                </c:pt>
                <c:pt idx="11111">
                  <c:v>32.831670000000003</c:v>
                </c:pt>
                <c:pt idx="11112">
                  <c:v>32.828560000000003</c:v>
                </c:pt>
                <c:pt idx="11113">
                  <c:v>32.82461</c:v>
                </c:pt>
                <c:pt idx="11114">
                  <c:v>32.824339999999999</c:v>
                </c:pt>
                <c:pt idx="11115">
                  <c:v>32.8202</c:v>
                </c:pt>
                <c:pt idx="11116">
                  <c:v>32.819839999999999</c:v>
                </c:pt>
                <c:pt idx="11117">
                  <c:v>32.818449999999999</c:v>
                </c:pt>
                <c:pt idx="11118">
                  <c:v>32.815530000000003</c:v>
                </c:pt>
                <c:pt idx="11119">
                  <c:v>32.815300000000001</c:v>
                </c:pt>
                <c:pt idx="11120">
                  <c:v>32.813459999999999</c:v>
                </c:pt>
                <c:pt idx="11121">
                  <c:v>32.811439999999997</c:v>
                </c:pt>
                <c:pt idx="11122">
                  <c:v>32.810850000000002</c:v>
                </c:pt>
                <c:pt idx="11123">
                  <c:v>32.809910000000002</c:v>
                </c:pt>
                <c:pt idx="11124">
                  <c:v>32.806629999999998</c:v>
                </c:pt>
                <c:pt idx="11125">
                  <c:v>32.805320000000002</c:v>
                </c:pt>
                <c:pt idx="11126">
                  <c:v>32.802219999999998</c:v>
                </c:pt>
                <c:pt idx="11127">
                  <c:v>32.799529999999997</c:v>
                </c:pt>
                <c:pt idx="11128">
                  <c:v>32.797499999999999</c:v>
                </c:pt>
                <c:pt idx="11129">
                  <c:v>32.794359999999998</c:v>
                </c:pt>
                <c:pt idx="11130">
                  <c:v>32.792960000000001</c:v>
                </c:pt>
                <c:pt idx="11131">
                  <c:v>32.789459999999998</c:v>
                </c:pt>
                <c:pt idx="11132">
                  <c:v>32.788420000000002</c:v>
                </c:pt>
                <c:pt idx="11133">
                  <c:v>32.784689999999998</c:v>
                </c:pt>
                <c:pt idx="11134">
                  <c:v>32.783250000000002</c:v>
                </c:pt>
                <c:pt idx="11135">
                  <c:v>32.781320000000001</c:v>
                </c:pt>
                <c:pt idx="11136">
                  <c:v>32.77948</c:v>
                </c:pt>
                <c:pt idx="11137">
                  <c:v>32.779339999999998</c:v>
                </c:pt>
                <c:pt idx="11138">
                  <c:v>32.779119999999999</c:v>
                </c:pt>
                <c:pt idx="11139">
                  <c:v>32.77516</c:v>
                </c:pt>
                <c:pt idx="11140">
                  <c:v>32.774889999999999</c:v>
                </c:pt>
                <c:pt idx="11141">
                  <c:v>32.774850000000001</c:v>
                </c:pt>
                <c:pt idx="11142">
                  <c:v>32.774850000000001</c:v>
                </c:pt>
                <c:pt idx="11143">
                  <c:v>32.774850000000001</c:v>
                </c:pt>
                <c:pt idx="11144">
                  <c:v>32.774850000000001</c:v>
                </c:pt>
                <c:pt idx="11145">
                  <c:v>32.774850000000001</c:v>
                </c:pt>
                <c:pt idx="11146">
                  <c:v>32.774850000000001</c:v>
                </c:pt>
                <c:pt idx="11147">
                  <c:v>32.774850000000001</c:v>
                </c:pt>
                <c:pt idx="11148">
                  <c:v>32.774850000000001</c:v>
                </c:pt>
                <c:pt idx="11149">
                  <c:v>32.770980000000002</c:v>
                </c:pt>
                <c:pt idx="11150">
                  <c:v>32.770400000000002</c:v>
                </c:pt>
                <c:pt idx="11151">
                  <c:v>32.770350000000001</c:v>
                </c:pt>
                <c:pt idx="11152">
                  <c:v>32.7699</c:v>
                </c:pt>
                <c:pt idx="11153">
                  <c:v>32.766219999999997</c:v>
                </c:pt>
                <c:pt idx="11154">
                  <c:v>32.765900000000002</c:v>
                </c:pt>
                <c:pt idx="11155">
                  <c:v>32.762169999999998</c:v>
                </c:pt>
                <c:pt idx="11156">
                  <c:v>32.757680000000001</c:v>
                </c:pt>
                <c:pt idx="11157">
                  <c:v>32.755429999999997</c:v>
                </c:pt>
                <c:pt idx="11158">
                  <c:v>32.75179</c:v>
                </c:pt>
                <c:pt idx="11159">
                  <c:v>32.745669999999997</c:v>
                </c:pt>
                <c:pt idx="11160">
                  <c:v>32.740949999999998</c:v>
                </c:pt>
                <c:pt idx="11161">
                  <c:v>32.735599999999998</c:v>
                </c:pt>
                <c:pt idx="11162">
                  <c:v>32.735599999999998</c:v>
                </c:pt>
              </c:numCache>
            </c:numRef>
          </c:xVal>
          <c:yVal>
            <c:numRef>
              <c:f>'3_E'!$E$21:$E$11183</c:f>
              <c:numCache>
                <c:formatCode>General</c:formatCode>
                <c:ptCount val="11163"/>
                <c:pt idx="0">
                  <c:v>1.18045</c:v>
                </c:pt>
                <c:pt idx="1">
                  <c:v>1.1816500000000001</c:v>
                </c:pt>
                <c:pt idx="2">
                  <c:v>1.18285</c:v>
                </c:pt>
                <c:pt idx="3">
                  <c:v>1.1816500000000001</c:v>
                </c:pt>
                <c:pt idx="4">
                  <c:v>1.18045</c:v>
                </c:pt>
                <c:pt idx="5">
                  <c:v>1.18045</c:v>
                </c:pt>
                <c:pt idx="6">
                  <c:v>1.18045</c:v>
                </c:pt>
                <c:pt idx="7">
                  <c:v>1.1816500000000001</c:v>
                </c:pt>
                <c:pt idx="8">
                  <c:v>1.1816500000000001</c:v>
                </c:pt>
                <c:pt idx="9">
                  <c:v>1.1816500000000001</c:v>
                </c:pt>
                <c:pt idx="10">
                  <c:v>1.1816500000000001</c:v>
                </c:pt>
                <c:pt idx="11">
                  <c:v>1.1816500000000001</c:v>
                </c:pt>
                <c:pt idx="12">
                  <c:v>1.1816500000000001</c:v>
                </c:pt>
                <c:pt idx="13">
                  <c:v>1.18285</c:v>
                </c:pt>
                <c:pt idx="14">
                  <c:v>1.18285</c:v>
                </c:pt>
                <c:pt idx="15">
                  <c:v>1.18285</c:v>
                </c:pt>
                <c:pt idx="16">
                  <c:v>1.18285</c:v>
                </c:pt>
                <c:pt idx="17">
                  <c:v>1.1816500000000001</c:v>
                </c:pt>
                <c:pt idx="18">
                  <c:v>1.1816500000000001</c:v>
                </c:pt>
                <c:pt idx="19">
                  <c:v>1.18285</c:v>
                </c:pt>
                <c:pt idx="20">
                  <c:v>1.18285</c:v>
                </c:pt>
                <c:pt idx="21">
                  <c:v>1.18405</c:v>
                </c:pt>
                <c:pt idx="22">
                  <c:v>1.18405</c:v>
                </c:pt>
                <c:pt idx="23">
                  <c:v>1.1852499999999999</c:v>
                </c:pt>
                <c:pt idx="24">
                  <c:v>1.18405</c:v>
                </c:pt>
                <c:pt idx="25">
                  <c:v>1.18405</c:v>
                </c:pt>
                <c:pt idx="26">
                  <c:v>1.1852499999999999</c:v>
                </c:pt>
                <c:pt idx="27">
                  <c:v>1.1876500000000001</c:v>
                </c:pt>
                <c:pt idx="28">
                  <c:v>1.19126</c:v>
                </c:pt>
                <c:pt idx="29">
                  <c:v>1.1936599999999999</c:v>
                </c:pt>
                <c:pt idx="30">
                  <c:v>1.1960599999999999</c:v>
                </c:pt>
                <c:pt idx="31">
                  <c:v>1.19726</c:v>
                </c:pt>
                <c:pt idx="32">
                  <c:v>1.1960599999999999</c:v>
                </c:pt>
                <c:pt idx="33">
                  <c:v>1.1960599999999999</c:v>
                </c:pt>
                <c:pt idx="34">
                  <c:v>1.1960599999999999</c:v>
                </c:pt>
                <c:pt idx="35">
                  <c:v>1.19726</c:v>
                </c:pt>
                <c:pt idx="36">
                  <c:v>1.1996599999999999</c:v>
                </c:pt>
                <c:pt idx="37">
                  <c:v>1.20086</c:v>
                </c:pt>
                <c:pt idx="38">
                  <c:v>1.2020599999999999</c:v>
                </c:pt>
                <c:pt idx="39">
                  <c:v>1.20086</c:v>
                </c:pt>
                <c:pt idx="40">
                  <c:v>1.1996599999999999</c:v>
                </c:pt>
                <c:pt idx="41">
                  <c:v>1.1984600000000001</c:v>
                </c:pt>
                <c:pt idx="42">
                  <c:v>1.19726</c:v>
                </c:pt>
                <c:pt idx="43">
                  <c:v>1.20086</c:v>
                </c:pt>
                <c:pt idx="44">
                  <c:v>1.2044600000000001</c:v>
                </c:pt>
                <c:pt idx="45">
                  <c:v>1.20567</c:v>
                </c:pt>
                <c:pt idx="46">
                  <c:v>1.2044600000000001</c:v>
                </c:pt>
                <c:pt idx="47">
                  <c:v>1.2020599999999999</c:v>
                </c:pt>
                <c:pt idx="48">
                  <c:v>1.1984600000000001</c:v>
                </c:pt>
                <c:pt idx="49">
                  <c:v>1.19486</c:v>
                </c:pt>
                <c:pt idx="50">
                  <c:v>1.1936599999999999</c:v>
                </c:pt>
                <c:pt idx="51">
                  <c:v>1.19126</c:v>
                </c:pt>
                <c:pt idx="52">
                  <c:v>1.19126</c:v>
                </c:pt>
                <c:pt idx="53">
                  <c:v>1.1924600000000001</c:v>
                </c:pt>
                <c:pt idx="54">
                  <c:v>1.19486</c:v>
                </c:pt>
                <c:pt idx="55">
                  <c:v>1.1960599999999999</c:v>
                </c:pt>
                <c:pt idx="56">
                  <c:v>1.19726</c:v>
                </c:pt>
                <c:pt idx="57">
                  <c:v>1.19726</c:v>
                </c:pt>
                <c:pt idx="58">
                  <c:v>1.1984600000000001</c:v>
                </c:pt>
                <c:pt idx="59">
                  <c:v>1.1996599999999999</c:v>
                </c:pt>
                <c:pt idx="60">
                  <c:v>1.20086</c:v>
                </c:pt>
                <c:pt idx="61">
                  <c:v>1.20086</c:v>
                </c:pt>
                <c:pt idx="62">
                  <c:v>1.20086</c:v>
                </c:pt>
                <c:pt idx="63">
                  <c:v>1.20086</c:v>
                </c:pt>
                <c:pt idx="64">
                  <c:v>1.20086</c:v>
                </c:pt>
                <c:pt idx="65">
                  <c:v>1.1996599999999999</c:v>
                </c:pt>
                <c:pt idx="66">
                  <c:v>1.1984600000000001</c:v>
                </c:pt>
                <c:pt idx="67">
                  <c:v>1.19726</c:v>
                </c:pt>
                <c:pt idx="68">
                  <c:v>1.1996599999999999</c:v>
                </c:pt>
                <c:pt idx="69">
                  <c:v>1.20326</c:v>
                </c:pt>
                <c:pt idx="70">
                  <c:v>1.20567</c:v>
                </c:pt>
                <c:pt idx="71">
                  <c:v>1.2068700000000001</c:v>
                </c:pt>
                <c:pt idx="72">
                  <c:v>1.2044600000000001</c:v>
                </c:pt>
                <c:pt idx="73">
                  <c:v>1.20086</c:v>
                </c:pt>
                <c:pt idx="74">
                  <c:v>1.1984600000000001</c:v>
                </c:pt>
                <c:pt idx="75">
                  <c:v>1.1960599999999999</c:v>
                </c:pt>
                <c:pt idx="76">
                  <c:v>1.19486</c:v>
                </c:pt>
                <c:pt idx="77">
                  <c:v>1.19486</c:v>
                </c:pt>
                <c:pt idx="78">
                  <c:v>1.19486</c:v>
                </c:pt>
                <c:pt idx="79">
                  <c:v>1.19486</c:v>
                </c:pt>
                <c:pt idx="80">
                  <c:v>1.1936599999999999</c:v>
                </c:pt>
                <c:pt idx="81">
                  <c:v>1.1924600000000001</c:v>
                </c:pt>
                <c:pt idx="82">
                  <c:v>1.19126</c:v>
                </c:pt>
                <c:pt idx="83">
                  <c:v>1.1900500000000001</c:v>
                </c:pt>
                <c:pt idx="84">
                  <c:v>1.1900500000000001</c:v>
                </c:pt>
                <c:pt idx="85">
                  <c:v>1.19126</c:v>
                </c:pt>
                <c:pt idx="86">
                  <c:v>1.19126</c:v>
                </c:pt>
                <c:pt idx="87">
                  <c:v>1.19126</c:v>
                </c:pt>
                <c:pt idx="88">
                  <c:v>1.19126</c:v>
                </c:pt>
                <c:pt idx="89">
                  <c:v>1.18885</c:v>
                </c:pt>
                <c:pt idx="90">
                  <c:v>1.1876500000000001</c:v>
                </c:pt>
                <c:pt idx="91">
                  <c:v>1.18645</c:v>
                </c:pt>
                <c:pt idx="92">
                  <c:v>1.18645</c:v>
                </c:pt>
                <c:pt idx="93">
                  <c:v>1.18645</c:v>
                </c:pt>
                <c:pt idx="94">
                  <c:v>1.1876500000000001</c:v>
                </c:pt>
                <c:pt idx="95">
                  <c:v>1.1876500000000001</c:v>
                </c:pt>
                <c:pt idx="96">
                  <c:v>1.1876500000000001</c:v>
                </c:pt>
                <c:pt idx="97">
                  <c:v>1.1876500000000001</c:v>
                </c:pt>
                <c:pt idx="98">
                  <c:v>1.18885</c:v>
                </c:pt>
                <c:pt idx="99">
                  <c:v>1.18885</c:v>
                </c:pt>
                <c:pt idx="100">
                  <c:v>1.18885</c:v>
                </c:pt>
                <c:pt idx="101">
                  <c:v>1.1900500000000001</c:v>
                </c:pt>
                <c:pt idx="102">
                  <c:v>1.1900500000000001</c:v>
                </c:pt>
                <c:pt idx="103">
                  <c:v>1.19126</c:v>
                </c:pt>
                <c:pt idx="104">
                  <c:v>1.19126</c:v>
                </c:pt>
                <c:pt idx="105">
                  <c:v>1.1924600000000001</c:v>
                </c:pt>
                <c:pt idx="106">
                  <c:v>1.1936599999999999</c:v>
                </c:pt>
                <c:pt idx="107">
                  <c:v>1.19486</c:v>
                </c:pt>
                <c:pt idx="108">
                  <c:v>1.1936599999999999</c:v>
                </c:pt>
                <c:pt idx="109">
                  <c:v>1.1936599999999999</c:v>
                </c:pt>
                <c:pt idx="110">
                  <c:v>1.1936599999999999</c:v>
                </c:pt>
                <c:pt idx="111">
                  <c:v>1.1924600000000001</c:v>
                </c:pt>
                <c:pt idx="112">
                  <c:v>1.19126</c:v>
                </c:pt>
                <c:pt idx="113">
                  <c:v>1.1900500000000001</c:v>
                </c:pt>
                <c:pt idx="114">
                  <c:v>1.1876500000000001</c:v>
                </c:pt>
                <c:pt idx="115">
                  <c:v>1.18645</c:v>
                </c:pt>
                <c:pt idx="116">
                  <c:v>1.1852499999999999</c:v>
                </c:pt>
                <c:pt idx="117">
                  <c:v>1.18405</c:v>
                </c:pt>
                <c:pt idx="118">
                  <c:v>1.18405</c:v>
                </c:pt>
                <c:pt idx="119">
                  <c:v>1.18285</c:v>
                </c:pt>
                <c:pt idx="120">
                  <c:v>1.18285</c:v>
                </c:pt>
                <c:pt idx="121">
                  <c:v>1.18285</c:v>
                </c:pt>
                <c:pt idx="122">
                  <c:v>1.18405</c:v>
                </c:pt>
                <c:pt idx="123">
                  <c:v>1.18405</c:v>
                </c:pt>
                <c:pt idx="124">
                  <c:v>1.18405</c:v>
                </c:pt>
                <c:pt idx="125">
                  <c:v>1.18405</c:v>
                </c:pt>
                <c:pt idx="126">
                  <c:v>1.18285</c:v>
                </c:pt>
                <c:pt idx="127">
                  <c:v>1.1816500000000001</c:v>
                </c:pt>
                <c:pt idx="128">
                  <c:v>1.1816500000000001</c:v>
                </c:pt>
                <c:pt idx="129">
                  <c:v>1.1816500000000001</c:v>
                </c:pt>
                <c:pt idx="130">
                  <c:v>1.1816500000000001</c:v>
                </c:pt>
                <c:pt idx="131">
                  <c:v>1.18285</c:v>
                </c:pt>
                <c:pt idx="132">
                  <c:v>1.1816500000000001</c:v>
                </c:pt>
                <c:pt idx="133">
                  <c:v>1.1816500000000001</c:v>
                </c:pt>
                <c:pt idx="134">
                  <c:v>1.18285</c:v>
                </c:pt>
                <c:pt idx="135">
                  <c:v>1.18285</c:v>
                </c:pt>
                <c:pt idx="136">
                  <c:v>1.18405</c:v>
                </c:pt>
                <c:pt idx="137">
                  <c:v>1.1852499999999999</c:v>
                </c:pt>
                <c:pt idx="138">
                  <c:v>1.1852499999999999</c:v>
                </c:pt>
                <c:pt idx="139">
                  <c:v>1.18645</c:v>
                </c:pt>
                <c:pt idx="140">
                  <c:v>1.1876500000000001</c:v>
                </c:pt>
                <c:pt idx="141">
                  <c:v>1.18885</c:v>
                </c:pt>
                <c:pt idx="142">
                  <c:v>1.18885</c:v>
                </c:pt>
                <c:pt idx="143">
                  <c:v>1.18885</c:v>
                </c:pt>
                <c:pt idx="144">
                  <c:v>1.18885</c:v>
                </c:pt>
                <c:pt idx="145">
                  <c:v>1.1876500000000001</c:v>
                </c:pt>
                <c:pt idx="146">
                  <c:v>1.1876500000000001</c:v>
                </c:pt>
                <c:pt idx="147">
                  <c:v>1.1876500000000001</c:v>
                </c:pt>
                <c:pt idx="148">
                  <c:v>1.18645</c:v>
                </c:pt>
                <c:pt idx="149">
                  <c:v>1.1876500000000001</c:v>
                </c:pt>
                <c:pt idx="150">
                  <c:v>1.1876500000000001</c:v>
                </c:pt>
                <c:pt idx="151">
                  <c:v>1.1876500000000001</c:v>
                </c:pt>
                <c:pt idx="152">
                  <c:v>1.1876500000000001</c:v>
                </c:pt>
                <c:pt idx="153">
                  <c:v>1.18885</c:v>
                </c:pt>
                <c:pt idx="154">
                  <c:v>1.1900500000000001</c:v>
                </c:pt>
                <c:pt idx="155">
                  <c:v>1.1924600000000001</c:v>
                </c:pt>
                <c:pt idx="156">
                  <c:v>1.19726</c:v>
                </c:pt>
                <c:pt idx="157">
                  <c:v>1.2044600000000001</c:v>
                </c:pt>
                <c:pt idx="158">
                  <c:v>1.2164699999999999</c:v>
                </c:pt>
                <c:pt idx="159">
                  <c:v>1.23329</c:v>
                </c:pt>
                <c:pt idx="160">
                  <c:v>1.2548999999999999</c:v>
                </c:pt>
                <c:pt idx="161">
                  <c:v>1.28132</c:v>
                </c:pt>
                <c:pt idx="162">
                  <c:v>1.31134</c:v>
                </c:pt>
                <c:pt idx="163">
                  <c:v>1.3437699999999999</c:v>
                </c:pt>
                <c:pt idx="164">
                  <c:v>1.3773899999999999</c:v>
                </c:pt>
                <c:pt idx="165">
                  <c:v>1.41462</c:v>
                </c:pt>
                <c:pt idx="166">
                  <c:v>1.45424</c:v>
                </c:pt>
                <c:pt idx="167">
                  <c:v>1.49627</c:v>
                </c:pt>
                <c:pt idx="168">
                  <c:v>1.5419099999999999</c:v>
                </c:pt>
                <c:pt idx="169">
                  <c:v>1.59114</c:v>
                </c:pt>
                <c:pt idx="170">
                  <c:v>1.6427799999999999</c:v>
                </c:pt>
                <c:pt idx="171">
                  <c:v>1.6980200000000001</c:v>
                </c:pt>
                <c:pt idx="172">
                  <c:v>1.75326</c:v>
                </c:pt>
                <c:pt idx="173">
                  <c:v>1.8097000000000001</c:v>
                </c:pt>
                <c:pt idx="174">
                  <c:v>1.8685400000000001</c:v>
                </c:pt>
                <c:pt idx="175">
                  <c:v>1.9273800000000001</c:v>
                </c:pt>
                <c:pt idx="176">
                  <c:v>1.98983</c:v>
                </c:pt>
                <c:pt idx="177">
                  <c:v>2.0534699999999999</c:v>
                </c:pt>
                <c:pt idx="178">
                  <c:v>2.1195200000000001</c:v>
                </c:pt>
                <c:pt idx="179">
                  <c:v>2.1867700000000001</c:v>
                </c:pt>
                <c:pt idx="180">
                  <c:v>2.25522</c:v>
                </c:pt>
                <c:pt idx="181">
                  <c:v>2.3236699999999999</c:v>
                </c:pt>
                <c:pt idx="182">
                  <c:v>2.3897200000000001</c:v>
                </c:pt>
                <c:pt idx="183">
                  <c:v>2.45696</c:v>
                </c:pt>
                <c:pt idx="184">
                  <c:v>2.5242100000000001</c:v>
                </c:pt>
                <c:pt idx="185">
                  <c:v>2.5938599999999998</c:v>
                </c:pt>
                <c:pt idx="186">
                  <c:v>2.6647099999999999</c:v>
                </c:pt>
                <c:pt idx="187">
                  <c:v>2.7367699999999999</c:v>
                </c:pt>
                <c:pt idx="188">
                  <c:v>2.8088199999999999</c:v>
                </c:pt>
                <c:pt idx="189">
                  <c:v>2.8808699999999998</c:v>
                </c:pt>
                <c:pt idx="190">
                  <c:v>2.9541200000000001</c:v>
                </c:pt>
                <c:pt idx="191">
                  <c:v>3.02617</c:v>
                </c:pt>
                <c:pt idx="192">
                  <c:v>3.09822</c:v>
                </c:pt>
                <c:pt idx="193">
                  <c:v>3.17028</c:v>
                </c:pt>
                <c:pt idx="194">
                  <c:v>3.2435299999999998</c:v>
                </c:pt>
                <c:pt idx="195">
                  <c:v>3.3167800000000001</c:v>
                </c:pt>
                <c:pt idx="196">
                  <c:v>3.39364</c:v>
                </c:pt>
                <c:pt idx="197">
                  <c:v>3.46929</c:v>
                </c:pt>
                <c:pt idx="198">
                  <c:v>3.54495</c:v>
                </c:pt>
                <c:pt idx="199">
                  <c:v>3.6194000000000002</c:v>
                </c:pt>
                <c:pt idx="200">
                  <c:v>3.6938499999999999</c:v>
                </c:pt>
                <c:pt idx="201">
                  <c:v>3.7671100000000002</c:v>
                </c:pt>
                <c:pt idx="202">
                  <c:v>3.8427600000000002</c:v>
                </c:pt>
                <c:pt idx="203">
                  <c:v>3.91961</c:v>
                </c:pt>
                <c:pt idx="204">
                  <c:v>3.9976699999999998</c:v>
                </c:pt>
                <c:pt idx="205">
                  <c:v>4.0757300000000001</c:v>
                </c:pt>
                <c:pt idx="206">
                  <c:v>4.1549800000000001</c:v>
                </c:pt>
                <c:pt idx="207">
                  <c:v>4.2354399999999996</c:v>
                </c:pt>
                <c:pt idx="208">
                  <c:v>4.3147000000000002</c:v>
                </c:pt>
                <c:pt idx="209">
                  <c:v>4.3147000000000002</c:v>
                </c:pt>
                <c:pt idx="210">
                  <c:v>4.4732099999999999</c:v>
                </c:pt>
                <c:pt idx="211">
                  <c:v>4.5536700000000003</c:v>
                </c:pt>
                <c:pt idx="212">
                  <c:v>4.6365299999999996</c:v>
                </c:pt>
                <c:pt idx="213">
                  <c:v>4.7217900000000004</c:v>
                </c:pt>
                <c:pt idx="214">
                  <c:v>4.8082500000000001</c:v>
                </c:pt>
                <c:pt idx="215">
                  <c:v>4.8947200000000004</c:v>
                </c:pt>
                <c:pt idx="216">
                  <c:v>4.9811800000000002</c:v>
                </c:pt>
                <c:pt idx="217">
                  <c:v>5.0676399999999999</c:v>
                </c:pt>
                <c:pt idx="218">
                  <c:v>5.1553000000000004</c:v>
                </c:pt>
                <c:pt idx="219">
                  <c:v>5.2417600000000002</c:v>
                </c:pt>
                <c:pt idx="220">
                  <c:v>5.3282299999999996</c:v>
                </c:pt>
                <c:pt idx="221">
                  <c:v>5.4158900000000001</c:v>
                </c:pt>
                <c:pt idx="222">
                  <c:v>5.5047499999999996</c:v>
                </c:pt>
                <c:pt idx="223">
                  <c:v>5.5960200000000002</c:v>
                </c:pt>
                <c:pt idx="224">
                  <c:v>5.6872800000000003</c:v>
                </c:pt>
                <c:pt idx="225">
                  <c:v>5.7797499999999999</c:v>
                </c:pt>
                <c:pt idx="226">
                  <c:v>5.8710199999999997</c:v>
                </c:pt>
                <c:pt idx="227">
                  <c:v>5.9610799999999999</c:v>
                </c:pt>
                <c:pt idx="228">
                  <c:v>6.0511499999999998</c:v>
                </c:pt>
                <c:pt idx="229">
                  <c:v>6.1412100000000001</c:v>
                </c:pt>
                <c:pt idx="230">
                  <c:v>6.2312700000000003</c:v>
                </c:pt>
                <c:pt idx="231">
                  <c:v>6.3213400000000002</c:v>
                </c:pt>
                <c:pt idx="232">
                  <c:v>6.4126099999999999</c:v>
                </c:pt>
                <c:pt idx="233">
                  <c:v>6.5062699999999998</c:v>
                </c:pt>
                <c:pt idx="234">
                  <c:v>6.5999400000000001</c:v>
                </c:pt>
                <c:pt idx="235">
                  <c:v>6.6912099999999999</c:v>
                </c:pt>
                <c:pt idx="236">
                  <c:v>6.7812700000000001</c:v>
                </c:pt>
                <c:pt idx="237">
                  <c:v>6.8713300000000004</c:v>
                </c:pt>
                <c:pt idx="238">
                  <c:v>6.9614000000000003</c:v>
                </c:pt>
                <c:pt idx="239">
                  <c:v>7.0526600000000004</c:v>
                </c:pt>
                <c:pt idx="240">
                  <c:v>7.14513</c:v>
                </c:pt>
                <c:pt idx="241">
                  <c:v>7.2388000000000003</c:v>
                </c:pt>
                <c:pt idx="242">
                  <c:v>7.3324699999999998</c:v>
                </c:pt>
                <c:pt idx="243">
                  <c:v>7.4261299999999997</c:v>
                </c:pt>
                <c:pt idx="244">
                  <c:v>7.5186000000000002</c:v>
                </c:pt>
                <c:pt idx="245">
                  <c:v>7.6098600000000003</c:v>
                </c:pt>
                <c:pt idx="246">
                  <c:v>7.6999300000000002</c:v>
                </c:pt>
                <c:pt idx="247">
                  <c:v>7.7899900000000004</c:v>
                </c:pt>
                <c:pt idx="248">
                  <c:v>7.8812600000000002</c:v>
                </c:pt>
                <c:pt idx="249">
                  <c:v>7.9749299999999996</c:v>
                </c:pt>
                <c:pt idx="250">
                  <c:v>8.0698000000000008</c:v>
                </c:pt>
                <c:pt idx="251">
                  <c:v>8.1658600000000003</c:v>
                </c:pt>
                <c:pt idx="252">
                  <c:v>8.2595299999999998</c:v>
                </c:pt>
                <c:pt idx="253">
                  <c:v>8.3531999999999993</c:v>
                </c:pt>
                <c:pt idx="254">
                  <c:v>8.4456699999999998</c:v>
                </c:pt>
                <c:pt idx="255">
                  <c:v>8.5393299999999996</c:v>
                </c:pt>
                <c:pt idx="256">
                  <c:v>8.6329999999999991</c:v>
                </c:pt>
                <c:pt idx="257">
                  <c:v>8.7278699999999994</c:v>
                </c:pt>
                <c:pt idx="258">
                  <c:v>8.8227399999999996</c:v>
                </c:pt>
                <c:pt idx="259">
                  <c:v>8.9187999999999992</c:v>
                </c:pt>
                <c:pt idx="260">
                  <c:v>9.0160699999999991</c:v>
                </c:pt>
                <c:pt idx="261">
                  <c:v>9.1121400000000001</c:v>
                </c:pt>
                <c:pt idx="262">
                  <c:v>9.2082099999999993</c:v>
                </c:pt>
                <c:pt idx="263">
                  <c:v>9.3042800000000003</c:v>
                </c:pt>
                <c:pt idx="264">
                  <c:v>9.4003499999999995</c:v>
                </c:pt>
                <c:pt idx="265">
                  <c:v>9.4964200000000005</c:v>
                </c:pt>
                <c:pt idx="266">
                  <c:v>9.5960900000000002</c:v>
                </c:pt>
                <c:pt idx="267">
                  <c:v>9.6957599999999999</c:v>
                </c:pt>
                <c:pt idx="268">
                  <c:v>9.79664</c:v>
                </c:pt>
                <c:pt idx="269">
                  <c:v>9.8975100000000005</c:v>
                </c:pt>
                <c:pt idx="270">
                  <c:v>9.9971800000000002</c:v>
                </c:pt>
                <c:pt idx="271">
                  <c:v>10.098050000000001</c:v>
                </c:pt>
                <c:pt idx="272">
                  <c:v>10.19772</c:v>
                </c:pt>
                <c:pt idx="273">
                  <c:v>10.2986</c:v>
                </c:pt>
                <c:pt idx="274">
                  <c:v>10.40067</c:v>
                </c:pt>
                <c:pt idx="275">
                  <c:v>10.50394</c:v>
                </c:pt>
                <c:pt idx="276">
                  <c:v>10.606019999999999</c:v>
                </c:pt>
                <c:pt idx="277">
                  <c:v>10.71049</c:v>
                </c:pt>
                <c:pt idx="278">
                  <c:v>10.81377</c:v>
                </c:pt>
                <c:pt idx="279">
                  <c:v>10.915839999999999</c:v>
                </c:pt>
                <c:pt idx="280">
                  <c:v>11.01671</c:v>
                </c:pt>
                <c:pt idx="281">
                  <c:v>11.116379999999999</c:v>
                </c:pt>
                <c:pt idx="282">
                  <c:v>11.216049999999999</c:v>
                </c:pt>
                <c:pt idx="283">
                  <c:v>11.316929999999999</c:v>
                </c:pt>
                <c:pt idx="284">
                  <c:v>11.4178</c:v>
                </c:pt>
                <c:pt idx="285">
                  <c:v>11.51867</c:v>
                </c:pt>
                <c:pt idx="286">
                  <c:v>11.61834</c:v>
                </c:pt>
                <c:pt idx="287">
                  <c:v>11.71922</c:v>
                </c:pt>
                <c:pt idx="288">
                  <c:v>11.817690000000001</c:v>
                </c:pt>
                <c:pt idx="289">
                  <c:v>11.91255</c:v>
                </c:pt>
                <c:pt idx="290">
                  <c:v>12.006220000000001</c:v>
                </c:pt>
                <c:pt idx="291">
                  <c:v>12.09869</c:v>
                </c:pt>
                <c:pt idx="292">
                  <c:v>12.19356</c:v>
                </c:pt>
                <c:pt idx="293">
                  <c:v>12.29083</c:v>
                </c:pt>
                <c:pt idx="294">
                  <c:v>12.3893</c:v>
                </c:pt>
                <c:pt idx="295">
                  <c:v>12.48657</c:v>
                </c:pt>
                <c:pt idx="296">
                  <c:v>12.585039999999999</c:v>
                </c:pt>
                <c:pt idx="297">
                  <c:v>12.684710000000001</c:v>
                </c:pt>
                <c:pt idx="298">
                  <c:v>12.784380000000001</c:v>
                </c:pt>
                <c:pt idx="299">
                  <c:v>12.885249999999999</c:v>
                </c:pt>
                <c:pt idx="300">
                  <c:v>12.984920000000001</c:v>
                </c:pt>
                <c:pt idx="301">
                  <c:v>13.0846</c:v>
                </c:pt>
                <c:pt idx="302">
                  <c:v>13.186669999999999</c:v>
                </c:pt>
                <c:pt idx="303">
                  <c:v>13.288740000000001</c:v>
                </c:pt>
                <c:pt idx="304">
                  <c:v>13.39202</c:v>
                </c:pt>
                <c:pt idx="305">
                  <c:v>13.495290000000001</c:v>
                </c:pt>
                <c:pt idx="306">
                  <c:v>13.59857</c:v>
                </c:pt>
                <c:pt idx="307">
                  <c:v>13.70064</c:v>
                </c:pt>
                <c:pt idx="308">
                  <c:v>13.80391</c:v>
                </c:pt>
                <c:pt idx="309">
                  <c:v>13.90719</c:v>
                </c:pt>
                <c:pt idx="310">
                  <c:v>14.009259999999999</c:v>
                </c:pt>
                <c:pt idx="311">
                  <c:v>14.11013</c:v>
                </c:pt>
                <c:pt idx="312">
                  <c:v>14.212210000000001</c:v>
                </c:pt>
                <c:pt idx="313">
                  <c:v>14.315480000000001</c:v>
                </c:pt>
                <c:pt idx="314">
                  <c:v>14.422359999999999</c:v>
                </c:pt>
                <c:pt idx="315">
                  <c:v>14.52923</c:v>
                </c:pt>
                <c:pt idx="316">
                  <c:v>14.63611</c:v>
                </c:pt>
                <c:pt idx="317">
                  <c:v>14.740589999999999</c:v>
                </c:pt>
                <c:pt idx="318">
                  <c:v>14.84506</c:v>
                </c:pt>
                <c:pt idx="319">
                  <c:v>14.94833</c:v>
                </c:pt>
                <c:pt idx="320">
                  <c:v>15.05401</c:v>
                </c:pt>
                <c:pt idx="321">
                  <c:v>15.16089</c:v>
                </c:pt>
                <c:pt idx="322">
                  <c:v>15.26656</c:v>
                </c:pt>
                <c:pt idx="323">
                  <c:v>15.37344</c:v>
                </c:pt>
                <c:pt idx="324">
                  <c:v>15.47912</c:v>
                </c:pt>
                <c:pt idx="325">
                  <c:v>15.58479</c:v>
                </c:pt>
                <c:pt idx="326">
                  <c:v>15.68927</c:v>
                </c:pt>
                <c:pt idx="327">
                  <c:v>15.79374</c:v>
                </c:pt>
                <c:pt idx="328">
                  <c:v>15.89822</c:v>
                </c:pt>
                <c:pt idx="329">
                  <c:v>16.002690000000001</c:v>
                </c:pt>
                <c:pt idx="330">
                  <c:v>16.108370000000001</c:v>
                </c:pt>
                <c:pt idx="331">
                  <c:v>16.215240000000001</c:v>
                </c:pt>
                <c:pt idx="332">
                  <c:v>16.320920000000001</c:v>
                </c:pt>
                <c:pt idx="333">
                  <c:v>16.424189999999999</c:v>
                </c:pt>
                <c:pt idx="334">
                  <c:v>16.52627</c:v>
                </c:pt>
                <c:pt idx="335">
                  <c:v>16.627140000000001</c:v>
                </c:pt>
                <c:pt idx="336">
                  <c:v>16.72681</c:v>
                </c:pt>
                <c:pt idx="337">
                  <c:v>16.82648</c:v>
                </c:pt>
                <c:pt idx="338">
                  <c:v>16.926159999999999</c:v>
                </c:pt>
                <c:pt idx="339">
                  <c:v>17.024629999999998</c:v>
                </c:pt>
                <c:pt idx="340">
                  <c:v>17.125499999999999</c:v>
                </c:pt>
                <c:pt idx="341">
                  <c:v>17.22757</c:v>
                </c:pt>
                <c:pt idx="342">
                  <c:v>17.329650000000001</c:v>
                </c:pt>
                <c:pt idx="343">
                  <c:v>17.431719999999999</c:v>
                </c:pt>
                <c:pt idx="344">
                  <c:v>17.532589999999999</c:v>
                </c:pt>
                <c:pt idx="345">
                  <c:v>17.632259999999999</c:v>
                </c:pt>
                <c:pt idx="346">
                  <c:v>17.731929999999998</c:v>
                </c:pt>
                <c:pt idx="347">
                  <c:v>17.834009999999999</c:v>
                </c:pt>
                <c:pt idx="348">
                  <c:v>17.93488</c:v>
                </c:pt>
                <c:pt idx="349">
                  <c:v>18.036950000000001</c:v>
                </c:pt>
                <c:pt idx="350">
                  <c:v>18.136620000000001</c:v>
                </c:pt>
                <c:pt idx="351">
                  <c:v>18.237500000000001</c:v>
                </c:pt>
                <c:pt idx="352">
                  <c:v>18.33597</c:v>
                </c:pt>
                <c:pt idx="353">
                  <c:v>18.435639999999999</c:v>
                </c:pt>
                <c:pt idx="354">
                  <c:v>18.535309999999999</c:v>
                </c:pt>
                <c:pt idx="355">
                  <c:v>18.633780000000002</c:v>
                </c:pt>
                <c:pt idx="356">
                  <c:v>18.733450000000001</c:v>
                </c:pt>
                <c:pt idx="357">
                  <c:v>18.834330000000001</c:v>
                </c:pt>
                <c:pt idx="358">
                  <c:v>18.9376</c:v>
                </c:pt>
                <c:pt idx="359">
                  <c:v>19.042069999999999</c:v>
                </c:pt>
                <c:pt idx="360">
                  <c:v>19.147749999999998</c:v>
                </c:pt>
                <c:pt idx="361">
                  <c:v>19.252230000000001</c:v>
                </c:pt>
                <c:pt idx="362">
                  <c:v>19.3567</c:v>
                </c:pt>
                <c:pt idx="363">
                  <c:v>19.458770000000001</c:v>
                </c:pt>
                <c:pt idx="364">
                  <c:v>19.562049999999999</c:v>
                </c:pt>
                <c:pt idx="365">
                  <c:v>19.665320000000001</c:v>
                </c:pt>
                <c:pt idx="366">
                  <c:v>19.768599999999999</c:v>
                </c:pt>
                <c:pt idx="367">
                  <c:v>19.873069999999998</c:v>
                </c:pt>
                <c:pt idx="368">
                  <c:v>19.978750000000002</c:v>
                </c:pt>
                <c:pt idx="369">
                  <c:v>20.084420000000001</c:v>
                </c:pt>
                <c:pt idx="370">
                  <c:v>20.190100000000001</c:v>
                </c:pt>
                <c:pt idx="371">
                  <c:v>20.295780000000001</c:v>
                </c:pt>
                <c:pt idx="372">
                  <c:v>20.399049999999999</c:v>
                </c:pt>
                <c:pt idx="373">
                  <c:v>20.503520000000002</c:v>
                </c:pt>
                <c:pt idx="374">
                  <c:v>20.6068</c:v>
                </c:pt>
                <c:pt idx="375">
                  <c:v>20.708870000000001</c:v>
                </c:pt>
                <c:pt idx="376">
                  <c:v>20.812149999999999</c:v>
                </c:pt>
                <c:pt idx="377">
                  <c:v>20.91422</c:v>
                </c:pt>
                <c:pt idx="378">
                  <c:v>21.016290000000001</c:v>
                </c:pt>
                <c:pt idx="379">
                  <c:v>21.117170000000002</c:v>
                </c:pt>
                <c:pt idx="380">
                  <c:v>21.21564</c:v>
                </c:pt>
                <c:pt idx="381">
                  <c:v>21.311699999999998</c:v>
                </c:pt>
                <c:pt idx="382">
                  <c:v>21.406569999999999</c:v>
                </c:pt>
                <c:pt idx="383">
                  <c:v>21.501439999999999</c:v>
                </c:pt>
                <c:pt idx="384">
                  <c:v>21.59751</c:v>
                </c:pt>
                <c:pt idx="385">
                  <c:v>21.695979999999999</c:v>
                </c:pt>
                <c:pt idx="386">
                  <c:v>21.794450000000001</c:v>
                </c:pt>
                <c:pt idx="387">
                  <c:v>21.89292</c:v>
                </c:pt>
                <c:pt idx="388">
                  <c:v>21.991389999999999</c:v>
                </c:pt>
                <c:pt idx="389">
                  <c:v>22.088660000000001</c:v>
                </c:pt>
                <c:pt idx="390">
                  <c:v>22.184729999999998</c:v>
                </c:pt>
                <c:pt idx="391">
                  <c:v>22.280799999999999</c:v>
                </c:pt>
                <c:pt idx="392">
                  <c:v>22.37567</c:v>
                </c:pt>
                <c:pt idx="393">
                  <c:v>22.469339999999999</c:v>
                </c:pt>
                <c:pt idx="394">
                  <c:v>22.56541</c:v>
                </c:pt>
                <c:pt idx="395">
                  <c:v>22.661470000000001</c:v>
                </c:pt>
                <c:pt idx="396">
                  <c:v>22.75994</c:v>
                </c:pt>
                <c:pt idx="397">
                  <c:v>22.858419999999999</c:v>
                </c:pt>
                <c:pt idx="398">
                  <c:v>22.95448</c:v>
                </c:pt>
                <c:pt idx="399">
                  <c:v>23.04815</c:v>
                </c:pt>
                <c:pt idx="400">
                  <c:v>23.140619999999998</c:v>
                </c:pt>
                <c:pt idx="401">
                  <c:v>23.23188</c:v>
                </c:pt>
                <c:pt idx="402">
                  <c:v>23.31955</c:v>
                </c:pt>
                <c:pt idx="403">
                  <c:v>23.404810000000001</c:v>
                </c:pt>
                <c:pt idx="404">
                  <c:v>23.488869999999999</c:v>
                </c:pt>
                <c:pt idx="405">
                  <c:v>23.572929999999999</c:v>
                </c:pt>
                <c:pt idx="406">
                  <c:v>23.658190000000001</c:v>
                </c:pt>
                <c:pt idx="407">
                  <c:v>23.743449999999999</c:v>
                </c:pt>
                <c:pt idx="408">
                  <c:v>23.829910000000002</c:v>
                </c:pt>
                <c:pt idx="409">
                  <c:v>23.91638</c:v>
                </c:pt>
                <c:pt idx="410">
                  <c:v>24.00404</c:v>
                </c:pt>
                <c:pt idx="411">
                  <c:v>24.094100000000001</c:v>
                </c:pt>
                <c:pt idx="412">
                  <c:v>24.18777</c:v>
                </c:pt>
                <c:pt idx="413">
                  <c:v>24.282640000000001</c:v>
                </c:pt>
                <c:pt idx="414">
                  <c:v>24.377510000000001</c:v>
                </c:pt>
                <c:pt idx="415">
                  <c:v>24.471170000000001</c:v>
                </c:pt>
                <c:pt idx="416">
                  <c:v>24.563639999999999</c:v>
                </c:pt>
                <c:pt idx="417">
                  <c:v>24.653700000000001</c:v>
                </c:pt>
                <c:pt idx="418">
                  <c:v>24.742570000000001</c:v>
                </c:pt>
                <c:pt idx="419">
                  <c:v>24.832630000000002</c:v>
                </c:pt>
                <c:pt idx="420">
                  <c:v>24.922699999999999</c:v>
                </c:pt>
                <c:pt idx="421">
                  <c:v>25.013960000000001</c:v>
                </c:pt>
                <c:pt idx="422">
                  <c:v>25.10643</c:v>
                </c:pt>
                <c:pt idx="423">
                  <c:v>25.200099999999999</c:v>
                </c:pt>
                <c:pt idx="424">
                  <c:v>25.291360000000001</c:v>
                </c:pt>
                <c:pt idx="425">
                  <c:v>25.37903</c:v>
                </c:pt>
                <c:pt idx="426">
                  <c:v>25.46669</c:v>
                </c:pt>
                <c:pt idx="427">
                  <c:v>25.553149999999999</c:v>
                </c:pt>
                <c:pt idx="428">
                  <c:v>25.639610000000001</c:v>
                </c:pt>
                <c:pt idx="429">
                  <c:v>25.72607</c:v>
                </c:pt>
                <c:pt idx="430">
                  <c:v>25.812539999999998</c:v>
                </c:pt>
                <c:pt idx="431">
                  <c:v>25.899000000000001</c:v>
                </c:pt>
                <c:pt idx="432">
                  <c:v>25.98546</c:v>
                </c:pt>
                <c:pt idx="433">
                  <c:v>26.069520000000001</c:v>
                </c:pt>
                <c:pt idx="434">
                  <c:v>26.152380000000001</c:v>
                </c:pt>
                <c:pt idx="435">
                  <c:v>26.230440000000002</c:v>
                </c:pt>
                <c:pt idx="436">
                  <c:v>26.307289999999998</c:v>
                </c:pt>
                <c:pt idx="437">
                  <c:v>26.382950000000001</c:v>
                </c:pt>
                <c:pt idx="438">
                  <c:v>26.458600000000001</c:v>
                </c:pt>
                <c:pt idx="439">
                  <c:v>26.53546</c:v>
                </c:pt>
                <c:pt idx="440">
                  <c:v>26.61111</c:v>
                </c:pt>
                <c:pt idx="441">
                  <c:v>26.685559999999999</c:v>
                </c:pt>
                <c:pt idx="442">
                  <c:v>26.760020000000001</c:v>
                </c:pt>
                <c:pt idx="443">
                  <c:v>26.833269999999999</c:v>
                </c:pt>
                <c:pt idx="444">
                  <c:v>26.90532</c:v>
                </c:pt>
                <c:pt idx="445">
                  <c:v>26.977370000000001</c:v>
                </c:pt>
                <c:pt idx="446">
                  <c:v>27.048220000000001</c:v>
                </c:pt>
                <c:pt idx="447">
                  <c:v>27.116669999999999</c:v>
                </c:pt>
                <c:pt idx="448">
                  <c:v>27.183920000000001</c:v>
                </c:pt>
                <c:pt idx="449">
                  <c:v>27.249970000000001</c:v>
                </c:pt>
                <c:pt idx="450">
                  <c:v>27.316020000000002</c:v>
                </c:pt>
                <c:pt idx="451">
                  <c:v>27.380859999999998</c:v>
                </c:pt>
                <c:pt idx="452">
                  <c:v>27.445709999999998</c:v>
                </c:pt>
                <c:pt idx="453">
                  <c:v>27.509360000000001</c:v>
                </c:pt>
                <c:pt idx="454">
                  <c:v>27.573</c:v>
                </c:pt>
                <c:pt idx="455">
                  <c:v>27.636649999999999</c:v>
                </c:pt>
                <c:pt idx="456">
                  <c:v>27.70149</c:v>
                </c:pt>
                <c:pt idx="457">
                  <c:v>27.765139999999999</c:v>
                </c:pt>
                <c:pt idx="458">
                  <c:v>27.831189999999999</c:v>
                </c:pt>
                <c:pt idx="459">
                  <c:v>27.89603</c:v>
                </c:pt>
                <c:pt idx="460">
                  <c:v>27.963280000000001</c:v>
                </c:pt>
                <c:pt idx="461">
                  <c:v>28.029330000000002</c:v>
                </c:pt>
                <c:pt idx="462">
                  <c:v>28.094180000000001</c:v>
                </c:pt>
                <c:pt idx="463">
                  <c:v>28.157820000000001</c:v>
                </c:pt>
                <c:pt idx="464">
                  <c:v>28.220269999999999</c:v>
                </c:pt>
                <c:pt idx="465">
                  <c:v>28.283909999999999</c:v>
                </c:pt>
                <c:pt idx="466">
                  <c:v>28.347560000000001</c:v>
                </c:pt>
                <c:pt idx="467">
                  <c:v>28.41</c:v>
                </c:pt>
                <c:pt idx="468">
                  <c:v>28.471250000000001</c:v>
                </c:pt>
                <c:pt idx="469">
                  <c:v>28.532489999999999</c:v>
                </c:pt>
                <c:pt idx="470">
                  <c:v>28.594940000000001</c:v>
                </c:pt>
                <c:pt idx="471">
                  <c:v>28.656179999999999</c:v>
                </c:pt>
                <c:pt idx="472">
                  <c:v>28.715019999999999</c:v>
                </c:pt>
                <c:pt idx="473">
                  <c:v>28.771460000000001</c:v>
                </c:pt>
                <c:pt idx="474">
                  <c:v>28.825500000000002</c:v>
                </c:pt>
                <c:pt idx="475">
                  <c:v>28.877140000000001</c:v>
                </c:pt>
                <c:pt idx="476">
                  <c:v>28.927569999999999</c:v>
                </c:pt>
                <c:pt idx="477">
                  <c:v>28.97561</c:v>
                </c:pt>
                <c:pt idx="478">
                  <c:v>29.02244</c:v>
                </c:pt>
                <c:pt idx="479">
                  <c:v>29.06447</c:v>
                </c:pt>
                <c:pt idx="480">
                  <c:v>29.104099999999999</c:v>
                </c:pt>
                <c:pt idx="481">
                  <c:v>29.140129999999999</c:v>
                </c:pt>
                <c:pt idx="482">
                  <c:v>29.173749999999998</c:v>
                </c:pt>
                <c:pt idx="483">
                  <c:v>29.204969999999999</c:v>
                </c:pt>
                <c:pt idx="484">
                  <c:v>29.233789999999999</c:v>
                </c:pt>
                <c:pt idx="485">
                  <c:v>29.260210000000001</c:v>
                </c:pt>
                <c:pt idx="486">
                  <c:v>29.286629999999999</c:v>
                </c:pt>
                <c:pt idx="487">
                  <c:v>29.31185</c:v>
                </c:pt>
                <c:pt idx="488">
                  <c:v>29.33587</c:v>
                </c:pt>
                <c:pt idx="489">
                  <c:v>29.35988</c:v>
                </c:pt>
                <c:pt idx="490">
                  <c:v>29.383900000000001</c:v>
                </c:pt>
                <c:pt idx="491">
                  <c:v>29.407920000000001</c:v>
                </c:pt>
                <c:pt idx="492">
                  <c:v>29.431940000000001</c:v>
                </c:pt>
                <c:pt idx="493">
                  <c:v>29.455950000000001</c:v>
                </c:pt>
                <c:pt idx="494">
                  <c:v>29.479970000000002</c:v>
                </c:pt>
                <c:pt idx="495">
                  <c:v>29.500389999999999</c:v>
                </c:pt>
                <c:pt idx="496">
                  <c:v>29.520800000000001</c:v>
                </c:pt>
                <c:pt idx="497">
                  <c:v>29.54121</c:v>
                </c:pt>
                <c:pt idx="498">
                  <c:v>29.56043</c:v>
                </c:pt>
                <c:pt idx="499">
                  <c:v>29.580839999999998</c:v>
                </c:pt>
                <c:pt idx="500">
                  <c:v>29.600059999999999</c:v>
                </c:pt>
                <c:pt idx="501">
                  <c:v>29.620470000000001</c:v>
                </c:pt>
                <c:pt idx="502">
                  <c:v>29.64209</c:v>
                </c:pt>
                <c:pt idx="503">
                  <c:v>29.662500000000001</c:v>
                </c:pt>
                <c:pt idx="504">
                  <c:v>29.681719999999999</c:v>
                </c:pt>
                <c:pt idx="505">
                  <c:v>29.698530000000002</c:v>
                </c:pt>
                <c:pt idx="506">
                  <c:v>29.715340000000001</c:v>
                </c:pt>
                <c:pt idx="507">
                  <c:v>29.732150000000001</c:v>
                </c:pt>
                <c:pt idx="508">
                  <c:v>29.750160000000001</c:v>
                </c:pt>
                <c:pt idx="509">
                  <c:v>29.769380000000002</c:v>
                </c:pt>
                <c:pt idx="510">
                  <c:v>29.788589999999999</c:v>
                </c:pt>
                <c:pt idx="511">
                  <c:v>29.80781</c:v>
                </c:pt>
                <c:pt idx="512">
                  <c:v>29.82582</c:v>
                </c:pt>
                <c:pt idx="513">
                  <c:v>29.84263</c:v>
                </c:pt>
                <c:pt idx="514">
                  <c:v>29.859439999999999</c:v>
                </c:pt>
                <c:pt idx="515">
                  <c:v>29.877459999999999</c:v>
                </c:pt>
                <c:pt idx="516">
                  <c:v>29.894269999999999</c:v>
                </c:pt>
                <c:pt idx="517">
                  <c:v>29.912279999999999</c:v>
                </c:pt>
                <c:pt idx="518">
                  <c:v>29.93149</c:v>
                </c:pt>
                <c:pt idx="519">
                  <c:v>29.94951</c:v>
                </c:pt>
                <c:pt idx="520">
                  <c:v>29.968720000000001</c:v>
                </c:pt>
                <c:pt idx="521">
                  <c:v>29.987939999999998</c:v>
                </c:pt>
                <c:pt idx="522">
                  <c:v>30.007149999999999</c:v>
                </c:pt>
                <c:pt idx="523">
                  <c:v>30.027560000000001</c:v>
                </c:pt>
                <c:pt idx="524">
                  <c:v>30.047979999999999</c:v>
                </c:pt>
                <c:pt idx="525">
                  <c:v>30.068390000000001</c:v>
                </c:pt>
                <c:pt idx="526">
                  <c:v>30.090009999999999</c:v>
                </c:pt>
                <c:pt idx="527">
                  <c:v>30.111619999999998</c:v>
                </c:pt>
                <c:pt idx="528">
                  <c:v>30.13204</c:v>
                </c:pt>
                <c:pt idx="529">
                  <c:v>30.153649999999999</c:v>
                </c:pt>
                <c:pt idx="530">
                  <c:v>30.17407</c:v>
                </c:pt>
                <c:pt idx="531">
                  <c:v>30.194479999999999</c:v>
                </c:pt>
                <c:pt idx="532">
                  <c:v>30.2149</c:v>
                </c:pt>
                <c:pt idx="533">
                  <c:v>30.236509999999999</c:v>
                </c:pt>
                <c:pt idx="534">
                  <c:v>30.259329999999999</c:v>
                </c:pt>
                <c:pt idx="535">
                  <c:v>30.282150000000001</c:v>
                </c:pt>
                <c:pt idx="536">
                  <c:v>30.30376</c:v>
                </c:pt>
                <c:pt idx="537">
                  <c:v>30.325379999999999</c:v>
                </c:pt>
                <c:pt idx="538">
                  <c:v>30.346990000000002</c:v>
                </c:pt>
                <c:pt idx="539">
                  <c:v>30.36861</c:v>
                </c:pt>
                <c:pt idx="540">
                  <c:v>30.39143</c:v>
                </c:pt>
                <c:pt idx="541">
                  <c:v>30.414239999999999</c:v>
                </c:pt>
                <c:pt idx="542">
                  <c:v>30.43826</c:v>
                </c:pt>
                <c:pt idx="543">
                  <c:v>30.461079999999999</c:v>
                </c:pt>
                <c:pt idx="544">
                  <c:v>30.483889999999999</c:v>
                </c:pt>
                <c:pt idx="545">
                  <c:v>30.506710000000002</c:v>
                </c:pt>
                <c:pt idx="546">
                  <c:v>30.528320000000001</c:v>
                </c:pt>
                <c:pt idx="547">
                  <c:v>30.549939999999999</c:v>
                </c:pt>
                <c:pt idx="548">
                  <c:v>30.571549999999998</c:v>
                </c:pt>
                <c:pt idx="549">
                  <c:v>30.593170000000001</c:v>
                </c:pt>
                <c:pt idx="550">
                  <c:v>30.61599</c:v>
                </c:pt>
                <c:pt idx="551">
                  <c:v>30.6388</c:v>
                </c:pt>
                <c:pt idx="552">
                  <c:v>30.660419999999998</c:v>
                </c:pt>
                <c:pt idx="553">
                  <c:v>30.68083</c:v>
                </c:pt>
                <c:pt idx="554">
                  <c:v>30.701250000000002</c:v>
                </c:pt>
                <c:pt idx="555">
                  <c:v>30.72166</c:v>
                </c:pt>
                <c:pt idx="556">
                  <c:v>30.744479999999999</c:v>
                </c:pt>
                <c:pt idx="557">
                  <c:v>30.7685</c:v>
                </c:pt>
                <c:pt idx="558">
                  <c:v>30.79251</c:v>
                </c:pt>
                <c:pt idx="559">
                  <c:v>30.81653</c:v>
                </c:pt>
                <c:pt idx="560">
                  <c:v>30.83935</c:v>
                </c:pt>
                <c:pt idx="561">
                  <c:v>30.862159999999999</c:v>
                </c:pt>
                <c:pt idx="562">
                  <c:v>30.883780000000002</c:v>
                </c:pt>
                <c:pt idx="563">
                  <c:v>30.90419</c:v>
                </c:pt>
                <c:pt idx="564">
                  <c:v>30.924610000000001</c:v>
                </c:pt>
                <c:pt idx="565">
                  <c:v>30.94502</c:v>
                </c:pt>
                <c:pt idx="566">
                  <c:v>30.966640000000002</c:v>
                </c:pt>
                <c:pt idx="567">
                  <c:v>30.990659999999998</c:v>
                </c:pt>
                <c:pt idx="568">
                  <c:v>31.014669999999999</c:v>
                </c:pt>
                <c:pt idx="569">
                  <c:v>31.037489999999998</c:v>
                </c:pt>
                <c:pt idx="570">
                  <c:v>31.060310000000001</c:v>
                </c:pt>
                <c:pt idx="571">
                  <c:v>31.080719999999999</c:v>
                </c:pt>
                <c:pt idx="572">
                  <c:v>31.103539999999999</c:v>
                </c:pt>
                <c:pt idx="573">
                  <c:v>31.126349999999999</c:v>
                </c:pt>
                <c:pt idx="574">
                  <c:v>31.150369999999999</c:v>
                </c:pt>
                <c:pt idx="575">
                  <c:v>31.174389999999999</c:v>
                </c:pt>
                <c:pt idx="576">
                  <c:v>31.19961</c:v>
                </c:pt>
                <c:pt idx="577">
                  <c:v>31.226019999999998</c:v>
                </c:pt>
                <c:pt idx="578">
                  <c:v>31.251239999999999</c:v>
                </c:pt>
                <c:pt idx="579">
                  <c:v>31.27646</c:v>
                </c:pt>
                <c:pt idx="580">
                  <c:v>31.301680000000001</c:v>
                </c:pt>
                <c:pt idx="581">
                  <c:v>31.325700000000001</c:v>
                </c:pt>
                <c:pt idx="582">
                  <c:v>31.348510000000001</c:v>
                </c:pt>
                <c:pt idx="583">
                  <c:v>31.372530000000001</c:v>
                </c:pt>
                <c:pt idx="584">
                  <c:v>31.396550000000001</c:v>
                </c:pt>
                <c:pt idx="585">
                  <c:v>31.420559999999998</c:v>
                </c:pt>
                <c:pt idx="586">
                  <c:v>31.445779999999999</c:v>
                </c:pt>
                <c:pt idx="587">
                  <c:v>31.471</c:v>
                </c:pt>
                <c:pt idx="588">
                  <c:v>31.498619999999999</c:v>
                </c:pt>
                <c:pt idx="589">
                  <c:v>31.525040000000001</c:v>
                </c:pt>
                <c:pt idx="590">
                  <c:v>31.551459999999999</c:v>
                </c:pt>
                <c:pt idx="591">
                  <c:v>31.574269999999999</c:v>
                </c:pt>
                <c:pt idx="592">
                  <c:v>31.597090000000001</c:v>
                </c:pt>
                <c:pt idx="593">
                  <c:v>31.621110000000002</c:v>
                </c:pt>
                <c:pt idx="594">
                  <c:v>31.645130000000002</c:v>
                </c:pt>
                <c:pt idx="595">
                  <c:v>31.669139999999999</c:v>
                </c:pt>
                <c:pt idx="596">
                  <c:v>31.69436</c:v>
                </c:pt>
                <c:pt idx="597">
                  <c:v>31.71838</c:v>
                </c:pt>
                <c:pt idx="598">
                  <c:v>31.743600000000001</c:v>
                </c:pt>
                <c:pt idx="599">
                  <c:v>31.768809999999998</c:v>
                </c:pt>
                <c:pt idx="600">
                  <c:v>31.792829999999999</c:v>
                </c:pt>
                <c:pt idx="601">
                  <c:v>31.815650000000002</c:v>
                </c:pt>
                <c:pt idx="602">
                  <c:v>31.839670000000002</c:v>
                </c:pt>
                <c:pt idx="603">
                  <c:v>31.863679999999999</c:v>
                </c:pt>
                <c:pt idx="604">
                  <c:v>31.8901</c:v>
                </c:pt>
                <c:pt idx="605">
                  <c:v>31.917719999999999</c:v>
                </c:pt>
                <c:pt idx="606">
                  <c:v>31.946539999999999</c:v>
                </c:pt>
                <c:pt idx="607">
                  <c:v>31.97296</c:v>
                </c:pt>
                <c:pt idx="608">
                  <c:v>31.998180000000001</c:v>
                </c:pt>
                <c:pt idx="609">
                  <c:v>32.023400000000002</c:v>
                </c:pt>
                <c:pt idx="610">
                  <c:v>32.04862</c:v>
                </c:pt>
                <c:pt idx="611">
                  <c:v>32.073830000000001</c:v>
                </c:pt>
                <c:pt idx="612">
                  <c:v>32.097850000000001</c:v>
                </c:pt>
                <c:pt idx="613">
                  <c:v>32.123069999999998</c:v>
                </c:pt>
                <c:pt idx="614">
                  <c:v>32.150689999999997</c:v>
                </c:pt>
                <c:pt idx="615">
                  <c:v>32.178310000000003</c:v>
                </c:pt>
                <c:pt idx="616">
                  <c:v>32.205930000000002</c:v>
                </c:pt>
                <c:pt idx="617">
                  <c:v>32.232349999999997</c:v>
                </c:pt>
                <c:pt idx="618">
                  <c:v>32.257570000000001</c:v>
                </c:pt>
                <c:pt idx="619">
                  <c:v>32.280380000000001</c:v>
                </c:pt>
                <c:pt idx="620">
                  <c:v>32.305599999999998</c:v>
                </c:pt>
                <c:pt idx="621">
                  <c:v>32.330820000000003</c:v>
                </c:pt>
                <c:pt idx="622">
                  <c:v>32.357239999999997</c:v>
                </c:pt>
                <c:pt idx="623">
                  <c:v>32.383659999999999</c:v>
                </c:pt>
                <c:pt idx="624">
                  <c:v>32.411279999999998</c:v>
                </c:pt>
                <c:pt idx="625">
                  <c:v>32.438899999999997</c:v>
                </c:pt>
                <c:pt idx="626">
                  <c:v>32.466520000000003</c:v>
                </c:pt>
                <c:pt idx="627">
                  <c:v>32.492930000000001</c:v>
                </c:pt>
                <c:pt idx="628">
                  <c:v>32.519350000000003</c:v>
                </c:pt>
                <c:pt idx="629">
                  <c:v>32.545769999999997</c:v>
                </c:pt>
                <c:pt idx="630">
                  <c:v>32.570990000000002</c:v>
                </c:pt>
                <c:pt idx="631">
                  <c:v>32.598610000000001</c:v>
                </c:pt>
                <c:pt idx="632">
                  <c:v>32.629829999999998</c:v>
                </c:pt>
                <c:pt idx="633">
                  <c:v>32.662260000000003</c:v>
                </c:pt>
                <c:pt idx="634">
                  <c:v>32.69708</c:v>
                </c:pt>
                <c:pt idx="635">
                  <c:v>32.734310000000001</c:v>
                </c:pt>
                <c:pt idx="636">
                  <c:v>32.772739999999999</c:v>
                </c:pt>
                <c:pt idx="637">
                  <c:v>32.814770000000003</c:v>
                </c:pt>
                <c:pt idx="638">
                  <c:v>32.859200000000001</c:v>
                </c:pt>
                <c:pt idx="639">
                  <c:v>32.904829999999997</c:v>
                </c:pt>
                <c:pt idx="640">
                  <c:v>32.952860000000001</c:v>
                </c:pt>
                <c:pt idx="641">
                  <c:v>33.003300000000003</c:v>
                </c:pt>
                <c:pt idx="642">
                  <c:v>33.058540000000001</c:v>
                </c:pt>
                <c:pt idx="643">
                  <c:v>33.114980000000003</c:v>
                </c:pt>
                <c:pt idx="644">
                  <c:v>33.173819999999999</c:v>
                </c:pt>
                <c:pt idx="645">
                  <c:v>33.231459999999998</c:v>
                </c:pt>
                <c:pt idx="646">
                  <c:v>33.289110000000001</c:v>
                </c:pt>
                <c:pt idx="647">
                  <c:v>33.347949999999997</c:v>
                </c:pt>
                <c:pt idx="648">
                  <c:v>33.409190000000002</c:v>
                </c:pt>
                <c:pt idx="649">
                  <c:v>33.469239999999999</c:v>
                </c:pt>
                <c:pt idx="650">
                  <c:v>33.531680000000001</c:v>
                </c:pt>
                <c:pt idx="651">
                  <c:v>33.59413</c:v>
                </c:pt>
                <c:pt idx="652">
                  <c:v>33.658969999999997</c:v>
                </c:pt>
                <c:pt idx="653">
                  <c:v>33.723820000000003</c:v>
                </c:pt>
                <c:pt idx="654">
                  <c:v>33.789870000000001</c:v>
                </c:pt>
                <c:pt idx="655">
                  <c:v>33.854709999999997</c:v>
                </c:pt>
                <c:pt idx="656">
                  <c:v>33.919559999999997</c:v>
                </c:pt>
                <c:pt idx="657">
                  <c:v>33.981999999999999</c:v>
                </c:pt>
                <c:pt idx="658">
                  <c:v>34.045650000000002</c:v>
                </c:pt>
                <c:pt idx="659">
                  <c:v>34.109299999999998</c:v>
                </c:pt>
                <c:pt idx="660">
                  <c:v>34.174140000000001</c:v>
                </c:pt>
                <c:pt idx="661">
                  <c:v>34.237789999999997</c:v>
                </c:pt>
                <c:pt idx="662">
                  <c:v>34.301430000000003</c:v>
                </c:pt>
                <c:pt idx="663">
                  <c:v>34.363880000000002</c:v>
                </c:pt>
                <c:pt idx="664">
                  <c:v>34.42512</c:v>
                </c:pt>
                <c:pt idx="665">
                  <c:v>34.485169999999997</c:v>
                </c:pt>
                <c:pt idx="666">
                  <c:v>34.54401</c:v>
                </c:pt>
                <c:pt idx="667">
                  <c:v>34.601649999999999</c:v>
                </c:pt>
                <c:pt idx="668">
                  <c:v>34.659289999999999</c:v>
                </c:pt>
                <c:pt idx="669">
                  <c:v>34.718130000000002</c:v>
                </c:pt>
                <c:pt idx="670">
                  <c:v>34.778179999999999</c:v>
                </c:pt>
                <c:pt idx="671">
                  <c:v>34.837020000000003</c:v>
                </c:pt>
                <c:pt idx="672">
                  <c:v>34.894660000000002</c:v>
                </c:pt>
                <c:pt idx="673">
                  <c:v>34.948700000000002</c:v>
                </c:pt>
                <c:pt idx="674">
                  <c:v>35.002740000000003</c:v>
                </c:pt>
                <c:pt idx="675">
                  <c:v>35.054369999999999</c:v>
                </c:pt>
                <c:pt idx="676">
                  <c:v>35.107210000000002</c:v>
                </c:pt>
                <c:pt idx="677">
                  <c:v>35.158850000000001</c:v>
                </c:pt>
                <c:pt idx="678">
                  <c:v>35.21049</c:v>
                </c:pt>
                <c:pt idx="679">
                  <c:v>35.259720000000002</c:v>
                </c:pt>
                <c:pt idx="680">
                  <c:v>35.307760000000002</c:v>
                </c:pt>
                <c:pt idx="681">
                  <c:v>35.353389999999997</c:v>
                </c:pt>
                <c:pt idx="682">
                  <c:v>35.396619999999999</c:v>
                </c:pt>
                <c:pt idx="683">
                  <c:v>35.437449999999998</c:v>
                </c:pt>
                <c:pt idx="684">
                  <c:v>35.477080000000001</c:v>
                </c:pt>
                <c:pt idx="685">
                  <c:v>35.517910000000001</c:v>
                </c:pt>
                <c:pt idx="686">
                  <c:v>35.557540000000003</c:v>
                </c:pt>
                <c:pt idx="687">
                  <c:v>35.59836</c:v>
                </c:pt>
                <c:pt idx="688">
                  <c:v>35.636789999999998</c:v>
                </c:pt>
                <c:pt idx="689">
                  <c:v>35.675220000000003</c:v>
                </c:pt>
                <c:pt idx="690">
                  <c:v>35.713650000000001</c:v>
                </c:pt>
                <c:pt idx="691">
                  <c:v>35.752070000000003</c:v>
                </c:pt>
                <c:pt idx="692">
                  <c:v>35.791699999999999</c:v>
                </c:pt>
                <c:pt idx="693">
                  <c:v>35.830129999999997</c:v>
                </c:pt>
                <c:pt idx="694">
                  <c:v>35.872160000000001</c:v>
                </c:pt>
                <c:pt idx="695">
                  <c:v>35.915390000000002</c:v>
                </c:pt>
                <c:pt idx="696">
                  <c:v>35.959820000000001</c:v>
                </c:pt>
                <c:pt idx="697">
                  <c:v>36.006659999999997</c:v>
                </c:pt>
                <c:pt idx="698">
                  <c:v>36.053489999999996</c:v>
                </c:pt>
                <c:pt idx="699">
                  <c:v>36.101529999999997</c:v>
                </c:pt>
                <c:pt idx="700">
                  <c:v>36.149560000000001</c:v>
                </c:pt>
                <c:pt idx="701">
                  <c:v>36.198799999999999</c:v>
                </c:pt>
                <c:pt idx="702">
                  <c:v>36.250430000000001</c:v>
                </c:pt>
                <c:pt idx="703">
                  <c:v>36.304470000000002</c:v>
                </c:pt>
                <c:pt idx="704">
                  <c:v>36.360909999999997</c:v>
                </c:pt>
                <c:pt idx="705">
                  <c:v>36.419750000000001</c:v>
                </c:pt>
                <c:pt idx="706">
                  <c:v>36.482199999999999</c:v>
                </c:pt>
                <c:pt idx="707">
                  <c:v>36.545850000000002</c:v>
                </c:pt>
                <c:pt idx="708">
                  <c:v>36.611890000000002</c:v>
                </c:pt>
                <c:pt idx="709">
                  <c:v>36.676740000000002</c:v>
                </c:pt>
                <c:pt idx="710">
                  <c:v>36.743989999999997</c:v>
                </c:pt>
                <c:pt idx="711">
                  <c:v>36.813639999999999</c:v>
                </c:pt>
                <c:pt idx="712">
                  <c:v>36.885689999999997</c:v>
                </c:pt>
                <c:pt idx="713">
                  <c:v>36.960140000000003</c:v>
                </c:pt>
                <c:pt idx="714">
                  <c:v>37.036999999999999</c:v>
                </c:pt>
                <c:pt idx="715">
                  <c:v>37.115049999999997</c:v>
                </c:pt>
                <c:pt idx="716">
                  <c:v>37.194310000000002</c:v>
                </c:pt>
                <c:pt idx="717">
                  <c:v>37.275970000000001</c:v>
                </c:pt>
                <c:pt idx="718">
                  <c:v>37.356430000000003</c:v>
                </c:pt>
                <c:pt idx="719">
                  <c:v>37.438090000000003</c:v>
                </c:pt>
                <c:pt idx="720">
                  <c:v>37.519739999999999</c:v>
                </c:pt>
                <c:pt idx="721">
                  <c:v>37.601399999999998</c:v>
                </c:pt>
                <c:pt idx="722">
                  <c:v>37.686660000000003</c:v>
                </c:pt>
                <c:pt idx="723">
                  <c:v>37.773130000000002</c:v>
                </c:pt>
                <c:pt idx="724">
                  <c:v>37.860790000000001</c:v>
                </c:pt>
                <c:pt idx="725">
                  <c:v>37.949649999999998</c:v>
                </c:pt>
                <c:pt idx="726">
                  <c:v>38.037320000000001</c:v>
                </c:pt>
                <c:pt idx="727">
                  <c:v>38.123779999999996</c:v>
                </c:pt>
                <c:pt idx="728">
                  <c:v>38.211440000000003</c:v>
                </c:pt>
                <c:pt idx="729">
                  <c:v>38.297899999999998</c:v>
                </c:pt>
                <c:pt idx="730">
                  <c:v>38.385570000000001</c:v>
                </c:pt>
                <c:pt idx="731">
                  <c:v>38.475630000000002</c:v>
                </c:pt>
                <c:pt idx="732">
                  <c:v>38.566899999999997</c:v>
                </c:pt>
                <c:pt idx="733">
                  <c:v>38.661760000000001</c:v>
                </c:pt>
                <c:pt idx="734">
                  <c:v>38.757829999999998</c:v>
                </c:pt>
                <c:pt idx="735">
                  <c:v>38.8551</c:v>
                </c:pt>
                <c:pt idx="736">
                  <c:v>38.953569999999999</c:v>
                </c:pt>
                <c:pt idx="737">
                  <c:v>39.049639999999997</c:v>
                </c:pt>
                <c:pt idx="738">
                  <c:v>39.148110000000003</c:v>
                </c:pt>
                <c:pt idx="739">
                  <c:v>39.247790000000002</c:v>
                </c:pt>
                <c:pt idx="740">
                  <c:v>39.34986</c:v>
                </c:pt>
                <c:pt idx="741">
                  <c:v>39.451929999999997</c:v>
                </c:pt>
                <c:pt idx="742">
                  <c:v>39.55641</c:v>
                </c:pt>
                <c:pt idx="743">
                  <c:v>39.66328</c:v>
                </c:pt>
                <c:pt idx="744">
                  <c:v>39.771360000000001</c:v>
                </c:pt>
                <c:pt idx="745">
                  <c:v>39.879440000000002</c:v>
                </c:pt>
                <c:pt idx="746">
                  <c:v>39.988720000000001</c:v>
                </c:pt>
                <c:pt idx="747">
                  <c:v>40.099200000000003</c:v>
                </c:pt>
                <c:pt idx="748">
                  <c:v>40.210880000000003</c:v>
                </c:pt>
                <c:pt idx="749">
                  <c:v>40.322560000000003</c:v>
                </c:pt>
                <c:pt idx="750">
                  <c:v>40.437840000000001</c:v>
                </c:pt>
                <c:pt idx="751">
                  <c:v>40.555520000000001</c:v>
                </c:pt>
                <c:pt idx="752">
                  <c:v>40.674410000000002</c:v>
                </c:pt>
                <c:pt idx="753">
                  <c:v>40.790889999999997</c:v>
                </c:pt>
                <c:pt idx="754">
                  <c:v>40.906179999999999</c:v>
                </c:pt>
                <c:pt idx="755">
                  <c:v>41.02026</c:v>
                </c:pt>
                <c:pt idx="756">
                  <c:v>41.133139999999997</c:v>
                </c:pt>
                <c:pt idx="757">
                  <c:v>41.246020000000001</c:v>
                </c:pt>
                <c:pt idx="758">
                  <c:v>41.360100000000003</c:v>
                </c:pt>
                <c:pt idx="759">
                  <c:v>41.476590000000002</c:v>
                </c:pt>
                <c:pt idx="760">
                  <c:v>41.595469999999999</c:v>
                </c:pt>
                <c:pt idx="761">
                  <c:v>41.716760000000001</c:v>
                </c:pt>
                <c:pt idx="762">
                  <c:v>41.838050000000003</c:v>
                </c:pt>
                <c:pt idx="763">
                  <c:v>41.95693</c:v>
                </c:pt>
                <c:pt idx="764">
                  <c:v>42.072209999999998</c:v>
                </c:pt>
                <c:pt idx="765">
                  <c:v>42.186300000000003</c:v>
                </c:pt>
                <c:pt idx="766">
                  <c:v>42.301580000000001</c:v>
                </c:pt>
                <c:pt idx="767">
                  <c:v>42.415660000000003</c:v>
                </c:pt>
                <c:pt idx="768">
                  <c:v>42.532139999999998</c:v>
                </c:pt>
                <c:pt idx="769">
                  <c:v>42.648629999999997</c:v>
                </c:pt>
                <c:pt idx="770">
                  <c:v>42.767510000000001</c:v>
                </c:pt>
                <c:pt idx="771">
                  <c:v>42.886400000000002</c:v>
                </c:pt>
                <c:pt idx="772">
                  <c:v>43.002879999999998</c:v>
                </c:pt>
                <c:pt idx="773">
                  <c:v>43.119370000000004</c:v>
                </c:pt>
                <c:pt idx="774">
                  <c:v>43.232250000000001</c:v>
                </c:pt>
                <c:pt idx="775">
                  <c:v>43.345129999999997</c:v>
                </c:pt>
                <c:pt idx="776">
                  <c:v>43.460410000000003</c:v>
                </c:pt>
                <c:pt idx="777">
                  <c:v>43.575690000000002</c:v>
                </c:pt>
                <c:pt idx="778">
                  <c:v>43.69218</c:v>
                </c:pt>
                <c:pt idx="779">
                  <c:v>43.808660000000003</c:v>
                </c:pt>
                <c:pt idx="780">
                  <c:v>43.923940000000002</c:v>
                </c:pt>
                <c:pt idx="781">
                  <c:v>44.039230000000003</c:v>
                </c:pt>
                <c:pt idx="782">
                  <c:v>44.154510000000002</c:v>
                </c:pt>
                <c:pt idx="783">
                  <c:v>44.268590000000003</c:v>
                </c:pt>
                <c:pt idx="784">
                  <c:v>44.383870000000002</c:v>
                </c:pt>
                <c:pt idx="785">
                  <c:v>44.497959999999999</c:v>
                </c:pt>
                <c:pt idx="786">
                  <c:v>44.61204</c:v>
                </c:pt>
                <c:pt idx="787">
                  <c:v>44.72972</c:v>
                </c:pt>
                <c:pt idx="788">
                  <c:v>44.848610000000001</c:v>
                </c:pt>
                <c:pt idx="789">
                  <c:v>44.969889999999999</c:v>
                </c:pt>
                <c:pt idx="790">
                  <c:v>45.089979999999997</c:v>
                </c:pt>
                <c:pt idx="791">
                  <c:v>45.20767</c:v>
                </c:pt>
                <c:pt idx="792">
                  <c:v>45.324150000000003</c:v>
                </c:pt>
                <c:pt idx="793">
                  <c:v>45.440629999999999</c:v>
                </c:pt>
                <c:pt idx="794">
                  <c:v>45.558320000000002</c:v>
                </c:pt>
                <c:pt idx="795">
                  <c:v>45.678400000000003</c:v>
                </c:pt>
                <c:pt idx="796">
                  <c:v>45.799689999999998</c:v>
                </c:pt>
                <c:pt idx="797">
                  <c:v>45.922179999999997</c:v>
                </c:pt>
                <c:pt idx="798">
                  <c:v>46.045870000000001</c:v>
                </c:pt>
                <c:pt idx="799">
                  <c:v>46.16836</c:v>
                </c:pt>
                <c:pt idx="800">
                  <c:v>46.290840000000003</c:v>
                </c:pt>
                <c:pt idx="801">
                  <c:v>46.41093</c:v>
                </c:pt>
                <c:pt idx="802">
                  <c:v>46.531019999999998</c:v>
                </c:pt>
                <c:pt idx="803">
                  <c:v>46.649900000000002</c:v>
                </c:pt>
                <c:pt idx="804">
                  <c:v>46.772390000000001</c:v>
                </c:pt>
                <c:pt idx="805">
                  <c:v>46.894880000000001</c:v>
                </c:pt>
                <c:pt idx="806">
                  <c:v>47.020969999999998</c:v>
                </c:pt>
                <c:pt idx="807">
                  <c:v>47.145859999999999</c:v>
                </c:pt>
                <c:pt idx="808">
                  <c:v>47.27075</c:v>
                </c:pt>
                <c:pt idx="809">
                  <c:v>47.394440000000003</c:v>
                </c:pt>
                <c:pt idx="810">
                  <c:v>47.515720000000002</c:v>
                </c:pt>
                <c:pt idx="811">
                  <c:v>47.635809999999999</c:v>
                </c:pt>
                <c:pt idx="812">
                  <c:v>47.753489999999999</c:v>
                </c:pt>
                <c:pt idx="813">
                  <c:v>47.869979999999998</c:v>
                </c:pt>
                <c:pt idx="814">
                  <c:v>47.991259999999997</c:v>
                </c:pt>
                <c:pt idx="815">
                  <c:v>48.113750000000003</c:v>
                </c:pt>
                <c:pt idx="816">
                  <c:v>48.238639999999997</c:v>
                </c:pt>
                <c:pt idx="817">
                  <c:v>48.36233</c:v>
                </c:pt>
                <c:pt idx="818">
                  <c:v>48.483620000000002</c:v>
                </c:pt>
                <c:pt idx="819">
                  <c:v>48.602499999999999</c:v>
                </c:pt>
                <c:pt idx="820">
                  <c:v>48.722589999999997</c:v>
                </c:pt>
                <c:pt idx="821">
                  <c:v>48.841470000000001</c:v>
                </c:pt>
                <c:pt idx="822">
                  <c:v>48.961559999999999</c:v>
                </c:pt>
                <c:pt idx="823">
                  <c:v>49.084049999999998</c:v>
                </c:pt>
                <c:pt idx="824">
                  <c:v>49.207740000000001</c:v>
                </c:pt>
                <c:pt idx="825">
                  <c:v>49.333829999999999</c:v>
                </c:pt>
                <c:pt idx="826">
                  <c:v>49.45872</c:v>
                </c:pt>
                <c:pt idx="827">
                  <c:v>49.580010000000001</c:v>
                </c:pt>
                <c:pt idx="828">
                  <c:v>49.697690000000001</c:v>
                </c:pt>
                <c:pt idx="829">
                  <c:v>49.81297</c:v>
                </c:pt>
                <c:pt idx="830">
                  <c:v>49.930660000000003</c:v>
                </c:pt>
                <c:pt idx="831">
                  <c:v>50.051940000000002</c:v>
                </c:pt>
                <c:pt idx="832">
                  <c:v>50.175629999999998</c:v>
                </c:pt>
                <c:pt idx="833">
                  <c:v>50.301720000000003</c:v>
                </c:pt>
                <c:pt idx="834">
                  <c:v>50.426609999999997</c:v>
                </c:pt>
                <c:pt idx="835">
                  <c:v>50.549100000000003</c:v>
                </c:pt>
                <c:pt idx="836">
                  <c:v>50.66919</c:v>
                </c:pt>
                <c:pt idx="837">
                  <c:v>50.788069999999998</c:v>
                </c:pt>
                <c:pt idx="838">
                  <c:v>50.905760000000001</c:v>
                </c:pt>
                <c:pt idx="839">
                  <c:v>51.022239999999996</c:v>
                </c:pt>
                <c:pt idx="840">
                  <c:v>51.142330000000001</c:v>
                </c:pt>
                <c:pt idx="841">
                  <c:v>51.26482</c:v>
                </c:pt>
                <c:pt idx="842">
                  <c:v>51.39331</c:v>
                </c:pt>
                <c:pt idx="843">
                  <c:v>51.521799999999999</c:v>
                </c:pt>
                <c:pt idx="844">
                  <c:v>51.647889999999997</c:v>
                </c:pt>
                <c:pt idx="845">
                  <c:v>51.772779999999997</c:v>
                </c:pt>
                <c:pt idx="846">
                  <c:v>51.895269999999996</c:v>
                </c:pt>
                <c:pt idx="847">
                  <c:v>52.016559999999998</c:v>
                </c:pt>
                <c:pt idx="848">
                  <c:v>52.140239999999999</c:v>
                </c:pt>
                <c:pt idx="849">
                  <c:v>52.263930000000002</c:v>
                </c:pt>
                <c:pt idx="850">
                  <c:v>52.391219999999997</c:v>
                </c:pt>
                <c:pt idx="851">
                  <c:v>52.51972</c:v>
                </c:pt>
                <c:pt idx="852">
                  <c:v>52.65061</c:v>
                </c:pt>
                <c:pt idx="853">
                  <c:v>52.781500000000001</c:v>
                </c:pt>
                <c:pt idx="854">
                  <c:v>52.91</c:v>
                </c:pt>
                <c:pt idx="855">
                  <c:v>53.034889999999997</c:v>
                </c:pt>
                <c:pt idx="856">
                  <c:v>53.159779999999998</c:v>
                </c:pt>
                <c:pt idx="857">
                  <c:v>53.284669999999998</c:v>
                </c:pt>
                <c:pt idx="858">
                  <c:v>53.410760000000003</c:v>
                </c:pt>
                <c:pt idx="859">
                  <c:v>53.539250000000003</c:v>
                </c:pt>
                <c:pt idx="860">
                  <c:v>53.668939999999999</c:v>
                </c:pt>
                <c:pt idx="861">
                  <c:v>53.798630000000003</c:v>
                </c:pt>
                <c:pt idx="862">
                  <c:v>53.928330000000003</c:v>
                </c:pt>
                <c:pt idx="863">
                  <c:v>54.056820000000002</c:v>
                </c:pt>
                <c:pt idx="864">
                  <c:v>54.18291</c:v>
                </c:pt>
                <c:pt idx="865">
                  <c:v>54.305399999999999</c:v>
                </c:pt>
                <c:pt idx="866">
                  <c:v>54.425490000000003</c:v>
                </c:pt>
                <c:pt idx="867">
                  <c:v>54.545569999999998</c:v>
                </c:pt>
                <c:pt idx="868">
                  <c:v>54.66686</c:v>
                </c:pt>
                <c:pt idx="869">
                  <c:v>54.790550000000003</c:v>
                </c:pt>
                <c:pt idx="870">
                  <c:v>54.913040000000002</c:v>
                </c:pt>
                <c:pt idx="871">
                  <c:v>55.036720000000003</c:v>
                </c:pt>
                <c:pt idx="872">
                  <c:v>55.158009999999997</c:v>
                </c:pt>
                <c:pt idx="873">
                  <c:v>55.278100000000002</c:v>
                </c:pt>
                <c:pt idx="874">
                  <c:v>55.398180000000004</c:v>
                </c:pt>
                <c:pt idx="875">
                  <c:v>55.517069999999997</c:v>
                </c:pt>
                <c:pt idx="876">
                  <c:v>55.635950000000001</c:v>
                </c:pt>
                <c:pt idx="877">
                  <c:v>55.756039999999999</c:v>
                </c:pt>
                <c:pt idx="878">
                  <c:v>55.878529999999998</c:v>
                </c:pt>
                <c:pt idx="879">
                  <c:v>56.003419999999998</c:v>
                </c:pt>
                <c:pt idx="880">
                  <c:v>56.130710000000001</c:v>
                </c:pt>
                <c:pt idx="881">
                  <c:v>56.254399999999997</c:v>
                </c:pt>
                <c:pt idx="882">
                  <c:v>56.375689999999999</c:v>
                </c:pt>
                <c:pt idx="883">
                  <c:v>56.49577</c:v>
                </c:pt>
                <c:pt idx="884">
                  <c:v>56.617060000000002</c:v>
                </c:pt>
                <c:pt idx="885">
                  <c:v>56.738349999999997</c:v>
                </c:pt>
                <c:pt idx="886">
                  <c:v>56.863239999999998</c:v>
                </c:pt>
                <c:pt idx="887">
                  <c:v>56.99053</c:v>
                </c:pt>
                <c:pt idx="888">
                  <c:v>57.120220000000003</c:v>
                </c:pt>
                <c:pt idx="889">
                  <c:v>57.24991</c:v>
                </c:pt>
                <c:pt idx="890">
                  <c:v>57.378410000000002</c:v>
                </c:pt>
                <c:pt idx="891">
                  <c:v>57.5045</c:v>
                </c:pt>
                <c:pt idx="892">
                  <c:v>57.628189999999996</c:v>
                </c:pt>
                <c:pt idx="893">
                  <c:v>57.749470000000002</c:v>
                </c:pt>
                <c:pt idx="894">
                  <c:v>57.871960000000001</c:v>
                </c:pt>
                <c:pt idx="895">
                  <c:v>57.996850000000002</c:v>
                </c:pt>
                <c:pt idx="896">
                  <c:v>58.126539999999999</c:v>
                </c:pt>
                <c:pt idx="897">
                  <c:v>58.257440000000003</c:v>
                </c:pt>
                <c:pt idx="898">
                  <c:v>58.389530000000001</c:v>
                </c:pt>
                <c:pt idx="899">
                  <c:v>58.520429999999998</c:v>
                </c:pt>
                <c:pt idx="900">
                  <c:v>58.648919999999997</c:v>
                </c:pt>
                <c:pt idx="901">
                  <c:v>58.773809999999997</c:v>
                </c:pt>
                <c:pt idx="902">
                  <c:v>58.896299999999997</c:v>
                </c:pt>
                <c:pt idx="903">
                  <c:v>59.017580000000002</c:v>
                </c:pt>
                <c:pt idx="904">
                  <c:v>59.141269999999999</c:v>
                </c:pt>
                <c:pt idx="905">
                  <c:v>59.268560000000001</c:v>
                </c:pt>
                <c:pt idx="906">
                  <c:v>59.399459999999998</c:v>
                </c:pt>
                <c:pt idx="907">
                  <c:v>59.53275</c:v>
                </c:pt>
                <c:pt idx="908">
                  <c:v>59.663649999999997</c:v>
                </c:pt>
                <c:pt idx="909">
                  <c:v>59.793340000000001</c:v>
                </c:pt>
                <c:pt idx="910">
                  <c:v>59.920630000000003</c:v>
                </c:pt>
                <c:pt idx="911">
                  <c:v>60.047919999999998</c:v>
                </c:pt>
                <c:pt idx="912">
                  <c:v>60.17642</c:v>
                </c:pt>
                <c:pt idx="913">
                  <c:v>60.30491</c:v>
                </c:pt>
                <c:pt idx="914">
                  <c:v>60.434600000000003</c:v>
                </c:pt>
                <c:pt idx="915">
                  <c:v>60.563090000000003</c:v>
                </c:pt>
                <c:pt idx="916">
                  <c:v>60.692790000000002</c:v>
                </c:pt>
                <c:pt idx="917">
                  <c:v>60.822479999999999</c:v>
                </c:pt>
                <c:pt idx="918">
                  <c:v>60.949770000000001</c:v>
                </c:pt>
                <c:pt idx="919">
                  <c:v>61.074660000000002</c:v>
                </c:pt>
                <c:pt idx="920">
                  <c:v>61.199550000000002</c:v>
                </c:pt>
                <c:pt idx="921">
                  <c:v>61.323239999999998</c:v>
                </c:pt>
                <c:pt idx="922">
                  <c:v>61.448129999999999</c:v>
                </c:pt>
                <c:pt idx="923">
                  <c:v>61.57302</c:v>
                </c:pt>
                <c:pt idx="924">
                  <c:v>61.699109999999997</c:v>
                </c:pt>
                <c:pt idx="925">
                  <c:v>61.825200000000002</c:v>
                </c:pt>
                <c:pt idx="926">
                  <c:v>61.948889999999999</c:v>
                </c:pt>
                <c:pt idx="927">
                  <c:v>62.073779999999999</c:v>
                </c:pt>
                <c:pt idx="928">
                  <c:v>62.197470000000003</c:v>
                </c:pt>
                <c:pt idx="929">
                  <c:v>62.321159999999999</c:v>
                </c:pt>
                <c:pt idx="930">
                  <c:v>62.443640000000002</c:v>
                </c:pt>
                <c:pt idx="931">
                  <c:v>62.564929999999997</c:v>
                </c:pt>
                <c:pt idx="932">
                  <c:v>62.68862</c:v>
                </c:pt>
                <c:pt idx="933">
                  <c:v>62.815910000000002</c:v>
                </c:pt>
                <c:pt idx="934">
                  <c:v>62.945599999999999</c:v>
                </c:pt>
                <c:pt idx="935">
                  <c:v>63.0777</c:v>
                </c:pt>
                <c:pt idx="936">
                  <c:v>63.208590000000001</c:v>
                </c:pt>
                <c:pt idx="937">
                  <c:v>63.338290000000001</c:v>
                </c:pt>
                <c:pt idx="938">
                  <c:v>63.464379999999998</c:v>
                </c:pt>
                <c:pt idx="939">
                  <c:v>63.590470000000003</c:v>
                </c:pt>
                <c:pt idx="940">
                  <c:v>63.717759999999998</c:v>
                </c:pt>
                <c:pt idx="941">
                  <c:v>63.845050000000001</c:v>
                </c:pt>
                <c:pt idx="942">
                  <c:v>63.97354</c:v>
                </c:pt>
                <c:pt idx="943">
                  <c:v>64.10324</c:v>
                </c:pt>
                <c:pt idx="944">
                  <c:v>64.237729999999999</c:v>
                </c:pt>
                <c:pt idx="945">
                  <c:v>64.373429999999999</c:v>
                </c:pt>
                <c:pt idx="946">
                  <c:v>64.507930000000002</c:v>
                </c:pt>
                <c:pt idx="947">
                  <c:v>64.640020000000007</c:v>
                </c:pt>
                <c:pt idx="948">
                  <c:v>64.769710000000003</c:v>
                </c:pt>
                <c:pt idx="949">
                  <c:v>64.899410000000003</c:v>
                </c:pt>
                <c:pt idx="950">
                  <c:v>65.027900000000002</c:v>
                </c:pt>
                <c:pt idx="951">
                  <c:v>65.157589999999999</c:v>
                </c:pt>
                <c:pt idx="952">
                  <c:v>65.288489999999996</c:v>
                </c:pt>
                <c:pt idx="953">
                  <c:v>65.420580000000001</c:v>
                </c:pt>
                <c:pt idx="954">
                  <c:v>65.557479999999998</c:v>
                </c:pt>
                <c:pt idx="955">
                  <c:v>65.694379999999995</c:v>
                </c:pt>
                <c:pt idx="956">
                  <c:v>65.828869999999995</c:v>
                </c:pt>
                <c:pt idx="957">
                  <c:v>65.960970000000003</c:v>
                </c:pt>
                <c:pt idx="958">
                  <c:v>66.089460000000003</c:v>
                </c:pt>
                <c:pt idx="959">
                  <c:v>66.217950000000002</c:v>
                </c:pt>
                <c:pt idx="960">
                  <c:v>66.347650000000002</c:v>
                </c:pt>
                <c:pt idx="961">
                  <c:v>66.478539999999995</c:v>
                </c:pt>
                <c:pt idx="962">
                  <c:v>66.610640000000004</c:v>
                </c:pt>
                <c:pt idx="963">
                  <c:v>66.729519999999994</c:v>
                </c:pt>
                <c:pt idx="964">
                  <c:v>66.811179999999993</c:v>
                </c:pt>
                <c:pt idx="965">
                  <c:v>66.874830000000003</c:v>
                </c:pt>
                <c:pt idx="966">
                  <c:v>66.970889999999997</c:v>
                </c:pt>
                <c:pt idx="967">
                  <c:v>66.996110000000002</c:v>
                </c:pt>
                <c:pt idx="968">
                  <c:v>67.006919999999994</c:v>
                </c:pt>
                <c:pt idx="969">
                  <c:v>67.087379999999996</c:v>
                </c:pt>
                <c:pt idx="970">
                  <c:v>67.202659999999995</c:v>
                </c:pt>
                <c:pt idx="971">
                  <c:v>67.315539999999999</c:v>
                </c:pt>
                <c:pt idx="972">
                  <c:v>67.451239999999999</c:v>
                </c:pt>
                <c:pt idx="973">
                  <c:v>67.633769999999998</c:v>
                </c:pt>
                <c:pt idx="974">
                  <c:v>67.824709999999996</c:v>
                </c:pt>
                <c:pt idx="975">
                  <c:v>68.002440000000007</c:v>
                </c:pt>
                <c:pt idx="976">
                  <c:v>68.16695</c:v>
                </c:pt>
                <c:pt idx="977">
                  <c:v>68.320660000000004</c:v>
                </c:pt>
                <c:pt idx="978">
                  <c:v>68.469570000000004</c:v>
                </c:pt>
                <c:pt idx="979">
                  <c:v>68.613669999999999</c:v>
                </c:pt>
                <c:pt idx="980">
                  <c:v>68.75658</c:v>
                </c:pt>
                <c:pt idx="981">
                  <c:v>68.89828</c:v>
                </c:pt>
                <c:pt idx="982">
                  <c:v>69.038780000000003</c:v>
                </c:pt>
                <c:pt idx="983">
                  <c:v>69.178079999999994</c:v>
                </c:pt>
                <c:pt idx="984">
                  <c:v>69.312579999999997</c:v>
                </c:pt>
                <c:pt idx="985">
                  <c:v>69.444670000000002</c:v>
                </c:pt>
                <c:pt idx="986">
                  <c:v>69.576769999999996</c:v>
                </c:pt>
                <c:pt idx="987">
                  <c:v>69.708860000000001</c:v>
                </c:pt>
                <c:pt idx="988">
                  <c:v>69.843360000000004</c:v>
                </c:pt>
                <c:pt idx="989">
                  <c:v>69.977850000000004</c:v>
                </c:pt>
                <c:pt idx="990">
                  <c:v>70.113550000000004</c:v>
                </c:pt>
                <c:pt idx="991">
                  <c:v>70.249250000000004</c:v>
                </c:pt>
                <c:pt idx="992">
                  <c:v>70.386150000000001</c:v>
                </c:pt>
                <c:pt idx="993">
                  <c:v>70.521839999999997</c:v>
                </c:pt>
                <c:pt idx="994">
                  <c:v>70.653940000000006</c:v>
                </c:pt>
                <c:pt idx="995">
                  <c:v>70.783630000000002</c:v>
                </c:pt>
                <c:pt idx="996">
                  <c:v>70.913330000000002</c:v>
                </c:pt>
                <c:pt idx="997">
                  <c:v>71.043019999999999</c:v>
                </c:pt>
                <c:pt idx="998">
                  <c:v>71.176310000000001</c:v>
                </c:pt>
                <c:pt idx="999">
                  <c:v>71.310810000000004</c:v>
                </c:pt>
                <c:pt idx="1000">
                  <c:v>71.445310000000006</c:v>
                </c:pt>
                <c:pt idx="1001">
                  <c:v>71.579800000000006</c:v>
                </c:pt>
                <c:pt idx="1002">
                  <c:v>71.714299999999994</c:v>
                </c:pt>
                <c:pt idx="1003">
                  <c:v>71.8476</c:v>
                </c:pt>
                <c:pt idx="1004">
                  <c:v>71.979690000000005</c:v>
                </c:pt>
                <c:pt idx="1005">
                  <c:v>72.109380000000002</c:v>
                </c:pt>
                <c:pt idx="1006">
                  <c:v>72.240279999999998</c:v>
                </c:pt>
                <c:pt idx="1007">
                  <c:v>72.371170000000006</c:v>
                </c:pt>
                <c:pt idx="1008">
                  <c:v>72.505669999999995</c:v>
                </c:pt>
                <c:pt idx="1009">
                  <c:v>72.642570000000006</c:v>
                </c:pt>
                <c:pt idx="1010">
                  <c:v>72.779470000000003</c:v>
                </c:pt>
                <c:pt idx="1011">
                  <c:v>72.91516</c:v>
                </c:pt>
                <c:pt idx="1012">
                  <c:v>73.047259999999994</c:v>
                </c:pt>
                <c:pt idx="1013">
                  <c:v>73.175749999999994</c:v>
                </c:pt>
                <c:pt idx="1014">
                  <c:v>73.305440000000004</c:v>
                </c:pt>
                <c:pt idx="1015">
                  <c:v>73.437539999999998</c:v>
                </c:pt>
                <c:pt idx="1016">
                  <c:v>73.569630000000004</c:v>
                </c:pt>
                <c:pt idx="1017">
                  <c:v>73.701729999999998</c:v>
                </c:pt>
                <c:pt idx="1018">
                  <c:v>73.836219999999997</c:v>
                </c:pt>
                <c:pt idx="1019">
                  <c:v>73.97072</c:v>
                </c:pt>
                <c:pt idx="1020">
                  <c:v>74.102819999999994</c:v>
                </c:pt>
                <c:pt idx="1021">
                  <c:v>74.232510000000005</c:v>
                </c:pt>
                <c:pt idx="1022">
                  <c:v>74.358599999999996</c:v>
                </c:pt>
                <c:pt idx="1023">
                  <c:v>74.484690000000001</c:v>
                </c:pt>
                <c:pt idx="1024">
                  <c:v>74.611980000000003</c:v>
                </c:pt>
                <c:pt idx="1025">
                  <c:v>74.741669999999999</c:v>
                </c:pt>
                <c:pt idx="1026">
                  <c:v>74.872569999999996</c:v>
                </c:pt>
                <c:pt idx="1027">
                  <c:v>75.003460000000004</c:v>
                </c:pt>
                <c:pt idx="1028">
                  <c:v>75.133160000000004</c:v>
                </c:pt>
                <c:pt idx="1029">
                  <c:v>75.260450000000006</c:v>
                </c:pt>
                <c:pt idx="1030">
                  <c:v>75.386539999999997</c:v>
                </c:pt>
                <c:pt idx="1031">
                  <c:v>75.512630000000001</c:v>
                </c:pt>
                <c:pt idx="1032">
                  <c:v>75.638720000000006</c:v>
                </c:pt>
                <c:pt idx="1033">
                  <c:v>75.764809999999997</c:v>
                </c:pt>
                <c:pt idx="1034">
                  <c:v>75.894499999999994</c:v>
                </c:pt>
                <c:pt idx="1035">
                  <c:v>76.027799999999999</c:v>
                </c:pt>
                <c:pt idx="1036">
                  <c:v>76.163499999999999</c:v>
                </c:pt>
                <c:pt idx="1037">
                  <c:v>76.301599999999993</c:v>
                </c:pt>
                <c:pt idx="1038">
                  <c:v>76.438490000000002</c:v>
                </c:pt>
                <c:pt idx="1039">
                  <c:v>76.572990000000004</c:v>
                </c:pt>
                <c:pt idx="1040">
                  <c:v>76.706289999999996</c:v>
                </c:pt>
                <c:pt idx="1041">
                  <c:v>76.838380000000001</c:v>
                </c:pt>
                <c:pt idx="1042">
                  <c:v>76.974080000000001</c:v>
                </c:pt>
                <c:pt idx="1043">
                  <c:v>77.10857</c:v>
                </c:pt>
                <c:pt idx="1044">
                  <c:v>77.24427</c:v>
                </c:pt>
                <c:pt idx="1045">
                  <c:v>77.382369999999995</c:v>
                </c:pt>
                <c:pt idx="1046">
                  <c:v>77.520470000000003</c:v>
                </c:pt>
                <c:pt idx="1047">
                  <c:v>77.658569999999997</c:v>
                </c:pt>
                <c:pt idx="1048">
                  <c:v>77.794269999999997</c:v>
                </c:pt>
                <c:pt idx="1049">
                  <c:v>77.926360000000003</c:v>
                </c:pt>
                <c:pt idx="1050">
                  <c:v>78.058459999999997</c:v>
                </c:pt>
                <c:pt idx="1051">
                  <c:v>78.192949999999996</c:v>
                </c:pt>
                <c:pt idx="1052">
                  <c:v>78.328649999999996</c:v>
                </c:pt>
                <c:pt idx="1053">
                  <c:v>78.466750000000005</c:v>
                </c:pt>
                <c:pt idx="1054">
                  <c:v>78.606049999999996</c:v>
                </c:pt>
                <c:pt idx="1055">
                  <c:v>78.745350000000002</c:v>
                </c:pt>
                <c:pt idx="1056">
                  <c:v>78.882249999999999</c:v>
                </c:pt>
                <c:pt idx="1057">
                  <c:v>79.017949999999999</c:v>
                </c:pt>
                <c:pt idx="1058">
                  <c:v>79.151240000000001</c:v>
                </c:pt>
                <c:pt idx="1059">
                  <c:v>79.283339999999995</c:v>
                </c:pt>
                <c:pt idx="1060">
                  <c:v>79.413030000000006</c:v>
                </c:pt>
                <c:pt idx="1061">
                  <c:v>79.54392</c:v>
                </c:pt>
                <c:pt idx="1062">
                  <c:v>79.677220000000005</c:v>
                </c:pt>
                <c:pt idx="1063">
                  <c:v>79.814120000000003</c:v>
                </c:pt>
                <c:pt idx="1064">
                  <c:v>79.952219999999997</c:v>
                </c:pt>
                <c:pt idx="1065">
                  <c:v>80.087909999999994</c:v>
                </c:pt>
                <c:pt idx="1066">
                  <c:v>80.222409999999996</c:v>
                </c:pt>
                <c:pt idx="1067">
                  <c:v>80.353300000000004</c:v>
                </c:pt>
                <c:pt idx="1068">
                  <c:v>80.484200000000001</c:v>
                </c:pt>
                <c:pt idx="1069">
                  <c:v>80.613889999999998</c:v>
                </c:pt>
                <c:pt idx="1070">
                  <c:v>80.742379999999997</c:v>
                </c:pt>
                <c:pt idx="1071">
                  <c:v>80.872079999999997</c:v>
                </c:pt>
                <c:pt idx="1072">
                  <c:v>81.002970000000005</c:v>
                </c:pt>
                <c:pt idx="1073">
                  <c:v>81.137469999999993</c:v>
                </c:pt>
                <c:pt idx="1074">
                  <c:v>81.271960000000007</c:v>
                </c:pt>
                <c:pt idx="1075">
                  <c:v>81.404060000000001</c:v>
                </c:pt>
                <c:pt idx="1076">
                  <c:v>81.533749999999998</c:v>
                </c:pt>
                <c:pt idx="1077">
                  <c:v>81.663449999999997</c:v>
                </c:pt>
                <c:pt idx="1078">
                  <c:v>81.795540000000003</c:v>
                </c:pt>
                <c:pt idx="1079">
                  <c:v>81.930040000000005</c:v>
                </c:pt>
                <c:pt idx="1080">
                  <c:v>82.065730000000002</c:v>
                </c:pt>
                <c:pt idx="1081">
                  <c:v>82.203829999999996</c:v>
                </c:pt>
                <c:pt idx="1082">
                  <c:v>82.344329999999999</c:v>
                </c:pt>
                <c:pt idx="1083">
                  <c:v>82.483630000000005</c:v>
                </c:pt>
                <c:pt idx="1084">
                  <c:v>82.622929999999997</c:v>
                </c:pt>
                <c:pt idx="1085">
                  <c:v>82.758629999999997</c:v>
                </c:pt>
                <c:pt idx="1086">
                  <c:v>82.891930000000002</c:v>
                </c:pt>
                <c:pt idx="1087">
                  <c:v>83.025220000000004</c:v>
                </c:pt>
                <c:pt idx="1088">
                  <c:v>83.159719999999993</c:v>
                </c:pt>
                <c:pt idx="1089">
                  <c:v>83.296620000000004</c:v>
                </c:pt>
                <c:pt idx="1090">
                  <c:v>83.438320000000004</c:v>
                </c:pt>
                <c:pt idx="1091">
                  <c:v>83.578819999999993</c:v>
                </c:pt>
                <c:pt idx="1092">
                  <c:v>83.720519999999993</c:v>
                </c:pt>
                <c:pt idx="1093">
                  <c:v>83.859819999999999</c:v>
                </c:pt>
                <c:pt idx="1094">
                  <c:v>83.996719999999996</c:v>
                </c:pt>
                <c:pt idx="1095">
                  <c:v>84.131219999999999</c:v>
                </c:pt>
                <c:pt idx="1096">
                  <c:v>84.265709999999999</c:v>
                </c:pt>
                <c:pt idx="1097">
                  <c:v>84.399010000000004</c:v>
                </c:pt>
                <c:pt idx="1098">
                  <c:v>84.534710000000004</c:v>
                </c:pt>
                <c:pt idx="1099">
                  <c:v>84.674009999999996</c:v>
                </c:pt>
                <c:pt idx="1100">
                  <c:v>84.814509999999999</c:v>
                </c:pt>
                <c:pt idx="1101">
                  <c:v>84.956209999999999</c:v>
                </c:pt>
                <c:pt idx="1102">
                  <c:v>85.095510000000004</c:v>
                </c:pt>
                <c:pt idx="1103">
                  <c:v>85.233609999999999</c:v>
                </c:pt>
                <c:pt idx="1104">
                  <c:v>85.371709999999993</c:v>
                </c:pt>
                <c:pt idx="1105">
                  <c:v>85.507409999999993</c:v>
                </c:pt>
                <c:pt idx="1106">
                  <c:v>85.644300000000001</c:v>
                </c:pt>
                <c:pt idx="1107">
                  <c:v>85.781199999999998</c:v>
                </c:pt>
                <c:pt idx="1108">
                  <c:v>85.919300000000007</c:v>
                </c:pt>
                <c:pt idx="1109">
                  <c:v>86.058599999999998</c:v>
                </c:pt>
                <c:pt idx="1110">
                  <c:v>86.199100000000001</c:v>
                </c:pt>
                <c:pt idx="1111">
                  <c:v>86.339600000000004</c:v>
                </c:pt>
                <c:pt idx="1112">
                  <c:v>86.477699999999999</c:v>
                </c:pt>
                <c:pt idx="1113">
                  <c:v>86.613399999999999</c:v>
                </c:pt>
                <c:pt idx="1114">
                  <c:v>86.747900000000001</c:v>
                </c:pt>
                <c:pt idx="1115">
                  <c:v>86.881190000000004</c:v>
                </c:pt>
                <c:pt idx="1116">
                  <c:v>87.016890000000004</c:v>
                </c:pt>
                <c:pt idx="1117">
                  <c:v>87.153790000000001</c:v>
                </c:pt>
                <c:pt idx="1118">
                  <c:v>87.290689999999998</c:v>
                </c:pt>
                <c:pt idx="1119">
                  <c:v>87.427589999999995</c:v>
                </c:pt>
                <c:pt idx="1120">
                  <c:v>87.562079999999995</c:v>
                </c:pt>
                <c:pt idx="1121">
                  <c:v>87.697779999999995</c:v>
                </c:pt>
                <c:pt idx="1122">
                  <c:v>87.832279999999997</c:v>
                </c:pt>
                <c:pt idx="1123">
                  <c:v>87.966769999999997</c:v>
                </c:pt>
                <c:pt idx="1124">
                  <c:v>88.100070000000002</c:v>
                </c:pt>
                <c:pt idx="1125">
                  <c:v>88.232159999999993</c:v>
                </c:pt>
                <c:pt idx="1126">
                  <c:v>88.366659999999996</c:v>
                </c:pt>
                <c:pt idx="1127">
                  <c:v>88.503559999999993</c:v>
                </c:pt>
                <c:pt idx="1128">
                  <c:v>88.640460000000004</c:v>
                </c:pt>
                <c:pt idx="1129">
                  <c:v>88.777349999999998</c:v>
                </c:pt>
                <c:pt idx="1130">
                  <c:v>88.913049999999998</c:v>
                </c:pt>
                <c:pt idx="1131">
                  <c:v>89.048749999999998</c:v>
                </c:pt>
                <c:pt idx="1132">
                  <c:v>89.183250000000001</c:v>
                </c:pt>
                <c:pt idx="1133">
                  <c:v>89.318939999999998</c:v>
                </c:pt>
                <c:pt idx="1134">
                  <c:v>89.455839999999995</c:v>
                </c:pt>
                <c:pt idx="1135">
                  <c:v>89.592740000000006</c:v>
                </c:pt>
                <c:pt idx="1136">
                  <c:v>89.730840000000001</c:v>
                </c:pt>
                <c:pt idx="1137">
                  <c:v>89.871340000000004</c:v>
                </c:pt>
                <c:pt idx="1138">
                  <c:v>90.014240000000001</c:v>
                </c:pt>
                <c:pt idx="1139">
                  <c:v>90.155940000000001</c:v>
                </c:pt>
                <c:pt idx="1140">
                  <c:v>90.295240000000007</c:v>
                </c:pt>
                <c:pt idx="1141">
                  <c:v>90.433340000000001</c:v>
                </c:pt>
                <c:pt idx="1142">
                  <c:v>90.571439999999996</c:v>
                </c:pt>
                <c:pt idx="1143">
                  <c:v>90.709540000000004</c:v>
                </c:pt>
                <c:pt idx="1144">
                  <c:v>90.851240000000004</c:v>
                </c:pt>
                <c:pt idx="1145">
                  <c:v>90.992949999999993</c:v>
                </c:pt>
                <c:pt idx="1146">
                  <c:v>91.138249999999999</c:v>
                </c:pt>
                <c:pt idx="1147">
                  <c:v>91.281149999999997</c:v>
                </c:pt>
                <c:pt idx="1148">
                  <c:v>91.424059999999997</c:v>
                </c:pt>
                <c:pt idx="1149">
                  <c:v>91.562150000000003</c:v>
                </c:pt>
                <c:pt idx="1150">
                  <c:v>91.697850000000003</c:v>
                </c:pt>
                <c:pt idx="1151">
                  <c:v>91.833550000000002</c:v>
                </c:pt>
                <c:pt idx="1152">
                  <c:v>91.97045</c:v>
                </c:pt>
                <c:pt idx="1153">
                  <c:v>92.108549999999994</c:v>
                </c:pt>
                <c:pt idx="1154">
                  <c:v>92.250249999999994</c:v>
                </c:pt>
                <c:pt idx="1155">
                  <c:v>92.393150000000006</c:v>
                </c:pt>
                <c:pt idx="1156">
                  <c:v>92.533649999999994</c:v>
                </c:pt>
                <c:pt idx="1157">
                  <c:v>92.67295</c:v>
                </c:pt>
                <c:pt idx="1158">
                  <c:v>92.80865</c:v>
                </c:pt>
                <c:pt idx="1159">
                  <c:v>92.941950000000006</c:v>
                </c:pt>
                <c:pt idx="1160">
                  <c:v>93.075239999999994</c:v>
                </c:pt>
                <c:pt idx="1161">
                  <c:v>93.209739999999996</c:v>
                </c:pt>
                <c:pt idx="1162">
                  <c:v>93.344229999999996</c:v>
                </c:pt>
                <c:pt idx="1163">
                  <c:v>93.481129999999993</c:v>
                </c:pt>
                <c:pt idx="1164">
                  <c:v>93.621629999999996</c:v>
                </c:pt>
                <c:pt idx="1165">
                  <c:v>93.762129999999999</c:v>
                </c:pt>
                <c:pt idx="1166">
                  <c:v>93.901430000000005</c:v>
                </c:pt>
                <c:pt idx="1167">
                  <c:v>94.037130000000005</c:v>
                </c:pt>
                <c:pt idx="1168">
                  <c:v>94.168030000000002</c:v>
                </c:pt>
                <c:pt idx="1169">
                  <c:v>94.300120000000007</c:v>
                </c:pt>
                <c:pt idx="1170">
                  <c:v>94.433419999999998</c:v>
                </c:pt>
                <c:pt idx="1171">
                  <c:v>94.569109999999995</c:v>
                </c:pt>
                <c:pt idx="1172">
                  <c:v>94.706010000000006</c:v>
                </c:pt>
                <c:pt idx="1173">
                  <c:v>94.845309999999998</c:v>
                </c:pt>
                <c:pt idx="1174">
                  <c:v>94.983410000000006</c:v>
                </c:pt>
                <c:pt idx="1175">
                  <c:v>95.122709999999998</c:v>
                </c:pt>
                <c:pt idx="1176">
                  <c:v>95.259609999999995</c:v>
                </c:pt>
                <c:pt idx="1177">
                  <c:v>95.394109999999998</c:v>
                </c:pt>
                <c:pt idx="1178">
                  <c:v>95.5274</c:v>
                </c:pt>
                <c:pt idx="1179">
                  <c:v>95.660700000000006</c:v>
                </c:pt>
                <c:pt idx="1180">
                  <c:v>95.797600000000003</c:v>
                </c:pt>
                <c:pt idx="1181">
                  <c:v>95.938100000000006</c:v>
                </c:pt>
                <c:pt idx="1182">
                  <c:v>96.083399999999997</c:v>
                </c:pt>
                <c:pt idx="1183">
                  <c:v>96.229910000000004</c:v>
                </c:pt>
                <c:pt idx="1184">
                  <c:v>96.376410000000007</c:v>
                </c:pt>
                <c:pt idx="1185">
                  <c:v>96.520520000000005</c:v>
                </c:pt>
                <c:pt idx="1186">
                  <c:v>96.661019999999994</c:v>
                </c:pt>
                <c:pt idx="1187">
                  <c:v>96.800319999999999</c:v>
                </c:pt>
                <c:pt idx="1188">
                  <c:v>96.936009999999996</c:v>
                </c:pt>
                <c:pt idx="1189">
                  <c:v>97.071709999999996</c:v>
                </c:pt>
                <c:pt idx="1190">
                  <c:v>97.211010000000002</c:v>
                </c:pt>
                <c:pt idx="1191">
                  <c:v>97.352710000000002</c:v>
                </c:pt>
                <c:pt idx="1192">
                  <c:v>97.49682</c:v>
                </c:pt>
                <c:pt idx="1193">
                  <c:v>97.639719999999997</c:v>
                </c:pt>
                <c:pt idx="1194">
                  <c:v>97.78022</c:v>
                </c:pt>
                <c:pt idx="1195">
                  <c:v>97.918319999999994</c:v>
                </c:pt>
                <c:pt idx="1196">
                  <c:v>98.055220000000006</c:v>
                </c:pt>
                <c:pt idx="1197">
                  <c:v>98.192120000000003</c:v>
                </c:pt>
                <c:pt idx="1198">
                  <c:v>98.327809999999999</c:v>
                </c:pt>
                <c:pt idx="1199">
                  <c:v>98.467110000000005</c:v>
                </c:pt>
                <c:pt idx="1200">
                  <c:v>98.607609999999994</c:v>
                </c:pt>
                <c:pt idx="1201">
                  <c:v>98.751720000000006</c:v>
                </c:pt>
                <c:pt idx="1202">
                  <c:v>98.898219999999995</c:v>
                </c:pt>
                <c:pt idx="1203">
                  <c:v>99.043530000000004</c:v>
                </c:pt>
                <c:pt idx="1204">
                  <c:v>99.185230000000004</c:v>
                </c:pt>
                <c:pt idx="1205">
                  <c:v>99.322130000000001</c:v>
                </c:pt>
                <c:pt idx="1206">
                  <c:v>99.457819999999998</c:v>
                </c:pt>
                <c:pt idx="1207">
                  <c:v>99.593519999999998</c:v>
                </c:pt>
                <c:pt idx="1208">
                  <c:v>99.730419999999995</c:v>
                </c:pt>
                <c:pt idx="1209">
                  <c:v>99.868520000000004</c:v>
                </c:pt>
                <c:pt idx="1210">
                  <c:v>100.00902000000001</c:v>
                </c:pt>
                <c:pt idx="1211">
                  <c:v>100.15072000000001</c:v>
                </c:pt>
                <c:pt idx="1212">
                  <c:v>100.29242000000001</c:v>
                </c:pt>
                <c:pt idx="1213">
                  <c:v>100.43052</c:v>
                </c:pt>
                <c:pt idx="1214">
                  <c:v>100.56502</c:v>
                </c:pt>
                <c:pt idx="1215">
                  <c:v>100.69471</c:v>
                </c:pt>
                <c:pt idx="1216">
                  <c:v>100.82441</c:v>
                </c:pt>
                <c:pt idx="1217">
                  <c:v>100.95529999999999</c:v>
                </c:pt>
                <c:pt idx="1218">
                  <c:v>101.0898</c:v>
                </c:pt>
                <c:pt idx="1219">
                  <c:v>101.2291</c:v>
                </c:pt>
                <c:pt idx="1220">
                  <c:v>101.36960000000001</c:v>
                </c:pt>
                <c:pt idx="1221">
                  <c:v>101.51009999999999</c:v>
                </c:pt>
                <c:pt idx="1222">
                  <c:v>101.64579999999999</c:v>
                </c:pt>
                <c:pt idx="1223">
                  <c:v>101.77909</c:v>
                </c:pt>
                <c:pt idx="1224">
                  <c:v>101.91119</c:v>
                </c:pt>
                <c:pt idx="1225">
                  <c:v>102.04328</c:v>
                </c:pt>
                <c:pt idx="1226">
                  <c:v>102.17658</c:v>
                </c:pt>
                <c:pt idx="1227">
                  <c:v>102.31227</c:v>
                </c:pt>
                <c:pt idx="1228">
                  <c:v>102.45278</c:v>
                </c:pt>
                <c:pt idx="1229">
                  <c:v>102.59808</c:v>
                </c:pt>
                <c:pt idx="1230">
                  <c:v>102.74458</c:v>
                </c:pt>
                <c:pt idx="1231">
                  <c:v>102.88988999999999</c:v>
                </c:pt>
                <c:pt idx="1232">
                  <c:v>103.03279000000001</c:v>
                </c:pt>
                <c:pt idx="1233">
                  <c:v>103.17328999999999</c:v>
                </c:pt>
                <c:pt idx="1234">
                  <c:v>103.29938</c:v>
                </c:pt>
                <c:pt idx="1235">
                  <c:v>103.40266</c:v>
                </c:pt>
                <c:pt idx="1236">
                  <c:v>103.47111</c:v>
                </c:pt>
                <c:pt idx="1237">
                  <c:v>103.52394</c:v>
                </c:pt>
                <c:pt idx="1238">
                  <c:v>103.57078</c:v>
                </c:pt>
                <c:pt idx="1239">
                  <c:v>103.61881</c:v>
                </c:pt>
                <c:pt idx="1240">
                  <c:v>103.67525000000001</c:v>
                </c:pt>
                <c:pt idx="1241">
                  <c:v>103.75091</c:v>
                </c:pt>
                <c:pt idx="1242">
                  <c:v>103.90102</c:v>
                </c:pt>
                <c:pt idx="1243">
                  <c:v>104.09796</c:v>
                </c:pt>
                <c:pt idx="1244">
                  <c:v>104.29009000000001</c:v>
                </c:pt>
                <c:pt idx="1245">
                  <c:v>104.56028999999999</c:v>
                </c:pt>
                <c:pt idx="1246">
                  <c:v>104.77643999999999</c:v>
                </c:pt>
                <c:pt idx="1247">
                  <c:v>104.94817</c:v>
                </c:pt>
                <c:pt idx="1248">
                  <c:v>105.11389</c:v>
                </c:pt>
                <c:pt idx="1249">
                  <c:v>105.276</c:v>
                </c:pt>
                <c:pt idx="1250">
                  <c:v>105.43331999999999</c:v>
                </c:pt>
                <c:pt idx="1251">
                  <c:v>105.58703</c:v>
                </c:pt>
                <c:pt idx="1252">
                  <c:v>105.73712999999999</c:v>
                </c:pt>
                <c:pt idx="1253">
                  <c:v>105.88364</c:v>
                </c:pt>
                <c:pt idx="1254">
                  <c:v>106.02773999999999</c:v>
                </c:pt>
                <c:pt idx="1255">
                  <c:v>106.17064999999999</c:v>
                </c:pt>
                <c:pt idx="1256">
                  <c:v>106.31475</c:v>
                </c:pt>
                <c:pt idx="1257">
                  <c:v>106.45885</c:v>
                </c:pt>
                <c:pt idx="1258">
                  <c:v>106.60175</c:v>
                </c:pt>
                <c:pt idx="1259">
                  <c:v>106.74346</c:v>
                </c:pt>
                <c:pt idx="1260">
                  <c:v>106.88396</c:v>
                </c:pt>
                <c:pt idx="1261">
                  <c:v>107.02325999999999</c:v>
                </c:pt>
                <c:pt idx="1262">
                  <c:v>107.16136</c:v>
                </c:pt>
                <c:pt idx="1263">
                  <c:v>107.29826</c:v>
                </c:pt>
                <c:pt idx="1264">
                  <c:v>107.43514999999999</c:v>
                </c:pt>
                <c:pt idx="1265">
                  <c:v>107.56965</c:v>
                </c:pt>
                <c:pt idx="1266">
                  <c:v>107.70535</c:v>
                </c:pt>
                <c:pt idx="1267">
                  <c:v>107.84345</c:v>
                </c:pt>
                <c:pt idx="1268">
                  <c:v>107.98034</c:v>
                </c:pt>
                <c:pt idx="1269">
                  <c:v>108.11844000000001</c:v>
                </c:pt>
                <c:pt idx="1270">
                  <c:v>108.25534</c:v>
                </c:pt>
                <c:pt idx="1271">
                  <c:v>108.39224</c:v>
                </c:pt>
                <c:pt idx="1272">
                  <c:v>108.52914</c:v>
                </c:pt>
                <c:pt idx="1273">
                  <c:v>108.66724000000001</c:v>
                </c:pt>
                <c:pt idx="1274">
                  <c:v>108.80654</c:v>
                </c:pt>
                <c:pt idx="1275">
                  <c:v>108.94464000000001</c:v>
                </c:pt>
                <c:pt idx="1276">
                  <c:v>109.08514</c:v>
                </c:pt>
                <c:pt idx="1277">
                  <c:v>109.22924</c:v>
                </c:pt>
                <c:pt idx="1278">
                  <c:v>109.37335</c:v>
                </c:pt>
                <c:pt idx="1279">
                  <c:v>109.51625</c:v>
                </c:pt>
                <c:pt idx="1280">
                  <c:v>109.65675</c:v>
                </c:pt>
                <c:pt idx="1281">
                  <c:v>109.79725000000001</c:v>
                </c:pt>
                <c:pt idx="1282">
                  <c:v>109.93895000000001</c:v>
                </c:pt>
                <c:pt idx="1283">
                  <c:v>110.08185</c:v>
                </c:pt>
                <c:pt idx="1284">
                  <c:v>110.22716</c:v>
                </c:pt>
                <c:pt idx="1285">
                  <c:v>110.37006</c:v>
                </c:pt>
                <c:pt idx="1286">
                  <c:v>110.51296000000001</c:v>
                </c:pt>
                <c:pt idx="1287">
                  <c:v>110.65467</c:v>
                </c:pt>
                <c:pt idx="1288">
                  <c:v>110.79756999999999</c:v>
                </c:pt>
                <c:pt idx="1289">
                  <c:v>110.93926999999999</c:v>
                </c:pt>
                <c:pt idx="1290">
                  <c:v>111.07857</c:v>
                </c:pt>
                <c:pt idx="1291">
                  <c:v>111.21787</c:v>
                </c:pt>
                <c:pt idx="1292">
                  <c:v>111.35836999999999</c:v>
                </c:pt>
                <c:pt idx="1293">
                  <c:v>111.50247</c:v>
                </c:pt>
                <c:pt idx="1294">
                  <c:v>111.64778</c:v>
                </c:pt>
                <c:pt idx="1295">
                  <c:v>111.79428</c:v>
                </c:pt>
                <c:pt idx="1296">
                  <c:v>111.94079000000001</c:v>
                </c:pt>
                <c:pt idx="1297">
                  <c:v>112.08729</c:v>
                </c:pt>
                <c:pt idx="1298">
                  <c:v>112.23260000000001</c:v>
                </c:pt>
                <c:pt idx="1299">
                  <c:v>112.3767</c:v>
                </c:pt>
                <c:pt idx="1300">
                  <c:v>112.5184</c:v>
                </c:pt>
                <c:pt idx="1301">
                  <c:v>112.66011</c:v>
                </c:pt>
                <c:pt idx="1302">
                  <c:v>112.80061000000001</c:v>
                </c:pt>
                <c:pt idx="1303">
                  <c:v>112.94351</c:v>
                </c:pt>
                <c:pt idx="1304">
                  <c:v>113.08761</c:v>
                </c:pt>
                <c:pt idx="1305">
                  <c:v>113.23291999999999</c:v>
                </c:pt>
                <c:pt idx="1306">
                  <c:v>113.37822</c:v>
                </c:pt>
                <c:pt idx="1307">
                  <c:v>113.51992</c:v>
                </c:pt>
                <c:pt idx="1308">
                  <c:v>113.65922</c:v>
                </c:pt>
                <c:pt idx="1309">
                  <c:v>113.79852</c:v>
                </c:pt>
                <c:pt idx="1310">
                  <c:v>113.93541999999999</c:v>
                </c:pt>
                <c:pt idx="1311">
                  <c:v>114.07352</c:v>
                </c:pt>
                <c:pt idx="1312">
                  <c:v>114.21042</c:v>
                </c:pt>
                <c:pt idx="1313">
                  <c:v>114.34732</c:v>
                </c:pt>
                <c:pt idx="1314">
                  <c:v>114.48542</c:v>
                </c:pt>
                <c:pt idx="1315">
                  <c:v>114.62712000000001</c:v>
                </c:pt>
                <c:pt idx="1316">
                  <c:v>114.77002</c:v>
                </c:pt>
                <c:pt idx="1317">
                  <c:v>114.91052000000001</c:v>
                </c:pt>
                <c:pt idx="1318">
                  <c:v>115.04982</c:v>
                </c:pt>
                <c:pt idx="1319">
                  <c:v>115.18671999999999</c:v>
                </c:pt>
                <c:pt idx="1320">
                  <c:v>115.32241999999999</c:v>
                </c:pt>
                <c:pt idx="1321">
                  <c:v>115.45932000000001</c:v>
                </c:pt>
                <c:pt idx="1322">
                  <c:v>115.59621</c:v>
                </c:pt>
                <c:pt idx="1323">
                  <c:v>115.73311</c:v>
                </c:pt>
                <c:pt idx="1324">
                  <c:v>115.87361</c:v>
                </c:pt>
                <c:pt idx="1325">
                  <c:v>116.01652</c:v>
                </c:pt>
                <c:pt idx="1326">
                  <c:v>116.16061999999999</c:v>
                </c:pt>
                <c:pt idx="1327">
                  <c:v>116.30231999999999</c:v>
                </c:pt>
                <c:pt idx="1328">
                  <c:v>116.44282</c:v>
                </c:pt>
                <c:pt idx="1329">
                  <c:v>116.58212</c:v>
                </c:pt>
                <c:pt idx="1330">
                  <c:v>116.72382</c:v>
                </c:pt>
                <c:pt idx="1331">
                  <c:v>116.86673</c:v>
                </c:pt>
                <c:pt idx="1332">
                  <c:v>117.01203</c:v>
                </c:pt>
                <c:pt idx="1333">
                  <c:v>117.15734</c:v>
                </c:pt>
                <c:pt idx="1334">
                  <c:v>117.30264</c:v>
                </c:pt>
                <c:pt idx="1335">
                  <c:v>117.44674000000001</c:v>
                </c:pt>
                <c:pt idx="1336">
                  <c:v>117.59205</c:v>
                </c:pt>
                <c:pt idx="1337">
                  <c:v>117.73614999999999</c:v>
                </c:pt>
                <c:pt idx="1338">
                  <c:v>117.87905000000001</c:v>
                </c:pt>
                <c:pt idx="1339">
                  <c:v>118.02076</c:v>
                </c:pt>
                <c:pt idx="1340">
                  <c:v>118.16246</c:v>
                </c:pt>
                <c:pt idx="1341">
                  <c:v>118.30776</c:v>
                </c:pt>
                <c:pt idx="1342">
                  <c:v>118.45426999999999</c:v>
                </c:pt>
                <c:pt idx="1343">
                  <c:v>118.60077</c:v>
                </c:pt>
                <c:pt idx="1344">
                  <c:v>118.74728</c:v>
                </c:pt>
                <c:pt idx="1345">
                  <c:v>118.89258</c:v>
                </c:pt>
                <c:pt idx="1346">
                  <c:v>119.03428</c:v>
                </c:pt>
                <c:pt idx="1347">
                  <c:v>119.17598</c:v>
                </c:pt>
                <c:pt idx="1348">
                  <c:v>119.31529</c:v>
                </c:pt>
                <c:pt idx="1349">
                  <c:v>119.45459</c:v>
                </c:pt>
                <c:pt idx="1350">
                  <c:v>119.59389</c:v>
                </c:pt>
                <c:pt idx="1351">
                  <c:v>119.73439</c:v>
                </c:pt>
                <c:pt idx="1352">
                  <c:v>119.87729</c:v>
                </c:pt>
                <c:pt idx="1353">
                  <c:v>120.02258999999999</c:v>
                </c:pt>
                <c:pt idx="1354">
                  <c:v>120.16670000000001</c:v>
                </c:pt>
                <c:pt idx="1355">
                  <c:v>120.3096</c:v>
                </c:pt>
                <c:pt idx="1356">
                  <c:v>120.4477</c:v>
                </c:pt>
                <c:pt idx="1357">
                  <c:v>120.5834</c:v>
                </c:pt>
                <c:pt idx="1358">
                  <c:v>120.71789</c:v>
                </c:pt>
                <c:pt idx="1359">
                  <c:v>120.85478999999999</c:v>
                </c:pt>
                <c:pt idx="1360">
                  <c:v>120.99289</c:v>
                </c:pt>
                <c:pt idx="1361">
                  <c:v>121.13339000000001</c:v>
                </c:pt>
                <c:pt idx="1362">
                  <c:v>121.27629</c:v>
                </c:pt>
                <c:pt idx="1363">
                  <c:v>121.4204</c:v>
                </c:pt>
                <c:pt idx="1364">
                  <c:v>121.5621</c:v>
                </c:pt>
                <c:pt idx="1365">
                  <c:v>121.7026</c:v>
                </c:pt>
                <c:pt idx="1366">
                  <c:v>121.8419</c:v>
                </c:pt>
                <c:pt idx="1367">
                  <c:v>121.9776</c:v>
                </c:pt>
                <c:pt idx="1368">
                  <c:v>122.11329000000001</c:v>
                </c:pt>
                <c:pt idx="1369">
                  <c:v>122.25259</c:v>
                </c:pt>
                <c:pt idx="1370">
                  <c:v>122.3955</c:v>
                </c:pt>
                <c:pt idx="1371">
                  <c:v>122.53959999999999</c:v>
                </c:pt>
                <c:pt idx="1372">
                  <c:v>122.6837</c:v>
                </c:pt>
                <c:pt idx="1373">
                  <c:v>122.82661</c:v>
                </c:pt>
                <c:pt idx="1374">
                  <c:v>122.96590999999999</c:v>
                </c:pt>
                <c:pt idx="1375">
                  <c:v>123.1016</c:v>
                </c:pt>
                <c:pt idx="1376">
                  <c:v>123.23609999999999</c:v>
                </c:pt>
                <c:pt idx="1377">
                  <c:v>123.3706</c:v>
                </c:pt>
                <c:pt idx="1378">
                  <c:v>123.50629000000001</c:v>
                </c:pt>
                <c:pt idx="1379">
                  <c:v>123.648</c:v>
                </c:pt>
                <c:pt idx="1380">
                  <c:v>123.7945</c:v>
                </c:pt>
                <c:pt idx="1381">
                  <c:v>123.94341</c:v>
                </c:pt>
                <c:pt idx="1382">
                  <c:v>124.09232</c:v>
                </c:pt>
                <c:pt idx="1383">
                  <c:v>124.23642</c:v>
                </c:pt>
                <c:pt idx="1384">
                  <c:v>124.37932000000001</c:v>
                </c:pt>
                <c:pt idx="1385">
                  <c:v>124.51862</c:v>
                </c:pt>
                <c:pt idx="1386">
                  <c:v>124.65792</c:v>
                </c:pt>
                <c:pt idx="1387">
                  <c:v>124.79722</c:v>
                </c:pt>
                <c:pt idx="1388">
                  <c:v>124.93892</c:v>
                </c:pt>
                <c:pt idx="1389">
                  <c:v>125.08423000000001</c:v>
                </c:pt>
                <c:pt idx="1390">
                  <c:v>125.23313</c:v>
                </c:pt>
                <c:pt idx="1391">
                  <c:v>125.38444</c:v>
                </c:pt>
                <c:pt idx="1392">
                  <c:v>125.53335</c:v>
                </c:pt>
                <c:pt idx="1393">
                  <c:v>125.67744999999999</c:v>
                </c:pt>
                <c:pt idx="1394">
                  <c:v>125.81795</c:v>
                </c:pt>
                <c:pt idx="1395">
                  <c:v>125.95605</c:v>
                </c:pt>
                <c:pt idx="1396">
                  <c:v>126.09535</c:v>
                </c:pt>
                <c:pt idx="1397">
                  <c:v>126.23585</c:v>
                </c:pt>
                <c:pt idx="1398">
                  <c:v>126.37756</c:v>
                </c:pt>
                <c:pt idx="1399">
                  <c:v>126.52046</c:v>
                </c:pt>
                <c:pt idx="1400">
                  <c:v>126.66455999999999</c:v>
                </c:pt>
                <c:pt idx="1401">
                  <c:v>126.80867000000001</c:v>
                </c:pt>
                <c:pt idx="1402">
                  <c:v>126.95157</c:v>
                </c:pt>
                <c:pt idx="1403">
                  <c:v>127.09087</c:v>
                </c:pt>
                <c:pt idx="1404">
                  <c:v>127.22657</c:v>
                </c:pt>
                <c:pt idx="1405">
                  <c:v>127.36105999999999</c:v>
                </c:pt>
                <c:pt idx="1406">
                  <c:v>127.49796000000001</c:v>
                </c:pt>
                <c:pt idx="1407">
                  <c:v>127.63845999999999</c:v>
                </c:pt>
                <c:pt idx="1408">
                  <c:v>127.78016</c:v>
                </c:pt>
                <c:pt idx="1409">
                  <c:v>127.92187</c:v>
                </c:pt>
                <c:pt idx="1410">
                  <c:v>128.06236999999999</c:v>
                </c:pt>
                <c:pt idx="1411">
                  <c:v>128.20167000000001</c:v>
                </c:pt>
                <c:pt idx="1412">
                  <c:v>128.33976999999999</c:v>
                </c:pt>
                <c:pt idx="1413">
                  <c:v>128.47425999999999</c:v>
                </c:pt>
                <c:pt idx="1414">
                  <c:v>128.60996</c:v>
                </c:pt>
                <c:pt idx="1415">
                  <c:v>128.74325999999999</c:v>
                </c:pt>
                <c:pt idx="1416">
                  <c:v>128.87895</c:v>
                </c:pt>
                <c:pt idx="1417">
                  <c:v>129.01824999999999</c:v>
                </c:pt>
                <c:pt idx="1418">
                  <c:v>129.15875</c:v>
                </c:pt>
                <c:pt idx="1419">
                  <c:v>129.30045999999999</c:v>
                </c:pt>
                <c:pt idx="1420">
                  <c:v>129.44095999999999</c:v>
                </c:pt>
                <c:pt idx="1421">
                  <c:v>129.57906</c:v>
                </c:pt>
                <c:pt idx="1422">
                  <c:v>129.71594999999999</c:v>
                </c:pt>
                <c:pt idx="1423">
                  <c:v>129.85165000000001</c:v>
                </c:pt>
                <c:pt idx="1424">
                  <c:v>129.98855</c:v>
                </c:pt>
                <c:pt idx="1425">
                  <c:v>130.12785</c:v>
                </c:pt>
                <c:pt idx="1426">
                  <c:v>130.26955000000001</c:v>
                </c:pt>
                <c:pt idx="1427">
                  <c:v>130.41365999999999</c:v>
                </c:pt>
                <c:pt idx="1428">
                  <c:v>130.55896000000001</c:v>
                </c:pt>
                <c:pt idx="1429">
                  <c:v>130.70667</c:v>
                </c:pt>
                <c:pt idx="1430">
                  <c:v>130.85077000000001</c:v>
                </c:pt>
                <c:pt idx="1431">
                  <c:v>130.99247</c:v>
                </c:pt>
                <c:pt idx="1432">
                  <c:v>131.13176999999999</c:v>
                </c:pt>
                <c:pt idx="1433">
                  <c:v>131.27107000000001</c:v>
                </c:pt>
                <c:pt idx="1434">
                  <c:v>131.41157000000001</c:v>
                </c:pt>
                <c:pt idx="1435">
                  <c:v>131.55327</c:v>
                </c:pt>
                <c:pt idx="1436">
                  <c:v>131.69618</c:v>
                </c:pt>
                <c:pt idx="1437">
                  <c:v>131.84147999999999</c:v>
                </c:pt>
                <c:pt idx="1438">
                  <c:v>131.99038999999999</c:v>
                </c:pt>
                <c:pt idx="1439">
                  <c:v>132.13809000000001</c:v>
                </c:pt>
                <c:pt idx="1440">
                  <c:v>132.28219999999999</c:v>
                </c:pt>
                <c:pt idx="1441">
                  <c:v>132.4239</c:v>
                </c:pt>
                <c:pt idx="1442">
                  <c:v>132.56200000000001</c:v>
                </c:pt>
                <c:pt idx="1443">
                  <c:v>132.70009999999999</c:v>
                </c:pt>
                <c:pt idx="1444">
                  <c:v>132.84180000000001</c:v>
                </c:pt>
                <c:pt idx="1445">
                  <c:v>132.9847</c:v>
                </c:pt>
                <c:pt idx="1446">
                  <c:v>133.1276</c:v>
                </c:pt>
                <c:pt idx="1447">
                  <c:v>133.27051</c:v>
                </c:pt>
                <c:pt idx="1448">
                  <c:v>133.41341</c:v>
                </c:pt>
                <c:pt idx="1449">
                  <c:v>133.55151000000001</c:v>
                </c:pt>
                <c:pt idx="1450">
                  <c:v>133.68841</c:v>
                </c:pt>
                <c:pt idx="1451">
                  <c:v>133.82409999999999</c:v>
                </c:pt>
                <c:pt idx="1452">
                  <c:v>133.9562</c:v>
                </c:pt>
                <c:pt idx="1453">
                  <c:v>134.0907</c:v>
                </c:pt>
                <c:pt idx="1454">
                  <c:v>134.22758999999999</c:v>
                </c:pt>
                <c:pt idx="1455">
                  <c:v>134.3681</c:v>
                </c:pt>
                <c:pt idx="1456">
                  <c:v>134.50980000000001</c:v>
                </c:pt>
                <c:pt idx="1457">
                  <c:v>134.6491</c:v>
                </c:pt>
                <c:pt idx="1458">
                  <c:v>134.78720000000001</c:v>
                </c:pt>
                <c:pt idx="1459">
                  <c:v>134.92289</c:v>
                </c:pt>
                <c:pt idx="1460">
                  <c:v>135.05618999999999</c:v>
                </c:pt>
                <c:pt idx="1461">
                  <c:v>135.19068999999999</c:v>
                </c:pt>
                <c:pt idx="1462">
                  <c:v>135.32638</c:v>
                </c:pt>
                <c:pt idx="1463">
                  <c:v>135.46567999999999</c:v>
                </c:pt>
                <c:pt idx="1464">
                  <c:v>135.60617999999999</c:v>
                </c:pt>
                <c:pt idx="1465">
                  <c:v>135.74789000000001</c:v>
                </c:pt>
                <c:pt idx="1466">
                  <c:v>135.89079000000001</c:v>
                </c:pt>
                <c:pt idx="1467">
                  <c:v>136.03249</c:v>
                </c:pt>
                <c:pt idx="1468">
                  <c:v>136.17059</c:v>
                </c:pt>
                <c:pt idx="1469">
                  <c:v>136.30628999999999</c:v>
                </c:pt>
                <c:pt idx="1470">
                  <c:v>136.44198</c:v>
                </c:pt>
                <c:pt idx="1471">
                  <c:v>136.58008000000001</c:v>
                </c:pt>
                <c:pt idx="1472">
                  <c:v>136.72299000000001</c:v>
                </c:pt>
                <c:pt idx="1473">
                  <c:v>136.86829</c:v>
                </c:pt>
                <c:pt idx="1474">
                  <c:v>137.01599999999999</c:v>
                </c:pt>
                <c:pt idx="1475">
                  <c:v>137.16249999999999</c:v>
                </c:pt>
                <c:pt idx="1476">
                  <c:v>137.30661000000001</c:v>
                </c:pt>
                <c:pt idx="1477">
                  <c:v>137.44711000000001</c:v>
                </c:pt>
                <c:pt idx="1478">
                  <c:v>137.58279999999999</c:v>
                </c:pt>
                <c:pt idx="1479">
                  <c:v>137.71729999999999</c:v>
                </c:pt>
                <c:pt idx="1480">
                  <c:v>137.8518</c:v>
                </c:pt>
                <c:pt idx="1481">
                  <c:v>137.98990000000001</c:v>
                </c:pt>
                <c:pt idx="1482">
                  <c:v>138.13159999999999</c:v>
                </c:pt>
                <c:pt idx="1483">
                  <c:v>138.2757</c:v>
                </c:pt>
                <c:pt idx="1484">
                  <c:v>138.42101</c:v>
                </c:pt>
                <c:pt idx="1485">
                  <c:v>138.56511</c:v>
                </c:pt>
                <c:pt idx="1486">
                  <c:v>138.70801</c:v>
                </c:pt>
                <c:pt idx="1487">
                  <c:v>138.84970999999999</c:v>
                </c:pt>
                <c:pt idx="1488">
                  <c:v>138.99020999999999</c:v>
                </c:pt>
                <c:pt idx="1489">
                  <c:v>139.13192000000001</c:v>
                </c:pt>
                <c:pt idx="1490">
                  <c:v>139.27361999999999</c:v>
                </c:pt>
                <c:pt idx="1491">
                  <c:v>139.41772</c:v>
                </c:pt>
                <c:pt idx="1492">
                  <c:v>139.56423000000001</c:v>
                </c:pt>
                <c:pt idx="1493">
                  <c:v>139.71193</c:v>
                </c:pt>
                <c:pt idx="1494">
                  <c:v>139.85844</c:v>
                </c:pt>
                <c:pt idx="1495">
                  <c:v>140.00254000000001</c:v>
                </c:pt>
                <c:pt idx="1496">
                  <c:v>140.14304000000001</c:v>
                </c:pt>
                <c:pt idx="1497">
                  <c:v>140.28234</c:v>
                </c:pt>
                <c:pt idx="1498">
                  <c:v>140.42164</c:v>
                </c:pt>
                <c:pt idx="1499">
                  <c:v>140.56214</c:v>
                </c:pt>
                <c:pt idx="1500">
                  <c:v>140.70384000000001</c:v>
                </c:pt>
                <c:pt idx="1501">
                  <c:v>140.84674999999999</c:v>
                </c:pt>
                <c:pt idx="1502">
                  <c:v>140.99084999999999</c:v>
                </c:pt>
                <c:pt idx="1503">
                  <c:v>141.13615999999999</c:v>
                </c:pt>
                <c:pt idx="1504">
                  <c:v>141.27786</c:v>
                </c:pt>
                <c:pt idx="1505">
                  <c:v>141.41476</c:v>
                </c:pt>
                <c:pt idx="1506">
                  <c:v>141.54804999999999</c:v>
                </c:pt>
                <c:pt idx="1507">
                  <c:v>141.67894999999999</c:v>
                </c:pt>
                <c:pt idx="1508">
                  <c:v>141.80984000000001</c:v>
                </c:pt>
                <c:pt idx="1509">
                  <c:v>141.94553999999999</c:v>
                </c:pt>
                <c:pt idx="1510">
                  <c:v>142.08364</c:v>
                </c:pt>
                <c:pt idx="1511">
                  <c:v>142.22654</c:v>
                </c:pt>
                <c:pt idx="1512">
                  <c:v>142.36944</c:v>
                </c:pt>
                <c:pt idx="1513">
                  <c:v>142.50994</c:v>
                </c:pt>
                <c:pt idx="1514">
                  <c:v>142.64684</c:v>
                </c:pt>
                <c:pt idx="1515">
                  <c:v>142.78134</c:v>
                </c:pt>
                <c:pt idx="1516">
                  <c:v>142.91343000000001</c:v>
                </c:pt>
                <c:pt idx="1517">
                  <c:v>143.04673</c:v>
                </c:pt>
                <c:pt idx="1518">
                  <c:v>143.18242000000001</c:v>
                </c:pt>
                <c:pt idx="1519">
                  <c:v>143.32293000000001</c:v>
                </c:pt>
                <c:pt idx="1520">
                  <c:v>143.47063</c:v>
                </c:pt>
                <c:pt idx="1521">
                  <c:v>143.62074000000001</c:v>
                </c:pt>
                <c:pt idx="1522">
                  <c:v>143.76965000000001</c:v>
                </c:pt>
                <c:pt idx="1523">
                  <c:v>143.91735</c:v>
                </c:pt>
                <c:pt idx="1524">
                  <c:v>144.06026</c:v>
                </c:pt>
                <c:pt idx="1525">
                  <c:v>144.20076</c:v>
                </c:pt>
                <c:pt idx="1526">
                  <c:v>144.34005999999999</c:v>
                </c:pt>
                <c:pt idx="1527">
                  <c:v>144.48056</c:v>
                </c:pt>
                <c:pt idx="1528">
                  <c:v>144.62226000000001</c:v>
                </c:pt>
                <c:pt idx="1529">
                  <c:v>144.76756</c:v>
                </c:pt>
                <c:pt idx="1530">
                  <c:v>144.91647</c:v>
                </c:pt>
                <c:pt idx="1531">
                  <c:v>145.06657999999999</c:v>
                </c:pt>
                <c:pt idx="1532">
                  <c:v>145.21669</c:v>
                </c:pt>
                <c:pt idx="1533">
                  <c:v>145.36319</c:v>
                </c:pt>
                <c:pt idx="1534">
                  <c:v>145.50488999999999</c:v>
                </c:pt>
                <c:pt idx="1535">
                  <c:v>145.64538999999999</c:v>
                </c:pt>
                <c:pt idx="1536">
                  <c:v>145.78469000000001</c:v>
                </c:pt>
                <c:pt idx="1537">
                  <c:v>145.92399</c:v>
                </c:pt>
                <c:pt idx="1538">
                  <c:v>146.06569999999999</c:v>
                </c:pt>
                <c:pt idx="1539">
                  <c:v>146.2098</c:v>
                </c:pt>
                <c:pt idx="1540">
                  <c:v>146.35509999999999</c:v>
                </c:pt>
                <c:pt idx="1541">
                  <c:v>146.50281000000001</c:v>
                </c:pt>
                <c:pt idx="1542">
                  <c:v>146.64931000000001</c:v>
                </c:pt>
                <c:pt idx="1543">
                  <c:v>146.79221999999999</c:v>
                </c:pt>
                <c:pt idx="1544">
                  <c:v>146.93031999999999</c:v>
                </c:pt>
                <c:pt idx="1545">
                  <c:v>147.06480999999999</c:v>
                </c:pt>
                <c:pt idx="1546">
                  <c:v>147.19811000000001</c:v>
                </c:pt>
                <c:pt idx="1547">
                  <c:v>147.33620999999999</c:v>
                </c:pt>
                <c:pt idx="1548">
                  <c:v>147.47791000000001</c:v>
                </c:pt>
                <c:pt idx="1549">
                  <c:v>147.62200999999999</c:v>
                </c:pt>
                <c:pt idx="1550">
                  <c:v>147.76732000000001</c:v>
                </c:pt>
                <c:pt idx="1551">
                  <c:v>147.91022000000001</c:v>
                </c:pt>
                <c:pt idx="1552">
                  <c:v>148.05072000000001</c:v>
                </c:pt>
                <c:pt idx="1553">
                  <c:v>148.18642</c:v>
                </c:pt>
                <c:pt idx="1554">
                  <c:v>148.32092</c:v>
                </c:pt>
                <c:pt idx="1555">
                  <c:v>148.45541</c:v>
                </c:pt>
                <c:pt idx="1556">
                  <c:v>148.59351000000001</c:v>
                </c:pt>
                <c:pt idx="1557">
                  <c:v>148.73521</c:v>
                </c:pt>
                <c:pt idx="1558">
                  <c:v>148.87812</c:v>
                </c:pt>
                <c:pt idx="1559">
                  <c:v>149.02341999999999</c:v>
                </c:pt>
                <c:pt idx="1560">
                  <c:v>149.16391999999999</c:v>
                </c:pt>
                <c:pt idx="1561">
                  <c:v>149.30202</c:v>
                </c:pt>
                <c:pt idx="1562">
                  <c:v>149.43652</c:v>
                </c:pt>
                <c:pt idx="1563">
                  <c:v>149.56980999999999</c:v>
                </c:pt>
                <c:pt idx="1564">
                  <c:v>149.70070999999999</c:v>
                </c:pt>
                <c:pt idx="1565">
                  <c:v>149.834</c:v>
                </c:pt>
                <c:pt idx="1566">
                  <c:v>149.97210000000001</c:v>
                </c:pt>
                <c:pt idx="1567">
                  <c:v>150.11741000000001</c:v>
                </c:pt>
                <c:pt idx="1568">
                  <c:v>150.26631</c:v>
                </c:pt>
                <c:pt idx="1569">
                  <c:v>150.41522000000001</c:v>
                </c:pt>
                <c:pt idx="1570">
                  <c:v>150.56052</c:v>
                </c:pt>
                <c:pt idx="1571">
                  <c:v>150.70102</c:v>
                </c:pt>
                <c:pt idx="1572">
                  <c:v>150.83792</c:v>
                </c:pt>
                <c:pt idx="1573">
                  <c:v>150.97362000000001</c:v>
                </c:pt>
                <c:pt idx="1574">
                  <c:v>151.11052000000001</c:v>
                </c:pt>
                <c:pt idx="1575">
                  <c:v>151.24982</c:v>
                </c:pt>
                <c:pt idx="1576">
                  <c:v>151.39152000000001</c:v>
                </c:pt>
                <c:pt idx="1577">
                  <c:v>151.53682000000001</c:v>
                </c:pt>
                <c:pt idx="1578">
                  <c:v>151.68333000000001</c:v>
                </c:pt>
                <c:pt idx="1579">
                  <c:v>151.82863</c:v>
                </c:pt>
                <c:pt idx="1580">
                  <c:v>151.97033999999999</c:v>
                </c:pt>
                <c:pt idx="1581">
                  <c:v>152.10844</c:v>
                </c:pt>
                <c:pt idx="1582">
                  <c:v>152.24533</c:v>
                </c:pt>
                <c:pt idx="1583">
                  <c:v>152.38343</c:v>
                </c:pt>
                <c:pt idx="1584">
                  <c:v>152.52634</c:v>
                </c:pt>
                <c:pt idx="1585">
                  <c:v>152.67284000000001</c:v>
                </c:pt>
                <c:pt idx="1586">
                  <c:v>152.81934999999999</c:v>
                </c:pt>
                <c:pt idx="1587">
                  <c:v>152.96705</c:v>
                </c:pt>
                <c:pt idx="1588">
                  <c:v>153.11236</c:v>
                </c:pt>
                <c:pt idx="1589">
                  <c:v>153.25406000000001</c:v>
                </c:pt>
                <c:pt idx="1590">
                  <c:v>153.39336</c:v>
                </c:pt>
                <c:pt idx="1591">
                  <c:v>153.53146000000001</c:v>
                </c:pt>
                <c:pt idx="1592">
                  <c:v>153.66955999999999</c:v>
                </c:pt>
                <c:pt idx="1593">
                  <c:v>153.80766</c:v>
                </c:pt>
                <c:pt idx="1594">
                  <c:v>153.94936000000001</c:v>
                </c:pt>
                <c:pt idx="1595">
                  <c:v>154.09585999999999</c:v>
                </c:pt>
                <c:pt idx="1596">
                  <c:v>154.24357000000001</c:v>
                </c:pt>
                <c:pt idx="1597">
                  <c:v>154.39007000000001</c:v>
                </c:pt>
                <c:pt idx="1598">
                  <c:v>154.53178</c:v>
                </c:pt>
                <c:pt idx="1599">
                  <c:v>154.66866999999999</c:v>
                </c:pt>
                <c:pt idx="1600">
                  <c:v>154.80316999999999</c:v>
                </c:pt>
                <c:pt idx="1601">
                  <c:v>154.93527</c:v>
                </c:pt>
                <c:pt idx="1602">
                  <c:v>155.06855999999999</c:v>
                </c:pt>
                <c:pt idx="1603">
                  <c:v>155.20426</c:v>
                </c:pt>
                <c:pt idx="1604">
                  <c:v>155.34476000000001</c:v>
                </c:pt>
                <c:pt idx="1605">
                  <c:v>155.48645999999999</c:v>
                </c:pt>
                <c:pt idx="1606">
                  <c:v>155.62935999999999</c:v>
                </c:pt>
                <c:pt idx="1607">
                  <c:v>155.77107000000001</c:v>
                </c:pt>
                <c:pt idx="1608">
                  <c:v>155.91037</c:v>
                </c:pt>
                <c:pt idx="1609">
                  <c:v>156.04486</c:v>
                </c:pt>
                <c:pt idx="1610">
                  <c:v>156.17696000000001</c:v>
                </c:pt>
                <c:pt idx="1611">
                  <c:v>156.31025</c:v>
                </c:pt>
                <c:pt idx="1612">
                  <c:v>156.44595000000001</c:v>
                </c:pt>
                <c:pt idx="1613">
                  <c:v>156.58525</c:v>
                </c:pt>
                <c:pt idx="1614">
                  <c:v>156.72694999999999</c:v>
                </c:pt>
                <c:pt idx="1615">
                  <c:v>156.87106</c:v>
                </c:pt>
                <c:pt idx="1616">
                  <c:v>157.01396</c:v>
                </c:pt>
                <c:pt idx="1617">
                  <c:v>157.15446</c:v>
                </c:pt>
                <c:pt idx="1618">
                  <c:v>157.29256000000001</c:v>
                </c:pt>
                <c:pt idx="1619">
                  <c:v>157.42705000000001</c:v>
                </c:pt>
                <c:pt idx="1620">
                  <c:v>157.56395000000001</c:v>
                </c:pt>
                <c:pt idx="1621">
                  <c:v>157.70445000000001</c:v>
                </c:pt>
                <c:pt idx="1622">
                  <c:v>157.84736000000001</c:v>
                </c:pt>
                <c:pt idx="1623">
                  <c:v>157.99506</c:v>
                </c:pt>
                <c:pt idx="1624">
                  <c:v>158.14277000000001</c:v>
                </c:pt>
                <c:pt idx="1625">
                  <c:v>158.28926999999999</c:v>
                </c:pt>
                <c:pt idx="1626">
                  <c:v>158.43217999999999</c:v>
                </c:pt>
                <c:pt idx="1627">
                  <c:v>158.57267999999999</c:v>
                </c:pt>
                <c:pt idx="1628">
                  <c:v>158.70716999999999</c:v>
                </c:pt>
                <c:pt idx="1629">
                  <c:v>158.84047000000001</c:v>
                </c:pt>
                <c:pt idx="1630">
                  <c:v>158.97497000000001</c:v>
                </c:pt>
                <c:pt idx="1631">
                  <c:v>159.11546999999999</c:v>
                </c:pt>
                <c:pt idx="1632">
                  <c:v>159.26317</c:v>
                </c:pt>
                <c:pt idx="1633">
                  <c:v>159.41448</c:v>
                </c:pt>
                <c:pt idx="1634">
                  <c:v>159.56459000000001</c:v>
                </c:pt>
                <c:pt idx="1635">
                  <c:v>159.70868999999999</c:v>
                </c:pt>
                <c:pt idx="1636">
                  <c:v>159.84799000000001</c:v>
                </c:pt>
                <c:pt idx="1637">
                  <c:v>159.98369</c:v>
                </c:pt>
                <c:pt idx="1638">
                  <c:v>160.11819</c:v>
                </c:pt>
                <c:pt idx="1639">
                  <c:v>160.25268</c:v>
                </c:pt>
                <c:pt idx="1640">
                  <c:v>160.38838000000001</c:v>
                </c:pt>
                <c:pt idx="1641">
                  <c:v>160.52887999999999</c:v>
                </c:pt>
                <c:pt idx="1642">
                  <c:v>160.67178000000001</c:v>
                </c:pt>
                <c:pt idx="1643">
                  <c:v>160.81589</c:v>
                </c:pt>
                <c:pt idx="1644">
                  <c:v>160.95878999999999</c:v>
                </c:pt>
                <c:pt idx="1645">
                  <c:v>161.09689</c:v>
                </c:pt>
                <c:pt idx="1646">
                  <c:v>161.23018999999999</c:v>
                </c:pt>
                <c:pt idx="1647">
                  <c:v>161.36107999999999</c:v>
                </c:pt>
                <c:pt idx="1648">
                  <c:v>161.49438000000001</c:v>
                </c:pt>
                <c:pt idx="1649">
                  <c:v>161.63247000000001</c:v>
                </c:pt>
                <c:pt idx="1650">
                  <c:v>161.77418</c:v>
                </c:pt>
                <c:pt idx="1651">
                  <c:v>161.91708</c:v>
                </c:pt>
                <c:pt idx="1652">
                  <c:v>162.05998</c:v>
                </c:pt>
                <c:pt idx="1653">
                  <c:v>162.20048</c:v>
                </c:pt>
                <c:pt idx="1654">
                  <c:v>162.33858000000001</c:v>
                </c:pt>
                <c:pt idx="1655">
                  <c:v>162.47427999999999</c:v>
                </c:pt>
                <c:pt idx="1656">
                  <c:v>162.60878</c:v>
                </c:pt>
                <c:pt idx="1657">
                  <c:v>162.74327</c:v>
                </c:pt>
                <c:pt idx="1658">
                  <c:v>162.88016999999999</c:v>
                </c:pt>
                <c:pt idx="1659">
                  <c:v>163.01947000000001</c:v>
                </c:pt>
                <c:pt idx="1660">
                  <c:v>163.16237000000001</c:v>
                </c:pt>
                <c:pt idx="1661">
                  <c:v>163.30768</c:v>
                </c:pt>
                <c:pt idx="1662">
                  <c:v>163.45178000000001</c:v>
                </c:pt>
                <c:pt idx="1663">
                  <c:v>163.59108000000001</c:v>
                </c:pt>
                <c:pt idx="1664">
                  <c:v>163.72798</c:v>
                </c:pt>
                <c:pt idx="1665">
                  <c:v>163.86367999999999</c:v>
                </c:pt>
                <c:pt idx="1666">
                  <c:v>163.99816999999999</c:v>
                </c:pt>
                <c:pt idx="1667">
                  <c:v>164.13387</c:v>
                </c:pt>
                <c:pt idx="1668">
                  <c:v>164.27077</c:v>
                </c:pt>
                <c:pt idx="1669">
                  <c:v>164.41006999999999</c:v>
                </c:pt>
                <c:pt idx="1670">
                  <c:v>164.55177</c:v>
                </c:pt>
                <c:pt idx="1671">
                  <c:v>164.69467</c:v>
                </c:pt>
                <c:pt idx="1672">
                  <c:v>164.83758</c:v>
                </c:pt>
                <c:pt idx="1673">
                  <c:v>164.97568000000001</c:v>
                </c:pt>
                <c:pt idx="1674">
                  <c:v>165.11136999999999</c:v>
                </c:pt>
                <c:pt idx="1675">
                  <c:v>165.24587</c:v>
                </c:pt>
                <c:pt idx="1676">
                  <c:v>165.38157000000001</c:v>
                </c:pt>
                <c:pt idx="1677">
                  <c:v>165.52087</c:v>
                </c:pt>
                <c:pt idx="1678">
                  <c:v>165.66377</c:v>
                </c:pt>
                <c:pt idx="1679">
                  <c:v>165.80906999999999</c:v>
                </c:pt>
                <c:pt idx="1680">
                  <c:v>165.95678000000001</c:v>
                </c:pt>
                <c:pt idx="1681">
                  <c:v>166.10449</c:v>
                </c:pt>
                <c:pt idx="1682">
                  <c:v>166.24859000000001</c:v>
                </c:pt>
                <c:pt idx="1683">
                  <c:v>166.39028999999999</c:v>
                </c:pt>
                <c:pt idx="1684">
                  <c:v>166.53079</c:v>
                </c:pt>
                <c:pt idx="1685">
                  <c:v>166.67129</c:v>
                </c:pt>
                <c:pt idx="1686">
                  <c:v>166.81299000000001</c:v>
                </c:pt>
                <c:pt idx="1687">
                  <c:v>166.95949999999999</c:v>
                </c:pt>
                <c:pt idx="1688">
                  <c:v>167.10721000000001</c:v>
                </c:pt>
                <c:pt idx="1689">
                  <c:v>167.25491</c:v>
                </c:pt>
                <c:pt idx="1690">
                  <c:v>167.40021999999999</c:v>
                </c:pt>
                <c:pt idx="1691">
                  <c:v>167.54071999999999</c:v>
                </c:pt>
                <c:pt idx="1692">
                  <c:v>167.68002000000001</c:v>
                </c:pt>
                <c:pt idx="1693">
                  <c:v>167.81572</c:v>
                </c:pt>
                <c:pt idx="1694">
                  <c:v>167.94900999999999</c:v>
                </c:pt>
                <c:pt idx="1695">
                  <c:v>168.08350999999999</c:v>
                </c:pt>
                <c:pt idx="1696">
                  <c:v>168.22400999999999</c:v>
                </c:pt>
                <c:pt idx="1697">
                  <c:v>168.36931000000001</c:v>
                </c:pt>
                <c:pt idx="1698">
                  <c:v>168.51581999999999</c:v>
                </c:pt>
                <c:pt idx="1699">
                  <c:v>168.65992</c:v>
                </c:pt>
                <c:pt idx="1700">
                  <c:v>168.80042</c:v>
                </c:pt>
                <c:pt idx="1701">
                  <c:v>168.93611999999999</c:v>
                </c:pt>
                <c:pt idx="1702">
                  <c:v>169.06942000000001</c:v>
                </c:pt>
                <c:pt idx="1703">
                  <c:v>169.20271</c:v>
                </c:pt>
                <c:pt idx="1704">
                  <c:v>169.33841000000001</c:v>
                </c:pt>
                <c:pt idx="1705">
                  <c:v>169.47650999999999</c:v>
                </c:pt>
                <c:pt idx="1706">
                  <c:v>169.61461</c:v>
                </c:pt>
                <c:pt idx="1707">
                  <c:v>169.75631000000001</c:v>
                </c:pt>
                <c:pt idx="1708">
                  <c:v>169.89801</c:v>
                </c:pt>
                <c:pt idx="1709">
                  <c:v>170.03851</c:v>
                </c:pt>
                <c:pt idx="1710">
                  <c:v>170.17661000000001</c:v>
                </c:pt>
                <c:pt idx="1711">
                  <c:v>170.31111000000001</c:v>
                </c:pt>
                <c:pt idx="1712">
                  <c:v>170.4444</c:v>
                </c:pt>
                <c:pt idx="1713">
                  <c:v>170.5789</c:v>
                </c:pt>
                <c:pt idx="1714">
                  <c:v>170.7182</c:v>
                </c:pt>
                <c:pt idx="1715">
                  <c:v>170.85990000000001</c:v>
                </c:pt>
                <c:pt idx="1716">
                  <c:v>171.00399999999999</c:v>
                </c:pt>
                <c:pt idx="1717">
                  <c:v>171.15051</c:v>
                </c:pt>
                <c:pt idx="1718">
                  <c:v>171.29461000000001</c:v>
                </c:pt>
                <c:pt idx="1719">
                  <c:v>171.43752000000001</c:v>
                </c:pt>
                <c:pt idx="1720">
                  <c:v>171.57802000000001</c:v>
                </c:pt>
                <c:pt idx="1721">
                  <c:v>171.71852000000001</c:v>
                </c:pt>
                <c:pt idx="1722">
                  <c:v>171.85901999999999</c:v>
                </c:pt>
                <c:pt idx="1723">
                  <c:v>172.00192000000001</c:v>
                </c:pt>
                <c:pt idx="1724">
                  <c:v>172.14723000000001</c:v>
                </c:pt>
                <c:pt idx="1725">
                  <c:v>172.29613000000001</c:v>
                </c:pt>
                <c:pt idx="1726">
                  <c:v>172.44504000000001</c:v>
                </c:pt>
                <c:pt idx="1727">
                  <c:v>172.59154000000001</c:v>
                </c:pt>
                <c:pt idx="1728">
                  <c:v>172.73445000000001</c:v>
                </c:pt>
                <c:pt idx="1729">
                  <c:v>172.87254999999999</c:v>
                </c:pt>
                <c:pt idx="1730">
                  <c:v>173.00824</c:v>
                </c:pt>
                <c:pt idx="1731">
                  <c:v>173.14393999999999</c:v>
                </c:pt>
                <c:pt idx="1732">
                  <c:v>173.28203999999999</c:v>
                </c:pt>
                <c:pt idx="1733">
                  <c:v>173.42374000000001</c:v>
                </c:pt>
                <c:pt idx="1734">
                  <c:v>173.56905</c:v>
                </c:pt>
                <c:pt idx="1735">
                  <c:v>173.71795</c:v>
                </c:pt>
                <c:pt idx="1736">
                  <c:v>173.86326</c:v>
                </c:pt>
                <c:pt idx="1737">
                  <c:v>174.00496000000001</c:v>
                </c:pt>
                <c:pt idx="1738">
                  <c:v>174.13946000000001</c:v>
                </c:pt>
                <c:pt idx="1739">
                  <c:v>174.27035000000001</c:v>
                </c:pt>
                <c:pt idx="1740">
                  <c:v>174.40244999999999</c:v>
                </c:pt>
                <c:pt idx="1741">
                  <c:v>174.53814</c:v>
                </c:pt>
                <c:pt idx="1742">
                  <c:v>174.67624000000001</c:v>
                </c:pt>
                <c:pt idx="1743">
                  <c:v>174.81674000000001</c:v>
                </c:pt>
                <c:pt idx="1744">
                  <c:v>174.98606000000001</c:v>
                </c:pt>
                <c:pt idx="1745">
                  <c:v>175.21543</c:v>
                </c:pt>
                <c:pt idx="1746">
                  <c:v>175.45079999999999</c:v>
                </c:pt>
                <c:pt idx="1747">
                  <c:v>175.64413999999999</c:v>
                </c:pt>
                <c:pt idx="1748">
                  <c:v>175.78824</c:v>
                </c:pt>
                <c:pt idx="1749">
                  <c:v>175.91552999999999</c:v>
                </c:pt>
                <c:pt idx="1750">
                  <c:v>175.99718999999999</c:v>
                </c:pt>
                <c:pt idx="1751">
                  <c:v>176.07765000000001</c:v>
                </c:pt>
                <c:pt idx="1752">
                  <c:v>176.13889</c:v>
                </c:pt>
                <c:pt idx="1753">
                  <c:v>176.18212</c:v>
                </c:pt>
                <c:pt idx="1754">
                  <c:v>176.20493999999999</c:v>
                </c:pt>
                <c:pt idx="1755">
                  <c:v>176.24337</c:v>
                </c:pt>
                <c:pt idx="1756">
                  <c:v>176.30941000000001</c:v>
                </c:pt>
                <c:pt idx="1757">
                  <c:v>176.54839000000001</c:v>
                </c:pt>
                <c:pt idx="1758">
                  <c:v>176.76334</c:v>
                </c:pt>
                <c:pt idx="1759">
                  <c:v>176.96028000000001</c:v>
                </c:pt>
                <c:pt idx="1760">
                  <c:v>177.14761999999999</c:v>
                </c:pt>
                <c:pt idx="1761">
                  <c:v>177.33015</c:v>
                </c:pt>
                <c:pt idx="1762">
                  <c:v>177.50426999999999</c:v>
                </c:pt>
                <c:pt idx="1763">
                  <c:v>177.67358999999999</c:v>
                </c:pt>
                <c:pt idx="1764">
                  <c:v>177.83450999999999</c:v>
                </c:pt>
                <c:pt idx="1765">
                  <c:v>177.98581999999999</c:v>
                </c:pt>
                <c:pt idx="1766">
                  <c:v>178.13112000000001</c:v>
                </c:pt>
                <c:pt idx="1767">
                  <c:v>178.27162000000001</c:v>
                </c:pt>
                <c:pt idx="1768">
                  <c:v>178.41453000000001</c:v>
                </c:pt>
                <c:pt idx="1769">
                  <c:v>178.56343000000001</c:v>
                </c:pt>
                <c:pt idx="1770">
                  <c:v>178.71353999999999</c:v>
                </c:pt>
                <c:pt idx="1771">
                  <c:v>178.86725000000001</c:v>
                </c:pt>
                <c:pt idx="1772">
                  <c:v>179.01736</c:v>
                </c:pt>
                <c:pt idx="1773">
                  <c:v>179.16747000000001</c:v>
                </c:pt>
                <c:pt idx="1774">
                  <c:v>179.31156999999999</c:v>
                </c:pt>
                <c:pt idx="1775">
                  <c:v>179.45087000000001</c:v>
                </c:pt>
                <c:pt idx="1776">
                  <c:v>179.58537000000001</c:v>
                </c:pt>
                <c:pt idx="1777">
                  <c:v>179.72105999999999</c:v>
                </c:pt>
                <c:pt idx="1778">
                  <c:v>179.86157</c:v>
                </c:pt>
                <c:pt idx="1779">
                  <c:v>180.00326999999999</c:v>
                </c:pt>
                <c:pt idx="1780">
                  <c:v>180.14976999999999</c:v>
                </c:pt>
                <c:pt idx="1781">
                  <c:v>180.29748000000001</c:v>
                </c:pt>
                <c:pt idx="1782">
                  <c:v>180.44278</c:v>
                </c:pt>
                <c:pt idx="1783">
                  <c:v>180.58448000000001</c:v>
                </c:pt>
                <c:pt idx="1784">
                  <c:v>180.72498999999999</c:v>
                </c:pt>
                <c:pt idx="1785">
                  <c:v>180.86308</c:v>
                </c:pt>
                <c:pt idx="1786">
                  <c:v>180.99997999999999</c:v>
                </c:pt>
                <c:pt idx="1787">
                  <c:v>181.13928000000001</c:v>
                </c:pt>
                <c:pt idx="1788">
                  <c:v>181.28099</c:v>
                </c:pt>
                <c:pt idx="1789">
                  <c:v>181.42389</c:v>
                </c:pt>
                <c:pt idx="1790">
                  <c:v>181.56799000000001</c:v>
                </c:pt>
                <c:pt idx="1791">
                  <c:v>181.71208999999999</c:v>
                </c:pt>
                <c:pt idx="1792">
                  <c:v>181.85019</c:v>
                </c:pt>
                <c:pt idx="1793">
                  <c:v>181.98348999999999</c:v>
                </c:pt>
                <c:pt idx="1794">
                  <c:v>182.11197999999999</c:v>
                </c:pt>
                <c:pt idx="1795">
                  <c:v>182.23927</c:v>
                </c:pt>
                <c:pt idx="1796">
                  <c:v>182.37017</c:v>
                </c:pt>
                <c:pt idx="1797">
                  <c:v>182.50466</c:v>
                </c:pt>
                <c:pt idx="1798">
                  <c:v>182.64516</c:v>
                </c:pt>
                <c:pt idx="1799">
                  <c:v>182.78926999999999</c:v>
                </c:pt>
                <c:pt idx="1800">
                  <c:v>182.93337</c:v>
                </c:pt>
                <c:pt idx="1801">
                  <c:v>183.07387</c:v>
                </c:pt>
                <c:pt idx="1802">
                  <c:v>183.20716999999999</c:v>
                </c:pt>
                <c:pt idx="1803">
                  <c:v>183.33326</c:v>
                </c:pt>
                <c:pt idx="1804">
                  <c:v>183.45695000000001</c:v>
                </c:pt>
                <c:pt idx="1805">
                  <c:v>183.58784</c:v>
                </c:pt>
                <c:pt idx="1806">
                  <c:v>183.72234</c:v>
                </c:pt>
                <c:pt idx="1807">
                  <c:v>183.86044000000001</c:v>
                </c:pt>
                <c:pt idx="1808">
                  <c:v>184.00094000000001</c:v>
                </c:pt>
                <c:pt idx="1809">
                  <c:v>184.14143999999999</c:v>
                </c:pt>
                <c:pt idx="1810">
                  <c:v>184.27954</c:v>
                </c:pt>
                <c:pt idx="1811">
                  <c:v>184.41524000000001</c:v>
                </c:pt>
                <c:pt idx="1812">
                  <c:v>184.54973000000001</c:v>
                </c:pt>
                <c:pt idx="1813">
                  <c:v>184.68423000000001</c:v>
                </c:pt>
                <c:pt idx="1814">
                  <c:v>184.82232999999999</c:v>
                </c:pt>
                <c:pt idx="1815">
                  <c:v>184.96043</c:v>
                </c:pt>
                <c:pt idx="1816">
                  <c:v>185.10333</c:v>
                </c:pt>
                <c:pt idx="1817">
                  <c:v>185.24743000000001</c:v>
                </c:pt>
                <c:pt idx="1818">
                  <c:v>185.39153999999999</c:v>
                </c:pt>
                <c:pt idx="1819">
                  <c:v>185.53324000000001</c:v>
                </c:pt>
                <c:pt idx="1820">
                  <c:v>185.67374000000001</c:v>
                </c:pt>
                <c:pt idx="1821">
                  <c:v>185.81064000000001</c:v>
                </c:pt>
                <c:pt idx="1822">
                  <c:v>185.94513000000001</c:v>
                </c:pt>
                <c:pt idx="1823">
                  <c:v>186.07843</c:v>
                </c:pt>
                <c:pt idx="1824">
                  <c:v>186.21293</c:v>
                </c:pt>
                <c:pt idx="1825">
                  <c:v>186.35462999999999</c:v>
                </c:pt>
                <c:pt idx="1826">
                  <c:v>186.50353999999999</c:v>
                </c:pt>
                <c:pt idx="1827">
                  <c:v>186.65484000000001</c:v>
                </c:pt>
                <c:pt idx="1828">
                  <c:v>186.80255</c:v>
                </c:pt>
                <c:pt idx="1829">
                  <c:v>186.94544999999999</c:v>
                </c:pt>
                <c:pt idx="1830">
                  <c:v>187.08115000000001</c:v>
                </c:pt>
                <c:pt idx="1831">
                  <c:v>187.21445</c:v>
                </c:pt>
                <c:pt idx="1832">
                  <c:v>187.34533999999999</c:v>
                </c:pt>
                <c:pt idx="1833">
                  <c:v>187.47743</c:v>
                </c:pt>
                <c:pt idx="1834">
                  <c:v>187.61072999999999</c:v>
                </c:pt>
                <c:pt idx="1835">
                  <c:v>187.74883</c:v>
                </c:pt>
                <c:pt idx="1836">
                  <c:v>187.88933</c:v>
                </c:pt>
                <c:pt idx="1837">
                  <c:v>188.02983</c:v>
                </c:pt>
                <c:pt idx="1838">
                  <c:v>188.16793000000001</c:v>
                </c:pt>
                <c:pt idx="1839">
                  <c:v>188.30123</c:v>
                </c:pt>
                <c:pt idx="1840">
                  <c:v>188.42972</c:v>
                </c:pt>
                <c:pt idx="1841">
                  <c:v>188.55821</c:v>
                </c:pt>
                <c:pt idx="1842">
                  <c:v>188.68790000000001</c:v>
                </c:pt>
                <c:pt idx="1843">
                  <c:v>188.8236</c:v>
                </c:pt>
                <c:pt idx="1844">
                  <c:v>188.96170000000001</c:v>
                </c:pt>
                <c:pt idx="1845">
                  <c:v>189.09979999999999</c:v>
                </c:pt>
                <c:pt idx="1846">
                  <c:v>189.2355</c:v>
                </c:pt>
                <c:pt idx="1847">
                  <c:v>189.37119000000001</c:v>
                </c:pt>
                <c:pt idx="1848">
                  <c:v>189.50328999999999</c:v>
                </c:pt>
                <c:pt idx="1849">
                  <c:v>189.63177999999999</c:v>
                </c:pt>
                <c:pt idx="1850">
                  <c:v>189.75787</c:v>
                </c:pt>
                <c:pt idx="1851">
                  <c:v>189.88636</c:v>
                </c:pt>
                <c:pt idx="1852">
                  <c:v>190.01965999999999</c:v>
                </c:pt>
                <c:pt idx="1853">
                  <c:v>190.15536</c:v>
                </c:pt>
                <c:pt idx="1854">
                  <c:v>190.29465999999999</c:v>
                </c:pt>
                <c:pt idx="1855">
                  <c:v>190.43516</c:v>
                </c:pt>
                <c:pt idx="1856">
                  <c:v>190.57205999999999</c:v>
                </c:pt>
                <c:pt idx="1857">
                  <c:v>190.70654999999999</c:v>
                </c:pt>
                <c:pt idx="1858">
                  <c:v>190.83865</c:v>
                </c:pt>
                <c:pt idx="1859">
                  <c:v>190.96834000000001</c:v>
                </c:pt>
                <c:pt idx="1860">
                  <c:v>191.09804</c:v>
                </c:pt>
                <c:pt idx="1861">
                  <c:v>191.23133000000001</c:v>
                </c:pt>
                <c:pt idx="1862">
                  <c:v>191.36582999999999</c:v>
                </c:pt>
                <c:pt idx="1863">
                  <c:v>191.50273000000001</c:v>
                </c:pt>
                <c:pt idx="1864">
                  <c:v>191.64563000000001</c:v>
                </c:pt>
                <c:pt idx="1865">
                  <c:v>191.78853000000001</c:v>
                </c:pt>
                <c:pt idx="1866">
                  <c:v>191.93022999999999</c:v>
                </c:pt>
                <c:pt idx="1867">
                  <c:v>192.06833</c:v>
                </c:pt>
                <c:pt idx="1868">
                  <c:v>192.20402999999999</c:v>
                </c:pt>
                <c:pt idx="1869">
                  <c:v>192.33973</c:v>
                </c:pt>
                <c:pt idx="1870">
                  <c:v>192.47301999999999</c:v>
                </c:pt>
                <c:pt idx="1871">
                  <c:v>192.61112</c:v>
                </c:pt>
                <c:pt idx="1872">
                  <c:v>192.75282000000001</c:v>
                </c:pt>
                <c:pt idx="1873">
                  <c:v>192.89572999999999</c:v>
                </c:pt>
                <c:pt idx="1874">
                  <c:v>193.03982999999999</c:v>
                </c:pt>
                <c:pt idx="1875">
                  <c:v>193.18512999999999</c:v>
                </c:pt>
                <c:pt idx="1876">
                  <c:v>193.32684</c:v>
                </c:pt>
                <c:pt idx="1877">
                  <c:v>193.46493000000001</c:v>
                </c:pt>
                <c:pt idx="1878">
                  <c:v>193.60063</c:v>
                </c:pt>
                <c:pt idx="1879">
                  <c:v>193.73513</c:v>
                </c:pt>
                <c:pt idx="1880">
                  <c:v>193.86963</c:v>
                </c:pt>
                <c:pt idx="1881">
                  <c:v>194.00772000000001</c:v>
                </c:pt>
                <c:pt idx="1882">
                  <c:v>194.14462</c:v>
                </c:pt>
                <c:pt idx="1883">
                  <c:v>194.28272000000001</c:v>
                </c:pt>
                <c:pt idx="1884">
                  <c:v>194.42081999999999</c:v>
                </c:pt>
                <c:pt idx="1885">
                  <c:v>194.55412000000001</c:v>
                </c:pt>
                <c:pt idx="1886">
                  <c:v>194.68620999999999</c:v>
                </c:pt>
                <c:pt idx="1887">
                  <c:v>194.81469999999999</c:v>
                </c:pt>
                <c:pt idx="1888">
                  <c:v>194.94319999999999</c:v>
                </c:pt>
                <c:pt idx="1889">
                  <c:v>195.07529</c:v>
                </c:pt>
                <c:pt idx="1890">
                  <c:v>195.21218999999999</c:v>
                </c:pt>
                <c:pt idx="1891">
                  <c:v>195.35269</c:v>
                </c:pt>
                <c:pt idx="1892">
                  <c:v>195.49319</c:v>
                </c:pt>
                <c:pt idx="1893">
                  <c:v>195.63248999999999</c:v>
                </c:pt>
                <c:pt idx="1894">
                  <c:v>195.76579000000001</c:v>
                </c:pt>
                <c:pt idx="1895">
                  <c:v>195.89668</c:v>
                </c:pt>
                <c:pt idx="1896">
                  <c:v>196.02396999999999</c:v>
                </c:pt>
                <c:pt idx="1897">
                  <c:v>196.15245999999999</c:v>
                </c:pt>
                <c:pt idx="1898">
                  <c:v>196.27976000000001</c:v>
                </c:pt>
                <c:pt idx="1899">
                  <c:v>196.40705</c:v>
                </c:pt>
                <c:pt idx="1900">
                  <c:v>196.53914</c:v>
                </c:pt>
                <c:pt idx="1901">
                  <c:v>196.67364000000001</c:v>
                </c:pt>
                <c:pt idx="1902">
                  <c:v>196.81054</c:v>
                </c:pt>
                <c:pt idx="1903">
                  <c:v>196.94744</c:v>
                </c:pt>
                <c:pt idx="1904">
                  <c:v>197.08193</c:v>
                </c:pt>
                <c:pt idx="1905">
                  <c:v>197.21403000000001</c:v>
                </c:pt>
                <c:pt idx="1906">
                  <c:v>197.34492</c:v>
                </c:pt>
                <c:pt idx="1907">
                  <c:v>197.47702000000001</c:v>
                </c:pt>
                <c:pt idx="1908">
                  <c:v>197.61031</c:v>
                </c:pt>
                <c:pt idx="1909">
                  <c:v>197.74841000000001</c:v>
                </c:pt>
                <c:pt idx="1910">
                  <c:v>197.88771</c:v>
                </c:pt>
                <c:pt idx="1911">
                  <c:v>198.03061</c:v>
                </c:pt>
                <c:pt idx="1912">
                  <c:v>198.16990999999999</c:v>
                </c:pt>
                <c:pt idx="1913">
                  <c:v>198.30801</c:v>
                </c:pt>
                <c:pt idx="1914">
                  <c:v>198.44371000000001</c:v>
                </c:pt>
                <c:pt idx="1915">
                  <c:v>198.57821000000001</c:v>
                </c:pt>
                <c:pt idx="1916">
                  <c:v>198.7139</c:v>
                </c:pt>
                <c:pt idx="1917">
                  <c:v>198.84960000000001</c:v>
                </c:pt>
                <c:pt idx="1918">
                  <c:v>198.9913</c:v>
                </c:pt>
                <c:pt idx="1919">
                  <c:v>199.13541000000001</c:v>
                </c:pt>
                <c:pt idx="1920">
                  <c:v>199.28071</c:v>
                </c:pt>
                <c:pt idx="1921">
                  <c:v>199.42601999999999</c:v>
                </c:pt>
                <c:pt idx="1922">
                  <c:v>199.57012</c:v>
                </c:pt>
                <c:pt idx="1923">
                  <c:v>199.71062000000001</c:v>
                </c:pt>
                <c:pt idx="1924">
                  <c:v>199.84631999999999</c:v>
                </c:pt>
                <c:pt idx="1925">
                  <c:v>199.98080999999999</c:v>
                </c:pt>
                <c:pt idx="1926">
                  <c:v>200.11530999999999</c:v>
                </c:pt>
                <c:pt idx="1927">
                  <c:v>200.25220999999999</c:v>
                </c:pt>
                <c:pt idx="1928">
                  <c:v>200.39270999999999</c:v>
                </c:pt>
                <c:pt idx="1929">
                  <c:v>200.53560999999999</c:v>
                </c:pt>
                <c:pt idx="1930">
                  <c:v>200.68091999999999</c:v>
                </c:pt>
                <c:pt idx="1931">
                  <c:v>200.82141999999999</c:v>
                </c:pt>
                <c:pt idx="1932">
                  <c:v>200.95831999999999</c:v>
                </c:pt>
                <c:pt idx="1933">
                  <c:v>201.08921000000001</c:v>
                </c:pt>
                <c:pt idx="1934">
                  <c:v>201.2165</c:v>
                </c:pt>
                <c:pt idx="1935">
                  <c:v>201.34259</c:v>
                </c:pt>
                <c:pt idx="1936">
                  <c:v>201.47108</c:v>
                </c:pt>
                <c:pt idx="1937">
                  <c:v>201.60558</c:v>
                </c:pt>
                <c:pt idx="1938">
                  <c:v>201.74608000000001</c:v>
                </c:pt>
                <c:pt idx="1939">
                  <c:v>201.88538</c:v>
                </c:pt>
                <c:pt idx="1940">
                  <c:v>202.02227999999999</c:v>
                </c:pt>
                <c:pt idx="1941">
                  <c:v>202.15438</c:v>
                </c:pt>
                <c:pt idx="1942">
                  <c:v>202.28647000000001</c:v>
                </c:pt>
                <c:pt idx="1943">
                  <c:v>202.41736</c:v>
                </c:pt>
                <c:pt idx="1944">
                  <c:v>202.54946000000001</c:v>
                </c:pt>
                <c:pt idx="1945">
                  <c:v>202.68396000000001</c:v>
                </c:pt>
                <c:pt idx="1946">
                  <c:v>202.81725</c:v>
                </c:pt>
                <c:pt idx="1947">
                  <c:v>202.95175</c:v>
                </c:pt>
                <c:pt idx="1948">
                  <c:v>203.08503999999999</c:v>
                </c:pt>
                <c:pt idx="1949">
                  <c:v>203.21834000000001</c:v>
                </c:pt>
                <c:pt idx="1950">
                  <c:v>203.34923000000001</c:v>
                </c:pt>
                <c:pt idx="1951">
                  <c:v>203.47892999999999</c:v>
                </c:pt>
                <c:pt idx="1952">
                  <c:v>203.60622000000001</c:v>
                </c:pt>
                <c:pt idx="1953">
                  <c:v>203.73351</c:v>
                </c:pt>
                <c:pt idx="1954">
                  <c:v>203.86439999999999</c:v>
                </c:pt>
                <c:pt idx="1955">
                  <c:v>203.99889999999999</c:v>
                </c:pt>
                <c:pt idx="1956">
                  <c:v>204.13939999999999</c:v>
                </c:pt>
                <c:pt idx="1957">
                  <c:v>204.2799</c:v>
                </c:pt>
                <c:pt idx="1958">
                  <c:v>204.41919999999999</c:v>
                </c:pt>
                <c:pt idx="1959">
                  <c:v>204.55369999999999</c:v>
                </c:pt>
                <c:pt idx="1960">
                  <c:v>204.68339</c:v>
                </c:pt>
                <c:pt idx="1961">
                  <c:v>204.81188</c:v>
                </c:pt>
                <c:pt idx="1962">
                  <c:v>204.94038</c:v>
                </c:pt>
                <c:pt idx="1963">
                  <c:v>205.07366999999999</c:v>
                </c:pt>
                <c:pt idx="1964">
                  <c:v>205.21056999999999</c:v>
                </c:pt>
                <c:pt idx="1965">
                  <c:v>205.35106999999999</c:v>
                </c:pt>
                <c:pt idx="1966">
                  <c:v>205.49637999999999</c:v>
                </c:pt>
                <c:pt idx="1967">
                  <c:v>205.63808</c:v>
                </c:pt>
                <c:pt idx="1968">
                  <c:v>205.77377000000001</c:v>
                </c:pt>
                <c:pt idx="1969">
                  <c:v>205.90347</c:v>
                </c:pt>
                <c:pt idx="1970">
                  <c:v>206.03196</c:v>
                </c:pt>
                <c:pt idx="1971">
                  <c:v>206.16165000000001</c:v>
                </c:pt>
                <c:pt idx="1972">
                  <c:v>206.29374999999999</c:v>
                </c:pt>
                <c:pt idx="1973">
                  <c:v>206.42945</c:v>
                </c:pt>
                <c:pt idx="1974">
                  <c:v>206.56874999999999</c:v>
                </c:pt>
                <c:pt idx="1975">
                  <c:v>206.70925</c:v>
                </c:pt>
                <c:pt idx="1976">
                  <c:v>206.85214999999999</c:v>
                </c:pt>
                <c:pt idx="1977">
                  <c:v>206.99265</c:v>
                </c:pt>
                <c:pt idx="1978">
                  <c:v>207.12835000000001</c:v>
                </c:pt>
                <c:pt idx="1979">
                  <c:v>207.26284000000001</c:v>
                </c:pt>
                <c:pt idx="1980">
                  <c:v>207.39374000000001</c:v>
                </c:pt>
                <c:pt idx="1981">
                  <c:v>207.52583000000001</c:v>
                </c:pt>
                <c:pt idx="1982">
                  <c:v>207.65792999999999</c:v>
                </c:pt>
                <c:pt idx="1983">
                  <c:v>207.79482999999999</c:v>
                </c:pt>
                <c:pt idx="1984">
                  <c:v>207.93292</c:v>
                </c:pt>
                <c:pt idx="1985">
                  <c:v>208.07221999999999</c:v>
                </c:pt>
                <c:pt idx="1986">
                  <c:v>208.20792</c:v>
                </c:pt>
                <c:pt idx="1987">
                  <c:v>208.33882</c:v>
                </c:pt>
                <c:pt idx="1988">
                  <c:v>208.46370999999999</c:v>
                </c:pt>
                <c:pt idx="1989">
                  <c:v>208.58860000000001</c:v>
                </c:pt>
                <c:pt idx="1990">
                  <c:v>208.71227999999999</c:v>
                </c:pt>
                <c:pt idx="1991">
                  <c:v>208.84078</c:v>
                </c:pt>
                <c:pt idx="1992">
                  <c:v>208.97407000000001</c:v>
                </c:pt>
                <c:pt idx="1993">
                  <c:v>209.11097000000001</c:v>
                </c:pt>
                <c:pt idx="1994">
                  <c:v>209.24906999999999</c:v>
                </c:pt>
                <c:pt idx="1995">
                  <c:v>209.38477</c:v>
                </c:pt>
                <c:pt idx="1996">
                  <c:v>209.51326</c:v>
                </c:pt>
                <c:pt idx="1997">
                  <c:v>209.63695000000001</c:v>
                </c:pt>
                <c:pt idx="1998">
                  <c:v>209.76064</c:v>
                </c:pt>
                <c:pt idx="1999">
                  <c:v>209.88433000000001</c:v>
                </c:pt>
                <c:pt idx="2000">
                  <c:v>210.00922</c:v>
                </c:pt>
                <c:pt idx="2001">
                  <c:v>210.14250999999999</c:v>
                </c:pt>
                <c:pt idx="2002">
                  <c:v>210.27941000000001</c:v>
                </c:pt>
                <c:pt idx="2003">
                  <c:v>210.41990999999999</c:v>
                </c:pt>
                <c:pt idx="2004">
                  <c:v>210.56281000000001</c:v>
                </c:pt>
                <c:pt idx="2005">
                  <c:v>210.70090999999999</c:v>
                </c:pt>
                <c:pt idx="2006">
                  <c:v>210.83421000000001</c:v>
                </c:pt>
                <c:pt idx="2007">
                  <c:v>210.9639</c:v>
                </c:pt>
                <c:pt idx="2008">
                  <c:v>211.09119000000001</c:v>
                </c:pt>
                <c:pt idx="2009">
                  <c:v>211.22209000000001</c:v>
                </c:pt>
                <c:pt idx="2010">
                  <c:v>211.35418000000001</c:v>
                </c:pt>
                <c:pt idx="2011">
                  <c:v>211.49108000000001</c:v>
                </c:pt>
                <c:pt idx="2012">
                  <c:v>211.63278</c:v>
                </c:pt>
                <c:pt idx="2013">
                  <c:v>211.77207999999999</c:v>
                </c:pt>
                <c:pt idx="2014">
                  <c:v>211.91138000000001</c:v>
                </c:pt>
                <c:pt idx="2015">
                  <c:v>212.04707999999999</c:v>
                </c:pt>
                <c:pt idx="2016">
                  <c:v>212.17677</c:v>
                </c:pt>
                <c:pt idx="2017">
                  <c:v>212.30166</c:v>
                </c:pt>
                <c:pt idx="2018">
                  <c:v>212.42775</c:v>
                </c:pt>
                <c:pt idx="2019">
                  <c:v>212.55744999999999</c:v>
                </c:pt>
                <c:pt idx="2020">
                  <c:v>212.69314</c:v>
                </c:pt>
                <c:pt idx="2021">
                  <c:v>212.83484999999999</c:v>
                </c:pt>
                <c:pt idx="2022">
                  <c:v>212.97415000000001</c:v>
                </c:pt>
                <c:pt idx="2023">
                  <c:v>213.11345</c:v>
                </c:pt>
                <c:pt idx="2024">
                  <c:v>213.24673999999999</c:v>
                </c:pt>
                <c:pt idx="2025">
                  <c:v>213.37643</c:v>
                </c:pt>
                <c:pt idx="2026">
                  <c:v>213.50613000000001</c:v>
                </c:pt>
                <c:pt idx="2027">
                  <c:v>213.63582</c:v>
                </c:pt>
                <c:pt idx="2028">
                  <c:v>213.76911999999999</c:v>
                </c:pt>
                <c:pt idx="2029">
                  <c:v>213.90481</c:v>
                </c:pt>
                <c:pt idx="2030">
                  <c:v>214.04051000000001</c:v>
                </c:pt>
                <c:pt idx="2031">
                  <c:v>214.17860999999999</c:v>
                </c:pt>
                <c:pt idx="2032">
                  <c:v>214.31310999999999</c:v>
                </c:pt>
                <c:pt idx="2033">
                  <c:v>214.44399999999999</c:v>
                </c:pt>
                <c:pt idx="2034">
                  <c:v>214.57008999999999</c:v>
                </c:pt>
                <c:pt idx="2035">
                  <c:v>214.69497999999999</c:v>
                </c:pt>
                <c:pt idx="2036">
                  <c:v>214.81867</c:v>
                </c:pt>
                <c:pt idx="2037">
                  <c:v>214.94716</c:v>
                </c:pt>
                <c:pt idx="2038">
                  <c:v>215.07805999999999</c:v>
                </c:pt>
                <c:pt idx="2039">
                  <c:v>215.21254999999999</c:v>
                </c:pt>
                <c:pt idx="2040">
                  <c:v>215.34944999999999</c:v>
                </c:pt>
                <c:pt idx="2041">
                  <c:v>215.48634999999999</c:v>
                </c:pt>
                <c:pt idx="2042">
                  <c:v>215.61843999999999</c:v>
                </c:pt>
                <c:pt idx="2043">
                  <c:v>215.74694</c:v>
                </c:pt>
                <c:pt idx="2044">
                  <c:v>215.87423000000001</c:v>
                </c:pt>
                <c:pt idx="2045">
                  <c:v>216.00031999999999</c:v>
                </c:pt>
                <c:pt idx="2046">
                  <c:v>216.12521000000001</c:v>
                </c:pt>
                <c:pt idx="2047">
                  <c:v>216.25370000000001</c:v>
                </c:pt>
                <c:pt idx="2048">
                  <c:v>216.38459</c:v>
                </c:pt>
                <c:pt idx="2049">
                  <c:v>216.51669000000001</c:v>
                </c:pt>
                <c:pt idx="2050">
                  <c:v>216.64758</c:v>
                </c:pt>
                <c:pt idx="2051">
                  <c:v>216.77848</c:v>
                </c:pt>
                <c:pt idx="2052">
                  <c:v>216.90576999999999</c:v>
                </c:pt>
                <c:pt idx="2053">
                  <c:v>217.03066000000001</c:v>
                </c:pt>
                <c:pt idx="2054">
                  <c:v>217.15434999999999</c:v>
                </c:pt>
                <c:pt idx="2055">
                  <c:v>217.28164000000001</c:v>
                </c:pt>
                <c:pt idx="2056">
                  <c:v>217.41013000000001</c:v>
                </c:pt>
                <c:pt idx="2057">
                  <c:v>217.54583</c:v>
                </c:pt>
                <c:pt idx="2058">
                  <c:v>217.68512999999999</c:v>
                </c:pt>
                <c:pt idx="2059">
                  <c:v>217.82323</c:v>
                </c:pt>
                <c:pt idx="2060">
                  <c:v>217.95771999999999</c:v>
                </c:pt>
                <c:pt idx="2061">
                  <c:v>218.08861999999999</c:v>
                </c:pt>
                <c:pt idx="2062">
                  <c:v>218.21591000000001</c:v>
                </c:pt>
                <c:pt idx="2063">
                  <c:v>218.34200000000001</c:v>
                </c:pt>
                <c:pt idx="2064">
                  <c:v>218.46929</c:v>
                </c:pt>
                <c:pt idx="2065">
                  <c:v>218.59657999999999</c:v>
                </c:pt>
                <c:pt idx="2066">
                  <c:v>218.72628</c:v>
                </c:pt>
                <c:pt idx="2067">
                  <c:v>218.86197000000001</c:v>
                </c:pt>
                <c:pt idx="2068">
                  <c:v>219.00006999999999</c:v>
                </c:pt>
                <c:pt idx="2069">
                  <c:v>219.13817</c:v>
                </c:pt>
                <c:pt idx="2070">
                  <c:v>219.27386999999999</c:v>
                </c:pt>
                <c:pt idx="2071">
                  <c:v>219.40716</c:v>
                </c:pt>
                <c:pt idx="2072">
                  <c:v>219.53566000000001</c:v>
                </c:pt>
                <c:pt idx="2073">
                  <c:v>219.66775000000001</c:v>
                </c:pt>
                <c:pt idx="2074">
                  <c:v>219.80224999999999</c:v>
                </c:pt>
                <c:pt idx="2075">
                  <c:v>219.93795</c:v>
                </c:pt>
                <c:pt idx="2076">
                  <c:v>220.07724999999999</c:v>
                </c:pt>
                <c:pt idx="2077">
                  <c:v>220.21895000000001</c:v>
                </c:pt>
                <c:pt idx="2078">
                  <c:v>220.35704999999999</c:v>
                </c:pt>
                <c:pt idx="2079">
                  <c:v>220.49153999999999</c:v>
                </c:pt>
                <c:pt idx="2080">
                  <c:v>220.62124</c:v>
                </c:pt>
                <c:pt idx="2081">
                  <c:v>220.74493000000001</c:v>
                </c:pt>
                <c:pt idx="2082">
                  <c:v>220.86741000000001</c:v>
                </c:pt>
                <c:pt idx="2083">
                  <c:v>220.99109999999999</c:v>
                </c:pt>
                <c:pt idx="2084">
                  <c:v>221.11718999999999</c:v>
                </c:pt>
                <c:pt idx="2085">
                  <c:v>221.24808999999999</c:v>
                </c:pt>
                <c:pt idx="2086">
                  <c:v>221.38138000000001</c:v>
                </c:pt>
                <c:pt idx="2087">
                  <c:v>221.51468</c:v>
                </c:pt>
                <c:pt idx="2088">
                  <c:v>221.64437000000001</c:v>
                </c:pt>
                <c:pt idx="2089">
                  <c:v>221.76805999999999</c:v>
                </c:pt>
                <c:pt idx="2090">
                  <c:v>221.88935000000001</c:v>
                </c:pt>
                <c:pt idx="2091">
                  <c:v>222.01062999999999</c:v>
                </c:pt>
                <c:pt idx="2092">
                  <c:v>222.13072</c:v>
                </c:pt>
                <c:pt idx="2093">
                  <c:v>222.25441000000001</c:v>
                </c:pt>
                <c:pt idx="2094">
                  <c:v>222.3817</c:v>
                </c:pt>
                <c:pt idx="2095">
                  <c:v>222.51499999999999</c:v>
                </c:pt>
                <c:pt idx="2096">
                  <c:v>222.65190000000001</c:v>
                </c:pt>
                <c:pt idx="2097">
                  <c:v>222.78758999999999</c:v>
                </c:pt>
                <c:pt idx="2098">
                  <c:v>222.92089000000001</c:v>
                </c:pt>
                <c:pt idx="2099">
                  <c:v>223.05058</c:v>
                </c:pt>
                <c:pt idx="2100">
                  <c:v>223.17546999999999</c:v>
                </c:pt>
                <c:pt idx="2101">
                  <c:v>223.29916</c:v>
                </c:pt>
                <c:pt idx="2102">
                  <c:v>223.42765</c:v>
                </c:pt>
                <c:pt idx="2103">
                  <c:v>223.55855</c:v>
                </c:pt>
                <c:pt idx="2104">
                  <c:v>223.69424000000001</c:v>
                </c:pt>
                <c:pt idx="2105">
                  <c:v>223.82993999999999</c:v>
                </c:pt>
                <c:pt idx="2106">
                  <c:v>223.96804</c:v>
                </c:pt>
                <c:pt idx="2107">
                  <c:v>224.10494</c:v>
                </c:pt>
                <c:pt idx="2108">
                  <c:v>224.23822999999999</c:v>
                </c:pt>
                <c:pt idx="2109">
                  <c:v>224.36913000000001</c:v>
                </c:pt>
                <c:pt idx="2110">
                  <c:v>224.49881999999999</c:v>
                </c:pt>
                <c:pt idx="2111">
                  <c:v>224.62730999999999</c:v>
                </c:pt>
                <c:pt idx="2112">
                  <c:v>224.75941</c:v>
                </c:pt>
                <c:pt idx="2113">
                  <c:v>224.8903</c:v>
                </c:pt>
                <c:pt idx="2114">
                  <c:v>225.02600000000001</c:v>
                </c:pt>
                <c:pt idx="2115">
                  <c:v>225.16290000000001</c:v>
                </c:pt>
                <c:pt idx="2116">
                  <c:v>225.29859999999999</c:v>
                </c:pt>
                <c:pt idx="2117">
                  <c:v>225.43548999999999</c:v>
                </c:pt>
                <c:pt idx="2118">
                  <c:v>225.56879000000001</c:v>
                </c:pt>
                <c:pt idx="2119">
                  <c:v>225.69968</c:v>
                </c:pt>
                <c:pt idx="2120">
                  <c:v>225.82937999999999</c:v>
                </c:pt>
                <c:pt idx="2121">
                  <c:v>225.96146999999999</c:v>
                </c:pt>
                <c:pt idx="2122">
                  <c:v>226.09596999999999</c:v>
                </c:pt>
                <c:pt idx="2123">
                  <c:v>226.23407</c:v>
                </c:pt>
                <c:pt idx="2124">
                  <c:v>226.37097</c:v>
                </c:pt>
                <c:pt idx="2125">
                  <c:v>226.50666000000001</c:v>
                </c:pt>
                <c:pt idx="2126">
                  <c:v>226.63756000000001</c:v>
                </c:pt>
                <c:pt idx="2127">
                  <c:v>226.76485</c:v>
                </c:pt>
                <c:pt idx="2128">
                  <c:v>226.88973999999999</c:v>
                </c:pt>
                <c:pt idx="2129">
                  <c:v>227.01343</c:v>
                </c:pt>
                <c:pt idx="2130">
                  <c:v>227.13831999999999</c:v>
                </c:pt>
                <c:pt idx="2131">
                  <c:v>227.26680999999999</c:v>
                </c:pt>
                <c:pt idx="2132">
                  <c:v>227.3989</c:v>
                </c:pt>
                <c:pt idx="2133">
                  <c:v>227.53219999999999</c:v>
                </c:pt>
                <c:pt idx="2134">
                  <c:v>227.66550000000001</c:v>
                </c:pt>
                <c:pt idx="2135">
                  <c:v>227.79759000000001</c:v>
                </c:pt>
                <c:pt idx="2136">
                  <c:v>227.92367999999999</c:v>
                </c:pt>
                <c:pt idx="2137">
                  <c:v>228.04616999999999</c:v>
                </c:pt>
                <c:pt idx="2138">
                  <c:v>228.16865999999999</c:v>
                </c:pt>
                <c:pt idx="2139">
                  <c:v>228.29235</c:v>
                </c:pt>
                <c:pt idx="2140">
                  <c:v>228.41963999999999</c:v>
                </c:pt>
                <c:pt idx="2141">
                  <c:v>228.54933</c:v>
                </c:pt>
                <c:pt idx="2142">
                  <c:v>228.68262999999999</c:v>
                </c:pt>
                <c:pt idx="2143">
                  <c:v>228.81471999999999</c:v>
                </c:pt>
                <c:pt idx="2144">
                  <c:v>228.94441</c:v>
                </c:pt>
                <c:pt idx="2145">
                  <c:v>229.07050000000001</c:v>
                </c:pt>
                <c:pt idx="2146">
                  <c:v>229.19299000000001</c:v>
                </c:pt>
                <c:pt idx="2147">
                  <c:v>229.31428</c:v>
                </c:pt>
                <c:pt idx="2148">
                  <c:v>229.43677</c:v>
                </c:pt>
                <c:pt idx="2149">
                  <c:v>229.56886</c:v>
                </c:pt>
                <c:pt idx="2150">
                  <c:v>229.70576</c:v>
                </c:pt>
                <c:pt idx="2151">
                  <c:v>229.84386000000001</c:v>
                </c:pt>
                <c:pt idx="2152">
                  <c:v>229.97955999999999</c:v>
                </c:pt>
                <c:pt idx="2153">
                  <c:v>230.11285000000001</c:v>
                </c:pt>
                <c:pt idx="2154">
                  <c:v>230.24135000000001</c:v>
                </c:pt>
                <c:pt idx="2155">
                  <c:v>230.36624</c:v>
                </c:pt>
                <c:pt idx="2156">
                  <c:v>230.48872</c:v>
                </c:pt>
                <c:pt idx="2157">
                  <c:v>230.61241000000001</c:v>
                </c:pt>
                <c:pt idx="2158">
                  <c:v>230.73849999999999</c:v>
                </c:pt>
                <c:pt idx="2159">
                  <c:v>230.86579</c:v>
                </c:pt>
                <c:pt idx="2160">
                  <c:v>230.99909</c:v>
                </c:pt>
                <c:pt idx="2161">
                  <c:v>231.13238999999999</c:v>
                </c:pt>
                <c:pt idx="2162">
                  <c:v>231.26568</c:v>
                </c:pt>
                <c:pt idx="2163">
                  <c:v>231.39537000000001</c:v>
                </c:pt>
                <c:pt idx="2164">
                  <c:v>231.52267000000001</c:v>
                </c:pt>
                <c:pt idx="2165">
                  <c:v>231.64635000000001</c:v>
                </c:pt>
                <c:pt idx="2166">
                  <c:v>231.76764</c:v>
                </c:pt>
                <c:pt idx="2167">
                  <c:v>231.89252999999999</c:v>
                </c:pt>
                <c:pt idx="2168">
                  <c:v>232.01741999999999</c:v>
                </c:pt>
                <c:pt idx="2169">
                  <c:v>232.14350999999999</c:v>
                </c:pt>
                <c:pt idx="2170">
                  <c:v>232.27561</c:v>
                </c:pt>
                <c:pt idx="2171">
                  <c:v>232.41130000000001</c:v>
                </c:pt>
                <c:pt idx="2172">
                  <c:v>232.54580000000001</c:v>
                </c:pt>
                <c:pt idx="2173">
                  <c:v>232.67789999999999</c:v>
                </c:pt>
                <c:pt idx="2174">
                  <c:v>232.80399</c:v>
                </c:pt>
                <c:pt idx="2175">
                  <c:v>232.92887999999999</c:v>
                </c:pt>
                <c:pt idx="2176">
                  <c:v>233.05497</c:v>
                </c:pt>
                <c:pt idx="2177">
                  <c:v>233.18106</c:v>
                </c:pt>
                <c:pt idx="2178">
                  <c:v>233.30955</c:v>
                </c:pt>
                <c:pt idx="2179">
                  <c:v>233.43924000000001</c:v>
                </c:pt>
                <c:pt idx="2180">
                  <c:v>233.57254</c:v>
                </c:pt>
                <c:pt idx="2181">
                  <c:v>233.70463000000001</c:v>
                </c:pt>
                <c:pt idx="2182">
                  <c:v>233.83312000000001</c:v>
                </c:pt>
                <c:pt idx="2183">
                  <c:v>233.95921999999999</c:v>
                </c:pt>
                <c:pt idx="2184">
                  <c:v>234.07689999999999</c:v>
                </c:pt>
                <c:pt idx="2185">
                  <c:v>234.19337999999999</c:v>
                </c:pt>
                <c:pt idx="2186">
                  <c:v>234.31227000000001</c:v>
                </c:pt>
                <c:pt idx="2187">
                  <c:v>234.43476000000001</c:v>
                </c:pt>
                <c:pt idx="2188">
                  <c:v>234.56444999999999</c:v>
                </c:pt>
                <c:pt idx="2189">
                  <c:v>234.69414</c:v>
                </c:pt>
                <c:pt idx="2190">
                  <c:v>234.82023000000001</c:v>
                </c:pt>
                <c:pt idx="2191">
                  <c:v>234.94272000000001</c:v>
                </c:pt>
                <c:pt idx="2192">
                  <c:v>235.06401</c:v>
                </c:pt>
                <c:pt idx="2193">
                  <c:v>235.18409</c:v>
                </c:pt>
                <c:pt idx="2194">
                  <c:v>235.30297999999999</c:v>
                </c:pt>
                <c:pt idx="2195">
                  <c:v>235.42667</c:v>
                </c:pt>
                <c:pt idx="2196">
                  <c:v>235.55516</c:v>
                </c:pt>
                <c:pt idx="2197">
                  <c:v>235.68966</c:v>
                </c:pt>
                <c:pt idx="2198">
                  <c:v>235.82415</c:v>
                </c:pt>
                <c:pt idx="2199">
                  <c:v>235.95744999999999</c:v>
                </c:pt>
                <c:pt idx="2200">
                  <c:v>236.08833999999999</c:v>
                </c:pt>
                <c:pt idx="2201">
                  <c:v>236.21683999999999</c:v>
                </c:pt>
                <c:pt idx="2202">
                  <c:v>236.34173000000001</c:v>
                </c:pt>
                <c:pt idx="2203">
                  <c:v>236.46662000000001</c:v>
                </c:pt>
                <c:pt idx="2204">
                  <c:v>236.59390999999999</c:v>
                </c:pt>
                <c:pt idx="2205">
                  <c:v>236.72479999999999</c:v>
                </c:pt>
                <c:pt idx="2206">
                  <c:v>236.85449</c:v>
                </c:pt>
                <c:pt idx="2207">
                  <c:v>236.98539</c:v>
                </c:pt>
                <c:pt idx="2208">
                  <c:v>237.11387999999999</c:v>
                </c:pt>
                <c:pt idx="2209">
                  <c:v>237.24117000000001</c:v>
                </c:pt>
                <c:pt idx="2210">
                  <c:v>237.36725999999999</c:v>
                </c:pt>
                <c:pt idx="2211">
                  <c:v>237.48855</c:v>
                </c:pt>
                <c:pt idx="2212">
                  <c:v>237.60983999999999</c:v>
                </c:pt>
                <c:pt idx="2213">
                  <c:v>237.73231999999999</c:v>
                </c:pt>
                <c:pt idx="2214">
                  <c:v>237.85721000000001</c:v>
                </c:pt>
                <c:pt idx="2215">
                  <c:v>237.98571000000001</c:v>
                </c:pt>
                <c:pt idx="2216">
                  <c:v>238.11660000000001</c:v>
                </c:pt>
                <c:pt idx="2217">
                  <c:v>238.24870000000001</c:v>
                </c:pt>
                <c:pt idx="2218">
                  <c:v>238.38319000000001</c:v>
                </c:pt>
                <c:pt idx="2219">
                  <c:v>238.51768999999999</c:v>
                </c:pt>
                <c:pt idx="2220">
                  <c:v>238.65098</c:v>
                </c:pt>
                <c:pt idx="2221">
                  <c:v>238.77828</c:v>
                </c:pt>
                <c:pt idx="2222">
                  <c:v>238.90196</c:v>
                </c:pt>
                <c:pt idx="2223">
                  <c:v>239.02685</c:v>
                </c:pt>
                <c:pt idx="2224">
                  <c:v>239.15295</c:v>
                </c:pt>
                <c:pt idx="2225">
                  <c:v>239.28384</c:v>
                </c:pt>
                <c:pt idx="2226">
                  <c:v>239.41593</c:v>
                </c:pt>
                <c:pt idx="2227">
                  <c:v>239.54683</c:v>
                </c:pt>
                <c:pt idx="2228">
                  <c:v>239.67652000000001</c:v>
                </c:pt>
                <c:pt idx="2229">
                  <c:v>239.80501000000001</c:v>
                </c:pt>
                <c:pt idx="2230">
                  <c:v>239.93109999999999</c:v>
                </c:pt>
                <c:pt idx="2231">
                  <c:v>240.05479</c:v>
                </c:pt>
                <c:pt idx="2232">
                  <c:v>240.17488</c:v>
                </c:pt>
                <c:pt idx="2233">
                  <c:v>240.29616999999999</c:v>
                </c:pt>
                <c:pt idx="2234">
                  <c:v>240.41745</c:v>
                </c:pt>
                <c:pt idx="2235">
                  <c:v>240.54234</c:v>
                </c:pt>
                <c:pt idx="2236">
                  <c:v>240.67204000000001</c:v>
                </c:pt>
                <c:pt idx="2237">
                  <c:v>240.80053000000001</c:v>
                </c:pt>
                <c:pt idx="2238">
                  <c:v>240.92542</c:v>
                </c:pt>
                <c:pt idx="2239">
                  <c:v>241.04791</c:v>
                </c:pt>
                <c:pt idx="2240">
                  <c:v>241.16918999999999</c:v>
                </c:pt>
                <c:pt idx="2241">
                  <c:v>241.29048</c:v>
                </c:pt>
                <c:pt idx="2242">
                  <c:v>241.41176999999999</c:v>
                </c:pt>
                <c:pt idx="2243">
                  <c:v>241.53184999999999</c:v>
                </c:pt>
                <c:pt idx="2244">
                  <c:v>241.65314000000001</c:v>
                </c:pt>
                <c:pt idx="2245">
                  <c:v>241.78043</c:v>
                </c:pt>
                <c:pt idx="2246">
                  <c:v>241.91253</c:v>
                </c:pt>
                <c:pt idx="2247">
                  <c:v>242.04581999999999</c:v>
                </c:pt>
                <c:pt idx="2248">
                  <c:v>242.17311000000001</c:v>
                </c:pt>
                <c:pt idx="2249">
                  <c:v>242.29560000000001</c:v>
                </c:pt>
                <c:pt idx="2250">
                  <c:v>242.41569000000001</c:v>
                </c:pt>
                <c:pt idx="2251">
                  <c:v>242.53577000000001</c:v>
                </c:pt>
                <c:pt idx="2252">
                  <c:v>242.65706</c:v>
                </c:pt>
                <c:pt idx="2253">
                  <c:v>242.78194999999999</c:v>
                </c:pt>
                <c:pt idx="2254">
                  <c:v>242.91043999999999</c:v>
                </c:pt>
                <c:pt idx="2255">
                  <c:v>243.04133999999999</c:v>
                </c:pt>
                <c:pt idx="2256">
                  <c:v>243.17223000000001</c:v>
                </c:pt>
                <c:pt idx="2257">
                  <c:v>243.30072000000001</c:v>
                </c:pt>
                <c:pt idx="2258">
                  <c:v>243.42802</c:v>
                </c:pt>
                <c:pt idx="2259">
                  <c:v>243.54929999999999</c:v>
                </c:pt>
                <c:pt idx="2260">
                  <c:v>243.66819000000001</c:v>
                </c:pt>
                <c:pt idx="2261">
                  <c:v>243.79068000000001</c:v>
                </c:pt>
                <c:pt idx="2262">
                  <c:v>243.91917000000001</c:v>
                </c:pt>
                <c:pt idx="2263">
                  <c:v>244.05366000000001</c:v>
                </c:pt>
                <c:pt idx="2264">
                  <c:v>244.18816000000001</c:v>
                </c:pt>
                <c:pt idx="2265">
                  <c:v>244.32025999999999</c:v>
                </c:pt>
                <c:pt idx="2266">
                  <c:v>244.44874999999999</c:v>
                </c:pt>
                <c:pt idx="2267">
                  <c:v>244.57364000000001</c:v>
                </c:pt>
                <c:pt idx="2268">
                  <c:v>244.69613000000001</c:v>
                </c:pt>
                <c:pt idx="2269">
                  <c:v>244.81861000000001</c:v>
                </c:pt>
                <c:pt idx="2270">
                  <c:v>244.94229999999999</c:v>
                </c:pt>
                <c:pt idx="2271">
                  <c:v>245.06719000000001</c:v>
                </c:pt>
                <c:pt idx="2272">
                  <c:v>245.19568000000001</c:v>
                </c:pt>
                <c:pt idx="2273">
                  <c:v>245.32658000000001</c:v>
                </c:pt>
                <c:pt idx="2274">
                  <c:v>245.45867000000001</c:v>
                </c:pt>
                <c:pt idx="2275">
                  <c:v>245.58837</c:v>
                </c:pt>
                <c:pt idx="2276">
                  <c:v>245.71566000000001</c:v>
                </c:pt>
                <c:pt idx="2277">
                  <c:v>245.83815000000001</c:v>
                </c:pt>
                <c:pt idx="2278">
                  <c:v>245.95582999999999</c:v>
                </c:pt>
                <c:pt idx="2279">
                  <c:v>246.07111</c:v>
                </c:pt>
                <c:pt idx="2280">
                  <c:v>246.18639999999999</c:v>
                </c:pt>
                <c:pt idx="2281">
                  <c:v>246.30408</c:v>
                </c:pt>
                <c:pt idx="2282">
                  <c:v>246.42777000000001</c:v>
                </c:pt>
                <c:pt idx="2283">
                  <c:v>246.55506</c:v>
                </c:pt>
                <c:pt idx="2284">
                  <c:v>246.68475000000001</c:v>
                </c:pt>
                <c:pt idx="2285">
                  <c:v>246.81325000000001</c:v>
                </c:pt>
                <c:pt idx="2286">
                  <c:v>246.93573000000001</c:v>
                </c:pt>
                <c:pt idx="2287">
                  <c:v>247.05222000000001</c:v>
                </c:pt>
                <c:pt idx="2288">
                  <c:v>247.16749999999999</c:v>
                </c:pt>
                <c:pt idx="2289">
                  <c:v>247.28519</c:v>
                </c:pt>
                <c:pt idx="2290">
                  <c:v>247.40527</c:v>
                </c:pt>
                <c:pt idx="2291">
                  <c:v>247.52655999999999</c:v>
                </c:pt>
                <c:pt idx="2292">
                  <c:v>247.65264999999999</c:v>
                </c:pt>
                <c:pt idx="2293">
                  <c:v>247.78113999999999</c:v>
                </c:pt>
                <c:pt idx="2294">
                  <c:v>247.91203999999999</c:v>
                </c:pt>
                <c:pt idx="2295">
                  <c:v>248.04173</c:v>
                </c:pt>
                <c:pt idx="2296">
                  <c:v>248.17261999999999</c:v>
                </c:pt>
                <c:pt idx="2297">
                  <c:v>248.29750999999999</c:v>
                </c:pt>
                <c:pt idx="2298">
                  <c:v>248.41759999999999</c:v>
                </c:pt>
                <c:pt idx="2299">
                  <c:v>248.53767999999999</c:v>
                </c:pt>
                <c:pt idx="2300">
                  <c:v>248.66016999999999</c:v>
                </c:pt>
                <c:pt idx="2301">
                  <c:v>248.78746000000001</c:v>
                </c:pt>
                <c:pt idx="2302">
                  <c:v>248.91596000000001</c:v>
                </c:pt>
                <c:pt idx="2303">
                  <c:v>249.04804999999999</c:v>
                </c:pt>
                <c:pt idx="2304">
                  <c:v>249.17653999999999</c:v>
                </c:pt>
                <c:pt idx="2305">
                  <c:v>249.30143000000001</c:v>
                </c:pt>
                <c:pt idx="2306">
                  <c:v>249.42151999999999</c:v>
                </c:pt>
                <c:pt idx="2307">
                  <c:v>249.53919999999999</c:v>
                </c:pt>
                <c:pt idx="2308">
                  <c:v>249.65689</c:v>
                </c:pt>
                <c:pt idx="2309">
                  <c:v>249.77817999999999</c:v>
                </c:pt>
                <c:pt idx="2310">
                  <c:v>249.90427</c:v>
                </c:pt>
                <c:pt idx="2311">
                  <c:v>250.03636</c:v>
                </c:pt>
                <c:pt idx="2312">
                  <c:v>250.16965999999999</c:v>
                </c:pt>
                <c:pt idx="2313">
                  <c:v>250.30175</c:v>
                </c:pt>
                <c:pt idx="2314">
                  <c:v>250.42903999999999</c:v>
                </c:pt>
                <c:pt idx="2315">
                  <c:v>250.55273</c:v>
                </c:pt>
                <c:pt idx="2316">
                  <c:v>250.67282</c:v>
                </c:pt>
                <c:pt idx="2317">
                  <c:v>250.79169999999999</c:v>
                </c:pt>
                <c:pt idx="2318">
                  <c:v>250.91179</c:v>
                </c:pt>
                <c:pt idx="2319">
                  <c:v>251.03548000000001</c:v>
                </c:pt>
                <c:pt idx="2320">
                  <c:v>251.16516999999999</c:v>
                </c:pt>
                <c:pt idx="2321">
                  <c:v>251.29727</c:v>
                </c:pt>
                <c:pt idx="2322">
                  <c:v>251.42815999999999</c:v>
                </c:pt>
                <c:pt idx="2323">
                  <c:v>251.55185</c:v>
                </c:pt>
                <c:pt idx="2324">
                  <c:v>251.67194000000001</c:v>
                </c:pt>
                <c:pt idx="2325">
                  <c:v>251.78602000000001</c:v>
                </c:pt>
                <c:pt idx="2326">
                  <c:v>251.8989</c:v>
                </c:pt>
                <c:pt idx="2327">
                  <c:v>252.01177999999999</c:v>
                </c:pt>
                <c:pt idx="2328">
                  <c:v>252.12826000000001</c:v>
                </c:pt>
                <c:pt idx="2329">
                  <c:v>252.24715</c:v>
                </c:pt>
                <c:pt idx="2330">
                  <c:v>252.36964</c:v>
                </c:pt>
                <c:pt idx="2331">
                  <c:v>252.49573000000001</c:v>
                </c:pt>
                <c:pt idx="2332">
                  <c:v>252.62062</c:v>
                </c:pt>
                <c:pt idx="2333">
                  <c:v>252.7431</c:v>
                </c:pt>
                <c:pt idx="2334">
                  <c:v>252.86438999999999</c:v>
                </c:pt>
                <c:pt idx="2335">
                  <c:v>252.98568</c:v>
                </c:pt>
                <c:pt idx="2336">
                  <c:v>253.10577000000001</c:v>
                </c:pt>
                <c:pt idx="2337">
                  <c:v>253.22704999999999</c:v>
                </c:pt>
                <c:pt idx="2338">
                  <c:v>253.35074</c:v>
                </c:pt>
                <c:pt idx="2339">
                  <c:v>253.47802999999999</c:v>
                </c:pt>
                <c:pt idx="2340">
                  <c:v>253.60532000000001</c:v>
                </c:pt>
                <c:pt idx="2341">
                  <c:v>253.73262</c:v>
                </c:pt>
                <c:pt idx="2342">
                  <c:v>253.85750999999999</c:v>
                </c:pt>
                <c:pt idx="2343">
                  <c:v>253.97998999999999</c:v>
                </c:pt>
                <c:pt idx="2344">
                  <c:v>254.09888000000001</c:v>
                </c:pt>
                <c:pt idx="2345">
                  <c:v>254.21536</c:v>
                </c:pt>
                <c:pt idx="2346">
                  <c:v>254.33425</c:v>
                </c:pt>
                <c:pt idx="2347">
                  <c:v>254.45553000000001</c:v>
                </c:pt>
                <c:pt idx="2348">
                  <c:v>254.58283</c:v>
                </c:pt>
                <c:pt idx="2349">
                  <c:v>254.71372</c:v>
                </c:pt>
                <c:pt idx="2350">
                  <c:v>254.84220999999999</c:v>
                </c:pt>
                <c:pt idx="2351">
                  <c:v>254.9683</c:v>
                </c:pt>
                <c:pt idx="2352">
                  <c:v>255.08839</c:v>
                </c:pt>
                <c:pt idx="2353">
                  <c:v>255.20726999999999</c:v>
                </c:pt>
                <c:pt idx="2354">
                  <c:v>255.32496</c:v>
                </c:pt>
                <c:pt idx="2355">
                  <c:v>255.44144</c:v>
                </c:pt>
                <c:pt idx="2356">
                  <c:v>255.56032999999999</c:v>
                </c:pt>
                <c:pt idx="2357">
                  <c:v>255.68162000000001</c:v>
                </c:pt>
                <c:pt idx="2358">
                  <c:v>255.81011000000001</c:v>
                </c:pt>
                <c:pt idx="2359">
                  <c:v>255.941</c:v>
                </c:pt>
                <c:pt idx="2360">
                  <c:v>256.06828999999999</c:v>
                </c:pt>
                <c:pt idx="2361">
                  <c:v>256.19317999999998</c:v>
                </c:pt>
                <c:pt idx="2362">
                  <c:v>256.31326999999999</c:v>
                </c:pt>
                <c:pt idx="2363">
                  <c:v>256.43335000000002</c:v>
                </c:pt>
                <c:pt idx="2364">
                  <c:v>256.55464000000001</c:v>
                </c:pt>
                <c:pt idx="2365">
                  <c:v>256.67712999999998</c:v>
                </c:pt>
                <c:pt idx="2366">
                  <c:v>256.80081999999999</c:v>
                </c:pt>
                <c:pt idx="2367">
                  <c:v>256.92570999999998</c:v>
                </c:pt>
                <c:pt idx="2368">
                  <c:v>257.05059999999997</c:v>
                </c:pt>
                <c:pt idx="2369">
                  <c:v>257.17428999999998</c:v>
                </c:pt>
                <c:pt idx="2370">
                  <c:v>257.29437000000001</c:v>
                </c:pt>
                <c:pt idx="2371">
                  <c:v>257.41325999999998</c:v>
                </c:pt>
                <c:pt idx="2372">
                  <c:v>257.52854000000002</c:v>
                </c:pt>
                <c:pt idx="2373">
                  <c:v>257.64503000000002</c:v>
                </c:pt>
                <c:pt idx="2374">
                  <c:v>257.76150999999999</c:v>
                </c:pt>
                <c:pt idx="2375">
                  <c:v>257.88159000000002</c:v>
                </c:pt>
                <c:pt idx="2376">
                  <c:v>258.00407999999999</c:v>
                </c:pt>
                <c:pt idx="2377">
                  <c:v>258.12896999999998</c:v>
                </c:pt>
                <c:pt idx="2378">
                  <c:v>258.25385999999997</c:v>
                </c:pt>
                <c:pt idx="2379">
                  <c:v>258.37754999999999</c:v>
                </c:pt>
                <c:pt idx="2380">
                  <c:v>258.50004000000001</c:v>
                </c:pt>
                <c:pt idx="2381">
                  <c:v>258.61892</c:v>
                </c:pt>
                <c:pt idx="2382">
                  <c:v>258.73660999999998</c:v>
                </c:pt>
                <c:pt idx="2383">
                  <c:v>258.84949</c:v>
                </c:pt>
                <c:pt idx="2384">
                  <c:v>258.96237000000002</c:v>
                </c:pt>
                <c:pt idx="2385">
                  <c:v>259.07645000000002</c:v>
                </c:pt>
                <c:pt idx="2386">
                  <c:v>259.19294000000002</c:v>
                </c:pt>
                <c:pt idx="2387">
                  <c:v>259.31421999999998</c:v>
                </c:pt>
                <c:pt idx="2388">
                  <c:v>259.43671000000001</c:v>
                </c:pt>
                <c:pt idx="2389">
                  <c:v>259.55919999999998</c:v>
                </c:pt>
                <c:pt idx="2390">
                  <c:v>259.68169</c:v>
                </c:pt>
                <c:pt idx="2391">
                  <c:v>259.80297000000002</c:v>
                </c:pt>
                <c:pt idx="2392">
                  <c:v>259.92306000000002</c:v>
                </c:pt>
                <c:pt idx="2393">
                  <c:v>260.04435000000001</c:v>
                </c:pt>
                <c:pt idx="2394">
                  <c:v>260.16442999999998</c:v>
                </c:pt>
                <c:pt idx="2395">
                  <c:v>260.28332</c:v>
                </c:pt>
                <c:pt idx="2396">
                  <c:v>260.40580999999997</c:v>
                </c:pt>
                <c:pt idx="2397">
                  <c:v>260.53309999999999</c:v>
                </c:pt>
                <c:pt idx="2398">
                  <c:v>260.66039000000001</c:v>
                </c:pt>
                <c:pt idx="2399">
                  <c:v>260.78528</c:v>
                </c:pt>
                <c:pt idx="2400">
                  <c:v>260.90777000000003</c:v>
                </c:pt>
                <c:pt idx="2401">
                  <c:v>261.02785</c:v>
                </c:pt>
                <c:pt idx="2402">
                  <c:v>261.14434</c:v>
                </c:pt>
                <c:pt idx="2403">
                  <c:v>261.26082000000002</c:v>
                </c:pt>
                <c:pt idx="2404">
                  <c:v>261.37851000000001</c:v>
                </c:pt>
                <c:pt idx="2405">
                  <c:v>261.49979000000002</c:v>
                </c:pt>
                <c:pt idx="2406">
                  <c:v>261.62108000000001</c:v>
                </c:pt>
                <c:pt idx="2407">
                  <c:v>261.74597</c:v>
                </c:pt>
                <c:pt idx="2408">
                  <c:v>261.87085999999999</c:v>
                </c:pt>
                <c:pt idx="2409">
                  <c:v>261.99335000000002</c:v>
                </c:pt>
                <c:pt idx="2410">
                  <c:v>262.11342999999999</c:v>
                </c:pt>
                <c:pt idx="2411">
                  <c:v>262.22991999999999</c:v>
                </c:pt>
                <c:pt idx="2412">
                  <c:v>262.35000000000002</c:v>
                </c:pt>
                <c:pt idx="2413">
                  <c:v>262.47368999999998</c:v>
                </c:pt>
                <c:pt idx="2414">
                  <c:v>262.59978000000001</c:v>
                </c:pt>
                <c:pt idx="2415">
                  <c:v>262.72586999999999</c:v>
                </c:pt>
                <c:pt idx="2416">
                  <c:v>262.84956</c:v>
                </c:pt>
                <c:pt idx="2417">
                  <c:v>262.97325000000001</c:v>
                </c:pt>
                <c:pt idx="2418">
                  <c:v>263.09814</c:v>
                </c:pt>
                <c:pt idx="2419">
                  <c:v>263.21942999999999</c:v>
                </c:pt>
                <c:pt idx="2420">
                  <c:v>263.33830999999998</c:v>
                </c:pt>
                <c:pt idx="2421">
                  <c:v>263.45119</c:v>
                </c:pt>
                <c:pt idx="2422">
                  <c:v>263.56286999999998</c:v>
                </c:pt>
                <c:pt idx="2423">
                  <c:v>263.67815999999999</c:v>
                </c:pt>
                <c:pt idx="2424">
                  <c:v>263.79703999999998</c:v>
                </c:pt>
                <c:pt idx="2425">
                  <c:v>263.91833000000003</c:v>
                </c:pt>
                <c:pt idx="2426">
                  <c:v>264.03962000000001</c:v>
                </c:pt>
                <c:pt idx="2427">
                  <c:v>264.1585</c:v>
                </c:pt>
                <c:pt idx="2428">
                  <c:v>264.27618999999999</c:v>
                </c:pt>
                <c:pt idx="2429">
                  <c:v>264.39147000000003</c:v>
                </c:pt>
                <c:pt idx="2430">
                  <c:v>264.50555000000003</c:v>
                </c:pt>
                <c:pt idx="2431">
                  <c:v>264.62083000000001</c:v>
                </c:pt>
                <c:pt idx="2432">
                  <c:v>264.73851999999999</c:v>
                </c:pt>
                <c:pt idx="2433">
                  <c:v>264.85861</c:v>
                </c:pt>
                <c:pt idx="2434">
                  <c:v>264.97989000000001</c:v>
                </c:pt>
                <c:pt idx="2435">
                  <c:v>265.10478000000001</c:v>
                </c:pt>
                <c:pt idx="2436">
                  <c:v>265.22726999999998</c:v>
                </c:pt>
                <c:pt idx="2437">
                  <c:v>265.34856000000002</c:v>
                </c:pt>
                <c:pt idx="2438">
                  <c:v>265.46624000000003</c:v>
                </c:pt>
                <c:pt idx="2439">
                  <c:v>265.57911999999999</c:v>
                </c:pt>
                <c:pt idx="2440">
                  <c:v>265.69200000000001</c:v>
                </c:pt>
                <c:pt idx="2441">
                  <c:v>265.80488000000003</c:v>
                </c:pt>
                <c:pt idx="2442">
                  <c:v>265.91656999999998</c:v>
                </c:pt>
                <c:pt idx="2443">
                  <c:v>266.03185000000002</c:v>
                </c:pt>
                <c:pt idx="2444">
                  <c:v>266.15073000000001</c:v>
                </c:pt>
                <c:pt idx="2445">
                  <c:v>266.27321999999998</c:v>
                </c:pt>
                <c:pt idx="2446">
                  <c:v>266.39931000000001</c:v>
                </c:pt>
                <c:pt idx="2447">
                  <c:v>266.52420000000001</c:v>
                </c:pt>
                <c:pt idx="2448">
                  <c:v>266.64429000000001</c:v>
                </c:pt>
                <c:pt idx="2449">
                  <c:v>266.76076999999998</c:v>
                </c:pt>
                <c:pt idx="2450">
                  <c:v>266.87484999999998</c:v>
                </c:pt>
                <c:pt idx="2451">
                  <c:v>266.98894000000001</c:v>
                </c:pt>
                <c:pt idx="2452">
                  <c:v>267.10662000000002</c:v>
                </c:pt>
                <c:pt idx="2453">
                  <c:v>267.22671000000003</c:v>
                </c:pt>
                <c:pt idx="2454">
                  <c:v>267.34559000000002</c:v>
                </c:pt>
                <c:pt idx="2455">
                  <c:v>267.46928000000003</c:v>
                </c:pt>
                <c:pt idx="2456">
                  <c:v>267.59537</c:v>
                </c:pt>
                <c:pt idx="2457">
                  <c:v>267.72145999999998</c:v>
                </c:pt>
                <c:pt idx="2458">
                  <c:v>267.84154999999998</c:v>
                </c:pt>
                <c:pt idx="2459">
                  <c:v>267.95922999999999</c:v>
                </c:pt>
                <c:pt idx="2460">
                  <c:v>268.07450999999998</c:v>
                </c:pt>
                <c:pt idx="2461">
                  <c:v>268.18979999999999</c:v>
                </c:pt>
                <c:pt idx="2462">
                  <c:v>268.30628000000002</c:v>
                </c:pt>
                <c:pt idx="2463">
                  <c:v>268.42275999999998</c:v>
                </c:pt>
                <c:pt idx="2464">
                  <c:v>268.54165</c:v>
                </c:pt>
                <c:pt idx="2465">
                  <c:v>268.66293999999999</c:v>
                </c:pt>
                <c:pt idx="2466">
                  <c:v>268.78422</c:v>
                </c:pt>
                <c:pt idx="2467">
                  <c:v>268.90431000000001</c:v>
                </c:pt>
                <c:pt idx="2468">
                  <c:v>269.01958999999999</c:v>
                </c:pt>
                <c:pt idx="2469">
                  <c:v>269.13006999999999</c:v>
                </c:pt>
                <c:pt idx="2470">
                  <c:v>269.23575</c:v>
                </c:pt>
                <c:pt idx="2471">
                  <c:v>269.34262999999999</c:v>
                </c:pt>
                <c:pt idx="2472">
                  <c:v>269.45431000000002</c:v>
                </c:pt>
                <c:pt idx="2473">
                  <c:v>269.57199000000003</c:v>
                </c:pt>
                <c:pt idx="2474">
                  <c:v>269.69087999999999</c:v>
                </c:pt>
                <c:pt idx="2475">
                  <c:v>269.81096000000002</c:v>
                </c:pt>
                <c:pt idx="2476">
                  <c:v>269.92865</c:v>
                </c:pt>
                <c:pt idx="2477">
                  <c:v>270.04153000000002</c:v>
                </c:pt>
                <c:pt idx="2478">
                  <c:v>270.15080999999998</c:v>
                </c:pt>
                <c:pt idx="2479">
                  <c:v>270.25648000000001</c:v>
                </c:pt>
                <c:pt idx="2480">
                  <c:v>270.36216000000002</c:v>
                </c:pt>
                <c:pt idx="2481">
                  <c:v>270.47023999999999</c:v>
                </c:pt>
                <c:pt idx="2482">
                  <c:v>270.58192000000003</c:v>
                </c:pt>
                <c:pt idx="2483">
                  <c:v>270.69839999999999</c:v>
                </c:pt>
                <c:pt idx="2484">
                  <c:v>270.81488000000002</c:v>
                </c:pt>
                <c:pt idx="2485">
                  <c:v>270.93016999999998</c:v>
                </c:pt>
                <c:pt idx="2486">
                  <c:v>271.04304999999999</c:v>
                </c:pt>
                <c:pt idx="2487">
                  <c:v>271.15233000000001</c:v>
                </c:pt>
                <c:pt idx="2488">
                  <c:v>271.2604</c:v>
                </c:pt>
                <c:pt idx="2489">
                  <c:v>271.37088</c:v>
                </c:pt>
                <c:pt idx="2490">
                  <c:v>271.48615999999998</c:v>
                </c:pt>
                <c:pt idx="2491">
                  <c:v>271.60505000000001</c:v>
                </c:pt>
                <c:pt idx="2492">
                  <c:v>271.72753999999998</c:v>
                </c:pt>
                <c:pt idx="2493">
                  <c:v>271.85482999999999</c:v>
                </c:pt>
                <c:pt idx="2494">
                  <c:v>271.98331999999999</c:v>
                </c:pt>
                <c:pt idx="2495">
                  <c:v>272.10941000000003</c:v>
                </c:pt>
                <c:pt idx="2496">
                  <c:v>272.22949999999997</c:v>
                </c:pt>
                <c:pt idx="2497">
                  <c:v>272.34478000000001</c:v>
                </c:pt>
                <c:pt idx="2498">
                  <c:v>272.45765999999998</c:v>
                </c:pt>
                <c:pt idx="2499">
                  <c:v>272.57294999999999</c:v>
                </c:pt>
                <c:pt idx="2500">
                  <c:v>272.68822999999998</c:v>
                </c:pt>
                <c:pt idx="2501">
                  <c:v>272.80590999999998</c:v>
                </c:pt>
                <c:pt idx="2502">
                  <c:v>272.9248</c:v>
                </c:pt>
                <c:pt idx="2503">
                  <c:v>273.04608999999999</c:v>
                </c:pt>
                <c:pt idx="2504">
                  <c:v>273.16737000000001</c:v>
                </c:pt>
                <c:pt idx="2505">
                  <c:v>273.28505999999999</c:v>
                </c:pt>
                <c:pt idx="2506">
                  <c:v>273.39553999999998</c:v>
                </c:pt>
                <c:pt idx="2507">
                  <c:v>273.50241</c:v>
                </c:pt>
                <c:pt idx="2508">
                  <c:v>273.60928999999999</c:v>
                </c:pt>
                <c:pt idx="2509">
                  <c:v>273.72097000000002</c:v>
                </c:pt>
                <c:pt idx="2510">
                  <c:v>273.83625000000001</c:v>
                </c:pt>
                <c:pt idx="2511">
                  <c:v>273.95393999999999</c:v>
                </c:pt>
                <c:pt idx="2512">
                  <c:v>274.07162</c:v>
                </c:pt>
                <c:pt idx="2513">
                  <c:v>274.18810999999999</c:v>
                </c:pt>
                <c:pt idx="2514">
                  <c:v>274.30099000000001</c:v>
                </c:pt>
                <c:pt idx="2515">
                  <c:v>274.41025999999999</c:v>
                </c:pt>
                <c:pt idx="2516">
                  <c:v>274.51594</c:v>
                </c:pt>
                <c:pt idx="2517">
                  <c:v>274.62042000000002</c:v>
                </c:pt>
                <c:pt idx="2518">
                  <c:v>274.72728999999998</c:v>
                </c:pt>
                <c:pt idx="2519">
                  <c:v>274.83656999999999</c:v>
                </c:pt>
                <c:pt idx="2520">
                  <c:v>274.94945000000001</c:v>
                </c:pt>
                <c:pt idx="2521">
                  <c:v>275.06594000000001</c:v>
                </c:pt>
                <c:pt idx="2522">
                  <c:v>275.18122</c:v>
                </c:pt>
                <c:pt idx="2523">
                  <c:v>275.29289999999997</c:v>
                </c:pt>
                <c:pt idx="2524">
                  <c:v>275.40217999999999</c:v>
                </c:pt>
                <c:pt idx="2525">
                  <c:v>275.51024999999998</c:v>
                </c:pt>
                <c:pt idx="2526">
                  <c:v>275.61833000000001</c:v>
                </c:pt>
                <c:pt idx="2527">
                  <c:v>275.73000999999999</c:v>
                </c:pt>
                <c:pt idx="2528">
                  <c:v>275.84169000000003</c:v>
                </c:pt>
                <c:pt idx="2529">
                  <c:v>275.95337000000001</c:v>
                </c:pt>
                <c:pt idx="2530">
                  <c:v>276.06625000000003</c:v>
                </c:pt>
                <c:pt idx="2531">
                  <c:v>276.18153999999998</c:v>
                </c:pt>
                <c:pt idx="2532">
                  <c:v>276.29442</c:v>
                </c:pt>
                <c:pt idx="2533">
                  <c:v>276.40370000000001</c:v>
                </c:pt>
                <c:pt idx="2534">
                  <c:v>276.50817000000001</c:v>
                </c:pt>
                <c:pt idx="2535">
                  <c:v>276.61385000000001</c:v>
                </c:pt>
                <c:pt idx="2536">
                  <c:v>276.72672999999998</c:v>
                </c:pt>
                <c:pt idx="2537">
                  <c:v>276.84321</c:v>
                </c:pt>
                <c:pt idx="2538">
                  <c:v>276.9633</c:v>
                </c:pt>
                <c:pt idx="2539">
                  <c:v>277.08337999999998</c:v>
                </c:pt>
                <c:pt idx="2540">
                  <c:v>277.20227</c:v>
                </c:pt>
                <c:pt idx="2541">
                  <c:v>277.32116000000002</c:v>
                </c:pt>
                <c:pt idx="2542">
                  <c:v>277.43763999999999</c:v>
                </c:pt>
                <c:pt idx="2543">
                  <c:v>277.55171999999999</c:v>
                </c:pt>
                <c:pt idx="2544">
                  <c:v>277.66340000000002</c:v>
                </c:pt>
                <c:pt idx="2545">
                  <c:v>277.77388000000002</c:v>
                </c:pt>
                <c:pt idx="2546">
                  <c:v>277.88675999999998</c:v>
                </c:pt>
                <c:pt idx="2547">
                  <c:v>278.00324999999998</c:v>
                </c:pt>
                <c:pt idx="2548">
                  <c:v>278.12333000000001</c:v>
                </c:pt>
                <c:pt idx="2549">
                  <c:v>278.24462</c:v>
                </c:pt>
                <c:pt idx="2550">
                  <c:v>278.3623</c:v>
                </c:pt>
                <c:pt idx="2551">
                  <c:v>278.47638000000001</c:v>
                </c:pt>
                <c:pt idx="2552">
                  <c:v>278.58686</c:v>
                </c:pt>
                <c:pt idx="2553">
                  <c:v>278.69493999999997</c:v>
                </c:pt>
                <c:pt idx="2554">
                  <c:v>278.80302</c:v>
                </c:pt>
                <c:pt idx="2555">
                  <c:v>278.91469999999998</c:v>
                </c:pt>
                <c:pt idx="2556">
                  <c:v>279.03118000000001</c:v>
                </c:pt>
                <c:pt idx="2557">
                  <c:v>279.14886999999999</c:v>
                </c:pt>
                <c:pt idx="2558">
                  <c:v>279.26895000000002</c:v>
                </c:pt>
                <c:pt idx="2559">
                  <c:v>279.38664</c:v>
                </c:pt>
                <c:pt idx="2560">
                  <c:v>279.50072</c:v>
                </c:pt>
                <c:pt idx="2561">
                  <c:v>279.61</c:v>
                </c:pt>
                <c:pt idx="2562">
                  <c:v>279.71807999999999</c:v>
                </c:pt>
                <c:pt idx="2563">
                  <c:v>279.82495</c:v>
                </c:pt>
                <c:pt idx="2564">
                  <c:v>279.93423000000001</c:v>
                </c:pt>
                <c:pt idx="2565">
                  <c:v>280.04471000000001</c:v>
                </c:pt>
                <c:pt idx="2566">
                  <c:v>280.15879000000001</c:v>
                </c:pt>
                <c:pt idx="2567">
                  <c:v>280.27647999999999</c:v>
                </c:pt>
                <c:pt idx="2568">
                  <c:v>280.39296000000002</c:v>
                </c:pt>
                <c:pt idx="2569">
                  <c:v>280.50704000000002</c:v>
                </c:pt>
                <c:pt idx="2570">
                  <c:v>280.61511999999999</c:v>
                </c:pt>
                <c:pt idx="2571">
                  <c:v>280.71839</c:v>
                </c:pt>
                <c:pt idx="2572">
                  <c:v>280.81927000000002</c:v>
                </c:pt>
                <c:pt idx="2573">
                  <c:v>280.92014</c:v>
                </c:pt>
                <c:pt idx="2574">
                  <c:v>281.02701999999999</c:v>
                </c:pt>
                <c:pt idx="2575">
                  <c:v>281.13869999999997</c:v>
                </c:pt>
                <c:pt idx="2576">
                  <c:v>281.25157999999999</c:v>
                </c:pt>
                <c:pt idx="2577">
                  <c:v>281.36685999999997</c:v>
                </c:pt>
                <c:pt idx="2578">
                  <c:v>281.47973999999999</c:v>
                </c:pt>
                <c:pt idx="2579">
                  <c:v>281.58661999999998</c:v>
                </c:pt>
                <c:pt idx="2580">
                  <c:v>281.68869000000001</c:v>
                </c:pt>
                <c:pt idx="2581">
                  <c:v>281.78595999999999</c:v>
                </c:pt>
                <c:pt idx="2582">
                  <c:v>281.88443000000001</c:v>
                </c:pt>
                <c:pt idx="2583">
                  <c:v>281.98651000000001</c:v>
                </c:pt>
                <c:pt idx="2584">
                  <c:v>282.09697999999997</c:v>
                </c:pt>
                <c:pt idx="2585">
                  <c:v>282.21467000000001</c:v>
                </c:pt>
                <c:pt idx="2586">
                  <c:v>282.33476000000002</c:v>
                </c:pt>
                <c:pt idx="2587">
                  <c:v>282.45123999999998</c:v>
                </c:pt>
                <c:pt idx="2588">
                  <c:v>282.56171999999998</c:v>
                </c:pt>
                <c:pt idx="2589">
                  <c:v>282.66860000000003</c:v>
                </c:pt>
                <c:pt idx="2590">
                  <c:v>282.77307000000002</c:v>
                </c:pt>
                <c:pt idx="2591">
                  <c:v>282.87875000000003</c:v>
                </c:pt>
                <c:pt idx="2592">
                  <c:v>282.98561999999998</c:v>
                </c:pt>
                <c:pt idx="2593">
                  <c:v>283.0949</c:v>
                </c:pt>
                <c:pt idx="2594">
                  <c:v>283.20898</c:v>
                </c:pt>
                <c:pt idx="2595">
                  <c:v>283.32427000000001</c:v>
                </c:pt>
                <c:pt idx="2596">
                  <c:v>283.44074999999998</c:v>
                </c:pt>
                <c:pt idx="2597">
                  <c:v>283.55243000000002</c:v>
                </c:pt>
                <c:pt idx="2598">
                  <c:v>283.65931</c:v>
                </c:pt>
                <c:pt idx="2599">
                  <c:v>283.76497999999998</c:v>
                </c:pt>
                <c:pt idx="2600">
                  <c:v>283.86946</c:v>
                </c:pt>
                <c:pt idx="2601">
                  <c:v>283.97994</c:v>
                </c:pt>
                <c:pt idx="2602">
                  <c:v>284.09521999999998</c:v>
                </c:pt>
                <c:pt idx="2603">
                  <c:v>284.21289999999999</c:v>
                </c:pt>
                <c:pt idx="2604">
                  <c:v>284.32699000000002</c:v>
                </c:pt>
                <c:pt idx="2605">
                  <c:v>284.43867</c:v>
                </c:pt>
                <c:pt idx="2606">
                  <c:v>284.54915</c:v>
                </c:pt>
                <c:pt idx="2607">
                  <c:v>284.65602000000001</c:v>
                </c:pt>
                <c:pt idx="2608">
                  <c:v>284.75810000000001</c:v>
                </c:pt>
                <c:pt idx="2609">
                  <c:v>284.86016999999998</c:v>
                </c:pt>
                <c:pt idx="2610">
                  <c:v>284.96463999999997</c:v>
                </c:pt>
                <c:pt idx="2611">
                  <c:v>285.07272</c:v>
                </c:pt>
                <c:pt idx="2612">
                  <c:v>285.18439999999998</c:v>
                </c:pt>
                <c:pt idx="2613">
                  <c:v>285.29608000000002</c:v>
                </c:pt>
                <c:pt idx="2614">
                  <c:v>285.40535999999997</c:v>
                </c:pt>
                <c:pt idx="2615">
                  <c:v>285.51224000000002</c:v>
                </c:pt>
                <c:pt idx="2616">
                  <c:v>285.61430999999999</c:v>
                </c:pt>
                <c:pt idx="2617">
                  <c:v>285.71397999999999</c:v>
                </c:pt>
                <c:pt idx="2618">
                  <c:v>285.81245000000001</c:v>
                </c:pt>
                <c:pt idx="2619">
                  <c:v>285.91453000000001</c:v>
                </c:pt>
                <c:pt idx="2620">
                  <c:v>286.01900000000001</c:v>
                </c:pt>
                <c:pt idx="2621">
                  <c:v>286.13188000000002</c:v>
                </c:pt>
                <c:pt idx="2622">
                  <c:v>286.24716999999998</c:v>
                </c:pt>
                <c:pt idx="2623">
                  <c:v>286.36365000000001</c:v>
                </c:pt>
                <c:pt idx="2624">
                  <c:v>286.47653000000003</c:v>
                </c:pt>
                <c:pt idx="2625">
                  <c:v>286.58220999999998</c:v>
                </c:pt>
                <c:pt idx="2626">
                  <c:v>286.68547999999998</c:v>
                </c:pt>
                <c:pt idx="2627">
                  <c:v>286.78635000000003</c:v>
                </c:pt>
                <c:pt idx="2628">
                  <c:v>286.88843000000003</c:v>
                </c:pt>
                <c:pt idx="2629">
                  <c:v>286.9905</c:v>
                </c:pt>
                <c:pt idx="2630">
                  <c:v>287.09496999999999</c:v>
                </c:pt>
                <c:pt idx="2631">
                  <c:v>287.20065</c:v>
                </c:pt>
                <c:pt idx="2632">
                  <c:v>287.30873000000003</c:v>
                </c:pt>
                <c:pt idx="2633">
                  <c:v>287.41681</c:v>
                </c:pt>
                <c:pt idx="2634">
                  <c:v>287.52488</c:v>
                </c:pt>
                <c:pt idx="2635">
                  <c:v>287.62815999999998</c:v>
                </c:pt>
                <c:pt idx="2636">
                  <c:v>287.72903000000002</c:v>
                </c:pt>
                <c:pt idx="2637">
                  <c:v>287.83109999999999</c:v>
                </c:pt>
                <c:pt idx="2638">
                  <c:v>287.93558000000002</c:v>
                </c:pt>
                <c:pt idx="2639">
                  <c:v>288.04486000000003</c:v>
                </c:pt>
                <c:pt idx="2640">
                  <c:v>288.15534000000002</c:v>
                </c:pt>
                <c:pt idx="2641">
                  <c:v>288.26942000000003</c:v>
                </c:pt>
                <c:pt idx="2642">
                  <c:v>288.3811</c:v>
                </c:pt>
                <c:pt idx="2643">
                  <c:v>288.48917999999998</c:v>
                </c:pt>
                <c:pt idx="2644">
                  <c:v>288.59244999999999</c:v>
                </c:pt>
                <c:pt idx="2645">
                  <c:v>288.69211999999999</c:v>
                </c:pt>
                <c:pt idx="2646">
                  <c:v>288.79059000000001</c:v>
                </c:pt>
                <c:pt idx="2647">
                  <c:v>288.89026000000001</c:v>
                </c:pt>
                <c:pt idx="2648">
                  <c:v>288.99473999999998</c:v>
                </c:pt>
                <c:pt idx="2649">
                  <c:v>289.10401999999999</c:v>
                </c:pt>
                <c:pt idx="2650">
                  <c:v>289.21570000000003</c:v>
                </c:pt>
                <c:pt idx="2651">
                  <c:v>289.32738000000001</c:v>
                </c:pt>
                <c:pt idx="2652">
                  <c:v>289.43786</c:v>
                </c:pt>
                <c:pt idx="2653">
                  <c:v>289.54714000000001</c:v>
                </c:pt>
                <c:pt idx="2654">
                  <c:v>289.65280999999999</c:v>
                </c:pt>
                <c:pt idx="2655">
                  <c:v>289.75848999999999</c:v>
                </c:pt>
                <c:pt idx="2656">
                  <c:v>289.86295999999999</c:v>
                </c:pt>
                <c:pt idx="2657">
                  <c:v>289.96863999999999</c:v>
                </c:pt>
                <c:pt idx="2658">
                  <c:v>290.07310999999999</c:v>
                </c:pt>
                <c:pt idx="2659">
                  <c:v>290.17998999999998</c:v>
                </c:pt>
                <c:pt idx="2660">
                  <c:v>290.28807</c:v>
                </c:pt>
                <c:pt idx="2661">
                  <c:v>290.39494000000002</c:v>
                </c:pt>
                <c:pt idx="2662">
                  <c:v>290.49702000000002</c:v>
                </c:pt>
                <c:pt idx="2663">
                  <c:v>290.59309000000002</c:v>
                </c:pt>
                <c:pt idx="2664">
                  <c:v>290.68675000000002</c:v>
                </c:pt>
                <c:pt idx="2665">
                  <c:v>290.77922000000001</c:v>
                </c:pt>
                <c:pt idx="2666">
                  <c:v>290.87648999999999</c:v>
                </c:pt>
                <c:pt idx="2667">
                  <c:v>290.98217</c:v>
                </c:pt>
                <c:pt idx="2668">
                  <c:v>291.09143999999998</c:v>
                </c:pt>
                <c:pt idx="2669">
                  <c:v>291.20191999999997</c:v>
                </c:pt>
                <c:pt idx="2670">
                  <c:v>291.31119999999999</c:v>
                </c:pt>
                <c:pt idx="2671">
                  <c:v>291.41928000000001</c:v>
                </c:pt>
                <c:pt idx="2672">
                  <c:v>291.52134999999998</c:v>
                </c:pt>
                <c:pt idx="2673">
                  <c:v>291.61982</c:v>
                </c:pt>
                <c:pt idx="2674">
                  <c:v>291.71348999999998</c:v>
                </c:pt>
                <c:pt idx="2675">
                  <c:v>291.80475999999999</c:v>
                </c:pt>
                <c:pt idx="2676">
                  <c:v>291.89962000000003</c:v>
                </c:pt>
                <c:pt idx="2677">
                  <c:v>291.99930000000001</c:v>
                </c:pt>
                <c:pt idx="2678">
                  <c:v>292.10257000000001</c:v>
                </c:pt>
                <c:pt idx="2679">
                  <c:v>292.20825000000002</c:v>
                </c:pt>
                <c:pt idx="2680">
                  <c:v>292.31511999999998</c:v>
                </c:pt>
                <c:pt idx="2681">
                  <c:v>292.4196</c:v>
                </c:pt>
                <c:pt idx="2682">
                  <c:v>292.52046999999999</c:v>
                </c:pt>
                <c:pt idx="2683">
                  <c:v>292.62133999999998</c:v>
                </c:pt>
                <c:pt idx="2684">
                  <c:v>292.72100999999998</c:v>
                </c:pt>
                <c:pt idx="2685">
                  <c:v>292.82189</c:v>
                </c:pt>
                <c:pt idx="2686">
                  <c:v>292.92275999999998</c:v>
                </c:pt>
                <c:pt idx="2687">
                  <c:v>293.02963999999997</c:v>
                </c:pt>
                <c:pt idx="2688">
                  <c:v>293.14012000000002</c:v>
                </c:pt>
                <c:pt idx="2689">
                  <c:v>293.24819000000002</c:v>
                </c:pt>
                <c:pt idx="2690">
                  <c:v>293.35386999999997</c:v>
                </c:pt>
                <c:pt idx="2691">
                  <c:v>293.45474000000002</c:v>
                </c:pt>
                <c:pt idx="2692">
                  <c:v>293.55320999999998</c:v>
                </c:pt>
                <c:pt idx="2693">
                  <c:v>293.65287999999998</c:v>
                </c:pt>
                <c:pt idx="2694">
                  <c:v>293.75135</c:v>
                </c:pt>
                <c:pt idx="2695">
                  <c:v>293.85223000000002</c:v>
                </c:pt>
                <c:pt idx="2696">
                  <c:v>293.95429999999999</c:v>
                </c:pt>
                <c:pt idx="2697">
                  <c:v>294.05757</c:v>
                </c:pt>
                <c:pt idx="2698">
                  <c:v>294.16084999999998</c:v>
                </c:pt>
                <c:pt idx="2699">
                  <c:v>294.26292000000001</c:v>
                </c:pt>
                <c:pt idx="2700">
                  <c:v>294.36378999999999</c:v>
                </c:pt>
                <c:pt idx="2701">
                  <c:v>294.46346999999997</c:v>
                </c:pt>
                <c:pt idx="2702">
                  <c:v>294.56193999999999</c:v>
                </c:pt>
                <c:pt idx="2703">
                  <c:v>294.66041000000001</c:v>
                </c:pt>
                <c:pt idx="2704">
                  <c:v>294.76128</c:v>
                </c:pt>
                <c:pt idx="2705">
                  <c:v>294.86214999999999</c:v>
                </c:pt>
                <c:pt idx="2706">
                  <c:v>294.96301999999997</c:v>
                </c:pt>
                <c:pt idx="2707">
                  <c:v>295.06509999999997</c:v>
                </c:pt>
                <c:pt idx="2708">
                  <c:v>295.16476999999998</c:v>
                </c:pt>
                <c:pt idx="2709">
                  <c:v>295.26564000000002</c:v>
                </c:pt>
                <c:pt idx="2710">
                  <c:v>295.36291</c:v>
                </c:pt>
                <c:pt idx="2711">
                  <c:v>295.45537999999999</c:v>
                </c:pt>
                <c:pt idx="2712">
                  <c:v>295.54543999999999</c:v>
                </c:pt>
                <c:pt idx="2713">
                  <c:v>295.63911000000002</c:v>
                </c:pt>
                <c:pt idx="2714">
                  <c:v>295.74117999999999</c:v>
                </c:pt>
                <c:pt idx="2715">
                  <c:v>295.84566000000001</c:v>
                </c:pt>
                <c:pt idx="2716">
                  <c:v>295.94893000000002</c:v>
                </c:pt>
                <c:pt idx="2717">
                  <c:v>296.05101000000002</c:v>
                </c:pt>
                <c:pt idx="2718">
                  <c:v>296.14947999999998</c:v>
                </c:pt>
                <c:pt idx="2719">
                  <c:v>296.24675000000002</c:v>
                </c:pt>
                <c:pt idx="2720">
                  <c:v>296.34282000000002</c:v>
                </c:pt>
                <c:pt idx="2721">
                  <c:v>296.43768</c:v>
                </c:pt>
                <c:pt idx="2722">
                  <c:v>296.53255000000001</c:v>
                </c:pt>
                <c:pt idx="2723">
                  <c:v>296.62741999999997</c:v>
                </c:pt>
                <c:pt idx="2724">
                  <c:v>296.72588999999999</c:v>
                </c:pt>
                <c:pt idx="2725">
                  <c:v>296.82556</c:v>
                </c:pt>
                <c:pt idx="2726">
                  <c:v>296.92883999999998</c:v>
                </c:pt>
                <c:pt idx="2727">
                  <c:v>297.02971000000002</c:v>
                </c:pt>
                <c:pt idx="2728">
                  <c:v>297.12698</c:v>
                </c:pt>
                <c:pt idx="2729">
                  <c:v>297.22185000000002</c:v>
                </c:pt>
                <c:pt idx="2730">
                  <c:v>297.31191000000001</c:v>
                </c:pt>
                <c:pt idx="2731">
                  <c:v>297.40197999999998</c:v>
                </c:pt>
                <c:pt idx="2732">
                  <c:v>297.49324000000001</c:v>
                </c:pt>
                <c:pt idx="2733">
                  <c:v>297.58810999999997</c:v>
                </c:pt>
                <c:pt idx="2734">
                  <c:v>297.68777999999998</c:v>
                </c:pt>
                <c:pt idx="2735">
                  <c:v>297.79106000000002</c:v>
                </c:pt>
                <c:pt idx="2736">
                  <c:v>297.89672999999999</c:v>
                </c:pt>
                <c:pt idx="2737">
                  <c:v>298.00121000000001</c:v>
                </c:pt>
                <c:pt idx="2738">
                  <c:v>298.10208</c:v>
                </c:pt>
                <c:pt idx="2739">
                  <c:v>298.19934999999998</c:v>
                </c:pt>
                <c:pt idx="2740">
                  <c:v>298.29422</c:v>
                </c:pt>
                <c:pt idx="2741">
                  <c:v>298.38788</c:v>
                </c:pt>
                <c:pt idx="2742">
                  <c:v>298.48155000000003</c:v>
                </c:pt>
                <c:pt idx="2743">
                  <c:v>298.57882000000001</c:v>
                </c:pt>
                <c:pt idx="2744">
                  <c:v>298.67968999999999</c:v>
                </c:pt>
                <c:pt idx="2745">
                  <c:v>298.78296999999998</c:v>
                </c:pt>
                <c:pt idx="2746">
                  <c:v>298.88744000000003</c:v>
                </c:pt>
                <c:pt idx="2747">
                  <c:v>298.98831999999999</c:v>
                </c:pt>
                <c:pt idx="2748">
                  <c:v>299.08559000000002</c:v>
                </c:pt>
                <c:pt idx="2749">
                  <c:v>299.17925000000002</c:v>
                </c:pt>
                <c:pt idx="2750">
                  <c:v>299.27292</c:v>
                </c:pt>
                <c:pt idx="2751">
                  <c:v>299.36779000000001</c:v>
                </c:pt>
                <c:pt idx="2752">
                  <c:v>299.46386000000001</c:v>
                </c:pt>
                <c:pt idx="2753">
                  <c:v>299.56353000000001</c:v>
                </c:pt>
                <c:pt idx="2754">
                  <c:v>299.6644</c:v>
                </c:pt>
                <c:pt idx="2755">
                  <c:v>299.76407</c:v>
                </c:pt>
                <c:pt idx="2756">
                  <c:v>299.86133999999998</c:v>
                </c:pt>
                <c:pt idx="2757">
                  <c:v>299.95501000000002</c:v>
                </c:pt>
                <c:pt idx="2758">
                  <c:v>300.04748000000001</c:v>
                </c:pt>
                <c:pt idx="2759">
                  <c:v>300.13634000000002</c:v>
                </c:pt>
                <c:pt idx="2760">
                  <c:v>300.22280000000001</c:v>
                </c:pt>
                <c:pt idx="2761">
                  <c:v>300.31407000000002</c:v>
                </c:pt>
                <c:pt idx="2762">
                  <c:v>300.41134</c:v>
                </c:pt>
                <c:pt idx="2763">
                  <c:v>300.51341000000002</c:v>
                </c:pt>
                <c:pt idx="2764">
                  <c:v>300.61667999999997</c:v>
                </c:pt>
                <c:pt idx="2765">
                  <c:v>300.71516000000003</c:v>
                </c:pt>
                <c:pt idx="2766">
                  <c:v>300.80882000000003</c:v>
                </c:pt>
                <c:pt idx="2767">
                  <c:v>300.89888999999999</c:v>
                </c:pt>
                <c:pt idx="2768">
                  <c:v>300.98534999999998</c:v>
                </c:pt>
                <c:pt idx="2769">
                  <c:v>301.07181000000003</c:v>
                </c:pt>
                <c:pt idx="2770">
                  <c:v>301.15947</c:v>
                </c:pt>
                <c:pt idx="2771">
                  <c:v>301.25074000000001</c:v>
                </c:pt>
                <c:pt idx="2772">
                  <c:v>301.34201000000002</c:v>
                </c:pt>
                <c:pt idx="2773">
                  <c:v>301.43446999999998</c:v>
                </c:pt>
                <c:pt idx="2774">
                  <c:v>301.52694000000002</c:v>
                </c:pt>
                <c:pt idx="2775">
                  <c:v>301.61939999999998</c:v>
                </c:pt>
                <c:pt idx="2776">
                  <c:v>301.70947000000001</c:v>
                </c:pt>
                <c:pt idx="2777">
                  <c:v>301.79473000000002</c:v>
                </c:pt>
                <c:pt idx="2778">
                  <c:v>301.88119</c:v>
                </c:pt>
                <c:pt idx="2779">
                  <c:v>301.97005999999999</c:v>
                </c:pt>
                <c:pt idx="2780">
                  <c:v>302.06132000000002</c:v>
                </c:pt>
                <c:pt idx="2781">
                  <c:v>302.15379000000001</c:v>
                </c:pt>
                <c:pt idx="2782">
                  <c:v>302.24865999999997</c:v>
                </c:pt>
                <c:pt idx="2783">
                  <c:v>302.34473000000003</c:v>
                </c:pt>
                <c:pt idx="2784">
                  <c:v>302.44319999999999</c:v>
                </c:pt>
                <c:pt idx="2785">
                  <c:v>302.54286999999999</c:v>
                </c:pt>
                <c:pt idx="2786">
                  <c:v>302.63774000000001</c:v>
                </c:pt>
                <c:pt idx="2787">
                  <c:v>302.7278</c:v>
                </c:pt>
                <c:pt idx="2788">
                  <c:v>302.81545999999997</c:v>
                </c:pt>
                <c:pt idx="2789">
                  <c:v>302.90672999999998</c:v>
                </c:pt>
                <c:pt idx="2790">
                  <c:v>303.00400000000002</c:v>
                </c:pt>
                <c:pt idx="2791">
                  <c:v>303.10606999999999</c:v>
                </c:pt>
                <c:pt idx="2792">
                  <c:v>303.20693999999997</c:v>
                </c:pt>
                <c:pt idx="2793">
                  <c:v>303.30542000000003</c:v>
                </c:pt>
                <c:pt idx="2794">
                  <c:v>303.40147999999999</c:v>
                </c:pt>
                <c:pt idx="2795">
                  <c:v>303.49155000000002</c:v>
                </c:pt>
                <c:pt idx="2796">
                  <c:v>303.57920999999999</c:v>
                </c:pt>
                <c:pt idx="2797">
                  <c:v>303.66566999999998</c:v>
                </c:pt>
                <c:pt idx="2798">
                  <c:v>303.75214</c:v>
                </c:pt>
                <c:pt idx="2799">
                  <c:v>303.84339999999997</c:v>
                </c:pt>
                <c:pt idx="2800">
                  <c:v>303.94186999999999</c:v>
                </c:pt>
                <c:pt idx="2801">
                  <c:v>304.04395</c:v>
                </c:pt>
                <c:pt idx="2802">
                  <c:v>304.14121999999998</c:v>
                </c:pt>
                <c:pt idx="2803">
                  <c:v>304.23487999999998</c:v>
                </c:pt>
                <c:pt idx="2804">
                  <c:v>304.32375000000002</c:v>
                </c:pt>
                <c:pt idx="2805">
                  <c:v>304.40901000000002</c:v>
                </c:pt>
                <c:pt idx="2806">
                  <c:v>304.49547000000001</c:v>
                </c:pt>
                <c:pt idx="2807">
                  <c:v>304.58433000000002</c:v>
                </c:pt>
                <c:pt idx="2808">
                  <c:v>304.67439999999999</c:v>
                </c:pt>
                <c:pt idx="2809">
                  <c:v>304.76686999999998</c:v>
                </c:pt>
                <c:pt idx="2810">
                  <c:v>304.86052999999998</c:v>
                </c:pt>
                <c:pt idx="2811">
                  <c:v>304.95420000000001</c:v>
                </c:pt>
                <c:pt idx="2812">
                  <c:v>305.04667000000001</c:v>
                </c:pt>
                <c:pt idx="2813">
                  <c:v>305.13432999999998</c:v>
                </c:pt>
                <c:pt idx="2814">
                  <c:v>305.22318999999999</c:v>
                </c:pt>
                <c:pt idx="2815">
                  <c:v>305.31205999999997</c:v>
                </c:pt>
                <c:pt idx="2816">
                  <c:v>305.40091999999999</c:v>
                </c:pt>
                <c:pt idx="2817">
                  <c:v>305.49338999999998</c:v>
                </c:pt>
                <c:pt idx="2818">
                  <c:v>305.58704999999998</c:v>
                </c:pt>
                <c:pt idx="2819">
                  <c:v>305.68072000000001</c:v>
                </c:pt>
                <c:pt idx="2820">
                  <c:v>305.77438999999998</c:v>
                </c:pt>
                <c:pt idx="2821">
                  <c:v>305.86565000000002</c:v>
                </c:pt>
                <c:pt idx="2822">
                  <c:v>305.95571999999999</c:v>
                </c:pt>
                <c:pt idx="2823">
                  <c:v>306.03978000000001</c:v>
                </c:pt>
                <c:pt idx="2824">
                  <c:v>306.12024000000002</c:v>
                </c:pt>
                <c:pt idx="2825">
                  <c:v>306.20190000000002</c:v>
                </c:pt>
                <c:pt idx="2826">
                  <c:v>306.28955999999999</c:v>
                </c:pt>
                <c:pt idx="2827">
                  <c:v>306.38443000000001</c:v>
                </c:pt>
                <c:pt idx="2828">
                  <c:v>306.48169999999999</c:v>
                </c:pt>
                <c:pt idx="2829">
                  <c:v>306.57535999999999</c:v>
                </c:pt>
                <c:pt idx="2830">
                  <c:v>306.66422999999998</c:v>
                </c:pt>
                <c:pt idx="2831">
                  <c:v>306.74948999999998</c:v>
                </c:pt>
                <c:pt idx="2832">
                  <c:v>306.83595000000003</c:v>
                </c:pt>
                <c:pt idx="2833">
                  <c:v>306.92241000000001</c:v>
                </c:pt>
                <c:pt idx="2834">
                  <c:v>307.01008000000002</c:v>
                </c:pt>
                <c:pt idx="2835">
                  <c:v>307.09894000000003</c:v>
                </c:pt>
                <c:pt idx="2836">
                  <c:v>307.18900000000002</c:v>
                </c:pt>
                <c:pt idx="2837">
                  <c:v>307.28267</c:v>
                </c:pt>
                <c:pt idx="2838">
                  <c:v>307.37754000000001</c:v>
                </c:pt>
                <c:pt idx="2839">
                  <c:v>307.4676</c:v>
                </c:pt>
                <c:pt idx="2840">
                  <c:v>307.55407000000002</c:v>
                </c:pt>
                <c:pt idx="2841">
                  <c:v>307.63573000000002</c:v>
                </c:pt>
                <c:pt idx="2842">
                  <c:v>307.71978999999999</c:v>
                </c:pt>
                <c:pt idx="2843">
                  <c:v>307.80385000000001</c:v>
                </c:pt>
                <c:pt idx="2844">
                  <c:v>307.89031</c:v>
                </c:pt>
                <c:pt idx="2845">
                  <c:v>307.97917000000001</c:v>
                </c:pt>
                <c:pt idx="2846">
                  <c:v>308.07164</c:v>
                </c:pt>
                <c:pt idx="2847">
                  <c:v>308.16289999999998</c:v>
                </c:pt>
                <c:pt idx="2848">
                  <c:v>308.25537000000003</c:v>
                </c:pt>
                <c:pt idx="2849">
                  <c:v>308.34544</c:v>
                </c:pt>
                <c:pt idx="2850">
                  <c:v>308.4307</c:v>
                </c:pt>
                <c:pt idx="2851">
                  <c:v>308.51476000000002</c:v>
                </c:pt>
                <c:pt idx="2852">
                  <c:v>308.59881999999999</c:v>
                </c:pt>
                <c:pt idx="2853">
                  <c:v>308.68407999999999</c:v>
                </c:pt>
                <c:pt idx="2854">
                  <c:v>308.77294000000001</c:v>
                </c:pt>
                <c:pt idx="2855">
                  <c:v>308.86421000000001</c:v>
                </c:pt>
                <c:pt idx="2856">
                  <c:v>308.95787000000001</c:v>
                </c:pt>
                <c:pt idx="2857">
                  <c:v>309.05153999999999</c:v>
                </c:pt>
                <c:pt idx="2858">
                  <c:v>309.14040999999997</c:v>
                </c:pt>
                <c:pt idx="2859">
                  <c:v>309.22447</c:v>
                </c:pt>
                <c:pt idx="2860">
                  <c:v>309.30372</c:v>
                </c:pt>
                <c:pt idx="2861">
                  <c:v>309.37817999999999</c:v>
                </c:pt>
                <c:pt idx="2862">
                  <c:v>309.45143000000002</c:v>
                </c:pt>
                <c:pt idx="2863">
                  <c:v>309.52708000000001</c:v>
                </c:pt>
                <c:pt idx="2864">
                  <c:v>309.60993999999999</c:v>
                </c:pt>
                <c:pt idx="2865">
                  <c:v>309.69880999999998</c:v>
                </c:pt>
                <c:pt idx="2866">
                  <c:v>309.78886999999997</c:v>
                </c:pt>
                <c:pt idx="2867">
                  <c:v>309.87653</c:v>
                </c:pt>
                <c:pt idx="2868">
                  <c:v>309.96179999999998</c:v>
                </c:pt>
                <c:pt idx="2869">
                  <c:v>310.04225000000002</c:v>
                </c:pt>
                <c:pt idx="2870">
                  <c:v>310.12151</c:v>
                </c:pt>
                <c:pt idx="2871">
                  <c:v>310.20076999999998</c:v>
                </c:pt>
                <c:pt idx="2872">
                  <c:v>310.28602999999998</c:v>
                </c:pt>
                <c:pt idx="2873">
                  <c:v>310.37369000000001</c:v>
                </c:pt>
                <c:pt idx="2874">
                  <c:v>310.46616</c:v>
                </c:pt>
                <c:pt idx="2875">
                  <c:v>310.55982999999998</c:v>
                </c:pt>
                <c:pt idx="2876">
                  <c:v>310.64989000000003</c:v>
                </c:pt>
                <c:pt idx="2877">
                  <c:v>310.73755</c:v>
                </c:pt>
                <c:pt idx="2878">
                  <c:v>310.82281</c:v>
                </c:pt>
                <c:pt idx="2879">
                  <c:v>310.90447</c:v>
                </c:pt>
                <c:pt idx="2880">
                  <c:v>310.98732999999999</c:v>
                </c:pt>
                <c:pt idx="2881">
                  <c:v>311.07258999999999</c:v>
                </c:pt>
                <c:pt idx="2882">
                  <c:v>311.16145999999998</c:v>
                </c:pt>
                <c:pt idx="2883">
                  <c:v>311.25031999999999</c:v>
                </c:pt>
                <c:pt idx="2884">
                  <c:v>311.34039000000001</c:v>
                </c:pt>
                <c:pt idx="2885">
                  <c:v>311.42804999999998</c:v>
                </c:pt>
                <c:pt idx="2886">
                  <c:v>311.51330999999999</c:v>
                </c:pt>
                <c:pt idx="2887">
                  <c:v>311.59496999999999</c:v>
                </c:pt>
                <c:pt idx="2888">
                  <c:v>311.67423000000002</c:v>
                </c:pt>
                <c:pt idx="2889">
                  <c:v>311.74988000000002</c:v>
                </c:pt>
                <c:pt idx="2890">
                  <c:v>311.82794000000001</c:v>
                </c:pt>
                <c:pt idx="2891">
                  <c:v>311.91079999999999</c:v>
                </c:pt>
                <c:pt idx="2892">
                  <c:v>311.99966000000001</c:v>
                </c:pt>
                <c:pt idx="2893">
                  <c:v>312.09213</c:v>
                </c:pt>
                <c:pt idx="2894">
                  <c:v>312.18218999999999</c:v>
                </c:pt>
                <c:pt idx="2895">
                  <c:v>312.26985000000002</c:v>
                </c:pt>
                <c:pt idx="2896">
                  <c:v>312.35151000000002</c:v>
                </c:pt>
                <c:pt idx="2897">
                  <c:v>312.43077</c:v>
                </c:pt>
                <c:pt idx="2898">
                  <c:v>312.50882000000001</c:v>
                </c:pt>
                <c:pt idx="2899">
                  <c:v>312.58688000000001</c:v>
                </c:pt>
                <c:pt idx="2900">
                  <c:v>312.66613999999998</c:v>
                </c:pt>
                <c:pt idx="2901">
                  <c:v>312.74779999999998</c:v>
                </c:pt>
                <c:pt idx="2902">
                  <c:v>312.83425999999997</c:v>
                </c:pt>
                <c:pt idx="2903">
                  <c:v>312.92311999999998</c:v>
                </c:pt>
                <c:pt idx="2904">
                  <c:v>313.00718000000001</c:v>
                </c:pt>
                <c:pt idx="2905">
                  <c:v>313.08524</c:v>
                </c:pt>
                <c:pt idx="2906">
                  <c:v>313.15609000000001</c:v>
                </c:pt>
                <c:pt idx="2907">
                  <c:v>313.22694000000001</c:v>
                </c:pt>
                <c:pt idx="2908">
                  <c:v>313.29779000000002</c:v>
                </c:pt>
                <c:pt idx="2909">
                  <c:v>313.37344999999999</c:v>
                </c:pt>
                <c:pt idx="2910">
                  <c:v>313.45150000000001</c:v>
                </c:pt>
                <c:pt idx="2911">
                  <c:v>313.53316000000001</c:v>
                </c:pt>
                <c:pt idx="2912">
                  <c:v>313.61362000000003</c:v>
                </c:pt>
                <c:pt idx="2913">
                  <c:v>313.69648000000001</c:v>
                </c:pt>
                <c:pt idx="2914">
                  <c:v>313.77453000000003</c:v>
                </c:pt>
                <c:pt idx="2915">
                  <c:v>313.84899000000001</c:v>
                </c:pt>
                <c:pt idx="2916">
                  <c:v>313.91984000000002</c:v>
                </c:pt>
                <c:pt idx="2917">
                  <c:v>313.99068999999997</c:v>
                </c:pt>
                <c:pt idx="2918">
                  <c:v>314.06274000000002</c:v>
                </c:pt>
                <c:pt idx="2919">
                  <c:v>314.14080000000001</c:v>
                </c:pt>
                <c:pt idx="2920">
                  <c:v>314.22125</c:v>
                </c:pt>
                <c:pt idx="2921">
                  <c:v>314.30531999999999</c:v>
                </c:pt>
                <c:pt idx="2922">
                  <c:v>314.38817</c:v>
                </c:pt>
                <c:pt idx="2923">
                  <c:v>314.47223000000002</c:v>
                </c:pt>
                <c:pt idx="2924">
                  <c:v>314.55389000000002</c:v>
                </c:pt>
                <c:pt idx="2925">
                  <c:v>314.63195000000002</c:v>
                </c:pt>
                <c:pt idx="2926">
                  <c:v>314.71001000000001</c:v>
                </c:pt>
                <c:pt idx="2927">
                  <c:v>314.79165999999998</c:v>
                </c:pt>
                <c:pt idx="2928">
                  <c:v>314.87452000000002</c:v>
                </c:pt>
                <c:pt idx="2929">
                  <c:v>314.95857999999998</c:v>
                </c:pt>
                <c:pt idx="2930">
                  <c:v>315.04505</c:v>
                </c:pt>
                <c:pt idx="2931">
                  <c:v>315.13391000000001</c:v>
                </c:pt>
                <c:pt idx="2932">
                  <c:v>315.21557000000001</c:v>
                </c:pt>
                <c:pt idx="2933">
                  <c:v>315.29361999999998</c:v>
                </c:pt>
                <c:pt idx="2934">
                  <c:v>315.36568</c:v>
                </c:pt>
                <c:pt idx="2935">
                  <c:v>315.43533000000002</c:v>
                </c:pt>
                <c:pt idx="2936">
                  <c:v>315.50617999999997</c:v>
                </c:pt>
                <c:pt idx="2937">
                  <c:v>315.58183000000002</c:v>
                </c:pt>
                <c:pt idx="2938">
                  <c:v>315.66349000000002</c:v>
                </c:pt>
                <c:pt idx="2939">
                  <c:v>315.74754999999999</c:v>
                </c:pt>
                <c:pt idx="2940">
                  <c:v>315.83280999999999</c:v>
                </c:pt>
                <c:pt idx="2941">
                  <c:v>315.91566999999998</c:v>
                </c:pt>
                <c:pt idx="2942">
                  <c:v>315.99732999999998</c:v>
                </c:pt>
                <c:pt idx="2943">
                  <c:v>316.07297999999997</c:v>
                </c:pt>
                <c:pt idx="2944">
                  <c:v>316.14623999999998</c:v>
                </c:pt>
                <c:pt idx="2945">
                  <c:v>316.21949000000001</c:v>
                </c:pt>
                <c:pt idx="2946">
                  <c:v>316.29514</c:v>
                </c:pt>
                <c:pt idx="2947">
                  <c:v>316.37200000000001</c:v>
                </c:pt>
                <c:pt idx="2948">
                  <c:v>316.45125999999999</c:v>
                </c:pt>
                <c:pt idx="2949">
                  <c:v>316.53170999999998</c:v>
                </c:pt>
                <c:pt idx="2950">
                  <c:v>316.61097000000001</c:v>
                </c:pt>
                <c:pt idx="2951">
                  <c:v>316.68783000000002</c:v>
                </c:pt>
                <c:pt idx="2952">
                  <c:v>316.76107999999999</c:v>
                </c:pt>
                <c:pt idx="2953">
                  <c:v>316.83073000000002</c:v>
                </c:pt>
                <c:pt idx="2954">
                  <c:v>316.89918</c:v>
                </c:pt>
                <c:pt idx="2955">
                  <c:v>316.97122999999999</c:v>
                </c:pt>
                <c:pt idx="2956">
                  <c:v>317.04808000000003</c:v>
                </c:pt>
                <c:pt idx="2957">
                  <c:v>317.12734</c:v>
                </c:pt>
                <c:pt idx="2958">
                  <c:v>317.20659999999998</c:v>
                </c:pt>
                <c:pt idx="2959">
                  <c:v>317.28345000000002</c:v>
                </c:pt>
                <c:pt idx="2960">
                  <c:v>317.35671000000002</c:v>
                </c:pt>
                <c:pt idx="2961">
                  <c:v>317.42635999999999</c:v>
                </c:pt>
                <c:pt idx="2962">
                  <c:v>317.49480999999997</c:v>
                </c:pt>
                <c:pt idx="2963">
                  <c:v>317.56324999999998</c:v>
                </c:pt>
                <c:pt idx="2964">
                  <c:v>317.63170000000002</c:v>
                </c:pt>
                <c:pt idx="2965">
                  <c:v>317.70254999999997</c:v>
                </c:pt>
                <c:pt idx="2966">
                  <c:v>317.77341000000001</c:v>
                </c:pt>
                <c:pt idx="2967">
                  <c:v>317.84546</c:v>
                </c:pt>
                <c:pt idx="2968">
                  <c:v>317.92111</c:v>
                </c:pt>
                <c:pt idx="2969">
                  <c:v>317.99556999999999</c:v>
                </c:pt>
                <c:pt idx="2970">
                  <c:v>318.06522000000001</c:v>
                </c:pt>
                <c:pt idx="2971">
                  <c:v>318.13486999999998</c:v>
                </c:pt>
                <c:pt idx="2972">
                  <c:v>318.20330999999999</c:v>
                </c:pt>
                <c:pt idx="2973">
                  <c:v>318.27296000000001</c:v>
                </c:pt>
                <c:pt idx="2974">
                  <c:v>318.34742</c:v>
                </c:pt>
                <c:pt idx="2975">
                  <c:v>318.42426999999998</c:v>
                </c:pt>
                <c:pt idx="2976">
                  <c:v>318.50473</c:v>
                </c:pt>
                <c:pt idx="2977">
                  <c:v>318.58758999999998</c:v>
                </c:pt>
                <c:pt idx="2978">
                  <c:v>318.67165</c:v>
                </c:pt>
                <c:pt idx="2979">
                  <c:v>318.75090999999998</c:v>
                </c:pt>
                <c:pt idx="2980">
                  <c:v>318.82655999999997</c:v>
                </c:pt>
                <c:pt idx="2981">
                  <c:v>318.89981</c:v>
                </c:pt>
                <c:pt idx="2982">
                  <c:v>318.97187000000002</c:v>
                </c:pt>
                <c:pt idx="2983">
                  <c:v>319.04752000000002</c:v>
                </c:pt>
                <c:pt idx="2984">
                  <c:v>319.12437999999997</c:v>
                </c:pt>
                <c:pt idx="2985">
                  <c:v>319.20242999999999</c:v>
                </c:pt>
                <c:pt idx="2986">
                  <c:v>319.28408999999999</c:v>
                </c:pt>
                <c:pt idx="2987">
                  <c:v>319.36335000000003</c:v>
                </c:pt>
                <c:pt idx="2988">
                  <c:v>319.44501000000002</c:v>
                </c:pt>
                <c:pt idx="2989">
                  <c:v>319.52426000000003</c:v>
                </c:pt>
                <c:pt idx="2990">
                  <c:v>319.59631000000002</c:v>
                </c:pt>
                <c:pt idx="2991">
                  <c:v>319.66476</c:v>
                </c:pt>
                <c:pt idx="2992">
                  <c:v>319.73320999999999</c:v>
                </c:pt>
                <c:pt idx="2993">
                  <c:v>319.80525999999998</c:v>
                </c:pt>
                <c:pt idx="2994">
                  <c:v>319.87972000000002</c:v>
                </c:pt>
                <c:pt idx="2995">
                  <c:v>319.95776999999998</c:v>
                </c:pt>
                <c:pt idx="2996">
                  <c:v>320.03223000000003</c:v>
                </c:pt>
                <c:pt idx="2997">
                  <c:v>320.10548</c:v>
                </c:pt>
                <c:pt idx="2998">
                  <c:v>320.17513000000002</c:v>
                </c:pt>
                <c:pt idx="2999">
                  <c:v>320.24238000000003</c:v>
                </c:pt>
                <c:pt idx="3000">
                  <c:v>320.30723</c:v>
                </c:pt>
                <c:pt idx="3001">
                  <c:v>320.37087000000002</c:v>
                </c:pt>
                <c:pt idx="3002">
                  <c:v>320.43572</c:v>
                </c:pt>
                <c:pt idx="3003">
                  <c:v>320.50657000000001</c:v>
                </c:pt>
                <c:pt idx="3004">
                  <c:v>320.58102000000002</c:v>
                </c:pt>
                <c:pt idx="3005">
                  <c:v>320.65548000000001</c:v>
                </c:pt>
                <c:pt idx="3006">
                  <c:v>320.72872999999998</c:v>
                </c:pt>
                <c:pt idx="3007">
                  <c:v>320.79597999999999</c:v>
                </c:pt>
                <c:pt idx="3008">
                  <c:v>320.86081999999999</c:v>
                </c:pt>
                <c:pt idx="3009">
                  <c:v>320.92327</c:v>
                </c:pt>
                <c:pt idx="3010">
                  <c:v>320.98932000000002</c:v>
                </c:pt>
                <c:pt idx="3011">
                  <c:v>321.05655999999999</c:v>
                </c:pt>
                <c:pt idx="3012">
                  <c:v>321.12621000000001</c:v>
                </c:pt>
                <c:pt idx="3013">
                  <c:v>321.19706000000002</c:v>
                </c:pt>
                <c:pt idx="3014">
                  <c:v>321.26792</c:v>
                </c:pt>
                <c:pt idx="3015">
                  <c:v>321.33636000000001</c:v>
                </c:pt>
                <c:pt idx="3016">
                  <c:v>321.40120999999999</c:v>
                </c:pt>
                <c:pt idx="3017">
                  <c:v>321.46366</c:v>
                </c:pt>
                <c:pt idx="3018">
                  <c:v>321.52010000000001</c:v>
                </c:pt>
                <c:pt idx="3019">
                  <c:v>321.58013999999997</c:v>
                </c:pt>
                <c:pt idx="3020">
                  <c:v>321.64379000000002</c:v>
                </c:pt>
                <c:pt idx="3021">
                  <c:v>321.71222999999998</c:v>
                </c:pt>
                <c:pt idx="3022">
                  <c:v>321.78309000000002</c:v>
                </c:pt>
                <c:pt idx="3023">
                  <c:v>321.85514000000001</c:v>
                </c:pt>
                <c:pt idx="3024">
                  <c:v>321.92599000000001</c:v>
                </c:pt>
                <c:pt idx="3025">
                  <c:v>321.99324000000001</c:v>
                </c:pt>
                <c:pt idx="3026">
                  <c:v>322.05808000000002</c:v>
                </c:pt>
                <c:pt idx="3027">
                  <c:v>322.12173000000001</c:v>
                </c:pt>
                <c:pt idx="3028">
                  <c:v>322.18777999999998</c:v>
                </c:pt>
                <c:pt idx="3029">
                  <c:v>322.25621999999998</c:v>
                </c:pt>
                <c:pt idx="3030">
                  <c:v>322.32587000000001</c:v>
                </c:pt>
                <c:pt idx="3031">
                  <c:v>322.40033</c:v>
                </c:pt>
                <c:pt idx="3032">
                  <c:v>322.47478000000001</c:v>
                </c:pt>
                <c:pt idx="3033">
                  <c:v>322.54683</c:v>
                </c:pt>
                <c:pt idx="3034">
                  <c:v>322.61527999999998</c:v>
                </c:pt>
                <c:pt idx="3035">
                  <c:v>322.68133</c:v>
                </c:pt>
                <c:pt idx="3036">
                  <c:v>322.74378000000002</c:v>
                </c:pt>
                <c:pt idx="3037">
                  <c:v>322.80862000000002</c:v>
                </c:pt>
                <c:pt idx="3038">
                  <c:v>322.87587000000002</c:v>
                </c:pt>
                <c:pt idx="3039">
                  <c:v>322.94551999999999</c:v>
                </c:pt>
                <c:pt idx="3040">
                  <c:v>323.01877000000002</c:v>
                </c:pt>
                <c:pt idx="3041">
                  <c:v>323.09442999999999</c:v>
                </c:pt>
                <c:pt idx="3042">
                  <c:v>323.17007999999998</c:v>
                </c:pt>
                <c:pt idx="3043">
                  <c:v>323.24212999999997</c:v>
                </c:pt>
                <c:pt idx="3044">
                  <c:v>323.30817999999999</c:v>
                </c:pt>
                <c:pt idx="3045">
                  <c:v>323.37063000000001</c:v>
                </c:pt>
                <c:pt idx="3046">
                  <c:v>323.43187</c:v>
                </c:pt>
                <c:pt idx="3047">
                  <c:v>323.49311</c:v>
                </c:pt>
                <c:pt idx="3048">
                  <c:v>323.55556000000001</c:v>
                </c:pt>
                <c:pt idx="3049">
                  <c:v>323.62401</c:v>
                </c:pt>
                <c:pt idx="3050">
                  <c:v>323.69366000000002</c:v>
                </c:pt>
                <c:pt idx="3051">
                  <c:v>323.76450999999997</c:v>
                </c:pt>
                <c:pt idx="3052">
                  <c:v>323.83296000000001</c:v>
                </c:pt>
                <c:pt idx="3053">
                  <c:v>323.89659999999998</c:v>
                </c:pt>
                <c:pt idx="3054">
                  <c:v>323.95424000000003</c:v>
                </c:pt>
                <c:pt idx="3055">
                  <c:v>324.00828000000001</c:v>
                </c:pt>
                <c:pt idx="3056">
                  <c:v>324.05991999999998</c:v>
                </c:pt>
                <c:pt idx="3057">
                  <c:v>324.11396000000002</c:v>
                </c:pt>
                <c:pt idx="3058">
                  <c:v>324.1728</c:v>
                </c:pt>
                <c:pt idx="3059">
                  <c:v>324.23885000000001</c:v>
                </c:pt>
                <c:pt idx="3060">
                  <c:v>324.30849999999998</c:v>
                </c:pt>
                <c:pt idx="3061">
                  <c:v>324.37815000000001</c:v>
                </c:pt>
                <c:pt idx="3062">
                  <c:v>324.44420000000002</c:v>
                </c:pt>
                <c:pt idx="3063">
                  <c:v>324.50423999999998</c:v>
                </c:pt>
                <c:pt idx="3064">
                  <c:v>324.56308000000001</c:v>
                </c:pt>
                <c:pt idx="3065">
                  <c:v>324.61831999999998</c:v>
                </c:pt>
                <c:pt idx="3066">
                  <c:v>324.67595999999998</c:v>
                </c:pt>
                <c:pt idx="3067">
                  <c:v>324.73480000000001</c:v>
                </c:pt>
                <c:pt idx="3068">
                  <c:v>324.79725000000002</c:v>
                </c:pt>
                <c:pt idx="3069">
                  <c:v>324.8657</c:v>
                </c:pt>
                <c:pt idx="3070">
                  <c:v>324.93295000000001</c:v>
                </c:pt>
                <c:pt idx="3071">
                  <c:v>324.99779000000001</c:v>
                </c:pt>
                <c:pt idx="3072">
                  <c:v>325.06024000000002</c:v>
                </c:pt>
                <c:pt idx="3073">
                  <c:v>325.12148000000002</c:v>
                </c:pt>
                <c:pt idx="3074">
                  <c:v>325.18153000000001</c:v>
                </c:pt>
                <c:pt idx="3075">
                  <c:v>325.24516999999997</c:v>
                </c:pt>
                <c:pt idx="3076">
                  <c:v>325.30761999999999</c:v>
                </c:pt>
                <c:pt idx="3077">
                  <c:v>325.37245999999999</c:v>
                </c:pt>
                <c:pt idx="3078">
                  <c:v>325.44090999999997</c:v>
                </c:pt>
                <c:pt idx="3079">
                  <c:v>325.51056</c:v>
                </c:pt>
                <c:pt idx="3080">
                  <c:v>325.57900999999998</c:v>
                </c:pt>
                <c:pt idx="3081">
                  <c:v>325.64506</c:v>
                </c:pt>
                <c:pt idx="3082">
                  <c:v>325.7063</c:v>
                </c:pt>
                <c:pt idx="3083">
                  <c:v>325.76393999999999</c:v>
                </c:pt>
                <c:pt idx="3084">
                  <c:v>325.82519000000002</c:v>
                </c:pt>
                <c:pt idx="3085">
                  <c:v>325.88882999999998</c:v>
                </c:pt>
                <c:pt idx="3086">
                  <c:v>325.95488</c:v>
                </c:pt>
                <c:pt idx="3087">
                  <c:v>326.02213</c:v>
                </c:pt>
                <c:pt idx="3088">
                  <c:v>326.08818000000002</c:v>
                </c:pt>
                <c:pt idx="3089">
                  <c:v>326.15181999999999</c:v>
                </c:pt>
                <c:pt idx="3090">
                  <c:v>326.21427</c:v>
                </c:pt>
                <c:pt idx="3091">
                  <c:v>326.27310999999997</c:v>
                </c:pt>
                <c:pt idx="3092">
                  <c:v>326.33075000000002</c:v>
                </c:pt>
                <c:pt idx="3093">
                  <c:v>326.38479000000001</c:v>
                </c:pt>
                <c:pt idx="3094">
                  <c:v>326.43883</c:v>
                </c:pt>
                <c:pt idx="3095">
                  <c:v>326.49527</c:v>
                </c:pt>
                <c:pt idx="3096">
                  <c:v>326.55291</c:v>
                </c:pt>
                <c:pt idx="3097">
                  <c:v>326.61415</c:v>
                </c:pt>
                <c:pt idx="3098">
                  <c:v>326.673</c:v>
                </c:pt>
                <c:pt idx="3099">
                  <c:v>326.72703999999999</c:v>
                </c:pt>
                <c:pt idx="3100">
                  <c:v>326.77866999999998</c:v>
                </c:pt>
                <c:pt idx="3101">
                  <c:v>326.82790999999997</c:v>
                </c:pt>
                <c:pt idx="3102">
                  <c:v>326.87714</c:v>
                </c:pt>
                <c:pt idx="3103">
                  <c:v>326.93117999999998</c:v>
                </c:pt>
                <c:pt idx="3104">
                  <c:v>326.98522000000003</c:v>
                </c:pt>
                <c:pt idx="3105">
                  <c:v>327.04165999999998</c:v>
                </c:pt>
                <c:pt idx="3106">
                  <c:v>327.10050000000001</c:v>
                </c:pt>
                <c:pt idx="3107">
                  <c:v>327.16055</c:v>
                </c:pt>
                <c:pt idx="3108">
                  <c:v>327.21938999999998</c:v>
                </c:pt>
                <c:pt idx="3109">
                  <c:v>327.27703000000002</c:v>
                </c:pt>
                <c:pt idx="3110">
                  <c:v>327.33346999999998</c:v>
                </c:pt>
                <c:pt idx="3111">
                  <c:v>327.38871</c:v>
                </c:pt>
                <c:pt idx="3112">
                  <c:v>327.44515000000001</c:v>
                </c:pt>
                <c:pt idx="3113">
                  <c:v>327.50159000000002</c:v>
                </c:pt>
                <c:pt idx="3114">
                  <c:v>327.55682999999999</c:v>
                </c:pt>
                <c:pt idx="3115">
                  <c:v>327.61567000000002</c:v>
                </c:pt>
                <c:pt idx="3116">
                  <c:v>327.67572000000001</c:v>
                </c:pt>
                <c:pt idx="3117">
                  <c:v>327.73576000000003</c:v>
                </c:pt>
                <c:pt idx="3118">
                  <c:v>327.79579999999999</c:v>
                </c:pt>
                <c:pt idx="3119">
                  <c:v>327.85343999999998</c:v>
                </c:pt>
                <c:pt idx="3120">
                  <c:v>327.90989000000002</c:v>
                </c:pt>
                <c:pt idx="3121">
                  <c:v>327.96271999999999</c:v>
                </c:pt>
                <c:pt idx="3122">
                  <c:v>328.01675999999998</c:v>
                </c:pt>
                <c:pt idx="3123">
                  <c:v>328.07319999999999</c:v>
                </c:pt>
                <c:pt idx="3124">
                  <c:v>328.13083999999998</c:v>
                </c:pt>
                <c:pt idx="3125">
                  <c:v>328.18968999999998</c:v>
                </c:pt>
                <c:pt idx="3126">
                  <c:v>328.24853000000002</c:v>
                </c:pt>
                <c:pt idx="3127">
                  <c:v>328.30736999999999</c:v>
                </c:pt>
                <c:pt idx="3128">
                  <c:v>328.36500999999998</c:v>
                </c:pt>
                <c:pt idx="3129">
                  <c:v>328.42144999999999</c:v>
                </c:pt>
                <c:pt idx="3130">
                  <c:v>328.47188999999997</c:v>
                </c:pt>
                <c:pt idx="3131">
                  <c:v>328.52231999999998</c:v>
                </c:pt>
                <c:pt idx="3132">
                  <c:v>328.57276000000002</c:v>
                </c:pt>
                <c:pt idx="3133">
                  <c:v>328.63400999999999</c:v>
                </c:pt>
                <c:pt idx="3134">
                  <c:v>328.69884999999999</c:v>
                </c:pt>
                <c:pt idx="3135">
                  <c:v>328.76729999999998</c:v>
                </c:pt>
                <c:pt idx="3136">
                  <c:v>328.83454999999998</c:v>
                </c:pt>
                <c:pt idx="3137">
                  <c:v>328.89578999999998</c:v>
                </c:pt>
                <c:pt idx="3138">
                  <c:v>328.95103</c:v>
                </c:pt>
                <c:pt idx="3139">
                  <c:v>329.00506999999999</c:v>
                </c:pt>
                <c:pt idx="3140">
                  <c:v>329.06031000000002</c:v>
                </c:pt>
                <c:pt idx="3141">
                  <c:v>329.11554999999998</c:v>
                </c:pt>
                <c:pt idx="3142">
                  <c:v>329.17198999999999</c:v>
                </c:pt>
                <c:pt idx="3143">
                  <c:v>329.22962999999999</c:v>
                </c:pt>
                <c:pt idx="3144">
                  <c:v>329.28967999999998</c:v>
                </c:pt>
                <c:pt idx="3145">
                  <c:v>329.34852000000001</c:v>
                </c:pt>
                <c:pt idx="3146">
                  <c:v>329.40375999999998</c:v>
                </c:pt>
                <c:pt idx="3147">
                  <c:v>329.45179000000002</c:v>
                </c:pt>
                <c:pt idx="3148">
                  <c:v>329.49743000000001</c:v>
                </c:pt>
                <c:pt idx="3149">
                  <c:v>329.54185999999999</c:v>
                </c:pt>
                <c:pt idx="3150">
                  <c:v>329.58868999999999</c:v>
                </c:pt>
                <c:pt idx="3151">
                  <c:v>329.63792999999998</c:v>
                </c:pt>
                <c:pt idx="3152">
                  <c:v>329.68955999999997</c:v>
                </c:pt>
                <c:pt idx="3153">
                  <c:v>329.74239999999998</c:v>
                </c:pt>
                <c:pt idx="3154">
                  <c:v>329.79764</c:v>
                </c:pt>
                <c:pt idx="3155">
                  <c:v>329.85167999999999</c:v>
                </c:pt>
                <c:pt idx="3156">
                  <c:v>329.90091000000001</c:v>
                </c:pt>
                <c:pt idx="3157">
                  <c:v>329.94895000000002</c:v>
                </c:pt>
                <c:pt idx="3158">
                  <c:v>329.99578000000002</c:v>
                </c:pt>
                <c:pt idx="3159">
                  <c:v>330.04142000000002</c:v>
                </c:pt>
                <c:pt idx="3160">
                  <c:v>330.09064999999998</c:v>
                </c:pt>
                <c:pt idx="3161">
                  <c:v>330.14109000000002</c:v>
                </c:pt>
                <c:pt idx="3162">
                  <c:v>330.19393000000002</c:v>
                </c:pt>
                <c:pt idx="3163">
                  <c:v>330.24556000000001</c:v>
                </c:pt>
                <c:pt idx="3164">
                  <c:v>330.29599999999999</c:v>
                </c:pt>
                <c:pt idx="3165">
                  <c:v>330.34643</c:v>
                </c:pt>
                <c:pt idx="3166">
                  <c:v>330.39686999999998</c:v>
                </c:pt>
                <c:pt idx="3167">
                  <c:v>330.44610999999998</c:v>
                </c:pt>
                <c:pt idx="3168">
                  <c:v>330.49653999999998</c:v>
                </c:pt>
                <c:pt idx="3169">
                  <c:v>330.55058000000002</c:v>
                </c:pt>
                <c:pt idx="3170">
                  <c:v>330.60581999999999</c:v>
                </c:pt>
                <c:pt idx="3171">
                  <c:v>330.66345999999999</c:v>
                </c:pt>
                <c:pt idx="3172">
                  <c:v>330.72109999999998</c:v>
                </c:pt>
                <c:pt idx="3173">
                  <c:v>330.77994999999999</c:v>
                </c:pt>
                <c:pt idx="3174">
                  <c:v>330.83638999999999</c:v>
                </c:pt>
                <c:pt idx="3175">
                  <c:v>330.89163000000002</c:v>
                </c:pt>
                <c:pt idx="3176">
                  <c:v>330.94445999999999</c:v>
                </c:pt>
                <c:pt idx="3177">
                  <c:v>330.9973</c:v>
                </c:pt>
                <c:pt idx="3178">
                  <c:v>331.04773999999998</c:v>
                </c:pt>
                <c:pt idx="3179">
                  <c:v>331.09697</c:v>
                </c:pt>
                <c:pt idx="3180">
                  <c:v>331.14621</c:v>
                </c:pt>
                <c:pt idx="3181">
                  <c:v>331.19905</c:v>
                </c:pt>
                <c:pt idx="3182">
                  <c:v>331.25308999999999</c:v>
                </c:pt>
                <c:pt idx="3183">
                  <c:v>331.30833000000001</c:v>
                </c:pt>
                <c:pt idx="3184">
                  <c:v>331.36115999999998</c:v>
                </c:pt>
                <c:pt idx="3185">
                  <c:v>331.41160000000002</c:v>
                </c:pt>
                <c:pt idx="3186">
                  <c:v>331.45843000000002</c:v>
                </c:pt>
                <c:pt idx="3187">
                  <c:v>331.50407000000001</c:v>
                </c:pt>
                <c:pt idx="3188">
                  <c:v>331.55090000000001</c:v>
                </c:pt>
                <c:pt idx="3189">
                  <c:v>331.60014000000001</c:v>
                </c:pt>
                <c:pt idx="3190">
                  <c:v>331.65296999999998</c:v>
                </c:pt>
                <c:pt idx="3191">
                  <c:v>331.70821000000001</c:v>
                </c:pt>
                <c:pt idx="3192">
                  <c:v>331.76344999999998</c:v>
                </c:pt>
                <c:pt idx="3193">
                  <c:v>331.81509</c:v>
                </c:pt>
                <c:pt idx="3194">
                  <c:v>331.86311999999998</c:v>
                </c:pt>
                <c:pt idx="3195">
                  <c:v>331.90755999999999</c:v>
                </c:pt>
                <c:pt idx="3196">
                  <c:v>331.94598000000002</c:v>
                </c:pt>
                <c:pt idx="3197">
                  <c:v>331.98561000000001</c:v>
                </c:pt>
                <c:pt idx="3198">
                  <c:v>332.02884</c:v>
                </c:pt>
                <c:pt idx="3199">
                  <c:v>332.07567999999998</c:v>
                </c:pt>
                <c:pt idx="3200">
                  <c:v>332.12491</c:v>
                </c:pt>
                <c:pt idx="3201">
                  <c:v>332.17415</c:v>
                </c:pt>
                <c:pt idx="3202">
                  <c:v>332.22338000000002</c:v>
                </c:pt>
                <c:pt idx="3203">
                  <c:v>332.27021999999999</c:v>
                </c:pt>
                <c:pt idx="3204">
                  <c:v>332.31464999999997</c:v>
                </c:pt>
                <c:pt idx="3205">
                  <c:v>332.35788000000002</c:v>
                </c:pt>
                <c:pt idx="3206">
                  <c:v>332.40111000000002</c:v>
                </c:pt>
                <c:pt idx="3207">
                  <c:v>332.44553999999999</c:v>
                </c:pt>
                <c:pt idx="3208">
                  <c:v>332.49238000000003</c:v>
                </c:pt>
                <c:pt idx="3209">
                  <c:v>332.54160999999999</c:v>
                </c:pt>
                <c:pt idx="3210">
                  <c:v>332.59325000000001</c:v>
                </c:pt>
                <c:pt idx="3211">
                  <c:v>332.64488999999998</c:v>
                </c:pt>
                <c:pt idx="3212">
                  <c:v>332.69412</c:v>
                </c:pt>
                <c:pt idx="3213">
                  <c:v>332.73975000000002</c:v>
                </c:pt>
                <c:pt idx="3214">
                  <c:v>332.78057999999999</c:v>
                </c:pt>
                <c:pt idx="3215">
                  <c:v>332.82020999999997</c:v>
                </c:pt>
                <c:pt idx="3216">
                  <c:v>332.86344000000003</c:v>
                </c:pt>
                <c:pt idx="3217">
                  <c:v>332.91028</c:v>
                </c:pt>
                <c:pt idx="3218">
                  <c:v>332.96310999999997</c:v>
                </c:pt>
                <c:pt idx="3219">
                  <c:v>333.01715000000002</c:v>
                </c:pt>
                <c:pt idx="3220">
                  <c:v>333.06999000000002</c:v>
                </c:pt>
                <c:pt idx="3221">
                  <c:v>333.12283000000002</c:v>
                </c:pt>
                <c:pt idx="3222">
                  <c:v>333.17086</c:v>
                </c:pt>
                <c:pt idx="3223">
                  <c:v>333.21769999999998</c:v>
                </c:pt>
                <c:pt idx="3224">
                  <c:v>333.25972999999999</c:v>
                </c:pt>
                <c:pt idx="3225">
                  <c:v>333.29935999999998</c:v>
                </c:pt>
                <c:pt idx="3226">
                  <c:v>333.34017999999998</c:v>
                </c:pt>
                <c:pt idx="3227">
                  <c:v>333.38582000000002</c:v>
                </c:pt>
                <c:pt idx="3228">
                  <c:v>333.43745000000001</c:v>
                </c:pt>
                <c:pt idx="3229">
                  <c:v>333.49149</c:v>
                </c:pt>
                <c:pt idx="3230">
                  <c:v>333.54433</c:v>
                </c:pt>
                <c:pt idx="3231">
                  <c:v>333.59597000000002</c:v>
                </c:pt>
                <c:pt idx="3232">
                  <c:v>333.64280000000002</c:v>
                </c:pt>
                <c:pt idx="3233">
                  <c:v>333.68603000000002</c:v>
                </c:pt>
                <c:pt idx="3234">
                  <c:v>333.72566</c:v>
                </c:pt>
                <c:pt idx="3235">
                  <c:v>333.76528999999999</c:v>
                </c:pt>
                <c:pt idx="3236">
                  <c:v>333.80972000000003</c:v>
                </c:pt>
                <c:pt idx="3237">
                  <c:v>333.85775999999998</c:v>
                </c:pt>
                <c:pt idx="3238">
                  <c:v>333.90579000000002</c:v>
                </c:pt>
                <c:pt idx="3239">
                  <c:v>333.95382999999998</c:v>
                </c:pt>
                <c:pt idx="3240">
                  <c:v>333.99946</c:v>
                </c:pt>
                <c:pt idx="3241">
                  <c:v>334.04268999999999</c:v>
                </c:pt>
                <c:pt idx="3242">
                  <c:v>334.08112</c:v>
                </c:pt>
                <c:pt idx="3243">
                  <c:v>334.11473999999998</c:v>
                </c:pt>
                <c:pt idx="3244">
                  <c:v>334.14837</c:v>
                </c:pt>
                <c:pt idx="3245">
                  <c:v>334.18558999999999</c:v>
                </c:pt>
                <c:pt idx="3246">
                  <c:v>334.22881999999998</c:v>
                </c:pt>
                <c:pt idx="3247">
                  <c:v>334.27566000000002</c:v>
                </c:pt>
                <c:pt idx="3248">
                  <c:v>334.32249000000002</c:v>
                </c:pt>
                <c:pt idx="3249">
                  <c:v>334.36452000000003</c:v>
                </c:pt>
                <c:pt idx="3250">
                  <c:v>334.40535</c:v>
                </c:pt>
                <c:pt idx="3251">
                  <c:v>334.44137999999998</c:v>
                </c:pt>
                <c:pt idx="3252">
                  <c:v>334.47500000000002</c:v>
                </c:pt>
                <c:pt idx="3253">
                  <c:v>334.51103000000001</c:v>
                </c:pt>
                <c:pt idx="3254">
                  <c:v>334.54825</c:v>
                </c:pt>
                <c:pt idx="3255">
                  <c:v>334.58908000000002</c:v>
                </c:pt>
                <c:pt idx="3256">
                  <c:v>334.63351</c:v>
                </c:pt>
                <c:pt idx="3257">
                  <c:v>334.67795000000001</c:v>
                </c:pt>
                <c:pt idx="3258">
                  <c:v>334.72237999999999</c:v>
                </c:pt>
                <c:pt idx="3259">
                  <c:v>334.76441</c:v>
                </c:pt>
                <c:pt idx="3260">
                  <c:v>334.80284</c:v>
                </c:pt>
                <c:pt idx="3261">
                  <c:v>334.83886000000001</c:v>
                </c:pt>
                <c:pt idx="3262">
                  <c:v>334.87608999999998</c:v>
                </c:pt>
                <c:pt idx="3263">
                  <c:v>334.91572000000002</c:v>
                </c:pt>
                <c:pt idx="3264">
                  <c:v>334.95895000000002</c:v>
                </c:pt>
                <c:pt idx="3265">
                  <c:v>335.00218000000001</c:v>
                </c:pt>
                <c:pt idx="3266">
                  <c:v>335.04541</c:v>
                </c:pt>
                <c:pt idx="3267">
                  <c:v>335.08983999999998</c:v>
                </c:pt>
                <c:pt idx="3268">
                  <c:v>335.13547</c:v>
                </c:pt>
                <c:pt idx="3269">
                  <c:v>335.18110999999999</c:v>
                </c:pt>
                <c:pt idx="3270">
                  <c:v>335.22554000000002</c:v>
                </c:pt>
                <c:pt idx="3271">
                  <c:v>335.26877000000002</c:v>
                </c:pt>
                <c:pt idx="3272">
                  <c:v>335.31319999999999</c:v>
                </c:pt>
                <c:pt idx="3273">
                  <c:v>335.35762999999997</c:v>
                </c:pt>
                <c:pt idx="3274">
                  <c:v>335.40807000000001</c:v>
                </c:pt>
                <c:pt idx="3275">
                  <c:v>335.46091000000001</c:v>
                </c:pt>
                <c:pt idx="3276">
                  <c:v>335.51254</c:v>
                </c:pt>
                <c:pt idx="3277">
                  <c:v>335.56058000000002</c:v>
                </c:pt>
                <c:pt idx="3278">
                  <c:v>335.60261000000003</c:v>
                </c:pt>
                <c:pt idx="3279">
                  <c:v>335.63864000000001</c:v>
                </c:pt>
                <c:pt idx="3280">
                  <c:v>335.67106000000001</c:v>
                </c:pt>
                <c:pt idx="3281">
                  <c:v>335.70107999999999</c:v>
                </c:pt>
                <c:pt idx="3282">
                  <c:v>335.73590999999999</c:v>
                </c:pt>
                <c:pt idx="3283">
                  <c:v>335.77553</c:v>
                </c:pt>
                <c:pt idx="3284">
                  <c:v>335.81997000000001</c:v>
                </c:pt>
                <c:pt idx="3285">
                  <c:v>335.86559999999997</c:v>
                </c:pt>
                <c:pt idx="3286">
                  <c:v>335.91003000000001</c:v>
                </c:pt>
                <c:pt idx="3287">
                  <c:v>335.95206000000002</c:v>
                </c:pt>
                <c:pt idx="3288">
                  <c:v>335.98809</c:v>
                </c:pt>
                <c:pt idx="3289">
                  <c:v>336.02291000000002</c:v>
                </c:pt>
                <c:pt idx="3290">
                  <c:v>336.05653999999998</c:v>
                </c:pt>
                <c:pt idx="3291">
                  <c:v>336.09016000000003</c:v>
                </c:pt>
                <c:pt idx="3292">
                  <c:v>336.12497999999999</c:v>
                </c:pt>
                <c:pt idx="3293">
                  <c:v>336.16221000000002</c:v>
                </c:pt>
                <c:pt idx="3294">
                  <c:v>336.20303999999999</c:v>
                </c:pt>
                <c:pt idx="3295">
                  <c:v>336.24507</c:v>
                </c:pt>
                <c:pt idx="3296">
                  <c:v>336.28829999999999</c:v>
                </c:pt>
                <c:pt idx="3297">
                  <c:v>336.33033</c:v>
                </c:pt>
                <c:pt idx="3298">
                  <c:v>336.36635999999999</c:v>
                </c:pt>
                <c:pt idx="3299">
                  <c:v>336.40237999999999</c:v>
                </c:pt>
                <c:pt idx="3300">
                  <c:v>336.43720999999999</c:v>
                </c:pt>
                <c:pt idx="3301">
                  <c:v>336.47323</c:v>
                </c:pt>
                <c:pt idx="3302">
                  <c:v>336.51166000000001</c:v>
                </c:pt>
                <c:pt idx="3303">
                  <c:v>336.55128999999999</c:v>
                </c:pt>
                <c:pt idx="3304">
                  <c:v>336.59212000000002</c:v>
                </c:pt>
                <c:pt idx="3305">
                  <c:v>336.63175000000001</c:v>
                </c:pt>
                <c:pt idx="3306">
                  <c:v>336.66777000000002</c:v>
                </c:pt>
                <c:pt idx="3307">
                  <c:v>336.70260000000002</c:v>
                </c:pt>
                <c:pt idx="3308">
                  <c:v>336.73262</c:v>
                </c:pt>
                <c:pt idx="3309">
                  <c:v>336.76143999999999</c:v>
                </c:pt>
                <c:pt idx="3310">
                  <c:v>336.79386</c:v>
                </c:pt>
                <c:pt idx="3311">
                  <c:v>336.83348999999998</c:v>
                </c:pt>
                <c:pt idx="3312">
                  <c:v>336.87912999999998</c:v>
                </c:pt>
                <c:pt idx="3313">
                  <c:v>336.92955999999998</c:v>
                </c:pt>
                <c:pt idx="3314">
                  <c:v>336.9776</c:v>
                </c:pt>
                <c:pt idx="3315">
                  <c:v>337.02082999999999</c:v>
                </c:pt>
                <c:pt idx="3316">
                  <c:v>337.05685</c:v>
                </c:pt>
                <c:pt idx="3317">
                  <c:v>337.08927999999997</c:v>
                </c:pt>
                <c:pt idx="3318">
                  <c:v>337.12169999999998</c:v>
                </c:pt>
                <c:pt idx="3319">
                  <c:v>337.15652999999998</c:v>
                </c:pt>
                <c:pt idx="3320">
                  <c:v>337.19375000000002</c:v>
                </c:pt>
                <c:pt idx="3321">
                  <c:v>337.23457999999999</c:v>
                </c:pt>
                <c:pt idx="3322">
                  <c:v>337.27780999999999</c:v>
                </c:pt>
                <c:pt idx="3323">
                  <c:v>337.32103999999998</c:v>
                </c:pt>
                <c:pt idx="3324">
                  <c:v>337.36187000000001</c:v>
                </c:pt>
                <c:pt idx="3325">
                  <c:v>337.39789999999999</c:v>
                </c:pt>
                <c:pt idx="3326">
                  <c:v>337.42671999999999</c:v>
                </c:pt>
                <c:pt idx="3327">
                  <c:v>337.45553999999998</c:v>
                </c:pt>
                <c:pt idx="3328">
                  <c:v>337.48556000000002</c:v>
                </c:pt>
                <c:pt idx="3329">
                  <c:v>337.52039000000002</c:v>
                </c:pt>
                <c:pt idx="3330">
                  <c:v>337.56121999999999</c:v>
                </c:pt>
                <c:pt idx="3331">
                  <c:v>337.60444999999999</c:v>
                </c:pt>
                <c:pt idx="3332">
                  <c:v>337.65008</c:v>
                </c:pt>
                <c:pt idx="3333">
                  <c:v>337.69450999999998</c:v>
                </c:pt>
                <c:pt idx="3334">
                  <c:v>337.73653999999999</c:v>
                </c:pt>
                <c:pt idx="3335">
                  <c:v>337.77377000000001</c:v>
                </c:pt>
                <c:pt idx="3336">
                  <c:v>337.80619000000002</c:v>
                </c:pt>
                <c:pt idx="3337">
                  <c:v>337.83740999999998</c:v>
                </c:pt>
                <c:pt idx="3338">
                  <c:v>337.86864000000003</c:v>
                </c:pt>
                <c:pt idx="3339">
                  <c:v>337.90346</c:v>
                </c:pt>
                <c:pt idx="3340">
                  <c:v>337.93828999999999</c:v>
                </c:pt>
                <c:pt idx="3341">
                  <c:v>337.97311000000002</c:v>
                </c:pt>
                <c:pt idx="3342">
                  <c:v>338.00554</c:v>
                </c:pt>
                <c:pt idx="3343">
                  <c:v>338.03435999999999</c:v>
                </c:pt>
                <c:pt idx="3344">
                  <c:v>338.06076999999999</c:v>
                </c:pt>
                <c:pt idx="3345">
                  <c:v>338.08479</c:v>
                </c:pt>
                <c:pt idx="3346">
                  <c:v>338.11121000000003</c:v>
                </c:pt>
                <c:pt idx="3347">
                  <c:v>338.14003000000002</c:v>
                </c:pt>
                <c:pt idx="3348">
                  <c:v>338.17365999999998</c:v>
                </c:pt>
                <c:pt idx="3349">
                  <c:v>338.20967999999999</c:v>
                </c:pt>
                <c:pt idx="3350">
                  <c:v>338.24930999999998</c:v>
                </c:pt>
                <c:pt idx="3351">
                  <c:v>338.28534000000002</c:v>
                </c:pt>
                <c:pt idx="3352">
                  <c:v>338.31776000000002</c:v>
                </c:pt>
                <c:pt idx="3353">
                  <c:v>338.34417999999999</c:v>
                </c:pt>
                <c:pt idx="3354">
                  <c:v>338.3682</c:v>
                </c:pt>
                <c:pt idx="3355">
                  <c:v>338.39100999999999</c:v>
                </c:pt>
                <c:pt idx="3356">
                  <c:v>338.41622999999998</c:v>
                </c:pt>
                <c:pt idx="3357">
                  <c:v>338.44625000000002</c:v>
                </c:pt>
                <c:pt idx="3358">
                  <c:v>338.48228</c:v>
                </c:pt>
                <c:pt idx="3359">
                  <c:v>338.51830000000001</c:v>
                </c:pt>
                <c:pt idx="3360">
                  <c:v>338.55793</c:v>
                </c:pt>
                <c:pt idx="3361">
                  <c:v>338.59636</c:v>
                </c:pt>
                <c:pt idx="3362">
                  <c:v>338.63359000000003</c:v>
                </c:pt>
                <c:pt idx="3363">
                  <c:v>338.66840999999999</c:v>
                </c:pt>
                <c:pt idx="3364">
                  <c:v>338.70443999999998</c:v>
                </c:pt>
                <c:pt idx="3365">
                  <c:v>338.73926</c:v>
                </c:pt>
                <c:pt idx="3366">
                  <c:v>338.77769000000001</c:v>
                </c:pt>
                <c:pt idx="3367">
                  <c:v>338.81491999999997</c:v>
                </c:pt>
                <c:pt idx="3368">
                  <c:v>338.85093999999998</c:v>
                </c:pt>
                <c:pt idx="3369">
                  <c:v>338.88817</c:v>
                </c:pt>
                <c:pt idx="3370">
                  <c:v>338.92299000000003</c:v>
                </c:pt>
                <c:pt idx="3371">
                  <c:v>338.95542</c:v>
                </c:pt>
                <c:pt idx="3372">
                  <c:v>338.98424</c:v>
                </c:pt>
                <c:pt idx="3373">
                  <c:v>339.01065999999997</c:v>
                </c:pt>
                <c:pt idx="3374">
                  <c:v>339.03827999999999</c:v>
                </c:pt>
                <c:pt idx="3375">
                  <c:v>339.06950000000001</c:v>
                </c:pt>
                <c:pt idx="3376">
                  <c:v>339.10793000000001</c:v>
                </c:pt>
                <c:pt idx="3377">
                  <c:v>339.14996000000002</c:v>
                </c:pt>
                <c:pt idx="3378">
                  <c:v>339.19439</c:v>
                </c:pt>
                <c:pt idx="3379">
                  <c:v>339.23282</c:v>
                </c:pt>
                <c:pt idx="3380">
                  <c:v>339.26643999999999</c:v>
                </c:pt>
                <c:pt idx="3381">
                  <c:v>339.29646000000002</c:v>
                </c:pt>
                <c:pt idx="3382">
                  <c:v>339.32407999999998</c:v>
                </c:pt>
                <c:pt idx="3383">
                  <c:v>339.35289999999998</c:v>
                </c:pt>
                <c:pt idx="3384">
                  <c:v>339.38292000000001</c:v>
                </c:pt>
                <c:pt idx="3385">
                  <c:v>339.41415000000001</c:v>
                </c:pt>
                <c:pt idx="3386">
                  <c:v>339.44776999999999</c:v>
                </c:pt>
                <c:pt idx="3387">
                  <c:v>339.48018999999999</c:v>
                </c:pt>
                <c:pt idx="3388">
                  <c:v>339.51262000000003</c:v>
                </c:pt>
                <c:pt idx="3389">
                  <c:v>339.54023999999998</c:v>
                </c:pt>
                <c:pt idx="3390">
                  <c:v>339.56425000000002</c:v>
                </c:pt>
                <c:pt idx="3391">
                  <c:v>339.58827000000002</c:v>
                </c:pt>
                <c:pt idx="3392">
                  <c:v>339.61108999999999</c:v>
                </c:pt>
                <c:pt idx="3393">
                  <c:v>339.63751000000002</c:v>
                </c:pt>
                <c:pt idx="3394">
                  <c:v>339.66633000000002</c:v>
                </c:pt>
                <c:pt idx="3395">
                  <c:v>339.69754999999998</c:v>
                </c:pt>
                <c:pt idx="3396">
                  <c:v>339.72757000000001</c:v>
                </c:pt>
                <c:pt idx="3397">
                  <c:v>339.75758999999999</c:v>
                </c:pt>
                <c:pt idx="3398">
                  <c:v>339.78881999999999</c:v>
                </c:pt>
                <c:pt idx="3399">
                  <c:v>339.81644</c:v>
                </c:pt>
                <c:pt idx="3400">
                  <c:v>339.84406000000001</c:v>
                </c:pt>
                <c:pt idx="3401">
                  <c:v>339.86926999999997</c:v>
                </c:pt>
                <c:pt idx="3402">
                  <c:v>339.89569</c:v>
                </c:pt>
                <c:pt idx="3403">
                  <c:v>339.92691000000002</c:v>
                </c:pt>
                <c:pt idx="3404">
                  <c:v>339.96053999999998</c:v>
                </c:pt>
                <c:pt idx="3405">
                  <c:v>339.99777</c:v>
                </c:pt>
                <c:pt idx="3406">
                  <c:v>340.03618999999998</c:v>
                </c:pt>
                <c:pt idx="3407">
                  <c:v>340.07222000000002</c:v>
                </c:pt>
                <c:pt idx="3408">
                  <c:v>340.10464000000002</c:v>
                </c:pt>
                <c:pt idx="3409">
                  <c:v>340.13225999999997</c:v>
                </c:pt>
                <c:pt idx="3410">
                  <c:v>340.15627999999998</c:v>
                </c:pt>
                <c:pt idx="3411">
                  <c:v>340.18270000000001</c:v>
                </c:pt>
                <c:pt idx="3412">
                  <c:v>340.21152000000001</c:v>
                </c:pt>
                <c:pt idx="3413">
                  <c:v>340.24274000000003</c:v>
                </c:pt>
                <c:pt idx="3414">
                  <c:v>340.27757000000003</c:v>
                </c:pt>
                <c:pt idx="3415">
                  <c:v>340.31238999999999</c:v>
                </c:pt>
                <c:pt idx="3416">
                  <c:v>340.34602000000001</c:v>
                </c:pt>
                <c:pt idx="3417">
                  <c:v>340.37603999999999</c:v>
                </c:pt>
                <c:pt idx="3418">
                  <c:v>340.40246000000002</c:v>
                </c:pt>
                <c:pt idx="3419">
                  <c:v>340.43007999999998</c:v>
                </c:pt>
                <c:pt idx="3420">
                  <c:v>340.45528999999999</c:v>
                </c:pt>
                <c:pt idx="3421">
                  <c:v>340.48171000000002</c:v>
                </c:pt>
                <c:pt idx="3422">
                  <c:v>340.50932999999998</c:v>
                </c:pt>
                <c:pt idx="3423">
                  <c:v>340.54056000000003</c:v>
                </c:pt>
                <c:pt idx="3424">
                  <c:v>340.57538</c:v>
                </c:pt>
                <c:pt idx="3425">
                  <c:v>340.61021</c:v>
                </c:pt>
                <c:pt idx="3426">
                  <c:v>340.64263</c:v>
                </c:pt>
                <c:pt idx="3427">
                  <c:v>340.67144999999999</c:v>
                </c:pt>
                <c:pt idx="3428">
                  <c:v>340.69666999999998</c:v>
                </c:pt>
                <c:pt idx="3429">
                  <c:v>340.72068000000002</c:v>
                </c:pt>
                <c:pt idx="3430">
                  <c:v>340.74470000000002</c:v>
                </c:pt>
                <c:pt idx="3431">
                  <c:v>340.77112</c:v>
                </c:pt>
                <c:pt idx="3432">
                  <c:v>340.79993999999999</c:v>
                </c:pt>
                <c:pt idx="3433">
                  <c:v>340.82996000000003</c:v>
                </c:pt>
                <c:pt idx="3434">
                  <c:v>340.86119000000002</c:v>
                </c:pt>
                <c:pt idx="3435">
                  <c:v>340.89361000000002</c:v>
                </c:pt>
                <c:pt idx="3436">
                  <c:v>340.92243000000002</c:v>
                </c:pt>
                <c:pt idx="3437">
                  <c:v>340.94645000000003</c:v>
                </c:pt>
                <c:pt idx="3438">
                  <c:v>340.96805999999998</c:v>
                </c:pt>
                <c:pt idx="3439">
                  <c:v>340.98847999999998</c:v>
                </c:pt>
                <c:pt idx="3440">
                  <c:v>341.00889000000001</c:v>
                </c:pt>
                <c:pt idx="3441">
                  <c:v>341.02931000000001</c:v>
                </c:pt>
                <c:pt idx="3442">
                  <c:v>341.05331999999999</c:v>
                </c:pt>
                <c:pt idx="3443">
                  <c:v>341.07974000000002</c:v>
                </c:pt>
                <c:pt idx="3444">
                  <c:v>341.10736000000003</c:v>
                </c:pt>
                <c:pt idx="3445">
                  <c:v>341.13618000000002</c:v>
                </c:pt>
                <c:pt idx="3446">
                  <c:v>341.16379999999998</c:v>
                </c:pt>
                <c:pt idx="3447">
                  <c:v>341.19022000000001</c:v>
                </c:pt>
                <c:pt idx="3448">
                  <c:v>341.21424000000002</c:v>
                </c:pt>
                <c:pt idx="3449">
                  <c:v>341.23464999999999</c:v>
                </c:pt>
                <c:pt idx="3450">
                  <c:v>341.25387000000001</c:v>
                </c:pt>
                <c:pt idx="3451">
                  <c:v>341.27548000000002</c:v>
                </c:pt>
                <c:pt idx="3452">
                  <c:v>341.30070000000001</c:v>
                </c:pt>
                <c:pt idx="3453">
                  <c:v>341.32952</c:v>
                </c:pt>
                <c:pt idx="3454">
                  <c:v>341.35834</c:v>
                </c:pt>
                <c:pt idx="3455">
                  <c:v>341.38476000000003</c:v>
                </c:pt>
                <c:pt idx="3456">
                  <c:v>341.41118</c:v>
                </c:pt>
                <c:pt idx="3457">
                  <c:v>341.43520000000001</c:v>
                </c:pt>
                <c:pt idx="3458">
                  <c:v>341.45922000000002</c:v>
                </c:pt>
                <c:pt idx="3459">
                  <c:v>341.48442999999997</c:v>
                </c:pt>
                <c:pt idx="3460">
                  <c:v>341.50965000000002</c:v>
                </c:pt>
                <c:pt idx="3461">
                  <c:v>341.53607</c:v>
                </c:pt>
                <c:pt idx="3462">
                  <c:v>341.56849</c:v>
                </c:pt>
                <c:pt idx="3463">
                  <c:v>341.60451999999998</c:v>
                </c:pt>
                <c:pt idx="3464">
                  <c:v>341.64055000000002</c:v>
                </c:pt>
                <c:pt idx="3465">
                  <c:v>341.67417</c:v>
                </c:pt>
                <c:pt idx="3466">
                  <c:v>341.70418999999998</c:v>
                </c:pt>
                <c:pt idx="3467">
                  <c:v>341.72940999999997</c:v>
                </c:pt>
                <c:pt idx="3468">
                  <c:v>341.75342999999998</c:v>
                </c:pt>
                <c:pt idx="3469">
                  <c:v>341.77744000000001</c:v>
                </c:pt>
                <c:pt idx="3470">
                  <c:v>341.80266</c:v>
                </c:pt>
                <c:pt idx="3471">
                  <c:v>341.82787999999999</c:v>
                </c:pt>
                <c:pt idx="3472">
                  <c:v>341.85550000000001</c:v>
                </c:pt>
                <c:pt idx="3473">
                  <c:v>341.88432</c:v>
                </c:pt>
                <c:pt idx="3474">
                  <c:v>341.91194000000002</c:v>
                </c:pt>
                <c:pt idx="3475">
                  <c:v>341.93716000000001</c:v>
                </c:pt>
                <c:pt idx="3476">
                  <c:v>341.96238</c:v>
                </c:pt>
                <c:pt idx="3477">
                  <c:v>341.98759000000001</c:v>
                </c:pt>
                <c:pt idx="3478">
                  <c:v>342.01281</c:v>
                </c:pt>
                <c:pt idx="3479">
                  <c:v>342.03922999999998</c:v>
                </c:pt>
                <c:pt idx="3480">
                  <c:v>342.06445000000002</c:v>
                </c:pt>
                <c:pt idx="3481">
                  <c:v>342.08967000000001</c:v>
                </c:pt>
                <c:pt idx="3482">
                  <c:v>342.11608999999999</c:v>
                </c:pt>
                <c:pt idx="3483">
                  <c:v>342.14251000000002</c:v>
                </c:pt>
                <c:pt idx="3484">
                  <c:v>342.16771999999997</c:v>
                </c:pt>
                <c:pt idx="3485">
                  <c:v>342.18813999999998</c:v>
                </c:pt>
                <c:pt idx="3486">
                  <c:v>342.20375000000001</c:v>
                </c:pt>
                <c:pt idx="3487">
                  <c:v>342.21935999999999</c:v>
                </c:pt>
                <c:pt idx="3488">
                  <c:v>342.23737</c:v>
                </c:pt>
                <c:pt idx="3489">
                  <c:v>342.26019000000002</c:v>
                </c:pt>
                <c:pt idx="3490">
                  <c:v>342.28541000000001</c:v>
                </c:pt>
                <c:pt idx="3491">
                  <c:v>342.31182999999999</c:v>
                </c:pt>
                <c:pt idx="3492">
                  <c:v>342.33825000000002</c:v>
                </c:pt>
                <c:pt idx="3493">
                  <c:v>342.36345999999998</c:v>
                </c:pt>
                <c:pt idx="3494">
                  <c:v>342.38868000000002</c:v>
                </c:pt>
                <c:pt idx="3495">
                  <c:v>342.41149999999999</c:v>
                </c:pt>
                <c:pt idx="3496">
                  <c:v>342.43191000000002</c:v>
                </c:pt>
                <c:pt idx="3497">
                  <c:v>342.45233000000002</c:v>
                </c:pt>
                <c:pt idx="3498">
                  <c:v>342.47154</c:v>
                </c:pt>
                <c:pt idx="3499">
                  <c:v>342.49315999999999</c:v>
                </c:pt>
                <c:pt idx="3500">
                  <c:v>342.51837999999998</c:v>
                </c:pt>
                <c:pt idx="3501">
                  <c:v>342.54719999999998</c:v>
                </c:pt>
                <c:pt idx="3502">
                  <c:v>342.57722000000001</c:v>
                </c:pt>
                <c:pt idx="3503">
                  <c:v>342.60604000000001</c:v>
                </c:pt>
                <c:pt idx="3504">
                  <c:v>342.63245999999998</c:v>
                </c:pt>
                <c:pt idx="3505">
                  <c:v>342.65647999999999</c:v>
                </c:pt>
                <c:pt idx="3506">
                  <c:v>342.67809</c:v>
                </c:pt>
                <c:pt idx="3507">
                  <c:v>342.69729999999998</c:v>
                </c:pt>
                <c:pt idx="3508">
                  <c:v>342.71771999999999</c:v>
                </c:pt>
                <c:pt idx="3509">
                  <c:v>342.74054000000001</c:v>
                </c:pt>
                <c:pt idx="3510">
                  <c:v>342.76575000000003</c:v>
                </c:pt>
                <c:pt idx="3511">
                  <c:v>342.79698000000002</c:v>
                </c:pt>
                <c:pt idx="3512">
                  <c:v>342.82819999999998</c:v>
                </c:pt>
                <c:pt idx="3513">
                  <c:v>342.85462000000001</c:v>
                </c:pt>
                <c:pt idx="3514">
                  <c:v>342.87984</c:v>
                </c:pt>
                <c:pt idx="3515">
                  <c:v>342.89904999999999</c:v>
                </c:pt>
                <c:pt idx="3516">
                  <c:v>342.91825999999998</c:v>
                </c:pt>
                <c:pt idx="3517">
                  <c:v>342.93747999999999</c:v>
                </c:pt>
                <c:pt idx="3518">
                  <c:v>342.95668999999998</c:v>
                </c:pt>
                <c:pt idx="3519">
                  <c:v>342.97831000000002</c:v>
                </c:pt>
                <c:pt idx="3520">
                  <c:v>343.00232</c:v>
                </c:pt>
                <c:pt idx="3521">
                  <c:v>343.02753999999999</c:v>
                </c:pt>
                <c:pt idx="3522">
                  <c:v>343.05516</c:v>
                </c:pt>
                <c:pt idx="3523">
                  <c:v>343.07918000000001</c:v>
                </c:pt>
                <c:pt idx="3524">
                  <c:v>343.10079000000002</c:v>
                </c:pt>
                <c:pt idx="3525">
                  <c:v>343.12000999999998</c:v>
                </c:pt>
                <c:pt idx="3526">
                  <c:v>343.13801999999998</c:v>
                </c:pt>
                <c:pt idx="3527">
                  <c:v>343.15843999999998</c:v>
                </c:pt>
                <c:pt idx="3528">
                  <c:v>343.18124999999998</c:v>
                </c:pt>
                <c:pt idx="3529">
                  <c:v>343.20767000000001</c:v>
                </c:pt>
                <c:pt idx="3530">
                  <c:v>343.23529000000002</c:v>
                </c:pt>
                <c:pt idx="3531">
                  <c:v>343.26170999999999</c:v>
                </c:pt>
                <c:pt idx="3532">
                  <c:v>343.28212000000002</c:v>
                </c:pt>
                <c:pt idx="3533">
                  <c:v>343.29773999999998</c:v>
                </c:pt>
                <c:pt idx="3534">
                  <c:v>343.31214999999997</c:v>
                </c:pt>
                <c:pt idx="3535">
                  <c:v>343.32655999999997</c:v>
                </c:pt>
                <c:pt idx="3536">
                  <c:v>343.34097000000003</c:v>
                </c:pt>
                <c:pt idx="3537">
                  <c:v>343.35897999999997</c:v>
                </c:pt>
                <c:pt idx="3538">
                  <c:v>343.38420000000002</c:v>
                </c:pt>
                <c:pt idx="3539">
                  <c:v>343.41181999999998</c:v>
                </c:pt>
                <c:pt idx="3540">
                  <c:v>343.43943999999999</c:v>
                </c:pt>
                <c:pt idx="3541">
                  <c:v>343.46586000000002</c:v>
                </c:pt>
                <c:pt idx="3542">
                  <c:v>343.48746999999997</c:v>
                </c:pt>
                <c:pt idx="3543">
                  <c:v>343.50668999999999</c:v>
                </c:pt>
                <c:pt idx="3544">
                  <c:v>343.52350000000001</c:v>
                </c:pt>
                <c:pt idx="3545">
                  <c:v>343.54030999999998</c:v>
                </c:pt>
                <c:pt idx="3546">
                  <c:v>343.55712</c:v>
                </c:pt>
                <c:pt idx="3547">
                  <c:v>343.57873999999998</c:v>
                </c:pt>
                <c:pt idx="3548">
                  <c:v>343.60395999999997</c:v>
                </c:pt>
                <c:pt idx="3549">
                  <c:v>343.63278000000003</c:v>
                </c:pt>
                <c:pt idx="3550">
                  <c:v>343.66039999999998</c:v>
                </c:pt>
                <c:pt idx="3551">
                  <c:v>343.68320999999997</c:v>
                </c:pt>
                <c:pt idx="3552">
                  <c:v>343.70362999999998</c:v>
                </c:pt>
                <c:pt idx="3553">
                  <c:v>343.72044</c:v>
                </c:pt>
                <c:pt idx="3554">
                  <c:v>343.73725000000002</c:v>
                </c:pt>
                <c:pt idx="3555">
                  <c:v>343.75526000000002</c:v>
                </c:pt>
                <c:pt idx="3556">
                  <c:v>343.77688000000001</c:v>
                </c:pt>
                <c:pt idx="3557">
                  <c:v>343.80090000000001</c:v>
                </c:pt>
                <c:pt idx="3558">
                  <c:v>343.82852000000003</c:v>
                </c:pt>
                <c:pt idx="3559">
                  <c:v>343.85734000000002</c:v>
                </c:pt>
                <c:pt idx="3560">
                  <c:v>343.88495999999998</c:v>
                </c:pt>
                <c:pt idx="3561">
                  <c:v>343.90897000000001</c:v>
                </c:pt>
                <c:pt idx="3562">
                  <c:v>343.93059</c:v>
                </c:pt>
                <c:pt idx="3563">
                  <c:v>343.95100000000002</c:v>
                </c:pt>
                <c:pt idx="3564">
                  <c:v>343.97142000000002</c:v>
                </c:pt>
                <c:pt idx="3565">
                  <c:v>343.99302999999998</c:v>
                </c:pt>
                <c:pt idx="3566">
                  <c:v>344.01465000000002</c:v>
                </c:pt>
                <c:pt idx="3567">
                  <c:v>344.03867000000002</c:v>
                </c:pt>
                <c:pt idx="3568">
                  <c:v>344.06509</c:v>
                </c:pt>
                <c:pt idx="3569">
                  <c:v>344.09390999999999</c:v>
                </c:pt>
                <c:pt idx="3570">
                  <c:v>344.12153000000001</c:v>
                </c:pt>
                <c:pt idx="3571">
                  <c:v>344.14434</c:v>
                </c:pt>
                <c:pt idx="3572">
                  <c:v>344.16235999999998</c:v>
                </c:pt>
                <c:pt idx="3573">
                  <c:v>344.17556999999999</c:v>
                </c:pt>
                <c:pt idx="3574">
                  <c:v>344.19117999999997</c:v>
                </c:pt>
                <c:pt idx="3575">
                  <c:v>344.21159</c:v>
                </c:pt>
                <c:pt idx="3576">
                  <c:v>344.23561000000001</c:v>
                </c:pt>
                <c:pt idx="3577">
                  <c:v>344.25842999999998</c:v>
                </c:pt>
                <c:pt idx="3578">
                  <c:v>344.28003999999999</c:v>
                </c:pt>
                <c:pt idx="3579">
                  <c:v>344.29804999999999</c:v>
                </c:pt>
                <c:pt idx="3580">
                  <c:v>344.31245999999999</c:v>
                </c:pt>
                <c:pt idx="3581">
                  <c:v>344.32567</c:v>
                </c:pt>
                <c:pt idx="3582">
                  <c:v>344.33647999999999</c:v>
                </c:pt>
                <c:pt idx="3583">
                  <c:v>344.34849000000003</c:v>
                </c:pt>
                <c:pt idx="3584">
                  <c:v>344.36410000000001</c:v>
                </c:pt>
                <c:pt idx="3585">
                  <c:v>344.38211000000001</c:v>
                </c:pt>
                <c:pt idx="3586">
                  <c:v>344.40492999999998</c:v>
                </c:pt>
                <c:pt idx="3587">
                  <c:v>344.42655000000002</c:v>
                </c:pt>
                <c:pt idx="3588">
                  <c:v>344.44695999999999</c:v>
                </c:pt>
                <c:pt idx="3589">
                  <c:v>344.46377000000001</c:v>
                </c:pt>
                <c:pt idx="3590">
                  <c:v>344.47818000000001</c:v>
                </c:pt>
                <c:pt idx="3591">
                  <c:v>344.49139000000002</c:v>
                </c:pt>
                <c:pt idx="3592">
                  <c:v>344.50819999999999</c:v>
                </c:pt>
                <c:pt idx="3593">
                  <c:v>344.52622000000002</c:v>
                </c:pt>
                <c:pt idx="3594">
                  <c:v>344.54543000000001</c:v>
                </c:pt>
                <c:pt idx="3595">
                  <c:v>344.56704999999999</c:v>
                </c:pt>
                <c:pt idx="3596">
                  <c:v>344.58866</c:v>
                </c:pt>
                <c:pt idx="3597">
                  <c:v>344.61147999999997</c:v>
                </c:pt>
                <c:pt idx="3598">
                  <c:v>344.63189</c:v>
                </c:pt>
                <c:pt idx="3599">
                  <c:v>344.64870999999999</c:v>
                </c:pt>
                <c:pt idx="3600">
                  <c:v>344.66431999999998</c:v>
                </c:pt>
                <c:pt idx="3601">
                  <c:v>344.67872999999997</c:v>
                </c:pt>
                <c:pt idx="3602">
                  <c:v>344.69673999999998</c:v>
                </c:pt>
                <c:pt idx="3603">
                  <c:v>344.71836000000002</c:v>
                </c:pt>
                <c:pt idx="3604">
                  <c:v>344.74236999999999</c:v>
                </c:pt>
                <c:pt idx="3605">
                  <c:v>344.76758999999998</c:v>
                </c:pt>
                <c:pt idx="3606">
                  <c:v>344.79160999999999</c:v>
                </c:pt>
                <c:pt idx="3607">
                  <c:v>344.81322</c:v>
                </c:pt>
                <c:pt idx="3608">
                  <c:v>344.83123999999998</c:v>
                </c:pt>
                <c:pt idx="3609">
                  <c:v>344.84924999999998</c:v>
                </c:pt>
                <c:pt idx="3610">
                  <c:v>344.86606</c:v>
                </c:pt>
                <c:pt idx="3611">
                  <c:v>344.88407000000001</c:v>
                </c:pt>
                <c:pt idx="3612">
                  <c:v>344.90568999999999</c:v>
                </c:pt>
                <c:pt idx="3613">
                  <c:v>344.93090999999998</c:v>
                </c:pt>
                <c:pt idx="3614">
                  <c:v>344.95733000000001</c:v>
                </c:pt>
                <c:pt idx="3615">
                  <c:v>344.98374999999999</c:v>
                </c:pt>
                <c:pt idx="3616">
                  <c:v>345.00896</c:v>
                </c:pt>
                <c:pt idx="3617">
                  <c:v>345.02818000000002</c:v>
                </c:pt>
                <c:pt idx="3618">
                  <c:v>345.04619000000002</c:v>
                </c:pt>
                <c:pt idx="3619">
                  <c:v>345.06180000000001</c:v>
                </c:pt>
                <c:pt idx="3620">
                  <c:v>345.07740999999999</c:v>
                </c:pt>
                <c:pt idx="3621">
                  <c:v>345.09422999999998</c:v>
                </c:pt>
                <c:pt idx="3622">
                  <c:v>345.11223999999999</c:v>
                </c:pt>
                <c:pt idx="3623">
                  <c:v>345.13506000000001</c:v>
                </c:pt>
                <c:pt idx="3624">
                  <c:v>345.16027000000003</c:v>
                </c:pt>
                <c:pt idx="3625">
                  <c:v>345.18549000000002</c:v>
                </c:pt>
                <c:pt idx="3626">
                  <c:v>345.20591000000002</c:v>
                </c:pt>
                <c:pt idx="3627">
                  <c:v>345.22271999999998</c:v>
                </c:pt>
                <c:pt idx="3628">
                  <c:v>345.23833000000002</c:v>
                </c:pt>
                <c:pt idx="3629">
                  <c:v>345.25153999999998</c:v>
                </c:pt>
                <c:pt idx="3630">
                  <c:v>345.26355000000001</c:v>
                </c:pt>
                <c:pt idx="3631">
                  <c:v>345.27436</c:v>
                </c:pt>
                <c:pt idx="3632">
                  <c:v>345.28755999999998</c:v>
                </c:pt>
                <c:pt idx="3633">
                  <c:v>345.30437999999998</c:v>
                </c:pt>
                <c:pt idx="3634">
                  <c:v>345.32359000000002</c:v>
                </c:pt>
                <c:pt idx="3635">
                  <c:v>345.33920000000001</c:v>
                </c:pt>
                <c:pt idx="3636">
                  <c:v>345.35120999999998</c:v>
                </c:pt>
                <c:pt idx="3637">
                  <c:v>345.36201999999997</c:v>
                </c:pt>
                <c:pt idx="3638">
                  <c:v>345.36921999999998</c:v>
                </c:pt>
                <c:pt idx="3639">
                  <c:v>345.37643000000003</c:v>
                </c:pt>
                <c:pt idx="3640">
                  <c:v>345.38844</c:v>
                </c:pt>
                <c:pt idx="3641">
                  <c:v>345.40404999999998</c:v>
                </c:pt>
                <c:pt idx="3642">
                  <c:v>345.42326000000003</c:v>
                </c:pt>
                <c:pt idx="3643">
                  <c:v>345.44006999999999</c:v>
                </c:pt>
                <c:pt idx="3644">
                  <c:v>345.45688999999999</c:v>
                </c:pt>
                <c:pt idx="3645">
                  <c:v>345.4701</c:v>
                </c:pt>
                <c:pt idx="3646">
                  <c:v>345.47969999999998</c:v>
                </c:pt>
                <c:pt idx="3647">
                  <c:v>345.48811000000001</c:v>
                </c:pt>
                <c:pt idx="3648">
                  <c:v>345.49772000000002</c:v>
                </c:pt>
                <c:pt idx="3649">
                  <c:v>345.51213000000001</c:v>
                </c:pt>
                <c:pt idx="3650">
                  <c:v>345.53014000000002</c:v>
                </c:pt>
                <c:pt idx="3651">
                  <c:v>345.55175000000003</c:v>
                </c:pt>
                <c:pt idx="3652">
                  <c:v>345.57576999999998</c:v>
                </c:pt>
                <c:pt idx="3653">
                  <c:v>345.59618999999998</c:v>
                </c:pt>
                <c:pt idx="3654">
                  <c:v>345.61540000000002</c:v>
                </c:pt>
                <c:pt idx="3655">
                  <c:v>345.63220999999999</c:v>
                </c:pt>
                <c:pt idx="3656">
                  <c:v>345.65143</c:v>
                </c:pt>
                <c:pt idx="3657">
                  <c:v>345.66944000000001</c:v>
                </c:pt>
                <c:pt idx="3658">
                  <c:v>345.68984999999998</c:v>
                </c:pt>
                <c:pt idx="3659">
                  <c:v>345.70907</c:v>
                </c:pt>
                <c:pt idx="3660">
                  <c:v>345.73187999999999</c:v>
                </c:pt>
                <c:pt idx="3661">
                  <c:v>345.75349999999997</c:v>
                </c:pt>
                <c:pt idx="3662">
                  <c:v>345.77632</c:v>
                </c:pt>
                <c:pt idx="3663">
                  <c:v>345.79552999999999</c:v>
                </c:pt>
                <c:pt idx="3664">
                  <c:v>345.80993999999998</c:v>
                </c:pt>
                <c:pt idx="3665">
                  <c:v>345.82315</c:v>
                </c:pt>
                <c:pt idx="3666">
                  <c:v>345.83515999999997</c:v>
                </c:pt>
                <c:pt idx="3667">
                  <c:v>345.84717000000001</c:v>
                </c:pt>
                <c:pt idx="3668">
                  <c:v>345.86158</c:v>
                </c:pt>
                <c:pt idx="3669">
                  <c:v>345.87959000000001</c:v>
                </c:pt>
                <c:pt idx="3670">
                  <c:v>345.9</c:v>
                </c:pt>
                <c:pt idx="3671">
                  <c:v>345.92282</c:v>
                </c:pt>
                <c:pt idx="3672">
                  <c:v>345.94564000000003</c:v>
                </c:pt>
                <c:pt idx="3673">
                  <c:v>345.96724999999998</c:v>
                </c:pt>
                <c:pt idx="3674">
                  <c:v>345.98406</c:v>
                </c:pt>
                <c:pt idx="3675">
                  <c:v>345.99606999999997</c:v>
                </c:pt>
                <c:pt idx="3676">
                  <c:v>346.00688000000002</c:v>
                </c:pt>
                <c:pt idx="3677">
                  <c:v>346.01409000000001</c:v>
                </c:pt>
                <c:pt idx="3678">
                  <c:v>346.02249</c:v>
                </c:pt>
                <c:pt idx="3679">
                  <c:v>346.03449999999998</c:v>
                </c:pt>
                <c:pt idx="3680">
                  <c:v>346.05011000000002</c:v>
                </c:pt>
                <c:pt idx="3681">
                  <c:v>346.07053000000002</c:v>
                </c:pt>
                <c:pt idx="3682">
                  <c:v>346.09213999999997</c:v>
                </c:pt>
                <c:pt idx="3683">
                  <c:v>346.11016000000001</c:v>
                </c:pt>
                <c:pt idx="3684">
                  <c:v>346.12576999999999</c:v>
                </c:pt>
                <c:pt idx="3685">
                  <c:v>346.13778000000002</c:v>
                </c:pt>
                <c:pt idx="3686">
                  <c:v>346.14978000000002</c:v>
                </c:pt>
                <c:pt idx="3687">
                  <c:v>346.15938999999997</c:v>
                </c:pt>
                <c:pt idx="3688">
                  <c:v>346.17259999999999</c:v>
                </c:pt>
                <c:pt idx="3689">
                  <c:v>346.18941000000001</c:v>
                </c:pt>
                <c:pt idx="3690">
                  <c:v>346.20621999999997</c:v>
                </c:pt>
                <c:pt idx="3691">
                  <c:v>346.21942999999999</c:v>
                </c:pt>
                <c:pt idx="3692">
                  <c:v>346.22904</c:v>
                </c:pt>
                <c:pt idx="3693">
                  <c:v>346.23745000000002</c:v>
                </c:pt>
                <c:pt idx="3694">
                  <c:v>346.24585000000002</c:v>
                </c:pt>
                <c:pt idx="3695">
                  <c:v>346.25306</c:v>
                </c:pt>
                <c:pt idx="3696">
                  <c:v>346.26265999999998</c:v>
                </c:pt>
                <c:pt idx="3697">
                  <c:v>346.27708000000001</c:v>
                </c:pt>
                <c:pt idx="3698">
                  <c:v>346.29748999999998</c:v>
                </c:pt>
                <c:pt idx="3699">
                  <c:v>346.32391000000001</c:v>
                </c:pt>
                <c:pt idx="3700">
                  <c:v>346.35153000000003</c:v>
                </c:pt>
                <c:pt idx="3701">
                  <c:v>346.37675000000002</c:v>
                </c:pt>
                <c:pt idx="3702">
                  <c:v>346.39476000000002</c:v>
                </c:pt>
                <c:pt idx="3703">
                  <c:v>346.40557000000001</c:v>
                </c:pt>
                <c:pt idx="3704">
                  <c:v>346.41516999999999</c:v>
                </c:pt>
                <c:pt idx="3705">
                  <c:v>346.42597999999998</c:v>
                </c:pt>
                <c:pt idx="3706">
                  <c:v>346.43919</c:v>
                </c:pt>
                <c:pt idx="3707">
                  <c:v>346.45600000000002</c:v>
                </c:pt>
                <c:pt idx="3708">
                  <c:v>346.47521999999998</c:v>
                </c:pt>
                <c:pt idx="3709">
                  <c:v>346.49563000000001</c:v>
                </c:pt>
                <c:pt idx="3710">
                  <c:v>346.51965000000001</c:v>
                </c:pt>
                <c:pt idx="3711">
                  <c:v>346.54367000000002</c:v>
                </c:pt>
                <c:pt idx="3712">
                  <c:v>346.56168000000002</c:v>
                </c:pt>
                <c:pt idx="3713">
                  <c:v>346.57609000000002</c:v>
                </c:pt>
                <c:pt idx="3714">
                  <c:v>346.58929999999998</c:v>
                </c:pt>
                <c:pt idx="3715">
                  <c:v>346.60370999999998</c:v>
                </c:pt>
                <c:pt idx="3716">
                  <c:v>346.61811999999998</c:v>
                </c:pt>
                <c:pt idx="3717">
                  <c:v>346.63612999999998</c:v>
                </c:pt>
                <c:pt idx="3718">
                  <c:v>346.65654999999998</c:v>
                </c:pt>
                <c:pt idx="3719">
                  <c:v>346.67815999999999</c:v>
                </c:pt>
                <c:pt idx="3720">
                  <c:v>346.69857999999999</c:v>
                </c:pt>
                <c:pt idx="3721">
                  <c:v>346.71659</c:v>
                </c:pt>
                <c:pt idx="3722">
                  <c:v>346.73219999999998</c:v>
                </c:pt>
                <c:pt idx="3723">
                  <c:v>346.74540999999999</c:v>
                </c:pt>
                <c:pt idx="3724">
                  <c:v>346.75502</c:v>
                </c:pt>
                <c:pt idx="3725">
                  <c:v>346.76582999999999</c:v>
                </c:pt>
                <c:pt idx="3726">
                  <c:v>346.77904000000001</c:v>
                </c:pt>
                <c:pt idx="3727">
                  <c:v>346.79345000000001</c:v>
                </c:pt>
                <c:pt idx="3728">
                  <c:v>346.80905999999999</c:v>
                </c:pt>
                <c:pt idx="3729">
                  <c:v>346.82346999999999</c:v>
                </c:pt>
                <c:pt idx="3730">
                  <c:v>346.83908000000002</c:v>
                </c:pt>
                <c:pt idx="3731">
                  <c:v>346.85109</c:v>
                </c:pt>
                <c:pt idx="3732">
                  <c:v>346.86189999999999</c:v>
                </c:pt>
                <c:pt idx="3733">
                  <c:v>346.86669999999998</c:v>
                </c:pt>
                <c:pt idx="3734">
                  <c:v>346.87029999999999</c:v>
                </c:pt>
                <c:pt idx="3735">
                  <c:v>346.87509999999997</c:v>
                </c:pt>
                <c:pt idx="3736">
                  <c:v>346.88470999999998</c:v>
                </c:pt>
                <c:pt idx="3737">
                  <c:v>346.90032000000002</c:v>
                </c:pt>
                <c:pt idx="3738">
                  <c:v>346.91834</c:v>
                </c:pt>
                <c:pt idx="3739">
                  <c:v>346.93394999999998</c:v>
                </c:pt>
                <c:pt idx="3740">
                  <c:v>346.94596000000001</c:v>
                </c:pt>
                <c:pt idx="3741">
                  <c:v>346.95195999999999</c:v>
                </c:pt>
                <c:pt idx="3742">
                  <c:v>346.95675999999997</c:v>
                </c:pt>
                <c:pt idx="3743">
                  <c:v>346.96037000000001</c:v>
                </c:pt>
                <c:pt idx="3744">
                  <c:v>346.96636999999998</c:v>
                </c:pt>
                <c:pt idx="3745">
                  <c:v>346.97597999999999</c:v>
                </c:pt>
                <c:pt idx="3746">
                  <c:v>346.99038999999999</c:v>
                </c:pt>
                <c:pt idx="3747">
                  <c:v>347.00839999999999</c:v>
                </c:pt>
                <c:pt idx="3748">
                  <c:v>347.02760999999998</c:v>
                </c:pt>
                <c:pt idx="3749">
                  <c:v>347.04563000000002</c:v>
                </c:pt>
                <c:pt idx="3750">
                  <c:v>347.06243999999998</c:v>
                </c:pt>
                <c:pt idx="3751">
                  <c:v>347.07684999999998</c:v>
                </c:pt>
                <c:pt idx="3752">
                  <c:v>347.09366</c:v>
                </c:pt>
                <c:pt idx="3753">
                  <c:v>347.11167</c:v>
                </c:pt>
                <c:pt idx="3754">
                  <c:v>347.12968999999998</c:v>
                </c:pt>
                <c:pt idx="3755">
                  <c:v>347.1465</c:v>
                </c:pt>
                <c:pt idx="3756">
                  <c:v>347.16451000000001</c:v>
                </c:pt>
                <c:pt idx="3757">
                  <c:v>347.18373000000003</c:v>
                </c:pt>
                <c:pt idx="3758">
                  <c:v>347.20294000000001</c:v>
                </c:pt>
                <c:pt idx="3759">
                  <c:v>347.21854999999999</c:v>
                </c:pt>
                <c:pt idx="3760">
                  <c:v>347.23056000000003</c:v>
                </c:pt>
                <c:pt idx="3761">
                  <c:v>347.24257</c:v>
                </c:pt>
                <c:pt idx="3762">
                  <c:v>347.25337999999999</c:v>
                </c:pt>
                <c:pt idx="3763">
                  <c:v>347.26778999999999</c:v>
                </c:pt>
                <c:pt idx="3764">
                  <c:v>347.28579999999999</c:v>
                </c:pt>
                <c:pt idx="3765">
                  <c:v>347.30621000000002</c:v>
                </c:pt>
                <c:pt idx="3766">
                  <c:v>347.32423</c:v>
                </c:pt>
                <c:pt idx="3767">
                  <c:v>347.34104000000002</c:v>
                </c:pt>
                <c:pt idx="3768">
                  <c:v>347.35545000000002</c:v>
                </c:pt>
                <c:pt idx="3769">
                  <c:v>347.37106</c:v>
                </c:pt>
                <c:pt idx="3770">
                  <c:v>347.37947000000003</c:v>
                </c:pt>
                <c:pt idx="3771">
                  <c:v>347.38547</c:v>
                </c:pt>
                <c:pt idx="3772">
                  <c:v>347.39267999999998</c:v>
                </c:pt>
                <c:pt idx="3773">
                  <c:v>347.40469000000002</c:v>
                </c:pt>
                <c:pt idx="3774">
                  <c:v>347.41910000000001</c:v>
                </c:pt>
                <c:pt idx="3775">
                  <c:v>347.43590999999998</c:v>
                </c:pt>
                <c:pt idx="3776">
                  <c:v>347.45272</c:v>
                </c:pt>
                <c:pt idx="3777">
                  <c:v>347.46233000000001</c:v>
                </c:pt>
                <c:pt idx="3778">
                  <c:v>347.46953000000002</c:v>
                </c:pt>
                <c:pt idx="3779">
                  <c:v>347.47554000000002</c:v>
                </c:pt>
                <c:pt idx="3780">
                  <c:v>347.48154</c:v>
                </c:pt>
                <c:pt idx="3781">
                  <c:v>347.49115</c:v>
                </c:pt>
                <c:pt idx="3782">
                  <c:v>347.50436000000002</c:v>
                </c:pt>
                <c:pt idx="3783">
                  <c:v>347.51636999999999</c:v>
                </c:pt>
                <c:pt idx="3784">
                  <c:v>347.52717000000001</c:v>
                </c:pt>
                <c:pt idx="3785">
                  <c:v>347.53917999999999</c:v>
                </c:pt>
                <c:pt idx="3786">
                  <c:v>347.55239</c:v>
                </c:pt>
                <c:pt idx="3787">
                  <c:v>347.5668</c:v>
                </c:pt>
                <c:pt idx="3788">
                  <c:v>347.57760999999999</c:v>
                </c:pt>
                <c:pt idx="3789">
                  <c:v>347.58722</c:v>
                </c:pt>
                <c:pt idx="3790">
                  <c:v>347.59562</c:v>
                </c:pt>
                <c:pt idx="3791">
                  <c:v>347.60523000000001</c:v>
                </c:pt>
                <c:pt idx="3792">
                  <c:v>347.61844000000002</c:v>
                </c:pt>
                <c:pt idx="3793">
                  <c:v>347.63285000000002</c:v>
                </c:pt>
                <c:pt idx="3794">
                  <c:v>347.64846</c:v>
                </c:pt>
                <c:pt idx="3795">
                  <c:v>347.66167000000002</c:v>
                </c:pt>
                <c:pt idx="3796">
                  <c:v>347.67487999999997</c:v>
                </c:pt>
                <c:pt idx="3797">
                  <c:v>347.68569000000002</c:v>
                </c:pt>
                <c:pt idx="3798">
                  <c:v>347.69409000000002</c:v>
                </c:pt>
                <c:pt idx="3799">
                  <c:v>347.70249999999999</c:v>
                </c:pt>
                <c:pt idx="3800">
                  <c:v>347.71330999999998</c:v>
                </c:pt>
                <c:pt idx="3801">
                  <c:v>347.72771999999998</c:v>
                </c:pt>
                <c:pt idx="3802">
                  <c:v>347.74572999999998</c:v>
                </c:pt>
                <c:pt idx="3803">
                  <c:v>347.76373999999998</c:v>
                </c:pt>
                <c:pt idx="3804">
                  <c:v>347.78176000000002</c:v>
                </c:pt>
                <c:pt idx="3805">
                  <c:v>347.79496999999998</c:v>
                </c:pt>
                <c:pt idx="3806">
                  <c:v>347.80696999999998</c:v>
                </c:pt>
                <c:pt idx="3807">
                  <c:v>347.81778000000003</c:v>
                </c:pt>
                <c:pt idx="3808">
                  <c:v>347.82738999999998</c:v>
                </c:pt>
                <c:pt idx="3809">
                  <c:v>347.83339000000001</c:v>
                </c:pt>
                <c:pt idx="3810">
                  <c:v>347.84300000000002</c:v>
                </c:pt>
                <c:pt idx="3811">
                  <c:v>347.85741000000002</c:v>
                </c:pt>
                <c:pt idx="3812">
                  <c:v>347.87542000000002</c:v>
                </c:pt>
                <c:pt idx="3813">
                  <c:v>347.89463999999998</c:v>
                </c:pt>
                <c:pt idx="3814">
                  <c:v>347.91264999999999</c:v>
                </c:pt>
                <c:pt idx="3815">
                  <c:v>347.92705999999998</c:v>
                </c:pt>
                <c:pt idx="3816">
                  <c:v>347.94146999999998</c:v>
                </c:pt>
                <c:pt idx="3817">
                  <c:v>347.95587999999998</c:v>
                </c:pt>
                <c:pt idx="3818">
                  <c:v>347.97149000000002</c:v>
                </c:pt>
                <c:pt idx="3819">
                  <c:v>347.98829999999998</c:v>
                </c:pt>
                <c:pt idx="3820">
                  <c:v>348.00511999999998</c:v>
                </c:pt>
                <c:pt idx="3821">
                  <c:v>348.02073000000001</c:v>
                </c:pt>
                <c:pt idx="3822">
                  <c:v>348.03753999999998</c:v>
                </c:pt>
                <c:pt idx="3823">
                  <c:v>348.05315000000002</c:v>
                </c:pt>
                <c:pt idx="3824">
                  <c:v>348.06635999999997</c:v>
                </c:pt>
                <c:pt idx="3825">
                  <c:v>348.07596999999998</c:v>
                </c:pt>
                <c:pt idx="3826">
                  <c:v>348.08076999999997</c:v>
                </c:pt>
                <c:pt idx="3827">
                  <c:v>348.08436999999998</c:v>
                </c:pt>
                <c:pt idx="3828">
                  <c:v>348.08677</c:v>
                </c:pt>
                <c:pt idx="3829">
                  <c:v>348.09278</c:v>
                </c:pt>
                <c:pt idx="3830">
                  <c:v>348.09998000000002</c:v>
                </c:pt>
                <c:pt idx="3831">
                  <c:v>348.10959000000003</c:v>
                </c:pt>
                <c:pt idx="3832">
                  <c:v>348.11919999999998</c:v>
                </c:pt>
                <c:pt idx="3833">
                  <c:v>348.13001000000003</c:v>
                </c:pt>
                <c:pt idx="3834">
                  <c:v>348.13961</c:v>
                </c:pt>
                <c:pt idx="3835">
                  <c:v>348.14681999999999</c:v>
                </c:pt>
                <c:pt idx="3836">
                  <c:v>348.15282000000002</c:v>
                </c:pt>
                <c:pt idx="3837">
                  <c:v>348.16242999999997</c:v>
                </c:pt>
                <c:pt idx="3838">
                  <c:v>348.17444</c:v>
                </c:pt>
                <c:pt idx="3839">
                  <c:v>348.18765000000002</c:v>
                </c:pt>
                <c:pt idx="3840">
                  <c:v>348.20326</c:v>
                </c:pt>
                <c:pt idx="3841">
                  <c:v>348.21767</c:v>
                </c:pt>
                <c:pt idx="3842">
                  <c:v>348.23448000000002</c:v>
                </c:pt>
                <c:pt idx="3843">
                  <c:v>348.24889000000002</c:v>
                </c:pt>
                <c:pt idx="3844">
                  <c:v>348.26209999999998</c:v>
                </c:pt>
                <c:pt idx="3845">
                  <c:v>348.27170999999998</c:v>
                </c:pt>
                <c:pt idx="3846">
                  <c:v>348.28372000000002</c:v>
                </c:pt>
                <c:pt idx="3847">
                  <c:v>348.29451999999998</c:v>
                </c:pt>
                <c:pt idx="3848">
                  <c:v>348.30892999999998</c:v>
                </c:pt>
                <c:pt idx="3849">
                  <c:v>348.32575000000003</c:v>
                </c:pt>
                <c:pt idx="3850">
                  <c:v>348.34375999999997</c:v>
                </c:pt>
                <c:pt idx="3851">
                  <c:v>348.36297000000002</c:v>
                </c:pt>
                <c:pt idx="3852">
                  <c:v>348.38099</c:v>
                </c:pt>
                <c:pt idx="3853">
                  <c:v>348.39780000000002</c:v>
                </c:pt>
                <c:pt idx="3854">
                  <c:v>348.41100999999998</c:v>
                </c:pt>
                <c:pt idx="3855">
                  <c:v>348.42182000000003</c:v>
                </c:pt>
                <c:pt idx="3856">
                  <c:v>348.42901999999998</c:v>
                </c:pt>
                <c:pt idx="3857">
                  <c:v>348.43862999999999</c:v>
                </c:pt>
                <c:pt idx="3858">
                  <c:v>348.44943999999998</c:v>
                </c:pt>
                <c:pt idx="3859">
                  <c:v>348.46384999999998</c:v>
                </c:pt>
                <c:pt idx="3860">
                  <c:v>348.48066</c:v>
                </c:pt>
                <c:pt idx="3861">
                  <c:v>348.49986999999999</c:v>
                </c:pt>
                <c:pt idx="3862">
                  <c:v>348.51668000000001</c:v>
                </c:pt>
                <c:pt idx="3863">
                  <c:v>348.52868999999998</c:v>
                </c:pt>
                <c:pt idx="3864">
                  <c:v>348.53710000000001</c:v>
                </c:pt>
                <c:pt idx="3865">
                  <c:v>348.5419</c:v>
                </c:pt>
                <c:pt idx="3866">
                  <c:v>348.54671000000002</c:v>
                </c:pt>
                <c:pt idx="3867">
                  <c:v>348.55390999999997</c:v>
                </c:pt>
                <c:pt idx="3868">
                  <c:v>348.56112000000002</c:v>
                </c:pt>
                <c:pt idx="3869">
                  <c:v>348.57312000000002</c:v>
                </c:pt>
                <c:pt idx="3870">
                  <c:v>348.58873999999997</c:v>
                </c:pt>
                <c:pt idx="3871">
                  <c:v>348.60674999999998</c:v>
                </c:pt>
                <c:pt idx="3872">
                  <c:v>348.61995999999999</c:v>
                </c:pt>
                <c:pt idx="3873">
                  <c:v>348.62956000000003</c:v>
                </c:pt>
                <c:pt idx="3874">
                  <c:v>348.63436999999999</c:v>
                </c:pt>
                <c:pt idx="3875">
                  <c:v>348.63556999999997</c:v>
                </c:pt>
                <c:pt idx="3876">
                  <c:v>348.64037000000002</c:v>
                </c:pt>
                <c:pt idx="3877">
                  <c:v>348.64998000000003</c:v>
                </c:pt>
                <c:pt idx="3878">
                  <c:v>348.66079000000002</c:v>
                </c:pt>
                <c:pt idx="3879">
                  <c:v>348.66798999999997</c:v>
                </c:pt>
                <c:pt idx="3880">
                  <c:v>348.67880000000002</c:v>
                </c:pt>
                <c:pt idx="3881">
                  <c:v>348.68601000000001</c:v>
                </c:pt>
                <c:pt idx="3882">
                  <c:v>348.69441</c:v>
                </c:pt>
                <c:pt idx="3883">
                  <c:v>348.70161999999999</c:v>
                </c:pt>
                <c:pt idx="3884">
                  <c:v>348.71001999999999</c:v>
                </c:pt>
                <c:pt idx="3885">
                  <c:v>348.71963</c:v>
                </c:pt>
                <c:pt idx="3886">
                  <c:v>348.73043999999999</c:v>
                </c:pt>
                <c:pt idx="3887">
                  <c:v>348.74124</c:v>
                </c:pt>
                <c:pt idx="3888">
                  <c:v>348.75205</c:v>
                </c:pt>
                <c:pt idx="3889">
                  <c:v>348.76405999999997</c:v>
                </c:pt>
                <c:pt idx="3890">
                  <c:v>348.77607</c:v>
                </c:pt>
                <c:pt idx="3891">
                  <c:v>348.78568000000001</c:v>
                </c:pt>
                <c:pt idx="3892">
                  <c:v>348.79527999999999</c:v>
                </c:pt>
                <c:pt idx="3893">
                  <c:v>348.80369000000002</c:v>
                </c:pt>
                <c:pt idx="3894">
                  <c:v>348.81088999999997</c:v>
                </c:pt>
                <c:pt idx="3895">
                  <c:v>348.81569999999999</c:v>
                </c:pt>
                <c:pt idx="3896">
                  <c:v>348.82170000000002</c:v>
                </c:pt>
                <c:pt idx="3897">
                  <c:v>348.83130999999997</c:v>
                </c:pt>
                <c:pt idx="3898">
                  <c:v>348.84692000000001</c:v>
                </c:pt>
                <c:pt idx="3899">
                  <c:v>348.86613</c:v>
                </c:pt>
                <c:pt idx="3900">
                  <c:v>348.88294999999999</c:v>
                </c:pt>
                <c:pt idx="3901">
                  <c:v>348.89855999999997</c:v>
                </c:pt>
                <c:pt idx="3902">
                  <c:v>348.90816000000001</c:v>
                </c:pt>
                <c:pt idx="3903">
                  <c:v>348.91417000000001</c:v>
                </c:pt>
                <c:pt idx="3904">
                  <c:v>348.92257999999998</c:v>
                </c:pt>
                <c:pt idx="3905">
                  <c:v>348.93218000000002</c:v>
                </c:pt>
                <c:pt idx="3906">
                  <c:v>348.94179000000003</c:v>
                </c:pt>
                <c:pt idx="3907">
                  <c:v>348.95620000000002</c:v>
                </c:pt>
                <c:pt idx="3908">
                  <c:v>348.97181</c:v>
                </c:pt>
                <c:pt idx="3909">
                  <c:v>348.98862000000003</c:v>
                </c:pt>
                <c:pt idx="3910">
                  <c:v>349.00423000000001</c:v>
                </c:pt>
                <c:pt idx="3911">
                  <c:v>349.01623999999998</c:v>
                </c:pt>
                <c:pt idx="3912">
                  <c:v>349.02825000000001</c:v>
                </c:pt>
                <c:pt idx="3913">
                  <c:v>349.03786000000002</c:v>
                </c:pt>
                <c:pt idx="3914">
                  <c:v>349.04746</c:v>
                </c:pt>
                <c:pt idx="3915">
                  <c:v>349.05946999999998</c:v>
                </c:pt>
                <c:pt idx="3916">
                  <c:v>349.07267999999999</c:v>
                </c:pt>
                <c:pt idx="3917">
                  <c:v>349.08589000000001</c:v>
                </c:pt>
                <c:pt idx="3918">
                  <c:v>349.1003</c:v>
                </c:pt>
                <c:pt idx="3919">
                  <c:v>349.11471</c:v>
                </c:pt>
                <c:pt idx="3920">
                  <c:v>349.12551999999999</c:v>
                </c:pt>
                <c:pt idx="3921">
                  <c:v>349.13153</c:v>
                </c:pt>
                <c:pt idx="3922">
                  <c:v>349.13513</c:v>
                </c:pt>
                <c:pt idx="3923">
                  <c:v>349.13753000000003</c:v>
                </c:pt>
                <c:pt idx="3924">
                  <c:v>349.14233000000002</c:v>
                </c:pt>
                <c:pt idx="3925">
                  <c:v>349.15194000000002</c:v>
                </c:pt>
                <c:pt idx="3926">
                  <c:v>349.16154999999998</c:v>
                </c:pt>
                <c:pt idx="3927">
                  <c:v>349.17234999999999</c:v>
                </c:pt>
                <c:pt idx="3928">
                  <c:v>349.17955999999998</c:v>
                </c:pt>
                <c:pt idx="3929">
                  <c:v>349.18916999999999</c:v>
                </c:pt>
                <c:pt idx="3930">
                  <c:v>349.19756999999998</c:v>
                </c:pt>
                <c:pt idx="3931">
                  <c:v>349.20238000000001</c:v>
                </c:pt>
                <c:pt idx="3932">
                  <c:v>349.20717999999999</c:v>
                </c:pt>
                <c:pt idx="3933">
                  <c:v>349.21078</c:v>
                </c:pt>
                <c:pt idx="3934">
                  <c:v>349.21438000000001</c:v>
                </c:pt>
                <c:pt idx="3935">
                  <c:v>349.22039000000001</c:v>
                </c:pt>
                <c:pt idx="3936">
                  <c:v>349.23</c:v>
                </c:pt>
                <c:pt idx="3937">
                  <c:v>349.23840000000001</c:v>
                </c:pt>
                <c:pt idx="3938">
                  <c:v>349.24561</c:v>
                </c:pt>
                <c:pt idx="3939">
                  <c:v>349.25040999999999</c:v>
                </c:pt>
                <c:pt idx="3940">
                  <c:v>349.25641000000002</c:v>
                </c:pt>
                <c:pt idx="3941">
                  <c:v>349.26242000000002</c:v>
                </c:pt>
                <c:pt idx="3942">
                  <c:v>349.26961999999997</c:v>
                </c:pt>
                <c:pt idx="3943">
                  <c:v>349.28043000000002</c:v>
                </c:pt>
                <c:pt idx="3944">
                  <c:v>349.29363999999998</c:v>
                </c:pt>
                <c:pt idx="3945">
                  <c:v>349.31045</c:v>
                </c:pt>
                <c:pt idx="3946">
                  <c:v>349.32605999999998</c:v>
                </c:pt>
                <c:pt idx="3947">
                  <c:v>349.34287999999998</c:v>
                </c:pt>
                <c:pt idx="3948">
                  <c:v>349.35969</c:v>
                </c:pt>
                <c:pt idx="3949">
                  <c:v>349.37290000000002</c:v>
                </c:pt>
                <c:pt idx="3950">
                  <c:v>349.38371000000001</c:v>
                </c:pt>
                <c:pt idx="3951">
                  <c:v>349.39451000000003</c:v>
                </c:pt>
                <c:pt idx="3952">
                  <c:v>349.40532000000002</c:v>
                </c:pt>
                <c:pt idx="3953">
                  <c:v>349.41493000000003</c:v>
                </c:pt>
                <c:pt idx="3954">
                  <c:v>349.42333000000002</c:v>
                </c:pt>
                <c:pt idx="3955">
                  <c:v>349.43173999999999</c:v>
                </c:pt>
                <c:pt idx="3956">
                  <c:v>349.44135</c:v>
                </c:pt>
                <c:pt idx="3957">
                  <c:v>349.45215999999999</c:v>
                </c:pt>
                <c:pt idx="3958">
                  <c:v>349.46176000000003</c:v>
                </c:pt>
                <c:pt idx="3959">
                  <c:v>349.46897000000001</c:v>
                </c:pt>
                <c:pt idx="3960">
                  <c:v>349.47737000000001</c:v>
                </c:pt>
                <c:pt idx="3961">
                  <c:v>349.48577999999998</c:v>
                </c:pt>
                <c:pt idx="3962">
                  <c:v>349.49659000000003</c:v>
                </c:pt>
                <c:pt idx="3963">
                  <c:v>349.5086</c:v>
                </c:pt>
                <c:pt idx="3964">
                  <c:v>349.52181000000002</c:v>
                </c:pt>
                <c:pt idx="3965">
                  <c:v>349.53260999999998</c:v>
                </c:pt>
                <c:pt idx="3966">
                  <c:v>349.54102</c:v>
                </c:pt>
                <c:pt idx="3967">
                  <c:v>349.55063000000001</c:v>
                </c:pt>
                <c:pt idx="3968">
                  <c:v>349.55783000000002</c:v>
                </c:pt>
                <c:pt idx="3969">
                  <c:v>349.56142999999997</c:v>
                </c:pt>
                <c:pt idx="3970">
                  <c:v>349.56263000000001</c:v>
                </c:pt>
                <c:pt idx="3971">
                  <c:v>349.56384000000003</c:v>
                </c:pt>
                <c:pt idx="3972">
                  <c:v>349.56623999999999</c:v>
                </c:pt>
                <c:pt idx="3973">
                  <c:v>349.57344000000001</c:v>
                </c:pt>
                <c:pt idx="3974">
                  <c:v>349.58305000000001</c:v>
                </c:pt>
                <c:pt idx="3975">
                  <c:v>349.59266000000002</c:v>
                </c:pt>
                <c:pt idx="3976">
                  <c:v>349.60106000000002</c:v>
                </c:pt>
                <c:pt idx="3977">
                  <c:v>349.60466000000002</c:v>
                </c:pt>
                <c:pt idx="3978">
                  <c:v>349.60827</c:v>
                </c:pt>
                <c:pt idx="3979">
                  <c:v>349.61426999999998</c:v>
                </c:pt>
                <c:pt idx="3980">
                  <c:v>349.62027999999998</c:v>
                </c:pt>
                <c:pt idx="3981">
                  <c:v>349.62867999999997</c:v>
                </c:pt>
                <c:pt idx="3982">
                  <c:v>349.63709</c:v>
                </c:pt>
                <c:pt idx="3983">
                  <c:v>349.64789999999999</c:v>
                </c:pt>
                <c:pt idx="3984">
                  <c:v>349.66111000000001</c:v>
                </c:pt>
                <c:pt idx="3985">
                  <c:v>349.67552000000001</c:v>
                </c:pt>
                <c:pt idx="3986">
                  <c:v>349.68873000000002</c:v>
                </c:pt>
                <c:pt idx="3987">
                  <c:v>349.69833</c:v>
                </c:pt>
                <c:pt idx="3988">
                  <c:v>349.70674000000002</c:v>
                </c:pt>
                <c:pt idx="3989">
                  <c:v>349.71274</c:v>
                </c:pt>
                <c:pt idx="3990">
                  <c:v>349.71755000000002</c:v>
                </c:pt>
                <c:pt idx="3991">
                  <c:v>349.72474999999997</c:v>
                </c:pt>
                <c:pt idx="3992">
                  <c:v>349.73556000000002</c:v>
                </c:pt>
                <c:pt idx="3993">
                  <c:v>349.74876999999998</c:v>
                </c:pt>
                <c:pt idx="3994">
                  <c:v>349.76317999999998</c:v>
                </c:pt>
                <c:pt idx="3995">
                  <c:v>349.77758999999998</c:v>
                </c:pt>
                <c:pt idx="3996">
                  <c:v>349.78840000000002</c:v>
                </c:pt>
                <c:pt idx="3997">
                  <c:v>349.79680000000002</c:v>
                </c:pt>
                <c:pt idx="3998">
                  <c:v>349.80281000000002</c:v>
                </c:pt>
                <c:pt idx="3999">
                  <c:v>349.80880999999999</c:v>
                </c:pt>
                <c:pt idx="4000">
                  <c:v>349.81601999999998</c:v>
                </c:pt>
                <c:pt idx="4001">
                  <c:v>349.82562000000001</c:v>
                </c:pt>
                <c:pt idx="4002">
                  <c:v>349.83882999999997</c:v>
                </c:pt>
                <c:pt idx="4003">
                  <c:v>349.85324000000003</c:v>
                </c:pt>
                <c:pt idx="4004">
                  <c:v>349.86885000000001</c:v>
                </c:pt>
                <c:pt idx="4005">
                  <c:v>349.88326000000001</c:v>
                </c:pt>
                <c:pt idx="4006">
                  <c:v>349.89647000000002</c:v>
                </c:pt>
                <c:pt idx="4007">
                  <c:v>349.90728000000001</c:v>
                </c:pt>
                <c:pt idx="4008">
                  <c:v>349.91568999999998</c:v>
                </c:pt>
                <c:pt idx="4009">
                  <c:v>349.92169000000001</c:v>
                </c:pt>
                <c:pt idx="4010">
                  <c:v>349.9289</c:v>
                </c:pt>
                <c:pt idx="4011">
                  <c:v>349.93729999999999</c:v>
                </c:pt>
                <c:pt idx="4012">
                  <c:v>349.94691</c:v>
                </c:pt>
                <c:pt idx="4013">
                  <c:v>349.95891999999998</c:v>
                </c:pt>
                <c:pt idx="4014">
                  <c:v>349.97212999999999</c:v>
                </c:pt>
                <c:pt idx="4015">
                  <c:v>349.98174</c:v>
                </c:pt>
                <c:pt idx="4016">
                  <c:v>349.99014</c:v>
                </c:pt>
                <c:pt idx="4017">
                  <c:v>349.99615</c:v>
                </c:pt>
                <c:pt idx="4018">
                  <c:v>350.00094999999999</c:v>
                </c:pt>
                <c:pt idx="4019">
                  <c:v>350.00214999999997</c:v>
                </c:pt>
                <c:pt idx="4020">
                  <c:v>350.00454999999999</c:v>
                </c:pt>
                <c:pt idx="4021">
                  <c:v>350.00936000000002</c:v>
                </c:pt>
                <c:pt idx="4022">
                  <c:v>350.01776000000001</c:v>
                </c:pt>
                <c:pt idx="4023">
                  <c:v>350.02857</c:v>
                </c:pt>
                <c:pt idx="4024">
                  <c:v>350.03577000000001</c:v>
                </c:pt>
                <c:pt idx="4025">
                  <c:v>350.04178000000002</c:v>
                </c:pt>
                <c:pt idx="4026">
                  <c:v>350.04298</c:v>
                </c:pt>
                <c:pt idx="4027">
                  <c:v>350.04417999999998</c:v>
                </c:pt>
                <c:pt idx="4028">
                  <c:v>350.04538000000002</c:v>
                </c:pt>
                <c:pt idx="4029">
                  <c:v>350.04658000000001</c:v>
                </c:pt>
                <c:pt idx="4030">
                  <c:v>350.05139000000003</c:v>
                </c:pt>
                <c:pt idx="4031">
                  <c:v>350.05979000000002</c:v>
                </c:pt>
                <c:pt idx="4032">
                  <c:v>350.07299999999998</c:v>
                </c:pt>
                <c:pt idx="4033">
                  <c:v>350.08861000000002</c:v>
                </c:pt>
                <c:pt idx="4034">
                  <c:v>350.10302000000001</c:v>
                </c:pt>
                <c:pt idx="4035">
                  <c:v>350.11383000000001</c:v>
                </c:pt>
                <c:pt idx="4036">
                  <c:v>350.11982999999998</c:v>
                </c:pt>
                <c:pt idx="4037">
                  <c:v>350.12583999999998</c:v>
                </c:pt>
                <c:pt idx="4038">
                  <c:v>350.13184000000001</c:v>
                </c:pt>
                <c:pt idx="4039">
                  <c:v>350.14024999999998</c:v>
                </c:pt>
                <c:pt idx="4040">
                  <c:v>350.14866000000001</c:v>
                </c:pt>
                <c:pt idx="4041">
                  <c:v>350.15706</c:v>
                </c:pt>
                <c:pt idx="4042">
                  <c:v>350.16547000000003</c:v>
                </c:pt>
                <c:pt idx="4043">
                  <c:v>350.17266999999998</c:v>
                </c:pt>
                <c:pt idx="4044">
                  <c:v>350.18347999999997</c:v>
                </c:pt>
                <c:pt idx="4045">
                  <c:v>350.19549000000001</c:v>
                </c:pt>
                <c:pt idx="4046">
                  <c:v>350.2063</c:v>
                </c:pt>
                <c:pt idx="4047">
                  <c:v>350.21710000000002</c:v>
                </c:pt>
                <c:pt idx="4048">
                  <c:v>350.22910999999999</c:v>
                </c:pt>
                <c:pt idx="4049">
                  <c:v>350.24112000000002</c:v>
                </c:pt>
                <c:pt idx="4050">
                  <c:v>350.25313</c:v>
                </c:pt>
                <c:pt idx="4051">
                  <c:v>350.26634000000001</c:v>
                </c:pt>
                <c:pt idx="4052">
                  <c:v>350.27834999999999</c:v>
                </c:pt>
                <c:pt idx="4053">
                  <c:v>350.29156</c:v>
                </c:pt>
                <c:pt idx="4054">
                  <c:v>350.30356999999998</c:v>
                </c:pt>
                <c:pt idx="4055">
                  <c:v>350.31437</c:v>
                </c:pt>
                <c:pt idx="4056">
                  <c:v>350.32157999999998</c:v>
                </c:pt>
                <c:pt idx="4057">
                  <c:v>350.32758000000001</c:v>
                </c:pt>
                <c:pt idx="4058">
                  <c:v>350.33238999999998</c:v>
                </c:pt>
                <c:pt idx="4059">
                  <c:v>350.33958999999999</c:v>
                </c:pt>
                <c:pt idx="4060">
                  <c:v>350.3528</c:v>
                </c:pt>
                <c:pt idx="4061">
                  <c:v>350.36601000000002</c:v>
                </c:pt>
                <c:pt idx="4062">
                  <c:v>350.37921999999998</c:v>
                </c:pt>
                <c:pt idx="4063">
                  <c:v>350.38763</c:v>
                </c:pt>
                <c:pt idx="4064">
                  <c:v>350.39242999999999</c:v>
                </c:pt>
                <c:pt idx="4065">
                  <c:v>350.39603</c:v>
                </c:pt>
                <c:pt idx="4066">
                  <c:v>350.39843000000002</c:v>
                </c:pt>
                <c:pt idx="4067">
                  <c:v>350.40084000000002</c:v>
                </c:pt>
                <c:pt idx="4068">
                  <c:v>350.40323999999998</c:v>
                </c:pt>
                <c:pt idx="4069">
                  <c:v>350.40804000000003</c:v>
                </c:pt>
                <c:pt idx="4070">
                  <c:v>350.41645</c:v>
                </c:pt>
                <c:pt idx="4071">
                  <c:v>350.42484999999999</c:v>
                </c:pt>
                <c:pt idx="4072">
                  <c:v>350.43205999999998</c:v>
                </c:pt>
                <c:pt idx="4073">
                  <c:v>350.43686000000002</c:v>
                </c:pt>
                <c:pt idx="4074">
                  <c:v>350.44047</c:v>
                </c:pt>
                <c:pt idx="4075">
                  <c:v>350.44287000000003</c:v>
                </c:pt>
                <c:pt idx="4076">
                  <c:v>350.44526999999999</c:v>
                </c:pt>
                <c:pt idx="4077">
                  <c:v>350.45006999999998</c:v>
                </c:pt>
                <c:pt idx="4078">
                  <c:v>350.45488</c:v>
                </c:pt>
                <c:pt idx="4079">
                  <c:v>350.46208000000001</c:v>
                </c:pt>
                <c:pt idx="4080">
                  <c:v>350.47289000000001</c:v>
                </c:pt>
                <c:pt idx="4081">
                  <c:v>350.48489999999998</c:v>
                </c:pt>
                <c:pt idx="4082">
                  <c:v>350.49450000000002</c:v>
                </c:pt>
                <c:pt idx="4083">
                  <c:v>350.49930999999998</c:v>
                </c:pt>
                <c:pt idx="4084">
                  <c:v>350.50051000000002</c:v>
                </c:pt>
                <c:pt idx="4085">
                  <c:v>350.50171</c:v>
                </c:pt>
                <c:pt idx="4086">
                  <c:v>350.50770999999997</c:v>
                </c:pt>
                <c:pt idx="4087">
                  <c:v>350.51731999999998</c:v>
                </c:pt>
                <c:pt idx="4088">
                  <c:v>350.52812999999998</c:v>
                </c:pt>
                <c:pt idx="4089">
                  <c:v>350.53894000000003</c:v>
                </c:pt>
                <c:pt idx="4090">
                  <c:v>350.55094000000003</c:v>
                </c:pt>
                <c:pt idx="4091">
                  <c:v>350.56295</c:v>
                </c:pt>
                <c:pt idx="4092">
                  <c:v>350.57136000000003</c:v>
                </c:pt>
                <c:pt idx="4093">
                  <c:v>350.57855999999998</c:v>
                </c:pt>
                <c:pt idx="4094">
                  <c:v>350.58456999999999</c:v>
                </c:pt>
                <c:pt idx="4095">
                  <c:v>350.59057000000001</c:v>
                </c:pt>
                <c:pt idx="4096">
                  <c:v>350.59897999999998</c:v>
                </c:pt>
                <c:pt idx="4097">
                  <c:v>350.61219</c:v>
                </c:pt>
                <c:pt idx="4098">
                  <c:v>350.62779999999998</c:v>
                </c:pt>
                <c:pt idx="4099">
                  <c:v>350.64341000000002</c:v>
                </c:pt>
                <c:pt idx="4100">
                  <c:v>350.65422000000001</c:v>
                </c:pt>
                <c:pt idx="4101">
                  <c:v>350.66262</c:v>
                </c:pt>
                <c:pt idx="4102">
                  <c:v>350.66622999999998</c:v>
                </c:pt>
                <c:pt idx="4103">
                  <c:v>350.66503</c:v>
                </c:pt>
                <c:pt idx="4104">
                  <c:v>350.66863000000001</c:v>
                </c:pt>
                <c:pt idx="4105">
                  <c:v>350.67583000000002</c:v>
                </c:pt>
                <c:pt idx="4106">
                  <c:v>350.68664000000001</c:v>
                </c:pt>
                <c:pt idx="4107">
                  <c:v>350.70105000000001</c:v>
                </c:pt>
                <c:pt idx="4108">
                  <c:v>350.71906999999999</c:v>
                </c:pt>
                <c:pt idx="4109">
                  <c:v>350.73347999999999</c:v>
                </c:pt>
                <c:pt idx="4110">
                  <c:v>350.74428</c:v>
                </c:pt>
                <c:pt idx="4111">
                  <c:v>350.75148999999999</c:v>
                </c:pt>
                <c:pt idx="4112">
                  <c:v>350.75509</c:v>
                </c:pt>
                <c:pt idx="4113">
                  <c:v>350.75869</c:v>
                </c:pt>
                <c:pt idx="4114">
                  <c:v>350.76229999999998</c:v>
                </c:pt>
                <c:pt idx="4115">
                  <c:v>350.76710000000003</c:v>
                </c:pt>
                <c:pt idx="4116">
                  <c:v>350.7731</c:v>
                </c:pt>
                <c:pt idx="4117">
                  <c:v>350.77911</c:v>
                </c:pt>
                <c:pt idx="4118">
                  <c:v>350.78631000000001</c:v>
                </c:pt>
                <c:pt idx="4119">
                  <c:v>350.79232000000002</c:v>
                </c:pt>
                <c:pt idx="4120">
                  <c:v>350.79712000000001</c:v>
                </c:pt>
                <c:pt idx="4121">
                  <c:v>350.80192</c:v>
                </c:pt>
                <c:pt idx="4122">
                  <c:v>350.80432999999999</c:v>
                </c:pt>
                <c:pt idx="4123">
                  <c:v>350.80673000000002</c:v>
                </c:pt>
                <c:pt idx="4124">
                  <c:v>350.80912999999998</c:v>
                </c:pt>
                <c:pt idx="4125">
                  <c:v>350.81634000000003</c:v>
                </c:pt>
                <c:pt idx="4126">
                  <c:v>350.82474000000002</c:v>
                </c:pt>
                <c:pt idx="4127">
                  <c:v>350.83195000000001</c:v>
                </c:pt>
                <c:pt idx="4128">
                  <c:v>350.83794999999998</c:v>
                </c:pt>
                <c:pt idx="4129">
                  <c:v>350.84035</c:v>
                </c:pt>
                <c:pt idx="4130">
                  <c:v>350.83915000000002</c:v>
                </c:pt>
                <c:pt idx="4131">
                  <c:v>350.83674999999999</c:v>
                </c:pt>
                <c:pt idx="4132">
                  <c:v>350.83195000000001</c:v>
                </c:pt>
                <c:pt idx="4133">
                  <c:v>350.83314999999999</c:v>
                </c:pt>
                <c:pt idx="4134">
                  <c:v>350.83915000000002</c:v>
                </c:pt>
                <c:pt idx="4135">
                  <c:v>350.85235999999998</c:v>
                </c:pt>
                <c:pt idx="4136">
                  <c:v>350.86676999999997</c:v>
                </c:pt>
                <c:pt idx="4137">
                  <c:v>350.87758000000002</c:v>
                </c:pt>
                <c:pt idx="4138">
                  <c:v>350.88959</c:v>
                </c:pt>
                <c:pt idx="4139">
                  <c:v>350.90280000000001</c:v>
                </c:pt>
                <c:pt idx="4140">
                  <c:v>350.91601000000003</c:v>
                </c:pt>
                <c:pt idx="4141">
                  <c:v>350.93162000000001</c:v>
                </c:pt>
                <c:pt idx="4142">
                  <c:v>350.94483000000002</c:v>
                </c:pt>
                <c:pt idx="4143">
                  <c:v>350.95924000000002</c:v>
                </c:pt>
                <c:pt idx="4144">
                  <c:v>350.97365000000002</c:v>
                </c:pt>
                <c:pt idx="4145">
                  <c:v>350.98926</c:v>
                </c:pt>
                <c:pt idx="4146">
                  <c:v>351.00126999999998</c:v>
                </c:pt>
                <c:pt idx="4147">
                  <c:v>351.01087000000001</c:v>
                </c:pt>
                <c:pt idx="4148">
                  <c:v>351.01567999999997</c:v>
                </c:pt>
                <c:pt idx="4149">
                  <c:v>351.01808</c:v>
                </c:pt>
                <c:pt idx="4150">
                  <c:v>351.02048000000002</c:v>
                </c:pt>
                <c:pt idx="4151">
                  <c:v>351.02528999999998</c:v>
                </c:pt>
                <c:pt idx="4152">
                  <c:v>351.03249</c:v>
                </c:pt>
                <c:pt idx="4153">
                  <c:v>351.0421</c:v>
                </c:pt>
                <c:pt idx="4154">
                  <c:v>351.05290000000002</c:v>
                </c:pt>
                <c:pt idx="4155">
                  <c:v>351.06491</c:v>
                </c:pt>
                <c:pt idx="4156">
                  <c:v>351.07571999999999</c:v>
                </c:pt>
                <c:pt idx="4157">
                  <c:v>351.08413000000002</c:v>
                </c:pt>
                <c:pt idx="4158">
                  <c:v>351.09012999999999</c:v>
                </c:pt>
                <c:pt idx="4159">
                  <c:v>351.09133000000003</c:v>
                </c:pt>
                <c:pt idx="4160">
                  <c:v>351.09372999999999</c:v>
                </c:pt>
                <c:pt idx="4161">
                  <c:v>351.09494000000001</c:v>
                </c:pt>
                <c:pt idx="4162">
                  <c:v>351.09854000000001</c:v>
                </c:pt>
                <c:pt idx="4163">
                  <c:v>351.10813999999999</c:v>
                </c:pt>
                <c:pt idx="4164">
                  <c:v>351.11894999999998</c:v>
                </c:pt>
                <c:pt idx="4165">
                  <c:v>351.12736000000001</c:v>
                </c:pt>
                <c:pt idx="4166">
                  <c:v>351.13456000000002</c:v>
                </c:pt>
                <c:pt idx="4167">
                  <c:v>351.13697000000002</c:v>
                </c:pt>
                <c:pt idx="4168">
                  <c:v>351.13817</c:v>
                </c:pt>
                <c:pt idx="4169">
                  <c:v>351.13936999999999</c:v>
                </c:pt>
                <c:pt idx="4170">
                  <c:v>351.14416999999997</c:v>
                </c:pt>
                <c:pt idx="4171">
                  <c:v>351.14776999999998</c:v>
                </c:pt>
                <c:pt idx="4172">
                  <c:v>351.15017</c:v>
                </c:pt>
                <c:pt idx="4173">
                  <c:v>351.15498000000002</c:v>
                </c:pt>
                <c:pt idx="4174">
                  <c:v>351.15978000000001</c:v>
                </c:pt>
                <c:pt idx="4175">
                  <c:v>351.16579000000002</c:v>
                </c:pt>
                <c:pt idx="4176">
                  <c:v>351.17178999999999</c:v>
                </c:pt>
                <c:pt idx="4177">
                  <c:v>351.17538999999999</c:v>
                </c:pt>
                <c:pt idx="4178">
                  <c:v>351.17779000000002</c:v>
                </c:pt>
                <c:pt idx="4179">
                  <c:v>351.18020000000001</c:v>
                </c:pt>
                <c:pt idx="4180">
                  <c:v>351.18259999999998</c:v>
                </c:pt>
                <c:pt idx="4181">
                  <c:v>351.18860000000001</c:v>
                </c:pt>
                <c:pt idx="4182">
                  <c:v>351.19821000000002</c:v>
                </c:pt>
                <c:pt idx="4183">
                  <c:v>351.21382</c:v>
                </c:pt>
                <c:pt idx="4184">
                  <c:v>351.22942999999998</c:v>
                </c:pt>
                <c:pt idx="4185">
                  <c:v>351.24383999999998</c:v>
                </c:pt>
                <c:pt idx="4186">
                  <c:v>351.25105000000002</c:v>
                </c:pt>
                <c:pt idx="4187">
                  <c:v>351.25465000000003</c:v>
                </c:pt>
                <c:pt idx="4188">
                  <c:v>351.25704999999999</c:v>
                </c:pt>
                <c:pt idx="4189">
                  <c:v>351.25945000000002</c:v>
                </c:pt>
                <c:pt idx="4190">
                  <c:v>351.26546000000002</c:v>
                </c:pt>
                <c:pt idx="4191">
                  <c:v>351.27746999999999</c:v>
                </c:pt>
                <c:pt idx="4192">
                  <c:v>351.28946999999999</c:v>
                </c:pt>
                <c:pt idx="4193">
                  <c:v>351.30389000000002</c:v>
                </c:pt>
                <c:pt idx="4194">
                  <c:v>351.31830000000002</c:v>
                </c:pt>
                <c:pt idx="4195">
                  <c:v>351.32670000000002</c:v>
                </c:pt>
                <c:pt idx="4196">
                  <c:v>351.32909999999998</c:v>
                </c:pt>
                <c:pt idx="4197">
                  <c:v>351.3279</c:v>
                </c:pt>
                <c:pt idx="4198">
                  <c:v>351.3279</c:v>
                </c:pt>
                <c:pt idx="4199">
                  <c:v>351.33271000000002</c:v>
                </c:pt>
                <c:pt idx="4200">
                  <c:v>351.34111000000001</c:v>
                </c:pt>
                <c:pt idx="4201">
                  <c:v>351.34951999999998</c:v>
                </c:pt>
                <c:pt idx="4202">
                  <c:v>351.35912000000002</c:v>
                </c:pt>
                <c:pt idx="4203">
                  <c:v>351.37112999999999</c:v>
                </c:pt>
                <c:pt idx="4204">
                  <c:v>351.38193999999999</c:v>
                </c:pt>
                <c:pt idx="4205">
                  <c:v>351.38914999999997</c:v>
                </c:pt>
                <c:pt idx="4206">
                  <c:v>351.39515</c:v>
                </c:pt>
                <c:pt idx="4207">
                  <c:v>351.39875000000001</c:v>
                </c:pt>
                <c:pt idx="4208">
                  <c:v>351.40476000000001</c:v>
                </c:pt>
                <c:pt idx="4209">
                  <c:v>351.41196000000002</c:v>
                </c:pt>
                <c:pt idx="4210">
                  <c:v>351.42397</c:v>
                </c:pt>
                <c:pt idx="4211">
                  <c:v>351.43477999999999</c:v>
                </c:pt>
                <c:pt idx="4212">
                  <c:v>351.44439</c:v>
                </c:pt>
                <c:pt idx="4213">
                  <c:v>351.45039000000003</c:v>
                </c:pt>
                <c:pt idx="4214">
                  <c:v>351.45278999999999</c:v>
                </c:pt>
                <c:pt idx="4215">
                  <c:v>351.45159000000001</c:v>
                </c:pt>
                <c:pt idx="4216">
                  <c:v>351.45039000000003</c:v>
                </c:pt>
                <c:pt idx="4217">
                  <c:v>351.45159000000001</c:v>
                </c:pt>
                <c:pt idx="4218">
                  <c:v>351.45398999999998</c:v>
                </c:pt>
                <c:pt idx="4219">
                  <c:v>351.4588</c:v>
                </c:pt>
                <c:pt idx="4220">
                  <c:v>351.46600000000001</c:v>
                </c:pt>
                <c:pt idx="4221">
                  <c:v>351.47561000000002</c:v>
                </c:pt>
                <c:pt idx="4222">
                  <c:v>351.48522000000003</c:v>
                </c:pt>
                <c:pt idx="4223">
                  <c:v>351.49122</c:v>
                </c:pt>
                <c:pt idx="4224">
                  <c:v>351.49362000000002</c:v>
                </c:pt>
                <c:pt idx="4225">
                  <c:v>351.49241999999998</c:v>
                </c:pt>
                <c:pt idx="4226">
                  <c:v>351.49122</c:v>
                </c:pt>
                <c:pt idx="4227">
                  <c:v>351.49122</c:v>
                </c:pt>
                <c:pt idx="4228">
                  <c:v>351.49482</c:v>
                </c:pt>
                <c:pt idx="4229">
                  <c:v>351.49963000000002</c:v>
                </c:pt>
                <c:pt idx="4230">
                  <c:v>351.50803000000002</c:v>
                </c:pt>
                <c:pt idx="4231">
                  <c:v>351.51763999999997</c:v>
                </c:pt>
                <c:pt idx="4232">
                  <c:v>351.52845000000002</c:v>
                </c:pt>
                <c:pt idx="4233">
                  <c:v>351.53685000000002</c:v>
                </c:pt>
                <c:pt idx="4234">
                  <c:v>351.54286000000002</c:v>
                </c:pt>
                <c:pt idx="4235">
                  <c:v>351.54766000000001</c:v>
                </c:pt>
                <c:pt idx="4236">
                  <c:v>351.55365999999998</c:v>
                </c:pt>
                <c:pt idx="4237">
                  <c:v>351.56087000000002</c:v>
                </c:pt>
                <c:pt idx="4238">
                  <c:v>351.57047999999998</c:v>
                </c:pt>
                <c:pt idx="4239">
                  <c:v>351.57888000000003</c:v>
                </c:pt>
                <c:pt idx="4240">
                  <c:v>351.58848999999998</c:v>
                </c:pt>
                <c:pt idx="4241">
                  <c:v>351.59568999999999</c:v>
                </c:pt>
                <c:pt idx="4242">
                  <c:v>351.60410000000002</c:v>
                </c:pt>
                <c:pt idx="4243">
                  <c:v>351.61250999999999</c:v>
                </c:pt>
                <c:pt idx="4244">
                  <c:v>351.61971</c:v>
                </c:pt>
                <c:pt idx="4245">
                  <c:v>351.62691999999998</c:v>
                </c:pt>
                <c:pt idx="4246">
                  <c:v>351.63772</c:v>
                </c:pt>
                <c:pt idx="4247">
                  <c:v>351.65093000000002</c:v>
                </c:pt>
                <c:pt idx="4248">
                  <c:v>351.66413999999997</c:v>
                </c:pt>
                <c:pt idx="4249">
                  <c:v>351.67854999999997</c:v>
                </c:pt>
                <c:pt idx="4250">
                  <c:v>351.68936000000002</c:v>
                </c:pt>
                <c:pt idx="4251">
                  <c:v>351.69896999999997</c:v>
                </c:pt>
                <c:pt idx="4252">
                  <c:v>351.70497</c:v>
                </c:pt>
                <c:pt idx="4253">
                  <c:v>351.70857999999998</c:v>
                </c:pt>
                <c:pt idx="4254">
                  <c:v>351.71337999999997</c:v>
                </c:pt>
                <c:pt idx="4255">
                  <c:v>351.71697999999998</c:v>
                </c:pt>
                <c:pt idx="4256">
                  <c:v>351.72298999999998</c:v>
                </c:pt>
                <c:pt idx="4257">
                  <c:v>351.72779000000003</c:v>
                </c:pt>
                <c:pt idx="4258">
                  <c:v>351.73379</c:v>
                </c:pt>
                <c:pt idx="4259">
                  <c:v>351.7398</c:v>
                </c:pt>
                <c:pt idx="4260">
                  <c:v>351.74340000000001</c:v>
                </c:pt>
                <c:pt idx="4261">
                  <c:v>351.74459999999999</c:v>
                </c:pt>
                <c:pt idx="4262">
                  <c:v>351.74459999999999</c:v>
                </c:pt>
                <c:pt idx="4263">
                  <c:v>351.74579999999997</c:v>
                </c:pt>
                <c:pt idx="4264">
                  <c:v>351.74941000000001</c:v>
                </c:pt>
                <c:pt idx="4265">
                  <c:v>351.75301000000002</c:v>
                </c:pt>
                <c:pt idx="4266">
                  <c:v>351.75781000000001</c:v>
                </c:pt>
                <c:pt idx="4267">
                  <c:v>351.76501999999999</c:v>
                </c:pt>
                <c:pt idx="4268">
                  <c:v>351.76981999999998</c:v>
                </c:pt>
                <c:pt idx="4269">
                  <c:v>351.77222</c:v>
                </c:pt>
                <c:pt idx="4270">
                  <c:v>351.77582000000001</c:v>
                </c:pt>
                <c:pt idx="4271">
                  <c:v>351.77823000000001</c:v>
                </c:pt>
                <c:pt idx="4272">
                  <c:v>351.77701999999999</c:v>
                </c:pt>
                <c:pt idx="4273">
                  <c:v>351.77942999999999</c:v>
                </c:pt>
                <c:pt idx="4274">
                  <c:v>351.78422999999998</c:v>
                </c:pt>
                <c:pt idx="4275">
                  <c:v>351.78903000000003</c:v>
                </c:pt>
                <c:pt idx="4276">
                  <c:v>351.79624000000001</c:v>
                </c:pt>
                <c:pt idx="4277">
                  <c:v>351.80585000000002</c:v>
                </c:pt>
                <c:pt idx="4278">
                  <c:v>351.81545</c:v>
                </c:pt>
                <c:pt idx="4279">
                  <c:v>351.82625999999999</c:v>
                </c:pt>
                <c:pt idx="4280">
                  <c:v>351.83346999999998</c:v>
                </c:pt>
                <c:pt idx="4281">
                  <c:v>351.83587</c:v>
                </c:pt>
                <c:pt idx="4282">
                  <c:v>351.83587</c:v>
                </c:pt>
                <c:pt idx="4283">
                  <c:v>351.83706999999998</c:v>
                </c:pt>
                <c:pt idx="4284">
                  <c:v>351.84186999999997</c:v>
                </c:pt>
                <c:pt idx="4285">
                  <c:v>351.85147999999998</c:v>
                </c:pt>
                <c:pt idx="4286">
                  <c:v>351.86469</c:v>
                </c:pt>
                <c:pt idx="4287">
                  <c:v>351.88029999999998</c:v>
                </c:pt>
                <c:pt idx="4288">
                  <c:v>351.89350999999999</c:v>
                </c:pt>
                <c:pt idx="4289">
                  <c:v>351.90312</c:v>
                </c:pt>
                <c:pt idx="4290">
                  <c:v>351.91152</c:v>
                </c:pt>
                <c:pt idx="4291">
                  <c:v>351.91512</c:v>
                </c:pt>
                <c:pt idx="4292">
                  <c:v>351.92113000000001</c:v>
                </c:pt>
                <c:pt idx="4293">
                  <c:v>351.92473000000001</c:v>
                </c:pt>
                <c:pt idx="4294">
                  <c:v>351.92833000000002</c:v>
                </c:pt>
                <c:pt idx="4295">
                  <c:v>351.93434000000002</c:v>
                </c:pt>
                <c:pt idx="4296">
                  <c:v>351.94153999999997</c:v>
                </c:pt>
                <c:pt idx="4297">
                  <c:v>351.94754999999998</c:v>
                </c:pt>
                <c:pt idx="4298">
                  <c:v>351.95594999999997</c:v>
                </c:pt>
                <c:pt idx="4299">
                  <c:v>351.96195999999998</c:v>
                </c:pt>
                <c:pt idx="4300">
                  <c:v>351.96796000000001</c:v>
                </c:pt>
                <c:pt idx="4301">
                  <c:v>351.97516999999999</c:v>
                </c:pt>
                <c:pt idx="4302">
                  <c:v>351.98237</c:v>
                </c:pt>
                <c:pt idx="4303">
                  <c:v>351.98957999999999</c:v>
                </c:pt>
                <c:pt idx="4304">
                  <c:v>351.99678</c:v>
                </c:pt>
                <c:pt idx="4305">
                  <c:v>352.00398999999999</c:v>
                </c:pt>
                <c:pt idx="4306">
                  <c:v>352.01119</c:v>
                </c:pt>
                <c:pt idx="4307">
                  <c:v>352.01839999999999</c:v>
                </c:pt>
                <c:pt idx="4308">
                  <c:v>352.02440000000001</c:v>
                </c:pt>
                <c:pt idx="4309">
                  <c:v>352.0256</c:v>
                </c:pt>
                <c:pt idx="4310">
                  <c:v>352.02679999999998</c:v>
                </c:pt>
                <c:pt idx="4311">
                  <c:v>352.02679999999998</c:v>
                </c:pt>
                <c:pt idx="4312">
                  <c:v>352.03041000000002</c:v>
                </c:pt>
                <c:pt idx="4313">
                  <c:v>352.03401000000002</c:v>
                </c:pt>
                <c:pt idx="4314">
                  <c:v>352.03640999999999</c:v>
                </c:pt>
                <c:pt idx="4315">
                  <c:v>352.04120999999998</c:v>
                </c:pt>
                <c:pt idx="4316">
                  <c:v>352.04842000000002</c:v>
                </c:pt>
                <c:pt idx="4317">
                  <c:v>352.05441999999999</c:v>
                </c:pt>
                <c:pt idx="4318">
                  <c:v>352.05682999999999</c:v>
                </c:pt>
                <c:pt idx="4319">
                  <c:v>352.05802999999997</c:v>
                </c:pt>
                <c:pt idx="4320">
                  <c:v>352.05802999999997</c:v>
                </c:pt>
                <c:pt idx="4321">
                  <c:v>352.05802999999997</c:v>
                </c:pt>
                <c:pt idx="4322">
                  <c:v>352.05923000000001</c:v>
                </c:pt>
                <c:pt idx="4323">
                  <c:v>352.06283000000002</c:v>
                </c:pt>
                <c:pt idx="4324">
                  <c:v>352.07004000000001</c:v>
                </c:pt>
                <c:pt idx="4325">
                  <c:v>352.07844</c:v>
                </c:pt>
                <c:pt idx="4326">
                  <c:v>352.08924999999999</c:v>
                </c:pt>
                <c:pt idx="4327">
                  <c:v>352.09886</c:v>
                </c:pt>
                <c:pt idx="4328">
                  <c:v>352.10726</c:v>
                </c:pt>
                <c:pt idx="4329">
                  <c:v>352.11327</c:v>
                </c:pt>
                <c:pt idx="4330">
                  <c:v>352.12166999999999</c:v>
                </c:pt>
                <c:pt idx="4331">
                  <c:v>352.12887999999998</c:v>
                </c:pt>
                <c:pt idx="4332">
                  <c:v>352.13727999999998</c:v>
                </c:pt>
                <c:pt idx="4333">
                  <c:v>352.14688999999998</c:v>
                </c:pt>
                <c:pt idx="4334">
                  <c:v>352.15649999999999</c:v>
                </c:pt>
                <c:pt idx="4335">
                  <c:v>352.16609999999997</c:v>
                </c:pt>
                <c:pt idx="4336">
                  <c:v>352.17570999999998</c:v>
                </c:pt>
                <c:pt idx="4337">
                  <c:v>352.18292000000002</c:v>
                </c:pt>
                <c:pt idx="4338">
                  <c:v>352.18892</c:v>
                </c:pt>
                <c:pt idx="4339">
                  <c:v>352.19011999999998</c:v>
                </c:pt>
                <c:pt idx="4340">
                  <c:v>352.19132000000002</c:v>
                </c:pt>
                <c:pt idx="4341">
                  <c:v>352.19252</c:v>
                </c:pt>
                <c:pt idx="4342">
                  <c:v>352.19733000000002</c:v>
                </c:pt>
                <c:pt idx="4343">
                  <c:v>352.20693</c:v>
                </c:pt>
                <c:pt idx="4344">
                  <c:v>352.22014000000001</c:v>
                </c:pt>
                <c:pt idx="4345">
                  <c:v>352.23455000000001</c:v>
                </c:pt>
                <c:pt idx="4346">
                  <c:v>352.25015999999999</c:v>
                </c:pt>
                <c:pt idx="4347">
                  <c:v>352.25736999999998</c:v>
                </c:pt>
                <c:pt idx="4348">
                  <c:v>352.26217000000003</c:v>
                </c:pt>
                <c:pt idx="4349">
                  <c:v>352.26337000000001</c:v>
                </c:pt>
                <c:pt idx="4350">
                  <c:v>352.26697999999999</c:v>
                </c:pt>
                <c:pt idx="4351">
                  <c:v>352.27177999999998</c:v>
                </c:pt>
                <c:pt idx="4352">
                  <c:v>352.27778000000001</c:v>
                </c:pt>
                <c:pt idx="4353">
                  <c:v>352.28379000000001</c:v>
                </c:pt>
                <c:pt idx="4354">
                  <c:v>352.29099000000002</c:v>
                </c:pt>
                <c:pt idx="4355">
                  <c:v>352.29579999999999</c:v>
                </c:pt>
                <c:pt idx="4356">
                  <c:v>352.30059999999997</c:v>
                </c:pt>
                <c:pt idx="4357">
                  <c:v>352.30059999999997</c:v>
                </c:pt>
                <c:pt idx="4358">
                  <c:v>352.30059999999997</c:v>
                </c:pt>
                <c:pt idx="4359">
                  <c:v>352.30059999999997</c:v>
                </c:pt>
                <c:pt idx="4360">
                  <c:v>352.30059999999997</c:v>
                </c:pt>
                <c:pt idx="4361">
                  <c:v>352.303</c:v>
                </c:pt>
                <c:pt idx="4362">
                  <c:v>352.30781000000002</c:v>
                </c:pt>
                <c:pt idx="4363">
                  <c:v>352.31621000000001</c:v>
                </c:pt>
                <c:pt idx="4364">
                  <c:v>352.32222000000002</c:v>
                </c:pt>
                <c:pt idx="4365">
                  <c:v>352.32821999999999</c:v>
                </c:pt>
                <c:pt idx="4366">
                  <c:v>352.33181999999999</c:v>
                </c:pt>
                <c:pt idx="4367">
                  <c:v>352.33422999999999</c:v>
                </c:pt>
                <c:pt idx="4368">
                  <c:v>352.33663000000001</c:v>
                </c:pt>
                <c:pt idx="4369">
                  <c:v>352.33902999999998</c:v>
                </c:pt>
                <c:pt idx="4370">
                  <c:v>352.34023000000002</c:v>
                </c:pt>
                <c:pt idx="4371">
                  <c:v>352.34503000000001</c:v>
                </c:pt>
                <c:pt idx="4372">
                  <c:v>352.35343999999998</c:v>
                </c:pt>
                <c:pt idx="4373">
                  <c:v>352.36183999999997</c:v>
                </c:pt>
                <c:pt idx="4374">
                  <c:v>352.36784999999998</c:v>
                </c:pt>
                <c:pt idx="4375">
                  <c:v>352.37265000000002</c:v>
                </c:pt>
                <c:pt idx="4376">
                  <c:v>352.37265000000002</c:v>
                </c:pt>
                <c:pt idx="4377">
                  <c:v>352.37385</c:v>
                </c:pt>
                <c:pt idx="4378">
                  <c:v>352.37385</c:v>
                </c:pt>
                <c:pt idx="4379">
                  <c:v>352.37626</c:v>
                </c:pt>
                <c:pt idx="4380">
                  <c:v>352.37866000000002</c:v>
                </c:pt>
                <c:pt idx="4381">
                  <c:v>352.38466</c:v>
                </c:pt>
                <c:pt idx="4382">
                  <c:v>352.39186999999998</c:v>
                </c:pt>
                <c:pt idx="4383">
                  <c:v>352.40147000000002</c:v>
                </c:pt>
                <c:pt idx="4384">
                  <c:v>352.40987999999999</c:v>
                </c:pt>
                <c:pt idx="4385">
                  <c:v>352.41467999999998</c:v>
                </c:pt>
                <c:pt idx="4386">
                  <c:v>352.41949</c:v>
                </c:pt>
                <c:pt idx="4387">
                  <c:v>352.42428999999998</c:v>
                </c:pt>
                <c:pt idx="4388">
                  <c:v>352.42908999999997</c:v>
                </c:pt>
                <c:pt idx="4389">
                  <c:v>352.43389999999999</c:v>
                </c:pt>
                <c:pt idx="4390">
                  <c:v>352.4375</c:v>
                </c:pt>
                <c:pt idx="4391">
                  <c:v>352.44349999999997</c:v>
                </c:pt>
                <c:pt idx="4392">
                  <c:v>352.45310999999998</c:v>
                </c:pt>
                <c:pt idx="4393">
                  <c:v>352.46512000000001</c:v>
                </c:pt>
                <c:pt idx="4394">
                  <c:v>352.47473000000002</c:v>
                </c:pt>
                <c:pt idx="4395">
                  <c:v>352.48313000000002</c:v>
                </c:pt>
                <c:pt idx="4396">
                  <c:v>352.48914000000002</c:v>
                </c:pt>
                <c:pt idx="4397">
                  <c:v>352.49633999999998</c:v>
                </c:pt>
                <c:pt idx="4398">
                  <c:v>352.50234999999998</c:v>
                </c:pt>
                <c:pt idx="4399">
                  <c:v>352.51074999999997</c:v>
                </c:pt>
                <c:pt idx="4400">
                  <c:v>352.51796000000002</c:v>
                </c:pt>
                <c:pt idx="4401">
                  <c:v>352.52636000000001</c:v>
                </c:pt>
                <c:pt idx="4402">
                  <c:v>352.53597000000002</c:v>
                </c:pt>
                <c:pt idx="4403">
                  <c:v>352.54437999999999</c:v>
                </c:pt>
                <c:pt idx="4404">
                  <c:v>352.54798</c:v>
                </c:pt>
                <c:pt idx="4405">
                  <c:v>352.55038000000002</c:v>
                </c:pt>
                <c:pt idx="4406">
                  <c:v>352.54798</c:v>
                </c:pt>
                <c:pt idx="4407">
                  <c:v>352.54678000000001</c:v>
                </c:pt>
                <c:pt idx="4408">
                  <c:v>352.54437999999999</c:v>
                </c:pt>
                <c:pt idx="4409">
                  <c:v>352.54557999999997</c:v>
                </c:pt>
                <c:pt idx="4410">
                  <c:v>352.54678000000001</c:v>
                </c:pt>
                <c:pt idx="4411">
                  <c:v>352.55277999999998</c:v>
                </c:pt>
                <c:pt idx="4412">
                  <c:v>352.55637999999999</c:v>
                </c:pt>
                <c:pt idx="4413">
                  <c:v>352.55878999999999</c:v>
                </c:pt>
                <c:pt idx="4414">
                  <c:v>352.56479000000002</c:v>
                </c:pt>
                <c:pt idx="4415">
                  <c:v>352.56599</c:v>
                </c:pt>
                <c:pt idx="4416">
                  <c:v>352.56718999999998</c:v>
                </c:pt>
                <c:pt idx="4417">
                  <c:v>352.56718999999998</c:v>
                </c:pt>
                <c:pt idx="4418">
                  <c:v>352.56839000000002</c:v>
                </c:pt>
                <c:pt idx="4419">
                  <c:v>352.56959000000001</c:v>
                </c:pt>
                <c:pt idx="4420">
                  <c:v>352.57560000000001</c:v>
                </c:pt>
                <c:pt idx="4421">
                  <c:v>352.584</c:v>
                </c:pt>
                <c:pt idx="4422">
                  <c:v>352.59361000000001</c:v>
                </c:pt>
                <c:pt idx="4423">
                  <c:v>352.60201999999998</c:v>
                </c:pt>
                <c:pt idx="4424">
                  <c:v>352.60682000000003</c:v>
                </c:pt>
                <c:pt idx="4425">
                  <c:v>352.60921999999999</c:v>
                </c:pt>
                <c:pt idx="4426">
                  <c:v>352.61282999999997</c:v>
                </c:pt>
                <c:pt idx="4427">
                  <c:v>352.61883</c:v>
                </c:pt>
                <c:pt idx="4428">
                  <c:v>352.62723999999997</c:v>
                </c:pt>
                <c:pt idx="4429">
                  <c:v>352.63803999999999</c:v>
                </c:pt>
                <c:pt idx="4430">
                  <c:v>352.64884999999998</c:v>
                </c:pt>
                <c:pt idx="4431">
                  <c:v>352.65845999999999</c:v>
                </c:pt>
                <c:pt idx="4432">
                  <c:v>352.66926999999998</c:v>
                </c:pt>
                <c:pt idx="4433">
                  <c:v>352.67887000000002</c:v>
                </c:pt>
                <c:pt idx="4434">
                  <c:v>352.68848000000003</c:v>
                </c:pt>
                <c:pt idx="4435">
                  <c:v>352.69448</c:v>
                </c:pt>
                <c:pt idx="4436">
                  <c:v>352.69689</c:v>
                </c:pt>
                <c:pt idx="4437">
                  <c:v>352.69808999999998</c:v>
                </c:pt>
                <c:pt idx="4438">
                  <c:v>352.70049</c:v>
                </c:pt>
                <c:pt idx="4439">
                  <c:v>352.70528999999999</c:v>
                </c:pt>
                <c:pt idx="4440">
                  <c:v>352.7149</c:v>
                </c:pt>
                <c:pt idx="4441">
                  <c:v>352.73050999999998</c:v>
                </c:pt>
                <c:pt idx="4442">
                  <c:v>352.74491999999998</c:v>
                </c:pt>
                <c:pt idx="4443">
                  <c:v>352.75573000000003</c:v>
                </c:pt>
                <c:pt idx="4444">
                  <c:v>352.76292999999998</c:v>
                </c:pt>
                <c:pt idx="4445">
                  <c:v>352.76533000000001</c:v>
                </c:pt>
                <c:pt idx="4446">
                  <c:v>352.76533000000001</c:v>
                </c:pt>
                <c:pt idx="4447">
                  <c:v>352.76533000000001</c:v>
                </c:pt>
                <c:pt idx="4448">
                  <c:v>352.76533000000001</c:v>
                </c:pt>
                <c:pt idx="4449">
                  <c:v>352.76893999999999</c:v>
                </c:pt>
                <c:pt idx="4450">
                  <c:v>352.77614</c:v>
                </c:pt>
                <c:pt idx="4451">
                  <c:v>352.78334999999998</c:v>
                </c:pt>
                <c:pt idx="4452">
                  <c:v>352.78935000000001</c:v>
                </c:pt>
                <c:pt idx="4453">
                  <c:v>352.79415999999998</c:v>
                </c:pt>
                <c:pt idx="4454">
                  <c:v>352.79295000000002</c:v>
                </c:pt>
                <c:pt idx="4455">
                  <c:v>352.78935000000001</c:v>
                </c:pt>
                <c:pt idx="4456">
                  <c:v>352.78694999999999</c:v>
                </c:pt>
                <c:pt idx="4457">
                  <c:v>352.78814999999997</c:v>
                </c:pt>
                <c:pt idx="4458">
                  <c:v>352.79415999999998</c:v>
                </c:pt>
                <c:pt idx="4459">
                  <c:v>352.80135999999999</c:v>
                </c:pt>
                <c:pt idx="4460">
                  <c:v>352.80977000000001</c:v>
                </c:pt>
                <c:pt idx="4461">
                  <c:v>352.81457</c:v>
                </c:pt>
                <c:pt idx="4462">
                  <c:v>352.81697000000003</c:v>
                </c:pt>
                <c:pt idx="4463">
                  <c:v>352.81936999999999</c:v>
                </c:pt>
                <c:pt idx="4464">
                  <c:v>352.82056999999998</c:v>
                </c:pt>
                <c:pt idx="4465">
                  <c:v>352.82297999999997</c:v>
                </c:pt>
                <c:pt idx="4466">
                  <c:v>352.82657999999998</c:v>
                </c:pt>
                <c:pt idx="4467">
                  <c:v>352.83377999999999</c:v>
                </c:pt>
                <c:pt idx="4468">
                  <c:v>352.83859000000001</c:v>
                </c:pt>
                <c:pt idx="4469">
                  <c:v>352.84579000000002</c:v>
                </c:pt>
                <c:pt idx="4470">
                  <c:v>352.85300000000001</c:v>
                </c:pt>
                <c:pt idx="4471">
                  <c:v>352.8614</c:v>
                </c:pt>
                <c:pt idx="4472">
                  <c:v>352.86621000000002</c:v>
                </c:pt>
                <c:pt idx="4473">
                  <c:v>352.86621000000002</c:v>
                </c:pt>
                <c:pt idx="4474">
                  <c:v>352.86980999999997</c:v>
                </c:pt>
                <c:pt idx="4475">
                  <c:v>352.87461000000002</c:v>
                </c:pt>
                <c:pt idx="4476">
                  <c:v>352.88062000000002</c:v>
                </c:pt>
                <c:pt idx="4477">
                  <c:v>352.89022</c:v>
                </c:pt>
                <c:pt idx="4478">
                  <c:v>352.90463</c:v>
                </c:pt>
                <c:pt idx="4479">
                  <c:v>352.91663999999997</c:v>
                </c:pt>
                <c:pt idx="4480">
                  <c:v>352.92865</c:v>
                </c:pt>
                <c:pt idx="4481">
                  <c:v>352.93585999999999</c:v>
                </c:pt>
                <c:pt idx="4482">
                  <c:v>352.93826000000001</c:v>
                </c:pt>
                <c:pt idx="4483">
                  <c:v>352.93946</c:v>
                </c:pt>
                <c:pt idx="4484">
                  <c:v>352.94306</c:v>
                </c:pt>
                <c:pt idx="4485">
                  <c:v>352.94666000000001</c:v>
                </c:pt>
                <c:pt idx="4486">
                  <c:v>352.95026999999999</c:v>
                </c:pt>
                <c:pt idx="4487">
                  <c:v>352.95386999999999</c:v>
                </c:pt>
                <c:pt idx="4488">
                  <c:v>352.95987000000002</c:v>
                </c:pt>
                <c:pt idx="4489">
                  <c:v>352.96708000000001</c:v>
                </c:pt>
                <c:pt idx="4490">
                  <c:v>352.97548999999998</c:v>
                </c:pt>
                <c:pt idx="4491">
                  <c:v>352.98388999999997</c:v>
                </c:pt>
                <c:pt idx="4492">
                  <c:v>352.9923</c:v>
                </c:pt>
                <c:pt idx="4493">
                  <c:v>353.00189999999998</c:v>
                </c:pt>
                <c:pt idx="4494">
                  <c:v>353.01031</c:v>
                </c:pt>
                <c:pt idx="4495">
                  <c:v>353.01510999999999</c:v>
                </c:pt>
                <c:pt idx="4496">
                  <c:v>353.01992000000001</c:v>
                </c:pt>
                <c:pt idx="4497">
                  <c:v>353.02352000000002</c:v>
                </c:pt>
                <c:pt idx="4498">
                  <c:v>353.02951999999999</c:v>
                </c:pt>
                <c:pt idx="4499">
                  <c:v>353.03433000000001</c:v>
                </c:pt>
                <c:pt idx="4500">
                  <c:v>353.04153000000002</c:v>
                </c:pt>
                <c:pt idx="4501">
                  <c:v>353.04633999999999</c:v>
                </c:pt>
                <c:pt idx="4502">
                  <c:v>353.04874000000001</c:v>
                </c:pt>
                <c:pt idx="4503">
                  <c:v>353.04754000000003</c:v>
                </c:pt>
                <c:pt idx="4504">
                  <c:v>353.04514</c:v>
                </c:pt>
                <c:pt idx="4505">
                  <c:v>353.04392999999999</c:v>
                </c:pt>
                <c:pt idx="4506">
                  <c:v>353.04633999999999</c:v>
                </c:pt>
                <c:pt idx="4507">
                  <c:v>353.05113999999998</c:v>
                </c:pt>
                <c:pt idx="4508">
                  <c:v>353.05354</c:v>
                </c:pt>
                <c:pt idx="4509">
                  <c:v>353.05714</c:v>
                </c:pt>
                <c:pt idx="4510">
                  <c:v>353.05835000000002</c:v>
                </c:pt>
                <c:pt idx="4511">
                  <c:v>353.06074999999998</c:v>
                </c:pt>
                <c:pt idx="4512">
                  <c:v>353.06195000000002</c:v>
                </c:pt>
                <c:pt idx="4513">
                  <c:v>353.06195000000002</c:v>
                </c:pt>
                <c:pt idx="4514">
                  <c:v>353.06074999999998</c:v>
                </c:pt>
                <c:pt idx="4515">
                  <c:v>353.05955</c:v>
                </c:pt>
                <c:pt idx="4516">
                  <c:v>353.06195000000002</c:v>
                </c:pt>
                <c:pt idx="4517">
                  <c:v>353.06795</c:v>
                </c:pt>
                <c:pt idx="4518">
                  <c:v>353.07756000000001</c:v>
                </c:pt>
                <c:pt idx="4519">
                  <c:v>353.08476000000002</c:v>
                </c:pt>
                <c:pt idx="4520">
                  <c:v>353.08956999999998</c:v>
                </c:pt>
                <c:pt idx="4521">
                  <c:v>353.09077000000002</c:v>
                </c:pt>
                <c:pt idx="4522">
                  <c:v>353.09197</c:v>
                </c:pt>
                <c:pt idx="4523">
                  <c:v>353.09316999999999</c:v>
                </c:pt>
                <c:pt idx="4524">
                  <c:v>353.09917000000002</c:v>
                </c:pt>
                <c:pt idx="4525">
                  <c:v>353.10757999999998</c:v>
                </c:pt>
                <c:pt idx="4526">
                  <c:v>353.11718999999999</c:v>
                </c:pt>
                <c:pt idx="4527">
                  <c:v>353.12920000000003</c:v>
                </c:pt>
                <c:pt idx="4528">
                  <c:v>353.1388</c:v>
                </c:pt>
                <c:pt idx="4529">
                  <c:v>353.14600999999999</c:v>
                </c:pt>
                <c:pt idx="4530">
                  <c:v>353.15080999999998</c:v>
                </c:pt>
                <c:pt idx="4531">
                  <c:v>353.15561000000002</c:v>
                </c:pt>
                <c:pt idx="4532">
                  <c:v>353.16282000000001</c:v>
                </c:pt>
                <c:pt idx="4533">
                  <c:v>353.17003</c:v>
                </c:pt>
                <c:pt idx="4534">
                  <c:v>353.17723000000001</c:v>
                </c:pt>
                <c:pt idx="4535">
                  <c:v>353.18563999999998</c:v>
                </c:pt>
                <c:pt idx="4536">
                  <c:v>353.19524000000001</c:v>
                </c:pt>
                <c:pt idx="4537">
                  <c:v>353.20485000000002</c:v>
                </c:pt>
                <c:pt idx="4538">
                  <c:v>353.21445999999997</c:v>
                </c:pt>
                <c:pt idx="4539">
                  <c:v>353.22165999999999</c:v>
                </c:pt>
                <c:pt idx="4540">
                  <c:v>353.22286000000003</c:v>
                </c:pt>
                <c:pt idx="4541">
                  <c:v>353.22165999999999</c:v>
                </c:pt>
                <c:pt idx="4542">
                  <c:v>353.22165999999999</c:v>
                </c:pt>
                <c:pt idx="4543">
                  <c:v>353.22527000000002</c:v>
                </c:pt>
                <c:pt idx="4544">
                  <c:v>353.23246999999998</c:v>
                </c:pt>
                <c:pt idx="4545">
                  <c:v>353.24207999999999</c:v>
                </c:pt>
                <c:pt idx="4546">
                  <c:v>353.24928</c:v>
                </c:pt>
                <c:pt idx="4547">
                  <c:v>353.25529</c:v>
                </c:pt>
                <c:pt idx="4548">
                  <c:v>353.25889000000001</c:v>
                </c:pt>
                <c:pt idx="4549">
                  <c:v>353.25889000000001</c:v>
                </c:pt>
                <c:pt idx="4550">
                  <c:v>353.25529</c:v>
                </c:pt>
                <c:pt idx="4551">
                  <c:v>353.25047999999998</c:v>
                </c:pt>
                <c:pt idx="4552">
                  <c:v>353.24687999999998</c:v>
                </c:pt>
                <c:pt idx="4553">
                  <c:v>353.24808000000002</c:v>
                </c:pt>
                <c:pt idx="4554">
                  <c:v>353.25288</c:v>
                </c:pt>
                <c:pt idx="4555">
                  <c:v>353.26249000000001</c:v>
                </c:pt>
                <c:pt idx="4556">
                  <c:v>353.27210000000002</c:v>
                </c:pt>
                <c:pt idx="4557">
                  <c:v>353.28050000000002</c:v>
                </c:pt>
                <c:pt idx="4558">
                  <c:v>353.28411</c:v>
                </c:pt>
                <c:pt idx="4559">
                  <c:v>353.28530999999998</c:v>
                </c:pt>
                <c:pt idx="4560">
                  <c:v>353.28651000000002</c:v>
                </c:pt>
                <c:pt idx="4561">
                  <c:v>353.28771</c:v>
                </c:pt>
                <c:pt idx="4562">
                  <c:v>353.28771</c:v>
                </c:pt>
                <c:pt idx="4563">
                  <c:v>353.28890999999999</c:v>
                </c:pt>
                <c:pt idx="4564">
                  <c:v>353.29491999999999</c:v>
                </c:pt>
                <c:pt idx="4565">
                  <c:v>353.30212</c:v>
                </c:pt>
                <c:pt idx="4566">
                  <c:v>353.30932999999999</c:v>
                </c:pt>
                <c:pt idx="4567">
                  <c:v>353.31533000000002</c:v>
                </c:pt>
                <c:pt idx="4568">
                  <c:v>353.31893000000002</c:v>
                </c:pt>
                <c:pt idx="4569">
                  <c:v>353.31893000000002</c:v>
                </c:pt>
                <c:pt idx="4570">
                  <c:v>353.32132999999999</c:v>
                </c:pt>
                <c:pt idx="4571">
                  <c:v>353.32614000000001</c:v>
                </c:pt>
                <c:pt idx="4572">
                  <c:v>353.33454</c:v>
                </c:pt>
                <c:pt idx="4573">
                  <c:v>353.34294999999997</c:v>
                </c:pt>
                <c:pt idx="4574">
                  <c:v>353.35255999999998</c:v>
                </c:pt>
                <c:pt idx="4575">
                  <c:v>353.36216000000002</c:v>
                </c:pt>
                <c:pt idx="4576">
                  <c:v>353.36937</c:v>
                </c:pt>
                <c:pt idx="4577">
                  <c:v>353.37536999999998</c:v>
                </c:pt>
                <c:pt idx="4578">
                  <c:v>353.37898000000001</c:v>
                </c:pt>
                <c:pt idx="4579">
                  <c:v>353.37898000000001</c:v>
                </c:pt>
                <c:pt idx="4580">
                  <c:v>353.37898000000001</c:v>
                </c:pt>
                <c:pt idx="4581">
                  <c:v>353.38378</c:v>
                </c:pt>
                <c:pt idx="4582">
                  <c:v>353.39218</c:v>
                </c:pt>
                <c:pt idx="4583">
                  <c:v>353.40179000000001</c:v>
                </c:pt>
                <c:pt idx="4584">
                  <c:v>353.41019999999997</c:v>
                </c:pt>
                <c:pt idx="4585">
                  <c:v>353.41739999999999</c:v>
                </c:pt>
                <c:pt idx="4586">
                  <c:v>353.42221000000001</c:v>
                </c:pt>
                <c:pt idx="4587">
                  <c:v>353.42581000000001</c:v>
                </c:pt>
                <c:pt idx="4588">
                  <c:v>353.43301000000002</c:v>
                </c:pt>
                <c:pt idx="4589">
                  <c:v>353.43781999999999</c:v>
                </c:pt>
                <c:pt idx="4590">
                  <c:v>353.44261999999998</c:v>
                </c:pt>
                <c:pt idx="4591">
                  <c:v>353.44862999999998</c:v>
                </c:pt>
                <c:pt idx="4592">
                  <c:v>353.45463000000001</c:v>
                </c:pt>
                <c:pt idx="4593">
                  <c:v>353.46303999999998</c:v>
                </c:pt>
                <c:pt idx="4594">
                  <c:v>353.47384</c:v>
                </c:pt>
                <c:pt idx="4595">
                  <c:v>353.48345</c:v>
                </c:pt>
                <c:pt idx="4596">
                  <c:v>353.48944999999998</c:v>
                </c:pt>
                <c:pt idx="4597">
                  <c:v>353.49185999999997</c:v>
                </c:pt>
                <c:pt idx="4598">
                  <c:v>353.49065999999999</c:v>
                </c:pt>
                <c:pt idx="4599">
                  <c:v>353.48705000000001</c:v>
                </c:pt>
                <c:pt idx="4600">
                  <c:v>353.48345</c:v>
                </c:pt>
                <c:pt idx="4601">
                  <c:v>353.48345</c:v>
                </c:pt>
                <c:pt idx="4602">
                  <c:v>353.48585000000003</c:v>
                </c:pt>
                <c:pt idx="4603">
                  <c:v>353.49065999999999</c:v>
                </c:pt>
                <c:pt idx="4604">
                  <c:v>353.49666000000002</c:v>
                </c:pt>
                <c:pt idx="4605">
                  <c:v>353.49786</c:v>
                </c:pt>
                <c:pt idx="4606">
                  <c:v>353.49545999999998</c:v>
                </c:pt>
                <c:pt idx="4607">
                  <c:v>353.48944999999998</c:v>
                </c:pt>
                <c:pt idx="4608">
                  <c:v>353.48705000000001</c:v>
                </c:pt>
                <c:pt idx="4609">
                  <c:v>353.48705000000001</c:v>
                </c:pt>
                <c:pt idx="4610">
                  <c:v>353.48824999999999</c:v>
                </c:pt>
                <c:pt idx="4611">
                  <c:v>353.49065999999999</c:v>
                </c:pt>
                <c:pt idx="4612">
                  <c:v>353.49545999999998</c:v>
                </c:pt>
                <c:pt idx="4613">
                  <c:v>353.50265999999999</c:v>
                </c:pt>
                <c:pt idx="4614">
                  <c:v>353.50747000000001</c:v>
                </c:pt>
                <c:pt idx="4615">
                  <c:v>353.50747000000001</c:v>
                </c:pt>
                <c:pt idx="4616">
                  <c:v>353.50506999999999</c:v>
                </c:pt>
                <c:pt idx="4617">
                  <c:v>353.50146000000001</c:v>
                </c:pt>
                <c:pt idx="4618">
                  <c:v>353.50387000000001</c:v>
                </c:pt>
                <c:pt idx="4619">
                  <c:v>353.51107000000002</c:v>
                </c:pt>
                <c:pt idx="4620">
                  <c:v>353.52427999999998</c:v>
                </c:pt>
                <c:pt idx="4621">
                  <c:v>353.53748999999999</c:v>
                </c:pt>
                <c:pt idx="4622">
                  <c:v>353.54950000000002</c:v>
                </c:pt>
                <c:pt idx="4623">
                  <c:v>353.5591</c:v>
                </c:pt>
                <c:pt idx="4624">
                  <c:v>353.56630999999999</c:v>
                </c:pt>
                <c:pt idx="4625">
                  <c:v>353.57110999999998</c:v>
                </c:pt>
                <c:pt idx="4626">
                  <c:v>353.57592</c:v>
                </c:pt>
                <c:pt idx="4627">
                  <c:v>353.57952</c:v>
                </c:pt>
                <c:pt idx="4628">
                  <c:v>353.58672000000001</c:v>
                </c:pt>
                <c:pt idx="4629">
                  <c:v>353.59512999999998</c:v>
                </c:pt>
                <c:pt idx="4630">
                  <c:v>353.60834</c:v>
                </c:pt>
                <c:pt idx="4631">
                  <c:v>353.62155000000001</c:v>
                </c:pt>
                <c:pt idx="4632">
                  <c:v>353.63236000000001</c:v>
                </c:pt>
                <c:pt idx="4633">
                  <c:v>353.63835999999998</c:v>
                </c:pt>
                <c:pt idx="4634">
                  <c:v>353.64076</c:v>
                </c:pt>
                <c:pt idx="4635">
                  <c:v>353.63956000000002</c:v>
                </c:pt>
                <c:pt idx="4636">
                  <c:v>353.63835999999998</c:v>
                </c:pt>
                <c:pt idx="4637">
                  <c:v>353.64076</c:v>
                </c:pt>
                <c:pt idx="4638">
                  <c:v>353.64436999999998</c:v>
                </c:pt>
                <c:pt idx="4639">
                  <c:v>353.65276999999998</c:v>
                </c:pt>
                <c:pt idx="4640">
                  <c:v>353.66478000000001</c:v>
                </c:pt>
                <c:pt idx="4641">
                  <c:v>353.67919000000001</c:v>
                </c:pt>
                <c:pt idx="4642">
                  <c:v>353.68880000000001</c:v>
                </c:pt>
                <c:pt idx="4643">
                  <c:v>353.69240000000002</c:v>
                </c:pt>
                <c:pt idx="4644">
                  <c:v>353.69240000000002</c:v>
                </c:pt>
                <c:pt idx="4645">
                  <c:v>353.68759999999997</c:v>
                </c:pt>
                <c:pt idx="4646">
                  <c:v>353.68279000000001</c:v>
                </c:pt>
                <c:pt idx="4647">
                  <c:v>353.67678999999998</c:v>
                </c:pt>
                <c:pt idx="4648">
                  <c:v>353.67439000000002</c:v>
                </c:pt>
                <c:pt idx="4649">
                  <c:v>353.67678999999998</c:v>
                </c:pt>
                <c:pt idx="4650">
                  <c:v>353.68159000000003</c:v>
                </c:pt>
                <c:pt idx="4651">
                  <c:v>353.68759999999997</c:v>
                </c:pt>
                <c:pt idx="4652">
                  <c:v>353.6936</c:v>
                </c:pt>
                <c:pt idx="4653">
                  <c:v>353.69720000000001</c:v>
                </c:pt>
                <c:pt idx="4654">
                  <c:v>353.69961000000001</c:v>
                </c:pt>
                <c:pt idx="4655">
                  <c:v>353.70200999999997</c:v>
                </c:pt>
                <c:pt idx="4656">
                  <c:v>353.70441</c:v>
                </c:pt>
                <c:pt idx="4657">
                  <c:v>353.70920999999998</c:v>
                </c:pt>
                <c:pt idx="4658">
                  <c:v>353.71521999999999</c:v>
                </c:pt>
                <c:pt idx="4659">
                  <c:v>353.72122000000002</c:v>
                </c:pt>
                <c:pt idx="4660">
                  <c:v>353.72602000000001</c:v>
                </c:pt>
                <c:pt idx="4661">
                  <c:v>353.72962999999999</c:v>
                </c:pt>
                <c:pt idx="4662">
                  <c:v>353.73203000000001</c:v>
                </c:pt>
                <c:pt idx="4663">
                  <c:v>353.73083000000003</c:v>
                </c:pt>
                <c:pt idx="4664">
                  <c:v>353.72962999999999</c:v>
                </c:pt>
                <c:pt idx="4665">
                  <c:v>353.72843</c:v>
                </c:pt>
                <c:pt idx="4666">
                  <c:v>353.73322999999999</c:v>
                </c:pt>
                <c:pt idx="4667">
                  <c:v>353.74284</c:v>
                </c:pt>
                <c:pt idx="4668">
                  <c:v>353.75725</c:v>
                </c:pt>
                <c:pt idx="4669">
                  <c:v>353.77046000000001</c:v>
                </c:pt>
                <c:pt idx="4670">
                  <c:v>353.78125999999997</c:v>
                </c:pt>
                <c:pt idx="4671">
                  <c:v>353.78487000000001</c:v>
                </c:pt>
                <c:pt idx="4672">
                  <c:v>353.78607</c:v>
                </c:pt>
                <c:pt idx="4673">
                  <c:v>353.78607</c:v>
                </c:pt>
                <c:pt idx="4674">
                  <c:v>353.78607</c:v>
                </c:pt>
                <c:pt idx="4675">
                  <c:v>353.78967</c:v>
                </c:pt>
                <c:pt idx="4676">
                  <c:v>353.79808000000003</c:v>
                </c:pt>
                <c:pt idx="4677">
                  <c:v>353.81008000000003</c:v>
                </c:pt>
                <c:pt idx="4678">
                  <c:v>353.82569999999998</c:v>
                </c:pt>
                <c:pt idx="4679">
                  <c:v>353.84010999999998</c:v>
                </c:pt>
                <c:pt idx="4680">
                  <c:v>353.84730999999999</c:v>
                </c:pt>
                <c:pt idx="4681">
                  <c:v>353.85091</c:v>
                </c:pt>
                <c:pt idx="4682">
                  <c:v>353.84971000000002</c:v>
                </c:pt>
                <c:pt idx="4683">
                  <c:v>353.84850999999998</c:v>
                </c:pt>
                <c:pt idx="4684">
                  <c:v>353.84850999999998</c:v>
                </c:pt>
                <c:pt idx="4685">
                  <c:v>353.84971000000002</c:v>
                </c:pt>
                <c:pt idx="4686">
                  <c:v>353.85451999999998</c:v>
                </c:pt>
                <c:pt idx="4687">
                  <c:v>353.86291999999997</c:v>
                </c:pt>
                <c:pt idx="4688">
                  <c:v>353.87252999999998</c:v>
                </c:pt>
                <c:pt idx="4689">
                  <c:v>353.88333999999998</c:v>
                </c:pt>
                <c:pt idx="4690">
                  <c:v>353.89053999999999</c:v>
                </c:pt>
                <c:pt idx="4691">
                  <c:v>353.89415000000002</c:v>
                </c:pt>
                <c:pt idx="4692">
                  <c:v>353.89535000000001</c:v>
                </c:pt>
                <c:pt idx="4693">
                  <c:v>353.89535000000001</c:v>
                </c:pt>
                <c:pt idx="4694">
                  <c:v>353.89774999999997</c:v>
                </c:pt>
                <c:pt idx="4695">
                  <c:v>353.90255000000002</c:v>
                </c:pt>
                <c:pt idx="4696">
                  <c:v>353.90856000000002</c:v>
                </c:pt>
                <c:pt idx="4697">
                  <c:v>353.91455999999999</c:v>
                </c:pt>
                <c:pt idx="4698">
                  <c:v>353.91816</c:v>
                </c:pt>
                <c:pt idx="4699">
                  <c:v>353.91935999999998</c:v>
                </c:pt>
                <c:pt idx="4700">
                  <c:v>353.91816</c:v>
                </c:pt>
                <c:pt idx="4701">
                  <c:v>353.91575999999998</c:v>
                </c:pt>
                <c:pt idx="4702">
                  <c:v>353.91095999999999</c:v>
                </c:pt>
                <c:pt idx="4703">
                  <c:v>353.90615000000003</c:v>
                </c:pt>
                <c:pt idx="4704">
                  <c:v>353.90494999999999</c:v>
                </c:pt>
                <c:pt idx="4705">
                  <c:v>353.90735000000001</c:v>
                </c:pt>
                <c:pt idx="4706">
                  <c:v>353.91336000000001</c:v>
                </c:pt>
                <c:pt idx="4707">
                  <c:v>353.91816</c:v>
                </c:pt>
                <c:pt idx="4708">
                  <c:v>353.92176999999998</c:v>
                </c:pt>
                <c:pt idx="4709">
                  <c:v>353.92297000000002</c:v>
                </c:pt>
                <c:pt idx="4710">
                  <c:v>353.92056000000002</c:v>
                </c:pt>
                <c:pt idx="4711">
                  <c:v>353.91696000000002</c:v>
                </c:pt>
                <c:pt idx="4712">
                  <c:v>353.91336000000001</c:v>
                </c:pt>
                <c:pt idx="4713">
                  <c:v>353.91215999999997</c:v>
                </c:pt>
                <c:pt idx="4714">
                  <c:v>353.91455999999999</c:v>
                </c:pt>
                <c:pt idx="4715">
                  <c:v>353.92056000000002</c:v>
                </c:pt>
                <c:pt idx="4716">
                  <c:v>353.93016999999998</c:v>
                </c:pt>
                <c:pt idx="4717">
                  <c:v>353.93858</c:v>
                </c:pt>
                <c:pt idx="4718">
                  <c:v>353.94457999999997</c:v>
                </c:pt>
                <c:pt idx="4719">
                  <c:v>353.94938999999999</c:v>
                </c:pt>
                <c:pt idx="4720">
                  <c:v>353.95299</c:v>
                </c:pt>
                <c:pt idx="4721">
                  <c:v>353.95898999999997</c:v>
                </c:pt>
                <c:pt idx="4722">
                  <c:v>353.96620000000001</c:v>
                </c:pt>
                <c:pt idx="4723">
                  <c:v>353.97340000000003</c:v>
                </c:pt>
                <c:pt idx="4724">
                  <c:v>353.97820999999999</c:v>
                </c:pt>
                <c:pt idx="4725">
                  <c:v>353.98300999999998</c:v>
                </c:pt>
                <c:pt idx="4726">
                  <c:v>353.98901000000001</c:v>
                </c:pt>
                <c:pt idx="4727">
                  <c:v>353.99741999999998</c:v>
                </c:pt>
                <c:pt idx="4728">
                  <c:v>354.00583</c:v>
                </c:pt>
                <c:pt idx="4729">
                  <c:v>354.01182999999997</c:v>
                </c:pt>
                <c:pt idx="4730">
                  <c:v>354.01542999999998</c:v>
                </c:pt>
                <c:pt idx="4731">
                  <c:v>354.01783</c:v>
                </c:pt>
                <c:pt idx="4732">
                  <c:v>354.02143999999998</c:v>
                </c:pt>
                <c:pt idx="4733">
                  <c:v>354.02503999999999</c:v>
                </c:pt>
                <c:pt idx="4734">
                  <c:v>354.03224</c:v>
                </c:pt>
                <c:pt idx="4735">
                  <c:v>354.03944999999999</c:v>
                </c:pt>
                <c:pt idx="4736">
                  <c:v>354.05025999999998</c:v>
                </c:pt>
                <c:pt idx="4737">
                  <c:v>354.06227000000001</c:v>
                </c:pt>
                <c:pt idx="4738">
                  <c:v>354.06707</c:v>
                </c:pt>
                <c:pt idx="4739">
                  <c:v>354.07067000000001</c:v>
                </c:pt>
                <c:pt idx="4740">
                  <c:v>354.07067000000001</c:v>
                </c:pt>
                <c:pt idx="4741">
                  <c:v>354.07067000000001</c:v>
                </c:pt>
                <c:pt idx="4742">
                  <c:v>354.07067000000001</c:v>
                </c:pt>
                <c:pt idx="4743">
                  <c:v>354.07186999999999</c:v>
                </c:pt>
                <c:pt idx="4744">
                  <c:v>354.07548000000003</c:v>
                </c:pt>
                <c:pt idx="4745">
                  <c:v>354.08028000000002</c:v>
                </c:pt>
                <c:pt idx="4746">
                  <c:v>354.08508</c:v>
                </c:pt>
                <c:pt idx="4747">
                  <c:v>354.08868999999999</c:v>
                </c:pt>
                <c:pt idx="4748">
                  <c:v>354.08989000000003</c:v>
                </c:pt>
                <c:pt idx="4749">
                  <c:v>354.08868999999999</c:v>
                </c:pt>
                <c:pt idx="4750">
                  <c:v>354.08868999999999</c:v>
                </c:pt>
                <c:pt idx="4751">
                  <c:v>354.08748000000003</c:v>
                </c:pt>
                <c:pt idx="4752">
                  <c:v>354.08748000000003</c:v>
                </c:pt>
                <c:pt idx="4753">
                  <c:v>354.08748000000003</c:v>
                </c:pt>
                <c:pt idx="4754">
                  <c:v>354.08748000000003</c:v>
                </c:pt>
                <c:pt idx="4755">
                  <c:v>354.09109000000001</c:v>
                </c:pt>
                <c:pt idx="4756">
                  <c:v>354.09348999999997</c:v>
                </c:pt>
                <c:pt idx="4757">
                  <c:v>354.09708999999998</c:v>
                </c:pt>
                <c:pt idx="4758">
                  <c:v>354.10189000000003</c:v>
                </c:pt>
                <c:pt idx="4759">
                  <c:v>354.10189000000003</c:v>
                </c:pt>
                <c:pt idx="4760">
                  <c:v>354.10068999999999</c:v>
                </c:pt>
                <c:pt idx="4761">
                  <c:v>354.10068999999999</c:v>
                </c:pt>
                <c:pt idx="4762">
                  <c:v>354.10068999999999</c:v>
                </c:pt>
                <c:pt idx="4763">
                  <c:v>354.10669999999999</c:v>
                </c:pt>
                <c:pt idx="4764">
                  <c:v>354.11630000000002</c:v>
                </c:pt>
                <c:pt idx="4765">
                  <c:v>354.12711000000002</c:v>
                </c:pt>
                <c:pt idx="4766">
                  <c:v>354.13672000000003</c:v>
                </c:pt>
                <c:pt idx="4767">
                  <c:v>354.14152000000001</c:v>
                </c:pt>
                <c:pt idx="4768">
                  <c:v>354.14272</c:v>
                </c:pt>
                <c:pt idx="4769">
                  <c:v>354.14391999999998</c:v>
                </c:pt>
                <c:pt idx="4770">
                  <c:v>354.14512999999999</c:v>
                </c:pt>
                <c:pt idx="4771">
                  <c:v>354.14873</c:v>
                </c:pt>
                <c:pt idx="4772">
                  <c:v>354.15472999999997</c:v>
                </c:pt>
                <c:pt idx="4773">
                  <c:v>354.15953999999999</c:v>
                </c:pt>
                <c:pt idx="4774">
                  <c:v>354.16793999999999</c:v>
                </c:pt>
                <c:pt idx="4775">
                  <c:v>354.17755</c:v>
                </c:pt>
                <c:pt idx="4776">
                  <c:v>354.18716000000001</c:v>
                </c:pt>
                <c:pt idx="4777">
                  <c:v>354.19556</c:v>
                </c:pt>
                <c:pt idx="4778">
                  <c:v>354.20037000000002</c:v>
                </c:pt>
                <c:pt idx="4779">
                  <c:v>354.20157</c:v>
                </c:pt>
                <c:pt idx="4780">
                  <c:v>354.20276999999999</c:v>
                </c:pt>
                <c:pt idx="4781">
                  <c:v>354.20636999999999</c:v>
                </c:pt>
                <c:pt idx="4782">
                  <c:v>354.21116999999998</c:v>
                </c:pt>
                <c:pt idx="4783">
                  <c:v>354.21717999999998</c:v>
                </c:pt>
                <c:pt idx="4784">
                  <c:v>354.22557999999998</c:v>
                </c:pt>
                <c:pt idx="4785">
                  <c:v>354.23399000000001</c:v>
                </c:pt>
                <c:pt idx="4786">
                  <c:v>354.24119000000002</c:v>
                </c:pt>
                <c:pt idx="4787">
                  <c:v>354.24720000000002</c:v>
                </c:pt>
                <c:pt idx="4788">
                  <c:v>354.25200000000001</c:v>
                </c:pt>
                <c:pt idx="4789">
                  <c:v>354.25560000000002</c:v>
                </c:pt>
                <c:pt idx="4790">
                  <c:v>354.25801000000001</c:v>
                </c:pt>
                <c:pt idx="4791">
                  <c:v>354.25921</c:v>
                </c:pt>
                <c:pt idx="4792">
                  <c:v>354.26161000000002</c:v>
                </c:pt>
                <c:pt idx="4793">
                  <c:v>354.26521000000002</c:v>
                </c:pt>
                <c:pt idx="4794">
                  <c:v>354.26880999999997</c:v>
                </c:pt>
                <c:pt idx="4795">
                  <c:v>354.27481999999998</c:v>
                </c:pt>
                <c:pt idx="4796">
                  <c:v>354.27962000000002</c:v>
                </c:pt>
                <c:pt idx="4797">
                  <c:v>354.28442999999999</c:v>
                </c:pt>
                <c:pt idx="4798">
                  <c:v>354.28563000000003</c:v>
                </c:pt>
                <c:pt idx="4799">
                  <c:v>354.28442999999999</c:v>
                </c:pt>
                <c:pt idx="4800">
                  <c:v>354.28082000000001</c:v>
                </c:pt>
                <c:pt idx="4801">
                  <c:v>354.27841999999998</c:v>
                </c:pt>
                <c:pt idx="4802">
                  <c:v>354.27962000000002</c:v>
                </c:pt>
                <c:pt idx="4803">
                  <c:v>354.28563000000003</c:v>
                </c:pt>
                <c:pt idx="4804">
                  <c:v>354.29043000000001</c:v>
                </c:pt>
                <c:pt idx="4805">
                  <c:v>354.29523</c:v>
                </c:pt>
                <c:pt idx="4806">
                  <c:v>354.29883999999998</c:v>
                </c:pt>
                <c:pt idx="4807">
                  <c:v>354.29883999999998</c:v>
                </c:pt>
                <c:pt idx="4808">
                  <c:v>354.29523</c:v>
                </c:pt>
                <c:pt idx="4809">
                  <c:v>354.28922999999998</c:v>
                </c:pt>
                <c:pt idx="4810">
                  <c:v>354.28442999999999</c:v>
                </c:pt>
                <c:pt idx="4811">
                  <c:v>354.28082000000001</c:v>
                </c:pt>
                <c:pt idx="4812">
                  <c:v>354.28321999999997</c:v>
                </c:pt>
                <c:pt idx="4813">
                  <c:v>354.29163</c:v>
                </c:pt>
                <c:pt idx="4814">
                  <c:v>354.30243999999999</c:v>
                </c:pt>
                <c:pt idx="4815">
                  <c:v>354.31445000000002</c:v>
                </c:pt>
                <c:pt idx="4816">
                  <c:v>354.32405</c:v>
                </c:pt>
                <c:pt idx="4817">
                  <c:v>354.33125999999999</c:v>
                </c:pt>
                <c:pt idx="4818">
                  <c:v>354.33726000000001</c:v>
                </c:pt>
                <c:pt idx="4819">
                  <c:v>354.34566999999998</c:v>
                </c:pt>
                <c:pt idx="4820">
                  <c:v>354.35046999999997</c:v>
                </c:pt>
                <c:pt idx="4821">
                  <c:v>354.35647999999998</c:v>
                </c:pt>
                <c:pt idx="4822">
                  <c:v>354.36367999999999</c:v>
                </c:pt>
                <c:pt idx="4823">
                  <c:v>354.37209000000001</c:v>
                </c:pt>
                <c:pt idx="4824">
                  <c:v>354.38409999999999</c:v>
                </c:pt>
                <c:pt idx="4825">
                  <c:v>354.39490000000001</c:v>
                </c:pt>
                <c:pt idx="4826">
                  <c:v>354.40091000000001</c:v>
                </c:pt>
                <c:pt idx="4827">
                  <c:v>354.40330999999998</c:v>
                </c:pt>
                <c:pt idx="4828">
                  <c:v>354.40330999999998</c:v>
                </c:pt>
                <c:pt idx="4829">
                  <c:v>354.40330999999998</c:v>
                </c:pt>
                <c:pt idx="4830">
                  <c:v>354.40811000000002</c:v>
                </c:pt>
                <c:pt idx="4831">
                  <c:v>354.41532000000001</c:v>
                </c:pt>
                <c:pt idx="4832">
                  <c:v>354.42613</c:v>
                </c:pt>
                <c:pt idx="4833">
                  <c:v>354.43572999999998</c:v>
                </c:pt>
                <c:pt idx="4834">
                  <c:v>354.44533999999999</c:v>
                </c:pt>
                <c:pt idx="4835">
                  <c:v>354.45254999999997</c:v>
                </c:pt>
                <c:pt idx="4836">
                  <c:v>354.45375000000001</c:v>
                </c:pt>
                <c:pt idx="4837">
                  <c:v>354.45375000000001</c:v>
                </c:pt>
                <c:pt idx="4838">
                  <c:v>354.45134999999999</c:v>
                </c:pt>
                <c:pt idx="4839">
                  <c:v>354.45013999999998</c:v>
                </c:pt>
                <c:pt idx="4840">
                  <c:v>354.45013999999998</c:v>
                </c:pt>
                <c:pt idx="4841">
                  <c:v>354.45134999999999</c:v>
                </c:pt>
                <c:pt idx="4842">
                  <c:v>354.45614999999998</c:v>
                </c:pt>
                <c:pt idx="4843">
                  <c:v>354.46095000000003</c:v>
                </c:pt>
                <c:pt idx="4844">
                  <c:v>354.46454999999997</c:v>
                </c:pt>
                <c:pt idx="4845">
                  <c:v>354.46695999999997</c:v>
                </c:pt>
                <c:pt idx="4846">
                  <c:v>354.46935999999999</c:v>
                </c:pt>
                <c:pt idx="4847">
                  <c:v>354.46695999999997</c:v>
                </c:pt>
                <c:pt idx="4848">
                  <c:v>354.46575999999999</c:v>
                </c:pt>
                <c:pt idx="4849">
                  <c:v>354.46575999999999</c:v>
                </c:pt>
                <c:pt idx="4850">
                  <c:v>354.47055999999998</c:v>
                </c:pt>
                <c:pt idx="4851">
                  <c:v>354.47656000000001</c:v>
                </c:pt>
                <c:pt idx="4852">
                  <c:v>354.48376999999999</c:v>
                </c:pt>
                <c:pt idx="4853">
                  <c:v>354.48856999999998</c:v>
                </c:pt>
                <c:pt idx="4854">
                  <c:v>354.49338</c:v>
                </c:pt>
                <c:pt idx="4855">
                  <c:v>354.49457999999998</c:v>
                </c:pt>
                <c:pt idx="4856">
                  <c:v>354.49338</c:v>
                </c:pt>
                <c:pt idx="4857">
                  <c:v>354.48977000000002</c:v>
                </c:pt>
                <c:pt idx="4858">
                  <c:v>354.48617000000002</c:v>
                </c:pt>
                <c:pt idx="4859">
                  <c:v>354.48617000000002</c:v>
                </c:pt>
                <c:pt idx="4860">
                  <c:v>354.48977000000002</c:v>
                </c:pt>
                <c:pt idx="4861">
                  <c:v>354.49937999999997</c:v>
                </c:pt>
                <c:pt idx="4862">
                  <c:v>354.51139000000001</c:v>
                </c:pt>
                <c:pt idx="4863">
                  <c:v>354.52460000000002</c:v>
                </c:pt>
                <c:pt idx="4864">
                  <c:v>354.53420999999997</c:v>
                </c:pt>
                <c:pt idx="4865">
                  <c:v>354.53780999999998</c:v>
                </c:pt>
                <c:pt idx="4866">
                  <c:v>354.53780999999998</c:v>
                </c:pt>
                <c:pt idx="4867">
                  <c:v>354.53661</c:v>
                </c:pt>
                <c:pt idx="4868">
                  <c:v>354.53661</c:v>
                </c:pt>
                <c:pt idx="4869">
                  <c:v>354.54021</c:v>
                </c:pt>
                <c:pt idx="4870">
                  <c:v>354.54620999999997</c:v>
                </c:pt>
                <c:pt idx="4871">
                  <c:v>354.55342000000002</c:v>
                </c:pt>
                <c:pt idx="4872">
                  <c:v>354.55941999999999</c:v>
                </c:pt>
                <c:pt idx="4873">
                  <c:v>354.56783000000001</c:v>
                </c:pt>
                <c:pt idx="4874">
                  <c:v>354.57263</c:v>
                </c:pt>
                <c:pt idx="4875">
                  <c:v>354.57623999999998</c:v>
                </c:pt>
                <c:pt idx="4876">
                  <c:v>354.58103999999997</c:v>
                </c:pt>
                <c:pt idx="4877">
                  <c:v>354.58463999999998</c:v>
                </c:pt>
                <c:pt idx="4878">
                  <c:v>354.58704</c:v>
                </c:pt>
                <c:pt idx="4879">
                  <c:v>354.59064999999998</c:v>
                </c:pt>
                <c:pt idx="4880">
                  <c:v>354.59545000000003</c:v>
                </c:pt>
                <c:pt idx="4881">
                  <c:v>354.60264999999998</c:v>
                </c:pt>
                <c:pt idx="4882">
                  <c:v>354.61106000000001</c:v>
                </c:pt>
                <c:pt idx="4883">
                  <c:v>354.62067000000002</c:v>
                </c:pt>
                <c:pt idx="4884">
                  <c:v>354.62666999999999</c:v>
                </c:pt>
                <c:pt idx="4885">
                  <c:v>354.63027</c:v>
                </c:pt>
                <c:pt idx="4886">
                  <c:v>354.63267999999999</c:v>
                </c:pt>
                <c:pt idx="4887">
                  <c:v>354.63387999999998</c:v>
                </c:pt>
                <c:pt idx="4888">
                  <c:v>354.63628</c:v>
                </c:pt>
                <c:pt idx="4889">
                  <c:v>354.63747999999998</c:v>
                </c:pt>
                <c:pt idx="4890">
                  <c:v>354.64107999999999</c:v>
                </c:pt>
                <c:pt idx="4891">
                  <c:v>354.64828999999997</c:v>
                </c:pt>
                <c:pt idx="4892">
                  <c:v>354.65548999999999</c:v>
                </c:pt>
                <c:pt idx="4893">
                  <c:v>354.66149999999999</c:v>
                </c:pt>
                <c:pt idx="4894">
                  <c:v>354.66269999999997</c:v>
                </c:pt>
                <c:pt idx="4895">
                  <c:v>354.65908999999999</c:v>
                </c:pt>
                <c:pt idx="4896">
                  <c:v>354.65309000000002</c:v>
                </c:pt>
                <c:pt idx="4897">
                  <c:v>354.64708999999999</c:v>
                </c:pt>
                <c:pt idx="4898">
                  <c:v>354.64589000000001</c:v>
                </c:pt>
                <c:pt idx="4899">
                  <c:v>354.64949000000001</c:v>
                </c:pt>
                <c:pt idx="4900">
                  <c:v>354.65429</c:v>
                </c:pt>
                <c:pt idx="4901">
                  <c:v>354.65789000000001</c:v>
                </c:pt>
                <c:pt idx="4902">
                  <c:v>354.66149999999999</c:v>
                </c:pt>
                <c:pt idx="4903">
                  <c:v>354.65908999999999</c:v>
                </c:pt>
                <c:pt idx="4904">
                  <c:v>354.65429</c:v>
                </c:pt>
                <c:pt idx="4905">
                  <c:v>354.64828999999997</c:v>
                </c:pt>
                <c:pt idx="4906">
                  <c:v>354.64348000000001</c:v>
                </c:pt>
                <c:pt idx="4907">
                  <c:v>354.63988000000001</c:v>
                </c:pt>
                <c:pt idx="4908">
                  <c:v>354.64228000000003</c:v>
                </c:pt>
                <c:pt idx="4909">
                  <c:v>354.64828999999997</c:v>
                </c:pt>
                <c:pt idx="4910">
                  <c:v>354.65669000000003</c:v>
                </c:pt>
                <c:pt idx="4911">
                  <c:v>354.66629999999998</c:v>
                </c:pt>
                <c:pt idx="4912">
                  <c:v>354.67471</c:v>
                </c:pt>
                <c:pt idx="4913">
                  <c:v>354.67711000000003</c:v>
                </c:pt>
                <c:pt idx="4914">
                  <c:v>354.67950999999999</c:v>
                </c:pt>
                <c:pt idx="4915">
                  <c:v>354.68430999999998</c:v>
                </c:pt>
                <c:pt idx="4916">
                  <c:v>354.69152000000003</c:v>
                </c:pt>
                <c:pt idx="4917">
                  <c:v>354.69871999999998</c:v>
                </c:pt>
                <c:pt idx="4918">
                  <c:v>354.70593000000002</c:v>
                </c:pt>
                <c:pt idx="4919">
                  <c:v>354.71433000000002</c:v>
                </c:pt>
                <c:pt idx="4920">
                  <c:v>354.72154</c:v>
                </c:pt>
                <c:pt idx="4921">
                  <c:v>354.72753999999998</c:v>
                </c:pt>
                <c:pt idx="4922">
                  <c:v>354.72994999999997</c:v>
                </c:pt>
                <c:pt idx="4923">
                  <c:v>354.72994999999997</c:v>
                </c:pt>
                <c:pt idx="4924">
                  <c:v>354.72753999999998</c:v>
                </c:pt>
                <c:pt idx="4925">
                  <c:v>354.72994999999997</c:v>
                </c:pt>
                <c:pt idx="4926">
                  <c:v>354.73475000000002</c:v>
                </c:pt>
                <c:pt idx="4927">
                  <c:v>354.74435999999997</c:v>
                </c:pt>
                <c:pt idx="4928">
                  <c:v>354.75515999999999</c:v>
                </c:pt>
                <c:pt idx="4929">
                  <c:v>354.76717000000002</c:v>
                </c:pt>
                <c:pt idx="4930">
                  <c:v>354.77557999999999</c:v>
                </c:pt>
                <c:pt idx="4931">
                  <c:v>354.78037999999998</c:v>
                </c:pt>
                <c:pt idx="4932">
                  <c:v>354.78037999999998</c:v>
                </c:pt>
                <c:pt idx="4933">
                  <c:v>354.77677999999997</c:v>
                </c:pt>
                <c:pt idx="4934">
                  <c:v>354.77318000000002</c:v>
                </c:pt>
                <c:pt idx="4935">
                  <c:v>354.77077000000003</c:v>
                </c:pt>
                <c:pt idx="4936">
                  <c:v>354.77318000000002</c:v>
                </c:pt>
                <c:pt idx="4937">
                  <c:v>354.77918</c:v>
                </c:pt>
                <c:pt idx="4938">
                  <c:v>354.78519</c:v>
                </c:pt>
                <c:pt idx="4939">
                  <c:v>354.78998999999999</c:v>
                </c:pt>
                <c:pt idx="4940">
                  <c:v>354.78879000000001</c:v>
                </c:pt>
                <c:pt idx="4941">
                  <c:v>354.78638999999998</c:v>
                </c:pt>
                <c:pt idx="4942">
                  <c:v>354.78397999999999</c:v>
                </c:pt>
                <c:pt idx="4943">
                  <c:v>354.78278</c:v>
                </c:pt>
                <c:pt idx="4944">
                  <c:v>354.78519</c:v>
                </c:pt>
                <c:pt idx="4945">
                  <c:v>354.78879000000001</c:v>
                </c:pt>
                <c:pt idx="4946">
                  <c:v>354.79599000000002</c:v>
                </c:pt>
                <c:pt idx="4947">
                  <c:v>354.80079999999998</c:v>
                </c:pt>
                <c:pt idx="4948">
                  <c:v>354.80560000000003</c:v>
                </c:pt>
                <c:pt idx="4949">
                  <c:v>354.80799999999999</c:v>
                </c:pt>
                <c:pt idx="4950">
                  <c:v>354.80799999999999</c:v>
                </c:pt>
                <c:pt idx="4951">
                  <c:v>354.80439999999999</c:v>
                </c:pt>
                <c:pt idx="4952">
                  <c:v>354.8032</c:v>
                </c:pt>
                <c:pt idx="4953">
                  <c:v>354.80560000000003</c:v>
                </c:pt>
                <c:pt idx="4954">
                  <c:v>354.81040000000002</c:v>
                </c:pt>
                <c:pt idx="4955">
                  <c:v>354.81761</c:v>
                </c:pt>
                <c:pt idx="4956">
                  <c:v>354.82481000000001</c:v>
                </c:pt>
                <c:pt idx="4957">
                  <c:v>354.83442000000002</c:v>
                </c:pt>
                <c:pt idx="4958">
                  <c:v>354.83801999999997</c:v>
                </c:pt>
                <c:pt idx="4959">
                  <c:v>354.84163000000001</c:v>
                </c:pt>
                <c:pt idx="4960">
                  <c:v>354.84041999999999</c:v>
                </c:pt>
                <c:pt idx="4961">
                  <c:v>354.83681999999999</c:v>
                </c:pt>
                <c:pt idx="4962">
                  <c:v>354.83562000000001</c:v>
                </c:pt>
                <c:pt idx="4963">
                  <c:v>354.83801999999997</c:v>
                </c:pt>
                <c:pt idx="4964">
                  <c:v>354.84523000000002</c:v>
                </c:pt>
                <c:pt idx="4965">
                  <c:v>354.85723999999999</c:v>
                </c:pt>
                <c:pt idx="4966">
                  <c:v>354.86563999999998</c:v>
                </c:pt>
                <c:pt idx="4967">
                  <c:v>354.87285000000003</c:v>
                </c:pt>
                <c:pt idx="4968">
                  <c:v>354.87765000000002</c:v>
                </c:pt>
                <c:pt idx="4969">
                  <c:v>354.87885</c:v>
                </c:pt>
                <c:pt idx="4970">
                  <c:v>354.87885</c:v>
                </c:pt>
                <c:pt idx="4971">
                  <c:v>354.88004999999998</c:v>
                </c:pt>
                <c:pt idx="4972">
                  <c:v>354.88004999999998</c:v>
                </c:pt>
                <c:pt idx="4973">
                  <c:v>354.88486</c:v>
                </c:pt>
                <c:pt idx="4974">
                  <c:v>354.89085999999998</c:v>
                </c:pt>
                <c:pt idx="4975">
                  <c:v>354.89807000000002</c:v>
                </c:pt>
                <c:pt idx="4976">
                  <c:v>354.90406999999999</c:v>
                </c:pt>
                <c:pt idx="4977">
                  <c:v>354.91248000000002</c:v>
                </c:pt>
                <c:pt idx="4978">
                  <c:v>354.92088000000001</c:v>
                </c:pt>
                <c:pt idx="4979">
                  <c:v>354.92928999999998</c:v>
                </c:pt>
                <c:pt idx="4980">
                  <c:v>354.93648999999999</c:v>
                </c:pt>
                <c:pt idx="4981">
                  <c:v>354.94490000000002</c:v>
                </c:pt>
                <c:pt idx="4982">
                  <c:v>354.95211</c:v>
                </c:pt>
                <c:pt idx="4983">
                  <c:v>354.96051</c:v>
                </c:pt>
                <c:pt idx="4984">
                  <c:v>354.97012000000001</c:v>
                </c:pt>
                <c:pt idx="4985">
                  <c:v>354.97971999999999</c:v>
                </c:pt>
                <c:pt idx="4986">
                  <c:v>354.98453000000001</c:v>
                </c:pt>
                <c:pt idx="4987">
                  <c:v>354.98572999999999</c:v>
                </c:pt>
                <c:pt idx="4988">
                  <c:v>354.98333000000002</c:v>
                </c:pt>
                <c:pt idx="4989">
                  <c:v>354.97732000000002</c:v>
                </c:pt>
                <c:pt idx="4990">
                  <c:v>354.97251999999997</c:v>
                </c:pt>
                <c:pt idx="4991">
                  <c:v>354.97012000000001</c:v>
                </c:pt>
                <c:pt idx="4992">
                  <c:v>354.97251999999997</c:v>
                </c:pt>
                <c:pt idx="4993">
                  <c:v>354.97611999999998</c:v>
                </c:pt>
                <c:pt idx="4994">
                  <c:v>354.97852</c:v>
                </c:pt>
                <c:pt idx="4995">
                  <c:v>354.97971999999999</c:v>
                </c:pt>
                <c:pt idx="4996">
                  <c:v>354.98212999999998</c:v>
                </c:pt>
                <c:pt idx="4997">
                  <c:v>354.97971999999999</c:v>
                </c:pt>
                <c:pt idx="4998">
                  <c:v>354.97732000000002</c:v>
                </c:pt>
                <c:pt idx="4999">
                  <c:v>354.97251999999997</c:v>
                </c:pt>
                <c:pt idx="5000">
                  <c:v>354.97131999999999</c:v>
                </c:pt>
                <c:pt idx="5001">
                  <c:v>354.97372000000001</c:v>
                </c:pt>
                <c:pt idx="5002">
                  <c:v>354.97971999999999</c:v>
                </c:pt>
                <c:pt idx="5003">
                  <c:v>354.98813000000001</c:v>
                </c:pt>
                <c:pt idx="5004">
                  <c:v>354.99414000000002</c:v>
                </c:pt>
                <c:pt idx="5005">
                  <c:v>355.00013999999999</c:v>
                </c:pt>
                <c:pt idx="5006">
                  <c:v>355.00134000000003</c:v>
                </c:pt>
                <c:pt idx="5007">
                  <c:v>355.00134000000003</c:v>
                </c:pt>
                <c:pt idx="5008">
                  <c:v>355.00134000000003</c:v>
                </c:pt>
                <c:pt idx="5009">
                  <c:v>355.00373999999999</c:v>
                </c:pt>
                <c:pt idx="5010">
                  <c:v>355.01094999999998</c:v>
                </c:pt>
                <c:pt idx="5011">
                  <c:v>355.02055000000001</c:v>
                </c:pt>
                <c:pt idx="5012">
                  <c:v>355.03255999999999</c:v>
                </c:pt>
                <c:pt idx="5013">
                  <c:v>355.04217</c:v>
                </c:pt>
                <c:pt idx="5014">
                  <c:v>355.04817000000003</c:v>
                </c:pt>
                <c:pt idx="5015">
                  <c:v>355.05058000000002</c:v>
                </c:pt>
                <c:pt idx="5016">
                  <c:v>355.05297999999999</c:v>
                </c:pt>
                <c:pt idx="5017">
                  <c:v>355.05538000000001</c:v>
                </c:pt>
                <c:pt idx="5018">
                  <c:v>355.06018</c:v>
                </c:pt>
                <c:pt idx="5019">
                  <c:v>355.06499000000002</c:v>
                </c:pt>
                <c:pt idx="5020">
                  <c:v>355.07098999999999</c:v>
                </c:pt>
                <c:pt idx="5021">
                  <c:v>355.07699000000002</c:v>
                </c:pt>
                <c:pt idx="5022">
                  <c:v>355.08539999999999</c:v>
                </c:pt>
                <c:pt idx="5023">
                  <c:v>355.09381000000002</c:v>
                </c:pt>
                <c:pt idx="5024">
                  <c:v>355.10221000000001</c:v>
                </c:pt>
                <c:pt idx="5025">
                  <c:v>355.10581999999999</c:v>
                </c:pt>
                <c:pt idx="5026">
                  <c:v>355.10701999999998</c:v>
                </c:pt>
                <c:pt idx="5027">
                  <c:v>355.10822000000002</c:v>
                </c:pt>
                <c:pt idx="5028">
                  <c:v>355.11061999999998</c:v>
                </c:pt>
                <c:pt idx="5029">
                  <c:v>355.11541999999997</c:v>
                </c:pt>
                <c:pt idx="5030">
                  <c:v>355.12142999999998</c:v>
                </c:pt>
                <c:pt idx="5031">
                  <c:v>355.12743</c:v>
                </c:pt>
                <c:pt idx="5032">
                  <c:v>355.13344000000001</c:v>
                </c:pt>
                <c:pt idx="5033">
                  <c:v>355.13704000000001</c:v>
                </c:pt>
                <c:pt idx="5034">
                  <c:v>355.14064000000002</c:v>
                </c:pt>
                <c:pt idx="5035">
                  <c:v>355.14064000000002</c:v>
                </c:pt>
                <c:pt idx="5036">
                  <c:v>355.13824</c:v>
                </c:pt>
                <c:pt idx="5037">
                  <c:v>355.13463999999999</c:v>
                </c:pt>
                <c:pt idx="5038">
                  <c:v>355.13463999999999</c:v>
                </c:pt>
                <c:pt idx="5039">
                  <c:v>355.13583999999997</c:v>
                </c:pt>
                <c:pt idx="5040">
                  <c:v>355.13704000000001</c:v>
                </c:pt>
                <c:pt idx="5041">
                  <c:v>355.14064000000002</c:v>
                </c:pt>
                <c:pt idx="5042">
                  <c:v>355.14303999999998</c:v>
                </c:pt>
                <c:pt idx="5043">
                  <c:v>355.14544000000001</c:v>
                </c:pt>
                <c:pt idx="5044">
                  <c:v>355.14663999999999</c:v>
                </c:pt>
                <c:pt idx="5045">
                  <c:v>355.14424000000002</c:v>
                </c:pt>
                <c:pt idx="5046">
                  <c:v>355.14303999999998</c:v>
                </c:pt>
                <c:pt idx="5047">
                  <c:v>355.14544000000001</c:v>
                </c:pt>
                <c:pt idx="5048">
                  <c:v>355.14663999999999</c:v>
                </c:pt>
                <c:pt idx="5049">
                  <c:v>355.15145000000001</c:v>
                </c:pt>
                <c:pt idx="5050">
                  <c:v>355.15744999999998</c:v>
                </c:pt>
                <c:pt idx="5051">
                  <c:v>355.16705999999999</c:v>
                </c:pt>
                <c:pt idx="5052">
                  <c:v>355.17667</c:v>
                </c:pt>
                <c:pt idx="5053">
                  <c:v>355.18266999999997</c:v>
                </c:pt>
                <c:pt idx="5054">
                  <c:v>355.18387000000001</c:v>
                </c:pt>
                <c:pt idx="5055">
                  <c:v>355.18266999999997</c:v>
                </c:pt>
                <c:pt idx="5056">
                  <c:v>355.17907000000002</c:v>
                </c:pt>
                <c:pt idx="5057">
                  <c:v>355.17667</c:v>
                </c:pt>
                <c:pt idx="5058">
                  <c:v>355.17667</c:v>
                </c:pt>
                <c:pt idx="5059">
                  <c:v>355.18266999999997</c:v>
                </c:pt>
                <c:pt idx="5060">
                  <c:v>355.19108</c:v>
                </c:pt>
                <c:pt idx="5061">
                  <c:v>355.20188000000002</c:v>
                </c:pt>
                <c:pt idx="5062">
                  <c:v>355.21028999999999</c:v>
                </c:pt>
                <c:pt idx="5063">
                  <c:v>355.21749999999997</c:v>
                </c:pt>
                <c:pt idx="5064">
                  <c:v>355.22109999999998</c:v>
                </c:pt>
                <c:pt idx="5065">
                  <c:v>355.22230000000002</c:v>
                </c:pt>
                <c:pt idx="5066">
                  <c:v>355.2235</c:v>
                </c:pt>
                <c:pt idx="5067">
                  <c:v>355.22469999999998</c:v>
                </c:pt>
                <c:pt idx="5068">
                  <c:v>355.22710000000001</c:v>
                </c:pt>
                <c:pt idx="5069">
                  <c:v>355.23311000000001</c:v>
                </c:pt>
                <c:pt idx="5070">
                  <c:v>355.24151000000001</c:v>
                </c:pt>
                <c:pt idx="5071">
                  <c:v>355.25112000000001</c:v>
                </c:pt>
                <c:pt idx="5072">
                  <c:v>355.25952999999998</c:v>
                </c:pt>
                <c:pt idx="5073">
                  <c:v>355.26553000000001</c:v>
                </c:pt>
                <c:pt idx="5074">
                  <c:v>355.27033</c:v>
                </c:pt>
                <c:pt idx="5075">
                  <c:v>355.27634</c:v>
                </c:pt>
                <c:pt idx="5076">
                  <c:v>355.28354000000002</c:v>
                </c:pt>
                <c:pt idx="5077">
                  <c:v>355.29194999999999</c:v>
                </c:pt>
                <c:pt idx="5078">
                  <c:v>355.29674999999997</c:v>
                </c:pt>
                <c:pt idx="5079">
                  <c:v>355.30155999999999</c:v>
                </c:pt>
                <c:pt idx="5080">
                  <c:v>355.30516</c:v>
                </c:pt>
                <c:pt idx="5081">
                  <c:v>355.30756000000002</c:v>
                </c:pt>
                <c:pt idx="5082">
                  <c:v>355.30876000000001</c:v>
                </c:pt>
                <c:pt idx="5083">
                  <c:v>355.30635999999998</c:v>
                </c:pt>
                <c:pt idx="5084">
                  <c:v>355.30036000000001</c:v>
                </c:pt>
                <c:pt idx="5085">
                  <c:v>355.29435000000001</c:v>
                </c:pt>
                <c:pt idx="5086">
                  <c:v>355.29315000000003</c:v>
                </c:pt>
                <c:pt idx="5087">
                  <c:v>355.29795000000001</c:v>
                </c:pt>
                <c:pt idx="5088">
                  <c:v>355.30756000000002</c:v>
                </c:pt>
                <c:pt idx="5089">
                  <c:v>355.31596999999999</c:v>
                </c:pt>
                <c:pt idx="5090">
                  <c:v>355.32317</c:v>
                </c:pt>
                <c:pt idx="5091">
                  <c:v>355.32557000000003</c:v>
                </c:pt>
                <c:pt idx="5092">
                  <c:v>355.32557000000003</c:v>
                </c:pt>
                <c:pt idx="5093">
                  <c:v>355.32317</c:v>
                </c:pt>
                <c:pt idx="5094">
                  <c:v>355.32197000000002</c:v>
                </c:pt>
                <c:pt idx="5095">
                  <c:v>355.32076999999998</c:v>
                </c:pt>
                <c:pt idx="5096">
                  <c:v>355.32436999999999</c:v>
                </c:pt>
                <c:pt idx="5097">
                  <c:v>355.33037999999999</c:v>
                </c:pt>
                <c:pt idx="5098">
                  <c:v>355.33998000000003</c:v>
                </c:pt>
                <c:pt idx="5099">
                  <c:v>355.34719000000001</c:v>
                </c:pt>
                <c:pt idx="5100">
                  <c:v>355.34958999999998</c:v>
                </c:pt>
                <c:pt idx="5101">
                  <c:v>355.34838999999999</c:v>
                </c:pt>
                <c:pt idx="5102">
                  <c:v>355.34478999999999</c:v>
                </c:pt>
                <c:pt idx="5103">
                  <c:v>355.34239000000002</c:v>
                </c:pt>
                <c:pt idx="5104">
                  <c:v>355.34239000000002</c:v>
                </c:pt>
                <c:pt idx="5105">
                  <c:v>355.34598999999997</c:v>
                </c:pt>
                <c:pt idx="5106">
                  <c:v>355.35318999999998</c:v>
                </c:pt>
                <c:pt idx="5107">
                  <c:v>355.36279999999999</c:v>
                </c:pt>
                <c:pt idx="5108">
                  <c:v>355.37241</c:v>
                </c:pt>
                <c:pt idx="5109">
                  <c:v>355.38081</c:v>
                </c:pt>
                <c:pt idx="5110">
                  <c:v>355.38682</c:v>
                </c:pt>
                <c:pt idx="5111">
                  <c:v>355.39042000000001</c:v>
                </c:pt>
                <c:pt idx="5112">
                  <c:v>355.39042000000001</c:v>
                </c:pt>
                <c:pt idx="5113">
                  <c:v>355.39281999999997</c:v>
                </c:pt>
                <c:pt idx="5114">
                  <c:v>355.39641999999998</c:v>
                </c:pt>
                <c:pt idx="5115">
                  <c:v>355.40123</c:v>
                </c:pt>
                <c:pt idx="5116">
                  <c:v>355.40962999999999</c:v>
                </c:pt>
                <c:pt idx="5117">
                  <c:v>355.41924</c:v>
                </c:pt>
                <c:pt idx="5118">
                  <c:v>355.42644999999999</c:v>
                </c:pt>
                <c:pt idx="5119">
                  <c:v>355.43124999999998</c:v>
                </c:pt>
                <c:pt idx="5120">
                  <c:v>355.43245000000002</c:v>
                </c:pt>
                <c:pt idx="5121">
                  <c:v>355.43004999999999</c:v>
                </c:pt>
                <c:pt idx="5122">
                  <c:v>355.42885000000001</c:v>
                </c:pt>
                <c:pt idx="5123">
                  <c:v>355.43004999999999</c:v>
                </c:pt>
                <c:pt idx="5124">
                  <c:v>355.43605000000002</c:v>
                </c:pt>
                <c:pt idx="5125">
                  <c:v>355.44686000000002</c:v>
                </c:pt>
                <c:pt idx="5126">
                  <c:v>355.45767000000001</c:v>
                </c:pt>
                <c:pt idx="5127">
                  <c:v>355.46728000000002</c:v>
                </c:pt>
                <c:pt idx="5128">
                  <c:v>355.46848</c:v>
                </c:pt>
                <c:pt idx="5129">
                  <c:v>355.46366999999998</c:v>
                </c:pt>
                <c:pt idx="5130">
                  <c:v>355.45767000000001</c:v>
                </c:pt>
                <c:pt idx="5131">
                  <c:v>355.45407</c:v>
                </c:pt>
                <c:pt idx="5132">
                  <c:v>355.45285999999999</c:v>
                </c:pt>
                <c:pt idx="5133">
                  <c:v>355.45526999999998</c:v>
                </c:pt>
                <c:pt idx="5134">
                  <c:v>355.46366999999998</c:v>
                </c:pt>
                <c:pt idx="5135">
                  <c:v>355.47088000000002</c:v>
                </c:pt>
                <c:pt idx="5136">
                  <c:v>355.47687999999999</c:v>
                </c:pt>
                <c:pt idx="5137">
                  <c:v>355.47807999999998</c:v>
                </c:pt>
                <c:pt idx="5138">
                  <c:v>355.47568000000001</c:v>
                </c:pt>
                <c:pt idx="5139">
                  <c:v>355.47327999999999</c:v>
                </c:pt>
                <c:pt idx="5140">
                  <c:v>355.47208000000001</c:v>
                </c:pt>
                <c:pt idx="5141">
                  <c:v>355.47208000000001</c:v>
                </c:pt>
                <c:pt idx="5142">
                  <c:v>355.47568000000001</c:v>
                </c:pt>
                <c:pt idx="5143">
                  <c:v>355.48289</c:v>
                </c:pt>
                <c:pt idx="5144">
                  <c:v>355.48889000000003</c:v>
                </c:pt>
                <c:pt idx="5145">
                  <c:v>355.49369000000002</c:v>
                </c:pt>
                <c:pt idx="5146">
                  <c:v>355.49849999999998</c:v>
                </c:pt>
                <c:pt idx="5147">
                  <c:v>355.49849999999998</c:v>
                </c:pt>
                <c:pt idx="5148">
                  <c:v>355.49489</c:v>
                </c:pt>
                <c:pt idx="5149">
                  <c:v>355.48889000000003</c:v>
                </c:pt>
                <c:pt idx="5150">
                  <c:v>355.48649</c:v>
                </c:pt>
                <c:pt idx="5151">
                  <c:v>355.49128999999999</c:v>
                </c:pt>
                <c:pt idx="5152">
                  <c:v>355.49970000000002</c:v>
                </c:pt>
                <c:pt idx="5153">
                  <c:v>355.50931000000003</c:v>
                </c:pt>
                <c:pt idx="5154">
                  <c:v>355.51650999999998</c:v>
                </c:pt>
                <c:pt idx="5155">
                  <c:v>355.52010999999999</c:v>
                </c:pt>
                <c:pt idx="5156">
                  <c:v>355.52131000000003</c:v>
                </c:pt>
                <c:pt idx="5157">
                  <c:v>355.51891000000001</c:v>
                </c:pt>
                <c:pt idx="5158">
                  <c:v>355.51771000000002</c:v>
                </c:pt>
                <c:pt idx="5159">
                  <c:v>355.51650999999998</c:v>
                </c:pt>
                <c:pt idx="5160">
                  <c:v>355.52010999999999</c:v>
                </c:pt>
                <c:pt idx="5161">
                  <c:v>355.52611999999999</c:v>
                </c:pt>
                <c:pt idx="5162">
                  <c:v>355.53572000000003</c:v>
                </c:pt>
                <c:pt idx="5163">
                  <c:v>355.54532999999998</c:v>
                </c:pt>
                <c:pt idx="5164">
                  <c:v>355.55493999999999</c:v>
                </c:pt>
                <c:pt idx="5165">
                  <c:v>355.56214</c:v>
                </c:pt>
                <c:pt idx="5166">
                  <c:v>355.56574999999998</c:v>
                </c:pt>
                <c:pt idx="5167">
                  <c:v>355.56454000000002</c:v>
                </c:pt>
                <c:pt idx="5168">
                  <c:v>355.55973999999998</c:v>
                </c:pt>
                <c:pt idx="5169">
                  <c:v>355.55734000000001</c:v>
                </c:pt>
                <c:pt idx="5170">
                  <c:v>355.56094000000002</c:v>
                </c:pt>
                <c:pt idx="5171">
                  <c:v>355.56815</c:v>
                </c:pt>
                <c:pt idx="5172">
                  <c:v>355.57774999999998</c:v>
                </c:pt>
                <c:pt idx="5173">
                  <c:v>355.58976000000001</c:v>
                </c:pt>
                <c:pt idx="5174">
                  <c:v>355.59937000000002</c:v>
                </c:pt>
                <c:pt idx="5175">
                  <c:v>355.60658000000001</c:v>
                </c:pt>
                <c:pt idx="5176">
                  <c:v>355.60897999999997</c:v>
                </c:pt>
                <c:pt idx="5177">
                  <c:v>355.61138</c:v>
                </c:pt>
                <c:pt idx="5178">
                  <c:v>355.61257999999998</c:v>
                </c:pt>
                <c:pt idx="5179">
                  <c:v>355.61378000000002</c:v>
                </c:pt>
                <c:pt idx="5180">
                  <c:v>355.61738000000003</c:v>
                </c:pt>
                <c:pt idx="5181">
                  <c:v>355.62338999999997</c:v>
                </c:pt>
                <c:pt idx="5182">
                  <c:v>355.62819000000002</c:v>
                </c:pt>
                <c:pt idx="5183">
                  <c:v>355.63659999999999</c:v>
                </c:pt>
                <c:pt idx="5184">
                  <c:v>355.63900000000001</c:v>
                </c:pt>
                <c:pt idx="5185">
                  <c:v>355.63780000000003</c:v>
                </c:pt>
                <c:pt idx="5186">
                  <c:v>355.63418999999999</c:v>
                </c:pt>
                <c:pt idx="5187">
                  <c:v>355.62698999999998</c:v>
                </c:pt>
                <c:pt idx="5188">
                  <c:v>355.62099000000001</c:v>
                </c:pt>
                <c:pt idx="5189">
                  <c:v>355.61858000000001</c:v>
                </c:pt>
                <c:pt idx="5190">
                  <c:v>355.62099000000001</c:v>
                </c:pt>
                <c:pt idx="5191">
                  <c:v>355.62698999999998</c:v>
                </c:pt>
                <c:pt idx="5192">
                  <c:v>355.63418999999999</c:v>
                </c:pt>
                <c:pt idx="5193">
                  <c:v>355.63900000000001</c:v>
                </c:pt>
                <c:pt idx="5194">
                  <c:v>355.64139999999998</c:v>
                </c:pt>
                <c:pt idx="5195">
                  <c:v>355.64019999999999</c:v>
                </c:pt>
                <c:pt idx="5196">
                  <c:v>355.63780000000003</c:v>
                </c:pt>
                <c:pt idx="5197">
                  <c:v>355.63659999999999</c:v>
                </c:pt>
                <c:pt idx="5198">
                  <c:v>355.63659999999999</c:v>
                </c:pt>
                <c:pt idx="5199">
                  <c:v>355.64260000000002</c:v>
                </c:pt>
                <c:pt idx="5200">
                  <c:v>355.65460999999999</c:v>
                </c:pt>
                <c:pt idx="5201">
                  <c:v>355.66662000000002</c:v>
                </c:pt>
                <c:pt idx="5202">
                  <c:v>355.67982999999998</c:v>
                </c:pt>
                <c:pt idx="5203">
                  <c:v>355.68702999999999</c:v>
                </c:pt>
                <c:pt idx="5204">
                  <c:v>355.69184000000001</c:v>
                </c:pt>
                <c:pt idx="5205">
                  <c:v>355.69544000000002</c:v>
                </c:pt>
                <c:pt idx="5206">
                  <c:v>355.69783999999999</c:v>
                </c:pt>
                <c:pt idx="5207">
                  <c:v>355.70143999999999</c:v>
                </c:pt>
                <c:pt idx="5208">
                  <c:v>355.70625000000001</c:v>
                </c:pt>
                <c:pt idx="5209">
                  <c:v>355.71345000000002</c:v>
                </c:pt>
                <c:pt idx="5210">
                  <c:v>355.72185999999999</c:v>
                </c:pt>
                <c:pt idx="5211">
                  <c:v>355.72786000000002</c:v>
                </c:pt>
                <c:pt idx="5212">
                  <c:v>355.73387000000002</c:v>
                </c:pt>
                <c:pt idx="5213">
                  <c:v>355.73507000000001</c:v>
                </c:pt>
                <c:pt idx="5214">
                  <c:v>355.73266999999998</c:v>
                </c:pt>
                <c:pt idx="5215">
                  <c:v>355.73025999999999</c:v>
                </c:pt>
                <c:pt idx="5216">
                  <c:v>355.72786000000002</c:v>
                </c:pt>
                <c:pt idx="5217">
                  <c:v>355.72906</c:v>
                </c:pt>
                <c:pt idx="5218">
                  <c:v>355.73387000000002</c:v>
                </c:pt>
                <c:pt idx="5219">
                  <c:v>355.74106999999998</c:v>
                </c:pt>
                <c:pt idx="5220">
                  <c:v>355.74707999999998</c:v>
                </c:pt>
                <c:pt idx="5221">
                  <c:v>355.75188000000003</c:v>
                </c:pt>
                <c:pt idx="5222">
                  <c:v>355.75547999999998</c:v>
                </c:pt>
                <c:pt idx="5223">
                  <c:v>355.75547999999998</c:v>
                </c:pt>
                <c:pt idx="5224">
                  <c:v>355.75188000000003</c:v>
                </c:pt>
                <c:pt idx="5225">
                  <c:v>355.74466999999999</c:v>
                </c:pt>
                <c:pt idx="5226">
                  <c:v>355.74227000000002</c:v>
                </c:pt>
                <c:pt idx="5227">
                  <c:v>355.74466999999999</c:v>
                </c:pt>
                <c:pt idx="5228">
                  <c:v>355.75067999999999</c:v>
                </c:pt>
                <c:pt idx="5229">
                  <c:v>355.75788</c:v>
                </c:pt>
                <c:pt idx="5230">
                  <c:v>355.76389</c:v>
                </c:pt>
                <c:pt idx="5231">
                  <c:v>355.76749000000001</c:v>
                </c:pt>
                <c:pt idx="5232">
                  <c:v>355.76749000000001</c:v>
                </c:pt>
                <c:pt idx="5233">
                  <c:v>355.76749000000001</c:v>
                </c:pt>
                <c:pt idx="5234">
                  <c:v>355.76749000000001</c:v>
                </c:pt>
                <c:pt idx="5235">
                  <c:v>355.76749000000001</c:v>
                </c:pt>
                <c:pt idx="5236">
                  <c:v>355.76988999999998</c:v>
                </c:pt>
                <c:pt idx="5237">
                  <c:v>355.77348999999998</c:v>
                </c:pt>
                <c:pt idx="5238">
                  <c:v>355.77949999999998</c:v>
                </c:pt>
                <c:pt idx="5239">
                  <c:v>355.7867</c:v>
                </c:pt>
                <c:pt idx="5240">
                  <c:v>355.79271</c:v>
                </c:pt>
                <c:pt idx="5241">
                  <c:v>355.79511000000002</c:v>
                </c:pt>
                <c:pt idx="5242">
                  <c:v>355.79151000000002</c:v>
                </c:pt>
                <c:pt idx="5243">
                  <c:v>355.78550000000001</c:v>
                </c:pt>
                <c:pt idx="5244">
                  <c:v>355.78190000000001</c:v>
                </c:pt>
                <c:pt idx="5245">
                  <c:v>355.77949999999998</c:v>
                </c:pt>
                <c:pt idx="5246">
                  <c:v>355.78190000000001</c:v>
                </c:pt>
                <c:pt idx="5247">
                  <c:v>355.78791000000001</c:v>
                </c:pt>
                <c:pt idx="5248">
                  <c:v>355.79750999999999</c:v>
                </c:pt>
                <c:pt idx="5249">
                  <c:v>355.81072</c:v>
                </c:pt>
                <c:pt idx="5250">
                  <c:v>355.82033000000001</c:v>
                </c:pt>
                <c:pt idx="5251">
                  <c:v>355.82513</c:v>
                </c:pt>
                <c:pt idx="5252">
                  <c:v>355.82632999999998</c:v>
                </c:pt>
                <c:pt idx="5253">
                  <c:v>355.82632999999998</c:v>
                </c:pt>
                <c:pt idx="5254">
                  <c:v>355.82753000000002</c:v>
                </c:pt>
                <c:pt idx="5255">
                  <c:v>355.83233999999999</c:v>
                </c:pt>
                <c:pt idx="5256">
                  <c:v>355.84073999999998</c:v>
                </c:pt>
                <c:pt idx="5257">
                  <c:v>355.85034999999999</c:v>
                </c:pt>
                <c:pt idx="5258">
                  <c:v>355.86115999999998</c:v>
                </c:pt>
                <c:pt idx="5259">
                  <c:v>355.86836</c:v>
                </c:pt>
                <c:pt idx="5260">
                  <c:v>355.87076000000002</c:v>
                </c:pt>
                <c:pt idx="5261">
                  <c:v>355.86955999999998</c:v>
                </c:pt>
                <c:pt idx="5262">
                  <c:v>355.86716000000001</c:v>
                </c:pt>
                <c:pt idx="5263">
                  <c:v>355.86475999999999</c:v>
                </c:pt>
                <c:pt idx="5264">
                  <c:v>355.86475999999999</c:v>
                </c:pt>
                <c:pt idx="5265">
                  <c:v>355.87196999999998</c:v>
                </c:pt>
                <c:pt idx="5266">
                  <c:v>355.88157000000001</c:v>
                </c:pt>
                <c:pt idx="5267">
                  <c:v>355.89238</c:v>
                </c:pt>
                <c:pt idx="5268">
                  <c:v>355.90078999999997</c:v>
                </c:pt>
                <c:pt idx="5269">
                  <c:v>355.90559000000002</c:v>
                </c:pt>
                <c:pt idx="5270">
                  <c:v>355.90798999999998</c:v>
                </c:pt>
                <c:pt idx="5271">
                  <c:v>355.91039000000001</c:v>
                </c:pt>
                <c:pt idx="5272">
                  <c:v>355.91158999999999</c:v>
                </c:pt>
                <c:pt idx="5273">
                  <c:v>355.91640000000001</c:v>
                </c:pt>
                <c:pt idx="5274">
                  <c:v>355.9212</c:v>
                </c:pt>
                <c:pt idx="5275">
                  <c:v>355.92721</c:v>
                </c:pt>
                <c:pt idx="5276">
                  <c:v>355.93200999999999</c:v>
                </c:pt>
                <c:pt idx="5277">
                  <c:v>355.93561</c:v>
                </c:pt>
                <c:pt idx="5278">
                  <c:v>355.93680999999998</c:v>
                </c:pt>
                <c:pt idx="5279">
                  <c:v>355.93320999999997</c:v>
                </c:pt>
                <c:pt idx="5280">
                  <c:v>355.92840999999999</c:v>
                </c:pt>
                <c:pt idx="5281">
                  <c:v>355.92239999999998</c:v>
                </c:pt>
                <c:pt idx="5282">
                  <c:v>355.91879999999998</c:v>
                </c:pt>
                <c:pt idx="5283">
                  <c:v>355.92</c:v>
                </c:pt>
                <c:pt idx="5284">
                  <c:v>355.92360000000002</c:v>
                </c:pt>
                <c:pt idx="5285">
                  <c:v>355.93200999999999</c:v>
                </c:pt>
                <c:pt idx="5286">
                  <c:v>355.94040999999999</c:v>
                </c:pt>
                <c:pt idx="5287">
                  <c:v>355.94882000000001</c:v>
                </c:pt>
                <c:pt idx="5288">
                  <c:v>355.95242000000002</c:v>
                </c:pt>
                <c:pt idx="5289">
                  <c:v>355.95001999999999</c:v>
                </c:pt>
                <c:pt idx="5290">
                  <c:v>355.94402000000002</c:v>
                </c:pt>
                <c:pt idx="5291">
                  <c:v>355.93801000000002</c:v>
                </c:pt>
                <c:pt idx="5292">
                  <c:v>355.93441000000001</c:v>
                </c:pt>
                <c:pt idx="5293">
                  <c:v>355.93561</c:v>
                </c:pt>
                <c:pt idx="5294">
                  <c:v>355.94040999999999</c:v>
                </c:pt>
                <c:pt idx="5295">
                  <c:v>355.95001999999999</c:v>
                </c:pt>
                <c:pt idx="5296">
                  <c:v>355.95963</c:v>
                </c:pt>
                <c:pt idx="5297">
                  <c:v>355.97044</c:v>
                </c:pt>
                <c:pt idx="5298">
                  <c:v>355.97883999999999</c:v>
                </c:pt>
                <c:pt idx="5299">
                  <c:v>355.98484999999999</c:v>
                </c:pt>
                <c:pt idx="5300">
                  <c:v>355.98725000000002</c:v>
                </c:pt>
                <c:pt idx="5301">
                  <c:v>355.98845</c:v>
                </c:pt>
                <c:pt idx="5302">
                  <c:v>355.99205000000001</c:v>
                </c:pt>
                <c:pt idx="5303">
                  <c:v>355.99925999999999</c:v>
                </c:pt>
                <c:pt idx="5304">
                  <c:v>356.00765999999999</c:v>
                </c:pt>
                <c:pt idx="5305">
                  <c:v>356.01727</c:v>
                </c:pt>
                <c:pt idx="5306">
                  <c:v>356.02447999999998</c:v>
                </c:pt>
                <c:pt idx="5307">
                  <c:v>356.03167999999999</c:v>
                </c:pt>
                <c:pt idx="5308">
                  <c:v>356.03528</c:v>
                </c:pt>
                <c:pt idx="5309">
                  <c:v>356.03647999999998</c:v>
                </c:pt>
                <c:pt idx="5310">
                  <c:v>356.03647999999998</c:v>
                </c:pt>
                <c:pt idx="5311">
                  <c:v>356.03888999999998</c:v>
                </c:pt>
                <c:pt idx="5312">
                  <c:v>356.04489000000001</c:v>
                </c:pt>
                <c:pt idx="5313">
                  <c:v>356.0557</c:v>
                </c:pt>
                <c:pt idx="5314">
                  <c:v>356.06770999999998</c:v>
                </c:pt>
                <c:pt idx="5315">
                  <c:v>356.07850999999999</c:v>
                </c:pt>
                <c:pt idx="5316">
                  <c:v>356.08571999999998</c:v>
                </c:pt>
                <c:pt idx="5317">
                  <c:v>356.08931999999999</c:v>
                </c:pt>
                <c:pt idx="5318">
                  <c:v>356.09172000000001</c:v>
                </c:pt>
                <c:pt idx="5319">
                  <c:v>356.08931999999999</c:v>
                </c:pt>
                <c:pt idx="5320">
                  <c:v>356.08812</c:v>
                </c:pt>
                <c:pt idx="5321">
                  <c:v>356.08571999999998</c:v>
                </c:pt>
                <c:pt idx="5322">
                  <c:v>356.08452</c:v>
                </c:pt>
                <c:pt idx="5323">
                  <c:v>356.08692000000002</c:v>
                </c:pt>
                <c:pt idx="5324">
                  <c:v>356.09172000000001</c:v>
                </c:pt>
                <c:pt idx="5325">
                  <c:v>356.09413000000001</c:v>
                </c:pt>
                <c:pt idx="5326">
                  <c:v>356.09291999999999</c:v>
                </c:pt>
                <c:pt idx="5327">
                  <c:v>356.08692000000002</c:v>
                </c:pt>
                <c:pt idx="5328">
                  <c:v>356.08332000000001</c:v>
                </c:pt>
                <c:pt idx="5329">
                  <c:v>356.07970999999998</c:v>
                </c:pt>
                <c:pt idx="5330">
                  <c:v>356.07731000000001</c:v>
                </c:pt>
                <c:pt idx="5331">
                  <c:v>356.07850999999999</c:v>
                </c:pt>
                <c:pt idx="5332">
                  <c:v>356.08091999999999</c:v>
                </c:pt>
                <c:pt idx="5333">
                  <c:v>356.08571999999998</c:v>
                </c:pt>
                <c:pt idx="5334">
                  <c:v>356.09172000000001</c:v>
                </c:pt>
                <c:pt idx="5335">
                  <c:v>356.09532999999999</c:v>
                </c:pt>
                <c:pt idx="5336">
                  <c:v>356.09532999999999</c:v>
                </c:pt>
                <c:pt idx="5337">
                  <c:v>356.09652999999997</c:v>
                </c:pt>
                <c:pt idx="5338">
                  <c:v>356.09652999999997</c:v>
                </c:pt>
                <c:pt idx="5339">
                  <c:v>356.09652999999997</c:v>
                </c:pt>
                <c:pt idx="5340">
                  <c:v>356.09893</c:v>
                </c:pt>
                <c:pt idx="5341">
                  <c:v>356.10493000000002</c:v>
                </c:pt>
                <c:pt idx="5342">
                  <c:v>356.11453999999998</c:v>
                </c:pt>
                <c:pt idx="5343">
                  <c:v>356.12414999999999</c:v>
                </c:pt>
                <c:pt idx="5344">
                  <c:v>356.12894999999997</c:v>
                </c:pt>
                <c:pt idx="5345">
                  <c:v>356.12894999999997</c:v>
                </c:pt>
                <c:pt idx="5346">
                  <c:v>356.12655000000001</c:v>
                </c:pt>
                <c:pt idx="5347">
                  <c:v>356.12295</c:v>
                </c:pt>
                <c:pt idx="5348">
                  <c:v>356.11813999999998</c:v>
                </c:pt>
                <c:pt idx="5349">
                  <c:v>356.11694</c:v>
                </c:pt>
                <c:pt idx="5350">
                  <c:v>356.12175000000002</c:v>
                </c:pt>
                <c:pt idx="5351">
                  <c:v>356.13254999999998</c:v>
                </c:pt>
                <c:pt idx="5352">
                  <c:v>356.14576</c:v>
                </c:pt>
                <c:pt idx="5353">
                  <c:v>356.15537</c:v>
                </c:pt>
                <c:pt idx="5354">
                  <c:v>356.16016999999999</c:v>
                </c:pt>
                <c:pt idx="5355">
                  <c:v>356.15897000000001</c:v>
                </c:pt>
                <c:pt idx="5356">
                  <c:v>356.15537</c:v>
                </c:pt>
                <c:pt idx="5357">
                  <c:v>356.15296999999998</c:v>
                </c:pt>
                <c:pt idx="5358">
                  <c:v>356.15417000000002</c:v>
                </c:pt>
                <c:pt idx="5359">
                  <c:v>356.15897000000001</c:v>
                </c:pt>
                <c:pt idx="5360">
                  <c:v>356.16737999999998</c:v>
                </c:pt>
                <c:pt idx="5361">
                  <c:v>356.17939000000001</c:v>
                </c:pt>
                <c:pt idx="5362">
                  <c:v>356.19139999999999</c:v>
                </c:pt>
                <c:pt idx="5363">
                  <c:v>356.19979999999998</c:v>
                </c:pt>
                <c:pt idx="5364">
                  <c:v>356.20701000000003</c:v>
                </c:pt>
                <c:pt idx="5365">
                  <c:v>356.21301</c:v>
                </c:pt>
                <c:pt idx="5366">
                  <c:v>356.21780999999999</c:v>
                </c:pt>
                <c:pt idx="5367">
                  <c:v>356.22142000000002</c:v>
                </c:pt>
                <c:pt idx="5368">
                  <c:v>356.22381999999999</c:v>
                </c:pt>
                <c:pt idx="5369">
                  <c:v>356.22742</c:v>
                </c:pt>
                <c:pt idx="5370">
                  <c:v>356.23221999999998</c:v>
                </c:pt>
                <c:pt idx="5371">
                  <c:v>356.23583000000002</c:v>
                </c:pt>
                <c:pt idx="5372">
                  <c:v>356.23822999999999</c:v>
                </c:pt>
                <c:pt idx="5373">
                  <c:v>356.23943000000003</c:v>
                </c:pt>
                <c:pt idx="5374">
                  <c:v>356.23703</c:v>
                </c:pt>
                <c:pt idx="5375">
                  <c:v>356.22982000000002</c:v>
                </c:pt>
                <c:pt idx="5376">
                  <c:v>356.22381999999999</c:v>
                </c:pt>
                <c:pt idx="5377">
                  <c:v>356.22262000000001</c:v>
                </c:pt>
                <c:pt idx="5378">
                  <c:v>356.22622000000001</c:v>
                </c:pt>
                <c:pt idx="5379">
                  <c:v>356.23343</c:v>
                </c:pt>
                <c:pt idx="5380">
                  <c:v>356.23943000000003</c:v>
                </c:pt>
                <c:pt idx="5381">
                  <c:v>356.24302999999998</c:v>
                </c:pt>
                <c:pt idx="5382">
                  <c:v>356.24182999999999</c:v>
                </c:pt>
                <c:pt idx="5383">
                  <c:v>356.23943000000003</c:v>
                </c:pt>
                <c:pt idx="5384">
                  <c:v>356.23822999999999</c:v>
                </c:pt>
                <c:pt idx="5385">
                  <c:v>356.23703</c:v>
                </c:pt>
                <c:pt idx="5386">
                  <c:v>356.23583000000002</c:v>
                </c:pt>
                <c:pt idx="5387">
                  <c:v>356.23462999999998</c:v>
                </c:pt>
                <c:pt idx="5388">
                  <c:v>356.23703</c:v>
                </c:pt>
                <c:pt idx="5389">
                  <c:v>356.24182999999999</c:v>
                </c:pt>
                <c:pt idx="5390">
                  <c:v>356.24662999999998</c:v>
                </c:pt>
                <c:pt idx="5391">
                  <c:v>356.24662999999998</c:v>
                </c:pt>
                <c:pt idx="5392">
                  <c:v>356.24302999999998</c:v>
                </c:pt>
                <c:pt idx="5393">
                  <c:v>356.24063000000001</c:v>
                </c:pt>
                <c:pt idx="5394">
                  <c:v>356.23943000000003</c:v>
                </c:pt>
                <c:pt idx="5395">
                  <c:v>356.23943000000003</c:v>
                </c:pt>
                <c:pt idx="5396">
                  <c:v>356.24543</c:v>
                </c:pt>
                <c:pt idx="5397">
                  <c:v>356.25384000000003</c:v>
                </c:pt>
                <c:pt idx="5398">
                  <c:v>356.26465000000002</c:v>
                </c:pt>
                <c:pt idx="5399">
                  <c:v>356.27785999999998</c:v>
                </c:pt>
                <c:pt idx="5400">
                  <c:v>356.29106999999999</c:v>
                </c:pt>
                <c:pt idx="5401">
                  <c:v>356.30067000000003</c:v>
                </c:pt>
                <c:pt idx="5402">
                  <c:v>356.30788000000001</c:v>
                </c:pt>
                <c:pt idx="5403">
                  <c:v>356.31148000000002</c:v>
                </c:pt>
                <c:pt idx="5404">
                  <c:v>356.31387999999998</c:v>
                </c:pt>
                <c:pt idx="5405">
                  <c:v>356.31628000000001</c:v>
                </c:pt>
                <c:pt idx="5406">
                  <c:v>356.32109000000003</c:v>
                </c:pt>
                <c:pt idx="5407">
                  <c:v>356.32949000000002</c:v>
                </c:pt>
                <c:pt idx="5408">
                  <c:v>356.33789999999999</c:v>
                </c:pt>
                <c:pt idx="5409">
                  <c:v>356.34510999999998</c:v>
                </c:pt>
                <c:pt idx="5410">
                  <c:v>356.34991000000002</c:v>
                </c:pt>
                <c:pt idx="5411">
                  <c:v>356.35111000000001</c:v>
                </c:pt>
                <c:pt idx="5412">
                  <c:v>356.34991000000002</c:v>
                </c:pt>
                <c:pt idx="5413">
                  <c:v>356.34991000000002</c:v>
                </c:pt>
                <c:pt idx="5414">
                  <c:v>356.35351000000003</c:v>
                </c:pt>
                <c:pt idx="5415">
                  <c:v>356.36192</c:v>
                </c:pt>
                <c:pt idx="5416">
                  <c:v>356.37272999999999</c:v>
                </c:pt>
                <c:pt idx="5417">
                  <c:v>356.38112999999998</c:v>
                </c:pt>
                <c:pt idx="5418">
                  <c:v>356.38713999999999</c:v>
                </c:pt>
                <c:pt idx="5419">
                  <c:v>356.38713999999999</c:v>
                </c:pt>
                <c:pt idx="5420">
                  <c:v>356.38353000000001</c:v>
                </c:pt>
                <c:pt idx="5421">
                  <c:v>356.37752999999998</c:v>
                </c:pt>
                <c:pt idx="5422">
                  <c:v>356.37151999999998</c:v>
                </c:pt>
                <c:pt idx="5423">
                  <c:v>356.36792000000003</c:v>
                </c:pt>
                <c:pt idx="5424">
                  <c:v>356.36552</c:v>
                </c:pt>
                <c:pt idx="5425">
                  <c:v>356.36552</c:v>
                </c:pt>
                <c:pt idx="5426">
                  <c:v>356.36912000000001</c:v>
                </c:pt>
                <c:pt idx="5427">
                  <c:v>356.37392999999997</c:v>
                </c:pt>
                <c:pt idx="5428">
                  <c:v>356.37993</c:v>
                </c:pt>
                <c:pt idx="5429">
                  <c:v>356.38353000000001</c:v>
                </c:pt>
                <c:pt idx="5430">
                  <c:v>356.38713999999999</c:v>
                </c:pt>
                <c:pt idx="5431">
                  <c:v>356.38954000000001</c:v>
                </c:pt>
                <c:pt idx="5432">
                  <c:v>356.39073999999999</c:v>
                </c:pt>
                <c:pt idx="5433">
                  <c:v>356.39314000000002</c:v>
                </c:pt>
                <c:pt idx="5434">
                  <c:v>356.39434</c:v>
                </c:pt>
                <c:pt idx="5435">
                  <c:v>356.39434</c:v>
                </c:pt>
                <c:pt idx="5436">
                  <c:v>356.39794000000001</c:v>
                </c:pt>
                <c:pt idx="5437">
                  <c:v>356.40154999999999</c:v>
                </c:pt>
                <c:pt idx="5438">
                  <c:v>356.40275000000003</c:v>
                </c:pt>
                <c:pt idx="5439">
                  <c:v>356.40154999999999</c:v>
                </c:pt>
                <c:pt idx="5440">
                  <c:v>356.39794000000001</c:v>
                </c:pt>
                <c:pt idx="5441">
                  <c:v>356.39674000000002</c:v>
                </c:pt>
                <c:pt idx="5442">
                  <c:v>356.40035</c:v>
                </c:pt>
                <c:pt idx="5443">
                  <c:v>356.40755000000001</c:v>
                </c:pt>
                <c:pt idx="5444">
                  <c:v>356.41716000000002</c:v>
                </c:pt>
                <c:pt idx="5445">
                  <c:v>356.42676</c:v>
                </c:pt>
                <c:pt idx="5446">
                  <c:v>356.43036999999998</c:v>
                </c:pt>
                <c:pt idx="5447">
                  <c:v>356.43396999999999</c:v>
                </c:pt>
                <c:pt idx="5448">
                  <c:v>356.43517000000003</c:v>
                </c:pt>
                <c:pt idx="5449">
                  <c:v>356.43756999999999</c:v>
                </c:pt>
                <c:pt idx="5450">
                  <c:v>356.44238000000001</c:v>
                </c:pt>
                <c:pt idx="5451">
                  <c:v>356.44718</c:v>
                </c:pt>
                <c:pt idx="5452">
                  <c:v>356.45558</c:v>
                </c:pt>
                <c:pt idx="5453">
                  <c:v>356.46758999999997</c:v>
                </c:pt>
                <c:pt idx="5454">
                  <c:v>356.47840000000002</c:v>
                </c:pt>
                <c:pt idx="5455">
                  <c:v>356.48800999999997</c:v>
                </c:pt>
                <c:pt idx="5456">
                  <c:v>356.49281000000002</c:v>
                </c:pt>
                <c:pt idx="5457">
                  <c:v>356.49281000000002</c:v>
                </c:pt>
                <c:pt idx="5458">
                  <c:v>356.49160999999998</c:v>
                </c:pt>
                <c:pt idx="5459">
                  <c:v>356.49160999999998</c:v>
                </c:pt>
                <c:pt idx="5460">
                  <c:v>356.49401</c:v>
                </c:pt>
                <c:pt idx="5461">
                  <c:v>356.49882000000002</c:v>
                </c:pt>
                <c:pt idx="5462">
                  <c:v>356.50482</c:v>
                </c:pt>
                <c:pt idx="5463">
                  <c:v>356.51323000000002</c:v>
                </c:pt>
                <c:pt idx="5464">
                  <c:v>356.52042999999998</c:v>
                </c:pt>
                <c:pt idx="5465">
                  <c:v>356.52643999999998</c:v>
                </c:pt>
                <c:pt idx="5466">
                  <c:v>356.53124000000003</c:v>
                </c:pt>
                <c:pt idx="5467">
                  <c:v>356.53604000000001</c:v>
                </c:pt>
                <c:pt idx="5468">
                  <c:v>356.53843999999998</c:v>
                </c:pt>
                <c:pt idx="5469">
                  <c:v>356.54084999999998</c:v>
                </c:pt>
                <c:pt idx="5470">
                  <c:v>356.53964999999999</c:v>
                </c:pt>
                <c:pt idx="5471">
                  <c:v>356.53724</c:v>
                </c:pt>
                <c:pt idx="5472">
                  <c:v>356.53843999999998</c:v>
                </c:pt>
                <c:pt idx="5473">
                  <c:v>356.54205000000002</c:v>
                </c:pt>
                <c:pt idx="5474">
                  <c:v>356.54685000000001</c:v>
                </c:pt>
                <c:pt idx="5475">
                  <c:v>356.55045000000001</c:v>
                </c:pt>
                <c:pt idx="5476">
                  <c:v>356.54804999999999</c:v>
                </c:pt>
                <c:pt idx="5477">
                  <c:v>356.54205000000002</c:v>
                </c:pt>
                <c:pt idx="5478">
                  <c:v>356.53724</c:v>
                </c:pt>
                <c:pt idx="5479">
                  <c:v>356.53363999999999</c:v>
                </c:pt>
                <c:pt idx="5480">
                  <c:v>356.53483999999997</c:v>
                </c:pt>
                <c:pt idx="5481">
                  <c:v>356.54084999999998</c:v>
                </c:pt>
                <c:pt idx="5482">
                  <c:v>356.54924999999997</c:v>
                </c:pt>
                <c:pt idx="5483">
                  <c:v>356.55525999999998</c:v>
                </c:pt>
                <c:pt idx="5484">
                  <c:v>356.56006000000002</c:v>
                </c:pt>
                <c:pt idx="5485">
                  <c:v>356.56006000000002</c:v>
                </c:pt>
                <c:pt idx="5486">
                  <c:v>356.55525999999998</c:v>
                </c:pt>
                <c:pt idx="5487">
                  <c:v>356.54924999999997</c:v>
                </c:pt>
                <c:pt idx="5488">
                  <c:v>356.54205000000002</c:v>
                </c:pt>
                <c:pt idx="5489">
                  <c:v>356.53964999999999</c:v>
                </c:pt>
                <c:pt idx="5490">
                  <c:v>356.54565000000002</c:v>
                </c:pt>
                <c:pt idx="5491">
                  <c:v>356.55646000000002</c:v>
                </c:pt>
                <c:pt idx="5492">
                  <c:v>356.56727000000001</c:v>
                </c:pt>
                <c:pt idx="5493">
                  <c:v>356.57686999999999</c:v>
                </c:pt>
                <c:pt idx="5494">
                  <c:v>356.58046999999999</c:v>
                </c:pt>
                <c:pt idx="5495">
                  <c:v>356.58407999999997</c:v>
                </c:pt>
                <c:pt idx="5496">
                  <c:v>356.58888000000002</c:v>
                </c:pt>
                <c:pt idx="5497">
                  <c:v>356.59728999999999</c:v>
                </c:pt>
                <c:pt idx="5498">
                  <c:v>356.60568999999998</c:v>
                </c:pt>
                <c:pt idx="5499">
                  <c:v>356.61290000000002</c:v>
                </c:pt>
                <c:pt idx="5500">
                  <c:v>356.6189</c:v>
                </c:pt>
                <c:pt idx="5501">
                  <c:v>356.6225</c:v>
                </c:pt>
                <c:pt idx="5502">
                  <c:v>356.62970999999999</c:v>
                </c:pt>
                <c:pt idx="5503">
                  <c:v>356.63450999999998</c:v>
                </c:pt>
                <c:pt idx="5504">
                  <c:v>356.63571000000002</c:v>
                </c:pt>
                <c:pt idx="5505">
                  <c:v>356.63330999999999</c:v>
                </c:pt>
                <c:pt idx="5506">
                  <c:v>356.63330999999999</c:v>
                </c:pt>
                <c:pt idx="5507">
                  <c:v>356.63450999999998</c:v>
                </c:pt>
                <c:pt idx="5508">
                  <c:v>356.63812000000001</c:v>
                </c:pt>
                <c:pt idx="5509">
                  <c:v>356.64532000000003</c:v>
                </c:pt>
                <c:pt idx="5510">
                  <c:v>356.65012000000002</c:v>
                </c:pt>
                <c:pt idx="5511">
                  <c:v>356.65733</c:v>
                </c:pt>
                <c:pt idx="5512">
                  <c:v>356.66332999999997</c:v>
                </c:pt>
                <c:pt idx="5513">
                  <c:v>356.66453000000001</c:v>
                </c:pt>
                <c:pt idx="5514">
                  <c:v>356.66574000000003</c:v>
                </c:pt>
                <c:pt idx="5515">
                  <c:v>356.66212999999999</c:v>
                </c:pt>
                <c:pt idx="5516">
                  <c:v>356.66332999999997</c:v>
                </c:pt>
                <c:pt idx="5517">
                  <c:v>356.66453000000001</c:v>
                </c:pt>
                <c:pt idx="5518">
                  <c:v>356.66813999999999</c:v>
                </c:pt>
                <c:pt idx="5519">
                  <c:v>356.67174</c:v>
                </c:pt>
                <c:pt idx="5520">
                  <c:v>356.67414000000002</c:v>
                </c:pt>
                <c:pt idx="5521">
                  <c:v>356.67534000000001</c:v>
                </c:pt>
                <c:pt idx="5522">
                  <c:v>356.67414000000002</c:v>
                </c:pt>
                <c:pt idx="5523">
                  <c:v>356.67293999999998</c:v>
                </c:pt>
                <c:pt idx="5524">
                  <c:v>356.66813999999999</c:v>
                </c:pt>
                <c:pt idx="5525">
                  <c:v>356.66694000000001</c:v>
                </c:pt>
                <c:pt idx="5526">
                  <c:v>356.66694000000001</c:v>
                </c:pt>
                <c:pt idx="5527">
                  <c:v>356.66933999999998</c:v>
                </c:pt>
                <c:pt idx="5528">
                  <c:v>356.67534000000001</c:v>
                </c:pt>
                <c:pt idx="5529">
                  <c:v>356.68495000000001</c:v>
                </c:pt>
                <c:pt idx="5530">
                  <c:v>356.69335999999998</c:v>
                </c:pt>
                <c:pt idx="5531">
                  <c:v>356.69815999999997</c:v>
                </c:pt>
                <c:pt idx="5532">
                  <c:v>356.69815999999997</c:v>
                </c:pt>
                <c:pt idx="5533">
                  <c:v>356.69815999999997</c:v>
                </c:pt>
                <c:pt idx="5534">
                  <c:v>356.69815999999997</c:v>
                </c:pt>
                <c:pt idx="5535">
                  <c:v>356.69815999999997</c:v>
                </c:pt>
                <c:pt idx="5536">
                  <c:v>356.70056</c:v>
                </c:pt>
                <c:pt idx="5537">
                  <c:v>356.70296000000002</c:v>
                </c:pt>
                <c:pt idx="5538">
                  <c:v>356.70657</c:v>
                </c:pt>
                <c:pt idx="5539">
                  <c:v>356.71136999999999</c:v>
                </c:pt>
                <c:pt idx="5540">
                  <c:v>356.71496999999999</c:v>
                </c:pt>
                <c:pt idx="5541">
                  <c:v>356.71616999999998</c:v>
                </c:pt>
                <c:pt idx="5542">
                  <c:v>356.71616999999998</c:v>
                </c:pt>
                <c:pt idx="5543">
                  <c:v>356.71496999999999</c:v>
                </c:pt>
                <c:pt idx="5544">
                  <c:v>356.71616999999998</c:v>
                </c:pt>
                <c:pt idx="5545">
                  <c:v>356.72217999999998</c:v>
                </c:pt>
                <c:pt idx="5546">
                  <c:v>356.73298</c:v>
                </c:pt>
                <c:pt idx="5547">
                  <c:v>356.74378999999999</c:v>
                </c:pt>
                <c:pt idx="5548">
                  <c:v>356.75459999999998</c:v>
                </c:pt>
                <c:pt idx="5549">
                  <c:v>356.75940000000003</c:v>
                </c:pt>
                <c:pt idx="5550">
                  <c:v>356.76060000000001</c:v>
                </c:pt>
                <c:pt idx="5551">
                  <c:v>356.75819999999999</c:v>
                </c:pt>
                <c:pt idx="5552">
                  <c:v>356.75459999999998</c:v>
                </c:pt>
                <c:pt idx="5553">
                  <c:v>356.75459999999998</c:v>
                </c:pt>
                <c:pt idx="5554">
                  <c:v>356.76060000000001</c:v>
                </c:pt>
                <c:pt idx="5555">
                  <c:v>356.77021000000002</c:v>
                </c:pt>
                <c:pt idx="5556">
                  <c:v>356.78341999999998</c:v>
                </c:pt>
                <c:pt idx="5557">
                  <c:v>356.79302999999999</c:v>
                </c:pt>
                <c:pt idx="5558">
                  <c:v>356.79903000000002</c:v>
                </c:pt>
                <c:pt idx="5559">
                  <c:v>356.80142999999998</c:v>
                </c:pt>
                <c:pt idx="5560">
                  <c:v>356.80142999999998</c:v>
                </c:pt>
                <c:pt idx="5561">
                  <c:v>356.80263000000002</c:v>
                </c:pt>
                <c:pt idx="5562">
                  <c:v>356.80624</c:v>
                </c:pt>
                <c:pt idx="5563">
                  <c:v>356.81103999999999</c:v>
                </c:pt>
                <c:pt idx="5564">
                  <c:v>356.81704000000002</c:v>
                </c:pt>
                <c:pt idx="5565">
                  <c:v>356.82425000000001</c:v>
                </c:pt>
                <c:pt idx="5566">
                  <c:v>356.83024999999998</c:v>
                </c:pt>
                <c:pt idx="5567">
                  <c:v>356.83386000000002</c:v>
                </c:pt>
                <c:pt idx="5568">
                  <c:v>356.83265999999998</c:v>
                </c:pt>
                <c:pt idx="5569">
                  <c:v>356.82785000000001</c:v>
                </c:pt>
                <c:pt idx="5570">
                  <c:v>356.82184999999998</c:v>
                </c:pt>
                <c:pt idx="5571">
                  <c:v>356.81824999999998</c:v>
                </c:pt>
                <c:pt idx="5572">
                  <c:v>356.81704000000002</c:v>
                </c:pt>
                <c:pt idx="5573">
                  <c:v>356.82065</c:v>
                </c:pt>
                <c:pt idx="5574">
                  <c:v>356.82425000000001</c:v>
                </c:pt>
                <c:pt idx="5575">
                  <c:v>356.82905</c:v>
                </c:pt>
                <c:pt idx="5576">
                  <c:v>356.83386000000002</c:v>
                </c:pt>
                <c:pt idx="5577">
                  <c:v>356.83746000000002</c:v>
                </c:pt>
                <c:pt idx="5578">
                  <c:v>356.83746000000002</c:v>
                </c:pt>
                <c:pt idx="5579">
                  <c:v>356.83506</c:v>
                </c:pt>
                <c:pt idx="5580">
                  <c:v>356.83024999999998</c:v>
                </c:pt>
                <c:pt idx="5581">
                  <c:v>356.82785000000001</c:v>
                </c:pt>
                <c:pt idx="5582">
                  <c:v>356.83024999999998</c:v>
                </c:pt>
                <c:pt idx="5583">
                  <c:v>356.83625999999998</c:v>
                </c:pt>
                <c:pt idx="5584">
                  <c:v>356.84465999999998</c:v>
                </c:pt>
                <c:pt idx="5585">
                  <c:v>356.85307</c:v>
                </c:pt>
                <c:pt idx="5586">
                  <c:v>356.85786999999999</c:v>
                </c:pt>
                <c:pt idx="5587">
                  <c:v>356.86147999999997</c:v>
                </c:pt>
                <c:pt idx="5588">
                  <c:v>356.86147999999997</c:v>
                </c:pt>
                <c:pt idx="5589">
                  <c:v>356.86147999999997</c:v>
                </c:pt>
                <c:pt idx="5590">
                  <c:v>356.86268000000001</c:v>
                </c:pt>
                <c:pt idx="5591">
                  <c:v>356.86387999999999</c:v>
                </c:pt>
                <c:pt idx="5592">
                  <c:v>356.87108000000001</c:v>
                </c:pt>
                <c:pt idx="5593">
                  <c:v>356.88069000000002</c:v>
                </c:pt>
                <c:pt idx="5594">
                  <c:v>356.89030000000002</c:v>
                </c:pt>
                <c:pt idx="5595">
                  <c:v>356.89389999999997</c:v>
                </c:pt>
                <c:pt idx="5596">
                  <c:v>356.89749999999998</c:v>
                </c:pt>
                <c:pt idx="5597">
                  <c:v>356.8999</c:v>
                </c:pt>
                <c:pt idx="5598">
                  <c:v>356.90350999999998</c:v>
                </c:pt>
                <c:pt idx="5599">
                  <c:v>356.90951000000001</c:v>
                </c:pt>
                <c:pt idx="5600">
                  <c:v>356.91672</c:v>
                </c:pt>
                <c:pt idx="5601">
                  <c:v>356.92392000000001</c:v>
                </c:pt>
                <c:pt idx="5602">
                  <c:v>356.93473</c:v>
                </c:pt>
                <c:pt idx="5603">
                  <c:v>356.94434000000001</c:v>
                </c:pt>
                <c:pt idx="5604">
                  <c:v>356.95033999999998</c:v>
                </c:pt>
                <c:pt idx="5605">
                  <c:v>356.95393999999999</c:v>
                </c:pt>
                <c:pt idx="5606">
                  <c:v>356.95393999999999</c:v>
                </c:pt>
                <c:pt idx="5607">
                  <c:v>356.95393999999999</c:v>
                </c:pt>
                <c:pt idx="5608">
                  <c:v>356.95393999999999</c:v>
                </c:pt>
                <c:pt idx="5609">
                  <c:v>356.95513999999997</c:v>
                </c:pt>
                <c:pt idx="5610">
                  <c:v>356.95994999999999</c:v>
                </c:pt>
                <c:pt idx="5611">
                  <c:v>356.96595000000002</c:v>
                </c:pt>
                <c:pt idx="5612">
                  <c:v>356.96955000000003</c:v>
                </c:pt>
                <c:pt idx="5613">
                  <c:v>356.97196000000002</c:v>
                </c:pt>
                <c:pt idx="5614">
                  <c:v>356.97196000000002</c:v>
                </c:pt>
                <c:pt idx="5615">
                  <c:v>356.96834999999999</c:v>
                </c:pt>
                <c:pt idx="5616">
                  <c:v>356.96474999999998</c:v>
                </c:pt>
                <c:pt idx="5617">
                  <c:v>356.95994999999999</c:v>
                </c:pt>
                <c:pt idx="5618">
                  <c:v>356.95755000000003</c:v>
                </c:pt>
                <c:pt idx="5619">
                  <c:v>356.95875000000001</c:v>
                </c:pt>
                <c:pt idx="5620">
                  <c:v>356.96474999999998</c:v>
                </c:pt>
                <c:pt idx="5621">
                  <c:v>356.97196000000002</c:v>
                </c:pt>
                <c:pt idx="5622">
                  <c:v>356.97796</c:v>
                </c:pt>
                <c:pt idx="5623">
                  <c:v>356.98156</c:v>
                </c:pt>
                <c:pt idx="5624">
                  <c:v>356.98275999999998</c:v>
                </c:pt>
                <c:pt idx="5625">
                  <c:v>356.98275999999998</c:v>
                </c:pt>
                <c:pt idx="5626">
                  <c:v>356.98396000000002</c:v>
                </c:pt>
                <c:pt idx="5627">
                  <c:v>356.98757000000001</c:v>
                </c:pt>
                <c:pt idx="5628">
                  <c:v>356.99117000000001</c:v>
                </c:pt>
                <c:pt idx="5629">
                  <c:v>356.99597</c:v>
                </c:pt>
                <c:pt idx="5630">
                  <c:v>357.00317999999999</c:v>
                </c:pt>
                <c:pt idx="5631">
                  <c:v>357.00918000000001</c:v>
                </c:pt>
                <c:pt idx="5632">
                  <c:v>357.01157999999998</c:v>
                </c:pt>
                <c:pt idx="5633">
                  <c:v>357.00918000000001</c:v>
                </c:pt>
                <c:pt idx="5634">
                  <c:v>357.00438000000003</c:v>
                </c:pt>
                <c:pt idx="5635">
                  <c:v>357.00198</c:v>
                </c:pt>
                <c:pt idx="5636">
                  <c:v>357.00198</c:v>
                </c:pt>
                <c:pt idx="5637">
                  <c:v>357.00677999999999</c:v>
                </c:pt>
                <c:pt idx="5638">
                  <c:v>357.01398999999998</c:v>
                </c:pt>
                <c:pt idx="5639">
                  <c:v>357.02359000000001</c:v>
                </c:pt>
                <c:pt idx="5640">
                  <c:v>357.03199999999998</c:v>
                </c:pt>
                <c:pt idx="5641">
                  <c:v>357.04039999999998</c:v>
                </c:pt>
                <c:pt idx="5642">
                  <c:v>357.04640999999998</c:v>
                </c:pt>
                <c:pt idx="5643">
                  <c:v>357.05000999999999</c:v>
                </c:pt>
                <c:pt idx="5644">
                  <c:v>357.04881</c:v>
                </c:pt>
                <c:pt idx="5645">
                  <c:v>357.04761000000002</c:v>
                </c:pt>
                <c:pt idx="5646">
                  <c:v>357.04640999999998</c:v>
                </c:pt>
                <c:pt idx="5647">
                  <c:v>357.05000999999999</c:v>
                </c:pt>
                <c:pt idx="5648">
                  <c:v>357.05601999999999</c:v>
                </c:pt>
                <c:pt idx="5649">
                  <c:v>357.06322</c:v>
                </c:pt>
                <c:pt idx="5650">
                  <c:v>357.06923</c:v>
                </c:pt>
                <c:pt idx="5651">
                  <c:v>357.07283000000001</c:v>
                </c:pt>
                <c:pt idx="5652">
                  <c:v>357.07402999999999</c:v>
                </c:pt>
                <c:pt idx="5653">
                  <c:v>357.07643000000002</c:v>
                </c:pt>
                <c:pt idx="5654">
                  <c:v>357.07882999999998</c:v>
                </c:pt>
                <c:pt idx="5655">
                  <c:v>357.08364</c:v>
                </c:pt>
                <c:pt idx="5656">
                  <c:v>357.08963999999997</c:v>
                </c:pt>
                <c:pt idx="5657">
                  <c:v>357.09805</c:v>
                </c:pt>
                <c:pt idx="5658">
                  <c:v>357.10645</c:v>
                </c:pt>
                <c:pt idx="5659">
                  <c:v>357.11246</c:v>
                </c:pt>
                <c:pt idx="5660">
                  <c:v>357.11725999999999</c:v>
                </c:pt>
                <c:pt idx="5661">
                  <c:v>357.11725999999999</c:v>
                </c:pt>
                <c:pt idx="5662">
                  <c:v>357.11725999999999</c:v>
                </c:pt>
                <c:pt idx="5663">
                  <c:v>357.11725999999999</c:v>
                </c:pt>
                <c:pt idx="5664">
                  <c:v>357.11846000000003</c:v>
                </c:pt>
                <c:pt idx="5665">
                  <c:v>357.11846000000003</c:v>
                </c:pt>
                <c:pt idx="5666">
                  <c:v>357.11966000000001</c:v>
                </c:pt>
                <c:pt idx="5667">
                  <c:v>357.12446999999997</c:v>
                </c:pt>
                <c:pt idx="5668">
                  <c:v>357.12927000000002</c:v>
                </c:pt>
                <c:pt idx="5669">
                  <c:v>357.13407000000001</c:v>
                </c:pt>
                <c:pt idx="5670">
                  <c:v>357.13526999999999</c:v>
                </c:pt>
                <c:pt idx="5671">
                  <c:v>357.13407000000001</c:v>
                </c:pt>
                <c:pt idx="5672">
                  <c:v>357.13047</c:v>
                </c:pt>
                <c:pt idx="5673">
                  <c:v>357.12806999999998</c:v>
                </c:pt>
                <c:pt idx="5674">
                  <c:v>357.12567000000001</c:v>
                </c:pt>
                <c:pt idx="5675">
                  <c:v>357.12687</c:v>
                </c:pt>
                <c:pt idx="5676">
                  <c:v>357.13047</c:v>
                </c:pt>
                <c:pt idx="5677">
                  <c:v>357.13526999999999</c:v>
                </c:pt>
                <c:pt idx="5678">
                  <c:v>357.13767000000001</c:v>
                </c:pt>
                <c:pt idx="5679">
                  <c:v>357.14008000000001</c:v>
                </c:pt>
                <c:pt idx="5680">
                  <c:v>357.13767000000001</c:v>
                </c:pt>
                <c:pt idx="5681">
                  <c:v>357.13407000000001</c:v>
                </c:pt>
                <c:pt idx="5682">
                  <c:v>357.13047</c:v>
                </c:pt>
                <c:pt idx="5683">
                  <c:v>357.12927000000002</c:v>
                </c:pt>
                <c:pt idx="5684">
                  <c:v>357.13166999999999</c:v>
                </c:pt>
                <c:pt idx="5685">
                  <c:v>357.14127999999999</c:v>
                </c:pt>
                <c:pt idx="5686">
                  <c:v>357.14967999999999</c:v>
                </c:pt>
                <c:pt idx="5687">
                  <c:v>357.15568999999999</c:v>
                </c:pt>
                <c:pt idx="5688">
                  <c:v>357.15929</c:v>
                </c:pt>
                <c:pt idx="5689">
                  <c:v>357.16048999999998</c:v>
                </c:pt>
                <c:pt idx="5690">
                  <c:v>357.16169000000002</c:v>
                </c:pt>
                <c:pt idx="5691">
                  <c:v>357.16529000000003</c:v>
                </c:pt>
                <c:pt idx="5692">
                  <c:v>357.17129999999997</c:v>
                </c:pt>
                <c:pt idx="5693">
                  <c:v>357.17849999999999</c:v>
                </c:pt>
                <c:pt idx="5694">
                  <c:v>357.18570999999997</c:v>
                </c:pt>
                <c:pt idx="5695">
                  <c:v>357.19290999999998</c:v>
                </c:pt>
                <c:pt idx="5696">
                  <c:v>357.20012000000003</c:v>
                </c:pt>
                <c:pt idx="5697">
                  <c:v>357.20492000000002</c:v>
                </c:pt>
                <c:pt idx="5698">
                  <c:v>357.20853</c:v>
                </c:pt>
                <c:pt idx="5699">
                  <c:v>357.20853</c:v>
                </c:pt>
                <c:pt idx="5700">
                  <c:v>357.20612</c:v>
                </c:pt>
                <c:pt idx="5701">
                  <c:v>357.20731999999998</c:v>
                </c:pt>
                <c:pt idx="5702">
                  <c:v>357.20972999999998</c:v>
                </c:pt>
                <c:pt idx="5703">
                  <c:v>357.21453000000002</c:v>
                </c:pt>
                <c:pt idx="5704">
                  <c:v>357.22174000000001</c:v>
                </c:pt>
                <c:pt idx="5705">
                  <c:v>357.23014000000001</c:v>
                </c:pt>
                <c:pt idx="5706">
                  <c:v>357.24214999999998</c:v>
                </c:pt>
                <c:pt idx="5707">
                  <c:v>357.25056000000001</c:v>
                </c:pt>
                <c:pt idx="5708">
                  <c:v>357.25655999999998</c:v>
                </c:pt>
                <c:pt idx="5709">
                  <c:v>357.25776000000002</c:v>
                </c:pt>
                <c:pt idx="5710">
                  <c:v>357.25655999999998</c:v>
                </c:pt>
                <c:pt idx="5711">
                  <c:v>357.25536</c:v>
                </c:pt>
                <c:pt idx="5712">
                  <c:v>357.25655999999998</c:v>
                </c:pt>
                <c:pt idx="5713">
                  <c:v>357.25896</c:v>
                </c:pt>
                <c:pt idx="5714">
                  <c:v>357.26136000000002</c:v>
                </c:pt>
                <c:pt idx="5715">
                  <c:v>357.26256000000001</c:v>
                </c:pt>
                <c:pt idx="5716">
                  <c:v>357.26377000000002</c:v>
                </c:pt>
                <c:pt idx="5717">
                  <c:v>357.26136000000002</c:v>
                </c:pt>
                <c:pt idx="5718">
                  <c:v>357.25896</c:v>
                </c:pt>
                <c:pt idx="5719">
                  <c:v>357.25776000000002</c:v>
                </c:pt>
                <c:pt idx="5720">
                  <c:v>357.25655999999998</c:v>
                </c:pt>
                <c:pt idx="5721">
                  <c:v>357.25655999999998</c:v>
                </c:pt>
                <c:pt idx="5722">
                  <c:v>357.25896</c:v>
                </c:pt>
                <c:pt idx="5723">
                  <c:v>357.26497000000001</c:v>
                </c:pt>
                <c:pt idx="5724">
                  <c:v>357.26857000000001</c:v>
                </c:pt>
                <c:pt idx="5725">
                  <c:v>357.27217000000002</c:v>
                </c:pt>
                <c:pt idx="5726">
                  <c:v>357.27217000000002</c:v>
                </c:pt>
                <c:pt idx="5727">
                  <c:v>357.27096999999998</c:v>
                </c:pt>
                <c:pt idx="5728">
                  <c:v>357.27096999999998</c:v>
                </c:pt>
                <c:pt idx="5729">
                  <c:v>357.26976999999999</c:v>
                </c:pt>
                <c:pt idx="5730">
                  <c:v>357.26737000000003</c:v>
                </c:pt>
                <c:pt idx="5731">
                  <c:v>357.26616999999999</c:v>
                </c:pt>
                <c:pt idx="5732">
                  <c:v>357.26857000000001</c:v>
                </c:pt>
                <c:pt idx="5733">
                  <c:v>357.27697000000001</c:v>
                </c:pt>
                <c:pt idx="5734">
                  <c:v>357.28897999999998</c:v>
                </c:pt>
                <c:pt idx="5735">
                  <c:v>357.29739000000001</c:v>
                </c:pt>
                <c:pt idx="5736">
                  <c:v>357.30459000000002</c:v>
                </c:pt>
                <c:pt idx="5737">
                  <c:v>357.30939999999998</c:v>
                </c:pt>
                <c:pt idx="5738">
                  <c:v>357.31420000000003</c:v>
                </c:pt>
                <c:pt idx="5739">
                  <c:v>357.31779999999998</c:v>
                </c:pt>
                <c:pt idx="5740">
                  <c:v>357.32020999999997</c:v>
                </c:pt>
                <c:pt idx="5741">
                  <c:v>357.32261</c:v>
                </c:pt>
                <c:pt idx="5742">
                  <c:v>357.32740999999999</c:v>
                </c:pt>
                <c:pt idx="5743">
                  <c:v>357.33461999999997</c:v>
                </c:pt>
                <c:pt idx="5744">
                  <c:v>357.33942000000002</c:v>
                </c:pt>
                <c:pt idx="5745">
                  <c:v>357.34422000000001</c:v>
                </c:pt>
                <c:pt idx="5746">
                  <c:v>357.34782999999999</c:v>
                </c:pt>
                <c:pt idx="5747">
                  <c:v>357.35023000000001</c:v>
                </c:pt>
                <c:pt idx="5748">
                  <c:v>357.35142999999999</c:v>
                </c:pt>
                <c:pt idx="5749">
                  <c:v>357.35622999999998</c:v>
                </c:pt>
                <c:pt idx="5750">
                  <c:v>357.36344000000003</c:v>
                </c:pt>
                <c:pt idx="5751">
                  <c:v>357.36944</c:v>
                </c:pt>
                <c:pt idx="5752">
                  <c:v>357.37304</c:v>
                </c:pt>
                <c:pt idx="5753">
                  <c:v>357.37785000000002</c:v>
                </c:pt>
                <c:pt idx="5754">
                  <c:v>357.38385</c:v>
                </c:pt>
                <c:pt idx="5755">
                  <c:v>357.38745</c:v>
                </c:pt>
                <c:pt idx="5756">
                  <c:v>357.38864999999998</c:v>
                </c:pt>
                <c:pt idx="5757">
                  <c:v>357.38864999999998</c:v>
                </c:pt>
                <c:pt idx="5758">
                  <c:v>357.38864999999998</c:v>
                </c:pt>
                <c:pt idx="5759">
                  <c:v>357.38864999999998</c:v>
                </c:pt>
                <c:pt idx="5760">
                  <c:v>357.38864999999998</c:v>
                </c:pt>
                <c:pt idx="5761">
                  <c:v>357.38864999999998</c:v>
                </c:pt>
                <c:pt idx="5762">
                  <c:v>357.38864999999998</c:v>
                </c:pt>
                <c:pt idx="5763">
                  <c:v>357.39226000000002</c:v>
                </c:pt>
                <c:pt idx="5764">
                  <c:v>357.39825999999999</c:v>
                </c:pt>
                <c:pt idx="5765">
                  <c:v>357.40307000000001</c:v>
                </c:pt>
                <c:pt idx="5766">
                  <c:v>357.40307000000001</c:v>
                </c:pt>
                <c:pt idx="5767">
                  <c:v>357.40066000000002</c:v>
                </c:pt>
                <c:pt idx="5768">
                  <c:v>357.39586000000003</c:v>
                </c:pt>
                <c:pt idx="5769">
                  <c:v>357.39105999999998</c:v>
                </c:pt>
                <c:pt idx="5770">
                  <c:v>357.38625000000002</c:v>
                </c:pt>
                <c:pt idx="5771">
                  <c:v>357.38745</c:v>
                </c:pt>
                <c:pt idx="5772">
                  <c:v>357.38745</c:v>
                </c:pt>
                <c:pt idx="5773">
                  <c:v>357.38986</c:v>
                </c:pt>
                <c:pt idx="5774">
                  <c:v>357.39346</c:v>
                </c:pt>
                <c:pt idx="5775">
                  <c:v>357.39825999999999</c:v>
                </c:pt>
                <c:pt idx="5776">
                  <c:v>357.40066000000002</c:v>
                </c:pt>
                <c:pt idx="5777">
                  <c:v>357.39945999999998</c:v>
                </c:pt>
                <c:pt idx="5778">
                  <c:v>357.39706000000001</c:v>
                </c:pt>
                <c:pt idx="5779">
                  <c:v>357.39346</c:v>
                </c:pt>
                <c:pt idx="5780">
                  <c:v>357.39226000000002</c:v>
                </c:pt>
                <c:pt idx="5781">
                  <c:v>357.39586000000003</c:v>
                </c:pt>
                <c:pt idx="5782">
                  <c:v>357.40307000000001</c:v>
                </c:pt>
                <c:pt idx="5783">
                  <c:v>357.41027000000003</c:v>
                </c:pt>
                <c:pt idx="5784">
                  <c:v>357.41507000000001</c:v>
                </c:pt>
                <c:pt idx="5785">
                  <c:v>357.41987999999998</c:v>
                </c:pt>
                <c:pt idx="5786">
                  <c:v>357.42347999999998</c:v>
                </c:pt>
                <c:pt idx="5787">
                  <c:v>357.43069000000003</c:v>
                </c:pt>
                <c:pt idx="5788">
                  <c:v>357.43788999999998</c:v>
                </c:pt>
                <c:pt idx="5789">
                  <c:v>357.44749999999999</c:v>
                </c:pt>
                <c:pt idx="5790">
                  <c:v>357.4547</c:v>
                </c:pt>
                <c:pt idx="5791">
                  <c:v>357.46310999999997</c:v>
                </c:pt>
                <c:pt idx="5792">
                  <c:v>357.47271999999998</c:v>
                </c:pt>
                <c:pt idx="5793">
                  <c:v>357.47991999999999</c:v>
                </c:pt>
                <c:pt idx="5794">
                  <c:v>357.48471999999998</c:v>
                </c:pt>
                <c:pt idx="5795">
                  <c:v>357.48471999999998</c:v>
                </c:pt>
                <c:pt idx="5796">
                  <c:v>357.48352</c:v>
                </c:pt>
                <c:pt idx="5797">
                  <c:v>357.48232000000002</c:v>
                </c:pt>
                <c:pt idx="5798">
                  <c:v>357.48471999999998</c:v>
                </c:pt>
                <c:pt idx="5799">
                  <c:v>357.49072999999999</c:v>
                </c:pt>
                <c:pt idx="5800">
                  <c:v>357.49912999999998</c:v>
                </c:pt>
                <c:pt idx="5801">
                  <c:v>357.51114000000001</c:v>
                </c:pt>
                <c:pt idx="5802">
                  <c:v>357.52435000000003</c:v>
                </c:pt>
                <c:pt idx="5803">
                  <c:v>357.53395999999998</c:v>
                </c:pt>
                <c:pt idx="5804">
                  <c:v>357.53996000000001</c:v>
                </c:pt>
                <c:pt idx="5805">
                  <c:v>357.53996000000001</c:v>
                </c:pt>
                <c:pt idx="5806">
                  <c:v>357.53636</c:v>
                </c:pt>
                <c:pt idx="5807">
                  <c:v>357.53276</c:v>
                </c:pt>
                <c:pt idx="5808">
                  <c:v>357.53156000000001</c:v>
                </c:pt>
                <c:pt idx="5809">
                  <c:v>357.53395999999998</c:v>
                </c:pt>
                <c:pt idx="5810">
                  <c:v>357.53516000000002</c:v>
                </c:pt>
                <c:pt idx="5811">
                  <c:v>357.53516000000002</c:v>
                </c:pt>
                <c:pt idx="5812">
                  <c:v>357.53395999999998</c:v>
                </c:pt>
                <c:pt idx="5813">
                  <c:v>357.53035999999997</c:v>
                </c:pt>
                <c:pt idx="5814">
                  <c:v>357.52555000000001</c:v>
                </c:pt>
                <c:pt idx="5815">
                  <c:v>357.52195</c:v>
                </c:pt>
                <c:pt idx="5816">
                  <c:v>357.51954999999998</c:v>
                </c:pt>
                <c:pt idx="5817">
                  <c:v>357.52075000000002</c:v>
                </c:pt>
                <c:pt idx="5818">
                  <c:v>357.52314999999999</c:v>
                </c:pt>
                <c:pt idx="5819">
                  <c:v>357.52794999999998</c:v>
                </c:pt>
                <c:pt idx="5820">
                  <c:v>357.53395999999998</c:v>
                </c:pt>
                <c:pt idx="5821">
                  <c:v>357.53876000000002</c:v>
                </c:pt>
                <c:pt idx="5822">
                  <c:v>357.54115999999999</c:v>
                </c:pt>
                <c:pt idx="5823">
                  <c:v>357.54115999999999</c:v>
                </c:pt>
                <c:pt idx="5824">
                  <c:v>357.53996000000001</c:v>
                </c:pt>
                <c:pt idx="5825">
                  <c:v>357.53636</c:v>
                </c:pt>
                <c:pt idx="5826">
                  <c:v>357.53395999999998</c:v>
                </c:pt>
                <c:pt idx="5827">
                  <c:v>357.53156000000001</c:v>
                </c:pt>
                <c:pt idx="5828">
                  <c:v>357.53395999999998</c:v>
                </c:pt>
                <c:pt idx="5829">
                  <c:v>357.54237000000001</c:v>
                </c:pt>
                <c:pt idx="5830">
                  <c:v>357.55437000000001</c:v>
                </c:pt>
                <c:pt idx="5831">
                  <c:v>357.56758000000002</c:v>
                </c:pt>
                <c:pt idx="5832">
                  <c:v>357.57479000000001</c:v>
                </c:pt>
                <c:pt idx="5833">
                  <c:v>357.57598999999999</c:v>
                </c:pt>
                <c:pt idx="5834">
                  <c:v>357.57479000000001</c:v>
                </c:pt>
                <c:pt idx="5835">
                  <c:v>357.57359000000002</c:v>
                </c:pt>
                <c:pt idx="5836">
                  <c:v>357.57359000000002</c:v>
                </c:pt>
                <c:pt idx="5837">
                  <c:v>357.57718999999997</c:v>
                </c:pt>
                <c:pt idx="5838">
                  <c:v>357.5856</c:v>
                </c:pt>
                <c:pt idx="5839">
                  <c:v>357.5976</c:v>
                </c:pt>
                <c:pt idx="5840">
                  <c:v>357.60721000000001</c:v>
                </c:pt>
                <c:pt idx="5841">
                  <c:v>357.61561999999998</c:v>
                </c:pt>
                <c:pt idx="5842">
                  <c:v>357.61921999999998</c:v>
                </c:pt>
                <c:pt idx="5843">
                  <c:v>357.61802</c:v>
                </c:pt>
                <c:pt idx="5844">
                  <c:v>357.61442</c:v>
                </c:pt>
                <c:pt idx="5845">
                  <c:v>357.61322000000001</c:v>
                </c:pt>
                <c:pt idx="5846">
                  <c:v>357.61921999999998</c:v>
                </c:pt>
                <c:pt idx="5847">
                  <c:v>357.62643000000003</c:v>
                </c:pt>
                <c:pt idx="5848">
                  <c:v>357.63722999999999</c:v>
                </c:pt>
                <c:pt idx="5849">
                  <c:v>357.64803999999998</c:v>
                </c:pt>
                <c:pt idx="5850">
                  <c:v>357.65764999999999</c:v>
                </c:pt>
                <c:pt idx="5851">
                  <c:v>357.66485</c:v>
                </c:pt>
                <c:pt idx="5852">
                  <c:v>357.66365000000002</c:v>
                </c:pt>
                <c:pt idx="5853">
                  <c:v>357.66244999999998</c:v>
                </c:pt>
                <c:pt idx="5854">
                  <c:v>357.66244999999998</c:v>
                </c:pt>
                <c:pt idx="5855">
                  <c:v>357.66845999999998</c:v>
                </c:pt>
                <c:pt idx="5856">
                  <c:v>357.67685999999998</c:v>
                </c:pt>
                <c:pt idx="5857">
                  <c:v>357.68527</c:v>
                </c:pt>
                <c:pt idx="5858">
                  <c:v>357.69367</c:v>
                </c:pt>
                <c:pt idx="5859">
                  <c:v>357.69848000000002</c:v>
                </c:pt>
                <c:pt idx="5860">
                  <c:v>357.70087999999998</c:v>
                </c:pt>
                <c:pt idx="5861">
                  <c:v>357.69968</c:v>
                </c:pt>
                <c:pt idx="5862">
                  <c:v>357.69006999999999</c:v>
                </c:pt>
                <c:pt idx="5863">
                  <c:v>357.67926</c:v>
                </c:pt>
                <c:pt idx="5864">
                  <c:v>357.66725000000002</c:v>
                </c:pt>
                <c:pt idx="5865">
                  <c:v>357.66005000000001</c:v>
                </c:pt>
                <c:pt idx="5866">
                  <c:v>357.65645000000001</c:v>
                </c:pt>
                <c:pt idx="5867">
                  <c:v>357.65764999999999</c:v>
                </c:pt>
                <c:pt idx="5868">
                  <c:v>357.66485</c:v>
                </c:pt>
                <c:pt idx="5869">
                  <c:v>357.67205999999999</c:v>
                </c:pt>
                <c:pt idx="5870">
                  <c:v>357.67565999999999</c:v>
                </c:pt>
                <c:pt idx="5871">
                  <c:v>357.67565999999999</c:v>
                </c:pt>
                <c:pt idx="5872">
                  <c:v>357.67205999999999</c:v>
                </c:pt>
                <c:pt idx="5873">
                  <c:v>357.67205999999999</c:v>
                </c:pt>
                <c:pt idx="5874">
                  <c:v>357.67565999999999</c:v>
                </c:pt>
                <c:pt idx="5875">
                  <c:v>357.68167</c:v>
                </c:pt>
                <c:pt idx="5876">
                  <c:v>357.68887000000001</c:v>
                </c:pt>
                <c:pt idx="5877">
                  <c:v>357.69727999999998</c:v>
                </c:pt>
                <c:pt idx="5878">
                  <c:v>357.70567999999997</c:v>
                </c:pt>
                <c:pt idx="5879">
                  <c:v>357.71168999999998</c:v>
                </c:pt>
                <c:pt idx="5880">
                  <c:v>357.72009000000003</c:v>
                </c:pt>
                <c:pt idx="5881">
                  <c:v>357.72730000000001</c:v>
                </c:pt>
                <c:pt idx="5882">
                  <c:v>357.7321</c:v>
                </c:pt>
                <c:pt idx="5883">
                  <c:v>357.73570000000001</c:v>
                </c:pt>
                <c:pt idx="5884">
                  <c:v>357.73811000000001</c:v>
                </c:pt>
                <c:pt idx="5885">
                  <c:v>357.74410999999998</c:v>
                </c:pt>
                <c:pt idx="5886">
                  <c:v>357.75132000000002</c:v>
                </c:pt>
                <c:pt idx="5887">
                  <c:v>357.75972000000002</c:v>
                </c:pt>
                <c:pt idx="5888">
                  <c:v>357.76693</c:v>
                </c:pt>
                <c:pt idx="5889">
                  <c:v>357.77292999999997</c:v>
                </c:pt>
                <c:pt idx="5890">
                  <c:v>357.77292999999997</c:v>
                </c:pt>
                <c:pt idx="5891">
                  <c:v>357.76812999999999</c:v>
                </c:pt>
                <c:pt idx="5892">
                  <c:v>357.76452</c:v>
                </c:pt>
                <c:pt idx="5893">
                  <c:v>357.76452</c:v>
                </c:pt>
                <c:pt idx="5894">
                  <c:v>357.77053000000001</c:v>
                </c:pt>
                <c:pt idx="5895">
                  <c:v>357.78253999999998</c:v>
                </c:pt>
                <c:pt idx="5896">
                  <c:v>357.79575</c:v>
                </c:pt>
                <c:pt idx="5897">
                  <c:v>357.80414999999999</c:v>
                </c:pt>
                <c:pt idx="5898">
                  <c:v>357.80896000000001</c:v>
                </c:pt>
                <c:pt idx="5899">
                  <c:v>357.81256000000002</c:v>
                </c:pt>
                <c:pt idx="5900">
                  <c:v>357.81135999999998</c:v>
                </c:pt>
                <c:pt idx="5901">
                  <c:v>357.81016</c:v>
                </c:pt>
                <c:pt idx="5902">
                  <c:v>357.80655999999999</c:v>
                </c:pt>
                <c:pt idx="5903">
                  <c:v>357.80655999999999</c:v>
                </c:pt>
                <c:pt idx="5904">
                  <c:v>357.80775999999997</c:v>
                </c:pt>
                <c:pt idx="5905">
                  <c:v>357.81256000000002</c:v>
                </c:pt>
                <c:pt idx="5906">
                  <c:v>357.81855999999999</c:v>
                </c:pt>
                <c:pt idx="5907">
                  <c:v>357.82337000000001</c:v>
                </c:pt>
                <c:pt idx="5908">
                  <c:v>357.82337000000001</c:v>
                </c:pt>
                <c:pt idx="5909">
                  <c:v>357.82096999999999</c:v>
                </c:pt>
                <c:pt idx="5910">
                  <c:v>357.81495999999999</c:v>
                </c:pt>
                <c:pt idx="5911">
                  <c:v>357.81016</c:v>
                </c:pt>
                <c:pt idx="5912">
                  <c:v>357.80775999999997</c:v>
                </c:pt>
                <c:pt idx="5913">
                  <c:v>357.80896000000001</c:v>
                </c:pt>
                <c:pt idx="5914">
                  <c:v>357.81256000000002</c:v>
                </c:pt>
                <c:pt idx="5915">
                  <c:v>357.81736000000001</c:v>
                </c:pt>
                <c:pt idx="5916">
                  <c:v>357.82217000000003</c:v>
                </c:pt>
                <c:pt idx="5917">
                  <c:v>357.82576999999998</c:v>
                </c:pt>
                <c:pt idx="5918">
                  <c:v>357.82576999999998</c:v>
                </c:pt>
                <c:pt idx="5919">
                  <c:v>357.82456999999999</c:v>
                </c:pt>
                <c:pt idx="5920">
                  <c:v>357.82096999999999</c:v>
                </c:pt>
                <c:pt idx="5921">
                  <c:v>357.81975999999997</c:v>
                </c:pt>
                <c:pt idx="5922">
                  <c:v>357.82096999999999</c:v>
                </c:pt>
                <c:pt idx="5923">
                  <c:v>357.82576999999998</c:v>
                </c:pt>
                <c:pt idx="5924">
                  <c:v>357.83177000000001</c:v>
                </c:pt>
                <c:pt idx="5925">
                  <c:v>357.83897999999999</c:v>
                </c:pt>
                <c:pt idx="5926">
                  <c:v>357.84978999999998</c:v>
                </c:pt>
                <c:pt idx="5927">
                  <c:v>357.85699</c:v>
                </c:pt>
                <c:pt idx="5928">
                  <c:v>357.863</c:v>
                </c:pt>
                <c:pt idx="5929">
                  <c:v>357.86178999999998</c:v>
                </c:pt>
                <c:pt idx="5930">
                  <c:v>357.86059</c:v>
                </c:pt>
                <c:pt idx="5931">
                  <c:v>357.86178999999998</c:v>
                </c:pt>
                <c:pt idx="5932">
                  <c:v>357.87020000000001</c:v>
                </c:pt>
                <c:pt idx="5933">
                  <c:v>357.88220999999999</c:v>
                </c:pt>
                <c:pt idx="5934">
                  <c:v>357.89301999999998</c:v>
                </c:pt>
                <c:pt idx="5935">
                  <c:v>357.90141999999997</c:v>
                </c:pt>
                <c:pt idx="5936">
                  <c:v>357.90742999999998</c:v>
                </c:pt>
                <c:pt idx="5937">
                  <c:v>357.91223000000002</c:v>
                </c:pt>
                <c:pt idx="5938">
                  <c:v>357.91462999999999</c:v>
                </c:pt>
                <c:pt idx="5939">
                  <c:v>357.91223000000002</c:v>
                </c:pt>
                <c:pt idx="5940">
                  <c:v>357.90983</c:v>
                </c:pt>
                <c:pt idx="5941">
                  <c:v>357.91102999999998</c:v>
                </c:pt>
                <c:pt idx="5942">
                  <c:v>357.91703000000001</c:v>
                </c:pt>
                <c:pt idx="5943">
                  <c:v>357.92543999999998</c:v>
                </c:pt>
                <c:pt idx="5944">
                  <c:v>357.93385000000001</c:v>
                </c:pt>
                <c:pt idx="5945">
                  <c:v>357.93865</c:v>
                </c:pt>
                <c:pt idx="5946">
                  <c:v>357.94344999999998</c:v>
                </c:pt>
                <c:pt idx="5947">
                  <c:v>357.94706000000002</c:v>
                </c:pt>
                <c:pt idx="5948">
                  <c:v>357.94945999999999</c:v>
                </c:pt>
                <c:pt idx="5949">
                  <c:v>357.95186000000001</c:v>
                </c:pt>
                <c:pt idx="5950">
                  <c:v>357.95425999999998</c:v>
                </c:pt>
                <c:pt idx="5951">
                  <c:v>357.95906000000002</c:v>
                </c:pt>
                <c:pt idx="5952">
                  <c:v>357.96267</c:v>
                </c:pt>
                <c:pt idx="5953">
                  <c:v>357.96866999999997</c:v>
                </c:pt>
                <c:pt idx="5954">
                  <c:v>357.97347000000002</c:v>
                </c:pt>
                <c:pt idx="5955">
                  <c:v>357.97708</c:v>
                </c:pt>
                <c:pt idx="5956">
                  <c:v>357.97708</c:v>
                </c:pt>
                <c:pt idx="5957">
                  <c:v>357.97347000000002</c:v>
                </c:pt>
                <c:pt idx="5958">
                  <c:v>357.96746999999999</c:v>
                </c:pt>
                <c:pt idx="5959">
                  <c:v>357.96267</c:v>
                </c:pt>
                <c:pt idx="5960">
                  <c:v>357.95906000000002</c:v>
                </c:pt>
                <c:pt idx="5961">
                  <c:v>357.95906000000002</c:v>
                </c:pt>
                <c:pt idx="5962">
                  <c:v>357.95906000000002</c:v>
                </c:pt>
                <c:pt idx="5963">
                  <c:v>357.95785999999998</c:v>
                </c:pt>
                <c:pt idx="5964">
                  <c:v>357.95425999999998</c:v>
                </c:pt>
                <c:pt idx="5965">
                  <c:v>357.95186000000001</c:v>
                </c:pt>
                <c:pt idx="5966">
                  <c:v>357.94826</c:v>
                </c:pt>
                <c:pt idx="5967">
                  <c:v>357.94344999999998</c:v>
                </c:pt>
                <c:pt idx="5968">
                  <c:v>357.93984999999998</c:v>
                </c:pt>
                <c:pt idx="5969">
                  <c:v>357.94105000000002</c:v>
                </c:pt>
                <c:pt idx="5970">
                  <c:v>357.94585999999998</c:v>
                </c:pt>
                <c:pt idx="5971">
                  <c:v>357.95425999999998</c:v>
                </c:pt>
                <c:pt idx="5972">
                  <c:v>357.96147000000002</c:v>
                </c:pt>
                <c:pt idx="5973">
                  <c:v>357.96746999999999</c:v>
                </c:pt>
                <c:pt idx="5974">
                  <c:v>357.97226999999998</c:v>
                </c:pt>
                <c:pt idx="5975">
                  <c:v>357.97708</c:v>
                </c:pt>
                <c:pt idx="5976">
                  <c:v>357.97588000000002</c:v>
                </c:pt>
                <c:pt idx="5977">
                  <c:v>357.97467999999998</c:v>
                </c:pt>
                <c:pt idx="5978">
                  <c:v>357.97588000000002</c:v>
                </c:pt>
                <c:pt idx="5979">
                  <c:v>357.97948000000002</c:v>
                </c:pt>
                <c:pt idx="5980">
                  <c:v>357.98667999999998</c:v>
                </c:pt>
                <c:pt idx="5981">
                  <c:v>357.99869000000001</c:v>
                </c:pt>
                <c:pt idx="5982">
                  <c:v>358.01069999999999</c:v>
                </c:pt>
                <c:pt idx="5983">
                  <c:v>358.01911000000001</c:v>
                </c:pt>
                <c:pt idx="5984">
                  <c:v>358.02631000000002</c:v>
                </c:pt>
                <c:pt idx="5985">
                  <c:v>358.03111999999999</c:v>
                </c:pt>
                <c:pt idx="5986">
                  <c:v>358.03471999999999</c:v>
                </c:pt>
                <c:pt idx="5987">
                  <c:v>358.03471999999999</c:v>
                </c:pt>
                <c:pt idx="5988">
                  <c:v>358.03352000000001</c:v>
                </c:pt>
                <c:pt idx="5989">
                  <c:v>358.03712000000002</c:v>
                </c:pt>
                <c:pt idx="5990">
                  <c:v>358.04673000000003</c:v>
                </c:pt>
                <c:pt idx="5991">
                  <c:v>358.05874</c:v>
                </c:pt>
                <c:pt idx="5992">
                  <c:v>358.07074</c:v>
                </c:pt>
                <c:pt idx="5993">
                  <c:v>358.07915000000003</c:v>
                </c:pt>
                <c:pt idx="5994">
                  <c:v>358.08515999999997</c:v>
                </c:pt>
                <c:pt idx="5995">
                  <c:v>358.08636000000001</c:v>
                </c:pt>
                <c:pt idx="5996">
                  <c:v>358.08875999999998</c:v>
                </c:pt>
                <c:pt idx="5997">
                  <c:v>358.08996000000002</c:v>
                </c:pt>
                <c:pt idx="5998">
                  <c:v>358.08996000000002</c:v>
                </c:pt>
                <c:pt idx="5999">
                  <c:v>358.09116</c:v>
                </c:pt>
                <c:pt idx="6000">
                  <c:v>358.09116</c:v>
                </c:pt>
                <c:pt idx="6001">
                  <c:v>358.09235999999999</c:v>
                </c:pt>
                <c:pt idx="6002">
                  <c:v>358.09235999999999</c:v>
                </c:pt>
                <c:pt idx="6003">
                  <c:v>358.09116</c:v>
                </c:pt>
                <c:pt idx="6004">
                  <c:v>358.08636000000001</c:v>
                </c:pt>
                <c:pt idx="6005">
                  <c:v>358.07794999999999</c:v>
                </c:pt>
                <c:pt idx="6006">
                  <c:v>358.07195000000002</c:v>
                </c:pt>
                <c:pt idx="6007">
                  <c:v>358.06954000000002</c:v>
                </c:pt>
                <c:pt idx="6008">
                  <c:v>358.07195000000002</c:v>
                </c:pt>
                <c:pt idx="6009">
                  <c:v>358.07675</c:v>
                </c:pt>
                <c:pt idx="6010">
                  <c:v>358.08035000000001</c:v>
                </c:pt>
                <c:pt idx="6011">
                  <c:v>358.08274999999998</c:v>
                </c:pt>
                <c:pt idx="6012">
                  <c:v>358.08515999999997</c:v>
                </c:pt>
                <c:pt idx="6013">
                  <c:v>358.08756</c:v>
                </c:pt>
                <c:pt idx="6014">
                  <c:v>358.08875999999998</c:v>
                </c:pt>
                <c:pt idx="6015">
                  <c:v>358.08996000000002</c:v>
                </c:pt>
                <c:pt idx="6016">
                  <c:v>358.09116</c:v>
                </c:pt>
                <c:pt idx="6017">
                  <c:v>358.09356000000002</c:v>
                </c:pt>
                <c:pt idx="6018">
                  <c:v>358.09836000000001</c:v>
                </c:pt>
                <c:pt idx="6019">
                  <c:v>358.10437000000002</c:v>
                </c:pt>
                <c:pt idx="6020">
                  <c:v>358.11036999999999</c:v>
                </c:pt>
                <c:pt idx="6021">
                  <c:v>358.11398000000003</c:v>
                </c:pt>
                <c:pt idx="6022">
                  <c:v>358.11277000000001</c:v>
                </c:pt>
                <c:pt idx="6023">
                  <c:v>358.10917000000001</c:v>
                </c:pt>
                <c:pt idx="6024">
                  <c:v>358.10917000000001</c:v>
                </c:pt>
                <c:pt idx="6025">
                  <c:v>358.11277000000001</c:v>
                </c:pt>
                <c:pt idx="6026">
                  <c:v>358.11998</c:v>
                </c:pt>
                <c:pt idx="6027">
                  <c:v>358.13078999999999</c:v>
                </c:pt>
                <c:pt idx="6028">
                  <c:v>358.14159999999998</c:v>
                </c:pt>
                <c:pt idx="6029">
                  <c:v>358.15481</c:v>
                </c:pt>
                <c:pt idx="6030">
                  <c:v>358.16201000000001</c:v>
                </c:pt>
                <c:pt idx="6031">
                  <c:v>358.16561000000002</c:v>
                </c:pt>
                <c:pt idx="6032">
                  <c:v>358.16561000000002</c:v>
                </c:pt>
                <c:pt idx="6033">
                  <c:v>358.16320999999999</c:v>
                </c:pt>
                <c:pt idx="6034">
                  <c:v>358.16320999999999</c:v>
                </c:pt>
                <c:pt idx="6035">
                  <c:v>358.16440999999998</c:v>
                </c:pt>
                <c:pt idx="6036">
                  <c:v>358.16800999999998</c:v>
                </c:pt>
                <c:pt idx="6037">
                  <c:v>358.17522000000002</c:v>
                </c:pt>
                <c:pt idx="6038">
                  <c:v>358.18362999999999</c:v>
                </c:pt>
                <c:pt idx="6039">
                  <c:v>358.19083000000001</c:v>
                </c:pt>
                <c:pt idx="6040">
                  <c:v>358.19562999999999</c:v>
                </c:pt>
                <c:pt idx="6041">
                  <c:v>358.19923999999997</c:v>
                </c:pt>
                <c:pt idx="6042">
                  <c:v>358.20283999999998</c:v>
                </c:pt>
                <c:pt idx="6043">
                  <c:v>358.20764000000003</c:v>
                </c:pt>
                <c:pt idx="6044">
                  <c:v>358.21485000000001</c:v>
                </c:pt>
                <c:pt idx="6045">
                  <c:v>358.22446000000002</c:v>
                </c:pt>
                <c:pt idx="6046">
                  <c:v>358.23525999999998</c:v>
                </c:pt>
                <c:pt idx="6047">
                  <c:v>358.24367000000001</c:v>
                </c:pt>
                <c:pt idx="6048">
                  <c:v>358.25087000000002</c:v>
                </c:pt>
                <c:pt idx="6049">
                  <c:v>358.25328000000002</c:v>
                </c:pt>
                <c:pt idx="6050">
                  <c:v>358.25328000000002</c:v>
                </c:pt>
                <c:pt idx="6051">
                  <c:v>358.24966999999998</c:v>
                </c:pt>
                <c:pt idx="6052">
                  <c:v>358.24486999999999</c:v>
                </c:pt>
                <c:pt idx="6053">
                  <c:v>358.24126999999999</c:v>
                </c:pt>
                <c:pt idx="6054">
                  <c:v>358.24007</c:v>
                </c:pt>
                <c:pt idx="6055">
                  <c:v>358.24367000000001</c:v>
                </c:pt>
                <c:pt idx="6056">
                  <c:v>358.25207</c:v>
                </c:pt>
                <c:pt idx="6057">
                  <c:v>358.26047999999997</c:v>
                </c:pt>
                <c:pt idx="6058">
                  <c:v>358.26528000000002</c:v>
                </c:pt>
                <c:pt idx="6059">
                  <c:v>358.26528000000002</c:v>
                </c:pt>
                <c:pt idx="6060">
                  <c:v>358.26168000000001</c:v>
                </c:pt>
                <c:pt idx="6061">
                  <c:v>358.25448</c:v>
                </c:pt>
                <c:pt idx="6062">
                  <c:v>358.25087000000002</c:v>
                </c:pt>
                <c:pt idx="6063">
                  <c:v>358.24966999999998</c:v>
                </c:pt>
                <c:pt idx="6064">
                  <c:v>358.25207</c:v>
                </c:pt>
                <c:pt idx="6065">
                  <c:v>358.25328000000002</c:v>
                </c:pt>
                <c:pt idx="6066">
                  <c:v>358.25087000000002</c:v>
                </c:pt>
                <c:pt idx="6067">
                  <c:v>358.24727000000001</c:v>
                </c:pt>
                <c:pt idx="6068">
                  <c:v>358.24247000000003</c:v>
                </c:pt>
                <c:pt idx="6069">
                  <c:v>358.23646000000002</c:v>
                </c:pt>
                <c:pt idx="6070">
                  <c:v>358.23165999999998</c:v>
                </c:pt>
                <c:pt idx="6071">
                  <c:v>358.23286000000002</c:v>
                </c:pt>
                <c:pt idx="6072">
                  <c:v>358.23766000000001</c:v>
                </c:pt>
                <c:pt idx="6073">
                  <c:v>358.24486999999999</c:v>
                </c:pt>
                <c:pt idx="6074">
                  <c:v>358.25328000000002</c:v>
                </c:pt>
                <c:pt idx="6075">
                  <c:v>358.26288</c:v>
                </c:pt>
                <c:pt idx="6076">
                  <c:v>358.27249</c:v>
                </c:pt>
                <c:pt idx="6077">
                  <c:v>358.27969000000002</c:v>
                </c:pt>
                <c:pt idx="6078">
                  <c:v>358.28449999999998</c:v>
                </c:pt>
                <c:pt idx="6079">
                  <c:v>358.28930000000003</c:v>
                </c:pt>
                <c:pt idx="6080">
                  <c:v>358.29289999999997</c:v>
                </c:pt>
                <c:pt idx="6081">
                  <c:v>358.29530999999997</c:v>
                </c:pt>
                <c:pt idx="6082">
                  <c:v>358.30011000000002</c:v>
                </c:pt>
                <c:pt idx="6083">
                  <c:v>358.30851999999999</c:v>
                </c:pt>
                <c:pt idx="6084">
                  <c:v>358.31691999999998</c:v>
                </c:pt>
                <c:pt idx="6085">
                  <c:v>358.32772999999997</c:v>
                </c:pt>
                <c:pt idx="6086">
                  <c:v>358.33373</c:v>
                </c:pt>
                <c:pt idx="6087">
                  <c:v>358.33733999999998</c:v>
                </c:pt>
                <c:pt idx="6088">
                  <c:v>358.33733999999998</c:v>
                </c:pt>
                <c:pt idx="6089">
                  <c:v>358.33492999999999</c:v>
                </c:pt>
                <c:pt idx="6090">
                  <c:v>358.33373</c:v>
                </c:pt>
                <c:pt idx="6091">
                  <c:v>358.33492999999999</c:v>
                </c:pt>
                <c:pt idx="6092">
                  <c:v>358.34093999999999</c:v>
                </c:pt>
                <c:pt idx="6093">
                  <c:v>358.35174999999998</c:v>
                </c:pt>
                <c:pt idx="6094">
                  <c:v>358.36135000000002</c:v>
                </c:pt>
                <c:pt idx="6095">
                  <c:v>358.36856</c:v>
                </c:pt>
                <c:pt idx="6096">
                  <c:v>358.36856</c:v>
                </c:pt>
                <c:pt idx="6097">
                  <c:v>358.36496</c:v>
                </c:pt>
                <c:pt idx="6098">
                  <c:v>358.35775000000001</c:v>
                </c:pt>
                <c:pt idx="6099">
                  <c:v>358.35174999999998</c:v>
                </c:pt>
                <c:pt idx="6100">
                  <c:v>358.34814</c:v>
                </c:pt>
                <c:pt idx="6101">
                  <c:v>358.34814</c:v>
                </c:pt>
                <c:pt idx="6102">
                  <c:v>358.35055</c:v>
                </c:pt>
                <c:pt idx="6103">
                  <c:v>358.35415</c:v>
                </c:pt>
                <c:pt idx="6104">
                  <c:v>358.36014999999998</c:v>
                </c:pt>
                <c:pt idx="6105">
                  <c:v>358.36376000000001</c:v>
                </c:pt>
                <c:pt idx="6106">
                  <c:v>358.36496</c:v>
                </c:pt>
                <c:pt idx="6107">
                  <c:v>358.36496</c:v>
                </c:pt>
                <c:pt idx="6108">
                  <c:v>358.36496</c:v>
                </c:pt>
                <c:pt idx="6109">
                  <c:v>358.60032999999999</c:v>
                </c:pt>
                <c:pt idx="6110">
                  <c:v>358.60153000000003</c:v>
                </c:pt>
                <c:pt idx="6111">
                  <c:v>358.60153000000003</c:v>
                </c:pt>
                <c:pt idx="6112">
                  <c:v>358.60273000000001</c:v>
                </c:pt>
                <c:pt idx="6113">
                  <c:v>358.60273000000001</c:v>
                </c:pt>
                <c:pt idx="6114">
                  <c:v>358.60273000000001</c:v>
                </c:pt>
                <c:pt idx="6115">
                  <c:v>358.60512999999997</c:v>
                </c:pt>
                <c:pt idx="6116">
                  <c:v>358.60993000000002</c:v>
                </c:pt>
                <c:pt idx="6117">
                  <c:v>358.61473999999998</c:v>
                </c:pt>
                <c:pt idx="6118">
                  <c:v>358.61953999999997</c:v>
                </c:pt>
                <c:pt idx="6119">
                  <c:v>358.62313999999998</c:v>
                </c:pt>
                <c:pt idx="6120">
                  <c:v>358.62194</c:v>
                </c:pt>
                <c:pt idx="6121">
                  <c:v>358.61953999999997</c:v>
                </c:pt>
                <c:pt idx="6122">
                  <c:v>358.61594000000002</c:v>
                </c:pt>
                <c:pt idx="6123">
                  <c:v>358.61714000000001</c:v>
                </c:pt>
                <c:pt idx="6124">
                  <c:v>358.61833999999999</c:v>
                </c:pt>
                <c:pt idx="6125">
                  <c:v>358.62074000000001</c:v>
                </c:pt>
                <c:pt idx="6126">
                  <c:v>358.62434000000002</c:v>
                </c:pt>
                <c:pt idx="6127">
                  <c:v>358.62554</c:v>
                </c:pt>
                <c:pt idx="6128">
                  <c:v>358.62794000000002</c:v>
                </c:pt>
                <c:pt idx="6129">
                  <c:v>358.62914999999998</c:v>
                </c:pt>
                <c:pt idx="6130">
                  <c:v>358.63035000000002</c:v>
                </c:pt>
                <c:pt idx="6131">
                  <c:v>358.63155</c:v>
                </c:pt>
                <c:pt idx="6132">
                  <c:v>358.63155</c:v>
                </c:pt>
                <c:pt idx="6133">
                  <c:v>358.63274999999999</c:v>
                </c:pt>
                <c:pt idx="6134">
                  <c:v>358.63274999999999</c:v>
                </c:pt>
                <c:pt idx="6135">
                  <c:v>358.63274999999999</c:v>
                </c:pt>
                <c:pt idx="6136">
                  <c:v>358.63274999999999</c:v>
                </c:pt>
                <c:pt idx="6137">
                  <c:v>358.63395000000003</c:v>
                </c:pt>
                <c:pt idx="6138">
                  <c:v>358.63395000000003</c:v>
                </c:pt>
                <c:pt idx="6139">
                  <c:v>358.63035000000002</c:v>
                </c:pt>
                <c:pt idx="6140">
                  <c:v>358.62554</c:v>
                </c:pt>
                <c:pt idx="6141">
                  <c:v>358.61714000000001</c:v>
                </c:pt>
                <c:pt idx="6142">
                  <c:v>358.61232999999999</c:v>
                </c:pt>
                <c:pt idx="6143">
                  <c:v>358.61353000000003</c:v>
                </c:pt>
                <c:pt idx="6144">
                  <c:v>358.62194</c:v>
                </c:pt>
                <c:pt idx="6145">
                  <c:v>358.63274999999999</c:v>
                </c:pt>
                <c:pt idx="6146">
                  <c:v>358.64476000000002</c:v>
                </c:pt>
                <c:pt idx="6147">
                  <c:v>358.65195999999997</c:v>
                </c:pt>
                <c:pt idx="6148">
                  <c:v>358.65796999999998</c:v>
                </c:pt>
                <c:pt idx="6149">
                  <c:v>358.66156999999998</c:v>
                </c:pt>
                <c:pt idx="6150">
                  <c:v>358.66156999999998</c:v>
                </c:pt>
                <c:pt idx="6151">
                  <c:v>358.66277000000002</c:v>
                </c:pt>
                <c:pt idx="6152">
                  <c:v>358.66516999999999</c:v>
                </c:pt>
                <c:pt idx="6153">
                  <c:v>358.67237999999998</c:v>
                </c:pt>
                <c:pt idx="6154">
                  <c:v>358.68317999999999</c:v>
                </c:pt>
                <c:pt idx="6155">
                  <c:v>358.69398999999999</c:v>
                </c:pt>
                <c:pt idx="6156">
                  <c:v>358.70359999999999</c:v>
                </c:pt>
                <c:pt idx="6157">
                  <c:v>358.70839999999998</c:v>
                </c:pt>
                <c:pt idx="6158">
                  <c:v>358.70839999999998</c:v>
                </c:pt>
                <c:pt idx="6159">
                  <c:v>358.70600000000002</c:v>
                </c:pt>
                <c:pt idx="6160">
                  <c:v>358.70600000000002</c:v>
                </c:pt>
                <c:pt idx="6161">
                  <c:v>358.70600000000002</c:v>
                </c:pt>
                <c:pt idx="6162">
                  <c:v>358.71080000000001</c:v>
                </c:pt>
                <c:pt idx="6163">
                  <c:v>358.71681000000001</c:v>
                </c:pt>
                <c:pt idx="6164">
                  <c:v>358.72401000000002</c:v>
                </c:pt>
                <c:pt idx="6165">
                  <c:v>358.73482000000001</c:v>
                </c:pt>
                <c:pt idx="6166">
                  <c:v>358.74322999999998</c:v>
                </c:pt>
                <c:pt idx="6167">
                  <c:v>358.74923000000001</c:v>
                </c:pt>
                <c:pt idx="6168">
                  <c:v>358.75042999999999</c:v>
                </c:pt>
                <c:pt idx="6169">
                  <c:v>358.74803000000003</c:v>
                </c:pt>
                <c:pt idx="6170">
                  <c:v>358.74682999999999</c:v>
                </c:pt>
                <c:pt idx="6171">
                  <c:v>358.74803000000003</c:v>
                </c:pt>
                <c:pt idx="6172">
                  <c:v>358.75283000000002</c:v>
                </c:pt>
                <c:pt idx="6173">
                  <c:v>358.75763999999998</c:v>
                </c:pt>
                <c:pt idx="6174">
                  <c:v>358.76364000000001</c:v>
                </c:pt>
                <c:pt idx="6175">
                  <c:v>358.76844999999997</c:v>
                </c:pt>
                <c:pt idx="6176">
                  <c:v>358.77085</c:v>
                </c:pt>
                <c:pt idx="6177">
                  <c:v>358.76965000000001</c:v>
                </c:pt>
                <c:pt idx="6178">
                  <c:v>358.76483999999999</c:v>
                </c:pt>
                <c:pt idx="6179">
                  <c:v>358.76004</c:v>
                </c:pt>
                <c:pt idx="6180">
                  <c:v>358.75524000000001</c:v>
                </c:pt>
                <c:pt idx="6181">
                  <c:v>358.75524000000001</c:v>
                </c:pt>
                <c:pt idx="6182">
                  <c:v>358.75884000000002</c:v>
                </c:pt>
                <c:pt idx="6183">
                  <c:v>358.76483999999999</c:v>
                </c:pt>
                <c:pt idx="6184">
                  <c:v>358.76844999999997</c:v>
                </c:pt>
                <c:pt idx="6185">
                  <c:v>358.77085</c:v>
                </c:pt>
                <c:pt idx="6186">
                  <c:v>358.76724000000002</c:v>
                </c:pt>
                <c:pt idx="6187">
                  <c:v>358.75884000000002</c:v>
                </c:pt>
                <c:pt idx="6188">
                  <c:v>358.75162999999998</c:v>
                </c:pt>
                <c:pt idx="6189">
                  <c:v>358.74563000000001</c:v>
                </c:pt>
                <c:pt idx="6190">
                  <c:v>358.74203</c:v>
                </c:pt>
                <c:pt idx="6191">
                  <c:v>358.74563000000001</c:v>
                </c:pt>
                <c:pt idx="6192">
                  <c:v>358.75524000000001</c:v>
                </c:pt>
                <c:pt idx="6193">
                  <c:v>358.76844999999997</c:v>
                </c:pt>
                <c:pt idx="6194">
                  <c:v>358.77805000000001</c:v>
                </c:pt>
                <c:pt idx="6195">
                  <c:v>358.78645999999998</c:v>
                </c:pt>
                <c:pt idx="6196">
                  <c:v>358.79005999999998</c:v>
                </c:pt>
                <c:pt idx="6197">
                  <c:v>358.79365999999999</c:v>
                </c:pt>
                <c:pt idx="6198">
                  <c:v>358.79847000000001</c:v>
                </c:pt>
                <c:pt idx="6199">
                  <c:v>358.80207000000001</c:v>
                </c:pt>
                <c:pt idx="6200">
                  <c:v>358.80687</c:v>
                </c:pt>
                <c:pt idx="6201">
                  <c:v>358.81168000000002</c:v>
                </c:pt>
                <c:pt idx="6202">
                  <c:v>358.81768</c:v>
                </c:pt>
                <c:pt idx="6203">
                  <c:v>358.82369</c:v>
                </c:pt>
                <c:pt idx="6204">
                  <c:v>358.82848999999999</c:v>
                </c:pt>
                <c:pt idx="6205">
                  <c:v>358.83089000000001</c:v>
                </c:pt>
                <c:pt idx="6206">
                  <c:v>358.83089000000001</c:v>
                </c:pt>
                <c:pt idx="6207">
                  <c:v>358.82848999999999</c:v>
                </c:pt>
                <c:pt idx="6208">
                  <c:v>358.82969000000003</c:v>
                </c:pt>
                <c:pt idx="6209">
                  <c:v>358.83569</c:v>
                </c:pt>
                <c:pt idx="6210">
                  <c:v>358.84410000000003</c:v>
                </c:pt>
                <c:pt idx="6211">
                  <c:v>358.85491000000002</c:v>
                </c:pt>
                <c:pt idx="6212">
                  <c:v>358.86210999999997</c:v>
                </c:pt>
                <c:pt idx="6213">
                  <c:v>358.86811999999998</c:v>
                </c:pt>
                <c:pt idx="6214">
                  <c:v>358.87292000000002</c:v>
                </c:pt>
                <c:pt idx="6215">
                  <c:v>358.87531999999999</c:v>
                </c:pt>
                <c:pt idx="6216">
                  <c:v>358.87412</c:v>
                </c:pt>
                <c:pt idx="6217">
                  <c:v>358.87171999999998</c:v>
                </c:pt>
                <c:pt idx="6218">
                  <c:v>358.87412</c:v>
                </c:pt>
                <c:pt idx="6219">
                  <c:v>358.87893000000003</c:v>
                </c:pt>
                <c:pt idx="6220">
                  <c:v>358.88733000000002</c:v>
                </c:pt>
                <c:pt idx="6221">
                  <c:v>358.89454000000001</c:v>
                </c:pt>
                <c:pt idx="6222">
                  <c:v>358.90053999999998</c:v>
                </c:pt>
                <c:pt idx="6223">
                  <c:v>358.89934</c:v>
                </c:pt>
                <c:pt idx="6224">
                  <c:v>358.89693999999997</c:v>
                </c:pt>
                <c:pt idx="6225">
                  <c:v>358.89093000000003</c:v>
                </c:pt>
                <c:pt idx="6226">
                  <c:v>358.88733000000002</c:v>
                </c:pt>
                <c:pt idx="6227">
                  <c:v>358.88733000000002</c:v>
                </c:pt>
                <c:pt idx="6228">
                  <c:v>358.88972999999999</c:v>
                </c:pt>
                <c:pt idx="6229">
                  <c:v>358.89334000000002</c:v>
                </c:pt>
                <c:pt idx="6230">
                  <c:v>358.89934</c:v>
                </c:pt>
                <c:pt idx="6231">
                  <c:v>358.90413999999998</c:v>
                </c:pt>
                <c:pt idx="6232">
                  <c:v>358.90413999999998</c:v>
                </c:pt>
                <c:pt idx="6233">
                  <c:v>358.89934</c:v>
                </c:pt>
                <c:pt idx="6234">
                  <c:v>358.89454000000001</c:v>
                </c:pt>
                <c:pt idx="6235">
                  <c:v>358.88972999999999</c:v>
                </c:pt>
                <c:pt idx="6236">
                  <c:v>358.88853</c:v>
                </c:pt>
                <c:pt idx="6237">
                  <c:v>358.89093000000003</c:v>
                </c:pt>
                <c:pt idx="6238">
                  <c:v>358.89334000000002</c:v>
                </c:pt>
                <c:pt idx="6239">
                  <c:v>358.89934</c:v>
                </c:pt>
                <c:pt idx="6240">
                  <c:v>358.90413999999998</c:v>
                </c:pt>
                <c:pt idx="6241">
                  <c:v>358.91014999999999</c:v>
                </c:pt>
                <c:pt idx="6242">
                  <c:v>358.91494999999998</c:v>
                </c:pt>
                <c:pt idx="6243">
                  <c:v>358.91735</c:v>
                </c:pt>
                <c:pt idx="6244">
                  <c:v>358.91615000000002</c:v>
                </c:pt>
                <c:pt idx="6245">
                  <c:v>358.91494999999998</c:v>
                </c:pt>
                <c:pt idx="6246">
                  <c:v>358.91854999999998</c:v>
                </c:pt>
                <c:pt idx="6247">
                  <c:v>358.92696000000001</c:v>
                </c:pt>
                <c:pt idx="6248">
                  <c:v>358.93896999999998</c:v>
                </c:pt>
                <c:pt idx="6249">
                  <c:v>358.95098000000002</c:v>
                </c:pt>
                <c:pt idx="6250">
                  <c:v>358.95938000000001</c:v>
                </c:pt>
                <c:pt idx="6251">
                  <c:v>358.96298999999999</c:v>
                </c:pt>
                <c:pt idx="6252">
                  <c:v>358.96298999999999</c:v>
                </c:pt>
                <c:pt idx="6253">
                  <c:v>358.95938000000001</c:v>
                </c:pt>
                <c:pt idx="6254">
                  <c:v>358.95697999999999</c:v>
                </c:pt>
                <c:pt idx="6255">
                  <c:v>358.95818000000003</c:v>
                </c:pt>
                <c:pt idx="6256">
                  <c:v>358.96539000000001</c:v>
                </c:pt>
                <c:pt idx="6257">
                  <c:v>358.97859999999997</c:v>
                </c:pt>
                <c:pt idx="6258">
                  <c:v>358.99301000000003</c:v>
                </c:pt>
                <c:pt idx="6259">
                  <c:v>359.00380999999999</c:v>
                </c:pt>
                <c:pt idx="6260">
                  <c:v>359.01101999999997</c:v>
                </c:pt>
                <c:pt idx="6261">
                  <c:v>359.01823000000002</c:v>
                </c:pt>
                <c:pt idx="6262">
                  <c:v>359.02062999999998</c:v>
                </c:pt>
                <c:pt idx="6263">
                  <c:v>359.02183000000002</c:v>
                </c:pt>
                <c:pt idx="6264">
                  <c:v>359.02183000000002</c:v>
                </c:pt>
                <c:pt idx="6265">
                  <c:v>359.02542999999997</c:v>
                </c:pt>
                <c:pt idx="6266">
                  <c:v>359.02902999999998</c:v>
                </c:pt>
                <c:pt idx="6267">
                  <c:v>359.03143</c:v>
                </c:pt>
                <c:pt idx="6268">
                  <c:v>359.03264000000001</c:v>
                </c:pt>
                <c:pt idx="6269">
                  <c:v>359.03503999999998</c:v>
                </c:pt>
                <c:pt idx="6270">
                  <c:v>359.03384</c:v>
                </c:pt>
                <c:pt idx="6271">
                  <c:v>359.02902999999998</c:v>
                </c:pt>
                <c:pt idx="6272">
                  <c:v>359.02542999999997</c:v>
                </c:pt>
                <c:pt idx="6273">
                  <c:v>359.02183000000002</c:v>
                </c:pt>
                <c:pt idx="6274">
                  <c:v>359.01943</c:v>
                </c:pt>
                <c:pt idx="6275">
                  <c:v>359.02062999999998</c:v>
                </c:pt>
                <c:pt idx="6276">
                  <c:v>359.02303000000001</c:v>
                </c:pt>
                <c:pt idx="6277">
                  <c:v>359.02663000000001</c:v>
                </c:pt>
                <c:pt idx="6278">
                  <c:v>359.02782999999999</c:v>
                </c:pt>
                <c:pt idx="6279">
                  <c:v>359.02542999999997</c:v>
                </c:pt>
                <c:pt idx="6280">
                  <c:v>359.01943</c:v>
                </c:pt>
                <c:pt idx="6281">
                  <c:v>359.01222000000001</c:v>
                </c:pt>
                <c:pt idx="6282">
                  <c:v>359.00261</c:v>
                </c:pt>
                <c:pt idx="6283">
                  <c:v>358.99421000000001</c:v>
                </c:pt>
                <c:pt idx="6284">
                  <c:v>358.98939999999999</c:v>
                </c:pt>
                <c:pt idx="6285">
                  <c:v>358.98939999999999</c:v>
                </c:pt>
                <c:pt idx="6286">
                  <c:v>358.99301000000003</c:v>
                </c:pt>
                <c:pt idx="6287">
                  <c:v>358.99660999999998</c:v>
                </c:pt>
                <c:pt idx="6288">
                  <c:v>359.00020999999998</c:v>
                </c:pt>
                <c:pt idx="6289">
                  <c:v>359.00141000000002</c:v>
                </c:pt>
                <c:pt idx="6290">
                  <c:v>359.00380999999999</c:v>
                </c:pt>
                <c:pt idx="6291">
                  <c:v>359.00621999999998</c:v>
                </c:pt>
                <c:pt idx="6292">
                  <c:v>359.00981999999999</c:v>
                </c:pt>
                <c:pt idx="6293">
                  <c:v>359.01702</c:v>
                </c:pt>
                <c:pt idx="6294">
                  <c:v>359.02422999999999</c:v>
                </c:pt>
                <c:pt idx="6295">
                  <c:v>359.03503999999998</c:v>
                </c:pt>
                <c:pt idx="6296">
                  <c:v>359.04584</c:v>
                </c:pt>
                <c:pt idx="6297">
                  <c:v>359.05425000000002</c:v>
                </c:pt>
                <c:pt idx="6298">
                  <c:v>359.06146000000001</c:v>
                </c:pt>
                <c:pt idx="6299">
                  <c:v>359.06626</c:v>
                </c:pt>
                <c:pt idx="6300">
                  <c:v>359.07105999999999</c:v>
                </c:pt>
                <c:pt idx="6301">
                  <c:v>359.07587000000001</c:v>
                </c:pt>
                <c:pt idx="6302">
                  <c:v>359.08067</c:v>
                </c:pt>
                <c:pt idx="6303">
                  <c:v>359.08427</c:v>
                </c:pt>
                <c:pt idx="6304">
                  <c:v>359.08908000000002</c:v>
                </c:pt>
                <c:pt idx="6305">
                  <c:v>359.09627999999998</c:v>
                </c:pt>
                <c:pt idx="6306">
                  <c:v>359.10349000000002</c:v>
                </c:pt>
                <c:pt idx="6307">
                  <c:v>359.10948999999999</c:v>
                </c:pt>
                <c:pt idx="6308">
                  <c:v>359.11309</c:v>
                </c:pt>
                <c:pt idx="6309">
                  <c:v>359.11309</c:v>
                </c:pt>
                <c:pt idx="6310">
                  <c:v>359.10948999999999</c:v>
                </c:pt>
                <c:pt idx="6311">
                  <c:v>359.10829000000001</c:v>
                </c:pt>
                <c:pt idx="6312">
                  <c:v>359.10588999999999</c:v>
                </c:pt>
                <c:pt idx="6313">
                  <c:v>359.10829000000001</c:v>
                </c:pt>
                <c:pt idx="6314">
                  <c:v>359.10948999999999</c:v>
                </c:pt>
                <c:pt idx="6315">
                  <c:v>359.11068999999998</c:v>
                </c:pt>
                <c:pt idx="6316">
                  <c:v>359.11189000000002</c:v>
                </c:pt>
                <c:pt idx="6317">
                  <c:v>359.11189000000002</c:v>
                </c:pt>
                <c:pt idx="6318">
                  <c:v>359.11068999999998</c:v>
                </c:pt>
                <c:pt idx="6319">
                  <c:v>359.10469000000001</c:v>
                </c:pt>
                <c:pt idx="6320">
                  <c:v>359.10108000000002</c:v>
                </c:pt>
                <c:pt idx="6321">
                  <c:v>359.09627999999998</c:v>
                </c:pt>
                <c:pt idx="6322">
                  <c:v>359.09748000000002</c:v>
                </c:pt>
                <c:pt idx="6323">
                  <c:v>359.10349000000002</c:v>
                </c:pt>
                <c:pt idx="6324">
                  <c:v>359.11068999999998</c:v>
                </c:pt>
                <c:pt idx="6325">
                  <c:v>359.11669999999998</c:v>
                </c:pt>
                <c:pt idx="6326">
                  <c:v>359.1191</c:v>
                </c:pt>
                <c:pt idx="6327">
                  <c:v>359.11790000000002</c:v>
                </c:pt>
                <c:pt idx="6328">
                  <c:v>359.11790000000002</c:v>
                </c:pt>
                <c:pt idx="6329">
                  <c:v>359.11669999999998</c:v>
                </c:pt>
                <c:pt idx="6330">
                  <c:v>359.11669999999998</c:v>
                </c:pt>
                <c:pt idx="6331">
                  <c:v>359.1155</c:v>
                </c:pt>
                <c:pt idx="6332">
                  <c:v>359.11790000000002</c:v>
                </c:pt>
                <c:pt idx="6333">
                  <c:v>359.12389999999999</c:v>
                </c:pt>
                <c:pt idx="6334">
                  <c:v>359.13110999999998</c:v>
                </c:pt>
                <c:pt idx="6335">
                  <c:v>359.13711000000001</c:v>
                </c:pt>
                <c:pt idx="6336">
                  <c:v>359.13950999999997</c:v>
                </c:pt>
                <c:pt idx="6337">
                  <c:v>359.13591000000002</c:v>
                </c:pt>
                <c:pt idx="6338">
                  <c:v>359.13110999999998</c:v>
                </c:pt>
                <c:pt idx="6339">
                  <c:v>359.12869999999998</c:v>
                </c:pt>
                <c:pt idx="6340">
                  <c:v>359.12991</c:v>
                </c:pt>
                <c:pt idx="6341">
                  <c:v>359.12991</c:v>
                </c:pt>
                <c:pt idx="6342">
                  <c:v>359.13231000000002</c:v>
                </c:pt>
                <c:pt idx="6343">
                  <c:v>359.13830999999999</c:v>
                </c:pt>
                <c:pt idx="6344">
                  <c:v>359.14672000000002</c:v>
                </c:pt>
                <c:pt idx="6345">
                  <c:v>359.15271999999999</c:v>
                </c:pt>
                <c:pt idx="6346">
                  <c:v>359.15753000000001</c:v>
                </c:pt>
                <c:pt idx="6347">
                  <c:v>359.15992999999997</c:v>
                </c:pt>
                <c:pt idx="6348">
                  <c:v>359.16233</c:v>
                </c:pt>
                <c:pt idx="6349">
                  <c:v>359.16593</c:v>
                </c:pt>
                <c:pt idx="6350">
                  <c:v>359.17072999999999</c:v>
                </c:pt>
                <c:pt idx="6351">
                  <c:v>359.17674</c:v>
                </c:pt>
                <c:pt idx="6352">
                  <c:v>359.18394000000001</c:v>
                </c:pt>
                <c:pt idx="6353">
                  <c:v>359.18754999999999</c:v>
                </c:pt>
                <c:pt idx="6354">
                  <c:v>359.19355000000002</c:v>
                </c:pt>
                <c:pt idx="6355">
                  <c:v>359.19956000000002</c:v>
                </c:pt>
                <c:pt idx="6356">
                  <c:v>359.20675999999997</c:v>
                </c:pt>
                <c:pt idx="6357">
                  <c:v>359.21276</c:v>
                </c:pt>
                <c:pt idx="6358">
                  <c:v>359.21757000000002</c:v>
                </c:pt>
                <c:pt idx="6359">
                  <c:v>359.22116999999997</c:v>
                </c:pt>
                <c:pt idx="6360">
                  <c:v>359.22838000000002</c:v>
                </c:pt>
                <c:pt idx="6361">
                  <c:v>359.23558000000003</c:v>
                </c:pt>
                <c:pt idx="6362">
                  <c:v>359.24158999999997</c:v>
                </c:pt>
                <c:pt idx="6363">
                  <c:v>359.24759</c:v>
                </c:pt>
                <c:pt idx="6364">
                  <c:v>359.25119000000001</c:v>
                </c:pt>
                <c:pt idx="6365">
                  <c:v>359.25119000000001</c:v>
                </c:pt>
                <c:pt idx="6366">
                  <c:v>359.24999000000003</c:v>
                </c:pt>
                <c:pt idx="6367">
                  <c:v>359.24639000000002</c:v>
                </c:pt>
                <c:pt idx="6368">
                  <c:v>359.24399</c:v>
                </c:pt>
                <c:pt idx="6369">
                  <c:v>359.24158999999997</c:v>
                </c:pt>
                <c:pt idx="6370">
                  <c:v>359.24279000000001</c:v>
                </c:pt>
                <c:pt idx="6371">
                  <c:v>359.24639000000002</c:v>
                </c:pt>
                <c:pt idx="6372">
                  <c:v>359.25119000000001</c:v>
                </c:pt>
                <c:pt idx="6373">
                  <c:v>359.25358999999997</c:v>
                </c:pt>
                <c:pt idx="6374">
                  <c:v>359.25358999999997</c:v>
                </c:pt>
                <c:pt idx="6375">
                  <c:v>359.25358999999997</c:v>
                </c:pt>
                <c:pt idx="6376">
                  <c:v>359.25238999999999</c:v>
                </c:pt>
                <c:pt idx="6377">
                  <c:v>359.25238999999999</c:v>
                </c:pt>
                <c:pt idx="6378">
                  <c:v>359.25119000000001</c:v>
                </c:pt>
                <c:pt idx="6379">
                  <c:v>359.25358999999997</c:v>
                </c:pt>
                <c:pt idx="6380">
                  <c:v>359.25599999999997</c:v>
                </c:pt>
                <c:pt idx="6381">
                  <c:v>359.262</c:v>
                </c:pt>
                <c:pt idx="6382">
                  <c:v>359.26560000000001</c:v>
                </c:pt>
                <c:pt idx="6383">
                  <c:v>359.26920999999999</c:v>
                </c:pt>
                <c:pt idx="6384">
                  <c:v>359.27161000000001</c:v>
                </c:pt>
                <c:pt idx="6385">
                  <c:v>359.27400999999998</c:v>
                </c:pt>
                <c:pt idx="6386">
                  <c:v>359.27041000000003</c:v>
                </c:pt>
                <c:pt idx="6387">
                  <c:v>359.26560000000001</c:v>
                </c:pt>
                <c:pt idx="6388">
                  <c:v>359.26440000000002</c:v>
                </c:pt>
                <c:pt idx="6389">
                  <c:v>359.27041000000003</c:v>
                </c:pt>
                <c:pt idx="6390">
                  <c:v>359.28361999999998</c:v>
                </c:pt>
                <c:pt idx="6391">
                  <c:v>359.29561999999999</c:v>
                </c:pt>
                <c:pt idx="6392">
                  <c:v>359.30763000000002</c:v>
                </c:pt>
                <c:pt idx="6393">
                  <c:v>359.31484</c:v>
                </c:pt>
                <c:pt idx="6394">
                  <c:v>359.31963999999999</c:v>
                </c:pt>
                <c:pt idx="6395">
                  <c:v>359.32083999999998</c:v>
                </c:pt>
                <c:pt idx="6396">
                  <c:v>359.32565</c:v>
                </c:pt>
                <c:pt idx="6397">
                  <c:v>359.32925</c:v>
                </c:pt>
                <c:pt idx="6398">
                  <c:v>359.33404999999999</c:v>
                </c:pt>
                <c:pt idx="6399">
                  <c:v>359.33524999999997</c:v>
                </c:pt>
                <c:pt idx="6400">
                  <c:v>359.33886000000001</c:v>
                </c:pt>
                <c:pt idx="6401">
                  <c:v>359.34485999999998</c:v>
                </c:pt>
                <c:pt idx="6402">
                  <c:v>359.35327000000001</c:v>
                </c:pt>
                <c:pt idx="6403">
                  <c:v>359.36047000000002</c:v>
                </c:pt>
                <c:pt idx="6404">
                  <c:v>359.36527000000001</c:v>
                </c:pt>
                <c:pt idx="6405">
                  <c:v>359.36648000000002</c:v>
                </c:pt>
                <c:pt idx="6406">
                  <c:v>359.36768000000001</c:v>
                </c:pt>
                <c:pt idx="6407">
                  <c:v>359.36768000000001</c:v>
                </c:pt>
                <c:pt idx="6408">
                  <c:v>359.37128000000001</c:v>
                </c:pt>
                <c:pt idx="6409">
                  <c:v>359.37608</c:v>
                </c:pt>
                <c:pt idx="6410">
                  <c:v>359.38089000000002</c:v>
                </c:pt>
                <c:pt idx="6411">
                  <c:v>359.38569000000001</c:v>
                </c:pt>
                <c:pt idx="6412">
                  <c:v>359.39168999999998</c:v>
                </c:pt>
                <c:pt idx="6413">
                  <c:v>359.39530000000002</c:v>
                </c:pt>
                <c:pt idx="6414">
                  <c:v>359.39530000000002</c:v>
                </c:pt>
                <c:pt idx="6415">
                  <c:v>359.39049</c:v>
                </c:pt>
                <c:pt idx="6416">
                  <c:v>359.38328999999999</c:v>
                </c:pt>
                <c:pt idx="6417">
                  <c:v>359.37608</c:v>
                </c:pt>
                <c:pt idx="6418">
                  <c:v>359.37488000000002</c:v>
                </c:pt>
                <c:pt idx="6419">
                  <c:v>359.37608</c:v>
                </c:pt>
                <c:pt idx="6420">
                  <c:v>359.38209000000001</c:v>
                </c:pt>
                <c:pt idx="6421">
                  <c:v>359.38569000000001</c:v>
                </c:pt>
                <c:pt idx="6422">
                  <c:v>359.38808999999998</c:v>
                </c:pt>
                <c:pt idx="6423">
                  <c:v>359.38808999999998</c:v>
                </c:pt>
                <c:pt idx="6424">
                  <c:v>359.38449000000003</c:v>
                </c:pt>
                <c:pt idx="6425">
                  <c:v>359.38089000000002</c:v>
                </c:pt>
                <c:pt idx="6426">
                  <c:v>359.38209000000001</c:v>
                </c:pt>
                <c:pt idx="6427">
                  <c:v>359.38209000000001</c:v>
                </c:pt>
                <c:pt idx="6428">
                  <c:v>359.38328999999999</c:v>
                </c:pt>
                <c:pt idx="6429">
                  <c:v>359.38449000000003</c:v>
                </c:pt>
                <c:pt idx="6430">
                  <c:v>359.38808999999998</c:v>
                </c:pt>
                <c:pt idx="6431">
                  <c:v>359.39049</c:v>
                </c:pt>
                <c:pt idx="6432">
                  <c:v>359.39289000000002</c:v>
                </c:pt>
                <c:pt idx="6433">
                  <c:v>359.39168999999998</c:v>
                </c:pt>
                <c:pt idx="6434">
                  <c:v>359.38929000000002</c:v>
                </c:pt>
                <c:pt idx="6435">
                  <c:v>359.38808999999998</c:v>
                </c:pt>
                <c:pt idx="6436">
                  <c:v>359.38929000000002</c:v>
                </c:pt>
                <c:pt idx="6437">
                  <c:v>359.39168999999998</c:v>
                </c:pt>
                <c:pt idx="6438">
                  <c:v>359.3965</c:v>
                </c:pt>
                <c:pt idx="6439">
                  <c:v>359.40370000000001</c:v>
                </c:pt>
                <c:pt idx="6440">
                  <c:v>359.41331000000002</c:v>
                </c:pt>
                <c:pt idx="6441">
                  <c:v>359.42412000000002</c:v>
                </c:pt>
                <c:pt idx="6442">
                  <c:v>359.43132000000003</c:v>
                </c:pt>
                <c:pt idx="6443">
                  <c:v>359.43853000000001</c:v>
                </c:pt>
                <c:pt idx="6444">
                  <c:v>359.44333</c:v>
                </c:pt>
                <c:pt idx="6445">
                  <c:v>359.44333</c:v>
                </c:pt>
                <c:pt idx="6446">
                  <c:v>359.44693000000001</c:v>
                </c:pt>
                <c:pt idx="6447">
                  <c:v>359.45053999999999</c:v>
                </c:pt>
                <c:pt idx="6448">
                  <c:v>359.45654000000002</c:v>
                </c:pt>
                <c:pt idx="6449">
                  <c:v>359.46253999999999</c:v>
                </c:pt>
                <c:pt idx="6450">
                  <c:v>359.47095000000002</c:v>
                </c:pt>
                <c:pt idx="6451">
                  <c:v>359.48176000000001</c:v>
                </c:pt>
                <c:pt idx="6452">
                  <c:v>359.49016</c:v>
                </c:pt>
                <c:pt idx="6453">
                  <c:v>359.49617000000001</c:v>
                </c:pt>
                <c:pt idx="6454">
                  <c:v>359.49856999999997</c:v>
                </c:pt>
                <c:pt idx="6455">
                  <c:v>359.49977000000001</c:v>
                </c:pt>
                <c:pt idx="6456">
                  <c:v>359.50097</c:v>
                </c:pt>
                <c:pt idx="6457">
                  <c:v>359.50337000000002</c:v>
                </c:pt>
                <c:pt idx="6458">
                  <c:v>359.50817999999998</c:v>
                </c:pt>
                <c:pt idx="6459">
                  <c:v>359.51418000000001</c:v>
                </c:pt>
                <c:pt idx="6460">
                  <c:v>359.51898</c:v>
                </c:pt>
                <c:pt idx="6461">
                  <c:v>359.52258999999998</c:v>
                </c:pt>
                <c:pt idx="6462">
                  <c:v>359.52499</c:v>
                </c:pt>
                <c:pt idx="6463">
                  <c:v>359.52499</c:v>
                </c:pt>
                <c:pt idx="6464">
                  <c:v>359.52258999999998</c:v>
                </c:pt>
                <c:pt idx="6465">
                  <c:v>359.51898</c:v>
                </c:pt>
                <c:pt idx="6466">
                  <c:v>359.51537999999999</c:v>
                </c:pt>
                <c:pt idx="6467">
                  <c:v>359.51298000000003</c:v>
                </c:pt>
                <c:pt idx="6468">
                  <c:v>359.51418000000001</c:v>
                </c:pt>
                <c:pt idx="6469">
                  <c:v>359.51537999999999</c:v>
                </c:pt>
                <c:pt idx="6470">
                  <c:v>359.51657999999998</c:v>
                </c:pt>
                <c:pt idx="6471">
                  <c:v>359.51778000000002</c:v>
                </c:pt>
                <c:pt idx="6472">
                  <c:v>359.51537999999999</c:v>
                </c:pt>
                <c:pt idx="6473">
                  <c:v>359.51298000000003</c:v>
                </c:pt>
                <c:pt idx="6474">
                  <c:v>359.50817999999998</c:v>
                </c:pt>
                <c:pt idx="6475">
                  <c:v>359.50337000000002</c:v>
                </c:pt>
                <c:pt idx="6476">
                  <c:v>359.49736999999999</c:v>
                </c:pt>
                <c:pt idx="6477">
                  <c:v>359.49736999999999</c:v>
                </c:pt>
                <c:pt idx="6478">
                  <c:v>359.50216999999998</c:v>
                </c:pt>
                <c:pt idx="6479">
                  <c:v>359.50938000000002</c:v>
                </c:pt>
                <c:pt idx="6480">
                  <c:v>359.51537999999999</c:v>
                </c:pt>
                <c:pt idx="6481">
                  <c:v>359.51657999999998</c:v>
                </c:pt>
                <c:pt idx="6482">
                  <c:v>359.51657999999998</c:v>
                </c:pt>
                <c:pt idx="6483">
                  <c:v>359.51778000000002</c:v>
                </c:pt>
                <c:pt idx="6484">
                  <c:v>359.51778000000002</c:v>
                </c:pt>
                <c:pt idx="6485">
                  <c:v>359.52139</c:v>
                </c:pt>
                <c:pt idx="6486">
                  <c:v>359.52618999999999</c:v>
                </c:pt>
                <c:pt idx="6487">
                  <c:v>359.53460000000001</c:v>
                </c:pt>
                <c:pt idx="6488">
                  <c:v>359.54300000000001</c:v>
                </c:pt>
                <c:pt idx="6489">
                  <c:v>359.55140999999998</c:v>
                </c:pt>
                <c:pt idx="6490">
                  <c:v>359.55741</c:v>
                </c:pt>
                <c:pt idx="6491">
                  <c:v>359.56342000000001</c:v>
                </c:pt>
                <c:pt idx="6492">
                  <c:v>359.56702000000001</c:v>
                </c:pt>
                <c:pt idx="6493">
                  <c:v>359.56941999999998</c:v>
                </c:pt>
                <c:pt idx="6494">
                  <c:v>359.57542999999998</c:v>
                </c:pt>
                <c:pt idx="6495">
                  <c:v>359.57902999999999</c:v>
                </c:pt>
                <c:pt idx="6496">
                  <c:v>359.58262999999999</c:v>
                </c:pt>
                <c:pt idx="6497">
                  <c:v>359.58623</c:v>
                </c:pt>
                <c:pt idx="6498">
                  <c:v>359.59224</c:v>
                </c:pt>
                <c:pt idx="6499">
                  <c:v>359.60064</c:v>
                </c:pt>
                <c:pt idx="6500">
                  <c:v>359.61025000000001</c:v>
                </c:pt>
                <c:pt idx="6501">
                  <c:v>359.61745999999999</c:v>
                </c:pt>
                <c:pt idx="6502">
                  <c:v>359.62106</c:v>
                </c:pt>
                <c:pt idx="6503">
                  <c:v>359.62106</c:v>
                </c:pt>
                <c:pt idx="6504">
                  <c:v>359.62225999999998</c:v>
                </c:pt>
                <c:pt idx="6505">
                  <c:v>359.62585999999999</c:v>
                </c:pt>
                <c:pt idx="6506">
                  <c:v>359.63186999999999</c:v>
                </c:pt>
                <c:pt idx="6507">
                  <c:v>359.63666999999998</c:v>
                </c:pt>
                <c:pt idx="6508">
                  <c:v>359.64026999999999</c:v>
                </c:pt>
                <c:pt idx="6509">
                  <c:v>359.64386999999999</c:v>
                </c:pt>
                <c:pt idx="6510">
                  <c:v>359.64386999999999</c:v>
                </c:pt>
                <c:pt idx="6511">
                  <c:v>359.63907</c:v>
                </c:pt>
                <c:pt idx="6512">
                  <c:v>359.63306999999998</c:v>
                </c:pt>
                <c:pt idx="6513">
                  <c:v>359.62826000000001</c:v>
                </c:pt>
                <c:pt idx="6514">
                  <c:v>359.62705999999997</c:v>
                </c:pt>
                <c:pt idx="6515">
                  <c:v>359.63186999999999</c:v>
                </c:pt>
                <c:pt idx="6516">
                  <c:v>359.63907</c:v>
                </c:pt>
                <c:pt idx="6517">
                  <c:v>359.64627999999999</c:v>
                </c:pt>
                <c:pt idx="6518">
                  <c:v>359.65107999999998</c:v>
                </c:pt>
                <c:pt idx="6519">
                  <c:v>359.65228000000002</c:v>
                </c:pt>
                <c:pt idx="6520">
                  <c:v>359.65228000000002</c:v>
                </c:pt>
                <c:pt idx="6521">
                  <c:v>359.64988</c:v>
                </c:pt>
                <c:pt idx="6522">
                  <c:v>359.64747999999997</c:v>
                </c:pt>
                <c:pt idx="6523">
                  <c:v>359.64267000000001</c:v>
                </c:pt>
                <c:pt idx="6524">
                  <c:v>359.64147000000003</c:v>
                </c:pt>
                <c:pt idx="6525">
                  <c:v>359.64147000000003</c:v>
                </c:pt>
                <c:pt idx="6526">
                  <c:v>359.64026999999999</c:v>
                </c:pt>
                <c:pt idx="6527">
                  <c:v>359.64026999999999</c:v>
                </c:pt>
                <c:pt idx="6528">
                  <c:v>359.64026999999999</c:v>
                </c:pt>
                <c:pt idx="6529">
                  <c:v>359.64026999999999</c:v>
                </c:pt>
                <c:pt idx="6530">
                  <c:v>359.64026999999999</c:v>
                </c:pt>
                <c:pt idx="6531">
                  <c:v>359.64026999999999</c:v>
                </c:pt>
                <c:pt idx="6532">
                  <c:v>359.64267000000001</c:v>
                </c:pt>
                <c:pt idx="6533">
                  <c:v>359.64627999999999</c:v>
                </c:pt>
                <c:pt idx="6534">
                  <c:v>359.65107999999998</c:v>
                </c:pt>
                <c:pt idx="6535">
                  <c:v>359.65827999999999</c:v>
                </c:pt>
                <c:pt idx="6536">
                  <c:v>359.66669000000002</c:v>
                </c:pt>
                <c:pt idx="6537">
                  <c:v>359.6739</c:v>
                </c:pt>
                <c:pt idx="6538">
                  <c:v>359.67989999999998</c:v>
                </c:pt>
                <c:pt idx="6539">
                  <c:v>359.6823</c:v>
                </c:pt>
                <c:pt idx="6540">
                  <c:v>359.68110000000001</c:v>
                </c:pt>
                <c:pt idx="6541">
                  <c:v>359.67989999999998</c:v>
                </c:pt>
                <c:pt idx="6542">
                  <c:v>359.6823</c:v>
                </c:pt>
                <c:pt idx="6543">
                  <c:v>359.68831</c:v>
                </c:pt>
                <c:pt idx="6544">
                  <c:v>359.69790999999998</c:v>
                </c:pt>
                <c:pt idx="6545">
                  <c:v>359.70751999999999</c:v>
                </c:pt>
                <c:pt idx="6546">
                  <c:v>359.71593000000001</c:v>
                </c:pt>
                <c:pt idx="6547">
                  <c:v>359.72313000000003</c:v>
                </c:pt>
                <c:pt idx="6548">
                  <c:v>359.72793000000001</c:v>
                </c:pt>
                <c:pt idx="6549">
                  <c:v>359.73154</c:v>
                </c:pt>
                <c:pt idx="6550">
                  <c:v>359.73514</c:v>
                </c:pt>
                <c:pt idx="6551">
                  <c:v>359.73394000000002</c:v>
                </c:pt>
                <c:pt idx="6552">
                  <c:v>359.73633999999998</c:v>
                </c:pt>
                <c:pt idx="6553">
                  <c:v>359.74234999999999</c:v>
                </c:pt>
                <c:pt idx="6554">
                  <c:v>359.74955</c:v>
                </c:pt>
                <c:pt idx="6555">
                  <c:v>359.75555000000003</c:v>
                </c:pt>
                <c:pt idx="6556">
                  <c:v>359.76035999999999</c:v>
                </c:pt>
                <c:pt idx="6557">
                  <c:v>359.76276000000001</c:v>
                </c:pt>
                <c:pt idx="6558">
                  <c:v>359.76636000000002</c:v>
                </c:pt>
                <c:pt idx="6559">
                  <c:v>359.76515999999998</c:v>
                </c:pt>
                <c:pt idx="6560">
                  <c:v>359.76396</c:v>
                </c:pt>
                <c:pt idx="6561">
                  <c:v>359.76276000000001</c:v>
                </c:pt>
                <c:pt idx="6562">
                  <c:v>359.76515999999998</c:v>
                </c:pt>
                <c:pt idx="6563">
                  <c:v>359.76875999999999</c:v>
                </c:pt>
                <c:pt idx="6564">
                  <c:v>359.77476999999999</c:v>
                </c:pt>
                <c:pt idx="6565">
                  <c:v>359.78077000000002</c:v>
                </c:pt>
                <c:pt idx="6566">
                  <c:v>359.78197</c:v>
                </c:pt>
                <c:pt idx="6567">
                  <c:v>359.78077000000002</c:v>
                </c:pt>
                <c:pt idx="6568">
                  <c:v>359.77596999999997</c:v>
                </c:pt>
                <c:pt idx="6569">
                  <c:v>359.77237000000002</c:v>
                </c:pt>
                <c:pt idx="6570">
                  <c:v>359.76997</c:v>
                </c:pt>
                <c:pt idx="6571">
                  <c:v>359.77116999999998</c:v>
                </c:pt>
                <c:pt idx="6572">
                  <c:v>359.77476999999999</c:v>
                </c:pt>
                <c:pt idx="6573">
                  <c:v>359.77837</c:v>
                </c:pt>
                <c:pt idx="6574">
                  <c:v>359.77837</c:v>
                </c:pt>
                <c:pt idx="6575">
                  <c:v>359.77717000000001</c:v>
                </c:pt>
                <c:pt idx="6576">
                  <c:v>359.77357000000001</c:v>
                </c:pt>
                <c:pt idx="6577">
                  <c:v>359.76756</c:v>
                </c:pt>
                <c:pt idx="6578">
                  <c:v>359.76276000000001</c:v>
                </c:pt>
                <c:pt idx="6579">
                  <c:v>359.76035999999999</c:v>
                </c:pt>
                <c:pt idx="6580">
                  <c:v>359.76515999999998</c:v>
                </c:pt>
                <c:pt idx="6581">
                  <c:v>359.77476999999999</c:v>
                </c:pt>
                <c:pt idx="6582">
                  <c:v>359.78678000000002</c:v>
                </c:pt>
                <c:pt idx="6583">
                  <c:v>359.79757999999998</c:v>
                </c:pt>
                <c:pt idx="6584">
                  <c:v>359.80599000000001</c:v>
                </c:pt>
                <c:pt idx="6585">
                  <c:v>359.81200000000001</c:v>
                </c:pt>
                <c:pt idx="6586">
                  <c:v>359.81799999999998</c:v>
                </c:pt>
                <c:pt idx="6587">
                  <c:v>359.82159999999999</c:v>
                </c:pt>
                <c:pt idx="6588">
                  <c:v>359.82400000000001</c:v>
                </c:pt>
                <c:pt idx="6589">
                  <c:v>359.83001000000002</c:v>
                </c:pt>
                <c:pt idx="6590">
                  <c:v>359.83600999999999</c:v>
                </c:pt>
                <c:pt idx="6591">
                  <c:v>359.84201999999999</c:v>
                </c:pt>
                <c:pt idx="6592">
                  <c:v>359.85041999999999</c:v>
                </c:pt>
                <c:pt idx="6593">
                  <c:v>359.85762999999997</c:v>
                </c:pt>
                <c:pt idx="6594">
                  <c:v>359.86243000000002</c:v>
                </c:pt>
                <c:pt idx="6595">
                  <c:v>359.86723000000001</c:v>
                </c:pt>
                <c:pt idx="6596">
                  <c:v>359.86964</c:v>
                </c:pt>
                <c:pt idx="6597">
                  <c:v>359.87204000000003</c:v>
                </c:pt>
                <c:pt idx="6598">
                  <c:v>359.87443999999999</c:v>
                </c:pt>
                <c:pt idx="6599">
                  <c:v>359.87923999999998</c:v>
                </c:pt>
                <c:pt idx="6600">
                  <c:v>359.88645000000002</c:v>
                </c:pt>
                <c:pt idx="6601">
                  <c:v>359.89605999999998</c:v>
                </c:pt>
                <c:pt idx="6602">
                  <c:v>359.90566000000001</c:v>
                </c:pt>
                <c:pt idx="6603">
                  <c:v>359.91647</c:v>
                </c:pt>
                <c:pt idx="6604">
                  <c:v>359.92246999999998</c:v>
                </c:pt>
                <c:pt idx="6605">
                  <c:v>359.92367999999999</c:v>
                </c:pt>
                <c:pt idx="6606">
                  <c:v>359.92007000000001</c:v>
                </c:pt>
                <c:pt idx="6607">
                  <c:v>359.91527000000002</c:v>
                </c:pt>
                <c:pt idx="6608">
                  <c:v>359.91406999999998</c:v>
                </c:pt>
                <c:pt idx="6609">
                  <c:v>359.91527000000002</c:v>
                </c:pt>
                <c:pt idx="6610">
                  <c:v>359.91766999999999</c:v>
                </c:pt>
                <c:pt idx="6611">
                  <c:v>359.92246999999998</c:v>
                </c:pt>
                <c:pt idx="6612">
                  <c:v>359.92847999999998</c:v>
                </c:pt>
                <c:pt idx="6613">
                  <c:v>359.93448000000001</c:v>
                </c:pt>
                <c:pt idx="6614">
                  <c:v>359.93567999999999</c:v>
                </c:pt>
                <c:pt idx="6615">
                  <c:v>359.93567999999999</c:v>
                </c:pt>
                <c:pt idx="6616">
                  <c:v>359.93328000000002</c:v>
                </c:pt>
                <c:pt idx="6617">
                  <c:v>359.93207999999998</c:v>
                </c:pt>
                <c:pt idx="6618">
                  <c:v>359.93448000000001</c:v>
                </c:pt>
                <c:pt idx="6619">
                  <c:v>359.93808999999999</c:v>
                </c:pt>
                <c:pt idx="6620">
                  <c:v>359.94409000000002</c:v>
                </c:pt>
                <c:pt idx="6621">
                  <c:v>359.95008999999999</c:v>
                </c:pt>
                <c:pt idx="6622">
                  <c:v>359.95008999999999</c:v>
                </c:pt>
                <c:pt idx="6623">
                  <c:v>359.94648999999998</c:v>
                </c:pt>
                <c:pt idx="6624">
                  <c:v>359.93687999999997</c:v>
                </c:pt>
                <c:pt idx="6625">
                  <c:v>359.92728</c:v>
                </c:pt>
                <c:pt idx="6626">
                  <c:v>359.92126999999999</c:v>
                </c:pt>
                <c:pt idx="6627">
                  <c:v>359.92126999999999</c:v>
                </c:pt>
                <c:pt idx="6628">
                  <c:v>359.92728</c:v>
                </c:pt>
                <c:pt idx="6629">
                  <c:v>359.93808999999999</c:v>
                </c:pt>
                <c:pt idx="6630">
                  <c:v>359.94889000000001</c:v>
                </c:pt>
                <c:pt idx="6631">
                  <c:v>359.95490000000001</c:v>
                </c:pt>
                <c:pt idx="6632">
                  <c:v>359.95729999999998</c:v>
                </c:pt>
                <c:pt idx="6633">
                  <c:v>359.95490000000001</c:v>
                </c:pt>
                <c:pt idx="6634">
                  <c:v>359.9513</c:v>
                </c:pt>
                <c:pt idx="6635">
                  <c:v>359.94889000000001</c:v>
                </c:pt>
                <c:pt idx="6636">
                  <c:v>359.95008999999999</c:v>
                </c:pt>
                <c:pt idx="6637">
                  <c:v>359.95609999999999</c:v>
                </c:pt>
                <c:pt idx="6638">
                  <c:v>359.96449999999999</c:v>
                </c:pt>
                <c:pt idx="6639">
                  <c:v>359.97530999999998</c:v>
                </c:pt>
                <c:pt idx="6640">
                  <c:v>359.98372000000001</c:v>
                </c:pt>
                <c:pt idx="6641">
                  <c:v>359.99092000000002</c:v>
                </c:pt>
                <c:pt idx="6642">
                  <c:v>359.99212</c:v>
                </c:pt>
                <c:pt idx="6643">
                  <c:v>359.99092000000002</c:v>
                </c:pt>
                <c:pt idx="6644">
                  <c:v>359.98971999999998</c:v>
                </c:pt>
                <c:pt idx="6645">
                  <c:v>359.98971999999998</c:v>
                </c:pt>
                <c:pt idx="6646">
                  <c:v>359.99333000000001</c:v>
                </c:pt>
                <c:pt idx="6647">
                  <c:v>360.00053000000003</c:v>
                </c:pt>
                <c:pt idx="6648">
                  <c:v>360.01013999999998</c:v>
                </c:pt>
                <c:pt idx="6649">
                  <c:v>360.02095000000003</c:v>
                </c:pt>
                <c:pt idx="6650">
                  <c:v>360.03055000000001</c:v>
                </c:pt>
                <c:pt idx="6651">
                  <c:v>360.03656000000001</c:v>
                </c:pt>
                <c:pt idx="6652">
                  <c:v>360.03895999999997</c:v>
                </c:pt>
                <c:pt idx="6653">
                  <c:v>360.03656000000001</c:v>
                </c:pt>
                <c:pt idx="6654">
                  <c:v>360.03656000000001</c:v>
                </c:pt>
                <c:pt idx="6655">
                  <c:v>360.03895999999997</c:v>
                </c:pt>
                <c:pt idx="6656">
                  <c:v>360.04376000000002</c:v>
                </c:pt>
                <c:pt idx="6657">
                  <c:v>360.04977000000002</c:v>
                </c:pt>
                <c:pt idx="6658">
                  <c:v>360.05457000000001</c:v>
                </c:pt>
                <c:pt idx="6659">
                  <c:v>360.05577</c:v>
                </c:pt>
                <c:pt idx="6660">
                  <c:v>360.05336999999997</c:v>
                </c:pt>
                <c:pt idx="6661">
                  <c:v>360.05097000000001</c:v>
                </c:pt>
                <c:pt idx="6662">
                  <c:v>360.04615999999999</c:v>
                </c:pt>
                <c:pt idx="6663">
                  <c:v>360.03895999999997</c:v>
                </c:pt>
                <c:pt idx="6664">
                  <c:v>360.03415000000001</c:v>
                </c:pt>
                <c:pt idx="6665">
                  <c:v>360.03415000000001</c:v>
                </c:pt>
                <c:pt idx="6666">
                  <c:v>360.03775999999999</c:v>
                </c:pt>
                <c:pt idx="6667">
                  <c:v>360.04496</c:v>
                </c:pt>
                <c:pt idx="6668">
                  <c:v>360.05097000000001</c:v>
                </c:pt>
                <c:pt idx="6669">
                  <c:v>360.05216999999999</c:v>
                </c:pt>
                <c:pt idx="6670">
                  <c:v>360.04615999999999</c:v>
                </c:pt>
                <c:pt idx="6671">
                  <c:v>360.03895999999997</c:v>
                </c:pt>
                <c:pt idx="6672">
                  <c:v>360.03415000000001</c:v>
                </c:pt>
                <c:pt idx="6673">
                  <c:v>360.03055000000001</c:v>
                </c:pt>
                <c:pt idx="6674">
                  <c:v>360.03295000000003</c:v>
                </c:pt>
                <c:pt idx="6675">
                  <c:v>360.04136</c:v>
                </c:pt>
                <c:pt idx="6676">
                  <c:v>360.05097000000001</c:v>
                </c:pt>
                <c:pt idx="6677">
                  <c:v>360.06297999999998</c:v>
                </c:pt>
                <c:pt idx="6678">
                  <c:v>360.07258000000002</c:v>
                </c:pt>
                <c:pt idx="6679">
                  <c:v>360.07979</c:v>
                </c:pt>
                <c:pt idx="6680">
                  <c:v>360.08219000000003</c:v>
                </c:pt>
                <c:pt idx="6681">
                  <c:v>360.08578999999997</c:v>
                </c:pt>
                <c:pt idx="6682">
                  <c:v>360.09059999999999</c:v>
                </c:pt>
                <c:pt idx="6683">
                  <c:v>360.09780000000001</c:v>
                </c:pt>
                <c:pt idx="6684">
                  <c:v>360.10620999999998</c:v>
                </c:pt>
                <c:pt idx="6685">
                  <c:v>360.11700999999999</c:v>
                </c:pt>
                <c:pt idx="6686">
                  <c:v>360.12662</c:v>
                </c:pt>
                <c:pt idx="6687">
                  <c:v>360.13502999999997</c:v>
                </c:pt>
                <c:pt idx="6688">
                  <c:v>360.14103</c:v>
                </c:pt>
                <c:pt idx="6689">
                  <c:v>360.14222999999998</c:v>
                </c:pt>
                <c:pt idx="6690">
                  <c:v>360.13983000000002</c:v>
                </c:pt>
                <c:pt idx="6691">
                  <c:v>360.13742999999999</c:v>
                </c:pt>
                <c:pt idx="6692">
                  <c:v>360.13742999999999</c:v>
                </c:pt>
                <c:pt idx="6693">
                  <c:v>360.14222999999998</c:v>
                </c:pt>
                <c:pt idx="6694">
                  <c:v>360.15064000000001</c:v>
                </c:pt>
                <c:pt idx="6695">
                  <c:v>360.16145</c:v>
                </c:pt>
                <c:pt idx="6696">
                  <c:v>360.16865000000001</c:v>
                </c:pt>
                <c:pt idx="6697">
                  <c:v>360.17104999999998</c:v>
                </c:pt>
                <c:pt idx="6698">
                  <c:v>360.16985</c:v>
                </c:pt>
                <c:pt idx="6699">
                  <c:v>360.16865000000001</c:v>
                </c:pt>
                <c:pt idx="6700">
                  <c:v>360.16865000000001</c:v>
                </c:pt>
                <c:pt idx="6701">
                  <c:v>360.16744999999997</c:v>
                </c:pt>
                <c:pt idx="6702">
                  <c:v>360.16744999999997</c:v>
                </c:pt>
                <c:pt idx="6703">
                  <c:v>360.17104999999998</c:v>
                </c:pt>
                <c:pt idx="6704">
                  <c:v>360.17705999999998</c:v>
                </c:pt>
                <c:pt idx="6705">
                  <c:v>360.18425999999999</c:v>
                </c:pt>
                <c:pt idx="6706">
                  <c:v>360.18907000000002</c:v>
                </c:pt>
                <c:pt idx="6707">
                  <c:v>360.19027</c:v>
                </c:pt>
                <c:pt idx="6708">
                  <c:v>360.18786999999998</c:v>
                </c:pt>
                <c:pt idx="6709">
                  <c:v>360.18666000000002</c:v>
                </c:pt>
                <c:pt idx="6710">
                  <c:v>360.18545999999998</c:v>
                </c:pt>
                <c:pt idx="6711">
                  <c:v>360.18786999999998</c:v>
                </c:pt>
                <c:pt idx="6712">
                  <c:v>360.19267000000002</c:v>
                </c:pt>
                <c:pt idx="6713">
                  <c:v>360.19986999999998</c:v>
                </c:pt>
                <c:pt idx="6714">
                  <c:v>360.20587999999998</c:v>
                </c:pt>
                <c:pt idx="6715">
                  <c:v>360.20947999999999</c:v>
                </c:pt>
                <c:pt idx="6716">
                  <c:v>360.21307999999999</c:v>
                </c:pt>
                <c:pt idx="6717">
                  <c:v>360.21548000000001</c:v>
                </c:pt>
                <c:pt idx="6718">
                  <c:v>360.21789000000001</c:v>
                </c:pt>
                <c:pt idx="6719">
                  <c:v>360.21669000000003</c:v>
                </c:pt>
                <c:pt idx="6720">
                  <c:v>360.21669000000003</c:v>
                </c:pt>
                <c:pt idx="6721">
                  <c:v>360.21789000000001</c:v>
                </c:pt>
                <c:pt idx="6722">
                  <c:v>360.22028999999998</c:v>
                </c:pt>
                <c:pt idx="6723">
                  <c:v>360.22509000000002</c:v>
                </c:pt>
                <c:pt idx="6724">
                  <c:v>360.22868999999997</c:v>
                </c:pt>
                <c:pt idx="6725">
                  <c:v>360.23110000000003</c:v>
                </c:pt>
                <c:pt idx="6726">
                  <c:v>360.22989999999999</c:v>
                </c:pt>
                <c:pt idx="6727">
                  <c:v>360.22748999999999</c:v>
                </c:pt>
                <c:pt idx="6728">
                  <c:v>360.22388999999998</c:v>
                </c:pt>
                <c:pt idx="6729">
                  <c:v>360.22149000000002</c:v>
                </c:pt>
                <c:pt idx="6730">
                  <c:v>360.22509000000002</c:v>
                </c:pt>
                <c:pt idx="6731">
                  <c:v>360.23590000000002</c:v>
                </c:pt>
                <c:pt idx="6732">
                  <c:v>360.25031000000001</c:v>
                </c:pt>
                <c:pt idx="6733">
                  <c:v>360.26112000000001</c:v>
                </c:pt>
                <c:pt idx="6734">
                  <c:v>360.26711999999998</c:v>
                </c:pt>
                <c:pt idx="6735">
                  <c:v>360.27071999999998</c:v>
                </c:pt>
                <c:pt idx="6736">
                  <c:v>360.27071999999998</c:v>
                </c:pt>
                <c:pt idx="6737">
                  <c:v>360.26832000000002</c:v>
                </c:pt>
                <c:pt idx="6738">
                  <c:v>360.26472000000001</c:v>
                </c:pt>
                <c:pt idx="6739">
                  <c:v>360.26231999999999</c:v>
                </c:pt>
                <c:pt idx="6740">
                  <c:v>360.26591999999999</c:v>
                </c:pt>
                <c:pt idx="6741">
                  <c:v>360.27433000000002</c:v>
                </c:pt>
                <c:pt idx="6742">
                  <c:v>360.28634</c:v>
                </c:pt>
                <c:pt idx="6743">
                  <c:v>360.29593999999997</c:v>
                </c:pt>
                <c:pt idx="6744">
                  <c:v>360.30194999999998</c:v>
                </c:pt>
                <c:pt idx="6745">
                  <c:v>360.30554999999998</c:v>
                </c:pt>
                <c:pt idx="6746">
                  <c:v>360.30435</c:v>
                </c:pt>
                <c:pt idx="6747">
                  <c:v>360.30554999999998</c:v>
                </c:pt>
                <c:pt idx="6748">
                  <c:v>360.30914999999999</c:v>
                </c:pt>
                <c:pt idx="6749">
                  <c:v>360.31396000000001</c:v>
                </c:pt>
                <c:pt idx="6750">
                  <c:v>360.31876</c:v>
                </c:pt>
                <c:pt idx="6751">
                  <c:v>360.32116000000002</c:v>
                </c:pt>
                <c:pt idx="6752">
                  <c:v>360.32355999999999</c:v>
                </c:pt>
                <c:pt idx="6753">
                  <c:v>360.32476000000003</c:v>
                </c:pt>
                <c:pt idx="6754">
                  <c:v>360.32355999999999</c:v>
                </c:pt>
                <c:pt idx="6755">
                  <c:v>360.31995999999998</c:v>
                </c:pt>
                <c:pt idx="6756">
                  <c:v>360.31515999999999</c:v>
                </c:pt>
                <c:pt idx="6757">
                  <c:v>360.31274999999999</c:v>
                </c:pt>
                <c:pt idx="6758">
                  <c:v>360.31274999999999</c:v>
                </c:pt>
                <c:pt idx="6759">
                  <c:v>360.31635999999997</c:v>
                </c:pt>
                <c:pt idx="6760">
                  <c:v>360.32116000000002</c:v>
                </c:pt>
                <c:pt idx="6761">
                  <c:v>360.32717000000002</c:v>
                </c:pt>
                <c:pt idx="6762">
                  <c:v>360.33076999999997</c:v>
                </c:pt>
                <c:pt idx="6763">
                  <c:v>360.33197000000001</c:v>
                </c:pt>
                <c:pt idx="6764">
                  <c:v>360.32956999999999</c:v>
                </c:pt>
                <c:pt idx="6765">
                  <c:v>360.32355999999999</c:v>
                </c:pt>
                <c:pt idx="6766">
                  <c:v>360.31635999999997</c:v>
                </c:pt>
                <c:pt idx="6767">
                  <c:v>360.31155000000001</c:v>
                </c:pt>
                <c:pt idx="6768">
                  <c:v>360.31155000000001</c:v>
                </c:pt>
                <c:pt idx="6769">
                  <c:v>360.31515999999999</c:v>
                </c:pt>
                <c:pt idx="6770">
                  <c:v>360.32236</c:v>
                </c:pt>
                <c:pt idx="6771">
                  <c:v>360.32717000000002</c:v>
                </c:pt>
                <c:pt idx="6772">
                  <c:v>360.33076999999997</c:v>
                </c:pt>
                <c:pt idx="6773">
                  <c:v>360.33076999999997</c:v>
                </c:pt>
                <c:pt idx="6774">
                  <c:v>360.33076999999997</c:v>
                </c:pt>
                <c:pt idx="6775">
                  <c:v>360.33197000000001</c:v>
                </c:pt>
                <c:pt idx="6776">
                  <c:v>360.33436999999998</c:v>
                </c:pt>
                <c:pt idx="6777">
                  <c:v>360.34037000000001</c:v>
                </c:pt>
                <c:pt idx="6778">
                  <c:v>360.34877999999998</c:v>
                </c:pt>
                <c:pt idx="6779">
                  <c:v>360.35959000000003</c:v>
                </c:pt>
                <c:pt idx="6780">
                  <c:v>360.37040000000002</c:v>
                </c:pt>
                <c:pt idx="6781">
                  <c:v>360.37759999999997</c:v>
                </c:pt>
                <c:pt idx="6782">
                  <c:v>360.38360999999998</c:v>
                </c:pt>
                <c:pt idx="6783">
                  <c:v>360.38841000000002</c:v>
                </c:pt>
                <c:pt idx="6784">
                  <c:v>360.39321000000001</c:v>
                </c:pt>
                <c:pt idx="6785">
                  <c:v>360.39922000000001</c:v>
                </c:pt>
                <c:pt idx="6786">
                  <c:v>360.40402</c:v>
                </c:pt>
                <c:pt idx="6787">
                  <c:v>360.41122999999999</c:v>
                </c:pt>
                <c:pt idx="6788">
                  <c:v>360.41843</c:v>
                </c:pt>
                <c:pt idx="6789">
                  <c:v>360.42804000000001</c:v>
                </c:pt>
                <c:pt idx="6790">
                  <c:v>360.43644</c:v>
                </c:pt>
                <c:pt idx="6791">
                  <c:v>360.44245000000001</c:v>
                </c:pt>
                <c:pt idx="6792">
                  <c:v>360.44484999999997</c:v>
                </c:pt>
                <c:pt idx="6793">
                  <c:v>360.44364999999999</c:v>
                </c:pt>
                <c:pt idx="6794">
                  <c:v>360.44245000000001</c:v>
                </c:pt>
                <c:pt idx="6795">
                  <c:v>360.44364999999999</c:v>
                </c:pt>
                <c:pt idx="6796">
                  <c:v>360.44844999999998</c:v>
                </c:pt>
                <c:pt idx="6797">
                  <c:v>360.45445999999998</c:v>
                </c:pt>
                <c:pt idx="6798">
                  <c:v>360.46046000000001</c:v>
                </c:pt>
                <c:pt idx="6799">
                  <c:v>360.46526</c:v>
                </c:pt>
                <c:pt idx="6800">
                  <c:v>360.46767</c:v>
                </c:pt>
                <c:pt idx="6801">
                  <c:v>360.46647000000002</c:v>
                </c:pt>
                <c:pt idx="6802">
                  <c:v>360.46165999999999</c:v>
                </c:pt>
                <c:pt idx="6803">
                  <c:v>360.45566000000002</c:v>
                </c:pt>
                <c:pt idx="6804">
                  <c:v>360.45085</c:v>
                </c:pt>
                <c:pt idx="6805">
                  <c:v>360.44844999999998</c:v>
                </c:pt>
                <c:pt idx="6806">
                  <c:v>360.45085</c:v>
                </c:pt>
                <c:pt idx="6807">
                  <c:v>360.45445999999998</c:v>
                </c:pt>
                <c:pt idx="6808">
                  <c:v>360.45925999999997</c:v>
                </c:pt>
                <c:pt idx="6809">
                  <c:v>360.46046000000001</c:v>
                </c:pt>
                <c:pt idx="6810">
                  <c:v>360.46165999999999</c:v>
                </c:pt>
                <c:pt idx="6811">
                  <c:v>360.46285999999998</c:v>
                </c:pt>
                <c:pt idx="6812">
                  <c:v>360.46526</c:v>
                </c:pt>
                <c:pt idx="6813">
                  <c:v>360.46886999999998</c:v>
                </c:pt>
                <c:pt idx="6814">
                  <c:v>360.47127</c:v>
                </c:pt>
                <c:pt idx="6815">
                  <c:v>360.47367000000003</c:v>
                </c:pt>
                <c:pt idx="6816">
                  <c:v>360.47487000000001</c:v>
                </c:pt>
                <c:pt idx="6817">
                  <c:v>360.47847000000002</c:v>
                </c:pt>
                <c:pt idx="6818">
                  <c:v>360.48088000000001</c:v>
                </c:pt>
                <c:pt idx="6819">
                  <c:v>360.48088000000001</c:v>
                </c:pt>
                <c:pt idx="6820">
                  <c:v>360.47847000000002</c:v>
                </c:pt>
                <c:pt idx="6821">
                  <c:v>360.47606999999999</c:v>
                </c:pt>
                <c:pt idx="6822">
                  <c:v>360.47367000000003</c:v>
                </c:pt>
                <c:pt idx="6823">
                  <c:v>360.47367000000003</c:v>
                </c:pt>
                <c:pt idx="6824">
                  <c:v>360.47726999999998</c:v>
                </c:pt>
                <c:pt idx="6825">
                  <c:v>360.48327999999998</c:v>
                </c:pt>
                <c:pt idx="6826">
                  <c:v>360.49167999999997</c:v>
                </c:pt>
                <c:pt idx="6827">
                  <c:v>360.49889000000002</c:v>
                </c:pt>
                <c:pt idx="6828">
                  <c:v>360.50850000000003</c:v>
                </c:pt>
                <c:pt idx="6829">
                  <c:v>360.51330000000002</c:v>
                </c:pt>
                <c:pt idx="6830">
                  <c:v>360.5145</c:v>
                </c:pt>
                <c:pt idx="6831">
                  <c:v>360.51209999999998</c:v>
                </c:pt>
                <c:pt idx="6832">
                  <c:v>360.50850000000003</c:v>
                </c:pt>
                <c:pt idx="6833">
                  <c:v>360.50970000000001</c:v>
                </c:pt>
                <c:pt idx="6834">
                  <c:v>360.5145</c:v>
                </c:pt>
                <c:pt idx="6835">
                  <c:v>360.52050000000003</c:v>
                </c:pt>
                <c:pt idx="6836">
                  <c:v>360.52530999999999</c:v>
                </c:pt>
                <c:pt idx="6837">
                  <c:v>360.53251</c:v>
                </c:pt>
                <c:pt idx="6838">
                  <c:v>360.53491000000002</c:v>
                </c:pt>
                <c:pt idx="6839">
                  <c:v>360.53732000000002</c:v>
                </c:pt>
                <c:pt idx="6840">
                  <c:v>360.54212000000001</c:v>
                </c:pt>
                <c:pt idx="6841">
                  <c:v>360.54692</c:v>
                </c:pt>
                <c:pt idx="6842">
                  <c:v>360.55293</c:v>
                </c:pt>
                <c:pt idx="6843">
                  <c:v>360.55772999999999</c:v>
                </c:pt>
                <c:pt idx="6844">
                  <c:v>360.56374</c:v>
                </c:pt>
                <c:pt idx="6845">
                  <c:v>360.56853999999998</c:v>
                </c:pt>
                <c:pt idx="6846">
                  <c:v>360.57333999999997</c:v>
                </c:pt>
                <c:pt idx="6847">
                  <c:v>360.57454000000001</c:v>
                </c:pt>
                <c:pt idx="6848">
                  <c:v>360.57333999999997</c:v>
                </c:pt>
                <c:pt idx="6849">
                  <c:v>360.57333999999997</c:v>
                </c:pt>
                <c:pt idx="6850">
                  <c:v>360.57094000000001</c:v>
                </c:pt>
                <c:pt idx="6851">
                  <c:v>360.56853999999998</c:v>
                </c:pt>
                <c:pt idx="6852">
                  <c:v>360.56974000000002</c:v>
                </c:pt>
                <c:pt idx="6853">
                  <c:v>360.57094000000001</c:v>
                </c:pt>
                <c:pt idx="6854">
                  <c:v>360.57574</c:v>
                </c:pt>
                <c:pt idx="6855">
                  <c:v>360.58175</c:v>
                </c:pt>
                <c:pt idx="6856">
                  <c:v>360.58535000000001</c:v>
                </c:pt>
                <c:pt idx="6857">
                  <c:v>360.58535000000001</c:v>
                </c:pt>
                <c:pt idx="6858">
                  <c:v>360.58175</c:v>
                </c:pt>
                <c:pt idx="6859">
                  <c:v>360.57574</c:v>
                </c:pt>
                <c:pt idx="6860">
                  <c:v>360.57094000000001</c:v>
                </c:pt>
                <c:pt idx="6861">
                  <c:v>360.56853999999998</c:v>
                </c:pt>
                <c:pt idx="6862">
                  <c:v>360.56853999999998</c:v>
                </c:pt>
                <c:pt idx="6863">
                  <c:v>360.57213999999999</c:v>
                </c:pt>
                <c:pt idx="6864">
                  <c:v>360.57574</c:v>
                </c:pt>
                <c:pt idx="6865">
                  <c:v>360.57814999999999</c:v>
                </c:pt>
                <c:pt idx="6866">
                  <c:v>360.57934999999998</c:v>
                </c:pt>
                <c:pt idx="6867">
                  <c:v>360.57814999999999</c:v>
                </c:pt>
                <c:pt idx="6868">
                  <c:v>360.57574</c:v>
                </c:pt>
                <c:pt idx="6869">
                  <c:v>360.57454000000001</c:v>
                </c:pt>
                <c:pt idx="6870">
                  <c:v>360.57814999999999</c:v>
                </c:pt>
                <c:pt idx="6871">
                  <c:v>360.58415000000002</c:v>
                </c:pt>
                <c:pt idx="6872">
                  <c:v>360.59496000000001</c:v>
                </c:pt>
                <c:pt idx="6873">
                  <c:v>360.60216000000003</c:v>
                </c:pt>
                <c:pt idx="6874">
                  <c:v>360.60937000000001</c:v>
                </c:pt>
                <c:pt idx="6875">
                  <c:v>360.61417</c:v>
                </c:pt>
                <c:pt idx="6876">
                  <c:v>360.62018</c:v>
                </c:pt>
                <c:pt idx="6877">
                  <c:v>360.62617999999998</c:v>
                </c:pt>
                <c:pt idx="6878">
                  <c:v>360.63339000000002</c:v>
                </c:pt>
                <c:pt idx="6879">
                  <c:v>360.64058999999997</c:v>
                </c:pt>
                <c:pt idx="6880">
                  <c:v>360.65019999999998</c:v>
                </c:pt>
                <c:pt idx="6881">
                  <c:v>360.661</c:v>
                </c:pt>
                <c:pt idx="6882">
                  <c:v>360.67061000000001</c:v>
                </c:pt>
                <c:pt idx="6883">
                  <c:v>360.67901999999998</c:v>
                </c:pt>
                <c:pt idx="6884">
                  <c:v>360.68382000000003</c:v>
                </c:pt>
                <c:pt idx="6885">
                  <c:v>360.68261999999999</c:v>
                </c:pt>
                <c:pt idx="6886">
                  <c:v>360.67541999999997</c:v>
                </c:pt>
                <c:pt idx="6887">
                  <c:v>360.66941000000003</c:v>
                </c:pt>
                <c:pt idx="6888">
                  <c:v>360.66581000000002</c:v>
                </c:pt>
                <c:pt idx="6889">
                  <c:v>360.67061000000001</c:v>
                </c:pt>
                <c:pt idx="6890">
                  <c:v>360.68142</c:v>
                </c:pt>
                <c:pt idx="6891">
                  <c:v>360.69342999999998</c:v>
                </c:pt>
                <c:pt idx="6892">
                  <c:v>360.70663999999999</c:v>
                </c:pt>
                <c:pt idx="6893">
                  <c:v>360.71624000000003</c:v>
                </c:pt>
                <c:pt idx="6894">
                  <c:v>360.71744999999999</c:v>
                </c:pt>
                <c:pt idx="6895">
                  <c:v>360.71264000000002</c:v>
                </c:pt>
                <c:pt idx="6896">
                  <c:v>360.70424000000003</c:v>
                </c:pt>
                <c:pt idx="6897">
                  <c:v>360.69943000000001</c:v>
                </c:pt>
                <c:pt idx="6898">
                  <c:v>360.69823000000002</c:v>
                </c:pt>
                <c:pt idx="6899">
                  <c:v>360.70182999999997</c:v>
                </c:pt>
                <c:pt idx="6900">
                  <c:v>360.70544000000001</c:v>
                </c:pt>
                <c:pt idx="6901">
                  <c:v>360.71264000000002</c:v>
                </c:pt>
                <c:pt idx="6902">
                  <c:v>360.71744999999999</c:v>
                </c:pt>
                <c:pt idx="6903">
                  <c:v>360.72224999999997</c:v>
                </c:pt>
                <c:pt idx="6904">
                  <c:v>360.72465</c:v>
                </c:pt>
                <c:pt idx="6905">
                  <c:v>360.72345000000001</c:v>
                </c:pt>
                <c:pt idx="6906">
                  <c:v>360.72345000000001</c:v>
                </c:pt>
                <c:pt idx="6907">
                  <c:v>360.72224999999997</c:v>
                </c:pt>
                <c:pt idx="6908">
                  <c:v>360.72465</c:v>
                </c:pt>
                <c:pt idx="6909">
                  <c:v>360.72944999999999</c:v>
                </c:pt>
                <c:pt idx="6910">
                  <c:v>360.73426000000001</c:v>
                </c:pt>
                <c:pt idx="6911">
                  <c:v>360.73786000000001</c:v>
                </c:pt>
                <c:pt idx="6912">
                  <c:v>360.73786000000001</c:v>
                </c:pt>
                <c:pt idx="6913">
                  <c:v>360.73786000000001</c:v>
                </c:pt>
                <c:pt idx="6914">
                  <c:v>360.73665999999997</c:v>
                </c:pt>
                <c:pt idx="6915">
                  <c:v>360.73306000000002</c:v>
                </c:pt>
                <c:pt idx="6916">
                  <c:v>360.73065000000003</c:v>
                </c:pt>
                <c:pt idx="6917">
                  <c:v>360.73065000000003</c:v>
                </c:pt>
                <c:pt idx="6918">
                  <c:v>360.73665999999997</c:v>
                </c:pt>
                <c:pt idx="6919">
                  <c:v>360.74626999999998</c:v>
                </c:pt>
                <c:pt idx="6920">
                  <c:v>360.75707</c:v>
                </c:pt>
                <c:pt idx="6921">
                  <c:v>360.76668000000001</c:v>
                </c:pt>
                <c:pt idx="6922">
                  <c:v>360.76907999999997</c:v>
                </c:pt>
                <c:pt idx="6923">
                  <c:v>360.76787999999999</c:v>
                </c:pt>
                <c:pt idx="6924">
                  <c:v>360.76787999999999</c:v>
                </c:pt>
                <c:pt idx="6925">
                  <c:v>360.76907999999997</c:v>
                </c:pt>
                <c:pt idx="6926">
                  <c:v>360.77388999999999</c:v>
                </c:pt>
                <c:pt idx="6927">
                  <c:v>360.77989000000002</c:v>
                </c:pt>
                <c:pt idx="6928">
                  <c:v>360.78829999999999</c:v>
                </c:pt>
                <c:pt idx="6929">
                  <c:v>360.79669999999999</c:v>
                </c:pt>
                <c:pt idx="6930">
                  <c:v>360.80390999999997</c:v>
                </c:pt>
                <c:pt idx="6931">
                  <c:v>360.80871000000002</c:v>
                </c:pt>
                <c:pt idx="6932">
                  <c:v>360.80750999999998</c:v>
                </c:pt>
                <c:pt idx="6933">
                  <c:v>360.80270999999999</c:v>
                </c:pt>
                <c:pt idx="6934">
                  <c:v>360.79790000000003</c:v>
                </c:pt>
                <c:pt idx="6935">
                  <c:v>360.79910000000001</c:v>
                </c:pt>
                <c:pt idx="6936">
                  <c:v>360.80750999999998</c:v>
                </c:pt>
                <c:pt idx="6937">
                  <c:v>360.82071999999999</c:v>
                </c:pt>
                <c:pt idx="6938">
                  <c:v>360.83632999999998</c:v>
                </c:pt>
                <c:pt idx="6939">
                  <c:v>360.84714000000002</c:v>
                </c:pt>
                <c:pt idx="6940">
                  <c:v>360.85194000000001</c:v>
                </c:pt>
                <c:pt idx="6941">
                  <c:v>360.85433999999998</c:v>
                </c:pt>
                <c:pt idx="6942">
                  <c:v>360.85314</c:v>
                </c:pt>
                <c:pt idx="6943">
                  <c:v>360.85073999999997</c:v>
                </c:pt>
                <c:pt idx="6944">
                  <c:v>360.85194000000001</c:v>
                </c:pt>
                <c:pt idx="6945">
                  <c:v>360.85433999999998</c:v>
                </c:pt>
                <c:pt idx="6946">
                  <c:v>360.86034999999998</c:v>
                </c:pt>
                <c:pt idx="6947">
                  <c:v>360.86754999999999</c:v>
                </c:pt>
                <c:pt idx="6948">
                  <c:v>360.87115999999997</c:v>
                </c:pt>
                <c:pt idx="6949">
                  <c:v>360.86995000000002</c:v>
                </c:pt>
                <c:pt idx="6950">
                  <c:v>360.86275000000001</c:v>
                </c:pt>
                <c:pt idx="6951">
                  <c:v>360.85433999999998</c:v>
                </c:pt>
                <c:pt idx="6952">
                  <c:v>360.84474</c:v>
                </c:pt>
                <c:pt idx="6953">
                  <c:v>360.83992999999998</c:v>
                </c:pt>
                <c:pt idx="6954">
                  <c:v>360.83992999999998</c:v>
                </c:pt>
                <c:pt idx="6955">
                  <c:v>360.84474</c:v>
                </c:pt>
                <c:pt idx="6956">
                  <c:v>360.85073999999997</c:v>
                </c:pt>
                <c:pt idx="6957">
                  <c:v>360.85915</c:v>
                </c:pt>
                <c:pt idx="6958">
                  <c:v>360.86275000000001</c:v>
                </c:pt>
                <c:pt idx="6959">
                  <c:v>360.86034999999998</c:v>
                </c:pt>
                <c:pt idx="6960">
                  <c:v>360.85433999999998</c:v>
                </c:pt>
                <c:pt idx="6961">
                  <c:v>360.84834000000001</c:v>
                </c:pt>
                <c:pt idx="6962">
                  <c:v>360.84354000000002</c:v>
                </c:pt>
                <c:pt idx="6963">
                  <c:v>360.84113000000002</c:v>
                </c:pt>
                <c:pt idx="6964">
                  <c:v>360.84233999999998</c:v>
                </c:pt>
                <c:pt idx="6965">
                  <c:v>360.84714000000002</c:v>
                </c:pt>
                <c:pt idx="6966">
                  <c:v>360.85433999999998</c:v>
                </c:pt>
                <c:pt idx="6967">
                  <c:v>360.86155000000002</c:v>
                </c:pt>
                <c:pt idx="6968">
                  <c:v>360.86635000000001</c:v>
                </c:pt>
                <c:pt idx="6969">
                  <c:v>360.87115999999997</c:v>
                </c:pt>
                <c:pt idx="6970">
                  <c:v>360.87475999999998</c:v>
                </c:pt>
                <c:pt idx="6971">
                  <c:v>360.88076000000001</c:v>
                </c:pt>
                <c:pt idx="6972">
                  <c:v>360.88916999999998</c:v>
                </c:pt>
                <c:pt idx="6973">
                  <c:v>360.89877999999999</c:v>
                </c:pt>
                <c:pt idx="6974">
                  <c:v>360.90958000000001</c:v>
                </c:pt>
                <c:pt idx="6975">
                  <c:v>360.91678999999999</c:v>
                </c:pt>
                <c:pt idx="6976">
                  <c:v>360.92399</c:v>
                </c:pt>
                <c:pt idx="6977">
                  <c:v>360.92518999999999</c:v>
                </c:pt>
                <c:pt idx="6978">
                  <c:v>360.9264</c:v>
                </c:pt>
                <c:pt idx="6979">
                  <c:v>360.93</c:v>
                </c:pt>
                <c:pt idx="6980">
                  <c:v>360.93360000000001</c:v>
                </c:pt>
                <c:pt idx="6981">
                  <c:v>360.94081</c:v>
                </c:pt>
                <c:pt idx="6982">
                  <c:v>360.94681000000003</c:v>
                </c:pt>
                <c:pt idx="6983">
                  <c:v>360.95522</c:v>
                </c:pt>
                <c:pt idx="6984">
                  <c:v>360.96361999999999</c:v>
                </c:pt>
                <c:pt idx="6985">
                  <c:v>360.96963</c:v>
                </c:pt>
                <c:pt idx="6986">
                  <c:v>360.97323</c:v>
                </c:pt>
                <c:pt idx="6987">
                  <c:v>360.97082999999998</c:v>
                </c:pt>
                <c:pt idx="6988">
                  <c:v>360.96963</c:v>
                </c:pt>
                <c:pt idx="6989">
                  <c:v>360.97082999999998</c:v>
                </c:pt>
                <c:pt idx="6990">
                  <c:v>360.97563000000002</c:v>
                </c:pt>
                <c:pt idx="6991">
                  <c:v>360.98164000000003</c:v>
                </c:pt>
                <c:pt idx="6992">
                  <c:v>360.98644000000002</c:v>
                </c:pt>
                <c:pt idx="6993">
                  <c:v>360.99364000000003</c:v>
                </c:pt>
                <c:pt idx="6994">
                  <c:v>360.99964999999997</c:v>
                </c:pt>
                <c:pt idx="6995">
                  <c:v>361.00445000000002</c:v>
                </c:pt>
                <c:pt idx="6996">
                  <c:v>361.00684999999999</c:v>
                </c:pt>
                <c:pt idx="6997">
                  <c:v>361.00565</c:v>
                </c:pt>
                <c:pt idx="6998">
                  <c:v>360.99844999999999</c:v>
                </c:pt>
                <c:pt idx="6999">
                  <c:v>360.99364000000003</c:v>
                </c:pt>
                <c:pt idx="7000">
                  <c:v>360.99004000000002</c:v>
                </c:pt>
                <c:pt idx="7001">
                  <c:v>360.99004000000002</c:v>
                </c:pt>
                <c:pt idx="7002">
                  <c:v>360.99243999999999</c:v>
                </c:pt>
                <c:pt idx="7003">
                  <c:v>360.99484000000001</c:v>
                </c:pt>
                <c:pt idx="7004">
                  <c:v>360.99844999999999</c:v>
                </c:pt>
                <c:pt idx="7005">
                  <c:v>361.00324999999998</c:v>
                </c:pt>
                <c:pt idx="7006">
                  <c:v>361.00684999999999</c:v>
                </c:pt>
                <c:pt idx="7007">
                  <c:v>361.01046000000002</c:v>
                </c:pt>
                <c:pt idx="7008">
                  <c:v>361.01285999999999</c:v>
                </c:pt>
                <c:pt idx="7009">
                  <c:v>361.01526000000001</c:v>
                </c:pt>
                <c:pt idx="7010">
                  <c:v>361.01646</c:v>
                </c:pt>
                <c:pt idx="7011">
                  <c:v>361.01765999999998</c:v>
                </c:pt>
                <c:pt idx="7012">
                  <c:v>361.02006</c:v>
                </c:pt>
                <c:pt idx="7013">
                  <c:v>361.02366999999998</c:v>
                </c:pt>
                <c:pt idx="7014">
                  <c:v>361.02607</c:v>
                </c:pt>
                <c:pt idx="7015">
                  <c:v>361.02847000000003</c:v>
                </c:pt>
                <c:pt idx="7016">
                  <c:v>361.02847000000003</c:v>
                </c:pt>
                <c:pt idx="7017">
                  <c:v>361.02607</c:v>
                </c:pt>
                <c:pt idx="7018">
                  <c:v>361.02487000000002</c:v>
                </c:pt>
                <c:pt idx="7019">
                  <c:v>361.02487000000002</c:v>
                </c:pt>
                <c:pt idx="7020">
                  <c:v>361.02487000000002</c:v>
                </c:pt>
                <c:pt idx="7021">
                  <c:v>361.02967000000001</c:v>
                </c:pt>
                <c:pt idx="7022">
                  <c:v>361.03807999999998</c:v>
                </c:pt>
                <c:pt idx="7023">
                  <c:v>361.04768000000001</c:v>
                </c:pt>
                <c:pt idx="7024">
                  <c:v>361.05489</c:v>
                </c:pt>
                <c:pt idx="7025">
                  <c:v>361.06088999999997</c:v>
                </c:pt>
                <c:pt idx="7026">
                  <c:v>361.06569999999999</c:v>
                </c:pt>
                <c:pt idx="7027">
                  <c:v>361.06689999999998</c:v>
                </c:pt>
                <c:pt idx="7028">
                  <c:v>361.06689999999998</c:v>
                </c:pt>
                <c:pt idx="7029">
                  <c:v>361.06689999999998</c:v>
                </c:pt>
                <c:pt idx="7030">
                  <c:v>361.0693</c:v>
                </c:pt>
                <c:pt idx="7031">
                  <c:v>361.07409999999999</c:v>
                </c:pt>
                <c:pt idx="7032">
                  <c:v>361.08130999999997</c:v>
                </c:pt>
                <c:pt idx="7033">
                  <c:v>361.08850999999999</c:v>
                </c:pt>
                <c:pt idx="7034">
                  <c:v>361.09692000000001</c:v>
                </c:pt>
                <c:pt idx="7035">
                  <c:v>361.10412000000002</c:v>
                </c:pt>
                <c:pt idx="7036">
                  <c:v>361.11252999999999</c:v>
                </c:pt>
                <c:pt idx="7037">
                  <c:v>361.11853000000002</c:v>
                </c:pt>
                <c:pt idx="7038">
                  <c:v>361.12454000000002</c:v>
                </c:pt>
                <c:pt idx="7039">
                  <c:v>361.13054</c:v>
                </c:pt>
                <c:pt idx="7040">
                  <c:v>361.13535000000002</c:v>
                </c:pt>
                <c:pt idx="7041">
                  <c:v>361.14015000000001</c:v>
                </c:pt>
                <c:pt idx="7042">
                  <c:v>361.14375000000001</c:v>
                </c:pt>
                <c:pt idx="7043">
                  <c:v>361.14494999999999</c:v>
                </c:pt>
                <c:pt idx="7044">
                  <c:v>361.14255000000003</c:v>
                </c:pt>
                <c:pt idx="7045">
                  <c:v>361.13414</c:v>
                </c:pt>
                <c:pt idx="7046">
                  <c:v>361.12333999999998</c:v>
                </c:pt>
                <c:pt idx="7047">
                  <c:v>361.11732999999998</c:v>
                </c:pt>
                <c:pt idx="7048">
                  <c:v>361.11493000000002</c:v>
                </c:pt>
                <c:pt idx="7049">
                  <c:v>361.11853000000002</c:v>
                </c:pt>
                <c:pt idx="7050">
                  <c:v>361.12333999999998</c:v>
                </c:pt>
                <c:pt idx="7051">
                  <c:v>361.12693999999999</c:v>
                </c:pt>
                <c:pt idx="7052">
                  <c:v>361.12934000000001</c:v>
                </c:pt>
                <c:pt idx="7053">
                  <c:v>361.12813999999997</c:v>
                </c:pt>
                <c:pt idx="7054">
                  <c:v>361.12693999999999</c:v>
                </c:pt>
                <c:pt idx="7055">
                  <c:v>361.12333999999998</c:v>
                </c:pt>
                <c:pt idx="7056">
                  <c:v>361.11973</c:v>
                </c:pt>
                <c:pt idx="7057">
                  <c:v>361.11853000000002</c:v>
                </c:pt>
                <c:pt idx="7058">
                  <c:v>361.11973</c:v>
                </c:pt>
                <c:pt idx="7059">
                  <c:v>361.12333999999998</c:v>
                </c:pt>
                <c:pt idx="7060">
                  <c:v>361.12813999999997</c:v>
                </c:pt>
                <c:pt idx="7061">
                  <c:v>361.13054</c:v>
                </c:pt>
                <c:pt idx="7062">
                  <c:v>361.13173999999998</c:v>
                </c:pt>
                <c:pt idx="7063">
                  <c:v>361.12934000000001</c:v>
                </c:pt>
                <c:pt idx="7064">
                  <c:v>361.12454000000002</c:v>
                </c:pt>
                <c:pt idx="7065">
                  <c:v>361.12214</c:v>
                </c:pt>
                <c:pt idx="7066">
                  <c:v>361.12333999999998</c:v>
                </c:pt>
                <c:pt idx="7067">
                  <c:v>361.12934000000001</c:v>
                </c:pt>
                <c:pt idx="7068">
                  <c:v>361.13535000000002</c:v>
                </c:pt>
                <c:pt idx="7069">
                  <c:v>361.14494999999999</c:v>
                </c:pt>
                <c:pt idx="7070">
                  <c:v>361.15336000000002</c:v>
                </c:pt>
                <c:pt idx="7071">
                  <c:v>361.16417000000001</c:v>
                </c:pt>
                <c:pt idx="7072">
                  <c:v>361.17257000000001</c:v>
                </c:pt>
                <c:pt idx="7073">
                  <c:v>361.17858000000001</c:v>
                </c:pt>
                <c:pt idx="7074">
                  <c:v>361.18457999999998</c:v>
                </c:pt>
                <c:pt idx="7075">
                  <c:v>361.18817999999999</c:v>
                </c:pt>
                <c:pt idx="7076">
                  <c:v>361.19299000000001</c:v>
                </c:pt>
                <c:pt idx="7077">
                  <c:v>361.20019000000002</c:v>
                </c:pt>
                <c:pt idx="7078">
                  <c:v>361.20979999999997</c:v>
                </c:pt>
                <c:pt idx="7079">
                  <c:v>361.22181</c:v>
                </c:pt>
                <c:pt idx="7080">
                  <c:v>361.22780999999998</c:v>
                </c:pt>
                <c:pt idx="7081">
                  <c:v>361.23140999999998</c:v>
                </c:pt>
                <c:pt idx="7082">
                  <c:v>361.23140999999998</c:v>
                </c:pt>
                <c:pt idx="7083">
                  <c:v>361.23140999999998</c:v>
                </c:pt>
                <c:pt idx="7084">
                  <c:v>361.23262</c:v>
                </c:pt>
                <c:pt idx="7085">
                  <c:v>361.23502000000002</c:v>
                </c:pt>
                <c:pt idx="7086">
                  <c:v>361.24101999999999</c:v>
                </c:pt>
                <c:pt idx="7087">
                  <c:v>361.24943000000002</c:v>
                </c:pt>
                <c:pt idx="7088">
                  <c:v>361.25542999999999</c:v>
                </c:pt>
                <c:pt idx="7089">
                  <c:v>361.26024000000001</c:v>
                </c:pt>
                <c:pt idx="7090">
                  <c:v>361.25903</c:v>
                </c:pt>
                <c:pt idx="7091">
                  <c:v>361.25542999999999</c:v>
                </c:pt>
                <c:pt idx="7092">
                  <c:v>361.24822999999998</c:v>
                </c:pt>
                <c:pt idx="7093">
                  <c:v>361.23982000000001</c:v>
                </c:pt>
                <c:pt idx="7094">
                  <c:v>361.23140999999998</c:v>
                </c:pt>
                <c:pt idx="7095">
                  <c:v>361.22780999999998</c:v>
                </c:pt>
                <c:pt idx="7096">
                  <c:v>361.23262</c:v>
                </c:pt>
                <c:pt idx="7097">
                  <c:v>361.24221999999997</c:v>
                </c:pt>
                <c:pt idx="7098">
                  <c:v>361.25542999999999</c:v>
                </c:pt>
                <c:pt idx="7099">
                  <c:v>361.26623999999998</c:v>
                </c:pt>
                <c:pt idx="7100">
                  <c:v>361.27104000000003</c:v>
                </c:pt>
                <c:pt idx="7101">
                  <c:v>361.27224000000001</c:v>
                </c:pt>
                <c:pt idx="7102">
                  <c:v>361.26983999999999</c:v>
                </c:pt>
                <c:pt idx="7103">
                  <c:v>361.26983999999999</c:v>
                </c:pt>
                <c:pt idx="7104">
                  <c:v>361.27104000000003</c:v>
                </c:pt>
                <c:pt idx="7105">
                  <c:v>361.27584999999999</c:v>
                </c:pt>
                <c:pt idx="7106">
                  <c:v>361.27945</c:v>
                </c:pt>
                <c:pt idx="7107">
                  <c:v>361.28185000000002</c:v>
                </c:pt>
                <c:pt idx="7108">
                  <c:v>361.28424999999999</c:v>
                </c:pt>
                <c:pt idx="7109">
                  <c:v>361.28185000000002</c:v>
                </c:pt>
                <c:pt idx="7110">
                  <c:v>361.27704999999997</c:v>
                </c:pt>
                <c:pt idx="7111">
                  <c:v>361.27343999999999</c:v>
                </c:pt>
                <c:pt idx="7112">
                  <c:v>361.27465000000001</c:v>
                </c:pt>
                <c:pt idx="7113">
                  <c:v>361.28064999999998</c:v>
                </c:pt>
                <c:pt idx="7114">
                  <c:v>361.28906000000001</c:v>
                </c:pt>
                <c:pt idx="7115">
                  <c:v>361.29865999999998</c:v>
                </c:pt>
                <c:pt idx="7116">
                  <c:v>361.30587000000003</c:v>
                </c:pt>
                <c:pt idx="7117">
                  <c:v>361.30946999999998</c:v>
                </c:pt>
                <c:pt idx="7118">
                  <c:v>361.31187</c:v>
                </c:pt>
                <c:pt idx="7119">
                  <c:v>361.31067000000002</c:v>
                </c:pt>
                <c:pt idx="7120">
                  <c:v>361.30946999999998</c:v>
                </c:pt>
                <c:pt idx="7121">
                  <c:v>361.31067000000002</c:v>
                </c:pt>
                <c:pt idx="7122">
                  <c:v>361.31306999999998</c:v>
                </c:pt>
                <c:pt idx="7123">
                  <c:v>361.32028000000003</c:v>
                </c:pt>
                <c:pt idx="7124">
                  <c:v>361.32988999999998</c:v>
                </c:pt>
                <c:pt idx="7125">
                  <c:v>361.34069</c:v>
                </c:pt>
                <c:pt idx="7126">
                  <c:v>361.3503</c:v>
                </c:pt>
                <c:pt idx="7127">
                  <c:v>361.35390000000001</c:v>
                </c:pt>
                <c:pt idx="7128">
                  <c:v>361.35629999999998</c:v>
                </c:pt>
                <c:pt idx="7129">
                  <c:v>361.35509999999999</c:v>
                </c:pt>
                <c:pt idx="7130">
                  <c:v>361.35750999999999</c:v>
                </c:pt>
                <c:pt idx="7131">
                  <c:v>361.36351000000002</c:v>
                </c:pt>
                <c:pt idx="7132">
                  <c:v>361.37311999999997</c:v>
                </c:pt>
                <c:pt idx="7133">
                  <c:v>361.38272000000001</c:v>
                </c:pt>
                <c:pt idx="7134">
                  <c:v>361.39353</c:v>
                </c:pt>
                <c:pt idx="7135">
                  <c:v>361.40433999999999</c:v>
                </c:pt>
                <c:pt idx="7136">
                  <c:v>361.41154</c:v>
                </c:pt>
                <c:pt idx="7137">
                  <c:v>361.41395</c:v>
                </c:pt>
                <c:pt idx="7138">
                  <c:v>361.41395</c:v>
                </c:pt>
                <c:pt idx="7139">
                  <c:v>361.41273999999999</c:v>
                </c:pt>
                <c:pt idx="7140">
                  <c:v>361.41273999999999</c:v>
                </c:pt>
                <c:pt idx="7141">
                  <c:v>361.41273999999999</c:v>
                </c:pt>
                <c:pt idx="7142">
                  <c:v>361.41273999999999</c:v>
                </c:pt>
                <c:pt idx="7143">
                  <c:v>361.41395</c:v>
                </c:pt>
                <c:pt idx="7144">
                  <c:v>361.41755000000001</c:v>
                </c:pt>
                <c:pt idx="7145">
                  <c:v>361.42354999999998</c:v>
                </c:pt>
                <c:pt idx="7146">
                  <c:v>361.42475000000002</c:v>
                </c:pt>
                <c:pt idx="7147">
                  <c:v>361.42475000000002</c:v>
                </c:pt>
                <c:pt idx="7148">
                  <c:v>361.42234999999999</c:v>
                </c:pt>
                <c:pt idx="7149">
                  <c:v>361.41755000000001</c:v>
                </c:pt>
                <c:pt idx="7150">
                  <c:v>361.41273999999999</c:v>
                </c:pt>
                <c:pt idx="7151">
                  <c:v>361.40913999999998</c:v>
                </c:pt>
                <c:pt idx="7152">
                  <c:v>361.40794</c:v>
                </c:pt>
                <c:pt idx="7153">
                  <c:v>361.40794</c:v>
                </c:pt>
                <c:pt idx="7154">
                  <c:v>361.41273999999999</c:v>
                </c:pt>
                <c:pt idx="7155">
                  <c:v>361.41514999999998</c:v>
                </c:pt>
                <c:pt idx="7156">
                  <c:v>361.41635000000002</c:v>
                </c:pt>
                <c:pt idx="7157">
                  <c:v>361.41514999999998</c:v>
                </c:pt>
                <c:pt idx="7158">
                  <c:v>361.41034000000002</c:v>
                </c:pt>
                <c:pt idx="7159">
                  <c:v>361.40674000000001</c:v>
                </c:pt>
                <c:pt idx="7160">
                  <c:v>361.40433999999999</c:v>
                </c:pt>
                <c:pt idx="7161">
                  <c:v>361.40674000000001</c:v>
                </c:pt>
                <c:pt idx="7162">
                  <c:v>361.41273999999999</c:v>
                </c:pt>
                <c:pt idx="7163">
                  <c:v>361.42115000000001</c:v>
                </c:pt>
                <c:pt idx="7164">
                  <c:v>361.42836</c:v>
                </c:pt>
                <c:pt idx="7165">
                  <c:v>361.43436000000003</c:v>
                </c:pt>
                <c:pt idx="7166">
                  <c:v>361.43916000000002</c:v>
                </c:pt>
                <c:pt idx="7167">
                  <c:v>361.44396999999998</c:v>
                </c:pt>
                <c:pt idx="7168">
                  <c:v>361.44997000000001</c:v>
                </c:pt>
                <c:pt idx="7169">
                  <c:v>361.45477</c:v>
                </c:pt>
                <c:pt idx="7170">
                  <c:v>361.46197999999998</c:v>
                </c:pt>
                <c:pt idx="7171">
                  <c:v>361.47039000000001</c:v>
                </c:pt>
                <c:pt idx="7172">
                  <c:v>361.47759000000002</c:v>
                </c:pt>
                <c:pt idx="7173">
                  <c:v>361.48599999999999</c:v>
                </c:pt>
                <c:pt idx="7174">
                  <c:v>361.49079999999998</c:v>
                </c:pt>
                <c:pt idx="7175">
                  <c:v>361.4932</c:v>
                </c:pt>
                <c:pt idx="7176">
                  <c:v>361.49560000000002</c:v>
                </c:pt>
                <c:pt idx="7177">
                  <c:v>361.49680999999998</c:v>
                </c:pt>
                <c:pt idx="7178">
                  <c:v>361.49801000000002</c:v>
                </c:pt>
                <c:pt idx="7179">
                  <c:v>361.50161000000003</c:v>
                </c:pt>
                <c:pt idx="7180">
                  <c:v>361.50641000000002</c:v>
                </c:pt>
                <c:pt idx="7181">
                  <c:v>361.51362</c:v>
                </c:pt>
                <c:pt idx="7182">
                  <c:v>361.52562999999998</c:v>
                </c:pt>
                <c:pt idx="7183">
                  <c:v>361.53643</c:v>
                </c:pt>
                <c:pt idx="7184">
                  <c:v>361.54484000000002</c:v>
                </c:pt>
                <c:pt idx="7185">
                  <c:v>361.54844000000003</c:v>
                </c:pt>
                <c:pt idx="7186">
                  <c:v>361.54844000000003</c:v>
                </c:pt>
                <c:pt idx="7187">
                  <c:v>361.54723999999999</c:v>
                </c:pt>
                <c:pt idx="7188">
                  <c:v>361.54363999999998</c:v>
                </c:pt>
                <c:pt idx="7189">
                  <c:v>361.54363999999998</c:v>
                </c:pt>
                <c:pt idx="7190">
                  <c:v>361.54363999999998</c:v>
                </c:pt>
                <c:pt idx="7191">
                  <c:v>361.54484000000002</c:v>
                </c:pt>
                <c:pt idx="7192">
                  <c:v>361.54484000000002</c:v>
                </c:pt>
                <c:pt idx="7193">
                  <c:v>361.54484000000002</c:v>
                </c:pt>
                <c:pt idx="7194">
                  <c:v>361.54124000000002</c:v>
                </c:pt>
                <c:pt idx="7195">
                  <c:v>361.54244</c:v>
                </c:pt>
                <c:pt idx="7196">
                  <c:v>361.54363999999998</c:v>
                </c:pt>
                <c:pt idx="7197">
                  <c:v>361.54363999999998</c:v>
                </c:pt>
                <c:pt idx="7198">
                  <c:v>361.54003999999998</c:v>
                </c:pt>
                <c:pt idx="7199">
                  <c:v>361.53883999999999</c:v>
                </c:pt>
                <c:pt idx="7200">
                  <c:v>361.53883999999999</c:v>
                </c:pt>
                <c:pt idx="7201">
                  <c:v>361.54244</c:v>
                </c:pt>
                <c:pt idx="7202">
                  <c:v>361.54484000000002</c:v>
                </c:pt>
                <c:pt idx="7203">
                  <c:v>361.54484000000002</c:v>
                </c:pt>
                <c:pt idx="7204">
                  <c:v>361.54363999999998</c:v>
                </c:pt>
                <c:pt idx="7205">
                  <c:v>361.54124000000002</c:v>
                </c:pt>
                <c:pt idx="7206">
                  <c:v>361.53883999999999</c:v>
                </c:pt>
                <c:pt idx="7207">
                  <c:v>361.53762999999998</c:v>
                </c:pt>
                <c:pt idx="7208">
                  <c:v>361.53762999999998</c:v>
                </c:pt>
                <c:pt idx="7209">
                  <c:v>361.54484000000002</c:v>
                </c:pt>
                <c:pt idx="7210">
                  <c:v>361.55444999999997</c:v>
                </c:pt>
                <c:pt idx="7211">
                  <c:v>361.56524999999999</c:v>
                </c:pt>
                <c:pt idx="7212">
                  <c:v>361.57486</c:v>
                </c:pt>
                <c:pt idx="7213">
                  <c:v>361.58206999999999</c:v>
                </c:pt>
                <c:pt idx="7214">
                  <c:v>361.58566999999999</c:v>
                </c:pt>
                <c:pt idx="7215">
                  <c:v>361.58927</c:v>
                </c:pt>
                <c:pt idx="7216">
                  <c:v>361.59287</c:v>
                </c:pt>
                <c:pt idx="7217">
                  <c:v>361.59647999999999</c:v>
                </c:pt>
                <c:pt idx="7218">
                  <c:v>361.59888000000001</c:v>
                </c:pt>
                <c:pt idx="7219">
                  <c:v>361.60487999999998</c:v>
                </c:pt>
                <c:pt idx="7220">
                  <c:v>361.61329000000001</c:v>
                </c:pt>
                <c:pt idx="7221">
                  <c:v>361.62169</c:v>
                </c:pt>
                <c:pt idx="7222">
                  <c:v>361.62889999999999</c:v>
                </c:pt>
                <c:pt idx="7223">
                  <c:v>361.63010000000003</c:v>
                </c:pt>
                <c:pt idx="7224">
                  <c:v>361.62889999999999</c:v>
                </c:pt>
                <c:pt idx="7225">
                  <c:v>361.62650000000002</c:v>
                </c:pt>
                <c:pt idx="7226">
                  <c:v>361.62889999999999</c:v>
                </c:pt>
                <c:pt idx="7227">
                  <c:v>361.63249999999999</c:v>
                </c:pt>
                <c:pt idx="7228">
                  <c:v>361.63731000000001</c:v>
                </c:pt>
                <c:pt idx="7229">
                  <c:v>361.64571000000001</c:v>
                </c:pt>
                <c:pt idx="7230">
                  <c:v>361.65532000000002</c:v>
                </c:pt>
                <c:pt idx="7231">
                  <c:v>361.66372000000001</c:v>
                </c:pt>
                <c:pt idx="7232">
                  <c:v>361.67093</c:v>
                </c:pt>
                <c:pt idx="7233">
                  <c:v>361.67693000000003</c:v>
                </c:pt>
                <c:pt idx="7234">
                  <c:v>361.67934000000002</c:v>
                </c:pt>
                <c:pt idx="7235">
                  <c:v>361.68054000000001</c:v>
                </c:pt>
                <c:pt idx="7236">
                  <c:v>361.68054000000001</c:v>
                </c:pt>
                <c:pt idx="7237">
                  <c:v>361.68173999999999</c:v>
                </c:pt>
                <c:pt idx="7238">
                  <c:v>361.68414000000001</c:v>
                </c:pt>
                <c:pt idx="7239">
                  <c:v>361.68774000000002</c:v>
                </c:pt>
                <c:pt idx="7240">
                  <c:v>361.68894</c:v>
                </c:pt>
                <c:pt idx="7241">
                  <c:v>361.68774000000002</c:v>
                </c:pt>
                <c:pt idx="7242">
                  <c:v>361.68653999999998</c:v>
                </c:pt>
                <c:pt idx="7243">
                  <c:v>361.68414000000001</c:v>
                </c:pt>
                <c:pt idx="7244">
                  <c:v>361.68054000000001</c:v>
                </c:pt>
                <c:pt idx="7245">
                  <c:v>361.67453</c:v>
                </c:pt>
                <c:pt idx="7246">
                  <c:v>361.67212999999998</c:v>
                </c:pt>
                <c:pt idx="7247">
                  <c:v>361.67453</c:v>
                </c:pt>
                <c:pt idx="7248">
                  <c:v>361.68054000000001</c:v>
                </c:pt>
                <c:pt idx="7249">
                  <c:v>361.69013999999999</c:v>
                </c:pt>
                <c:pt idx="7250">
                  <c:v>361.69855000000001</c:v>
                </c:pt>
                <c:pt idx="7251">
                  <c:v>361.70094999999998</c:v>
                </c:pt>
                <c:pt idx="7252">
                  <c:v>361.69734999999997</c:v>
                </c:pt>
                <c:pt idx="7253">
                  <c:v>361.69013999999999</c:v>
                </c:pt>
                <c:pt idx="7254">
                  <c:v>361.68534</c:v>
                </c:pt>
                <c:pt idx="7255">
                  <c:v>361.68293999999997</c:v>
                </c:pt>
                <c:pt idx="7256">
                  <c:v>361.68653999999998</c:v>
                </c:pt>
                <c:pt idx="7257">
                  <c:v>361.69375000000002</c:v>
                </c:pt>
                <c:pt idx="7258">
                  <c:v>361.70215000000002</c:v>
                </c:pt>
                <c:pt idx="7259">
                  <c:v>361.71176000000003</c:v>
                </c:pt>
                <c:pt idx="7260">
                  <c:v>361.71776</c:v>
                </c:pt>
                <c:pt idx="7261">
                  <c:v>361.72377</c:v>
                </c:pt>
                <c:pt idx="7262">
                  <c:v>361.72496999999998</c:v>
                </c:pt>
                <c:pt idx="7263">
                  <c:v>361.72856999999999</c:v>
                </c:pt>
                <c:pt idx="7264">
                  <c:v>361.73217</c:v>
                </c:pt>
                <c:pt idx="7265">
                  <c:v>361.73457999999999</c:v>
                </c:pt>
                <c:pt idx="7266">
                  <c:v>361.73698000000002</c:v>
                </c:pt>
                <c:pt idx="7267">
                  <c:v>361.74178000000001</c:v>
                </c:pt>
                <c:pt idx="7268">
                  <c:v>361.74898999999999</c:v>
                </c:pt>
                <c:pt idx="7269">
                  <c:v>361.75738999999999</c:v>
                </c:pt>
                <c:pt idx="7270">
                  <c:v>361.76220000000001</c:v>
                </c:pt>
                <c:pt idx="7271">
                  <c:v>361.76220000000001</c:v>
                </c:pt>
                <c:pt idx="7272">
                  <c:v>361.75738999999999</c:v>
                </c:pt>
                <c:pt idx="7273">
                  <c:v>361.75378999999998</c:v>
                </c:pt>
                <c:pt idx="7274">
                  <c:v>361.75378999999998</c:v>
                </c:pt>
                <c:pt idx="7275">
                  <c:v>361.75859000000003</c:v>
                </c:pt>
                <c:pt idx="7276">
                  <c:v>361.767</c:v>
                </c:pt>
                <c:pt idx="7277">
                  <c:v>361.77780999999999</c:v>
                </c:pt>
                <c:pt idx="7278">
                  <c:v>361.78620999999998</c:v>
                </c:pt>
                <c:pt idx="7279">
                  <c:v>361.79342000000003</c:v>
                </c:pt>
                <c:pt idx="7280">
                  <c:v>361.79581999999999</c:v>
                </c:pt>
                <c:pt idx="7281">
                  <c:v>361.79701999999997</c:v>
                </c:pt>
                <c:pt idx="7282">
                  <c:v>361.79822000000001</c:v>
                </c:pt>
                <c:pt idx="7283">
                  <c:v>361.79942</c:v>
                </c:pt>
                <c:pt idx="7284">
                  <c:v>361.80423000000002</c:v>
                </c:pt>
                <c:pt idx="7285">
                  <c:v>361.81022999999999</c:v>
                </c:pt>
                <c:pt idx="7286">
                  <c:v>361.81864000000002</c:v>
                </c:pt>
                <c:pt idx="7287">
                  <c:v>361.82224000000002</c:v>
                </c:pt>
                <c:pt idx="7288">
                  <c:v>361.82344000000001</c:v>
                </c:pt>
                <c:pt idx="7289">
                  <c:v>361.82103999999998</c:v>
                </c:pt>
                <c:pt idx="7290">
                  <c:v>361.81743999999998</c:v>
                </c:pt>
                <c:pt idx="7291">
                  <c:v>361.81383</c:v>
                </c:pt>
                <c:pt idx="7292">
                  <c:v>361.81142999999997</c:v>
                </c:pt>
                <c:pt idx="7293">
                  <c:v>361.81142999999997</c:v>
                </c:pt>
                <c:pt idx="7294">
                  <c:v>361.81502999999998</c:v>
                </c:pt>
                <c:pt idx="7295">
                  <c:v>361.82344000000001</c:v>
                </c:pt>
                <c:pt idx="7296">
                  <c:v>361.83184999999997</c:v>
                </c:pt>
                <c:pt idx="7297">
                  <c:v>361.83785</c:v>
                </c:pt>
                <c:pt idx="7298">
                  <c:v>361.83904999999999</c:v>
                </c:pt>
                <c:pt idx="7299">
                  <c:v>361.83544999999998</c:v>
                </c:pt>
                <c:pt idx="7300">
                  <c:v>361.83064000000002</c:v>
                </c:pt>
                <c:pt idx="7301">
                  <c:v>361.82823999999999</c:v>
                </c:pt>
                <c:pt idx="7302">
                  <c:v>361.82704000000001</c:v>
                </c:pt>
                <c:pt idx="7303">
                  <c:v>361.83064000000002</c:v>
                </c:pt>
                <c:pt idx="7304">
                  <c:v>361.83785</c:v>
                </c:pt>
                <c:pt idx="7305">
                  <c:v>361.84384999999997</c:v>
                </c:pt>
                <c:pt idx="7306">
                  <c:v>361.85106000000002</c:v>
                </c:pt>
                <c:pt idx="7307">
                  <c:v>361.85705999999999</c:v>
                </c:pt>
                <c:pt idx="7308">
                  <c:v>361.85825999999997</c:v>
                </c:pt>
                <c:pt idx="7309">
                  <c:v>361.85586000000001</c:v>
                </c:pt>
                <c:pt idx="7310">
                  <c:v>361.85466000000002</c:v>
                </c:pt>
                <c:pt idx="7311">
                  <c:v>361.85345999999998</c:v>
                </c:pt>
                <c:pt idx="7312">
                  <c:v>361.85825999999997</c:v>
                </c:pt>
                <c:pt idx="7313">
                  <c:v>361.86667</c:v>
                </c:pt>
                <c:pt idx="7314">
                  <c:v>361.87747999999999</c:v>
                </c:pt>
                <c:pt idx="7315">
                  <c:v>361.88709</c:v>
                </c:pt>
                <c:pt idx="7316">
                  <c:v>361.89549</c:v>
                </c:pt>
                <c:pt idx="7317">
                  <c:v>361.89789000000002</c:v>
                </c:pt>
                <c:pt idx="7318">
                  <c:v>361.89668999999998</c:v>
                </c:pt>
                <c:pt idx="7319">
                  <c:v>361.89549</c:v>
                </c:pt>
                <c:pt idx="7320">
                  <c:v>361.89549</c:v>
                </c:pt>
                <c:pt idx="7321">
                  <c:v>361.89668999999998</c:v>
                </c:pt>
                <c:pt idx="7322">
                  <c:v>361.90269999999998</c:v>
                </c:pt>
                <c:pt idx="7323">
                  <c:v>361.91109999999998</c:v>
                </c:pt>
                <c:pt idx="7324">
                  <c:v>361.91951</c:v>
                </c:pt>
                <c:pt idx="7325">
                  <c:v>361.92671000000001</c:v>
                </c:pt>
                <c:pt idx="7326">
                  <c:v>361.93632000000002</c:v>
                </c:pt>
                <c:pt idx="7327">
                  <c:v>361.94353000000001</c:v>
                </c:pt>
                <c:pt idx="7328">
                  <c:v>361.94833</c:v>
                </c:pt>
                <c:pt idx="7329">
                  <c:v>361.95433000000003</c:v>
                </c:pt>
                <c:pt idx="7330">
                  <c:v>361.96033999999997</c:v>
                </c:pt>
                <c:pt idx="7331">
                  <c:v>361.96514000000002</c:v>
                </c:pt>
                <c:pt idx="7332">
                  <c:v>361.96874000000003</c:v>
                </c:pt>
                <c:pt idx="7333">
                  <c:v>361.97235000000001</c:v>
                </c:pt>
                <c:pt idx="7334">
                  <c:v>361.97474999999997</c:v>
                </c:pt>
                <c:pt idx="7335">
                  <c:v>361.97354999999999</c:v>
                </c:pt>
                <c:pt idx="7336">
                  <c:v>361.96994000000001</c:v>
                </c:pt>
                <c:pt idx="7337">
                  <c:v>361.96274</c:v>
                </c:pt>
                <c:pt idx="7338">
                  <c:v>361.95674000000002</c:v>
                </c:pt>
                <c:pt idx="7339">
                  <c:v>361.95193</c:v>
                </c:pt>
                <c:pt idx="7340">
                  <c:v>361.95193</c:v>
                </c:pt>
                <c:pt idx="7341">
                  <c:v>361.95312999999999</c:v>
                </c:pt>
                <c:pt idx="7342">
                  <c:v>361.95794000000001</c:v>
                </c:pt>
                <c:pt idx="7343">
                  <c:v>361.96514000000002</c:v>
                </c:pt>
                <c:pt idx="7344">
                  <c:v>361.97235000000001</c:v>
                </c:pt>
                <c:pt idx="7345">
                  <c:v>361.97595000000001</c:v>
                </c:pt>
                <c:pt idx="7346">
                  <c:v>361.97354999999999</c:v>
                </c:pt>
                <c:pt idx="7347">
                  <c:v>361.96874000000003</c:v>
                </c:pt>
                <c:pt idx="7348">
                  <c:v>361.96514000000002</c:v>
                </c:pt>
                <c:pt idx="7349">
                  <c:v>361.96274</c:v>
                </c:pt>
                <c:pt idx="7350">
                  <c:v>361.96274</c:v>
                </c:pt>
                <c:pt idx="7351">
                  <c:v>361.96753999999999</c:v>
                </c:pt>
                <c:pt idx="7352">
                  <c:v>361.97115000000002</c:v>
                </c:pt>
                <c:pt idx="7353">
                  <c:v>361.97595000000001</c:v>
                </c:pt>
                <c:pt idx="7354">
                  <c:v>361.98075</c:v>
                </c:pt>
                <c:pt idx="7355">
                  <c:v>361.98435999999998</c:v>
                </c:pt>
                <c:pt idx="7356">
                  <c:v>361.98676</c:v>
                </c:pt>
                <c:pt idx="7357">
                  <c:v>361.99155999999999</c:v>
                </c:pt>
                <c:pt idx="7358">
                  <c:v>361.99756000000002</c:v>
                </c:pt>
                <c:pt idx="7359">
                  <c:v>362.00357000000002</c:v>
                </c:pt>
                <c:pt idx="7360">
                  <c:v>362.00957</c:v>
                </c:pt>
                <c:pt idx="7361">
                  <c:v>362.01677999999998</c:v>
                </c:pt>
                <c:pt idx="7362">
                  <c:v>362.02278000000001</c:v>
                </c:pt>
                <c:pt idx="7363">
                  <c:v>362.02999</c:v>
                </c:pt>
                <c:pt idx="7364">
                  <c:v>362.03599000000003</c:v>
                </c:pt>
                <c:pt idx="7365">
                  <c:v>362.03838999999999</c:v>
                </c:pt>
                <c:pt idx="7366">
                  <c:v>362.03958999999998</c:v>
                </c:pt>
                <c:pt idx="7367">
                  <c:v>362.03719000000001</c:v>
                </c:pt>
                <c:pt idx="7368">
                  <c:v>362.03478999999999</c:v>
                </c:pt>
                <c:pt idx="7369">
                  <c:v>362.03838999999999</c:v>
                </c:pt>
                <c:pt idx="7370">
                  <c:v>362.04559999999998</c:v>
                </c:pt>
                <c:pt idx="7371">
                  <c:v>362.05641000000003</c:v>
                </c:pt>
                <c:pt idx="7372">
                  <c:v>362.06601000000001</c:v>
                </c:pt>
                <c:pt idx="7373">
                  <c:v>362.07441999999998</c:v>
                </c:pt>
                <c:pt idx="7374">
                  <c:v>362.08042</c:v>
                </c:pt>
                <c:pt idx="7375">
                  <c:v>362.08283</c:v>
                </c:pt>
                <c:pt idx="7376">
                  <c:v>362.08402999999998</c:v>
                </c:pt>
                <c:pt idx="7377">
                  <c:v>362.08523000000002</c:v>
                </c:pt>
                <c:pt idx="7378">
                  <c:v>362.08523000000002</c:v>
                </c:pt>
                <c:pt idx="7379">
                  <c:v>362.08762999999999</c:v>
                </c:pt>
                <c:pt idx="7380">
                  <c:v>362.09123</c:v>
                </c:pt>
                <c:pt idx="7381">
                  <c:v>362.09604000000002</c:v>
                </c:pt>
                <c:pt idx="7382">
                  <c:v>362.10084000000001</c:v>
                </c:pt>
                <c:pt idx="7383">
                  <c:v>362.10084000000001</c:v>
                </c:pt>
                <c:pt idx="7384">
                  <c:v>362.09843999999998</c:v>
                </c:pt>
                <c:pt idx="7385">
                  <c:v>362.09483</c:v>
                </c:pt>
                <c:pt idx="7386">
                  <c:v>362.08882999999997</c:v>
                </c:pt>
                <c:pt idx="7387">
                  <c:v>362.08643000000001</c:v>
                </c:pt>
                <c:pt idx="7388">
                  <c:v>362.08643000000001</c:v>
                </c:pt>
                <c:pt idx="7389">
                  <c:v>362.08882999999997</c:v>
                </c:pt>
                <c:pt idx="7390">
                  <c:v>362.09242999999998</c:v>
                </c:pt>
                <c:pt idx="7391">
                  <c:v>362.09843999999998</c:v>
                </c:pt>
                <c:pt idx="7392">
                  <c:v>362.10203999999999</c:v>
                </c:pt>
                <c:pt idx="7393">
                  <c:v>362.10563999999999</c:v>
                </c:pt>
                <c:pt idx="7394">
                  <c:v>362.10683999999998</c:v>
                </c:pt>
                <c:pt idx="7395">
                  <c:v>362.10563999999999</c:v>
                </c:pt>
                <c:pt idx="7396">
                  <c:v>362.10563999999999</c:v>
                </c:pt>
                <c:pt idx="7397">
                  <c:v>362.10563999999999</c:v>
                </c:pt>
                <c:pt idx="7398">
                  <c:v>362.10804000000002</c:v>
                </c:pt>
                <c:pt idx="7399">
                  <c:v>362.11644999999999</c:v>
                </c:pt>
                <c:pt idx="7400">
                  <c:v>362.12486000000001</c:v>
                </c:pt>
                <c:pt idx="7401">
                  <c:v>362.13326000000001</c:v>
                </c:pt>
                <c:pt idx="7402">
                  <c:v>362.13686000000001</c:v>
                </c:pt>
                <c:pt idx="7403">
                  <c:v>362.13927000000001</c:v>
                </c:pt>
                <c:pt idx="7404">
                  <c:v>362.13807000000003</c:v>
                </c:pt>
                <c:pt idx="7405">
                  <c:v>362.13686000000001</c:v>
                </c:pt>
                <c:pt idx="7406">
                  <c:v>362.13565999999997</c:v>
                </c:pt>
                <c:pt idx="7407">
                  <c:v>362.13445999999999</c:v>
                </c:pt>
                <c:pt idx="7408">
                  <c:v>362.13807000000003</c:v>
                </c:pt>
                <c:pt idx="7409">
                  <c:v>362.14526999999998</c:v>
                </c:pt>
                <c:pt idx="7410">
                  <c:v>362.15487999999999</c:v>
                </c:pt>
                <c:pt idx="7411">
                  <c:v>362.16208</c:v>
                </c:pt>
                <c:pt idx="7412">
                  <c:v>362.16568999999998</c:v>
                </c:pt>
                <c:pt idx="7413">
                  <c:v>362.16809000000001</c:v>
                </c:pt>
                <c:pt idx="7414">
                  <c:v>362.16928999999999</c:v>
                </c:pt>
                <c:pt idx="7415">
                  <c:v>362.17169000000001</c:v>
                </c:pt>
                <c:pt idx="7416">
                  <c:v>362.17289</c:v>
                </c:pt>
                <c:pt idx="7417">
                  <c:v>362.17529000000002</c:v>
                </c:pt>
                <c:pt idx="7418">
                  <c:v>362.18130000000002</c:v>
                </c:pt>
                <c:pt idx="7419">
                  <c:v>362.18970000000002</c:v>
                </c:pt>
                <c:pt idx="7420">
                  <c:v>362.20051000000001</c:v>
                </c:pt>
                <c:pt idx="7421">
                  <c:v>362.20891999999998</c:v>
                </c:pt>
                <c:pt idx="7422">
                  <c:v>362.21492000000001</c:v>
                </c:pt>
                <c:pt idx="7423">
                  <c:v>362.21731999999997</c:v>
                </c:pt>
                <c:pt idx="7424">
                  <c:v>362.21852000000001</c:v>
                </c:pt>
                <c:pt idx="7425">
                  <c:v>362.21852000000001</c:v>
                </c:pt>
                <c:pt idx="7426">
                  <c:v>362.21852000000001</c:v>
                </c:pt>
                <c:pt idx="7427">
                  <c:v>362.21972</c:v>
                </c:pt>
                <c:pt idx="7428">
                  <c:v>362.21972</c:v>
                </c:pt>
                <c:pt idx="7429">
                  <c:v>362.22453000000002</c:v>
                </c:pt>
                <c:pt idx="7430">
                  <c:v>362.22692999999998</c:v>
                </c:pt>
                <c:pt idx="7431">
                  <c:v>362.22933</c:v>
                </c:pt>
                <c:pt idx="7432">
                  <c:v>362.22933</c:v>
                </c:pt>
                <c:pt idx="7433">
                  <c:v>362.22813000000002</c:v>
                </c:pt>
                <c:pt idx="7434">
                  <c:v>362.22692999999998</c:v>
                </c:pt>
                <c:pt idx="7435">
                  <c:v>362.22813000000002</c:v>
                </c:pt>
                <c:pt idx="7436">
                  <c:v>362.23052999999999</c:v>
                </c:pt>
                <c:pt idx="7437">
                  <c:v>362.23293000000001</c:v>
                </c:pt>
                <c:pt idx="7438">
                  <c:v>362.23773999999997</c:v>
                </c:pt>
                <c:pt idx="7439">
                  <c:v>362.24014</c:v>
                </c:pt>
                <c:pt idx="7440">
                  <c:v>362.24374</c:v>
                </c:pt>
                <c:pt idx="7441">
                  <c:v>362.24493999999999</c:v>
                </c:pt>
                <c:pt idx="7442">
                  <c:v>362.24374</c:v>
                </c:pt>
                <c:pt idx="7443">
                  <c:v>362.24014</c:v>
                </c:pt>
                <c:pt idx="7444">
                  <c:v>362.23534000000001</c:v>
                </c:pt>
                <c:pt idx="7445">
                  <c:v>362.23293000000001</c:v>
                </c:pt>
                <c:pt idx="7446">
                  <c:v>362.23052999999999</c:v>
                </c:pt>
                <c:pt idx="7447">
                  <c:v>362.23173000000003</c:v>
                </c:pt>
                <c:pt idx="7448">
                  <c:v>362.23534000000001</c:v>
                </c:pt>
                <c:pt idx="7449">
                  <c:v>362.23894000000001</c:v>
                </c:pt>
                <c:pt idx="7450">
                  <c:v>362.24133999999998</c:v>
                </c:pt>
                <c:pt idx="7451">
                  <c:v>362.24014</c:v>
                </c:pt>
                <c:pt idx="7452">
                  <c:v>362.23894000000001</c:v>
                </c:pt>
                <c:pt idx="7453">
                  <c:v>362.24014</c:v>
                </c:pt>
                <c:pt idx="7454">
                  <c:v>362.24493999999999</c:v>
                </c:pt>
                <c:pt idx="7455">
                  <c:v>362.25335000000001</c:v>
                </c:pt>
                <c:pt idx="7456">
                  <c:v>362.26416</c:v>
                </c:pt>
                <c:pt idx="7457">
                  <c:v>362.27616</c:v>
                </c:pt>
                <c:pt idx="7458">
                  <c:v>362.29057999999998</c:v>
                </c:pt>
                <c:pt idx="7459">
                  <c:v>362.30137999999999</c:v>
                </c:pt>
                <c:pt idx="7460">
                  <c:v>362.31099</c:v>
                </c:pt>
                <c:pt idx="7461">
                  <c:v>362.31819000000002</c:v>
                </c:pt>
                <c:pt idx="7462">
                  <c:v>362.32060000000001</c:v>
                </c:pt>
                <c:pt idx="7463">
                  <c:v>362.3218</c:v>
                </c:pt>
                <c:pt idx="7464">
                  <c:v>362.31939999999997</c:v>
                </c:pt>
                <c:pt idx="7465">
                  <c:v>362.3218</c:v>
                </c:pt>
                <c:pt idx="7466">
                  <c:v>362.32659999999998</c:v>
                </c:pt>
                <c:pt idx="7467">
                  <c:v>362.33501000000001</c:v>
                </c:pt>
                <c:pt idx="7468">
                  <c:v>362.34580999999997</c:v>
                </c:pt>
                <c:pt idx="7469">
                  <c:v>362.35541999999998</c:v>
                </c:pt>
                <c:pt idx="7470">
                  <c:v>362.35901999999999</c:v>
                </c:pt>
                <c:pt idx="7471">
                  <c:v>362.35901999999999</c:v>
                </c:pt>
                <c:pt idx="7472">
                  <c:v>362.35782</c:v>
                </c:pt>
                <c:pt idx="7473">
                  <c:v>362.35782</c:v>
                </c:pt>
                <c:pt idx="7474">
                  <c:v>362.36023</c:v>
                </c:pt>
                <c:pt idx="7475">
                  <c:v>362.36622999999997</c:v>
                </c:pt>
                <c:pt idx="7476">
                  <c:v>362.37223</c:v>
                </c:pt>
                <c:pt idx="7477">
                  <c:v>362.37943999999999</c:v>
                </c:pt>
                <c:pt idx="7478">
                  <c:v>362.38423999999998</c:v>
                </c:pt>
                <c:pt idx="7479">
                  <c:v>362.38785000000001</c:v>
                </c:pt>
                <c:pt idx="7480">
                  <c:v>362.38544000000002</c:v>
                </c:pt>
                <c:pt idx="7481">
                  <c:v>362.37704000000002</c:v>
                </c:pt>
                <c:pt idx="7482">
                  <c:v>362.36743000000001</c:v>
                </c:pt>
                <c:pt idx="7483">
                  <c:v>362.36263000000002</c:v>
                </c:pt>
                <c:pt idx="7484">
                  <c:v>362.36263000000002</c:v>
                </c:pt>
                <c:pt idx="7485">
                  <c:v>362.36743000000001</c:v>
                </c:pt>
                <c:pt idx="7486">
                  <c:v>362.37464</c:v>
                </c:pt>
                <c:pt idx="7487">
                  <c:v>362.37943999999999</c:v>
                </c:pt>
                <c:pt idx="7488">
                  <c:v>362.37943999999999</c:v>
                </c:pt>
                <c:pt idx="7489">
                  <c:v>362.37824000000001</c:v>
                </c:pt>
                <c:pt idx="7490">
                  <c:v>362.37704000000002</c:v>
                </c:pt>
                <c:pt idx="7491">
                  <c:v>362.37583999999998</c:v>
                </c:pt>
                <c:pt idx="7492">
                  <c:v>362.37464</c:v>
                </c:pt>
                <c:pt idx="7493">
                  <c:v>362.37464</c:v>
                </c:pt>
                <c:pt idx="7494">
                  <c:v>362.37704000000002</c:v>
                </c:pt>
                <c:pt idx="7495">
                  <c:v>362.38064000000003</c:v>
                </c:pt>
                <c:pt idx="7496">
                  <c:v>362.38544000000002</c:v>
                </c:pt>
                <c:pt idx="7497">
                  <c:v>362.38905</c:v>
                </c:pt>
                <c:pt idx="7498">
                  <c:v>362.39265</c:v>
                </c:pt>
                <c:pt idx="7499">
                  <c:v>362.39265</c:v>
                </c:pt>
                <c:pt idx="7500">
                  <c:v>362.39145000000002</c:v>
                </c:pt>
                <c:pt idx="7501">
                  <c:v>362.39024999999998</c:v>
                </c:pt>
                <c:pt idx="7502">
                  <c:v>362.38905</c:v>
                </c:pt>
                <c:pt idx="7503">
                  <c:v>362.39265</c:v>
                </c:pt>
                <c:pt idx="7504">
                  <c:v>362.40226000000001</c:v>
                </c:pt>
                <c:pt idx="7505">
                  <c:v>362.41426000000001</c:v>
                </c:pt>
                <c:pt idx="7506">
                  <c:v>362.42507000000001</c:v>
                </c:pt>
                <c:pt idx="7507">
                  <c:v>362.43588</c:v>
                </c:pt>
                <c:pt idx="7508">
                  <c:v>362.44188000000003</c:v>
                </c:pt>
                <c:pt idx="7509">
                  <c:v>362.44308000000001</c:v>
                </c:pt>
                <c:pt idx="7510">
                  <c:v>362.44188000000003</c:v>
                </c:pt>
                <c:pt idx="7511">
                  <c:v>362.43948</c:v>
                </c:pt>
                <c:pt idx="7512">
                  <c:v>362.43948</c:v>
                </c:pt>
                <c:pt idx="7513">
                  <c:v>362.44188000000003</c:v>
                </c:pt>
                <c:pt idx="7514">
                  <c:v>362.44909000000001</c:v>
                </c:pt>
                <c:pt idx="7515">
                  <c:v>362.4599</c:v>
                </c:pt>
                <c:pt idx="7516">
                  <c:v>362.46949999999998</c:v>
                </c:pt>
                <c:pt idx="7517">
                  <c:v>362.47791000000001</c:v>
                </c:pt>
                <c:pt idx="7518">
                  <c:v>362.48271</c:v>
                </c:pt>
                <c:pt idx="7519">
                  <c:v>362.48511000000002</c:v>
                </c:pt>
                <c:pt idx="7520">
                  <c:v>362.48631999999998</c:v>
                </c:pt>
                <c:pt idx="7521">
                  <c:v>362.48752000000002</c:v>
                </c:pt>
                <c:pt idx="7522">
                  <c:v>362.49232000000001</c:v>
                </c:pt>
                <c:pt idx="7523">
                  <c:v>362.49831999999998</c:v>
                </c:pt>
                <c:pt idx="7524">
                  <c:v>362.50432999999998</c:v>
                </c:pt>
                <c:pt idx="7525">
                  <c:v>362.51152999999999</c:v>
                </c:pt>
                <c:pt idx="7526">
                  <c:v>362.51393999999999</c:v>
                </c:pt>
                <c:pt idx="7527">
                  <c:v>362.51272999999998</c:v>
                </c:pt>
                <c:pt idx="7528">
                  <c:v>362.51033000000001</c:v>
                </c:pt>
                <c:pt idx="7529">
                  <c:v>362.50673</c:v>
                </c:pt>
                <c:pt idx="7530">
                  <c:v>362.50313</c:v>
                </c:pt>
                <c:pt idx="7531">
                  <c:v>362.50432999999998</c:v>
                </c:pt>
                <c:pt idx="7532">
                  <c:v>362.51033000000001</c:v>
                </c:pt>
                <c:pt idx="7533">
                  <c:v>362.51873999999998</c:v>
                </c:pt>
                <c:pt idx="7534">
                  <c:v>362.52474000000001</c:v>
                </c:pt>
                <c:pt idx="7535">
                  <c:v>362.52715000000001</c:v>
                </c:pt>
                <c:pt idx="7536">
                  <c:v>362.52474000000001</c:v>
                </c:pt>
                <c:pt idx="7537">
                  <c:v>362.51873999999998</c:v>
                </c:pt>
                <c:pt idx="7538">
                  <c:v>362.51272999999998</c:v>
                </c:pt>
                <c:pt idx="7539">
                  <c:v>362.51033000000001</c:v>
                </c:pt>
                <c:pt idx="7540">
                  <c:v>362.51152999999999</c:v>
                </c:pt>
                <c:pt idx="7541">
                  <c:v>362.51513999999997</c:v>
                </c:pt>
                <c:pt idx="7542">
                  <c:v>362.51994000000002</c:v>
                </c:pt>
                <c:pt idx="7543">
                  <c:v>362.52715000000001</c:v>
                </c:pt>
                <c:pt idx="7544">
                  <c:v>362.52954999999997</c:v>
                </c:pt>
                <c:pt idx="7545">
                  <c:v>362.52834999999999</c:v>
                </c:pt>
                <c:pt idx="7546">
                  <c:v>362.52354000000003</c:v>
                </c:pt>
                <c:pt idx="7547">
                  <c:v>362.51873999999998</c:v>
                </c:pt>
                <c:pt idx="7548">
                  <c:v>362.51634000000001</c:v>
                </c:pt>
                <c:pt idx="7549">
                  <c:v>362.51994000000002</c:v>
                </c:pt>
                <c:pt idx="7550">
                  <c:v>362.52593999999999</c:v>
                </c:pt>
                <c:pt idx="7551">
                  <c:v>362.53314999999998</c:v>
                </c:pt>
                <c:pt idx="7552">
                  <c:v>362.54156</c:v>
                </c:pt>
                <c:pt idx="7553">
                  <c:v>362.54635999999999</c:v>
                </c:pt>
                <c:pt idx="7554">
                  <c:v>362.55115999999998</c:v>
                </c:pt>
                <c:pt idx="7555">
                  <c:v>362.55837000000002</c:v>
                </c:pt>
                <c:pt idx="7556">
                  <c:v>362.56437</c:v>
                </c:pt>
                <c:pt idx="7557">
                  <c:v>362.57157999999998</c:v>
                </c:pt>
                <c:pt idx="7558">
                  <c:v>362.58118000000002</c:v>
                </c:pt>
                <c:pt idx="7559">
                  <c:v>362.59318999999999</c:v>
                </c:pt>
                <c:pt idx="7560">
                  <c:v>362.60520000000002</c:v>
                </c:pt>
                <c:pt idx="7561">
                  <c:v>362.61721</c:v>
                </c:pt>
                <c:pt idx="7562">
                  <c:v>362.62562000000003</c:v>
                </c:pt>
                <c:pt idx="7563">
                  <c:v>362.63281999999998</c:v>
                </c:pt>
                <c:pt idx="7564">
                  <c:v>362.63641999999999</c:v>
                </c:pt>
                <c:pt idx="7565">
                  <c:v>362.63522</c:v>
                </c:pt>
                <c:pt idx="7566">
                  <c:v>362.63162</c:v>
                </c:pt>
                <c:pt idx="7567">
                  <c:v>362.62921999999998</c:v>
                </c:pt>
                <c:pt idx="7568">
                  <c:v>362.63042000000002</c:v>
                </c:pt>
                <c:pt idx="7569">
                  <c:v>362.63641999999999</c:v>
                </c:pt>
                <c:pt idx="7570">
                  <c:v>362.64603</c:v>
                </c:pt>
                <c:pt idx="7571">
                  <c:v>362.65564000000001</c:v>
                </c:pt>
                <c:pt idx="7572">
                  <c:v>362.66284000000002</c:v>
                </c:pt>
                <c:pt idx="7573">
                  <c:v>362.66764999999998</c:v>
                </c:pt>
                <c:pt idx="7574">
                  <c:v>362.66885000000002</c:v>
                </c:pt>
                <c:pt idx="7575">
                  <c:v>362.66523999999998</c:v>
                </c:pt>
                <c:pt idx="7576">
                  <c:v>362.66043999999999</c:v>
                </c:pt>
                <c:pt idx="7577">
                  <c:v>362.65323999999998</c:v>
                </c:pt>
                <c:pt idx="7578">
                  <c:v>362.65082999999998</c:v>
                </c:pt>
                <c:pt idx="7579">
                  <c:v>362.65082999999998</c:v>
                </c:pt>
                <c:pt idx="7580">
                  <c:v>362.65444000000002</c:v>
                </c:pt>
                <c:pt idx="7581">
                  <c:v>362.65924000000001</c:v>
                </c:pt>
                <c:pt idx="7582">
                  <c:v>362.66163999999998</c:v>
                </c:pt>
                <c:pt idx="7583">
                  <c:v>362.66284000000002</c:v>
                </c:pt>
                <c:pt idx="7584">
                  <c:v>362.65924000000001</c:v>
                </c:pt>
                <c:pt idx="7585">
                  <c:v>362.65564000000001</c:v>
                </c:pt>
                <c:pt idx="7586">
                  <c:v>362.65203000000002</c:v>
                </c:pt>
                <c:pt idx="7587">
                  <c:v>362.65323999999998</c:v>
                </c:pt>
                <c:pt idx="7588">
                  <c:v>362.65804000000003</c:v>
                </c:pt>
                <c:pt idx="7589">
                  <c:v>362.66404</c:v>
                </c:pt>
                <c:pt idx="7590">
                  <c:v>362.66764999999998</c:v>
                </c:pt>
                <c:pt idx="7591">
                  <c:v>362.66764999999998</c:v>
                </c:pt>
                <c:pt idx="7592">
                  <c:v>362.66523999999998</c:v>
                </c:pt>
                <c:pt idx="7593">
                  <c:v>362.66043999999999</c:v>
                </c:pt>
                <c:pt idx="7594">
                  <c:v>362.65564000000001</c:v>
                </c:pt>
                <c:pt idx="7595">
                  <c:v>362.65323999999998</c:v>
                </c:pt>
                <c:pt idx="7596">
                  <c:v>362.65323999999998</c:v>
                </c:pt>
                <c:pt idx="7597">
                  <c:v>362.65924000000001</c:v>
                </c:pt>
                <c:pt idx="7598">
                  <c:v>362.66885000000002</c:v>
                </c:pt>
                <c:pt idx="7599">
                  <c:v>362.67845</c:v>
                </c:pt>
                <c:pt idx="7600">
                  <c:v>362.68686000000002</c:v>
                </c:pt>
                <c:pt idx="7601">
                  <c:v>362.69286</c:v>
                </c:pt>
                <c:pt idx="7602">
                  <c:v>362.69526999999999</c:v>
                </c:pt>
                <c:pt idx="7603">
                  <c:v>362.69646999999998</c:v>
                </c:pt>
                <c:pt idx="7604">
                  <c:v>362.69646999999998</c:v>
                </c:pt>
                <c:pt idx="7605">
                  <c:v>362.69526999999999</c:v>
                </c:pt>
                <c:pt idx="7606">
                  <c:v>362.69646999999998</c:v>
                </c:pt>
                <c:pt idx="7607">
                  <c:v>362.70006999999998</c:v>
                </c:pt>
                <c:pt idx="7608">
                  <c:v>362.70967999999999</c:v>
                </c:pt>
                <c:pt idx="7609">
                  <c:v>362.71928000000003</c:v>
                </c:pt>
                <c:pt idx="7610">
                  <c:v>362.72649000000001</c:v>
                </c:pt>
                <c:pt idx="7611">
                  <c:v>362.73129</c:v>
                </c:pt>
                <c:pt idx="7612">
                  <c:v>362.73489000000001</c:v>
                </c:pt>
                <c:pt idx="7613">
                  <c:v>362.7373</c:v>
                </c:pt>
                <c:pt idx="7614">
                  <c:v>362.73970000000003</c:v>
                </c:pt>
                <c:pt idx="7615">
                  <c:v>362.74450000000002</c:v>
                </c:pt>
                <c:pt idx="7616">
                  <c:v>362.74930000000001</c:v>
                </c:pt>
                <c:pt idx="7617">
                  <c:v>362.75411000000003</c:v>
                </c:pt>
                <c:pt idx="7618">
                  <c:v>362.75891000000001</c:v>
                </c:pt>
                <c:pt idx="7619">
                  <c:v>362.76371</c:v>
                </c:pt>
                <c:pt idx="7620">
                  <c:v>362.76492000000002</c:v>
                </c:pt>
                <c:pt idx="7621">
                  <c:v>362.76371</c:v>
                </c:pt>
                <c:pt idx="7622">
                  <c:v>362.76371</c:v>
                </c:pt>
                <c:pt idx="7623">
                  <c:v>362.76371</c:v>
                </c:pt>
                <c:pt idx="7624">
                  <c:v>362.76371</c:v>
                </c:pt>
                <c:pt idx="7625">
                  <c:v>362.76612</c:v>
                </c:pt>
                <c:pt idx="7626">
                  <c:v>362.76852000000002</c:v>
                </c:pt>
                <c:pt idx="7627">
                  <c:v>362.77332000000001</c:v>
                </c:pt>
                <c:pt idx="7628">
                  <c:v>362.77933000000002</c:v>
                </c:pt>
                <c:pt idx="7629">
                  <c:v>362.78532999999999</c:v>
                </c:pt>
                <c:pt idx="7630">
                  <c:v>362.79012999999998</c:v>
                </c:pt>
                <c:pt idx="7631">
                  <c:v>362.78892999999999</c:v>
                </c:pt>
                <c:pt idx="7632">
                  <c:v>362.78413</c:v>
                </c:pt>
                <c:pt idx="7633">
                  <c:v>362.77571999999998</c:v>
                </c:pt>
                <c:pt idx="7634">
                  <c:v>362.77091999999999</c:v>
                </c:pt>
                <c:pt idx="7635">
                  <c:v>362.76972000000001</c:v>
                </c:pt>
                <c:pt idx="7636">
                  <c:v>362.77332000000001</c:v>
                </c:pt>
                <c:pt idx="7637">
                  <c:v>362.77692000000002</c:v>
                </c:pt>
                <c:pt idx="7638">
                  <c:v>362.78053</c:v>
                </c:pt>
                <c:pt idx="7639">
                  <c:v>362.78293000000002</c:v>
                </c:pt>
                <c:pt idx="7640">
                  <c:v>362.78413</c:v>
                </c:pt>
                <c:pt idx="7641">
                  <c:v>362.78293000000002</c:v>
                </c:pt>
                <c:pt idx="7642">
                  <c:v>362.78172999999998</c:v>
                </c:pt>
                <c:pt idx="7643">
                  <c:v>362.78053</c:v>
                </c:pt>
                <c:pt idx="7644">
                  <c:v>362.78413</c:v>
                </c:pt>
                <c:pt idx="7645">
                  <c:v>362.79253999999997</c:v>
                </c:pt>
                <c:pt idx="7646">
                  <c:v>362.80453999999997</c:v>
                </c:pt>
                <c:pt idx="7647">
                  <c:v>362.81535000000002</c:v>
                </c:pt>
                <c:pt idx="7648">
                  <c:v>362.82375999999999</c:v>
                </c:pt>
                <c:pt idx="7649">
                  <c:v>362.82976000000002</c:v>
                </c:pt>
                <c:pt idx="7650">
                  <c:v>362.83577000000002</c:v>
                </c:pt>
                <c:pt idx="7651">
                  <c:v>362.84057000000001</c:v>
                </c:pt>
                <c:pt idx="7652">
                  <c:v>362.84656999999999</c:v>
                </c:pt>
                <c:pt idx="7653">
                  <c:v>362.85498000000001</c:v>
                </c:pt>
                <c:pt idx="7654">
                  <c:v>362.86338999999998</c:v>
                </c:pt>
                <c:pt idx="7655">
                  <c:v>362.87178999999998</c:v>
                </c:pt>
                <c:pt idx="7656">
                  <c:v>362.8802</c:v>
                </c:pt>
                <c:pt idx="7657">
                  <c:v>362.88740000000001</c:v>
                </c:pt>
                <c:pt idx="7658">
                  <c:v>362.89341000000002</c:v>
                </c:pt>
                <c:pt idx="7659">
                  <c:v>362.89821000000001</c:v>
                </c:pt>
                <c:pt idx="7660">
                  <c:v>362.90060999999997</c:v>
                </c:pt>
                <c:pt idx="7661">
                  <c:v>362.90300999999999</c:v>
                </c:pt>
                <c:pt idx="7662">
                  <c:v>362.90541999999999</c:v>
                </c:pt>
                <c:pt idx="7663">
                  <c:v>362.90661999999998</c:v>
                </c:pt>
                <c:pt idx="7664">
                  <c:v>362.90782000000002</c:v>
                </c:pt>
                <c:pt idx="7665">
                  <c:v>362.90902</c:v>
                </c:pt>
                <c:pt idx="7666">
                  <c:v>362.91262</c:v>
                </c:pt>
                <c:pt idx="7667">
                  <c:v>362.91743000000002</c:v>
                </c:pt>
                <c:pt idx="7668">
                  <c:v>362.92343</c:v>
                </c:pt>
                <c:pt idx="7669">
                  <c:v>362.92822999999999</c:v>
                </c:pt>
                <c:pt idx="7670">
                  <c:v>362.92703</c:v>
                </c:pt>
                <c:pt idx="7671">
                  <c:v>362.92462999999998</c:v>
                </c:pt>
                <c:pt idx="7672">
                  <c:v>362.92223000000001</c:v>
                </c:pt>
                <c:pt idx="7673">
                  <c:v>362.92343</c:v>
                </c:pt>
                <c:pt idx="7674">
                  <c:v>362.92462999999998</c:v>
                </c:pt>
                <c:pt idx="7675">
                  <c:v>362.92943000000002</c:v>
                </c:pt>
                <c:pt idx="7676">
                  <c:v>362.93184000000002</c:v>
                </c:pt>
                <c:pt idx="7677">
                  <c:v>362.93423999999999</c:v>
                </c:pt>
                <c:pt idx="7678">
                  <c:v>362.93664000000001</c:v>
                </c:pt>
                <c:pt idx="7679">
                  <c:v>362.93783999999999</c:v>
                </c:pt>
                <c:pt idx="7680">
                  <c:v>362.93903999999998</c:v>
                </c:pt>
                <c:pt idx="7681">
                  <c:v>362.94024000000002</c:v>
                </c:pt>
                <c:pt idx="7682">
                  <c:v>362.94024000000002</c:v>
                </c:pt>
                <c:pt idx="7683">
                  <c:v>362.94144</c:v>
                </c:pt>
                <c:pt idx="7684">
                  <c:v>362.94504999999998</c:v>
                </c:pt>
                <c:pt idx="7685">
                  <c:v>362.95105000000001</c:v>
                </c:pt>
                <c:pt idx="7686">
                  <c:v>362.95585</c:v>
                </c:pt>
                <c:pt idx="7687">
                  <c:v>362.95825000000002</c:v>
                </c:pt>
                <c:pt idx="7688">
                  <c:v>362.95704999999998</c:v>
                </c:pt>
                <c:pt idx="7689">
                  <c:v>362.95465000000002</c:v>
                </c:pt>
                <c:pt idx="7690">
                  <c:v>362.95105000000001</c:v>
                </c:pt>
                <c:pt idx="7691">
                  <c:v>362.94985000000003</c:v>
                </c:pt>
                <c:pt idx="7692">
                  <c:v>362.94864999999999</c:v>
                </c:pt>
                <c:pt idx="7693">
                  <c:v>362.95224999999999</c:v>
                </c:pt>
                <c:pt idx="7694">
                  <c:v>362.96186</c:v>
                </c:pt>
                <c:pt idx="7695">
                  <c:v>362.97026</c:v>
                </c:pt>
                <c:pt idx="7696">
                  <c:v>362.97746999999998</c:v>
                </c:pt>
                <c:pt idx="7697">
                  <c:v>362.98106999999999</c:v>
                </c:pt>
                <c:pt idx="7698">
                  <c:v>362.98227000000003</c:v>
                </c:pt>
                <c:pt idx="7699">
                  <c:v>362.97987000000001</c:v>
                </c:pt>
                <c:pt idx="7700">
                  <c:v>362.97867000000002</c:v>
                </c:pt>
                <c:pt idx="7701">
                  <c:v>362.97746999999998</c:v>
                </c:pt>
                <c:pt idx="7702">
                  <c:v>362.97867000000002</c:v>
                </c:pt>
                <c:pt idx="7703">
                  <c:v>362.98466999999999</c:v>
                </c:pt>
                <c:pt idx="7704">
                  <c:v>362.99308000000002</c:v>
                </c:pt>
                <c:pt idx="7705">
                  <c:v>363.00389000000001</c:v>
                </c:pt>
                <c:pt idx="7706">
                  <c:v>363.0147</c:v>
                </c:pt>
                <c:pt idx="7707">
                  <c:v>363.02069999999998</c:v>
                </c:pt>
                <c:pt idx="7708">
                  <c:v>363.02069999999998</c:v>
                </c:pt>
                <c:pt idx="7709">
                  <c:v>363.01949999999999</c:v>
                </c:pt>
                <c:pt idx="7710">
                  <c:v>363.01710000000003</c:v>
                </c:pt>
                <c:pt idx="7711">
                  <c:v>363.01830000000001</c:v>
                </c:pt>
                <c:pt idx="7712">
                  <c:v>363.02429999999998</c:v>
                </c:pt>
                <c:pt idx="7713">
                  <c:v>363.03390999999999</c:v>
                </c:pt>
                <c:pt idx="7714">
                  <c:v>363.04352</c:v>
                </c:pt>
                <c:pt idx="7715">
                  <c:v>363.05432000000002</c:v>
                </c:pt>
                <c:pt idx="7716">
                  <c:v>363.06033000000002</c:v>
                </c:pt>
                <c:pt idx="7717">
                  <c:v>363.06513000000001</c:v>
                </c:pt>
                <c:pt idx="7718">
                  <c:v>363.06393000000003</c:v>
                </c:pt>
                <c:pt idx="7719">
                  <c:v>363.06393000000003</c:v>
                </c:pt>
                <c:pt idx="7720">
                  <c:v>363.06632999999999</c:v>
                </c:pt>
                <c:pt idx="7721">
                  <c:v>363.07114000000001</c:v>
                </c:pt>
                <c:pt idx="7722">
                  <c:v>363.07594</c:v>
                </c:pt>
                <c:pt idx="7723">
                  <c:v>363.07954000000001</c:v>
                </c:pt>
                <c:pt idx="7724">
                  <c:v>363.08314000000001</c:v>
                </c:pt>
                <c:pt idx="7725">
                  <c:v>363.08434999999997</c:v>
                </c:pt>
                <c:pt idx="7726">
                  <c:v>363.08674999999999</c:v>
                </c:pt>
                <c:pt idx="7727">
                  <c:v>363.08674999999999</c:v>
                </c:pt>
                <c:pt idx="7728">
                  <c:v>363.08314000000001</c:v>
                </c:pt>
                <c:pt idx="7729">
                  <c:v>363.07834000000003</c:v>
                </c:pt>
                <c:pt idx="7730">
                  <c:v>363.07234</c:v>
                </c:pt>
                <c:pt idx="7731">
                  <c:v>363.07234</c:v>
                </c:pt>
                <c:pt idx="7732">
                  <c:v>363.07834000000003</c:v>
                </c:pt>
                <c:pt idx="7733">
                  <c:v>363.08674999999999</c:v>
                </c:pt>
                <c:pt idx="7734">
                  <c:v>363.09514999999999</c:v>
                </c:pt>
                <c:pt idx="7735">
                  <c:v>363.09876000000003</c:v>
                </c:pt>
                <c:pt idx="7736">
                  <c:v>363.09755000000001</c:v>
                </c:pt>
                <c:pt idx="7737">
                  <c:v>363.09275000000002</c:v>
                </c:pt>
                <c:pt idx="7738">
                  <c:v>363.08915000000002</c:v>
                </c:pt>
                <c:pt idx="7739">
                  <c:v>363.08794999999998</c:v>
                </c:pt>
                <c:pt idx="7740">
                  <c:v>363.08915000000002</c:v>
                </c:pt>
                <c:pt idx="7741">
                  <c:v>363.09395000000001</c:v>
                </c:pt>
                <c:pt idx="7742">
                  <c:v>363.10115999999999</c:v>
                </c:pt>
                <c:pt idx="7743">
                  <c:v>363.11076000000003</c:v>
                </c:pt>
                <c:pt idx="7744">
                  <c:v>363.12036999999998</c:v>
                </c:pt>
                <c:pt idx="7745">
                  <c:v>363.12758000000002</c:v>
                </c:pt>
                <c:pt idx="7746">
                  <c:v>363.13117999999997</c:v>
                </c:pt>
                <c:pt idx="7747">
                  <c:v>363.13238000000001</c:v>
                </c:pt>
                <c:pt idx="7748">
                  <c:v>363.13357999999999</c:v>
                </c:pt>
                <c:pt idx="7749">
                  <c:v>363.13477999999998</c:v>
                </c:pt>
                <c:pt idx="7750">
                  <c:v>363.13837999999998</c:v>
                </c:pt>
                <c:pt idx="7751">
                  <c:v>363.14438999999999</c:v>
                </c:pt>
                <c:pt idx="7752">
                  <c:v>363.15278999999998</c:v>
                </c:pt>
                <c:pt idx="7753">
                  <c:v>363.16120000000001</c:v>
                </c:pt>
                <c:pt idx="7754">
                  <c:v>363.16960999999998</c:v>
                </c:pt>
                <c:pt idx="7755">
                  <c:v>363.17441000000002</c:v>
                </c:pt>
                <c:pt idx="7756">
                  <c:v>363.17441000000002</c:v>
                </c:pt>
                <c:pt idx="7757">
                  <c:v>363.17320999999998</c:v>
                </c:pt>
                <c:pt idx="7758">
                  <c:v>363.17201</c:v>
                </c:pt>
                <c:pt idx="7759">
                  <c:v>363.17320999999998</c:v>
                </c:pt>
                <c:pt idx="7760">
                  <c:v>363.17680999999999</c:v>
                </c:pt>
                <c:pt idx="7761">
                  <c:v>363.18281999999999</c:v>
                </c:pt>
                <c:pt idx="7762">
                  <c:v>363.19002</c:v>
                </c:pt>
                <c:pt idx="7763">
                  <c:v>363.19481999999999</c:v>
                </c:pt>
                <c:pt idx="7764">
                  <c:v>363.19722999999999</c:v>
                </c:pt>
                <c:pt idx="7765">
                  <c:v>363.19603000000001</c:v>
                </c:pt>
                <c:pt idx="7766">
                  <c:v>363.19002</c:v>
                </c:pt>
                <c:pt idx="7767">
                  <c:v>363.18162000000001</c:v>
                </c:pt>
                <c:pt idx="7768">
                  <c:v>363.17921000000001</c:v>
                </c:pt>
                <c:pt idx="7769">
                  <c:v>363.18162000000001</c:v>
                </c:pt>
                <c:pt idx="7770">
                  <c:v>363.18761999999998</c:v>
                </c:pt>
                <c:pt idx="7771">
                  <c:v>363.19481999999999</c:v>
                </c:pt>
                <c:pt idx="7772">
                  <c:v>363.20202999999998</c:v>
                </c:pt>
                <c:pt idx="7773">
                  <c:v>363.20803000000001</c:v>
                </c:pt>
                <c:pt idx="7774">
                  <c:v>363.20922999999999</c:v>
                </c:pt>
                <c:pt idx="7775">
                  <c:v>363.20922999999999</c:v>
                </c:pt>
                <c:pt idx="7776">
                  <c:v>363.20683000000002</c:v>
                </c:pt>
                <c:pt idx="7777">
                  <c:v>363.20803000000001</c:v>
                </c:pt>
                <c:pt idx="7778">
                  <c:v>363.21163999999999</c:v>
                </c:pt>
                <c:pt idx="7779">
                  <c:v>363.21764000000002</c:v>
                </c:pt>
                <c:pt idx="7780">
                  <c:v>363.22485</c:v>
                </c:pt>
                <c:pt idx="7781">
                  <c:v>363.23205000000002</c:v>
                </c:pt>
                <c:pt idx="7782">
                  <c:v>363.23565000000002</c:v>
                </c:pt>
                <c:pt idx="7783">
                  <c:v>363.23444999999998</c:v>
                </c:pt>
                <c:pt idx="7784">
                  <c:v>363.23325</c:v>
                </c:pt>
                <c:pt idx="7785">
                  <c:v>363.23205000000002</c:v>
                </c:pt>
                <c:pt idx="7786">
                  <c:v>363.23205000000002</c:v>
                </c:pt>
                <c:pt idx="7787">
                  <c:v>363.23444999999998</c:v>
                </c:pt>
                <c:pt idx="7788">
                  <c:v>363.23926</c:v>
                </c:pt>
                <c:pt idx="7789">
                  <c:v>363.24525999999997</c:v>
                </c:pt>
                <c:pt idx="7790">
                  <c:v>363.25126999999998</c:v>
                </c:pt>
                <c:pt idx="7791">
                  <c:v>363.25846999999999</c:v>
                </c:pt>
                <c:pt idx="7792">
                  <c:v>363.26206999999999</c:v>
                </c:pt>
                <c:pt idx="7793">
                  <c:v>363.26087000000001</c:v>
                </c:pt>
                <c:pt idx="7794">
                  <c:v>363.26087000000001</c:v>
                </c:pt>
                <c:pt idx="7795">
                  <c:v>363.25967000000003</c:v>
                </c:pt>
                <c:pt idx="7796">
                  <c:v>363.26326999999998</c:v>
                </c:pt>
                <c:pt idx="7797">
                  <c:v>363.27048000000002</c:v>
                </c:pt>
                <c:pt idx="7798">
                  <c:v>363.27767999999998</c:v>
                </c:pt>
                <c:pt idx="7799">
                  <c:v>363.28609</c:v>
                </c:pt>
                <c:pt idx="7800">
                  <c:v>363.29208999999997</c:v>
                </c:pt>
                <c:pt idx="7801">
                  <c:v>363.29208999999997</c:v>
                </c:pt>
                <c:pt idx="7802">
                  <c:v>363.28969000000001</c:v>
                </c:pt>
                <c:pt idx="7803">
                  <c:v>363.28609</c:v>
                </c:pt>
                <c:pt idx="7804">
                  <c:v>363.28249</c:v>
                </c:pt>
                <c:pt idx="7805">
                  <c:v>363.28368999999998</c:v>
                </c:pt>
                <c:pt idx="7806">
                  <c:v>363.28849000000002</c:v>
                </c:pt>
                <c:pt idx="7807">
                  <c:v>363.29930000000002</c:v>
                </c:pt>
                <c:pt idx="7808">
                  <c:v>363.30891000000003</c:v>
                </c:pt>
                <c:pt idx="7809">
                  <c:v>363.31491</c:v>
                </c:pt>
                <c:pt idx="7810">
                  <c:v>363.31491</c:v>
                </c:pt>
                <c:pt idx="7811">
                  <c:v>363.31610999999998</c:v>
                </c:pt>
                <c:pt idx="7812">
                  <c:v>363.31731000000002</c:v>
                </c:pt>
                <c:pt idx="7813">
                  <c:v>363.31970999999999</c:v>
                </c:pt>
                <c:pt idx="7814">
                  <c:v>363.31970999999999</c:v>
                </c:pt>
                <c:pt idx="7815">
                  <c:v>363.32211999999998</c:v>
                </c:pt>
                <c:pt idx="7816">
                  <c:v>363.32691999999997</c:v>
                </c:pt>
                <c:pt idx="7817">
                  <c:v>363.33533</c:v>
                </c:pt>
                <c:pt idx="7818">
                  <c:v>363.34133000000003</c:v>
                </c:pt>
                <c:pt idx="7819">
                  <c:v>363.34613000000002</c:v>
                </c:pt>
                <c:pt idx="7820">
                  <c:v>363.34492999999998</c:v>
                </c:pt>
                <c:pt idx="7821">
                  <c:v>363.34012999999999</c:v>
                </c:pt>
                <c:pt idx="7822">
                  <c:v>363.33411999999998</c:v>
                </c:pt>
                <c:pt idx="7823">
                  <c:v>363.33051999999998</c:v>
                </c:pt>
                <c:pt idx="7824">
                  <c:v>363.32932</c:v>
                </c:pt>
                <c:pt idx="7825">
                  <c:v>363.33172000000002</c:v>
                </c:pt>
                <c:pt idx="7826">
                  <c:v>363.33773000000002</c:v>
                </c:pt>
                <c:pt idx="7827">
                  <c:v>363.34253000000001</c:v>
                </c:pt>
                <c:pt idx="7828">
                  <c:v>363.34733</c:v>
                </c:pt>
                <c:pt idx="7829">
                  <c:v>363.34852999999998</c:v>
                </c:pt>
                <c:pt idx="7830">
                  <c:v>363.34733</c:v>
                </c:pt>
                <c:pt idx="7831">
                  <c:v>363.34492999999998</c:v>
                </c:pt>
                <c:pt idx="7832">
                  <c:v>363.34012999999999</c:v>
                </c:pt>
                <c:pt idx="7833">
                  <c:v>363.33652999999998</c:v>
                </c:pt>
                <c:pt idx="7834">
                  <c:v>363.33652999999998</c:v>
                </c:pt>
                <c:pt idx="7835">
                  <c:v>363.34133000000003</c:v>
                </c:pt>
                <c:pt idx="7836">
                  <c:v>363.34852999999998</c:v>
                </c:pt>
                <c:pt idx="7837">
                  <c:v>363.35574000000003</c:v>
                </c:pt>
                <c:pt idx="7838">
                  <c:v>363.36054000000001</c:v>
                </c:pt>
                <c:pt idx="7839">
                  <c:v>363.36415</c:v>
                </c:pt>
                <c:pt idx="7840">
                  <c:v>363.36775</c:v>
                </c:pt>
                <c:pt idx="7841">
                  <c:v>363.36894999999998</c:v>
                </c:pt>
                <c:pt idx="7842">
                  <c:v>363.37495000000001</c:v>
                </c:pt>
                <c:pt idx="7843">
                  <c:v>363.38216</c:v>
                </c:pt>
                <c:pt idx="7844">
                  <c:v>363.39057000000003</c:v>
                </c:pt>
                <c:pt idx="7845">
                  <c:v>363.39776999999998</c:v>
                </c:pt>
                <c:pt idx="7846">
                  <c:v>363.40377000000001</c:v>
                </c:pt>
                <c:pt idx="7847">
                  <c:v>363.40857999999997</c:v>
                </c:pt>
                <c:pt idx="7848">
                  <c:v>363.41098</c:v>
                </c:pt>
                <c:pt idx="7849">
                  <c:v>363.41458</c:v>
                </c:pt>
                <c:pt idx="7850">
                  <c:v>363.41577999999998</c:v>
                </c:pt>
                <c:pt idx="7851">
                  <c:v>363.41818000000001</c:v>
                </c:pt>
                <c:pt idx="7852">
                  <c:v>363.42178999999999</c:v>
                </c:pt>
                <c:pt idx="7853">
                  <c:v>363.42899</c:v>
                </c:pt>
                <c:pt idx="7854">
                  <c:v>363.43860000000001</c:v>
                </c:pt>
                <c:pt idx="7855">
                  <c:v>363.45181000000002</c:v>
                </c:pt>
                <c:pt idx="7856">
                  <c:v>363.46141999999998</c:v>
                </c:pt>
                <c:pt idx="7857">
                  <c:v>363.46861999999999</c:v>
                </c:pt>
                <c:pt idx="7858">
                  <c:v>363.47102000000001</c:v>
                </c:pt>
                <c:pt idx="7859">
                  <c:v>363.46982000000003</c:v>
                </c:pt>
                <c:pt idx="7860">
                  <c:v>363.46982000000003</c:v>
                </c:pt>
                <c:pt idx="7861">
                  <c:v>363.46861999999999</c:v>
                </c:pt>
                <c:pt idx="7862">
                  <c:v>363.46861999999999</c:v>
                </c:pt>
                <c:pt idx="7863">
                  <c:v>363.46982000000003</c:v>
                </c:pt>
                <c:pt idx="7864">
                  <c:v>363.47341999999998</c:v>
                </c:pt>
                <c:pt idx="7865">
                  <c:v>363.47823</c:v>
                </c:pt>
                <c:pt idx="7866">
                  <c:v>363.48302999999999</c:v>
                </c:pt>
                <c:pt idx="7867">
                  <c:v>363.48423000000003</c:v>
                </c:pt>
                <c:pt idx="7868">
                  <c:v>363.48302999999999</c:v>
                </c:pt>
                <c:pt idx="7869">
                  <c:v>363.47942999999998</c:v>
                </c:pt>
                <c:pt idx="7870">
                  <c:v>363.47703000000001</c:v>
                </c:pt>
                <c:pt idx="7871">
                  <c:v>363.47462999999999</c:v>
                </c:pt>
                <c:pt idx="7872">
                  <c:v>363.47341999999998</c:v>
                </c:pt>
                <c:pt idx="7873">
                  <c:v>363.47703000000001</c:v>
                </c:pt>
                <c:pt idx="7874">
                  <c:v>363.48183</c:v>
                </c:pt>
                <c:pt idx="7875">
                  <c:v>363.48903999999999</c:v>
                </c:pt>
                <c:pt idx="7876">
                  <c:v>363.49383999999998</c:v>
                </c:pt>
                <c:pt idx="7877">
                  <c:v>363.49864000000002</c:v>
                </c:pt>
                <c:pt idx="7878">
                  <c:v>363.49864000000002</c:v>
                </c:pt>
                <c:pt idx="7879">
                  <c:v>363.49743999999998</c:v>
                </c:pt>
                <c:pt idx="7880">
                  <c:v>363.49383999999998</c:v>
                </c:pt>
                <c:pt idx="7881">
                  <c:v>363.49504000000002</c:v>
                </c:pt>
                <c:pt idx="7882">
                  <c:v>363.49984000000001</c:v>
                </c:pt>
                <c:pt idx="7883">
                  <c:v>363.50824999999998</c:v>
                </c:pt>
                <c:pt idx="7884">
                  <c:v>363.51666</c:v>
                </c:pt>
                <c:pt idx="7885">
                  <c:v>363.52265999999997</c:v>
                </c:pt>
                <c:pt idx="7886">
                  <c:v>363.52386000000001</c:v>
                </c:pt>
                <c:pt idx="7887">
                  <c:v>363.52386000000001</c:v>
                </c:pt>
                <c:pt idx="7888">
                  <c:v>363.52506</c:v>
                </c:pt>
                <c:pt idx="7889">
                  <c:v>363.52506</c:v>
                </c:pt>
                <c:pt idx="7890">
                  <c:v>363.52625999999998</c:v>
                </c:pt>
                <c:pt idx="7891">
                  <c:v>363.52625999999998</c:v>
                </c:pt>
                <c:pt idx="7892">
                  <c:v>363.52987000000002</c:v>
                </c:pt>
                <c:pt idx="7893">
                  <c:v>363.53946999999999</c:v>
                </c:pt>
                <c:pt idx="7894">
                  <c:v>363.55148000000003</c:v>
                </c:pt>
                <c:pt idx="7895">
                  <c:v>363.56349</c:v>
                </c:pt>
                <c:pt idx="7896">
                  <c:v>363.57069000000001</c:v>
                </c:pt>
                <c:pt idx="7897">
                  <c:v>363.57190000000003</c:v>
                </c:pt>
                <c:pt idx="7898">
                  <c:v>363.56828999999999</c:v>
                </c:pt>
                <c:pt idx="7899">
                  <c:v>363.56589000000002</c:v>
                </c:pt>
                <c:pt idx="7900">
                  <c:v>363.56349</c:v>
                </c:pt>
                <c:pt idx="7901">
                  <c:v>363.56709000000001</c:v>
                </c:pt>
                <c:pt idx="7902">
                  <c:v>363.57310000000001</c:v>
                </c:pt>
                <c:pt idx="7903">
                  <c:v>363.58150000000001</c:v>
                </c:pt>
                <c:pt idx="7904">
                  <c:v>363.59231</c:v>
                </c:pt>
                <c:pt idx="7905">
                  <c:v>363.60192000000001</c:v>
                </c:pt>
                <c:pt idx="7906">
                  <c:v>363.60672</c:v>
                </c:pt>
                <c:pt idx="7907">
                  <c:v>363.60912000000002</c:v>
                </c:pt>
                <c:pt idx="7908">
                  <c:v>363.60791999999998</c:v>
                </c:pt>
                <c:pt idx="7909">
                  <c:v>363.60912000000002</c:v>
                </c:pt>
                <c:pt idx="7910">
                  <c:v>363.61151999999998</c:v>
                </c:pt>
                <c:pt idx="7911">
                  <c:v>363.61392999999998</c:v>
                </c:pt>
                <c:pt idx="7912">
                  <c:v>363.61752999999999</c:v>
                </c:pt>
                <c:pt idx="7913">
                  <c:v>363.62353000000002</c:v>
                </c:pt>
                <c:pt idx="7914">
                  <c:v>363.62833999999998</c:v>
                </c:pt>
                <c:pt idx="7915">
                  <c:v>363.62954000000002</c:v>
                </c:pt>
                <c:pt idx="7916">
                  <c:v>363.62592999999998</c:v>
                </c:pt>
                <c:pt idx="7917">
                  <c:v>363.61993000000001</c:v>
                </c:pt>
                <c:pt idx="7918">
                  <c:v>363.61272000000002</c:v>
                </c:pt>
                <c:pt idx="7919">
                  <c:v>363.61032</c:v>
                </c:pt>
                <c:pt idx="7920">
                  <c:v>363.61272000000002</c:v>
                </c:pt>
                <c:pt idx="7921">
                  <c:v>363.61873000000003</c:v>
                </c:pt>
                <c:pt idx="7922">
                  <c:v>363.62473</c:v>
                </c:pt>
                <c:pt idx="7923">
                  <c:v>363.63074</c:v>
                </c:pt>
                <c:pt idx="7924">
                  <c:v>363.63434000000001</c:v>
                </c:pt>
                <c:pt idx="7925">
                  <c:v>363.63434000000001</c:v>
                </c:pt>
                <c:pt idx="7926">
                  <c:v>363.63074</c:v>
                </c:pt>
                <c:pt idx="7927">
                  <c:v>363.62833999999998</c:v>
                </c:pt>
                <c:pt idx="7928">
                  <c:v>363.62592999999998</c:v>
                </c:pt>
                <c:pt idx="7929">
                  <c:v>363.62353000000002</c:v>
                </c:pt>
                <c:pt idx="7930">
                  <c:v>363.62473</c:v>
                </c:pt>
                <c:pt idx="7931">
                  <c:v>363.63193999999999</c:v>
                </c:pt>
                <c:pt idx="7932">
                  <c:v>363.64274999999998</c:v>
                </c:pt>
                <c:pt idx="7933">
                  <c:v>363.64994999999999</c:v>
                </c:pt>
                <c:pt idx="7934">
                  <c:v>363.65595999999999</c:v>
                </c:pt>
                <c:pt idx="7935">
                  <c:v>363.65956</c:v>
                </c:pt>
                <c:pt idx="7936">
                  <c:v>363.65956</c:v>
                </c:pt>
                <c:pt idx="7937">
                  <c:v>363.66075999999998</c:v>
                </c:pt>
                <c:pt idx="7938">
                  <c:v>363.66435999999999</c:v>
                </c:pt>
                <c:pt idx="7939">
                  <c:v>363.66676000000001</c:v>
                </c:pt>
                <c:pt idx="7940">
                  <c:v>363.67036999999999</c:v>
                </c:pt>
                <c:pt idx="7941">
                  <c:v>363.67637000000002</c:v>
                </c:pt>
                <c:pt idx="7942">
                  <c:v>363.68358000000001</c:v>
                </c:pt>
                <c:pt idx="7943">
                  <c:v>363.68957999999998</c:v>
                </c:pt>
                <c:pt idx="7944">
                  <c:v>363.69558000000001</c:v>
                </c:pt>
                <c:pt idx="7945">
                  <c:v>363.69799</c:v>
                </c:pt>
                <c:pt idx="7946">
                  <c:v>363.70039000000003</c:v>
                </c:pt>
                <c:pt idx="7947">
                  <c:v>363.70159000000001</c:v>
                </c:pt>
                <c:pt idx="7948">
                  <c:v>363.70639</c:v>
                </c:pt>
                <c:pt idx="7949">
                  <c:v>363.70999</c:v>
                </c:pt>
                <c:pt idx="7950">
                  <c:v>363.7124</c:v>
                </c:pt>
                <c:pt idx="7951">
                  <c:v>363.71960000000001</c:v>
                </c:pt>
                <c:pt idx="7952">
                  <c:v>363.73160999999999</c:v>
                </c:pt>
                <c:pt idx="7953">
                  <c:v>363.74241999999998</c:v>
                </c:pt>
                <c:pt idx="7954">
                  <c:v>363.75202000000002</c:v>
                </c:pt>
                <c:pt idx="7955">
                  <c:v>363.75563</c:v>
                </c:pt>
                <c:pt idx="7956">
                  <c:v>363.75563</c:v>
                </c:pt>
                <c:pt idx="7957">
                  <c:v>363.75563</c:v>
                </c:pt>
                <c:pt idx="7958">
                  <c:v>363.75443000000001</c:v>
                </c:pt>
                <c:pt idx="7959">
                  <c:v>363.75443000000001</c:v>
                </c:pt>
                <c:pt idx="7960">
                  <c:v>363.75443000000001</c:v>
                </c:pt>
                <c:pt idx="7961">
                  <c:v>363.75803000000002</c:v>
                </c:pt>
                <c:pt idx="7962">
                  <c:v>363.76042999999999</c:v>
                </c:pt>
                <c:pt idx="7963">
                  <c:v>363.76163000000003</c:v>
                </c:pt>
                <c:pt idx="7964">
                  <c:v>363.76042999999999</c:v>
                </c:pt>
                <c:pt idx="7965">
                  <c:v>363.75563</c:v>
                </c:pt>
                <c:pt idx="7966">
                  <c:v>363.75202000000002</c:v>
                </c:pt>
                <c:pt idx="7967">
                  <c:v>363.74842000000001</c:v>
                </c:pt>
                <c:pt idx="7968">
                  <c:v>363.74961999999999</c:v>
                </c:pt>
                <c:pt idx="7969">
                  <c:v>363.75563</c:v>
                </c:pt>
                <c:pt idx="7970">
                  <c:v>363.76283000000001</c:v>
                </c:pt>
                <c:pt idx="7971">
                  <c:v>363.77123999999998</c:v>
                </c:pt>
                <c:pt idx="7972">
                  <c:v>363.77724000000001</c:v>
                </c:pt>
                <c:pt idx="7973">
                  <c:v>363.78205000000003</c:v>
                </c:pt>
                <c:pt idx="7974">
                  <c:v>363.78564999999998</c:v>
                </c:pt>
                <c:pt idx="7975">
                  <c:v>363.78805</c:v>
                </c:pt>
                <c:pt idx="7976">
                  <c:v>363.79045000000002</c:v>
                </c:pt>
                <c:pt idx="7977">
                  <c:v>363.79165</c:v>
                </c:pt>
                <c:pt idx="7978">
                  <c:v>363.79525999999998</c:v>
                </c:pt>
                <c:pt idx="7979">
                  <c:v>363.80126000000001</c:v>
                </c:pt>
                <c:pt idx="7980">
                  <c:v>363.80847</c:v>
                </c:pt>
                <c:pt idx="7981">
                  <c:v>363.81686999999999</c:v>
                </c:pt>
                <c:pt idx="7982">
                  <c:v>363.82047</c:v>
                </c:pt>
                <c:pt idx="7983">
                  <c:v>363.82166999999998</c:v>
                </c:pt>
                <c:pt idx="7984">
                  <c:v>363.81927000000002</c:v>
                </c:pt>
                <c:pt idx="7985">
                  <c:v>363.81806999999998</c:v>
                </c:pt>
                <c:pt idx="7986">
                  <c:v>363.81927000000002</c:v>
                </c:pt>
                <c:pt idx="7987">
                  <c:v>363.82407999999998</c:v>
                </c:pt>
                <c:pt idx="7988">
                  <c:v>363.83127999999999</c:v>
                </c:pt>
                <c:pt idx="7989">
                  <c:v>363.84329000000002</c:v>
                </c:pt>
                <c:pt idx="7990">
                  <c:v>363.85649999999998</c:v>
                </c:pt>
                <c:pt idx="7991">
                  <c:v>363.86730999999997</c:v>
                </c:pt>
                <c:pt idx="7992">
                  <c:v>363.87331</c:v>
                </c:pt>
                <c:pt idx="7993">
                  <c:v>363.87331</c:v>
                </c:pt>
                <c:pt idx="7994">
                  <c:v>363.86971</c:v>
                </c:pt>
                <c:pt idx="7995">
                  <c:v>363.87090999999998</c:v>
                </c:pt>
                <c:pt idx="7996">
                  <c:v>363.87211000000002</c:v>
                </c:pt>
                <c:pt idx="7997">
                  <c:v>363.87571000000003</c:v>
                </c:pt>
                <c:pt idx="7998">
                  <c:v>363.88171999999997</c:v>
                </c:pt>
                <c:pt idx="7999">
                  <c:v>363.89012000000002</c:v>
                </c:pt>
                <c:pt idx="8000">
                  <c:v>363.89852999999999</c:v>
                </c:pt>
                <c:pt idx="8001">
                  <c:v>363.90694000000002</c:v>
                </c:pt>
                <c:pt idx="8002">
                  <c:v>363.91293999999999</c:v>
                </c:pt>
                <c:pt idx="8003">
                  <c:v>363.91654</c:v>
                </c:pt>
                <c:pt idx="8004">
                  <c:v>363.91654</c:v>
                </c:pt>
                <c:pt idx="8005">
                  <c:v>363.91413999999997</c:v>
                </c:pt>
                <c:pt idx="8006">
                  <c:v>363.91534000000001</c:v>
                </c:pt>
                <c:pt idx="8007">
                  <c:v>363.92135000000002</c:v>
                </c:pt>
                <c:pt idx="8008">
                  <c:v>363.92734999999999</c:v>
                </c:pt>
                <c:pt idx="8009">
                  <c:v>363.93095</c:v>
                </c:pt>
                <c:pt idx="8010">
                  <c:v>363.92975000000001</c:v>
                </c:pt>
                <c:pt idx="8011">
                  <c:v>363.92495000000002</c:v>
                </c:pt>
                <c:pt idx="8012">
                  <c:v>363.92014999999998</c:v>
                </c:pt>
                <c:pt idx="8013">
                  <c:v>363.91293999999999</c:v>
                </c:pt>
                <c:pt idx="8014">
                  <c:v>363.90933999999999</c:v>
                </c:pt>
                <c:pt idx="8015">
                  <c:v>363.90933999999999</c:v>
                </c:pt>
                <c:pt idx="8016">
                  <c:v>363.91293999999999</c:v>
                </c:pt>
                <c:pt idx="8017">
                  <c:v>363.91894000000002</c:v>
                </c:pt>
                <c:pt idx="8018">
                  <c:v>363.92615000000001</c:v>
                </c:pt>
                <c:pt idx="8019">
                  <c:v>363.92854999999997</c:v>
                </c:pt>
                <c:pt idx="8020">
                  <c:v>363.92734999999999</c:v>
                </c:pt>
                <c:pt idx="8021">
                  <c:v>363.92495000000002</c:v>
                </c:pt>
                <c:pt idx="8022">
                  <c:v>363.92374999999998</c:v>
                </c:pt>
                <c:pt idx="8023">
                  <c:v>363.92374999999998</c:v>
                </c:pt>
                <c:pt idx="8024">
                  <c:v>363.92495000000002</c:v>
                </c:pt>
                <c:pt idx="8025">
                  <c:v>363.92734999999999</c:v>
                </c:pt>
                <c:pt idx="8026">
                  <c:v>363.92975000000001</c:v>
                </c:pt>
                <c:pt idx="8027">
                  <c:v>363.93576000000002</c:v>
                </c:pt>
                <c:pt idx="8028">
                  <c:v>363.94175999999999</c:v>
                </c:pt>
                <c:pt idx="8029">
                  <c:v>363.94655999999998</c:v>
                </c:pt>
                <c:pt idx="8030">
                  <c:v>363.94535999999999</c:v>
                </c:pt>
                <c:pt idx="8031">
                  <c:v>363.94056</c:v>
                </c:pt>
                <c:pt idx="8032">
                  <c:v>363.93576000000002</c:v>
                </c:pt>
                <c:pt idx="8033">
                  <c:v>363.93815999999998</c:v>
                </c:pt>
                <c:pt idx="8034">
                  <c:v>363.94535999999999</c:v>
                </c:pt>
                <c:pt idx="8035">
                  <c:v>363.95616999999999</c:v>
                </c:pt>
                <c:pt idx="8036">
                  <c:v>363.96458000000001</c:v>
                </c:pt>
                <c:pt idx="8037">
                  <c:v>363.97057999999998</c:v>
                </c:pt>
                <c:pt idx="8038">
                  <c:v>363.97658999999999</c:v>
                </c:pt>
                <c:pt idx="8039">
                  <c:v>363.98018999999999</c:v>
                </c:pt>
                <c:pt idx="8040">
                  <c:v>363.98259000000002</c:v>
                </c:pt>
                <c:pt idx="8041">
                  <c:v>363.98858999999999</c:v>
                </c:pt>
                <c:pt idx="8042">
                  <c:v>363.99340000000001</c:v>
                </c:pt>
                <c:pt idx="8043">
                  <c:v>364.00060000000002</c:v>
                </c:pt>
                <c:pt idx="8044">
                  <c:v>364.01020999999997</c:v>
                </c:pt>
                <c:pt idx="8045">
                  <c:v>364.01981999999998</c:v>
                </c:pt>
                <c:pt idx="8046">
                  <c:v>364.02701999999999</c:v>
                </c:pt>
                <c:pt idx="8047">
                  <c:v>364.03303</c:v>
                </c:pt>
                <c:pt idx="8048">
                  <c:v>364.03422999999998</c:v>
                </c:pt>
                <c:pt idx="8049">
                  <c:v>364.03303</c:v>
                </c:pt>
                <c:pt idx="8050">
                  <c:v>364.03183000000001</c:v>
                </c:pt>
                <c:pt idx="8051">
                  <c:v>364.03303</c:v>
                </c:pt>
                <c:pt idx="8052">
                  <c:v>364.03543000000002</c:v>
                </c:pt>
                <c:pt idx="8053">
                  <c:v>364.04023000000001</c:v>
                </c:pt>
                <c:pt idx="8054">
                  <c:v>364.04863999999998</c:v>
                </c:pt>
                <c:pt idx="8055">
                  <c:v>364.05703999999997</c:v>
                </c:pt>
                <c:pt idx="8056">
                  <c:v>364.05945000000003</c:v>
                </c:pt>
                <c:pt idx="8057">
                  <c:v>364.06065000000001</c:v>
                </c:pt>
                <c:pt idx="8058">
                  <c:v>364.05824000000001</c:v>
                </c:pt>
                <c:pt idx="8059">
                  <c:v>364.05703999999997</c:v>
                </c:pt>
                <c:pt idx="8060">
                  <c:v>364.05223999999998</c:v>
                </c:pt>
                <c:pt idx="8061">
                  <c:v>364.04863999999998</c:v>
                </c:pt>
                <c:pt idx="8062">
                  <c:v>364.04624000000001</c:v>
                </c:pt>
                <c:pt idx="8063">
                  <c:v>364.04743999999999</c:v>
                </c:pt>
                <c:pt idx="8064">
                  <c:v>364.05104</c:v>
                </c:pt>
                <c:pt idx="8065">
                  <c:v>364.05464000000001</c:v>
                </c:pt>
                <c:pt idx="8066">
                  <c:v>364.05824000000001</c:v>
                </c:pt>
                <c:pt idx="8067">
                  <c:v>364.05945000000003</c:v>
                </c:pt>
                <c:pt idx="8068">
                  <c:v>364.06184999999999</c:v>
                </c:pt>
                <c:pt idx="8069">
                  <c:v>364.06304999999998</c:v>
                </c:pt>
                <c:pt idx="8070">
                  <c:v>364.06425000000002</c:v>
                </c:pt>
                <c:pt idx="8071">
                  <c:v>364.06545</c:v>
                </c:pt>
                <c:pt idx="8072">
                  <c:v>364.06664999999998</c:v>
                </c:pt>
                <c:pt idx="8073">
                  <c:v>364.07024999999999</c:v>
                </c:pt>
                <c:pt idx="8074">
                  <c:v>364.07265000000001</c:v>
                </c:pt>
                <c:pt idx="8075">
                  <c:v>364.07506000000001</c:v>
                </c:pt>
                <c:pt idx="8076">
                  <c:v>364.07745999999997</c:v>
                </c:pt>
                <c:pt idx="8077">
                  <c:v>364.07625999999999</c:v>
                </c:pt>
                <c:pt idx="8078">
                  <c:v>364.07145000000003</c:v>
                </c:pt>
                <c:pt idx="8079">
                  <c:v>364.06785000000002</c:v>
                </c:pt>
                <c:pt idx="8080">
                  <c:v>364.06545</c:v>
                </c:pt>
                <c:pt idx="8081">
                  <c:v>364.06785000000002</c:v>
                </c:pt>
                <c:pt idx="8082">
                  <c:v>364.07625999999999</c:v>
                </c:pt>
                <c:pt idx="8083">
                  <c:v>364.08827000000002</c:v>
                </c:pt>
                <c:pt idx="8084">
                  <c:v>364.10027000000002</c:v>
                </c:pt>
                <c:pt idx="8085">
                  <c:v>364.10987999999998</c:v>
                </c:pt>
                <c:pt idx="8086">
                  <c:v>364.11469</c:v>
                </c:pt>
                <c:pt idx="8087">
                  <c:v>364.11588999999998</c:v>
                </c:pt>
                <c:pt idx="8088">
                  <c:v>364.11469</c:v>
                </c:pt>
                <c:pt idx="8089">
                  <c:v>364.11469</c:v>
                </c:pt>
                <c:pt idx="8090">
                  <c:v>364.11588999999998</c:v>
                </c:pt>
                <c:pt idx="8091">
                  <c:v>364.12069000000002</c:v>
                </c:pt>
                <c:pt idx="8092">
                  <c:v>364.13029999999998</c:v>
                </c:pt>
                <c:pt idx="8093">
                  <c:v>364.14229999999998</c:v>
                </c:pt>
                <c:pt idx="8094">
                  <c:v>364.15311000000003</c:v>
                </c:pt>
                <c:pt idx="8095">
                  <c:v>364.16032000000001</c:v>
                </c:pt>
                <c:pt idx="8096">
                  <c:v>364.16631999999998</c:v>
                </c:pt>
                <c:pt idx="8097">
                  <c:v>364.16752000000002</c:v>
                </c:pt>
                <c:pt idx="8098">
                  <c:v>364.16872000000001</c:v>
                </c:pt>
                <c:pt idx="8099">
                  <c:v>364.17232999999999</c:v>
                </c:pt>
                <c:pt idx="8100">
                  <c:v>364.17592999999999</c:v>
                </c:pt>
                <c:pt idx="8101">
                  <c:v>364.18193000000002</c:v>
                </c:pt>
                <c:pt idx="8102">
                  <c:v>364.18914000000001</c:v>
                </c:pt>
                <c:pt idx="8103">
                  <c:v>364.19875000000002</c:v>
                </c:pt>
                <c:pt idx="8104">
                  <c:v>364.20835</c:v>
                </c:pt>
                <c:pt idx="8105">
                  <c:v>364.21436</c:v>
                </c:pt>
                <c:pt idx="8106">
                  <c:v>364.21555999999998</c:v>
                </c:pt>
                <c:pt idx="8107">
                  <c:v>364.21316000000002</c:v>
                </c:pt>
                <c:pt idx="8108">
                  <c:v>364.20835</c:v>
                </c:pt>
                <c:pt idx="8109">
                  <c:v>364.20355000000001</c:v>
                </c:pt>
                <c:pt idx="8110">
                  <c:v>364.19995</c:v>
                </c:pt>
                <c:pt idx="8111">
                  <c:v>364.19754</c:v>
                </c:pt>
                <c:pt idx="8112">
                  <c:v>364.19754</c:v>
                </c:pt>
                <c:pt idx="8113">
                  <c:v>364.19995</c:v>
                </c:pt>
                <c:pt idx="8114">
                  <c:v>364.20474999999999</c:v>
                </c:pt>
                <c:pt idx="8115">
                  <c:v>364.20474999999999</c:v>
                </c:pt>
                <c:pt idx="8116">
                  <c:v>364.20235000000002</c:v>
                </c:pt>
                <c:pt idx="8117">
                  <c:v>364.19875000000002</c:v>
                </c:pt>
                <c:pt idx="8118">
                  <c:v>364.19634000000002</c:v>
                </c:pt>
                <c:pt idx="8119">
                  <c:v>364.19754</c:v>
                </c:pt>
                <c:pt idx="8120">
                  <c:v>364.20114999999998</c:v>
                </c:pt>
                <c:pt idx="8121">
                  <c:v>364.20594999999997</c:v>
                </c:pt>
                <c:pt idx="8122">
                  <c:v>364.21195</c:v>
                </c:pt>
                <c:pt idx="8123">
                  <c:v>364.21676000000002</c:v>
                </c:pt>
                <c:pt idx="8124">
                  <c:v>364.21915999999999</c:v>
                </c:pt>
                <c:pt idx="8125">
                  <c:v>364.21796000000001</c:v>
                </c:pt>
                <c:pt idx="8126">
                  <c:v>364.21195</c:v>
                </c:pt>
                <c:pt idx="8127">
                  <c:v>364.20474999999999</c:v>
                </c:pt>
                <c:pt idx="8128">
                  <c:v>364.20114999999998</c:v>
                </c:pt>
                <c:pt idx="8129">
                  <c:v>364.20355000000001</c:v>
                </c:pt>
                <c:pt idx="8130">
                  <c:v>364.21195</c:v>
                </c:pt>
                <c:pt idx="8131">
                  <c:v>364.22275999999999</c:v>
                </c:pt>
                <c:pt idx="8132">
                  <c:v>364.23477000000003</c:v>
                </c:pt>
                <c:pt idx="8133">
                  <c:v>364.24198000000001</c:v>
                </c:pt>
                <c:pt idx="8134">
                  <c:v>364.24678</c:v>
                </c:pt>
                <c:pt idx="8135">
                  <c:v>364.25157999999999</c:v>
                </c:pt>
                <c:pt idx="8136">
                  <c:v>364.25758999999999</c:v>
                </c:pt>
                <c:pt idx="8137">
                  <c:v>364.26238999999998</c:v>
                </c:pt>
                <c:pt idx="8138">
                  <c:v>364.26238999999998</c:v>
                </c:pt>
                <c:pt idx="8139">
                  <c:v>364.26359000000002</c:v>
                </c:pt>
                <c:pt idx="8140">
                  <c:v>364.26960000000003</c:v>
                </c:pt>
                <c:pt idx="8141">
                  <c:v>364.2792</c:v>
                </c:pt>
                <c:pt idx="8142">
                  <c:v>364.29001</c:v>
                </c:pt>
                <c:pt idx="8143">
                  <c:v>364.29962</c:v>
                </c:pt>
                <c:pt idx="8144">
                  <c:v>364.30441999999999</c:v>
                </c:pt>
                <c:pt idx="8145">
                  <c:v>364.30921999999998</c:v>
                </c:pt>
                <c:pt idx="8146">
                  <c:v>364.31043</c:v>
                </c:pt>
                <c:pt idx="8147">
                  <c:v>364.31403</c:v>
                </c:pt>
                <c:pt idx="8148">
                  <c:v>364.31643000000003</c:v>
                </c:pt>
                <c:pt idx="8149">
                  <c:v>364.32002999999997</c:v>
                </c:pt>
                <c:pt idx="8150">
                  <c:v>364.32603999999998</c:v>
                </c:pt>
                <c:pt idx="8151">
                  <c:v>364.33204000000001</c:v>
                </c:pt>
                <c:pt idx="8152">
                  <c:v>364.34044999999998</c:v>
                </c:pt>
                <c:pt idx="8153">
                  <c:v>364.34645</c:v>
                </c:pt>
                <c:pt idx="8154">
                  <c:v>364.35005000000001</c:v>
                </c:pt>
                <c:pt idx="8155">
                  <c:v>364.35005000000001</c:v>
                </c:pt>
                <c:pt idx="8156">
                  <c:v>364.34764999999999</c:v>
                </c:pt>
                <c:pt idx="8157">
                  <c:v>364.34285</c:v>
                </c:pt>
                <c:pt idx="8158">
                  <c:v>364.33924999999999</c:v>
                </c:pt>
                <c:pt idx="8159">
                  <c:v>364.33684</c:v>
                </c:pt>
                <c:pt idx="8160">
                  <c:v>364.33805000000001</c:v>
                </c:pt>
                <c:pt idx="8161">
                  <c:v>364.34165000000002</c:v>
                </c:pt>
                <c:pt idx="8162">
                  <c:v>364.34764999999999</c:v>
                </c:pt>
                <c:pt idx="8163">
                  <c:v>364.35246000000001</c:v>
                </c:pt>
                <c:pt idx="8164">
                  <c:v>364.35365999999999</c:v>
                </c:pt>
                <c:pt idx="8165">
                  <c:v>364.35365999999999</c:v>
                </c:pt>
                <c:pt idx="8166">
                  <c:v>364.35365999999999</c:v>
                </c:pt>
                <c:pt idx="8167">
                  <c:v>364.35365999999999</c:v>
                </c:pt>
                <c:pt idx="8168">
                  <c:v>364.35726</c:v>
                </c:pt>
                <c:pt idx="8169">
                  <c:v>364.36205999999999</c:v>
                </c:pt>
                <c:pt idx="8170">
                  <c:v>364.36687000000001</c:v>
                </c:pt>
                <c:pt idx="8171">
                  <c:v>364.37047000000001</c:v>
                </c:pt>
                <c:pt idx="8172">
                  <c:v>364.36926999999997</c:v>
                </c:pt>
                <c:pt idx="8173">
                  <c:v>364.36687000000001</c:v>
                </c:pt>
                <c:pt idx="8174">
                  <c:v>364.36205999999999</c:v>
                </c:pt>
                <c:pt idx="8175">
                  <c:v>364.35726</c:v>
                </c:pt>
                <c:pt idx="8176">
                  <c:v>364.35485999999997</c:v>
                </c:pt>
                <c:pt idx="8177">
                  <c:v>364.35726</c:v>
                </c:pt>
                <c:pt idx="8178">
                  <c:v>364.36446000000001</c:v>
                </c:pt>
                <c:pt idx="8179">
                  <c:v>364.37527</c:v>
                </c:pt>
                <c:pt idx="8180">
                  <c:v>364.38368000000003</c:v>
                </c:pt>
                <c:pt idx="8181">
                  <c:v>364.38968</c:v>
                </c:pt>
                <c:pt idx="8182">
                  <c:v>364.39208000000002</c:v>
                </c:pt>
                <c:pt idx="8183">
                  <c:v>364.39328999999998</c:v>
                </c:pt>
                <c:pt idx="8184">
                  <c:v>364.39449000000002</c:v>
                </c:pt>
                <c:pt idx="8185">
                  <c:v>364.39809000000002</c:v>
                </c:pt>
                <c:pt idx="8186">
                  <c:v>364.40289000000001</c:v>
                </c:pt>
                <c:pt idx="8187">
                  <c:v>364.4101</c:v>
                </c:pt>
                <c:pt idx="8188">
                  <c:v>364.41969999999998</c:v>
                </c:pt>
                <c:pt idx="8189">
                  <c:v>364.43171000000001</c:v>
                </c:pt>
                <c:pt idx="8190">
                  <c:v>364.44371999999998</c:v>
                </c:pt>
                <c:pt idx="8191">
                  <c:v>364.45093000000003</c:v>
                </c:pt>
                <c:pt idx="8192">
                  <c:v>364.45332999999999</c:v>
                </c:pt>
                <c:pt idx="8193">
                  <c:v>364.45213000000001</c:v>
                </c:pt>
                <c:pt idx="8194">
                  <c:v>364.45093000000003</c:v>
                </c:pt>
                <c:pt idx="8195">
                  <c:v>364.45213000000001</c:v>
                </c:pt>
                <c:pt idx="8196">
                  <c:v>364.45812999999998</c:v>
                </c:pt>
                <c:pt idx="8197">
                  <c:v>364.46654000000001</c:v>
                </c:pt>
                <c:pt idx="8198">
                  <c:v>364.47613999999999</c:v>
                </c:pt>
                <c:pt idx="8199">
                  <c:v>364.48815000000002</c:v>
                </c:pt>
                <c:pt idx="8200">
                  <c:v>364.49776000000003</c:v>
                </c:pt>
                <c:pt idx="8201">
                  <c:v>364.50256000000002</c:v>
                </c:pt>
                <c:pt idx="8202">
                  <c:v>364.50256000000002</c:v>
                </c:pt>
                <c:pt idx="8203">
                  <c:v>364.50135999999998</c:v>
                </c:pt>
                <c:pt idx="8204">
                  <c:v>364.49776000000003</c:v>
                </c:pt>
                <c:pt idx="8205">
                  <c:v>364.49536000000001</c:v>
                </c:pt>
                <c:pt idx="8206">
                  <c:v>364.49655999999999</c:v>
                </c:pt>
                <c:pt idx="8207">
                  <c:v>364.49896000000001</c:v>
                </c:pt>
                <c:pt idx="8208">
                  <c:v>364.50015999999999</c:v>
                </c:pt>
                <c:pt idx="8209">
                  <c:v>364.50015999999999</c:v>
                </c:pt>
                <c:pt idx="8210">
                  <c:v>364.49896000000001</c:v>
                </c:pt>
                <c:pt idx="8211">
                  <c:v>364.49655999999999</c:v>
                </c:pt>
                <c:pt idx="8212">
                  <c:v>364.49056000000002</c:v>
                </c:pt>
                <c:pt idx="8213">
                  <c:v>364.48694999999998</c:v>
                </c:pt>
                <c:pt idx="8214">
                  <c:v>364.48455000000001</c:v>
                </c:pt>
                <c:pt idx="8215">
                  <c:v>364.48694999999998</c:v>
                </c:pt>
                <c:pt idx="8216">
                  <c:v>364.49416000000002</c:v>
                </c:pt>
                <c:pt idx="8217">
                  <c:v>364.50256000000002</c:v>
                </c:pt>
                <c:pt idx="8218">
                  <c:v>364.50977</c:v>
                </c:pt>
                <c:pt idx="8219">
                  <c:v>364.51096999999999</c:v>
                </c:pt>
                <c:pt idx="8220">
                  <c:v>364.50736999999998</c:v>
                </c:pt>
                <c:pt idx="8221">
                  <c:v>364.50376</c:v>
                </c:pt>
                <c:pt idx="8222">
                  <c:v>364.50135999999998</c:v>
                </c:pt>
                <c:pt idx="8223">
                  <c:v>364.50135999999998</c:v>
                </c:pt>
                <c:pt idx="8224">
                  <c:v>364.50256000000002</c:v>
                </c:pt>
                <c:pt idx="8225">
                  <c:v>364.50736999999998</c:v>
                </c:pt>
                <c:pt idx="8226">
                  <c:v>364.51576999999997</c:v>
                </c:pt>
                <c:pt idx="8227">
                  <c:v>364.52658000000002</c:v>
                </c:pt>
                <c:pt idx="8228">
                  <c:v>364.53498999999999</c:v>
                </c:pt>
                <c:pt idx="8229">
                  <c:v>364.53978999999998</c:v>
                </c:pt>
                <c:pt idx="8230">
                  <c:v>364.54099000000002</c:v>
                </c:pt>
                <c:pt idx="8231">
                  <c:v>364.54338999999999</c:v>
                </c:pt>
                <c:pt idx="8232">
                  <c:v>364.54579000000001</c:v>
                </c:pt>
                <c:pt idx="8233">
                  <c:v>364.55180000000001</c:v>
                </c:pt>
                <c:pt idx="8234">
                  <c:v>364.55900000000003</c:v>
                </c:pt>
                <c:pt idx="8235">
                  <c:v>364.56621000000001</c:v>
                </c:pt>
                <c:pt idx="8236">
                  <c:v>364.57582000000002</c:v>
                </c:pt>
                <c:pt idx="8237">
                  <c:v>364.58301999999998</c:v>
                </c:pt>
                <c:pt idx="8238">
                  <c:v>364.58902999999998</c:v>
                </c:pt>
                <c:pt idx="8239">
                  <c:v>364.59143</c:v>
                </c:pt>
                <c:pt idx="8240">
                  <c:v>364.58902999999998</c:v>
                </c:pt>
                <c:pt idx="8241">
                  <c:v>364.58661999999998</c:v>
                </c:pt>
                <c:pt idx="8242">
                  <c:v>364.58542</c:v>
                </c:pt>
                <c:pt idx="8243">
                  <c:v>364.58902999999998</c:v>
                </c:pt>
                <c:pt idx="8244">
                  <c:v>364.59503000000001</c:v>
                </c:pt>
                <c:pt idx="8245">
                  <c:v>364.60223999999999</c:v>
                </c:pt>
                <c:pt idx="8246">
                  <c:v>364.61063999999999</c:v>
                </c:pt>
                <c:pt idx="8247">
                  <c:v>364.61664999999999</c:v>
                </c:pt>
                <c:pt idx="8248">
                  <c:v>364.62025</c:v>
                </c:pt>
                <c:pt idx="8249">
                  <c:v>364.62144999999998</c:v>
                </c:pt>
                <c:pt idx="8250">
                  <c:v>364.62144999999998</c:v>
                </c:pt>
                <c:pt idx="8251">
                  <c:v>364.62265000000002</c:v>
                </c:pt>
                <c:pt idx="8252">
                  <c:v>364.62385</c:v>
                </c:pt>
                <c:pt idx="8253">
                  <c:v>364.62864999999999</c:v>
                </c:pt>
                <c:pt idx="8254">
                  <c:v>364.63466</c:v>
                </c:pt>
                <c:pt idx="8255">
                  <c:v>364.64186000000001</c:v>
                </c:pt>
                <c:pt idx="8256">
                  <c:v>364.64546999999999</c:v>
                </c:pt>
                <c:pt idx="8257">
                  <c:v>364.64305999999999</c:v>
                </c:pt>
                <c:pt idx="8258">
                  <c:v>364.63706000000002</c:v>
                </c:pt>
                <c:pt idx="8259">
                  <c:v>364.63105999999999</c:v>
                </c:pt>
                <c:pt idx="8260">
                  <c:v>364.62745000000001</c:v>
                </c:pt>
                <c:pt idx="8261">
                  <c:v>364.62864999999999</c:v>
                </c:pt>
                <c:pt idx="8262">
                  <c:v>364.63346000000001</c:v>
                </c:pt>
                <c:pt idx="8263">
                  <c:v>364.63826</c:v>
                </c:pt>
                <c:pt idx="8264">
                  <c:v>364.64305999999999</c:v>
                </c:pt>
                <c:pt idx="8265">
                  <c:v>364.64906999999999</c:v>
                </c:pt>
                <c:pt idx="8266">
                  <c:v>364.65026999999998</c:v>
                </c:pt>
                <c:pt idx="8267">
                  <c:v>364.64906999999999</c:v>
                </c:pt>
                <c:pt idx="8268">
                  <c:v>364.64666999999997</c:v>
                </c:pt>
                <c:pt idx="8269">
                  <c:v>364.64666999999997</c:v>
                </c:pt>
                <c:pt idx="8270">
                  <c:v>364.64906999999999</c:v>
                </c:pt>
                <c:pt idx="8271">
                  <c:v>364.65386999999998</c:v>
                </c:pt>
                <c:pt idx="8272">
                  <c:v>364.65868</c:v>
                </c:pt>
                <c:pt idx="8273">
                  <c:v>364.66467999999998</c:v>
                </c:pt>
                <c:pt idx="8274">
                  <c:v>364.67068</c:v>
                </c:pt>
                <c:pt idx="8275">
                  <c:v>364.67669000000001</c:v>
                </c:pt>
                <c:pt idx="8276">
                  <c:v>364.68149</c:v>
                </c:pt>
                <c:pt idx="8277">
                  <c:v>364.68389000000002</c:v>
                </c:pt>
                <c:pt idx="8278">
                  <c:v>364.68389000000002</c:v>
                </c:pt>
                <c:pt idx="8279">
                  <c:v>364.68389000000002</c:v>
                </c:pt>
                <c:pt idx="8280">
                  <c:v>364.68509</c:v>
                </c:pt>
                <c:pt idx="8281">
                  <c:v>364.69110000000001</c:v>
                </c:pt>
                <c:pt idx="8282">
                  <c:v>364.70071000000002</c:v>
                </c:pt>
                <c:pt idx="8283">
                  <c:v>364.71150999999998</c:v>
                </c:pt>
                <c:pt idx="8284">
                  <c:v>364.72232000000002</c:v>
                </c:pt>
                <c:pt idx="8285">
                  <c:v>364.73072999999999</c:v>
                </c:pt>
                <c:pt idx="8286">
                  <c:v>364.73433</c:v>
                </c:pt>
                <c:pt idx="8287">
                  <c:v>364.73433</c:v>
                </c:pt>
                <c:pt idx="8288">
                  <c:v>364.73072999999999</c:v>
                </c:pt>
                <c:pt idx="8289">
                  <c:v>364.72712000000001</c:v>
                </c:pt>
                <c:pt idx="8290">
                  <c:v>364.72712000000001</c:v>
                </c:pt>
                <c:pt idx="8291">
                  <c:v>364.73192999999998</c:v>
                </c:pt>
                <c:pt idx="8292">
                  <c:v>364.73912999999999</c:v>
                </c:pt>
                <c:pt idx="8293">
                  <c:v>364.74754000000001</c:v>
                </c:pt>
                <c:pt idx="8294">
                  <c:v>364.75353999999999</c:v>
                </c:pt>
                <c:pt idx="8295">
                  <c:v>364.75835000000001</c:v>
                </c:pt>
                <c:pt idx="8296">
                  <c:v>364.76315</c:v>
                </c:pt>
                <c:pt idx="8297">
                  <c:v>364.76916</c:v>
                </c:pt>
                <c:pt idx="8298">
                  <c:v>364.77276000000001</c:v>
                </c:pt>
                <c:pt idx="8299">
                  <c:v>364.77636000000001</c:v>
                </c:pt>
                <c:pt idx="8300">
                  <c:v>364.78235999999998</c:v>
                </c:pt>
                <c:pt idx="8301">
                  <c:v>364.78836999999999</c:v>
                </c:pt>
                <c:pt idx="8302">
                  <c:v>364.79676999999998</c:v>
                </c:pt>
                <c:pt idx="8303">
                  <c:v>364.80518000000001</c:v>
                </c:pt>
                <c:pt idx="8304">
                  <c:v>364.81119000000001</c:v>
                </c:pt>
                <c:pt idx="8305">
                  <c:v>364.81119000000001</c:v>
                </c:pt>
                <c:pt idx="8306">
                  <c:v>364.80757999999997</c:v>
                </c:pt>
                <c:pt idx="8307">
                  <c:v>364.80038000000002</c:v>
                </c:pt>
                <c:pt idx="8308">
                  <c:v>364.79437000000001</c:v>
                </c:pt>
                <c:pt idx="8309">
                  <c:v>364.78957000000003</c:v>
                </c:pt>
                <c:pt idx="8310">
                  <c:v>364.78836999999999</c:v>
                </c:pt>
                <c:pt idx="8311">
                  <c:v>364.79196999999999</c:v>
                </c:pt>
                <c:pt idx="8312">
                  <c:v>364.79557</c:v>
                </c:pt>
                <c:pt idx="8313">
                  <c:v>364.80038000000002</c:v>
                </c:pt>
                <c:pt idx="8314">
                  <c:v>364.80158</c:v>
                </c:pt>
                <c:pt idx="8315">
                  <c:v>364.80038000000002</c:v>
                </c:pt>
                <c:pt idx="8316">
                  <c:v>364.79557</c:v>
                </c:pt>
                <c:pt idx="8317">
                  <c:v>364.79077000000001</c:v>
                </c:pt>
                <c:pt idx="8318">
                  <c:v>364.78836999999999</c:v>
                </c:pt>
                <c:pt idx="8319">
                  <c:v>364.79077000000001</c:v>
                </c:pt>
                <c:pt idx="8320">
                  <c:v>364.79798</c:v>
                </c:pt>
                <c:pt idx="8321">
                  <c:v>364.80637999999999</c:v>
                </c:pt>
                <c:pt idx="8322">
                  <c:v>364.81238999999999</c:v>
                </c:pt>
                <c:pt idx="8323">
                  <c:v>364.81718999999998</c:v>
                </c:pt>
                <c:pt idx="8324">
                  <c:v>364.82078999999999</c:v>
                </c:pt>
                <c:pt idx="8325">
                  <c:v>364.81959000000001</c:v>
                </c:pt>
                <c:pt idx="8326">
                  <c:v>364.81959000000001</c:v>
                </c:pt>
                <c:pt idx="8327">
                  <c:v>364.82319000000001</c:v>
                </c:pt>
                <c:pt idx="8328">
                  <c:v>364.82679999999999</c:v>
                </c:pt>
                <c:pt idx="8329">
                  <c:v>364.83159999999998</c:v>
                </c:pt>
                <c:pt idx="8330">
                  <c:v>364.83881000000002</c:v>
                </c:pt>
                <c:pt idx="8331">
                  <c:v>364.84721000000002</c:v>
                </c:pt>
                <c:pt idx="8332">
                  <c:v>364.85442</c:v>
                </c:pt>
                <c:pt idx="8333">
                  <c:v>364.85921999999999</c:v>
                </c:pt>
                <c:pt idx="8334">
                  <c:v>364.86401999999998</c:v>
                </c:pt>
                <c:pt idx="8335">
                  <c:v>364.86401999999998</c:v>
                </c:pt>
                <c:pt idx="8336">
                  <c:v>364.86401999999998</c:v>
                </c:pt>
                <c:pt idx="8337">
                  <c:v>364.86401999999998</c:v>
                </c:pt>
                <c:pt idx="8338">
                  <c:v>364.86642000000001</c:v>
                </c:pt>
                <c:pt idx="8339">
                  <c:v>364.87362999999999</c:v>
                </c:pt>
                <c:pt idx="8340">
                  <c:v>364.88443999999998</c:v>
                </c:pt>
                <c:pt idx="8341">
                  <c:v>364.89645000000002</c:v>
                </c:pt>
                <c:pt idx="8342">
                  <c:v>364.90365000000003</c:v>
                </c:pt>
                <c:pt idx="8343">
                  <c:v>364.90724999999998</c:v>
                </c:pt>
                <c:pt idx="8344">
                  <c:v>364.90724999999998</c:v>
                </c:pt>
                <c:pt idx="8345">
                  <c:v>364.90724999999998</c:v>
                </c:pt>
                <c:pt idx="8346">
                  <c:v>364.90845999999999</c:v>
                </c:pt>
                <c:pt idx="8347">
                  <c:v>364.91206</c:v>
                </c:pt>
                <c:pt idx="8348">
                  <c:v>364.91926000000001</c:v>
                </c:pt>
                <c:pt idx="8349">
                  <c:v>364.92766999999998</c:v>
                </c:pt>
                <c:pt idx="8350">
                  <c:v>364.93727999999999</c:v>
                </c:pt>
                <c:pt idx="8351">
                  <c:v>364.94328000000002</c:v>
                </c:pt>
                <c:pt idx="8352">
                  <c:v>364.94328000000002</c:v>
                </c:pt>
                <c:pt idx="8353">
                  <c:v>364.93727999999999</c:v>
                </c:pt>
                <c:pt idx="8354">
                  <c:v>364.92766999999998</c:v>
                </c:pt>
                <c:pt idx="8355">
                  <c:v>364.92045999999999</c:v>
                </c:pt>
                <c:pt idx="8356">
                  <c:v>364.91446000000002</c:v>
                </c:pt>
                <c:pt idx="8357">
                  <c:v>364.91206</c:v>
                </c:pt>
                <c:pt idx="8358">
                  <c:v>364.91086000000001</c:v>
                </c:pt>
                <c:pt idx="8359">
                  <c:v>364.91086000000001</c:v>
                </c:pt>
                <c:pt idx="8360">
                  <c:v>364.91446000000002</c:v>
                </c:pt>
                <c:pt idx="8361">
                  <c:v>364.91806000000003</c:v>
                </c:pt>
                <c:pt idx="8362">
                  <c:v>364.92286999999999</c:v>
                </c:pt>
                <c:pt idx="8363">
                  <c:v>364.92646999999999</c:v>
                </c:pt>
                <c:pt idx="8364">
                  <c:v>364.92887000000002</c:v>
                </c:pt>
                <c:pt idx="8365">
                  <c:v>364.93126999999998</c:v>
                </c:pt>
                <c:pt idx="8366">
                  <c:v>364.93727999999999</c:v>
                </c:pt>
                <c:pt idx="8367">
                  <c:v>364.94448</c:v>
                </c:pt>
                <c:pt idx="8368">
                  <c:v>364.95289000000002</c:v>
                </c:pt>
                <c:pt idx="8369">
                  <c:v>364.96008999999998</c:v>
                </c:pt>
                <c:pt idx="8370">
                  <c:v>364.9649</c:v>
                </c:pt>
                <c:pt idx="8371">
                  <c:v>364.96969999999999</c:v>
                </c:pt>
                <c:pt idx="8372">
                  <c:v>364.97329999999999</c:v>
                </c:pt>
                <c:pt idx="8373">
                  <c:v>364.97329999999999</c:v>
                </c:pt>
                <c:pt idx="8374">
                  <c:v>364.97210000000001</c:v>
                </c:pt>
                <c:pt idx="8375">
                  <c:v>364.97210000000001</c:v>
                </c:pt>
                <c:pt idx="8376">
                  <c:v>364.97449999999998</c:v>
                </c:pt>
                <c:pt idx="8377">
                  <c:v>364.98171000000002</c:v>
                </c:pt>
                <c:pt idx="8378">
                  <c:v>364.99372</c:v>
                </c:pt>
                <c:pt idx="8379">
                  <c:v>365.00573000000003</c:v>
                </c:pt>
                <c:pt idx="8380">
                  <c:v>365.01413000000002</c:v>
                </c:pt>
                <c:pt idx="8381">
                  <c:v>365.02134000000001</c:v>
                </c:pt>
                <c:pt idx="8382">
                  <c:v>365.02373999999998</c:v>
                </c:pt>
                <c:pt idx="8383">
                  <c:v>365.02854000000002</c:v>
                </c:pt>
                <c:pt idx="8384">
                  <c:v>365.02854000000002</c:v>
                </c:pt>
                <c:pt idx="8385">
                  <c:v>365.02854000000002</c:v>
                </c:pt>
                <c:pt idx="8386">
                  <c:v>365.02854000000002</c:v>
                </c:pt>
                <c:pt idx="8387">
                  <c:v>365.03455000000002</c:v>
                </c:pt>
                <c:pt idx="8388">
                  <c:v>365.04415</c:v>
                </c:pt>
                <c:pt idx="8389">
                  <c:v>365.05736000000002</c:v>
                </c:pt>
                <c:pt idx="8390">
                  <c:v>365.06697000000003</c:v>
                </c:pt>
                <c:pt idx="8391">
                  <c:v>365.07538</c:v>
                </c:pt>
                <c:pt idx="8392">
                  <c:v>365.08017999999998</c:v>
                </c:pt>
                <c:pt idx="8393">
                  <c:v>365.08258000000001</c:v>
                </c:pt>
                <c:pt idx="8394">
                  <c:v>365.08377999999999</c:v>
                </c:pt>
                <c:pt idx="8395">
                  <c:v>365.08497999999997</c:v>
                </c:pt>
                <c:pt idx="8396">
                  <c:v>365.08618000000001</c:v>
                </c:pt>
                <c:pt idx="8397">
                  <c:v>365.08978999999999</c:v>
                </c:pt>
                <c:pt idx="8398">
                  <c:v>365.09699000000001</c:v>
                </c:pt>
                <c:pt idx="8399">
                  <c:v>365.10178999999999</c:v>
                </c:pt>
                <c:pt idx="8400">
                  <c:v>365.10298999999998</c:v>
                </c:pt>
                <c:pt idx="8401">
                  <c:v>365.10178999999999</c:v>
                </c:pt>
                <c:pt idx="8402">
                  <c:v>365.09579000000002</c:v>
                </c:pt>
                <c:pt idx="8403">
                  <c:v>365.09098999999998</c:v>
                </c:pt>
                <c:pt idx="8404">
                  <c:v>365.08738</c:v>
                </c:pt>
                <c:pt idx="8405">
                  <c:v>365.08618000000001</c:v>
                </c:pt>
                <c:pt idx="8406">
                  <c:v>365.08738</c:v>
                </c:pt>
                <c:pt idx="8407">
                  <c:v>365.08978999999999</c:v>
                </c:pt>
                <c:pt idx="8408">
                  <c:v>365.09339</c:v>
                </c:pt>
                <c:pt idx="8409">
                  <c:v>365.09699000000001</c:v>
                </c:pt>
                <c:pt idx="8410">
                  <c:v>365.10178999999999</c:v>
                </c:pt>
                <c:pt idx="8411">
                  <c:v>365.10539999999997</c:v>
                </c:pt>
                <c:pt idx="8412">
                  <c:v>365.10539999999997</c:v>
                </c:pt>
                <c:pt idx="8413">
                  <c:v>365.10539999999997</c:v>
                </c:pt>
                <c:pt idx="8414">
                  <c:v>365.10539999999997</c:v>
                </c:pt>
                <c:pt idx="8415">
                  <c:v>365.10419999999999</c:v>
                </c:pt>
                <c:pt idx="8416">
                  <c:v>365.1078</c:v>
                </c:pt>
                <c:pt idx="8417">
                  <c:v>365.11020000000002</c:v>
                </c:pt>
                <c:pt idx="8418">
                  <c:v>365.11619999999999</c:v>
                </c:pt>
                <c:pt idx="8419">
                  <c:v>365.11980999999997</c:v>
                </c:pt>
                <c:pt idx="8420">
                  <c:v>365.12581</c:v>
                </c:pt>
                <c:pt idx="8421">
                  <c:v>365.13542000000001</c:v>
                </c:pt>
                <c:pt idx="8422">
                  <c:v>365.14262000000002</c:v>
                </c:pt>
                <c:pt idx="8423">
                  <c:v>365.15102999999999</c:v>
                </c:pt>
                <c:pt idx="8424">
                  <c:v>365.15703000000002</c:v>
                </c:pt>
                <c:pt idx="8425">
                  <c:v>365.16183999999998</c:v>
                </c:pt>
                <c:pt idx="8426">
                  <c:v>365.16663999999997</c:v>
                </c:pt>
                <c:pt idx="8427">
                  <c:v>365.17264</c:v>
                </c:pt>
                <c:pt idx="8428">
                  <c:v>365.17745000000002</c:v>
                </c:pt>
                <c:pt idx="8429">
                  <c:v>365.18105000000003</c:v>
                </c:pt>
                <c:pt idx="8430">
                  <c:v>365.18705999999997</c:v>
                </c:pt>
                <c:pt idx="8431">
                  <c:v>365.19186000000002</c:v>
                </c:pt>
                <c:pt idx="8432">
                  <c:v>365.19666000000001</c:v>
                </c:pt>
                <c:pt idx="8433">
                  <c:v>365.19785999999999</c:v>
                </c:pt>
                <c:pt idx="8434">
                  <c:v>365.19666000000001</c:v>
                </c:pt>
                <c:pt idx="8435">
                  <c:v>365.19905999999997</c:v>
                </c:pt>
                <c:pt idx="8436">
                  <c:v>365.20627000000002</c:v>
                </c:pt>
                <c:pt idx="8437">
                  <c:v>365.21588000000003</c:v>
                </c:pt>
                <c:pt idx="8438">
                  <c:v>365.22428000000002</c:v>
                </c:pt>
                <c:pt idx="8439">
                  <c:v>365.22788000000003</c:v>
                </c:pt>
                <c:pt idx="8440">
                  <c:v>365.23029000000002</c:v>
                </c:pt>
                <c:pt idx="8441">
                  <c:v>365.23149000000001</c:v>
                </c:pt>
                <c:pt idx="8442">
                  <c:v>365.23748999999998</c:v>
                </c:pt>
                <c:pt idx="8443">
                  <c:v>365.23989</c:v>
                </c:pt>
                <c:pt idx="8444">
                  <c:v>365.24108999999999</c:v>
                </c:pt>
                <c:pt idx="8445">
                  <c:v>365.24470000000002</c:v>
                </c:pt>
                <c:pt idx="8446">
                  <c:v>365.24829999999997</c:v>
                </c:pt>
                <c:pt idx="8447">
                  <c:v>365.25310000000002</c:v>
                </c:pt>
                <c:pt idx="8448">
                  <c:v>365.25671</c:v>
                </c:pt>
                <c:pt idx="8449">
                  <c:v>365.25671</c:v>
                </c:pt>
                <c:pt idx="8450">
                  <c:v>365.25310000000002</c:v>
                </c:pt>
                <c:pt idx="8451">
                  <c:v>365.24590000000001</c:v>
                </c:pt>
                <c:pt idx="8452">
                  <c:v>365.24108999999999</c:v>
                </c:pt>
                <c:pt idx="8453">
                  <c:v>365.23869000000002</c:v>
                </c:pt>
                <c:pt idx="8454">
                  <c:v>365.24108999999999</c:v>
                </c:pt>
                <c:pt idx="8455">
                  <c:v>365.24709999999999</c:v>
                </c:pt>
                <c:pt idx="8456">
                  <c:v>365.25189999999998</c:v>
                </c:pt>
                <c:pt idx="8457">
                  <c:v>365.25549999999998</c:v>
                </c:pt>
                <c:pt idx="8458">
                  <c:v>365.25790999999998</c:v>
                </c:pt>
                <c:pt idx="8459">
                  <c:v>365.26031</c:v>
                </c:pt>
                <c:pt idx="8460">
                  <c:v>365.26271000000003</c:v>
                </c:pt>
                <c:pt idx="8461">
                  <c:v>365.26391000000001</c:v>
                </c:pt>
                <c:pt idx="8462">
                  <c:v>365.26510999999999</c:v>
                </c:pt>
                <c:pt idx="8463">
                  <c:v>365.26990999999998</c:v>
                </c:pt>
                <c:pt idx="8464">
                  <c:v>365.27712000000002</c:v>
                </c:pt>
                <c:pt idx="8465">
                  <c:v>365.28552999999999</c:v>
                </c:pt>
                <c:pt idx="8466">
                  <c:v>365.29153000000002</c:v>
                </c:pt>
                <c:pt idx="8467">
                  <c:v>365.29752999999999</c:v>
                </c:pt>
                <c:pt idx="8468">
                  <c:v>365.30113999999998</c:v>
                </c:pt>
                <c:pt idx="8469">
                  <c:v>365.29993999999999</c:v>
                </c:pt>
                <c:pt idx="8470">
                  <c:v>365.29993999999999</c:v>
                </c:pt>
                <c:pt idx="8471">
                  <c:v>365.29993999999999</c:v>
                </c:pt>
                <c:pt idx="8472">
                  <c:v>365.29993999999999</c:v>
                </c:pt>
                <c:pt idx="8473">
                  <c:v>365.30473999999998</c:v>
                </c:pt>
                <c:pt idx="8474">
                  <c:v>365.31074000000001</c:v>
                </c:pt>
                <c:pt idx="8475">
                  <c:v>365.32035000000002</c:v>
                </c:pt>
                <c:pt idx="8476">
                  <c:v>365.33116000000001</c:v>
                </c:pt>
                <c:pt idx="8477">
                  <c:v>365.34077000000002</c:v>
                </c:pt>
                <c:pt idx="8478">
                  <c:v>365.34796999999998</c:v>
                </c:pt>
                <c:pt idx="8479">
                  <c:v>365.35037</c:v>
                </c:pt>
                <c:pt idx="8480">
                  <c:v>365.35037</c:v>
                </c:pt>
                <c:pt idx="8481">
                  <c:v>365.34796999999998</c:v>
                </c:pt>
                <c:pt idx="8482">
                  <c:v>365.34437000000003</c:v>
                </c:pt>
                <c:pt idx="8483">
                  <c:v>365.34557000000001</c:v>
                </c:pt>
                <c:pt idx="8484">
                  <c:v>365.35277000000002</c:v>
                </c:pt>
                <c:pt idx="8485">
                  <c:v>365.36358000000001</c:v>
                </c:pt>
                <c:pt idx="8486">
                  <c:v>365.36358000000001</c:v>
                </c:pt>
                <c:pt idx="8487">
                  <c:v>365.40321</c:v>
                </c:pt>
                <c:pt idx="8488">
                  <c:v>365.41881999999998</c:v>
                </c:pt>
                <c:pt idx="8489">
                  <c:v>365.47286000000003</c:v>
                </c:pt>
                <c:pt idx="8490">
                  <c:v>365.52929999999998</c:v>
                </c:pt>
                <c:pt idx="8491">
                  <c:v>365.52210000000002</c:v>
                </c:pt>
                <c:pt idx="8492">
                  <c:v>365.54851000000002</c:v>
                </c:pt>
                <c:pt idx="8493">
                  <c:v>365.55572000000001</c:v>
                </c:pt>
                <c:pt idx="8494">
                  <c:v>365.61815999999999</c:v>
                </c:pt>
                <c:pt idx="8495">
                  <c:v>365.66860000000003</c:v>
                </c:pt>
                <c:pt idx="8496">
                  <c:v>365.71543000000003</c:v>
                </c:pt>
                <c:pt idx="8497">
                  <c:v>365.71303</c:v>
                </c:pt>
                <c:pt idx="8498">
                  <c:v>365.73225000000002</c:v>
                </c:pt>
                <c:pt idx="8499">
                  <c:v>365.80070000000001</c:v>
                </c:pt>
                <c:pt idx="8500">
                  <c:v>365.83672000000001</c:v>
                </c:pt>
                <c:pt idx="8501">
                  <c:v>365.83192000000003</c:v>
                </c:pt>
                <c:pt idx="8502">
                  <c:v>365.84393</c:v>
                </c:pt>
                <c:pt idx="8503">
                  <c:v>365.87875000000003</c:v>
                </c:pt>
                <c:pt idx="8504">
                  <c:v>365.93038999999999</c:v>
                </c:pt>
                <c:pt idx="8505">
                  <c:v>365.95920999999998</c:v>
                </c:pt>
                <c:pt idx="8506">
                  <c:v>365.97962000000001</c:v>
                </c:pt>
                <c:pt idx="8507">
                  <c:v>365.99162999999999</c:v>
                </c:pt>
                <c:pt idx="8508">
                  <c:v>366.03125999999997</c:v>
                </c:pt>
                <c:pt idx="8509">
                  <c:v>366.09010000000001</c:v>
                </c:pt>
                <c:pt idx="8510">
                  <c:v>366.12612999999999</c:v>
                </c:pt>
                <c:pt idx="8511">
                  <c:v>366.14774999999997</c:v>
                </c:pt>
                <c:pt idx="8512">
                  <c:v>366.13814000000002</c:v>
                </c:pt>
                <c:pt idx="8513">
                  <c:v>366.19337999999999</c:v>
                </c:pt>
                <c:pt idx="8514">
                  <c:v>366.2294</c:v>
                </c:pt>
                <c:pt idx="8515">
                  <c:v>366.29065000000003</c:v>
                </c:pt>
                <c:pt idx="8516">
                  <c:v>366.27384000000001</c:v>
                </c:pt>
                <c:pt idx="8517">
                  <c:v>366.29665</c:v>
                </c:pt>
                <c:pt idx="8518">
                  <c:v>366.35309000000001</c:v>
                </c:pt>
                <c:pt idx="8519">
                  <c:v>366.40832999999998</c:v>
                </c:pt>
                <c:pt idx="8520">
                  <c:v>366.44076000000001</c:v>
                </c:pt>
                <c:pt idx="8521">
                  <c:v>366.44675999999998</c:v>
                </c:pt>
                <c:pt idx="8522">
                  <c:v>366.48158000000001</c:v>
                </c:pt>
                <c:pt idx="8523">
                  <c:v>366.52602000000002</c:v>
                </c:pt>
                <c:pt idx="8524">
                  <c:v>366.57645000000002</c:v>
                </c:pt>
                <c:pt idx="8525">
                  <c:v>366.61608000000001</c:v>
                </c:pt>
                <c:pt idx="8526">
                  <c:v>366.60647</c:v>
                </c:pt>
                <c:pt idx="8527">
                  <c:v>366.61367999999999</c:v>
                </c:pt>
                <c:pt idx="8528">
                  <c:v>366.67612000000003</c:v>
                </c:pt>
                <c:pt idx="8529">
                  <c:v>366.73136</c:v>
                </c:pt>
                <c:pt idx="8530">
                  <c:v>366.75418000000002</c:v>
                </c:pt>
                <c:pt idx="8531">
                  <c:v>366.76139000000001</c:v>
                </c:pt>
                <c:pt idx="8532">
                  <c:v>366.78539999999998</c:v>
                </c:pt>
                <c:pt idx="8533">
                  <c:v>366.82623000000001</c:v>
                </c:pt>
                <c:pt idx="8534">
                  <c:v>366.88628</c:v>
                </c:pt>
                <c:pt idx="8535">
                  <c:v>366.88988000000001</c:v>
                </c:pt>
                <c:pt idx="8536">
                  <c:v>366.90669000000003</c:v>
                </c:pt>
                <c:pt idx="8537">
                  <c:v>366.9151</c:v>
                </c:pt>
                <c:pt idx="8538">
                  <c:v>366.99074999999999</c:v>
                </c:pt>
                <c:pt idx="8539">
                  <c:v>367.02918</c:v>
                </c:pt>
                <c:pt idx="8540">
                  <c:v>367.04838999999998</c:v>
                </c:pt>
                <c:pt idx="8541">
                  <c:v>367.08321999999998</c:v>
                </c:pt>
                <c:pt idx="8542">
                  <c:v>367.13004999999998</c:v>
                </c:pt>
                <c:pt idx="8543">
                  <c:v>367.18529000000001</c:v>
                </c:pt>
                <c:pt idx="8544">
                  <c:v>367.23092000000003</c:v>
                </c:pt>
                <c:pt idx="8545">
                  <c:v>367.24894</c:v>
                </c:pt>
                <c:pt idx="8546">
                  <c:v>367.22971999999999</c:v>
                </c:pt>
                <c:pt idx="8547">
                  <c:v>367.26094000000001</c:v>
                </c:pt>
                <c:pt idx="8548">
                  <c:v>367.32699000000002</c:v>
                </c:pt>
                <c:pt idx="8549">
                  <c:v>367.36541999999997</c:v>
                </c:pt>
                <c:pt idx="8550">
                  <c:v>367.36662000000001</c:v>
                </c:pt>
                <c:pt idx="8551">
                  <c:v>367.39783999999997</c:v>
                </c:pt>
                <c:pt idx="8552">
                  <c:v>367.46508999999998</c:v>
                </c:pt>
                <c:pt idx="8553">
                  <c:v>367.50832000000003</c:v>
                </c:pt>
                <c:pt idx="8554">
                  <c:v>367.57436999999999</c:v>
                </c:pt>
                <c:pt idx="8555">
                  <c:v>367.57317</c:v>
                </c:pt>
                <c:pt idx="8556">
                  <c:v>367.59719000000001</c:v>
                </c:pt>
                <c:pt idx="8557">
                  <c:v>367.65962999999999</c:v>
                </c:pt>
                <c:pt idx="8558">
                  <c:v>367.69565999999998</c:v>
                </c:pt>
                <c:pt idx="8559">
                  <c:v>367.70886999999999</c:v>
                </c:pt>
                <c:pt idx="8560">
                  <c:v>367.71847000000002</c:v>
                </c:pt>
                <c:pt idx="8561">
                  <c:v>367.75209999999998</c:v>
                </c:pt>
                <c:pt idx="8562">
                  <c:v>367.80614000000003</c:v>
                </c:pt>
                <c:pt idx="8563">
                  <c:v>367.84336000000002</c:v>
                </c:pt>
                <c:pt idx="8564">
                  <c:v>367.86617999999999</c:v>
                </c:pt>
                <c:pt idx="8565">
                  <c:v>367.85777000000002</c:v>
                </c:pt>
                <c:pt idx="8566">
                  <c:v>367.88418999999999</c:v>
                </c:pt>
                <c:pt idx="8567">
                  <c:v>367.93822999999998</c:v>
                </c:pt>
                <c:pt idx="8568">
                  <c:v>367.98025999999999</c:v>
                </c:pt>
                <c:pt idx="8569">
                  <c:v>367.99707000000001</c:v>
                </c:pt>
                <c:pt idx="8570">
                  <c:v>368.01629000000003</c:v>
                </c:pt>
                <c:pt idx="8571">
                  <c:v>368.06072</c:v>
                </c:pt>
                <c:pt idx="8572">
                  <c:v>368.10755</c:v>
                </c:pt>
                <c:pt idx="8573">
                  <c:v>368.18200999999999</c:v>
                </c:pt>
                <c:pt idx="8574">
                  <c:v>368.19522000000001</c:v>
                </c:pt>
                <c:pt idx="8575">
                  <c:v>368.18320999999997</c:v>
                </c:pt>
                <c:pt idx="8576">
                  <c:v>368.20602000000002</c:v>
                </c:pt>
                <c:pt idx="8577">
                  <c:v>368.28287999999998</c:v>
                </c:pt>
                <c:pt idx="8578">
                  <c:v>368.34411999999998</c:v>
                </c:pt>
                <c:pt idx="8579">
                  <c:v>368.34773000000001</c:v>
                </c:pt>
                <c:pt idx="8580">
                  <c:v>368.36333999999999</c:v>
                </c:pt>
                <c:pt idx="8581">
                  <c:v>368.40055999999998</c:v>
                </c:pt>
                <c:pt idx="8582">
                  <c:v>368.44740000000002</c:v>
                </c:pt>
                <c:pt idx="8583">
                  <c:v>368.49662999999998</c:v>
                </c:pt>
                <c:pt idx="8584">
                  <c:v>368.51224000000002</c:v>
                </c:pt>
                <c:pt idx="8585">
                  <c:v>368.52785</c:v>
                </c:pt>
                <c:pt idx="8586">
                  <c:v>368.57468999999998</c:v>
                </c:pt>
                <c:pt idx="8587">
                  <c:v>368.61070999999998</c:v>
                </c:pt>
                <c:pt idx="8588">
                  <c:v>368.63233000000002</c:v>
                </c:pt>
                <c:pt idx="8589">
                  <c:v>368.65875</c:v>
                </c:pt>
                <c:pt idx="8590">
                  <c:v>368.66714999999999</c:v>
                </c:pt>
                <c:pt idx="8591">
                  <c:v>368.72239000000002</c:v>
                </c:pt>
                <c:pt idx="8592">
                  <c:v>368.77163000000002</c:v>
                </c:pt>
                <c:pt idx="8593">
                  <c:v>368.83046999999999</c:v>
                </c:pt>
                <c:pt idx="8594">
                  <c:v>368.83287000000001</c:v>
                </c:pt>
                <c:pt idx="8595">
                  <c:v>368.84969000000001</c:v>
                </c:pt>
                <c:pt idx="8596">
                  <c:v>368.92894000000001</c:v>
                </c:pt>
                <c:pt idx="8597">
                  <c:v>368.94936000000001</c:v>
                </c:pt>
                <c:pt idx="8598">
                  <c:v>368.96857</c:v>
                </c:pt>
                <c:pt idx="8599">
                  <c:v>369.0154</c:v>
                </c:pt>
                <c:pt idx="8600">
                  <c:v>369.03582</c:v>
                </c:pt>
                <c:pt idx="8601">
                  <c:v>369.08505000000002</c:v>
                </c:pt>
                <c:pt idx="8602">
                  <c:v>369.13668999999999</c:v>
                </c:pt>
                <c:pt idx="8603">
                  <c:v>369.15951000000001</c:v>
                </c:pt>
                <c:pt idx="8604">
                  <c:v>369.15951000000001</c:v>
                </c:pt>
                <c:pt idx="8605">
                  <c:v>369.20994000000002</c:v>
                </c:pt>
                <c:pt idx="8606">
                  <c:v>369.26999000000001</c:v>
                </c:pt>
                <c:pt idx="8607">
                  <c:v>369.30360999999999</c:v>
                </c:pt>
                <c:pt idx="8608">
                  <c:v>369.29521</c:v>
                </c:pt>
                <c:pt idx="8609">
                  <c:v>369.32763</c:v>
                </c:pt>
                <c:pt idx="8610">
                  <c:v>369.37927000000002</c:v>
                </c:pt>
                <c:pt idx="8611">
                  <c:v>369.42970000000003</c:v>
                </c:pt>
                <c:pt idx="8612">
                  <c:v>369.47654</c:v>
                </c:pt>
                <c:pt idx="8613">
                  <c:v>369.48253999999997</c:v>
                </c:pt>
                <c:pt idx="8614">
                  <c:v>369.50295</c:v>
                </c:pt>
                <c:pt idx="8615">
                  <c:v>369.57260000000002</c:v>
                </c:pt>
                <c:pt idx="8616">
                  <c:v>369.63144999999997</c:v>
                </c:pt>
                <c:pt idx="8617">
                  <c:v>369.64825999999999</c:v>
                </c:pt>
                <c:pt idx="8618">
                  <c:v>369.65305999999998</c:v>
                </c:pt>
                <c:pt idx="8619">
                  <c:v>369.67347999999998</c:v>
                </c:pt>
                <c:pt idx="8620">
                  <c:v>369.72872000000001</c:v>
                </c:pt>
                <c:pt idx="8621">
                  <c:v>369.78996000000001</c:v>
                </c:pt>
                <c:pt idx="8622">
                  <c:v>369.83078999999998</c:v>
                </c:pt>
                <c:pt idx="8623">
                  <c:v>369.84640000000002</c:v>
                </c:pt>
                <c:pt idx="8624">
                  <c:v>369.86201</c:v>
                </c:pt>
                <c:pt idx="8625">
                  <c:v>369.93286000000001</c:v>
                </c:pt>
                <c:pt idx="8626">
                  <c:v>369.96409</c:v>
                </c:pt>
                <c:pt idx="8627">
                  <c:v>369.98450000000003</c:v>
                </c:pt>
                <c:pt idx="8628">
                  <c:v>370.01812000000001</c:v>
                </c:pt>
                <c:pt idx="8629">
                  <c:v>370.04935</c:v>
                </c:pt>
                <c:pt idx="8630">
                  <c:v>370.08897999999999</c:v>
                </c:pt>
                <c:pt idx="8631">
                  <c:v>370.13941</c:v>
                </c:pt>
                <c:pt idx="8632">
                  <c:v>370.14542</c:v>
                </c:pt>
                <c:pt idx="8633">
                  <c:v>370.15863000000002</c:v>
                </c:pt>
                <c:pt idx="8634">
                  <c:v>370.21145999999999</c:v>
                </c:pt>
                <c:pt idx="8635">
                  <c:v>370.27150999999998</c:v>
                </c:pt>
                <c:pt idx="8636">
                  <c:v>370.31353999999999</c:v>
                </c:pt>
                <c:pt idx="8637">
                  <c:v>370.33154999999999</c:v>
                </c:pt>
                <c:pt idx="8638">
                  <c:v>370.35437000000002</c:v>
                </c:pt>
                <c:pt idx="8639">
                  <c:v>370.39278999999999</c:v>
                </c:pt>
                <c:pt idx="8640">
                  <c:v>370.43482</c:v>
                </c:pt>
                <c:pt idx="8641">
                  <c:v>370.50087000000002</c:v>
                </c:pt>
                <c:pt idx="8642">
                  <c:v>370.50688000000002</c:v>
                </c:pt>
                <c:pt idx="8643">
                  <c:v>370.51888000000002</c:v>
                </c:pt>
                <c:pt idx="8644">
                  <c:v>370.58013</c:v>
                </c:pt>
                <c:pt idx="8645">
                  <c:v>370.64256999999998</c:v>
                </c:pt>
                <c:pt idx="8646">
                  <c:v>370.65697999999998</c:v>
                </c:pt>
                <c:pt idx="8647">
                  <c:v>370.67739999999998</c:v>
                </c:pt>
                <c:pt idx="8648">
                  <c:v>370.68821000000003</c:v>
                </c:pt>
                <c:pt idx="8649">
                  <c:v>370.74585000000002</c:v>
                </c:pt>
                <c:pt idx="8650">
                  <c:v>370.79989</c:v>
                </c:pt>
                <c:pt idx="8651">
                  <c:v>370.83350999999999</c:v>
                </c:pt>
                <c:pt idx="8652">
                  <c:v>370.83951000000002</c:v>
                </c:pt>
                <c:pt idx="8653">
                  <c:v>370.87554</c:v>
                </c:pt>
                <c:pt idx="8654">
                  <c:v>370.93799000000001</c:v>
                </c:pt>
                <c:pt idx="8655">
                  <c:v>371.00643000000002</c:v>
                </c:pt>
                <c:pt idx="8656">
                  <c:v>371.01364000000001</c:v>
                </c:pt>
                <c:pt idx="8657">
                  <c:v>371.03285</c:v>
                </c:pt>
                <c:pt idx="8658">
                  <c:v>371.05446999999998</c:v>
                </c:pt>
                <c:pt idx="8659">
                  <c:v>371.11451</c:v>
                </c:pt>
                <c:pt idx="8660">
                  <c:v>371.15413999999998</c:v>
                </c:pt>
                <c:pt idx="8661">
                  <c:v>371.17935999999997</c:v>
                </c:pt>
                <c:pt idx="8662">
                  <c:v>371.17815999999999</c:v>
                </c:pt>
                <c:pt idx="8663">
                  <c:v>371.24059999999997</c:v>
                </c:pt>
                <c:pt idx="8664">
                  <c:v>371.26942000000003</c:v>
                </c:pt>
                <c:pt idx="8665">
                  <c:v>371.31986000000001</c:v>
                </c:pt>
                <c:pt idx="8666">
                  <c:v>371.34147000000002</c:v>
                </c:pt>
                <c:pt idx="8667">
                  <c:v>371.36669000000001</c:v>
                </c:pt>
                <c:pt idx="8668">
                  <c:v>371.42313000000001</c:v>
                </c:pt>
                <c:pt idx="8669">
                  <c:v>371.47237000000001</c:v>
                </c:pt>
                <c:pt idx="8670">
                  <c:v>371.53480999999999</c:v>
                </c:pt>
                <c:pt idx="8671">
                  <c:v>371.55043000000001</c:v>
                </c:pt>
                <c:pt idx="8672">
                  <c:v>371.56123000000002</c:v>
                </c:pt>
                <c:pt idx="8673">
                  <c:v>371.61766999999998</c:v>
                </c:pt>
                <c:pt idx="8674">
                  <c:v>371.66690999999997</c:v>
                </c:pt>
                <c:pt idx="8675">
                  <c:v>371.69573000000003</c:v>
                </c:pt>
                <c:pt idx="8676">
                  <c:v>371.68973</c:v>
                </c:pt>
                <c:pt idx="8677">
                  <c:v>371.71494000000001</c:v>
                </c:pt>
                <c:pt idx="8678">
                  <c:v>371.78699</c:v>
                </c:pt>
                <c:pt idx="8679">
                  <c:v>371.84703999999999</c:v>
                </c:pt>
                <c:pt idx="8680">
                  <c:v>371.90348</c:v>
                </c:pt>
                <c:pt idx="8681">
                  <c:v>371.89506999999998</c:v>
                </c:pt>
                <c:pt idx="8682">
                  <c:v>371.90348</c:v>
                </c:pt>
                <c:pt idx="8683">
                  <c:v>371.99955</c:v>
                </c:pt>
                <c:pt idx="8684">
                  <c:v>372.05239</c:v>
                </c:pt>
                <c:pt idx="8685">
                  <c:v>372.07159999999999</c:v>
                </c:pt>
                <c:pt idx="8686">
                  <c:v>372.09922</c:v>
                </c:pt>
                <c:pt idx="8687">
                  <c:v>372.12204000000003</c:v>
                </c:pt>
                <c:pt idx="8688">
                  <c:v>372.17367000000002</c:v>
                </c:pt>
                <c:pt idx="8689">
                  <c:v>372.23250999999999</c:v>
                </c:pt>
                <c:pt idx="8690">
                  <c:v>372.25772999999998</c:v>
                </c:pt>
                <c:pt idx="8691">
                  <c:v>372.27334000000002</c:v>
                </c:pt>
                <c:pt idx="8692">
                  <c:v>372.30095999999998</c:v>
                </c:pt>
                <c:pt idx="8693">
                  <c:v>372.36581000000001</c:v>
                </c:pt>
                <c:pt idx="8694">
                  <c:v>372.40303999999998</c:v>
                </c:pt>
                <c:pt idx="8695">
                  <c:v>372.40544</c:v>
                </c:pt>
                <c:pt idx="8696">
                  <c:v>372.42225000000002</c:v>
                </c:pt>
                <c:pt idx="8697">
                  <c:v>372.48349999999999</c:v>
                </c:pt>
                <c:pt idx="8698">
                  <c:v>372.54113999999998</c:v>
                </c:pt>
                <c:pt idx="8699">
                  <c:v>372.59397000000001</c:v>
                </c:pt>
                <c:pt idx="8700">
                  <c:v>372.60358000000002</c:v>
                </c:pt>
                <c:pt idx="8701">
                  <c:v>372.60959000000003</c:v>
                </c:pt>
                <c:pt idx="8702">
                  <c:v>372.66482999999999</c:v>
                </c:pt>
                <c:pt idx="8703">
                  <c:v>372.73687999999999</c:v>
                </c:pt>
                <c:pt idx="8704">
                  <c:v>372.7681</c:v>
                </c:pt>
                <c:pt idx="8705">
                  <c:v>372.77289999999999</c:v>
                </c:pt>
                <c:pt idx="8706">
                  <c:v>372.77771000000001</c:v>
                </c:pt>
                <c:pt idx="8707">
                  <c:v>372.83775000000003</c:v>
                </c:pt>
                <c:pt idx="8708">
                  <c:v>372.90379999999999</c:v>
                </c:pt>
                <c:pt idx="8709">
                  <c:v>372.94702999999998</c:v>
                </c:pt>
                <c:pt idx="8710">
                  <c:v>372.93741999999997</c:v>
                </c:pt>
                <c:pt idx="8711">
                  <c:v>372.97345000000001</c:v>
                </c:pt>
                <c:pt idx="8712">
                  <c:v>373.04430000000002</c:v>
                </c:pt>
                <c:pt idx="8713">
                  <c:v>373.09593000000001</c:v>
                </c:pt>
                <c:pt idx="8714">
                  <c:v>373.11874999999998</c:v>
                </c:pt>
                <c:pt idx="8715">
                  <c:v>373.13916999999998</c:v>
                </c:pt>
                <c:pt idx="8716">
                  <c:v>373.16678999999999</c:v>
                </c:pt>
                <c:pt idx="8717">
                  <c:v>373.21722</c:v>
                </c:pt>
                <c:pt idx="8718">
                  <c:v>373.26044999999999</c:v>
                </c:pt>
                <c:pt idx="8719">
                  <c:v>373.30729000000002</c:v>
                </c:pt>
                <c:pt idx="8720">
                  <c:v>373.30128000000002</c:v>
                </c:pt>
                <c:pt idx="8721">
                  <c:v>373.34451000000001</c:v>
                </c:pt>
                <c:pt idx="8722">
                  <c:v>373.41777000000002</c:v>
                </c:pt>
                <c:pt idx="8723">
                  <c:v>373.45738999999998</c:v>
                </c:pt>
                <c:pt idx="8724">
                  <c:v>373.45738999999998</c:v>
                </c:pt>
                <c:pt idx="8725">
                  <c:v>373.49941999999999</c:v>
                </c:pt>
                <c:pt idx="8726">
                  <c:v>373.53665000000001</c:v>
                </c:pt>
                <c:pt idx="8727">
                  <c:v>373.60390000000001</c:v>
                </c:pt>
                <c:pt idx="8728">
                  <c:v>373.65913999999998</c:v>
                </c:pt>
                <c:pt idx="8729">
                  <c:v>373.65553999999997</c:v>
                </c:pt>
                <c:pt idx="8730">
                  <c:v>373.69036</c:v>
                </c:pt>
                <c:pt idx="8731">
                  <c:v>373.76121000000001</c:v>
                </c:pt>
                <c:pt idx="8732">
                  <c:v>373.82366000000002</c:v>
                </c:pt>
                <c:pt idx="8733">
                  <c:v>373.85728</c:v>
                </c:pt>
                <c:pt idx="8734">
                  <c:v>373.84406999999999</c:v>
                </c:pt>
                <c:pt idx="8735">
                  <c:v>373.86689000000001</c:v>
                </c:pt>
                <c:pt idx="8736">
                  <c:v>373.92212999999998</c:v>
                </c:pt>
                <c:pt idx="8737">
                  <c:v>373.98457000000002</c:v>
                </c:pt>
                <c:pt idx="8738">
                  <c:v>374.01339000000002</c:v>
                </c:pt>
                <c:pt idx="8739">
                  <c:v>374.02780000000001</c:v>
                </c:pt>
                <c:pt idx="8740">
                  <c:v>374.05662000000001</c:v>
                </c:pt>
                <c:pt idx="8741">
                  <c:v>374.13227999999998</c:v>
                </c:pt>
                <c:pt idx="8742">
                  <c:v>374.19833</c:v>
                </c:pt>
                <c:pt idx="8743">
                  <c:v>374.22955000000002</c:v>
                </c:pt>
                <c:pt idx="8744">
                  <c:v>374.22233999999997</c:v>
                </c:pt>
                <c:pt idx="8745">
                  <c:v>374.25116000000003</c:v>
                </c:pt>
                <c:pt idx="8746">
                  <c:v>374.29079000000002</c:v>
                </c:pt>
                <c:pt idx="8747">
                  <c:v>374.36043999999998</c:v>
                </c:pt>
                <c:pt idx="8748">
                  <c:v>374.39886999999999</c:v>
                </c:pt>
                <c:pt idx="8749">
                  <c:v>374.40246999999999</c:v>
                </c:pt>
                <c:pt idx="8750">
                  <c:v>374.43849999999998</c:v>
                </c:pt>
                <c:pt idx="8751">
                  <c:v>374.51175000000001</c:v>
                </c:pt>
                <c:pt idx="8752">
                  <c:v>374.56339000000003</c:v>
                </c:pt>
                <c:pt idx="8753">
                  <c:v>374.57659999999998</c:v>
                </c:pt>
                <c:pt idx="8754">
                  <c:v>374.60541999999998</c:v>
                </c:pt>
                <c:pt idx="8755">
                  <c:v>374.64265</c:v>
                </c:pt>
                <c:pt idx="8756">
                  <c:v>374.70269000000002</c:v>
                </c:pt>
                <c:pt idx="8757">
                  <c:v>374.75191999999998</c:v>
                </c:pt>
                <c:pt idx="8758">
                  <c:v>374.76873999999998</c:v>
                </c:pt>
                <c:pt idx="8759">
                  <c:v>374.76994000000002</c:v>
                </c:pt>
                <c:pt idx="8760">
                  <c:v>374.82637999999997</c:v>
                </c:pt>
                <c:pt idx="8761">
                  <c:v>374.87441000000001</c:v>
                </c:pt>
                <c:pt idx="8762">
                  <c:v>374.93205</c:v>
                </c:pt>
                <c:pt idx="8763">
                  <c:v>374.94765999999998</c:v>
                </c:pt>
                <c:pt idx="8764">
                  <c:v>374.98009000000002</c:v>
                </c:pt>
                <c:pt idx="8765">
                  <c:v>375.03172999999998</c:v>
                </c:pt>
                <c:pt idx="8766">
                  <c:v>375.06894999999997</c:v>
                </c:pt>
                <c:pt idx="8767">
                  <c:v>375.11939000000001</c:v>
                </c:pt>
                <c:pt idx="8768">
                  <c:v>375.13260000000002</c:v>
                </c:pt>
                <c:pt idx="8769">
                  <c:v>375.14701000000002</c:v>
                </c:pt>
                <c:pt idx="8770">
                  <c:v>375.23227000000003</c:v>
                </c:pt>
                <c:pt idx="8771">
                  <c:v>375.28991000000002</c:v>
                </c:pt>
                <c:pt idx="8772">
                  <c:v>375.32594</c:v>
                </c:pt>
                <c:pt idx="8773">
                  <c:v>375.34634999999997</c:v>
                </c:pt>
                <c:pt idx="8774">
                  <c:v>375.37277</c:v>
                </c:pt>
                <c:pt idx="8775">
                  <c:v>375.43040999999999</c:v>
                </c:pt>
                <c:pt idx="8776">
                  <c:v>375.48565000000002</c:v>
                </c:pt>
                <c:pt idx="8777">
                  <c:v>375.50967000000003</c:v>
                </c:pt>
                <c:pt idx="8778">
                  <c:v>375.51807000000002</c:v>
                </c:pt>
                <c:pt idx="8779">
                  <c:v>375.55529999999999</c:v>
                </c:pt>
                <c:pt idx="8780">
                  <c:v>375.61534</c:v>
                </c:pt>
                <c:pt idx="8781">
                  <c:v>375.67419000000001</c:v>
                </c:pt>
                <c:pt idx="8782">
                  <c:v>375.697</c:v>
                </c:pt>
                <c:pt idx="8783">
                  <c:v>375.70900999999998</c:v>
                </c:pt>
                <c:pt idx="8784">
                  <c:v>375.75585000000001</c:v>
                </c:pt>
                <c:pt idx="8785">
                  <c:v>375.80148000000003</c:v>
                </c:pt>
                <c:pt idx="8786">
                  <c:v>375.86873000000003</c:v>
                </c:pt>
                <c:pt idx="8787">
                  <c:v>375.88314000000003</c:v>
                </c:pt>
                <c:pt idx="8788">
                  <c:v>375.89994999999999</c:v>
                </c:pt>
                <c:pt idx="8789">
                  <c:v>375.95879000000002</c:v>
                </c:pt>
                <c:pt idx="8790">
                  <c:v>376.03203999999999</c:v>
                </c:pt>
                <c:pt idx="8791">
                  <c:v>376.07648</c:v>
                </c:pt>
                <c:pt idx="8792">
                  <c:v>376.08848</c:v>
                </c:pt>
                <c:pt idx="8793">
                  <c:v>376.11971</c:v>
                </c:pt>
                <c:pt idx="8794">
                  <c:v>376.15573000000001</c:v>
                </c:pt>
                <c:pt idx="8795">
                  <c:v>376.22298000000001</c:v>
                </c:pt>
                <c:pt idx="8796">
                  <c:v>376.28903000000003</c:v>
                </c:pt>
                <c:pt idx="8797">
                  <c:v>376.28543000000002</c:v>
                </c:pt>
                <c:pt idx="8798">
                  <c:v>376.30223999999998</c:v>
                </c:pt>
                <c:pt idx="8799">
                  <c:v>376.38029</c:v>
                </c:pt>
                <c:pt idx="8800">
                  <c:v>376.42473000000001</c:v>
                </c:pt>
                <c:pt idx="8801">
                  <c:v>376.44153999999997</c:v>
                </c:pt>
                <c:pt idx="8802">
                  <c:v>376.47876000000002</c:v>
                </c:pt>
                <c:pt idx="8803">
                  <c:v>376.49077</c:v>
                </c:pt>
                <c:pt idx="8804">
                  <c:v>376.54962</c:v>
                </c:pt>
                <c:pt idx="8805">
                  <c:v>376.62166999999999</c:v>
                </c:pt>
                <c:pt idx="8806">
                  <c:v>376.68171000000001</c:v>
                </c:pt>
                <c:pt idx="8807">
                  <c:v>376.70812999999998</c:v>
                </c:pt>
                <c:pt idx="8808">
                  <c:v>376.72613999999999</c:v>
                </c:pt>
                <c:pt idx="8809">
                  <c:v>376.78138000000001</c:v>
                </c:pt>
                <c:pt idx="8810">
                  <c:v>376.83782000000002</c:v>
                </c:pt>
                <c:pt idx="8811">
                  <c:v>376.85223000000002</c:v>
                </c:pt>
                <c:pt idx="8812">
                  <c:v>376.86784</c:v>
                </c:pt>
                <c:pt idx="8813">
                  <c:v>376.91107</c:v>
                </c:pt>
                <c:pt idx="8814">
                  <c:v>376.97712000000001</c:v>
                </c:pt>
                <c:pt idx="8815">
                  <c:v>377.04917</c:v>
                </c:pt>
                <c:pt idx="8816">
                  <c:v>377.07319000000001</c:v>
                </c:pt>
                <c:pt idx="8817">
                  <c:v>377.08159999999998</c:v>
                </c:pt>
                <c:pt idx="8818">
                  <c:v>377.12723</c:v>
                </c:pt>
                <c:pt idx="8819">
                  <c:v>377.17525999999998</c:v>
                </c:pt>
                <c:pt idx="8820">
                  <c:v>377.23050000000001</c:v>
                </c:pt>
                <c:pt idx="8821">
                  <c:v>377.23531000000003</c:v>
                </c:pt>
                <c:pt idx="8822">
                  <c:v>377.27974</c:v>
                </c:pt>
                <c:pt idx="8823">
                  <c:v>377.33017999999998</c:v>
                </c:pt>
                <c:pt idx="8824">
                  <c:v>377.37700999999998</c:v>
                </c:pt>
                <c:pt idx="8825">
                  <c:v>377.44306</c:v>
                </c:pt>
                <c:pt idx="8826">
                  <c:v>377.45386000000002</c:v>
                </c:pt>
                <c:pt idx="8827">
                  <c:v>377.48388999999997</c:v>
                </c:pt>
                <c:pt idx="8828">
                  <c:v>377.54032999999998</c:v>
                </c:pt>
                <c:pt idx="8829">
                  <c:v>377.61718000000002</c:v>
                </c:pt>
                <c:pt idx="8830">
                  <c:v>377.64839999999998</c:v>
                </c:pt>
                <c:pt idx="8831">
                  <c:v>377.65440999999998</c:v>
                </c:pt>
                <c:pt idx="8832">
                  <c:v>377.68923000000001</c:v>
                </c:pt>
                <c:pt idx="8833">
                  <c:v>377.74207000000001</c:v>
                </c:pt>
                <c:pt idx="8834">
                  <c:v>377.79250999999999</c:v>
                </c:pt>
                <c:pt idx="8835">
                  <c:v>377.82492999999999</c:v>
                </c:pt>
                <c:pt idx="8836">
                  <c:v>377.83094</c:v>
                </c:pt>
                <c:pt idx="8837">
                  <c:v>377.85135000000002</c:v>
                </c:pt>
                <c:pt idx="8838">
                  <c:v>377.94141000000002</c:v>
                </c:pt>
                <c:pt idx="8839">
                  <c:v>377.98705000000001</c:v>
                </c:pt>
                <c:pt idx="8840">
                  <c:v>378.00265999999999</c:v>
                </c:pt>
                <c:pt idx="8841">
                  <c:v>378.03627999999998</c:v>
                </c:pt>
                <c:pt idx="8842">
                  <c:v>378.07951000000003</c:v>
                </c:pt>
                <c:pt idx="8843">
                  <c:v>378.15035999999998</c:v>
                </c:pt>
                <c:pt idx="8844">
                  <c:v>378.21161000000001</c:v>
                </c:pt>
                <c:pt idx="8845">
                  <c:v>378.24403000000001</c:v>
                </c:pt>
                <c:pt idx="8846">
                  <c:v>378.25963999999999</c:v>
                </c:pt>
                <c:pt idx="8847">
                  <c:v>378.28726</c:v>
                </c:pt>
                <c:pt idx="8848">
                  <c:v>378.36171999999999</c:v>
                </c:pt>
                <c:pt idx="8849">
                  <c:v>378.43137000000002</c:v>
                </c:pt>
                <c:pt idx="8850">
                  <c:v>378.44216999999998</c:v>
                </c:pt>
                <c:pt idx="8851">
                  <c:v>378.46379000000002</c:v>
                </c:pt>
                <c:pt idx="8852">
                  <c:v>378.49261000000001</c:v>
                </c:pt>
                <c:pt idx="8853">
                  <c:v>378.53944000000001</c:v>
                </c:pt>
                <c:pt idx="8854">
                  <c:v>378.61029000000002</c:v>
                </c:pt>
                <c:pt idx="8855">
                  <c:v>378.62711000000002</c:v>
                </c:pt>
                <c:pt idx="8856">
                  <c:v>378.65472999999997</c:v>
                </c:pt>
                <c:pt idx="8857">
                  <c:v>378.71357</c:v>
                </c:pt>
                <c:pt idx="8858">
                  <c:v>378.77001000000001</c:v>
                </c:pt>
                <c:pt idx="8859">
                  <c:v>378.82765000000001</c:v>
                </c:pt>
                <c:pt idx="8860">
                  <c:v>378.84086000000002</c:v>
                </c:pt>
                <c:pt idx="8861">
                  <c:v>378.85887000000002</c:v>
                </c:pt>
                <c:pt idx="8862">
                  <c:v>378.91530999999998</c:v>
                </c:pt>
                <c:pt idx="8863">
                  <c:v>378.96334999999999</c:v>
                </c:pt>
                <c:pt idx="8864">
                  <c:v>379.00778000000003</c:v>
                </c:pt>
                <c:pt idx="8865">
                  <c:v>379.02699000000001</c:v>
                </c:pt>
                <c:pt idx="8866">
                  <c:v>379.05822000000001</c:v>
                </c:pt>
                <c:pt idx="8867">
                  <c:v>379.11345999999998</c:v>
                </c:pt>
                <c:pt idx="8868">
                  <c:v>379.17349999999999</c:v>
                </c:pt>
                <c:pt idx="8869">
                  <c:v>379.18911000000003</c:v>
                </c:pt>
                <c:pt idx="8870">
                  <c:v>379.23955000000001</c:v>
                </c:pt>
                <c:pt idx="8871">
                  <c:v>379.28757999999999</c:v>
                </c:pt>
                <c:pt idx="8872">
                  <c:v>379.32481000000001</c:v>
                </c:pt>
                <c:pt idx="8873">
                  <c:v>379.37765000000002</c:v>
                </c:pt>
                <c:pt idx="8874">
                  <c:v>379.41007000000002</c:v>
                </c:pt>
                <c:pt idx="8875">
                  <c:v>379.42207999999999</c:v>
                </c:pt>
                <c:pt idx="8876">
                  <c:v>379.46291000000002</c:v>
                </c:pt>
                <c:pt idx="8877">
                  <c:v>379.53255999999999</c:v>
                </c:pt>
                <c:pt idx="8878">
                  <c:v>379.58659999999998</c:v>
                </c:pt>
                <c:pt idx="8879">
                  <c:v>379.61781999999999</c:v>
                </c:pt>
                <c:pt idx="8880">
                  <c:v>379.64904000000001</c:v>
                </c:pt>
                <c:pt idx="8881">
                  <c:v>379.69107000000002</c:v>
                </c:pt>
                <c:pt idx="8882">
                  <c:v>379.73669999999998</c:v>
                </c:pt>
                <c:pt idx="8883">
                  <c:v>379.79795000000001</c:v>
                </c:pt>
                <c:pt idx="8884">
                  <c:v>379.82796999999999</c:v>
                </c:pt>
                <c:pt idx="8885">
                  <c:v>379.84598</c:v>
                </c:pt>
                <c:pt idx="8886">
                  <c:v>379.90242000000001</c:v>
                </c:pt>
                <c:pt idx="8887">
                  <c:v>379.97568000000001</c:v>
                </c:pt>
                <c:pt idx="8888">
                  <c:v>380.01891000000001</c:v>
                </c:pt>
                <c:pt idx="8889">
                  <c:v>380.03332</c:v>
                </c:pt>
                <c:pt idx="8890">
                  <c:v>380.07414999999997</c:v>
                </c:pt>
                <c:pt idx="8891">
                  <c:v>380.14260000000002</c:v>
                </c:pt>
                <c:pt idx="8892">
                  <c:v>380.19303000000002</c:v>
                </c:pt>
                <c:pt idx="8893">
                  <c:v>380.23266000000001</c:v>
                </c:pt>
                <c:pt idx="8894">
                  <c:v>380.23505999999998</c:v>
                </c:pt>
                <c:pt idx="8895">
                  <c:v>380.24707000000001</c:v>
                </c:pt>
                <c:pt idx="8896">
                  <c:v>380.32873000000001</c:v>
                </c:pt>
                <c:pt idx="8897">
                  <c:v>380.38997000000001</c:v>
                </c:pt>
                <c:pt idx="8898">
                  <c:v>380.41879</c:v>
                </c:pt>
                <c:pt idx="8899">
                  <c:v>380.46562999999998</c:v>
                </c:pt>
                <c:pt idx="8900">
                  <c:v>380.50045</c:v>
                </c:pt>
                <c:pt idx="8901">
                  <c:v>380.58091000000002</c:v>
                </c:pt>
                <c:pt idx="8902">
                  <c:v>380.63015000000001</c:v>
                </c:pt>
                <c:pt idx="8903">
                  <c:v>380.66016999999999</c:v>
                </c:pt>
                <c:pt idx="8904">
                  <c:v>380.67698000000001</c:v>
                </c:pt>
                <c:pt idx="8905">
                  <c:v>380.71420999999998</c:v>
                </c:pt>
                <c:pt idx="8906">
                  <c:v>380.78746000000001</c:v>
                </c:pt>
                <c:pt idx="8907">
                  <c:v>380.84269999999998</c:v>
                </c:pt>
                <c:pt idx="8908">
                  <c:v>380.86191000000002</c:v>
                </c:pt>
                <c:pt idx="8909">
                  <c:v>380.89553999999998</c:v>
                </c:pt>
                <c:pt idx="8910">
                  <c:v>380.93876999999998</c:v>
                </c:pt>
                <c:pt idx="8911">
                  <c:v>380.98559999999998</c:v>
                </c:pt>
                <c:pt idx="8912">
                  <c:v>381.06004999999999</c:v>
                </c:pt>
                <c:pt idx="8913">
                  <c:v>381.05045000000001</c:v>
                </c:pt>
                <c:pt idx="8914">
                  <c:v>381.07686999999999</c:v>
                </c:pt>
                <c:pt idx="8915">
                  <c:v>381.14532000000003</c:v>
                </c:pt>
                <c:pt idx="8916">
                  <c:v>381.21256</c:v>
                </c:pt>
                <c:pt idx="8917">
                  <c:v>381.26659999999998</c:v>
                </c:pt>
                <c:pt idx="8918">
                  <c:v>381.27981</c:v>
                </c:pt>
                <c:pt idx="8919">
                  <c:v>381.32423999999997</c:v>
                </c:pt>
                <c:pt idx="8920">
                  <c:v>381.39749999999998</c:v>
                </c:pt>
                <c:pt idx="8921">
                  <c:v>381.46715</c:v>
                </c:pt>
                <c:pt idx="8922">
                  <c:v>381.52238999999997</c:v>
                </c:pt>
                <c:pt idx="8923">
                  <c:v>381.54039999999998</c:v>
                </c:pt>
                <c:pt idx="8924">
                  <c:v>381.54881</c:v>
                </c:pt>
                <c:pt idx="8925">
                  <c:v>381.60645</c:v>
                </c:pt>
                <c:pt idx="8926">
                  <c:v>381.66888999999998</c:v>
                </c:pt>
                <c:pt idx="8927">
                  <c:v>381.71451999999999</c:v>
                </c:pt>
                <c:pt idx="8928">
                  <c:v>381.72653000000003</c:v>
                </c:pt>
                <c:pt idx="8929">
                  <c:v>381.76616000000001</c:v>
                </c:pt>
                <c:pt idx="8930">
                  <c:v>381.83940999999999</c:v>
                </c:pt>
                <c:pt idx="8931">
                  <c:v>381.89344999999997</c:v>
                </c:pt>
                <c:pt idx="8932">
                  <c:v>381.93308000000002</c:v>
                </c:pt>
                <c:pt idx="8933">
                  <c:v>381.94628999999998</c:v>
                </c:pt>
                <c:pt idx="8934">
                  <c:v>381.98592000000002</c:v>
                </c:pt>
                <c:pt idx="8935">
                  <c:v>382.05196999999998</c:v>
                </c:pt>
                <c:pt idx="8936">
                  <c:v>382.0976</c:v>
                </c:pt>
                <c:pt idx="8937">
                  <c:v>382.11921000000001</c:v>
                </c:pt>
                <c:pt idx="8938">
                  <c:v>382.17205000000001</c:v>
                </c:pt>
                <c:pt idx="8939">
                  <c:v>382.21048000000002</c:v>
                </c:pt>
                <c:pt idx="8940">
                  <c:v>382.27533</c:v>
                </c:pt>
                <c:pt idx="8941">
                  <c:v>382.34498000000002</c:v>
                </c:pt>
                <c:pt idx="8942">
                  <c:v>382.36299000000002</c:v>
                </c:pt>
                <c:pt idx="8943">
                  <c:v>382.38220000000001</c:v>
                </c:pt>
                <c:pt idx="8944">
                  <c:v>382.45305000000002</c:v>
                </c:pt>
                <c:pt idx="8945">
                  <c:v>382.54671999999999</c:v>
                </c:pt>
                <c:pt idx="8946">
                  <c:v>382.56833999999998</c:v>
                </c:pt>
                <c:pt idx="8947">
                  <c:v>382.58154999999999</c:v>
                </c:pt>
                <c:pt idx="8948">
                  <c:v>382.60917000000001</c:v>
                </c:pt>
                <c:pt idx="8949">
                  <c:v>382.67041</c:v>
                </c:pt>
                <c:pt idx="8950">
                  <c:v>382.72444999999999</c:v>
                </c:pt>
                <c:pt idx="8951">
                  <c:v>382.78449000000001</c:v>
                </c:pt>
                <c:pt idx="8952">
                  <c:v>382.79050000000001</c:v>
                </c:pt>
                <c:pt idx="8953">
                  <c:v>382.80851000000001</c:v>
                </c:pt>
                <c:pt idx="8954">
                  <c:v>382.89377000000002</c:v>
                </c:pt>
                <c:pt idx="8955">
                  <c:v>382.93340000000001</c:v>
                </c:pt>
                <c:pt idx="8956">
                  <c:v>382.98504000000003</c:v>
                </c:pt>
                <c:pt idx="8957">
                  <c:v>382.99824999999998</c:v>
                </c:pt>
                <c:pt idx="8958">
                  <c:v>383.04268000000002</c:v>
                </c:pt>
                <c:pt idx="8959">
                  <c:v>383.10872999999998</c:v>
                </c:pt>
                <c:pt idx="8960">
                  <c:v>383.17477000000002</c:v>
                </c:pt>
                <c:pt idx="8961">
                  <c:v>383.22161</c:v>
                </c:pt>
                <c:pt idx="8962">
                  <c:v>383.24202000000002</c:v>
                </c:pt>
                <c:pt idx="8963">
                  <c:v>383.27444000000003</c:v>
                </c:pt>
                <c:pt idx="8964">
                  <c:v>383.3537</c:v>
                </c:pt>
                <c:pt idx="8965">
                  <c:v>383.41253999999998</c:v>
                </c:pt>
                <c:pt idx="8966">
                  <c:v>383.44135999999997</c:v>
                </c:pt>
                <c:pt idx="8967">
                  <c:v>383.47978999999998</c:v>
                </c:pt>
                <c:pt idx="8968">
                  <c:v>383.50020999999998</c:v>
                </c:pt>
                <c:pt idx="8969">
                  <c:v>383.56144999999998</c:v>
                </c:pt>
                <c:pt idx="8970">
                  <c:v>383.62389999999999</c:v>
                </c:pt>
                <c:pt idx="8971">
                  <c:v>383.65152</c:v>
                </c:pt>
                <c:pt idx="8972">
                  <c:v>383.67072999999999</c:v>
                </c:pt>
                <c:pt idx="8973">
                  <c:v>383.72957000000002</c:v>
                </c:pt>
                <c:pt idx="8974">
                  <c:v>383.80282</c:v>
                </c:pt>
                <c:pt idx="8975">
                  <c:v>383.84965999999997</c:v>
                </c:pt>
                <c:pt idx="8976">
                  <c:v>383.86286999999999</c:v>
                </c:pt>
                <c:pt idx="8977">
                  <c:v>383.90370000000001</c:v>
                </c:pt>
                <c:pt idx="8978">
                  <c:v>383.95893999999998</c:v>
                </c:pt>
                <c:pt idx="8979">
                  <c:v>384.01418000000001</c:v>
                </c:pt>
                <c:pt idx="8980">
                  <c:v>384.08262000000002</c:v>
                </c:pt>
                <c:pt idx="8981">
                  <c:v>384.09703999999999</c:v>
                </c:pt>
                <c:pt idx="8982">
                  <c:v>384.12585999999999</c:v>
                </c:pt>
                <c:pt idx="8983">
                  <c:v>384.20510999999999</c:v>
                </c:pt>
                <c:pt idx="8984">
                  <c:v>384.28077000000002</c:v>
                </c:pt>
                <c:pt idx="8985">
                  <c:v>384.31558999999999</c:v>
                </c:pt>
                <c:pt idx="8986">
                  <c:v>384.33841000000001</c:v>
                </c:pt>
                <c:pt idx="8987">
                  <c:v>384.38164</c:v>
                </c:pt>
                <c:pt idx="8988">
                  <c:v>384.43328000000002</c:v>
                </c:pt>
                <c:pt idx="8989">
                  <c:v>384.49811999999997</c:v>
                </c:pt>
                <c:pt idx="8990">
                  <c:v>384.52573999999998</c:v>
                </c:pt>
                <c:pt idx="8991">
                  <c:v>384.53295000000003</c:v>
                </c:pt>
                <c:pt idx="8992">
                  <c:v>384.55336</c:v>
                </c:pt>
                <c:pt idx="8993">
                  <c:v>384.64222999999998</c:v>
                </c:pt>
                <c:pt idx="8994">
                  <c:v>384.69866999999999</c:v>
                </c:pt>
                <c:pt idx="8995">
                  <c:v>384.72147999999999</c:v>
                </c:pt>
                <c:pt idx="8996">
                  <c:v>384.77312000000001</c:v>
                </c:pt>
                <c:pt idx="8997">
                  <c:v>384.81754999999998</c:v>
                </c:pt>
                <c:pt idx="8998">
                  <c:v>384.87279000000001</c:v>
                </c:pt>
                <c:pt idx="8999">
                  <c:v>384.94965000000002</c:v>
                </c:pt>
                <c:pt idx="9000">
                  <c:v>384.98327</c:v>
                </c:pt>
                <c:pt idx="9001">
                  <c:v>384.98446999999999</c:v>
                </c:pt>
                <c:pt idx="9002">
                  <c:v>385.04692</c:v>
                </c:pt>
                <c:pt idx="9003">
                  <c:v>385.12376999999998</c:v>
                </c:pt>
                <c:pt idx="9004">
                  <c:v>385.18621999999999</c:v>
                </c:pt>
                <c:pt idx="9005">
                  <c:v>385.20783</c:v>
                </c:pt>
                <c:pt idx="9006">
                  <c:v>385.22584999999998</c:v>
                </c:pt>
                <c:pt idx="9007">
                  <c:v>385.28348999999997</c:v>
                </c:pt>
                <c:pt idx="9008">
                  <c:v>385.34953000000002</c:v>
                </c:pt>
                <c:pt idx="9009">
                  <c:v>385.41917999999998</c:v>
                </c:pt>
                <c:pt idx="9010">
                  <c:v>385.41198000000003</c:v>
                </c:pt>
                <c:pt idx="9011">
                  <c:v>385.42878999999999</c:v>
                </c:pt>
                <c:pt idx="9012">
                  <c:v>385.49723999999998</c:v>
                </c:pt>
                <c:pt idx="9013">
                  <c:v>385.56689</c:v>
                </c:pt>
                <c:pt idx="9014">
                  <c:v>385.61131999999998</c:v>
                </c:pt>
                <c:pt idx="9015">
                  <c:v>385.62813</c:v>
                </c:pt>
                <c:pt idx="9016">
                  <c:v>385.66656</c:v>
                </c:pt>
                <c:pt idx="9017">
                  <c:v>385.74702000000002</c:v>
                </c:pt>
                <c:pt idx="9018">
                  <c:v>385.81306999999998</c:v>
                </c:pt>
                <c:pt idx="9019">
                  <c:v>385.85149999999999</c:v>
                </c:pt>
                <c:pt idx="9020">
                  <c:v>385.8587</c:v>
                </c:pt>
                <c:pt idx="9021">
                  <c:v>385.88632000000001</c:v>
                </c:pt>
                <c:pt idx="9022">
                  <c:v>385.96438000000001</c:v>
                </c:pt>
                <c:pt idx="9023">
                  <c:v>386.03883000000002</c:v>
                </c:pt>
                <c:pt idx="9024">
                  <c:v>386.06524999999999</c:v>
                </c:pt>
                <c:pt idx="9025">
                  <c:v>386.11809</c:v>
                </c:pt>
                <c:pt idx="9026">
                  <c:v>386.14210000000003</c:v>
                </c:pt>
                <c:pt idx="9027">
                  <c:v>386.24538000000001</c:v>
                </c:pt>
                <c:pt idx="9028">
                  <c:v>386.31862999999998</c:v>
                </c:pt>
                <c:pt idx="9029">
                  <c:v>386.33663999999999</c:v>
                </c:pt>
                <c:pt idx="9030">
                  <c:v>386.35104999999999</c:v>
                </c:pt>
                <c:pt idx="9031">
                  <c:v>386.39067999999997</c:v>
                </c:pt>
                <c:pt idx="9032">
                  <c:v>386.47593999999998</c:v>
                </c:pt>
                <c:pt idx="9033">
                  <c:v>386.52758</c:v>
                </c:pt>
                <c:pt idx="9034">
                  <c:v>386.54199</c:v>
                </c:pt>
                <c:pt idx="9035">
                  <c:v>386.57682</c:v>
                </c:pt>
                <c:pt idx="9036">
                  <c:v>386.62004999999999</c:v>
                </c:pt>
                <c:pt idx="9037">
                  <c:v>386.69569999999999</c:v>
                </c:pt>
                <c:pt idx="9038">
                  <c:v>386.75934999999998</c:v>
                </c:pt>
                <c:pt idx="9039">
                  <c:v>386.79656999999997</c:v>
                </c:pt>
                <c:pt idx="9040">
                  <c:v>386.80617999999998</c:v>
                </c:pt>
                <c:pt idx="9041">
                  <c:v>386.86863</c:v>
                </c:pt>
                <c:pt idx="9042">
                  <c:v>386.94788</c:v>
                </c:pt>
                <c:pt idx="9043">
                  <c:v>387.00072</c:v>
                </c:pt>
                <c:pt idx="9044">
                  <c:v>387.01513</c:v>
                </c:pt>
                <c:pt idx="9045">
                  <c:v>387.05115999999998</c:v>
                </c:pt>
                <c:pt idx="9046">
                  <c:v>387.1148</c:v>
                </c:pt>
                <c:pt idx="9047">
                  <c:v>387.18806000000001</c:v>
                </c:pt>
                <c:pt idx="9048">
                  <c:v>387.24810000000002</c:v>
                </c:pt>
                <c:pt idx="9049">
                  <c:v>387.26970999999998</c:v>
                </c:pt>
                <c:pt idx="9050">
                  <c:v>387.28532000000001</c:v>
                </c:pt>
                <c:pt idx="9051">
                  <c:v>387.35737999999998</c:v>
                </c:pt>
                <c:pt idx="9052">
                  <c:v>387.41741999999999</c:v>
                </c:pt>
                <c:pt idx="9053">
                  <c:v>387.46906000000001</c:v>
                </c:pt>
                <c:pt idx="9054">
                  <c:v>387.49306999999999</c:v>
                </c:pt>
                <c:pt idx="9055">
                  <c:v>387.53751</c:v>
                </c:pt>
                <c:pt idx="9056">
                  <c:v>387.59395000000001</c:v>
                </c:pt>
                <c:pt idx="9057">
                  <c:v>387.66239999999999</c:v>
                </c:pt>
                <c:pt idx="9058">
                  <c:v>387.71764000000002</c:v>
                </c:pt>
                <c:pt idx="9059">
                  <c:v>387.74405000000002</c:v>
                </c:pt>
                <c:pt idx="9060">
                  <c:v>387.77647999999999</c:v>
                </c:pt>
                <c:pt idx="9061">
                  <c:v>387.84613000000002</c:v>
                </c:pt>
                <c:pt idx="9062">
                  <c:v>387.91338000000002</c:v>
                </c:pt>
                <c:pt idx="9063">
                  <c:v>387.92658999999998</c:v>
                </c:pt>
                <c:pt idx="9064">
                  <c:v>387.96141</c:v>
                </c:pt>
                <c:pt idx="9065">
                  <c:v>388.01305000000002</c:v>
                </c:pt>
                <c:pt idx="9066">
                  <c:v>388.06227999999999</c:v>
                </c:pt>
                <c:pt idx="9067">
                  <c:v>388.15114999999997</c:v>
                </c:pt>
                <c:pt idx="9068">
                  <c:v>388.16556000000003</c:v>
                </c:pt>
                <c:pt idx="9069">
                  <c:v>388.18477000000001</c:v>
                </c:pt>
                <c:pt idx="9070">
                  <c:v>388.27843999999999</c:v>
                </c:pt>
                <c:pt idx="9071">
                  <c:v>388.34208000000001</c:v>
                </c:pt>
                <c:pt idx="9072">
                  <c:v>388.39251999999999</c:v>
                </c:pt>
                <c:pt idx="9073">
                  <c:v>388.41052999999999</c:v>
                </c:pt>
                <c:pt idx="9074">
                  <c:v>388.43934999999999</c:v>
                </c:pt>
                <c:pt idx="9075">
                  <c:v>388.50779999999997</c:v>
                </c:pt>
                <c:pt idx="9076">
                  <c:v>388.57625000000002</c:v>
                </c:pt>
                <c:pt idx="9077">
                  <c:v>388.63869999999997</c:v>
                </c:pt>
                <c:pt idx="9078">
                  <c:v>388.65311000000003</c:v>
                </c:pt>
                <c:pt idx="9079">
                  <c:v>388.66872000000001</c:v>
                </c:pt>
                <c:pt idx="9080">
                  <c:v>388.74556999999999</c:v>
                </c:pt>
                <c:pt idx="9081">
                  <c:v>388.76118000000002</c:v>
                </c:pt>
                <c:pt idx="9082">
                  <c:v>388.08030000000002</c:v>
                </c:pt>
                <c:pt idx="9083">
                  <c:v>388.68072999999998</c:v>
                </c:pt>
                <c:pt idx="9084">
                  <c:v>388.76238999999998</c:v>
                </c:pt>
                <c:pt idx="9085">
                  <c:v>388.82243</c:v>
                </c:pt>
                <c:pt idx="9086">
                  <c:v>388.89328</c:v>
                </c:pt>
                <c:pt idx="9087">
                  <c:v>388.95332000000002</c:v>
                </c:pt>
                <c:pt idx="9088">
                  <c:v>388.96413000000001</c:v>
                </c:pt>
                <c:pt idx="9089">
                  <c:v>389.01817</c:v>
                </c:pt>
                <c:pt idx="9090">
                  <c:v>389.10102999999998</c:v>
                </c:pt>
                <c:pt idx="9091">
                  <c:v>389.15026</c:v>
                </c:pt>
                <c:pt idx="9092">
                  <c:v>389.17908</c:v>
                </c:pt>
                <c:pt idx="9093">
                  <c:v>389.21510999999998</c:v>
                </c:pt>
                <c:pt idx="9094">
                  <c:v>389.25833999999998</c:v>
                </c:pt>
                <c:pt idx="9095">
                  <c:v>389.32918999999998</c:v>
                </c:pt>
                <c:pt idx="9096">
                  <c:v>389.39764000000002</c:v>
                </c:pt>
                <c:pt idx="9097">
                  <c:v>389.40604999999999</c:v>
                </c:pt>
                <c:pt idx="9098">
                  <c:v>389.43126999999998</c:v>
                </c:pt>
                <c:pt idx="9099">
                  <c:v>389.49851000000001</c:v>
                </c:pt>
                <c:pt idx="9100">
                  <c:v>389.58377999999999</c:v>
                </c:pt>
                <c:pt idx="9101">
                  <c:v>389.64861999999999</c:v>
                </c:pt>
                <c:pt idx="9102">
                  <c:v>389.65102000000002</c:v>
                </c:pt>
                <c:pt idx="9103">
                  <c:v>389.69666000000001</c:v>
                </c:pt>
                <c:pt idx="9104">
                  <c:v>389.75069999999999</c:v>
                </c:pt>
                <c:pt idx="9105">
                  <c:v>389.79752999999999</c:v>
                </c:pt>
                <c:pt idx="9106">
                  <c:v>389.87558999999999</c:v>
                </c:pt>
                <c:pt idx="9107">
                  <c:v>389.90561000000002</c:v>
                </c:pt>
                <c:pt idx="9108">
                  <c:v>389.94042999999999</c:v>
                </c:pt>
                <c:pt idx="9109">
                  <c:v>389.99806999999998</c:v>
                </c:pt>
                <c:pt idx="9110">
                  <c:v>390.06891999999999</c:v>
                </c:pt>
                <c:pt idx="9111">
                  <c:v>390.12536</c:v>
                </c:pt>
                <c:pt idx="9112">
                  <c:v>390.14818000000002</c:v>
                </c:pt>
                <c:pt idx="9113">
                  <c:v>390.19141000000002</c:v>
                </c:pt>
                <c:pt idx="9114">
                  <c:v>390.24545000000001</c:v>
                </c:pt>
                <c:pt idx="9115">
                  <c:v>390.29469</c:v>
                </c:pt>
                <c:pt idx="9116">
                  <c:v>390.36313999999999</c:v>
                </c:pt>
                <c:pt idx="9117">
                  <c:v>390.37034</c:v>
                </c:pt>
                <c:pt idx="9118">
                  <c:v>390.40517</c:v>
                </c:pt>
                <c:pt idx="9119">
                  <c:v>390.47120999999999</c:v>
                </c:pt>
                <c:pt idx="9120">
                  <c:v>390.54446999999999</c:v>
                </c:pt>
                <c:pt idx="9121">
                  <c:v>390.56848000000002</c:v>
                </c:pt>
                <c:pt idx="9122">
                  <c:v>390.60811000000001</c:v>
                </c:pt>
                <c:pt idx="9123">
                  <c:v>390.66215</c:v>
                </c:pt>
                <c:pt idx="9124">
                  <c:v>390.71859000000001</c:v>
                </c:pt>
                <c:pt idx="9125">
                  <c:v>390.78343999999998</c:v>
                </c:pt>
                <c:pt idx="9126">
                  <c:v>390.80865999999997</c:v>
                </c:pt>
                <c:pt idx="9127">
                  <c:v>390.85428999999999</c:v>
                </c:pt>
                <c:pt idx="9128">
                  <c:v>390.92153999999999</c:v>
                </c:pt>
                <c:pt idx="9129">
                  <c:v>390.98518000000001</c:v>
                </c:pt>
                <c:pt idx="9130">
                  <c:v>391.04041999999998</c:v>
                </c:pt>
                <c:pt idx="9131">
                  <c:v>391.07524999999998</c:v>
                </c:pt>
                <c:pt idx="9132">
                  <c:v>391.10647</c:v>
                </c:pt>
                <c:pt idx="9133">
                  <c:v>391.18092000000001</c:v>
                </c:pt>
                <c:pt idx="9134">
                  <c:v>391.23136</c:v>
                </c:pt>
                <c:pt idx="9135">
                  <c:v>391.31301999999999</c:v>
                </c:pt>
                <c:pt idx="9136">
                  <c:v>391.32742999999999</c:v>
                </c:pt>
                <c:pt idx="9137">
                  <c:v>391.35144000000003</c:v>
                </c:pt>
                <c:pt idx="9138">
                  <c:v>391.41629</c:v>
                </c:pt>
                <c:pt idx="9139">
                  <c:v>391.49795</c:v>
                </c:pt>
                <c:pt idx="9140">
                  <c:v>391.52917000000002</c:v>
                </c:pt>
                <c:pt idx="9141">
                  <c:v>391.56400000000002</c:v>
                </c:pt>
                <c:pt idx="9142">
                  <c:v>391.57841000000002</c:v>
                </c:pt>
                <c:pt idx="9143">
                  <c:v>391.64204999999998</c:v>
                </c:pt>
                <c:pt idx="9144">
                  <c:v>391.72971999999999</c:v>
                </c:pt>
                <c:pt idx="9145">
                  <c:v>391.79696000000001</c:v>
                </c:pt>
                <c:pt idx="9146">
                  <c:v>391.83179000000001</c:v>
                </c:pt>
                <c:pt idx="9147">
                  <c:v>391.84980000000002</c:v>
                </c:pt>
                <c:pt idx="9148">
                  <c:v>391.95067999999998</c:v>
                </c:pt>
                <c:pt idx="9149">
                  <c:v>392.01911999999999</c:v>
                </c:pt>
                <c:pt idx="9150">
                  <c:v>392.02992999999998</c:v>
                </c:pt>
                <c:pt idx="9151">
                  <c:v>392.07315999999997</c:v>
                </c:pt>
                <c:pt idx="9152">
                  <c:v>392.12</c:v>
                </c:pt>
                <c:pt idx="9153">
                  <c:v>392.16923000000003</c:v>
                </c:pt>
                <c:pt idx="9154">
                  <c:v>392.23167999999998</c:v>
                </c:pt>
                <c:pt idx="9155">
                  <c:v>392.26409999999998</c:v>
                </c:pt>
                <c:pt idx="9156">
                  <c:v>392.27370999999999</c:v>
                </c:pt>
                <c:pt idx="9157">
                  <c:v>392.34696000000002</c:v>
                </c:pt>
                <c:pt idx="9158">
                  <c:v>392.39499000000001</c:v>
                </c:pt>
                <c:pt idx="9159">
                  <c:v>392.45143000000002</c:v>
                </c:pt>
                <c:pt idx="9160">
                  <c:v>392.50306999999998</c:v>
                </c:pt>
                <c:pt idx="9161">
                  <c:v>392.54629999999997</c:v>
                </c:pt>
                <c:pt idx="9162">
                  <c:v>392.60635000000002</c:v>
                </c:pt>
                <c:pt idx="9163">
                  <c:v>392.68439999999998</c:v>
                </c:pt>
                <c:pt idx="9164">
                  <c:v>392.74324000000001</c:v>
                </c:pt>
                <c:pt idx="9165">
                  <c:v>392.77206999999999</c:v>
                </c:pt>
                <c:pt idx="9166">
                  <c:v>392.81288999999998</c:v>
                </c:pt>
                <c:pt idx="9167">
                  <c:v>392.86813000000001</c:v>
                </c:pt>
                <c:pt idx="9168">
                  <c:v>392.94979000000001</c:v>
                </c:pt>
                <c:pt idx="9169">
                  <c:v>392.98822000000001</c:v>
                </c:pt>
                <c:pt idx="9170">
                  <c:v>392.98942</c:v>
                </c:pt>
                <c:pt idx="9171">
                  <c:v>393.07708000000002</c:v>
                </c:pt>
                <c:pt idx="9172">
                  <c:v>393.15154000000001</c:v>
                </c:pt>
                <c:pt idx="9173">
                  <c:v>393.21037999999999</c:v>
                </c:pt>
                <c:pt idx="9174">
                  <c:v>393.26801999999998</c:v>
                </c:pt>
                <c:pt idx="9175">
                  <c:v>393.29563999999999</c:v>
                </c:pt>
                <c:pt idx="9176">
                  <c:v>393.34127000000001</c:v>
                </c:pt>
                <c:pt idx="9177">
                  <c:v>393.40492</c:v>
                </c:pt>
                <c:pt idx="9178">
                  <c:v>393.47097000000002</c:v>
                </c:pt>
                <c:pt idx="9179">
                  <c:v>393.50099</c:v>
                </c:pt>
                <c:pt idx="9180">
                  <c:v>393.52981</c:v>
                </c:pt>
                <c:pt idx="9181">
                  <c:v>393.57423999999997</c:v>
                </c:pt>
                <c:pt idx="9182">
                  <c:v>393.65589999999997</c:v>
                </c:pt>
                <c:pt idx="9183">
                  <c:v>393.72915</c:v>
                </c:pt>
                <c:pt idx="9184">
                  <c:v>393.73635999999999</c:v>
                </c:pt>
                <c:pt idx="9185">
                  <c:v>393.78559000000001</c:v>
                </c:pt>
                <c:pt idx="9186">
                  <c:v>393.82762000000002</c:v>
                </c:pt>
                <c:pt idx="9187">
                  <c:v>393.93090000000001</c:v>
                </c:pt>
                <c:pt idx="9188">
                  <c:v>393.99214000000001</c:v>
                </c:pt>
                <c:pt idx="9189">
                  <c:v>394.02697000000001</c:v>
                </c:pt>
                <c:pt idx="9190">
                  <c:v>394.07139999999998</c:v>
                </c:pt>
                <c:pt idx="9191">
                  <c:v>394.13024000000001</c:v>
                </c:pt>
                <c:pt idx="9192">
                  <c:v>394.21550000000002</c:v>
                </c:pt>
                <c:pt idx="9193">
                  <c:v>394.27434</c:v>
                </c:pt>
                <c:pt idx="9194">
                  <c:v>394.30315999999999</c:v>
                </c:pt>
                <c:pt idx="9195">
                  <c:v>394.31036999999998</c:v>
                </c:pt>
                <c:pt idx="9196">
                  <c:v>394.38963000000001</c:v>
                </c:pt>
                <c:pt idx="9197">
                  <c:v>394.46287999999998</c:v>
                </c:pt>
                <c:pt idx="9198">
                  <c:v>394.53133000000003</c:v>
                </c:pt>
                <c:pt idx="9199">
                  <c:v>394.55054000000001</c:v>
                </c:pt>
                <c:pt idx="9200">
                  <c:v>394.58776999999998</c:v>
                </c:pt>
                <c:pt idx="9201">
                  <c:v>394.64181000000002</c:v>
                </c:pt>
                <c:pt idx="9202">
                  <c:v>394.70544999999998</c:v>
                </c:pt>
                <c:pt idx="9203">
                  <c:v>394.78350999999998</c:v>
                </c:pt>
                <c:pt idx="9204">
                  <c:v>394.79912000000002</c:v>
                </c:pt>
                <c:pt idx="9205">
                  <c:v>394.83634999999998</c:v>
                </c:pt>
                <c:pt idx="9206">
                  <c:v>394.91921000000002</c:v>
                </c:pt>
                <c:pt idx="9207">
                  <c:v>395.00087000000002</c:v>
                </c:pt>
                <c:pt idx="9208">
                  <c:v>395.04048999999998</c:v>
                </c:pt>
                <c:pt idx="9209">
                  <c:v>395.08132000000001</c:v>
                </c:pt>
                <c:pt idx="9210">
                  <c:v>395.11014</c:v>
                </c:pt>
                <c:pt idx="9211">
                  <c:v>395.17498999999998</c:v>
                </c:pt>
                <c:pt idx="9212">
                  <c:v>395.25545</c:v>
                </c:pt>
                <c:pt idx="9213">
                  <c:v>395.29507999999998</c:v>
                </c:pt>
                <c:pt idx="9214">
                  <c:v>395.32990000000001</c:v>
                </c:pt>
                <c:pt idx="9215">
                  <c:v>395.37914000000001</c:v>
                </c:pt>
                <c:pt idx="9216">
                  <c:v>395.45479</c:v>
                </c:pt>
                <c:pt idx="9217">
                  <c:v>395.51242999999999</c:v>
                </c:pt>
                <c:pt idx="9218">
                  <c:v>395.54365999999999</c:v>
                </c:pt>
                <c:pt idx="9219">
                  <c:v>395.59169000000003</c:v>
                </c:pt>
                <c:pt idx="9220">
                  <c:v>395.65053</c:v>
                </c:pt>
                <c:pt idx="9221">
                  <c:v>395.71778</c:v>
                </c:pt>
                <c:pt idx="9222">
                  <c:v>395.79102999999998</c:v>
                </c:pt>
                <c:pt idx="9223">
                  <c:v>395.83305999999999</c:v>
                </c:pt>
                <c:pt idx="9224">
                  <c:v>395.85948000000002</c:v>
                </c:pt>
                <c:pt idx="9225">
                  <c:v>395.91232000000002</c:v>
                </c:pt>
                <c:pt idx="9226">
                  <c:v>396.00117999999998</c:v>
                </c:pt>
                <c:pt idx="9227">
                  <c:v>396.024</c:v>
                </c:pt>
                <c:pt idx="9228">
                  <c:v>396.06963000000002</c:v>
                </c:pt>
                <c:pt idx="9229">
                  <c:v>396.09845000000001</c:v>
                </c:pt>
                <c:pt idx="9230">
                  <c:v>396.17531000000002</c:v>
                </c:pt>
                <c:pt idx="9231">
                  <c:v>396.26778000000002</c:v>
                </c:pt>
                <c:pt idx="9232">
                  <c:v>396.29539999999997</c:v>
                </c:pt>
                <c:pt idx="9233">
                  <c:v>396.33382</c:v>
                </c:pt>
                <c:pt idx="9234">
                  <c:v>396.35543999999999</c:v>
                </c:pt>
                <c:pt idx="9235">
                  <c:v>396.45391000000001</c:v>
                </c:pt>
                <c:pt idx="9236">
                  <c:v>396.53676999999999</c:v>
                </c:pt>
                <c:pt idx="9237">
                  <c:v>396.55117999999999</c:v>
                </c:pt>
                <c:pt idx="9238">
                  <c:v>396.60162000000003</c:v>
                </c:pt>
                <c:pt idx="9239">
                  <c:v>396.63283999999999</c:v>
                </c:pt>
                <c:pt idx="9240">
                  <c:v>396.70969000000002</c:v>
                </c:pt>
                <c:pt idx="9241">
                  <c:v>396.78415000000001</c:v>
                </c:pt>
                <c:pt idx="9242">
                  <c:v>396.83337999999998</c:v>
                </c:pt>
                <c:pt idx="9243">
                  <c:v>396.85019</c:v>
                </c:pt>
                <c:pt idx="9244">
                  <c:v>396.88981999999999</c:v>
                </c:pt>
                <c:pt idx="9245">
                  <c:v>396.99068999999997</c:v>
                </c:pt>
                <c:pt idx="9246">
                  <c:v>397.07355000000001</c:v>
                </c:pt>
                <c:pt idx="9247">
                  <c:v>397.08917000000002</c:v>
                </c:pt>
                <c:pt idx="9248">
                  <c:v>397.12639000000001</c:v>
                </c:pt>
                <c:pt idx="9249">
                  <c:v>397.19364000000002</c:v>
                </c:pt>
                <c:pt idx="9250">
                  <c:v>397.28250000000003</c:v>
                </c:pt>
                <c:pt idx="9251">
                  <c:v>397.33294000000001</c:v>
                </c:pt>
                <c:pt idx="9252">
                  <c:v>397.37497000000002</c:v>
                </c:pt>
                <c:pt idx="9253">
                  <c:v>397.39058</c:v>
                </c:pt>
                <c:pt idx="9254">
                  <c:v>397.44342</c:v>
                </c:pt>
                <c:pt idx="9255">
                  <c:v>397.52627999999999</c:v>
                </c:pt>
                <c:pt idx="9256">
                  <c:v>397.58271999999999</c:v>
                </c:pt>
                <c:pt idx="9257">
                  <c:v>397.59473000000003</c:v>
                </c:pt>
                <c:pt idx="9258">
                  <c:v>397.66198000000003</c:v>
                </c:pt>
                <c:pt idx="9259">
                  <c:v>397.73763000000002</c:v>
                </c:pt>
                <c:pt idx="9260">
                  <c:v>397.80968000000001</c:v>
                </c:pt>
                <c:pt idx="9261">
                  <c:v>397.86732000000001</c:v>
                </c:pt>
                <c:pt idx="9262">
                  <c:v>397.88774000000001</c:v>
                </c:pt>
                <c:pt idx="9263">
                  <c:v>397.91536000000002</c:v>
                </c:pt>
                <c:pt idx="9264">
                  <c:v>398.01263</c:v>
                </c:pt>
                <c:pt idx="9265">
                  <c:v>398.09789000000001</c:v>
                </c:pt>
                <c:pt idx="9266">
                  <c:v>398.13031000000001</c:v>
                </c:pt>
                <c:pt idx="9267">
                  <c:v>398.16032999999999</c:v>
                </c:pt>
                <c:pt idx="9268">
                  <c:v>398.19515999999999</c:v>
                </c:pt>
                <c:pt idx="9269">
                  <c:v>398.24919999999997</c:v>
                </c:pt>
                <c:pt idx="9270">
                  <c:v>398.30804000000001</c:v>
                </c:pt>
                <c:pt idx="9271">
                  <c:v>398.36207999999999</c:v>
                </c:pt>
                <c:pt idx="9272">
                  <c:v>398.41131000000001</c:v>
                </c:pt>
                <c:pt idx="9273">
                  <c:v>398.44974000000002</c:v>
                </c:pt>
                <c:pt idx="9274">
                  <c:v>398.53620000000001</c:v>
                </c:pt>
                <c:pt idx="9275">
                  <c:v>398.59865000000002</c:v>
                </c:pt>
                <c:pt idx="9276">
                  <c:v>398.63227000000001</c:v>
                </c:pt>
                <c:pt idx="9277">
                  <c:v>398.69112000000001</c:v>
                </c:pt>
                <c:pt idx="9278">
                  <c:v>398.71874000000003</c:v>
                </c:pt>
                <c:pt idx="9279">
                  <c:v>398.80038999999999</c:v>
                </c:pt>
                <c:pt idx="9280">
                  <c:v>398.89886999999999</c:v>
                </c:pt>
                <c:pt idx="9281">
                  <c:v>398.93608999999998</c:v>
                </c:pt>
                <c:pt idx="9282">
                  <c:v>398.97692000000001</c:v>
                </c:pt>
                <c:pt idx="9283">
                  <c:v>399.03696000000002</c:v>
                </c:pt>
                <c:pt idx="9284">
                  <c:v>399.10660999999999</c:v>
                </c:pt>
                <c:pt idx="9285">
                  <c:v>399.18707000000001</c:v>
                </c:pt>
                <c:pt idx="9286">
                  <c:v>399.20148</c:v>
                </c:pt>
                <c:pt idx="9287">
                  <c:v>399.20629000000002</c:v>
                </c:pt>
                <c:pt idx="9288">
                  <c:v>399.26393000000002</c:v>
                </c:pt>
                <c:pt idx="9289">
                  <c:v>399.35759000000002</c:v>
                </c:pt>
                <c:pt idx="9290">
                  <c:v>399.42003999999997</c:v>
                </c:pt>
                <c:pt idx="9291">
                  <c:v>399.43205</c:v>
                </c:pt>
                <c:pt idx="9292">
                  <c:v>399.46087</c:v>
                </c:pt>
                <c:pt idx="9293">
                  <c:v>399.56894999999997</c:v>
                </c:pt>
                <c:pt idx="9294">
                  <c:v>399.6422</c:v>
                </c:pt>
                <c:pt idx="9295">
                  <c:v>399.70224000000002</c:v>
                </c:pt>
                <c:pt idx="9296">
                  <c:v>399.74067000000002</c:v>
                </c:pt>
                <c:pt idx="9297">
                  <c:v>399.77910000000003</c:v>
                </c:pt>
                <c:pt idx="9298">
                  <c:v>399.85235</c:v>
                </c:pt>
                <c:pt idx="9299">
                  <c:v>399.92079999999999</c:v>
                </c:pt>
                <c:pt idx="9300">
                  <c:v>399.98685</c:v>
                </c:pt>
                <c:pt idx="9301">
                  <c:v>400.00366000000002</c:v>
                </c:pt>
                <c:pt idx="9302">
                  <c:v>400.04208999999997</c:v>
                </c:pt>
                <c:pt idx="9303">
                  <c:v>400.11894000000001</c:v>
                </c:pt>
                <c:pt idx="9304">
                  <c:v>400.19099</c:v>
                </c:pt>
                <c:pt idx="9305">
                  <c:v>400.21740999999997</c:v>
                </c:pt>
                <c:pt idx="9306">
                  <c:v>400.25223999999997</c:v>
                </c:pt>
                <c:pt idx="9307">
                  <c:v>400.28586000000001</c:v>
                </c:pt>
                <c:pt idx="9308">
                  <c:v>400.35311000000002</c:v>
                </c:pt>
                <c:pt idx="9309">
                  <c:v>400.43117000000001</c:v>
                </c:pt>
                <c:pt idx="9310">
                  <c:v>400.49601000000001</c:v>
                </c:pt>
                <c:pt idx="9311">
                  <c:v>400.51161999999999</c:v>
                </c:pt>
                <c:pt idx="9312">
                  <c:v>400.57886999999999</c:v>
                </c:pt>
                <c:pt idx="9313">
                  <c:v>400.63290999999998</c:v>
                </c:pt>
                <c:pt idx="9314">
                  <c:v>400.70976999999999</c:v>
                </c:pt>
                <c:pt idx="9315">
                  <c:v>400.74698999999998</c:v>
                </c:pt>
                <c:pt idx="9316">
                  <c:v>400.79503</c:v>
                </c:pt>
                <c:pt idx="9317">
                  <c:v>400.85867000000002</c:v>
                </c:pt>
                <c:pt idx="9318">
                  <c:v>400.92952000000002</c:v>
                </c:pt>
                <c:pt idx="9319">
                  <c:v>401.00758000000002</c:v>
                </c:pt>
                <c:pt idx="9320">
                  <c:v>401.01598999999999</c:v>
                </c:pt>
                <c:pt idx="9321">
                  <c:v>401.07123000000001</c:v>
                </c:pt>
                <c:pt idx="9322">
                  <c:v>401.14447999999999</c:v>
                </c:pt>
                <c:pt idx="9323">
                  <c:v>401.22613999999999</c:v>
                </c:pt>
                <c:pt idx="9324">
                  <c:v>401.28017999999997</c:v>
                </c:pt>
                <c:pt idx="9325">
                  <c:v>401.31380000000001</c:v>
                </c:pt>
                <c:pt idx="9326">
                  <c:v>401.37024000000002</c:v>
                </c:pt>
                <c:pt idx="9327">
                  <c:v>401.41347000000002</c:v>
                </c:pt>
                <c:pt idx="9328">
                  <c:v>401.49392999999998</c:v>
                </c:pt>
                <c:pt idx="9329">
                  <c:v>401.55157000000003</c:v>
                </c:pt>
                <c:pt idx="9330">
                  <c:v>401.57799</c:v>
                </c:pt>
                <c:pt idx="9331">
                  <c:v>401.59840000000003</c:v>
                </c:pt>
                <c:pt idx="9332">
                  <c:v>401.72329000000002</c:v>
                </c:pt>
                <c:pt idx="9333">
                  <c:v>401.76893000000001</c:v>
                </c:pt>
                <c:pt idx="9334">
                  <c:v>401.82657</c:v>
                </c:pt>
                <c:pt idx="9335">
                  <c:v>401.88540999999998</c:v>
                </c:pt>
                <c:pt idx="9336">
                  <c:v>401.93824999999998</c:v>
                </c:pt>
                <c:pt idx="9337">
                  <c:v>401.98388</c:v>
                </c:pt>
                <c:pt idx="9338">
                  <c:v>402.06554</c:v>
                </c:pt>
                <c:pt idx="9339">
                  <c:v>402.11117000000002</c:v>
                </c:pt>
                <c:pt idx="9340">
                  <c:v>402.1508</c:v>
                </c:pt>
                <c:pt idx="9341">
                  <c:v>402.21564999999998</c:v>
                </c:pt>
                <c:pt idx="9342">
                  <c:v>402.28169000000003</c:v>
                </c:pt>
                <c:pt idx="9343">
                  <c:v>402.34534000000002</c:v>
                </c:pt>
                <c:pt idx="9344">
                  <c:v>402.36335000000003</c:v>
                </c:pt>
                <c:pt idx="9345">
                  <c:v>402.41259000000002</c:v>
                </c:pt>
                <c:pt idx="9346">
                  <c:v>402.47023000000002</c:v>
                </c:pt>
                <c:pt idx="9347">
                  <c:v>402.53267</c:v>
                </c:pt>
                <c:pt idx="9348">
                  <c:v>402.61673000000002</c:v>
                </c:pt>
                <c:pt idx="9349">
                  <c:v>402.63835</c:v>
                </c:pt>
                <c:pt idx="9350">
                  <c:v>402.64915999999999</c:v>
                </c:pt>
                <c:pt idx="9351">
                  <c:v>402.73201999999998</c:v>
                </c:pt>
                <c:pt idx="9352">
                  <c:v>402.83409</c:v>
                </c:pt>
                <c:pt idx="9353">
                  <c:v>402.89533999999998</c:v>
                </c:pt>
                <c:pt idx="9354">
                  <c:v>402.91455000000002</c:v>
                </c:pt>
                <c:pt idx="9355">
                  <c:v>402.98779999999999</c:v>
                </c:pt>
                <c:pt idx="9356">
                  <c:v>403.06945999999999</c:v>
                </c:pt>
                <c:pt idx="9357">
                  <c:v>403.12470000000002</c:v>
                </c:pt>
                <c:pt idx="9358">
                  <c:v>403.20396</c:v>
                </c:pt>
                <c:pt idx="9359">
                  <c:v>403.21116000000001</c:v>
                </c:pt>
                <c:pt idx="9360">
                  <c:v>403.25198999999998</c:v>
                </c:pt>
                <c:pt idx="9361">
                  <c:v>403.34685999999999</c:v>
                </c:pt>
                <c:pt idx="9362">
                  <c:v>403.3997</c:v>
                </c:pt>
                <c:pt idx="9363">
                  <c:v>403.45733999999999</c:v>
                </c:pt>
                <c:pt idx="9364">
                  <c:v>403.50416999999999</c:v>
                </c:pt>
                <c:pt idx="9365">
                  <c:v>403.56781999999998</c:v>
                </c:pt>
                <c:pt idx="9366">
                  <c:v>403.62186000000003</c:v>
                </c:pt>
                <c:pt idx="9367">
                  <c:v>403.70352000000003</c:v>
                </c:pt>
                <c:pt idx="9368">
                  <c:v>403.74434000000002</c:v>
                </c:pt>
                <c:pt idx="9369">
                  <c:v>403.77677</c:v>
                </c:pt>
                <c:pt idx="9370">
                  <c:v>403.82841000000002</c:v>
                </c:pt>
                <c:pt idx="9371">
                  <c:v>403.90645999999998</c:v>
                </c:pt>
                <c:pt idx="9372">
                  <c:v>403.99171999999999</c:v>
                </c:pt>
                <c:pt idx="9373">
                  <c:v>404.00373000000002</c:v>
                </c:pt>
                <c:pt idx="9374">
                  <c:v>404.07938999999999</c:v>
                </c:pt>
                <c:pt idx="9375">
                  <c:v>404.12982</c:v>
                </c:pt>
                <c:pt idx="9376">
                  <c:v>404.19587000000001</c:v>
                </c:pt>
                <c:pt idx="9377">
                  <c:v>404.27632999999997</c:v>
                </c:pt>
                <c:pt idx="9378">
                  <c:v>404.32195999999999</c:v>
                </c:pt>
                <c:pt idx="9379">
                  <c:v>404.34598</c:v>
                </c:pt>
                <c:pt idx="9380">
                  <c:v>404.44324999999998</c:v>
                </c:pt>
                <c:pt idx="9381">
                  <c:v>404.53091000000001</c:v>
                </c:pt>
                <c:pt idx="9382">
                  <c:v>404.59095000000002</c:v>
                </c:pt>
                <c:pt idx="9383">
                  <c:v>404.64979</c:v>
                </c:pt>
                <c:pt idx="9384">
                  <c:v>404.66660999999999</c:v>
                </c:pt>
                <c:pt idx="9385">
                  <c:v>404.73385999999999</c:v>
                </c:pt>
                <c:pt idx="9386">
                  <c:v>404.81191000000001</c:v>
                </c:pt>
                <c:pt idx="9387">
                  <c:v>404.88155999999998</c:v>
                </c:pt>
                <c:pt idx="9388">
                  <c:v>404.91638999999998</c:v>
                </c:pt>
                <c:pt idx="9389">
                  <c:v>404.94641000000001</c:v>
                </c:pt>
                <c:pt idx="9390">
                  <c:v>405.04127999999997</c:v>
                </c:pt>
                <c:pt idx="9391">
                  <c:v>405.08089999999999</c:v>
                </c:pt>
                <c:pt idx="9392">
                  <c:v>405.12533999999999</c:v>
                </c:pt>
                <c:pt idx="9393">
                  <c:v>405.18178</c:v>
                </c:pt>
                <c:pt idx="9394">
                  <c:v>405.22620999999998</c:v>
                </c:pt>
                <c:pt idx="9395">
                  <c:v>405.30065999999999</c:v>
                </c:pt>
                <c:pt idx="9396">
                  <c:v>405.37752</c:v>
                </c:pt>
                <c:pt idx="9397">
                  <c:v>405.42795000000001</c:v>
                </c:pt>
                <c:pt idx="9398">
                  <c:v>405.46758</c:v>
                </c:pt>
                <c:pt idx="9399">
                  <c:v>405.53122999999999</c:v>
                </c:pt>
                <c:pt idx="9400">
                  <c:v>405.61288999999999</c:v>
                </c:pt>
                <c:pt idx="9401">
                  <c:v>405.66332</c:v>
                </c:pt>
                <c:pt idx="9402">
                  <c:v>405.70774999999998</c:v>
                </c:pt>
                <c:pt idx="9403">
                  <c:v>405.75578999999999</c:v>
                </c:pt>
                <c:pt idx="9404">
                  <c:v>405.82303999999999</c:v>
                </c:pt>
                <c:pt idx="9405">
                  <c:v>405.86387000000002</c:v>
                </c:pt>
                <c:pt idx="9406">
                  <c:v>405.93472000000003</c:v>
                </c:pt>
                <c:pt idx="9407">
                  <c:v>405.96114</c:v>
                </c:pt>
                <c:pt idx="9408">
                  <c:v>406.00076999999999</c:v>
                </c:pt>
                <c:pt idx="9409">
                  <c:v>406.07882000000001</c:v>
                </c:pt>
                <c:pt idx="9410">
                  <c:v>406.16647999999998</c:v>
                </c:pt>
                <c:pt idx="9411">
                  <c:v>406.22172</c:v>
                </c:pt>
                <c:pt idx="9412">
                  <c:v>406.25655</c:v>
                </c:pt>
                <c:pt idx="9413">
                  <c:v>406.30578000000003</c:v>
                </c:pt>
                <c:pt idx="9414">
                  <c:v>406.38263999999998</c:v>
                </c:pt>
                <c:pt idx="9415">
                  <c:v>406.42707000000001</c:v>
                </c:pt>
                <c:pt idx="9416">
                  <c:v>406.50393000000003</c:v>
                </c:pt>
                <c:pt idx="9417">
                  <c:v>406.55797000000001</c:v>
                </c:pt>
                <c:pt idx="9418">
                  <c:v>406.57357999999999</c:v>
                </c:pt>
                <c:pt idx="9419">
                  <c:v>406.65523999999999</c:v>
                </c:pt>
                <c:pt idx="9420">
                  <c:v>406.74529999999999</c:v>
                </c:pt>
                <c:pt idx="9421">
                  <c:v>406.80174</c:v>
                </c:pt>
                <c:pt idx="9422">
                  <c:v>406.82216</c:v>
                </c:pt>
                <c:pt idx="9423">
                  <c:v>406.87018999999998</c:v>
                </c:pt>
                <c:pt idx="9424">
                  <c:v>406.94583999999998</c:v>
                </c:pt>
                <c:pt idx="9425">
                  <c:v>407.02749999999997</c:v>
                </c:pt>
                <c:pt idx="9426">
                  <c:v>407.05871999999999</c:v>
                </c:pt>
                <c:pt idx="9427">
                  <c:v>407.11036000000001</c:v>
                </c:pt>
                <c:pt idx="9428">
                  <c:v>407.16559999999998</c:v>
                </c:pt>
                <c:pt idx="9429">
                  <c:v>407.22924999999998</c:v>
                </c:pt>
                <c:pt idx="9430">
                  <c:v>407.32290999999998</c:v>
                </c:pt>
                <c:pt idx="9431">
                  <c:v>407.35534000000001</c:v>
                </c:pt>
                <c:pt idx="9432">
                  <c:v>407.39256</c:v>
                </c:pt>
                <c:pt idx="9433">
                  <c:v>407.46100999999999</c:v>
                </c:pt>
                <c:pt idx="9434">
                  <c:v>407.52706000000001</c:v>
                </c:pt>
                <c:pt idx="9435">
                  <c:v>407.57389000000001</c:v>
                </c:pt>
                <c:pt idx="9436">
                  <c:v>407.62792999999999</c:v>
                </c:pt>
                <c:pt idx="9437">
                  <c:v>407.66636</c:v>
                </c:pt>
                <c:pt idx="9438">
                  <c:v>407.72399999999999</c:v>
                </c:pt>
                <c:pt idx="9439">
                  <c:v>407.83447999999999</c:v>
                </c:pt>
                <c:pt idx="9440">
                  <c:v>407.87891000000002</c:v>
                </c:pt>
                <c:pt idx="9441">
                  <c:v>407.93054999999998</c:v>
                </c:pt>
                <c:pt idx="9442">
                  <c:v>407.95217000000002</c:v>
                </c:pt>
                <c:pt idx="9443">
                  <c:v>408.03982999999999</c:v>
                </c:pt>
                <c:pt idx="9444">
                  <c:v>408.11187999999999</c:v>
                </c:pt>
                <c:pt idx="9445">
                  <c:v>408.18754000000001</c:v>
                </c:pt>
                <c:pt idx="9446">
                  <c:v>408.20555000000002</c:v>
                </c:pt>
                <c:pt idx="9447">
                  <c:v>408.22957000000002</c:v>
                </c:pt>
                <c:pt idx="9448">
                  <c:v>408.32803999999999</c:v>
                </c:pt>
                <c:pt idx="9449">
                  <c:v>408.40728999999999</c:v>
                </c:pt>
                <c:pt idx="9450">
                  <c:v>408.44332000000003</c:v>
                </c:pt>
                <c:pt idx="9451">
                  <c:v>408.49736000000001</c:v>
                </c:pt>
                <c:pt idx="9452">
                  <c:v>408.5598</c:v>
                </c:pt>
                <c:pt idx="9453">
                  <c:v>408.64506</c:v>
                </c:pt>
                <c:pt idx="9454">
                  <c:v>408.70391000000001</c:v>
                </c:pt>
                <c:pt idx="9455">
                  <c:v>408.74954000000002</c:v>
                </c:pt>
                <c:pt idx="9456">
                  <c:v>408.76515000000001</c:v>
                </c:pt>
                <c:pt idx="9457">
                  <c:v>408.82159000000001</c:v>
                </c:pt>
                <c:pt idx="9458">
                  <c:v>408.91286000000002</c:v>
                </c:pt>
                <c:pt idx="9459">
                  <c:v>408.97050000000002</c:v>
                </c:pt>
                <c:pt idx="9460">
                  <c:v>409.01853</c:v>
                </c:pt>
                <c:pt idx="9461">
                  <c:v>409.05336</c:v>
                </c:pt>
                <c:pt idx="9462">
                  <c:v>409.12301000000002</c:v>
                </c:pt>
                <c:pt idx="9463">
                  <c:v>409.18905000000001</c:v>
                </c:pt>
                <c:pt idx="9464">
                  <c:v>409.28512000000001</c:v>
                </c:pt>
                <c:pt idx="9465">
                  <c:v>409.29953</c:v>
                </c:pt>
                <c:pt idx="9466">
                  <c:v>409.32835</c:v>
                </c:pt>
                <c:pt idx="9467">
                  <c:v>409.41482000000002</c:v>
                </c:pt>
                <c:pt idx="9468">
                  <c:v>409.50247999999999</c:v>
                </c:pt>
                <c:pt idx="9469">
                  <c:v>409.57934</c:v>
                </c:pt>
                <c:pt idx="9470">
                  <c:v>409.61536000000001</c:v>
                </c:pt>
                <c:pt idx="9471">
                  <c:v>409.65379000000001</c:v>
                </c:pt>
                <c:pt idx="9472">
                  <c:v>409.72104000000002</c:v>
                </c:pt>
                <c:pt idx="9473">
                  <c:v>409.79908999999998</c:v>
                </c:pt>
                <c:pt idx="9474">
                  <c:v>409.87954999999999</c:v>
                </c:pt>
                <c:pt idx="9475">
                  <c:v>409.87835000000001</c:v>
                </c:pt>
                <c:pt idx="9476">
                  <c:v>409.92518000000001</c:v>
                </c:pt>
                <c:pt idx="9477">
                  <c:v>409.99363</c:v>
                </c:pt>
                <c:pt idx="9478">
                  <c:v>410.07049000000001</c:v>
                </c:pt>
                <c:pt idx="9479">
                  <c:v>410.10892000000001</c:v>
                </c:pt>
                <c:pt idx="9480">
                  <c:v>410.15814999999998</c:v>
                </c:pt>
                <c:pt idx="9481">
                  <c:v>410.20137999999997</c:v>
                </c:pt>
                <c:pt idx="9482">
                  <c:v>410.30826000000002</c:v>
                </c:pt>
                <c:pt idx="9483">
                  <c:v>410.40071999999998</c:v>
                </c:pt>
                <c:pt idx="9484">
                  <c:v>410.46316999999999</c:v>
                </c:pt>
                <c:pt idx="9485">
                  <c:v>410.49198999999999</c:v>
                </c:pt>
                <c:pt idx="9486">
                  <c:v>410.52201000000002</c:v>
                </c:pt>
                <c:pt idx="9487">
                  <c:v>410.63128999999998</c:v>
                </c:pt>
                <c:pt idx="9488">
                  <c:v>410.69493999999997</c:v>
                </c:pt>
                <c:pt idx="9489">
                  <c:v>410.73336</c:v>
                </c:pt>
                <c:pt idx="9490">
                  <c:v>410.7826</c:v>
                </c:pt>
                <c:pt idx="9491">
                  <c:v>410.85104999999999</c:v>
                </c:pt>
                <c:pt idx="9492">
                  <c:v>410.93031000000002</c:v>
                </c:pt>
                <c:pt idx="9493">
                  <c:v>411.00355999999999</c:v>
                </c:pt>
                <c:pt idx="9494">
                  <c:v>411.05279000000002</c:v>
                </c:pt>
                <c:pt idx="9495">
                  <c:v>411.06360000000001</c:v>
                </c:pt>
                <c:pt idx="9496">
                  <c:v>411.13324999999998</c:v>
                </c:pt>
                <c:pt idx="9497">
                  <c:v>411.22091</c:v>
                </c:pt>
                <c:pt idx="9498">
                  <c:v>411.30137000000002</c:v>
                </c:pt>
                <c:pt idx="9499">
                  <c:v>411.32179000000002</c:v>
                </c:pt>
                <c:pt idx="9500">
                  <c:v>411.37461999999999</c:v>
                </c:pt>
                <c:pt idx="9501">
                  <c:v>411.45267999999999</c:v>
                </c:pt>
                <c:pt idx="9502">
                  <c:v>411.51992999999999</c:v>
                </c:pt>
                <c:pt idx="9503">
                  <c:v>411.59078</c:v>
                </c:pt>
                <c:pt idx="9504">
                  <c:v>411.62439999999998</c:v>
                </c:pt>
                <c:pt idx="9505">
                  <c:v>411.65562999999997</c:v>
                </c:pt>
                <c:pt idx="9506">
                  <c:v>411.73367999999999</c:v>
                </c:pt>
                <c:pt idx="9507">
                  <c:v>411.79973000000001</c:v>
                </c:pt>
                <c:pt idx="9508">
                  <c:v>411.85496999999998</c:v>
                </c:pt>
                <c:pt idx="9509">
                  <c:v>411.9042</c:v>
                </c:pt>
                <c:pt idx="9510">
                  <c:v>411.95943999999997</c:v>
                </c:pt>
                <c:pt idx="9511">
                  <c:v>412.06511999999998</c:v>
                </c:pt>
                <c:pt idx="9512">
                  <c:v>412.11676</c:v>
                </c:pt>
                <c:pt idx="9513">
                  <c:v>412.20442000000003</c:v>
                </c:pt>
                <c:pt idx="9514">
                  <c:v>412.21762999999999</c:v>
                </c:pt>
                <c:pt idx="9515">
                  <c:v>412.25725999999997</c:v>
                </c:pt>
                <c:pt idx="9516">
                  <c:v>412.33771999999999</c:v>
                </c:pt>
                <c:pt idx="9517">
                  <c:v>412.41937000000001</c:v>
                </c:pt>
                <c:pt idx="9518">
                  <c:v>412.44578999999999</c:v>
                </c:pt>
                <c:pt idx="9519">
                  <c:v>412.49142999999998</c:v>
                </c:pt>
                <c:pt idx="9520">
                  <c:v>412.55027000000001</c:v>
                </c:pt>
                <c:pt idx="9521">
                  <c:v>412.64274</c:v>
                </c:pt>
                <c:pt idx="9522">
                  <c:v>412.70997999999997</c:v>
                </c:pt>
                <c:pt idx="9523">
                  <c:v>412.75081</c:v>
                </c:pt>
                <c:pt idx="9524">
                  <c:v>412.79885000000002</c:v>
                </c:pt>
                <c:pt idx="9525">
                  <c:v>412.88290999999998</c:v>
                </c:pt>
                <c:pt idx="9526">
                  <c:v>412.97537</c:v>
                </c:pt>
                <c:pt idx="9527">
                  <c:v>413.05943000000002</c:v>
                </c:pt>
                <c:pt idx="9528">
                  <c:v>413.07263999999998</c:v>
                </c:pt>
                <c:pt idx="9529">
                  <c:v>413.13029</c:v>
                </c:pt>
                <c:pt idx="9530">
                  <c:v>413.19272999999998</c:v>
                </c:pt>
                <c:pt idx="9531">
                  <c:v>413.26598000000001</c:v>
                </c:pt>
                <c:pt idx="9532">
                  <c:v>413.35964999999999</c:v>
                </c:pt>
                <c:pt idx="9533">
                  <c:v>413.37405999999999</c:v>
                </c:pt>
                <c:pt idx="9534">
                  <c:v>413.41129000000001</c:v>
                </c:pt>
                <c:pt idx="9535">
                  <c:v>413.48813999999999</c:v>
                </c:pt>
                <c:pt idx="9536">
                  <c:v>413.58661000000001</c:v>
                </c:pt>
                <c:pt idx="9537">
                  <c:v>413.62624</c:v>
                </c:pt>
                <c:pt idx="9538">
                  <c:v>413.67788000000002</c:v>
                </c:pt>
                <c:pt idx="9539">
                  <c:v>413.71631000000002</c:v>
                </c:pt>
                <c:pt idx="9540">
                  <c:v>413.80036999999999</c:v>
                </c:pt>
                <c:pt idx="9541">
                  <c:v>413.88443000000001</c:v>
                </c:pt>
                <c:pt idx="9542">
                  <c:v>413.95648</c:v>
                </c:pt>
                <c:pt idx="9543">
                  <c:v>413.98649999999998</c:v>
                </c:pt>
                <c:pt idx="9544">
                  <c:v>414.02012000000002</c:v>
                </c:pt>
                <c:pt idx="9545">
                  <c:v>414.10417999999999</c:v>
                </c:pt>
                <c:pt idx="9546">
                  <c:v>414.18824000000001</c:v>
                </c:pt>
                <c:pt idx="9547">
                  <c:v>414.25429000000003</c:v>
                </c:pt>
                <c:pt idx="9548">
                  <c:v>414.29151999999999</c:v>
                </c:pt>
                <c:pt idx="9549">
                  <c:v>414.34316000000001</c:v>
                </c:pt>
                <c:pt idx="9550">
                  <c:v>414.41280999999998</c:v>
                </c:pt>
                <c:pt idx="9551">
                  <c:v>414.49927000000002</c:v>
                </c:pt>
                <c:pt idx="9552">
                  <c:v>414.57132000000001</c:v>
                </c:pt>
                <c:pt idx="9553">
                  <c:v>414.59654</c:v>
                </c:pt>
                <c:pt idx="9554">
                  <c:v>414.65537999999998</c:v>
                </c:pt>
                <c:pt idx="9555">
                  <c:v>414.73584</c:v>
                </c:pt>
                <c:pt idx="9556">
                  <c:v>414.80909000000003</c:v>
                </c:pt>
                <c:pt idx="9557">
                  <c:v>414.85833000000002</c:v>
                </c:pt>
                <c:pt idx="9558">
                  <c:v>414.91476999999998</c:v>
                </c:pt>
                <c:pt idx="9559">
                  <c:v>414.97001</c:v>
                </c:pt>
                <c:pt idx="9560">
                  <c:v>415.04446000000002</c:v>
                </c:pt>
                <c:pt idx="9561">
                  <c:v>415.12491999999997</c:v>
                </c:pt>
                <c:pt idx="9562">
                  <c:v>415.15253999999999</c:v>
                </c:pt>
                <c:pt idx="9563">
                  <c:v>415.18615999999997</c:v>
                </c:pt>
                <c:pt idx="9564">
                  <c:v>415.26062000000002</c:v>
                </c:pt>
                <c:pt idx="9565">
                  <c:v>415.35548</c:v>
                </c:pt>
                <c:pt idx="9566">
                  <c:v>415.40832</c:v>
                </c:pt>
                <c:pt idx="9567">
                  <c:v>415.45756</c:v>
                </c:pt>
                <c:pt idx="9568">
                  <c:v>415.49959000000001</c:v>
                </c:pt>
                <c:pt idx="9569">
                  <c:v>415.57404000000002</c:v>
                </c:pt>
                <c:pt idx="9570">
                  <c:v>415.65809999999999</c:v>
                </c:pt>
                <c:pt idx="9571">
                  <c:v>415.73856000000001</c:v>
                </c:pt>
                <c:pt idx="9572">
                  <c:v>415.78899000000001</c:v>
                </c:pt>
                <c:pt idx="9573">
                  <c:v>415.83703000000003</c:v>
                </c:pt>
                <c:pt idx="9574">
                  <c:v>415.92108999999999</c:v>
                </c:pt>
                <c:pt idx="9575">
                  <c:v>415.97753</c:v>
                </c:pt>
                <c:pt idx="9576">
                  <c:v>416.03037</c:v>
                </c:pt>
                <c:pt idx="9577">
                  <c:v>416.08920999999998</c:v>
                </c:pt>
                <c:pt idx="9578">
                  <c:v>416.14805000000001</c:v>
                </c:pt>
                <c:pt idx="9579">
                  <c:v>416.22971000000001</c:v>
                </c:pt>
                <c:pt idx="9580">
                  <c:v>416.31256999999999</c:v>
                </c:pt>
                <c:pt idx="9581">
                  <c:v>416.36421000000001</c:v>
                </c:pt>
                <c:pt idx="9582">
                  <c:v>416.40744000000001</c:v>
                </c:pt>
                <c:pt idx="9583">
                  <c:v>416.45787000000001</c:v>
                </c:pt>
                <c:pt idx="9584">
                  <c:v>416.54674</c:v>
                </c:pt>
                <c:pt idx="9585">
                  <c:v>416.61038000000002</c:v>
                </c:pt>
                <c:pt idx="9586">
                  <c:v>416.65240999999997</c:v>
                </c:pt>
                <c:pt idx="9587">
                  <c:v>416.69083999999998</c:v>
                </c:pt>
                <c:pt idx="9588">
                  <c:v>416.76168999999999</c:v>
                </c:pt>
                <c:pt idx="9589">
                  <c:v>416.85296</c:v>
                </c:pt>
                <c:pt idx="9590">
                  <c:v>416.93581999999998</c:v>
                </c:pt>
                <c:pt idx="9591">
                  <c:v>416.97424999999998</c:v>
                </c:pt>
                <c:pt idx="9592">
                  <c:v>417.01387</c:v>
                </c:pt>
                <c:pt idx="9593">
                  <c:v>417.07272</c:v>
                </c:pt>
                <c:pt idx="9594">
                  <c:v>417.13396</c:v>
                </c:pt>
                <c:pt idx="9595">
                  <c:v>417.20001000000002</c:v>
                </c:pt>
                <c:pt idx="9596">
                  <c:v>417.25524999999999</c:v>
                </c:pt>
                <c:pt idx="9597">
                  <c:v>417.30928999999998</c:v>
                </c:pt>
                <c:pt idx="9598">
                  <c:v>417.41016000000002</c:v>
                </c:pt>
                <c:pt idx="9599">
                  <c:v>417.47861</c:v>
                </c:pt>
                <c:pt idx="9600">
                  <c:v>417.57227999999998</c:v>
                </c:pt>
                <c:pt idx="9601">
                  <c:v>417.59629000000001</c:v>
                </c:pt>
                <c:pt idx="9602">
                  <c:v>417.62750999999997</c:v>
                </c:pt>
                <c:pt idx="9603">
                  <c:v>417.70317</c:v>
                </c:pt>
                <c:pt idx="9604">
                  <c:v>417.79442999999998</c:v>
                </c:pt>
                <c:pt idx="9605">
                  <c:v>417.84847000000002</c:v>
                </c:pt>
                <c:pt idx="9606">
                  <c:v>417.86529000000002</c:v>
                </c:pt>
                <c:pt idx="9607">
                  <c:v>417.94574</c:v>
                </c:pt>
                <c:pt idx="9608">
                  <c:v>418.01058999999998</c:v>
                </c:pt>
                <c:pt idx="9609">
                  <c:v>418.09944999999999</c:v>
                </c:pt>
                <c:pt idx="9610">
                  <c:v>418.18471</c:v>
                </c:pt>
                <c:pt idx="9611">
                  <c:v>418.22554000000002</c:v>
                </c:pt>
                <c:pt idx="9612">
                  <c:v>418.26997999999998</c:v>
                </c:pt>
                <c:pt idx="9613">
                  <c:v>418.36725000000001</c:v>
                </c:pt>
                <c:pt idx="9614">
                  <c:v>418.42128000000002</c:v>
                </c:pt>
                <c:pt idx="9615">
                  <c:v>418.45970999999997</c:v>
                </c:pt>
                <c:pt idx="9616">
                  <c:v>418.50774999999999</c:v>
                </c:pt>
                <c:pt idx="9617">
                  <c:v>418.54496999999998</c:v>
                </c:pt>
                <c:pt idx="9618">
                  <c:v>418.64344</c:v>
                </c:pt>
                <c:pt idx="9619">
                  <c:v>418.74792000000002</c:v>
                </c:pt>
                <c:pt idx="9620">
                  <c:v>418.80315999999999</c:v>
                </c:pt>
                <c:pt idx="9621">
                  <c:v>418.83918</c:v>
                </c:pt>
                <c:pt idx="9622">
                  <c:v>418.90762999999998</c:v>
                </c:pt>
                <c:pt idx="9623">
                  <c:v>418.98088999999999</c:v>
                </c:pt>
                <c:pt idx="9624">
                  <c:v>419.05774000000002</c:v>
                </c:pt>
                <c:pt idx="9625">
                  <c:v>419.07335</c:v>
                </c:pt>
                <c:pt idx="9626">
                  <c:v>419.12858999999997</c:v>
                </c:pt>
                <c:pt idx="9627">
                  <c:v>419.23066999999998</c:v>
                </c:pt>
                <c:pt idx="9628">
                  <c:v>419.30632000000003</c:v>
                </c:pt>
                <c:pt idx="9629">
                  <c:v>419.37236999999999</c:v>
                </c:pt>
                <c:pt idx="9630">
                  <c:v>419.39037999999999</c:v>
                </c:pt>
                <c:pt idx="9631">
                  <c:v>419.44202000000001</c:v>
                </c:pt>
                <c:pt idx="9632">
                  <c:v>419.54408999999998</c:v>
                </c:pt>
                <c:pt idx="9633">
                  <c:v>419.61493999999999</c:v>
                </c:pt>
                <c:pt idx="9634">
                  <c:v>419.68218999999999</c:v>
                </c:pt>
                <c:pt idx="9635">
                  <c:v>419.72062</c:v>
                </c:pt>
                <c:pt idx="9636">
                  <c:v>419.75664</c:v>
                </c:pt>
                <c:pt idx="9637">
                  <c:v>419.84311000000002</c:v>
                </c:pt>
                <c:pt idx="9638">
                  <c:v>419.94157999999999</c:v>
                </c:pt>
                <c:pt idx="9639">
                  <c:v>419.99081000000001</c:v>
                </c:pt>
                <c:pt idx="9640">
                  <c:v>420.03644000000003</c:v>
                </c:pt>
                <c:pt idx="9641">
                  <c:v>420.06286</c:v>
                </c:pt>
                <c:pt idx="9642">
                  <c:v>420.18655000000001</c:v>
                </c:pt>
                <c:pt idx="9643">
                  <c:v>420.255</c:v>
                </c:pt>
                <c:pt idx="9644">
                  <c:v>420.30664000000002</c:v>
                </c:pt>
                <c:pt idx="9645">
                  <c:v>420.35106999999999</c:v>
                </c:pt>
                <c:pt idx="9646">
                  <c:v>420.41111000000001</c:v>
                </c:pt>
                <c:pt idx="9647">
                  <c:v>420.49516999999997</c:v>
                </c:pt>
                <c:pt idx="9648">
                  <c:v>420.57202999999998</c:v>
                </c:pt>
                <c:pt idx="9649">
                  <c:v>420.63087000000002</c:v>
                </c:pt>
                <c:pt idx="9650">
                  <c:v>420.6669</c:v>
                </c:pt>
                <c:pt idx="9651">
                  <c:v>420.72573999999997</c:v>
                </c:pt>
                <c:pt idx="9652">
                  <c:v>420.82540999999998</c:v>
                </c:pt>
                <c:pt idx="9653">
                  <c:v>420.90467000000001</c:v>
                </c:pt>
                <c:pt idx="9654">
                  <c:v>420.94310000000002</c:v>
                </c:pt>
                <c:pt idx="9655">
                  <c:v>420.99232999999998</c:v>
                </c:pt>
                <c:pt idx="9656">
                  <c:v>421.05718000000002</c:v>
                </c:pt>
                <c:pt idx="9657">
                  <c:v>421.14123999999998</c:v>
                </c:pt>
                <c:pt idx="9658">
                  <c:v>421.24090999999999</c:v>
                </c:pt>
                <c:pt idx="9659">
                  <c:v>421.27213</c:v>
                </c:pt>
                <c:pt idx="9660">
                  <c:v>421.29975000000002</c:v>
                </c:pt>
                <c:pt idx="9661">
                  <c:v>421.39821999999998</c:v>
                </c:pt>
                <c:pt idx="9662">
                  <c:v>421.46427</c:v>
                </c:pt>
                <c:pt idx="9663">
                  <c:v>421.54712999999998</c:v>
                </c:pt>
                <c:pt idx="9664">
                  <c:v>421.59757000000002</c:v>
                </c:pt>
                <c:pt idx="9665">
                  <c:v>421.64319999999998</c:v>
                </c:pt>
                <c:pt idx="9666">
                  <c:v>421.71525000000003</c:v>
                </c:pt>
                <c:pt idx="9667">
                  <c:v>421.80291</c:v>
                </c:pt>
                <c:pt idx="9668">
                  <c:v>421.86896000000002</c:v>
                </c:pt>
                <c:pt idx="9669">
                  <c:v>421.91579000000002</c:v>
                </c:pt>
                <c:pt idx="9670">
                  <c:v>421.96023000000002</c:v>
                </c:pt>
                <c:pt idx="9671">
                  <c:v>422.06950000000001</c:v>
                </c:pt>
                <c:pt idx="9672">
                  <c:v>422.15116</c:v>
                </c:pt>
                <c:pt idx="9673">
                  <c:v>422.19799999999998</c:v>
                </c:pt>
                <c:pt idx="9674">
                  <c:v>422.25083000000001</c:v>
                </c:pt>
                <c:pt idx="9675">
                  <c:v>422.31448</c:v>
                </c:pt>
                <c:pt idx="9676">
                  <c:v>422.36612000000002</c:v>
                </c:pt>
                <c:pt idx="9677">
                  <c:v>422.45738</c:v>
                </c:pt>
                <c:pt idx="9678">
                  <c:v>422.50902000000002</c:v>
                </c:pt>
                <c:pt idx="9679">
                  <c:v>422.54505</c:v>
                </c:pt>
                <c:pt idx="9680">
                  <c:v>422.61108999999999</c:v>
                </c:pt>
                <c:pt idx="9681">
                  <c:v>422.72037</c:v>
                </c:pt>
                <c:pt idx="9682">
                  <c:v>422.78282000000002</c:v>
                </c:pt>
                <c:pt idx="9683">
                  <c:v>422.82004000000001</c:v>
                </c:pt>
                <c:pt idx="9684">
                  <c:v>422.87527999999998</c:v>
                </c:pt>
                <c:pt idx="9685">
                  <c:v>422.97014999999999</c:v>
                </c:pt>
                <c:pt idx="9686">
                  <c:v>423.02539000000002</c:v>
                </c:pt>
                <c:pt idx="9687">
                  <c:v>423.10345000000001</c:v>
                </c:pt>
                <c:pt idx="9688">
                  <c:v>423.15147999999999</c:v>
                </c:pt>
                <c:pt idx="9689">
                  <c:v>423.17189999999999</c:v>
                </c:pt>
                <c:pt idx="9690">
                  <c:v>423.27157</c:v>
                </c:pt>
                <c:pt idx="9691">
                  <c:v>423.37004000000002</c:v>
                </c:pt>
                <c:pt idx="9692">
                  <c:v>423.42527999999999</c:v>
                </c:pt>
                <c:pt idx="9693">
                  <c:v>423.46971000000002</c:v>
                </c:pt>
                <c:pt idx="9694">
                  <c:v>423.52494999999999</c:v>
                </c:pt>
                <c:pt idx="9695">
                  <c:v>423.60421000000002</c:v>
                </c:pt>
                <c:pt idx="9696">
                  <c:v>423.69787000000002</c:v>
                </c:pt>
                <c:pt idx="9697">
                  <c:v>423.79514</c:v>
                </c:pt>
                <c:pt idx="9698">
                  <c:v>423.79154</c:v>
                </c:pt>
                <c:pt idx="9699">
                  <c:v>423.86358999999999</c:v>
                </c:pt>
                <c:pt idx="9700">
                  <c:v>423.95125999999999</c:v>
                </c:pt>
                <c:pt idx="9701">
                  <c:v>424.03771999999998</c:v>
                </c:pt>
                <c:pt idx="9702">
                  <c:v>424.07134000000002</c:v>
                </c:pt>
                <c:pt idx="9703">
                  <c:v>424.12777999999997</c:v>
                </c:pt>
                <c:pt idx="9704">
                  <c:v>424.20103999999998</c:v>
                </c:pt>
                <c:pt idx="9705">
                  <c:v>424.26587999999998</c:v>
                </c:pt>
                <c:pt idx="9706">
                  <c:v>424.34753999999998</c:v>
                </c:pt>
                <c:pt idx="9707">
                  <c:v>424.40278000000001</c:v>
                </c:pt>
                <c:pt idx="9708">
                  <c:v>424.43639999999999</c:v>
                </c:pt>
                <c:pt idx="9709">
                  <c:v>424.50364999999999</c:v>
                </c:pt>
                <c:pt idx="9710">
                  <c:v>424.58530999999999</c:v>
                </c:pt>
                <c:pt idx="9711">
                  <c:v>424.68257999999997</c:v>
                </c:pt>
                <c:pt idx="9712">
                  <c:v>424.69699000000003</c:v>
                </c:pt>
                <c:pt idx="9713">
                  <c:v>424.75463000000002</c:v>
                </c:pt>
                <c:pt idx="9714">
                  <c:v>424.82308</c:v>
                </c:pt>
                <c:pt idx="9715">
                  <c:v>424.91075000000001</c:v>
                </c:pt>
                <c:pt idx="9716">
                  <c:v>425.00560999999999</c:v>
                </c:pt>
                <c:pt idx="9717">
                  <c:v>425.02963</c:v>
                </c:pt>
                <c:pt idx="9718">
                  <c:v>425.09087</c:v>
                </c:pt>
                <c:pt idx="9719">
                  <c:v>425.16532999999998</c:v>
                </c:pt>
                <c:pt idx="9720">
                  <c:v>425.25418999999999</c:v>
                </c:pt>
                <c:pt idx="9721">
                  <c:v>425.33825000000002</c:v>
                </c:pt>
                <c:pt idx="9722">
                  <c:v>425.35626999999999</c:v>
                </c:pt>
                <c:pt idx="9723">
                  <c:v>425.40429999999998</c:v>
                </c:pt>
                <c:pt idx="9724">
                  <c:v>425.47874999999999</c:v>
                </c:pt>
                <c:pt idx="9725">
                  <c:v>425.57362000000001</c:v>
                </c:pt>
                <c:pt idx="9726">
                  <c:v>425.64087000000001</c:v>
                </c:pt>
                <c:pt idx="9727">
                  <c:v>425.67809999999997</c:v>
                </c:pt>
                <c:pt idx="9728">
                  <c:v>425.73334</c:v>
                </c:pt>
                <c:pt idx="9729">
                  <c:v>425.81979999999999</c:v>
                </c:pt>
                <c:pt idx="9730">
                  <c:v>425.90625999999997</c:v>
                </c:pt>
                <c:pt idx="9731">
                  <c:v>425.9579</c:v>
                </c:pt>
                <c:pt idx="9732">
                  <c:v>426.01074</c:v>
                </c:pt>
                <c:pt idx="9733">
                  <c:v>426.05277000000001</c:v>
                </c:pt>
                <c:pt idx="9734">
                  <c:v>426.15604000000002</c:v>
                </c:pt>
                <c:pt idx="9735">
                  <c:v>426.2353</c:v>
                </c:pt>
                <c:pt idx="9736">
                  <c:v>426.29534000000001</c:v>
                </c:pt>
                <c:pt idx="9737">
                  <c:v>426.33497</c:v>
                </c:pt>
                <c:pt idx="9738">
                  <c:v>426.42142999999999</c:v>
                </c:pt>
                <c:pt idx="9739">
                  <c:v>426.51389999999998</c:v>
                </c:pt>
                <c:pt idx="9740">
                  <c:v>426.59075000000001</c:v>
                </c:pt>
                <c:pt idx="9741">
                  <c:v>426.62437999999997</c:v>
                </c:pt>
                <c:pt idx="9742">
                  <c:v>426.66640999999998</c:v>
                </c:pt>
                <c:pt idx="9743">
                  <c:v>426.72645</c:v>
                </c:pt>
                <c:pt idx="9744">
                  <c:v>426.81171000000001</c:v>
                </c:pt>
                <c:pt idx="9745">
                  <c:v>426.90418</c:v>
                </c:pt>
                <c:pt idx="9746">
                  <c:v>426.96301999999997</c:v>
                </c:pt>
                <c:pt idx="9747">
                  <c:v>426.98824000000002</c:v>
                </c:pt>
                <c:pt idx="9748">
                  <c:v>427.07589999999999</c:v>
                </c:pt>
                <c:pt idx="9749">
                  <c:v>427.18758000000003</c:v>
                </c:pt>
                <c:pt idx="9750">
                  <c:v>427.26083</c:v>
                </c:pt>
                <c:pt idx="9751">
                  <c:v>427.29685999999998</c:v>
                </c:pt>
                <c:pt idx="9752">
                  <c:v>427.34249</c:v>
                </c:pt>
                <c:pt idx="9753">
                  <c:v>427.41574000000003</c:v>
                </c:pt>
                <c:pt idx="9754">
                  <c:v>427.50821000000002</c:v>
                </c:pt>
                <c:pt idx="9755">
                  <c:v>427.61027999999999</c:v>
                </c:pt>
                <c:pt idx="9756">
                  <c:v>427.63189999999997</c:v>
                </c:pt>
                <c:pt idx="9757">
                  <c:v>427.69914999999997</c:v>
                </c:pt>
                <c:pt idx="9758">
                  <c:v>427.78921000000003</c:v>
                </c:pt>
                <c:pt idx="9759">
                  <c:v>427.88407999999998</c:v>
                </c:pt>
                <c:pt idx="9760">
                  <c:v>427.94051999999999</c:v>
                </c:pt>
                <c:pt idx="9761">
                  <c:v>427.98255</c:v>
                </c:pt>
                <c:pt idx="9762">
                  <c:v>428.05459999999999</c:v>
                </c:pt>
                <c:pt idx="9763">
                  <c:v>428.13146</c:v>
                </c:pt>
                <c:pt idx="9764">
                  <c:v>428.20591000000002</c:v>
                </c:pt>
                <c:pt idx="9765">
                  <c:v>428.26594999999998</c:v>
                </c:pt>
                <c:pt idx="9766">
                  <c:v>428.28877</c:v>
                </c:pt>
                <c:pt idx="9767">
                  <c:v>428.34280999999999</c:v>
                </c:pt>
                <c:pt idx="9768">
                  <c:v>428.44607999999999</c:v>
                </c:pt>
                <c:pt idx="9769">
                  <c:v>428.54696000000001</c:v>
                </c:pt>
                <c:pt idx="9770">
                  <c:v>428.57578000000001</c:v>
                </c:pt>
                <c:pt idx="9771">
                  <c:v>428.62982</c:v>
                </c:pt>
                <c:pt idx="9772">
                  <c:v>428.70307000000003</c:v>
                </c:pt>
                <c:pt idx="9773">
                  <c:v>428.76911999999999</c:v>
                </c:pt>
                <c:pt idx="9774">
                  <c:v>428.86998999999997</c:v>
                </c:pt>
                <c:pt idx="9775">
                  <c:v>428.93243000000001</c:v>
                </c:pt>
                <c:pt idx="9776">
                  <c:v>428.94324</c:v>
                </c:pt>
                <c:pt idx="9777">
                  <c:v>429.03330999999997</c:v>
                </c:pt>
                <c:pt idx="9778">
                  <c:v>429.12696999999997</c:v>
                </c:pt>
                <c:pt idx="9779">
                  <c:v>429.19062000000002</c:v>
                </c:pt>
                <c:pt idx="9780">
                  <c:v>429.23745000000002</c:v>
                </c:pt>
                <c:pt idx="9781">
                  <c:v>429.30110000000002</c:v>
                </c:pt>
                <c:pt idx="9782">
                  <c:v>429.37074999999999</c:v>
                </c:pt>
                <c:pt idx="9783">
                  <c:v>429.45961</c:v>
                </c:pt>
                <c:pt idx="9784">
                  <c:v>429.53886999999997</c:v>
                </c:pt>
                <c:pt idx="9785">
                  <c:v>429.56409000000002</c:v>
                </c:pt>
                <c:pt idx="9786">
                  <c:v>429.60491999999999</c:v>
                </c:pt>
                <c:pt idx="9787">
                  <c:v>429.70459</c:v>
                </c:pt>
                <c:pt idx="9788">
                  <c:v>429.81506999999999</c:v>
                </c:pt>
                <c:pt idx="9789">
                  <c:v>429.88231999999999</c:v>
                </c:pt>
                <c:pt idx="9790">
                  <c:v>429.95197000000002</c:v>
                </c:pt>
                <c:pt idx="9791">
                  <c:v>429.98318999999998</c:v>
                </c:pt>
                <c:pt idx="9792">
                  <c:v>430.06243999999998</c:v>
                </c:pt>
                <c:pt idx="9793">
                  <c:v>430.14530000000002</c:v>
                </c:pt>
                <c:pt idx="9794">
                  <c:v>430.20654999999999</c:v>
                </c:pt>
                <c:pt idx="9795">
                  <c:v>430.25698</c:v>
                </c:pt>
                <c:pt idx="9796">
                  <c:v>430.30982</c:v>
                </c:pt>
                <c:pt idx="9797">
                  <c:v>430.4119</c:v>
                </c:pt>
                <c:pt idx="9798">
                  <c:v>430.50196</c:v>
                </c:pt>
                <c:pt idx="9799">
                  <c:v>430.54998999999998</c:v>
                </c:pt>
                <c:pt idx="9800">
                  <c:v>430.62085000000002</c:v>
                </c:pt>
                <c:pt idx="9801">
                  <c:v>430.67849000000001</c:v>
                </c:pt>
                <c:pt idx="9802">
                  <c:v>430.77095000000003</c:v>
                </c:pt>
                <c:pt idx="9803">
                  <c:v>430.85620999999998</c:v>
                </c:pt>
                <c:pt idx="9804">
                  <c:v>430.89463999999998</c:v>
                </c:pt>
                <c:pt idx="9805">
                  <c:v>430.91865999999999</c:v>
                </c:pt>
                <c:pt idx="9806">
                  <c:v>431.00993</c:v>
                </c:pt>
                <c:pt idx="9807">
                  <c:v>431.08557999999999</c:v>
                </c:pt>
                <c:pt idx="9808">
                  <c:v>431.17324000000002</c:v>
                </c:pt>
                <c:pt idx="9809">
                  <c:v>431.20567</c:v>
                </c:pt>
                <c:pt idx="9810">
                  <c:v>431.27771999999999</c:v>
                </c:pt>
                <c:pt idx="9811">
                  <c:v>431.35336999999998</c:v>
                </c:pt>
                <c:pt idx="9812">
                  <c:v>431.41822000000002</c:v>
                </c:pt>
                <c:pt idx="9813">
                  <c:v>431.51067999999998</c:v>
                </c:pt>
                <c:pt idx="9814">
                  <c:v>431.56952999999999</c:v>
                </c:pt>
                <c:pt idx="9815">
                  <c:v>431.62356999999997</c:v>
                </c:pt>
                <c:pt idx="9816">
                  <c:v>431.71602999999999</c:v>
                </c:pt>
                <c:pt idx="9817">
                  <c:v>431.83251999999999</c:v>
                </c:pt>
                <c:pt idx="9818">
                  <c:v>431.88414999999998</c:v>
                </c:pt>
                <c:pt idx="9819">
                  <c:v>431.92018000000002</c:v>
                </c:pt>
                <c:pt idx="9820">
                  <c:v>431.97662000000003</c:v>
                </c:pt>
                <c:pt idx="9821">
                  <c:v>432.06308000000001</c:v>
                </c:pt>
                <c:pt idx="9822">
                  <c:v>432.15195</c:v>
                </c:pt>
                <c:pt idx="9823">
                  <c:v>432.21319</c:v>
                </c:pt>
                <c:pt idx="9824">
                  <c:v>432.24441000000002</c:v>
                </c:pt>
                <c:pt idx="9825">
                  <c:v>432.30444999999997</c:v>
                </c:pt>
                <c:pt idx="9826">
                  <c:v>432.40051999999997</c:v>
                </c:pt>
                <c:pt idx="9827">
                  <c:v>432.49419</c:v>
                </c:pt>
                <c:pt idx="9828">
                  <c:v>432.52902</c:v>
                </c:pt>
                <c:pt idx="9829">
                  <c:v>432.59026</c:v>
                </c:pt>
                <c:pt idx="9830">
                  <c:v>432.65510999999998</c:v>
                </c:pt>
                <c:pt idx="9831">
                  <c:v>432.75477999999998</c:v>
                </c:pt>
                <c:pt idx="9832">
                  <c:v>432.84483999999998</c:v>
                </c:pt>
                <c:pt idx="9833">
                  <c:v>432.90848999999997</c:v>
                </c:pt>
                <c:pt idx="9834">
                  <c:v>432.95531999999997</c:v>
                </c:pt>
                <c:pt idx="9835">
                  <c:v>433.02616999999998</c:v>
                </c:pt>
                <c:pt idx="9836">
                  <c:v>433.11264</c:v>
                </c:pt>
                <c:pt idx="9837">
                  <c:v>433.17748</c:v>
                </c:pt>
                <c:pt idx="9838">
                  <c:v>433.22552000000002</c:v>
                </c:pt>
                <c:pt idx="9839">
                  <c:v>433.28676000000002</c:v>
                </c:pt>
                <c:pt idx="9840">
                  <c:v>433.36000999999999</c:v>
                </c:pt>
                <c:pt idx="9841">
                  <c:v>433.45368000000002</c:v>
                </c:pt>
                <c:pt idx="9842">
                  <c:v>433.55936000000003</c:v>
                </c:pt>
                <c:pt idx="9843">
                  <c:v>433.59298000000001</c:v>
                </c:pt>
                <c:pt idx="9844">
                  <c:v>433.6266</c:v>
                </c:pt>
                <c:pt idx="9845">
                  <c:v>433.72748000000001</c:v>
                </c:pt>
                <c:pt idx="9846">
                  <c:v>433.80432999999999</c:v>
                </c:pt>
                <c:pt idx="9847">
                  <c:v>433.90280000000001</c:v>
                </c:pt>
                <c:pt idx="9848">
                  <c:v>433.94483000000002</c:v>
                </c:pt>
                <c:pt idx="9849">
                  <c:v>434.01447999999999</c:v>
                </c:pt>
                <c:pt idx="9850">
                  <c:v>434.08774</c:v>
                </c:pt>
                <c:pt idx="9851">
                  <c:v>434.15859</c:v>
                </c:pt>
                <c:pt idx="9852">
                  <c:v>434.24865</c:v>
                </c:pt>
                <c:pt idx="9853">
                  <c:v>434.28348</c:v>
                </c:pt>
                <c:pt idx="9854">
                  <c:v>434.34472</c:v>
                </c:pt>
                <c:pt idx="9855">
                  <c:v>434.43839000000003</c:v>
                </c:pt>
                <c:pt idx="9856">
                  <c:v>434.52244999999999</c:v>
                </c:pt>
                <c:pt idx="9857">
                  <c:v>434.58729</c:v>
                </c:pt>
                <c:pt idx="9858">
                  <c:v>434.62212</c:v>
                </c:pt>
                <c:pt idx="9859">
                  <c:v>434.70497999999998</c:v>
                </c:pt>
                <c:pt idx="9860">
                  <c:v>434.78663999999998</c:v>
                </c:pt>
                <c:pt idx="9861">
                  <c:v>434.89711999999997</c:v>
                </c:pt>
                <c:pt idx="9862">
                  <c:v>434.95476000000002</c:v>
                </c:pt>
                <c:pt idx="9863">
                  <c:v>434.98838000000001</c:v>
                </c:pt>
                <c:pt idx="9864">
                  <c:v>435.06403999999998</c:v>
                </c:pt>
                <c:pt idx="9865">
                  <c:v>435.16851000000003</c:v>
                </c:pt>
                <c:pt idx="9866">
                  <c:v>435.24536999999998</c:v>
                </c:pt>
                <c:pt idx="9867">
                  <c:v>435.28980000000001</c:v>
                </c:pt>
                <c:pt idx="9868">
                  <c:v>435.34624000000002</c:v>
                </c:pt>
                <c:pt idx="9869">
                  <c:v>435.40267999999998</c:v>
                </c:pt>
                <c:pt idx="9870">
                  <c:v>435.49754999999999</c:v>
                </c:pt>
                <c:pt idx="9871">
                  <c:v>435.59242</c:v>
                </c:pt>
                <c:pt idx="9872">
                  <c:v>435.62364000000002</c:v>
                </c:pt>
                <c:pt idx="9873">
                  <c:v>435.68128000000002</c:v>
                </c:pt>
                <c:pt idx="9874">
                  <c:v>435.77014000000003</c:v>
                </c:pt>
                <c:pt idx="9875">
                  <c:v>435.88783000000001</c:v>
                </c:pt>
                <c:pt idx="9876">
                  <c:v>435.96348</c:v>
                </c:pt>
                <c:pt idx="9877">
                  <c:v>435.99950999999999</c:v>
                </c:pt>
                <c:pt idx="9878">
                  <c:v>436.05475000000001</c:v>
                </c:pt>
                <c:pt idx="9879">
                  <c:v>436.12799999999999</c:v>
                </c:pt>
                <c:pt idx="9880">
                  <c:v>436.21686</c:v>
                </c:pt>
                <c:pt idx="9881">
                  <c:v>436.28050999999999</c:v>
                </c:pt>
                <c:pt idx="9882">
                  <c:v>436.33454999999998</c:v>
                </c:pt>
                <c:pt idx="9883">
                  <c:v>436.38378</c:v>
                </c:pt>
                <c:pt idx="9884">
                  <c:v>436.45584000000002</c:v>
                </c:pt>
                <c:pt idx="9885">
                  <c:v>436.55671000000001</c:v>
                </c:pt>
                <c:pt idx="9886">
                  <c:v>436.61554999999998</c:v>
                </c:pt>
                <c:pt idx="9887">
                  <c:v>436.67079000000001</c:v>
                </c:pt>
                <c:pt idx="9888">
                  <c:v>436.74043999999998</c:v>
                </c:pt>
                <c:pt idx="9889">
                  <c:v>436.83291000000003</c:v>
                </c:pt>
                <c:pt idx="9890">
                  <c:v>436.92297000000002</c:v>
                </c:pt>
                <c:pt idx="9891">
                  <c:v>437.00823000000003</c:v>
                </c:pt>
                <c:pt idx="9892">
                  <c:v>437.05387000000002</c:v>
                </c:pt>
                <c:pt idx="9893">
                  <c:v>437.11991</c:v>
                </c:pt>
                <c:pt idx="9894">
                  <c:v>437.21838000000002</c:v>
                </c:pt>
                <c:pt idx="9895">
                  <c:v>437.30844999999999</c:v>
                </c:pt>
                <c:pt idx="9896">
                  <c:v>437.35167999999999</c:v>
                </c:pt>
                <c:pt idx="9897">
                  <c:v>437.39611000000002</c:v>
                </c:pt>
                <c:pt idx="9898">
                  <c:v>437.46096</c:v>
                </c:pt>
                <c:pt idx="9899">
                  <c:v>437.53780999999998</c:v>
                </c:pt>
                <c:pt idx="9900">
                  <c:v>437.61827</c:v>
                </c:pt>
                <c:pt idx="9901">
                  <c:v>437.67111</c:v>
                </c:pt>
                <c:pt idx="9902">
                  <c:v>437.70954</c:v>
                </c:pt>
                <c:pt idx="9903">
                  <c:v>437.81401</c:v>
                </c:pt>
                <c:pt idx="9904">
                  <c:v>437.90046999999998</c:v>
                </c:pt>
                <c:pt idx="9905">
                  <c:v>437.97613000000001</c:v>
                </c:pt>
                <c:pt idx="9906">
                  <c:v>438.01695999999998</c:v>
                </c:pt>
                <c:pt idx="9907">
                  <c:v>438.12022999999999</c:v>
                </c:pt>
                <c:pt idx="9908">
                  <c:v>438.19949000000003</c:v>
                </c:pt>
                <c:pt idx="9909">
                  <c:v>438.26913999999999</c:v>
                </c:pt>
                <c:pt idx="9910">
                  <c:v>438.33037999999999</c:v>
                </c:pt>
                <c:pt idx="9911">
                  <c:v>438.40363000000002</c:v>
                </c:pt>
                <c:pt idx="9912">
                  <c:v>438.46607999999998</c:v>
                </c:pt>
                <c:pt idx="9913">
                  <c:v>438.56214999999997</c:v>
                </c:pt>
                <c:pt idx="9914">
                  <c:v>438.65582000000001</c:v>
                </c:pt>
                <c:pt idx="9915">
                  <c:v>438.71465999999998</c:v>
                </c:pt>
                <c:pt idx="9916">
                  <c:v>438.76870000000002</c:v>
                </c:pt>
                <c:pt idx="9917">
                  <c:v>438.86356999999998</c:v>
                </c:pt>
                <c:pt idx="9918">
                  <c:v>438.96803999999997</c:v>
                </c:pt>
                <c:pt idx="9919">
                  <c:v>439.05689999999998</c:v>
                </c:pt>
                <c:pt idx="9920">
                  <c:v>439.11455000000001</c:v>
                </c:pt>
                <c:pt idx="9921">
                  <c:v>439.13976000000002</c:v>
                </c:pt>
                <c:pt idx="9922">
                  <c:v>439.20580999999999</c:v>
                </c:pt>
                <c:pt idx="9923">
                  <c:v>439.30428000000001</c:v>
                </c:pt>
                <c:pt idx="9924">
                  <c:v>439.38834000000003</c:v>
                </c:pt>
                <c:pt idx="9925">
                  <c:v>439.44117999999997</c:v>
                </c:pt>
                <c:pt idx="9926">
                  <c:v>439.50241999999997</c:v>
                </c:pt>
                <c:pt idx="9927">
                  <c:v>439.56126999999998</c:v>
                </c:pt>
                <c:pt idx="9928">
                  <c:v>439.68495999999999</c:v>
                </c:pt>
                <c:pt idx="9929">
                  <c:v>439.78462999999999</c:v>
                </c:pt>
                <c:pt idx="9930">
                  <c:v>439.83265999999998</c:v>
                </c:pt>
                <c:pt idx="9931">
                  <c:v>439.86507999999998</c:v>
                </c:pt>
                <c:pt idx="9932">
                  <c:v>439.93473</c:v>
                </c:pt>
                <c:pt idx="9933">
                  <c:v>440.06322999999998</c:v>
                </c:pt>
                <c:pt idx="9934">
                  <c:v>440.14127999999999</c:v>
                </c:pt>
                <c:pt idx="9935">
                  <c:v>440.16890000000001</c:v>
                </c:pt>
                <c:pt idx="9936">
                  <c:v>440.22293999999999</c:v>
                </c:pt>
                <c:pt idx="9937">
                  <c:v>440.29860000000002</c:v>
                </c:pt>
                <c:pt idx="9938">
                  <c:v>440.39346</c:v>
                </c:pt>
                <c:pt idx="9939">
                  <c:v>440.48712999999998</c:v>
                </c:pt>
                <c:pt idx="9940">
                  <c:v>440.54237000000001</c:v>
                </c:pt>
                <c:pt idx="9941">
                  <c:v>440.56999000000002</c:v>
                </c:pt>
                <c:pt idx="9942">
                  <c:v>440.65285</c:v>
                </c:pt>
                <c:pt idx="9943">
                  <c:v>440.75853000000001</c:v>
                </c:pt>
                <c:pt idx="9944">
                  <c:v>440.82697999999999</c:v>
                </c:pt>
                <c:pt idx="9945">
                  <c:v>440.87621000000001</c:v>
                </c:pt>
                <c:pt idx="9946">
                  <c:v>440.96147000000002</c:v>
                </c:pt>
                <c:pt idx="9947">
                  <c:v>441.06715000000003</c:v>
                </c:pt>
                <c:pt idx="9948">
                  <c:v>441.14519999999999</c:v>
                </c:pt>
                <c:pt idx="9949">
                  <c:v>441.22806000000003</c:v>
                </c:pt>
                <c:pt idx="9950">
                  <c:v>441.28089999999997</c:v>
                </c:pt>
                <c:pt idx="9951">
                  <c:v>441.34575000000001</c:v>
                </c:pt>
                <c:pt idx="9952">
                  <c:v>441.41180000000003</c:v>
                </c:pt>
                <c:pt idx="9953">
                  <c:v>441.49225000000001</c:v>
                </c:pt>
                <c:pt idx="9954">
                  <c:v>441.55590000000001</c:v>
                </c:pt>
                <c:pt idx="9955">
                  <c:v>441.61714000000001</c:v>
                </c:pt>
                <c:pt idx="9956">
                  <c:v>441.68319000000002</c:v>
                </c:pt>
                <c:pt idx="9957">
                  <c:v>441.79246999999998</c:v>
                </c:pt>
                <c:pt idx="9958">
                  <c:v>441.88013000000001</c:v>
                </c:pt>
                <c:pt idx="9959">
                  <c:v>441.93896999999998</c:v>
                </c:pt>
                <c:pt idx="9960">
                  <c:v>441.99421000000001</c:v>
                </c:pt>
                <c:pt idx="9961">
                  <c:v>442.07346999999999</c:v>
                </c:pt>
                <c:pt idx="9962">
                  <c:v>442.17674</c:v>
                </c:pt>
                <c:pt idx="9963">
                  <c:v>442.25959999999998</c:v>
                </c:pt>
                <c:pt idx="9964">
                  <c:v>442.30644000000001</c:v>
                </c:pt>
                <c:pt idx="9965">
                  <c:v>442.37128000000001</c:v>
                </c:pt>
                <c:pt idx="9966">
                  <c:v>442.44574</c:v>
                </c:pt>
                <c:pt idx="9967">
                  <c:v>442.53219999999999</c:v>
                </c:pt>
                <c:pt idx="9968">
                  <c:v>442.64148</c:v>
                </c:pt>
                <c:pt idx="9969">
                  <c:v>442.66910000000001</c:v>
                </c:pt>
                <c:pt idx="9970">
                  <c:v>442.72793999999999</c:v>
                </c:pt>
                <c:pt idx="9971">
                  <c:v>442.82281</c:v>
                </c:pt>
                <c:pt idx="9972">
                  <c:v>442.91768000000002</c:v>
                </c:pt>
                <c:pt idx="9973">
                  <c:v>442.98732999999999</c:v>
                </c:pt>
                <c:pt idx="9974">
                  <c:v>443.04737</c:v>
                </c:pt>
                <c:pt idx="9975">
                  <c:v>443.12182000000001</c:v>
                </c:pt>
                <c:pt idx="9976">
                  <c:v>443.20708000000002</c:v>
                </c:pt>
                <c:pt idx="9977">
                  <c:v>443.32236999999998</c:v>
                </c:pt>
                <c:pt idx="9978">
                  <c:v>443.36919999999998</c:v>
                </c:pt>
                <c:pt idx="9979">
                  <c:v>443.43284999999997</c:v>
                </c:pt>
                <c:pt idx="9980">
                  <c:v>443.46287000000001</c:v>
                </c:pt>
                <c:pt idx="9981">
                  <c:v>443.59857</c:v>
                </c:pt>
                <c:pt idx="9982">
                  <c:v>443.69103000000001</c:v>
                </c:pt>
                <c:pt idx="9983">
                  <c:v>443.74387000000002</c:v>
                </c:pt>
                <c:pt idx="9984">
                  <c:v>443.78230000000002</c:v>
                </c:pt>
                <c:pt idx="9985">
                  <c:v>443.86034999999998</c:v>
                </c:pt>
                <c:pt idx="9986">
                  <c:v>443.93481000000003</c:v>
                </c:pt>
                <c:pt idx="9987">
                  <c:v>444.03327999999999</c:v>
                </c:pt>
                <c:pt idx="9988">
                  <c:v>444.09692000000001</c:v>
                </c:pt>
                <c:pt idx="9989">
                  <c:v>444.13055000000003</c:v>
                </c:pt>
                <c:pt idx="9990">
                  <c:v>444.22901999999999</c:v>
                </c:pt>
                <c:pt idx="9991">
                  <c:v>444.32749000000001</c:v>
                </c:pt>
                <c:pt idx="9992">
                  <c:v>444.45598000000001</c:v>
                </c:pt>
                <c:pt idx="9993">
                  <c:v>444.47519999999997</c:v>
                </c:pt>
                <c:pt idx="9994">
                  <c:v>444.54124000000002</c:v>
                </c:pt>
                <c:pt idx="9995">
                  <c:v>444.58927999999997</c:v>
                </c:pt>
                <c:pt idx="9996">
                  <c:v>444.69976000000003</c:v>
                </c:pt>
                <c:pt idx="9997">
                  <c:v>444.7586</c:v>
                </c:pt>
                <c:pt idx="9998">
                  <c:v>444.81864000000002</c:v>
                </c:pt>
                <c:pt idx="9999">
                  <c:v>444.87867999999997</c:v>
                </c:pt>
                <c:pt idx="10000">
                  <c:v>444.98316</c:v>
                </c:pt>
                <c:pt idx="10001">
                  <c:v>445.07082000000003</c:v>
                </c:pt>
                <c:pt idx="10002">
                  <c:v>445.14287000000002</c:v>
                </c:pt>
                <c:pt idx="10003">
                  <c:v>445.17410000000001</c:v>
                </c:pt>
                <c:pt idx="10004">
                  <c:v>445.26776000000001</c:v>
                </c:pt>
                <c:pt idx="10005">
                  <c:v>445.36743999999999</c:v>
                </c:pt>
                <c:pt idx="10006">
                  <c:v>445.45030000000003</c:v>
                </c:pt>
                <c:pt idx="10007">
                  <c:v>445.52355</c:v>
                </c:pt>
                <c:pt idx="10008">
                  <c:v>445.56558000000001</c:v>
                </c:pt>
                <c:pt idx="10009">
                  <c:v>445.61842000000001</c:v>
                </c:pt>
                <c:pt idx="10010">
                  <c:v>445.71087999999997</c:v>
                </c:pt>
                <c:pt idx="10011">
                  <c:v>445.83577000000002</c:v>
                </c:pt>
                <c:pt idx="10012">
                  <c:v>445.89341000000002</c:v>
                </c:pt>
                <c:pt idx="10013">
                  <c:v>445.94745</c:v>
                </c:pt>
                <c:pt idx="10014">
                  <c:v>446.02670999999998</c:v>
                </c:pt>
                <c:pt idx="10015">
                  <c:v>446.11676999999997</c:v>
                </c:pt>
                <c:pt idx="10016">
                  <c:v>446.22005000000001</c:v>
                </c:pt>
                <c:pt idx="10017">
                  <c:v>446.29570000000001</c:v>
                </c:pt>
                <c:pt idx="10018">
                  <c:v>446.32211999999998</c:v>
                </c:pt>
                <c:pt idx="10019">
                  <c:v>446.38817</c:v>
                </c:pt>
                <c:pt idx="10020">
                  <c:v>446.51666</c:v>
                </c:pt>
                <c:pt idx="10021">
                  <c:v>446.59712000000002</c:v>
                </c:pt>
                <c:pt idx="10022">
                  <c:v>446.63675000000001</c:v>
                </c:pt>
                <c:pt idx="10023">
                  <c:v>446.69679000000002</c:v>
                </c:pt>
                <c:pt idx="10024">
                  <c:v>446.77605</c:v>
                </c:pt>
                <c:pt idx="10025">
                  <c:v>446.87212</c:v>
                </c:pt>
                <c:pt idx="10026">
                  <c:v>446.97658999999999</c:v>
                </c:pt>
                <c:pt idx="10027">
                  <c:v>447.01022</c:v>
                </c:pt>
                <c:pt idx="10028">
                  <c:v>447.03663</c:v>
                </c:pt>
                <c:pt idx="10029">
                  <c:v>447.14711</c:v>
                </c:pt>
                <c:pt idx="10030">
                  <c:v>447.21917000000002</c:v>
                </c:pt>
                <c:pt idx="10031">
                  <c:v>447.32243999999997</c:v>
                </c:pt>
                <c:pt idx="10032">
                  <c:v>447.38128</c:v>
                </c:pt>
                <c:pt idx="10033">
                  <c:v>447.41971000000001</c:v>
                </c:pt>
                <c:pt idx="10034">
                  <c:v>447.51098000000002</c:v>
                </c:pt>
                <c:pt idx="10035">
                  <c:v>447.61425000000003</c:v>
                </c:pt>
                <c:pt idx="10036">
                  <c:v>447.70431000000002</c:v>
                </c:pt>
                <c:pt idx="10037">
                  <c:v>447.74394000000001</c:v>
                </c:pt>
                <c:pt idx="10038">
                  <c:v>447.80999000000003</c:v>
                </c:pt>
                <c:pt idx="10039">
                  <c:v>447.94207999999998</c:v>
                </c:pt>
                <c:pt idx="10040">
                  <c:v>448.03814999999997</c:v>
                </c:pt>
                <c:pt idx="10041">
                  <c:v>448.10660000000001</c:v>
                </c:pt>
                <c:pt idx="10042">
                  <c:v>448.16905000000003</c:v>
                </c:pt>
                <c:pt idx="10043">
                  <c:v>448.20506999999998</c:v>
                </c:pt>
                <c:pt idx="10044">
                  <c:v>448.29154</c:v>
                </c:pt>
                <c:pt idx="10045">
                  <c:v>448.41521999999998</c:v>
                </c:pt>
                <c:pt idx="10046">
                  <c:v>448.46926000000002</c:v>
                </c:pt>
                <c:pt idx="10047">
                  <c:v>448.51369999999997</c:v>
                </c:pt>
                <c:pt idx="10048">
                  <c:v>448.58935000000002</c:v>
                </c:pt>
                <c:pt idx="10049">
                  <c:v>448.66980999999998</c:v>
                </c:pt>
                <c:pt idx="10050">
                  <c:v>448.75506999999999</c:v>
                </c:pt>
                <c:pt idx="10051">
                  <c:v>448.81871000000001</c:v>
                </c:pt>
                <c:pt idx="10052">
                  <c:v>448.89677</c:v>
                </c:pt>
                <c:pt idx="10053">
                  <c:v>448.98322999999999</c:v>
                </c:pt>
                <c:pt idx="10054">
                  <c:v>449.06968999999998</c:v>
                </c:pt>
                <c:pt idx="10055">
                  <c:v>449.18977999999998</c:v>
                </c:pt>
                <c:pt idx="10056">
                  <c:v>449.22820999999999</c:v>
                </c:pt>
                <c:pt idx="10057">
                  <c:v>449.26182999999997</c:v>
                </c:pt>
                <c:pt idx="10058">
                  <c:v>449.34109000000001</c:v>
                </c:pt>
                <c:pt idx="10059">
                  <c:v>449.43835999999999</c:v>
                </c:pt>
                <c:pt idx="10060">
                  <c:v>449.53082999999998</c:v>
                </c:pt>
                <c:pt idx="10061">
                  <c:v>449.57044999999999</c:v>
                </c:pt>
                <c:pt idx="10062">
                  <c:v>449.63409999999999</c:v>
                </c:pt>
                <c:pt idx="10063">
                  <c:v>449.74097999999998</c:v>
                </c:pt>
                <c:pt idx="10064">
                  <c:v>449.85266000000001</c:v>
                </c:pt>
                <c:pt idx="10065">
                  <c:v>449.93552</c:v>
                </c:pt>
                <c:pt idx="10066">
                  <c:v>449.99435999999997</c:v>
                </c:pt>
                <c:pt idx="10067">
                  <c:v>450.0496</c:v>
                </c:pt>
                <c:pt idx="10068">
                  <c:v>450.16007999999999</c:v>
                </c:pt>
                <c:pt idx="10069">
                  <c:v>450.26094999999998</c:v>
                </c:pt>
                <c:pt idx="10070">
                  <c:v>450.29217</c:v>
                </c:pt>
                <c:pt idx="10071">
                  <c:v>450.36182000000002</c:v>
                </c:pt>
                <c:pt idx="10072">
                  <c:v>450.39544999999998</c:v>
                </c:pt>
                <c:pt idx="10073">
                  <c:v>450.51312999999999</c:v>
                </c:pt>
                <c:pt idx="10074">
                  <c:v>450.61761000000001</c:v>
                </c:pt>
                <c:pt idx="10075">
                  <c:v>450.69806</c:v>
                </c:pt>
                <c:pt idx="10076">
                  <c:v>450.76650999999998</c:v>
                </c:pt>
                <c:pt idx="10077">
                  <c:v>450.83616000000001</c:v>
                </c:pt>
                <c:pt idx="10078">
                  <c:v>450.93824000000001</c:v>
                </c:pt>
                <c:pt idx="10079">
                  <c:v>451.0247</c:v>
                </c:pt>
                <c:pt idx="10080">
                  <c:v>451.06432999999998</c:v>
                </c:pt>
                <c:pt idx="10081">
                  <c:v>451.13037000000003</c:v>
                </c:pt>
                <c:pt idx="10082">
                  <c:v>451.20242999999999</c:v>
                </c:pt>
                <c:pt idx="10083">
                  <c:v>451.3021</c:v>
                </c:pt>
                <c:pt idx="10084">
                  <c:v>451.39096000000001</c:v>
                </c:pt>
                <c:pt idx="10085">
                  <c:v>451.44979999999998</c:v>
                </c:pt>
                <c:pt idx="10086">
                  <c:v>451.49182999999999</c:v>
                </c:pt>
                <c:pt idx="10087">
                  <c:v>451.59151000000003</c:v>
                </c:pt>
                <c:pt idx="10088">
                  <c:v>451.69598000000002</c:v>
                </c:pt>
                <c:pt idx="10089">
                  <c:v>451.77524</c:v>
                </c:pt>
                <c:pt idx="10090">
                  <c:v>451.83528000000001</c:v>
                </c:pt>
                <c:pt idx="10091">
                  <c:v>451.86649999999997</c:v>
                </c:pt>
                <c:pt idx="10092">
                  <c:v>451.96136999999999</c:v>
                </c:pt>
                <c:pt idx="10093">
                  <c:v>452.06103999999999</c:v>
                </c:pt>
                <c:pt idx="10094">
                  <c:v>452.17752999999999</c:v>
                </c:pt>
                <c:pt idx="10095">
                  <c:v>452.21836000000002</c:v>
                </c:pt>
                <c:pt idx="10096">
                  <c:v>452.27960000000002</c:v>
                </c:pt>
                <c:pt idx="10097">
                  <c:v>452.38407000000001</c:v>
                </c:pt>
                <c:pt idx="10098">
                  <c:v>452.49335000000002</c:v>
                </c:pt>
                <c:pt idx="10099">
                  <c:v>452.56060000000002</c:v>
                </c:pt>
                <c:pt idx="10100">
                  <c:v>452.59062</c:v>
                </c:pt>
                <c:pt idx="10101">
                  <c:v>452.66147000000001</c:v>
                </c:pt>
                <c:pt idx="10102">
                  <c:v>452.77195</c:v>
                </c:pt>
                <c:pt idx="10103">
                  <c:v>452.88603999999998</c:v>
                </c:pt>
                <c:pt idx="10104">
                  <c:v>452.94128000000001</c:v>
                </c:pt>
                <c:pt idx="10105">
                  <c:v>452.99892</c:v>
                </c:pt>
                <c:pt idx="10106">
                  <c:v>453.07217000000003</c:v>
                </c:pt>
                <c:pt idx="10107">
                  <c:v>453.19346000000002</c:v>
                </c:pt>
                <c:pt idx="10108">
                  <c:v>453.28953000000001</c:v>
                </c:pt>
                <c:pt idx="10109">
                  <c:v>453.33395999999999</c:v>
                </c:pt>
                <c:pt idx="10110">
                  <c:v>453.39280000000002</c:v>
                </c:pt>
                <c:pt idx="10111">
                  <c:v>453.46005000000002</c:v>
                </c:pt>
                <c:pt idx="10112">
                  <c:v>453.56092000000001</c:v>
                </c:pt>
                <c:pt idx="10113">
                  <c:v>453.66059000000001</c:v>
                </c:pt>
                <c:pt idx="10114">
                  <c:v>453.71222999999998</c:v>
                </c:pt>
                <c:pt idx="10115">
                  <c:v>453.78068000000002</c:v>
                </c:pt>
                <c:pt idx="10116">
                  <c:v>453.85633000000001</c:v>
                </c:pt>
                <c:pt idx="10117">
                  <c:v>453.97282000000001</c:v>
                </c:pt>
                <c:pt idx="10118">
                  <c:v>454.06648000000001</c:v>
                </c:pt>
                <c:pt idx="10119">
                  <c:v>454.13252999999997</c:v>
                </c:pt>
                <c:pt idx="10120">
                  <c:v>454.18777</c:v>
                </c:pt>
                <c:pt idx="10121">
                  <c:v>454.26463000000001</c:v>
                </c:pt>
                <c:pt idx="10122">
                  <c:v>454.35109</c:v>
                </c:pt>
                <c:pt idx="10123">
                  <c:v>454.45076</c:v>
                </c:pt>
                <c:pt idx="10124">
                  <c:v>454.50360000000001</c:v>
                </c:pt>
                <c:pt idx="10125">
                  <c:v>454.55763999999999</c:v>
                </c:pt>
                <c:pt idx="10126">
                  <c:v>454.65731</c:v>
                </c:pt>
                <c:pt idx="10127">
                  <c:v>454.74497000000002</c:v>
                </c:pt>
                <c:pt idx="10128">
                  <c:v>454.81941999999998</c:v>
                </c:pt>
                <c:pt idx="10129">
                  <c:v>454.89026999999999</c:v>
                </c:pt>
                <c:pt idx="10130">
                  <c:v>454.94672000000003</c:v>
                </c:pt>
                <c:pt idx="10131">
                  <c:v>455.04638999999997</c:v>
                </c:pt>
                <c:pt idx="10132">
                  <c:v>455.13045</c:v>
                </c:pt>
                <c:pt idx="10133">
                  <c:v>455.21931000000001</c:v>
                </c:pt>
                <c:pt idx="10134">
                  <c:v>455.26855</c:v>
                </c:pt>
                <c:pt idx="10135">
                  <c:v>455.33458999999999</c:v>
                </c:pt>
                <c:pt idx="10136">
                  <c:v>455.44146999999998</c:v>
                </c:pt>
                <c:pt idx="10137">
                  <c:v>455.54473999999999</c:v>
                </c:pt>
                <c:pt idx="10138">
                  <c:v>455.62759999999997</c:v>
                </c:pt>
                <c:pt idx="10139">
                  <c:v>455.68765000000002</c:v>
                </c:pt>
                <c:pt idx="10140">
                  <c:v>455.76330000000002</c:v>
                </c:pt>
                <c:pt idx="10141">
                  <c:v>455.83776</c:v>
                </c:pt>
                <c:pt idx="10142">
                  <c:v>455.92541999999997</c:v>
                </c:pt>
                <c:pt idx="10143">
                  <c:v>455.99747000000002</c:v>
                </c:pt>
                <c:pt idx="10144">
                  <c:v>456.03949999999998</c:v>
                </c:pt>
                <c:pt idx="10145">
                  <c:v>456.12956000000003</c:v>
                </c:pt>
                <c:pt idx="10146">
                  <c:v>456.20882</c:v>
                </c:pt>
                <c:pt idx="10147">
                  <c:v>456.29888999999997</c:v>
                </c:pt>
                <c:pt idx="10148">
                  <c:v>456.36854</c:v>
                </c:pt>
                <c:pt idx="10149">
                  <c:v>456.44538999999997</c:v>
                </c:pt>
                <c:pt idx="10150">
                  <c:v>456.53786000000002</c:v>
                </c:pt>
                <c:pt idx="10151">
                  <c:v>456.63992999999999</c:v>
                </c:pt>
                <c:pt idx="10152">
                  <c:v>456.75040999999999</c:v>
                </c:pt>
                <c:pt idx="10153">
                  <c:v>456.81164999999999</c:v>
                </c:pt>
                <c:pt idx="10154">
                  <c:v>456.85608999999999</c:v>
                </c:pt>
                <c:pt idx="10155">
                  <c:v>456.94974999999999</c:v>
                </c:pt>
                <c:pt idx="10156">
                  <c:v>457.05183</c:v>
                </c:pt>
                <c:pt idx="10157">
                  <c:v>457.12628000000001</c:v>
                </c:pt>
                <c:pt idx="10158">
                  <c:v>457.18151999999998</c:v>
                </c:pt>
                <c:pt idx="10159">
                  <c:v>457.26078000000001</c:v>
                </c:pt>
                <c:pt idx="10160">
                  <c:v>457.36525</c:v>
                </c:pt>
                <c:pt idx="10161">
                  <c:v>457.44931000000003</c:v>
                </c:pt>
                <c:pt idx="10162">
                  <c:v>457.53097000000002</c:v>
                </c:pt>
                <c:pt idx="10163">
                  <c:v>457.5718</c:v>
                </c:pt>
                <c:pt idx="10164">
                  <c:v>457.62223999999998</c:v>
                </c:pt>
                <c:pt idx="10165">
                  <c:v>457.75673</c:v>
                </c:pt>
                <c:pt idx="10166">
                  <c:v>457.85160000000002</c:v>
                </c:pt>
                <c:pt idx="10167">
                  <c:v>457.91284999999999</c:v>
                </c:pt>
                <c:pt idx="10168">
                  <c:v>457.99209999999999</c:v>
                </c:pt>
                <c:pt idx="10169">
                  <c:v>458.06175000000002</c:v>
                </c:pt>
                <c:pt idx="10170">
                  <c:v>458.17944</c:v>
                </c:pt>
                <c:pt idx="10171">
                  <c:v>458.28030999999999</c:v>
                </c:pt>
                <c:pt idx="10172">
                  <c:v>458.34275000000002</c:v>
                </c:pt>
                <c:pt idx="10173">
                  <c:v>458.39319</c:v>
                </c:pt>
                <c:pt idx="10174">
                  <c:v>458.45083</c:v>
                </c:pt>
                <c:pt idx="10175">
                  <c:v>458.57691999999997</c:v>
                </c:pt>
                <c:pt idx="10176">
                  <c:v>458.67899999999997</c:v>
                </c:pt>
                <c:pt idx="10177">
                  <c:v>458.72582999999997</c:v>
                </c:pt>
                <c:pt idx="10178">
                  <c:v>458.77627000000001</c:v>
                </c:pt>
                <c:pt idx="10179">
                  <c:v>458.84591999999998</c:v>
                </c:pt>
                <c:pt idx="10180">
                  <c:v>458.94198</c:v>
                </c:pt>
                <c:pt idx="10181">
                  <c:v>459.05847</c:v>
                </c:pt>
                <c:pt idx="10182">
                  <c:v>459.12572</c:v>
                </c:pt>
                <c:pt idx="10183">
                  <c:v>459.17975999999999</c:v>
                </c:pt>
                <c:pt idx="10184">
                  <c:v>459.26742000000002</c:v>
                </c:pt>
                <c:pt idx="10185">
                  <c:v>459.38749999999999</c:v>
                </c:pt>
                <c:pt idx="10186">
                  <c:v>459.44394</c:v>
                </c:pt>
                <c:pt idx="10187">
                  <c:v>459.5256</c:v>
                </c:pt>
                <c:pt idx="10188">
                  <c:v>459.58564999999999</c:v>
                </c:pt>
                <c:pt idx="10189">
                  <c:v>459.67691000000002</c:v>
                </c:pt>
                <c:pt idx="10190">
                  <c:v>459.77058</c:v>
                </c:pt>
                <c:pt idx="10191">
                  <c:v>459.87504999999999</c:v>
                </c:pt>
                <c:pt idx="10192">
                  <c:v>459.92189000000002</c:v>
                </c:pt>
                <c:pt idx="10193">
                  <c:v>459.99034</c:v>
                </c:pt>
                <c:pt idx="10194">
                  <c:v>460.10682000000003</c:v>
                </c:pt>
                <c:pt idx="10195">
                  <c:v>460.19207999999998</c:v>
                </c:pt>
                <c:pt idx="10196">
                  <c:v>460.25452999999999</c:v>
                </c:pt>
                <c:pt idx="10197">
                  <c:v>460.31097</c:v>
                </c:pt>
                <c:pt idx="10198">
                  <c:v>460.39143000000001</c:v>
                </c:pt>
                <c:pt idx="10199">
                  <c:v>460.45987000000002</c:v>
                </c:pt>
                <c:pt idx="10200">
                  <c:v>460.59197</c:v>
                </c:pt>
                <c:pt idx="10201">
                  <c:v>460.65321</c:v>
                </c:pt>
                <c:pt idx="10202">
                  <c:v>460.69644</c:v>
                </c:pt>
                <c:pt idx="10203">
                  <c:v>460.79131000000001</c:v>
                </c:pt>
                <c:pt idx="10204">
                  <c:v>460.90539000000001</c:v>
                </c:pt>
                <c:pt idx="10205">
                  <c:v>460.97023999999999</c:v>
                </c:pt>
                <c:pt idx="10206">
                  <c:v>461.03509000000003</c:v>
                </c:pt>
                <c:pt idx="10207">
                  <c:v>461.10714000000002</c:v>
                </c:pt>
                <c:pt idx="10208">
                  <c:v>461.20441</c:v>
                </c:pt>
                <c:pt idx="10209">
                  <c:v>461.32328999999999</c:v>
                </c:pt>
                <c:pt idx="10210">
                  <c:v>461.41455999999999</c:v>
                </c:pt>
                <c:pt idx="10211">
                  <c:v>461.46620000000001</c:v>
                </c:pt>
                <c:pt idx="10212">
                  <c:v>461.54665</c:v>
                </c:pt>
                <c:pt idx="10213">
                  <c:v>461.65352999999999</c:v>
                </c:pt>
                <c:pt idx="10214">
                  <c:v>461.76281</c:v>
                </c:pt>
                <c:pt idx="10215">
                  <c:v>461.83846</c:v>
                </c:pt>
                <c:pt idx="10216">
                  <c:v>461.87929000000003</c:v>
                </c:pt>
                <c:pt idx="10217">
                  <c:v>461.96215000000001</c:v>
                </c:pt>
                <c:pt idx="10218">
                  <c:v>462.03780999999998</c:v>
                </c:pt>
                <c:pt idx="10219">
                  <c:v>462.12666999999999</c:v>
                </c:pt>
                <c:pt idx="10220">
                  <c:v>462.23955000000001</c:v>
                </c:pt>
                <c:pt idx="10221">
                  <c:v>462.25997000000001</c:v>
                </c:pt>
                <c:pt idx="10222">
                  <c:v>462.32240999999999</c:v>
                </c:pt>
                <c:pt idx="10223">
                  <c:v>462.45089999999999</c:v>
                </c:pt>
                <c:pt idx="10224">
                  <c:v>462.56018</c:v>
                </c:pt>
                <c:pt idx="10225">
                  <c:v>462.63704000000001</c:v>
                </c:pt>
                <c:pt idx="10226">
                  <c:v>462.71149000000003</c:v>
                </c:pt>
                <c:pt idx="10227">
                  <c:v>462.76673</c:v>
                </c:pt>
                <c:pt idx="10228">
                  <c:v>462.87121000000002</c:v>
                </c:pt>
                <c:pt idx="10229">
                  <c:v>462.97327999999999</c:v>
                </c:pt>
                <c:pt idx="10230">
                  <c:v>463.06695000000002</c:v>
                </c:pt>
                <c:pt idx="10231">
                  <c:v>463.10297000000003</c:v>
                </c:pt>
                <c:pt idx="10232">
                  <c:v>463.17743000000002</c:v>
                </c:pt>
                <c:pt idx="10233">
                  <c:v>463.29871000000003</c:v>
                </c:pt>
                <c:pt idx="10234">
                  <c:v>463.37556999999998</c:v>
                </c:pt>
                <c:pt idx="10235">
                  <c:v>463.44402000000002</c:v>
                </c:pt>
                <c:pt idx="10236">
                  <c:v>463.49324999999999</c:v>
                </c:pt>
                <c:pt idx="10237">
                  <c:v>463.60372999999998</c:v>
                </c:pt>
                <c:pt idx="10238">
                  <c:v>463.69619999999998</c:v>
                </c:pt>
                <c:pt idx="10239">
                  <c:v>463.81628000000001</c:v>
                </c:pt>
                <c:pt idx="10240">
                  <c:v>463.88233000000002</c:v>
                </c:pt>
                <c:pt idx="10241">
                  <c:v>463.92435999999998</c:v>
                </c:pt>
                <c:pt idx="10242">
                  <c:v>464.02764000000002</c:v>
                </c:pt>
                <c:pt idx="10243">
                  <c:v>464.13691999999998</c:v>
                </c:pt>
                <c:pt idx="10244">
                  <c:v>464.21976999999998</c:v>
                </c:pt>
                <c:pt idx="10245">
                  <c:v>464.27861999999999</c:v>
                </c:pt>
                <c:pt idx="10246">
                  <c:v>464.35426999999999</c:v>
                </c:pt>
                <c:pt idx="10247">
                  <c:v>464.46955000000003</c:v>
                </c:pt>
                <c:pt idx="10248">
                  <c:v>464.54640999999998</c:v>
                </c:pt>
                <c:pt idx="10249">
                  <c:v>464.67129999999997</c:v>
                </c:pt>
                <c:pt idx="10250">
                  <c:v>464.71093000000002</c:v>
                </c:pt>
                <c:pt idx="10251">
                  <c:v>464.76616999999999</c:v>
                </c:pt>
                <c:pt idx="10252">
                  <c:v>464.86824000000001</c:v>
                </c:pt>
                <c:pt idx="10253">
                  <c:v>464.99673000000001</c:v>
                </c:pt>
                <c:pt idx="10254">
                  <c:v>465.06038000000001</c:v>
                </c:pt>
                <c:pt idx="10255">
                  <c:v>465.10960999999998</c:v>
                </c:pt>
                <c:pt idx="10256">
                  <c:v>465.18407000000002</c:v>
                </c:pt>
                <c:pt idx="10257">
                  <c:v>465.29455000000002</c:v>
                </c:pt>
                <c:pt idx="10258">
                  <c:v>465.37020000000001</c:v>
                </c:pt>
                <c:pt idx="10259">
                  <c:v>465.44344999999998</c:v>
                </c:pt>
                <c:pt idx="10260">
                  <c:v>465.49628999999999</c:v>
                </c:pt>
                <c:pt idx="10261">
                  <c:v>465.58154999999999</c:v>
                </c:pt>
                <c:pt idx="10262">
                  <c:v>465.68482999999998</c:v>
                </c:pt>
                <c:pt idx="10263">
                  <c:v>465.79530999999997</c:v>
                </c:pt>
                <c:pt idx="10264">
                  <c:v>465.84573999999998</c:v>
                </c:pt>
                <c:pt idx="10265">
                  <c:v>465.90579000000002</c:v>
                </c:pt>
                <c:pt idx="10266">
                  <c:v>466.01506000000001</c:v>
                </c:pt>
                <c:pt idx="10267">
                  <c:v>466.11833999999999</c:v>
                </c:pt>
                <c:pt idx="10268">
                  <c:v>466.23842000000002</c:v>
                </c:pt>
                <c:pt idx="10269">
                  <c:v>466.28645999999998</c:v>
                </c:pt>
                <c:pt idx="10270">
                  <c:v>466.32729</c:v>
                </c:pt>
                <c:pt idx="10271">
                  <c:v>466.41374999999999</c:v>
                </c:pt>
                <c:pt idx="10272">
                  <c:v>466.55185</c:v>
                </c:pt>
                <c:pt idx="10273">
                  <c:v>466.64431999999999</c:v>
                </c:pt>
                <c:pt idx="10274">
                  <c:v>466.70195999999999</c:v>
                </c:pt>
                <c:pt idx="10275">
                  <c:v>466.76799999999997</c:v>
                </c:pt>
                <c:pt idx="10276">
                  <c:v>466.85566999999998</c:v>
                </c:pt>
                <c:pt idx="10277">
                  <c:v>466.96375</c:v>
                </c:pt>
                <c:pt idx="10278">
                  <c:v>467.05140999999998</c:v>
                </c:pt>
                <c:pt idx="10279">
                  <c:v>467.09703999999999</c:v>
                </c:pt>
                <c:pt idx="10280">
                  <c:v>467.14267000000001</c:v>
                </c:pt>
                <c:pt idx="10281">
                  <c:v>467.24955</c:v>
                </c:pt>
                <c:pt idx="10282">
                  <c:v>467.37443999999999</c:v>
                </c:pt>
                <c:pt idx="10283">
                  <c:v>467.45850000000002</c:v>
                </c:pt>
                <c:pt idx="10284">
                  <c:v>467.54255999999998</c:v>
                </c:pt>
                <c:pt idx="10285">
                  <c:v>467.59179999999998</c:v>
                </c:pt>
                <c:pt idx="10286">
                  <c:v>467.68065999999999</c:v>
                </c:pt>
                <c:pt idx="10287">
                  <c:v>467.78032999999999</c:v>
                </c:pt>
                <c:pt idx="10288">
                  <c:v>467.90402</c:v>
                </c:pt>
                <c:pt idx="10289">
                  <c:v>467.95085</c:v>
                </c:pt>
                <c:pt idx="10290">
                  <c:v>467.99768999999998</c:v>
                </c:pt>
                <c:pt idx="10291">
                  <c:v>468.12738000000002</c:v>
                </c:pt>
                <c:pt idx="10292">
                  <c:v>468.22345000000001</c:v>
                </c:pt>
                <c:pt idx="10293">
                  <c:v>468.27629000000002</c:v>
                </c:pt>
                <c:pt idx="10294">
                  <c:v>468.35554000000002</c:v>
                </c:pt>
                <c:pt idx="10295">
                  <c:v>468.42759999999998</c:v>
                </c:pt>
                <c:pt idx="10296">
                  <c:v>468.54167999999999</c:v>
                </c:pt>
                <c:pt idx="10297">
                  <c:v>468.66176000000002</c:v>
                </c:pt>
                <c:pt idx="10298">
                  <c:v>468.70859999999999</c:v>
                </c:pt>
                <c:pt idx="10299">
                  <c:v>468.77104000000003</c:v>
                </c:pt>
                <c:pt idx="10300">
                  <c:v>468.85750999999999</c:v>
                </c:pt>
                <c:pt idx="10301">
                  <c:v>468.95837999999998</c:v>
                </c:pt>
                <c:pt idx="10302">
                  <c:v>469.06045</c:v>
                </c:pt>
                <c:pt idx="10303">
                  <c:v>469.11928999999998</c:v>
                </c:pt>
                <c:pt idx="10304">
                  <c:v>469.18173999999999</c:v>
                </c:pt>
                <c:pt idx="10305">
                  <c:v>469.27541000000002</c:v>
                </c:pt>
                <c:pt idx="10306">
                  <c:v>469.39069000000001</c:v>
                </c:pt>
                <c:pt idx="10307">
                  <c:v>469.50596999999999</c:v>
                </c:pt>
                <c:pt idx="10308">
                  <c:v>469.56241</c:v>
                </c:pt>
                <c:pt idx="10309">
                  <c:v>469.61644999999999</c:v>
                </c:pt>
                <c:pt idx="10310">
                  <c:v>469.75574999999998</c:v>
                </c:pt>
                <c:pt idx="10311">
                  <c:v>469.83620999999999</c:v>
                </c:pt>
                <c:pt idx="10312">
                  <c:v>469.93227999999999</c:v>
                </c:pt>
                <c:pt idx="10313">
                  <c:v>469.98030999999997</c:v>
                </c:pt>
                <c:pt idx="10314">
                  <c:v>470.05597</c:v>
                </c:pt>
                <c:pt idx="10315">
                  <c:v>470.16043999999999</c:v>
                </c:pt>
                <c:pt idx="10316">
                  <c:v>470.24689999999998</c:v>
                </c:pt>
                <c:pt idx="10317">
                  <c:v>470.35138000000001</c:v>
                </c:pt>
                <c:pt idx="10318">
                  <c:v>470.39341000000002</c:v>
                </c:pt>
                <c:pt idx="10319">
                  <c:v>470.44384000000002</c:v>
                </c:pt>
                <c:pt idx="10320">
                  <c:v>470.58073999999999</c:v>
                </c:pt>
                <c:pt idx="10321">
                  <c:v>470.69722999999999</c:v>
                </c:pt>
                <c:pt idx="10322">
                  <c:v>470.75126999999998</c:v>
                </c:pt>
                <c:pt idx="10323">
                  <c:v>470.81610999999998</c:v>
                </c:pt>
                <c:pt idx="10324">
                  <c:v>470.87374999999997</c:v>
                </c:pt>
                <c:pt idx="10325">
                  <c:v>470.97942999999998</c:v>
                </c:pt>
                <c:pt idx="10326">
                  <c:v>471.08751000000001</c:v>
                </c:pt>
                <c:pt idx="10327">
                  <c:v>471.16556000000003</c:v>
                </c:pt>
                <c:pt idx="10328">
                  <c:v>471.21719999999999</c:v>
                </c:pt>
                <c:pt idx="10329">
                  <c:v>471.31207000000001</c:v>
                </c:pt>
                <c:pt idx="10330">
                  <c:v>471.43335000000002</c:v>
                </c:pt>
                <c:pt idx="10331">
                  <c:v>471.57745999999997</c:v>
                </c:pt>
                <c:pt idx="10332">
                  <c:v>471.62428999999997</c:v>
                </c:pt>
                <c:pt idx="10333">
                  <c:v>471.67592999999999</c:v>
                </c:pt>
                <c:pt idx="10334">
                  <c:v>471.76479</c:v>
                </c:pt>
                <c:pt idx="10335">
                  <c:v>471.84285</c:v>
                </c:pt>
                <c:pt idx="10336">
                  <c:v>471.95332999999999</c:v>
                </c:pt>
                <c:pt idx="10337">
                  <c:v>472.00015999999999</c:v>
                </c:pt>
                <c:pt idx="10338">
                  <c:v>472.03618999999998</c:v>
                </c:pt>
                <c:pt idx="10339">
                  <c:v>472.17068</c:v>
                </c:pt>
                <c:pt idx="10340">
                  <c:v>472.26315</c:v>
                </c:pt>
                <c:pt idx="10341">
                  <c:v>472.36401999999998</c:v>
                </c:pt>
                <c:pt idx="10342">
                  <c:v>472.45528999999999</c:v>
                </c:pt>
                <c:pt idx="10343">
                  <c:v>472.52373999999998</c:v>
                </c:pt>
                <c:pt idx="10344">
                  <c:v>472.61980999999997</c:v>
                </c:pt>
                <c:pt idx="10345">
                  <c:v>472.71827999999999</c:v>
                </c:pt>
                <c:pt idx="10346">
                  <c:v>472.84077000000002</c:v>
                </c:pt>
                <c:pt idx="10347">
                  <c:v>472.87079</c:v>
                </c:pt>
                <c:pt idx="10348">
                  <c:v>472.92962999999997</c:v>
                </c:pt>
                <c:pt idx="10349">
                  <c:v>473.06292999999999</c:v>
                </c:pt>
                <c:pt idx="10350">
                  <c:v>473.17701</c:v>
                </c:pt>
                <c:pt idx="10351">
                  <c:v>473.26107000000002</c:v>
                </c:pt>
                <c:pt idx="10352">
                  <c:v>473.34032000000002</c:v>
                </c:pt>
                <c:pt idx="10353">
                  <c:v>473.38114999999999</c:v>
                </c:pt>
                <c:pt idx="10354">
                  <c:v>473.47962000000001</c:v>
                </c:pt>
                <c:pt idx="10355">
                  <c:v>473.59491000000003</c:v>
                </c:pt>
                <c:pt idx="10356">
                  <c:v>473.65974999999997</c:v>
                </c:pt>
                <c:pt idx="10357">
                  <c:v>473.71499</c:v>
                </c:pt>
                <c:pt idx="10358">
                  <c:v>473.78944999999999</c:v>
                </c:pt>
                <c:pt idx="10359">
                  <c:v>473.91433999999998</c:v>
                </c:pt>
                <c:pt idx="10360">
                  <c:v>474.02121</c:v>
                </c:pt>
                <c:pt idx="10361">
                  <c:v>474.08366000000001</c:v>
                </c:pt>
                <c:pt idx="10362">
                  <c:v>474.15210999999999</c:v>
                </c:pt>
                <c:pt idx="10363">
                  <c:v>474.23257000000001</c:v>
                </c:pt>
                <c:pt idx="10364">
                  <c:v>474.34183999999999</c:v>
                </c:pt>
                <c:pt idx="10365">
                  <c:v>474.46672999999998</c:v>
                </c:pt>
                <c:pt idx="10366">
                  <c:v>474.51837</c:v>
                </c:pt>
                <c:pt idx="10367">
                  <c:v>474.57841000000002</c:v>
                </c:pt>
                <c:pt idx="10368">
                  <c:v>474.68529000000001</c:v>
                </c:pt>
                <c:pt idx="10369">
                  <c:v>474.80417999999997</c:v>
                </c:pt>
                <c:pt idx="10370">
                  <c:v>474.90505000000002</c:v>
                </c:pt>
                <c:pt idx="10371">
                  <c:v>474.95668999999998</c:v>
                </c:pt>
                <c:pt idx="10372">
                  <c:v>475.01913000000002</c:v>
                </c:pt>
                <c:pt idx="10373">
                  <c:v>475.12481000000002</c:v>
                </c:pt>
                <c:pt idx="10374">
                  <c:v>475.22327999999999</c:v>
                </c:pt>
                <c:pt idx="10375">
                  <c:v>475.34096</c:v>
                </c:pt>
                <c:pt idx="10376">
                  <c:v>475.39260000000002</c:v>
                </c:pt>
                <c:pt idx="10377">
                  <c:v>475.42622</c:v>
                </c:pt>
                <c:pt idx="10378">
                  <c:v>475.55471</c:v>
                </c:pt>
                <c:pt idx="10379">
                  <c:v>475.64837999999997</c:v>
                </c:pt>
                <c:pt idx="10380">
                  <c:v>475.72523999999999</c:v>
                </c:pt>
                <c:pt idx="10381">
                  <c:v>475.8141</c:v>
                </c:pt>
                <c:pt idx="10382">
                  <c:v>475.90176000000002</c:v>
                </c:pt>
                <c:pt idx="10383">
                  <c:v>476.01103999999998</c:v>
                </c:pt>
                <c:pt idx="10384">
                  <c:v>476.10590999999999</c:v>
                </c:pt>
                <c:pt idx="10385">
                  <c:v>476.18155999999999</c:v>
                </c:pt>
                <c:pt idx="10386">
                  <c:v>476.24401</c:v>
                </c:pt>
                <c:pt idx="10387">
                  <c:v>476.34248000000002</c:v>
                </c:pt>
                <c:pt idx="10388">
                  <c:v>476.46015999999997</c:v>
                </c:pt>
                <c:pt idx="10389">
                  <c:v>476.55623000000003</c:v>
                </c:pt>
                <c:pt idx="10390">
                  <c:v>476.61748</c:v>
                </c:pt>
                <c:pt idx="10391">
                  <c:v>476.69553000000002</c:v>
                </c:pt>
                <c:pt idx="10392">
                  <c:v>476.78320000000002</c:v>
                </c:pt>
                <c:pt idx="10393">
                  <c:v>476.88166999999999</c:v>
                </c:pt>
                <c:pt idx="10394">
                  <c:v>477.02217000000002</c:v>
                </c:pt>
                <c:pt idx="10395">
                  <c:v>477.06299999999999</c:v>
                </c:pt>
                <c:pt idx="10396">
                  <c:v>477.11342999999999</c:v>
                </c:pt>
                <c:pt idx="10397">
                  <c:v>477.22872000000001</c:v>
                </c:pt>
                <c:pt idx="10398">
                  <c:v>477.32718999999997</c:v>
                </c:pt>
                <c:pt idx="10399">
                  <c:v>477.42205999999999</c:v>
                </c:pt>
                <c:pt idx="10400">
                  <c:v>477.48090000000002</c:v>
                </c:pt>
                <c:pt idx="10401">
                  <c:v>477.57456999999999</c:v>
                </c:pt>
                <c:pt idx="10402">
                  <c:v>477.67304000000001</c:v>
                </c:pt>
                <c:pt idx="10403">
                  <c:v>477.78231</c:v>
                </c:pt>
                <c:pt idx="10404">
                  <c:v>477.87837999999999</c:v>
                </c:pt>
                <c:pt idx="10405">
                  <c:v>477.92522000000002</c:v>
                </c:pt>
                <c:pt idx="10406">
                  <c:v>477.99966999999998</c:v>
                </c:pt>
                <c:pt idx="10407">
                  <c:v>478.11615</c:v>
                </c:pt>
                <c:pt idx="10408">
                  <c:v>478.23264</c:v>
                </c:pt>
                <c:pt idx="10409">
                  <c:v>478.29989</c:v>
                </c:pt>
                <c:pt idx="10410">
                  <c:v>478.36833999999999</c:v>
                </c:pt>
                <c:pt idx="10411">
                  <c:v>478.42597999999998</c:v>
                </c:pt>
                <c:pt idx="10412">
                  <c:v>478.56166999999999</c:v>
                </c:pt>
                <c:pt idx="10413">
                  <c:v>478.65534000000002</c:v>
                </c:pt>
                <c:pt idx="10414">
                  <c:v>478.74540999999999</c:v>
                </c:pt>
                <c:pt idx="10415">
                  <c:v>478.80065000000002</c:v>
                </c:pt>
                <c:pt idx="10416">
                  <c:v>478.88229999999999</c:v>
                </c:pt>
                <c:pt idx="10417">
                  <c:v>478.99158</c:v>
                </c:pt>
                <c:pt idx="10418">
                  <c:v>479.11407000000003</c:v>
                </c:pt>
                <c:pt idx="10419">
                  <c:v>479.17892000000001</c:v>
                </c:pt>
                <c:pt idx="10420">
                  <c:v>479.26177999999999</c:v>
                </c:pt>
                <c:pt idx="10421">
                  <c:v>479.34222999999997</c:v>
                </c:pt>
                <c:pt idx="10422">
                  <c:v>479.44671</c:v>
                </c:pt>
                <c:pt idx="10423">
                  <c:v>479.55959000000001</c:v>
                </c:pt>
                <c:pt idx="10424">
                  <c:v>479.64125000000001</c:v>
                </c:pt>
                <c:pt idx="10425">
                  <c:v>479.69769000000002</c:v>
                </c:pt>
                <c:pt idx="10426">
                  <c:v>479.80336999999997</c:v>
                </c:pt>
                <c:pt idx="10427">
                  <c:v>479.92705000000001</c:v>
                </c:pt>
                <c:pt idx="10428">
                  <c:v>480.00630999999998</c:v>
                </c:pt>
                <c:pt idx="10429">
                  <c:v>480.07236</c:v>
                </c:pt>
                <c:pt idx="10430">
                  <c:v>480.15041000000002</c:v>
                </c:pt>
                <c:pt idx="10431">
                  <c:v>480.24047999999999</c:v>
                </c:pt>
                <c:pt idx="10432">
                  <c:v>480.35216000000003</c:v>
                </c:pt>
                <c:pt idx="10433">
                  <c:v>480.47224999999997</c:v>
                </c:pt>
                <c:pt idx="10434">
                  <c:v>480.52028000000001</c:v>
                </c:pt>
                <c:pt idx="10435">
                  <c:v>480.60194000000001</c:v>
                </c:pt>
                <c:pt idx="10436">
                  <c:v>480.71361999999999</c:v>
                </c:pt>
                <c:pt idx="10437">
                  <c:v>480.84210999999999</c:v>
                </c:pt>
                <c:pt idx="10438">
                  <c:v>480.90336000000002</c:v>
                </c:pt>
                <c:pt idx="10439">
                  <c:v>480.97179999999997</c:v>
                </c:pt>
                <c:pt idx="10440">
                  <c:v>481.04266000000001</c:v>
                </c:pt>
                <c:pt idx="10441">
                  <c:v>481.16034000000002</c:v>
                </c:pt>
                <c:pt idx="10442">
                  <c:v>481.27082000000001</c:v>
                </c:pt>
                <c:pt idx="10443">
                  <c:v>481.36088000000001</c:v>
                </c:pt>
                <c:pt idx="10444">
                  <c:v>481.39330999999999</c:v>
                </c:pt>
                <c:pt idx="10445">
                  <c:v>481.48336999999998</c:v>
                </c:pt>
                <c:pt idx="10446">
                  <c:v>481.60466000000002</c:v>
                </c:pt>
                <c:pt idx="10447">
                  <c:v>481.71874000000003</c:v>
                </c:pt>
                <c:pt idx="10448">
                  <c:v>481.78118999999998</c:v>
                </c:pt>
                <c:pt idx="10449">
                  <c:v>481.84483</c:v>
                </c:pt>
                <c:pt idx="10450">
                  <c:v>481.93490000000003</c:v>
                </c:pt>
                <c:pt idx="10451">
                  <c:v>482.04176999999999</c:v>
                </c:pt>
                <c:pt idx="10452">
                  <c:v>482.14024000000001</c:v>
                </c:pt>
                <c:pt idx="10453">
                  <c:v>482.20269000000002</c:v>
                </c:pt>
                <c:pt idx="10454">
                  <c:v>482.25432999999998</c:v>
                </c:pt>
                <c:pt idx="10455">
                  <c:v>482.37921999999998</c:v>
                </c:pt>
                <c:pt idx="10456">
                  <c:v>482.51490999999999</c:v>
                </c:pt>
                <c:pt idx="10457">
                  <c:v>482.60498000000001</c:v>
                </c:pt>
                <c:pt idx="10458">
                  <c:v>482.68063000000001</c:v>
                </c:pt>
                <c:pt idx="10459">
                  <c:v>482.72867000000002</c:v>
                </c:pt>
                <c:pt idx="10460">
                  <c:v>482.83674000000002</c:v>
                </c:pt>
                <c:pt idx="10461">
                  <c:v>482.93642</c:v>
                </c:pt>
                <c:pt idx="10462">
                  <c:v>483.06731000000002</c:v>
                </c:pt>
                <c:pt idx="10463">
                  <c:v>483.09973000000002</c:v>
                </c:pt>
                <c:pt idx="10464">
                  <c:v>483.15737000000001</c:v>
                </c:pt>
                <c:pt idx="10465">
                  <c:v>483.27145999999999</c:v>
                </c:pt>
                <c:pt idx="10466">
                  <c:v>483.37473</c:v>
                </c:pt>
                <c:pt idx="10467">
                  <c:v>483.47680000000003</c:v>
                </c:pt>
                <c:pt idx="10468">
                  <c:v>483.56085999999999</c:v>
                </c:pt>
                <c:pt idx="10469">
                  <c:v>483.63171999999997</c:v>
                </c:pt>
                <c:pt idx="10470">
                  <c:v>483.75420000000003</c:v>
                </c:pt>
                <c:pt idx="10471">
                  <c:v>483.86347999999998</c:v>
                </c:pt>
                <c:pt idx="10472">
                  <c:v>483.94873999999999</c:v>
                </c:pt>
                <c:pt idx="10473">
                  <c:v>483.99437999999998</c:v>
                </c:pt>
                <c:pt idx="10474">
                  <c:v>484.08924000000002</c:v>
                </c:pt>
                <c:pt idx="10475">
                  <c:v>484.20812999999998</c:v>
                </c:pt>
                <c:pt idx="10476">
                  <c:v>484.33542</c:v>
                </c:pt>
                <c:pt idx="10477">
                  <c:v>484.39546000000001</c:v>
                </c:pt>
                <c:pt idx="10478">
                  <c:v>484.49392999999998</c:v>
                </c:pt>
                <c:pt idx="10479">
                  <c:v>484.56238000000002</c:v>
                </c:pt>
                <c:pt idx="10480">
                  <c:v>484.68727000000001</c:v>
                </c:pt>
                <c:pt idx="10481">
                  <c:v>484.80014999999997</c:v>
                </c:pt>
                <c:pt idx="10482">
                  <c:v>484.86259999999999</c:v>
                </c:pt>
                <c:pt idx="10483">
                  <c:v>484.93344999999999</c:v>
                </c:pt>
                <c:pt idx="10484">
                  <c:v>485.03672</c:v>
                </c:pt>
                <c:pt idx="10485">
                  <c:v>485.14839999999998</c:v>
                </c:pt>
                <c:pt idx="10486">
                  <c:v>485.26128999999997</c:v>
                </c:pt>
                <c:pt idx="10487">
                  <c:v>485.34053999999998</c:v>
                </c:pt>
                <c:pt idx="10488">
                  <c:v>485.4162</c:v>
                </c:pt>
                <c:pt idx="10489">
                  <c:v>485.49545000000001</c:v>
                </c:pt>
                <c:pt idx="10490">
                  <c:v>485.61194</c:v>
                </c:pt>
                <c:pt idx="10491">
                  <c:v>485.71400999999997</c:v>
                </c:pt>
                <c:pt idx="10492">
                  <c:v>485.74763000000002</c:v>
                </c:pt>
                <c:pt idx="10493">
                  <c:v>485.80887999999999</c:v>
                </c:pt>
                <c:pt idx="10494">
                  <c:v>485.92655999999999</c:v>
                </c:pt>
                <c:pt idx="10495">
                  <c:v>486.02023000000003</c:v>
                </c:pt>
                <c:pt idx="10496">
                  <c:v>486.13191</c:v>
                </c:pt>
                <c:pt idx="10497">
                  <c:v>486.20636000000002</c:v>
                </c:pt>
                <c:pt idx="10498">
                  <c:v>486.28082000000001</c:v>
                </c:pt>
                <c:pt idx="10499">
                  <c:v>486.42612000000003</c:v>
                </c:pt>
                <c:pt idx="10500">
                  <c:v>486.5378</c:v>
                </c:pt>
                <c:pt idx="10501">
                  <c:v>486.63146999999998</c:v>
                </c:pt>
                <c:pt idx="10502">
                  <c:v>486.68790999999999</c:v>
                </c:pt>
                <c:pt idx="10503">
                  <c:v>486.74675000000002</c:v>
                </c:pt>
                <c:pt idx="10504">
                  <c:v>486.89445999999998</c:v>
                </c:pt>
                <c:pt idx="10505">
                  <c:v>486.99173000000002</c:v>
                </c:pt>
                <c:pt idx="10506">
                  <c:v>487.06018</c:v>
                </c:pt>
                <c:pt idx="10507">
                  <c:v>487.12502000000001</c:v>
                </c:pt>
                <c:pt idx="10508">
                  <c:v>487.18986999999998</c:v>
                </c:pt>
                <c:pt idx="10509">
                  <c:v>487.31115999999997</c:v>
                </c:pt>
                <c:pt idx="10510">
                  <c:v>487.42523999999997</c:v>
                </c:pt>
                <c:pt idx="10511">
                  <c:v>487.49489</c:v>
                </c:pt>
                <c:pt idx="10512">
                  <c:v>487.54773</c:v>
                </c:pt>
                <c:pt idx="10513">
                  <c:v>487.64260000000002</c:v>
                </c:pt>
                <c:pt idx="10514">
                  <c:v>487.77109000000002</c:v>
                </c:pt>
                <c:pt idx="10515">
                  <c:v>487.87916999999999</c:v>
                </c:pt>
                <c:pt idx="10516">
                  <c:v>487.94882000000001</c:v>
                </c:pt>
                <c:pt idx="10517">
                  <c:v>488.03167000000002</c:v>
                </c:pt>
                <c:pt idx="10518">
                  <c:v>488.13135</c:v>
                </c:pt>
                <c:pt idx="10519">
                  <c:v>488.24783000000002</c:v>
                </c:pt>
                <c:pt idx="10520">
                  <c:v>488.37031999999999</c:v>
                </c:pt>
                <c:pt idx="10521">
                  <c:v>488.43876999999998</c:v>
                </c:pt>
                <c:pt idx="10522">
                  <c:v>488.46879000000001</c:v>
                </c:pt>
                <c:pt idx="10523">
                  <c:v>488.56725999999998</c:v>
                </c:pt>
                <c:pt idx="10524">
                  <c:v>488.67653999999999</c:v>
                </c:pt>
                <c:pt idx="10525">
                  <c:v>488.78942000000001</c:v>
                </c:pt>
                <c:pt idx="10526">
                  <c:v>488.85185999999999</c:v>
                </c:pt>
                <c:pt idx="10527">
                  <c:v>488.92151000000001</c:v>
                </c:pt>
                <c:pt idx="10528">
                  <c:v>489.02719000000002</c:v>
                </c:pt>
                <c:pt idx="10529">
                  <c:v>489.15928000000002</c:v>
                </c:pt>
                <c:pt idx="10530">
                  <c:v>489.26976000000002</c:v>
                </c:pt>
                <c:pt idx="10531">
                  <c:v>489.32380000000001</c:v>
                </c:pt>
                <c:pt idx="10532">
                  <c:v>489.40426000000002</c:v>
                </c:pt>
                <c:pt idx="10533">
                  <c:v>489.51834000000002</c:v>
                </c:pt>
                <c:pt idx="10534">
                  <c:v>489.61801000000003</c:v>
                </c:pt>
                <c:pt idx="10535">
                  <c:v>489.71769</c:v>
                </c:pt>
                <c:pt idx="10536">
                  <c:v>489.76812000000001</c:v>
                </c:pt>
                <c:pt idx="10537">
                  <c:v>489.84737999999999</c:v>
                </c:pt>
                <c:pt idx="10538">
                  <c:v>489.96266000000003</c:v>
                </c:pt>
                <c:pt idx="10539">
                  <c:v>490.10797000000002</c:v>
                </c:pt>
                <c:pt idx="10540">
                  <c:v>490.18482</c:v>
                </c:pt>
                <c:pt idx="10541">
                  <c:v>490.26407999999998</c:v>
                </c:pt>
                <c:pt idx="10542">
                  <c:v>490.34573999999998</c:v>
                </c:pt>
                <c:pt idx="10543">
                  <c:v>490.47782999999998</c:v>
                </c:pt>
                <c:pt idx="10544">
                  <c:v>490.58951000000002</c:v>
                </c:pt>
                <c:pt idx="10545">
                  <c:v>490.64235000000002</c:v>
                </c:pt>
                <c:pt idx="10546">
                  <c:v>490.71319999999997</c:v>
                </c:pt>
                <c:pt idx="10547">
                  <c:v>490.79845999999998</c:v>
                </c:pt>
                <c:pt idx="10548">
                  <c:v>490.91014000000001</c:v>
                </c:pt>
                <c:pt idx="10549">
                  <c:v>491.02542</c:v>
                </c:pt>
                <c:pt idx="10550">
                  <c:v>491.09267</c:v>
                </c:pt>
                <c:pt idx="10551">
                  <c:v>491.16593</c:v>
                </c:pt>
                <c:pt idx="10552">
                  <c:v>491.28480999999999</c:v>
                </c:pt>
                <c:pt idx="10553">
                  <c:v>491.40609999999998</c:v>
                </c:pt>
                <c:pt idx="10554">
                  <c:v>491.50216999999998</c:v>
                </c:pt>
                <c:pt idx="10555">
                  <c:v>491.57902000000001</c:v>
                </c:pt>
                <c:pt idx="10556">
                  <c:v>491.66307999999998</c:v>
                </c:pt>
                <c:pt idx="10557">
                  <c:v>491.77715999999998</c:v>
                </c:pt>
                <c:pt idx="10558">
                  <c:v>491.88763999999998</c:v>
                </c:pt>
                <c:pt idx="10559">
                  <c:v>491.99212</c:v>
                </c:pt>
                <c:pt idx="10560">
                  <c:v>492.06416999999999</c:v>
                </c:pt>
                <c:pt idx="10561">
                  <c:v>492.12902000000003</c:v>
                </c:pt>
                <c:pt idx="10562">
                  <c:v>492.25511</c:v>
                </c:pt>
                <c:pt idx="10563">
                  <c:v>492.34998000000002</c:v>
                </c:pt>
                <c:pt idx="10564">
                  <c:v>492.44844999999998</c:v>
                </c:pt>
                <c:pt idx="10565">
                  <c:v>492.52050000000003</c:v>
                </c:pt>
                <c:pt idx="10566">
                  <c:v>492.58654999999999</c:v>
                </c:pt>
                <c:pt idx="10567">
                  <c:v>492.69222000000002</c:v>
                </c:pt>
                <c:pt idx="10568">
                  <c:v>492.80871000000002</c:v>
                </c:pt>
                <c:pt idx="10569">
                  <c:v>492.89877000000001</c:v>
                </c:pt>
                <c:pt idx="10570">
                  <c:v>492.96120999999999</c:v>
                </c:pt>
                <c:pt idx="10571">
                  <c:v>493.04167000000001</c:v>
                </c:pt>
                <c:pt idx="10572">
                  <c:v>493.17496999999997</c:v>
                </c:pt>
                <c:pt idx="10573">
                  <c:v>493.30586</c:v>
                </c:pt>
                <c:pt idx="10574">
                  <c:v>493.36590999999999</c:v>
                </c:pt>
                <c:pt idx="10575">
                  <c:v>493.45717000000002</c:v>
                </c:pt>
                <c:pt idx="10576">
                  <c:v>493.54723999999999</c:v>
                </c:pt>
                <c:pt idx="10577">
                  <c:v>493.65892000000002</c:v>
                </c:pt>
                <c:pt idx="10578">
                  <c:v>493.76699000000002</c:v>
                </c:pt>
                <c:pt idx="10579">
                  <c:v>493.84744999999998</c:v>
                </c:pt>
                <c:pt idx="10580">
                  <c:v>493.89427999999998</c:v>
                </c:pt>
                <c:pt idx="10581">
                  <c:v>494.00116000000003</c:v>
                </c:pt>
                <c:pt idx="10582">
                  <c:v>494.14166</c:v>
                </c:pt>
                <c:pt idx="10583">
                  <c:v>494.21972</c:v>
                </c:pt>
                <c:pt idx="10584">
                  <c:v>494.28816999999998</c:v>
                </c:pt>
                <c:pt idx="10585">
                  <c:v>494.37463000000002</c:v>
                </c:pt>
                <c:pt idx="10586">
                  <c:v>494.48991000000001</c:v>
                </c:pt>
                <c:pt idx="10587">
                  <c:v>494.58717999999999</c:v>
                </c:pt>
                <c:pt idx="10588">
                  <c:v>494.70607000000001</c:v>
                </c:pt>
                <c:pt idx="10589">
                  <c:v>494.76011</c:v>
                </c:pt>
                <c:pt idx="10590">
                  <c:v>494.82015000000001</c:v>
                </c:pt>
                <c:pt idx="10591">
                  <c:v>494.95704999999998</c:v>
                </c:pt>
                <c:pt idx="10592">
                  <c:v>495.05792000000002</c:v>
                </c:pt>
                <c:pt idx="10593">
                  <c:v>495.16719999999998</c:v>
                </c:pt>
                <c:pt idx="10594">
                  <c:v>495.23925000000003</c:v>
                </c:pt>
                <c:pt idx="10595">
                  <c:v>495.32691</c:v>
                </c:pt>
                <c:pt idx="10596">
                  <c:v>495.447</c:v>
                </c:pt>
                <c:pt idx="10597">
                  <c:v>495.55867999999998</c:v>
                </c:pt>
                <c:pt idx="10598">
                  <c:v>495.65235000000001</c:v>
                </c:pt>
                <c:pt idx="10599">
                  <c:v>495.71118999999999</c:v>
                </c:pt>
                <c:pt idx="10600">
                  <c:v>495.80606</c:v>
                </c:pt>
                <c:pt idx="10601">
                  <c:v>495.93095</c:v>
                </c:pt>
                <c:pt idx="10602">
                  <c:v>496.04262999999997</c:v>
                </c:pt>
                <c:pt idx="10603">
                  <c:v>496.11347999999998</c:v>
                </c:pt>
                <c:pt idx="10604">
                  <c:v>496.19274000000001</c:v>
                </c:pt>
                <c:pt idx="10605">
                  <c:v>496.30682000000002</c:v>
                </c:pt>
                <c:pt idx="10606">
                  <c:v>496.41969999999998</c:v>
                </c:pt>
                <c:pt idx="10607">
                  <c:v>496.53377999999998</c:v>
                </c:pt>
                <c:pt idx="10608">
                  <c:v>496.60583000000003</c:v>
                </c:pt>
                <c:pt idx="10609">
                  <c:v>496.65627000000001</c:v>
                </c:pt>
                <c:pt idx="10610">
                  <c:v>496.77515</c:v>
                </c:pt>
                <c:pt idx="10611">
                  <c:v>496.87482999999997</c:v>
                </c:pt>
                <c:pt idx="10612">
                  <c:v>496.96129000000002</c:v>
                </c:pt>
                <c:pt idx="10613">
                  <c:v>497.05615999999998</c:v>
                </c:pt>
                <c:pt idx="10614">
                  <c:v>497.13180999999997</c:v>
                </c:pt>
                <c:pt idx="10615">
                  <c:v>497.24948999999998</c:v>
                </c:pt>
                <c:pt idx="10616">
                  <c:v>497.35397</c:v>
                </c:pt>
                <c:pt idx="10617">
                  <c:v>497.47645999999997</c:v>
                </c:pt>
                <c:pt idx="10618">
                  <c:v>497.53289999999998</c:v>
                </c:pt>
                <c:pt idx="10619">
                  <c:v>497.59294</c:v>
                </c:pt>
                <c:pt idx="10620">
                  <c:v>497.72384</c:v>
                </c:pt>
                <c:pt idx="10621">
                  <c:v>497.84512000000001</c:v>
                </c:pt>
                <c:pt idx="10622">
                  <c:v>497.93398999999999</c:v>
                </c:pt>
                <c:pt idx="10623">
                  <c:v>497.99763000000002</c:v>
                </c:pt>
                <c:pt idx="10624">
                  <c:v>498.08168999999998</c:v>
                </c:pt>
                <c:pt idx="10625">
                  <c:v>498.19938000000002</c:v>
                </c:pt>
                <c:pt idx="10626">
                  <c:v>498.31106</c:v>
                </c:pt>
                <c:pt idx="10627">
                  <c:v>498.40472</c:v>
                </c:pt>
                <c:pt idx="10628">
                  <c:v>498.47437000000002</c:v>
                </c:pt>
                <c:pt idx="10629">
                  <c:v>498.54883000000001</c:v>
                </c:pt>
                <c:pt idx="10630">
                  <c:v>498.68693000000002</c:v>
                </c:pt>
                <c:pt idx="10631">
                  <c:v>498.79620999999997</c:v>
                </c:pt>
                <c:pt idx="10632">
                  <c:v>498.86225000000002</c:v>
                </c:pt>
                <c:pt idx="10633">
                  <c:v>498.94871000000001</c:v>
                </c:pt>
                <c:pt idx="10634">
                  <c:v>499.05079000000001</c:v>
                </c:pt>
                <c:pt idx="10635">
                  <c:v>499.17687999999998</c:v>
                </c:pt>
                <c:pt idx="10636">
                  <c:v>499.29095999999998</c:v>
                </c:pt>
                <c:pt idx="10637">
                  <c:v>499.36541</c:v>
                </c:pt>
                <c:pt idx="10638">
                  <c:v>499.43626</c:v>
                </c:pt>
                <c:pt idx="10639">
                  <c:v>499.51432</c:v>
                </c:pt>
                <c:pt idx="10640">
                  <c:v>499.62479999999999</c:v>
                </c:pt>
                <c:pt idx="10641">
                  <c:v>499.71607</c:v>
                </c:pt>
                <c:pt idx="10642">
                  <c:v>499.79052000000001</c:v>
                </c:pt>
                <c:pt idx="10643">
                  <c:v>499.88538999999997</c:v>
                </c:pt>
                <c:pt idx="10644">
                  <c:v>500.01028000000002</c:v>
                </c:pt>
                <c:pt idx="10645">
                  <c:v>500.12916000000001</c:v>
                </c:pt>
                <c:pt idx="10646">
                  <c:v>500.24083999999999</c:v>
                </c:pt>
                <c:pt idx="10647">
                  <c:v>500.31169</c:v>
                </c:pt>
                <c:pt idx="10648">
                  <c:v>500.38375000000002</c:v>
                </c:pt>
                <c:pt idx="10649">
                  <c:v>500.50022999999999</c:v>
                </c:pt>
                <c:pt idx="10650">
                  <c:v>500.61910999999998</c:v>
                </c:pt>
                <c:pt idx="10651">
                  <c:v>500.69837000000001</c:v>
                </c:pt>
                <c:pt idx="10652">
                  <c:v>500.75000999999997</c:v>
                </c:pt>
                <c:pt idx="10653">
                  <c:v>500.83526999999998</c:v>
                </c:pt>
                <c:pt idx="10654">
                  <c:v>500.93734000000001</c:v>
                </c:pt>
                <c:pt idx="10655">
                  <c:v>501.05502999999999</c:v>
                </c:pt>
                <c:pt idx="10656">
                  <c:v>501.15350000000001</c:v>
                </c:pt>
                <c:pt idx="10657">
                  <c:v>501.22314999999998</c:v>
                </c:pt>
                <c:pt idx="10658">
                  <c:v>501.31682000000001</c:v>
                </c:pt>
                <c:pt idx="10659">
                  <c:v>501.45011</c:v>
                </c:pt>
                <c:pt idx="10660">
                  <c:v>501.55819000000002</c:v>
                </c:pt>
                <c:pt idx="10661">
                  <c:v>501.64105000000001</c:v>
                </c:pt>
                <c:pt idx="10662">
                  <c:v>501.71550000000002</c:v>
                </c:pt>
                <c:pt idx="10663">
                  <c:v>501.80797000000001</c:v>
                </c:pt>
                <c:pt idx="10664">
                  <c:v>501.93166000000002</c:v>
                </c:pt>
                <c:pt idx="10665">
                  <c:v>502.04453999999998</c:v>
                </c:pt>
                <c:pt idx="10666">
                  <c:v>502.12979999999999</c:v>
                </c:pt>
                <c:pt idx="10667">
                  <c:v>502.20544999999998</c:v>
                </c:pt>
                <c:pt idx="10668">
                  <c:v>502.30272000000002</c:v>
                </c:pt>
                <c:pt idx="10669">
                  <c:v>502.44322</c:v>
                </c:pt>
                <c:pt idx="10670">
                  <c:v>502.53208999999998</c:v>
                </c:pt>
                <c:pt idx="10671">
                  <c:v>502.59093000000001</c:v>
                </c:pt>
                <c:pt idx="10672">
                  <c:v>502.67619000000002</c:v>
                </c:pt>
                <c:pt idx="10673">
                  <c:v>502.76985999999999</c:v>
                </c:pt>
                <c:pt idx="10674">
                  <c:v>502.89235000000002</c:v>
                </c:pt>
                <c:pt idx="10675">
                  <c:v>503.02323999999999</c:v>
                </c:pt>
                <c:pt idx="10676">
                  <c:v>503.08328</c:v>
                </c:pt>
                <c:pt idx="10677">
                  <c:v>503.15053</c:v>
                </c:pt>
                <c:pt idx="10678">
                  <c:v>503.29824000000002</c:v>
                </c:pt>
                <c:pt idx="10679">
                  <c:v>503.41111999999998</c:v>
                </c:pt>
                <c:pt idx="10680">
                  <c:v>503.52159999999998</c:v>
                </c:pt>
                <c:pt idx="10681">
                  <c:v>503.56842999999998</c:v>
                </c:pt>
                <c:pt idx="10682">
                  <c:v>503.67050999999998</c:v>
                </c:pt>
                <c:pt idx="10683">
                  <c:v>503.76177000000001</c:v>
                </c:pt>
                <c:pt idx="10684">
                  <c:v>503.90347000000003</c:v>
                </c:pt>
                <c:pt idx="10685">
                  <c:v>504.01155</c:v>
                </c:pt>
                <c:pt idx="10686">
                  <c:v>504.06198999999998</c:v>
                </c:pt>
                <c:pt idx="10687">
                  <c:v>504.16525999999999</c:v>
                </c:pt>
                <c:pt idx="10688">
                  <c:v>504.30336</c:v>
                </c:pt>
                <c:pt idx="10689">
                  <c:v>504.43666000000002</c:v>
                </c:pt>
                <c:pt idx="10690">
                  <c:v>504.50511</c:v>
                </c:pt>
                <c:pt idx="10691">
                  <c:v>504.59276999999997</c:v>
                </c:pt>
                <c:pt idx="10692">
                  <c:v>504.64920999999998</c:v>
                </c:pt>
                <c:pt idx="10693">
                  <c:v>504.75367999999997</c:v>
                </c:pt>
                <c:pt idx="10694">
                  <c:v>504.88096999999999</c:v>
                </c:pt>
                <c:pt idx="10695">
                  <c:v>504.97104000000002</c:v>
                </c:pt>
                <c:pt idx="10696">
                  <c:v>505.03228000000001</c:v>
                </c:pt>
                <c:pt idx="10697">
                  <c:v>505.10674</c:v>
                </c:pt>
                <c:pt idx="10698">
                  <c:v>505.24364000000003</c:v>
                </c:pt>
                <c:pt idx="10699">
                  <c:v>505.35651999999999</c:v>
                </c:pt>
                <c:pt idx="10700">
                  <c:v>505.42737</c:v>
                </c:pt>
                <c:pt idx="10701">
                  <c:v>505.52103</c:v>
                </c:pt>
                <c:pt idx="10702">
                  <c:v>505.63150999999999</c:v>
                </c:pt>
                <c:pt idx="10703">
                  <c:v>505.72397999999998</c:v>
                </c:pt>
                <c:pt idx="10704">
                  <c:v>505.86088000000001</c:v>
                </c:pt>
                <c:pt idx="10705">
                  <c:v>505.95575000000002</c:v>
                </c:pt>
                <c:pt idx="10706">
                  <c:v>506.00738000000001</c:v>
                </c:pt>
                <c:pt idx="10707">
                  <c:v>506.11666000000002</c:v>
                </c:pt>
                <c:pt idx="10708">
                  <c:v>506.26436999999999</c:v>
                </c:pt>
                <c:pt idx="10709">
                  <c:v>506.34723000000002</c:v>
                </c:pt>
                <c:pt idx="10710">
                  <c:v>506.42288000000002</c:v>
                </c:pt>
                <c:pt idx="10711">
                  <c:v>506.51655</c:v>
                </c:pt>
                <c:pt idx="10712">
                  <c:v>506.65224999999998</c:v>
                </c:pt>
                <c:pt idx="10713">
                  <c:v>506.76632999999998</c:v>
                </c:pt>
                <c:pt idx="10714">
                  <c:v>506.87680999999998</c:v>
                </c:pt>
                <c:pt idx="10715">
                  <c:v>506.93085000000002</c:v>
                </c:pt>
                <c:pt idx="10716">
                  <c:v>507.02451000000002</c:v>
                </c:pt>
                <c:pt idx="10717">
                  <c:v>507.16982000000002</c:v>
                </c:pt>
                <c:pt idx="10718">
                  <c:v>507.26709</c:v>
                </c:pt>
                <c:pt idx="10719">
                  <c:v>507.35955000000001</c:v>
                </c:pt>
                <c:pt idx="10720">
                  <c:v>507.45082000000002</c:v>
                </c:pt>
                <c:pt idx="10721">
                  <c:v>507.52767999999998</c:v>
                </c:pt>
                <c:pt idx="10722">
                  <c:v>507.65496999999999</c:v>
                </c:pt>
                <c:pt idx="10723">
                  <c:v>507.78345999999999</c:v>
                </c:pt>
                <c:pt idx="10724">
                  <c:v>507.86631999999997</c:v>
                </c:pt>
                <c:pt idx="10725">
                  <c:v>507.90715</c:v>
                </c:pt>
                <c:pt idx="10726">
                  <c:v>508.02722999999997</c:v>
                </c:pt>
                <c:pt idx="10727">
                  <c:v>508.16293000000002</c:v>
                </c:pt>
                <c:pt idx="10728">
                  <c:v>508.27341000000001</c:v>
                </c:pt>
                <c:pt idx="10729">
                  <c:v>508.34665999999999</c:v>
                </c:pt>
                <c:pt idx="10730">
                  <c:v>508.42952000000002</c:v>
                </c:pt>
                <c:pt idx="10731">
                  <c:v>508.52438999999998</c:v>
                </c:pt>
                <c:pt idx="10732">
                  <c:v>508.66009000000003</c:v>
                </c:pt>
                <c:pt idx="10733">
                  <c:v>508.78138000000001</c:v>
                </c:pt>
                <c:pt idx="10734">
                  <c:v>508.83782000000002</c:v>
                </c:pt>
                <c:pt idx="10735">
                  <c:v>508.90145999999999</c:v>
                </c:pt>
                <c:pt idx="10736">
                  <c:v>509.04435999999998</c:v>
                </c:pt>
                <c:pt idx="10737">
                  <c:v>509.16565000000003</c:v>
                </c:pt>
                <c:pt idx="10738">
                  <c:v>509.26292000000001</c:v>
                </c:pt>
                <c:pt idx="10739">
                  <c:v>509.33497</c:v>
                </c:pt>
                <c:pt idx="10740">
                  <c:v>509.42863999999997</c:v>
                </c:pt>
                <c:pt idx="10741">
                  <c:v>509.55113</c:v>
                </c:pt>
                <c:pt idx="10742">
                  <c:v>509.66041000000001</c:v>
                </c:pt>
                <c:pt idx="10743">
                  <c:v>509.78289999999998</c:v>
                </c:pt>
                <c:pt idx="10744">
                  <c:v>509.84294</c:v>
                </c:pt>
                <c:pt idx="10745">
                  <c:v>509.91978999999998</c:v>
                </c:pt>
                <c:pt idx="10746">
                  <c:v>510.05549000000002</c:v>
                </c:pt>
                <c:pt idx="10747">
                  <c:v>510.17797999999999</c:v>
                </c:pt>
                <c:pt idx="10748">
                  <c:v>510.25844000000001</c:v>
                </c:pt>
                <c:pt idx="10749">
                  <c:v>510.34010000000001</c:v>
                </c:pt>
                <c:pt idx="10750">
                  <c:v>510.44216999999998</c:v>
                </c:pt>
                <c:pt idx="10751">
                  <c:v>510.55025000000001</c:v>
                </c:pt>
                <c:pt idx="10752">
                  <c:v>510.66552999999999</c:v>
                </c:pt>
                <c:pt idx="10753">
                  <c:v>510.73757999999998</c:v>
                </c:pt>
                <c:pt idx="10754">
                  <c:v>510.78802000000002</c:v>
                </c:pt>
                <c:pt idx="10755">
                  <c:v>510.89008999999999</c:v>
                </c:pt>
                <c:pt idx="10756">
                  <c:v>511.02219000000002</c:v>
                </c:pt>
                <c:pt idx="10757">
                  <c:v>511.12306000000001</c:v>
                </c:pt>
                <c:pt idx="10758">
                  <c:v>511.22393</c:v>
                </c:pt>
                <c:pt idx="10759">
                  <c:v>511.28757999999999</c:v>
                </c:pt>
                <c:pt idx="10760">
                  <c:v>511.37763999999999</c:v>
                </c:pt>
                <c:pt idx="10761">
                  <c:v>511.50974000000002</c:v>
                </c:pt>
                <c:pt idx="10762">
                  <c:v>511.65143999999998</c:v>
                </c:pt>
                <c:pt idx="10763">
                  <c:v>511.73790000000002</c:v>
                </c:pt>
                <c:pt idx="10764">
                  <c:v>511.81115</c:v>
                </c:pt>
                <c:pt idx="10765">
                  <c:v>511.92403000000002</c:v>
                </c:pt>
                <c:pt idx="10766">
                  <c:v>512.05972999999994</c:v>
                </c:pt>
                <c:pt idx="10767">
                  <c:v>512.13178000000005</c:v>
                </c:pt>
                <c:pt idx="10768">
                  <c:v>512.20263</c:v>
                </c:pt>
                <c:pt idx="10769">
                  <c:v>512.28669000000002</c:v>
                </c:pt>
                <c:pt idx="10770">
                  <c:v>512.40318000000002</c:v>
                </c:pt>
                <c:pt idx="10771">
                  <c:v>512.50525000000005</c:v>
                </c:pt>
                <c:pt idx="10772">
                  <c:v>512.64335000000005</c:v>
                </c:pt>
                <c:pt idx="10773">
                  <c:v>512.70459000000005</c:v>
                </c:pt>
                <c:pt idx="10774">
                  <c:v>512.77665000000002</c:v>
                </c:pt>
                <c:pt idx="10775">
                  <c:v>512.93395999999996</c:v>
                </c:pt>
                <c:pt idx="10776">
                  <c:v>513.04564000000005</c:v>
                </c:pt>
                <c:pt idx="10777">
                  <c:v>513.14050999999995</c:v>
                </c:pt>
                <c:pt idx="10778">
                  <c:v>513.22217000000001</c:v>
                </c:pt>
                <c:pt idx="10779">
                  <c:v>513.29902000000004</c:v>
                </c:pt>
                <c:pt idx="10780">
                  <c:v>513.42630999999994</c:v>
                </c:pt>
                <c:pt idx="10781">
                  <c:v>513.54399999999998</c:v>
                </c:pt>
                <c:pt idx="10782">
                  <c:v>513.63405999999998</c:v>
                </c:pt>
                <c:pt idx="10783">
                  <c:v>513.6857</c:v>
                </c:pt>
                <c:pt idx="10784">
                  <c:v>513.78896999999995</c:v>
                </c:pt>
                <c:pt idx="10785">
                  <c:v>513.92346999999995</c:v>
                </c:pt>
                <c:pt idx="10786">
                  <c:v>514.03875000000005</c:v>
                </c:pt>
                <c:pt idx="10787">
                  <c:v>514.12040999999999</c:v>
                </c:pt>
                <c:pt idx="10788">
                  <c:v>514.19847000000004</c:v>
                </c:pt>
                <c:pt idx="10789">
                  <c:v>514.30174</c:v>
                </c:pt>
                <c:pt idx="10790">
                  <c:v>514.40500999999995</c:v>
                </c:pt>
                <c:pt idx="10791">
                  <c:v>514.52629999999999</c:v>
                </c:pt>
                <c:pt idx="10792">
                  <c:v>514.62958000000003</c:v>
                </c:pt>
                <c:pt idx="10793">
                  <c:v>514.70883000000003</c:v>
                </c:pt>
                <c:pt idx="10794">
                  <c:v>514.80489999999998</c:v>
                </c:pt>
                <c:pt idx="10795">
                  <c:v>514.92738999999995</c:v>
                </c:pt>
                <c:pt idx="10796">
                  <c:v>515.06429000000003</c:v>
                </c:pt>
                <c:pt idx="10797">
                  <c:v>515.13394000000005</c:v>
                </c:pt>
                <c:pt idx="10798">
                  <c:v>515.21199000000001</c:v>
                </c:pt>
                <c:pt idx="10799">
                  <c:v>515.32246999999995</c:v>
                </c:pt>
                <c:pt idx="10800">
                  <c:v>515.41614000000004</c:v>
                </c:pt>
                <c:pt idx="10801">
                  <c:v>515.53863000000001</c:v>
                </c:pt>
                <c:pt idx="10802">
                  <c:v>515.61548000000005</c:v>
                </c:pt>
                <c:pt idx="10803">
                  <c:v>515.70074999999997</c:v>
                </c:pt>
                <c:pt idx="10804">
                  <c:v>515.84725000000003</c:v>
                </c:pt>
                <c:pt idx="10805">
                  <c:v>515.96853999999996</c:v>
                </c:pt>
                <c:pt idx="10806">
                  <c:v>516.04899999999998</c:v>
                </c:pt>
                <c:pt idx="10807">
                  <c:v>516.13426000000004</c:v>
                </c:pt>
                <c:pt idx="10808">
                  <c:v>516.21831999999995</c:v>
                </c:pt>
                <c:pt idx="10809">
                  <c:v>516.33960000000002</c:v>
                </c:pt>
                <c:pt idx="10810">
                  <c:v>516.44047999999998</c:v>
                </c:pt>
                <c:pt idx="10811">
                  <c:v>516.55816000000004</c:v>
                </c:pt>
                <c:pt idx="10812">
                  <c:v>516.61580000000004</c:v>
                </c:pt>
                <c:pt idx="10813">
                  <c:v>516.68785000000003</c:v>
                </c:pt>
                <c:pt idx="10814">
                  <c:v>516.84155999999996</c:v>
                </c:pt>
                <c:pt idx="10815">
                  <c:v>516.98086000000001</c:v>
                </c:pt>
                <c:pt idx="10816">
                  <c:v>517.06973000000005</c:v>
                </c:pt>
                <c:pt idx="10817">
                  <c:v>517.16579999999999</c:v>
                </c:pt>
                <c:pt idx="10818">
                  <c:v>517.25225999999998</c:v>
                </c:pt>
                <c:pt idx="10819">
                  <c:v>517.35793999999999</c:v>
                </c:pt>
                <c:pt idx="10820">
                  <c:v>517.48883000000001</c:v>
                </c:pt>
                <c:pt idx="10821">
                  <c:v>517.59451000000001</c:v>
                </c:pt>
                <c:pt idx="10822">
                  <c:v>517.64134000000001</c:v>
                </c:pt>
                <c:pt idx="10823">
                  <c:v>517.76142000000004</c:v>
                </c:pt>
                <c:pt idx="10824">
                  <c:v>517.93314999999996</c:v>
                </c:pt>
                <c:pt idx="10825">
                  <c:v>518.02801999999997</c:v>
                </c:pt>
                <c:pt idx="10826">
                  <c:v>518.12528999999995</c:v>
                </c:pt>
                <c:pt idx="10827">
                  <c:v>518.18772999999999</c:v>
                </c:pt>
                <c:pt idx="10828">
                  <c:v>518.28139999999996</c:v>
                </c:pt>
                <c:pt idx="10829">
                  <c:v>518.39787999999999</c:v>
                </c:pt>
                <c:pt idx="10830">
                  <c:v>518.53358000000003</c:v>
                </c:pt>
                <c:pt idx="10831">
                  <c:v>518.61163999999997</c:v>
                </c:pt>
                <c:pt idx="10832">
                  <c:v>518.68489</c:v>
                </c:pt>
                <c:pt idx="10833">
                  <c:v>518.83019000000002</c:v>
                </c:pt>
                <c:pt idx="10834">
                  <c:v>518.96229000000005</c:v>
                </c:pt>
                <c:pt idx="10835">
                  <c:v>519.07637</c:v>
                </c:pt>
                <c:pt idx="10836">
                  <c:v>519.15803000000005</c:v>
                </c:pt>
                <c:pt idx="10837">
                  <c:v>519.23008000000004</c:v>
                </c:pt>
                <c:pt idx="10838">
                  <c:v>519.34655999999995</c:v>
                </c:pt>
                <c:pt idx="10839">
                  <c:v>519.49186999999995</c:v>
                </c:pt>
                <c:pt idx="10840">
                  <c:v>519.58433000000002</c:v>
                </c:pt>
                <c:pt idx="10841">
                  <c:v>519.63957000000005</c:v>
                </c:pt>
                <c:pt idx="10842">
                  <c:v>519.71883000000003</c:v>
                </c:pt>
                <c:pt idx="10843">
                  <c:v>519.85572999999999</c:v>
                </c:pt>
                <c:pt idx="10844">
                  <c:v>519.97942</c:v>
                </c:pt>
                <c:pt idx="10845">
                  <c:v>520.06107999999995</c:v>
                </c:pt>
                <c:pt idx="10846">
                  <c:v>520.15233999999998</c:v>
                </c:pt>
                <c:pt idx="10847">
                  <c:v>520.25681999999995</c:v>
                </c:pt>
                <c:pt idx="10848">
                  <c:v>520.37570000000005</c:v>
                </c:pt>
                <c:pt idx="10849">
                  <c:v>520.51620000000003</c:v>
                </c:pt>
                <c:pt idx="10850">
                  <c:v>520.59546</c:v>
                </c:pt>
                <c:pt idx="10851">
                  <c:v>520.68191999999999</c:v>
                </c:pt>
                <c:pt idx="10852">
                  <c:v>520.77918999999997</c:v>
                </c:pt>
                <c:pt idx="10853">
                  <c:v>520.90889000000004</c:v>
                </c:pt>
                <c:pt idx="10854">
                  <c:v>521.02777000000003</c:v>
                </c:pt>
                <c:pt idx="10855">
                  <c:v>521.09742000000006</c:v>
                </c:pt>
                <c:pt idx="10856">
                  <c:v>521.18268</c:v>
                </c:pt>
                <c:pt idx="10857">
                  <c:v>521.30757000000006</c:v>
                </c:pt>
                <c:pt idx="10858">
                  <c:v>521.43485999999996</c:v>
                </c:pt>
                <c:pt idx="10859">
                  <c:v>521.56695999999999</c:v>
                </c:pt>
                <c:pt idx="10860">
                  <c:v>521.64140999999995</c:v>
                </c:pt>
                <c:pt idx="10861">
                  <c:v>521.71226000000001</c:v>
                </c:pt>
                <c:pt idx="10862">
                  <c:v>521.82033999999999</c:v>
                </c:pt>
                <c:pt idx="10863">
                  <c:v>521.95604000000003</c:v>
                </c:pt>
                <c:pt idx="10864">
                  <c:v>522.05570999999998</c:v>
                </c:pt>
                <c:pt idx="10865">
                  <c:v>522.14697000000001</c:v>
                </c:pt>
                <c:pt idx="10866">
                  <c:v>522.22862999999995</c:v>
                </c:pt>
                <c:pt idx="10867">
                  <c:v>522.34871999999996</c:v>
                </c:pt>
                <c:pt idx="10868">
                  <c:v>522.46400000000006</c:v>
                </c:pt>
                <c:pt idx="10869">
                  <c:v>522.59490000000005</c:v>
                </c:pt>
                <c:pt idx="10870">
                  <c:v>522.65494000000001</c:v>
                </c:pt>
                <c:pt idx="10871">
                  <c:v>522.74981000000002</c:v>
                </c:pt>
                <c:pt idx="10872">
                  <c:v>522.86509000000001</c:v>
                </c:pt>
                <c:pt idx="10873">
                  <c:v>522.99117999999999</c:v>
                </c:pt>
                <c:pt idx="10874">
                  <c:v>523.06563000000006</c:v>
                </c:pt>
                <c:pt idx="10875">
                  <c:v>523.17731000000003</c:v>
                </c:pt>
                <c:pt idx="10876">
                  <c:v>523.27939000000003</c:v>
                </c:pt>
                <c:pt idx="10877">
                  <c:v>523.41268000000002</c:v>
                </c:pt>
                <c:pt idx="10878">
                  <c:v>523.54477999999995</c:v>
                </c:pt>
                <c:pt idx="10879">
                  <c:v>523.61923000000002</c:v>
                </c:pt>
                <c:pt idx="10880">
                  <c:v>523.70209</c:v>
                </c:pt>
                <c:pt idx="10881">
                  <c:v>523.80537000000004</c:v>
                </c:pt>
                <c:pt idx="10882">
                  <c:v>523.93745999999999</c:v>
                </c:pt>
                <c:pt idx="10883">
                  <c:v>524.05875000000003</c:v>
                </c:pt>
                <c:pt idx="10884">
                  <c:v>524.11878999999999</c:v>
                </c:pt>
                <c:pt idx="10885">
                  <c:v>524.22686999999996</c:v>
                </c:pt>
                <c:pt idx="10886">
                  <c:v>524.30011999999999</c:v>
                </c:pt>
                <c:pt idx="10887">
                  <c:v>524.42501000000004</c:v>
                </c:pt>
                <c:pt idx="10888">
                  <c:v>524.55470000000003</c:v>
                </c:pt>
                <c:pt idx="10889">
                  <c:v>524.62915999999996</c:v>
                </c:pt>
                <c:pt idx="10890">
                  <c:v>524.72402999999997</c:v>
                </c:pt>
                <c:pt idx="10891">
                  <c:v>524.83330000000001</c:v>
                </c:pt>
                <c:pt idx="10892">
                  <c:v>524.97981000000004</c:v>
                </c:pt>
                <c:pt idx="10893">
                  <c:v>525.09988999999996</c:v>
                </c:pt>
                <c:pt idx="10894">
                  <c:v>525.18275000000006</c:v>
                </c:pt>
                <c:pt idx="10895">
                  <c:v>525.24879999999996</c:v>
                </c:pt>
                <c:pt idx="10896">
                  <c:v>525.34487000000001</c:v>
                </c:pt>
                <c:pt idx="10897">
                  <c:v>525.46975999999995</c:v>
                </c:pt>
                <c:pt idx="10898">
                  <c:v>525.58024</c:v>
                </c:pt>
                <c:pt idx="10899">
                  <c:v>525.65468999999996</c:v>
                </c:pt>
                <c:pt idx="10900">
                  <c:v>525.73154999999997</c:v>
                </c:pt>
                <c:pt idx="10901">
                  <c:v>525.89125999999999</c:v>
                </c:pt>
                <c:pt idx="10902">
                  <c:v>526.01014999999995</c:v>
                </c:pt>
                <c:pt idx="10903">
                  <c:v>526.10262</c:v>
                </c:pt>
                <c:pt idx="10904">
                  <c:v>526.19748000000004</c:v>
                </c:pt>
                <c:pt idx="10905">
                  <c:v>526.27314000000001</c:v>
                </c:pt>
                <c:pt idx="10906">
                  <c:v>526.41243999999995</c:v>
                </c:pt>
                <c:pt idx="10907">
                  <c:v>526.55053999999996</c:v>
                </c:pt>
                <c:pt idx="10908">
                  <c:v>526.62978999999996</c:v>
                </c:pt>
                <c:pt idx="10909">
                  <c:v>526.70304999999996</c:v>
                </c:pt>
                <c:pt idx="10910">
                  <c:v>526.81473000000005</c:v>
                </c:pt>
                <c:pt idx="10911">
                  <c:v>526.96243000000004</c:v>
                </c:pt>
                <c:pt idx="10912">
                  <c:v>527.08252000000005</c:v>
                </c:pt>
                <c:pt idx="10913">
                  <c:v>527.14856999999995</c:v>
                </c:pt>
                <c:pt idx="10914">
                  <c:v>527.23622999999998</c:v>
                </c:pt>
                <c:pt idx="10915">
                  <c:v>527.33590000000004</c:v>
                </c:pt>
                <c:pt idx="10916">
                  <c:v>527.45237999999995</c:v>
                </c:pt>
                <c:pt idx="10917">
                  <c:v>527.57968000000005</c:v>
                </c:pt>
                <c:pt idx="10918">
                  <c:v>527.65053</c:v>
                </c:pt>
                <c:pt idx="10919">
                  <c:v>527.73218999999995</c:v>
                </c:pt>
                <c:pt idx="10920">
                  <c:v>527.86188000000004</c:v>
                </c:pt>
                <c:pt idx="10921">
                  <c:v>527.98676999999998</c:v>
                </c:pt>
                <c:pt idx="10922">
                  <c:v>528.08163999999999</c:v>
                </c:pt>
                <c:pt idx="10923">
                  <c:v>528.19212000000005</c:v>
                </c:pt>
                <c:pt idx="10924">
                  <c:v>528.30259000000001</c:v>
                </c:pt>
                <c:pt idx="10925">
                  <c:v>528.42028000000005</c:v>
                </c:pt>
                <c:pt idx="10926">
                  <c:v>528.53916000000004</c:v>
                </c:pt>
                <c:pt idx="10927">
                  <c:v>528.65324999999996</c:v>
                </c:pt>
                <c:pt idx="10928">
                  <c:v>528.70128</c:v>
                </c:pt>
                <c:pt idx="10929">
                  <c:v>528.78653999999995</c:v>
                </c:pt>
                <c:pt idx="10930">
                  <c:v>528.93904999999995</c:v>
                </c:pt>
                <c:pt idx="10931">
                  <c:v>529.05073000000004</c:v>
                </c:pt>
                <c:pt idx="10932">
                  <c:v>529.18523000000005</c:v>
                </c:pt>
                <c:pt idx="10933">
                  <c:v>529.28610000000003</c:v>
                </c:pt>
                <c:pt idx="10934">
                  <c:v>529.35455000000002</c:v>
                </c:pt>
                <c:pt idx="10935">
                  <c:v>529.51066000000003</c:v>
                </c:pt>
                <c:pt idx="10936">
                  <c:v>529.62715000000003</c:v>
                </c:pt>
                <c:pt idx="10937">
                  <c:v>529.72562000000005</c:v>
                </c:pt>
                <c:pt idx="10938">
                  <c:v>529.80007000000001</c:v>
                </c:pt>
                <c:pt idx="10939">
                  <c:v>529.88532999999995</c:v>
                </c:pt>
                <c:pt idx="10940">
                  <c:v>530.01982999999996</c:v>
                </c:pt>
                <c:pt idx="10941">
                  <c:v>530.15553</c:v>
                </c:pt>
                <c:pt idx="10942">
                  <c:v>530.22157000000004</c:v>
                </c:pt>
                <c:pt idx="10943">
                  <c:v>530.33085000000005</c:v>
                </c:pt>
                <c:pt idx="10944">
                  <c:v>530.42092000000002</c:v>
                </c:pt>
                <c:pt idx="10945">
                  <c:v>530.55541000000005</c:v>
                </c:pt>
                <c:pt idx="10946">
                  <c:v>530.68269999999995</c:v>
                </c:pt>
                <c:pt idx="10947">
                  <c:v>530.73674000000005</c:v>
                </c:pt>
                <c:pt idx="10948">
                  <c:v>530.81719999999996</c:v>
                </c:pt>
                <c:pt idx="10949">
                  <c:v>530.93969000000004</c:v>
                </c:pt>
                <c:pt idx="10950">
                  <c:v>531.07779000000005</c:v>
                </c:pt>
                <c:pt idx="10951">
                  <c:v>531.19426999999996</c:v>
                </c:pt>
                <c:pt idx="10952">
                  <c:v>531.27112999999997</c:v>
                </c:pt>
                <c:pt idx="10953">
                  <c:v>531.36118999999997</c:v>
                </c:pt>
                <c:pt idx="10954">
                  <c:v>531.48728000000006</c:v>
                </c:pt>
                <c:pt idx="10955">
                  <c:v>531.61216999999999</c:v>
                </c:pt>
                <c:pt idx="10956">
                  <c:v>531.72865999999999</c:v>
                </c:pt>
                <c:pt idx="10957">
                  <c:v>531.7971</c:v>
                </c:pt>
                <c:pt idx="10958">
                  <c:v>531.85955000000001</c:v>
                </c:pt>
                <c:pt idx="10959">
                  <c:v>531.99405000000002</c:v>
                </c:pt>
                <c:pt idx="10960">
                  <c:v>532.11413000000005</c:v>
                </c:pt>
                <c:pt idx="10961">
                  <c:v>532.22100999999998</c:v>
                </c:pt>
                <c:pt idx="10962">
                  <c:v>532.30867000000001</c:v>
                </c:pt>
                <c:pt idx="10963">
                  <c:v>532.39754000000005</c:v>
                </c:pt>
                <c:pt idx="10964">
                  <c:v>532.54404</c:v>
                </c:pt>
                <c:pt idx="10965">
                  <c:v>532.66533000000004</c:v>
                </c:pt>
                <c:pt idx="10966">
                  <c:v>532.79741999999999</c:v>
                </c:pt>
                <c:pt idx="10967">
                  <c:v>532.86586999999997</c:v>
                </c:pt>
                <c:pt idx="10968">
                  <c:v>532.94033000000002</c:v>
                </c:pt>
                <c:pt idx="10969">
                  <c:v>533.08682999999996</c:v>
                </c:pt>
                <c:pt idx="10970">
                  <c:v>533.23814000000004</c:v>
                </c:pt>
                <c:pt idx="10971">
                  <c:v>533.30538999999999</c:v>
                </c:pt>
                <c:pt idx="10972">
                  <c:v>533.38705000000004</c:v>
                </c:pt>
                <c:pt idx="10973">
                  <c:v>533.47230999999999</c:v>
                </c:pt>
                <c:pt idx="10974">
                  <c:v>533.61280999999997</c:v>
                </c:pt>
                <c:pt idx="10975">
                  <c:v>533.75810999999999</c:v>
                </c:pt>
                <c:pt idx="10976">
                  <c:v>531.43444</c:v>
                </c:pt>
                <c:pt idx="10977">
                  <c:v>527.32749000000001</c:v>
                </c:pt>
                <c:pt idx="10978">
                  <c:v>523.49433999999997</c:v>
                </c:pt>
                <c:pt idx="10979">
                  <c:v>519.66959999999995</c:v>
                </c:pt>
                <c:pt idx="10980">
                  <c:v>515.95893000000001</c:v>
                </c:pt>
                <c:pt idx="10981">
                  <c:v>512.22064999999998</c:v>
                </c:pt>
                <c:pt idx="10982">
                  <c:v>508.58564000000001</c:v>
                </c:pt>
                <c:pt idx="10983">
                  <c:v>504.95303000000001</c:v>
                </c:pt>
                <c:pt idx="10984">
                  <c:v>501.29039999999998</c:v>
                </c:pt>
                <c:pt idx="10985">
                  <c:v>497.71663000000001</c:v>
                </c:pt>
                <c:pt idx="10986">
                  <c:v>494.06119999999999</c:v>
                </c:pt>
                <c:pt idx="10987">
                  <c:v>490.45021000000003</c:v>
                </c:pt>
                <c:pt idx="10988">
                  <c:v>486.86804000000001</c:v>
                </c:pt>
                <c:pt idx="10989">
                  <c:v>483.22701999999998</c:v>
                </c:pt>
                <c:pt idx="10990">
                  <c:v>479.65805999999998</c:v>
                </c:pt>
                <c:pt idx="10991">
                  <c:v>476.04467</c:v>
                </c:pt>
                <c:pt idx="10992">
                  <c:v>472.44328000000002</c:v>
                </c:pt>
                <c:pt idx="10993">
                  <c:v>468.80347</c:v>
                </c:pt>
                <c:pt idx="10994">
                  <c:v>465.20929000000001</c:v>
                </c:pt>
                <c:pt idx="10995">
                  <c:v>461.65593000000001</c:v>
                </c:pt>
                <c:pt idx="10996">
                  <c:v>458.05455000000001</c:v>
                </c:pt>
                <c:pt idx="10997">
                  <c:v>454.52280999999999</c:v>
                </c:pt>
                <c:pt idx="10998">
                  <c:v>450.90821</c:v>
                </c:pt>
                <c:pt idx="10999">
                  <c:v>447.36086999999998</c:v>
                </c:pt>
                <c:pt idx="11000">
                  <c:v>443.83393000000001</c:v>
                </c:pt>
                <c:pt idx="11001">
                  <c:v>440.24336</c:v>
                </c:pt>
                <c:pt idx="11002">
                  <c:v>436.69</c:v>
                </c:pt>
                <c:pt idx="11003">
                  <c:v>433.08260999999999</c:v>
                </c:pt>
                <c:pt idx="11004">
                  <c:v>429.61932999999999</c:v>
                </c:pt>
                <c:pt idx="11005">
                  <c:v>426.08638999999999</c:v>
                </c:pt>
                <c:pt idx="11006">
                  <c:v>422.54264000000001</c:v>
                </c:pt>
                <c:pt idx="11007">
                  <c:v>419.01691</c:v>
                </c:pt>
                <c:pt idx="11008">
                  <c:v>415.39271000000002</c:v>
                </c:pt>
                <c:pt idx="11009">
                  <c:v>411.91620999999998</c:v>
                </c:pt>
                <c:pt idx="11010">
                  <c:v>408.38207999999997</c:v>
                </c:pt>
                <c:pt idx="11011">
                  <c:v>404.84674000000001</c:v>
                </c:pt>
                <c:pt idx="11012">
                  <c:v>401.37263999999999</c:v>
                </c:pt>
                <c:pt idx="11013">
                  <c:v>397.83370000000002</c:v>
                </c:pt>
                <c:pt idx="11014">
                  <c:v>394.36680999999999</c:v>
                </c:pt>
                <c:pt idx="11015">
                  <c:v>390.79665</c:v>
                </c:pt>
                <c:pt idx="11016">
                  <c:v>387.33215999999999</c:v>
                </c:pt>
                <c:pt idx="11017">
                  <c:v>383.83765</c:v>
                </c:pt>
                <c:pt idx="11018">
                  <c:v>380.26868999999999</c:v>
                </c:pt>
                <c:pt idx="11019">
                  <c:v>376.81500999999997</c:v>
                </c:pt>
                <c:pt idx="11020">
                  <c:v>373.28926999999999</c:v>
                </c:pt>
                <c:pt idx="11021">
                  <c:v>369.81398000000002</c:v>
                </c:pt>
                <c:pt idx="11022">
                  <c:v>366.32666999999998</c:v>
                </c:pt>
                <c:pt idx="11023">
                  <c:v>362.80934999999999</c:v>
                </c:pt>
                <c:pt idx="11024">
                  <c:v>359.36167</c:v>
                </c:pt>
                <c:pt idx="11025">
                  <c:v>355.83713999999998</c:v>
                </c:pt>
                <c:pt idx="11026">
                  <c:v>352.39906999999999</c:v>
                </c:pt>
                <c:pt idx="11027">
                  <c:v>348.90215999999998</c:v>
                </c:pt>
                <c:pt idx="11028">
                  <c:v>345.43047000000001</c:v>
                </c:pt>
                <c:pt idx="11029">
                  <c:v>341.96717999999998</c:v>
                </c:pt>
                <c:pt idx="11030">
                  <c:v>338.50869999999998</c:v>
                </c:pt>
                <c:pt idx="11031">
                  <c:v>335.05862000000002</c:v>
                </c:pt>
                <c:pt idx="11032">
                  <c:v>331.59053</c:v>
                </c:pt>
                <c:pt idx="11033">
                  <c:v>328.22570999999999</c:v>
                </c:pt>
                <c:pt idx="11034">
                  <c:v>324.77683999999999</c:v>
                </c:pt>
                <c:pt idx="11035">
                  <c:v>321.29433</c:v>
                </c:pt>
                <c:pt idx="11036">
                  <c:v>317.87547999999998</c:v>
                </c:pt>
                <c:pt idx="11037">
                  <c:v>314.40859</c:v>
                </c:pt>
                <c:pt idx="11038">
                  <c:v>311.05457999999999</c:v>
                </c:pt>
                <c:pt idx="11039">
                  <c:v>307.60811000000001</c:v>
                </c:pt>
                <c:pt idx="11040">
                  <c:v>304.20245999999997</c:v>
                </c:pt>
                <c:pt idx="11041">
                  <c:v>300.80162000000001</c:v>
                </c:pt>
                <c:pt idx="11042">
                  <c:v>297.38155999999998</c:v>
                </c:pt>
                <c:pt idx="11043">
                  <c:v>294.05277000000001</c:v>
                </c:pt>
                <c:pt idx="11044">
                  <c:v>290.65672999999998</c:v>
                </c:pt>
                <c:pt idx="11045">
                  <c:v>287.26549999999997</c:v>
                </c:pt>
                <c:pt idx="11046">
                  <c:v>283.90068000000002</c:v>
                </c:pt>
                <c:pt idx="11047">
                  <c:v>280.49624</c:v>
                </c:pt>
                <c:pt idx="11048">
                  <c:v>277.20467000000002</c:v>
                </c:pt>
                <c:pt idx="11049">
                  <c:v>273.81103000000002</c:v>
                </c:pt>
                <c:pt idx="11050">
                  <c:v>271.16552999999999</c:v>
                </c:pt>
                <c:pt idx="11051">
                  <c:v>267.22309999999999</c:v>
                </c:pt>
                <c:pt idx="11052">
                  <c:v>263.73219999999998</c:v>
                </c:pt>
                <c:pt idx="11053">
                  <c:v>260.44783999999999</c:v>
                </c:pt>
                <c:pt idx="11054">
                  <c:v>257.10703999999998</c:v>
                </c:pt>
                <c:pt idx="11055">
                  <c:v>253.83349000000001</c:v>
                </c:pt>
                <c:pt idx="11056">
                  <c:v>250.5119</c:v>
                </c:pt>
                <c:pt idx="11057">
                  <c:v>247.24436</c:v>
                </c:pt>
                <c:pt idx="11058">
                  <c:v>244.04526000000001</c:v>
                </c:pt>
                <c:pt idx="11059">
                  <c:v>240.77171000000001</c:v>
                </c:pt>
                <c:pt idx="11060">
                  <c:v>237.52337</c:v>
                </c:pt>
                <c:pt idx="11061">
                  <c:v>234.22219999999999</c:v>
                </c:pt>
                <c:pt idx="11062">
                  <c:v>231.04831999999999</c:v>
                </c:pt>
                <c:pt idx="11063">
                  <c:v>227.83482000000001</c:v>
                </c:pt>
                <c:pt idx="11064">
                  <c:v>224.58647999999999</c:v>
                </c:pt>
                <c:pt idx="11065">
                  <c:v>221.41261</c:v>
                </c:pt>
                <c:pt idx="11066">
                  <c:v>218.14746</c:v>
                </c:pt>
                <c:pt idx="11067">
                  <c:v>214.98679000000001</c:v>
                </c:pt>
                <c:pt idx="11068">
                  <c:v>211.78048999999999</c:v>
                </c:pt>
                <c:pt idx="11069">
                  <c:v>208.55497</c:v>
                </c:pt>
                <c:pt idx="11070">
                  <c:v>205.39670000000001</c:v>
                </c:pt>
                <c:pt idx="11071">
                  <c:v>202.16038</c:v>
                </c:pt>
                <c:pt idx="11072">
                  <c:v>199.02011999999999</c:v>
                </c:pt>
                <c:pt idx="11073">
                  <c:v>195.83544000000001</c:v>
                </c:pt>
                <c:pt idx="11074">
                  <c:v>192.66036</c:v>
                </c:pt>
                <c:pt idx="11075">
                  <c:v>189.54051999999999</c:v>
                </c:pt>
                <c:pt idx="11076">
                  <c:v>186.33781999999999</c:v>
                </c:pt>
                <c:pt idx="11077">
                  <c:v>183.20236</c:v>
                </c:pt>
                <c:pt idx="11078">
                  <c:v>180.04169999999999</c:v>
                </c:pt>
                <c:pt idx="11079">
                  <c:v>176.90624</c:v>
                </c:pt>
                <c:pt idx="11080">
                  <c:v>173.80321000000001</c:v>
                </c:pt>
                <c:pt idx="11081">
                  <c:v>170.66656</c:v>
                </c:pt>
                <c:pt idx="11082">
                  <c:v>167.57794000000001</c:v>
                </c:pt>
                <c:pt idx="11083">
                  <c:v>164.42328000000001</c:v>
                </c:pt>
                <c:pt idx="11084">
                  <c:v>161.32265000000001</c:v>
                </c:pt>
                <c:pt idx="11085">
                  <c:v>158.18119999999999</c:v>
                </c:pt>
                <c:pt idx="11086">
                  <c:v>155.12139999999999</c:v>
                </c:pt>
                <c:pt idx="11087">
                  <c:v>152.08322000000001</c:v>
                </c:pt>
                <c:pt idx="11088">
                  <c:v>149.03663</c:v>
                </c:pt>
                <c:pt idx="11089">
                  <c:v>146.31908000000001</c:v>
                </c:pt>
                <c:pt idx="11090">
                  <c:v>143.93656999999999</c:v>
                </c:pt>
                <c:pt idx="11091">
                  <c:v>141.87709000000001</c:v>
                </c:pt>
                <c:pt idx="11092">
                  <c:v>140.00254000000001</c:v>
                </c:pt>
                <c:pt idx="11093">
                  <c:v>138.18804</c:v>
                </c:pt>
                <c:pt idx="11094">
                  <c:v>136.4684</c:v>
                </c:pt>
                <c:pt idx="11095">
                  <c:v>134.67311000000001</c:v>
                </c:pt>
                <c:pt idx="11096">
                  <c:v>132.58121</c:v>
                </c:pt>
                <c:pt idx="11097">
                  <c:v>129.78681</c:v>
                </c:pt>
                <c:pt idx="11098">
                  <c:v>126.67417</c:v>
                </c:pt>
                <c:pt idx="11099">
                  <c:v>123.02715000000001</c:v>
                </c:pt>
                <c:pt idx="11100">
                  <c:v>120.64344</c:v>
                </c:pt>
                <c:pt idx="11101">
                  <c:v>117.76376999999999</c:v>
                </c:pt>
                <c:pt idx="11102">
                  <c:v>114.7448</c:v>
                </c:pt>
                <c:pt idx="11103">
                  <c:v>111.77267000000001</c:v>
                </c:pt>
                <c:pt idx="11104">
                  <c:v>108.83535999999999</c:v>
                </c:pt>
                <c:pt idx="11105">
                  <c:v>105.85242</c:v>
                </c:pt>
                <c:pt idx="11106">
                  <c:v>102.95113000000001</c:v>
                </c:pt>
                <c:pt idx="11107">
                  <c:v>99.972989999999996</c:v>
                </c:pt>
                <c:pt idx="11108">
                  <c:v>97.04289</c:v>
                </c:pt>
                <c:pt idx="11109">
                  <c:v>94.163219999999995</c:v>
                </c:pt>
                <c:pt idx="11110">
                  <c:v>91.224710000000002</c:v>
                </c:pt>
                <c:pt idx="11111">
                  <c:v>88.369060000000005</c:v>
                </c:pt>
                <c:pt idx="11112">
                  <c:v>85.479789999999994</c:v>
                </c:pt>
                <c:pt idx="11113">
                  <c:v>82.652959999999993</c:v>
                </c:pt>
                <c:pt idx="11114">
                  <c:v>79.834530000000001</c:v>
                </c:pt>
                <c:pt idx="11115">
                  <c:v>77.323530000000005</c:v>
                </c:pt>
                <c:pt idx="11116">
                  <c:v>74.957830000000001</c:v>
                </c:pt>
                <c:pt idx="11117">
                  <c:v>73.152929999999998</c:v>
                </c:pt>
                <c:pt idx="11118">
                  <c:v>71.627840000000006</c:v>
                </c:pt>
                <c:pt idx="11119">
                  <c:v>70.183199999999999</c:v>
                </c:pt>
                <c:pt idx="11120">
                  <c:v>68.795000000000002</c:v>
                </c:pt>
                <c:pt idx="11121">
                  <c:v>67.450040000000001</c:v>
                </c:pt>
                <c:pt idx="11122">
                  <c:v>66.09066</c:v>
                </c:pt>
                <c:pt idx="11123">
                  <c:v>64.530739999999994</c:v>
                </c:pt>
                <c:pt idx="11124">
                  <c:v>62.130220000000001</c:v>
                </c:pt>
                <c:pt idx="11125">
                  <c:v>59.48592</c:v>
                </c:pt>
                <c:pt idx="11126">
                  <c:v>56.846420000000002</c:v>
                </c:pt>
                <c:pt idx="11127">
                  <c:v>55.108780000000003</c:v>
                </c:pt>
                <c:pt idx="11128">
                  <c:v>51.885660000000001</c:v>
                </c:pt>
                <c:pt idx="11129">
                  <c:v>49.157299999999999</c:v>
                </c:pt>
                <c:pt idx="11130">
                  <c:v>46.671520000000001</c:v>
                </c:pt>
                <c:pt idx="11131">
                  <c:v>44.207349999999998</c:v>
                </c:pt>
                <c:pt idx="11132">
                  <c:v>41.79121</c:v>
                </c:pt>
                <c:pt idx="11133">
                  <c:v>39.499969999999998</c:v>
                </c:pt>
                <c:pt idx="11134">
                  <c:v>37.272370000000002</c:v>
                </c:pt>
                <c:pt idx="11135">
                  <c:v>35.284939999999999</c:v>
                </c:pt>
                <c:pt idx="11136">
                  <c:v>33.542490000000001</c:v>
                </c:pt>
                <c:pt idx="11137">
                  <c:v>31.944140000000001</c:v>
                </c:pt>
                <c:pt idx="11138">
                  <c:v>30.482690000000002</c:v>
                </c:pt>
                <c:pt idx="11139">
                  <c:v>29.142530000000001</c:v>
                </c:pt>
                <c:pt idx="11140">
                  <c:v>28.166229999999999</c:v>
                </c:pt>
                <c:pt idx="11141">
                  <c:v>27.605419999999999</c:v>
                </c:pt>
                <c:pt idx="11142">
                  <c:v>27.18873</c:v>
                </c:pt>
                <c:pt idx="11143">
                  <c:v>26.824860000000001</c:v>
                </c:pt>
                <c:pt idx="11144">
                  <c:v>26.486219999999999</c:v>
                </c:pt>
                <c:pt idx="11145">
                  <c:v>26.161989999999999</c:v>
                </c:pt>
                <c:pt idx="11146">
                  <c:v>25.852170000000001</c:v>
                </c:pt>
                <c:pt idx="11147">
                  <c:v>25.416250000000002</c:v>
                </c:pt>
                <c:pt idx="11148">
                  <c:v>24.41713</c:v>
                </c:pt>
                <c:pt idx="11149">
                  <c:v>23.10699</c:v>
                </c:pt>
                <c:pt idx="11150">
                  <c:v>21.579499999999999</c:v>
                </c:pt>
                <c:pt idx="11151">
                  <c:v>19.83464</c:v>
                </c:pt>
                <c:pt idx="11152">
                  <c:v>17.987719999999999</c:v>
                </c:pt>
                <c:pt idx="11153">
                  <c:v>16.209240000000001</c:v>
                </c:pt>
                <c:pt idx="11154">
                  <c:v>14.52083</c:v>
                </c:pt>
                <c:pt idx="11155">
                  <c:v>12.870839999999999</c:v>
                </c:pt>
                <c:pt idx="11156">
                  <c:v>11.28931</c:v>
                </c:pt>
                <c:pt idx="11157">
                  <c:v>9.8494700000000002</c:v>
                </c:pt>
                <c:pt idx="11158">
                  <c:v>8.4552700000000005</c:v>
                </c:pt>
                <c:pt idx="11159">
                  <c:v>7.19076</c:v>
                </c:pt>
                <c:pt idx="11160">
                  <c:v>6.0103200000000001</c:v>
                </c:pt>
                <c:pt idx="11161">
                  <c:v>4.9103300000000001</c:v>
                </c:pt>
                <c:pt idx="11162">
                  <c:v>4.9103300000000001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4E6-46DB-B886-ABE9005E2DC1}"/>
            </c:ext>
          </c:extLst>
        </c:ser>
        <c:ser>
          <c:idx val="1"/>
          <c:order val="1"/>
          <c:tx>
            <c:v>copper 210°C 48h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'7_210'!$C$21:$C$10966</c:f>
              <c:numCache>
                <c:formatCode>General</c:formatCode>
                <c:ptCount val="10946"/>
                <c:pt idx="0">
                  <c:v>-4.0000000000000002E-4</c:v>
                </c:pt>
                <c:pt idx="1">
                  <c:v>-6.0999999999999997E-4</c:v>
                </c:pt>
                <c:pt idx="2">
                  <c:v>-7.1000000000000002E-4</c:v>
                </c:pt>
                <c:pt idx="3">
                  <c:v>-9.1E-4</c:v>
                </c:pt>
                <c:pt idx="4">
                  <c:v>-1.1100000000000001E-3</c:v>
                </c:pt>
                <c:pt idx="5">
                  <c:v>-1.2099999999999999E-3</c:v>
                </c:pt>
                <c:pt idx="6">
                  <c:v>-1.31E-3</c:v>
                </c:pt>
                <c:pt idx="7">
                  <c:v>-1.41E-3</c:v>
                </c:pt>
                <c:pt idx="8">
                  <c:v>-1.31E-3</c:v>
                </c:pt>
                <c:pt idx="9">
                  <c:v>-1.31E-3</c:v>
                </c:pt>
                <c:pt idx="10">
                  <c:v>-1.2099999999999999E-3</c:v>
                </c:pt>
                <c:pt idx="11">
                  <c:v>-1.2099999999999999E-3</c:v>
                </c:pt>
                <c:pt idx="12">
                  <c:v>-1.1100000000000001E-3</c:v>
                </c:pt>
                <c:pt idx="13">
                  <c:v>-1.1100000000000001E-3</c:v>
                </c:pt>
                <c:pt idx="14">
                  <c:v>-1.1100000000000001E-3</c:v>
                </c:pt>
                <c:pt idx="15">
                  <c:v>-1.1100000000000001E-3</c:v>
                </c:pt>
                <c:pt idx="16">
                  <c:v>-1.1100000000000001E-3</c:v>
                </c:pt>
                <c:pt idx="17">
                  <c:v>-1.01E-3</c:v>
                </c:pt>
                <c:pt idx="18">
                  <c:v>-8.0999999999999996E-4</c:v>
                </c:pt>
                <c:pt idx="19">
                  <c:v>-7.1000000000000002E-4</c:v>
                </c:pt>
                <c:pt idx="20">
                  <c:v>-6.0999999999999997E-4</c:v>
                </c:pt>
                <c:pt idx="21">
                  <c:v>-5.0000000000000001E-4</c:v>
                </c:pt>
                <c:pt idx="22">
                  <c:v>-5.0000000000000001E-4</c:v>
                </c:pt>
                <c:pt idx="23">
                  <c:v>-5.0000000000000001E-4</c:v>
                </c:pt>
                <c:pt idx="24">
                  <c:v>-5.0000000000000001E-4</c:v>
                </c:pt>
                <c:pt idx="25">
                  <c:v>-6.0999999999999997E-4</c:v>
                </c:pt>
                <c:pt idx="26">
                  <c:v>-6.0999999999999997E-4</c:v>
                </c:pt>
                <c:pt idx="27">
                  <c:v>-7.1000000000000002E-4</c:v>
                </c:pt>
                <c:pt idx="28">
                  <c:v>-8.0999999999999996E-4</c:v>
                </c:pt>
                <c:pt idx="29">
                  <c:v>-9.1E-4</c:v>
                </c:pt>
                <c:pt idx="30">
                  <c:v>-1.01E-3</c:v>
                </c:pt>
                <c:pt idx="31">
                  <c:v>-1.1100000000000001E-3</c:v>
                </c:pt>
                <c:pt idx="32">
                  <c:v>-1.1100000000000001E-3</c:v>
                </c:pt>
                <c:pt idx="33">
                  <c:v>-1.01E-3</c:v>
                </c:pt>
                <c:pt idx="34">
                  <c:v>-9.1E-4</c:v>
                </c:pt>
                <c:pt idx="35">
                  <c:v>-9.1E-4</c:v>
                </c:pt>
                <c:pt idx="36">
                  <c:v>-8.0999999999999996E-4</c:v>
                </c:pt>
                <c:pt idx="37">
                  <c:v>-7.1000000000000002E-4</c:v>
                </c:pt>
                <c:pt idx="38">
                  <c:v>-7.1000000000000002E-4</c:v>
                </c:pt>
                <c:pt idx="39">
                  <c:v>-6.0999999999999997E-4</c:v>
                </c:pt>
                <c:pt idx="40">
                  <c:v>-7.1000000000000002E-4</c:v>
                </c:pt>
                <c:pt idx="41">
                  <c:v>-7.1000000000000002E-4</c:v>
                </c:pt>
                <c:pt idx="42">
                  <c:v>-7.1000000000000002E-4</c:v>
                </c:pt>
                <c:pt idx="43">
                  <c:v>-8.0999999999999996E-4</c:v>
                </c:pt>
                <c:pt idx="44">
                  <c:v>-8.0999999999999996E-4</c:v>
                </c:pt>
                <c:pt idx="45">
                  <c:v>-9.1E-4</c:v>
                </c:pt>
                <c:pt idx="46">
                  <c:v>-8.0999999999999996E-4</c:v>
                </c:pt>
                <c:pt idx="47">
                  <c:v>-8.0999999999999996E-4</c:v>
                </c:pt>
                <c:pt idx="48">
                  <c:v>-8.0999999999999996E-4</c:v>
                </c:pt>
                <c:pt idx="49">
                  <c:v>-8.0999999999999996E-4</c:v>
                </c:pt>
                <c:pt idx="50">
                  <c:v>-8.0999999999999996E-4</c:v>
                </c:pt>
                <c:pt idx="51">
                  <c:v>-7.1000000000000002E-4</c:v>
                </c:pt>
                <c:pt idx="52">
                  <c:v>-7.1000000000000002E-4</c:v>
                </c:pt>
                <c:pt idx="53">
                  <c:v>-8.0999999999999996E-4</c:v>
                </c:pt>
                <c:pt idx="54">
                  <c:v>-8.0999999999999996E-4</c:v>
                </c:pt>
                <c:pt idx="55">
                  <c:v>-8.0999999999999996E-4</c:v>
                </c:pt>
                <c:pt idx="56">
                  <c:v>-9.1E-4</c:v>
                </c:pt>
                <c:pt idx="57">
                  <c:v>-1.01E-3</c:v>
                </c:pt>
                <c:pt idx="58">
                  <c:v>-1.01E-3</c:v>
                </c:pt>
                <c:pt idx="59">
                  <c:v>-9.1E-4</c:v>
                </c:pt>
                <c:pt idx="60">
                  <c:v>-9.1E-4</c:v>
                </c:pt>
                <c:pt idx="61">
                  <c:v>-1.01E-3</c:v>
                </c:pt>
                <c:pt idx="62">
                  <c:v>-1.01E-3</c:v>
                </c:pt>
                <c:pt idx="63">
                  <c:v>-1.1100000000000001E-3</c:v>
                </c:pt>
                <c:pt idx="64">
                  <c:v>-1.2099999999999999E-3</c:v>
                </c:pt>
                <c:pt idx="65">
                  <c:v>-1.2099999999999999E-3</c:v>
                </c:pt>
                <c:pt idx="66">
                  <c:v>-1.2099999999999999E-3</c:v>
                </c:pt>
                <c:pt idx="67">
                  <c:v>-1.31E-3</c:v>
                </c:pt>
                <c:pt idx="68">
                  <c:v>-1.31E-3</c:v>
                </c:pt>
                <c:pt idx="69">
                  <c:v>-1.41E-3</c:v>
                </c:pt>
                <c:pt idx="70">
                  <c:v>-1.41E-3</c:v>
                </c:pt>
                <c:pt idx="71">
                  <c:v>-1.41E-3</c:v>
                </c:pt>
                <c:pt idx="72">
                  <c:v>-1.31E-3</c:v>
                </c:pt>
                <c:pt idx="73">
                  <c:v>-1.41E-3</c:v>
                </c:pt>
                <c:pt idx="74">
                  <c:v>-1.5100000000000001E-3</c:v>
                </c:pt>
                <c:pt idx="75">
                  <c:v>-1.6100000000000001E-3</c:v>
                </c:pt>
                <c:pt idx="76">
                  <c:v>-1.7099999999999999E-3</c:v>
                </c:pt>
                <c:pt idx="77">
                  <c:v>-1.82E-3</c:v>
                </c:pt>
                <c:pt idx="78">
                  <c:v>-1.82E-3</c:v>
                </c:pt>
                <c:pt idx="79">
                  <c:v>-1.92E-3</c:v>
                </c:pt>
                <c:pt idx="80">
                  <c:v>-1.92E-3</c:v>
                </c:pt>
                <c:pt idx="81">
                  <c:v>-2.0200000000000001E-3</c:v>
                </c:pt>
                <c:pt idx="82">
                  <c:v>-2.0200000000000001E-3</c:v>
                </c:pt>
                <c:pt idx="83">
                  <c:v>-2.1199999999999999E-3</c:v>
                </c:pt>
                <c:pt idx="84">
                  <c:v>-2.2200000000000002E-3</c:v>
                </c:pt>
                <c:pt idx="85">
                  <c:v>-2.32E-3</c:v>
                </c:pt>
                <c:pt idx="86">
                  <c:v>-2.32E-3</c:v>
                </c:pt>
                <c:pt idx="87">
                  <c:v>-2.4199999999999998E-3</c:v>
                </c:pt>
                <c:pt idx="88">
                  <c:v>-2.5200000000000001E-3</c:v>
                </c:pt>
                <c:pt idx="89">
                  <c:v>-2.5200000000000001E-3</c:v>
                </c:pt>
                <c:pt idx="90">
                  <c:v>-2.5200000000000001E-3</c:v>
                </c:pt>
                <c:pt idx="91">
                  <c:v>-2.5200000000000001E-3</c:v>
                </c:pt>
                <c:pt idx="92">
                  <c:v>-2.5200000000000001E-3</c:v>
                </c:pt>
                <c:pt idx="93">
                  <c:v>-2.5200000000000001E-3</c:v>
                </c:pt>
                <c:pt idx="94">
                  <c:v>-2.6199999999999999E-3</c:v>
                </c:pt>
                <c:pt idx="95">
                  <c:v>-2.6199999999999999E-3</c:v>
                </c:pt>
                <c:pt idx="96">
                  <c:v>-2.6199999999999999E-3</c:v>
                </c:pt>
                <c:pt idx="97">
                  <c:v>-2.7200000000000002E-3</c:v>
                </c:pt>
                <c:pt idx="98">
                  <c:v>-2.7200000000000002E-3</c:v>
                </c:pt>
                <c:pt idx="99">
                  <c:v>-2.7200000000000002E-3</c:v>
                </c:pt>
                <c:pt idx="100">
                  <c:v>-2.6199999999999999E-3</c:v>
                </c:pt>
                <c:pt idx="101">
                  <c:v>-2.5200000000000001E-3</c:v>
                </c:pt>
                <c:pt idx="102">
                  <c:v>-2.5200000000000001E-3</c:v>
                </c:pt>
                <c:pt idx="103">
                  <c:v>-2.5200000000000001E-3</c:v>
                </c:pt>
                <c:pt idx="104">
                  <c:v>-2.6199999999999999E-3</c:v>
                </c:pt>
                <c:pt idx="105">
                  <c:v>-2.6199999999999999E-3</c:v>
                </c:pt>
                <c:pt idx="106">
                  <c:v>-2.7200000000000002E-3</c:v>
                </c:pt>
                <c:pt idx="107">
                  <c:v>-2.7200000000000002E-3</c:v>
                </c:pt>
                <c:pt idx="108">
                  <c:v>-2.7200000000000002E-3</c:v>
                </c:pt>
                <c:pt idx="109">
                  <c:v>-2.82E-3</c:v>
                </c:pt>
                <c:pt idx="110">
                  <c:v>-2.7200000000000002E-3</c:v>
                </c:pt>
                <c:pt idx="111">
                  <c:v>-2.7200000000000002E-3</c:v>
                </c:pt>
                <c:pt idx="112">
                  <c:v>-2.7200000000000002E-3</c:v>
                </c:pt>
                <c:pt idx="113">
                  <c:v>-2.82E-3</c:v>
                </c:pt>
                <c:pt idx="114">
                  <c:v>-2.82E-3</c:v>
                </c:pt>
                <c:pt idx="115">
                  <c:v>-2.9299999999999999E-3</c:v>
                </c:pt>
                <c:pt idx="116">
                  <c:v>-2.9299999999999999E-3</c:v>
                </c:pt>
                <c:pt idx="117">
                  <c:v>-2.9299999999999999E-3</c:v>
                </c:pt>
                <c:pt idx="118">
                  <c:v>-2.7200000000000002E-3</c:v>
                </c:pt>
                <c:pt idx="119">
                  <c:v>-2.6199999999999999E-3</c:v>
                </c:pt>
                <c:pt idx="120">
                  <c:v>-2.5200000000000001E-3</c:v>
                </c:pt>
                <c:pt idx="121">
                  <c:v>-2.4199999999999998E-3</c:v>
                </c:pt>
                <c:pt idx="122">
                  <c:v>-2.4199999999999998E-3</c:v>
                </c:pt>
                <c:pt idx="123">
                  <c:v>-2.4199999999999998E-3</c:v>
                </c:pt>
                <c:pt idx="124">
                  <c:v>-2.4199999999999998E-3</c:v>
                </c:pt>
                <c:pt idx="125">
                  <c:v>-2.5200000000000001E-3</c:v>
                </c:pt>
                <c:pt idx="126">
                  <c:v>-2.4199999999999998E-3</c:v>
                </c:pt>
                <c:pt idx="127">
                  <c:v>-2.4199999999999998E-3</c:v>
                </c:pt>
                <c:pt idx="128">
                  <c:v>-2.4199999999999998E-3</c:v>
                </c:pt>
                <c:pt idx="129">
                  <c:v>-2.4199999999999998E-3</c:v>
                </c:pt>
                <c:pt idx="130">
                  <c:v>-2.4199999999999998E-3</c:v>
                </c:pt>
                <c:pt idx="131">
                  <c:v>-2.32E-3</c:v>
                </c:pt>
                <c:pt idx="132">
                  <c:v>-2.32E-3</c:v>
                </c:pt>
                <c:pt idx="133">
                  <c:v>-2.32E-3</c:v>
                </c:pt>
                <c:pt idx="134">
                  <c:v>-2.32E-3</c:v>
                </c:pt>
                <c:pt idx="135">
                  <c:v>-2.32E-3</c:v>
                </c:pt>
                <c:pt idx="136">
                  <c:v>-2.1199999999999999E-3</c:v>
                </c:pt>
                <c:pt idx="137">
                  <c:v>-2.1199999999999999E-3</c:v>
                </c:pt>
                <c:pt idx="138">
                  <c:v>-2.0200000000000001E-3</c:v>
                </c:pt>
                <c:pt idx="139">
                  <c:v>-1.92E-3</c:v>
                </c:pt>
                <c:pt idx="140">
                  <c:v>-1.92E-3</c:v>
                </c:pt>
                <c:pt idx="141">
                  <c:v>-1.82E-3</c:v>
                </c:pt>
                <c:pt idx="142">
                  <c:v>-1.82E-3</c:v>
                </c:pt>
                <c:pt idx="143">
                  <c:v>-1.82E-3</c:v>
                </c:pt>
                <c:pt idx="144">
                  <c:v>-1.7099999999999999E-3</c:v>
                </c:pt>
                <c:pt idx="145">
                  <c:v>-1.5100000000000001E-3</c:v>
                </c:pt>
                <c:pt idx="146">
                  <c:v>-1.41E-3</c:v>
                </c:pt>
                <c:pt idx="147">
                  <c:v>-1.31E-3</c:v>
                </c:pt>
                <c:pt idx="148">
                  <c:v>-1.31E-3</c:v>
                </c:pt>
                <c:pt idx="149">
                  <c:v>-1.2099999999999999E-3</c:v>
                </c:pt>
                <c:pt idx="150">
                  <c:v>-1.01E-3</c:v>
                </c:pt>
                <c:pt idx="151">
                  <c:v>-9.1E-4</c:v>
                </c:pt>
                <c:pt idx="152">
                  <c:v>-7.1000000000000002E-4</c:v>
                </c:pt>
                <c:pt idx="153">
                  <c:v>-6.0999999999999997E-4</c:v>
                </c:pt>
                <c:pt idx="154">
                  <c:v>-5.0000000000000001E-4</c:v>
                </c:pt>
                <c:pt idx="155">
                  <c:v>-2.9999999999999997E-4</c:v>
                </c:pt>
                <c:pt idx="156">
                  <c:v>-1E-4</c:v>
                </c:pt>
                <c:pt idx="157">
                  <c:v>0</c:v>
                </c:pt>
                <c:pt idx="158">
                  <c:v>1E-4</c:v>
                </c:pt>
                <c:pt idx="159">
                  <c:v>2.0000000000000001E-4</c:v>
                </c:pt>
                <c:pt idx="160">
                  <c:v>2.9999999999999997E-4</c:v>
                </c:pt>
                <c:pt idx="161">
                  <c:v>4.0000000000000002E-4</c:v>
                </c:pt>
                <c:pt idx="162">
                  <c:v>5.0000000000000001E-4</c:v>
                </c:pt>
                <c:pt idx="163">
                  <c:v>6.0999999999999997E-4</c:v>
                </c:pt>
                <c:pt idx="164">
                  <c:v>6.0999999999999997E-4</c:v>
                </c:pt>
                <c:pt idx="165">
                  <c:v>7.1000000000000002E-4</c:v>
                </c:pt>
                <c:pt idx="166">
                  <c:v>8.0999999999999996E-4</c:v>
                </c:pt>
                <c:pt idx="167">
                  <c:v>9.1E-4</c:v>
                </c:pt>
                <c:pt idx="168">
                  <c:v>9.1E-4</c:v>
                </c:pt>
                <c:pt idx="169">
                  <c:v>1.01E-3</c:v>
                </c:pt>
                <c:pt idx="170">
                  <c:v>1.1100000000000001E-3</c:v>
                </c:pt>
                <c:pt idx="171">
                  <c:v>1.2099999999999999E-3</c:v>
                </c:pt>
                <c:pt idx="172">
                  <c:v>1.41E-3</c:v>
                </c:pt>
                <c:pt idx="173">
                  <c:v>1.5100000000000001E-3</c:v>
                </c:pt>
                <c:pt idx="174">
                  <c:v>1.7099999999999999E-3</c:v>
                </c:pt>
                <c:pt idx="175">
                  <c:v>1.82E-3</c:v>
                </c:pt>
                <c:pt idx="176">
                  <c:v>1.92E-3</c:v>
                </c:pt>
                <c:pt idx="177">
                  <c:v>1.92E-3</c:v>
                </c:pt>
                <c:pt idx="178">
                  <c:v>2.0200000000000001E-3</c:v>
                </c:pt>
                <c:pt idx="179">
                  <c:v>2.0200000000000001E-3</c:v>
                </c:pt>
                <c:pt idx="180">
                  <c:v>2.0200000000000001E-3</c:v>
                </c:pt>
                <c:pt idx="181">
                  <c:v>2.1199999999999999E-3</c:v>
                </c:pt>
                <c:pt idx="182">
                  <c:v>2.2200000000000002E-3</c:v>
                </c:pt>
                <c:pt idx="183">
                  <c:v>2.2200000000000002E-3</c:v>
                </c:pt>
                <c:pt idx="184">
                  <c:v>2.2200000000000002E-3</c:v>
                </c:pt>
                <c:pt idx="185">
                  <c:v>2.2200000000000002E-3</c:v>
                </c:pt>
                <c:pt idx="186">
                  <c:v>2.32E-3</c:v>
                </c:pt>
                <c:pt idx="187">
                  <c:v>2.4199999999999998E-3</c:v>
                </c:pt>
                <c:pt idx="188">
                  <c:v>2.6199999999999999E-3</c:v>
                </c:pt>
                <c:pt idx="189">
                  <c:v>2.7200000000000002E-3</c:v>
                </c:pt>
                <c:pt idx="190">
                  <c:v>2.9299999999999999E-3</c:v>
                </c:pt>
                <c:pt idx="191">
                  <c:v>3.0300000000000001E-3</c:v>
                </c:pt>
                <c:pt idx="192">
                  <c:v>3.13E-3</c:v>
                </c:pt>
                <c:pt idx="193">
                  <c:v>3.2299999999999998E-3</c:v>
                </c:pt>
                <c:pt idx="194">
                  <c:v>3.3300000000000001E-3</c:v>
                </c:pt>
                <c:pt idx="195">
                  <c:v>3.4299999999999999E-3</c:v>
                </c:pt>
                <c:pt idx="196">
                  <c:v>3.5300000000000002E-3</c:v>
                </c:pt>
                <c:pt idx="197">
                  <c:v>3.63E-3</c:v>
                </c:pt>
                <c:pt idx="198">
                  <c:v>3.7299999999999998E-3</c:v>
                </c:pt>
                <c:pt idx="199">
                  <c:v>3.8300000000000001E-3</c:v>
                </c:pt>
                <c:pt idx="200">
                  <c:v>4.0299999999999997E-3</c:v>
                </c:pt>
                <c:pt idx="201">
                  <c:v>4.2399999999999998E-3</c:v>
                </c:pt>
                <c:pt idx="202">
                  <c:v>4.4400000000000004E-3</c:v>
                </c:pt>
                <c:pt idx="203">
                  <c:v>4.5399999999999998E-3</c:v>
                </c:pt>
                <c:pt idx="204">
                  <c:v>4.64E-3</c:v>
                </c:pt>
                <c:pt idx="205">
                  <c:v>4.64E-3</c:v>
                </c:pt>
                <c:pt idx="206">
                  <c:v>4.7400000000000003E-3</c:v>
                </c:pt>
                <c:pt idx="207">
                  <c:v>4.8399999999999997E-3</c:v>
                </c:pt>
                <c:pt idx="208">
                  <c:v>4.8399999999999997E-3</c:v>
                </c:pt>
                <c:pt idx="209">
                  <c:v>4.9399999999999999E-3</c:v>
                </c:pt>
                <c:pt idx="210">
                  <c:v>5.0400000000000002E-3</c:v>
                </c:pt>
                <c:pt idx="211">
                  <c:v>5.0400000000000002E-3</c:v>
                </c:pt>
                <c:pt idx="212">
                  <c:v>5.2500000000000003E-3</c:v>
                </c:pt>
                <c:pt idx="213">
                  <c:v>5.3499999999999997E-3</c:v>
                </c:pt>
                <c:pt idx="214">
                  <c:v>5.5500000000000002E-3</c:v>
                </c:pt>
                <c:pt idx="215">
                  <c:v>5.6499999999999996E-3</c:v>
                </c:pt>
                <c:pt idx="216">
                  <c:v>5.7499999999999999E-3</c:v>
                </c:pt>
                <c:pt idx="217">
                  <c:v>5.9500000000000004E-3</c:v>
                </c:pt>
                <c:pt idx="218">
                  <c:v>6.1500000000000001E-3</c:v>
                </c:pt>
                <c:pt idx="219">
                  <c:v>6.3499999999999997E-3</c:v>
                </c:pt>
                <c:pt idx="220">
                  <c:v>6.5599999999999999E-3</c:v>
                </c:pt>
                <c:pt idx="221">
                  <c:v>6.6600000000000001E-3</c:v>
                </c:pt>
                <c:pt idx="222">
                  <c:v>6.8599999999999998E-3</c:v>
                </c:pt>
                <c:pt idx="223">
                  <c:v>6.96E-3</c:v>
                </c:pt>
                <c:pt idx="224">
                  <c:v>7.0600000000000003E-3</c:v>
                </c:pt>
                <c:pt idx="225">
                  <c:v>7.1599999999999997E-3</c:v>
                </c:pt>
                <c:pt idx="226">
                  <c:v>7.3600000000000002E-3</c:v>
                </c:pt>
                <c:pt idx="227">
                  <c:v>7.4599999999999996E-3</c:v>
                </c:pt>
                <c:pt idx="228">
                  <c:v>7.5700000000000003E-3</c:v>
                </c:pt>
                <c:pt idx="229">
                  <c:v>7.5700000000000003E-3</c:v>
                </c:pt>
                <c:pt idx="230">
                  <c:v>7.5700000000000003E-3</c:v>
                </c:pt>
                <c:pt idx="231">
                  <c:v>7.5700000000000003E-3</c:v>
                </c:pt>
                <c:pt idx="232">
                  <c:v>7.5700000000000003E-3</c:v>
                </c:pt>
                <c:pt idx="233">
                  <c:v>7.5700000000000003E-3</c:v>
                </c:pt>
                <c:pt idx="234">
                  <c:v>7.6699999999999997E-3</c:v>
                </c:pt>
                <c:pt idx="235">
                  <c:v>7.6699999999999997E-3</c:v>
                </c:pt>
                <c:pt idx="236">
                  <c:v>7.77E-3</c:v>
                </c:pt>
                <c:pt idx="237">
                  <c:v>7.8700000000000003E-3</c:v>
                </c:pt>
                <c:pt idx="238">
                  <c:v>8.0700000000000008E-3</c:v>
                </c:pt>
                <c:pt idx="239">
                  <c:v>8.2699999999999996E-3</c:v>
                </c:pt>
                <c:pt idx="240">
                  <c:v>8.3700000000000007E-3</c:v>
                </c:pt>
                <c:pt idx="241">
                  <c:v>8.4700000000000001E-3</c:v>
                </c:pt>
                <c:pt idx="242">
                  <c:v>8.5699999999999995E-3</c:v>
                </c:pt>
                <c:pt idx="243">
                  <c:v>8.6700000000000006E-3</c:v>
                </c:pt>
                <c:pt idx="244">
                  <c:v>8.7799999999999996E-3</c:v>
                </c:pt>
                <c:pt idx="245">
                  <c:v>8.7799999999999996E-3</c:v>
                </c:pt>
                <c:pt idx="246">
                  <c:v>8.8800000000000007E-3</c:v>
                </c:pt>
                <c:pt idx="247">
                  <c:v>8.8800000000000007E-3</c:v>
                </c:pt>
                <c:pt idx="248">
                  <c:v>9.0799999999999995E-3</c:v>
                </c:pt>
                <c:pt idx="249">
                  <c:v>9.0799999999999995E-3</c:v>
                </c:pt>
                <c:pt idx="250">
                  <c:v>9.2800000000000001E-3</c:v>
                </c:pt>
                <c:pt idx="251">
                  <c:v>9.3799999999999994E-3</c:v>
                </c:pt>
                <c:pt idx="252">
                  <c:v>9.4800000000000006E-3</c:v>
                </c:pt>
                <c:pt idx="253">
                  <c:v>9.4800000000000006E-3</c:v>
                </c:pt>
                <c:pt idx="254">
                  <c:v>9.58E-3</c:v>
                </c:pt>
                <c:pt idx="255">
                  <c:v>9.6799999999999994E-3</c:v>
                </c:pt>
                <c:pt idx="256">
                  <c:v>9.7800000000000005E-3</c:v>
                </c:pt>
                <c:pt idx="257">
                  <c:v>9.8899999999999995E-3</c:v>
                </c:pt>
                <c:pt idx="258">
                  <c:v>9.8899999999999995E-3</c:v>
                </c:pt>
                <c:pt idx="259">
                  <c:v>9.8899999999999995E-3</c:v>
                </c:pt>
                <c:pt idx="260">
                  <c:v>9.9900000000000006E-3</c:v>
                </c:pt>
                <c:pt idx="261">
                  <c:v>1.0189999999999999E-2</c:v>
                </c:pt>
                <c:pt idx="262">
                  <c:v>1.0489999999999999E-2</c:v>
                </c:pt>
                <c:pt idx="263">
                  <c:v>1.069E-2</c:v>
                </c:pt>
                <c:pt idx="264">
                  <c:v>1.0789999999999999E-2</c:v>
                </c:pt>
                <c:pt idx="265">
                  <c:v>1.0789999999999999E-2</c:v>
                </c:pt>
                <c:pt idx="266">
                  <c:v>1.089E-2</c:v>
                </c:pt>
                <c:pt idx="267">
                  <c:v>1.099E-2</c:v>
                </c:pt>
                <c:pt idx="268">
                  <c:v>1.12E-2</c:v>
                </c:pt>
                <c:pt idx="269">
                  <c:v>1.1299999999999999E-2</c:v>
                </c:pt>
                <c:pt idx="270">
                  <c:v>1.14E-2</c:v>
                </c:pt>
                <c:pt idx="271">
                  <c:v>1.14E-2</c:v>
                </c:pt>
                <c:pt idx="272">
                  <c:v>1.14E-2</c:v>
                </c:pt>
                <c:pt idx="273">
                  <c:v>1.15E-2</c:v>
                </c:pt>
                <c:pt idx="274">
                  <c:v>1.1599999999999999E-2</c:v>
                </c:pt>
                <c:pt idx="275">
                  <c:v>1.17E-2</c:v>
                </c:pt>
                <c:pt idx="276">
                  <c:v>1.1900000000000001E-2</c:v>
                </c:pt>
                <c:pt idx="277">
                  <c:v>1.2E-2</c:v>
                </c:pt>
                <c:pt idx="278">
                  <c:v>1.2200000000000001E-2</c:v>
                </c:pt>
                <c:pt idx="279">
                  <c:v>1.2200000000000001E-2</c:v>
                </c:pt>
                <c:pt idx="280">
                  <c:v>1.231E-2</c:v>
                </c:pt>
                <c:pt idx="281">
                  <c:v>1.231E-2</c:v>
                </c:pt>
                <c:pt idx="282">
                  <c:v>1.2409999999999999E-2</c:v>
                </c:pt>
                <c:pt idx="283">
                  <c:v>1.251E-2</c:v>
                </c:pt>
                <c:pt idx="284">
                  <c:v>1.261E-2</c:v>
                </c:pt>
                <c:pt idx="285">
                  <c:v>1.2710000000000001E-2</c:v>
                </c:pt>
                <c:pt idx="286">
                  <c:v>1.281E-2</c:v>
                </c:pt>
                <c:pt idx="287">
                  <c:v>1.2710000000000001E-2</c:v>
                </c:pt>
                <c:pt idx="288">
                  <c:v>1.2710000000000001E-2</c:v>
                </c:pt>
                <c:pt idx="289">
                  <c:v>1.2710000000000001E-2</c:v>
                </c:pt>
                <c:pt idx="290">
                  <c:v>1.281E-2</c:v>
                </c:pt>
                <c:pt idx="291">
                  <c:v>1.281E-2</c:v>
                </c:pt>
                <c:pt idx="292">
                  <c:v>1.291E-2</c:v>
                </c:pt>
                <c:pt idx="293">
                  <c:v>1.3010000000000001E-2</c:v>
                </c:pt>
                <c:pt idx="294">
                  <c:v>1.321E-2</c:v>
                </c:pt>
                <c:pt idx="295">
                  <c:v>1.342E-2</c:v>
                </c:pt>
                <c:pt idx="296">
                  <c:v>1.362E-2</c:v>
                </c:pt>
                <c:pt idx="297">
                  <c:v>1.3820000000000001E-2</c:v>
                </c:pt>
                <c:pt idx="298">
                  <c:v>1.392E-2</c:v>
                </c:pt>
                <c:pt idx="299">
                  <c:v>1.392E-2</c:v>
                </c:pt>
                <c:pt idx="300">
                  <c:v>1.4019999999999999E-2</c:v>
                </c:pt>
                <c:pt idx="301">
                  <c:v>1.4019999999999999E-2</c:v>
                </c:pt>
                <c:pt idx="302">
                  <c:v>1.422E-2</c:v>
                </c:pt>
                <c:pt idx="303">
                  <c:v>1.4420000000000001E-2</c:v>
                </c:pt>
                <c:pt idx="304">
                  <c:v>1.4630000000000001E-2</c:v>
                </c:pt>
                <c:pt idx="305">
                  <c:v>1.473E-2</c:v>
                </c:pt>
                <c:pt idx="306">
                  <c:v>1.473E-2</c:v>
                </c:pt>
                <c:pt idx="307">
                  <c:v>1.4829999999999999E-2</c:v>
                </c:pt>
                <c:pt idx="308">
                  <c:v>1.4829999999999999E-2</c:v>
                </c:pt>
                <c:pt idx="309">
                  <c:v>1.503E-2</c:v>
                </c:pt>
                <c:pt idx="310">
                  <c:v>1.523E-2</c:v>
                </c:pt>
                <c:pt idx="311">
                  <c:v>1.533E-2</c:v>
                </c:pt>
                <c:pt idx="312">
                  <c:v>1.533E-2</c:v>
                </c:pt>
                <c:pt idx="313">
                  <c:v>1.5429999999999999E-2</c:v>
                </c:pt>
                <c:pt idx="314">
                  <c:v>1.5429999999999999E-2</c:v>
                </c:pt>
                <c:pt idx="315">
                  <c:v>1.5429999999999999E-2</c:v>
                </c:pt>
                <c:pt idx="316">
                  <c:v>1.553E-2</c:v>
                </c:pt>
                <c:pt idx="317">
                  <c:v>1.5630000000000002E-2</c:v>
                </c:pt>
                <c:pt idx="318">
                  <c:v>1.5740000000000001E-2</c:v>
                </c:pt>
                <c:pt idx="319">
                  <c:v>1.584E-2</c:v>
                </c:pt>
                <c:pt idx="320">
                  <c:v>1.6039999999999999E-2</c:v>
                </c:pt>
                <c:pt idx="321">
                  <c:v>1.6140000000000002E-2</c:v>
                </c:pt>
                <c:pt idx="322">
                  <c:v>1.6140000000000002E-2</c:v>
                </c:pt>
                <c:pt idx="323">
                  <c:v>1.6240000000000001E-2</c:v>
                </c:pt>
                <c:pt idx="324">
                  <c:v>1.634E-2</c:v>
                </c:pt>
                <c:pt idx="325">
                  <c:v>1.644E-2</c:v>
                </c:pt>
                <c:pt idx="326">
                  <c:v>1.6639999999999999E-2</c:v>
                </c:pt>
                <c:pt idx="327">
                  <c:v>1.6840000000000001E-2</c:v>
                </c:pt>
                <c:pt idx="328">
                  <c:v>1.695E-2</c:v>
                </c:pt>
                <c:pt idx="329">
                  <c:v>1.7149999999999999E-2</c:v>
                </c:pt>
                <c:pt idx="330">
                  <c:v>1.7250000000000001E-2</c:v>
                </c:pt>
                <c:pt idx="331">
                  <c:v>1.7350000000000001E-2</c:v>
                </c:pt>
                <c:pt idx="332">
                  <c:v>1.745E-2</c:v>
                </c:pt>
                <c:pt idx="333">
                  <c:v>1.755E-2</c:v>
                </c:pt>
                <c:pt idx="334">
                  <c:v>1.755E-2</c:v>
                </c:pt>
                <c:pt idx="335">
                  <c:v>1.755E-2</c:v>
                </c:pt>
                <c:pt idx="336">
                  <c:v>1.755E-2</c:v>
                </c:pt>
                <c:pt idx="337">
                  <c:v>1.7649999999999999E-2</c:v>
                </c:pt>
                <c:pt idx="338">
                  <c:v>1.7749999999999998E-2</c:v>
                </c:pt>
                <c:pt idx="339">
                  <c:v>1.7749999999999998E-2</c:v>
                </c:pt>
                <c:pt idx="340">
                  <c:v>1.7850000000000001E-2</c:v>
                </c:pt>
                <c:pt idx="341">
                  <c:v>1.7850000000000001E-2</c:v>
                </c:pt>
                <c:pt idx="342">
                  <c:v>1.7950000000000001E-2</c:v>
                </c:pt>
                <c:pt idx="343">
                  <c:v>1.7950000000000001E-2</c:v>
                </c:pt>
                <c:pt idx="344">
                  <c:v>1.806E-2</c:v>
                </c:pt>
                <c:pt idx="345">
                  <c:v>1.8159999999999999E-2</c:v>
                </c:pt>
                <c:pt idx="346">
                  <c:v>1.8259999999999998E-2</c:v>
                </c:pt>
                <c:pt idx="347">
                  <c:v>1.8360000000000001E-2</c:v>
                </c:pt>
                <c:pt idx="348">
                  <c:v>1.8460000000000001E-2</c:v>
                </c:pt>
                <c:pt idx="349">
                  <c:v>1.856E-2</c:v>
                </c:pt>
                <c:pt idx="350">
                  <c:v>1.866E-2</c:v>
                </c:pt>
                <c:pt idx="351">
                  <c:v>1.8759999999999999E-2</c:v>
                </c:pt>
                <c:pt idx="352">
                  <c:v>1.8859999999999998E-2</c:v>
                </c:pt>
                <c:pt idx="353">
                  <c:v>1.9060000000000001E-2</c:v>
                </c:pt>
                <c:pt idx="354">
                  <c:v>1.916E-2</c:v>
                </c:pt>
                <c:pt idx="355">
                  <c:v>1.9269999999999999E-2</c:v>
                </c:pt>
                <c:pt idx="356">
                  <c:v>1.9369999999999998E-2</c:v>
                </c:pt>
                <c:pt idx="357">
                  <c:v>1.9470000000000001E-2</c:v>
                </c:pt>
                <c:pt idx="358">
                  <c:v>1.9470000000000001E-2</c:v>
                </c:pt>
                <c:pt idx="359">
                  <c:v>1.9570000000000001E-2</c:v>
                </c:pt>
                <c:pt idx="360">
                  <c:v>1.967E-2</c:v>
                </c:pt>
                <c:pt idx="361">
                  <c:v>1.9769999999999999E-2</c:v>
                </c:pt>
                <c:pt idx="362">
                  <c:v>1.9970000000000002E-2</c:v>
                </c:pt>
                <c:pt idx="363">
                  <c:v>2.0070000000000001E-2</c:v>
                </c:pt>
                <c:pt idx="364">
                  <c:v>2.017E-2</c:v>
                </c:pt>
                <c:pt idx="365">
                  <c:v>2.027E-2</c:v>
                </c:pt>
                <c:pt idx="366">
                  <c:v>2.027E-2</c:v>
                </c:pt>
                <c:pt idx="367">
                  <c:v>2.0379999999999999E-2</c:v>
                </c:pt>
                <c:pt idx="368">
                  <c:v>2.0480000000000002E-2</c:v>
                </c:pt>
                <c:pt idx="369">
                  <c:v>2.0480000000000002E-2</c:v>
                </c:pt>
                <c:pt idx="370">
                  <c:v>2.0580000000000001E-2</c:v>
                </c:pt>
                <c:pt idx="371">
                  <c:v>2.068E-2</c:v>
                </c:pt>
                <c:pt idx="372">
                  <c:v>2.0879999999999999E-2</c:v>
                </c:pt>
                <c:pt idx="373">
                  <c:v>2.0979999999999999E-2</c:v>
                </c:pt>
                <c:pt idx="374">
                  <c:v>2.1080000000000002E-2</c:v>
                </c:pt>
                <c:pt idx="375">
                  <c:v>2.1180000000000001E-2</c:v>
                </c:pt>
                <c:pt idx="376">
                  <c:v>2.128E-2</c:v>
                </c:pt>
                <c:pt idx="377">
                  <c:v>2.1479999999999999E-2</c:v>
                </c:pt>
                <c:pt idx="378">
                  <c:v>2.1690000000000001E-2</c:v>
                </c:pt>
                <c:pt idx="379">
                  <c:v>2.179E-2</c:v>
                </c:pt>
                <c:pt idx="380">
                  <c:v>2.189E-2</c:v>
                </c:pt>
                <c:pt idx="381">
                  <c:v>2.189E-2</c:v>
                </c:pt>
                <c:pt idx="382">
                  <c:v>2.189E-2</c:v>
                </c:pt>
                <c:pt idx="383">
                  <c:v>2.189E-2</c:v>
                </c:pt>
                <c:pt idx="384">
                  <c:v>2.1989999999999999E-2</c:v>
                </c:pt>
                <c:pt idx="385">
                  <c:v>2.2089999999999999E-2</c:v>
                </c:pt>
                <c:pt idx="386">
                  <c:v>2.2190000000000001E-2</c:v>
                </c:pt>
                <c:pt idx="387">
                  <c:v>2.2290000000000001E-2</c:v>
                </c:pt>
                <c:pt idx="388">
                  <c:v>2.2290000000000001E-2</c:v>
                </c:pt>
                <c:pt idx="389">
                  <c:v>2.2290000000000001E-2</c:v>
                </c:pt>
                <c:pt idx="390">
                  <c:v>2.2190000000000001E-2</c:v>
                </c:pt>
                <c:pt idx="391">
                  <c:v>2.2190000000000001E-2</c:v>
                </c:pt>
                <c:pt idx="392">
                  <c:v>2.2190000000000001E-2</c:v>
                </c:pt>
                <c:pt idx="393">
                  <c:v>2.2190000000000001E-2</c:v>
                </c:pt>
                <c:pt idx="394">
                  <c:v>2.2290000000000001E-2</c:v>
                </c:pt>
                <c:pt idx="395">
                  <c:v>2.239E-2</c:v>
                </c:pt>
                <c:pt idx="396">
                  <c:v>2.2589999999999999E-2</c:v>
                </c:pt>
                <c:pt idx="397">
                  <c:v>2.2700000000000001E-2</c:v>
                </c:pt>
                <c:pt idx="398">
                  <c:v>2.2800000000000001E-2</c:v>
                </c:pt>
                <c:pt idx="399">
                  <c:v>2.29E-2</c:v>
                </c:pt>
                <c:pt idx="400">
                  <c:v>2.3E-2</c:v>
                </c:pt>
                <c:pt idx="401">
                  <c:v>2.3099999999999999E-2</c:v>
                </c:pt>
                <c:pt idx="402">
                  <c:v>2.3199999999999998E-2</c:v>
                </c:pt>
                <c:pt idx="403">
                  <c:v>2.3300000000000001E-2</c:v>
                </c:pt>
                <c:pt idx="404">
                  <c:v>2.3300000000000001E-2</c:v>
                </c:pt>
                <c:pt idx="405">
                  <c:v>2.3400000000000001E-2</c:v>
                </c:pt>
                <c:pt idx="406">
                  <c:v>2.3599999999999999E-2</c:v>
                </c:pt>
                <c:pt idx="407">
                  <c:v>2.3699999999999999E-2</c:v>
                </c:pt>
                <c:pt idx="408">
                  <c:v>2.3910000000000001E-2</c:v>
                </c:pt>
                <c:pt idx="409">
                  <c:v>2.401E-2</c:v>
                </c:pt>
                <c:pt idx="410">
                  <c:v>2.4109999999999999E-2</c:v>
                </c:pt>
                <c:pt idx="411">
                  <c:v>2.4209999999999999E-2</c:v>
                </c:pt>
                <c:pt idx="412">
                  <c:v>2.4209999999999999E-2</c:v>
                </c:pt>
                <c:pt idx="413">
                  <c:v>2.4209999999999999E-2</c:v>
                </c:pt>
                <c:pt idx="414">
                  <c:v>2.4209999999999999E-2</c:v>
                </c:pt>
                <c:pt idx="415">
                  <c:v>2.4209999999999999E-2</c:v>
                </c:pt>
                <c:pt idx="416">
                  <c:v>2.4309999999999998E-2</c:v>
                </c:pt>
                <c:pt idx="417">
                  <c:v>2.4309999999999998E-2</c:v>
                </c:pt>
                <c:pt idx="418">
                  <c:v>2.4309999999999998E-2</c:v>
                </c:pt>
                <c:pt idx="419">
                  <c:v>2.4309999999999998E-2</c:v>
                </c:pt>
                <c:pt idx="420">
                  <c:v>2.4209999999999999E-2</c:v>
                </c:pt>
                <c:pt idx="421">
                  <c:v>2.4209999999999999E-2</c:v>
                </c:pt>
                <c:pt idx="422">
                  <c:v>2.4309999999999998E-2</c:v>
                </c:pt>
                <c:pt idx="423">
                  <c:v>2.4410000000000001E-2</c:v>
                </c:pt>
                <c:pt idx="424">
                  <c:v>2.4510000000000001E-2</c:v>
                </c:pt>
                <c:pt idx="425">
                  <c:v>2.461E-2</c:v>
                </c:pt>
                <c:pt idx="426">
                  <c:v>2.4709999999999999E-2</c:v>
                </c:pt>
                <c:pt idx="427">
                  <c:v>2.4809999999999999E-2</c:v>
                </c:pt>
                <c:pt idx="428">
                  <c:v>2.4809999999999999E-2</c:v>
                </c:pt>
                <c:pt idx="429">
                  <c:v>2.4809999999999999E-2</c:v>
                </c:pt>
                <c:pt idx="430">
                  <c:v>2.4910000000000002E-2</c:v>
                </c:pt>
                <c:pt idx="431">
                  <c:v>2.4910000000000002E-2</c:v>
                </c:pt>
                <c:pt idx="432">
                  <c:v>2.4910000000000002E-2</c:v>
                </c:pt>
                <c:pt idx="433">
                  <c:v>2.4809999999999999E-2</c:v>
                </c:pt>
                <c:pt idx="434">
                  <c:v>2.4709999999999999E-2</c:v>
                </c:pt>
                <c:pt idx="435">
                  <c:v>2.4709999999999999E-2</c:v>
                </c:pt>
                <c:pt idx="436">
                  <c:v>2.4809999999999999E-2</c:v>
                </c:pt>
                <c:pt idx="437">
                  <c:v>2.4809999999999999E-2</c:v>
                </c:pt>
                <c:pt idx="438">
                  <c:v>2.4910000000000002E-2</c:v>
                </c:pt>
                <c:pt idx="439">
                  <c:v>2.4910000000000002E-2</c:v>
                </c:pt>
                <c:pt idx="440">
                  <c:v>2.5020000000000001E-2</c:v>
                </c:pt>
                <c:pt idx="441">
                  <c:v>2.5020000000000001E-2</c:v>
                </c:pt>
                <c:pt idx="442">
                  <c:v>2.5020000000000001E-2</c:v>
                </c:pt>
                <c:pt idx="443">
                  <c:v>2.5020000000000001E-2</c:v>
                </c:pt>
                <c:pt idx="444">
                  <c:v>2.5020000000000001E-2</c:v>
                </c:pt>
                <c:pt idx="445">
                  <c:v>2.5020000000000001E-2</c:v>
                </c:pt>
                <c:pt idx="446">
                  <c:v>2.512E-2</c:v>
                </c:pt>
                <c:pt idx="447">
                  <c:v>2.512E-2</c:v>
                </c:pt>
                <c:pt idx="448">
                  <c:v>2.512E-2</c:v>
                </c:pt>
                <c:pt idx="449">
                  <c:v>2.512E-2</c:v>
                </c:pt>
                <c:pt idx="450">
                  <c:v>2.512E-2</c:v>
                </c:pt>
                <c:pt idx="451">
                  <c:v>2.5219999999999999E-2</c:v>
                </c:pt>
                <c:pt idx="452">
                  <c:v>2.5319999999999999E-2</c:v>
                </c:pt>
                <c:pt idx="453">
                  <c:v>2.5319999999999999E-2</c:v>
                </c:pt>
                <c:pt idx="454">
                  <c:v>2.5319999999999999E-2</c:v>
                </c:pt>
                <c:pt idx="455">
                  <c:v>2.5219999999999999E-2</c:v>
                </c:pt>
                <c:pt idx="456">
                  <c:v>2.5319999999999999E-2</c:v>
                </c:pt>
                <c:pt idx="457">
                  <c:v>2.5219999999999999E-2</c:v>
                </c:pt>
                <c:pt idx="458">
                  <c:v>2.5319999999999999E-2</c:v>
                </c:pt>
                <c:pt idx="459">
                  <c:v>2.5420000000000002E-2</c:v>
                </c:pt>
                <c:pt idx="460">
                  <c:v>2.5520000000000001E-2</c:v>
                </c:pt>
                <c:pt idx="461">
                  <c:v>2.562E-2</c:v>
                </c:pt>
                <c:pt idx="462">
                  <c:v>2.572E-2</c:v>
                </c:pt>
                <c:pt idx="463">
                  <c:v>2.5819999999999999E-2</c:v>
                </c:pt>
                <c:pt idx="464">
                  <c:v>2.5819999999999999E-2</c:v>
                </c:pt>
                <c:pt idx="465">
                  <c:v>2.5919999999999999E-2</c:v>
                </c:pt>
                <c:pt idx="466">
                  <c:v>2.6020000000000001E-2</c:v>
                </c:pt>
                <c:pt idx="467">
                  <c:v>2.5919999999999999E-2</c:v>
                </c:pt>
                <c:pt idx="468">
                  <c:v>2.5919999999999999E-2</c:v>
                </c:pt>
                <c:pt idx="469">
                  <c:v>2.5819999999999999E-2</c:v>
                </c:pt>
                <c:pt idx="470">
                  <c:v>2.5819999999999999E-2</c:v>
                </c:pt>
                <c:pt idx="471">
                  <c:v>2.5819999999999999E-2</c:v>
                </c:pt>
                <c:pt idx="472">
                  <c:v>2.5819999999999999E-2</c:v>
                </c:pt>
                <c:pt idx="473">
                  <c:v>2.5819999999999999E-2</c:v>
                </c:pt>
                <c:pt idx="474">
                  <c:v>2.5819999999999999E-2</c:v>
                </c:pt>
                <c:pt idx="475">
                  <c:v>2.572E-2</c:v>
                </c:pt>
                <c:pt idx="476">
                  <c:v>2.572E-2</c:v>
                </c:pt>
                <c:pt idx="477">
                  <c:v>2.562E-2</c:v>
                </c:pt>
                <c:pt idx="478">
                  <c:v>2.5520000000000001E-2</c:v>
                </c:pt>
                <c:pt idx="479">
                  <c:v>2.5520000000000001E-2</c:v>
                </c:pt>
                <c:pt idx="480">
                  <c:v>2.5520000000000001E-2</c:v>
                </c:pt>
                <c:pt idx="481">
                  <c:v>2.5520000000000001E-2</c:v>
                </c:pt>
                <c:pt idx="482">
                  <c:v>2.562E-2</c:v>
                </c:pt>
                <c:pt idx="483">
                  <c:v>2.562E-2</c:v>
                </c:pt>
                <c:pt idx="484">
                  <c:v>2.562E-2</c:v>
                </c:pt>
                <c:pt idx="485">
                  <c:v>2.562E-2</c:v>
                </c:pt>
                <c:pt idx="486">
                  <c:v>2.572E-2</c:v>
                </c:pt>
                <c:pt idx="487">
                  <c:v>2.572E-2</c:v>
                </c:pt>
                <c:pt idx="488">
                  <c:v>2.5819999999999999E-2</c:v>
                </c:pt>
                <c:pt idx="489">
                  <c:v>2.572E-2</c:v>
                </c:pt>
                <c:pt idx="490">
                  <c:v>2.572E-2</c:v>
                </c:pt>
                <c:pt idx="491">
                  <c:v>2.562E-2</c:v>
                </c:pt>
                <c:pt idx="492">
                  <c:v>2.562E-2</c:v>
                </c:pt>
                <c:pt idx="493">
                  <c:v>2.562E-2</c:v>
                </c:pt>
                <c:pt idx="494">
                  <c:v>2.562E-2</c:v>
                </c:pt>
                <c:pt idx="495">
                  <c:v>2.572E-2</c:v>
                </c:pt>
                <c:pt idx="496">
                  <c:v>2.572E-2</c:v>
                </c:pt>
                <c:pt idx="497">
                  <c:v>2.562E-2</c:v>
                </c:pt>
                <c:pt idx="498">
                  <c:v>2.562E-2</c:v>
                </c:pt>
                <c:pt idx="499">
                  <c:v>2.5520000000000001E-2</c:v>
                </c:pt>
                <c:pt idx="500">
                  <c:v>2.5520000000000001E-2</c:v>
                </c:pt>
                <c:pt idx="501">
                  <c:v>2.5520000000000001E-2</c:v>
                </c:pt>
                <c:pt idx="502">
                  <c:v>2.562E-2</c:v>
                </c:pt>
                <c:pt idx="503">
                  <c:v>2.572E-2</c:v>
                </c:pt>
                <c:pt idx="504">
                  <c:v>2.5919999999999999E-2</c:v>
                </c:pt>
                <c:pt idx="505">
                  <c:v>2.6020000000000001E-2</c:v>
                </c:pt>
                <c:pt idx="506">
                  <c:v>2.6120000000000001E-2</c:v>
                </c:pt>
                <c:pt idx="507">
                  <c:v>2.6020000000000001E-2</c:v>
                </c:pt>
                <c:pt idx="508">
                  <c:v>2.6020000000000001E-2</c:v>
                </c:pt>
                <c:pt idx="509">
                  <c:v>2.6020000000000001E-2</c:v>
                </c:pt>
                <c:pt idx="510">
                  <c:v>2.6020000000000001E-2</c:v>
                </c:pt>
                <c:pt idx="511">
                  <c:v>2.6020000000000001E-2</c:v>
                </c:pt>
                <c:pt idx="512">
                  <c:v>2.6120000000000001E-2</c:v>
                </c:pt>
                <c:pt idx="513">
                  <c:v>2.623E-2</c:v>
                </c:pt>
                <c:pt idx="514">
                  <c:v>2.6429999999999999E-2</c:v>
                </c:pt>
                <c:pt idx="515">
                  <c:v>2.6630000000000001E-2</c:v>
                </c:pt>
                <c:pt idx="516">
                  <c:v>2.683E-2</c:v>
                </c:pt>
                <c:pt idx="517">
                  <c:v>2.6929999999999999E-2</c:v>
                </c:pt>
                <c:pt idx="518">
                  <c:v>2.7029999999999998E-2</c:v>
                </c:pt>
                <c:pt idx="519">
                  <c:v>2.7130000000000001E-2</c:v>
                </c:pt>
                <c:pt idx="520">
                  <c:v>2.7230000000000001E-2</c:v>
                </c:pt>
                <c:pt idx="521">
                  <c:v>2.734E-2</c:v>
                </c:pt>
                <c:pt idx="522">
                  <c:v>2.734E-2</c:v>
                </c:pt>
                <c:pt idx="523">
                  <c:v>2.734E-2</c:v>
                </c:pt>
                <c:pt idx="524">
                  <c:v>2.734E-2</c:v>
                </c:pt>
                <c:pt idx="525">
                  <c:v>2.734E-2</c:v>
                </c:pt>
                <c:pt idx="526">
                  <c:v>2.7439999999999999E-2</c:v>
                </c:pt>
                <c:pt idx="527">
                  <c:v>2.7439999999999999E-2</c:v>
                </c:pt>
                <c:pt idx="528">
                  <c:v>2.7439999999999999E-2</c:v>
                </c:pt>
                <c:pt idx="529">
                  <c:v>2.7439999999999999E-2</c:v>
                </c:pt>
                <c:pt idx="530">
                  <c:v>2.7439999999999999E-2</c:v>
                </c:pt>
                <c:pt idx="531">
                  <c:v>2.7539999999999999E-2</c:v>
                </c:pt>
                <c:pt idx="532">
                  <c:v>2.7640000000000001E-2</c:v>
                </c:pt>
                <c:pt idx="533">
                  <c:v>2.7740000000000001E-2</c:v>
                </c:pt>
                <c:pt idx="534">
                  <c:v>2.784E-2</c:v>
                </c:pt>
                <c:pt idx="535">
                  <c:v>2.784E-2</c:v>
                </c:pt>
                <c:pt idx="536">
                  <c:v>2.784E-2</c:v>
                </c:pt>
                <c:pt idx="537">
                  <c:v>2.784E-2</c:v>
                </c:pt>
                <c:pt idx="538">
                  <c:v>2.784E-2</c:v>
                </c:pt>
                <c:pt idx="539">
                  <c:v>2.794E-2</c:v>
                </c:pt>
                <c:pt idx="540">
                  <c:v>2.8039999999999999E-2</c:v>
                </c:pt>
                <c:pt idx="541">
                  <c:v>2.8139999999999998E-2</c:v>
                </c:pt>
                <c:pt idx="542">
                  <c:v>2.8139999999999998E-2</c:v>
                </c:pt>
                <c:pt idx="543">
                  <c:v>2.8139999999999998E-2</c:v>
                </c:pt>
                <c:pt idx="544">
                  <c:v>2.8139999999999998E-2</c:v>
                </c:pt>
                <c:pt idx="545">
                  <c:v>2.8240000000000001E-2</c:v>
                </c:pt>
                <c:pt idx="546">
                  <c:v>2.8340000000000001E-2</c:v>
                </c:pt>
                <c:pt idx="547">
                  <c:v>2.844E-2</c:v>
                </c:pt>
                <c:pt idx="548">
                  <c:v>2.8549999999999999E-2</c:v>
                </c:pt>
                <c:pt idx="549">
                  <c:v>2.8549999999999999E-2</c:v>
                </c:pt>
                <c:pt idx="550">
                  <c:v>2.8549999999999999E-2</c:v>
                </c:pt>
                <c:pt idx="551">
                  <c:v>2.8649999999999998E-2</c:v>
                </c:pt>
                <c:pt idx="552">
                  <c:v>2.8750000000000001E-2</c:v>
                </c:pt>
                <c:pt idx="553">
                  <c:v>2.8750000000000001E-2</c:v>
                </c:pt>
                <c:pt idx="554">
                  <c:v>2.8850000000000001E-2</c:v>
                </c:pt>
                <c:pt idx="555">
                  <c:v>2.895E-2</c:v>
                </c:pt>
                <c:pt idx="556">
                  <c:v>2.9049999999999999E-2</c:v>
                </c:pt>
                <c:pt idx="557">
                  <c:v>2.9149999999999999E-2</c:v>
                </c:pt>
                <c:pt idx="558">
                  <c:v>2.9250000000000002E-2</c:v>
                </c:pt>
                <c:pt idx="559">
                  <c:v>2.9350000000000001E-2</c:v>
                </c:pt>
                <c:pt idx="560">
                  <c:v>2.9350000000000001E-2</c:v>
                </c:pt>
                <c:pt idx="561">
                  <c:v>2.9149999999999999E-2</c:v>
                </c:pt>
                <c:pt idx="562">
                  <c:v>2.9049999999999999E-2</c:v>
                </c:pt>
                <c:pt idx="563">
                  <c:v>2.9049999999999999E-2</c:v>
                </c:pt>
                <c:pt idx="564">
                  <c:v>2.9049999999999999E-2</c:v>
                </c:pt>
                <c:pt idx="565">
                  <c:v>2.9149999999999999E-2</c:v>
                </c:pt>
                <c:pt idx="566">
                  <c:v>2.9149999999999999E-2</c:v>
                </c:pt>
                <c:pt idx="567">
                  <c:v>2.9250000000000002E-2</c:v>
                </c:pt>
                <c:pt idx="568">
                  <c:v>2.9250000000000002E-2</c:v>
                </c:pt>
                <c:pt idx="569">
                  <c:v>2.9250000000000002E-2</c:v>
                </c:pt>
                <c:pt idx="570">
                  <c:v>2.9350000000000001E-2</c:v>
                </c:pt>
                <c:pt idx="571">
                  <c:v>2.9350000000000001E-2</c:v>
                </c:pt>
                <c:pt idx="572">
                  <c:v>2.9350000000000001E-2</c:v>
                </c:pt>
                <c:pt idx="573">
                  <c:v>2.945E-2</c:v>
                </c:pt>
                <c:pt idx="574">
                  <c:v>2.945E-2</c:v>
                </c:pt>
                <c:pt idx="575">
                  <c:v>2.945E-2</c:v>
                </c:pt>
                <c:pt idx="576">
                  <c:v>2.955E-2</c:v>
                </c:pt>
                <c:pt idx="577">
                  <c:v>2.955E-2</c:v>
                </c:pt>
                <c:pt idx="578">
                  <c:v>2.9659999999999999E-2</c:v>
                </c:pt>
                <c:pt idx="579">
                  <c:v>2.9760000000000002E-2</c:v>
                </c:pt>
                <c:pt idx="580">
                  <c:v>2.9860000000000001E-2</c:v>
                </c:pt>
                <c:pt idx="581">
                  <c:v>2.9760000000000002E-2</c:v>
                </c:pt>
                <c:pt idx="582">
                  <c:v>2.9760000000000002E-2</c:v>
                </c:pt>
                <c:pt idx="583">
                  <c:v>2.9760000000000002E-2</c:v>
                </c:pt>
                <c:pt idx="584">
                  <c:v>2.9860000000000001E-2</c:v>
                </c:pt>
                <c:pt idx="585">
                  <c:v>3.006E-2</c:v>
                </c:pt>
                <c:pt idx="586">
                  <c:v>3.0259999999999999E-2</c:v>
                </c:pt>
                <c:pt idx="587">
                  <c:v>3.0460000000000001E-2</c:v>
                </c:pt>
                <c:pt idx="588">
                  <c:v>3.056E-2</c:v>
                </c:pt>
                <c:pt idx="589">
                  <c:v>3.056E-2</c:v>
                </c:pt>
                <c:pt idx="590">
                  <c:v>3.066E-2</c:v>
                </c:pt>
                <c:pt idx="591">
                  <c:v>3.066E-2</c:v>
                </c:pt>
                <c:pt idx="592">
                  <c:v>3.066E-2</c:v>
                </c:pt>
                <c:pt idx="593">
                  <c:v>3.066E-2</c:v>
                </c:pt>
                <c:pt idx="594">
                  <c:v>3.0759999999999999E-2</c:v>
                </c:pt>
                <c:pt idx="595">
                  <c:v>3.0759999999999999E-2</c:v>
                </c:pt>
                <c:pt idx="596">
                  <c:v>3.066E-2</c:v>
                </c:pt>
                <c:pt idx="597">
                  <c:v>3.0759999999999999E-2</c:v>
                </c:pt>
                <c:pt idx="598">
                  <c:v>3.0870000000000002E-2</c:v>
                </c:pt>
                <c:pt idx="599">
                  <c:v>3.0970000000000001E-2</c:v>
                </c:pt>
                <c:pt idx="600">
                  <c:v>3.107E-2</c:v>
                </c:pt>
                <c:pt idx="601">
                  <c:v>3.1269999999999999E-2</c:v>
                </c:pt>
                <c:pt idx="602">
                  <c:v>3.1370000000000002E-2</c:v>
                </c:pt>
                <c:pt idx="603">
                  <c:v>3.1469999999999998E-2</c:v>
                </c:pt>
                <c:pt idx="604">
                  <c:v>3.1570000000000001E-2</c:v>
                </c:pt>
                <c:pt idx="605">
                  <c:v>3.1669999999999997E-2</c:v>
                </c:pt>
                <c:pt idx="606">
                  <c:v>3.1669999999999997E-2</c:v>
                </c:pt>
                <c:pt idx="607">
                  <c:v>3.1669999999999997E-2</c:v>
                </c:pt>
                <c:pt idx="608">
                  <c:v>3.1669999999999997E-2</c:v>
                </c:pt>
                <c:pt idx="609">
                  <c:v>3.1669999999999997E-2</c:v>
                </c:pt>
                <c:pt idx="610">
                  <c:v>3.1669999999999997E-2</c:v>
                </c:pt>
                <c:pt idx="611">
                  <c:v>3.1669999999999997E-2</c:v>
                </c:pt>
                <c:pt idx="612">
                  <c:v>3.1669999999999997E-2</c:v>
                </c:pt>
                <c:pt idx="613">
                  <c:v>3.1570000000000001E-2</c:v>
                </c:pt>
                <c:pt idx="614">
                  <c:v>3.1570000000000001E-2</c:v>
                </c:pt>
                <c:pt idx="615">
                  <c:v>3.1570000000000001E-2</c:v>
                </c:pt>
                <c:pt idx="616">
                  <c:v>3.1570000000000001E-2</c:v>
                </c:pt>
                <c:pt idx="617">
                  <c:v>3.1570000000000001E-2</c:v>
                </c:pt>
                <c:pt idx="618">
                  <c:v>3.1469999999999998E-2</c:v>
                </c:pt>
                <c:pt idx="619">
                  <c:v>3.1469999999999998E-2</c:v>
                </c:pt>
                <c:pt idx="620">
                  <c:v>3.1469999999999998E-2</c:v>
                </c:pt>
                <c:pt idx="621">
                  <c:v>3.1570000000000001E-2</c:v>
                </c:pt>
                <c:pt idx="622">
                  <c:v>3.1669999999999997E-2</c:v>
                </c:pt>
                <c:pt idx="623">
                  <c:v>3.177E-2</c:v>
                </c:pt>
                <c:pt idx="624">
                  <c:v>3.177E-2</c:v>
                </c:pt>
                <c:pt idx="625">
                  <c:v>3.1870000000000002E-2</c:v>
                </c:pt>
                <c:pt idx="626">
                  <c:v>3.1870000000000002E-2</c:v>
                </c:pt>
                <c:pt idx="627">
                  <c:v>3.177E-2</c:v>
                </c:pt>
                <c:pt idx="628">
                  <c:v>3.1669999999999997E-2</c:v>
                </c:pt>
                <c:pt idx="629">
                  <c:v>3.1570000000000001E-2</c:v>
                </c:pt>
                <c:pt idx="630">
                  <c:v>3.1469999999999998E-2</c:v>
                </c:pt>
                <c:pt idx="631">
                  <c:v>3.1370000000000002E-2</c:v>
                </c:pt>
                <c:pt idx="632">
                  <c:v>3.1469999999999998E-2</c:v>
                </c:pt>
                <c:pt idx="633">
                  <c:v>3.1469999999999998E-2</c:v>
                </c:pt>
                <c:pt idx="634">
                  <c:v>3.1570000000000001E-2</c:v>
                </c:pt>
                <c:pt idx="635">
                  <c:v>3.1669999999999997E-2</c:v>
                </c:pt>
                <c:pt idx="636">
                  <c:v>3.1870000000000002E-2</c:v>
                </c:pt>
                <c:pt idx="637">
                  <c:v>3.1870000000000002E-2</c:v>
                </c:pt>
                <c:pt idx="638">
                  <c:v>3.1980000000000001E-2</c:v>
                </c:pt>
                <c:pt idx="639">
                  <c:v>3.2079999999999997E-2</c:v>
                </c:pt>
                <c:pt idx="640">
                  <c:v>3.218E-2</c:v>
                </c:pt>
                <c:pt idx="641">
                  <c:v>3.2280000000000003E-2</c:v>
                </c:pt>
                <c:pt idx="642">
                  <c:v>3.2480000000000002E-2</c:v>
                </c:pt>
                <c:pt idx="643">
                  <c:v>3.2579999999999998E-2</c:v>
                </c:pt>
                <c:pt idx="644">
                  <c:v>3.2680000000000001E-2</c:v>
                </c:pt>
                <c:pt idx="645">
                  <c:v>3.2779999999999997E-2</c:v>
                </c:pt>
                <c:pt idx="646">
                  <c:v>3.288E-2</c:v>
                </c:pt>
                <c:pt idx="647">
                  <c:v>3.2980000000000002E-2</c:v>
                </c:pt>
                <c:pt idx="648">
                  <c:v>3.3079999999999998E-2</c:v>
                </c:pt>
                <c:pt idx="649">
                  <c:v>3.3189999999999997E-2</c:v>
                </c:pt>
                <c:pt idx="650">
                  <c:v>3.3189999999999997E-2</c:v>
                </c:pt>
                <c:pt idx="651">
                  <c:v>3.3189999999999997E-2</c:v>
                </c:pt>
                <c:pt idx="652">
                  <c:v>3.329E-2</c:v>
                </c:pt>
                <c:pt idx="653">
                  <c:v>3.3390000000000003E-2</c:v>
                </c:pt>
                <c:pt idx="654">
                  <c:v>3.3689999999999998E-2</c:v>
                </c:pt>
                <c:pt idx="655">
                  <c:v>3.3989999999999999E-2</c:v>
                </c:pt>
                <c:pt idx="656">
                  <c:v>3.4189999999999998E-2</c:v>
                </c:pt>
                <c:pt idx="657">
                  <c:v>3.44E-2</c:v>
                </c:pt>
                <c:pt idx="658">
                  <c:v>3.4599999999999999E-2</c:v>
                </c:pt>
                <c:pt idx="659">
                  <c:v>3.4799999999999998E-2</c:v>
                </c:pt>
                <c:pt idx="660">
                  <c:v>3.49E-2</c:v>
                </c:pt>
                <c:pt idx="661">
                  <c:v>3.49E-2</c:v>
                </c:pt>
                <c:pt idx="662">
                  <c:v>3.5000000000000003E-2</c:v>
                </c:pt>
                <c:pt idx="663">
                  <c:v>3.5000000000000003E-2</c:v>
                </c:pt>
                <c:pt idx="664">
                  <c:v>3.5000000000000003E-2</c:v>
                </c:pt>
                <c:pt idx="665">
                  <c:v>3.5000000000000003E-2</c:v>
                </c:pt>
                <c:pt idx="666">
                  <c:v>3.5000000000000003E-2</c:v>
                </c:pt>
                <c:pt idx="667">
                  <c:v>3.5099999999999999E-2</c:v>
                </c:pt>
                <c:pt idx="668">
                  <c:v>3.5099999999999999E-2</c:v>
                </c:pt>
                <c:pt idx="669">
                  <c:v>3.5200000000000002E-2</c:v>
                </c:pt>
                <c:pt idx="670">
                  <c:v>3.5400000000000001E-2</c:v>
                </c:pt>
                <c:pt idx="671">
                  <c:v>3.5610000000000003E-2</c:v>
                </c:pt>
                <c:pt idx="672">
                  <c:v>3.5810000000000002E-2</c:v>
                </c:pt>
                <c:pt idx="673">
                  <c:v>3.5909999999999997E-2</c:v>
                </c:pt>
                <c:pt idx="674">
                  <c:v>3.6110000000000003E-2</c:v>
                </c:pt>
                <c:pt idx="675">
                  <c:v>3.6209999999999999E-2</c:v>
                </c:pt>
                <c:pt idx="676">
                  <c:v>3.6310000000000002E-2</c:v>
                </c:pt>
                <c:pt idx="677">
                  <c:v>3.6310000000000002E-2</c:v>
                </c:pt>
                <c:pt idx="678">
                  <c:v>3.6409999999999998E-2</c:v>
                </c:pt>
                <c:pt idx="679">
                  <c:v>3.6510000000000001E-2</c:v>
                </c:pt>
                <c:pt idx="680">
                  <c:v>3.6720000000000003E-2</c:v>
                </c:pt>
                <c:pt idx="681">
                  <c:v>3.6819999999999999E-2</c:v>
                </c:pt>
                <c:pt idx="682">
                  <c:v>3.712E-2</c:v>
                </c:pt>
                <c:pt idx="683">
                  <c:v>3.7220000000000003E-2</c:v>
                </c:pt>
                <c:pt idx="684">
                  <c:v>3.7420000000000002E-2</c:v>
                </c:pt>
                <c:pt idx="685">
                  <c:v>3.7519999999999998E-2</c:v>
                </c:pt>
                <c:pt idx="686">
                  <c:v>3.7620000000000001E-2</c:v>
                </c:pt>
                <c:pt idx="687">
                  <c:v>3.7719999999999997E-2</c:v>
                </c:pt>
                <c:pt idx="688">
                  <c:v>3.7929999999999998E-2</c:v>
                </c:pt>
                <c:pt idx="689">
                  <c:v>3.7929999999999998E-2</c:v>
                </c:pt>
                <c:pt idx="690">
                  <c:v>3.8030000000000001E-2</c:v>
                </c:pt>
                <c:pt idx="691">
                  <c:v>3.8129999999999997E-2</c:v>
                </c:pt>
                <c:pt idx="692">
                  <c:v>3.8129999999999997E-2</c:v>
                </c:pt>
                <c:pt idx="693">
                  <c:v>3.823E-2</c:v>
                </c:pt>
                <c:pt idx="694">
                  <c:v>3.8330000000000003E-2</c:v>
                </c:pt>
                <c:pt idx="695">
                  <c:v>3.8429999999999999E-2</c:v>
                </c:pt>
                <c:pt idx="696">
                  <c:v>3.8629999999999998E-2</c:v>
                </c:pt>
                <c:pt idx="697">
                  <c:v>3.8730000000000001E-2</c:v>
                </c:pt>
                <c:pt idx="698">
                  <c:v>3.8929999999999999E-2</c:v>
                </c:pt>
                <c:pt idx="699">
                  <c:v>3.8929999999999999E-2</c:v>
                </c:pt>
                <c:pt idx="700">
                  <c:v>3.8929999999999999E-2</c:v>
                </c:pt>
                <c:pt idx="701">
                  <c:v>3.9039999999999998E-2</c:v>
                </c:pt>
                <c:pt idx="702">
                  <c:v>3.9239999999999997E-2</c:v>
                </c:pt>
                <c:pt idx="703">
                  <c:v>3.9440000000000003E-2</c:v>
                </c:pt>
                <c:pt idx="704">
                  <c:v>3.9539999999999999E-2</c:v>
                </c:pt>
                <c:pt idx="705">
                  <c:v>3.9539999999999999E-2</c:v>
                </c:pt>
                <c:pt idx="706">
                  <c:v>3.9739999999999998E-2</c:v>
                </c:pt>
                <c:pt idx="707">
                  <c:v>3.984E-2</c:v>
                </c:pt>
                <c:pt idx="708">
                  <c:v>4.0149999999999998E-2</c:v>
                </c:pt>
                <c:pt idx="709">
                  <c:v>4.0349999999999997E-2</c:v>
                </c:pt>
                <c:pt idx="710">
                  <c:v>4.0550000000000003E-2</c:v>
                </c:pt>
                <c:pt idx="711">
                  <c:v>4.0750000000000001E-2</c:v>
                </c:pt>
                <c:pt idx="712">
                  <c:v>4.095E-2</c:v>
                </c:pt>
                <c:pt idx="713">
                  <c:v>4.1149999999999999E-2</c:v>
                </c:pt>
                <c:pt idx="714">
                  <c:v>4.1250000000000002E-2</c:v>
                </c:pt>
                <c:pt idx="715">
                  <c:v>4.1360000000000001E-2</c:v>
                </c:pt>
                <c:pt idx="716">
                  <c:v>4.1360000000000001E-2</c:v>
                </c:pt>
                <c:pt idx="717">
                  <c:v>4.1459999999999997E-2</c:v>
                </c:pt>
                <c:pt idx="718">
                  <c:v>4.1660000000000003E-2</c:v>
                </c:pt>
                <c:pt idx="719">
                  <c:v>4.1759999999999999E-2</c:v>
                </c:pt>
                <c:pt idx="720">
                  <c:v>4.1959999999999997E-2</c:v>
                </c:pt>
                <c:pt idx="721">
                  <c:v>4.2160000000000003E-2</c:v>
                </c:pt>
                <c:pt idx="722">
                  <c:v>4.2360000000000002E-2</c:v>
                </c:pt>
                <c:pt idx="723">
                  <c:v>4.2470000000000001E-2</c:v>
                </c:pt>
                <c:pt idx="724">
                  <c:v>4.2569999999999997E-2</c:v>
                </c:pt>
                <c:pt idx="725">
                  <c:v>4.2569999999999997E-2</c:v>
                </c:pt>
                <c:pt idx="726">
                  <c:v>4.267E-2</c:v>
                </c:pt>
                <c:pt idx="727">
                  <c:v>4.267E-2</c:v>
                </c:pt>
                <c:pt idx="728">
                  <c:v>4.2770000000000002E-2</c:v>
                </c:pt>
                <c:pt idx="729">
                  <c:v>4.2869999999999998E-2</c:v>
                </c:pt>
                <c:pt idx="730">
                  <c:v>4.2970000000000001E-2</c:v>
                </c:pt>
                <c:pt idx="731">
                  <c:v>4.3069999999999997E-2</c:v>
                </c:pt>
                <c:pt idx="732">
                  <c:v>4.3270000000000003E-2</c:v>
                </c:pt>
                <c:pt idx="733">
                  <c:v>4.3369999999999999E-2</c:v>
                </c:pt>
                <c:pt idx="734">
                  <c:v>4.3470000000000002E-2</c:v>
                </c:pt>
                <c:pt idx="735">
                  <c:v>4.3569999999999998E-2</c:v>
                </c:pt>
                <c:pt idx="736">
                  <c:v>4.3679999999999997E-2</c:v>
                </c:pt>
                <c:pt idx="737">
                  <c:v>4.3779999999999999E-2</c:v>
                </c:pt>
                <c:pt idx="738">
                  <c:v>4.3880000000000002E-2</c:v>
                </c:pt>
                <c:pt idx="739">
                  <c:v>4.4080000000000001E-2</c:v>
                </c:pt>
                <c:pt idx="740">
                  <c:v>4.4479999999999999E-2</c:v>
                </c:pt>
                <c:pt idx="741">
                  <c:v>4.4790000000000003E-2</c:v>
                </c:pt>
                <c:pt idx="742">
                  <c:v>4.5089999999999998E-2</c:v>
                </c:pt>
                <c:pt idx="743">
                  <c:v>4.5190000000000001E-2</c:v>
                </c:pt>
                <c:pt idx="744">
                  <c:v>4.5289999999999997E-2</c:v>
                </c:pt>
                <c:pt idx="745">
                  <c:v>4.539E-2</c:v>
                </c:pt>
                <c:pt idx="746">
                  <c:v>4.5490000000000003E-2</c:v>
                </c:pt>
                <c:pt idx="747">
                  <c:v>4.5690000000000001E-2</c:v>
                </c:pt>
                <c:pt idx="748">
                  <c:v>4.589E-2</c:v>
                </c:pt>
                <c:pt idx="749">
                  <c:v>4.5999999999999999E-2</c:v>
                </c:pt>
                <c:pt idx="750">
                  <c:v>4.6199999999999998E-2</c:v>
                </c:pt>
                <c:pt idx="751">
                  <c:v>4.6300000000000001E-2</c:v>
                </c:pt>
                <c:pt idx="752">
                  <c:v>4.6399999999999997E-2</c:v>
                </c:pt>
                <c:pt idx="753">
                  <c:v>4.65E-2</c:v>
                </c:pt>
                <c:pt idx="754">
                  <c:v>4.6699999999999998E-2</c:v>
                </c:pt>
                <c:pt idx="755">
                  <c:v>4.6800000000000001E-2</c:v>
                </c:pt>
                <c:pt idx="756">
                  <c:v>4.7E-2</c:v>
                </c:pt>
                <c:pt idx="757">
                  <c:v>4.7109999999999999E-2</c:v>
                </c:pt>
                <c:pt idx="758">
                  <c:v>4.7210000000000002E-2</c:v>
                </c:pt>
                <c:pt idx="759">
                  <c:v>4.7210000000000002E-2</c:v>
                </c:pt>
                <c:pt idx="760">
                  <c:v>4.7309999999999998E-2</c:v>
                </c:pt>
                <c:pt idx="761">
                  <c:v>4.7410000000000001E-2</c:v>
                </c:pt>
                <c:pt idx="762">
                  <c:v>4.7509999999999997E-2</c:v>
                </c:pt>
                <c:pt idx="763">
                  <c:v>4.761E-2</c:v>
                </c:pt>
                <c:pt idx="764">
                  <c:v>4.7809999999999998E-2</c:v>
                </c:pt>
                <c:pt idx="765">
                  <c:v>4.7910000000000001E-2</c:v>
                </c:pt>
                <c:pt idx="766">
                  <c:v>4.8009999999999997E-2</c:v>
                </c:pt>
                <c:pt idx="767">
                  <c:v>4.811E-2</c:v>
                </c:pt>
                <c:pt idx="768">
                  <c:v>4.8210000000000003E-2</c:v>
                </c:pt>
                <c:pt idx="769">
                  <c:v>4.8320000000000002E-2</c:v>
                </c:pt>
                <c:pt idx="770">
                  <c:v>4.8520000000000001E-2</c:v>
                </c:pt>
                <c:pt idx="771">
                  <c:v>4.8719999999999999E-2</c:v>
                </c:pt>
                <c:pt idx="772">
                  <c:v>4.8919999999999998E-2</c:v>
                </c:pt>
                <c:pt idx="773">
                  <c:v>4.9020000000000001E-2</c:v>
                </c:pt>
                <c:pt idx="774">
                  <c:v>4.922E-2</c:v>
                </c:pt>
                <c:pt idx="775">
                  <c:v>4.9430000000000002E-2</c:v>
                </c:pt>
                <c:pt idx="776">
                  <c:v>4.9730000000000003E-2</c:v>
                </c:pt>
                <c:pt idx="777">
                  <c:v>4.9829999999999999E-2</c:v>
                </c:pt>
                <c:pt idx="778">
                  <c:v>5.0029999999999998E-2</c:v>
                </c:pt>
                <c:pt idx="779">
                  <c:v>5.0130000000000001E-2</c:v>
                </c:pt>
                <c:pt idx="780">
                  <c:v>5.0229999999999997E-2</c:v>
                </c:pt>
                <c:pt idx="781">
                  <c:v>5.033E-2</c:v>
                </c:pt>
                <c:pt idx="782">
                  <c:v>5.0529999999999999E-2</c:v>
                </c:pt>
                <c:pt idx="783">
                  <c:v>5.0639999999999998E-2</c:v>
                </c:pt>
                <c:pt idx="784">
                  <c:v>5.0840000000000003E-2</c:v>
                </c:pt>
                <c:pt idx="785">
                  <c:v>5.0939999999999999E-2</c:v>
                </c:pt>
                <c:pt idx="786">
                  <c:v>5.1040000000000002E-2</c:v>
                </c:pt>
                <c:pt idx="787">
                  <c:v>5.1040000000000002E-2</c:v>
                </c:pt>
                <c:pt idx="788">
                  <c:v>5.1139999999999998E-2</c:v>
                </c:pt>
                <c:pt idx="789">
                  <c:v>5.1240000000000001E-2</c:v>
                </c:pt>
                <c:pt idx="790">
                  <c:v>5.1339999999999997E-2</c:v>
                </c:pt>
                <c:pt idx="791">
                  <c:v>5.1540000000000002E-2</c:v>
                </c:pt>
                <c:pt idx="792">
                  <c:v>5.185E-2</c:v>
                </c:pt>
                <c:pt idx="793">
                  <c:v>5.2150000000000002E-2</c:v>
                </c:pt>
                <c:pt idx="794">
                  <c:v>5.2350000000000001E-2</c:v>
                </c:pt>
                <c:pt idx="795">
                  <c:v>5.2650000000000002E-2</c:v>
                </c:pt>
                <c:pt idx="796">
                  <c:v>5.2749999999999998E-2</c:v>
                </c:pt>
                <c:pt idx="797">
                  <c:v>5.296E-2</c:v>
                </c:pt>
                <c:pt idx="798">
                  <c:v>5.3060000000000003E-2</c:v>
                </c:pt>
                <c:pt idx="799">
                  <c:v>5.3159999999999999E-2</c:v>
                </c:pt>
                <c:pt idx="800">
                  <c:v>5.3359999999999998E-2</c:v>
                </c:pt>
                <c:pt idx="801">
                  <c:v>5.3460000000000001E-2</c:v>
                </c:pt>
                <c:pt idx="802">
                  <c:v>5.3659999999999999E-2</c:v>
                </c:pt>
                <c:pt idx="803">
                  <c:v>5.3659999999999999E-2</c:v>
                </c:pt>
                <c:pt idx="804">
                  <c:v>5.3760000000000002E-2</c:v>
                </c:pt>
                <c:pt idx="805">
                  <c:v>5.3760000000000002E-2</c:v>
                </c:pt>
                <c:pt idx="806">
                  <c:v>5.3760000000000002E-2</c:v>
                </c:pt>
                <c:pt idx="807">
                  <c:v>5.3859999999999998E-2</c:v>
                </c:pt>
                <c:pt idx="808">
                  <c:v>5.407E-2</c:v>
                </c:pt>
                <c:pt idx="809">
                  <c:v>5.4170000000000003E-2</c:v>
                </c:pt>
                <c:pt idx="810">
                  <c:v>5.4269999999999999E-2</c:v>
                </c:pt>
                <c:pt idx="811">
                  <c:v>5.4469999999999998E-2</c:v>
                </c:pt>
                <c:pt idx="812">
                  <c:v>5.457E-2</c:v>
                </c:pt>
                <c:pt idx="813">
                  <c:v>5.4670000000000003E-2</c:v>
                </c:pt>
                <c:pt idx="814">
                  <c:v>5.4769999999999999E-2</c:v>
                </c:pt>
                <c:pt idx="815">
                  <c:v>5.4870000000000002E-2</c:v>
                </c:pt>
                <c:pt idx="816">
                  <c:v>5.4969999999999998E-2</c:v>
                </c:pt>
                <c:pt idx="817">
                  <c:v>5.5070000000000001E-2</c:v>
                </c:pt>
                <c:pt idx="818">
                  <c:v>5.5280000000000003E-2</c:v>
                </c:pt>
                <c:pt idx="819">
                  <c:v>5.5379999999999999E-2</c:v>
                </c:pt>
                <c:pt idx="820">
                  <c:v>5.5579999999999997E-2</c:v>
                </c:pt>
                <c:pt idx="821">
                  <c:v>5.5780000000000003E-2</c:v>
                </c:pt>
                <c:pt idx="822">
                  <c:v>5.6079999999999998E-2</c:v>
                </c:pt>
                <c:pt idx="823">
                  <c:v>5.6279999999999997E-2</c:v>
                </c:pt>
                <c:pt idx="824">
                  <c:v>5.6489999999999999E-2</c:v>
                </c:pt>
                <c:pt idx="825">
                  <c:v>5.6590000000000001E-2</c:v>
                </c:pt>
                <c:pt idx="826">
                  <c:v>5.6689999999999997E-2</c:v>
                </c:pt>
                <c:pt idx="827">
                  <c:v>5.6689999999999997E-2</c:v>
                </c:pt>
                <c:pt idx="828">
                  <c:v>5.6689999999999997E-2</c:v>
                </c:pt>
                <c:pt idx="829">
                  <c:v>5.6890000000000003E-2</c:v>
                </c:pt>
                <c:pt idx="830">
                  <c:v>5.7090000000000002E-2</c:v>
                </c:pt>
                <c:pt idx="831">
                  <c:v>5.7290000000000001E-2</c:v>
                </c:pt>
                <c:pt idx="832">
                  <c:v>5.7489999999999999E-2</c:v>
                </c:pt>
                <c:pt idx="833">
                  <c:v>5.7700000000000001E-2</c:v>
                </c:pt>
                <c:pt idx="834">
                  <c:v>5.79E-2</c:v>
                </c:pt>
                <c:pt idx="835">
                  <c:v>5.8000000000000003E-2</c:v>
                </c:pt>
                <c:pt idx="836">
                  <c:v>5.8099999999999999E-2</c:v>
                </c:pt>
                <c:pt idx="837">
                  <c:v>5.8099999999999999E-2</c:v>
                </c:pt>
                <c:pt idx="838">
                  <c:v>5.8200000000000002E-2</c:v>
                </c:pt>
                <c:pt idx="839">
                  <c:v>5.8200000000000002E-2</c:v>
                </c:pt>
                <c:pt idx="840">
                  <c:v>5.8200000000000002E-2</c:v>
                </c:pt>
                <c:pt idx="841">
                  <c:v>5.8299999999999998E-2</c:v>
                </c:pt>
                <c:pt idx="842">
                  <c:v>5.8400000000000001E-2</c:v>
                </c:pt>
                <c:pt idx="843">
                  <c:v>5.8500000000000003E-2</c:v>
                </c:pt>
                <c:pt idx="844">
                  <c:v>5.8810000000000001E-2</c:v>
                </c:pt>
                <c:pt idx="845">
                  <c:v>5.8909999999999997E-2</c:v>
                </c:pt>
                <c:pt idx="846">
                  <c:v>5.9110000000000003E-2</c:v>
                </c:pt>
                <c:pt idx="847">
                  <c:v>5.9310000000000002E-2</c:v>
                </c:pt>
                <c:pt idx="848">
                  <c:v>5.9409999999999998E-2</c:v>
                </c:pt>
                <c:pt idx="849">
                  <c:v>5.9610000000000003E-2</c:v>
                </c:pt>
                <c:pt idx="850">
                  <c:v>5.9810000000000002E-2</c:v>
                </c:pt>
                <c:pt idx="851">
                  <c:v>5.9920000000000001E-2</c:v>
                </c:pt>
                <c:pt idx="852">
                  <c:v>6.012E-2</c:v>
                </c:pt>
                <c:pt idx="853">
                  <c:v>6.0220000000000003E-2</c:v>
                </c:pt>
                <c:pt idx="854">
                  <c:v>6.0220000000000003E-2</c:v>
                </c:pt>
                <c:pt idx="855">
                  <c:v>6.0220000000000003E-2</c:v>
                </c:pt>
                <c:pt idx="856">
                  <c:v>6.0220000000000003E-2</c:v>
                </c:pt>
                <c:pt idx="857">
                  <c:v>6.0319999999999999E-2</c:v>
                </c:pt>
                <c:pt idx="858">
                  <c:v>6.0420000000000001E-2</c:v>
                </c:pt>
                <c:pt idx="859">
                  <c:v>6.0519999999999997E-2</c:v>
                </c:pt>
                <c:pt idx="860">
                  <c:v>6.0720000000000003E-2</c:v>
                </c:pt>
                <c:pt idx="861">
                  <c:v>6.1019999999999998E-2</c:v>
                </c:pt>
                <c:pt idx="862">
                  <c:v>6.1330000000000003E-2</c:v>
                </c:pt>
                <c:pt idx="863">
                  <c:v>6.1530000000000001E-2</c:v>
                </c:pt>
                <c:pt idx="864">
                  <c:v>6.173E-2</c:v>
                </c:pt>
                <c:pt idx="865">
                  <c:v>6.1830000000000003E-2</c:v>
                </c:pt>
                <c:pt idx="866">
                  <c:v>6.1929999999999999E-2</c:v>
                </c:pt>
                <c:pt idx="867">
                  <c:v>6.2030000000000002E-2</c:v>
                </c:pt>
                <c:pt idx="868">
                  <c:v>6.2129999999999998E-2</c:v>
                </c:pt>
                <c:pt idx="869">
                  <c:v>6.2239999999999997E-2</c:v>
                </c:pt>
                <c:pt idx="870">
                  <c:v>6.234E-2</c:v>
                </c:pt>
                <c:pt idx="871">
                  <c:v>6.2440000000000002E-2</c:v>
                </c:pt>
                <c:pt idx="872">
                  <c:v>6.2640000000000001E-2</c:v>
                </c:pt>
                <c:pt idx="873">
                  <c:v>6.2640000000000001E-2</c:v>
                </c:pt>
                <c:pt idx="874">
                  <c:v>6.2839999999999993E-2</c:v>
                </c:pt>
                <c:pt idx="875">
                  <c:v>6.2939999999999996E-2</c:v>
                </c:pt>
                <c:pt idx="876">
                  <c:v>6.3039999999999999E-2</c:v>
                </c:pt>
                <c:pt idx="877">
                  <c:v>6.3240000000000005E-2</c:v>
                </c:pt>
                <c:pt idx="878">
                  <c:v>6.3339999999999994E-2</c:v>
                </c:pt>
                <c:pt idx="879">
                  <c:v>6.3450000000000006E-2</c:v>
                </c:pt>
                <c:pt idx="880">
                  <c:v>6.3649999999999998E-2</c:v>
                </c:pt>
                <c:pt idx="881">
                  <c:v>6.3850000000000004E-2</c:v>
                </c:pt>
                <c:pt idx="882">
                  <c:v>6.3950000000000007E-2</c:v>
                </c:pt>
                <c:pt idx="883">
                  <c:v>6.3950000000000007E-2</c:v>
                </c:pt>
                <c:pt idx="884">
                  <c:v>6.4049999999999996E-2</c:v>
                </c:pt>
                <c:pt idx="885">
                  <c:v>6.4149999999999999E-2</c:v>
                </c:pt>
                <c:pt idx="886">
                  <c:v>6.4350000000000004E-2</c:v>
                </c:pt>
                <c:pt idx="887">
                  <c:v>6.4560000000000006E-2</c:v>
                </c:pt>
                <c:pt idx="888">
                  <c:v>6.4759999999999998E-2</c:v>
                </c:pt>
                <c:pt idx="889">
                  <c:v>6.4960000000000004E-2</c:v>
                </c:pt>
                <c:pt idx="890">
                  <c:v>6.5259999999999999E-2</c:v>
                </c:pt>
                <c:pt idx="891">
                  <c:v>6.5360000000000001E-2</c:v>
                </c:pt>
                <c:pt idx="892">
                  <c:v>6.5559999999999993E-2</c:v>
                </c:pt>
                <c:pt idx="893">
                  <c:v>6.5659999999999996E-2</c:v>
                </c:pt>
                <c:pt idx="894">
                  <c:v>6.5769999999999995E-2</c:v>
                </c:pt>
                <c:pt idx="895">
                  <c:v>6.5869999999999998E-2</c:v>
                </c:pt>
                <c:pt idx="896">
                  <c:v>6.6070000000000004E-2</c:v>
                </c:pt>
                <c:pt idx="897">
                  <c:v>6.6170000000000007E-2</c:v>
                </c:pt>
                <c:pt idx="898">
                  <c:v>6.6369999999999998E-2</c:v>
                </c:pt>
                <c:pt idx="899">
                  <c:v>6.6369999999999998E-2</c:v>
                </c:pt>
                <c:pt idx="900">
                  <c:v>6.6369999999999998E-2</c:v>
                </c:pt>
                <c:pt idx="901">
                  <c:v>6.6369999999999998E-2</c:v>
                </c:pt>
                <c:pt idx="902">
                  <c:v>6.6470000000000001E-2</c:v>
                </c:pt>
                <c:pt idx="903">
                  <c:v>6.6570000000000004E-2</c:v>
                </c:pt>
                <c:pt idx="904">
                  <c:v>6.6769999999999996E-2</c:v>
                </c:pt>
                <c:pt idx="905">
                  <c:v>6.6879999999999995E-2</c:v>
                </c:pt>
                <c:pt idx="906">
                  <c:v>6.7180000000000004E-2</c:v>
                </c:pt>
                <c:pt idx="907">
                  <c:v>6.7280000000000006E-2</c:v>
                </c:pt>
                <c:pt idx="908">
                  <c:v>6.7479999999999998E-2</c:v>
                </c:pt>
                <c:pt idx="909">
                  <c:v>6.7680000000000004E-2</c:v>
                </c:pt>
                <c:pt idx="910">
                  <c:v>6.7780000000000007E-2</c:v>
                </c:pt>
                <c:pt idx="911">
                  <c:v>6.7979999999999999E-2</c:v>
                </c:pt>
                <c:pt idx="912">
                  <c:v>6.8190000000000001E-2</c:v>
                </c:pt>
                <c:pt idx="913">
                  <c:v>6.8390000000000006E-2</c:v>
                </c:pt>
                <c:pt idx="914">
                  <c:v>6.8690000000000001E-2</c:v>
                </c:pt>
                <c:pt idx="915">
                  <c:v>6.8890000000000007E-2</c:v>
                </c:pt>
                <c:pt idx="916">
                  <c:v>6.9089999999999999E-2</c:v>
                </c:pt>
                <c:pt idx="917">
                  <c:v>6.9199999999999998E-2</c:v>
                </c:pt>
                <c:pt idx="918">
                  <c:v>6.9199999999999998E-2</c:v>
                </c:pt>
                <c:pt idx="919">
                  <c:v>6.93E-2</c:v>
                </c:pt>
                <c:pt idx="920">
                  <c:v>6.9400000000000003E-2</c:v>
                </c:pt>
                <c:pt idx="921">
                  <c:v>6.9500000000000006E-2</c:v>
                </c:pt>
                <c:pt idx="922">
                  <c:v>6.9599999999999995E-2</c:v>
                </c:pt>
                <c:pt idx="923">
                  <c:v>6.9699999999999998E-2</c:v>
                </c:pt>
                <c:pt idx="924">
                  <c:v>6.9900000000000004E-2</c:v>
                </c:pt>
                <c:pt idx="925">
                  <c:v>7.0000000000000007E-2</c:v>
                </c:pt>
                <c:pt idx="926">
                  <c:v>7.0199999999999999E-2</c:v>
                </c:pt>
                <c:pt idx="927">
                  <c:v>7.0300000000000001E-2</c:v>
                </c:pt>
                <c:pt idx="928">
                  <c:v>7.041E-2</c:v>
                </c:pt>
                <c:pt idx="929">
                  <c:v>7.0510000000000003E-2</c:v>
                </c:pt>
                <c:pt idx="930">
                  <c:v>7.0709999999999995E-2</c:v>
                </c:pt>
                <c:pt idx="931">
                  <c:v>7.0809999999999998E-2</c:v>
                </c:pt>
                <c:pt idx="932">
                  <c:v>7.0910000000000001E-2</c:v>
                </c:pt>
                <c:pt idx="933">
                  <c:v>7.1010000000000004E-2</c:v>
                </c:pt>
                <c:pt idx="934">
                  <c:v>7.1209999999999996E-2</c:v>
                </c:pt>
                <c:pt idx="935">
                  <c:v>7.1410000000000001E-2</c:v>
                </c:pt>
                <c:pt idx="936">
                  <c:v>7.1620000000000003E-2</c:v>
                </c:pt>
                <c:pt idx="937">
                  <c:v>7.1819999999999995E-2</c:v>
                </c:pt>
                <c:pt idx="938">
                  <c:v>7.2120000000000004E-2</c:v>
                </c:pt>
                <c:pt idx="939">
                  <c:v>7.2220000000000006E-2</c:v>
                </c:pt>
                <c:pt idx="940">
                  <c:v>7.2419999999999998E-2</c:v>
                </c:pt>
                <c:pt idx="941">
                  <c:v>7.2620000000000004E-2</c:v>
                </c:pt>
                <c:pt idx="942">
                  <c:v>7.2830000000000006E-2</c:v>
                </c:pt>
                <c:pt idx="943">
                  <c:v>7.2929999999999995E-2</c:v>
                </c:pt>
                <c:pt idx="944">
                  <c:v>7.3130000000000001E-2</c:v>
                </c:pt>
                <c:pt idx="945">
                  <c:v>7.3130000000000001E-2</c:v>
                </c:pt>
                <c:pt idx="946">
                  <c:v>7.3330000000000006E-2</c:v>
                </c:pt>
                <c:pt idx="947">
                  <c:v>7.3429999999999995E-2</c:v>
                </c:pt>
                <c:pt idx="948">
                  <c:v>7.3529999999999998E-2</c:v>
                </c:pt>
                <c:pt idx="949">
                  <c:v>7.3630000000000001E-2</c:v>
                </c:pt>
                <c:pt idx="950">
                  <c:v>7.3730000000000004E-2</c:v>
                </c:pt>
                <c:pt idx="951">
                  <c:v>7.3730000000000004E-2</c:v>
                </c:pt>
                <c:pt idx="952">
                  <c:v>7.3840000000000003E-2</c:v>
                </c:pt>
                <c:pt idx="953">
                  <c:v>7.4039999999999995E-2</c:v>
                </c:pt>
                <c:pt idx="954">
                  <c:v>7.424E-2</c:v>
                </c:pt>
                <c:pt idx="955">
                  <c:v>7.4340000000000003E-2</c:v>
                </c:pt>
                <c:pt idx="956">
                  <c:v>7.4440000000000006E-2</c:v>
                </c:pt>
                <c:pt idx="957">
                  <c:v>7.4539999999999995E-2</c:v>
                </c:pt>
                <c:pt idx="958">
                  <c:v>7.4639999999999998E-2</c:v>
                </c:pt>
                <c:pt idx="959">
                  <c:v>7.4740000000000001E-2</c:v>
                </c:pt>
                <c:pt idx="960">
                  <c:v>7.4740000000000001E-2</c:v>
                </c:pt>
                <c:pt idx="961">
                  <c:v>7.4840000000000004E-2</c:v>
                </c:pt>
                <c:pt idx="962">
                  <c:v>7.5050000000000006E-2</c:v>
                </c:pt>
                <c:pt idx="963">
                  <c:v>7.535E-2</c:v>
                </c:pt>
                <c:pt idx="964">
                  <c:v>7.5749999999999998E-2</c:v>
                </c:pt>
                <c:pt idx="965">
                  <c:v>7.5950000000000004E-2</c:v>
                </c:pt>
                <c:pt idx="966">
                  <c:v>7.6259999999999994E-2</c:v>
                </c:pt>
                <c:pt idx="967">
                  <c:v>7.6359999999999997E-2</c:v>
                </c:pt>
                <c:pt idx="968">
                  <c:v>7.646E-2</c:v>
                </c:pt>
                <c:pt idx="969">
                  <c:v>7.6560000000000003E-2</c:v>
                </c:pt>
                <c:pt idx="970">
                  <c:v>7.6660000000000006E-2</c:v>
                </c:pt>
                <c:pt idx="971">
                  <c:v>7.6759999999999995E-2</c:v>
                </c:pt>
                <c:pt idx="972">
                  <c:v>7.6960000000000001E-2</c:v>
                </c:pt>
                <c:pt idx="973">
                  <c:v>7.7160000000000006E-2</c:v>
                </c:pt>
                <c:pt idx="974">
                  <c:v>7.7369999999999994E-2</c:v>
                </c:pt>
                <c:pt idx="975">
                  <c:v>7.757E-2</c:v>
                </c:pt>
                <c:pt idx="976">
                  <c:v>7.7770000000000006E-2</c:v>
                </c:pt>
                <c:pt idx="977">
                  <c:v>7.7969999999999998E-2</c:v>
                </c:pt>
                <c:pt idx="978">
                  <c:v>7.8170000000000003E-2</c:v>
                </c:pt>
                <c:pt idx="979">
                  <c:v>7.8369999999999995E-2</c:v>
                </c:pt>
                <c:pt idx="980">
                  <c:v>7.868E-2</c:v>
                </c:pt>
                <c:pt idx="981">
                  <c:v>7.8780000000000003E-2</c:v>
                </c:pt>
                <c:pt idx="982">
                  <c:v>7.8979999999999995E-2</c:v>
                </c:pt>
                <c:pt idx="983">
                  <c:v>7.9079999999999998E-2</c:v>
                </c:pt>
                <c:pt idx="984">
                  <c:v>7.918E-2</c:v>
                </c:pt>
                <c:pt idx="985">
                  <c:v>7.9280000000000003E-2</c:v>
                </c:pt>
                <c:pt idx="986">
                  <c:v>7.9479999999999995E-2</c:v>
                </c:pt>
                <c:pt idx="987">
                  <c:v>7.9579999999999998E-2</c:v>
                </c:pt>
                <c:pt idx="988">
                  <c:v>7.979E-2</c:v>
                </c:pt>
                <c:pt idx="989">
                  <c:v>7.9990000000000006E-2</c:v>
                </c:pt>
                <c:pt idx="990">
                  <c:v>8.0089999999999995E-2</c:v>
                </c:pt>
                <c:pt idx="991">
                  <c:v>8.0189999999999997E-2</c:v>
                </c:pt>
                <c:pt idx="992">
                  <c:v>8.029E-2</c:v>
                </c:pt>
                <c:pt idx="993">
                  <c:v>8.0390000000000003E-2</c:v>
                </c:pt>
                <c:pt idx="994">
                  <c:v>8.0589999999999995E-2</c:v>
                </c:pt>
                <c:pt idx="995">
                  <c:v>8.0689999999999998E-2</c:v>
                </c:pt>
                <c:pt idx="996">
                  <c:v>8.0689999999999998E-2</c:v>
                </c:pt>
                <c:pt idx="997">
                  <c:v>8.0790000000000001E-2</c:v>
                </c:pt>
                <c:pt idx="998">
                  <c:v>8.09E-2</c:v>
                </c:pt>
                <c:pt idx="999">
                  <c:v>8.1100000000000005E-2</c:v>
                </c:pt>
                <c:pt idx="1000">
                  <c:v>8.1199999999999994E-2</c:v>
                </c:pt>
                <c:pt idx="1001">
                  <c:v>8.1299999999999997E-2</c:v>
                </c:pt>
                <c:pt idx="1002">
                  <c:v>8.1500000000000003E-2</c:v>
                </c:pt>
                <c:pt idx="1003">
                  <c:v>8.1600000000000006E-2</c:v>
                </c:pt>
                <c:pt idx="1004">
                  <c:v>8.1900000000000001E-2</c:v>
                </c:pt>
                <c:pt idx="1005">
                  <c:v>8.2110000000000002E-2</c:v>
                </c:pt>
                <c:pt idx="1006">
                  <c:v>8.2409999999999997E-2</c:v>
                </c:pt>
                <c:pt idx="1007">
                  <c:v>8.2610000000000003E-2</c:v>
                </c:pt>
                <c:pt idx="1008">
                  <c:v>8.2710000000000006E-2</c:v>
                </c:pt>
                <c:pt idx="1009">
                  <c:v>8.2710000000000006E-2</c:v>
                </c:pt>
                <c:pt idx="1010">
                  <c:v>8.2710000000000006E-2</c:v>
                </c:pt>
                <c:pt idx="1011">
                  <c:v>8.2909999999999998E-2</c:v>
                </c:pt>
                <c:pt idx="1012">
                  <c:v>8.3110000000000003E-2</c:v>
                </c:pt>
                <c:pt idx="1013">
                  <c:v>8.3320000000000005E-2</c:v>
                </c:pt>
                <c:pt idx="1014">
                  <c:v>8.3519999999999997E-2</c:v>
                </c:pt>
                <c:pt idx="1015">
                  <c:v>8.3820000000000006E-2</c:v>
                </c:pt>
                <c:pt idx="1016">
                  <c:v>8.4019999999999997E-2</c:v>
                </c:pt>
                <c:pt idx="1017">
                  <c:v>8.4220000000000003E-2</c:v>
                </c:pt>
                <c:pt idx="1018">
                  <c:v>8.4330000000000002E-2</c:v>
                </c:pt>
                <c:pt idx="1019">
                  <c:v>8.4529999999999994E-2</c:v>
                </c:pt>
                <c:pt idx="1020">
                  <c:v>8.473E-2</c:v>
                </c:pt>
                <c:pt idx="1021">
                  <c:v>8.4830000000000003E-2</c:v>
                </c:pt>
                <c:pt idx="1022">
                  <c:v>8.4930000000000005E-2</c:v>
                </c:pt>
                <c:pt idx="1023">
                  <c:v>8.5129999999999997E-2</c:v>
                </c:pt>
                <c:pt idx="1024">
                  <c:v>8.523E-2</c:v>
                </c:pt>
                <c:pt idx="1025">
                  <c:v>8.5330000000000003E-2</c:v>
                </c:pt>
                <c:pt idx="1026">
                  <c:v>8.5540000000000005E-2</c:v>
                </c:pt>
                <c:pt idx="1027">
                  <c:v>8.5639999999999994E-2</c:v>
                </c:pt>
                <c:pt idx="1028">
                  <c:v>8.584E-2</c:v>
                </c:pt>
                <c:pt idx="1029">
                  <c:v>8.5940000000000003E-2</c:v>
                </c:pt>
                <c:pt idx="1030">
                  <c:v>8.6139999999999994E-2</c:v>
                </c:pt>
                <c:pt idx="1031">
                  <c:v>8.6139999999999994E-2</c:v>
                </c:pt>
                <c:pt idx="1032">
                  <c:v>8.6139999999999994E-2</c:v>
                </c:pt>
                <c:pt idx="1033">
                  <c:v>8.6239999999999997E-2</c:v>
                </c:pt>
                <c:pt idx="1034">
                  <c:v>8.6239999999999997E-2</c:v>
                </c:pt>
                <c:pt idx="1035">
                  <c:v>8.634E-2</c:v>
                </c:pt>
                <c:pt idx="1036">
                  <c:v>8.6440000000000003E-2</c:v>
                </c:pt>
                <c:pt idx="1037">
                  <c:v>8.6540000000000006E-2</c:v>
                </c:pt>
                <c:pt idx="1038">
                  <c:v>8.6749999999999994E-2</c:v>
                </c:pt>
                <c:pt idx="1039">
                  <c:v>8.7050000000000002E-2</c:v>
                </c:pt>
                <c:pt idx="1040">
                  <c:v>8.7249999999999994E-2</c:v>
                </c:pt>
                <c:pt idx="1041">
                  <c:v>8.7349999999999997E-2</c:v>
                </c:pt>
                <c:pt idx="1042">
                  <c:v>8.7550000000000003E-2</c:v>
                </c:pt>
                <c:pt idx="1043">
                  <c:v>8.7650000000000006E-2</c:v>
                </c:pt>
                <c:pt idx="1044">
                  <c:v>8.7859999999999994E-2</c:v>
                </c:pt>
                <c:pt idx="1045">
                  <c:v>8.7959999999999997E-2</c:v>
                </c:pt>
                <c:pt idx="1046">
                  <c:v>8.8160000000000002E-2</c:v>
                </c:pt>
                <c:pt idx="1047">
                  <c:v>8.8260000000000005E-2</c:v>
                </c:pt>
                <c:pt idx="1048">
                  <c:v>8.8459999999999997E-2</c:v>
                </c:pt>
                <c:pt idx="1049">
                  <c:v>8.8660000000000003E-2</c:v>
                </c:pt>
                <c:pt idx="1050">
                  <c:v>8.8859999999999995E-2</c:v>
                </c:pt>
                <c:pt idx="1051">
                  <c:v>8.9069999999999996E-2</c:v>
                </c:pt>
                <c:pt idx="1052">
                  <c:v>8.9169999999999999E-2</c:v>
                </c:pt>
                <c:pt idx="1053">
                  <c:v>8.9370000000000005E-2</c:v>
                </c:pt>
                <c:pt idx="1054">
                  <c:v>8.9569999999999997E-2</c:v>
                </c:pt>
                <c:pt idx="1055">
                  <c:v>8.9770000000000003E-2</c:v>
                </c:pt>
                <c:pt idx="1056">
                  <c:v>8.9969999999999994E-2</c:v>
                </c:pt>
                <c:pt idx="1057">
                  <c:v>9.0069999999999997E-2</c:v>
                </c:pt>
                <c:pt idx="1058">
                  <c:v>9.0380000000000002E-2</c:v>
                </c:pt>
                <c:pt idx="1059">
                  <c:v>9.0679999999999997E-2</c:v>
                </c:pt>
                <c:pt idx="1060">
                  <c:v>9.0880000000000002E-2</c:v>
                </c:pt>
                <c:pt idx="1061">
                  <c:v>9.0980000000000005E-2</c:v>
                </c:pt>
                <c:pt idx="1062">
                  <c:v>9.1079999999999994E-2</c:v>
                </c:pt>
                <c:pt idx="1063">
                  <c:v>9.1179999999999997E-2</c:v>
                </c:pt>
                <c:pt idx="1064">
                  <c:v>9.1289999999999996E-2</c:v>
                </c:pt>
                <c:pt idx="1065">
                  <c:v>9.1490000000000002E-2</c:v>
                </c:pt>
                <c:pt idx="1066">
                  <c:v>9.1490000000000002E-2</c:v>
                </c:pt>
                <c:pt idx="1067">
                  <c:v>9.1490000000000002E-2</c:v>
                </c:pt>
                <c:pt idx="1068">
                  <c:v>9.1689999999999994E-2</c:v>
                </c:pt>
                <c:pt idx="1069">
                  <c:v>9.1889999999999999E-2</c:v>
                </c:pt>
                <c:pt idx="1070">
                  <c:v>9.2090000000000005E-2</c:v>
                </c:pt>
                <c:pt idx="1071">
                  <c:v>9.2189999999999994E-2</c:v>
                </c:pt>
                <c:pt idx="1072">
                  <c:v>9.239E-2</c:v>
                </c:pt>
                <c:pt idx="1073">
                  <c:v>9.2499999999999999E-2</c:v>
                </c:pt>
                <c:pt idx="1074">
                  <c:v>9.2600000000000002E-2</c:v>
                </c:pt>
                <c:pt idx="1075">
                  <c:v>9.2700000000000005E-2</c:v>
                </c:pt>
                <c:pt idx="1076">
                  <c:v>9.2799999999999994E-2</c:v>
                </c:pt>
                <c:pt idx="1077">
                  <c:v>9.2899999999999996E-2</c:v>
                </c:pt>
                <c:pt idx="1078">
                  <c:v>9.2999999999999999E-2</c:v>
                </c:pt>
                <c:pt idx="1079">
                  <c:v>9.3100000000000002E-2</c:v>
                </c:pt>
                <c:pt idx="1080">
                  <c:v>9.3299999999999994E-2</c:v>
                </c:pt>
                <c:pt idx="1081">
                  <c:v>9.3399999999999997E-2</c:v>
                </c:pt>
                <c:pt idx="1082">
                  <c:v>9.3609999999999999E-2</c:v>
                </c:pt>
                <c:pt idx="1083">
                  <c:v>9.3810000000000004E-2</c:v>
                </c:pt>
                <c:pt idx="1084">
                  <c:v>9.4009999999999996E-2</c:v>
                </c:pt>
                <c:pt idx="1085">
                  <c:v>9.4109999999999999E-2</c:v>
                </c:pt>
                <c:pt idx="1086">
                  <c:v>9.4310000000000005E-2</c:v>
                </c:pt>
                <c:pt idx="1087">
                  <c:v>9.4409999999999994E-2</c:v>
                </c:pt>
                <c:pt idx="1088">
                  <c:v>9.4509999999999997E-2</c:v>
                </c:pt>
                <c:pt idx="1089">
                  <c:v>9.461E-2</c:v>
                </c:pt>
                <c:pt idx="1090">
                  <c:v>9.4820000000000002E-2</c:v>
                </c:pt>
                <c:pt idx="1091">
                  <c:v>9.5019999999999993E-2</c:v>
                </c:pt>
                <c:pt idx="1092">
                  <c:v>9.5219999999999999E-2</c:v>
                </c:pt>
                <c:pt idx="1093">
                  <c:v>9.5420000000000005E-2</c:v>
                </c:pt>
                <c:pt idx="1094">
                  <c:v>9.5619999999999997E-2</c:v>
                </c:pt>
                <c:pt idx="1095">
                  <c:v>9.5820000000000002E-2</c:v>
                </c:pt>
                <c:pt idx="1096">
                  <c:v>9.6129999999999993E-2</c:v>
                </c:pt>
                <c:pt idx="1097">
                  <c:v>9.6229999999999996E-2</c:v>
                </c:pt>
                <c:pt idx="1098">
                  <c:v>9.6329999999999999E-2</c:v>
                </c:pt>
                <c:pt idx="1099">
                  <c:v>9.6430000000000002E-2</c:v>
                </c:pt>
                <c:pt idx="1100">
                  <c:v>9.6629999999999994E-2</c:v>
                </c:pt>
                <c:pt idx="1101">
                  <c:v>9.6729999999999997E-2</c:v>
                </c:pt>
                <c:pt idx="1102">
                  <c:v>9.6930000000000002E-2</c:v>
                </c:pt>
                <c:pt idx="1103">
                  <c:v>9.7239999999999993E-2</c:v>
                </c:pt>
                <c:pt idx="1104">
                  <c:v>9.7540000000000002E-2</c:v>
                </c:pt>
                <c:pt idx="1105">
                  <c:v>9.7739999999999994E-2</c:v>
                </c:pt>
                <c:pt idx="1106">
                  <c:v>9.7839999999999996E-2</c:v>
                </c:pt>
                <c:pt idx="1107">
                  <c:v>9.7839999999999996E-2</c:v>
                </c:pt>
                <c:pt idx="1108">
                  <c:v>9.7939999999999999E-2</c:v>
                </c:pt>
                <c:pt idx="1109">
                  <c:v>9.8040000000000002E-2</c:v>
                </c:pt>
                <c:pt idx="1110">
                  <c:v>9.8140000000000005E-2</c:v>
                </c:pt>
                <c:pt idx="1111">
                  <c:v>9.8239999999999994E-2</c:v>
                </c:pt>
                <c:pt idx="1112">
                  <c:v>9.8449999999999996E-2</c:v>
                </c:pt>
                <c:pt idx="1113">
                  <c:v>9.8650000000000002E-2</c:v>
                </c:pt>
                <c:pt idx="1114">
                  <c:v>9.8849999999999993E-2</c:v>
                </c:pt>
                <c:pt idx="1115">
                  <c:v>9.9049999999999999E-2</c:v>
                </c:pt>
                <c:pt idx="1116">
                  <c:v>9.9349999999999994E-2</c:v>
                </c:pt>
                <c:pt idx="1117">
                  <c:v>9.9559999999999996E-2</c:v>
                </c:pt>
                <c:pt idx="1118">
                  <c:v>9.9760000000000001E-2</c:v>
                </c:pt>
                <c:pt idx="1119">
                  <c:v>9.9959999999999993E-2</c:v>
                </c:pt>
                <c:pt idx="1120">
                  <c:v>9.9959999999999993E-2</c:v>
                </c:pt>
                <c:pt idx="1121">
                  <c:v>0.10006</c:v>
                </c:pt>
                <c:pt idx="1122">
                  <c:v>0.10016</c:v>
                </c:pt>
                <c:pt idx="1123">
                  <c:v>0.10026</c:v>
                </c:pt>
                <c:pt idx="1124">
                  <c:v>0.10036</c:v>
                </c:pt>
                <c:pt idx="1125">
                  <c:v>0.10056</c:v>
                </c:pt>
                <c:pt idx="1126">
                  <c:v>0.10067</c:v>
                </c:pt>
                <c:pt idx="1127">
                  <c:v>0.10097</c:v>
                </c:pt>
                <c:pt idx="1128">
                  <c:v>0.10127</c:v>
                </c:pt>
                <c:pt idx="1129">
                  <c:v>0.10156999999999999</c:v>
                </c:pt>
                <c:pt idx="1130">
                  <c:v>0.10178</c:v>
                </c:pt>
                <c:pt idx="1131">
                  <c:v>0.10188</c:v>
                </c:pt>
                <c:pt idx="1132">
                  <c:v>0.10198</c:v>
                </c:pt>
                <c:pt idx="1133">
                  <c:v>0.10208</c:v>
                </c:pt>
                <c:pt idx="1134">
                  <c:v>0.10228</c:v>
                </c:pt>
                <c:pt idx="1135">
                  <c:v>0.10248</c:v>
                </c:pt>
                <c:pt idx="1136">
                  <c:v>0.10267999999999999</c:v>
                </c:pt>
                <c:pt idx="1137">
                  <c:v>0.10278</c:v>
                </c:pt>
                <c:pt idx="1138">
                  <c:v>0.10288</c:v>
                </c:pt>
                <c:pt idx="1139">
                  <c:v>0.10299</c:v>
                </c:pt>
                <c:pt idx="1140">
                  <c:v>0.10309</c:v>
                </c:pt>
                <c:pt idx="1141">
                  <c:v>0.10309</c:v>
                </c:pt>
                <c:pt idx="1142">
                  <c:v>0.10329000000000001</c:v>
                </c:pt>
                <c:pt idx="1143">
                  <c:v>0.10349</c:v>
                </c:pt>
                <c:pt idx="1144">
                  <c:v>0.10369</c:v>
                </c:pt>
                <c:pt idx="1145">
                  <c:v>0.10399</c:v>
                </c:pt>
                <c:pt idx="1146">
                  <c:v>0.1042</c:v>
                </c:pt>
                <c:pt idx="1147">
                  <c:v>0.10440000000000001</c:v>
                </c:pt>
                <c:pt idx="1148">
                  <c:v>0.1046</c:v>
                </c:pt>
                <c:pt idx="1149">
                  <c:v>0.1047</c:v>
                </c:pt>
                <c:pt idx="1150">
                  <c:v>0.10489999999999999</c:v>
                </c:pt>
                <c:pt idx="1151">
                  <c:v>0.1051</c:v>
                </c:pt>
                <c:pt idx="1152">
                  <c:v>0.10531</c:v>
                </c:pt>
                <c:pt idx="1153">
                  <c:v>0.10541</c:v>
                </c:pt>
                <c:pt idx="1154">
                  <c:v>0.10561</c:v>
                </c:pt>
                <c:pt idx="1155">
                  <c:v>0.10581</c:v>
                </c:pt>
                <c:pt idx="1156">
                  <c:v>0.10591</c:v>
                </c:pt>
                <c:pt idx="1157">
                  <c:v>0.10600999999999999</c:v>
                </c:pt>
                <c:pt idx="1158">
                  <c:v>0.10611</c:v>
                </c:pt>
                <c:pt idx="1159">
                  <c:v>0.10611</c:v>
                </c:pt>
                <c:pt idx="1160">
                  <c:v>0.10621</c:v>
                </c:pt>
                <c:pt idx="1161">
                  <c:v>0.10621</c:v>
                </c:pt>
                <c:pt idx="1162">
                  <c:v>0.10631</c:v>
                </c:pt>
                <c:pt idx="1163">
                  <c:v>0.10652</c:v>
                </c:pt>
                <c:pt idx="1164">
                  <c:v>0.10672</c:v>
                </c:pt>
                <c:pt idx="1165">
                  <c:v>0.10682</c:v>
                </c:pt>
                <c:pt idx="1166">
                  <c:v>0.10702</c:v>
                </c:pt>
                <c:pt idx="1167">
                  <c:v>0.10722</c:v>
                </c:pt>
                <c:pt idx="1168">
                  <c:v>0.10722</c:v>
                </c:pt>
                <c:pt idx="1169">
                  <c:v>0.10732</c:v>
                </c:pt>
                <c:pt idx="1170">
                  <c:v>0.10742</c:v>
                </c:pt>
                <c:pt idx="1171">
                  <c:v>0.10763</c:v>
                </c:pt>
                <c:pt idx="1172">
                  <c:v>0.10793</c:v>
                </c:pt>
                <c:pt idx="1173">
                  <c:v>0.10823000000000001</c:v>
                </c:pt>
                <c:pt idx="1174">
                  <c:v>0.10853</c:v>
                </c:pt>
                <c:pt idx="1175">
                  <c:v>0.10874</c:v>
                </c:pt>
                <c:pt idx="1176">
                  <c:v>0.10904</c:v>
                </c:pt>
                <c:pt idx="1177">
                  <c:v>0.10924</c:v>
                </c:pt>
                <c:pt idx="1178">
                  <c:v>0.10954</c:v>
                </c:pt>
                <c:pt idx="1179">
                  <c:v>0.10974</c:v>
                </c:pt>
                <c:pt idx="1180">
                  <c:v>0.10995000000000001</c:v>
                </c:pt>
                <c:pt idx="1181">
                  <c:v>0.11025</c:v>
                </c:pt>
                <c:pt idx="1182">
                  <c:v>0.11045000000000001</c:v>
                </c:pt>
                <c:pt idx="1183">
                  <c:v>0.11065</c:v>
                </c:pt>
                <c:pt idx="1184">
                  <c:v>0.11085</c:v>
                </c:pt>
                <c:pt idx="1185">
                  <c:v>0.11094999999999999</c:v>
                </c:pt>
                <c:pt idx="1186">
                  <c:v>0.11126</c:v>
                </c:pt>
                <c:pt idx="1187">
                  <c:v>0.11146</c:v>
                </c:pt>
                <c:pt idx="1188">
                  <c:v>0.11166</c:v>
                </c:pt>
                <c:pt idx="1189">
                  <c:v>0.11186</c:v>
                </c:pt>
                <c:pt idx="1190">
                  <c:v>0.11196</c:v>
                </c:pt>
                <c:pt idx="1191">
                  <c:v>0.11206000000000001</c:v>
                </c:pt>
                <c:pt idx="1192">
                  <c:v>0.11216</c:v>
                </c:pt>
                <c:pt idx="1193">
                  <c:v>0.11216</c:v>
                </c:pt>
                <c:pt idx="1194">
                  <c:v>0.11237</c:v>
                </c:pt>
                <c:pt idx="1195">
                  <c:v>0.11247</c:v>
                </c:pt>
                <c:pt idx="1196">
                  <c:v>0.11267000000000001</c:v>
                </c:pt>
                <c:pt idx="1197">
                  <c:v>0.11277</c:v>
                </c:pt>
                <c:pt idx="1198">
                  <c:v>0.11287</c:v>
                </c:pt>
                <c:pt idx="1199">
                  <c:v>0.11297</c:v>
                </c:pt>
                <c:pt idx="1200">
                  <c:v>0.11307</c:v>
                </c:pt>
                <c:pt idx="1201">
                  <c:v>0.11317000000000001</c:v>
                </c:pt>
                <c:pt idx="1202">
                  <c:v>0.11337999999999999</c:v>
                </c:pt>
                <c:pt idx="1203">
                  <c:v>0.11368</c:v>
                </c:pt>
                <c:pt idx="1204">
                  <c:v>0.11398</c:v>
                </c:pt>
                <c:pt idx="1205">
                  <c:v>0.11418</c:v>
                </c:pt>
                <c:pt idx="1206">
                  <c:v>0.11438</c:v>
                </c:pt>
                <c:pt idx="1207">
                  <c:v>0.11448</c:v>
                </c:pt>
                <c:pt idx="1208">
                  <c:v>0.11459</c:v>
                </c:pt>
                <c:pt idx="1209">
                  <c:v>0.11479</c:v>
                </c:pt>
                <c:pt idx="1210">
                  <c:v>0.11489000000000001</c:v>
                </c:pt>
                <c:pt idx="1211">
                  <c:v>0.11498999999999999</c:v>
                </c:pt>
                <c:pt idx="1212">
                  <c:v>0.11509</c:v>
                </c:pt>
                <c:pt idx="1213">
                  <c:v>0.11519</c:v>
                </c:pt>
                <c:pt idx="1214">
                  <c:v>0.11539000000000001</c:v>
                </c:pt>
                <c:pt idx="1215">
                  <c:v>0.11549</c:v>
                </c:pt>
                <c:pt idx="1216">
                  <c:v>0.11559</c:v>
                </c:pt>
                <c:pt idx="1217">
                  <c:v>0.11559</c:v>
                </c:pt>
                <c:pt idx="1218">
                  <c:v>0.1157</c:v>
                </c:pt>
                <c:pt idx="1219">
                  <c:v>0.1158</c:v>
                </c:pt>
                <c:pt idx="1220">
                  <c:v>0.11609999999999999</c:v>
                </c:pt>
                <c:pt idx="1221">
                  <c:v>0.1164</c:v>
                </c:pt>
                <c:pt idx="1222">
                  <c:v>0.1167</c:v>
                </c:pt>
                <c:pt idx="1223">
                  <c:v>0.11691</c:v>
                </c:pt>
                <c:pt idx="1224">
                  <c:v>0.11701</c:v>
                </c:pt>
                <c:pt idx="1225">
                  <c:v>0.11701</c:v>
                </c:pt>
                <c:pt idx="1226">
                  <c:v>0.11711000000000001</c:v>
                </c:pt>
                <c:pt idx="1227">
                  <c:v>0.11720999999999999</c:v>
                </c:pt>
                <c:pt idx="1228">
                  <c:v>0.11731</c:v>
                </c:pt>
                <c:pt idx="1229">
                  <c:v>0.11741</c:v>
                </c:pt>
                <c:pt idx="1230">
                  <c:v>0.11751</c:v>
                </c:pt>
                <c:pt idx="1231">
                  <c:v>0.11771</c:v>
                </c:pt>
                <c:pt idx="1232">
                  <c:v>0.11781</c:v>
                </c:pt>
                <c:pt idx="1233">
                  <c:v>0.11791</c:v>
                </c:pt>
                <c:pt idx="1234">
                  <c:v>0.11802</c:v>
                </c:pt>
                <c:pt idx="1235">
                  <c:v>0.11822000000000001</c:v>
                </c:pt>
                <c:pt idx="1236">
                  <c:v>0.11842</c:v>
                </c:pt>
                <c:pt idx="1237">
                  <c:v>0.11852</c:v>
                </c:pt>
                <c:pt idx="1238">
                  <c:v>0.11872000000000001</c:v>
                </c:pt>
                <c:pt idx="1239">
                  <c:v>0.11892</c:v>
                </c:pt>
                <c:pt idx="1240">
                  <c:v>0.11912</c:v>
                </c:pt>
                <c:pt idx="1241">
                  <c:v>0.11933000000000001</c:v>
                </c:pt>
                <c:pt idx="1242">
                  <c:v>0.11942999999999999</c:v>
                </c:pt>
                <c:pt idx="1243">
                  <c:v>0.11963</c:v>
                </c:pt>
                <c:pt idx="1244">
                  <c:v>0.11973</c:v>
                </c:pt>
                <c:pt idx="1245">
                  <c:v>0.12003</c:v>
                </c:pt>
                <c:pt idx="1246">
                  <c:v>0.12023</c:v>
                </c:pt>
                <c:pt idx="1247">
                  <c:v>0.12053999999999999</c:v>
                </c:pt>
                <c:pt idx="1248">
                  <c:v>0.12074</c:v>
                </c:pt>
                <c:pt idx="1249">
                  <c:v>0.12084</c:v>
                </c:pt>
                <c:pt idx="1250">
                  <c:v>0.12114</c:v>
                </c:pt>
                <c:pt idx="1251">
                  <c:v>0.12134</c:v>
                </c:pt>
                <c:pt idx="1252">
                  <c:v>0.12175</c:v>
                </c:pt>
                <c:pt idx="1253">
                  <c:v>0.12195</c:v>
                </c:pt>
                <c:pt idx="1254">
                  <c:v>0.12225</c:v>
                </c:pt>
                <c:pt idx="1255">
                  <c:v>0.12245</c:v>
                </c:pt>
                <c:pt idx="1256">
                  <c:v>0.12275999999999999</c:v>
                </c:pt>
                <c:pt idx="1257">
                  <c:v>0.12296</c:v>
                </c:pt>
                <c:pt idx="1258">
                  <c:v>0.12316000000000001</c:v>
                </c:pt>
                <c:pt idx="1259">
                  <c:v>0.12346</c:v>
                </c:pt>
                <c:pt idx="1260">
                  <c:v>0.12366000000000001</c:v>
                </c:pt>
                <c:pt idx="1261">
                  <c:v>0.12386999999999999</c:v>
                </c:pt>
                <c:pt idx="1262">
                  <c:v>0.12397</c:v>
                </c:pt>
                <c:pt idx="1263">
                  <c:v>0.12407</c:v>
                </c:pt>
                <c:pt idx="1264">
                  <c:v>0.12427000000000001</c:v>
                </c:pt>
                <c:pt idx="1265">
                  <c:v>0.12436999999999999</c:v>
                </c:pt>
                <c:pt idx="1266">
                  <c:v>0.12457</c:v>
                </c:pt>
                <c:pt idx="1267">
                  <c:v>0.12477000000000001</c:v>
                </c:pt>
                <c:pt idx="1268">
                  <c:v>0.12486999999999999</c:v>
                </c:pt>
                <c:pt idx="1269">
                  <c:v>0.12508</c:v>
                </c:pt>
                <c:pt idx="1270">
                  <c:v>0.12518000000000001</c:v>
                </c:pt>
                <c:pt idx="1271">
                  <c:v>0.12537999999999999</c:v>
                </c:pt>
                <c:pt idx="1272">
                  <c:v>0.12558</c:v>
                </c:pt>
                <c:pt idx="1273">
                  <c:v>0.12587999999999999</c:v>
                </c:pt>
                <c:pt idx="1274">
                  <c:v>0.12608</c:v>
                </c:pt>
                <c:pt idx="1275">
                  <c:v>0.12619</c:v>
                </c:pt>
                <c:pt idx="1276">
                  <c:v>0.12629000000000001</c:v>
                </c:pt>
                <c:pt idx="1277">
                  <c:v>0.12648999999999999</c:v>
                </c:pt>
                <c:pt idx="1278">
                  <c:v>0.12659000000000001</c:v>
                </c:pt>
                <c:pt idx="1279">
                  <c:v>0.12679000000000001</c:v>
                </c:pt>
                <c:pt idx="1280">
                  <c:v>0.12689</c:v>
                </c:pt>
                <c:pt idx="1281">
                  <c:v>0.12698999999999999</c:v>
                </c:pt>
                <c:pt idx="1282">
                  <c:v>0.12719</c:v>
                </c:pt>
                <c:pt idx="1283">
                  <c:v>0.12728999999999999</c:v>
                </c:pt>
                <c:pt idx="1284">
                  <c:v>0.1275</c:v>
                </c:pt>
                <c:pt idx="1285">
                  <c:v>0.12759999999999999</c:v>
                </c:pt>
                <c:pt idx="1286">
                  <c:v>0.1278</c:v>
                </c:pt>
                <c:pt idx="1287">
                  <c:v>0.12790000000000001</c:v>
                </c:pt>
                <c:pt idx="1288">
                  <c:v>0.12809999999999999</c:v>
                </c:pt>
                <c:pt idx="1289">
                  <c:v>0.1283</c:v>
                </c:pt>
                <c:pt idx="1290">
                  <c:v>0.12839999999999999</c:v>
                </c:pt>
                <c:pt idx="1291">
                  <c:v>0.12851000000000001</c:v>
                </c:pt>
                <c:pt idx="1292">
                  <c:v>0.12861</c:v>
                </c:pt>
                <c:pt idx="1293">
                  <c:v>0.12870999999999999</c:v>
                </c:pt>
                <c:pt idx="1294">
                  <c:v>0.12891</c:v>
                </c:pt>
                <c:pt idx="1295">
                  <c:v>0.12911</c:v>
                </c:pt>
                <c:pt idx="1296">
                  <c:v>0.12931000000000001</c:v>
                </c:pt>
                <c:pt idx="1297">
                  <c:v>0.12950999999999999</c:v>
                </c:pt>
                <c:pt idx="1298">
                  <c:v>0.12972</c:v>
                </c:pt>
                <c:pt idx="1299">
                  <c:v>0.12992000000000001</c:v>
                </c:pt>
                <c:pt idx="1300">
                  <c:v>0.13022</c:v>
                </c:pt>
                <c:pt idx="1301">
                  <c:v>0.13042000000000001</c:v>
                </c:pt>
                <c:pt idx="1302">
                  <c:v>0.13062000000000001</c:v>
                </c:pt>
                <c:pt idx="1303">
                  <c:v>0.13083</c:v>
                </c:pt>
                <c:pt idx="1304">
                  <c:v>0.13103000000000001</c:v>
                </c:pt>
                <c:pt idx="1305">
                  <c:v>0.13133</c:v>
                </c:pt>
                <c:pt idx="1306">
                  <c:v>0.13153000000000001</c:v>
                </c:pt>
                <c:pt idx="1307">
                  <c:v>0.13163</c:v>
                </c:pt>
                <c:pt idx="1308">
                  <c:v>0.13173000000000001</c:v>
                </c:pt>
                <c:pt idx="1309">
                  <c:v>0.13173000000000001</c:v>
                </c:pt>
                <c:pt idx="1310">
                  <c:v>0.13192999999999999</c:v>
                </c:pt>
                <c:pt idx="1311">
                  <c:v>0.13203999999999999</c:v>
                </c:pt>
                <c:pt idx="1312">
                  <c:v>0.13224</c:v>
                </c:pt>
                <c:pt idx="1313">
                  <c:v>0.13244</c:v>
                </c:pt>
                <c:pt idx="1314">
                  <c:v>0.13264000000000001</c:v>
                </c:pt>
                <c:pt idx="1315">
                  <c:v>0.13274</c:v>
                </c:pt>
                <c:pt idx="1316">
                  <c:v>0.13294</c:v>
                </c:pt>
                <c:pt idx="1317">
                  <c:v>0.13325000000000001</c:v>
                </c:pt>
                <c:pt idx="1318">
                  <c:v>0.13355</c:v>
                </c:pt>
                <c:pt idx="1319">
                  <c:v>0.13375000000000001</c:v>
                </c:pt>
                <c:pt idx="1320">
                  <c:v>0.13385</c:v>
                </c:pt>
                <c:pt idx="1321">
                  <c:v>0.13395000000000001</c:v>
                </c:pt>
                <c:pt idx="1322">
                  <c:v>0.13414999999999999</c:v>
                </c:pt>
                <c:pt idx="1323">
                  <c:v>0.13446</c:v>
                </c:pt>
                <c:pt idx="1324">
                  <c:v>0.13466</c:v>
                </c:pt>
                <c:pt idx="1325">
                  <c:v>0.13486000000000001</c:v>
                </c:pt>
                <c:pt idx="1326">
                  <c:v>0.13516</c:v>
                </c:pt>
                <c:pt idx="1327">
                  <c:v>0.13536000000000001</c:v>
                </c:pt>
                <c:pt idx="1328">
                  <c:v>0.13557</c:v>
                </c:pt>
                <c:pt idx="1329">
                  <c:v>0.13586999999999999</c:v>
                </c:pt>
                <c:pt idx="1330">
                  <c:v>0.13597000000000001</c:v>
                </c:pt>
                <c:pt idx="1331">
                  <c:v>0.13607</c:v>
                </c:pt>
                <c:pt idx="1332">
                  <c:v>0.13617000000000001</c:v>
                </c:pt>
                <c:pt idx="1333">
                  <c:v>0.13627</c:v>
                </c:pt>
                <c:pt idx="1334">
                  <c:v>0.13657</c:v>
                </c:pt>
                <c:pt idx="1335">
                  <c:v>0.13678000000000001</c:v>
                </c:pt>
                <c:pt idx="1336">
                  <c:v>0.13708000000000001</c:v>
                </c:pt>
                <c:pt idx="1337">
                  <c:v>0.13718</c:v>
                </c:pt>
                <c:pt idx="1338">
                  <c:v>0.13738</c:v>
                </c:pt>
                <c:pt idx="1339">
                  <c:v>0.13747999999999999</c:v>
                </c:pt>
                <c:pt idx="1340">
                  <c:v>0.13768</c:v>
                </c:pt>
                <c:pt idx="1341">
                  <c:v>0.13768</c:v>
                </c:pt>
                <c:pt idx="1342">
                  <c:v>0.13779</c:v>
                </c:pt>
                <c:pt idx="1343">
                  <c:v>0.13789000000000001</c:v>
                </c:pt>
                <c:pt idx="1344">
                  <c:v>0.13808999999999999</c:v>
                </c:pt>
                <c:pt idx="1345">
                  <c:v>0.13829</c:v>
                </c:pt>
                <c:pt idx="1346">
                  <c:v>0.13849</c:v>
                </c:pt>
                <c:pt idx="1347">
                  <c:v>0.13869000000000001</c:v>
                </c:pt>
                <c:pt idx="1348">
                  <c:v>0.13889000000000001</c:v>
                </c:pt>
                <c:pt idx="1349">
                  <c:v>0.1391</c:v>
                </c:pt>
                <c:pt idx="1350">
                  <c:v>0.13930000000000001</c:v>
                </c:pt>
                <c:pt idx="1351">
                  <c:v>0.13950000000000001</c:v>
                </c:pt>
                <c:pt idx="1352">
                  <c:v>0.13969999999999999</c:v>
                </c:pt>
                <c:pt idx="1353">
                  <c:v>0.1399</c:v>
                </c:pt>
                <c:pt idx="1354">
                  <c:v>0.14011000000000001</c:v>
                </c:pt>
                <c:pt idx="1355">
                  <c:v>0.14041000000000001</c:v>
                </c:pt>
                <c:pt idx="1356">
                  <c:v>0.14071</c:v>
                </c:pt>
                <c:pt idx="1357">
                  <c:v>0.14091000000000001</c:v>
                </c:pt>
                <c:pt idx="1358">
                  <c:v>0.14111000000000001</c:v>
                </c:pt>
                <c:pt idx="1359">
                  <c:v>0.14121</c:v>
                </c:pt>
                <c:pt idx="1360">
                  <c:v>0.14132</c:v>
                </c:pt>
                <c:pt idx="1361">
                  <c:v>0.14141999999999999</c:v>
                </c:pt>
                <c:pt idx="1362">
                  <c:v>0.14152000000000001</c:v>
                </c:pt>
                <c:pt idx="1363">
                  <c:v>0.14172000000000001</c:v>
                </c:pt>
                <c:pt idx="1364">
                  <c:v>0.14191999999999999</c:v>
                </c:pt>
                <c:pt idx="1365">
                  <c:v>0.14212</c:v>
                </c:pt>
                <c:pt idx="1366">
                  <c:v>0.14241999999999999</c:v>
                </c:pt>
                <c:pt idx="1367">
                  <c:v>0.14263000000000001</c:v>
                </c:pt>
                <c:pt idx="1368">
                  <c:v>0.14293</c:v>
                </c:pt>
                <c:pt idx="1369">
                  <c:v>0.14313000000000001</c:v>
                </c:pt>
                <c:pt idx="1370">
                  <c:v>0.14333000000000001</c:v>
                </c:pt>
                <c:pt idx="1371">
                  <c:v>0.14352999999999999</c:v>
                </c:pt>
                <c:pt idx="1372">
                  <c:v>0.14363999999999999</c:v>
                </c:pt>
                <c:pt idx="1373">
                  <c:v>0.14374000000000001</c:v>
                </c:pt>
                <c:pt idx="1374">
                  <c:v>0.14374000000000001</c:v>
                </c:pt>
                <c:pt idx="1375">
                  <c:v>0.14384</c:v>
                </c:pt>
                <c:pt idx="1376">
                  <c:v>0.14384</c:v>
                </c:pt>
                <c:pt idx="1377">
                  <c:v>0.14394000000000001</c:v>
                </c:pt>
                <c:pt idx="1378">
                  <c:v>0.14413999999999999</c:v>
                </c:pt>
                <c:pt idx="1379">
                  <c:v>0.14444000000000001</c:v>
                </c:pt>
                <c:pt idx="1380">
                  <c:v>0.14463999999999999</c:v>
                </c:pt>
                <c:pt idx="1381">
                  <c:v>0.14474000000000001</c:v>
                </c:pt>
                <c:pt idx="1382">
                  <c:v>0.14485000000000001</c:v>
                </c:pt>
                <c:pt idx="1383">
                  <c:v>0.14495</c:v>
                </c:pt>
                <c:pt idx="1384">
                  <c:v>0.14505000000000001</c:v>
                </c:pt>
                <c:pt idx="1385">
                  <c:v>0.14524999999999999</c:v>
                </c:pt>
                <c:pt idx="1386">
                  <c:v>0.14545</c:v>
                </c:pt>
                <c:pt idx="1387">
                  <c:v>0.14574999999999999</c:v>
                </c:pt>
                <c:pt idx="1388">
                  <c:v>0.14606</c:v>
                </c:pt>
                <c:pt idx="1389">
                  <c:v>0.14635999999999999</c:v>
                </c:pt>
                <c:pt idx="1390">
                  <c:v>0.14646000000000001</c:v>
                </c:pt>
                <c:pt idx="1391">
                  <c:v>0.14656</c:v>
                </c:pt>
                <c:pt idx="1392">
                  <c:v>0.14676</c:v>
                </c:pt>
                <c:pt idx="1393">
                  <c:v>0.14685999999999999</c:v>
                </c:pt>
                <c:pt idx="1394">
                  <c:v>0.14696000000000001</c:v>
                </c:pt>
                <c:pt idx="1395">
                  <c:v>0.14717</c:v>
                </c:pt>
                <c:pt idx="1396">
                  <c:v>0.14737</c:v>
                </c:pt>
                <c:pt idx="1397">
                  <c:v>0.14757000000000001</c:v>
                </c:pt>
                <c:pt idx="1398">
                  <c:v>0.14777000000000001</c:v>
                </c:pt>
                <c:pt idx="1399">
                  <c:v>0.14787</c:v>
                </c:pt>
                <c:pt idx="1400">
                  <c:v>0.14807000000000001</c:v>
                </c:pt>
                <c:pt idx="1401">
                  <c:v>0.14838000000000001</c:v>
                </c:pt>
                <c:pt idx="1402">
                  <c:v>0.14857999999999999</c:v>
                </c:pt>
                <c:pt idx="1403">
                  <c:v>0.14888000000000001</c:v>
                </c:pt>
                <c:pt idx="1404">
                  <c:v>0.14907999999999999</c:v>
                </c:pt>
                <c:pt idx="1405">
                  <c:v>0.14938000000000001</c:v>
                </c:pt>
                <c:pt idx="1406">
                  <c:v>0.14959</c:v>
                </c:pt>
                <c:pt idx="1407">
                  <c:v>0.14979000000000001</c:v>
                </c:pt>
                <c:pt idx="1408">
                  <c:v>0.14999000000000001</c:v>
                </c:pt>
                <c:pt idx="1409">
                  <c:v>0.14999000000000001</c:v>
                </c:pt>
                <c:pt idx="1410">
                  <c:v>0.15009</c:v>
                </c:pt>
                <c:pt idx="1411">
                  <c:v>0.15018999999999999</c:v>
                </c:pt>
                <c:pt idx="1412">
                  <c:v>0.15039</c:v>
                </c:pt>
                <c:pt idx="1413">
                  <c:v>0.15060000000000001</c:v>
                </c:pt>
                <c:pt idx="1414">
                  <c:v>0.15079999999999999</c:v>
                </c:pt>
                <c:pt idx="1415">
                  <c:v>0.15110000000000001</c:v>
                </c:pt>
                <c:pt idx="1416">
                  <c:v>0.15129999999999999</c:v>
                </c:pt>
                <c:pt idx="1417">
                  <c:v>0.1515</c:v>
                </c:pt>
                <c:pt idx="1418">
                  <c:v>0.1517</c:v>
                </c:pt>
                <c:pt idx="1419">
                  <c:v>0.15190999999999999</c:v>
                </c:pt>
                <c:pt idx="1420">
                  <c:v>0.15221000000000001</c:v>
                </c:pt>
                <c:pt idx="1421">
                  <c:v>0.15240999999999999</c:v>
                </c:pt>
                <c:pt idx="1422">
                  <c:v>0.15261</c:v>
                </c:pt>
                <c:pt idx="1423">
                  <c:v>0.15281</c:v>
                </c:pt>
                <c:pt idx="1424">
                  <c:v>0.15301999999999999</c:v>
                </c:pt>
                <c:pt idx="1425">
                  <c:v>0.15332000000000001</c:v>
                </c:pt>
                <c:pt idx="1426">
                  <c:v>0.15351999999999999</c:v>
                </c:pt>
                <c:pt idx="1427">
                  <c:v>0.15382000000000001</c:v>
                </c:pt>
                <c:pt idx="1428">
                  <c:v>0.15412999999999999</c:v>
                </c:pt>
                <c:pt idx="1429">
                  <c:v>0.15423000000000001</c:v>
                </c:pt>
                <c:pt idx="1430">
                  <c:v>0.15432999999999999</c:v>
                </c:pt>
                <c:pt idx="1431">
                  <c:v>0.15443000000000001</c:v>
                </c:pt>
                <c:pt idx="1432">
                  <c:v>0.15462999999999999</c:v>
                </c:pt>
                <c:pt idx="1433">
                  <c:v>0.15473000000000001</c:v>
                </c:pt>
                <c:pt idx="1434">
                  <c:v>0.15493000000000001</c:v>
                </c:pt>
                <c:pt idx="1435">
                  <c:v>0.15512999999999999</c:v>
                </c:pt>
                <c:pt idx="1436">
                  <c:v>0.15523999999999999</c:v>
                </c:pt>
                <c:pt idx="1437">
                  <c:v>0.15543999999999999</c:v>
                </c:pt>
                <c:pt idx="1438">
                  <c:v>0.15554000000000001</c:v>
                </c:pt>
                <c:pt idx="1439">
                  <c:v>0.15584000000000001</c:v>
                </c:pt>
                <c:pt idx="1440">
                  <c:v>0.15604000000000001</c:v>
                </c:pt>
                <c:pt idx="1441">
                  <c:v>0.15614</c:v>
                </c:pt>
                <c:pt idx="1442">
                  <c:v>0.15634000000000001</c:v>
                </c:pt>
                <c:pt idx="1443">
                  <c:v>0.15645000000000001</c:v>
                </c:pt>
                <c:pt idx="1444">
                  <c:v>0.15654999999999999</c:v>
                </c:pt>
                <c:pt idx="1445">
                  <c:v>0.15675</c:v>
                </c:pt>
                <c:pt idx="1446">
                  <c:v>0.15695000000000001</c:v>
                </c:pt>
                <c:pt idx="1447">
                  <c:v>0.15715000000000001</c:v>
                </c:pt>
                <c:pt idx="1448">
                  <c:v>0.15734999999999999</c:v>
                </c:pt>
                <c:pt idx="1449">
                  <c:v>0.15756000000000001</c:v>
                </c:pt>
                <c:pt idx="1450">
                  <c:v>0.15786</c:v>
                </c:pt>
                <c:pt idx="1451">
                  <c:v>0.15816</c:v>
                </c:pt>
                <c:pt idx="1452">
                  <c:v>0.15836</c:v>
                </c:pt>
                <c:pt idx="1453">
                  <c:v>0.15856000000000001</c:v>
                </c:pt>
                <c:pt idx="1454">
                  <c:v>0.15866</c:v>
                </c:pt>
                <c:pt idx="1455">
                  <c:v>0.15887000000000001</c:v>
                </c:pt>
                <c:pt idx="1456">
                  <c:v>0.15906999999999999</c:v>
                </c:pt>
                <c:pt idx="1457">
                  <c:v>0.15926999999999999</c:v>
                </c:pt>
                <c:pt idx="1458">
                  <c:v>0.15947</c:v>
                </c:pt>
                <c:pt idx="1459">
                  <c:v>0.15967000000000001</c:v>
                </c:pt>
                <c:pt idx="1460">
                  <c:v>0.15977</c:v>
                </c:pt>
                <c:pt idx="1461">
                  <c:v>0.15998000000000001</c:v>
                </c:pt>
                <c:pt idx="1462">
                  <c:v>0.16008</c:v>
                </c:pt>
                <c:pt idx="1463">
                  <c:v>0.16028000000000001</c:v>
                </c:pt>
                <c:pt idx="1464">
                  <c:v>0.16048000000000001</c:v>
                </c:pt>
                <c:pt idx="1465">
                  <c:v>0.16078000000000001</c:v>
                </c:pt>
                <c:pt idx="1466">
                  <c:v>0.16109000000000001</c:v>
                </c:pt>
                <c:pt idx="1467">
                  <c:v>0.16139000000000001</c:v>
                </c:pt>
                <c:pt idx="1468">
                  <c:v>0.16159000000000001</c:v>
                </c:pt>
                <c:pt idx="1469">
                  <c:v>0.16178999999999999</c:v>
                </c:pt>
                <c:pt idx="1470">
                  <c:v>0.16199</c:v>
                </c:pt>
                <c:pt idx="1471">
                  <c:v>0.1623</c:v>
                </c:pt>
                <c:pt idx="1472">
                  <c:v>0.16259999999999999</c:v>
                </c:pt>
                <c:pt idx="1473">
                  <c:v>0.16289999999999999</c:v>
                </c:pt>
                <c:pt idx="1474">
                  <c:v>0.16320000000000001</c:v>
                </c:pt>
                <c:pt idx="1475">
                  <c:v>0.16350999999999999</c:v>
                </c:pt>
                <c:pt idx="1476">
                  <c:v>0.16381000000000001</c:v>
                </c:pt>
                <c:pt idx="1477">
                  <c:v>0.16411000000000001</c:v>
                </c:pt>
                <c:pt idx="1478">
                  <c:v>0.16441</c:v>
                </c:pt>
                <c:pt idx="1479">
                  <c:v>0.16461999999999999</c:v>
                </c:pt>
                <c:pt idx="1480">
                  <c:v>0.16481999999999999</c:v>
                </c:pt>
                <c:pt idx="1481">
                  <c:v>0.16492000000000001</c:v>
                </c:pt>
                <c:pt idx="1482">
                  <c:v>0.16511999999999999</c:v>
                </c:pt>
                <c:pt idx="1483">
                  <c:v>0.16511999999999999</c:v>
                </c:pt>
                <c:pt idx="1484">
                  <c:v>0.16522000000000001</c:v>
                </c:pt>
                <c:pt idx="1485">
                  <c:v>0.16522000000000001</c:v>
                </c:pt>
                <c:pt idx="1486">
                  <c:v>0.16522000000000001</c:v>
                </c:pt>
                <c:pt idx="1487">
                  <c:v>0.16531999999999999</c:v>
                </c:pt>
                <c:pt idx="1488">
                  <c:v>0.16542000000000001</c:v>
                </c:pt>
                <c:pt idx="1489">
                  <c:v>0.16561999999999999</c:v>
                </c:pt>
                <c:pt idx="1490">
                  <c:v>0.16583000000000001</c:v>
                </c:pt>
                <c:pt idx="1491">
                  <c:v>0.16603000000000001</c:v>
                </c:pt>
                <c:pt idx="1492">
                  <c:v>0.16622999999999999</c:v>
                </c:pt>
                <c:pt idx="1493">
                  <c:v>0.16642999999999999</c:v>
                </c:pt>
                <c:pt idx="1494">
                  <c:v>0.16672999999999999</c:v>
                </c:pt>
                <c:pt idx="1495">
                  <c:v>0.16714000000000001</c:v>
                </c:pt>
                <c:pt idx="1496">
                  <c:v>0.16744000000000001</c:v>
                </c:pt>
                <c:pt idx="1497">
                  <c:v>0.16753999999999999</c:v>
                </c:pt>
                <c:pt idx="1498">
                  <c:v>0.16774</c:v>
                </c:pt>
                <c:pt idx="1499">
                  <c:v>0.16783999999999999</c:v>
                </c:pt>
                <c:pt idx="1500">
                  <c:v>0.16805</c:v>
                </c:pt>
                <c:pt idx="1501">
                  <c:v>0.16825000000000001</c:v>
                </c:pt>
                <c:pt idx="1502">
                  <c:v>0.16855000000000001</c:v>
                </c:pt>
                <c:pt idx="1503">
                  <c:v>0.16885</c:v>
                </c:pt>
                <c:pt idx="1504">
                  <c:v>0.16914999999999999</c:v>
                </c:pt>
                <c:pt idx="1505">
                  <c:v>0.16946</c:v>
                </c:pt>
                <c:pt idx="1506">
                  <c:v>0.16966000000000001</c:v>
                </c:pt>
                <c:pt idx="1507">
                  <c:v>0.16986000000000001</c:v>
                </c:pt>
                <c:pt idx="1508">
                  <c:v>0.17005999999999999</c:v>
                </c:pt>
                <c:pt idx="1509">
                  <c:v>0.17025999999999999</c:v>
                </c:pt>
                <c:pt idx="1510">
                  <c:v>0.17047000000000001</c:v>
                </c:pt>
                <c:pt idx="1511">
                  <c:v>0.17077000000000001</c:v>
                </c:pt>
                <c:pt idx="1512">
                  <c:v>0.17086999999999999</c:v>
                </c:pt>
                <c:pt idx="1513">
                  <c:v>0.17107</c:v>
                </c:pt>
                <c:pt idx="1514">
                  <c:v>0.17116999999999999</c:v>
                </c:pt>
                <c:pt idx="1515">
                  <c:v>0.17136999999999999</c:v>
                </c:pt>
                <c:pt idx="1516">
                  <c:v>0.17158000000000001</c:v>
                </c:pt>
                <c:pt idx="1517">
                  <c:v>0.17177999999999999</c:v>
                </c:pt>
                <c:pt idx="1518">
                  <c:v>0.17208000000000001</c:v>
                </c:pt>
                <c:pt idx="1519">
                  <c:v>0.17238000000000001</c:v>
                </c:pt>
                <c:pt idx="1520">
                  <c:v>0.17269000000000001</c:v>
                </c:pt>
                <c:pt idx="1521">
                  <c:v>0.17288999999999999</c:v>
                </c:pt>
                <c:pt idx="1522">
                  <c:v>0.17308999999999999</c:v>
                </c:pt>
                <c:pt idx="1523">
                  <c:v>0.17319000000000001</c:v>
                </c:pt>
                <c:pt idx="1524">
                  <c:v>0.17329</c:v>
                </c:pt>
                <c:pt idx="1525">
                  <c:v>0.17349000000000001</c:v>
                </c:pt>
                <c:pt idx="1526">
                  <c:v>0.17369000000000001</c:v>
                </c:pt>
                <c:pt idx="1527">
                  <c:v>0.1739</c:v>
                </c:pt>
                <c:pt idx="1528">
                  <c:v>0.17419999999999999</c:v>
                </c:pt>
                <c:pt idx="1529">
                  <c:v>0.17449999999999999</c:v>
                </c:pt>
                <c:pt idx="1530">
                  <c:v>0.17480000000000001</c:v>
                </c:pt>
                <c:pt idx="1531">
                  <c:v>0.17510999999999999</c:v>
                </c:pt>
                <c:pt idx="1532">
                  <c:v>0.17541000000000001</c:v>
                </c:pt>
                <c:pt idx="1533">
                  <c:v>0.17560999999999999</c:v>
                </c:pt>
                <c:pt idx="1534">
                  <c:v>0.17580999999999999</c:v>
                </c:pt>
                <c:pt idx="1535">
                  <c:v>0.17591000000000001</c:v>
                </c:pt>
                <c:pt idx="1536">
                  <c:v>0.17601</c:v>
                </c:pt>
                <c:pt idx="1537">
                  <c:v>0.17632</c:v>
                </c:pt>
                <c:pt idx="1538">
                  <c:v>0.17652000000000001</c:v>
                </c:pt>
                <c:pt idx="1539">
                  <c:v>0.17682</c:v>
                </c:pt>
                <c:pt idx="1540">
                  <c:v>0.17702000000000001</c:v>
                </c:pt>
                <c:pt idx="1541">
                  <c:v>0.17721999999999999</c:v>
                </c:pt>
                <c:pt idx="1542">
                  <c:v>0.17743</c:v>
                </c:pt>
                <c:pt idx="1543">
                  <c:v>0.17763000000000001</c:v>
                </c:pt>
                <c:pt idx="1544">
                  <c:v>0.17782999999999999</c:v>
                </c:pt>
                <c:pt idx="1545">
                  <c:v>0.17802999999999999</c:v>
                </c:pt>
                <c:pt idx="1546">
                  <c:v>0.17832999999999999</c:v>
                </c:pt>
                <c:pt idx="1547">
                  <c:v>0.17854</c:v>
                </c:pt>
                <c:pt idx="1548">
                  <c:v>0.17874000000000001</c:v>
                </c:pt>
                <c:pt idx="1549">
                  <c:v>0.17884</c:v>
                </c:pt>
                <c:pt idx="1550">
                  <c:v>0.17904</c:v>
                </c:pt>
                <c:pt idx="1551">
                  <c:v>0.17913999999999999</c:v>
                </c:pt>
                <c:pt idx="1552">
                  <c:v>0.17943999999999999</c:v>
                </c:pt>
                <c:pt idx="1553">
                  <c:v>0.17965</c:v>
                </c:pt>
                <c:pt idx="1554">
                  <c:v>0.17995</c:v>
                </c:pt>
                <c:pt idx="1555">
                  <c:v>0.18015</c:v>
                </c:pt>
                <c:pt idx="1556">
                  <c:v>0.18035000000000001</c:v>
                </c:pt>
                <c:pt idx="1557">
                  <c:v>0.18054999999999999</c:v>
                </c:pt>
                <c:pt idx="1558">
                  <c:v>0.18074999999999999</c:v>
                </c:pt>
                <c:pt idx="1559">
                  <c:v>0.18106</c:v>
                </c:pt>
                <c:pt idx="1560">
                  <c:v>0.18126</c:v>
                </c:pt>
                <c:pt idx="1561">
                  <c:v>0.18146000000000001</c:v>
                </c:pt>
                <c:pt idx="1562">
                  <c:v>0.18156</c:v>
                </c:pt>
                <c:pt idx="1563">
                  <c:v>0.18176</c:v>
                </c:pt>
                <c:pt idx="1564">
                  <c:v>0.18185999999999999</c:v>
                </c:pt>
                <c:pt idx="1565">
                  <c:v>0.18196999999999999</c:v>
                </c:pt>
                <c:pt idx="1566">
                  <c:v>0.18217</c:v>
                </c:pt>
                <c:pt idx="1567">
                  <c:v>0.18226999999999999</c:v>
                </c:pt>
                <c:pt idx="1568">
                  <c:v>0.18257000000000001</c:v>
                </c:pt>
                <c:pt idx="1569">
                  <c:v>0.18287</c:v>
                </c:pt>
                <c:pt idx="1570">
                  <c:v>0.18328</c:v>
                </c:pt>
                <c:pt idx="1571">
                  <c:v>0.18368000000000001</c:v>
                </c:pt>
                <c:pt idx="1572">
                  <c:v>0.18407999999999999</c:v>
                </c:pt>
                <c:pt idx="1573">
                  <c:v>0.18439</c:v>
                </c:pt>
                <c:pt idx="1574">
                  <c:v>0.18459</c:v>
                </c:pt>
                <c:pt idx="1575">
                  <c:v>0.18479000000000001</c:v>
                </c:pt>
                <c:pt idx="1576">
                  <c:v>0.18509</c:v>
                </c:pt>
                <c:pt idx="1577">
                  <c:v>0.18529000000000001</c:v>
                </c:pt>
                <c:pt idx="1578">
                  <c:v>0.18559999999999999</c:v>
                </c:pt>
                <c:pt idx="1579">
                  <c:v>0.18579999999999999</c:v>
                </c:pt>
                <c:pt idx="1580">
                  <c:v>0.186</c:v>
                </c:pt>
                <c:pt idx="1581">
                  <c:v>0.1862</c:v>
                </c:pt>
                <c:pt idx="1582">
                  <c:v>0.18640000000000001</c:v>
                </c:pt>
                <c:pt idx="1583">
                  <c:v>0.18670999999999999</c:v>
                </c:pt>
                <c:pt idx="1584">
                  <c:v>0.18690999999999999</c:v>
                </c:pt>
                <c:pt idx="1585">
                  <c:v>0.18711</c:v>
                </c:pt>
                <c:pt idx="1586">
                  <c:v>0.18720999999999999</c:v>
                </c:pt>
                <c:pt idx="1587">
                  <c:v>0.18740999999999999</c:v>
                </c:pt>
                <c:pt idx="1588">
                  <c:v>0.18751000000000001</c:v>
                </c:pt>
                <c:pt idx="1589">
                  <c:v>0.18770999999999999</c:v>
                </c:pt>
                <c:pt idx="1590">
                  <c:v>0.18801999999999999</c:v>
                </c:pt>
                <c:pt idx="1591">
                  <c:v>0.18831999999999999</c:v>
                </c:pt>
                <c:pt idx="1592">
                  <c:v>0.18862000000000001</c:v>
                </c:pt>
                <c:pt idx="1593">
                  <c:v>0.18872</c:v>
                </c:pt>
                <c:pt idx="1594">
                  <c:v>0.18892</c:v>
                </c:pt>
                <c:pt idx="1595">
                  <c:v>0.18912999999999999</c:v>
                </c:pt>
                <c:pt idx="1596">
                  <c:v>0.18933</c:v>
                </c:pt>
                <c:pt idx="1597">
                  <c:v>0.18962999999999999</c:v>
                </c:pt>
                <c:pt idx="1598">
                  <c:v>0.18983</c:v>
                </c:pt>
                <c:pt idx="1599">
                  <c:v>0.19003</c:v>
                </c:pt>
                <c:pt idx="1600">
                  <c:v>0.19014</c:v>
                </c:pt>
                <c:pt idx="1601">
                  <c:v>0.19034000000000001</c:v>
                </c:pt>
                <c:pt idx="1602">
                  <c:v>0.19044</c:v>
                </c:pt>
                <c:pt idx="1603">
                  <c:v>0.19053999999999999</c:v>
                </c:pt>
                <c:pt idx="1604">
                  <c:v>0.19073999999999999</c:v>
                </c:pt>
                <c:pt idx="1605">
                  <c:v>0.19094</c:v>
                </c:pt>
                <c:pt idx="1606">
                  <c:v>0.19114</c:v>
                </c:pt>
                <c:pt idx="1607">
                  <c:v>0.19123999999999999</c:v>
                </c:pt>
                <c:pt idx="1608">
                  <c:v>0.19155</c:v>
                </c:pt>
                <c:pt idx="1609">
                  <c:v>0.19175</c:v>
                </c:pt>
                <c:pt idx="1610">
                  <c:v>0.19184999999999999</c:v>
                </c:pt>
                <c:pt idx="1611">
                  <c:v>0.19195000000000001</c:v>
                </c:pt>
                <c:pt idx="1612">
                  <c:v>0.19205</c:v>
                </c:pt>
                <c:pt idx="1613">
                  <c:v>0.19214999999999999</c:v>
                </c:pt>
                <c:pt idx="1614">
                  <c:v>0.19234999999999999</c:v>
                </c:pt>
                <c:pt idx="1615">
                  <c:v>0.19256000000000001</c:v>
                </c:pt>
                <c:pt idx="1616">
                  <c:v>0.19286</c:v>
                </c:pt>
                <c:pt idx="1617">
                  <c:v>0.19306000000000001</c:v>
                </c:pt>
                <c:pt idx="1618">
                  <c:v>0.19325999999999999</c:v>
                </c:pt>
                <c:pt idx="1619">
                  <c:v>0.19345999999999999</c:v>
                </c:pt>
                <c:pt idx="1620">
                  <c:v>0.19377</c:v>
                </c:pt>
                <c:pt idx="1621">
                  <c:v>0.19406999999999999</c:v>
                </c:pt>
                <c:pt idx="1622">
                  <c:v>0.19447</c:v>
                </c:pt>
                <c:pt idx="1623">
                  <c:v>0.19488</c:v>
                </c:pt>
                <c:pt idx="1624">
                  <c:v>0.19517999999999999</c:v>
                </c:pt>
                <c:pt idx="1625">
                  <c:v>0.19558</c:v>
                </c:pt>
                <c:pt idx="1626">
                  <c:v>0.19578000000000001</c:v>
                </c:pt>
                <c:pt idx="1627">
                  <c:v>0.19608999999999999</c:v>
                </c:pt>
                <c:pt idx="1628">
                  <c:v>0.19628999999999999</c:v>
                </c:pt>
                <c:pt idx="1629">
                  <c:v>0.19658999999999999</c:v>
                </c:pt>
                <c:pt idx="1630">
                  <c:v>0.19678999999999999</c:v>
                </c:pt>
                <c:pt idx="1631">
                  <c:v>0.1971</c:v>
                </c:pt>
                <c:pt idx="1632">
                  <c:v>0.1973</c:v>
                </c:pt>
                <c:pt idx="1633">
                  <c:v>0.19750000000000001</c:v>
                </c:pt>
                <c:pt idx="1634">
                  <c:v>0.19769999999999999</c:v>
                </c:pt>
                <c:pt idx="1635">
                  <c:v>0.1978</c:v>
                </c:pt>
                <c:pt idx="1636">
                  <c:v>0.19789999999999999</c:v>
                </c:pt>
                <c:pt idx="1637">
                  <c:v>0.19819999999999999</c:v>
                </c:pt>
                <c:pt idx="1638">
                  <c:v>0.19850999999999999</c:v>
                </c:pt>
                <c:pt idx="1639">
                  <c:v>0.19871</c:v>
                </c:pt>
                <c:pt idx="1640">
                  <c:v>0.19900999999999999</c:v>
                </c:pt>
                <c:pt idx="1641">
                  <c:v>0.19921</c:v>
                </c:pt>
                <c:pt idx="1642">
                  <c:v>0.19941999999999999</c:v>
                </c:pt>
                <c:pt idx="1643">
                  <c:v>0.19972000000000001</c:v>
                </c:pt>
                <c:pt idx="1644">
                  <c:v>0.20002</c:v>
                </c:pt>
                <c:pt idx="1645">
                  <c:v>0.20032</c:v>
                </c:pt>
                <c:pt idx="1646">
                  <c:v>0.20052</c:v>
                </c:pt>
                <c:pt idx="1647">
                  <c:v>0.20072999999999999</c:v>
                </c:pt>
                <c:pt idx="1648">
                  <c:v>0.20093</c:v>
                </c:pt>
                <c:pt idx="1649">
                  <c:v>0.20113</c:v>
                </c:pt>
                <c:pt idx="1650">
                  <c:v>0.20122999999999999</c:v>
                </c:pt>
                <c:pt idx="1651">
                  <c:v>0.20143</c:v>
                </c:pt>
                <c:pt idx="1652">
                  <c:v>0.20163</c:v>
                </c:pt>
                <c:pt idx="1653">
                  <c:v>0.20194000000000001</c:v>
                </c:pt>
                <c:pt idx="1654">
                  <c:v>0.20213999999999999</c:v>
                </c:pt>
                <c:pt idx="1655">
                  <c:v>0.20244000000000001</c:v>
                </c:pt>
                <c:pt idx="1656">
                  <c:v>0.20263999999999999</c:v>
                </c:pt>
                <c:pt idx="1657">
                  <c:v>0.20294999999999999</c:v>
                </c:pt>
                <c:pt idx="1658">
                  <c:v>0.20315</c:v>
                </c:pt>
                <c:pt idx="1659">
                  <c:v>0.20335</c:v>
                </c:pt>
                <c:pt idx="1660">
                  <c:v>0.20365</c:v>
                </c:pt>
                <c:pt idx="1661">
                  <c:v>0.20385</c:v>
                </c:pt>
                <c:pt idx="1662">
                  <c:v>0.20416000000000001</c:v>
                </c:pt>
                <c:pt idx="1663">
                  <c:v>0.20446</c:v>
                </c:pt>
                <c:pt idx="1664">
                  <c:v>0.20466000000000001</c:v>
                </c:pt>
                <c:pt idx="1665">
                  <c:v>0.20485999999999999</c:v>
                </c:pt>
                <c:pt idx="1666">
                  <c:v>0.20516000000000001</c:v>
                </c:pt>
                <c:pt idx="1667">
                  <c:v>0.20547000000000001</c:v>
                </c:pt>
                <c:pt idx="1668">
                  <c:v>0.20587</c:v>
                </c:pt>
                <c:pt idx="1669">
                  <c:v>0.20616999999999999</c:v>
                </c:pt>
                <c:pt idx="1670">
                  <c:v>0.20637</c:v>
                </c:pt>
                <c:pt idx="1671">
                  <c:v>0.20658000000000001</c:v>
                </c:pt>
                <c:pt idx="1672">
                  <c:v>0.20668</c:v>
                </c:pt>
                <c:pt idx="1673">
                  <c:v>0.20688000000000001</c:v>
                </c:pt>
                <c:pt idx="1674">
                  <c:v>0.20707999999999999</c:v>
                </c:pt>
                <c:pt idx="1675">
                  <c:v>0.20727999999999999</c:v>
                </c:pt>
                <c:pt idx="1676">
                  <c:v>0.20759</c:v>
                </c:pt>
                <c:pt idx="1677">
                  <c:v>0.20788999999999999</c:v>
                </c:pt>
                <c:pt idx="1678">
                  <c:v>0.20818999999999999</c:v>
                </c:pt>
                <c:pt idx="1679">
                  <c:v>0.20849000000000001</c:v>
                </c:pt>
                <c:pt idx="1680">
                  <c:v>0.20868999999999999</c:v>
                </c:pt>
                <c:pt idx="1681">
                  <c:v>0.20910000000000001</c:v>
                </c:pt>
                <c:pt idx="1682">
                  <c:v>0.2094</c:v>
                </c:pt>
                <c:pt idx="1683">
                  <c:v>0.2097</c:v>
                </c:pt>
                <c:pt idx="1684">
                  <c:v>0.21001</c:v>
                </c:pt>
                <c:pt idx="1685">
                  <c:v>0.21031</c:v>
                </c:pt>
                <c:pt idx="1686">
                  <c:v>0.21060999999999999</c:v>
                </c:pt>
                <c:pt idx="1687">
                  <c:v>0.21101</c:v>
                </c:pt>
                <c:pt idx="1688">
                  <c:v>0.21132000000000001</c:v>
                </c:pt>
                <c:pt idx="1689">
                  <c:v>0.21162</c:v>
                </c:pt>
                <c:pt idx="1690">
                  <c:v>0.21192</c:v>
                </c:pt>
                <c:pt idx="1691">
                  <c:v>0.21212</c:v>
                </c:pt>
                <c:pt idx="1692">
                  <c:v>0.21232999999999999</c:v>
                </c:pt>
                <c:pt idx="1693">
                  <c:v>0.21243000000000001</c:v>
                </c:pt>
                <c:pt idx="1694">
                  <c:v>0.21243000000000001</c:v>
                </c:pt>
                <c:pt idx="1695">
                  <c:v>0.21243000000000001</c:v>
                </c:pt>
                <c:pt idx="1696">
                  <c:v>0.21263000000000001</c:v>
                </c:pt>
                <c:pt idx="1697">
                  <c:v>0.21282999999999999</c:v>
                </c:pt>
                <c:pt idx="1698">
                  <c:v>0.21312999999999999</c:v>
                </c:pt>
                <c:pt idx="1699">
                  <c:v>0.21343999999999999</c:v>
                </c:pt>
                <c:pt idx="1700">
                  <c:v>0.21374000000000001</c:v>
                </c:pt>
                <c:pt idx="1701">
                  <c:v>0.21414</c:v>
                </c:pt>
                <c:pt idx="1702">
                  <c:v>0.21443999999999999</c:v>
                </c:pt>
                <c:pt idx="1703">
                  <c:v>0.21475</c:v>
                </c:pt>
                <c:pt idx="1704">
                  <c:v>0.21504999999999999</c:v>
                </c:pt>
                <c:pt idx="1705">
                  <c:v>0.21535000000000001</c:v>
                </c:pt>
                <c:pt idx="1706">
                  <c:v>0.21565000000000001</c:v>
                </c:pt>
                <c:pt idx="1707">
                  <c:v>0.21596000000000001</c:v>
                </c:pt>
                <c:pt idx="1708">
                  <c:v>0.21626000000000001</c:v>
                </c:pt>
                <c:pt idx="1709">
                  <c:v>0.21646000000000001</c:v>
                </c:pt>
                <c:pt idx="1710">
                  <c:v>0.21665999999999999</c:v>
                </c:pt>
                <c:pt idx="1711">
                  <c:v>0.21676000000000001</c:v>
                </c:pt>
                <c:pt idx="1712">
                  <c:v>0.21687000000000001</c:v>
                </c:pt>
                <c:pt idx="1713">
                  <c:v>0.21717</c:v>
                </c:pt>
                <c:pt idx="1714">
                  <c:v>0.21737000000000001</c:v>
                </c:pt>
                <c:pt idx="1715">
                  <c:v>0.21767</c:v>
                </c:pt>
                <c:pt idx="1716">
                  <c:v>0.21787000000000001</c:v>
                </c:pt>
                <c:pt idx="1717">
                  <c:v>0.21818000000000001</c:v>
                </c:pt>
                <c:pt idx="1718">
                  <c:v>0.21837999999999999</c:v>
                </c:pt>
                <c:pt idx="1719">
                  <c:v>0.21868000000000001</c:v>
                </c:pt>
                <c:pt idx="1720">
                  <c:v>0.21887999999999999</c:v>
                </c:pt>
                <c:pt idx="1721">
                  <c:v>0.21908</c:v>
                </c:pt>
                <c:pt idx="1722">
                  <c:v>0.21939</c:v>
                </c:pt>
                <c:pt idx="1723">
                  <c:v>0.21969</c:v>
                </c:pt>
                <c:pt idx="1724">
                  <c:v>0.21998999999999999</c:v>
                </c:pt>
                <c:pt idx="1725">
                  <c:v>0.22029000000000001</c:v>
                </c:pt>
                <c:pt idx="1726">
                  <c:v>0.22059999999999999</c:v>
                </c:pt>
                <c:pt idx="1727">
                  <c:v>0.22070000000000001</c:v>
                </c:pt>
                <c:pt idx="1728">
                  <c:v>0.2208</c:v>
                </c:pt>
                <c:pt idx="1729">
                  <c:v>0.221</c:v>
                </c:pt>
                <c:pt idx="1730">
                  <c:v>0.22120000000000001</c:v>
                </c:pt>
                <c:pt idx="1731">
                  <c:v>0.22140000000000001</c:v>
                </c:pt>
                <c:pt idx="1732">
                  <c:v>0.22170999999999999</c:v>
                </c:pt>
                <c:pt idx="1733">
                  <c:v>0.22191</c:v>
                </c:pt>
                <c:pt idx="1734">
                  <c:v>0.22211</c:v>
                </c:pt>
                <c:pt idx="1735">
                  <c:v>0.22241</c:v>
                </c:pt>
                <c:pt idx="1736">
                  <c:v>0.22272</c:v>
                </c:pt>
                <c:pt idx="1737">
                  <c:v>0.22292000000000001</c:v>
                </c:pt>
                <c:pt idx="1738">
                  <c:v>0.22312000000000001</c:v>
                </c:pt>
                <c:pt idx="1739">
                  <c:v>0.22331999999999999</c:v>
                </c:pt>
                <c:pt idx="1740">
                  <c:v>0.22352</c:v>
                </c:pt>
                <c:pt idx="1741">
                  <c:v>0.22372</c:v>
                </c:pt>
                <c:pt idx="1742">
                  <c:v>0.22392999999999999</c:v>
                </c:pt>
                <c:pt idx="1743">
                  <c:v>0.22423000000000001</c:v>
                </c:pt>
                <c:pt idx="1744">
                  <c:v>0.22463</c:v>
                </c:pt>
                <c:pt idx="1745">
                  <c:v>0.22492999999999999</c:v>
                </c:pt>
                <c:pt idx="1746">
                  <c:v>0.22514000000000001</c:v>
                </c:pt>
                <c:pt idx="1747">
                  <c:v>0.22534000000000001</c:v>
                </c:pt>
                <c:pt idx="1748">
                  <c:v>0.22553999999999999</c:v>
                </c:pt>
                <c:pt idx="1749">
                  <c:v>0.22584000000000001</c:v>
                </c:pt>
                <c:pt idx="1750">
                  <c:v>0.22614999999999999</c:v>
                </c:pt>
                <c:pt idx="1751">
                  <c:v>0.22635</c:v>
                </c:pt>
                <c:pt idx="1752">
                  <c:v>0.22664999999999999</c:v>
                </c:pt>
                <c:pt idx="1753">
                  <c:v>0.22685</c:v>
                </c:pt>
                <c:pt idx="1754">
                  <c:v>0.22705</c:v>
                </c:pt>
                <c:pt idx="1755">
                  <c:v>0.22725000000000001</c:v>
                </c:pt>
                <c:pt idx="1756">
                  <c:v>0.22756000000000001</c:v>
                </c:pt>
                <c:pt idx="1757">
                  <c:v>0.22775999999999999</c:v>
                </c:pt>
                <c:pt idx="1758">
                  <c:v>0.22806000000000001</c:v>
                </c:pt>
                <c:pt idx="1759">
                  <c:v>0.22846</c:v>
                </c:pt>
                <c:pt idx="1760">
                  <c:v>0.22877</c:v>
                </c:pt>
                <c:pt idx="1761">
                  <c:v>0.22917000000000001</c:v>
                </c:pt>
                <c:pt idx="1762">
                  <c:v>0.22947000000000001</c:v>
                </c:pt>
                <c:pt idx="1763">
                  <c:v>0.22968</c:v>
                </c:pt>
                <c:pt idx="1764">
                  <c:v>0.22997999999999999</c:v>
                </c:pt>
                <c:pt idx="1765">
                  <c:v>0.23028000000000001</c:v>
                </c:pt>
                <c:pt idx="1766">
                  <c:v>0.23058000000000001</c:v>
                </c:pt>
                <c:pt idx="1767">
                  <c:v>0.23099</c:v>
                </c:pt>
                <c:pt idx="1768">
                  <c:v>0.23129</c:v>
                </c:pt>
                <c:pt idx="1769">
                  <c:v>0.23158999999999999</c:v>
                </c:pt>
                <c:pt idx="1770">
                  <c:v>0.23189000000000001</c:v>
                </c:pt>
                <c:pt idx="1771">
                  <c:v>0.23219999999999999</c:v>
                </c:pt>
                <c:pt idx="1772">
                  <c:v>0.2324</c:v>
                </c:pt>
                <c:pt idx="1773">
                  <c:v>0.23280000000000001</c:v>
                </c:pt>
                <c:pt idx="1774">
                  <c:v>0.23321</c:v>
                </c:pt>
                <c:pt idx="1775">
                  <c:v>0.23351</c:v>
                </c:pt>
                <c:pt idx="1776">
                  <c:v>0.23380999999999999</c:v>
                </c:pt>
                <c:pt idx="1777">
                  <c:v>0.23401</c:v>
                </c:pt>
                <c:pt idx="1778">
                  <c:v>0.23411000000000001</c:v>
                </c:pt>
                <c:pt idx="1779">
                  <c:v>0.23432</c:v>
                </c:pt>
                <c:pt idx="1780">
                  <c:v>0.23452000000000001</c:v>
                </c:pt>
                <c:pt idx="1781">
                  <c:v>0.23482</c:v>
                </c:pt>
                <c:pt idx="1782">
                  <c:v>0.23522000000000001</c:v>
                </c:pt>
                <c:pt idx="1783">
                  <c:v>0.23552999999999999</c:v>
                </c:pt>
                <c:pt idx="1784">
                  <c:v>0.23583000000000001</c:v>
                </c:pt>
                <c:pt idx="1785">
                  <c:v>0.23613000000000001</c:v>
                </c:pt>
                <c:pt idx="1786">
                  <c:v>0.23643</c:v>
                </c:pt>
                <c:pt idx="1787">
                  <c:v>0.23663999999999999</c:v>
                </c:pt>
                <c:pt idx="1788">
                  <c:v>0.23694000000000001</c:v>
                </c:pt>
                <c:pt idx="1789">
                  <c:v>0.23713999999999999</c:v>
                </c:pt>
                <c:pt idx="1790">
                  <c:v>0.23734</c:v>
                </c:pt>
                <c:pt idx="1791">
                  <c:v>0.23754</c:v>
                </c:pt>
                <c:pt idx="1792">
                  <c:v>0.23774000000000001</c:v>
                </c:pt>
                <c:pt idx="1793">
                  <c:v>0.23794999999999999</c:v>
                </c:pt>
                <c:pt idx="1794">
                  <c:v>0.23824999999999999</c:v>
                </c:pt>
                <c:pt idx="1795">
                  <c:v>0.23855000000000001</c:v>
                </c:pt>
                <c:pt idx="1796">
                  <c:v>0.23874999999999999</c:v>
                </c:pt>
                <c:pt idx="1797">
                  <c:v>0.23905999999999999</c:v>
                </c:pt>
                <c:pt idx="1798">
                  <c:v>0.23926</c:v>
                </c:pt>
                <c:pt idx="1799">
                  <c:v>0.23956</c:v>
                </c:pt>
                <c:pt idx="1800">
                  <c:v>0.23996000000000001</c:v>
                </c:pt>
                <c:pt idx="1801">
                  <c:v>0.24027000000000001</c:v>
                </c:pt>
                <c:pt idx="1802">
                  <c:v>0.24067</c:v>
                </c:pt>
                <c:pt idx="1803">
                  <c:v>0.24107000000000001</c:v>
                </c:pt>
                <c:pt idx="1804">
                  <c:v>0.24148</c:v>
                </c:pt>
                <c:pt idx="1805">
                  <c:v>0.24177999999999999</c:v>
                </c:pt>
                <c:pt idx="1806">
                  <c:v>0.24198</c:v>
                </c:pt>
                <c:pt idx="1807">
                  <c:v>0.24228</c:v>
                </c:pt>
                <c:pt idx="1808">
                  <c:v>0.24259</c:v>
                </c:pt>
                <c:pt idx="1809">
                  <c:v>0.24279000000000001</c:v>
                </c:pt>
                <c:pt idx="1810">
                  <c:v>0.24309</c:v>
                </c:pt>
                <c:pt idx="1811">
                  <c:v>0.24318999999999999</c:v>
                </c:pt>
                <c:pt idx="1812">
                  <c:v>0.24339</c:v>
                </c:pt>
                <c:pt idx="1813">
                  <c:v>0.24360000000000001</c:v>
                </c:pt>
                <c:pt idx="1814">
                  <c:v>0.24390000000000001</c:v>
                </c:pt>
                <c:pt idx="1815">
                  <c:v>0.2442</c:v>
                </c:pt>
                <c:pt idx="1816">
                  <c:v>0.24460000000000001</c:v>
                </c:pt>
                <c:pt idx="1817">
                  <c:v>0.24490999999999999</c:v>
                </c:pt>
                <c:pt idx="1818">
                  <c:v>0.24510999999999999</c:v>
                </c:pt>
                <c:pt idx="1819">
                  <c:v>0.24540999999999999</c:v>
                </c:pt>
                <c:pt idx="1820">
                  <c:v>0.24560999999999999</c:v>
                </c:pt>
                <c:pt idx="1821">
                  <c:v>0.24592</c:v>
                </c:pt>
                <c:pt idx="1822">
                  <c:v>0.24621999999999999</c:v>
                </c:pt>
                <c:pt idx="1823">
                  <c:v>0.24651999999999999</c:v>
                </c:pt>
                <c:pt idx="1824">
                  <c:v>0.24662000000000001</c:v>
                </c:pt>
                <c:pt idx="1825">
                  <c:v>0.24682000000000001</c:v>
                </c:pt>
                <c:pt idx="1826">
                  <c:v>0.24701999999999999</c:v>
                </c:pt>
                <c:pt idx="1827">
                  <c:v>0.24732999999999999</c:v>
                </c:pt>
                <c:pt idx="1828">
                  <c:v>0.24762999999999999</c:v>
                </c:pt>
                <c:pt idx="1829">
                  <c:v>0.24793000000000001</c:v>
                </c:pt>
                <c:pt idx="1830">
                  <c:v>0.24823999999999999</c:v>
                </c:pt>
                <c:pt idx="1831">
                  <c:v>0.24854000000000001</c:v>
                </c:pt>
                <c:pt idx="1832">
                  <c:v>0.24884000000000001</c:v>
                </c:pt>
                <c:pt idx="1833">
                  <c:v>0.24923999999999999</c:v>
                </c:pt>
                <c:pt idx="1834">
                  <c:v>0.24965000000000001</c:v>
                </c:pt>
                <c:pt idx="1835">
                  <c:v>0.25014999999999998</c:v>
                </c:pt>
                <c:pt idx="1836">
                  <c:v>0.25054999999999999</c:v>
                </c:pt>
                <c:pt idx="1837">
                  <c:v>0.25086000000000003</c:v>
                </c:pt>
                <c:pt idx="1838">
                  <c:v>0.25115999999999999</c:v>
                </c:pt>
                <c:pt idx="1839">
                  <c:v>0.25135999999999997</c:v>
                </c:pt>
                <c:pt idx="1840">
                  <c:v>0.25165999999999999</c:v>
                </c:pt>
                <c:pt idx="1841">
                  <c:v>0.25186999999999998</c:v>
                </c:pt>
                <c:pt idx="1842">
                  <c:v>0.25217000000000001</c:v>
                </c:pt>
                <c:pt idx="1843">
                  <c:v>0.25247000000000003</c:v>
                </c:pt>
                <c:pt idx="1844">
                  <c:v>0.25276999999999999</c:v>
                </c:pt>
                <c:pt idx="1845">
                  <c:v>0.25318000000000002</c:v>
                </c:pt>
                <c:pt idx="1846">
                  <c:v>0.25358000000000003</c:v>
                </c:pt>
                <c:pt idx="1847">
                  <c:v>0.25387999999999999</c:v>
                </c:pt>
                <c:pt idx="1848">
                  <c:v>0.25419000000000003</c:v>
                </c:pt>
                <c:pt idx="1849">
                  <c:v>0.25439000000000001</c:v>
                </c:pt>
                <c:pt idx="1850">
                  <c:v>0.25448999999999999</c:v>
                </c:pt>
                <c:pt idx="1851">
                  <c:v>0.25469000000000003</c:v>
                </c:pt>
                <c:pt idx="1852">
                  <c:v>0.25479000000000002</c:v>
                </c:pt>
                <c:pt idx="1853">
                  <c:v>0.25508999999999998</c:v>
                </c:pt>
                <c:pt idx="1854">
                  <c:v>0.25540000000000002</c:v>
                </c:pt>
                <c:pt idx="1855">
                  <c:v>0.25569999999999998</c:v>
                </c:pt>
                <c:pt idx="1856">
                  <c:v>0.25590000000000002</c:v>
                </c:pt>
                <c:pt idx="1857">
                  <c:v>0.25619999999999998</c:v>
                </c:pt>
                <c:pt idx="1858">
                  <c:v>0.25641000000000003</c:v>
                </c:pt>
                <c:pt idx="1859">
                  <c:v>0.25670999999999999</c:v>
                </c:pt>
                <c:pt idx="1860">
                  <c:v>0.25720999999999999</c:v>
                </c:pt>
                <c:pt idx="1861">
                  <c:v>0.25762000000000002</c:v>
                </c:pt>
                <c:pt idx="1862">
                  <c:v>0.25802000000000003</c:v>
                </c:pt>
                <c:pt idx="1863">
                  <c:v>0.25831999999999999</c:v>
                </c:pt>
                <c:pt idx="1864">
                  <c:v>0.25852000000000003</c:v>
                </c:pt>
                <c:pt idx="1865">
                  <c:v>0.25883</c:v>
                </c:pt>
                <c:pt idx="1866">
                  <c:v>0.25902999999999998</c:v>
                </c:pt>
                <c:pt idx="1867">
                  <c:v>0.25933</c:v>
                </c:pt>
                <c:pt idx="1868">
                  <c:v>0.25963000000000003</c:v>
                </c:pt>
                <c:pt idx="1869">
                  <c:v>0.25994</c:v>
                </c:pt>
                <c:pt idx="1870">
                  <c:v>0.26024000000000003</c:v>
                </c:pt>
                <c:pt idx="1871">
                  <c:v>0.26063999999999998</c:v>
                </c:pt>
                <c:pt idx="1872">
                  <c:v>0.26094000000000001</c:v>
                </c:pt>
                <c:pt idx="1873">
                  <c:v>0.26124999999999998</c:v>
                </c:pt>
                <c:pt idx="1874">
                  <c:v>0.26155</c:v>
                </c:pt>
                <c:pt idx="1875">
                  <c:v>0.26185000000000003</c:v>
                </c:pt>
                <c:pt idx="1876">
                  <c:v>0.26214999999999999</c:v>
                </c:pt>
                <c:pt idx="1877">
                  <c:v>0.26235999999999998</c:v>
                </c:pt>
                <c:pt idx="1878">
                  <c:v>0.26266</c:v>
                </c:pt>
                <c:pt idx="1879">
                  <c:v>0.26296000000000003</c:v>
                </c:pt>
                <c:pt idx="1880">
                  <c:v>0.26325999999999999</c:v>
                </c:pt>
                <c:pt idx="1881">
                  <c:v>0.26357000000000003</c:v>
                </c:pt>
                <c:pt idx="1882">
                  <c:v>0.26396999999999998</c:v>
                </c:pt>
                <c:pt idx="1883">
                  <c:v>0.26427</c:v>
                </c:pt>
                <c:pt idx="1884">
                  <c:v>0.26468000000000003</c:v>
                </c:pt>
                <c:pt idx="1885">
                  <c:v>0.26497999999999999</c:v>
                </c:pt>
                <c:pt idx="1886">
                  <c:v>0.26518000000000003</c:v>
                </c:pt>
                <c:pt idx="1887">
                  <c:v>0.26547999999999999</c:v>
                </c:pt>
                <c:pt idx="1888">
                  <c:v>0.26568999999999998</c:v>
                </c:pt>
                <c:pt idx="1889">
                  <c:v>0.26599</c:v>
                </c:pt>
                <c:pt idx="1890">
                  <c:v>0.26629000000000003</c:v>
                </c:pt>
                <c:pt idx="1891">
                  <c:v>0.26658999999999999</c:v>
                </c:pt>
                <c:pt idx="1892">
                  <c:v>0.26700000000000002</c:v>
                </c:pt>
                <c:pt idx="1893">
                  <c:v>0.26740000000000003</c:v>
                </c:pt>
                <c:pt idx="1894">
                  <c:v>0.26769999999999999</c:v>
                </c:pt>
                <c:pt idx="1895">
                  <c:v>0.26801000000000003</c:v>
                </c:pt>
                <c:pt idx="1896">
                  <c:v>0.26821</c:v>
                </c:pt>
                <c:pt idx="1897">
                  <c:v>0.26840999999999998</c:v>
                </c:pt>
                <c:pt idx="1898">
                  <c:v>0.26871</c:v>
                </c:pt>
                <c:pt idx="1899">
                  <c:v>0.26901000000000003</c:v>
                </c:pt>
                <c:pt idx="1900">
                  <c:v>0.26922000000000001</c:v>
                </c:pt>
                <c:pt idx="1901">
                  <c:v>0.26951999999999998</c:v>
                </c:pt>
                <c:pt idx="1902">
                  <c:v>0.26991999999999999</c:v>
                </c:pt>
                <c:pt idx="1903">
                  <c:v>0.27022000000000002</c:v>
                </c:pt>
                <c:pt idx="1904">
                  <c:v>0.27062999999999998</c:v>
                </c:pt>
                <c:pt idx="1905">
                  <c:v>0.27093</c:v>
                </c:pt>
                <c:pt idx="1906">
                  <c:v>0.27123000000000003</c:v>
                </c:pt>
                <c:pt idx="1907">
                  <c:v>0.27154</c:v>
                </c:pt>
                <c:pt idx="1908">
                  <c:v>0.27184000000000003</c:v>
                </c:pt>
                <c:pt idx="1909">
                  <c:v>0.27213999999999999</c:v>
                </c:pt>
                <c:pt idx="1910">
                  <c:v>0.27244000000000002</c:v>
                </c:pt>
                <c:pt idx="1911">
                  <c:v>0.27284999999999998</c:v>
                </c:pt>
                <c:pt idx="1912">
                  <c:v>0.27305000000000001</c:v>
                </c:pt>
                <c:pt idx="1913">
                  <c:v>0.27324999999999999</c:v>
                </c:pt>
                <c:pt idx="1914">
                  <c:v>0.27355000000000002</c:v>
                </c:pt>
                <c:pt idx="1915">
                  <c:v>0.27374999999999999</c:v>
                </c:pt>
                <c:pt idx="1916">
                  <c:v>0.27406000000000003</c:v>
                </c:pt>
                <c:pt idx="1917">
                  <c:v>0.27426</c:v>
                </c:pt>
                <c:pt idx="1918">
                  <c:v>0.27456000000000003</c:v>
                </c:pt>
                <c:pt idx="1919">
                  <c:v>0.27476</c:v>
                </c:pt>
                <c:pt idx="1920">
                  <c:v>0.27495999999999998</c:v>
                </c:pt>
                <c:pt idx="1921">
                  <c:v>0.27517000000000003</c:v>
                </c:pt>
                <c:pt idx="1922">
                  <c:v>0.27546999999999999</c:v>
                </c:pt>
                <c:pt idx="1923">
                  <c:v>0.27567000000000003</c:v>
                </c:pt>
                <c:pt idx="1924">
                  <c:v>0.27587</c:v>
                </c:pt>
                <c:pt idx="1925">
                  <c:v>0.27606999999999998</c:v>
                </c:pt>
                <c:pt idx="1926">
                  <c:v>0.27617999999999998</c:v>
                </c:pt>
                <c:pt idx="1927">
                  <c:v>0.27638000000000001</c:v>
                </c:pt>
                <c:pt idx="1928">
                  <c:v>0.27667999999999998</c:v>
                </c:pt>
                <c:pt idx="1929">
                  <c:v>0.27698</c:v>
                </c:pt>
                <c:pt idx="1930">
                  <c:v>0.27739000000000003</c:v>
                </c:pt>
                <c:pt idx="1931">
                  <c:v>0.27778999999999998</c:v>
                </c:pt>
                <c:pt idx="1932">
                  <c:v>0.27809</c:v>
                </c:pt>
                <c:pt idx="1933">
                  <c:v>0.27850000000000003</c:v>
                </c:pt>
                <c:pt idx="1934">
                  <c:v>0.27900000000000003</c:v>
                </c:pt>
                <c:pt idx="1935">
                  <c:v>0.27929999999999999</c:v>
                </c:pt>
                <c:pt idx="1936">
                  <c:v>0.27971000000000001</c:v>
                </c:pt>
                <c:pt idx="1937">
                  <c:v>0.28000999999999998</c:v>
                </c:pt>
                <c:pt idx="1938">
                  <c:v>0.28040999999999999</c:v>
                </c:pt>
                <c:pt idx="1939">
                  <c:v>0.28082000000000001</c:v>
                </c:pt>
                <c:pt idx="1940">
                  <c:v>0.28111999999999998</c:v>
                </c:pt>
                <c:pt idx="1941">
                  <c:v>0.28142</c:v>
                </c:pt>
                <c:pt idx="1942">
                  <c:v>0.28161999999999998</c:v>
                </c:pt>
                <c:pt idx="1943">
                  <c:v>0.28192</c:v>
                </c:pt>
                <c:pt idx="1944">
                  <c:v>0.28212999999999999</c:v>
                </c:pt>
                <c:pt idx="1945">
                  <c:v>0.28243000000000001</c:v>
                </c:pt>
                <c:pt idx="1946">
                  <c:v>0.28272999999999998</c:v>
                </c:pt>
                <c:pt idx="1947">
                  <c:v>0.28314</c:v>
                </c:pt>
                <c:pt idx="1948">
                  <c:v>0.28344000000000003</c:v>
                </c:pt>
                <c:pt idx="1949">
                  <c:v>0.28383999999999998</c:v>
                </c:pt>
                <c:pt idx="1950">
                  <c:v>0.28414</c:v>
                </c:pt>
                <c:pt idx="1951">
                  <c:v>0.28434999999999999</c:v>
                </c:pt>
                <c:pt idx="1952">
                  <c:v>0.28465000000000001</c:v>
                </c:pt>
                <c:pt idx="1953">
                  <c:v>0.28505000000000003</c:v>
                </c:pt>
                <c:pt idx="1954">
                  <c:v>0.28534999999999999</c:v>
                </c:pt>
                <c:pt idx="1955">
                  <c:v>0.28576000000000001</c:v>
                </c:pt>
                <c:pt idx="1956">
                  <c:v>0.28605999999999998</c:v>
                </c:pt>
                <c:pt idx="1957">
                  <c:v>0.28636</c:v>
                </c:pt>
                <c:pt idx="1958">
                  <c:v>0.28677000000000002</c:v>
                </c:pt>
                <c:pt idx="1959">
                  <c:v>0.28716999999999998</c:v>
                </c:pt>
                <c:pt idx="1960">
                  <c:v>0.28747</c:v>
                </c:pt>
                <c:pt idx="1961">
                  <c:v>0.28777999999999998</c:v>
                </c:pt>
                <c:pt idx="1962">
                  <c:v>0.28808</c:v>
                </c:pt>
                <c:pt idx="1963">
                  <c:v>0.28827999999999998</c:v>
                </c:pt>
                <c:pt idx="1964">
                  <c:v>0.28858</c:v>
                </c:pt>
                <c:pt idx="1965">
                  <c:v>0.28877999999999998</c:v>
                </c:pt>
                <c:pt idx="1966">
                  <c:v>0.28909000000000001</c:v>
                </c:pt>
                <c:pt idx="1967">
                  <c:v>0.28949000000000003</c:v>
                </c:pt>
                <c:pt idx="1968">
                  <c:v>0.28988999999999998</c:v>
                </c:pt>
                <c:pt idx="1969">
                  <c:v>0.2903</c:v>
                </c:pt>
                <c:pt idx="1970">
                  <c:v>0.29060000000000002</c:v>
                </c:pt>
                <c:pt idx="1971">
                  <c:v>0.29099999999999998</c:v>
                </c:pt>
                <c:pt idx="1972">
                  <c:v>0.29120000000000001</c:v>
                </c:pt>
                <c:pt idx="1973">
                  <c:v>0.29150999999999999</c:v>
                </c:pt>
                <c:pt idx="1974">
                  <c:v>0.29191</c:v>
                </c:pt>
                <c:pt idx="1975">
                  <c:v>0.29221000000000003</c:v>
                </c:pt>
                <c:pt idx="1976">
                  <c:v>0.29252</c:v>
                </c:pt>
                <c:pt idx="1977">
                  <c:v>0.29292000000000001</c:v>
                </c:pt>
                <c:pt idx="1978">
                  <c:v>0.29332000000000003</c:v>
                </c:pt>
                <c:pt idx="1979">
                  <c:v>0.29363</c:v>
                </c:pt>
                <c:pt idx="1980">
                  <c:v>0.29393000000000002</c:v>
                </c:pt>
                <c:pt idx="1981">
                  <c:v>0.29413</c:v>
                </c:pt>
                <c:pt idx="1982">
                  <c:v>0.29443000000000003</c:v>
                </c:pt>
                <c:pt idx="1983">
                  <c:v>0.29472999999999999</c:v>
                </c:pt>
                <c:pt idx="1984">
                  <c:v>0.29504000000000002</c:v>
                </c:pt>
                <c:pt idx="1985">
                  <c:v>0.29543999999999998</c:v>
                </c:pt>
                <c:pt idx="1986">
                  <c:v>0.29594999999999999</c:v>
                </c:pt>
                <c:pt idx="1987">
                  <c:v>0.29635</c:v>
                </c:pt>
                <c:pt idx="1988">
                  <c:v>0.29665000000000002</c:v>
                </c:pt>
                <c:pt idx="1989">
                  <c:v>0.29694999999999999</c:v>
                </c:pt>
                <c:pt idx="1990">
                  <c:v>0.29726000000000002</c:v>
                </c:pt>
                <c:pt idx="1991">
                  <c:v>0.29755999999999999</c:v>
                </c:pt>
                <c:pt idx="1992">
                  <c:v>0.29786000000000001</c:v>
                </c:pt>
                <c:pt idx="1993">
                  <c:v>0.29815999999999998</c:v>
                </c:pt>
                <c:pt idx="1994">
                  <c:v>0.29847000000000001</c:v>
                </c:pt>
                <c:pt idx="1995">
                  <c:v>0.29887000000000002</c:v>
                </c:pt>
                <c:pt idx="1996">
                  <c:v>0.29926999999999998</c:v>
                </c:pt>
                <c:pt idx="1997">
                  <c:v>0.29958000000000001</c:v>
                </c:pt>
                <c:pt idx="1998">
                  <c:v>0.29977999999999999</c:v>
                </c:pt>
                <c:pt idx="1999">
                  <c:v>0.30008000000000001</c:v>
                </c:pt>
                <c:pt idx="2000">
                  <c:v>0.30027999999999999</c:v>
                </c:pt>
                <c:pt idx="2001">
                  <c:v>0.30059000000000002</c:v>
                </c:pt>
                <c:pt idx="2002">
                  <c:v>0.30098999999999998</c:v>
                </c:pt>
                <c:pt idx="2003">
                  <c:v>0.30129</c:v>
                </c:pt>
                <c:pt idx="2004">
                  <c:v>0.30159000000000002</c:v>
                </c:pt>
                <c:pt idx="2005">
                  <c:v>0.3019</c:v>
                </c:pt>
                <c:pt idx="2006">
                  <c:v>0.30220000000000002</c:v>
                </c:pt>
                <c:pt idx="2007">
                  <c:v>0.3024</c:v>
                </c:pt>
                <c:pt idx="2008">
                  <c:v>0.30270000000000002</c:v>
                </c:pt>
                <c:pt idx="2009">
                  <c:v>0.30301</c:v>
                </c:pt>
                <c:pt idx="2010">
                  <c:v>0.30331000000000002</c:v>
                </c:pt>
                <c:pt idx="2011">
                  <c:v>0.30370999999999998</c:v>
                </c:pt>
                <c:pt idx="2012">
                  <c:v>0.30421999999999999</c:v>
                </c:pt>
                <c:pt idx="2013">
                  <c:v>0.30462</c:v>
                </c:pt>
                <c:pt idx="2014">
                  <c:v>0.30502000000000001</c:v>
                </c:pt>
                <c:pt idx="2015">
                  <c:v>0.30542999999999998</c:v>
                </c:pt>
                <c:pt idx="2016">
                  <c:v>0.30582999999999999</c:v>
                </c:pt>
                <c:pt idx="2017">
                  <c:v>0.30632999999999999</c:v>
                </c:pt>
                <c:pt idx="2018">
                  <c:v>0.30684</c:v>
                </c:pt>
                <c:pt idx="2019">
                  <c:v>0.30724000000000001</c:v>
                </c:pt>
                <c:pt idx="2020">
                  <c:v>0.30764999999999998</c:v>
                </c:pt>
                <c:pt idx="2021">
                  <c:v>0.30795</c:v>
                </c:pt>
                <c:pt idx="2022">
                  <c:v>0.30845</c:v>
                </c:pt>
                <c:pt idx="2023">
                  <c:v>0.30896000000000001</c:v>
                </c:pt>
                <c:pt idx="2024">
                  <c:v>0.30946000000000001</c:v>
                </c:pt>
                <c:pt idx="2025">
                  <c:v>0.30975999999999998</c:v>
                </c:pt>
                <c:pt idx="2026">
                  <c:v>0.31017</c:v>
                </c:pt>
                <c:pt idx="2027">
                  <c:v>0.31047000000000002</c:v>
                </c:pt>
                <c:pt idx="2028">
                  <c:v>0.31086999999999998</c:v>
                </c:pt>
                <c:pt idx="2029">
                  <c:v>0.31128</c:v>
                </c:pt>
                <c:pt idx="2030">
                  <c:v>0.31158000000000002</c:v>
                </c:pt>
                <c:pt idx="2031">
                  <c:v>0.31187999999999999</c:v>
                </c:pt>
                <c:pt idx="2032">
                  <c:v>0.31219000000000002</c:v>
                </c:pt>
                <c:pt idx="2033">
                  <c:v>0.31248999999999999</c:v>
                </c:pt>
                <c:pt idx="2034">
                  <c:v>0.31279000000000001</c:v>
                </c:pt>
                <c:pt idx="2035">
                  <c:v>0.31308999999999998</c:v>
                </c:pt>
                <c:pt idx="2036">
                  <c:v>0.3135</c:v>
                </c:pt>
                <c:pt idx="2037">
                  <c:v>0.31380000000000002</c:v>
                </c:pt>
                <c:pt idx="2038">
                  <c:v>0.31409999999999999</c:v>
                </c:pt>
                <c:pt idx="2039">
                  <c:v>0.3145</c:v>
                </c:pt>
                <c:pt idx="2040">
                  <c:v>0.31491000000000002</c:v>
                </c:pt>
                <c:pt idx="2041">
                  <c:v>0.31530999999999998</c:v>
                </c:pt>
                <c:pt idx="2042">
                  <c:v>0.31572</c:v>
                </c:pt>
                <c:pt idx="2043">
                  <c:v>0.31612000000000001</c:v>
                </c:pt>
                <c:pt idx="2044">
                  <c:v>0.31641999999999998</c:v>
                </c:pt>
                <c:pt idx="2045">
                  <c:v>0.31672</c:v>
                </c:pt>
                <c:pt idx="2046">
                  <c:v>0.31702999999999998</c:v>
                </c:pt>
                <c:pt idx="2047">
                  <c:v>0.31742999999999999</c:v>
                </c:pt>
                <c:pt idx="2048">
                  <c:v>0.31783</c:v>
                </c:pt>
                <c:pt idx="2049">
                  <c:v>0.31824000000000002</c:v>
                </c:pt>
                <c:pt idx="2050">
                  <c:v>0.31853999999999999</c:v>
                </c:pt>
                <c:pt idx="2051">
                  <c:v>0.31894</c:v>
                </c:pt>
                <c:pt idx="2052">
                  <c:v>0.31924999999999998</c:v>
                </c:pt>
                <c:pt idx="2053">
                  <c:v>0.31964999999999999</c:v>
                </c:pt>
                <c:pt idx="2054">
                  <c:v>0.32005</c:v>
                </c:pt>
                <c:pt idx="2055">
                  <c:v>0.32035999999999998</c:v>
                </c:pt>
                <c:pt idx="2056">
                  <c:v>0.32066</c:v>
                </c:pt>
                <c:pt idx="2057">
                  <c:v>0.32106000000000001</c:v>
                </c:pt>
                <c:pt idx="2058">
                  <c:v>0.32135999999999998</c:v>
                </c:pt>
                <c:pt idx="2059">
                  <c:v>0.32177</c:v>
                </c:pt>
                <c:pt idx="2060">
                  <c:v>0.32217000000000001</c:v>
                </c:pt>
                <c:pt idx="2061">
                  <c:v>0.32257000000000002</c:v>
                </c:pt>
                <c:pt idx="2062">
                  <c:v>0.32297999999999999</c:v>
                </c:pt>
                <c:pt idx="2063">
                  <c:v>0.32338</c:v>
                </c:pt>
                <c:pt idx="2064">
                  <c:v>0.32378000000000001</c:v>
                </c:pt>
                <c:pt idx="2065">
                  <c:v>0.32418999999999998</c:v>
                </c:pt>
                <c:pt idx="2066">
                  <c:v>0.32468999999999998</c:v>
                </c:pt>
                <c:pt idx="2067">
                  <c:v>0.3251</c:v>
                </c:pt>
                <c:pt idx="2068">
                  <c:v>0.3256</c:v>
                </c:pt>
                <c:pt idx="2069">
                  <c:v>0.32600000000000001</c:v>
                </c:pt>
                <c:pt idx="2070">
                  <c:v>0.32640999999999998</c:v>
                </c:pt>
                <c:pt idx="2071">
                  <c:v>0.32671</c:v>
                </c:pt>
                <c:pt idx="2072">
                  <c:v>0.32690999999999998</c:v>
                </c:pt>
                <c:pt idx="2073">
                  <c:v>0.32721</c:v>
                </c:pt>
                <c:pt idx="2074">
                  <c:v>0.32751999999999998</c:v>
                </c:pt>
                <c:pt idx="2075">
                  <c:v>0.32791999999999999</c:v>
                </c:pt>
                <c:pt idx="2076">
                  <c:v>0.32832</c:v>
                </c:pt>
                <c:pt idx="2077">
                  <c:v>0.32883000000000001</c:v>
                </c:pt>
                <c:pt idx="2078">
                  <c:v>0.32912999999999998</c:v>
                </c:pt>
                <c:pt idx="2079">
                  <c:v>0.32943</c:v>
                </c:pt>
                <c:pt idx="2080">
                  <c:v>0.32963999999999999</c:v>
                </c:pt>
                <c:pt idx="2081">
                  <c:v>0.32994000000000001</c:v>
                </c:pt>
                <c:pt idx="2082">
                  <c:v>0.33013999999999999</c:v>
                </c:pt>
                <c:pt idx="2083">
                  <c:v>0.33054</c:v>
                </c:pt>
                <c:pt idx="2084">
                  <c:v>0.33095000000000002</c:v>
                </c:pt>
                <c:pt idx="2085">
                  <c:v>0.33134999999999998</c:v>
                </c:pt>
                <c:pt idx="2086">
                  <c:v>0.33174999999999999</c:v>
                </c:pt>
                <c:pt idx="2087">
                  <c:v>0.33216000000000001</c:v>
                </c:pt>
                <c:pt idx="2088">
                  <c:v>0.33256000000000002</c:v>
                </c:pt>
                <c:pt idx="2089">
                  <c:v>0.33295999999999998</c:v>
                </c:pt>
                <c:pt idx="2090">
                  <c:v>0.33337</c:v>
                </c:pt>
                <c:pt idx="2091">
                  <c:v>0.33387</c:v>
                </c:pt>
                <c:pt idx="2092">
                  <c:v>0.33417000000000002</c:v>
                </c:pt>
                <c:pt idx="2093">
                  <c:v>0.33448</c:v>
                </c:pt>
                <c:pt idx="2094">
                  <c:v>0.33478000000000002</c:v>
                </c:pt>
                <c:pt idx="2095">
                  <c:v>0.33507999999999999</c:v>
                </c:pt>
                <c:pt idx="2096">
                  <c:v>0.33538000000000001</c:v>
                </c:pt>
                <c:pt idx="2097">
                  <c:v>0.33578999999999998</c:v>
                </c:pt>
                <c:pt idx="2098">
                  <c:v>0.33618999999999999</c:v>
                </c:pt>
                <c:pt idx="2099">
                  <c:v>0.33659</c:v>
                </c:pt>
                <c:pt idx="2100">
                  <c:v>0.33700000000000002</c:v>
                </c:pt>
                <c:pt idx="2101">
                  <c:v>0.33739999999999998</c:v>
                </c:pt>
                <c:pt idx="2102">
                  <c:v>0.33781</c:v>
                </c:pt>
                <c:pt idx="2103">
                  <c:v>0.33821000000000001</c:v>
                </c:pt>
                <c:pt idx="2104">
                  <c:v>0.33850999999999998</c:v>
                </c:pt>
                <c:pt idx="2105">
                  <c:v>0.33871000000000001</c:v>
                </c:pt>
                <c:pt idx="2106">
                  <c:v>0.33901999999999999</c:v>
                </c:pt>
                <c:pt idx="2107">
                  <c:v>0.33932000000000001</c:v>
                </c:pt>
                <c:pt idx="2108">
                  <c:v>0.33972000000000002</c:v>
                </c:pt>
                <c:pt idx="2109">
                  <c:v>0.34022999999999998</c:v>
                </c:pt>
                <c:pt idx="2110">
                  <c:v>0.34062999999999999</c:v>
                </c:pt>
                <c:pt idx="2111">
                  <c:v>0.34103</c:v>
                </c:pt>
                <c:pt idx="2112">
                  <c:v>0.34154000000000001</c:v>
                </c:pt>
                <c:pt idx="2113">
                  <c:v>0.34194000000000002</c:v>
                </c:pt>
                <c:pt idx="2114">
                  <c:v>0.34223999999999999</c:v>
                </c:pt>
                <c:pt idx="2115">
                  <c:v>0.34255000000000002</c:v>
                </c:pt>
                <c:pt idx="2116">
                  <c:v>0.34284999999999999</c:v>
                </c:pt>
                <c:pt idx="2117">
                  <c:v>0.34325</c:v>
                </c:pt>
                <c:pt idx="2118">
                  <c:v>0.34366000000000002</c:v>
                </c:pt>
                <c:pt idx="2119">
                  <c:v>0.34395999999999999</c:v>
                </c:pt>
                <c:pt idx="2120">
                  <c:v>0.34436</c:v>
                </c:pt>
                <c:pt idx="2121">
                  <c:v>0.34477000000000002</c:v>
                </c:pt>
                <c:pt idx="2122">
                  <c:v>0.34516999999999998</c:v>
                </c:pt>
                <c:pt idx="2123">
                  <c:v>0.34556999999999999</c:v>
                </c:pt>
                <c:pt idx="2124">
                  <c:v>0.34608</c:v>
                </c:pt>
                <c:pt idx="2125">
                  <c:v>0.34648000000000001</c:v>
                </c:pt>
                <c:pt idx="2126">
                  <c:v>0.34688000000000002</c:v>
                </c:pt>
                <c:pt idx="2127">
                  <c:v>0.34728999999999999</c:v>
                </c:pt>
                <c:pt idx="2128">
                  <c:v>0.34769</c:v>
                </c:pt>
                <c:pt idx="2129">
                  <c:v>0.34809000000000001</c:v>
                </c:pt>
                <c:pt idx="2130">
                  <c:v>0.34839999999999999</c:v>
                </c:pt>
                <c:pt idx="2131">
                  <c:v>0.3488</c:v>
                </c:pt>
                <c:pt idx="2132">
                  <c:v>0.34910000000000002</c:v>
                </c:pt>
                <c:pt idx="2133">
                  <c:v>0.34941</c:v>
                </c:pt>
                <c:pt idx="2134">
                  <c:v>0.34971000000000002</c:v>
                </c:pt>
                <c:pt idx="2135">
                  <c:v>0.35010999999999998</c:v>
                </c:pt>
                <c:pt idx="2136">
                  <c:v>0.35050999999999999</c:v>
                </c:pt>
                <c:pt idx="2137">
                  <c:v>0.35092000000000001</c:v>
                </c:pt>
                <c:pt idx="2138">
                  <c:v>0.35132000000000002</c:v>
                </c:pt>
                <c:pt idx="2139">
                  <c:v>0.35172999999999999</c:v>
                </c:pt>
                <c:pt idx="2140">
                  <c:v>0.35193000000000002</c:v>
                </c:pt>
                <c:pt idx="2141">
                  <c:v>0.35222999999999999</c:v>
                </c:pt>
                <c:pt idx="2142">
                  <c:v>0.35243000000000002</c:v>
                </c:pt>
                <c:pt idx="2143">
                  <c:v>0.35272999999999999</c:v>
                </c:pt>
                <c:pt idx="2144">
                  <c:v>0.35304000000000002</c:v>
                </c:pt>
                <c:pt idx="2145">
                  <c:v>0.35343999999999998</c:v>
                </c:pt>
                <c:pt idx="2146">
                  <c:v>0.35393999999999998</c:v>
                </c:pt>
                <c:pt idx="2147">
                  <c:v>0.35435</c:v>
                </c:pt>
                <c:pt idx="2148">
                  <c:v>0.35485</c:v>
                </c:pt>
                <c:pt idx="2149">
                  <c:v>0.35546</c:v>
                </c:pt>
                <c:pt idx="2150">
                  <c:v>0.35596</c:v>
                </c:pt>
                <c:pt idx="2151">
                  <c:v>0.35637000000000002</c:v>
                </c:pt>
                <c:pt idx="2152">
                  <c:v>0.35676999999999998</c:v>
                </c:pt>
                <c:pt idx="2153">
                  <c:v>0.35707</c:v>
                </c:pt>
                <c:pt idx="2154">
                  <c:v>0.35747000000000001</c:v>
                </c:pt>
                <c:pt idx="2155">
                  <c:v>0.35777999999999999</c:v>
                </c:pt>
                <c:pt idx="2156">
                  <c:v>0.35818</c:v>
                </c:pt>
                <c:pt idx="2157">
                  <c:v>0.35858000000000001</c:v>
                </c:pt>
                <c:pt idx="2158">
                  <c:v>0.35898999999999998</c:v>
                </c:pt>
                <c:pt idx="2159">
                  <c:v>0.35938999999999999</c:v>
                </c:pt>
                <c:pt idx="2160">
                  <c:v>0.3599</c:v>
                </c:pt>
                <c:pt idx="2161">
                  <c:v>0.3604</c:v>
                </c:pt>
                <c:pt idx="2162">
                  <c:v>0.3609</c:v>
                </c:pt>
                <c:pt idx="2163">
                  <c:v>0.36131000000000002</c:v>
                </c:pt>
                <c:pt idx="2164">
                  <c:v>0.36170999999999998</c:v>
                </c:pt>
                <c:pt idx="2165">
                  <c:v>0.36201</c:v>
                </c:pt>
                <c:pt idx="2166">
                  <c:v>0.36242000000000002</c:v>
                </c:pt>
                <c:pt idx="2167">
                  <c:v>0.36292000000000002</c:v>
                </c:pt>
                <c:pt idx="2168">
                  <c:v>0.36331999999999998</c:v>
                </c:pt>
                <c:pt idx="2169">
                  <c:v>0.36382999999999999</c:v>
                </c:pt>
                <c:pt idx="2170">
                  <c:v>0.36423</c:v>
                </c:pt>
                <c:pt idx="2171">
                  <c:v>0.36474000000000001</c:v>
                </c:pt>
                <c:pt idx="2172">
                  <c:v>0.36524000000000001</c:v>
                </c:pt>
                <c:pt idx="2173">
                  <c:v>0.36575000000000002</c:v>
                </c:pt>
                <c:pt idx="2174">
                  <c:v>0.36625000000000002</c:v>
                </c:pt>
                <c:pt idx="2175">
                  <c:v>0.36675000000000002</c:v>
                </c:pt>
                <c:pt idx="2176">
                  <c:v>0.36736000000000002</c:v>
                </c:pt>
                <c:pt idx="2177">
                  <c:v>0.36807000000000001</c:v>
                </c:pt>
                <c:pt idx="2178">
                  <c:v>0.36857000000000001</c:v>
                </c:pt>
                <c:pt idx="2179">
                  <c:v>0.36907000000000001</c:v>
                </c:pt>
                <c:pt idx="2180">
                  <c:v>0.36947999999999998</c:v>
                </c:pt>
                <c:pt idx="2181">
                  <c:v>0.36987999999999999</c:v>
                </c:pt>
                <c:pt idx="2182">
                  <c:v>0.37039</c:v>
                </c:pt>
                <c:pt idx="2183">
                  <c:v>0.37079000000000001</c:v>
                </c:pt>
                <c:pt idx="2184">
                  <c:v>0.37129000000000001</c:v>
                </c:pt>
                <c:pt idx="2185">
                  <c:v>0.37159999999999999</c:v>
                </c:pt>
                <c:pt idx="2186">
                  <c:v>0.37190000000000001</c:v>
                </c:pt>
                <c:pt idx="2187">
                  <c:v>0.37219999999999998</c:v>
                </c:pt>
                <c:pt idx="2188">
                  <c:v>0.37259999999999999</c:v>
                </c:pt>
                <c:pt idx="2189">
                  <c:v>0.37301000000000001</c:v>
                </c:pt>
                <c:pt idx="2190">
                  <c:v>0.37351000000000001</c:v>
                </c:pt>
                <c:pt idx="2191">
                  <c:v>0.37391999999999997</c:v>
                </c:pt>
                <c:pt idx="2192">
                  <c:v>0.37431999999999999</c:v>
                </c:pt>
                <c:pt idx="2193">
                  <c:v>0.37462000000000001</c:v>
                </c:pt>
                <c:pt idx="2194">
                  <c:v>0.37491999999999998</c:v>
                </c:pt>
                <c:pt idx="2195">
                  <c:v>0.37523000000000001</c:v>
                </c:pt>
                <c:pt idx="2196">
                  <c:v>0.37563000000000002</c:v>
                </c:pt>
                <c:pt idx="2197">
                  <c:v>0.37613999999999997</c:v>
                </c:pt>
                <c:pt idx="2198">
                  <c:v>0.37663999999999997</c:v>
                </c:pt>
                <c:pt idx="2199">
                  <c:v>0.37713999999999998</c:v>
                </c:pt>
                <c:pt idx="2200">
                  <c:v>0.37755</c:v>
                </c:pt>
                <c:pt idx="2201">
                  <c:v>0.37805</c:v>
                </c:pt>
                <c:pt idx="2202">
                  <c:v>0.37856000000000001</c:v>
                </c:pt>
                <c:pt idx="2203">
                  <c:v>0.37896000000000002</c:v>
                </c:pt>
                <c:pt idx="2204">
                  <c:v>0.37956000000000001</c:v>
                </c:pt>
                <c:pt idx="2205">
                  <c:v>0.38007000000000002</c:v>
                </c:pt>
                <c:pt idx="2206">
                  <c:v>0.38046999999999997</c:v>
                </c:pt>
                <c:pt idx="2207">
                  <c:v>0.38097999999999999</c:v>
                </c:pt>
                <c:pt idx="2208">
                  <c:v>0.38147999999999999</c:v>
                </c:pt>
                <c:pt idx="2209">
                  <c:v>0.38199</c:v>
                </c:pt>
                <c:pt idx="2210">
                  <c:v>0.38239000000000001</c:v>
                </c:pt>
                <c:pt idx="2211">
                  <c:v>0.38289000000000001</c:v>
                </c:pt>
                <c:pt idx="2212">
                  <c:v>0.38350000000000001</c:v>
                </c:pt>
                <c:pt idx="2213">
                  <c:v>0.38400000000000001</c:v>
                </c:pt>
                <c:pt idx="2214">
                  <c:v>0.38440999999999997</c:v>
                </c:pt>
                <c:pt idx="2215">
                  <c:v>0.38490999999999997</c:v>
                </c:pt>
                <c:pt idx="2216">
                  <c:v>0.38530999999999999</c:v>
                </c:pt>
                <c:pt idx="2217">
                  <c:v>0.38572000000000001</c:v>
                </c:pt>
                <c:pt idx="2218">
                  <c:v>0.38612000000000002</c:v>
                </c:pt>
                <c:pt idx="2219">
                  <c:v>0.38651999999999997</c:v>
                </c:pt>
                <c:pt idx="2220">
                  <c:v>0.38693</c:v>
                </c:pt>
                <c:pt idx="2221">
                  <c:v>0.38733000000000001</c:v>
                </c:pt>
                <c:pt idx="2222">
                  <c:v>0.38773000000000002</c:v>
                </c:pt>
                <c:pt idx="2223">
                  <c:v>0.38804</c:v>
                </c:pt>
                <c:pt idx="2224">
                  <c:v>0.38834000000000002</c:v>
                </c:pt>
                <c:pt idx="2225">
                  <c:v>0.38884000000000002</c:v>
                </c:pt>
                <c:pt idx="2226">
                  <c:v>0.38924999999999998</c:v>
                </c:pt>
                <c:pt idx="2227">
                  <c:v>0.38984999999999997</c:v>
                </c:pt>
                <c:pt idx="2228">
                  <c:v>0.39026</c:v>
                </c:pt>
                <c:pt idx="2229">
                  <c:v>0.39076</c:v>
                </c:pt>
                <c:pt idx="2230">
                  <c:v>0.39127000000000001</c:v>
                </c:pt>
                <c:pt idx="2231">
                  <c:v>0.39167000000000002</c:v>
                </c:pt>
                <c:pt idx="2232">
                  <c:v>0.39206999999999997</c:v>
                </c:pt>
                <c:pt idx="2233">
                  <c:v>0.39248</c:v>
                </c:pt>
                <c:pt idx="2234">
                  <c:v>0.39288000000000001</c:v>
                </c:pt>
                <c:pt idx="2235">
                  <c:v>0.39338000000000001</c:v>
                </c:pt>
                <c:pt idx="2236">
                  <c:v>0.39389000000000002</c:v>
                </c:pt>
                <c:pt idx="2237">
                  <c:v>0.39439000000000002</c:v>
                </c:pt>
                <c:pt idx="2238">
                  <c:v>0.39489999999999997</c:v>
                </c:pt>
                <c:pt idx="2239">
                  <c:v>0.39539999999999997</c:v>
                </c:pt>
                <c:pt idx="2240">
                  <c:v>0.39579999999999999</c:v>
                </c:pt>
                <c:pt idx="2241">
                  <c:v>0.39640999999999998</c:v>
                </c:pt>
                <c:pt idx="2242">
                  <c:v>0.39700999999999997</c:v>
                </c:pt>
                <c:pt idx="2243">
                  <c:v>0.39751999999999998</c:v>
                </c:pt>
                <c:pt idx="2244">
                  <c:v>0.39801999999999998</c:v>
                </c:pt>
                <c:pt idx="2245">
                  <c:v>0.39853</c:v>
                </c:pt>
                <c:pt idx="2246">
                  <c:v>0.39893000000000001</c:v>
                </c:pt>
                <c:pt idx="2247">
                  <c:v>0.39944000000000002</c:v>
                </c:pt>
                <c:pt idx="2248">
                  <c:v>0.39994000000000002</c:v>
                </c:pt>
                <c:pt idx="2249">
                  <c:v>0.40044000000000002</c:v>
                </c:pt>
                <c:pt idx="2250">
                  <c:v>0.40094999999999997</c:v>
                </c:pt>
                <c:pt idx="2251">
                  <c:v>0.40155000000000002</c:v>
                </c:pt>
                <c:pt idx="2252">
                  <c:v>0.40205999999999997</c:v>
                </c:pt>
                <c:pt idx="2253">
                  <c:v>0.40245999999999998</c:v>
                </c:pt>
                <c:pt idx="2254">
                  <c:v>0.40286</c:v>
                </c:pt>
                <c:pt idx="2255">
                  <c:v>0.40337000000000001</c:v>
                </c:pt>
                <c:pt idx="2256">
                  <c:v>0.40377000000000002</c:v>
                </c:pt>
                <c:pt idx="2257">
                  <c:v>0.40438000000000002</c:v>
                </c:pt>
                <c:pt idx="2258">
                  <c:v>0.40477999999999997</c:v>
                </c:pt>
                <c:pt idx="2259">
                  <c:v>0.40538999999999997</c:v>
                </c:pt>
                <c:pt idx="2260">
                  <c:v>0.40578999999999998</c:v>
                </c:pt>
                <c:pt idx="2261">
                  <c:v>0.40639999999999998</c:v>
                </c:pt>
                <c:pt idx="2262">
                  <c:v>0.40689999999999998</c:v>
                </c:pt>
                <c:pt idx="2263">
                  <c:v>0.40749999999999997</c:v>
                </c:pt>
                <c:pt idx="2264">
                  <c:v>0.40821000000000002</c:v>
                </c:pt>
                <c:pt idx="2265">
                  <c:v>0.40882000000000002</c:v>
                </c:pt>
                <c:pt idx="2266">
                  <c:v>0.40942000000000001</c:v>
                </c:pt>
                <c:pt idx="2267">
                  <c:v>0.40993000000000002</c:v>
                </c:pt>
                <c:pt idx="2268">
                  <c:v>0.41043000000000002</c:v>
                </c:pt>
                <c:pt idx="2269">
                  <c:v>0.41082999999999997</c:v>
                </c:pt>
                <c:pt idx="2270">
                  <c:v>0.41123999999999999</c:v>
                </c:pt>
                <c:pt idx="2271">
                  <c:v>0.41154000000000002</c:v>
                </c:pt>
                <c:pt idx="2272">
                  <c:v>0.41193999999999997</c:v>
                </c:pt>
                <c:pt idx="2273">
                  <c:v>0.41254999999999997</c:v>
                </c:pt>
                <c:pt idx="2274">
                  <c:v>0.41304999999999997</c:v>
                </c:pt>
                <c:pt idx="2275">
                  <c:v>0.41366000000000003</c:v>
                </c:pt>
                <c:pt idx="2276">
                  <c:v>0.41415999999999997</c:v>
                </c:pt>
                <c:pt idx="2277">
                  <c:v>0.41477000000000003</c:v>
                </c:pt>
                <c:pt idx="2278">
                  <c:v>0.41516999999999998</c:v>
                </c:pt>
                <c:pt idx="2279">
                  <c:v>0.41556999999999999</c:v>
                </c:pt>
                <c:pt idx="2280">
                  <c:v>0.41598000000000002</c:v>
                </c:pt>
                <c:pt idx="2281">
                  <c:v>0.41637999999999997</c:v>
                </c:pt>
                <c:pt idx="2282">
                  <c:v>0.41667999999999999</c:v>
                </c:pt>
                <c:pt idx="2283">
                  <c:v>0.41709000000000002</c:v>
                </c:pt>
                <c:pt idx="2284">
                  <c:v>0.41759000000000002</c:v>
                </c:pt>
                <c:pt idx="2285">
                  <c:v>0.41799999999999998</c:v>
                </c:pt>
                <c:pt idx="2286">
                  <c:v>0.41849999999999998</c:v>
                </c:pt>
                <c:pt idx="2287">
                  <c:v>0.41909999999999997</c:v>
                </c:pt>
                <c:pt idx="2288">
                  <c:v>0.41960999999999998</c:v>
                </c:pt>
                <c:pt idx="2289">
                  <c:v>0.42020999999999997</c:v>
                </c:pt>
                <c:pt idx="2290">
                  <c:v>0.42071999999999998</c:v>
                </c:pt>
                <c:pt idx="2291">
                  <c:v>0.42131999999999997</c:v>
                </c:pt>
                <c:pt idx="2292">
                  <c:v>0.42193000000000003</c:v>
                </c:pt>
                <c:pt idx="2293">
                  <c:v>0.42253000000000002</c:v>
                </c:pt>
                <c:pt idx="2294">
                  <c:v>0.42314000000000002</c:v>
                </c:pt>
                <c:pt idx="2295">
                  <c:v>0.42374000000000001</c:v>
                </c:pt>
                <c:pt idx="2296">
                  <c:v>0.42425000000000002</c:v>
                </c:pt>
                <c:pt idx="2297">
                  <c:v>0.42485000000000001</c:v>
                </c:pt>
                <c:pt idx="2298">
                  <c:v>0.42536000000000002</c:v>
                </c:pt>
                <c:pt idx="2299">
                  <c:v>0.42576000000000003</c:v>
                </c:pt>
                <c:pt idx="2300">
                  <c:v>0.42616999999999999</c:v>
                </c:pt>
                <c:pt idx="2301">
                  <c:v>0.42657</c:v>
                </c:pt>
                <c:pt idx="2302">
                  <c:v>0.42697000000000002</c:v>
                </c:pt>
                <c:pt idx="2303">
                  <c:v>0.42748000000000003</c:v>
                </c:pt>
                <c:pt idx="2304">
                  <c:v>0.42787999999999998</c:v>
                </c:pt>
                <c:pt idx="2305">
                  <c:v>0.42827999999999999</c:v>
                </c:pt>
                <c:pt idx="2306">
                  <c:v>0.42869000000000002</c:v>
                </c:pt>
                <c:pt idx="2307">
                  <c:v>0.42919000000000002</c:v>
                </c:pt>
                <c:pt idx="2308">
                  <c:v>0.42970000000000003</c:v>
                </c:pt>
                <c:pt idx="2309">
                  <c:v>0.43020000000000003</c:v>
                </c:pt>
                <c:pt idx="2310">
                  <c:v>0.43059999999999998</c:v>
                </c:pt>
                <c:pt idx="2311">
                  <c:v>0.43110999999999999</c:v>
                </c:pt>
                <c:pt idx="2312">
                  <c:v>0.43160999999999999</c:v>
                </c:pt>
                <c:pt idx="2313">
                  <c:v>0.43212</c:v>
                </c:pt>
                <c:pt idx="2314">
                  <c:v>0.43252000000000002</c:v>
                </c:pt>
                <c:pt idx="2315">
                  <c:v>0.43292000000000003</c:v>
                </c:pt>
                <c:pt idx="2316">
                  <c:v>0.43342999999999998</c:v>
                </c:pt>
                <c:pt idx="2317">
                  <c:v>0.43403000000000003</c:v>
                </c:pt>
                <c:pt idx="2318">
                  <c:v>0.43453999999999998</c:v>
                </c:pt>
                <c:pt idx="2319">
                  <c:v>0.43514000000000003</c:v>
                </c:pt>
                <c:pt idx="2320">
                  <c:v>0.43564999999999998</c:v>
                </c:pt>
                <c:pt idx="2321">
                  <c:v>0.43625000000000003</c:v>
                </c:pt>
                <c:pt idx="2322">
                  <c:v>0.43686000000000003</c:v>
                </c:pt>
                <c:pt idx="2323">
                  <c:v>0.43746000000000002</c:v>
                </c:pt>
                <c:pt idx="2324">
                  <c:v>0.43797000000000003</c:v>
                </c:pt>
                <c:pt idx="2325">
                  <c:v>0.43847000000000003</c:v>
                </c:pt>
                <c:pt idx="2326">
                  <c:v>0.43897999999999998</c:v>
                </c:pt>
                <c:pt idx="2327">
                  <c:v>0.43947999999999998</c:v>
                </c:pt>
                <c:pt idx="2328">
                  <c:v>0.43987999999999999</c:v>
                </c:pt>
                <c:pt idx="2329">
                  <c:v>0.44039</c:v>
                </c:pt>
                <c:pt idx="2330">
                  <c:v>0.44089</c:v>
                </c:pt>
                <c:pt idx="2331">
                  <c:v>0.44140000000000001</c:v>
                </c:pt>
                <c:pt idx="2332">
                  <c:v>0.44190000000000002</c:v>
                </c:pt>
                <c:pt idx="2333">
                  <c:v>0.44241000000000003</c:v>
                </c:pt>
                <c:pt idx="2334">
                  <c:v>0.44291000000000003</c:v>
                </c:pt>
                <c:pt idx="2335">
                  <c:v>0.44351000000000002</c:v>
                </c:pt>
                <c:pt idx="2336">
                  <c:v>0.44412000000000001</c:v>
                </c:pt>
                <c:pt idx="2337">
                  <c:v>0.44472</c:v>
                </c:pt>
                <c:pt idx="2338">
                  <c:v>0.44533</c:v>
                </c:pt>
                <c:pt idx="2339">
                  <c:v>0.44594</c:v>
                </c:pt>
                <c:pt idx="2340">
                  <c:v>0.44644</c:v>
                </c:pt>
                <c:pt idx="2341">
                  <c:v>0.44714999999999999</c:v>
                </c:pt>
                <c:pt idx="2342">
                  <c:v>0.44785000000000003</c:v>
                </c:pt>
                <c:pt idx="2343">
                  <c:v>0.44846000000000003</c:v>
                </c:pt>
                <c:pt idx="2344">
                  <c:v>0.44896000000000003</c:v>
                </c:pt>
                <c:pt idx="2345">
                  <c:v>0.44946999999999998</c:v>
                </c:pt>
                <c:pt idx="2346">
                  <c:v>0.44986999999999999</c:v>
                </c:pt>
                <c:pt idx="2347">
                  <c:v>0.45036999999999999</c:v>
                </c:pt>
                <c:pt idx="2348">
                  <c:v>0.45088</c:v>
                </c:pt>
                <c:pt idx="2349">
                  <c:v>0.45138</c:v>
                </c:pt>
                <c:pt idx="2350">
                  <c:v>0.45189000000000001</c:v>
                </c:pt>
                <c:pt idx="2351">
                  <c:v>0.45229000000000003</c:v>
                </c:pt>
                <c:pt idx="2352">
                  <c:v>0.45279000000000003</c:v>
                </c:pt>
                <c:pt idx="2353">
                  <c:v>0.45319999999999999</c:v>
                </c:pt>
                <c:pt idx="2354">
                  <c:v>0.45369999999999999</c:v>
                </c:pt>
                <c:pt idx="2355">
                  <c:v>0.45421</c:v>
                </c:pt>
                <c:pt idx="2356">
                  <c:v>0.45480999999999999</c:v>
                </c:pt>
                <c:pt idx="2357">
                  <c:v>0.45532</c:v>
                </c:pt>
                <c:pt idx="2358">
                  <c:v>0.45591999999999999</c:v>
                </c:pt>
                <c:pt idx="2359">
                  <c:v>0.45643</c:v>
                </c:pt>
                <c:pt idx="2360">
                  <c:v>0.45702999999999999</c:v>
                </c:pt>
                <c:pt idx="2361">
                  <c:v>0.45754</c:v>
                </c:pt>
                <c:pt idx="2362">
                  <c:v>0.45813999999999999</c:v>
                </c:pt>
                <c:pt idx="2363">
                  <c:v>0.45874999999999999</c:v>
                </c:pt>
                <c:pt idx="2364">
                  <c:v>0.45924999999999999</c:v>
                </c:pt>
                <c:pt idx="2365">
                  <c:v>0.45985999999999999</c:v>
                </c:pt>
                <c:pt idx="2366">
                  <c:v>0.46026</c:v>
                </c:pt>
                <c:pt idx="2367">
                  <c:v>0.46076</c:v>
                </c:pt>
                <c:pt idx="2368">
                  <c:v>0.46127000000000001</c:v>
                </c:pt>
                <c:pt idx="2369">
                  <c:v>0.46177000000000001</c:v>
                </c:pt>
                <c:pt idx="2370">
                  <c:v>0.46228000000000002</c:v>
                </c:pt>
                <c:pt idx="2371">
                  <c:v>0.46288000000000001</c:v>
                </c:pt>
                <c:pt idx="2372">
                  <c:v>0.46349000000000001</c:v>
                </c:pt>
                <c:pt idx="2373">
                  <c:v>0.46418999999999999</c:v>
                </c:pt>
                <c:pt idx="2374">
                  <c:v>0.46489999999999998</c:v>
                </c:pt>
                <c:pt idx="2375">
                  <c:v>0.46560000000000001</c:v>
                </c:pt>
                <c:pt idx="2376">
                  <c:v>0.46631</c:v>
                </c:pt>
                <c:pt idx="2377">
                  <c:v>0.46681</c:v>
                </c:pt>
                <c:pt idx="2378">
                  <c:v>0.46732000000000001</c:v>
                </c:pt>
                <c:pt idx="2379">
                  <c:v>0.46772000000000002</c:v>
                </c:pt>
                <c:pt idx="2380">
                  <c:v>0.46812999999999999</c:v>
                </c:pt>
                <c:pt idx="2381">
                  <c:v>0.46862999999999999</c:v>
                </c:pt>
                <c:pt idx="2382">
                  <c:v>0.46923999999999999</c:v>
                </c:pt>
                <c:pt idx="2383">
                  <c:v>0.46983999999999998</c:v>
                </c:pt>
                <c:pt idx="2384">
                  <c:v>0.47044999999999998</c:v>
                </c:pt>
                <c:pt idx="2385">
                  <c:v>0.47105000000000002</c:v>
                </c:pt>
                <c:pt idx="2386">
                  <c:v>0.47166000000000002</c:v>
                </c:pt>
                <c:pt idx="2387">
                  <c:v>0.47226000000000001</c:v>
                </c:pt>
                <c:pt idx="2388">
                  <c:v>0.47287000000000001</c:v>
                </c:pt>
                <c:pt idx="2389">
                  <c:v>0.47337000000000001</c:v>
                </c:pt>
                <c:pt idx="2390">
                  <c:v>0.47388000000000002</c:v>
                </c:pt>
                <c:pt idx="2391">
                  <c:v>0.47438000000000002</c:v>
                </c:pt>
                <c:pt idx="2392">
                  <c:v>0.47488000000000002</c:v>
                </c:pt>
                <c:pt idx="2393">
                  <c:v>0.47549000000000002</c:v>
                </c:pt>
                <c:pt idx="2394">
                  <c:v>0.47609000000000001</c:v>
                </c:pt>
                <c:pt idx="2395">
                  <c:v>0.47670000000000001</c:v>
                </c:pt>
                <c:pt idx="2396">
                  <c:v>0.47731000000000001</c:v>
                </c:pt>
                <c:pt idx="2397">
                  <c:v>0.47791</c:v>
                </c:pt>
                <c:pt idx="2398">
                  <c:v>0.47852</c:v>
                </c:pt>
                <c:pt idx="2399">
                  <c:v>0.47902</c:v>
                </c:pt>
                <c:pt idx="2400">
                  <c:v>0.47952</c:v>
                </c:pt>
                <c:pt idx="2401">
                  <c:v>0.48003000000000001</c:v>
                </c:pt>
                <c:pt idx="2402">
                  <c:v>0.48043000000000002</c:v>
                </c:pt>
                <c:pt idx="2403">
                  <c:v>0.48104000000000002</c:v>
                </c:pt>
                <c:pt idx="2404">
                  <c:v>0.48154000000000002</c:v>
                </c:pt>
                <c:pt idx="2405">
                  <c:v>0.48215000000000002</c:v>
                </c:pt>
                <c:pt idx="2406">
                  <c:v>0.48265000000000002</c:v>
                </c:pt>
                <c:pt idx="2407">
                  <c:v>0.48304999999999998</c:v>
                </c:pt>
                <c:pt idx="2408">
                  <c:v>0.48336000000000001</c:v>
                </c:pt>
                <c:pt idx="2409">
                  <c:v>0.48376000000000002</c:v>
                </c:pt>
                <c:pt idx="2410">
                  <c:v>0.48415999999999998</c:v>
                </c:pt>
                <c:pt idx="2411">
                  <c:v>0.48476999999999998</c:v>
                </c:pt>
                <c:pt idx="2412">
                  <c:v>0.48537000000000002</c:v>
                </c:pt>
                <c:pt idx="2413">
                  <c:v>0.48598000000000002</c:v>
                </c:pt>
                <c:pt idx="2414">
                  <c:v>0.48659000000000002</c:v>
                </c:pt>
                <c:pt idx="2415">
                  <c:v>0.48729</c:v>
                </c:pt>
                <c:pt idx="2416">
                  <c:v>0.4879</c:v>
                </c:pt>
                <c:pt idx="2417">
                  <c:v>0.48859999999999998</c:v>
                </c:pt>
                <c:pt idx="2418">
                  <c:v>0.48910999999999999</c:v>
                </c:pt>
                <c:pt idx="2419">
                  <c:v>0.48960999999999999</c:v>
                </c:pt>
                <c:pt idx="2420">
                  <c:v>0.49001</c:v>
                </c:pt>
                <c:pt idx="2421">
                  <c:v>0.49052000000000001</c:v>
                </c:pt>
                <c:pt idx="2422">
                  <c:v>0.49112</c:v>
                </c:pt>
                <c:pt idx="2423">
                  <c:v>0.49163000000000001</c:v>
                </c:pt>
                <c:pt idx="2424">
                  <c:v>0.49232999999999999</c:v>
                </c:pt>
                <c:pt idx="2425">
                  <c:v>0.49293999999999999</c:v>
                </c:pt>
                <c:pt idx="2426">
                  <c:v>0.49353999999999998</c:v>
                </c:pt>
                <c:pt idx="2427">
                  <c:v>0.49414999999999998</c:v>
                </c:pt>
                <c:pt idx="2428">
                  <c:v>0.49454999999999999</c:v>
                </c:pt>
                <c:pt idx="2429">
                  <c:v>0.49506</c:v>
                </c:pt>
                <c:pt idx="2430">
                  <c:v>0.49556</c:v>
                </c:pt>
                <c:pt idx="2431">
                  <c:v>0.49607000000000001</c:v>
                </c:pt>
                <c:pt idx="2432">
                  <c:v>0.49647000000000002</c:v>
                </c:pt>
                <c:pt idx="2433">
                  <c:v>0.49697000000000002</c:v>
                </c:pt>
                <c:pt idx="2434">
                  <c:v>0.49747999999999998</c:v>
                </c:pt>
                <c:pt idx="2435">
                  <c:v>0.49808000000000002</c:v>
                </c:pt>
                <c:pt idx="2436">
                  <c:v>0.49879000000000001</c:v>
                </c:pt>
                <c:pt idx="2437">
                  <c:v>0.49940000000000001</c:v>
                </c:pt>
                <c:pt idx="2438">
                  <c:v>0.49990000000000001</c:v>
                </c:pt>
                <c:pt idx="2439">
                  <c:v>0.50049999999999994</c:v>
                </c:pt>
                <c:pt idx="2440">
                  <c:v>0.50111000000000006</c:v>
                </c:pt>
                <c:pt idx="2441">
                  <c:v>0.50182000000000004</c:v>
                </c:pt>
                <c:pt idx="2442">
                  <c:v>0.50251999999999997</c:v>
                </c:pt>
                <c:pt idx="2443">
                  <c:v>0.50333000000000006</c:v>
                </c:pt>
                <c:pt idx="2444">
                  <c:v>0.50404000000000004</c:v>
                </c:pt>
                <c:pt idx="2445">
                  <c:v>0.50473999999999997</c:v>
                </c:pt>
                <c:pt idx="2446">
                  <c:v>0.50544999999999995</c:v>
                </c:pt>
                <c:pt idx="2447">
                  <c:v>0.50614999999999999</c:v>
                </c:pt>
                <c:pt idx="2448">
                  <c:v>0.50666</c:v>
                </c:pt>
                <c:pt idx="2449">
                  <c:v>0.50726000000000004</c:v>
                </c:pt>
                <c:pt idx="2450">
                  <c:v>0.50787000000000004</c:v>
                </c:pt>
                <c:pt idx="2451">
                  <c:v>0.50846999999999998</c:v>
                </c:pt>
                <c:pt idx="2452">
                  <c:v>0.50917999999999997</c:v>
                </c:pt>
                <c:pt idx="2453">
                  <c:v>0.50988999999999995</c:v>
                </c:pt>
                <c:pt idx="2454">
                  <c:v>0.51049</c:v>
                </c:pt>
                <c:pt idx="2455">
                  <c:v>0.5111</c:v>
                </c:pt>
                <c:pt idx="2456">
                  <c:v>0.51160000000000005</c:v>
                </c:pt>
                <c:pt idx="2457">
                  <c:v>0.5121</c:v>
                </c:pt>
                <c:pt idx="2458">
                  <c:v>0.51271</c:v>
                </c:pt>
                <c:pt idx="2459">
                  <c:v>0.51331000000000004</c:v>
                </c:pt>
                <c:pt idx="2460">
                  <c:v>0.51392000000000004</c:v>
                </c:pt>
                <c:pt idx="2461">
                  <c:v>0.51453000000000004</c:v>
                </c:pt>
                <c:pt idx="2462">
                  <c:v>0.51502999999999999</c:v>
                </c:pt>
                <c:pt idx="2463">
                  <c:v>0.51563000000000003</c:v>
                </c:pt>
                <c:pt idx="2464">
                  <c:v>0.51624000000000003</c:v>
                </c:pt>
                <c:pt idx="2465">
                  <c:v>0.51685000000000003</c:v>
                </c:pt>
                <c:pt idx="2466">
                  <c:v>0.51734999999999998</c:v>
                </c:pt>
                <c:pt idx="2467">
                  <c:v>0.51795000000000002</c:v>
                </c:pt>
                <c:pt idx="2468">
                  <c:v>0.51846000000000003</c:v>
                </c:pt>
                <c:pt idx="2469">
                  <c:v>0.51905999999999997</c:v>
                </c:pt>
                <c:pt idx="2470">
                  <c:v>0.51966999999999997</c:v>
                </c:pt>
                <c:pt idx="2471">
                  <c:v>0.52027000000000001</c:v>
                </c:pt>
                <c:pt idx="2472">
                  <c:v>0.52088000000000001</c:v>
                </c:pt>
                <c:pt idx="2473">
                  <c:v>0.52159</c:v>
                </c:pt>
                <c:pt idx="2474">
                  <c:v>0.52219000000000004</c:v>
                </c:pt>
                <c:pt idx="2475">
                  <c:v>0.52290000000000003</c:v>
                </c:pt>
                <c:pt idx="2476">
                  <c:v>0.52349999999999997</c:v>
                </c:pt>
                <c:pt idx="2477">
                  <c:v>0.52400999999999998</c:v>
                </c:pt>
                <c:pt idx="2478">
                  <c:v>0.52461000000000002</c:v>
                </c:pt>
                <c:pt idx="2479">
                  <c:v>0.52522000000000002</c:v>
                </c:pt>
                <c:pt idx="2480">
                  <c:v>0.52581999999999995</c:v>
                </c:pt>
                <c:pt idx="2481">
                  <c:v>0.52642999999999995</c:v>
                </c:pt>
                <c:pt idx="2482">
                  <c:v>0.52703</c:v>
                </c:pt>
                <c:pt idx="2483">
                  <c:v>0.52764</c:v>
                </c:pt>
                <c:pt idx="2484">
                  <c:v>0.52814000000000005</c:v>
                </c:pt>
                <c:pt idx="2485">
                  <c:v>0.52875000000000005</c:v>
                </c:pt>
                <c:pt idx="2486">
                  <c:v>0.52934999999999999</c:v>
                </c:pt>
                <c:pt idx="2487">
                  <c:v>0.53005999999999998</c:v>
                </c:pt>
                <c:pt idx="2488">
                  <c:v>0.53066000000000002</c:v>
                </c:pt>
                <c:pt idx="2489">
                  <c:v>0.53127000000000002</c:v>
                </c:pt>
                <c:pt idx="2490">
                  <c:v>0.53186999999999995</c:v>
                </c:pt>
                <c:pt idx="2491">
                  <c:v>0.53237999999999996</c:v>
                </c:pt>
                <c:pt idx="2492">
                  <c:v>0.53298000000000001</c:v>
                </c:pt>
                <c:pt idx="2493">
                  <c:v>0.53349000000000002</c:v>
                </c:pt>
                <c:pt idx="2494">
                  <c:v>0.53408999999999995</c:v>
                </c:pt>
                <c:pt idx="2495">
                  <c:v>0.53480000000000005</c:v>
                </c:pt>
                <c:pt idx="2496">
                  <c:v>0.53551000000000004</c:v>
                </c:pt>
                <c:pt idx="2497">
                  <c:v>0.53620999999999996</c:v>
                </c:pt>
                <c:pt idx="2498">
                  <c:v>0.53691999999999995</c:v>
                </c:pt>
                <c:pt idx="2499">
                  <c:v>0.53752</c:v>
                </c:pt>
                <c:pt idx="2500">
                  <c:v>0.53813</c:v>
                </c:pt>
                <c:pt idx="2501">
                  <c:v>0.53883000000000003</c:v>
                </c:pt>
                <c:pt idx="2502">
                  <c:v>0.53934000000000004</c:v>
                </c:pt>
                <c:pt idx="2503">
                  <c:v>0.54003999999999996</c:v>
                </c:pt>
                <c:pt idx="2504">
                  <c:v>0.54064999999999996</c:v>
                </c:pt>
                <c:pt idx="2505">
                  <c:v>0.54135999999999995</c:v>
                </c:pt>
                <c:pt idx="2506">
                  <c:v>0.54205999999999999</c:v>
                </c:pt>
                <c:pt idx="2507">
                  <c:v>0.54286999999999996</c:v>
                </c:pt>
                <c:pt idx="2508">
                  <c:v>0.54368000000000005</c:v>
                </c:pt>
                <c:pt idx="2509">
                  <c:v>0.54447999999999996</c:v>
                </c:pt>
                <c:pt idx="2510">
                  <c:v>0.54518999999999995</c:v>
                </c:pt>
                <c:pt idx="2511">
                  <c:v>0.54579</c:v>
                </c:pt>
                <c:pt idx="2512">
                  <c:v>0.54630000000000001</c:v>
                </c:pt>
                <c:pt idx="2513">
                  <c:v>0.54690000000000005</c:v>
                </c:pt>
                <c:pt idx="2514">
                  <c:v>0.54751000000000005</c:v>
                </c:pt>
                <c:pt idx="2515">
                  <c:v>0.54822000000000004</c:v>
                </c:pt>
                <c:pt idx="2516">
                  <c:v>0.54881999999999997</c:v>
                </c:pt>
                <c:pt idx="2517">
                  <c:v>0.54932000000000003</c:v>
                </c:pt>
                <c:pt idx="2518">
                  <c:v>0.54993000000000003</c:v>
                </c:pt>
                <c:pt idx="2519">
                  <c:v>0.55054000000000003</c:v>
                </c:pt>
                <c:pt idx="2520">
                  <c:v>0.55123999999999995</c:v>
                </c:pt>
                <c:pt idx="2521">
                  <c:v>0.55195000000000005</c:v>
                </c:pt>
                <c:pt idx="2522">
                  <c:v>0.55254999999999999</c:v>
                </c:pt>
                <c:pt idx="2523">
                  <c:v>0.55315999999999999</c:v>
                </c:pt>
                <c:pt idx="2524">
                  <c:v>0.55376000000000003</c:v>
                </c:pt>
                <c:pt idx="2525">
                  <c:v>0.55437000000000003</c:v>
                </c:pt>
                <c:pt idx="2526">
                  <c:v>0.55496999999999996</c:v>
                </c:pt>
                <c:pt idx="2527">
                  <c:v>0.55557999999999996</c:v>
                </c:pt>
                <c:pt idx="2528">
                  <c:v>0.55618000000000001</c:v>
                </c:pt>
                <c:pt idx="2529">
                  <c:v>0.55689</c:v>
                </c:pt>
                <c:pt idx="2530">
                  <c:v>0.55769999999999997</c:v>
                </c:pt>
                <c:pt idx="2531">
                  <c:v>0.55840000000000001</c:v>
                </c:pt>
                <c:pt idx="2532">
                  <c:v>0.55911</c:v>
                </c:pt>
                <c:pt idx="2533">
                  <c:v>0.55991999999999997</c:v>
                </c:pt>
                <c:pt idx="2534">
                  <c:v>0.56062000000000001</c:v>
                </c:pt>
                <c:pt idx="2535">
                  <c:v>0.56133</c:v>
                </c:pt>
                <c:pt idx="2536">
                  <c:v>0.56193000000000004</c:v>
                </c:pt>
                <c:pt idx="2537">
                  <c:v>0.56264000000000003</c:v>
                </c:pt>
                <c:pt idx="2538">
                  <c:v>0.56323999999999996</c:v>
                </c:pt>
                <c:pt idx="2539">
                  <c:v>0.56394999999999995</c:v>
                </c:pt>
                <c:pt idx="2540">
                  <c:v>0.56466000000000005</c:v>
                </c:pt>
                <c:pt idx="2541">
                  <c:v>0.56535999999999997</c:v>
                </c:pt>
                <c:pt idx="2542">
                  <c:v>0.56586999999999998</c:v>
                </c:pt>
                <c:pt idx="2543">
                  <c:v>0.56637000000000004</c:v>
                </c:pt>
                <c:pt idx="2544">
                  <c:v>0.56698000000000004</c:v>
                </c:pt>
                <c:pt idx="2545">
                  <c:v>0.56747999999999998</c:v>
                </c:pt>
                <c:pt idx="2546">
                  <c:v>0.56818999999999997</c:v>
                </c:pt>
                <c:pt idx="2547">
                  <c:v>0.56889000000000001</c:v>
                </c:pt>
                <c:pt idx="2548">
                  <c:v>0.56969999999999998</c:v>
                </c:pt>
                <c:pt idx="2549">
                  <c:v>0.57050999999999996</c:v>
                </c:pt>
                <c:pt idx="2550">
                  <c:v>0.57130999999999998</c:v>
                </c:pt>
                <c:pt idx="2551">
                  <c:v>0.57211999999999996</c:v>
                </c:pt>
                <c:pt idx="2552">
                  <c:v>0.57282999999999995</c:v>
                </c:pt>
                <c:pt idx="2553">
                  <c:v>0.57343</c:v>
                </c:pt>
                <c:pt idx="2554">
                  <c:v>0.57413999999999998</c:v>
                </c:pt>
                <c:pt idx="2555">
                  <c:v>0.57484000000000002</c:v>
                </c:pt>
                <c:pt idx="2556">
                  <c:v>0.57565</c:v>
                </c:pt>
                <c:pt idx="2557">
                  <c:v>0.57635999999999998</c:v>
                </c:pt>
                <c:pt idx="2558">
                  <c:v>0.57716000000000001</c:v>
                </c:pt>
                <c:pt idx="2559">
                  <c:v>0.57796999999999998</c:v>
                </c:pt>
                <c:pt idx="2560">
                  <c:v>0.57877999999999996</c:v>
                </c:pt>
                <c:pt idx="2561">
                  <c:v>0.57957999999999998</c:v>
                </c:pt>
                <c:pt idx="2562">
                  <c:v>0.58038999999999996</c:v>
                </c:pt>
                <c:pt idx="2563">
                  <c:v>0.58109999999999995</c:v>
                </c:pt>
                <c:pt idx="2564">
                  <c:v>0.58179999999999998</c:v>
                </c:pt>
                <c:pt idx="2565">
                  <c:v>0.58240999999999998</c:v>
                </c:pt>
                <c:pt idx="2566">
                  <c:v>0.58301000000000003</c:v>
                </c:pt>
                <c:pt idx="2567">
                  <c:v>0.58362000000000003</c:v>
                </c:pt>
                <c:pt idx="2568">
                  <c:v>0.58411999999999997</c:v>
                </c:pt>
                <c:pt idx="2569">
                  <c:v>0.58472999999999997</c:v>
                </c:pt>
                <c:pt idx="2570">
                  <c:v>0.58533000000000002</c:v>
                </c:pt>
                <c:pt idx="2571">
                  <c:v>0.58594000000000002</c:v>
                </c:pt>
                <c:pt idx="2572">
                  <c:v>0.58665</c:v>
                </c:pt>
                <c:pt idx="2573">
                  <c:v>0.58735000000000004</c:v>
                </c:pt>
                <c:pt idx="2574">
                  <c:v>0.58816000000000002</c:v>
                </c:pt>
                <c:pt idx="2575">
                  <c:v>0.58896999999999999</c:v>
                </c:pt>
                <c:pt idx="2576">
                  <c:v>0.58977000000000002</c:v>
                </c:pt>
                <c:pt idx="2577">
                  <c:v>0.59057999999999999</c:v>
                </c:pt>
                <c:pt idx="2578">
                  <c:v>0.59118000000000004</c:v>
                </c:pt>
                <c:pt idx="2579">
                  <c:v>0.59179000000000004</c:v>
                </c:pt>
                <c:pt idx="2580">
                  <c:v>0.59240000000000004</c:v>
                </c:pt>
                <c:pt idx="2581">
                  <c:v>0.59299999999999997</c:v>
                </c:pt>
                <c:pt idx="2582">
                  <c:v>0.59370999999999996</c:v>
                </c:pt>
                <c:pt idx="2583">
                  <c:v>0.59440999999999999</c:v>
                </c:pt>
                <c:pt idx="2584">
                  <c:v>0.59501999999999999</c:v>
                </c:pt>
                <c:pt idx="2585">
                  <c:v>0.59572000000000003</c:v>
                </c:pt>
                <c:pt idx="2586">
                  <c:v>0.59643000000000002</c:v>
                </c:pt>
                <c:pt idx="2587">
                  <c:v>0.59723999999999999</c:v>
                </c:pt>
                <c:pt idx="2588">
                  <c:v>0.59794000000000003</c:v>
                </c:pt>
                <c:pt idx="2589">
                  <c:v>0.59865000000000002</c:v>
                </c:pt>
                <c:pt idx="2590">
                  <c:v>0.59935000000000005</c:v>
                </c:pt>
                <c:pt idx="2591">
                  <c:v>0.60006000000000004</c:v>
                </c:pt>
                <c:pt idx="2592">
                  <c:v>0.60077000000000003</c:v>
                </c:pt>
                <c:pt idx="2593">
                  <c:v>0.60146999999999995</c:v>
                </c:pt>
                <c:pt idx="2594">
                  <c:v>0.60228000000000004</c:v>
                </c:pt>
                <c:pt idx="2595">
                  <c:v>0.60309000000000001</c:v>
                </c:pt>
                <c:pt idx="2596">
                  <c:v>0.60379000000000005</c:v>
                </c:pt>
                <c:pt idx="2597">
                  <c:v>0.60440000000000005</c:v>
                </c:pt>
                <c:pt idx="2598">
                  <c:v>0.60499999999999998</c:v>
                </c:pt>
                <c:pt idx="2599">
                  <c:v>0.60570999999999997</c:v>
                </c:pt>
                <c:pt idx="2600">
                  <c:v>0.60641999999999996</c:v>
                </c:pt>
                <c:pt idx="2601">
                  <c:v>0.60731999999999997</c:v>
                </c:pt>
                <c:pt idx="2602">
                  <c:v>0.60812999999999995</c:v>
                </c:pt>
                <c:pt idx="2603">
                  <c:v>0.60904000000000003</c:v>
                </c:pt>
                <c:pt idx="2604">
                  <c:v>0.60985</c:v>
                </c:pt>
                <c:pt idx="2605">
                  <c:v>0.61065000000000003</c:v>
                </c:pt>
                <c:pt idx="2606">
                  <c:v>0.61136000000000001</c:v>
                </c:pt>
                <c:pt idx="2607">
                  <c:v>0.61216999999999999</c:v>
                </c:pt>
                <c:pt idx="2608">
                  <c:v>0.61297000000000001</c:v>
                </c:pt>
                <c:pt idx="2609">
                  <c:v>0.61377999999999999</c:v>
                </c:pt>
                <c:pt idx="2610">
                  <c:v>0.61458999999999997</c:v>
                </c:pt>
                <c:pt idx="2611">
                  <c:v>0.61538999999999999</c:v>
                </c:pt>
                <c:pt idx="2612">
                  <c:v>0.61609999999999998</c:v>
                </c:pt>
                <c:pt idx="2613">
                  <c:v>0.61680999999999997</c:v>
                </c:pt>
                <c:pt idx="2614">
                  <c:v>0.61741000000000001</c:v>
                </c:pt>
                <c:pt idx="2615">
                  <c:v>0.61802000000000001</c:v>
                </c:pt>
                <c:pt idx="2616">
                  <c:v>0.61861999999999995</c:v>
                </c:pt>
                <c:pt idx="2617">
                  <c:v>0.61933000000000005</c:v>
                </c:pt>
                <c:pt idx="2618">
                  <c:v>0.62002999999999997</c:v>
                </c:pt>
                <c:pt idx="2619">
                  <c:v>0.62083999999999995</c:v>
                </c:pt>
                <c:pt idx="2620">
                  <c:v>0.62155000000000005</c:v>
                </c:pt>
                <c:pt idx="2621">
                  <c:v>0.62224999999999997</c:v>
                </c:pt>
                <c:pt idx="2622">
                  <c:v>0.62295999999999996</c:v>
                </c:pt>
                <c:pt idx="2623">
                  <c:v>0.62375999999999998</c:v>
                </c:pt>
                <c:pt idx="2624">
                  <c:v>0.62446999999999997</c:v>
                </c:pt>
                <c:pt idx="2625">
                  <c:v>0.62527999999999995</c:v>
                </c:pt>
                <c:pt idx="2626">
                  <c:v>0.62607999999999997</c:v>
                </c:pt>
                <c:pt idx="2627">
                  <c:v>0.62688999999999995</c:v>
                </c:pt>
                <c:pt idx="2628">
                  <c:v>0.62760000000000005</c:v>
                </c:pt>
                <c:pt idx="2629">
                  <c:v>0.62839999999999996</c:v>
                </c:pt>
                <c:pt idx="2630">
                  <c:v>0.62910999999999995</c:v>
                </c:pt>
                <c:pt idx="2631">
                  <c:v>0.62982000000000005</c:v>
                </c:pt>
                <c:pt idx="2632">
                  <c:v>0.63041999999999998</c:v>
                </c:pt>
                <c:pt idx="2633">
                  <c:v>0.63112999999999997</c:v>
                </c:pt>
                <c:pt idx="2634">
                  <c:v>0.63183</c:v>
                </c:pt>
                <c:pt idx="2635">
                  <c:v>0.63253999999999999</c:v>
                </c:pt>
                <c:pt idx="2636">
                  <c:v>0.63334999999999997</c:v>
                </c:pt>
                <c:pt idx="2637">
                  <c:v>0.63414999999999999</c:v>
                </c:pt>
                <c:pt idx="2638">
                  <c:v>0.63495999999999997</c:v>
                </c:pt>
                <c:pt idx="2639">
                  <c:v>0.63576999999999995</c:v>
                </c:pt>
                <c:pt idx="2640">
                  <c:v>0.63658000000000003</c:v>
                </c:pt>
                <c:pt idx="2641">
                  <c:v>0.63737999999999995</c:v>
                </c:pt>
                <c:pt idx="2642">
                  <c:v>0.63819000000000004</c:v>
                </c:pt>
                <c:pt idx="2643">
                  <c:v>0.63900000000000001</c:v>
                </c:pt>
                <c:pt idx="2644">
                  <c:v>0.63970000000000005</c:v>
                </c:pt>
                <c:pt idx="2645">
                  <c:v>0.64051000000000002</c:v>
                </c:pt>
                <c:pt idx="2646">
                  <c:v>0.64120999999999995</c:v>
                </c:pt>
                <c:pt idx="2647">
                  <c:v>0.64192000000000005</c:v>
                </c:pt>
                <c:pt idx="2648">
                  <c:v>0.64242999999999995</c:v>
                </c:pt>
                <c:pt idx="2649">
                  <c:v>0.64302999999999999</c:v>
                </c:pt>
                <c:pt idx="2650">
                  <c:v>0.64353000000000005</c:v>
                </c:pt>
                <c:pt idx="2651">
                  <c:v>0.64403999999999995</c:v>
                </c:pt>
                <c:pt idx="2652">
                  <c:v>0.64463999999999999</c:v>
                </c:pt>
                <c:pt idx="2653">
                  <c:v>0.64524999999999999</c:v>
                </c:pt>
                <c:pt idx="2654">
                  <c:v>0.64595999999999998</c:v>
                </c:pt>
                <c:pt idx="2655">
                  <c:v>0.64676</c:v>
                </c:pt>
                <c:pt idx="2656">
                  <c:v>0.64746999999999999</c:v>
                </c:pt>
                <c:pt idx="2657">
                  <c:v>0.64827999999999997</c:v>
                </c:pt>
                <c:pt idx="2658">
                  <c:v>0.64898</c:v>
                </c:pt>
                <c:pt idx="2659">
                  <c:v>0.64968999999999999</c:v>
                </c:pt>
                <c:pt idx="2660">
                  <c:v>0.65039000000000002</c:v>
                </c:pt>
                <c:pt idx="2661">
                  <c:v>0.6512</c:v>
                </c:pt>
                <c:pt idx="2662">
                  <c:v>0.65190999999999999</c:v>
                </c:pt>
                <c:pt idx="2663">
                  <c:v>0.65251000000000003</c:v>
                </c:pt>
                <c:pt idx="2664">
                  <c:v>0.65322000000000002</c:v>
                </c:pt>
                <c:pt idx="2665">
                  <c:v>0.65381999999999996</c:v>
                </c:pt>
                <c:pt idx="2666">
                  <c:v>0.65452999999999995</c:v>
                </c:pt>
                <c:pt idx="2667">
                  <c:v>0.65524000000000004</c:v>
                </c:pt>
                <c:pt idx="2668">
                  <c:v>0.65603999999999996</c:v>
                </c:pt>
                <c:pt idx="2669">
                  <c:v>0.65685000000000004</c:v>
                </c:pt>
                <c:pt idx="2670">
                  <c:v>0.65766000000000002</c:v>
                </c:pt>
                <c:pt idx="2671">
                  <c:v>0.65856000000000003</c:v>
                </c:pt>
                <c:pt idx="2672">
                  <c:v>0.65947</c:v>
                </c:pt>
                <c:pt idx="2673">
                  <c:v>0.66037999999999997</c:v>
                </c:pt>
                <c:pt idx="2674">
                  <c:v>0.66119000000000006</c:v>
                </c:pt>
                <c:pt idx="2675">
                  <c:v>0.66208999999999996</c:v>
                </c:pt>
                <c:pt idx="2676">
                  <c:v>0.66290000000000004</c:v>
                </c:pt>
                <c:pt idx="2677">
                  <c:v>0.66361000000000003</c:v>
                </c:pt>
                <c:pt idx="2678">
                  <c:v>0.66430999999999996</c:v>
                </c:pt>
                <c:pt idx="2679">
                  <c:v>0.66501999999999994</c:v>
                </c:pt>
                <c:pt idx="2680">
                  <c:v>0.66573000000000004</c:v>
                </c:pt>
                <c:pt idx="2681">
                  <c:v>0.66652999999999996</c:v>
                </c:pt>
                <c:pt idx="2682">
                  <c:v>0.66734000000000004</c:v>
                </c:pt>
                <c:pt idx="2683">
                  <c:v>0.66815000000000002</c:v>
                </c:pt>
                <c:pt idx="2684">
                  <c:v>0.66884999999999994</c:v>
                </c:pt>
                <c:pt idx="2685">
                  <c:v>0.66946000000000006</c:v>
                </c:pt>
                <c:pt idx="2686">
                  <c:v>0.67015999999999998</c:v>
                </c:pt>
                <c:pt idx="2687">
                  <c:v>0.67076999999999998</c:v>
                </c:pt>
                <c:pt idx="2688">
                  <c:v>0.67127000000000003</c:v>
                </c:pt>
                <c:pt idx="2689">
                  <c:v>0.67188000000000003</c:v>
                </c:pt>
                <c:pt idx="2690">
                  <c:v>0.67257999999999996</c:v>
                </c:pt>
                <c:pt idx="2691">
                  <c:v>0.67329000000000006</c:v>
                </c:pt>
                <c:pt idx="2692">
                  <c:v>0.67400000000000004</c:v>
                </c:pt>
                <c:pt idx="2693">
                  <c:v>0.67479999999999996</c:v>
                </c:pt>
                <c:pt idx="2694">
                  <c:v>0.67551000000000005</c:v>
                </c:pt>
                <c:pt idx="2695">
                  <c:v>0.67622000000000004</c:v>
                </c:pt>
                <c:pt idx="2696">
                  <c:v>0.67691999999999997</c:v>
                </c:pt>
                <c:pt idx="2697">
                  <c:v>0.67783000000000004</c:v>
                </c:pt>
                <c:pt idx="2698">
                  <c:v>0.67864000000000002</c:v>
                </c:pt>
                <c:pt idx="2699">
                  <c:v>0.67954000000000003</c:v>
                </c:pt>
                <c:pt idx="2700">
                  <c:v>0.68035000000000001</c:v>
                </c:pt>
                <c:pt idx="2701">
                  <c:v>0.68125999999999998</c:v>
                </c:pt>
                <c:pt idx="2702">
                  <c:v>0.68196999999999997</c:v>
                </c:pt>
                <c:pt idx="2703">
                  <c:v>0.68286999999999998</c:v>
                </c:pt>
                <c:pt idx="2704">
                  <c:v>0.68367999999999995</c:v>
                </c:pt>
                <c:pt idx="2705">
                  <c:v>0.68449000000000004</c:v>
                </c:pt>
                <c:pt idx="2706">
                  <c:v>0.68518999999999997</c:v>
                </c:pt>
                <c:pt idx="2707">
                  <c:v>0.68589999999999995</c:v>
                </c:pt>
                <c:pt idx="2708">
                  <c:v>0.6865</c:v>
                </c:pt>
                <c:pt idx="2709">
                  <c:v>0.68730999999999998</c:v>
                </c:pt>
                <c:pt idx="2710">
                  <c:v>0.68801999999999996</c:v>
                </c:pt>
                <c:pt idx="2711">
                  <c:v>0.68881999999999999</c:v>
                </c:pt>
                <c:pt idx="2712">
                  <c:v>0.68962999999999997</c:v>
                </c:pt>
                <c:pt idx="2713">
                  <c:v>0.69044000000000005</c:v>
                </c:pt>
                <c:pt idx="2714">
                  <c:v>0.69113999999999998</c:v>
                </c:pt>
                <c:pt idx="2715">
                  <c:v>0.69184999999999997</c:v>
                </c:pt>
                <c:pt idx="2716">
                  <c:v>0.69255999999999995</c:v>
                </c:pt>
                <c:pt idx="2717">
                  <c:v>0.69325999999999999</c:v>
                </c:pt>
                <c:pt idx="2718">
                  <c:v>0.69406999999999996</c:v>
                </c:pt>
                <c:pt idx="2719">
                  <c:v>0.69498000000000004</c:v>
                </c:pt>
                <c:pt idx="2720">
                  <c:v>0.69577999999999995</c:v>
                </c:pt>
                <c:pt idx="2721">
                  <c:v>0.69659000000000004</c:v>
                </c:pt>
                <c:pt idx="2722">
                  <c:v>0.69740000000000002</c:v>
                </c:pt>
                <c:pt idx="2723">
                  <c:v>0.69810000000000005</c:v>
                </c:pt>
                <c:pt idx="2724">
                  <c:v>0.69891000000000003</c:v>
                </c:pt>
                <c:pt idx="2725">
                  <c:v>0.69982</c:v>
                </c:pt>
                <c:pt idx="2726">
                  <c:v>0.70062999999999998</c:v>
                </c:pt>
                <c:pt idx="2727">
                  <c:v>0.70143</c:v>
                </c:pt>
                <c:pt idx="2728">
                  <c:v>0.70233999999999996</c:v>
                </c:pt>
                <c:pt idx="2729">
                  <c:v>0.70315000000000005</c:v>
                </c:pt>
                <c:pt idx="2730">
                  <c:v>0.70394999999999996</c:v>
                </c:pt>
                <c:pt idx="2731">
                  <c:v>0.70486000000000004</c:v>
                </c:pt>
                <c:pt idx="2732">
                  <c:v>0.70577000000000001</c:v>
                </c:pt>
                <c:pt idx="2733">
                  <c:v>0.70667999999999997</c:v>
                </c:pt>
                <c:pt idx="2734">
                  <c:v>0.70769000000000004</c:v>
                </c:pt>
                <c:pt idx="2735">
                  <c:v>0.7087</c:v>
                </c:pt>
                <c:pt idx="2736">
                  <c:v>0.70960000000000001</c:v>
                </c:pt>
                <c:pt idx="2737">
                  <c:v>0.71050999999999997</c:v>
                </c:pt>
                <c:pt idx="2738">
                  <c:v>0.71131999999999995</c:v>
                </c:pt>
                <c:pt idx="2739">
                  <c:v>0.71211999999999998</c:v>
                </c:pt>
                <c:pt idx="2740">
                  <c:v>0.71282999999999996</c:v>
                </c:pt>
                <c:pt idx="2741">
                  <c:v>0.71364000000000005</c:v>
                </c:pt>
                <c:pt idx="2742">
                  <c:v>0.71443999999999996</c:v>
                </c:pt>
                <c:pt idx="2743">
                  <c:v>0.71525000000000005</c:v>
                </c:pt>
                <c:pt idx="2744">
                  <c:v>0.71596000000000004</c:v>
                </c:pt>
                <c:pt idx="2745">
                  <c:v>0.71675999999999995</c:v>
                </c:pt>
                <c:pt idx="2746">
                  <c:v>0.71747000000000005</c:v>
                </c:pt>
                <c:pt idx="2747">
                  <c:v>0.71828000000000003</c:v>
                </c:pt>
                <c:pt idx="2748">
                  <c:v>0.71908000000000005</c:v>
                </c:pt>
                <c:pt idx="2749">
                  <c:v>0.71979000000000004</c:v>
                </c:pt>
                <c:pt idx="2750">
                  <c:v>0.72060000000000002</c:v>
                </c:pt>
                <c:pt idx="2751">
                  <c:v>0.72140000000000004</c:v>
                </c:pt>
                <c:pt idx="2752">
                  <c:v>0.72221000000000002</c:v>
                </c:pt>
                <c:pt idx="2753">
                  <c:v>0.72302</c:v>
                </c:pt>
                <c:pt idx="2754">
                  <c:v>0.72392999999999996</c:v>
                </c:pt>
                <c:pt idx="2755">
                  <c:v>0.72482999999999997</c:v>
                </c:pt>
                <c:pt idx="2756">
                  <c:v>0.72563999999999995</c:v>
                </c:pt>
                <c:pt idx="2757">
                  <c:v>0.72645000000000004</c:v>
                </c:pt>
                <c:pt idx="2758">
                  <c:v>0.72724999999999995</c:v>
                </c:pt>
                <c:pt idx="2759">
                  <c:v>0.72806000000000004</c:v>
                </c:pt>
                <c:pt idx="2760">
                  <c:v>0.72887000000000002</c:v>
                </c:pt>
                <c:pt idx="2761">
                  <c:v>0.72977999999999998</c:v>
                </c:pt>
                <c:pt idx="2762">
                  <c:v>0.73058000000000001</c:v>
                </c:pt>
                <c:pt idx="2763">
                  <c:v>0.73148999999999997</c:v>
                </c:pt>
                <c:pt idx="2764">
                  <c:v>0.73229999999999995</c:v>
                </c:pt>
                <c:pt idx="2765">
                  <c:v>0.73311000000000004</c:v>
                </c:pt>
                <c:pt idx="2766">
                  <c:v>0.73390999999999995</c:v>
                </c:pt>
                <c:pt idx="2767">
                  <c:v>0.73472000000000004</c:v>
                </c:pt>
                <c:pt idx="2768">
                  <c:v>0.73563000000000001</c:v>
                </c:pt>
                <c:pt idx="2769">
                  <c:v>0.73643000000000003</c:v>
                </c:pt>
                <c:pt idx="2770">
                  <c:v>0.73724000000000001</c:v>
                </c:pt>
                <c:pt idx="2771">
                  <c:v>0.73794999999999999</c:v>
                </c:pt>
                <c:pt idx="2772">
                  <c:v>0.73875000000000002</c:v>
                </c:pt>
                <c:pt idx="2773">
                  <c:v>0.73965999999999998</c:v>
                </c:pt>
                <c:pt idx="2774">
                  <c:v>0.74056999999999995</c:v>
                </c:pt>
                <c:pt idx="2775">
                  <c:v>0.74148000000000003</c:v>
                </c:pt>
                <c:pt idx="2776">
                  <c:v>0.74228000000000005</c:v>
                </c:pt>
                <c:pt idx="2777">
                  <c:v>0.74299000000000004</c:v>
                </c:pt>
                <c:pt idx="2778">
                  <c:v>0.74370000000000003</c:v>
                </c:pt>
                <c:pt idx="2779">
                  <c:v>0.74439999999999995</c:v>
                </c:pt>
                <c:pt idx="2780">
                  <c:v>0.74511000000000005</c:v>
                </c:pt>
                <c:pt idx="2781">
                  <c:v>0.74592000000000003</c:v>
                </c:pt>
                <c:pt idx="2782">
                  <c:v>0.74672000000000005</c:v>
                </c:pt>
                <c:pt idx="2783">
                  <c:v>0.74753000000000003</c:v>
                </c:pt>
                <c:pt idx="2784">
                  <c:v>0.74843999999999999</c:v>
                </c:pt>
                <c:pt idx="2785">
                  <c:v>0.74924000000000002</c:v>
                </c:pt>
                <c:pt idx="2786">
                  <c:v>0.75014999999999998</c:v>
                </c:pt>
                <c:pt idx="2787">
                  <c:v>0.75095999999999996</c:v>
                </c:pt>
                <c:pt idx="2788">
                  <c:v>0.75187000000000004</c:v>
                </c:pt>
                <c:pt idx="2789">
                  <c:v>0.75266999999999995</c:v>
                </c:pt>
                <c:pt idx="2790">
                  <c:v>0.75348000000000004</c:v>
                </c:pt>
                <c:pt idx="2791">
                  <c:v>0.75439000000000001</c:v>
                </c:pt>
                <c:pt idx="2792">
                  <c:v>0.75519999999999998</c:v>
                </c:pt>
                <c:pt idx="2793">
                  <c:v>0.75600000000000001</c:v>
                </c:pt>
                <c:pt idx="2794">
                  <c:v>0.75690999999999997</c:v>
                </c:pt>
                <c:pt idx="2795">
                  <c:v>0.75771999999999995</c:v>
                </c:pt>
                <c:pt idx="2796">
                  <c:v>0.75861999999999996</c:v>
                </c:pt>
                <c:pt idx="2797">
                  <c:v>0.75953000000000004</c:v>
                </c:pt>
                <c:pt idx="2798">
                  <c:v>0.76044</c:v>
                </c:pt>
                <c:pt idx="2799">
                  <c:v>0.76134999999999997</c:v>
                </c:pt>
                <c:pt idx="2800">
                  <c:v>0.76215999999999995</c:v>
                </c:pt>
                <c:pt idx="2801">
                  <c:v>0.76295999999999997</c:v>
                </c:pt>
                <c:pt idx="2802">
                  <c:v>0.76376999999999995</c:v>
                </c:pt>
                <c:pt idx="2803">
                  <c:v>0.76468000000000003</c:v>
                </c:pt>
                <c:pt idx="2804">
                  <c:v>0.76558000000000004</c:v>
                </c:pt>
                <c:pt idx="2805">
                  <c:v>0.76639000000000002</c:v>
                </c:pt>
                <c:pt idx="2806">
                  <c:v>0.76719999999999999</c:v>
                </c:pt>
                <c:pt idx="2807">
                  <c:v>0.76800999999999997</c:v>
                </c:pt>
                <c:pt idx="2808">
                  <c:v>0.76871</c:v>
                </c:pt>
                <c:pt idx="2809">
                  <c:v>0.76961999999999997</c:v>
                </c:pt>
                <c:pt idx="2810">
                  <c:v>0.77042999999999995</c:v>
                </c:pt>
                <c:pt idx="2811">
                  <c:v>0.77132999999999996</c:v>
                </c:pt>
                <c:pt idx="2812">
                  <c:v>0.77214000000000005</c:v>
                </c:pt>
                <c:pt idx="2813">
                  <c:v>0.77295000000000003</c:v>
                </c:pt>
                <c:pt idx="2814">
                  <c:v>0.77364999999999995</c:v>
                </c:pt>
                <c:pt idx="2815">
                  <c:v>0.77446000000000004</c:v>
                </c:pt>
                <c:pt idx="2816">
                  <c:v>0.77527000000000001</c:v>
                </c:pt>
                <c:pt idx="2817">
                  <c:v>0.77607000000000004</c:v>
                </c:pt>
                <c:pt idx="2818">
                  <c:v>0.77688000000000001</c:v>
                </c:pt>
                <c:pt idx="2819">
                  <c:v>0.77768999999999999</c:v>
                </c:pt>
                <c:pt idx="2820">
                  <c:v>0.77849999999999997</c:v>
                </c:pt>
                <c:pt idx="2821">
                  <c:v>0.7792</c:v>
                </c:pt>
                <c:pt idx="2822">
                  <c:v>0.78010999999999997</c:v>
                </c:pt>
                <c:pt idx="2823">
                  <c:v>0.78102000000000005</c:v>
                </c:pt>
                <c:pt idx="2824">
                  <c:v>0.78193000000000001</c:v>
                </c:pt>
                <c:pt idx="2825">
                  <c:v>0.78283000000000003</c:v>
                </c:pt>
                <c:pt idx="2826">
                  <c:v>0.78373999999999999</c:v>
                </c:pt>
                <c:pt idx="2827">
                  <c:v>0.78454999999999997</c:v>
                </c:pt>
                <c:pt idx="2828">
                  <c:v>0.78546000000000005</c:v>
                </c:pt>
                <c:pt idx="2829">
                  <c:v>0.78635999999999995</c:v>
                </c:pt>
                <c:pt idx="2830">
                  <c:v>0.78727000000000003</c:v>
                </c:pt>
                <c:pt idx="2831">
                  <c:v>0.78827999999999998</c:v>
                </c:pt>
                <c:pt idx="2832">
                  <c:v>0.78929000000000005</c:v>
                </c:pt>
                <c:pt idx="2833">
                  <c:v>0.7903</c:v>
                </c:pt>
                <c:pt idx="2834">
                  <c:v>0.79130999999999996</c:v>
                </c:pt>
                <c:pt idx="2835">
                  <c:v>0.79220999999999997</c:v>
                </c:pt>
                <c:pt idx="2836">
                  <c:v>0.79301999999999995</c:v>
                </c:pt>
                <c:pt idx="2837">
                  <c:v>0.79393000000000002</c:v>
                </c:pt>
                <c:pt idx="2838">
                  <c:v>0.79462999999999995</c:v>
                </c:pt>
                <c:pt idx="2839">
                  <c:v>0.79544000000000004</c:v>
                </c:pt>
                <c:pt idx="2840">
                  <c:v>0.79615000000000002</c:v>
                </c:pt>
                <c:pt idx="2841">
                  <c:v>0.79695000000000005</c:v>
                </c:pt>
                <c:pt idx="2842">
                  <c:v>0.79786000000000001</c:v>
                </c:pt>
                <c:pt idx="2843">
                  <c:v>0.79876999999999998</c:v>
                </c:pt>
                <c:pt idx="2844">
                  <c:v>0.79957999999999996</c:v>
                </c:pt>
                <c:pt idx="2845">
                  <c:v>0.80047999999999997</c:v>
                </c:pt>
                <c:pt idx="2846">
                  <c:v>0.80118999999999996</c:v>
                </c:pt>
                <c:pt idx="2847">
                  <c:v>0.80200000000000005</c:v>
                </c:pt>
                <c:pt idx="2848">
                  <c:v>0.80279999999999996</c:v>
                </c:pt>
                <c:pt idx="2849">
                  <c:v>0.80371000000000004</c:v>
                </c:pt>
                <c:pt idx="2850">
                  <c:v>0.80442000000000002</c:v>
                </c:pt>
                <c:pt idx="2851">
                  <c:v>0.80523</c:v>
                </c:pt>
                <c:pt idx="2852">
                  <c:v>0.80613000000000001</c:v>
                </c:pt>
                <c:pt idx="2853">
                  <c:v>0.80693999999999999</c:v>
                </c:pt>
                <c:pt idx="2854">
                  <c:v>0.80774999999999997</c:v>
                </c:pt>
                <c:pt idx="2855">
                  <c:v>0.80866000000000005</c:v>
                </c:pt>
                <c:pt idx="2856">
                  <c:v>0.80945999999999996</c:v>
                </c:pt>
                <c:pt idx="2857">
                  <c:v>0.81037000000000003</c:v>
                </c:pt>
                <c:pt idx="2858">
                  <c:v>0.81128</c:v>
                </c:pt>
                <c:pt idx="2859">
                  <c:v>0.81208000000000002</c:v>
                </c:pt>
                <c:pt idx="2860">
                  <c:v>0.81298999999999999</c:v>
                </c:pt>
                <c:pt idx="2861">
                  <c:v>0.81389999999999996</c:v>
                </c:pt>
                <c:pt idx="2862">
                  <c:v>0.81481000000000003</c:v>
                </c:pt>
                <c:pt idx="2863">
                  <c:v>0.81560999999999995</c:v>
                </c:pt>
                <c:pt idx="2864">
                  <c:v>0.81652000000000002</c:v>
                </c:pt>
                <c:pt idx="2865">
                  <c:v>0.81752999999999998</c:v>
                </c:pt>
                <c:pt idx="2866">
                  <c:v>0.81843999999999995</c:v>
                </c:pt>
                <c:pt idx="2867">
                  <c:v>0.81925000000000003</c:v>
                </c:pt>
                <c:pt idx="2868">
                  <c:v>0.82015000000000005</c:v>
                </c:pt>
                <c:pt idx="2869">
                  <c:v>0.82096000000000002</c:v>
                </c:pt>
                <c:pt idx="2870">
                  <c:v>0.82177</c:v>
                </c:pt>
                <c:pt idx="2871">
                  <c:v>0.82277999999999996</c:v>
                </c:pt>
                <c:pt idx="2872">
                  <c:v>0.82379000000000002</c:v>
                </c:pt>
                <c:pt idx="2873">
                  <c:v>0.82489000000000001</c:v>
                </c:pt>
                <c:pt idx="2874">
                  <c:v>0.82589999999999997</c:v>
                </c:pt>
                <c:pt idx="2875">
                  <c:v>0.82681000000000004</c:v>
                </c:pt>
                <c:pt idx="2876">
                  <c:v>0.82752000000000003</c:v>
                </c:pt>
                <c:pt idx="2877">
                  <c:v>0.82831999999999995</c:v>
                </c:pt>
                <c:pt idx="2878">
                  <c:v>0.82903000000000004</c:v>
                </c:pt>
                <c:pt idx="2879">
                  <c:v>0.82974000000000003</c:v>
                </c:pt>
                <c:pt idx="2880">
                  <c:v>0.83043999999999996</c:v>
                </c:pt>
                <c:pt idx="2881">
                  <c:v>0.83125000000000004</c:v>
                </c:pt>
                <c:pt idx="2882">
                  <c:v>0.83216000000000001</c:v>
                </c:pt>
                <c:pt idx="2883">
                  <c:v>0.83306999999999998</c:v>
                </c:pt>
                <c:pt idx="2884">
                  <c:v>0.83396999999999999</c:v>
                </c:pt>
                <c:pt idx="2885">
                  <c:v>0.83477999999999997</c:v>
                </c:pt>
                <c:pt idx="2886">
                  <c:v>0.83559000000000005</c:v>
                </c:pt>
                <c:pt idx="2887">
                  <c:v>0.83648999999999996</c:v>
                </c:pt>
                <c:pt idx="2888">
                  <c:v>0.83730000000000004</c:v>
                </c:pt>
                <c:pt idx="2889">
                  <c:v>0.83821000000000001</c:v>
                </c:pt>
                <c:pt idx="2890">
                  <c:v>0.83911999999999998</c:v>
                </c:pt>
                <c:pt idx="2891">
                  <c:v>0.84001999999999999</c:v>
                </c:pt>
                <c:pt idx="2892">
                  <c:v>0.84092999999999996</c:v>
                </c:pt>
                <c:pt idx="2893">
                  <c:v>0.84174000000000004</c:v>
                </c:pt>
                <c:pt idx="2894">
                  <c:v>0.84255000000000002</c:v>
                </c:pt>
                <c:pt idx="2895">
                  <c:v>0.84345000000000003</c:v>
                </c:pt>
                <c:pt idx="2896">
                  <c:v>0.84436</c:v>
                </c:pt>
                <c:pt idx="2897">
                  <c:v>0.84536999999999995</c:v>
                </c:pt>
                <c:pt idx="2898">
                  <c:v>0.84618000000000004</c:v>
                </c:pt>
                <c:pt idx="2899">
                  <c:v>0.84719</c:v>
                </c:pt>
                <c:pt idx="2900">
                  <c:v>0.84809000000000001</c:v>
                </c:pt>
                <c:pt idx="2901">
                  <c:v>0.84909999999999997</c:v>
                </c:pt>
                <c:pt idx="2902">
                  <c:v>0.85011000000000003</c:v>
                </c:pt>
                <c:pt idx="2903">
                  <c:v>0.85111999999999999</c:v>
                </c:pt>
                <c:pt idx="2904">
                  <c:v>0.85202999999999995</c:v>
                </c:pt>
                <c:pt idx="2905">
                  <c:v>0.85294000000000003</c:v>
                </c:pt>
                <c:pt idx="2906">
                  <c:v>0.85374000000000005</c:v>
                </c:pt>
                <c:pt idx="2907">
                  <c:v>0.85455000000000003</c:v>
                </c:pt>
                <c:pt idx="2908">
                  <c:v>0.85536000000000001</c:v>
                </c:pt>
                <c:pt idx="2909">
                  <c:v>0.85626000000000002</c:v>
                </c:pt>
                <c:pt idx="2910">
                  <c:v>0.85716999999999999</c:v>
                </c:pt>
                <c:pt idx="2911">
                  <c:v>0.85807999999999995</c:v>
                </c:pt>
                <c:pt idx="2912">
                  <c:v>0.85889000000000004</c:v>
                </c:pt>
                <c:pt idx="2913">
                  <c:v>0.85968999999999995</c:v>
                </c:pt>
                <c:pt idx="2914">
                  <c:v>0.86040000000000005</c:v>
                </c:pt>
                <c:pt idx="2915">
                  <c:v>0.86121000000000003</c:v>
                </c:pt>
                <c:pt idx="2916">
                  <c:v>0.86211000000000004</c:v>
                </c:pt>
                <c:pt idx="2917">
                  <c:v>0.86312</c:v>
                </c:pt>
                <c:pt idx="2918">
                  <c:v>0.86412999999999995</c:v>
                </c:pt>
                <c:pt idx="2919">
                  <c:v>0.86514000000000002</c:v>
                </c:pt>
                <c:pt idx="2920">
                  <c:v>0.86604999999999999</c:v>
                </c:pt>
                <c:pt idx="2921">
                  <c:v>0.86695999999999995</c:v>
                </c:pt>
                <c:pt idx="2922">
                  <c:v>0.86785999999999996</c:v>
                </c:pt>
                <c:pt idx="2923">
                  <c:v>0.86867000000000005</c:v>
                </c:pt>
                <c:pt idx="2924">
                  <c:v>0.86958000000000002</c:v>
                </c:pt>
                <c:pt idx="2925">
                  <c:v>0.87058999999999997</c:v>
                </c:pt>
                <c:pt idx="2926">
                  <c:v>0.87150000000000005</c:v>
                </c:pt>
                <c:pt idx="2927">
                  <c:v>0.87239999999999995</c:v>
                </c:pt>
                <c:pt idx="2928">
                  <c:v>0.87321000000000004</c:v>
                </c:pt>
                <c:pt idx="2929">
                  <c:v>0.87402000000000002</c:v>
                </c:pt>
                <c:pt idx="2930">
                  <c:v>0.87492999999999999</c:v>
                </c:pt>
                <c:pt idx="2931">
                  <c:v>0.87592999999999999</c:v>
                </c:pt>
                <c:pt idx="2932">
                  <c:v>0.87683999999999995</c:v>
                </c:pt>
                <c:pt idx="2933">
                  <c:v>0.87785000000000002</c:v>
                </c:pt>
                <c:pt idx="2934">
                  <c:v>0.87885999999999997</c:v>
                </c:pt>
                <c:pt idx="2935">
                  <c:v>0.87977000000000005</c:v>
                </c:pt>
                <c:pt idx="2936">
                  <c:v>0.88056999999999996</c:v>
                </c:pt>
                <c:pt idx="2937">
                  <c:v>0.88148000000000004</c:v>
                </c:pt>
                <c:pt idx="2938">
                  <c:v>0.88219000000000003</c:v>
                </c:pt>
                <c:pt idx="2939">
                  <c:v>0.88288999999999995</c:v>
                </c:pt>
                <c:pt idx="2940">
                  <c:v>0.88370000000000004</c:v>
                </c:pt>
                <c:pt idx="2941">
                  <c:v>0.88451000000000002</c:v>
                </c:pt>
                <c:pt idx="2942">
                  <c:v>0.88531000000000004</c:v>
                </c:pt>
                <c:pt idx="2943">
                  <c:v>0.88632</c:v>
                </c:pt>
                <c:pt idx="2944">
                  <c:v>0.88722999999999996</c:v>
                </c:pt>
                <c:pt idx="2945">
                  <c:v>0.88824000000000003</c:v>
                </c:pt>
                <c:pt idx="2946">
                  <c:v>0.88915</c:v>
                </c:pt>
                <c:pt idx="2947">
                  <c:v>0.89015999999999995</c:v>
                </c:pt>
                <c:pt idx="2948">
                  <c:v>0.89105999999999996</c:v>
                </c:pt>
                <c:pt idx="2949">
                  <c:v>0.89197000000000004</c:v>
                </c:pt>
                <c:pt idx="2950">
                  <c:v>0.89288000000000001</c:v>
                </c:pt>
                <c:pt idx="2951">
                  <c:v>0.89368999999999998</c:v>
                </c:pt>
                <c:pt idx="2952">
                  <c:v>0.89439000000000002</c:v>
                </c:pt>
                <c:pt idx="2953">
                  <c:v>0.89510000000000001</c:v>
                </c:pt>
                <c:pt idx="2954">
                  <c:v>0.89570000000000005</c:v>
                </c:pt>
                <c:pt idx="2955">
                  <c:v>0.89641000000000004</c:v>
                </c:pt>
                <c:pt idx="2956">
                  <c:v>0.89722000000000002</c:v>
                </c:pt>
                <c:pt idx="2957">
                  <c:v>0.89802000000000004</c:v>
                </c:pt>
                <c:pt idx="2958">
                  <c:v>0.89883000000000002</c:v>
                </c:pt>
                <c:pt idx="2959">
                  <c:v>0.89973999999999998</c:v>
                </c:pt>
                <c:pt idx="2960">
                  <c:v>0.90064999999999995</c:v>
                </c:pt>
                <c:pt idx="2961">
                  <c:v>0.90154999999999996</c:v>
                </c:pt>
                <c:pt idx="2962">
                  <c:v>0.90236000000000005</c:v>
                </c:pt>
                <c:pt idx="2963">
                  <c:v>0.90327000000000002</c:v>
                </c:pt>
                <c:pt idx="2964">
                  <c:v>0.90417999999999998</c:v>
                </c:pt>
                <c:pt idx="2965">
                  <c:v>0.90498000000000001</c:v>
                </c:pt>
                <c:pt idx="2966">
                  <c:v>0.90569</c:v>
                </c:pt>
                <c:pt idx="2967">
                  <c:v>0.90649999999999997</c:v>
                </c:pt>
                <c:pt idx="2968">
                  <c:v>0.90739999999999998</c:v>
                </c:pt>
                <c:pt idx="2969">
                  <c:v>0.90830999999999995</c:v>
                </c:pt>
                <c:pt idx="2970">
                  <c:v>0.90922000000000003</c:v>
                </c:pt>
                <c:pt idx="2971">
                  <c:v>0.91012999999999999</c:v>
                </c:pt>
                <c:pt idx="2972">
                  <c:v>0.91113999999999995</c:v>
                </c:pt>
                <c:pt idx="2973">
                  <c:v>0.91203999999999996</c:v>
                </c:pt>
                <c:pt idx="2974">
                  <c:v>0.91295000000000004</c:v>
                </c:pt>
                <c:pt idx="2975">
                  <c:v>0.91376000000000002</c:v>
                </c:pt>
                <c:pt idx="2976">
                  <c:v>0.91456999999999999</c:v>
                </c:pt>
                <c:pt idx="2977">
                  <c:v>0.91547000000000001</c:v>
                </c:pt>
                <c:pt idx="2978">
                  <c:v>0.91637999999999997</c:v>
                </c:pt>
                <c:pt idx="2979">
                  <c:v>0.91739000000000004</c:v>
                </c:pt>
                <c:pt idx="2980">
                  <c:v>0.91830000000000001</c:v>
                </c:pt>
                <c:pt idx="2981">
                  <c:v>0.91920999999999997</c:v>
                </c:pt>
                <c:pt idx="2982">
                  <c:v>0.92010999999999998</c:v>
                </c:pt>
                <c:pt idx="2983">
                  <c:v>0.92101999999999995</c:v>
                </c:pt>
                <c:pt idx="2984">
                  <c:v>0.92203000000000002</c:v>
                </c:pt>
                <c:pt idx="2985">
                  <c:v>0.92303999999999997</c:v>
                </c:pt>
                <c:pt idx="2986">
                  <c:v>0.92405000000000004</c:v>
                </c:pt>
                <c:pt idx="2987">
                  <c:v>0.92505999999999999</c:v>
                </c:pt>
                <c:pt idx="2988">
                  <c:v>0.92605999999999999</c:v>
                </c:pt>
                <c:pt idx="2989">
                  <c:v>0.92696999999999996</c:v>
                </c:pt>
                <c:pt idx="2990">
                  <c:v>0.92788000000000004</c:v>
                </c:pt>
                <c:pt idx="2991">
                  <c:v>0.92879</c:v>
                </c:pt>
                <c:pt idx="2992">
                  <c:v>0.92969999999999997</c:v>
                </c:pt>
                <c:pt idx="2993">
                  <c:v>0.93069999999999997</c:v>
                </c:pt>
                <c:pt idx="2994">
                  <c:v>0.93181000000000003</c:v>
                </c:pt>
                <c:pt idx="2995">
                  <c:v>0.93281999999999998</c:v>
                </c:pt>
                <c:pt idx="2996">
                  <c:v>0.93372999999999995</c:v>
                </c:pt>
                <c:pt idx="2997">
                  <c:v>0.93474000000000002</c:v>
                </c:pt>
                <c:pt idx="2998">
                  <c:v>0.93554999999999999</c:v>
                </c:pt>
                <c:pt idx="2999">
                  <c:v>0.93645</c:v>
                </c:pt>
                <c:pt idx="3000">
                  <c:v>0.93725999999999998</c:v>
                </c:pt>
                <c:pt idx="3001">
                  <c:v>0.93816999999999995</c:v>
                </c:pt>
                <c:pt idx="3002">
                  <c:v>0.93908000000000003</c:v>
                </c:pt>
                <c:pt idx="3003">
                  <c:v>0.93988000000000005</c:v>
                </c:pt>
                <c:pt idx="3004">
                  <c:v>0.94059000000000004</c:v>
                </c:pt>
                <c:pt idx="3005">
                  <c:v>0.94130000000000003</c:v>
                </c:pt>
                <c:pt idx="3006">
                  <c:v>0.94199999999999995</c:v>
                </c:pt>
                <c:pt idx="3007">
                  <c:v>0.94271000000000005</c:v>
                </c:pt>
                <c:pt idx="3008">
                  <c:v>0.94340999999999997</c:v>
                </c:pt>
                <c:pt idx="3009">
                  <c:v>0.94411999999999996</c:v>
                </c:pt>
                <c:pt idx="3010">
                  <c:v>0.94493000000000005</c:v>
                </c:pt>
                <c:pt idx="3011">
                  <c:v>0.94594</c:v>
                </c:pt>
                <c:pt idx="3012">
                  <c:v>0.94684000000000001</c:v>
                </c:pt>
                <c:pt idx="3013">
                  <c:v>0.94784999999999997</c:v>
                </c:pt>
                <c:pt idx="3014">
                  <c:v>0.94886000000000004</c:v>
                </c:pt>
                <c:pt idx="3015">
                  <c:v>0.94977</c:v>
                </c:pt>
                <c:pt idx="3016">
                  <c:v>0.95067999999999997</c:v>
                </c:pt>
                <c:pt idx="3017">
                  <c:v>0.95157999999999998</c:v>
                </c:pt>
                <c:pt idx="3018">
                  <c:v>0.95238999999999996</c:v>
                </c:pt>
                <c:pt idx="3019">
                  <c:v>0.95330000000000004</c:v>
                </c:pt>
                <c:pt idx="3020">
                  <c:v>0.95421</c:v>
                </c:pt>
                <c:pt idx="3021">
                  <c:v>0.95521999999999996</c:v>
                </c:pt>
                <c:pt idx="3022">
                  <c:v>0.95621999999999996</c:v>
                </c:pt>
                <c:pt idx="3023">
                  <c:v>0.95723000000000003</c:v>
                </c:pt>
                <c:pt idx="3024">
                  <c:v>0.95813999999999999</c:v>
                </c:pt>
                <c:pt idx="3025">
                  <c:v>0.95914999999999995</c:v>
                </c:pt>
                <c:pt idx="3026">
                  <c:v>0.96006000000000002</c:v>
                </c:pt>
                <c:pt idx="3027">
                  <c:v>0.96096999999999999</c:v>
                </c:pt>
                <c:pt idx="3028">
                  <c:v>0.96196999999999999</c:v>
                </c:pt>
                <c:pt idx="3029">
                  <c:v>0.96287999999999996</c:v>
                </c:pt>
                <c:pt idx="3030">
                  <c:v>0.96379000000000004</c:v>
                </c:pt>
                <c:pt idx="3031">
                  <c:v>0.9647</c:v>
                </c:pt>
                <c:pt idx="3032">
                  <c:v>0.96560000000000001</c:v>
                </c:pt>
                <c:pt idx="3033">
                  <c:v>0.96650999999999998</c:v>
                </c:pt>
                <c:pt idx="3034">
                  <c:v>0.96752000000000005</c:v>
                </c:pt>
                <c:pt idx="3035">
                  <c:v>0.96843000000000001</c:v>
                </c:pt>
                <c:pt idx="3036">
                  <c:v>0.96933999999999998</c:v>
                </c:pt>
                <c:pt idx="3037">
                  <c:v>0.97023999999999999</c:v>
                </c:pt>
                <c:pt idx="3038">
                  <c:v>0.97104999999999997</c:v>
                </c:pt>
                <c:pt idx="3039">
                  <c:v>0.97196000000000005</c:v>
                </c:pt>
                <c:pt idx="3040">
                  <c:v>0.97277000000000002</c:v>
                </c:pt>
                <c:pt idx="3041">
                  <c:v>0.97367000000000004</c:v>
                </c:pt>
                <c:pt idx="3042">
                  <c:v>0.97448000000000001</c:v>
                </c:pt>
                <c:pt idx="3043">
                  <c:v>0.97538999999999998</c:v>
                </c:pt>
                <c:pt idx="3044">
                  <c:v>0.97629999999999995</c:v>
                </c:pt>
                <c:pt idx="3045">
                  <c:v>0.97719999999999996</c:v>
                </c:pt>
                <c:pt idx="3046">
                  <c:v>0.97811000000000003</c:v>
                </c:pt>
                <c:pt idx="3047">
                  <c:v>0.97902</c:v>
                </c:pt>
                <c:pt idx="3048">
                  <c:v>0.97992999999999997</c:v>
                </c:pt>
                <c:pt idx="3049">
                  <c:v>0.98084000000000005</c:v>
                </c:pt>
                <c:pt idx="3050">
                  <c:v>0.98173999999999995</c:v>
                </c:pt>
                <c:pt idx="3051">
                  <c:v>0.98265000000000002</c:v>
                </c:pt>
                <c:pt idx="3052">
                  <c:v>0.98355999999999999</c:v>
                </c:pt>
                <c:pt idx="3053">
                  <c:v>0.98456999999999995</c:v>
                </c:pt>
                <c:pt idx="3054">
                  <c:v>0.98548000000000002</c:v>
                </c:pt>
                <c:pt idx="3055">
                  <c:v>0.98638000000000003</c:v>
                </c:pt>
                <c:pt idx="3056">
                  <c:v>0.98729</c:v>
                </c:pt>
                <c:pt idx="3057">
                  <c:v>0.98829999999999996</c:v>
                </c:pt>
                <c:pt idx="3058">
                  <c:v>0.98931000000000002</c:v>
                </c:pt>
                <c:pt idx="3059">
                  <c:v>0.99041999999999997</c:v>
                </c:pt>
                <c:pt idx="3060">
                  <c:v>0.99143000000000003</c:v>
                </c:pt>
                <c:pt idx="3061">
                  <c:v>0.99243999999999999</c:v>
                </c:pt>
                <c:pt idx="3062">
                  <c:v>0.99334</c:v>
                </c:pt>
                <c:pt idx="3063">
                  <c:v>0.99434999999999996</c:v>
                </c:pt>
                <c:pt idx="3064">
                  <c:v>0.99536000000000002</c:v>
                </c:pt>
                <c:pt idx="3065">
                  <c:v>0.99636999999999998</c:v>
                </c:pt>
                <c:pt idx="3066">
                  <c:v>0.99728000000000006</c:v>
                </c:pt>
                <c:pt idx="3067">
                  <c:v>0.99829000000000001</c:v>
                </c:pt>
                <c:pt idx="3068">
                  <c:v>0.99909000000000003</c:v>
                </c:pt>
                <c:pt idx="3069">
                  <c:v>1</c:v>
                </c:pt>
                <c:pt idx="3070">
                  <c:v>1.00091</c:v>
                </c:pt>
                <c:pt idx="3071">
                  <c:v>1.0019199999999999</c:v>
                </c:pt>
                <c:pt idx="3072">
                  <c:v>1.0028300000000001</c:v>
                </c:pt>
                <c:pt idx="3073">
                  <c:v>1.00383</c:v>
                </c:pt>
                <c:pt idx="3074">
                  <c:v>1.00484</c:v>
                </c:pt>
                <c:pt idx="3075">
                  <c:v>1.0057499999999999</c:v>
                </c:pt>
                <c:pt idx="3076">
                  <c:v>1.0066600000000001</c:v>
                </c:pt>
                <c:pt idx="3077">
                  <c:v>1.0076700000000001</c:v>
                </c:pt>
                <c:pt idx="3078">
                  <c:v>1.00868</c:v>
                </c:pt>
                <c:pt idx="3079">
                  <c:v>1.0096799999999999</c:v>
                </c:pt>
                <c:pt idx="3080">
                  <c:v>1.0106900000000001</c:v>
                </c:pt>
                <c:pt idx="3081">
                  <c:v>1.0117</c:v>
                </c:pt>
                <c:pt idx="3082">
                  <c:v>1.01271</c:v>
                </c:pt>
                <c:pt idx="3083">
                  <c:v>1.01372</c:v>
                </c:pt>
                <c:pt idx="3084">
                  <c:v>1.0147299999999999</c:v>
                </c:pt>
                <c:pt idx="3085">
                  <c:v>1.0156400000000001</c:v>
                </c:pt>
                <c:pt idx="3086">
                  <c:v>1.01654</c:v>
                </c:pt>
                <c:pt idx="3087">
                  <c:v>1.01745</c:v>
                </c:pt>
                <c:pt idx="3088">
                  <c:v>1.0184599999999999</c:v>
                </c:pt>
                <c:pt idx="3089">
                  <c:v>1.0194700000000001</c:v>
                </c:pt>
                <c:pt idx="3090">
                  <c:v>1.02058</c:v>
                </c:pt>
                <c:pt idx="3091">
                  <c:v>1.02159</c:v>
                </c:pt>
                <c:pt idx="3092">
                  <c:v>1.0224899999999999</c:v>
                </c:pt>
                <c:pt idx="3093">
                  <c:v>1.0235000000000001</c:v>
                </c:pt>
                <c:pt idx="3094">
                  <c:v>1.0243100000000001</c:v>
                </c:pt>
                <c:pt idx="3095">
                  <c:v>1.02522</c:v>
                </c:pt>
                <c:pt idx="3096">
                  <c:v>1.0260199999999999</c:v>
                </c:pt>
                <c:pt idx="3097">
                  <c:v>1.0268299999999999</c:v>
                </c:pt>
                <c:pt idx="3098">
                  <c:v>1.0275399999999999</c:v>
                </c:pt>
                <c:pt idx="3099">
                  <c:v>1.0284500000000001</c:v>
                </c:pt>
                <c:pt idx="3100">
                  <c:v>1.02935</c:v>
                </c:pt>
                <c:pt idx="3101">
                  <c:v>1.03026</c:v>
                </c:pt>
                <c:pt idx="3102">
                  <c:v>1.0311699999999999</c:v>
                </c:pt>
                <c:pt idx="3103">
                  <c:v>1.0320800000000001</c:v>
                </c:pt>
                <c:pt idx="3104">
                  <c:v>1.03288</c:v>
                </c:pt>
                <c:pt idx="3105">
                  <c:v>1.03379</c:v>
                </c:pt>
                <c:pt idx="3106">
                  <c:v>1.0347</c:v>
                </c:pt>
                <c:pt idx="3107">
                  <c:v>1.0358099999999999</c:v>
                </c:pt>
                <c:pt idx="3108">
                  <c:v>1.0368200000000001</c:v>
                </c:pt>
                <c:pt idx="3109">
                  <c:v>1.03773</c:v>
                </c:pt>
                <c:pt idx="3110">
                  <c:v>1.0386299999999999</c:v>
                </c:pt>
                <c:pt idx="3111">
                  <c:v>1.0395399999999999</c:v>
                </c:pt>
                <c:pt idx="3112">
                  <c:v>1.0404500000000001</c:v>
                </c:pt>
                <c:pt idx="3113">
                  <c:v>1.0413600000000001</c:v>
                </c:pt>
                <c:pt idx="3114">
                  <c:v>1.04226</c:v>
                </c:pt>
                <c:pt idx="3115">
                  <c:v>1.0432699999999999</c:v>
                </c:pt>
                <c:pt idx="3116">
                  <c:v>1.0441800000000001</c:v>
                </c:pt>
                <c:pt idx="3117">
                  <c:v>1.0451900000000001</c:v>
                </c:pt>
                <c:pt idx="3118">
                  <c:v>1.0461</c:v>
                </c:pt>
                <c:pt idx="3119">
                  <c:v>1.04701</c:v>
                </c:pt>
                <c:pt idx="3120">
                  <c:v>1.0478099999999999</c:v>
                </c:pt>
                <c:pt idx="3121">
                  <c:v>1.0487200000000001</c:v>
                </c:pt>
                <c:pt idx="3122">
                  <c:v>1.0495300000000001</c:v>
                </c:pt>
                <c:pt idx="3123">
                  <c:v>1.05043</c:v>
                </c:pt>
                <c:pt idx="3124">
                  <c:v>1.0513399999999999</c:v>
                </c:pt>
                <c:pt idx="3125">
                  <c:v>1.0522499999999999</c:v>
                </c:pt>
                <c:pt idx="3126">
                  <c:v>1.0531600000000001</c:v>
                </c:pt>
                <c:pt idx="3127">
                  <c:v>1.0540700000000001</c:v>
                </c:pt>
                <c:pt idx="3128">
                  <c:v>1.05507</c:v>
                </c:pt>
                <c:pt idx="3129">
                  <c:v>1.0560799999999999</c:v>
                </c:pt>
                <c:pt idx="3130">
                  <c:v>1.0570900000000001</c:v>
                </c:pt>
                <c:pt idx="3131">
                  <c:v>1.0581</c:v>
                </c:pt>
                <c:pt idx="3132">
                  <c:v>1.05911</c:v>
                </c:pt>
                <c:pt idx="3133">
                  <c:v>1.06012</c:v>
                </c:pt>
                <c:pt idx="3134">
                  <c:v>1.0611299999999999</c:v>
                </c:pt>
                <c:pt idx="3135">
                  <c:v>1.0623400000000001</c:v>
                </c:pt>
                <c:pt idx="3136">
                  <c:v>1.06335</c:v>
                </c:pt>
                <c:pt idx="3137">
                  <c:v>1.06446</c:v>
                </c:pt>
                <c:pt idx="3138">
                  <c:v>1.0654600000000001</c:v>
                </c:pt>
                <c:pt idx="3139">
                  <c:v>1.06657</c:v>
                </c:pt>
                <c:pt idx="3140">
                  <c:v>1.06748</c:v>
                </c:pt>
                <c:pt idx="3141">
                  <c:v>1.06839</c:v>
                </c:pt>
                <c:pt idx="3142">
                  <c:v>1.0691999999999999</c:v>
                </c:pt>
                <c:pt idx="3143">
                  <c:v>1.0701000000000001</c:v>
                </c:pt>
                <c:pt idx="3144">
                  <c:v>1.07101</c:v>
                </c:pt>
                <c:pt idx="3145">
                  <c:v>1.07192</c:v>
                </c:pt>
                <c:pt idx="3146">
                  <c:v>1.0729299999999999</c:v>
                </c:pt>
                <c:pt idx="3147">
                  <c:v>1.0738399999999999</c:v>
                </c:pt>
                <c:pt idx="3148">
                  <c:v>1.07464</c:v>
                </c:pt>
                <c:pt idx="3149">
                  <c:v>1.07545</c:v>
                </c:pt>
                <c:pt idx="3150">
                  <c:v>1.07616</c:v>
                </c:pt>
                <c:pt idx="3151">
                  <c:v>1.0768599999999999</c:v>
                </c:pt>
                <c:pt idx="3152">
                  <c:v>1.0775699999999999</c:v>
                </c:pt>
                <c:pt idx="3153">
                  <c:v>1.0783700000000001</c:v>
                </c:pt>
                <c:pt idx="3154">
                  <c:v>1.0789800000000001</c:v>
                </c:pt>
                <c:pt idx="3155">
                  <c:v>1.07979</c:v>
                </c:pt>
                <c:pt idx="3156">
                  <c:v>1.0806899999999999</c:v>
                </c:pt>
                <c:pt idx="3157">
                  <c:v>1.0815999999999999</c:v>
                </c:pt>
                <c:pt idx="3158">
                  <c:v>1.0825100000000001</c:v>
                </c:pt>
                <c:pt idx="3159">
                  <c:v>1.08342</c:v>
                </c:pt>
                <c:pt idx="3160">
                  <c:v>1.08433</c:v>
                </c:pt>
                <c:pt idx="3161">
                  <c:v>1.0852299999999999</c:v>
                </c:pt>
                <c:pt idx="3162">
                  <c:v>1.0861400000000001</c:v>
                </c:pt>
                <c:pt idx="3163">
                  <c:v>1.0871500000000001</c:v>
                </c:pt>
                <c:pt idx="3164">
                  <c:v>1.08806</c:v>
                </c:pt>
                <c:pt idx="3165">
                  <c:v>1.08907</c:v>
                </c:pt>
                <c:pt idx="3166">
                  <c:v>1.0899700000000001</c:v>
                </c:pt>
                <c:pt idx="3167">
                  <c:v>1.0909800000000001</c:v>
                </c:pt>
                <c:pt idx="3168">
                  <c:v>1.09199</c:v>
                </c:pt>
                <c:pt idx="3169">
                  <c:v>1.0929</c:v>
                </c:pt>
                <c:pt idx="3170">
                  <c:v>1.0938099999999999</c:v>
                </c:pt>
                <c:pt idx="3171">
                  <c:v>1.0948199999999999</c:v>
                </c:pt>
                <c:pt idx="3172">
                  <c:v>1.09572</c:v>
                </c:pt>
                <c:pt idx="3173">
                  <c:v>1.09663</c:v>
                </c:pt>
                <c:pt idx="3174">
                  <c:v>1.09754</c:v>
                </c:pt>
                <c:pt idx="3175">
                  <c:v>1.0984499999999999</c:v>
                </c:pt>
                <c:pt idx="3176">
                  <c:v>1.0993599999999999</c:v>
                </c:pt>
                <c:pt idx="3177">
                  <c:v>1.10046</c:v>
                </c:pt>
                <c:pt idx="3178">
                  <c:v>1.1015699999999999</c:v>
                </c:pt>
                <c:pt idx="3179">
                  <c:v>1.1025799999999999</c:v>
                </c:pt>
                <c:pt idx="3180">
                  <c:v>1.1036900000000001</c:v>
                </c:pt>
                <c:pt idx="3181">
                  <c:v>1.1046</c:v>
                </c:pt>
                <c:pt idx="3182">
                  <c:v>1.10561</c:v>
                </c:pt>
                <c:pt idx="3183">
                  <c:v>1.1065199999999999</c:v>
                </c:pt>
                <c:pt idx="3184">
                  <c:v>1.1074200000000001</c:v>
                </c:pt>
                <c:pt idx="3185">
                  <c:v>1.10843</c:v>
                </c:pt>
                <c:pt idx="3186">
                  <c:v>1.10934</c:v>
                </c:pt>
                <c:pt idx="3187">
                  <c:v>1.1103499999999999</c:v>
                </c:pt>
                <c:pt idx="3188">
                  <c:v>1.1111599999999999</c:v>
                </c:pt>
                <c:pt idx="3189">
                  <c:v>1.11206</c:v>
                </c:pt>
                <c:pt idx="3190">
                  <c:v>1.11297</c:v>
                </c:pt>
                <c:pt idx="3191">
                  <c:v>1.11378</c:v>
                </c:pt>
                <c:pt idx="3192">
                  <c:v>1.11469</c:v>
                </c:pt>
                <c:pt idx="3193">
                  <c:v>1.1155999999999999</c:v>
                </c:pt>
                <c:pt idx="3194">
                  <c:v>1.1165</c:v>
                </c:pt>
                <c:pt idx="3195">
                  <c:v>1.11751</c:v>
                </c:pt>
                <c:pt idx="3196">
                  <c:v>1.11832</c:v>
                </c:pt>
                <c:pt idx="3197">
                  <c:v>1.1192299999999999</c:v>
                </c:pt>
                <c:pt idx="3198">
                  <c:v>1.1200300000000001</c:v>
                </c:pt>
                <c:pt idx="3199">
                  <c:v>1.12094</c:v>
                </c:pt>
                <c:pt idx="3200">
                  <c:v>1.12195</c:v>
                </c:pt>
                <c:pt idx="3201">
                  <c:v>1.12296</c:v>
                </c:pt>
                <c:pt idx="3202">
                  <c:v>1.1238699999999999</c:v>
                </c:pt>
                <c:pt idx="3203">
                  <c:v>1.1246700000000001</c:v>
                </c:pt>
                <c:pt idx="3204">
                  <c:v>1.12548</c:v>
                </c:pt>
                <c:pt idx="3205">
                  <c:v>1.12639</c:v>
                </c:pt>
                <c:pt idx="3206">
                  <c:v>1.1274</c:v>
                </c:pt>
                <c:pt idx="3207">
                  <c:v>1.1284099999999999</c:v>
                </c:pt>
                <c:pt idx="3208">
                  <c:v>1.12941</c:v>
                </c:pt>
                <c:pt idx="3209">
                  <c:v>1.13042</c:v>
                </c:pt>
                <c:pt idx="3210">
                  <c:v>1.1313299999999999</c:v>
                </c:pt>
                <c:pt idx="3211">
                  <c:v>1.1322399999999999</c:v>
                </c:pt>
                <c:pt idx="3212">
                  <c:v>1.1331500000000001</c:v>
                </c:pt>
                <c:pt idx="3213">
                  <c:v>1.13405</c:v>
                </c:pt>
                <c:pt idx="3214">
                  <c:v>1.13496</c:v>
                </c:pt>
                <c:pt idx="3215">
                  <c:v>1.1358699999999999</c:v>
                </c:pt>
                <c:pt idx="3216">
                  <c:v>1.1367799999999999</c:v>
                </c:pt>
                <c:pt idx="3217">
                  <c:v>1.1376900000000001</c:v>
                </c:pt>
                <c:pt idx="3218">
                  <c:v>1.13859</c:v>
                </c:pt>
                <c:pt idx="3219">
                  <c:v>1.1395999999999999</c:v>
                </c:pt>
                <c:pt idx="3220">
                  <c:v>1.1405099999999999</c:v>
                </c:pt>
                <c:pt idx="3221">
                  <c:v>1.1415200000000001</c:v>
                </c:pt>
                <c:pt idx="3222">
                  <c:v>1.14253</c:v>
                </c:pt>
                <c:pt idx="3223">
                  <c:v>1.1434299999999999</c:v>
                </c:pt>
                <c:pt idx="3224">
                  <c:v>1.1444399999999999</c:v>
                </c:pt>
                <c:pt idx="3225">
                  <c:v>1.1453500000000001</c:v>
                </c:pt>
                <c:pt idx="3226">
                  <c:v>1.1462600000000001</c:v>
                </c:pt>
                <c:pt idx="3227">
                  <c:v>1.14727</c:v>
                </c:pt>
                <c:pt idx="3228">
                  <c:v>1.14828</c:v>
                </c:pt>
                <c:pt idx="3229">
                  <c:v>1.1492800000000001</c:v>
                </c:pt>
                <c:pt idx="3230">
                  <c:v>1.15029</c:v>
                </c:pt>
                <c:pt idx="3231">
                  <c:v>1.1515</c:v>
                </c:pt>
                <c:pt idx="3232">
                  <c:v>1.1525099999999999</c:v>
                </c:pt>
                <c:pt idx="3233">
                  <c:v>1.1535200000000001</c:v>
                </c:pt>
                <c:pt idx="3234">
                  <c:v>1.1545300000000001</c:v>
                </c:pt>
                <c:pt idx="3235">
                  <c:v>1.15544</c:v>
                </c:pt>
                <c:pt idx="3236">
                  <c:v>1.15635</c:v>
                </c:pt>
                <c:pt idx="3237">
                  <c:v>1.1573500000000001</c:v>
                </c:pt>
                <c:pt idx="3238">
                  <c:v>1.15846</c:v>
                </c:pt>
                <c:pt idx="3239">
                  <c:v>1.15947</c:v>
                </c:pt>
                <c:pt idx="3240">
                  <c:v>1.1605799999999999</c:v>
                </c:pt>
                <c:pt idx="3241">
                  <c:v>1.1615899999999999</c:v>
                </c:pt>
                <c:pt idx="3242">
                  <c:v>1.1625000000000001</c:v>
                </c:pt>
                <c:pt idx="3243">
                  <c:v>1.16351</c:v>
                </c:pt>
                <c:pt idx="3244">
                  <c:v>1.16452</c:v>
                </c:pt>
                <c:pt idx="3245">
                  <c:v>1.1656299999999999</c:v>
                </c:pt>
                <c:pt idx="3246">
                  <c:v>1.1666300000000001</c:v>
                </c:pt>
                <c:pt idx="3247">
                  <c:v>1.16774</c:v>
                </c:pt>
                <c:pt idx="3248">
                  <c:v>1.16865</c:v>
                </c:pt>
                <c:pt idx="3249">
                  <c:v>1.1696599999999999</c:v>
                </c:pt>
                <c:pt idx="3250">
                  <c:v>1.1705700000000001</c:v>
                </c:pt>
                <c:pt idx="3251">
                  <c:v>1.1714800000000001</c:v>
                </c:pt>
                <c:pt idx="3252">
                  <c:v>1.17238</c:v>
                </c:pt>
                <c:pt idx="3253">
                  <c:v>1.1733899999999999</c:v>
                </c:pt>
                <c:pt idx="3254">
                  <c:v>1.1744000000000001</c:v>
                </c:pt>
                <c:pt idx="3255">
                  <c:v>1.1754100000000001</c:v>
                </c:pt>
                <c:pt idx="3256">
                  <c:v>1.17642</c:v>
                </c:pt>
                <c:pt idx="3257">
                  <c:v>1.17743</c:v>
                </c:pt>
                <c:pt idx="3258">
                  <c:v>1.1783300000000001</c:v>
                </c:pt>
                <c:pt idx="3259">
                  <c:v>1.1793400000000001</c:v>
                </c:pt>
                <c:pt idx="3260">
                  <c:v>1.18025</c:v>
                </c:pt>
                <c:pt idx="3261">
                  <c:v>1.18126</c:v>
                </c:pt>
                <c:pt idx="3262">
                  <c:v>1.1821699999999999</c:v>
                </c:pt>
                <c:pt idx="3263">
                  <c:v>1.1831799999999999</c:v>
                </c:pt>
                <c:pt idx="3264">
                  <c:v>1.18398</c:v>
                </c:pt>
                <c:pt idx="3265">
                  <c:v>1.18489</c:v>
                </c:pt>
                <c:pt idx="3266">
                  <c:v>1.1858</c:v>
                </c:pt>
                <c:pt idx="3267">
                  <c:v>1.1868099999999999</c:v>
                </c:pt>
                <c:pt idx="3268">
                  <c:v>1.1878200000000001</c:v>
                </c:pt>
                <c:pt idx="3269">
                  <c:v>1.18882</c:v>
                </c:pt>
                <c:pt idx="3270">
                  <c:v>1.1899299999999999</c:v>
                </c:pt>
                <c:pt idx="3271">
                  <c:v>1.1910400000000001</c:v>
                </c:pt>
                <c:pt idx="3272">
                  <c:v>1.19215</c:v>
                </c:pt>
                <c:pt idx="3273">
                  <c:v>1.19326</c:v>
                </c:pt>
                <c:pt idx="3274">
                  <c:v>1.19417</c:v>
                </c:pt>
                <c:pt idx="3275">
                  <c:v>1.1950799999999999</c:v>
                </c:pt>
                <c:pt idx="3276">
                  <c:v>1.1959900000000001</c:v>
                </c:pt>
                <c:pt idx="3277">
                  <c:v>1.1970000000000001</c:v>
                </c:pt>
                <c:pt idx="3278">
                  <c:v>1.1979</c:v>
                </c:pt>
                <c:pt idx="3279">
                  <c:v>1.1990099999999999</c:v>
                </c:pt>
                <c:pt idx="3280">
                  <c:v>1.1999200000000001</c:v>
                </c:pt>
                <c:pt idx="3281">
                  <c:v>1.2008300000000001</c:v>
                </c:pt>
                <c:pt idx="3282">
                  <c:v>1.20174</c:v>
                </c:pt>
                <c:pt idx="3283">
                  <c:v>1.2027399999999999</c:v>
                </c:pt>
                <c:pt idx="3284">
                  <c:v>1.2037500000000001</c:v>
                </c:pt>
                <c:pt idx="3285">
                  <c:v>1.20486</c:v>
                </c:pt>
                <c:pt idx="3286">
                  <c:v>1.20597</c:v>
                </c:pt>
                <c:pt idx="3287">
                  <c:v>1.2069799999999999</c:v>
                </c:pt>
                <c:pt idx="3288">
                  <c:v>1.2079899999999999</c:v>
                </c:pt>
                <c:pt idx="3289">
                  <c:v>1.2090000000000001</c:v>
                </c:pt>
                <c:pt idx="3290">
                  <c:v>1.2098100000000001</c:v>
                </c:pt>
                <c:pt idx="3291">
                  <c:v>1.2108099999999999</c:v>
                </c:pt>
                <c:pt idx="3292">
                  <c:v>1.2118199999999999</c:v>
                </c:pt>
                <c:pt idx="3293">
                  <c:v>1.2129300000000001</c:v>
                </c:pt>
                <c:pt idx="3294">
                  <c:v>1.21394</c:v>
                </c:pt>
                <c:pt idx="3295">
                  <c:v>1.21505</c:v>
                </c:pt>
                <c:pt idx="3296">
                  <c:v>1.2159599999999999</c:v>
                </c:pt>
                <c:pt idx="3297">
                  <c:v>1.2167699999999999</c:v>
                </c:pt>
                <c:pt idx="3298">
                  <c:v>1.21757</c:v>
                </c:pt>
                <c:pt idx="3299">
                  <c:v>1.21838</c:v>
                </c:pt>
                <c:pt idx="3300">
                  <c:v>1.21909</c:v>
                </c:pt>
                <c:pt idx="3301">
                  <c:v>1.2199899999999999</c:v>
                </c:pt>
                <c:pt idx="3302">
                  <c:v>1.2209000000000001</c:v>
                </c:pt>
                <c:pt idx="3303">
                  <c:v>1.2217100000000001</c:v>
                </c:pt>
                <c:pt idx="3304">
                  <c:v>1.22251</c:v>
                </c:pt>
                <c:pt idx="3305">
                  <c:v>1.22332</c:v>
                </c:pt>
                <c:pt idx="3306">
                  <c:v>1.22403</c:v>
                </c:pt>
                <c:pt idx="3307">
                  <c:v>1.2248300000000001</c:v>
                </c:pt>
                <c:pt idx="3308">
                  <c:v>1.2256400000000001</c:v>
                </c:pt>
                <c:pt idx="3309">
                  <c:v>1.22645</c:v>
                </c:pt>
                <c:pt idx="3310">
                  <c:v>1.22736</c:v>
                </c:pt>
                <c:pt idx="3311">
                  <c:v>1.2282599999999999</c:v>
                </c:pt>
                <c:pt idx="3312">
                  <c:v>1.2292700000000001</c:v>
                </c:pt>
                <c:pt idx="3313">
                  <c:v>1.2301800000000001</c:v>
                </c:pt>
                <c:pt idx="3314">
                  <c:v>1.23109</c:v>
                </c:pt>
                <c:pt idx="3315">
                  <c:v>1.2321</c:v>
                </c:pt>
                <c:pt idx="3316">
                  <c:v>1.2331099999999999</c:v>
                </c:pt>
                <c:pt idx="3317">
                  <c:v>1.23411</c:v>
                </c:pt>
                <c:pt idx="3318">
                  <c:v>1.23512</c:v>
                </c:pt>
                <c:pt idx="3319">
                  <c:v>1.23613</c:v>
                </c:pt>
                <c:pt idx="3320">
                  <c:v>1.2370399999999999</c:v>
                </c:pt>
                <c:pt idx="3321">
                  <c:v>1.2380500000000001</c:v>
                </c:pt>
                <c:pt idx="3322">
                  <c:v>1.2389600000000001</c:v>
                </c:pt>
                <c:pt idx="3323">
                  <c:v>1.23986</c:v>
                </c:pt>
                <c:pt idx="3324">
                  <c:v>1.2409699999999999</c:v>
                </c:pt>
                <c:pt idx="3325">
                  <c:v>1.2420800000000001</c:v>
                </c:pt>
                <c:pt idx="3326">
                  <c:v>1.24329</c:v>
                </c:pt>
                <c:pt idx="3327">
                  <c:v>1.2443</c:v>
                </c:pt>
                <c:pt idx="3328">
                  <c:v>1.2452099999999999</c:v>
                </c:pt>
                <c:pt idx="3329">
                  <c:v>1.2462200000000001</c:v>
                </c:pt>
                <c:pt idx="3330">
                  <c:v>1.2471300000000001</c:v>
                </c:pt>
                <c:pt idx="3331">
                  <c:v>1.24813</c:v>
                </c:pt>
                <c:pt idx="3332">
                  <c:v>1.2490399999999999</c:v>
                </c:pt>
                <c:pt idx="3333">
                  <c:v>1.2500500000000001</c:v>
                </c:pt>
                <c:pt idx="3334">
                  <c:v>1.2510600000000001</c:v>
                </c:pt>
                <c:pt idx="3335">
                  <c:v>1.25197</c:v>
                </c:pt>
                <c:pt idx="3336">
                  <c:v>1.25288</c:v>
                </c:pt>
                <c:pt idx="3337">
                  <c:v>1.2537799999999999</c:v>
                </c:pt>
                <c:pt idx="3338">
                  <c:v>1.2546900000000001</c:v>
                </c:pt>
                <c:pt idx="3339">
                  <c:v>1.2556</c:v>
                </c:pt>
                <c:pt idx="3340">
                  <c:v>1.25661</c:v>
                </c:pt>
                <c:pt idx="3341">
                  <c:v>1.25762</c:v>
                </c:pt>
                <c:pt idx="3342">
                  <c:v>1.2587299999999999</c:v>
                </c:pt>
                <c:pt idx="3343">
                  <c:v>1.2598400000000001</c:v>
                </c:pt>
                <c:pt idx="3344">
                  <c:v>1.26084</c:v>
                </c:pt>
                <c:pt idx="3345">
                  <c:v>1.2617499999999999</c:v>
                </c:pt>
                <c:pt idx="3346">
                  <c:v>1.2626599999999999</c:v>
                </c:pt>
                <c:pt idx="3347">
                  <c:v>1.2635700000000001</c:v>
                </c:pt>
                <c:pt idx="3348">
                  <c:v>1.26448</c:v>
                </c:pt>
                <c:pt idx="3349">
                  <c:v>1.2653799999999999</c:v>
                </c:pt>
                <c:pt idx="3350">
                  <c:v>1.2662899999999999</c:v>
                </c:pt>
                <c:pt idx="3351">
                  <c:v>1.2674000000000001</c:v>
                </c:pt>
                <c:pt idx="3352">
                  <c:v>1.26841</c:v>
                </c:pt>
                <c:pt idx="3353">
                  <c:v>1.26942</c:v>
                </c:pt>
                <c:pt idx="3354">
                  <c:v>1.27033</c:v>
                </c:pt>
                <c:pt idx="3355">
                  <c:v>1.2713300000000001</c:v>
                </c:pt>
                <c:pt idx="3356">
                  <c:v>1.27224</c:v>
                </c:pt>
                <c:pt idx="3357">
                  <c:v>1.27315</c:v>
                </c:pt>
                <c:pt idx="3358">
                  <c:v>1.27406</c:v>
                </c:pt>
                <c:pt idx="3359">
                  <c:v>1.2749699999999999</c:v>
                </c:pt>
                <c:pt idx="3360">
                  <c:v>1.2758700000000001</c:v>
                </c:pt>
                <c:pt idx="3361">
                  <c:v>1.27688</c:v>
                </c:pt>
                <c:pt idx="3362">
                  <c:v>1.27779</c:v>
                </c:pt>
                <c:pt idx="3363">
                  <c:v>1.2787999999999999</c:v>
                </c:pt>
                <c:pt idx="3364">
                  <c:v>1.2799100000000001</c:v>
                </c:pt>
                <c:pt idx="3365">
                  <c:v>1.2809200000000001</c:v>
                </c:pt>
                <c:pt idx="3366">
                  <c:v>1.28203</c:v>
                </c:pt>
                <c:pt idx="3367">
                  <c:v>1.2832399999999999</c:v>
                </c:pt>
                <c:pt idx="3368">
                  <c:v>1.2843500000000001</c:v>
                </c:pt>
                <c:pt idx="3369">
                  <c:v>1.28556</c:v>
                </c:pt>
                <c:pt idx="3370">
                  <c:v>1.28667</c:v>
                </c:pt>
                <c:pt idx="3371">
                  <c:v>1.2877799999999999</c:v>
                </c:pt>
                <c:pt idx="3372">
                  <c:v>1.28868</c:v>
                </c:pt>
                <c:pt idx="3373">
                  <c:v>1.28959</c:v>
                </c:pt>
                <c:pt idx="3374">
                  <c:v>1.2905</c:v>
                </c:pt>
                <c:pt idx="3375">
                  <c:v>1.2914099999999999</c:v>
                </c:pt>
                <c:pt idx="3376">
                  <c:v>1.2924199999999999</c:v>
                </c:pt>
                <c:pt idx="3377">
                  <c:v>1.2935300000000001</c:v>
                </c:pt>
                <c:pt idx="3378">
                  <c:v>1.29453</c:v>
                </c:pt>
                <c:pt idx="3379">
                  <c:v>1.2955399999999999</c:v>
                </c:pt>
                <c:pt idx="3380">
                  <c:v>1.2965500000000001</c:v>
                </c:pt>
                <c:pt idx="3381">
                  <c:v>1.29766</c:v>
                </c:pt>
                <c:pt idx="3382">
                  <c:v>1.29857</c:v>
                </c:pt>
                <c:pt idx="3383">
                  <c:v>1.29958</c:v>
                </c:pt>
                <c:pt idx="3384">
                  <c:v>1.3004899999999999</c:v>
                </c:pt>
                <c:pt idx="3385">
                  <c:v>1.30149</c:v>
                </c:pt>
                <c:pt idx="3386">
                  <c:v>1.3025</c:v>
                </c:pt>
                <c:pt idx="3387">
                  <c:v>1.3036099999999999</c:v>
                </c:pt>
                <c:pt idx="3388">
                  <c:v>1.3046199999999999</c:v>
                </c:pt>
                <c:pt idx="3389">
                  <c:v>1.3056300000000001</c:v>
                </c:pt>
                <c:pt idx="3390">
                  <c:v>1.30654</c:v>
                </c:pt>
                <c:pt idx="3391">
                  <c:v>1.30755</c:v>
                </c:pt>
                <c:pt idx="3392">
                  <c:v>1.3083499999999999</c:v>
                </c:pt>
                <c:pt idx="3393">
                  <c:v>1.3090599999999999</c:v>
                </c:pt>
                <c:pt idx="3394">
                  <c:v>1.30966</c:v>
                </c:pt>
                <c:pt idx="3395">
                  <c:v>1.31027</c:v>
                </c:pt>
                <c:pt idx="3396">
                  <c:v>1.31087</c:v>
                </c:pt>
                <c:pt idx="3397">
                  <c:v>1.31168</c:v>
                </c:pt>
                <c:pt idx="3398">
                  <c:v>1.3124899999999999</c:v>
                </c:pt>
                <c:pt idx="3399">
                  <c:v>1.3133999999999999</c:v>
                </c:pt>
                <c:pt idx="3400">
                  <c:v>1.3141</c:v>
                </c:pt>
                <c:pt idx="3401">
                  <c:v>1.31491</c:v>
                </c:pt>
                <c:pt idx="3402">
                  <c:v>1.31562</c:v>
                </c:pt>
                <c:pt idx="3403">
                  <c:v>1.3165199999999999</c:v>
                </c:pt>
                <c:pt idx="3404">
                  <c:v>1.3175300000000001</c:v>
                </c:pt>
                <c:pt idx="3405">
                  <c:v>1.31864</c:v>
                </c:pt>
                <c:pt idx="3406">
                  <c:v>1.31965</c:v>
                </c:pt>
                <c:pt idx="3407">
                  <c:v>1.3206599999999999</c:v>
                </c:pt>
                <c:pt idx="3408">
                  <c:v>1.3215699999999999</c:v>
                </c:pt>
                <c:pt idx="3409">
                  <c:v>1.32237</c:v>
                </c:pt>
                <c:pt idx="3410">
                  <c:v>1.32318</c:v>
                </c:pt>
                <c:pt idx="3411">
                  <c:v>1.32399</c:v>
                </c:pt>
                <c:pt idx="3412">
                  <c:v>1.3249</c:v>
                </c:pt>
                <c:pt idx="3413">
                  <c:v>1.3259000000000001</c:v>
                </c:pt>
                <c:pt idx="3414">
                  <c:v>1.32681</c:v>
                </c:pt>
                <c:pt idx="3415">
                  <c:v>1.32792</c:v>
                </c:pt>
                <c:pt idx="3416">
                  <c:v>1.3289299999999999</c:v>
                </c:pt>
                <c:pt idx="3417">
                  <c:v>1.3299399999999999</c:v>
                </c:pt>
                <c:pt idx="3418">
                  <c:v>1.3308500000000001</c:v>
                </c:pt>
                <c:pt idx="3419">
                  <c:v>1.33186</c:v>
                </c:pt>
                <c:pt idx="3420">
                  <c:v>1.3327599999999999</c:v>
                </c:pt>
                <c:pt idx="3421">
                  <c:v>1.3337699999999999</c:v>
                </c:pt>
                <c:pt idx="3422">
                  <c:v>1.3347800000000001</c:v>
                </c:pt>
                <c:pt idx="3423">
                  <c:v>1.33579</c:v>
                </c:pt>
                <c:pt idx="3424">
                  <c:v>1.3368</c:v>
                </c:pt>
                <c:pt idx="3425">
                  <c:v>1.33771</c:v>
                </c:pt>
                <c:pt idx="3426">
                  <c:v>1.3387100000000001</c:v>
                </c:pt>
                <c:pt idx="3427">
                  <c:v>1.33982</c:v>
                </c:pt>
                <c:pt idx="3428">
                  <c:v>1.34093</c:v>
                </c:pt>
                <c:pt idx="3429">
                  <c:v>1.3419399999999999</c:v>
                </c:pt>
                <c:pt idx="3430">
                  <c:v>1.3429500000000001</c:v>
                </c:pt>
                <c:pt idx="3431">
                  <c:v>1.34396</c:v>
                </c:pt>
                <c:pt idx="3432">
                  <c:v>1.34497</c:v>
                </c:pt>
                <c:pt idx="3433">
                  <c:v>1.34598</c:v>
                </c:pt>
                <c:pt idx="3434">
                  <c:v>1.3470899999999999</c:v>
                </c:pt>
                <c:pt idx="3435">
                  <c:v>1.3482000000000001</c:v>
                </c:pt>
                <c:pt idx="3436">
                  <c:v>1.3492</c:v>
                </c:pt>
                <c:pt idx="3437">
                  <c:v>1.3502099999999999</c:v>
                </c:pt>
                <c:pt idx="3438">
                  <c:v>1.3513200000000001</c:v>
                </c:pt>
                <c:pt idx="3439">
                  <c:v>1.35243</c:v>
                </c:pt>
                <c:pt idx="3440">
                  <c:v>1.35354</c:v>
                </c:pt>
                <c:pt idx="3441">
                  <c:v>1.3545499999999999</c:v>
                </c:pt>
                <c:pt idx="3442">
                  <c:v>1.3555600000000001</c:v>
                </c:pt>
                <c:pt idx="3443">
                  <c:v>1.3565700000000001</c:v>
                </c:pt>
                <c:pt idx="3444">
                  <c:v>1.35748</c:v>
                </c:pt>
                <c:pt idx="3445">
                  <c:v>1.3584799999999999</c:v>
                </c:pt>
                <c:pt idx="3446">
                  <c:v>1.3592900000000001</c:v>
                </c:pt>
                <c:pt idx="3447">
                  <c:v>1.3603000000000001</c:v>
                </c:pt>
                <c:pt idx="3448">
                  <c:v>1.36121</c:v>
                </c:pt>
                <c:pt idx="3449">
                  <c:v>1.36222</c:v>
                </c:pt>
                <c:pt idx="3450">
                  <c:v>1.3632200000000001</c:v>
                </c:pt>
                <c:pt idx="3451">
                  <c:v>1.3642300000000001</c:v>
                </c:pt>
                <c:pt idx="3452">
                  <c:v>1.36524</c:v>
                </c:pt>
                <c:pt idx="3453">
                  <c:v>1.36635</c:v>
                </c:pt>
                <c:pt idx="3454">
                  <c:v>1.3674599999999999</c:v>
                </c:pt>
                <c:pt idx="3455">
                  <c:v>1.3685700000000001</c:v>
                </c:pt>
                <c:pt idx="3456">
                  <c:v>1.36968</c:v>
                </c:pt>
                <c:pt idx="3457">
                  <c:v>1.3708899999999999</c:v>
                </c:pt>
                <c:pt idx="3458">
                  <c:v>1.3720000000000001</c:v>
                </c:pt>
                <c:pt idx="3459">
                  <c:v>1.3731100000000001</c:v>
                </c:pt>
                <c:pt idx="3460">
                  <c:v>1.37412</c:v>
                </c:pt>
                <c:pt idx="3461">
                  <c:v>1.37503</c:v>
                </c:pt>
                <c:pt idx="3462">
                  <c:v>1.3759300000000001</c:v>
                </c:pt>
                <c:pt idx="3463">
                  <c:v>1.3768400000000001</c:v>
                </c:pt>
                <c:pt idx="3464">
                  <c:v>1.37775</c:v>
                </c:pt>
                <c:pt idx="3465">
                  <c:v>1.37876</c:v>
                </c:pt>
                <c:pt idx="3466">
                  <c:v>1.3797699999999999</c:v>
                </c:pt>
                <c:pt idx="3467">
                  <c:v>1.3807799999999999</c:v>
                </c:pt>
                <c:pt idx="3468">
                  <c:v>1.38178</c:v>
                </c:pt>
                <c:pt idx="3469">
                  <c:v>1.38269</c:v>
                </c:pt>
                <c:pt idx="3470">
                  <c:v>1.3835999999999999</c:v>
                </c:pt>
                <c:pt idx="3471">
                  <c:v>1.3845099999999999</c:v>
                </c:pt>
                <c:pt idx="3472">
                  <c:v>1.3854200000000001</c:v>
                </c:pt>
                <c:pt idx="3473">
                  <c:v>1.38632</c:v>
                </c:pt>
                <c:pt idx="3474">
                  <c:v>1.38723</c:v>
                </c:pt>
                <c:pt idx="3475">
                  <c:v>1.3882399999999999</c:v>
                </c:pt>
                <c:pt idx="3476">
                  <c:v>1.3892500000000001</c:v>
                </c:pt>
                <c:pt idx="3477">
                  <c:v>1.3902600000000001</c:v>
                </c:pt>
                <c:pt idx="3478">
                  <c:v>1.39117</c:v>
                </c:pt>
                <c:pt idx="3479">
                  <c:v>1.3920699999999999</c:v>
                </c:pt>
                <c:pt idx="3480">
                  <c:v>1.3928799999999999</c:v>
                </c:pt>
                <c:pt idx="3481">
                  <c:v>1.3936900000000001</c:v>
                </c:pt>
                <c:pt idx="3482">
                  <c:v>1.39449</c:v>
                </c:pt>
                <c:pt idx="3483">
                  <c:v>1.3953</c:v>
                </c:pt>
                <c:pt idx="3484">
                  <c:v>1.39621</c:v>
                </c:pt>
                <c:pt idx="3485">
                  <c:v>1.3971199999999999</c:v>
                </c:pt>
                <c:pt idx="3486">
                  <c:v>1.39802</c:v>
                </c:pt>
                <c:pt idx="3487">
                  <c:v>1.39893</c:v>
                </c:pt>
                <c:pt idx="3488">
                  <c:v>1.39974</c:v>
                </c:pt>
                <c:pt idx="3489">
                  <c:v>1.40065</c:v>
                </c:pt>
                <c:pt idx="3490">
                  <c:v>1.4015500000000001</c:v>
                </c:pt>
                <c:pt idx="3491">
                  <c:v>1.40256</c:v>
                </c:pt>
                <c:pt idx="3492">
                  <c:v>1.40347</c:v>
                </c:pt>
                <c:pt idx="3493">
                  <c:v>1.40448</c:v>
                </c:pt>
                <c:pt idx="3494">
                  <c:v>1.4053899999999999</c:v>
                </c:pt>
                <c:pt idx="3495">
                  <c:v>1.4064000000000001</c:v>
                </c:pt>
                <c:pt idx="3496">
                  <c:v>1.4073</c:v>
                </c:pt>
                <c:pt idx="3497">
                  <c:v>1.40821</c:v>
                </c:pt>
                <c:pt idx="3498">
                  <c:v>1.4092199999999999</c:v>
                </c:pt>
                <c:pt idx="3499">
                  <c:v>1.4102300000000001</c:v>
                </c:pt>
                <c:pt idx="3500">
                  <c:v>1.41124</c:v>
                </c:pt>
                <c:pt idx="3501">
                  <c:v>1.41225</c:v>
                </c:pt>
                <c:pt idx="3502">
                  <c:v>1.41326</c:v>
                </c:pt>
                <c:pt idx="3503">
                  <c:v>1.4142600000000001</c:v>
                </c:pt>
                <c:pt idx="3504">
                  <c:v>1.41537</c:v>
                </c:pt>
                <c:pt idx="3505">
                  <c:v>1.41648</c:v>
                </c:pt>
                <c:pt idx="3506">
                  <c:v>1.4176899999999999</c:v>
                </c:pt>
                <c:pt idx="3507">
                  <c:v>1.4188000000000001</c:v>
                </c:pt>
                <c:pt idx="3508">
                  <c:v>1.41981</c:v>
                </c:pt>
                <c:pt idx="3509">
                  <c:v>1.42092</c:v>
                </c:pt>
                <c:pt idx="3510">
                  <c:v>1.4219299999999999</c:v>
                </c:pt>
                <c:pt idx="3511">
                  <c:v>1.4229400000000001</c:v>
                </c:pt>
                <c:pt idx="3512">
                  <c:v>1.42395</c:v>
                </c:pt>
                <c:pt idx="3513">
                  <c:v>1.42496</c:v>
                </c:pt>
                <c:pt idx="3514">
                  <c:v>1.4258599999999999</c:v>
                </c:pt>
                <c:pt idx="3515">
                  <c:v>1.4266700000000001</c:v>
                </c:pt>
                <c:pt idx="3516">
                  <c:v>1.4274800000000001</c:v>
                </c:pt>
                <c:pt idx="3517">
                  <c:v>1.42839</c:v>
                </c:pt>
                <c:pt idx="3518">
                  <c:v>1.4292899999999999</c:v>
                </c:pt>
                <c:pt idx="3519">
                  <c:v>1.4301999999999999</c:v>
                </c:pt>
                <c:pt idx="3520">
                  <c:v>1.4311100000000001</c:v>
                </c:pt>
                <c:pt idx="3521">
                  <c:v>1.4320200000000001</c:v>
                </c:pt>
                <c:pt idx="3522">
                  <c:v>1.43282</c:v>
                </c:pt>
                <c:pt idx="3523">
                  <c:v>1.4337299999999999</c:v>
                </c:pt>
                <c:pt idx="3524">
                  <c:v>1.4346399999999999</c:v>
                </c:pt>
                <c:pt idx="3525">
                  <c:v>1.4356500000000001</c:v>
                </c:pt>
                <c:pt idx="3526">
                  <c:v>1.4365600000000001</c:v>
                </c:pt>
                <c:pt idx="3527">
                  <c:v>1.43746</c:v>
                </c:pt>
                <c:pt idx="3528">
                  <c:v>1.4383699999999999</c:v>
                </c:pt>
                <c:pt idx="3529">
                  <c:v>1.4392799999999999</c:v>
                </c:pt>
                <c:pt idx="3530">
                  <c:v>1.4401900000000001</c:v>
                </c:pt>
                <c:pt idx="3531">
                  <c:v>1.44109</c:v>
                </c:pt>
                <c:pt idx="3532">
                  <c:v>1.4419</c:v>
                </c:pt>
                <c:pt idx="3533">
                  <c:v>1.4428099999999999</c:v>
                </c:pt>
                <c:pt idx="3534">
                  <c:v>1.4437199999999999</c:v>
                </c:pt>
                <c:pt idx="3535">
                  <c:v>1.44462</c:v>
                </c:pt>
                <c:pt idx="3536">
                  <c:v>1.44563</c:v>
                </c:pt>
                <c:pt idx="3537">
                  <c:v>1.4466399999999999</c:v>
                </c:pt>
                <c:pt idx="3538">
                  <c:v>1.4476500000000001</c:v>
                </c:pt>
                <c:pt idx="3539">
                  <c:v>1.44876</c:v>
                </c:pt>
                <c:pt idx="3540">
                  <c:v>1.44977</c:v>
                </c:pt>
                <c:pt idx="3541">
                  <c:v>1.45078</c:v>
                </c:pt>
                <c:pt idx="3542">
                  <c:v>1.4517899999999999</c:v>
                </c:pt>
                <c:pt idx="3543">
                  <c:v>1.4528000000000001</c:v>
                </c:pt>
                <c:pt idx="3544">
                  <c:v>1.4537</c:v>
                </c:pt>
                <c:pt idx="3545">
                  <c:v>1.45461</c:v>
                </c:pt>
                <c:pt idx="3546">
                  <c:v>1.4554199999999999</c:v>
                </c:pt>
                <c:pt idx="3547">
                  <c:v>1.4563299999999999</c:v>
                </c:pt>
                <c:pt idx="3548">
                  <c:v>1.45733</c:v>
                </c:pt>
                <c:pt idx="3549">
                  <c:v>1.45834</c:v>
                </c:pt>
                <c:pt idx="3550">
                  <c:v>1.4592499999999999</c:v>
                </c:pt>
                <c:pt idx="3551">
                  <c:v>1.4602599999999999</c:v>
                </c:pt>
                <c:pt idx="3552">
                  <c:v>1.4612700000000001</c:v>
                </c:pt>
                <c:pt idx="3553">
                  <c:v>1.46238</c:v>
                </c:pt>
                <c:pt idx="3554">
                  <c:v>1.46349</c:v>
                </c:pt>
                <c:pt idx="3555">
                  <c:v>1.4644999999999999</c:v>
                </c:pt>
                <c:pt idx="3556">
                  <c:v>1.4655</c:v>
                </c:pt>
                <c:pt idx="3557">
                  <c:v>1.46651</c:v>
                </c:pt>
                <c:pt idx="3558">
                  <c:v>1.4674199999999999</c:v>
                </c:pt>
                <c:pt idx="3559">
                  <c:v>1.4685299999999999</c:v>
                </c:pt>
                <c:pt idx="3560">
                  <c:v>1.4695400000000001</c:v>
                </c:pt>
                <c:pt idx="3561">
                  <c:v>1.47065</c:v>
                </c:pt>
                <c:pt idx="3562">
                  <c:v>1.47176</c:v>
                </c:pt>
                <c:pt idx="3563">
                  <c:v>1.4727699999999999</c:v>
                </c:pt>
                <c:pt idx="3564">
                  <c:v>1.4737800000000001</c:v>
                </c:pt>
                <c:pt idx="3565">
                  <c:v>1.47478</c:v>
                </c:pt>
                <c:pt idx="3566">
                  <c:v>1.4757899999999999</c:v>
                </c:pt>
                <c:pt idx="3567">
                  <c:v>1.4766999999999999</c:v>
                </c:pt>
                <c:pt idx="3568">
                  <c:v>1.4776100000000001</c:v>
                </c:pt>
                <c:pt idx="3569">
                  <c:v>1.4785200000000001</c:v>
                </c:pt>
                <c:pt idx="3570">
                  <c:v>1.47963</c:v>
                </c:pt>
                <c:pt idx="3571">
                  <c:v>1.4806299999999999</c:v>
                </c:pt>
                <c:pt idx="3572">
                  <c:v>1.4815400000000001</c:v>
                </c:pt>
                <c:pt idx="3573">
                  <c:v>1.48255</c:v>
                </c:pt>
                <c:pt idx="3574">
                  <c:v>1.48346</c:v>
                </c:pt>
                <c:pt idx="3575">
                  <c:v>1.48447</c:v>
                </c:pt>
                <c:pt idx="3576">
                  <c:v>1.4855799999999999</c:v>
                </c:pt>
                <c:pt idx="3577">
                  <c:v>1.4866900000000001</c:v>
                </c:pt>
                <c:pt idx="3578">
                  <c:v>1.4878</c:v>
                </c:pt>
                <c:pt idx="3579">
                  <c:v>1.48891</c:v>
                </c:pt>
                <c:pt idx="3580">
                  <c:v>1.4898100000000001</c:v>
                </c:pt>
                <c:pt idx="3581">
                  <c:v>1.4906200000000001</c:v>
                </c:pt>
                <c:pt idx="3582">
                  <c:v>1.49143</c:v>
                </c:pt>
                <c:pt idx="3583">
                  <c:v>1.4922299999999999</c:v>
                </c:pt>
                <c:pt idx="3584">
                  <c:v>1.4930399999999999</c:v>
                </c:pt>
                <c:pt idx="3585">
                  <c:v>1.4938499999999999</c:v>
                </c:pt>
                <c:pt idx="3586">
                  <c:v>1.4946600000000001</c:v>
                </c:pt>
                <c:pt idx="3587">
                  <c:v>1.49556</c:v>
                </c:pt>
                <c:pt idx="3588">
                  <c:v>1.49647</c:v>
                </c:pt>
                <c:pt idx="3589">
                  <c:v>1.4974799999999999</c:v>
                </c:pt>
                <c:pt idx="3590">
                  <c:v>1.4985900000000001</c:v>
                </c:pt>
                <c:pt idx="3591">
                  <c:v>1.4996</c:v>
                </c:pt>
                <c:pt idx="3592">
                  <c:v>1.50061</c:v>
                </c:pt>
                <c:pt idx="3593">
                  <c:v>1.5017199999999999</c:v>
                </c:pt>
                <c:pt idx="3594">
                  <c:v>1.5027200000000001</c:v>
                </c:pt>
                <c:pt idx="3595">
                  <c:v>1.50383</c:v>
                </c:pt>
                <c:pt idx="3596">
                  <c:v>1.5049399999999999</c:v>
                </c:pt>
                <c:pt idx="3597">
                  <c:v>1.5060500000000001</c:v>
                </c:pt>
                <c:pt idx="3598">
                  <c:v>1.5071600000000001</c:v>
                </c:pt>
                <c:pt idx="3599">
                  <c:v>1.50817</c:v>
                </c:pt>
                <c:pt idx="3600">
                  <c:v>1.50908</c:v>
                </c:pt>
                <c:pt idx="3601">
                  <c:v>1.5100899999999999</c:v>
                </c:pt>
                <c:pt idx="3602">
                  <c:v>1.5109999999999999</c:v>
                </c:pt>
                <c:pt idx="3603">
                  <c:v>1.512</c:v>
                </c:pt>
                <c:pt idx="3604">
                  <c:v>1.51301</c:v>
                </c:pt>
                <c:pt idx="3605">
                  <c:v>1.5140199999999999</c:v>
                </c:pt>
                <c:pt idx="3606">
                  <c:v>1.5149300000000001</c:v>
                </c:pt>
                <c:pt idx="3607">
                  <c:v>1.5160400000000001</c:v>
                </c:pt>
                <c:pt idx="3608">
                  <c:v>1.51715</c:v>
                </c:pt>
                <c:pt idx="3609">
                  <c:v>1.5182599999999999</c:v>
                </c:pt>
                <c:pt idx="3610">
                  <c:v>1.5194700000000001</c:v>
                </c:pt>
                <c:pt idx="3611">
                  <c:v>1.52058</c:v>
                </c:pt>
                <c:pt idx="3612">
                  <c:v>1.52169</c:v>
                </c:pt>
                <c:pt idx="3613">
                  <c:v>1.5226999999999999</c:v>
                </c:pt>
                <c:pt idx="3614">
                  <c:v>1.5237099999999999</c:v>
                </c:pt>
                <c:pt idx="3615">
                  <c:v>1.52471</c:v>
                </c:pt>
                <c:pt idx="3616">
                  <c:v>1.52562</c:v>
                </c:pt>
                <c:pt idx="3617">
                  <c:v>1.52643</c:v>
                </c:pt>
                <c:pt idx="3618">
                  <c:v>1.5273399999999999</c:v>
                </c:pt>
                <c:pt idx="3619">
                  <c:v>1.52824</c:v>
                </c:pt>
                <c:pt idx="3620">
                  <c:v>1.52915</c:v>
                </c:pt>
                <c:pt idx="3621">
                  <c:v>1.53026</c:v>
                </c:pt>
                <c:pt idx="3622">
                  <c:v>1.5312699999999999</c:v>
                </c:pt>
                <c:pt idx="3623">
                  <c:v>1.5322800000000001</c:v>
                </c:pt>
                <c:pt idx="3624">
                  <c:v>1.53329</c:v>
                </c:pt>
                <c:pt idx="3625">
                  <c:v>1.5343</c:v>
                </c:pt>
                <c:pt idx="3626">
                  <c:v>1.5354099999999999</c:v>
                </c:pt>
                <c:pt idx="3627">
                  <c:v>1.5364100000000001</c:v>
                </c:pt>
                <c:pt idx="3628">
                  <c:v>1.53732</c:v>
                </c:pt>
                <c:pt idx="3629">
                  <c:v>1.53823</c:v>
                </c:pt>
                <c:pt idx="3630">
                  <c:v>1.53914</c:v>
                </c:pt>
                <c:pt idx="3631">
                  <c:v>1.5400499999999999</c:v>
                </c:pt>
                <c:pt idx="3632">
                  <c:v>1.54095</c:v>
                </c:pt>
                <c:pt idx="3633">
                  <c:v>1.54186</c:v>
                </c:pt>
                <c:pt idx="3634">
                  <c:v>1.54277</c:v>
                </c:pt>
                <c:pt idx="3635">
                  <c:v>1.5436799999999999</c:v>
                </c:pt>
                <c:pt idx="3636">
                  <c:v>1.5444800000000001</c:v>
                </c:pt>
                <c:pt idx="3637">
                  <c:v>1.54539</c:v>
                </c:pt>
                <c:pt idx="3638">
                  <c:v>1.5463</c:v>
                </c:pt>
                <c:pt idx="3639">
                  <c:v>1.54731</c:v>
                </c:pt>
                <c:pt idx="3640">
                  <c:v>1.5483199999999999</c:v>
                </c:pt>
                <c:pt idx="3641">
                  <c:v>1.5494300000000001</c:v>
                </c:pt>
                <c:pt idx="3642">
                  <c:v>1.55054</c:v>
                </c:pt>
                <c:pt idx="3643">
                  <c:v>1.5515399999999999</c:v>
                </c:pt>
                <c:pt idx="3644">
                  <c:v>1.5526500000000001</c:v>
                </c:pt>
                <c:pt idx="3645">
                  <c:v>1.5535600000000001</c:v>
                </c:pt>
                <c:pt idx="3646">
                  <c:v>1.55457</c:v>
                </c:pt>
                <c:pt idx="3647">
                  <c:v>1.55548</c:v>
                </c:pt>
                <c:pt idx="3648">
                  <c:v>1.5564899999999999</c:v>
                </c:pt>
                <c:pt idx="3649">
                  <c:v>1.5573900000000001</c:v>
                </c:pt>
                <c:pt idx="3650">
                  <c:v>1.5583</c:v>
                </c:pt>
                <c:pt idx="3651">
                  <c:v>1.55931</c:v>
                </c:pt>
                <c:pt idx="3652">
                  <c:v>1.5602199999999999</c:v>
                </c:pt>
                <c:pt idx="3653">
                  <c:v>1.5612299999999999</c:v>
                </c:pt>
                <c:pt idx="3654">
                  <c:v>1.5622400000000001</c:v>
                </c:pt>
                <c:pt idx="3655">
                  <c:v>1.56335</c:v>
                </c:pt>
                <c:pt idx="3656">
                  <c:v>1.5643499999999999</c:v>
                </c:pt>
                <c:pt idx="3657">
                  <c:v>1.5653600000000001</c:v>
                </c:pt>
                <c:pt idx="3658">
                  <c:v>1.5662700000000001</c:v>
                </c:pt>
                <c:pt idx="3659">
                  <c:v>1.56718</c:v>
                </c:pt>
                <c:pt idx="3660">
                  <c:v>1.56809</c:v>
                </c:pt>
                <c:pt idx="3661">
                  <c:v>1.5690999999999999</c:v>
                </c:pt>
                <c:pt idx="3662">
                  <c:v>1.5701000000000001</c:v>
                </c:pt>
                <c:pt idx="3663">
                  <c:v>1.57111</c:v>
                </c:pt>
                <c:pt idx="3664">
                  <c:v>1.57212</c:v>
                </c:pt>
                <c:pt idx="3665">
                  <c:v>1.5730299999999999</c:v>
                </c:pt>
                <c:pt idx="3666">
                  <c:v>1.5740400000000001</c:v>
                </c:pt>
                <c:pt idx="3667">
                  <c:v>1.5750500000000001</c:v>
                </c:pt>
                <c:pt idx="3668">
                  <c:v>1.57606</c:v>
                </c:pt>
                <c:pt idx="3669">
                  <c:v>1.5770599999999999</c:v>
                </c:pt>
                <c:pt idx="3670">
                  <c:v>1.5781700000000001</c:v>
                </c:pt>
                <c:pt idx="3671">
                  <c:v>1.57928</c:v>
                </c:pt>
                <c:pt idx="3672">
                  <c:v>1.58039</c:v>
                </c:pt>
                <c:pt idx="3673">
                  <c:v>1.5814999999999999</c:v>
                </c:pt>
                <c:pt idx="3674">
                  <c:v>1.5825100000000001</c:v>
                </c:pt>
                <c:pt idx="3675">
                  <c:v>1.58372</c:v>
                </c:pt>
                <c:pt idx="3676">
                  <c:v>1.58473</c:v>
                </c:pt>
                <c:pt idx="3677">
                  <c:v>1.5859399999999999</c:v>
                </c:pt>
                <c:pt idx="3678">
                  <c:v>1.5870500000000001</c:v>
                </c:pt>
                <c:pt idx="3679">
                  <c:v>1.58806</c:v>
                </c:pt>
                <c:pt idx="3680">
                  <c:v>1.58907</c:v>
                </c:pt>
                <c:pt idx="3681">
                  <c:v>1.5900799999999999</c:v>
                </c:pt>
                <c:pt idx="3682">
                  <c:v>1.5909800000000001</c:v>
                </c:pt>
                <c:pt idx="3683">
                  <c:v>1.59209</c:v>
                </c:pt>
                <c:pt idx="3684">
                  <c:v>1.5931999999999999</c:v>
                </c:pt>
                <c:pt idx="3685">
                  <c:v>1.5943099999999999</c:v>
                </c:pt>
                <c:pt idx="3686">
                  <c:v>1.5954200000000001</c:v>
                </c:pt>
                <c:pt idx="3687">
                  <c:v>1.59653</c:v>
                </c:pt>
                <c:pt idx="3688">
                  <c:v>1.59744</c:v>
                </c:pt>
                <c:pt idx="3689">
                  <c:v>1.5984499999999999</c:v>
                </c:pt>
                <c:pt idx="3690">
                  <c:v>1.5993599999999999</c:v>
                </c:pt>
                <c:pt idx="3691">
                  <c:v>1.60036</c:v>
                </c:pt>
                <c:pt idx="3692">
                  <c:v>1.60137</c:v>
                </c:pt>
                <c:pt idx="3693">
                  <c:v>1.6022799999999999</c:v>
                </c:pt>
                <c:pt idx="3694">
                  <c:v>1.6031899999999999</c:v>
                </c:pt>
                <c:pt idx="3695">
                  <c:v>1.6040000000000001</c:v>
                </c:pt>
                <c:pt idx="3696">
                  <c:v>1.6048</c:v>
                </c:pt>
                <c:pt idx="3697">
                  <c:v>1.60561</c:v>
                </c:pt>
                <c:pt idx="3698">
                  <c:v>1.60642</c:v>
                </c:pt>
                <c:pt idx="3699">
                  <c:v>1.6072200000000001</c:v>
                </c:pt>
                <c:pt idx="3700">
                  <c:v>1.6081300000000001</c:v>
                </c:pt>
                <c:pt idx="3701">
                  <c:v>1.60904</c:v>
                </c:pt>
                <c:pt idx="3702">
                  <c:v>1.61005</c:v>
                </c:pt>
                <c:pt idx="3703">
                  <c:v>1.6109599999999999</c:v>
                </c:pt>
                <c:pt idx="3704">
                  <c:v>1.6118600000000001</c:v>
                </c:pt>
                <c:pt idx="3705">
                  <c:v>1.61267</c:v>
                </c:pt>
                <c:pt idx="3706">
                  <c:v>1.61358</c:v>
                </c:pt>
                <c:pt idx="3707">
                  <c:v>1.61449</c:v>
                </c:pt>
                <c:pt idx="3708">
                  <c:v>1.6153900000000001</c:v>
                </c:pt>
                <c:pt idx="3709">
                  <c:v>1.6165</c:v>
                </c:pt>
                <c:pt idx="3710">
                  <c:v>1.61751</c:v>
                </c:pt>
                <c:pt idx="3711">
                  <c:v>1.6186199999999999</c:v>
                </c:pt>
                <c:pt idx="3712">
                  <c:v>1.6197299999999999</c:v>
                </c:pt>
                <c:pt idx="3713">
                  <c:v>1.6207400000000001</c:v>
                </c:pt>
                <c:pt idx="3714">
                  <c:v>1.62175</c:v>
                </c:pt>
                <c:pt idx="3715">
                  <c:v>1.62266</c:v>
                </c:pt>
                <c:pt idx="3716">
                  <c:v>1.6236600000000001</c:v>
                </c:pt>
                <c:pt idx="3717">
                  <c:v>1.6246700000000001</c:v>
                </c:pt>
                <c:pt idx="3718">
                  <c:v>1.62578</c:v>
                </c:pt>
                <c:pt idx="3719">
                  <c:v>1.62679</c:v>
                </c:pt>
                <c:pt idx="3720">
                  <c:v>1.6278999999999999</c:v>
                </c:pt>
                <c:pt idx="3721">
                  <c:v>1.6289100000000001</c:v>
                </c:pt>
                <c:pt idx="3722">
                  <c:v>1.62992</c:v>
                </c:pt>
                <c:pt idx="3723">
                  <c:v>1.63083</c:v>
                </c:pt>
                <c:pt idx="3724">
                  <c:v>1.6317299999999999</c:v>
                </c:pt>
                <c:pt idx="3725">
                  <c:v>1.6327400000000001</c:v>
                </c:pt>
                <c:pt idx="3726">
                  <c:v>1.63375</c:v>
                </c:pt>
                <c:pt idx="3727">
                  <c:v>1.63476</c:v>
                </c:pt>
                <c:pt idx="3728">
                  <c:v>1.6357699999999999</c:v>
                </c:pt>
                <c:pt idx="3729">
                  <c:v>1.6367799999999999</c:v>
                </c:pt>
                <c:pt idx="3730">
                  <c:v>1.6377900000000001</c:v>
                </c:pt>
                <c:pt idx="3731">
                  <c:v>1.63879</c:v>
                </c:pt>
                <c:pt idx="3732">
                  <c:v>1.6397999999999999</c:v>
                </c:pt>
                <c:pt idx="3733">
                  <c:v>1.6407099999999999</c:v>
                </c:pt>
                <c:pt idx="3734">
                  <c:v>1.6416200000000001</c:v>
                </c:pt>
                <c:pt idx="3735">
                  <c:v>1.64263</c:v>
                </c:pt>
                <c:pt idx="3736">
                  <c:v>1.64364</c:v>
                </c:pt>
                <c:pt idx="3737">
                  <c:v>1.6446499999999999</c:v>
                </c:pt>
                <c:pt idx="3738">
                  <c:v>1.6456500000000001</c:v>
                </c:pt>
                <c:pt idx="3739">
                  <c:v>1.64666</c:v>
                </c:pt>
                <c:pt idx="3740">
                  <c:v>1.64747</c:v>
                </c:pt>
                <c:pt idx="3741">
                  <c:v>1.64838</c:v>
                </c:pt>
                <c:pt idx="3742">
                  <c:v>1.6492899999999999</c:v>
                </c:pt>
                <c:pt idx="3743">
                  <c:v>1.65019</c:v>
                </c:pt>
                <c:pt idx="3744">
                  <c:v>1.6512</c:v>
                </c:pt>
                <c:pt idx="3745">
                  <c:v>1.65221</c:v>
                </c:pt>
                <c:pt idx="3746">
                  <c:v>1.6533199999999999</c:v>
                </c:pt>
                <c:pt idx="3747">
                  <c:v>1.6544300000000001</c:v>
                </c:pt>
                <c:pt idx="3748">
                  <c:v>1.65544</c:v>
                </c:pt>
                <c:pt idx="3749">
                  <c:v>1.65645</c:v>
                </c:pt>
                <c:pt idx="3750">
                  <c:v>1.6575599999999999</c:v>
                </c:pt>
                <c:pt idx="3751">
                  <c:v>1.6585700000000001</c:v>
                </c:pt>
                <c:pt idx="3752">
                  <c:v>1.65947</c:v>
                </c:pt>
                <c:pt idx="3753">
                  <c:v>1.66048</c:v>
                </c:pt>
                <c:pt idx="3754">
                  <c:v>1.6613899999999999</c:v>
                </c:pt>
                <c:pt idx="3755">
                  <c:v>1.6625000000000001</c:v>
                </c:pt>
                <c:pt idx="3756">
                  <c:v>1.66361</c:v>
                </c:pt>
                <c:pt idx="3757">
                  <c:v>1.66472</c:v>
                </c:pt>
                <c:pt idx="3758">
                  <c:v>1.6657299999999999</c:v>
                </c:pt>
                <c:pt idx="3759">
                  <c:v>1.6668400000000001</c:v>
                </c:pt>
                <c:pt idx="3760">
                  <c:v>1.66774</c:v>
                </c:pt>
                <c:pt idx="3761">
                  <c:v>1.66875</c:v>
                </c:pt>
                <c:pt idx="3762">
                  <c:v>1.6697599999999999</c:v>
                </c:pt>
                <c:pt idx="3763">
                  <c:v>1.6706700000000001</c:v>
                </c:pt>
                <c:pt idx="3764">
                  <c:v>1.6716800000000001</c:v>
                </c:pt>
                <c:pt idx="3765">
                  <c:v>1.67269</c:v>
                </c:pt>
                <c:pt idx="3766">
                  <c:v>1.6737</c:v>
                </c:pt>
                <c:pt idx="3767">
                  <c:v>1.6747000000000001</c:v>
                </c:pt>
                <c:pt idx="3768">
                  <c:v>1.67571</c:v>
                </c:pt>
                <c:pt idx="3769">
                  <c:v>1.67672</c:v>
                </c:pt>
                <c:pt idx="3770">
                  <c:v>1.6778299999999999</c:v>
                </c:pt>
                <c:pt idx="3771">
                  <c:v>1.6789400000000001</c:v>
                </c:pt>
                <c:pt idx="3772">
                  <c:v>1.6799500000000001</c:v>
                </c:pt>
                <c:pt idx="3773">
                  <c:v>1.68096</c:v>
                </c:pt>
                <c:pt idx="3774">
                  <c:v>1.68197</c:v>
                </c:pt>
                <c:pt idx="3775">
                  <c:v>1.6830799999999999</c:v>
                </c:pt>
                <c:pt idx="3776">
                  <c:v>1.6841900000000001</c:v>
                </c:pt>
                <c:pt idx="3777">
                  <c:v>1.68519</c:v>
                </c:pt>
                <c:pt idx="3778">
                  <c:v>1.6861999999999999</c:v>
                </c:pt>
                <c:pt idx="3779">
                  <c:v>1.6871100000000001</c:v>
                </c:pt>
                <c:pt idx="3780">
                  <c:v>1.6880200000000001</c:v>
                </c:pt>
                <c:pt idx="3781">
                  <c:v>1.6888300000000001</c:v>
                </c:pt>
                <c:pt idx="3782">
                  <c:v>1.68963</c:v>
                </c:pt>
                <c:pt idx="3783">
                  <c:v>1.6905399999999999</c:v>
                </c:pt>
                <c:pt idx="3784">
                  <c:v>1.6913499999999999</c:v>
                </c:pt>
                <c:pt idx="3785">
                  <c:v>1.69225</c:v>
                </c:pt>
                <c:pt idx="3786">
                  <c:v>1.69316</c:v>
                </c:pt>
                <c:pt idx="3787">
                  <c:v>1.69417</c:v>
                </c:pt>
                <c:pt idx="3788">
                  <c:v>1.6950799999999999</c:v>
                </c:pt>
                <c:pt idx="3789">
                  <c:v>1.6960900000000001</c:v>
                </c:pt>
                <c:pt idx="3790">
                  <c:v>1.6971000000000001</c:v>
                </c:pt>
                <c:pt idx="3791">
                  <c:v>1.698</c:v>
                </c:pt>
                <c:pt idx="3792">
                  <c:v>1.6988099999999999</c:v>
                </c:pt>
                <c:pt idx="3793">
                  <c:v>1.6997199999999999</c:v>
                </c:pt>
                <c:pt idx="3794">
                  <c:v>1.7007300000000001</c:v>
                </c:pt>
                <c:pt idx="3795">
                  <c:v>1.70174</c:v>
                </c:pt>
                <c:pt idx="3796">
                  <c:v>1.70285</c:v>
                </c:pt>
                <c:pt idx="3797">
                  <c:v>1.7040599999999999</c:v>
                </c:pt>
                <c:pt idx="3798">
                  <c:v>1.7051700000000001</c:v>
                </c:pt>
                <c:pt idx="3799">
                  <c:v>1.70628</c:v>
                </c:pt>
                <c:pt idx="3800">
                  <c:v>1.7073799999999999</c:v>
                </c:pt>
                <c:pt idx="3801">
                  <c:v>1.7083900000000001</c:v>
                </c:pt>
                <c:pt idx="3802">
                  <c:v>1.7094</c:v>
                </c:pt>
                <c:pt idx="3803">
                  <c:v>1.71041</c:v>
                </c:pt>
                <c:pt idx="3804">
                  <c:v>1.7114199999999999</c:v>
                </c:pt>
                <c:pt idx="3805">
                  <c:v>1.7125300000000001</c:v>
                </c:pt>
                <c:pt idx="3806">
                  <c:v>1.7136400000000001</c:v>
                </c:pt>
                <c:pt idx="3807">
                  <c:v>1.71475</c:v>
                </c:pt>
                <c:pt idx="3808">
                  <c:v>1.71576</c:v>
                </c:pt>
                <c:pt idx="3809">
                  <c:v>1.7167699999999999</c:v>
                </c:pt>
                <c:pt idx="3810">
                  <c:v>1.71767</c:v>
                </c:pt>
                <c:pt idx="3811">
                  <c:v>1.71868</c:v>
                </c:pt>
                <c:pt idx="3812">
                  <c:v>1.7196899999999999</c:v>
                </c:pt>
                <c:pt idx="3813">
                  <c:v>1.7208000000000001</c:v>
                </c:pt>
                <c:pt idx="3814">
                  <c:v>1.7218100000000001</c:v>
                </c:pt>
                <c:pt idx="3815">
                  <c:v>1.72282</c:v>
                </c:pt>
                <c:pt idx="3816">
                  <c:v>1.72383</c:v>
                </c:pt>
                <c:pt idx="3817">
                  <c:v>1.7249399999999999</c:v>
                </c:pt>
                <c:pt idx="3818">
                  <c:v>1.72584</c:v>
                </c:pt>
                <c:pt idx="3819">
                  <c:v>1.72685</c:v>
                </c:pt>
                <c:pt idx="3820">
                  <c:v>1.72766</c:v>
                </c:pt>
                <c:pt idx="3821">
                  <c:v>1.7285699999999999</c:v>
                </c:pt>
                <c:pt idx="3822">
                  <c:v>1.7295799999999999</c:v>
                </c:pt>
                <c:pt idx="3823">
                  <c:v>1.73058</c:v>
                </c:pt>
                <c:pt idx="3824">
                  <c:v>1.73159</c:v>
                </c:pt>
                <c:pt idx="3825">
                  <c:v>1.7326999999999999</c:v>
                </c:pt>
                <c:pt idx="3826">
                  <c:v>1.7337100000000001</c:v>
                </c:pt>
                <c:pt idx="3827">
                  <c:v>1.73472</c:v>
                </c:pt>
                <c:pt idx="3828">
                  <c:v>1.73573</c:v>
                </c:pt>
                <c:pt idx="3829">
                  <c:v>1.73664</c:v>
                </c:pt>
                <c:pt idx="3830">
                  <c:v>1.7376499999999999</c:v>
                </c:pt>
                <c:pt idx="3831">
                  <c:v>1.73875</c:v>
                </c:pt>
                <c:pt idx="3832">
                  <c:v>1.73986</c:v>
                </c:pt>
                <c:pt idx="3833">
                  <c:v>1.7409699999999999</c:v>
                </c:pt>
                <c:pt idx="3834">
                  <c:v>1.7421800000000001</c:v>
                </c:pt>
                <c:pt idx="3835">
                  <c:v>1.74319</c:v>
                </c:pt>
                <c:pt idx="3836">
                  <c:v>1.7442</c:v>
                </c:pt>
                <c:pt idx="3837">
                  <c:v>1.7451099999999999</c:v>
                </c:pt>
                <c:pt idx="3838">
                  <c:v>1.7459199999999999</c:v>
                </c:pt>
                <c:pt idx="3839">
                  <c:v>1.7467200000000001</c:v>
                </c:pt>
                <c:pt idx="3840">
                  <c:v>1.74763</c:v>
                </c:pt>
                <c:pt idx="3841">
                  <c:v>1.74854</c:v>
                </c:pt>
                <c:pt idx="3842">
                  <c:v>1.7494499999999999</c:v>
                </c:pt>
                <c:pt idx="3843">
                  <c:v>1.7504599999999999</c:v>
                </c:pt>
                <c:pt idx="3844">
                  <c:v>1.75136</c:v>
                </c:pt>
                <c:pt idx="3845">
                  <c:v>1.75237</c:v>
                </c:pt>
                <c:pt idx="3846">
                  <c:v>1.7534799999999999</c:v>
                </c:pt>
                <c:pt idx="3847">
                  <c:v>1.7545900000000001</c:v>
                </c:pt>
                <c:pt idx="3848">
                  <c:v>1.7556</c:v>
                </c:pt>
                <c:pt idx="3849">
                  <c:v>1.75651</c:v>
                </c:pt>
                <c:pt idx="3850">
                  <c:v>1.75742</c:v>
                </c:pt>
                <c:pt idx="3851">
                  <c:v>1.7583200000000001</c:v>
                </c:pt>
                <c:pt idx="3852">
                  <c:v>1.7592300000000001</c:v>
                </c:pt>
                <c:pt idx="3853">
                  <c:v>1.76024</c:v>
                </c:pt>
                <c:pt idx="3854">
                  <c:v>1.76135</c:v>
                </c:pt>
                <c:pt idx="3855">
                  <c:v>1.7623599999999999</c:v>
                </c:pt>
                <c:pt idx="3856">
                  <c:v>1.7634700000000001</c:v>
                </c:pt>
                <c:pt idx="3857">
                  <c:v>1.76468</c:v>
                </c:pt>
                <c:pt idx="3858">
                  <c:v>1.76579</c:v>
                </c:pt>
                <c:pt idx="3859">
                  <c:v>1.7669999999999999</c:v>
                </c:pt>
                <c:pt idx="3860">
                  <c:v>1.7681100000000001</c:v>
                </c:pt>
                <c:pt idx="3861">
                  <c:v>1.76912</c:v>
                </c:pt>
                <c:pt idx="3862">
                  <c:v>1.77023</c:v>
                </c:pt>
                <c:pt idx="3863">
                  <c:v>1.7713300000000001</c:v>
                </c:pt>
                <c:pt idx="3864">
                  <c:v>1.77244</c:v>
                </c:pt>
                <c:pt idx="3865">
                  <c:v>1.7736499999999999</c:v>
                </c:pt>
                <c:pt idx="3866">
                  <c:v>1.7746599999999999</c:v>
                </c:pt>
                <c:pt idx="3867">
                  <c:v>1.7755700000000001</c:v>
                </c:pt>
                <c:pt idx="3868">
                  <c:v>1.7764800000000001</c:v>
                </c:pt>
                <c:pt idx="3869">
                  <c:v>1.77739</c:v>
                </c:pt>
                <c:pt idx="3870">
                  <c:v>1.7784</c:v>
                </c:pt>
                <c:pt idx="3871">
                  <c:v>1.7794000000000001</c:v>
                </c:pt>
                <c:pt idx="3872">
                  <c:v>1.78041</c:v>
                </c:pt>
                <c:pt idx="3873">
                  <c:v>1.78152</c:v>
                </c:pt>
                <c:pt idx="3874">
                  <c:v>1.7825299999999999</c:v>
                </c:pt>
                <c:pt idx="3875">
                  <c:v>1.7836399999999999</c:v>
                </c:pt>
                <c:pt idx="3876">
                  <c:v>1.7845500000000001</c:v>
                </c:pt>
                <c:pt idx="3877">
                  <c:v>1.78546</c:v>
                </c:pt>
                <c:pt idx="3878">
                  <c:v>1.7863599999999999</c:v>
                </c:pt>
                <c:pt idx="3879">
                  <c:v>1.7872699999999999</c:v>
                </c:pt>
                <c:pt idx="3880">
                  <c:v>1.7882800000000001</c:v>
                </c:pt>
                <c:pt idx="3881">
                  <c:v>1.78929</c:v>
                </c:pt>
                <c:pt idx="3882">
                  <c:v>1.7903</c:v>
                </c:pt>
                <c:pt idx="3883">
                  <c:v>1.79131</c:v>
                </c:pt>
                <c:pt idx="3884">
                  <c:v>1.7924199999999999</c:v>
                </c:pt>
                <c:pt idx="3885">
                  <c:v>1.79342</c:v>
                </c:pt>
                <c:pt idx="3886">
                  <c:v>1.79443</c:v>
                </c:pt>
                <c:pt idx="3887">
                  <c:v>1.7954399999999999</c:v>
                </c:pt>
                <c:pt idx="3888">
                  <c:v>1.7964500000000001</c:v>
                </c:pt>
                <c:pt idx="3889">
                  <c:v>1.7974600000000001</c:v>
                </c:pt>
                <c:pt idx="3890">
                  <c:v>1.79847</c:v>
                </c:pt>
                <c:pt idx="3891">
                  <c:v>1.79948</c:v>
                </c:pt>
                <c:pt idx="3892">
                  <c:v>1.8004899999999999</c:v>
                </c:pt>
                <c:pt idx="3893">
                  <c:v>1.80149</c:v>
                </c:pt>
                <c:pt idx="3894">
                  <c:v>1.8024</c:v>
                </c:pt>
                <c:pt idx="3895">
                  <c:v>1.80341</c:v>
                </c:pt>
                <c:pt idx="3896">
                  <c:v>1.8044199999999999</c:v>
                </c:pt>
                <c:pt idx="3897">
                  <c:v>1.8054300000000001</c:v>
                </c:pt>
                <c:pt idx="3898">
                  <c:v>1.80644</c:v>
                </c:pt>
                <c:pt idx="3899">
                  <c:v>1.80745</c:v>
                </c:pt>
                <c:pt idx="3900">
                  <c:v>1.8084499999999999</c:v>
                </c:pt>
                <c:pt idx="3901">
                  <c:v>1.8094600000000001</c:v>
                </c:pt>
                <c:pt idx="3902">
                  <c:v>1.81047</c:v>
                </c:pt>
                <c:pt idx="3903">
                  <c:v>1.81148</c:v>
                </c:pt>
                <c:pt idx="3904">
                  <c:v>1.8124899999999999</c:v>
                </c:pt>
                <c:pt idx="3905">
                  <c:v>1.8136000000000001</c:v>
                </c:pt>
                <c:pt idx="3906">
                  <c:v>1.81471</c:v>
                </c:pt>
                <c:pt idx="3907">
                  <c:v>1.81572</c:v>
                </c:pt>
                <c:pt idx="3908">
                  <c:v>1.8168299999999999</c:v>
                </c:pt>
                <c:pt idx="3909">
                  <c:v>1.8178300000000001</c:v>
                </c:pt>
                <c:pt idx="3910">
                  <c:v>1.81894</c:v>
                </c:pt>
                <c:pt idx="3911">
                  <c:v>1.81995</c:v>
                </c:pt>
                <c:pt idx="3912">
                  <c:v>1.8208599999999999</c:v>
                </c:pt>
                <c:pt idx="3913">
                  <c:v>1.8218700000000001</c:v>
                </c:pt>
                <c:pt idx="3914">
                  <c:v>1.8227800000000001</c:v>
                </c:pt>
                <c:pt idx="3915">
                  <c:v>1.82379</c:v>
                </c:pt>
                <c:pt idx="3916">
                  <c:v>1.8246899999999999</c:v>
                </c:pt>
                <c:pt idx="3917">
                  <c:v>1.8257000000000001</c:v>
                </c:pt>
                <c:pt idx="3918">
                  <c:v>1.8267100000000001</c:v>
                </c:pt>
                <c:pt idx="3919">
                  <c:v>1.82782</c:v>
                </c:pt>
                <c:pt idx="3920">
                  <c:v>1.82883</c:v>
                </c:pt>
                <c:pt idx="3921">
                  <c:v>1.8300399999999999</c:v>
                </c:pt>
                <c:pt idx="3922">
                  <c:v>1.83125</c:v>
                </c:pt>
                <c:pt idx="3923">
                  <c:v>1.83246</c:v>
                </c:pt>
                <c:pt idx="3924">
                  <c:v>1.8335699999999999</c:v>
                </c:pt>
                <c:pt idx="3925">
                  <c:v>1.8346800000000001</c:v>
                </c:pt>
                <c:pt idx="3926">
                  <c:v>1.83569</c:v>
                </c:pt>
                <c:pt idx="3927">
                  <c:v>1.8368</c:v>
                </c:pt>
                <c:pt idx="3928">
                  <c:v>1.8378099999999999</c:v>
                </c:pt>
                <c:pt idx="3929">
                  <c:v>1.8388199999999999</c:v>
                </c:pt>
                <c:pt idx="3930">
                  <c:v>1.83972</c:v>
                </c:pt>
                <c:pt idx="3931">
                  <c:v>1.84073</c:v>
                </c:pt>
                <c:pt idx="3932">
                  <c:v>1.8417399999999999</c:v>
                </c:pt>
                <c:pt idx="3933">
                  <c:v>1.8426499999999999</c:v>
                </c:pt>
                <c:pt idx="3934">
                  <c:v>1.8435600000000001</c:v>
                </c:pt>
                <c:pt idx="3935">
                  <c:v>1.84446</c:v>
                </c:pt>
                <c:pt idx="3936">
                  <c:v>1.8455699999999999</c:v>
                </c:pt>
                <c:pt idx="3937">
                  <c:v>1.8465800000000001</c:v>
                </c:pt>
                <c:pt idx="3938">
                  <c:v>1.8476900000000001</c:v>
                </c:pt>
                <c:pt idx="3939">
                  <c:v>1.8488</c:v>
                </c:pt>
                <c:pt idx="3940">
                  <c:v>1.8499099999999999</c:v>
                </c:pt>
                <c:pt idx="3941">
                  <c:v>1.8509199999999999</c:v>
                </c:pt>
                <c:pt idx="3942">
                  <c:v>1.8519300000000001</c:v>
                </c:pt>
                <c:pt idx="3943">
                  <c:v>1.85304</c:v>
                </c:pt>
                <c:pt idx="3944">
                  <c:v>1.85405</c:v>
                </c:pt>
                <c:pt idx="3945">
                  <c:v>1.8551599999999999</c:v>
                </c:pt>
                <c:pt idx="3946">
                  <c:v>1.85606</c:v>
                </c:pt>
                <c:pt idx="3947">
                  <c:v>1.85707</c:v>
                </c:pt>
                <c:pt idx="3948">
                  <c:v>1.85798</c:v>
                </c:pt>
                <c:pt idx="3949">
                  <c:v>1.8589899999999999</c:v>
                </c:pt>
                <c:pt idx="3950">
                  <c:v>1.8601000000000001</c:v>
                </c:pt>
                <c:pt idx="3951">
                  <c:v>1.86121</c:v>
                </c:pt>
                <c:pt idx="3952">
                  <c:v>1.86232</c:v>
                </c:pt>
                <c:pt idx="3953">
                  <c:v>1.8634299999999999</c:v>
                </c:pt>
                <c:pt idx="3954">
                  <c:v>1.8644400000000001</c:v>
                </c:pt>
                <c:pt idx="3955">
                  <c:v>1.86534</c:v>
                </c:pt>
                <c:pt idx="3956">
                  <c:v>1.86625</c:v>
                </c:pt>
                <c:pt idx="3957">
                  <c:v>1.8671599999999999</c:v>
                </c:pt>
                <c:pt idx="3958">
                  <c:v>1.8679699999999999</c:v>
                </c:pt>
                <c:pt idx="3959">
                  <c:v>1.86887</c:v>
                </c:pt>
                <c:pt idx="3960">
                  <c:v>1.86968</c:v>
                </c:pt>
                <c:pt idx="3961">
                  <c:v>1.87059</c:v>
                </c:pt>
                <c:pt idx="3962">
                  <c:v>1.8715999999999999</c:v>
                </c:pt>
                <c:pt idx="3963">
                  <c:v>1.8727100000000001</c:v>
                </c:pt>
                <c:pt idx="3964">
                  <c:v>1.87382</c:v>
                </c:pt>
                <c:pt idx="3965">
                  <c:v>1.87483</c:v>
                </c:pt>
                <c:pt idx="3966">
                  <c:v>1.8758300000000001</c:v>
                </c:pt>
                <c:pt idx="3967">
                  <c:v>1.8769400000000001</c:v>
                </c:pt>
                <c:pt idx="3968">
                  <c:v>1.87795</c:v>
                </c:pt>
                <c:pt idx="3969">
                  <c:v>1.87906</c:v>
                </c:pt>
                <c:pt idx="3970">
                  <c:v>1.8799699999999999</c:v>
                </c:pt>
                <c:pt idx="3971">
                  <c:v>1.8809800000000001</c:v>
                </c:pt>
                <c:pt idx="3972">
                  <c:v>1.8818900000000001</c:v>
                </c:pt>
                <c:pt idx="3973">
                  <c:v>1.88279</c:v>
                </c:pt>
                <c:pt idx="3974">
                  <c:v>1.8835999999999999</c:v>
                </c:pt>
                <c:pt idx="3975">
                  <c:v>1.8846099999999999</c:v>
                </c:pt>
                <c:pt idx="3976">
                  <c:v>1.8854200000000001</c:v>
                </c:pt>
                <c:pt idx="3977">
                  <c:v>1.88632</c:v>
                </c:pt>
                <c:pt idx="3978">
                  <c:v>1.88723</c:v>
                </c:pt>
                <c:pt idx="3979">
                  <c:v>1.8881399999999999</c:v>
                </c:pt>
                <c:pt idx="3980">
                  <c:v>1.8891500000000001</c:v>
                </c:pt>
                <c:pt idx="3981">
                  <c:v>1.8901600000000001</c:v>
                </c:pt>
                <c:pt idx="3982">
                  <c:v>1.89127</c:v>
                </c:pt>
                <c:pt idx="3983">
                  <c:v>1.89228</c:v>
                </c:pt>
                <c:pt idx="3984">
                  <c:v>1.8932800000000001</c:v>
                </c:pt>
                <c:pt idx="3985">
                  <c:v>1.89429</c:v>
                </c:pt>
                <c:pt idx="3986">
                  <c:v>1.8953</c:v>
                </c:pt>
                <c:pt idx="3987">
                  <c:v>1.89621</c:v>
                </c:pt>
                <c:pt idx="3988">
                  <c:v>1.8972199999999999</c:v>
                </c:pt>
                <c:pt idx="3989">
                  <c:v>1.8981300000000001</c:v>
                </c:pt>
                <c:pt idx="3990">
                  <c:v>1.89903</c:v>
                </c:pt>
                <c:pt idx="3991">
                  <c:v>1.90004</c:v>
                </c:pt>
                <c:pt idx="3992">
                  <c:v>1.9010499999999999</c:v>
                </c:pt>
                <c:pt idx="3993">
                  <c:v>1.9020600000000001</c:v>
                </c:pt>
                <c:pt idx="3994">
                  <c:v>1.90307</c:v>
                </c:pt>
                <c:pt idx="3995">
                  <c:v>1.90398</c:v>
                </c:pt>
                <c:pt idx="3996">
                  <c:v>1.9049799999999999</c:v>
                </c:pt>
                <c:pt idx="3997">
                  <c:v>1.9057900000000001</c:v>
                </c:pt>
                <c:pt idx="3998">
                  <c:v>1.9066000000000001</c:v>
                </c:pt>
                <c:pt idx="3999">
                  <c:v>1.90741</c:v>
                </c:pt>
                <c:pt idx="4000">
                  <c:v>1.9084099999999999</c:v>
                </c:pt>
                <c:pt idx="4001">
                  <c:v>1.9094199999999999</c:v>
                </c:pt>
                <c:pt idx="4002">
                  <c:v>1.9103300000000001</c:v>
                </c:pt>
                <c:pt idx="4003">
                  <c:v>1.91124</c:v>
                </c:pt>
                <c:pt idx="4004">
                  <c:v>1.91215</c:v>
                </c:pt>
                <c:pt idx="4005">
                  <c:v>1.9130499999999999</c:v>
                </c:pt>
                <c:pt idx="4006">
                  <c:v>1.9140600000000001</c:v>
                </c:pt>
                <c:pt idx="4007">
                  <c:v>1.9150700000000001</c:v>
                </c:pt>
                <c:pt idx="4008">
                  <c:v>1.91608</c:v>
                </c:pt>
                <c:pt idx="4009">
                  <c:v>1.91709</c:v>
                </c:pt>
                <c:pt idx="4010">
                  <c:v>1.9182999999999999</c:v>
                </c:pt>
                <c:pt idx="4011">
                  <c:v>1.91951</c:v>
                </c:pt>
                <c:pt idx="4012">
                  <c:v>1.92062</c:v>
                </c:pt>
                <c:pt idx="4013">
                  <c:v>1.9216299999999999</c:v>
                </c:pt>
                <c:pt idx="4014">
                  <c:v>1.9225399999999999</c:v>
                </c:pt>
                <c:pt idx="4015">
                  <c:v>1.92344</c:v>
                </c:pt>
                <c:pt idx="4016">
                  <c:v>1.92435</c:v>
                </c:pt>
                <c:pt idx="4017">
                  <c:v>1.92526</c:v>
                </c:pt>
                <c:pt idx="4018">
                  <c:v>1.9260699999999999</c:v>
                </c:pt>
                <c:pt idx="4019">
                  <c:v>1.9269700000000001</c:v>
                </c:pt>
                <c:pt idx="4020">
                  <c:v>1.92788</c:v>
                </c:pt>
                <c:pt idx="4021">
                  <c:v>1.92899</c:v>
                </c:pt>
                <c:pt idx="4022">
                  <c:v>1.93</c:v>
                </c:pt>
                <c:pt idx="4023">
                  <c:v>1.9309099999999999</c:v>
                </c:pt>
                <c:pt idx="4024">
                  <c:v>1.9318200000000001</c:v>
                </c:pt>
                <c:pt idx="4025">
                  <c:v>1.93282</c:v>
                </c:pt>
                <c:pt idx="4026">
                  <c:v>1.9337299999999999</c:v>
                </c:pt>
                <c:pt idx="4027">
                  <c:v>1.9346399999999999</c:v>
                </c:pt>
                <c:pt idx="4028">
                  <c:v>1.9318200000000001</c:v>
                </c:pt>
                <c:pt idx="4029">
                  <c:v>1.93242</c:v>
                </c:pt>
                <c:pt idx="4030">
                  <c:v>1.93333</c:v>
                </c:pt>
                <c:pt idx="4031">
                  <c:v>1.9347399999999999</c:v>
                </c:pt>
                <c:pt idx="4032">
                  <c:v>1.9359500000000001</c:v>
                </c:pt>
                <c:pt idx="4033">
                  <c:v>1.93716</c:v>
                </c:pt>
                <c:pt idx="4034">
                  <c:v>1.9386699999999999</c:v>
                </c:pt>
                <c:pt idx="4035">
                  <c:v>1.9388799999999999</c:v>
                </c:pt>
                <c:pt idx="4036">
                  <c:v>1.9390799999999999</c:v>
                </c:pt>
                <c:pt idx="4037">
                  <c:v>1.9388799999999999</c:v>
                </c:pt>
                <c:pt idx="4038">
                  <c:v>1.9402900000000001</c:v>
                </c:pt>
                <c:pt idx="4039">
                  <c:v>1.9403900000000001</c:v>
                </c:pt>
                <c:pt idx="4040">
                  <c:v>1.9413</c:v>
                </c:pt>
                <c:pt idx="4041">
                  <c:v>1.94231</c:v>
                </c:pt>
                <c:pt idx="4042">
                  <c:v>1.9433100000000001</c:v>
                </c:pt>
                <c:pt idx="4043">
                  <c:v>1.94432</c:v>
                </c:pt>
                <c:pt idx="4044">
                  <c:v>1.94523</c:v>
                </c:pt>
                <c:pt idx="4045">
                  <c:v>1.94624</c:v>
                </c:pt>
                <c:pt idx="4046">
                  <c:v>1.9472499999999999</c:v>
                </c:pt>
                <c:pt idx="4047">
                  <c:v>1.9481599999999999</c:v>
                </c:pt>
                <c:pt idx="4048">
                  <c:v>1.94916</c:v>
                </c:pt>
                <c:pt idx="4049">
                  <c:v>1.95017</c:v>
                </c:pt>
                <c:pt idx="4050">
                  <c:v>1.9511799999999999</c:v>
                </c:pt>
                <c:pt idx="4051">
                  <c:v>1.9521900000000001</c:v>
                </c:pt>
                <c:pt idx="4052">
                  <c:v>1.9531000000000001</c:v>
                </c:pt>
                <c:pt idx="4053">
                  <c:v>1.95401</c:v>
                </c:pt>
                <c:pt idx="4054">
                  <c:v>1.9548099999999999</c:v>
                </c:pt>
                <c:pt idx="4055">
                  <c:v>1.9556199999999999</c:v>
                </c:pt>
                <c:pt idx="4056">
                  <c:v>1.9565300000000001</c:v>
                </c:pt>
                <c:pt idx="4057">
                  <c:v>1.9574400000000001</c:v>
                </c:pt>
                <c:pt idx="4058">
                  <c:v>1.95834</c:v>
                </c:pt>
                <c:pt idx="4059">
                  <c:v>1.9592499999999999</c:v>
                </c:pt>
                <c:pt idx="4060">
                  <c:v>1.9601599999999999</c:v>
                </c:pt>
                <c:pt idx="4061">
                  <c:v>1.9611700000000001</c:v>
                </c:pt>
                <c:pt idx="4062">
                  <c:v>1.96208</c:v>
                </c:pt>
                <c:pt idx="4063">
                  <c:v>1.9630799999999999</c:v>
                </c:pt>
                <c:pt idx="4064">
                  <c:v>1.9641900000000001</c:v>
                </c:pt>
                <c:pt idx="4065">
                  <c:v>1.9652000000000001</c:v>
                </c:pt>
                <c:pt idx="4066">
                  <c:v>1.96631</c:v>
                </c:pt>
                <c:pt idx="4067">
                  <c:v>1.9674199999999999</c:v>
                </c:pt>
                <c:pt idx="4068">
                  <c:v>1.9685299999999999</c:v>
                </c:pt>
                <c:pt idx="4069">
                  <c:v>1.9696400000000001</c:v>
                </c:pt>
                <c:pt idx="4070">
                  <c:v>1.97065</c:v>
                </c:pt>
                <c:pt idx="4071">
                  <c:v>1.97166</c:v>
                </c:pt>
                <c:pt idx="4072">
                  <c:v>1.9725699999999999</c:v>
                </c:pt>
                <c:pt idx="4073">
                  <c:v>1.9736800000000001</c:v>
                </c:pt>
                <c:pt idx="4074">
                  <c:v>1.97478</c:v>
                </c:pt>
                <c:pt idx="4075">
                  <c:v>1.9761</c:v>
                </c:pt>
                <c:pt idx="4076">
                  <c:v>1.9773099999999999</c:v>
                </c:pt>
                <c:pt idx="4077">
                  <c:v>1.9784200000000001</c:v>
                </c:pt>
                <c:pt idx="4078">
                  <c:v>1.97942</c:v>
                </c:pt>
                <c:pt idx="4079">
                  <c:v>1.9805299999999999</c:v>
                </c:pt>
                <c:pt idx="4080">
                  <c:v>1.9815400000000001</c:v>
                </c:pt>
                <c:pt idx="4081">
                  <c:v>1.98255</c:v>
                </c:pt>
                <c:pt idx="4082">
                  <c:v>1.98356</c:v>
                </c:pt>
                <c:pt idx="4083">
                  <c:v>1.98447</c:v>
                </c:pt>
                <c:pt idx="4084">
                  <c:v>1.9852700000000001</c:v>
                </c:pt>
                <c:pt idx="4085">
                  <c:v>1.9861800000000001</c:v>
                </c:pt>
                <c:pt idx="4086">
                  <c:v>1.98719</c:v>
                </c:pt>
                <c:pt idx="4087">
                  <c:v>1.9882</c:v>
                </c:pt>
                <c:pt idx="4088">
                  <c:v>1.9892099999999999</c:v>
                </c:pt>
                <c:pt idx="4089">
                  <c:v>1.9902200000000001</c:v>
                </c:pt>
                <c:pt idx="4090">
                  <c:v>1.9912300000000001</c:v>
                </c:pt>
                <c:pt idx="4091">
                  <c:v>1.99234</c:v>
                </c:pt>
                <c:pt idx="4092">
                  <c:v>1.9935499999999999</c:v>
                </c:pt>
                <c:pt idx="4093">
                  <c:v>1.9948600000000001</c:v>
                </c:pt>
                <c:pt idx="4094">
                  <c:v>1.99607</c:v>
                </c:pt>
                <c:pt idx="4095">
                  <c:v>1.99718</c:v>
                </c:pt>
                <c:pt idx="4096">
                  <c:v>1.9980899999999999</c:v>
                </c:pt>
                <c:pt idx="4097">
                  <c:v>1.99909</c:v>
                </c:pt>
                <c:pt idx="4098">
                  <c:v>2</c:v>
                </c:pt>
                <c:pt idx="4099">
                  <c:v>2.00081</c:v>
                </c:pt>
                <c:pt idx="4100">
                  <c:v>2.00162</c:v>
                </c:pt>
                <c:pt idx="4101">
                  <c:v>2.0025200000000001</c:v>
                </c:pt>
                <c:pt idx="4102">
                  <c:v>2.00353</c:v>
                </c:pt>
                <c:pt idx="4103">
                  <c:v>2.00454</c:v>
                </c:pt>
                <c:pt idx="4104">
                  <c:v>2.0054500000000002</c:v>
                </c:pt>
                <c:pt idx="4105">
                  <c:v>2.0063599999999999</c:v>
                </c:pt>
                <c:pt idx="4106">
                  <c:v>2.0073599999999998</c:v>
                </c:pt>
                <c:pt idx="4107">
                  <c:v>2.00827</c:v>
                </c:pt>
                <c:pt idx="4108">
                  <c:v>2.00928</c:v>
                </c:pt>
                <c:pt idx="4109">
                  <c:v>2.0102899999999999</c:v>
                </c:pt>
                <c:pt idx="4110">
                  <c:v>2.0112000000000001</c:v>
                </c:pt>
                <c:pt idx="4111">
                  <c:v>2.0121099999999998</c:v>
                </c:pt>
                <c:pt idx="4112">
                  <c:v>2.0131100000000002</c:v>
                </c:pt>
                <c:pt idx="4113">
                  <c:v>2.0141200000000001</c:v>
                </c:pt>
                <c:pt idx="4114">
                  <c:v>2.0152299999999999</c:v>
                </c:pt>
                <c:pt idx="4115">
                  <c:v>2.01634</c:v>
                </c:pt>
                <c:pt idx="4116">
                  <c:v>2.01755</c:v>
                </c:pt>
                <c:pt idx="4117">
                  <c:v>2.0188600000000001</c:v>
                </c:pt>
                <c:pt idx="4118">
                  <c:v>2.02007</c:v>
                </c:pt>
                <c:pt idx="4119">
                  <c:v>2.0211800000000002</c:v>
                </c:pt>
                <c:pt idx="4120">
                  <c:v>2.0221900000000002</c:v>
                </c:pt>
                <c:pt idx="4121">
                  <c:v>2.0232999999999999</c:v>
                </c:pt>
                <c:pt idx="4122">
                  <c:v>2.0242100000000001</c:v>
                </c:pt>
                <c:pt idx="4123">
                  <c:v>2.0253199999999998</c:v>
                </c:pt>
                <c:pt idx="4124">
                  <c:v>2.02643</c:v>
                </c:pt>
                <c:pt idx="4125">
                  <c:v>2.0275400000000001</c:v>
                </c:pt>
                <c:pt idx="4126">
                  <c:v>2.0285500000000001</c:v>
                </c:pt>
                <c:pt idx="4127">
                  <c:v>2.02956</c:v>
                </c:pt>
                <c:pt idx="4128">
                  <c:v>2.0305599999999999</c:v>
                </c:pt>
                <c:pt idx="4129">
                  <c:v>2.0315699999999999</c:v>
                </c:pt>
                <c:pt idx="4130">
                  <c:v>2.03268</c:v>
                </c:pt>
                <c:pt idx="4131">
                  <c:v>2.0337900000000002</c:v>
                </c:pt>
                <c:pt idx="4132">
                  <c:v>2.0348000000000002</c:v>
                </c:pt>
                <c:pt idx="4133">
                  <c:v>2.0359099999999999</c:v>
                </c:pt>
                <c:pt idx="4134">
                  <c:v>2.0370200000000001</c:v>
                </c:pt>
                <c:pt idx="4135">
                  <c:v>2.0381300000000002</c:v>
                </c:pt>
                <c:pt idx="4136">
                  <c:v>2.0391400000000002</c:v>
                </c:pt>
                <c:pt idx="4137">
                  <c:v>2.0400499999999999</c:v>
                </c:pt>
                <c:pt idx="4138">
                  <c:v>2.04095</c:v>
                </c:pt>
                <c:pt idx="4139">
                  <c:v>2.04196</c:v>
                </c:pt>
                <c:pt idx="4140">
                  <c:v>2.0428700000000002</c:v>
                </c:pt>
                <c:pt idx="4141">
                  <c:v>2.0437799999999999</c:v>
                </c:pt>
                <c:pt idx="4142">
                  <c:v>2.0447899999999999</c:v>
                </c:pt>
                <c:pt idx="4143">
                  <c:v>2.04569</c:v>
                </c:pt>
                <c:pt idx="4144">
                  <c:v>2.0468000000000002</c:v>
                </c:pt>
                <c:pt idx="4145">
                  <c:v>2.0479099999999999</c:v>
                </c:pt>
                <c:pt idx="4146">
                  <c:v>2.0490200000000001</c:v>
                </c:pt>
                <c:pt idx="4147">
                  <c:v>2.0501299999999998</c:v>
                </c:pt>
                <c:pt idx="4148">
                  <c:v>2.05124</c:v>
                </c:pt>
                <c:pt idx="4149">
                  <c:v>2.0523500000000001</c:v>
                </c:pt>
                <c:pt idx="4150">
                  <c:v>2.0535600000000001</c:v>
                </c:pt>
                <c:pt idx="4151">
                  <c:v>2.05477</c:v>
                </c:pt>
                <c:pt idx="4152">
                  <c:v>2.0559799999999999</c:v>
                </c:pt>
                <c:pt idx="4153">
                  <c:v>2.0571899999999999</c:v>
                </c:pt>
                <c:pt idx="4154">
                  <c:v>2.0583</c:v>
                </c:pt>
                <c:pt idx="4155">
                  <c:v>2.0594100000000002</c:v>
                </c:pt>
                <c:pt idx="4156">
                  <c:v>2.0605199999999999</c:v>
                </c:pt>
                <c:pt idx="4157">
                  <c:v>2.0616300000000001</c:v>
                </c:pt>
                <c:pt idx="4158">
                  <c:v>2.06264</c:v>
                </c:pt>
                <c:pt idx="4159">
                  <c:v>2.0637500000000002</c:v>
                </c:pt>
                <c:pt idx="4160">
                  <c:v>2.0647600000000002</c:v>
                </c:pt>
                <c:pt idx="4161">
                  <c:v>2.0657700000000001</c:v>
                </c:pt>
                <c:pt idx="4162">
                  <c:v>2.0667800000000001</c:v>
                </c:pt>
                <c:pt idx="4163">
                  <c:v>2.06778</c:v>
                </c:pt>
                <c:pt idx="4164">
                  <c:v>2.0687899999999999</c:v>
                </c:pt>
                <c:pt idx="4165">
                  <c:v>2.0697999999999999</c:v>
                </c:pt>
                <c:pt idx="4166">
                  <c:v>2.0707100000000001</c:v>
                </c:pt>
                <c:pt idx="4167">
                  <c:v>2.07172</c:v>
                </c:pt>
                <c:pt idx="4168">
                  <c:v>2.0726300000000002</c:v>
                </c:pt>
                <c:pt idx="4169">
                  <c:v>2.0736300000000001</c:v>
                </c:pt>
                <c:pt idx="4170">
                  <c:v>2.0747399999999998</c:v>
                </c:pt>
                <c:pt idx="4171">
                  <c:v>2.0757500000000002</c:v>
                </c:pt>
                <c:pt idx="4172">
                  <c:v>2.0767600000000002</c:v>
                </c:pt>
                <c:pt idx="4173">
                  <c:v>2.0777700000000001</c:v>
                </c:pt>
                <c:pt idx="4174">
                  <c:v>2.0786799999999999</c:v>
                </c:pt>
                <c:pt idx="4175">
                  <c:v>2.07959</c:v>
                </c:pt>
                <c:pt idx="4176">
                  <c:v>2.0805899999999999</c:v>
                </c:pt>
                <c:pt idx="4177">
                  <c:v>2.0815000000000001</c:v>
                </c:pt>
                <c:pt idx="4178">
                  <c:v>2.0824099999999999</c:v>
                </c:pt>
                <c:pt idx="4179">
                  <c:v>2.0834199999999998</c:v>
                </c:pt>
                <c:pt idx="4180">
                  <c:v>2.08453</c:v>
                </c:pt>
                <c:pt idx="4181">
                  <c:v>2.0856400000000002</c:v>
                </c:pt>
                <c:pt idx="4182">
                  <c:v>2.0867499999999999</c:v>
                </c:pt>
                <c:pt idx="4183">
                  <c:v>2.0877599999999998</c:v>
                </c:pt>
                <c:pt idx="4184">
                  <c:v>2.08887</c:v>
                </c:pt>
                <c:pt idx="4185">
                  <c:v>2.0899800000000002</c:v>
                </c:pt>
                <c:pt idx="4186">
                  <c:v>2.0909800000000001</c:v>
                </c:pt>
                <c:pt idx="4187">
                  <c:v>2.0920899999999998</c:v>
                </c:pt>
                <c:pt idx="4188">
                  <c:v>2.0931999999999999</c:v>
                </c:pt>
                <c:pt idx="4189">
                  <c:v>2.0943100000000001</c:v>
                </c:pt>
                <c:pt idx="4190">
                  <c:v>2.0954199999999998</c:v>
                </c:pt>
                <c:pt idx="4191">
                  <c:v>2.09653</c:v>
                </c:pt>
                <c:pt idx="4192">
                  <c:v>2.0976400000000002</c:v>
                </c:pt>
                <c:pt idx="4193">
                  <c:v>2.0985499999999999</c:v>
                </c:pt>
                <c:pt idx="4194">
                  <c:v>2.0995599999999999</c:v>
                </c:pt>
                <c:pt idx="4195">
                  <c:v>2.1005699999999998</c:v>
                </c:pt>
                <c:pt idx="4196">
                  <c:v>2.1014699999999999</c:v>
                </c:pt>
                <c:pt idx="4197">
                  <c:v>2.1025800000000001</c:v>
                </c:pt>
                <c:pt idx="4198">
                  <c:v>2.1036899999999998</c:v>
                </c:pt>
                <c:pt idx="4199">
                  <c:v>2.1046999999999998</c:v>
                </c:pt>
                <c:pt idx="4200">
                  <c:v>2.1057100000000002</c:v>
                </c:pt>
                <c:pt idx="4201">
                  <c:v>2.1067200000000001</c:v>
                </c:pt>
                <c:pt idx="4202">
                  <c:v>2.1076299999999999</c:v>
                </c:pt>
                <c:pt idx="4203">
                  <c:v>2.1086399999999998</c:v>
                </c:pt>
                <c:pt idx="4204">
                  <c:v>2.10954</c:v>
                </c:pt>
                <c:pt idx="4205">
                  <c:v>2.1106500000000001</c:v>
                </c:pt>
                <c:pt idx="4206">
                  <c:v>2.1116600000000001</c:v>
                </c:pt>
                <c:pt idx="4207">
                  <c:v>2.1127699999999998</c:v>
                </c:pt>
                <c:pt idx="4208">
                  <c:v>2.1137800000000002</c:v>
                </c:pt>
                <c:pt idx="4209">
                  <c:v>2.1147900000000002</c:v>
                </c:pt>
                <c:pt idx="4210">
                  <c:v>2.1158000000000001</c:v>
                </c:pt>
                <c:pt idx="4211">
                  <c:v>2.1168100000000001</c:v>
                </c:pt>
                <c:pt idx="4212">
                  <c:v>2.1179199999999998</c:v>
                </c:pt>
                <c:pt idx="4213">
                  <c:v>2.1189200000000001</c:v>
                </c:pt>
                <c:pt idx="4214">
                  <c:v>2.1199300000000001</c:v>
                </c:pt>
                <c:pt idx="4215">
                  <c:v>2.12094</c:v>
                </c:pt>
                <c:pt idx="4216">
                  <c:v>2.12195</c:v>
                </c:pt>
                <c:pt idx="4217">
                  <c:v>2.12296</c:v>
                </c:pt>
                <c:pt idx="4218">
                  <c:v>2.1238700000000001</c:v>
                </c:pt>
                <c:pt idx="4219">
                  <c:v>2.1247699999999998</c:v>
                </c:pt>
                <c:pt idx="4220">
                  <c:v>2.12568</c:v>
                </c:pt>
                <c:pt idx="4221">
                  <c:v>2.1265900000000002</c:v>
                </c:pt>
                <c:pt idx="4222">
                  <c:v>2.1276000000000002</c:v>
                </c:pt>
                <c:pt idx="4223">
                  <c:v>2.1286100000000001</c:v>
                </c:pt>
                <c:pt idx="4224">
                  <c:v>2.1297199999999998</c:v>
                </c:pt>
                <c:pt idx="4225">
                  <c:v>2.1307299999999998</c:v>
                </c:pt>
                <c:pt idx="4226">
                  <c:v>2.1316299999999999</c:v>
                </c:pt>
                <c:pt idx="4227">
                  <c:v>2.1327400000000001</c:v>
                </c:pt>
                <c:pt idx="4228">
                  <c:v>2.13375</c:v>
                </c:pt>
                <c:pt idx="4229">
                  <c:v>2.13476</c:v>
                </c:pt>
                <c:pt idx="4230">
                  <c:v>2.1357699999999999</c:v>
                </c:pt>
                <c:pt idx="4231">
                  <c:v>2.1368800000000001</c:v>
                </c:pt>
                <c:pt idx="4232">
                  <c:v>2.1377899999999999</c:v>
                </c:pt>
                <c:pt idx="4233">
                  <c:v>2.1387999999999998</c:v>
                </c:pt>
                <c:pt idx="4234">
                  <c:v>2.1398999999999999</c:v>
                </c:pt>
                <c:pt idx="4235">
                  <c:v>2.1409099999999999</c:v>
                </c:pt>
                <c:pt idx="4236">
                  <c:v>2.1419199999999998</c:v>
                </c:pt>
                <c:pt idx="4237">
                  <c:v>2.1429299999999998</c:v>
                </c:pt>
                <c:pt idx="4238">
                  <c:v>2.1439400000000002</c:v>
                </c:pt>
                <c:pt idx="4239">
                  <c:v>2.1450499999999999</c:v>
                </c:pt>
                <c:pt idx="4240">
                  <c:v>2.1461600000000001</c:v>
                </c:pt>
                <c:pt idx="4241">
                  <c:v>2.1472699999999998</c:v>
                </c:pt>
                <c:pt idx="4242">
                  <c:v>2.14838</c:v>
                </c:pt>
                <c:pt idx="4243">
                  <c:v>2.1494900000000001</c:v>
                </c:pt>
                <c:pt idx="4244">
                  <c:v>2.1505999999999998</c:v>
                </c:pt>
                <c:pt idx="4245">
                  <c:v>2.1516099999999998</c:v>
                </c:pt>
                <c:pt idx="4246">
                  <c:v>2.15272</c:v>
                </c:pt>
                <c:pt idx="4247">
                  <c:v>2.1537199999999999</c:v>
                </c:pt>
                <c:pt idx="4248">
                  <c:v>2.1547299999999998</c:v>
                </c:pt>
                <c:pt idx="4249">
                  <c:v>2.1557400000000002</c:v>
                </c:pt>
                <c:pt idx="4250">
                  <c:v>2.15665</c:v>
                </c:pt>
                <c:pt idx="4251">
                  <c:v>2.1575600000000001</c:v>
                </c:pt>
                <c:pt idx="4252">
                  <c:v>2.1584599999999998</c:v>
                </c:pt>
                <c:pt idx="4253">
                  <c:v>2.1594699999999998</c:v>
                </c:pt>
                <c:pt idx="4254">
                  <c:v>2.1604800000000002</c:v>
                </c:pt>
                <c:pt idx="4255">
                  <c:v>2.1615899999999999</c:v>
                </c:pt>
                <c:pt idx="4256">
                  <c:v>2.1625999999999999</c:v>
                </c:pt>
                <c:pt idx="4257">
                  <c:v>2.1638099999999998</c:v>
                </c:pt>
                <c:pt idx="4258">
                  <c:v>2.1648200000000002</c:v>
                </c:pt>
                <c:pt idx="4259">
                  <c:v>2.1659299999999999</c:v>
                </c:pt>
                <c:pt idx="4260">
                  <c:v>2.1668400000000001</c:v>
                </c:pt>
                <c:pt idx="4261">
                  <c:v>2.1677399999999998</c:v>
                </c:pt>
                <c:pt idx="4262">
                  <c:v>2.16865</c:v>
                </c:pt>
                <c:pt idx="4263">
                  <c:v>2.1695600000000002</c:v>
                </c:pt>
                <c:pt idx="4264">
                  <c:v>2.1704699999999999</c:v>
                </c:pt>
                <c:pt idx="4265">
                  <c:v>2.1714799999999999</c:v>
                </c:pt>
                <c:pt idx="4266">
                  <c:v>2.1724899999999998</c:v>
                </c:pt>
                <c:pt idx="4267">
                  <c:v>2.1734900000000001</c:v>
                </c:pt>
                <c:pt idx="4268">
                  <c:v>2.1745999999999999</c:v>
                </c:pt>
                <c:pt idx="4269">
                  <c:v>2.1756099999999998</c:v>
                </c:pt>
                <c:pt idx="4270">
                  <c:v>2.17652</c:v>
                </c:pt>
                <c:pt idx="4271">
                  <c:v>2.1774300000000002</c:v>
                </c:pt>
                <c:pt idx="4272">
                  <c:v>2.1784400000000002</c:v>
                </c:pt>
                <c:pt idx="4273">
                  <c:v>2.1794500000000001</c:v>
                </c:pt>
                <c:pt idx="4274">
                  <c:v>2.1805500000000002</c:v>
                </c:pt>
                <c:pt idx="4275">
                  <c:v>2.1817600000000001</c:v>
                </c:pt>
                <c:pt idx="4276">
                  <c:v>2.1828699999999999</c:v>
                </c:pt>
                <c:pt idx="4277">
                  <c:v>2.18398</c:v>
                </c:pt>
                <c:pt idx="4278">
                  <c:v>2.1848900000000002</c:v>
                </c:pt>
                <c:pt idx="4279">
                  <c:v>2.1859000000000002</c:v>
                </c:pt>
                <c:pt idx="4280">
                  <c:v>2.1869100000000001</c:v>
                </c:pt>
                <c:pt idx="4281">
                  <c:v>2.1879200000000001</c:v>
                </c:pt>
                <c:pt idx="4282">
                  <c:v>2.18893</c:v>
                </c:pt>
                <c:pt idx="4283">
                  <c:v>2.18994</c:v>
                </c:pt>
                <c:pt idx="4284">
                  <c:v>2.1910400000000001</c:v>
                </c:pt>
                <c:pt idx="4285">
                  <c:v>2.1920500000000001</c:v>
                </c:pt>
                <c:pt idx="4286">
                  <c:v>2.1929599999999998</c:v>
                </c:pt>
                <c:pt idx="4287">
                  <c:v>2.19387</c:v>
                </c:pt>
                <c:pt idx="4288">
                  <c:v>2.19468</c:v>
                </c:pt>
                <c:pt idx="4289">
                  <c:v>2.1955800000000001</c:v>
                </c:pt>
                <c:pt idx="4290">
                  <c:v>2.19659</c:v>
                </c:pt>
                <c:pt idx="4291">
                  <c:v>2.1977000000000002</c:v>
                </c:pt>
                <c:pt idx="4292">
                  <c:v>2.1988099999999999</c:v>
                </c:pt>
                <c:pt idx="4293">
                  <c:v>2.1998199999999999</c:v>
                </c:pt>
                <c:pt idx="4294">
                  <c:v>2.2007300000000001</c:v>
                </c:pt>
                <c:pt idx="4295">
                  <c:v>2.20174</c:v>
                </c:pt>
                <c:pt idx="4296">
                  <c:v>2.2026400000000002</c:v>
                </c:pt>
                <c:pt idx="4297">
                  <c:v>2.2036500000000001</c:v>
                </c:pt>
                <c:pt idx="4298">
                  <c:v>2.2046600000000001</c:v>
                </c:pt>
                <c:pt idx="4299">
                  <c:v>2.20567</c:v>
                </c:pt>
                <c:pt idx="4300">
                  <c:v>2.20668</c:v>
                </c:pt>
                <c:pt idx="4301">
                  <c:v>2.2077900000000001</c:v>
                </c:pt>
                <c:pt idx="4302">
                  <c:v>2.2088000000000001</c:v>
                </c:pt>
                <c:pt idx="4303">
                  <c:v>2.2098100000000001</c:v>
                </c:pt>
                <c:pt idx="4304">
                  <c:v>2.2107100000000002</c:v>
                </c:pt>
                <c:pt idx="4305">
                  <c:v>2.2116199999999999</c:v>
                </c:pt>
                <c:pt idx="4306">
                  <c:v>2.2125300000000001</c:v>
                </c:pt>
                <c:pt idx="4307">
                  <c:v>2.2134399999999999</c:v>
                </c:pt>
                <c:pt idx="4308">
                  <c:v>2.21435</c:v>
                </c:pt>
                <c:pt idx="4309">
                  <c:v>2.2153499999999999</c:v>
                </c:pt>
                <c:pt idx="4310">
                  <c:v>2.2163599999999999</c:v>
                </c:pt>
                <c:pt idx="4311">
                  <c:v>2.2173699999999998</c:v>
                </c:pt>
                <c:pt idx="4312">
                  <c:v>2.21848</c:v>
                </c:pt>
                <c:pt idx="4313">
                  <c:v>2.21949</c:v>
                </c:pt>
                <c:pt idx="4314">
                  <c:v>2.2206000000000001</c:v>
                </c:pt>
                <c:pt idx="4315">
                  <c:v>2.2215099999999999</c:v>
                </c:pt>
                <c:pt idx="4316">
                  <c:v>2.2225199999999998</c:v>
                </c:pt>
                <c:pt idx="4317">
                  <c:v>2.2235200000000002</c:v>
                </c:pt>
                <c:pt idx="4318">
                  <c:v>2.2245300000000001</c:v>
                </c:pt>
                <c:pt idx="4319">
                  <c:v>2.2255400000000001</c:v>
                </c:pt>
                <c:pt idx="4320">
                  <c:v>2.2266499999999998</c:v>
                </c:pt>
                <c:pt idx="4321">
                  <c:v>2.2276600000000002</c:v>
                </c:pt>
                <c:pt idx="4322">
                  <c:v>2.2286700000000002</c:v>
                </c:pt>
                <c:pt idx="4323">
                  <c:v>2.2296800000000001</c:v>
                </c:pt>
                <c:pt idx="4324">
                  <c:v>2.2305799999999998</c:v>
                </c:pt>
                <c:pt idx="4325">
                  <c:v>2.2315900000000002</c:v>
                </c:pt>
                <c:pt idx="4326">
                  <c:v>2.2326000000000001</c:v>
                </c:pt>
                <c:pt idx="4327">
                  <c:v>2.2336100000000001</c:v>
                </c:pt>
                <c:pt idx="4328">
                  <c:v>2.2347199999999998</c:v>
                </c:pt>
                <c:pt idx="4329">
                  <c:v>2.2359300000000002</c:v>
                </c:pt>
                <c:pt idx="4330">
                  <c:v>2.2369400000000002</c:v>
                </c:pt>
                <c:pt idx="4331">
                  <c:v>2.2380499999999999</c:v>
                </c:pt>
                <c:pt idx="4332">
                  <c:v>2.2390599999999998</c:v>
                </c:pt>
                <c:pt idx="4333">
                  <c:v>2.23997</c:v>
                </c:pt>
                <c:pt idx="4334">
                  <c:v>2.2409699999999999</c:v>
                </c:pt>
                <c:pt idx="4335">
                  <c:v>2.2419799999999999</c:v>
                </c:pt>
                <c:pt idx="4336">
                  <c:v>2.2428900000000001</c:v>
                </c:pt>
                <c:pt idx="4337">
                  <c:v>2.2439</c:v>
                </c:pt>
                <c:pt idx="4338">
                  <c:v>2.2450100000000002</c:v>
                </c:pt>
                <c:pt idx="4339">
                  <c:v>2.2460200000000001</c:v>
                </c:pt>
                <c:pt idx="4340">
                  <c:v>2.2471299999999998</c:v>
                </c:pt>
                <c:pt idx="4341">
                  <c:v>2.2481399999999998</c:v>
                </c:pt>
                <c:pt idx="4342">
                  <c:v>2.2491400000000001</c:v>
                </c:pt>
                <c:pt idx="4343">
                  <c:v>2.2501500000000001</c:v>
                </c:pt>
                <c:pt idx="4344">
                  <c:v>2.2510599999999998</c:v>
                </c:pt>
                <c:pt idx="4345">
                  <c:v>2.2520699999999998</c:v>
                </c:pt>
                <c:pt idx="4346">
                  <c:v>2.2530800000000002</c:v>
                </c:pt>
                <c:pt idx="4347">
                  <c:v>2.2539899999999999</c:v>
                </c:pt>
                <c:pt idx="4348">
                  <c:v>2.2549899999999998</c:v>
                </c:pt>
                <c:pt idx="4349">
                  <c:v>2.2559999999999998</c:v>
                </c:pt>
                <c:pt idx="4350">
                  <c:v>2.2571099999999999</c:v>
                </c:pt>
                <c:pt idx="4351">
                  <c:v>2.2581199999999999</c:v>
                </c:pt>
                <c:pt idx="4352">
                  <c:v>2.2592300000000001</c:v>
                </c:pt>
                <c:pt idx="4353">
                  <c:v>2.2603399999999998</c:v>
                </c:pt>
                <c:pt idx="4354">
                  <c:v>2.26145</c:v>
                </c:pt>
                <c:pt idx="4355">
                  <c:v>2.2624599999999999</c:v>
                </c:pt>
                <c:pt idx="4356">
                  <c:v>2.2635700000000001</c:v>
                </c:pt>
                <c:pt idx="4357">
                  <c:v>2.2644799999999998</c:v>
                </c:pt>
                <c:pt idx="4358">
                  <c:v>2.2654899999999998</c:v>
                </c:pt>
                <c:pt idx="4359">
                  <c:v>2.2663899999999999</c:v>
                </c:pt>
                <c:pt idx="4360">
                  <c:v>2.2673999999999999</c:v>
                </c:pt>
                <c:pt idx="4361">
                  <c:v>2.2684099999999998</c:v>
                </c:pt>
                <c:pt idx="4362">
                  <c:v>2.26952</c:v>
                </c:pt>
                <c:pt idx="4363">
                  <c:v>2.2707299999999999</c:v>
                </c:pt>
                <c:pt idx="4364">
                  <c:v>2.2719399999999998</c:v>
                </c:pt>
                <c:pt idx="4365">
                  <c:v>2.27305</c:v>
                </c:pt>
                <c:pt idx="4366">
                  <c:v>2.2739600000000002</c:v>
                </c:pt>
                <c:pt idx="4367">
                  <c:v>2.2749700000000002</c:v>
                </c:pt>
                <c:pt idx="4368">
                  <c:v>2.2760799999999999</c:v>
                </c:pt>
                <c:pt idx="4369">
                  <c:v>2.27719</c:v>
                </c:pt>
                <c:pt idx="4370">
                  <c:v>2.2783000000000002</c:v>
                </c:pt>
                <c:pt idx="4371">
                  <c:v>2.2793000000000001</c:v>
                </c:pt>
                <c:pt idx="4372">
                  <c:v>2.2803100000000001</c:v>
                </c:pt>
                <c:pt idx="4373">
                  <c:v>2.2814199999999998</c:v>
                </c:pt>
                <c:pt idx="4374">
                  <c:v>2.2825299999999999</c:v>
                </c:pt>
                <c:pt idx="4375">
                  <c:v>2.2836400000000001</c:v>
                </c:pt>
                <c:pt idx="4376">
                  <c:v>2.2847499999999998</c:v>
                </c:pt>
                <c:pt idx="4377">
                  <c:v>2.28586</c:v>
                </c:pt>
                <c:pt idx="4378">
                  <c:v>2.28687</c:v>
                </c:pt>
                <c:pt idx="4379">
                  <c:v>2.2878799999999999</c:v>
                </c:pt>
                <c:pt idx="4380">
                  <c:v>2.2888899999999999</c:v>
                </c:pt>
                <c:pt idx="4381">
                  <c:v>2.2898900000000002</c:v>
                </c:pt>
                <c:pt idx="4382">
                  <c:v>2.2909999999999999</c:v>
                </c:pt>
                <c:pt idx="4383">
                  <c:v>2.2920099999999999</c:v>
                </c:pt>
                <c:pt idx="4384">
                  <c:v>2.2930199999999998</c:v>
                </c:pt>
                <c:pt idx="4385">
                  <c:v>2.2940299999999998</c:v>
                </c:pt>
                <c:pt idx="4386">
                  <c:v>2.2950400000000002</c:v>
                </c:pt>
                <c:pt idx="4387">
                  <c:v>2.2960500000000001</c:v>
                </c:pt>
                <c:pt idx="4388">
                  <c:v>2.2969599999999999</c:v>
                </c:pt>
                <c:pt idx="4389">
                  <c:v>2.29786</c:v>
                </c:pt>
                <c:pt idx="4390">
                  <c:v>2.29887</c:v>
                </c:pt>
                <c:pt idx="4391">
                  <c:v>2.2997800000000002</c:v>
                </c:pt>
                <c:pt idx="4392">
                  <c:v>2.3006899999999999</c:v>
                </c:pt>
                <c:pt idx="4393">
                  <c:v>2.3016999999999999</c:v>
                </c:pt>
                <c:pt idx="4394">
                  <c:v>2.3027099999999998</c:v>
                </c:pt>
                <c:pt idx="4395">
                  <c:v>2.3037100000000001</c:v>
                </c:pt>
                <c:pt idx="4396">
                  <c:v>2.3047200000000001</c:v>
                </c:pt>
                <c:pt idx="4397">
                  <c:v>2.3058299999999998</c:v>
                </c:pt>
                <c:pt idx="4398">
                  <c:v>2.30694</c:v>
                </c:pt>
                <c:pt idx="4399">
                  <c:v>2.3080500000000002</c:v>
                </c:pt>
                <c:pt idx="4400">
                  <c:v>2.3090600000000001</c:v>
                </c:pt>
                <c:pt idx="4401">
                  <c:v>2.3100700000000001</c:v>
                </c:pt>
                <c:pt idx="4402">
                  <c:v>2.3111799999999998</c:v>
                </c:pt>
                <c:pt idx="4403">
                  <c:v>2.31229</c:v>
                </c:pt>
                <c:pt idx="4404">
                  <c:v>2.3134000000000001</c:v>
                </c:pt>
                <c:pt idx="4405">
                  <c:v>2.3145099999999998</c:v>
                </c:pt>
                <c:pt idx="4406">
                  <c:v>2.31562</c:v>
                </c:pt>
                <c:pt idx="4407">
                  <c:v>2.3165200000000001</c:v>
                </c:pt>
                <c:pt idx="4408">
                  <c:v>2.3174299999999999</c:v>
                </c:pt>
                <c:pt idx="4409">
                  <c:v>2.3184399999999998</c:v>
                </c:pt>
                <c:pt idx="4410">
                  <c:v>2.3194499999999998</c:v>
                </c:pt>
                <c:pt idx="4411">
                  <c:v>2.32056</c:v>
                </c:pt>
                <c:pt idx="4412">
                  <c:v>2.3216700000000001</c:v>
                </c:pt>
                <c:pt idx="4413">
                  <c:v>2.3227799999999998</c:v>
                </c:pt>
                <c:pt idx="4414">
                  <c:v>2.32389</c:v>
                </c:pt>
                <c:pt idx="4415">
                  <c:v>2.3250000000000002</c:v>
                </c:pt>
                <c:pt idx="4416">
                  <c:v>2.3261099999999999</c:v>
                </c:pt>
                <c:pt idx="4417">
                  <c:v>2.3271199999999999</c:v>
                </c:pt>
                <c:pt idx="4418">
                  <c:v>2.3281200000000002</c:v>
                </c:pt>
                <c:pt idx="4419">
                  <c:v>2.3291300000000001</c:v>
                </c:pt>
                <c:pt idx="4420">
                  <c:v>2.3302399999999999</c:v>
                </c:pt>
                <c:pt idx="4421">
                  <c:v>2.3312499999999998</c:v>
                </c:pt>
                <c:pt idx="4422">
                  <c:v>2.3322600000000002</c:v>
                </c:pt>
                <c:pt idx="4423">
                  <c:v>2.3332700000000002</c:v>
                </c:pt>
                <c:pt idx="4424">
                  <c:v>2.3341799999999999</c:v>
                </c:pt>
                <c:pt idx="4425">
                  <c:v>2.33508</c:v>
                </c:pt>
                <c:pt idx="4426">
                  <c:v>2.3359899999999998</c:v>
                </c:pt>
                <c:pt idx="4427">
                  <c:v>2.3370000000000002</c:v>
                </c:pt>
                <c:pt idx="4428">
                  <c:v>2.3380100000000001</c:v>
                </c:pt>
                <c:pt idx="4429">
                  <c:v>2.3391199999999999</c:v>
                </c:pt>
                <c:pt idx="4430">
                  <c:v>2.3401299999999998</c:v>
                </c:pt>
                <c:pt idx="4431">
                  <c:v>2.3411400000000002</c:v>
                </c:pt>
                <c:pt idx="4432">
                  <c:v>2.3422499999999999</c:v>
                </c:pt>
                <c:pt idx="4433">
                  <c:v>2.3432499999999998</c:v>
                </c:pt>
                <c:pt idx="4434">
                  <c:v>2.34436</c:v>
                </c:pt>
                <c:pt idx="4435">
                  <c:v>2.34537</c:v>
                </c:pt>
                <c:pt idx="4436">
                  <c:v>2.3462800000000001</c:v>
                </c:pt>
                <c:pt idx="4437">
                  <c:v>2.3472900000000001</c:v>
                </c:pt>
                <c:pt idx="4438">
                  <c:v>2.3483000000000001</c:v>
                </c:pt>
                <c:pt idx="4439">
                  <c:v>2.3492099999999998</c:v>
                </c:pt>
                <c:pt idx="4440">
                  <c:v>2.3502100000000001</c:v>
                </c:pt>
                <c:pt idx="4441">
                  <c:v>2.3511199999999999</c:v>
                </c:pt>
                <c:pt idx="4442">
                  <c:v>2.3521299999999998</c:v>
                </c:pt>
                <c:pt idx="4443">
                  <c:v>2.35304</c:v>
                </c:pt>
                <c:pt idx="4444">
                  <c:v>2.35405</c:v>
                </c:pt>
                <c:pt idx="4445">
                  <c:v>2.3551600000000001</c:v>
                </c:pt>
                <c:pt idx="4446">
                  <c:v>2.3562699999999999</c:v>
                </c:pt>
                <c:pt idx="4447">
                  <c:v>2.3574799999999998</c:v>
                </c:pt>
                <c:pt idx="4448">
                  <c:v>2.3586900000000002</c:v>
                </c:pt>
                <c:pt idx="4449">
                  <c:v>2.3597999999999999</c:v>
                </c:pt>
                <c:pt idx="4450">
                  <c:v>2.3607999999999998</c:v>
                </c:pt>
                <c:pt idx="4451">
                  <c:v>2.36171</c:v>
                </c:pt>
                <c:pt idx="4452">
                  <c:v>2.3627199999999999</c:v>
                </c:pt>
                <c:pt idx="4453">
                  <c:v>2.3637299999999999</c:v>
                </c:pt>
                <c:pt idx="4454">
                  <c:v>2.3648400000000001</c:v>
                </c:pt>
                <c:pt idx="4455">
                  <c:v>2.36585</c:v>
                </c:pt>
                <c:pt idx="4456">
                  <c:v>2.3669600000000002</c:v>
                </c:pt>
                <c:pt idx="4457">
                  <c:v>2.3681700000000001</c:v>
                </c:pt>
                <c:pt idx="4458">
                  <c:v>2.3691800000000001</c:v>
                </c:pt>
                <c:pt idx="4459">
                  <c:v>2.3702899999999998</c:v>
                </c:pt>
                <c:pt idx="4460">
                  <c:v>2.3711899999999999</c:v>
                </c:pt>
                <c:pt idx="4461">
                  <c:v>2.3721000000000001</c:v>
                </c:pt>
                <c:pt idx="4462">
                  <c:v>2.3730099999999998</c:v>
                </c:pt>
                <c:pt idx="4463">
                  <c:v>2.37392</c:v>
                </c:pt>
                <c:pt idx="4464">
                  <c:v>2.3748300000000002</c:v>
                </c:pt>
                <c:pt idx="4465">
                  <c:v>2.3757299999999999</c:v>
                </c:pt>
                <c:pt idx="4466">
                  <c:v>2.3766400000000001</c:v>
                </c:pt>
                <c:pt idx="4467">
                  <c:v>2.3775499999999998</c:v>
                </c:pt>
                <c:pt idx="4468">
                  <c:v>2.37846</c:v>
                </c:pt>
                <c:pt idx="4469">
                  <c:v>2.3793600000000001</c:v>
                </c:pt>
                <c:pt idx="4470">
                  <c:v>2.3802699999999999</c:v>
                </c:pt>
                <c:pt idx="4471">
                  <c:v>2.3812799999999998</c:v>
                </c:pt>
                <c:pt idx="4472">
                  <c:v>2.38219</c:v>
                </c:pt>
                <c:pt idx="4473">
                  <c:v>2.3832</c:v>
                </c:pt>
                <c:pt idx="4474">
                  <c:v>2.3841100000000002</c:v>
                </c:pt>
                <c:pt idx="4475">
                  <c:v>2.3851100000000001</c:v>
                </c:pt>
                <c:pt idx="4476">
                  <c:v>2.38612</c:v>
                </c:pt>
                <c:pt idx="4477">
                  <c:v>2.38713</c:v>
                </c:pt>
                <c:pt idx="4478">
                  <c:v>2.3882400000000001</c:v>
                </c:pt>
                <c:pt idx="4479">
                  <c:v>2.3892500000000001</c:v>
                </c:pt>
                <c:pt idx="4480">
                  <c:v>2.3902600000000001</c:v>
                </c:pt>
                <c:pt idx="4481">
                  <c:v>2.3911699999999998</c:v>
                </c:pt>
                <c:pt idx="4482">
                  <c:v>2.3921700000000001</c:v>
                </c:pt>
                <c:pt idx="4483">
                  <c:v>2.3930799999999999</c:v>
                </c:pt>
                <c:pt idx="4484">
                  <c:v>2.3939900000000001</c:v>
                </c:pt>
                <c:pt idx="4485">
                  <c:v>2.3948999999999998</c:v>
                </c:pt>
                <c:pt idx="4486">
                  <c:v>2.39601</c:v>
                </c:pt>
                <c:pt idx="4487">
                  <c:v>2.3971200000000001</c:v>
                </c:pt>
                <c:pt idx="4488">
                  <c:v>2.3983300000000001</c:v>
                </c:pt>
                <c:pt idx="4489">
                  <c:v>2.3994399999999998</c:v>
                </c:pt>
                <c:pt idx="4490">
                  <c:v>2.4004500000000002</c:v>
                </c:pt>
                <c:pt idx="4491">
                  <c:v>2.4014500000000001</c:v>
                </c:pt>
                <c:pt idx="4492">
                  <c:v>2.4023599999999998</c:v>
                </c:pt>
                <c:pt idx="4493">
                  <c:v>2.40327</c:v>
                </c:pt>
                <c:pt idx="4494">
                  <c:v>2.40428</c:v>
                </c:pt>
                <c:pt idx="4495">
                  <c:v>2.4052899999999999</c:v>
                </c:pt>
                <c:pt idx="4496">
                  <c:v>2.4062999999999999</c:v>
                </c:pt>
                <c:pt idx="4497">
                  <c:v>2.40741</c:v>
                </c:pt>
                <c:pt idx="4498">
                  <c:v>2.4084099999999999</c:v>
                </c:pt>
                <c:pt idx="4499">
                  <c:v>2.4094199999999999</c:v>
                </c:pt>
                <c:pt idx="4500">
                  <c:v>2.4103300000000001</c:v>
                </c:pt>
                <c:pt idx="4501">
                  <c:v>2.4114399999999998</c:v>
                </c:pt>
                <c:pt idx="4502">
                  <c:v>2.4124500000000002</c:v>
                </c:pt>
                <c:pt idx="4503">
                  <c:v>2.4134600000000002</c:v>
                </c:pt>
                <c:pt idx="4504">
                  <c:v>2.4143699999999999</c:v>
                </c:pt>
                <c:pt idx="4505">
                  <c:v>2.41527</c:v>
                </c:pt>
                <c:pt idx="4506">
                  <c:v>2.4161800000000002</c:v>
                </c:pt>
                <c:pt idx="4507">
                  <c:v>2.41709</c:v>
                </c:pt>
                <c:pt idx="4508">
                  <c:v>2.4180999999999999</c:v>
                </c:pt>
                <c:pt idx="4509">
                  <c:v>2.4191099999999999</c:v>
                </c:pt>
                <c:pt idx="4510">
                  <c:v>2.42001</c:v>
                </c:pt>
                <c:pt idx="4511">
                  <c:v>2.4210199999999999</c:v>
                </c:pt>
                <c:pt idx="4512">
                  <c:v>2.4220299999999999</c:v>
                </c:pt>
                <c:pt idx="4513">
                  <c:v>2.4230399999999999</c:v>
                </c:pt>
                <c:pt idx="4514">
                  <c:v>2.4240499999999998</c:v>
                </c:pt>
                <c:pt idx="4515">
                  <c:v>2.42516</c:v>
                </c:pt>
                <c:pt idx="4516">
                  <c:v>2.4261699999999999</c:v>
                </c:pt>
                <c:pt idx="4517">
                  <c:v>2.4271799999999999</c:v>
                </c:pt>
                <c:pt idx="4518">
                  <c:v>2.4281799999999998</c:v>
                </c:pt>
                <c:pt idx="4519">
                  <c:v>2.4291900000000002</c:v>
                </c:pt>
                <c:pt idx="4520">
                  <c:v>2.4302999999999999</c:v>
                </c:pt>
                <c:pt idx="4521">
                  <c:v>2.4313099999999999</c:v>
                </c:pt>
                <c:pt idx="4522">
                  <c:v>2.43242</c:v>
                </c:pt>
                <c:pt idx="4523">
                  <c:v>2.43343</c:v>
                </c:pt>
                <c:pt idx="4524">
                  <c:v>2.4344399999999999</c:v>
                </c:pt>
                <c:pt idx="4525">
                  <c:v>2.4354499999999999</c:v>
                </c:pt>
                <c:pt idx="4526">
                  <c:v>2.43635</c:v>
                </c:pt>
                <c:pt idx="4527">
                  <c:v>2.4372600000000002</c:v>
                </c:pt>
                <c:pt idx="4528">
                  <c:v>2.4381699999999999</c:v>
                </c:pt>
                <c:pt idx="4529">
                  <c:v>2.4391799999999999</c:v>
                </c:pt>
                <c:pt idx="4530">
                  <c:v>2.4402900000000001</c:v>
                </c:pt>
                <c:pt idx="4531">
                  <c:v>2.4413999999999998</c:v>
                </c:pt>
                <c:pt idx="4532">
                  <c:v>2.4424100000000002</c:v>
                </c:pt>
                <c:pt idx="4533">
                  <c:v>2.4435199999999999</c:v>
                </c:pt>
                <c:pt idx="4534">
                  <c:v>2.4445199999999998</c:v>
                </c:pt>
                <c:pt idx="4535">
                  <c:v>2.44563</c:v>
                </c:pt>
                <c:pt idx="4536">
                  <c:v>2.4466399999999999</c:v>
                </c:pt>
                <c:pt idx="4537">
                  <c:v>2.4477500000000001</c:v>
                </c:pt>
                <c:pt idx="4538">
                  <c:v>2.44876</c:v>
                </c:pt>
                <c:pt idx="4539">
                  <c:v>2.4498700000000002</c:v>
                </c:pt>
                <c:pt idx="4540">
                  <c:v>2.4509799999999999</c:v>
                </c:pt>
                <c:pt idx="4541">
                  <c:v>2.4520900000000001</c:v>
                </c:pt>
                <c:pt idx="4542">
                  <c:v>2.4531000000000001</c:v>
                </c:pt>
                <c:pt idx="4543">
                  <c:v>2.4542099999999998</c:v>
                </c:pt>
                <c:pt idx="4544">
                  <c:v>2.4552200000000002</c:v>
                </c:pt>
                <c:pt idx="4545">
                  <c:v>2.4563299999999999</c:v>
                </c:pt>
                <c:pt idx="4546">
                  <c:v>2.4573399999999999</c:v>
                </c:pt>
                <c:pt idx="4547">
                  <c:v>2.4583400000000002</c:v>
                </c:pt>
                <c:pt idx="4548">
                  <c:v>2.4594499999999999</c:v>
                </c:pt>
                <c:pt idx="4549">
                  <c:v>2.4604599999999999</c:v>
                </c:pt>
                <c:pt idx="4550">
                  <c:v>2.46157</c:v>
                </c:pt>
                <c:pt idx="4551">
                  <c:v>2.46258</c:v>
                </c:pt>
                <c:pt idx="4552">
                  <c:v>2.4636900000000002</c:v>
                </c:pt>
                <c:pt idx="4553">
                  <c:v>2.4649000000000001</c:v>
                </c:pt>
                <c:pt idx="4554">
                  <c:v>2.46591</c:v>
                </c:pt>
                <c:pt idx="4555">
                  <c:v>2.4670200000000002</c:v>
                </c:pt>
                <c:pt idx="4556">
                  <c:v>2.4681299999999999</c:v>
                </c:pt>
                <c:pt idx="4557">
                  <c:v>2.4692400000000001</c:v>
                </c:pt>
                <c:pt idx="4558">
                  <c:v>2.4702500000000001</c:v>
                </c:pt>
                <c:pt idx="4559">
                  <c:v>2.4713599999999998</c:v>
                </c:pt>
                <c:pt idx="4560">
                  <c:v>2.4725700000000002</c:v>
                </c:pt>
                <c:pt idx="4561">
                  <c:v>2.4737800000000001</c:v>
                </c:pt>
                <c:pt idx="4562">
                  <c:v>2.47499</c:v>
                </c:pt>
                <c:pt idx="4563">
                  <c:v>2.4762</c:v>
                </c:pt>
                <c:pt idx="4564">
                  <c:v>2.4773100000000001</c:v>
                </c:pt>
                <c:pt idx="4565">
                  <c:v>2.4784199999999998</c:v>
                </c:pt>
                <c:pt idx="4566">
                  <c:v>2.4794299999999998</c:v>
                </c:pt>
                <c:pt idx="4567">
                  <c:v>2.4804300000000001</c:v>
                </c:pt>
                <c:pt idx="4568">
                  <c:v>2.4814400000000001</c:v>
                </c:pt>
                <c:pt idx="4569">
                  <c:v>2.48265</c:v>
                </c:pt>
                <c:pt idx="4570">
                  <c:v>2.4837600000000002</c:v>
                </c:pt>
                <c:pt idx="4571">
                  <c:v>2.4847700000000001</c:v>
                </c:pt>
                <c:pt idx="4572">
                  <c:v>2.4856799999999999</c:v>
                </c:pt>
                <c:pt idx="4573">
                  <c:v>2.4866899999999998</c:v>
                </c:pt>
                <c:pt idx="4574">
                  <c:v>2.4876</c:v>
                </c:pt>
                <c:pt idx="4575">
                  <c:v>2.4885999999999999</c:v>
                </c:pt>
                <c:pt idx="4576">
                  <c:v>2.4895100000000001</c:v>
                </c:pt>
                <c:pt idx="4577">
                  <c:v>2.4904199999999999</c:v>
                </c:pt>
                <c:pt idx="4578">
                  <c:v>2.49153</c:v>
                </c:pt>
                <c:pt idx="4579">
                  <c:v>2.49254</c:v>
                </c:pt>
                <c:pt idx="4580">
                  <c:v>2.4936500000000001</c:v>
                </c:pt>
                <c:pt idx="4581">
                  <c:v>2.4946600000000001</c:v>
                </c:pt>
                <c:pt idx="4582">
                  <c:v>2.4955599999999998</c:v>
                </c:pt>
                <c:pt idx="4583">
                  <c:v>2.49647</c:v>
                </c:pt>
                <c:pt idx="4584">
                  <c:v>2.4974799999999999</c:v>
                </c:pt>
                <c:pt idx="4585">
                  <c:v>2.4983900000000001</c:v>
                </c:pt>
                <c:pt idx="4586">
                  <c:v>2.4992999999999999</c:v>
                </c:pt>
                <c:pt idx="4587">
                  <c:v>2.5003000000000002</c:v>
                </c:pt>
                <c:pt idx="4588">
                  <c:v>2.5013100000000001</c:v>
                </c:pt>
                <c:pt idx="4589">
                  <c:v>2.5022199999999999</c:v>
                </c:pt>
                <c:pt idx="4590">
                  <c:v>2.5032299999999998</c:v>
                </c:pt>
                <c:pt idx="4591">
                  <c:v>2.5042399999999998</c:v>
                </c:pt>
                <c:pt idx="4592">
                  <c:v>2.50535</c:v>
                </c:pt>
                <c:pt idx="4593">
                  <c:v>2.5064600000000001</c:v>
                </c:pt>
                <c:pt idx="4594">
                  <c:v>2.5075699999999999</c:v>
                </c:pt>
                <c:pt idx="4595">
                  <c:v>2.5085799999999998</c:v>
                </c:pt>
                <c:pt idx="4596">
                  <c:v>2.5095800000000001</c:v>
                </c:pt>
                <c:pt idx="4597">
                  <c:v>2.5105900000000001</c:v>
                </c:pt>
                <c:pt idx="4598">
                  <c:v>2.5114999999999998</c:v>
                </c:pt>
                <c:pt idx="4599">
                  <c:v>2.5125099999999998</c:v>
                </c:pt>
                <c:pt idx="4600">
                  <c:v>2.51342</c:v>
                </c:pt>
                <c:pt idx="4601">
                  <c:v>2.5144299999999999</c:v>
                </c:pt>
                <c:pt idx="4602">
                  <c:v>2.5154299999999998</c:v>
                </c:pt>
                <c:pt idx="4603">
                  <c:v>2.5164399999999998</c:v>
                </c:pt>
                <c:pt idx="4604">
                  <c:v>2.51755</c:v>
                </c:pt>
                <c:pt idx="4605">
                  <c:v>2.5185599999999999</c:v>
                </c:pt>
                <c:pt idx="4606">
                  <c:v>2.5195699999999999</c:v>
                </c:pt>
                <c:pt idx="4607">
                  <c:v>2.5204800000000001</c:v>
                </c:pt>
                <c:pt idx="4608">
                  <c:v>2.52149</c:v>
                </c:pt>
                <c:pt idx="4609">
                  <c:v>2.5225</c:v>
                </c:pt>
                <c:pt idx="4610">
                  <c:v>2.5234999999999999</c:v>
                </c:pt>
                <c:pt idx="4611">
                  <c:v>2.5245099999999998</c:v>
                </c:pt>
                <c:pt idx="4612">
                  <c:v>2.5255200000000002</c:v>
                </c:pt>
                <c:pt idx="4613">
                  <c:v>2.5266299999999999</c:v>
                </c:pt>
                <c:pt idx="4614">
                  <c:v>2.5277400000000001</c:v>
                </c:pt>
                <c:pt idx="4615">
                  <c:v>2.5287500000000001</c:v>
                </c:pt>
                <c:pt idx="4616">
                  <c:v>2.5298600000000002</c:v>
                </c:pt>
                <c:pt idx="4617">
                  <c:v>2.5309699999999999</c:v>
                </c:pt>
                <c:pt idx="4618">
                  <c:v>2.5319799999999999</c:v>
                </c:pt>
                <c:pt idx="4619">
                  <c:v>2.5330900000000001</c:v>
                </c:pt>
                <c:pt idx="4620">
                  <c:v>2.5341</c:v>
                </c:pt>
                <c:pt idx="4621">
                  <c:v>2.5352000000000001</c:v>
                </c:pt>
                <c:pt idx="4622">
                  <c:v>2.5362100000000001</c:v>
                </c:pt>
                <c:pt idx="4623">
                  <c:v>2.53722</c:v>
                </c:pt>
                <c:pt idx="4624">
                  <c:v>2.53823</c:v>
                </c:pt>
                <c:pt idx="4625">
                  <c:v>2.5392399999999999</c:v>
                </c:pt>
                <c:pt idx="4626">
                  <c:v>2.5401500000000001</c:v>
                </c:pt>
                <c:pt idx="4627">
                  <c:v>2.5412599999999999</c:v>
                </c:pt>
                <c:pt idx="4628">
                  <c:v>2.5422699999999998</c:v>
                </c:pt>
                <c:pt idx="4629">
                  <c:v>2.54338</c:v>
                </c:pt>
                <c:pt idx="4630">
                  <c:v>2.5443799999999999</c:v>
                </c:pt>
                <c:pt idx="4631">
                  <c:v>2.54549</c:v>
                </c:pt>
                <c:pt idx="4632">
                  <c:v>2.5465</c:v>
                </c:pt>
                <c:pt idx="4633">
                  <c:v>2.5474100000000002</c:v>
                </c:pt>
                <c:pt idx="4634">
                  <c:v>2.5484200000000001</c:v>
                </c:pt>
                <c:pt idx="4635">
                  <c:v>2.5494300000000001</c:v>
                </c:pt>
                <c:pt idx="4636">
                  <c:v>2.55044</c:v>
                </c:pt>
                <c:pt idx="4637">
                  <c:v>2.5514399999999999</c:v>
                </c:pt>
                <c:pt idx="4638">
                  <c:v>2.5523500000000001</c:v>
                </c:pt>
                <c:pt idx="4639">
                  <c:v>2.5532599999999999</c:v>
                </c:pt>
                <c:pt idx="4640">
                  <c:v>2.5542699999999998</c:v>
                </c:pt>
                <c:pt idx="4641">
                  <c:v>2.5552800000000002</c:v>
                </c:pt>
                <c:pt idx="4642">
                  <c:v>2.5563899999999999</c:v>
                </c:pt>
                <c:pt idx="4643">
                  <c:v>2.5575000000000001</c:v>
                </c:pt>
                <c:pt idx="4644">
                  <c:v>2.5586099999999998</c:v>
                </c:pt>
                <c:pt idx="4645">
                  <c:v>2.5596100000000002</c:v>
                </c:pt>
                <c:pt idx="4646">
                  <c:v>2.5606200000000001</c:v>
                </c:pt>
                <c:pt idx="4647">
                  <c:v>2.5617299999999998</c:v>
                </c:pt>
                <c:pt idx="4648">
                  <c:v>2.5627399999999998</c:v>
                </c:pt>
                <c:pt idx="4649">
                  <c:v>2.56385</c:v>
                </c:pt>
                <c:pt idx="4650">
                  <c:v>2.5647600000000002</c:v>
                </c:pt>
                <c:pt idx="4651">
                  <c:v>2.5656699999999999</c:v>
                </c:pt>
                <c:pt idx="4652">
                  <c:v>2.56657</c:v>
                </c:pt>
                <c:pt idx="4653">
                  <c:v>2.5674800000000002</c:v>
                </c:pt>
                <c:pt idx="4654">
                  <c:v>2.5685899999999999</c:v>
                </c:pt>
                <c:pt idx="4655">
                  <c:v>2.5695999999999999</c:v>
                </c:pt>
                <c:pt idx="4656">
                  <c:v>2.5706099999999998</c:v>
                </c:pt>
                <c:pt idx="4657">
                  <c:v>2.5716199999999998</c:v>
                </c:pt>
                <c:pt idx="4658">
                  <c:v>2.57273</c:v>
                </c:pt>
                <c:pt idx="4659">
                  <c:v>2.5737399999999999</c:v>
                </c:pt>
                <c:pt idx="4660">
                  <c:v>2.5748500000000001</c:v>
                </c:pt>
                <c:pt idx="4661">
                  <c:v>2.57585</c:v>
                </c:pt>
                <c:pt idx="4662">
                  <c:v>2.5767600000000002</c:v>
                </c:pt>
                <c:pt idx="4663">
                  <c:v>2.5777700000000001</c:v>
                </c:pt>
                <c:pt idx="4664">
                  <c:v>2.5788799999999998</c:v>
                </c:pt>
                <c:pt idx="4665">
                  <c:v>2.57999</c:v>
                </c:pt>
                <c:pt idx="4666">
                  <c:v>2.5811000000000002</c:v>
                </c:pt>
                <c:pt idx="4667">
                  <c:v>2.5822099999999999</c:v>
                </c:pt>
                <c:pt idx="4668">
                  <c:v>2.5833200000000001</c:v>
                </c:pt>
                <c:pt idx="4669">
                  <c:v>2.5844299999999998</c:v>
                </c:pt>
                <c:pt idx="4670">
                  <c:v>2.5854400000000002</c:v>
                </c:pt>
                <c:pt idx="4671">
                  <c:v>2.5865499999999999</c:v>
                </c:pt>
                <c:pt idx="4672">
                  <c:v>2.5876600000000001</c:v>
                </c:pt>
                <c:pt idx="4673">
                  <c:v>2.5887699999999998</c:v>
                </c:pt>
                <c:pt idx="4674">
                  <c:v>2.58988</c:v>
                </c:pt>
                <c:pt idx="4675">
                  <c:v>2.5908799999999998</c:v>
                </c:pt>
                <c:pt idx="4676">
                  <c:v>2.59199</c:v>
                </c:pt>
                <c:pt idx="4677">
                  <c:v>2.593</c:v>
                </c:pt>
                <c:pt idx="4678">
                  <c:v>2.5940099999999999</c:v>
                </c:pt>
                <c:pt idx="4679">
                  <c:v>2.5950199999999999</c:v>
                </c:pt>
                <c:pt idx="4680">
                  <c:v>2.5960299999999998</c:v>
                </c:pt>
                <c:pt idx="4681">
                  <c:v>2.59714</c:v>
                </c:pt>
                <c:pt idx="4682">
                  <c:v>2.59815</c:v>
                </c:pt>
                <c:pt idx="4683">
                  <c:v>2.5993599999999999</c:v>
                </c:pt>
                <c:pt idx="4684">
                  <c:v>2.6004700000000001</c:v>
                </c:pt>
                <c:pt idx="4685">
                  <c:v>2.6014699999999999</c:v>
                </c:pt>
                <c:pt idx="4686">
                  <c:v>2.6025800000000001</c:v>
                </c:pt>
                <c:pt idx="4687">
                  <c:v>2.6034899999999999</c:v>
                </c:pt>
                <c:pt idx="4688">
                  <c:v>2.6044999999999998</c:v>
                </c:pt>
                <c:pt idx="4689">
                  <c:v>2.60541</c:v>
                </c:pt>
                <c:pt idx="4690">
                  <c:v>2.6063200000000002</c:v>
                </c:pt>
                <c:pt idx="4691">
                  <c:v>2.6071200000000001</c:v>
                </c:pt>
                <c:pt idx="4692">
                  <c:v>2.6080299999999998</c:v>
                </c:pt>
                <c:pt idx="4693">
                  <c:v>2.6090399999999998</c:v>
                </c:pt>
                <c:pt idx="4694">
                  <c:v>2.61015</c:v>
                </c:pt>
                <c:pt idx="4695">
                  <c:v>2.6111599999999999</c:v>
                </c:pt>
                <c:pt idx="4696">
                  <c:v>2.6123699999999999</c:v>
                </c:pt>
                <c:pt idx="4697">
                  <c:v>2.6135799999999998</c:v>
                </c:pt>
                <c:pt idx="4698">
                  <c:v>2.6145900000000002</c:v>
                </c:pt>
                <c:pt idx="4699">
                  <c:v>2.6156000000000001</c:v>
                </c:pt>
                <c:pt idx="4700">
                  <c:v>2.6166</c:v>
                </c:pt>
                <c:pt idx="4701">
                  <c:v>2.61761</c:v>
                </c:pt>
                <c:pt idx="4702">
                  <c:v>2.6187200000000002</c:v>
                </c:pt>
                <c:pt idx="4703">
                  <c:v>2.6197300000000001</c:v>
                </c:pt>
                <c:pt idx="4704">
                  <c:v>2.6208399999999998</c:v>
                </c:pt>
                <c:pt idx="4705">
                  <c:v>2.62175</c:v>
                </c:pt>
                <c:pt idx="4706">
                  <c:v>2.62276</c:v>
                </c:pt>
                <c:pt idx="4707">
                  <c:v>2.6236700000000002</c:v>
                </c:pt>
                <c:pt idx="4708">
                  <c:v>2.6245699999999998</c:v>
                </c:pt>
                <c:pt idx="4709">
                  <c:v>2.62548</c:v>
                </c:pt>
                <c:pt idx="4710">
                  <c:v>2.6263899999999998</c:v>
                </c:pt>
                <c:pt idx="4711">
                  <c:v>2.6274000000000002</c:v>
                </c:pt>
                <c:pt idx="4712">
                  <c:v>2.6284100000000001</c:v>
                </c:pt>
                <c:pt idx="4713">
                  <c:v>2.6294200000000001</c:v>
                </c:pt>
                <c:pt idx="4714">
                  <c:v>2.63042</c:v>
                </c:pt>
                <c:pt idx="4715">
                  <c:v>2.6313300000000002</c:v>
                </c:pt>
                <c:pt idx="4716">
                  <c:v>2.6323400000000001</c:v>
                </c:pt>
                <c:pt idx="4717">
                  <c:v>2.6332499999999999</c:v>
                </c:pt>
                <c:pt idx="4718">
                  <c:v>2.6341600000000001</c:v>
                </c:pt>
                <c:pt idx="4719">
                  <c:v>2.6350600000000002</c:v>
                </c:pt>
                <c:pt idx="4720">
                  <c:v>2.6359699999999999</c:v>
                </c:pt>
                <c:pt idx="4721">
                  <c:v>2.6369799999999999</c:v>
                </c:pt>
                <c:pt idx="4722">
                  <c:v>2.6379899999999998</c:v>
                </c:pt>
                <c:pt idx="4723">
                  <c:v>2.6389999999999998</c:v>
                </c:pt>
                <c:pt idx="4724">
                  <c:v>2.6400100000000002</c:v>
                </c:pt>
                <c:pt idx="4725">
                  <c:v>2.6411199999999999</c:v>
                </c:pt>
                <c:pt idx="4726">
                  <c:v>2.6421199999999998</c:v>
                </c:pt>
                <c:pt idx="4727">
                  <c:v>2.6431300000000002</c:v>
                </c:pt>
                <c:pt idx="4728">
                  <c:v>2.6442399999999999</c:v>
                </c:pt>
                <c:pt idx="4729">
                  <c:v>2.6453500000000001</c:v>
                </c:pt>
                <c:pt idx="4730">
                  <c:v>2.64636</c:v>
                </c:pt>
                <c:pt idx="4731">
                  <c:v>2.64737</c:v>
                </c:pt>
                <c:pt idx="4732">
                  <c:v>2.64838</c:v>
                </c:pt>
                <c:pt idx="4733">
                  <c:v>2.6493899999999999</c:v>
                </c:pt>
                <c:pt idx="4734">
                  <c:v>2.6503999999999999</c:v>
                </c:pt>
                <c:pt idx="4735">
                  <c:v>2.6514000000000002</c:v>
                </c:pt>
                <c:pt idx="4736">
                  <c:v>2.6524100000000002</c:v>
                </c:pt>
                <c:pt idx="4737">
                  <c:v>2.6534200000000001</c:v>
                </c:pt>
                <c:pt idx="4738">
                  <c:v>2.6544300000000001</c:v>
                </c:pt>
                <c:pt idx="4739">
                  <c:v>2.65544</c:v>
                </c:pt>
                <c:pt idx="4740">
                  <c:v>2.65645</c:v>
                </c:pt>
                <c:pt idx="4741">
                  <c:v>2.6573600000000002</c:v>
                </c:pt>
                <c:pt idx="4742">
                  <c:v>2.6582599999999998</c:v>
                </c:pt>
                <c:pt idx="4743">
                  <c:v>2.6592699999999998</c:v>
                </c:pt>
                <c:pt idx="4744">
                  <c:v>2.6602800000000002</c:v>
                </c:pt>
                <c:pt idx="4745">
                  <c:v>2.6612900000000002</c:v>
                </c:pt>
                <c:pt idx="4746">
                  <c:v>2.6623000000000001</c:v>
                </c:pt>
                <c:pt idx="4747">
                  <c:v>2.6633100000000001</c:v>
                </c:pt>
                <c:pt idx="4748">
                  <c:v>2.6644199999999998</c:v>
                </c:pt>
                <c:pt idx="4749">
                  <c:v>2.6654200000000001</c:v>
                </c:pt>
                <c:pt idx="4750">
                  <c:v>2.6665299999999998</c:v>
                </c:pt>
                <c:pt idx="4751">
                  <c:v>2.66764</c:v>
                </c:pt>
                <c:pt idx="4752">
                  <c:v>2.66865</c:v>
                </c:pt>
                <c:pt idx="4753">
                  <c:v>2.6695600000000002</c:v>
                </c:pt>
                <c:pt idx="4754">
                  <c:v>2.6704699999999999</c:v>
                </c:pt>
                <c:pt idx="4755">
                  <c:v>2.6712799999999999</c:v>
                </c:pt>
                <c:pt idx="4756">
                  <c:v>2.67218</c:v>
                </c:pt>
                <c:pt idx="4757">
                  <c:v>2.6730900000000002</c:v>
                </c:pt>
                <c:pt idx="4758">
                  <c:v>2.6741000000000001</c:v>
                </c:pt>
                <c:pt idx="4759">
                  <c:v>2.6751100000000001</c:v>
                </c:pt>
                <c:pt idx="4760">
                  <c:v>2.6761200000000001</c:v>
                </c:pt>
                <c:pt idx="4761">
                  <c:v>2.6772300000000002</c:v>
                </c:pt>
                <c:pt idx="4762">
                  <c:v>2.6783399999999999</c:v>
                </c:pt>
                <c:pt idx="4763">
                  <c:v>2.6793399999999998</c:v>
                </c:pt>
                <c:pt idx="4764">
                  <c:v>2.6803499999999998</c:v>
                </c:pt>
                <c:pt idx="4765">
                  <c:v>2.68126</c:v>
                </c:pt>
                <c:pt idx="4766">
                  <c:v>2.6822699999999999</c:v>
                </c:pt>
                <c:pt idx="4767">
                  <c:v>2.6832799999999999</c:v>
                </c:pt>
                <c:pt idx="4768">
                  <c:v>2.6842899999999998</c:v>
                </c:pt>
                <c:pt idx="4769">
                  <c:v>2.6852999999999998</c:v>
                </c:pt>
                <c:pt idx="4770">
                  <c:v>2.6863000000000001</c:v>
                </c:pt>
                <c:pt idx="4771">
                  <c:v>2.6874099999999999</c:v>
                </c:pt>
                <c:pt idx="4772">
                  <c:v>2.6884199999999998</c:v>
                </c:pt>
                <c:pt idx="4773">
                  <c:v>2.68953</c:v>
                </c:pt>
                <c:pt idx="4774">
                  <c:v>2.6904400000000002</c:v>
                </c:pt>
                <c:pt idx="4775">
                  <c:v>2.6913499999999999</c:v>
                </c:pt>
                <c:pt idx="4776">
                  <c:v>2.6922600000000001</c:v>
                </c:pt>
                <c:pt idx="4777">
                  <c:v>2.6931600000000002</c:v>
                </c:pt>
                <c:pt idx="4778">
                  <c:v>2.69407</c:v>
                </c:pt>
                <c:pt idx="4779">
                  <c:v>2.6950799999999999</c:v>
                </c:pt>
                <c:pt idx="4780">
                  <c:v>2.6960899999999999</c:v>
                </c:pt>
                <c:pt idx="4781">
                  <c:v>2.6970999999999998</c:v>
                </c:pt>
                <c:pt idx="4782">
                  <c:v>2.6981099999999998</c:v>
                </c:pt>
                <c:pt idx="4783">
                  <c:v>2.69922</c:v>
                </c:pt>
                <c:pt idx="4784">
                  <c:v>2.7003200000000001</c:v>
                </c:pt>
                <c:pt idx="4785">
                  <c:v>2.70133</c:v>
                </c:pt>
                <c:pt idx="4786">
                  <c:v>2.7024400000000002</c:v>
                </c:pt>
                <c:pt idx="4787">
                  <c:v>2.7035499999999999</c:v>
                </c:pt>
                <c:pt idx="4788">
                  <c:v>2.7045599999999999</c:v>
                </c:pt>
                <c:pt idx="4789">
                  <c:v>2.7055699999999998</c:v>
                </c:pt>
                <c:pt idx="4790">
                  <c:v>2.70668</c:v>
                </c:pt>
                <c:pt idx="4791">
                  <c:v>2.7078899999999999</c:v>
                </c:pt>
                <c:pt idx="4792">
                  <c:v>2.7090000000000001</c:v>
                </c:pt>
                <c:pt idx="4793">
                  <c:v>2.7101099999999998</c:v>
                </c:pt>
                <c:pt idx="4794">
                  <c:v>2.7111200000000002</c:v>
                </c:pt>
                <c:pt idx="4795">
                  <c:v>2.7121300000000002</c:v>
                </c:pt>
                <c:pt idx="4796">
                  <c:v>2.7130299999999998</c:v>
                </c:pt>
                <c:pt idx="4797">
                  <c:v>2.7140399999999998</c:v>
                </c:pt>
                <c:pt idx="4798">
                  <c:v>2.7150500000000002</c:v>
                </c:pt>
                <c:pt idx="4799">
                  <c:v>2.7160600000000001</c:v>
                </c:pt>
                <c:pt idx="4800">
                  <c:v>2.7170700000000001</c:v>
                </c:pt>
                <c:pt idx="4801">
                  <c:v>2.7179799999999998</c:v>
                </c:pt>
                <c:pt idx="4802">
                  <c:v>2.7189899999999998</c:v>
                </c:pt>
                <c:pt idx="4803">
                  <c:v>2.7199900000000001</c:v>
                </c:pt>
                <c:pt idx="4804">
                  <c:v>2.7210000000000001</c:v>
                </c:pt>
                <c:pt idx="4805">
                  <c:v>2.7219099999999998</c:v>
                </c:pt>
                <c:pt idx="4806">
                  <c:v>2.72282</c:v>
                </c:pt>
                <c:pt idx="4807">
                  <c:v>2.7237300000000002</c:v>
                </c:pt>
                <c:pt idx="4808">
                  <c:v>2.7247300000000001</c:v>
                </c:pt>
                <c:pt idx="4809">
                  <c:v>2.7257400000000001</c:v>
                </c:pt>
                <c:pt idx="4810">
                  <c:v>2.7268500000000002</c:v>
                </c:pt>
                <c:pt idx="4811">
                  <c:v>2.7279599999999999</c:v>
                </c:pt>
                <c:pt idx="4812">
                  <c:v>2.7290700000000001</c:v>
                </c:pt>
                <c:pt idx="4813">
                  <c:v>2.7300800000000001</c:v>
                </c:pt>
                <c:pt idx="4814">
                  <c:v>2.7311899999999998</c:v>
                </c:pt>
                <c:pt idx="4815">
                  <c:v>2.7321</c:v>
                </c:pt>
                <c:pt idx="4816">
                  <c:v>2.7331099999999999</c:v>
                </c:pt>
                <c:pt idx="4817">
                  <c:v>2.7341199999999999</c:v>
                </c:pt>
                <c:pt idx="4818">
                  <c:v>2.7351200000000002</c:v>
                </c:pt>
                <c:pt idx="4819">
                  <c:v>2.7361300000000002</c:v>
                </c:pt>
                <c:pt idx="4820">
                  <c:v>2.7371400000000001</c:v>
                </c:pt>
                <c:pt idx="4821">
                  <c:v>2.7381500000000001</c:v>
                </c:pt>
                <c:pt idx="4822">
                  <c:v>2.73916</c:v>
                </c:pt>
                <c:pt idx="4823">
                  <c:v>2.7402700000000002</c:v>
                </c:pt>
                <c:pt idx="4824">
                  <c:v>2.7413799999999999</c:v>
                </c:pt>
                <c:pt idx="4825">
                  <c:v>2.7424900000000001</c:v>
                </c:pt>
                <c:pt idx="4826">
                  <c:v>2.7435999999999998</c:v>
                </c:pt>
                <c:pt idx="4827">
                  <c:v>2.7446100000000002</c:v>
                </c:pt>
                <c:pt idx="4828">
                  <c:v>2.7457199999999999</c:v>
                </c:pt>
                <c:pt idx="4829">
                  <c:v>2.74682</c:v>
                </c:pt>
                <c:pt idx="4830">
                  <c:v>2.74804</c:v>
                </c:pt>
                <c:pt idx="4831">
                  <c:v>2.7491400000000001</c:v>
                </c:pt>
                <c:pt idx="4832">
                  <c:v>2.7502499999999999</c:v>
                </c:pt>
                <c:pt idx="4833">
                  <c:v>2.75116</c:v>
                </c:pt>
                <c:pt idx="4834">
                  <c:v>2.75217</c:v>
                </c:pt>
                <c:pt idx="4835">
                  <c:v>2.75318</c:v>
                </c:pt>
                <c:pt idx="4836">
                  <c:v>2.7542900000000001</c:v>
                </c:pt>
                <c:pt idx="4837">
                  <c:v>2.7553999999999998</c:v>
                </c:pt>
                <c:pt idx="4838">
                  <c:v>2.7566099999999998</c:v>
                </c:pt>
                <c:pt idx="4839">
                  <c:v>2.7577199999999999</c:v>
                </c:pt>
                <c:pt idx="4840">
                  <c:v>2.7588300000000001</c:v>
                </c:pt>
                <c:pt idx="4841">
                  <c:v>2.7597399999999999</c:v>
                </c:pt>
                <c:pt idx="4842">
                  <c:v>2.7607400000000002</c:v>
                </c:pt>
                <c:pt idx="4843">
                  <c:v>2.7618499999999999</c:v>
                </c:pt>
                <c:pt idx="4844">
                  <c:v>2.7628599999999999</c:v>
                </c:pt>
                <c:pt idx="4845">
                  <c:v>2.7638699999999998</c:v>
                </c:pt>
                <c:pt idx="4846">
                  <c:v>2.76498</c:v>
                </c:pt>
                <c:pt idx="4847">
                  <c:v>2.7659899999999999</c:v>
                </c:pt>
                <c:pt idx="4848">
                  <c:v>2.7669999999999999</c:v>
                </c:pt>
                <c:pt idx="4849">
                  <c:v>2.7679100000000001</c:v>
                </c:pt>
                <c:pt idx="4850">
                  <c:v>2.76891</c:v>
                </c:pt>
                <c:pt idx="4851">
                  <c:v>2.7698200000000002</c:v>
                </c:pt>
                <c:pt idx="4852">
                  <c:v>2.7707299999999999</c:v>
                </c:pt>
                <c:pt idx="4853">
                  <c:v>2.7718400000000001</c:v>
                </c:pt>
                <c:pt idx="4854">
                  <c:v>2.7729499999999998</c:v>
                </c:pt>
                <c:pt idx="4855">
                  <c:v>2.7739600000000002</c:v>
                </c:pt>
                <c:pt idx="4856">
                  <c:v>2.7750699999999999</c:v>
                </c:pt>
                <c:pt idx="4857">
                  <c:v>2.7761800000000001</c:v>
                </c:pt>
                <c:pt idx="4858">
                  <c:v>2.77719</c:v>
                </c:pt>
                <c:pt idx="4859">
                  <c:v>2.7781899999999999</c:v>
                </c:pt>
                <c:pt idx="4860">
                  <c:v>2.7791999999999999</c:v>
                </c:pt>
                <c:pt idx="4861">
                  <c:v>2.7801100000000001</c:v>
                </c:pt>
                <c:pt idx="4862">
                  <c:v>2.7810199999999998</c:v>
                </c:pt>
                <c:pt idx="4863">
                  <c:v>2.7820299999999998</c:v>
                </c:pt>
                <c:pt idx="4864">
                  <c:v>2.7830400000000002</c:v>
                </c:pt>
                <c:pt idx="4865">
                  <c:v>2.7839399999999999</c:v>
                </c:pt>
                <c:pt idx="4866">
                  <c:v>2.78485</c:v>
                </c:pt>
                <c:pt idx="4867">
                  <c:v>2.7857599999999998</c:v>
                </c:pt>
                <c:pt idx="4868">
                  <c:v>2.7867700000000002</c:v>
                </c:pt>
                <c:pt idx="4869">
                  <c:v>2.7875800000000002</c:v>
                </c:pt>
                <c:pt idx="4870">
                  <c:v>2.7885800000000001</c:v>
                </c:pt>
                <c:pt idx="4871">
                  <c:v>2.78959</c:v>
                </c:pt>
                <c:pt idx="4872">
                  <c:v>2.7906</c:v>
                </c:pt>
                <c:pt idx="4873">
                  <c:v>2.7917100000000001</c:v>
                </c:pt>
                <c:pt idx="4874">
                  <c:v>2.7927200000000001</c:v>
                </c:pt>
                <c:pt idx="4875">
                  <c:v>2.7938299999999998</c:v>
                </c:pt>
                <c:pt idx="4876">
                  <c:v>2.7948400000000002</c:v>
                </c:pt>
                <c:pt idx="4877">
                  <c:v>2.79575</c:v>
                </c:pt>
                <c:pt idx="4878">
                  <c:v>2.7967499999999998</c:v>
                </c:pt>
                <c:pt idx="4879">
                  <c:v>2.7977599999999998</c:v>
                </c:pt>
                <c:pt idx="4880">
                  <c:v>2.7985699999999998</c:v>
                </c:pt>
                <c:pt idx="4881">
                  <c:v>2.79948</c:v>
                </c:pt>
                <c:pt idx="4882">
                  <c:v>2.8003900000000002</c:v>
                </c:pt>
                <c:pt idx="4883">
                  <c:v>2.8014999999999999</c:v>
                </c:pt>
                <c:pt idx="4884">
                  <c:v>2.8026</c:v>
                </c:pt>
                <c:pt idx="4885">
                  <c:v>2.8037100000000001</c:v>
                </c:pt>
                <c:pt idx="4886">
                  <c:v>2.8048199999999999</c:v>
                </c:pt>
                <c:pt idx="4887">
                  <c:v>2.8058299999999998</c:v>
                </c:pt>
                <c:pt idx="4888">
                  <c:v>2.80674</c:v>
                </c:pt>
                <c:pt idx="4889">
                  <c:v>2.80775</c:v>
                </c:pt>
                <c:pt idx="4890">
                  <c:v>2.8087599999999999</c:v>
                </c:pt>
                <c:pt idx="4891">
                  <c:v>2.8097699999999999</c:v>
                </c:pt>
                <c:pt idx="4892">
                  <c:v>2.8107700000000002</c:v>
                </c:pt>
                <c:pt idx="4893">
                  <c:v>2.81168</c:v>
                </c:pt>
                <c:pt idx="4894">
                  <c:v>2.8126899999999999</c:v>
                </c:pt>
                <c:pt idx="4895">
                  <c:v>2.8136999999999999</c:v>
                </c:pt>
                <c:pt idx="4896">
                  <c:v>2.8146100000000001</c:v>
                </c:pt>
                <c:pt idx="4897">
                  <c:v>2.81562</c:v>
                </c:pt>
                <c:pt idx="4898">
                  <c:v>2.8167300000000002</c:v>
                </c:pt>
                <c:pt idx="4899">
                  <c:v>2.8178399999999999</c:v>
                </c:pt>
                <c:pt idx="4900">
                  <c:v>2.8189500000000001</c:v>
                </c:pt>
                <c:pt idx="4901">
                  <c:v>2.82016</c:v>
                </c:pt>
                <c:pt idx="4902">
                  <c:v>2.8212700000000002</c:v>
                </c:pt>
                <c:pt idx="4903">
                  <c:v>2.8221699999999998</c:v>
                </c:pt>
                <c:pt idx="4904">
                  <c:v>2.82308</c:v>
                </c:pt>
                <c:pt idx="4905">
                  <c:v>2.8239899999999998</c:v>
                </c:pt>
                <c:pt idx="4906">
                  <c:v>2.8250000000000002</c:v>
                </c:pt>
                <c:pt idx="4907">
                  <c:v>2.8259099999999999</c:v>
                </c:pt>
                <c:pt idx="4908">
                  <c:v>2.8269099999999998</c:v>
                </c:pt>
                <c:pt idx="4909">
                  <c:v>2.82802</c:v>
                </c:pt>
                <c:pt idx="4910">
                  <c:v>2.8291300000000001</c:v>
                </c:pt>
                <c:pt idx="4911">
                  <c:v>2.8303400000000001</c:v>
                </c:pt>
                <c:pt idx="4912">
                  <c:v>2.83155</c:v>
                </c:pt>
                <c:pt idx="4913">
                  <c:v>2.8326600000000002</c:v>
                </c:pt>
                <c:pt idx="4914">
                  <c:v>2.8337699999999999</c:v>
                </c:pt>
                <c:pt idx="4915">
                  <c:v>2.8348800000000001</c:v>
                </c:pt>
                <c:pt idx="4916">
                  <c:v>2.83589</c:v>
                </c:pt>
                <c:pt idx="4917">
                  <c:v>2.8368000000000002</c:v>
                </c:pt>
                <c:pt idx="4918">
                  <c:v>2.8378100000000002</c:v>
                </c:pt>
                <c:pt idx="4919">
                  <c:v>2.8388200000000001</c:v>
                </c:pt>
                <c:pt idx="4920">
                  <c:v>2.83982</c:v>
                </c:pt>
                <c:pt idx="4921">
                  <c:v>2.84083</c:v>
                </c:pt>
                <c:pt idx="4922">
                  <c:v>2.8419400000000001</c:v>
                </c:pt>
                <c:pt idx="4923">
                  <c:v>2.8429500000000001</c:v>
                </c:pt>
                <c:pt idx="4924">
                  <c:v>2.84396</c:v>
                </c:pt>
                <c:pt idx="4925">
                  <c:v>2.84497</c:v>
                </c:pt>
                <c:pt idx="4926">
                  <c:v>2.8458800000000002</c:v>
                </c:pt>
                <c:pt idx="4927">
                  <c:v>2.8468900000000001</c:v>
                </c:pt>
                <c:pt idx="4928">
                  <c:v>2.84789</c:v>
                </c:pt>
                <c:pt idx="4929">
                  <c:v>2.8488000000000002</c:v>
                </c:pt>
                <c:pt idx="4930">
                  <c:v>2.8498100000000002</c:v>
                </c:pt>
                <c:pt idx="4931">
                  <c:v>2.8507199999999999</c:v>
                </c:pt>
                <c:pt idx="4932">
                  <c:v>2.8518300000000001</c:v>
                </c:pt>
                <c:pt idx="4933">
                  <c:v>2.8529399999999998</c:v>
                </c:pt>
                <c:pt idx="4934">
                  <c:v>2.85405</c:v>
                </c:pt>
                <c:pt idx="4935">
                  <c:v>2.8550599999999999</c:v>
                </c:pt>
                <c:pt idx="4936">
                  <c:v>2.8560599999999998</c:v>
                </c:pt>
                <c:pt idx="4937">
                  <c:v>2.8570700000000002</c:v>
                </c:pt>
                <c:pt idx="4938">
                  <c:v>2.8580800000000002</c:v>
                </c:pt>
                <c:pt idx="4939">
                  <c:v>2.8589899999999999</c:v>
                </c:pt>
                <c:pt idx="4940">
                  <c:v>2.8599000000000001</c:v>
                </c:pt>
                <c:pt idx="4941">
                  <c:v>2.8607</c:v>
                </c:pt>
                <c:pt idx="4942">
                  <c:v>2.86171</c:v>
                </c:pt>
                <c:pt idx="4943">
                  <c:v>2.8627199999999999</c:v>
                </c:pt>
                <c:pt idx="4944">
                  <c:v>2.8638300000000001</c:v>
                </c:pt>
                <c:pt idx="4945">
                  <c:v>2.8649399999999998</c:v>
                </c:pt>
                <c:pt idx="4946">
                  <c:v>2.86605</c:v>
                </c:pt>
                <c:pt idx="4947">
                  <c:v>2.8671600000000002</c:v>
                </c:pt>
                <c:pt idx="4948">
                  <c:v>2.8682699999999999</c:v>
                </c:pt>
                <c:pt idx="4949">
                  <c:v>2.86938</c:v>
                </c:pt>
                <c:pt idx="4950">
                  <c:v>2.87039</c:v>
                </c:pt>
                <c:pt idx="4951">
                  <c:v>2.8713000000000002</c:v>
                </c:pt>
                <c:pt idx="4952">
                  <c:v>2.8723000000000001</c:v>
                </c:pt>
                <c:pt idx="4953">
                  <c:v>2.87331</c:v>
                </c:pt>
                <c:pt idx="4954">
                  <c:v>2.87432</c:v>
                </c:pt>
                <c:pt idx="4955">
                  <c:v>2.8754300000000002</c:v>
                </c:pt>
                <c:pt idx="4956">
                  <c:v>2.8764400000000001</c:v>
                </c:pt>
                <c:pt idx="4957">
                  <c:v>2.8773499999999999</c:v>
                </c:pt>
                <c:pt idx="4958">
                  <c:v>2.87826</c:v>
                </c:pt>
                <c:pt idx="4959">
                  <c:v>2.8792599999999999</c:v>
                </c:pt>
                <c:pt idx="4960">
                  <c:v>2.8802699999999999</c:v>
                </c:pt>
                <c:pt idx="4961">
                  <c:v>2.8813800000000001</c:v>
                </c:pt>
                <c:pt idx="4962">
                  <c:v>2.8824900000000002</c:v>
                </c:pt>
                <c:pt idx="4963">
                  <c:v>2.8835999999999999</c:v>
                </c:pt>
                <c:pt idx="4964">
                  <c:v>2.8847100000000001</c:v>
                </c:pt>
                <c:pt idx="4965">
                  <c:v>2.88592</c:v>
                </c:pt>
                <c:pt idx="4966">
                  <c:v>2.8870300000000002</c:v>
                </c:pt>
                <c:pt idx="4967">
                  <c:v>2.8881399999999999</c:v>
                </c:pt>
                <c:pt idx="4968">
                  <c:v>2.8892500000000001</c:v>
                </c:pt>
                <c:pt idx="4969">
                  <c:v>2.8902600000000001</c:v>
                </c:pt>
                <c:pt idx="4970">
                  <c:v>2.8911699999999998</c:v>
                </c:pt>
                <c:pt idx="4971">
                  <c:v>2.8920699999999999</c:v>
                </c:pt>
                <c:pt idx="4972">
                  <c:v>2.8928799999999999</c:v>
                </c:pt>
                <c:pt idx="4973">
                  <c:v>2.8936899999999999</c:v>
                </c:pt>
                <c:pt idx="4974">
                  <c:v>2.8946000000000001</c:v>
                </c:pt>
                <c:pt idx="4975">
                  <c:v>2.8955000000000002</c:v>
                </c:pt>
                <c:pt idx="4976">
                  <c:v>2.8965100000000001</c:v>
                </c:pt>
                <c:pt idx="4977">
                  <c:v>2.8975200000000001</c:v>
                </c:pt>
                <c:pt idx="4978">
                  <c:v>2.8986299999999998</c:v>
                </c:pt>
                <c:pt idx="4979">
                  <c:v>2.8998400000000002</c:v>
                </c:pt>
                <c:pt idx="4980">
                  <c:v>2.9009499999999999</c:v>
                </c:pt>
                <c:pt idx="4981">
                  <c:v>2.9020600000000001</c:v>
                </c:pt>
                <c:pt idx="4982">
                  <c:v>2.90307</c:v>
                </c:pt>
                <c:pt idx="4983">
                  <c:v>2.90408</c:v>
                </c:pt>
                <c:pt idx="4984">
                  <c:v>2.90509</c:v>
                </c:pt>
                <c:pt idx="4985">
                  <c:v>2.9060899999999998</c:v>
                </c:pt>
                <c:pt idx="4986">
                  <c:v>2.9072</c:v>
                </c:pt>
                <c:pt idx="4987">
                  <c:v>2.9084099999999999</c:v>
                </c:pt>
                <c:pt idx="4988">
                  <c:v>2.9095200000000001</c:v>
                </c:pt>
                <c:pt idx="4989">
                  <c:v>2.9105300000000001</c:v>
                </c:pt>
                <c:pt idx="4990">
                  <c:v>2.91154</c:v>
                </c:pt>
                <c:pt idx="4991">
                  <c:v>2.91255</c:v>
                </c:pt>
                <c:pt idx="4992">
                  <c:v>2.9134600000000002</c:v>
                </c:pt>
                <c:pt idx="4993">
                  <c:v>2.9144700000000001</c:v>
                </c:pt>
                <c:pt idx="4994">
                  <c:v>2.9155799999999998</c:v>
                </c:pt>
                <c:pt idx="4995">
                  <c:v>2.91669</c:v>
                </c:pt>
                <c:pt idx="4996">
                  <c:v>2.9178999999999999</c:v>
                </c:pt>
                <c:pt idx="4997">
                  <c:v>2.9191099999999999</c:v>
                </c:pt>
                <c:pt idx="4998">
                  <c:v>2.9201199999999998</c:v>
                </c:pt>
                <c:pt idx="4999">
                  <c:v>2.9211200000000002</c:v>
                </c:pt>
                <c:pt idx="5000">
                  <c:v>2.9220299999999999</c:v>
                </c:pt>
                <c:pt idx="5001">
                  <c:v>2.9229400000000001</c:v>
                </c:pt>
                <c:pt idx="5002">
                  <c:v>2.9238499999999998</c:v>
                </c:pt>
                <c:pt idx="5003">
                  <c:v>2.92476</c:v>
                </c:pt>
                <c:pt idx="5004">
                  <c:v>2.9257599999999999</c:v>
                </c:pt>
                <c:pt idx="5005">
                  <c:v>2.9268700000000001</c:v>
                </c:pt>
                <c:pt idx="5006">
                  <c:v>2.92788</c:v>
                </c:pt>
                <c:pt idx="5007">
                  <c:v>2.9289900000000002</c:v>
                </c:pt>
                <c:pt idx="5008">
                  <c:v>2.9300999999999999</c:v>
                </c:pt>
                <c:pt idx="5009">
                  <c:v>2.9312100000000001</c:v>
                </c:pt>
                <c:pt idx="5010">
                  <c:v>2.9323199999999998</c:v>
                </c:pt>
                <c:pt idx="5011">
                  <c:v>2.9333300000000002</c:v>
                </c:pt>
                <c:pt idx="5012">
                  <c:v>2.9344399999999999</c:v>
                </c:pt>
                <c:pt idx="5013">
                  <c:v>2.9354499999999999</c:v>
                </c:pt>
                <c:pt idx="5014">
                  <c:v>2.9365600000000001</c:v>
                </c:pt>
                <c:pt idx="5015">
                  <c:v>2.93757</c:v>
                </c:pt>
                <c:pt idx="5016">
                  <c:v>2.9386800000000002</c:v>
                </c:pt>
                <c:pt idx="5017">
                  <c:v>2.9395799999999999</c:v>
                </c:pt>
                <c:pt idx="5018">
                  <c:v>2.94049</c:v>
                </c:pt>
                <c:pt idx="5019">
                  <c:v>2.9413999999999998</c:v>
                </c:pt>
                <c:pt idx="5020">
                  <c:v>2.9424100000000002</c:v>
                </c:pt>
                <c:pt idx="5021">
                  <c:v>2.9434200000000001</c:v>
                </c:pt>
                <c:pt idx="5022">
                  <c:v>2.9445299999999999</c:v>
                </c:pt>
                <c:pt idx="5023">
                  <c:v>2.94563</c:v>
                </c:pt>
                <c:pt idx="5024">
                  <c:v>2.9467400000000001</c:v>
                </c:pt>
                <c:pt idx="5025">
                  <c:v>2.9479500000000001</c:v>
                </c:pt>
                <c:pt idx="5026">
                  <c:v>2.9490599999999998</c:v>
                </c:pt>
                <c:pt idx="5027">
                  <c:v>2.95017</c:v>
                </c:pt>
                <c:pt idx="5028">
                  <c:v>2.9511799999999999</c:v>
                </c:pt>
                <c:pt idx="5029">
                  <c:v>2.9521899999999999</c:v>
                </c:pt>
                <c:pt idx="5030">
                  <c:v>2.9531000000000001</c:v>
                </c:pt>
                <c:pt idx="5031">
                  <c:v>2.95411</c:v>
                </c:pt>
                <c:pt idx="5032">
                  <c:v>2.9550200000000002</c:v>
                </c:pt>
                <c:pt idx="5033">
                  <c:v>2.9560200000000001</c:v>
                </c:pt>
                <c:pt idx="5034">
                  <c:v>2.9571299999999998</c:v>
                </c:pt>
                <c:pt idx="5035">
                  <c:v>2.95824</c:v>
                </c:pt>
                <c:pt idx="5036">
                  <c:v>2.9593500000000001</c:v>
                </c:pt>
                <c:pt idx="5037">
                  <c:v>2.9602599999999999</c:v>
                </c:pt>
                <c:pt idx="5038">
                  <c:v>2.9612699999999998</c:v>
                </c:pt>
                <c:pt idx="5039">
                  <c:v>2.9622799999999998</c:v>
                </c:pt>
                <c:pt idx="5040">
                  <c:v>2.9632900000000002</c:v>
                </c:pt>
                <c:pt idx="5041">
                  <c:v>2.9643000000000002</c:v>
                </c:pt>
                <c:pt idx="5042">
                  <c:v>2.9653</c:v>
                </c:pt>
                <c:pt idx="5043">
                  <c:v>2.96631</c:v>
                </c:pt>
                <c:pt idx="5044">
                  <c:v>2.96732</c:v>
                </c:pt>
                <c:pt idx="5045">
                  <c:v>2.9684300000000001</c:v>
                </c:pt>
                <c:pt idx="5046">
                  <c:v>2.9695399999999998</c:v>
                </c:pt>
                <c:pt idx="5047">
                  <c:v>2.9705499999999998</c:v>
                </c:pt>
                <c:pt idx="5048">
                  <c:v>2.9715600000000002</c:v>
                </c:pt>
                <c:pt idx="5049">
                  <c:v>2.9724699999999999</c:v>
                </c:pt>
                <c:pt idx="5050">
                  <c:v>2.9733700000000001</c:v>
                </c:pt>
                <c:pt idx="5051">
                  <c:v>2.9742799999999998</c:v>
                </c:pt>
                <c:pt idx="5052">
                  <c:v>2.97539</c:v>
                </c:pt>
                <c:pt idx="5053">
                  <c:v>2.9763999999999999</c:v>
                </c:pt>
                <c:pt idx="5054">
                  <c:v>2.9775100000000001</c:v>
                </c:pt>
                <c:pt idx="5055">
                  <c:v>2.9786199999999998</c:v>
                </c:pt>
                <c:pt idx="5056">
                  <c:v>2.9796299999999998</c:v>
                </c:pt>
                <c:pt idx="5057">
                  <c:v>2.9807399999999999</c:v>
                </c:pt>
                <c:pt idx="5058">
                  <c:v>2.9817499999999999</c:v>
                </c:pt>
                <c:pt idx="5059">
                  <c:v>2.98265</c:v>
                </c:pt>
                <c:pt idx="5060">
                  <c:v>2.9835600000000002</c:v>
                </c:pt>
                <c:pt idx="5061">
                  <c:v>2.9845700000000002</c:v>
                </c:pt>
                <c:pt idx="5062">
                  <c:v>2.9855800000000001</c:v>
                </c:pt>
                <c:pt idx="5063">
                  <c:v>2.9865900000000001</c:v>
                </c:pt>
                <c:pt idx="5064">
                  <c:v>2.9876</c:v>
                </c:pt>
                <c:pt idx="5065">
                  <c:v>2.9887100000000002</c:v>
                </c:pt>
                <c:pt idx="5066">
                  <c:v>2.9898099999999999</c:v>
                </c:pt>
                <c:pt idx="5067">
                  <c:v>2.99072</c:v>
                </c:pt>
                <c:pt idx="5068">
                  <c:v>2.9918300000000002</c:v>
                </c:pt>
                <c:pt idx="5069">
                  <c:v>2.9929399999999999</c:v>
                </c:pt>
                <c:pt idx="5070">
                  <c:v>2.9939499999999999</c:v>
                </c:pt>
                <c:pt idx="5071">
                  <c:v>2.9949599999999998</c:v>
                </c:pt>
                <c:pt idx="5072">
                  <c:v>2.99587</c:v>
                </c:pt>
                <c:pt idx="5073">
                  <c:v>2.99688</c:v>
                </c:pt>
                <c:pt idx="5074">
                  <c:v>2.9978799999999999</c:v>
                </c:pt>
                <c:pt idx="5075">
                  <c:v>2.9988899999999998</c:v>
                </c:pt>
                <c:pt idx="5076">
                  <c:v>3</c:v>
                </c:pt>
                <c:pt idx="5077">
                  <c:v>3.0011100000000002</c:v>
                </c:pt>
                <c:pt idx="5078">
                  <c:v>3.0022199999999999</c:v>
                </c:pt>
                <c:pt idx="5079">
                  <c:v>3.0032299999999998</c:v>
                </c:pt>
                <c:pt idx="5080">
                  <c:v>3.0042399999999998</c:v>
                </c:pt>
                <c:pt idx="5081">
                  <c:v>3.0052500000000002</c:v>
                </c:pt>
                <c:pt idx="5082">
                  <c:v>3.0062600000000002</c:v>
                </c:pt>
                <c:pt idx="5083">
                  <c:v>3.00726</c:v>
                </c:pt>
                <c:pt idx="5084">
                  <c:v>3.00827</c:v>
                </c:pt>
                <c:pt idx="5085">
                  <c:v>3.0093800000000002</c:v>
                </c:pt>
                <c:pt idx="5086">
                  <c:v>3.0103900000000001</c:v>
                </c:pt>
                <c:pt idx="5087">
                  <c:v>3.0114999999999998</c:v>
                </c:pt>
                <c:pt idx="5088">
                  <c:v>3.01261</c:v>
                </c:pt>
                <c:pt idx="5089">
                  <c:v>3.01362</c:v>
                </c:pt>
                <c:pt idx="5090">
                  <c:v>3.0146299999999999</c:v>
                </c:pt>
                <c:pt idx="5091">
                  <c:v>3.0155400000000001</c:v>
                </c:pt>
                <c:pt idx="5092">
                  <c:v>3.0166499999999998</c:v>
                </c:pt>
                <c:pt idx="5093">
                  <c:v>3.0176500000000002</c:v>
                </c:pt>
                <c:pt idx="5094">
                  <c:v>3.0187599999999999</c:v>
                </c:pt>
                <c:pt idx="5095">
                  <c:v>3.0197699999999998</c:v>
                </c:pt>
                <c:pt idx="5096">
                  <c:v>3.0207799999999998</c:v>
                </c:pt>
                <c:pt idx="5097">
                  <c:v>3.0217900000000002</c:v>
                </c:pt>
                <c:pt idx="5098">
                  <c:v>3.0226999999999999</c:v>
                </c:pt>
                <c:pt idx="5099">
                  <c:v>3.0236100000000001</c:v>
                </c:pt>
                <c:pt idx="5100">
                  <c:v>3.02461</c:v>
                </c:pt>
                <c:pt idx="5101">
                  <c:v>3.02562</c:v>
                </c:pt>
                <c:pt idx="5102">
                  <c:v>3.0266299999999999</c:v>
                </c:pt>
                <c:pt idx="5103">
                  <c:v>3.0276399999999999</c:v>
                </c:pt>
                <c:pt idx="5104">
                  <c:v>3.0287500000000001</c:v>
                </c:pt>
                <c:pt idx="5105">
                  <c:v>3.02976</c:v>
                </c:pt>
                <c:pt idx="5106">
                  <c:v>3.0308700000000002</c:v>
                </c:pt>
                <c:pt idx="5107">
                  <c:v>3.0319799999999999</c:v>
                </c:pt>
                <c:pt idx="5108">
                  <c:v>3.0330900000000001</c:v>
                </c:pt>
                <c:pt idx="5109">
                  <c:v>3.0339900000000002</c:v>
                </c:pt>
                <c:pt idx="5110">
                  <c:v>3.0348999999999999</c:v>
                </c:pt>
                <c:pt idx="5111">
                  <c:v>3.0357099999999999</c:v>
                </c:pt>
                <c:pt idx="5112">
                  <c:v>3.0365199999999999</c:v>
                </c:pt>
                <c:pt idx="5113">
                  <c:v>3.03742</c:v>
                </c:pt>
                <c:pt idx="5114">
                  <c:v>3.03843</c:v>
                </c:pt>
                <c:pt idx="5115">
                  <c:v>3.0394399999999999</c:v>
                </c:pt>
                <c:pt idx="5116">
                  <c:v>3.0404499999999999</c:v>
                </c:pt>
                <c:pt idx="5117">
                  <c:v>3.04156</c:v>
                </c:pt>
                <c:pt idx="5118">
                  <c:v>3.0426700000000002</c:v>
                </c:pt>
                <c:pt idx="5119">
                  <c:v>3.0436800000000002</c:v>
                </c:pt>
                <c:pt idx="5120">
                  <c:v>3.0446900000000001</c:v>
                </c:pt>
                <c:pt idx="5121">
                  <c:v>3.0455899999999998</c:v>
                </c:pt>
                <c:pt idx="5122">
                  <c:v>3.0466000000000002</c:v>
                </c:pt>
                <c:pt idx="5123">
                  <c:v>3.0476100000000002</c:v>
                </c:pt>
                <c:pt idx="5124">
                  <c:v>3.0487199999999999</c:v>
                </c:pt>
                <c:pt idx="5125">
                  <c:v>3.0496300000000001</c:v>
                </c:pt>
                <c:pt idx="5126">
                  <c:v>3.05064</c:v>
                </c:pt>
                <c:pt idx="5127">
                  <c:v>3.0515500000000002</c:v>
                </c:pt>
                <c:pt idx="5128">
                  <c:v>3.0524499999999999</c:v>
                </c:pt>
                <c:pt idx="5129">
                  <c:v>3.0533600000000001</c:v>
                </c:pt>
                <c:pt idx="5130">
                  <c:v>3.05437</c:v>
                </c:pt>
                <c:pt idx="5131">
                  <c:v>3.0552800000000002</c:v>
                </c:pt>
                <c:pt idx="5132">
                  <c:v>3.0562900000000002</c:v>
                </c:pt>
                <c:pt idx="5133">
                  <c:v>3.0571899999999999</c:v>
                </c:pt>
                <c:pt idx="5134">
                  <c:v>3.0583</c:v>
                </c:pt>
                <c:pt idx="5135">
                  <c:v>3.0594100000000002</c:v>
                </c:pt>
                <c:pt idx="5136">
                  <c:v>3.0605199999999999</c:v>
                </c:pt>
                <c:pt idx="5137">
                  <c:v>3.0615299999999999</c:v>
                </c:pt>
                <c:pt idx="5138">
                  <c:v>3.0625399999999998</c:v>
                </c:pt>
                <c:pt idx="5139">
                  <c:v>3.06345</c:v>
                </c:pt>
                <c:pt idx="5140">
                  <c:v>3.06446</c:v>
                </c:pt>
                <c:pt idx="5141">
                  <c:v>3.0653600000000001</c:v>
                </c:pt>
                <c:pt idx="5142">
                  <c:v>3.0664699999999998</c:v>
                </c:pt>
                <c:pt idx="5143">
                  <c:v>3.0674800000000002</c:v>
                </c:pt>
                <c:pt idx="5144">
                  <c:v>3.0684900000000002</c:v>
                </c:pt>
                <c:pt idx="5145">
                  <c:v>3.0693999999999999</c:v>
                </c:pt>
                <c:pt idx="5146">
                  <c:v>3.0703100000000001</c:v>
                </c:pt>
                <c:pt idx="5147">
                  <c:v>3.0712100000000002</c:v>
                </c:pt>
                <c:pt idx="5148">
                  <c:v>3.07212</c:v>
                </c:pt>
                <c:pt idx="5149">
                  <c:v>3.0731299999999999</c:v>
                </c:pt>
                <c:pt idx="5150">
                  <c:v>3.0742400000000001</c:v>
                </c:pt>
                <c:pt idx="5151">
                  <c:v>3.07525</c:v>
                </c:pt>
                <c:pt idx="5152">
                  <c:v>3.0763600000000002</c:v>
                </c:pt>
                <c:pt idx="5153">
                  <c:v>3.0772699999999999</c:v>
                </c:pt>
                <c:pt idx="5154">
                  <c:v>3.0782799999999999</c:v>
                </c:pt>
                <c:pt idx="5155">
                  <c:v>3.07918</c:v>
                </c:pt>
                <c:pt idx="5156">
                  <c:v>3.0802900000000002</c:v>
                </c:pt>
                <c:pt idx="5157">
                  <c:v>3.0813999999999999</c:v>
                </c:pt>
                <c:pt idx="5158">
                  <c:v>3.0826099999999999</c:v>
                </c:pt>
                <c:pt idx="5159">
                  <c:v>3.08372</c:v>
                </c:pt>
                <c:pt idx="5160">
                  <c:v>3.0848300000000002</c:v>
                </c:pt>
                <c:pt idx="5161">
                  <c:v>3.0859399999999999</c:v>
                </c:pt>
                <c:pt idx="5162">
                  <c:v>3.0868500000000001</c:v>
                </c:pt>
                <c:pt idx="5163">
                  <c:v>3.0877599999999998</c:v>
                </c:pt>
                <c:pt idx="5164">
                  <c:v>3.08867</c:v>
                </c:pt>
                <c:pt idx="5165">
                  <c:v>3.0894699999999999</c:v>
                </c:pt>
                <c:pt idx="5166">
                  <c:v>3.0903800000000001</c:v>
                </c:pt>
                <c:pt idx="5167">
                  <c:v>3.0912899999999999</c:v>
                </c:pt>
                <c:pt idx="5168">
                  <c:v>3.0922999999999998</c:v>
                </c:pt>
                <c:pt idx="5169">
                  <c:v>3.0931999999999999</c:v>
                </c:pt>
                <c:pt idx="5170">
                  <c:v>3.0942099999999999</c:v>
                </c:pt>
                <c:pt idx="5171">
                  <c:v>3.0952199999999999</c:v>
                </c:pt>
                <c:pt idx="5172">
                  <c:v>3.0962299999999998</c:v>
                </c:pt>
                <c:pt idx="5173">
                  <c:v>3.0972400000000002</c:v>
                </c:pt>
                <c:pt idx="5174">
                  <c:v>3.0983499999999999</c:v>
                </c:pt>
                <c:pt idx="5175">
                  <c:v>3.0994600000000001</c:v>
                </c:pt>
                <c:pt idx="5176">
                  <c:v>3.1005699999999998</c:v>
                </c:pt>
                <c:pt idx="5177">
                  <c:v>3.10168</c:v>
                </c:pt>
                <c:pt idx="5178">
                  <c:v>3.1025800000000001</c:v>
                </c:pt>
                <c:pt idx="5179">
                  <c:v>3.1034899999999999</c:v>
                </c:pt>
                <c:pt idx="5180">
                  <c:v>3.1044999999999998</c:v>
                </c:pt>
                <c:pt idx="5181">
                  <c:v>3.10541</c:v>
                </c:pt>
                <c:pt idx="5182">
                  <c:v>3.1065200000000002</c:v>
                </c:pt>
                <c:pt idx="5183">
                  <c:v>3.1076299999999999</c:v>
                </c:pt>
                <c:pt idx="5184">
                  <c:v>3.1087400000000001</c:v>
                </c:pt>
                <c:pt idx="5185">
                  <c:v>3.10995</c:v>
                </c:pt>
                <c:pt idx="5186">
                  <c:v>3.1110600000000002</c:v>
                </c:pt>
                <c:pt idx="5187">
                  <c:v>3.1120700000000001</c:v>
                </c:pt>
                <c:pt idx="5188">
                  <c:v>3.1131799999999998</c:v>
                </c:pt>
                <c:pt idx="5189">
                  <c:v>3.1141800000000002</c:v>
                </c:pt>
                <c:pt idx="5190">
                  <c:v>3.1151900000000001</c:v>
                </c:pt>
                <c:pt idx="5191">
                  <c:v>3.1162000000000001</c:v>
                </c:pt>
                <c:pt idx="5192">
                  <c:v>3.11721</c:v>
                </c:pt>
                <c:pt idx="5193">
                  <c:v>3.11822</c:v>
                </c:pt>
                <c:pt idx="5194">
                  <c:v>3.1192299999999999</c:v>
                </c:pt>
                <c:pt idx="5195">
                  <c:v>3.1201400000000001</c:v>
                </c:pt>
                <c:pt idx="5196">
                  <c:v>3.12114</c:v>
                </c:pt>
                <c:pt idx="5197">
                  <c:v>3.1220500000000002</c:v>
                </c:pt>
                <c:pt idx="5198">
                  <c:v>3.1231599999999999</c:v>
                </c:pt>
                <c:pt idx="5199">
                  <c:v>3.1240700000000001</c:v>
                </c:pt>
                <c:pt idx="5200">
                  <c:v>3.1250800000000001</c:v>
                </c:pt>
                <c:pt idx="5201">
                  <c:v>3.12609</c:v>
                </c:pt>
                <c:pt idx="5202">
                  <c:v>3.1269900000000002</c:v>
                </c:pt>
                <c:pt idx="5203">
                  <c:v>3.1280000000000001</c:v>
                </c:pt>
                <c:pt idx="5204">
                  <c:v>3.1291099999999998</c:v>
                </c:pt>
                <c:pt idx="5205">
                  <c:v>3.13022</c:v>
                </c:pt>
                <c:pt idx="5206">
                  <c:v>3.1313300000000002</c:v>
                </c:pt>
                <c:pt idx="5207">
                  <c:v>3.1323400000000001</c:v>
                </c:pt>
                <c:pt idx="5208">
                  <c:v>3.1333500000000001</c:v>
                </c:pt>
                <c:pt idx="5209">
                  <c:v>3.1342599999999998</c:v>
                </c:pt>
                <c:pt idx="5210">
                  <c:v>3.1351599999999999</c:v>
                </c:pt>
                <c:pt idx="5211">
                  <c:v>3.1361699999999999</c:v>
                </c:pt>
                <c:pt idx="5212">
                  <c:v>3.1372800000000001</c:v>
                </c:pt>
                <c:pt idx="5213">
                  <c:v>3.1383899999999998</c:v>
                </c:pt>
                <c:pt idx="5214">
                  <c:v>3.1396000000000002</c:v>
                </c:pt>
                <c:pt idx="5215">
                  <c:v>3.1407099999999999</c:v>
                </c:pt>
                <c:pt idx="5216">
                  <c:v>3.1417199999999998</c:v>
                </c:pt>
                <c:pt idx="5217">
                  <c:v>3.14283</c:v>
                </c:pt>
                <c:pt idx="5218">
                  <c:v>3.14384</c:v>
                </c:pt>
                <c:pt idx="5219">
                  <c:v>3.1449500000000001</c:v>
                </c:pt>
                <c:pt idx="5220">
                  <c:v>3.1459600000000001</c:v>
                </c:pt>
                <c:pt idx="5221">
                  <c:v>3.14697</c:v>
                </c:pt>
                <c:pt idx="5222">
                  <c:v>3.1480800000000002</c:v>
                </c:pt>
                <c:pt idx="5223">
                  <c:v>3.1490800000000001</c:v>
                </c:pt>
                <c:pt idx="5224">
                  <c:v>3.1501899999999998</c:v>
                </c:pt>
                <c:pt idx="5225">
                  <c:v>3.1511</c:v>
                </c:pt>
                <c:pt idx="5226">
                  <c:v>3.15211</c:v>
                </c:pt>
                <c:pt idx="5227">
                  <c:v>3.1531199999999999</c:v>
                </c:pt>
                <c:pt idx="5228">
                  <c:v>3.1541299999999999</c:v>
                </c:pt>
                <c:pt idx="5229">
                  <c:v>3.1551399999999998</c:v>
                </c:pt>
                <c:pt idx="5230">
                  <c:v>3.1561499999999998</c:v>
                </c:pt>
                <c:pt idx="5231">
                  <c:v>3.1572499999999999</c:v>
                </c:pt>
                <c:pt idx="5232">
                  <c:v>3.1582599999999998</c:v>
                </c:pt>
                <c:pt idx="5233">
                  <c:v>3.15937</c:v>
                </c:pt>
                <c:pt idx="5234">
                  <c:v>3.16038</c:v>
                </c:pt>
                <c:pt idx="5235">
                  <c:v>3.1614900000000001</c:v>
                </c:pt>
                <c:pt idx="5236">
                  <c:v>3.1625999999999999</c:v>
                </c:pt>
                <c:pt idx="5237">
                  <c:v>3.16351</c:v>
                </c:pt>
                <c:pt idx="5238">
                  <c:v>3.16452</c:v>
                </c:pt>
                <c:pt idx="5239">
                  <c:v>3.1653199999999999</c:v>
                </c:pt>
                <c:pt idx="5240">
                  <c:v>3.1662300000000001</c:v>
                </c:pt>
                <c:pt idx="5241">
                  <c:v>3.1671399999999998</c:v>
                </c:pt>
                <c:pt idx="5242">
                  <c:v>3.1681499999999998</c:v>
                </c:pt>
                <c:pt idx="5243">
                  <c:v>3.16926</c:v>
                </c:pt>
                <c:pt idx="5244">
                  <c:v>3.1704699999999999</c:v>
                </c:pt>
                <c:pt idx="5245">
                  <c:v>3.1715800000000001</c:v>
                </c:pt>
                <c:pt idx="5246">
                  <c:v>3.1726899999999998</c:v>
                </c:pt>
                <c:pt idx="5247">
                  <c:v>3.1736</c:v>
                </c:pt>
                <c:pt idx="5248">
                  <c:v>3.1745000000000001</c:v>
                </c:pt>
                <c:pt idx="5249">
                  <c:v>3.1755100000000001</c:v>
                </c:pt>
                <c:pt idx="5250">
                  <c:v>3.17652</c:v>
                </c:pt>
                <c:pt idx="5251">
                  <c:v>3.17753</c:v>
                </c:pt>
                <c:pt idx="5252">
                  <c:v>3.1784400000000002</c:v>
                </c:pt>
                <c:pt idx="5253">
                  <c:v>3.1793399999999998</c:v>
                </c:pt>
                <c:pt idx="5254">
                  <c:v>3.1803499999999998</c:v>
                </c:pt>
                <c:pt idx="5255">
                  <c:v>3.1813600000000002</c:v>
                </c:pt>
                <c:pt idx="5256">
                  <c:v>3.1824699999999999</c:v>
                </c:pt>
                <c:pt idx="5257">
                  <c:v>3.1834799999999999</c:v>
                </c:pt>
                <c:pt idx="5258">
                  <c:v>3.18459</c:v>
                </c:pt>
                <c:pt idx="5259">
                  <c:v>3.1856</c:v>
                </c:pt>
                <c:pt idx="5260">
                  <c:v>3.1868099999999999</c:v>
                </c:pt>
                <c:pt idx="5261">
                  <c:v>3.1879200000000001</c:v>
                </c:pt>
                <c:pt idx="5262">
                  <c:v>3.1890299999999998</c:v>
                </c:pt>
                <c:pt idx="5263">
                  <c:v>3.1900400000000002</c:v>
                </c:pt>
                <c:pt idx="5264">
                  <c:v>3.1912500000000001</c:v>
                </c:pt>
                <c:pt idx="5265">
                  <c:v>3.1924600000000001</c:v>
                </c:pt>
                <c:pt idx="5266">
                  <c:v>3.19367</c:v>
                </c:pt>
                <c:pt idx="5267">
                  <c:v>3.1947800000000002</c:v>
                </c:pt>
                <c:pt idx="5268">
                  <c:v>3.1958899999999999</c:v>
                </c:pt>
                <c:pt idx="5269">
                  <c:v>3.1968000000000001</c:v>
                </c:pt>
                <c:pt idx="5270">
                  <c:v>3.1977000000000002</c:v>
                </c:pt>
                <c:pt idx="5271">
                  <c:v>3.19861</c:v>
                </c:pt>
                <c:pt idx="5272">
                  <c:v>3.1995200000000001</c:v>
                </c:pt>
                <c:pt idx="5273">
                  <c:v>3.2005300000000001</c:v>
                </c:pt>
                <c:pt idx="5274">
                  <c:v>3.2014300000000002</c:v>
                </c:pt>
                <c:pt idx="5275">
                  <c:v>3.2024400000000002</c:v>
                </c:pt>
                <c:pt idx="5276">
                  <c:v>3.2035499999999999</c:v>
                </c:pt>
                <c:pt idx="5277">
                  <c:v>3.2045599999999999</c:v>
                </c:pt>
                <c:pt idx="5278">
                  <c:v>3.2055699999999998</c:v>
                </c:pt>
                <c:pt idx="5279">
                  <c:v>3.20648</c:v>
                </c:pt>
                <c:pt idx="5280">
                  <c:v>3.2073900000000002</c:v>
                </c:pt>
                <c:pt idx="5281">
                  <c:v>3.2083900000000001</c:v>
                </c:pt>
                <c:pt idx="5282">
                  <c:v>3.2094</c:v>
                </c:pt>
                <c:pt idx="5283">
                  <c:v>3.2103100000000002</c:v>
                </c:pt>
                <c:pt idx="5284">
                  <c:v>3.2113200000000002</c:v>
                </c:pt>
                <c:pt idx="5285">
                  <c:v>3.2124299999999999</c:v>
                </c:pt>
                <c:pt idx="5286">
                  <c:v>3.2135400000000001</c:v>
                </c:pt>
                <c:pt idx="5287">
                  <c:v>3.2146499999999998</c:v>
                </c:pt>
                <c:pt idx="5288">
                  <c:v>3.21576</c:v>
                </c:pt>
                <c:pt idx="5289">
                  <c:v>3.2166700000000001</c:v>
                </c:pt>
                <c:pt idx="5290">
                  <c:v>3.21767</c:v>
                </c:pt>
                <c:pt idx="5291">
                  <c:v>3.2185800000000002</c:v>
                </c:pt>
                <c:pt idx="5292">
                  <c:v>3.2195900000000002</c:v>
                </c:pt>
                <c:pt idx="5293">
                  <c:v>3.2206000000000001</c:v>
                </c:pt>
                <c:pt idx="5294">
                  <c:v>3.2216100000000001</c:v>
                </c:pt>
                <c:pt idx="5295">
                  <c:v>3.2225199999999998</c:v>
                </c:pt>
                <c:pt idx="5296">
                  <c:v>3.2235200000000002</c:v>
                </c:pt>
                <c:pt idx="5297">
                  <c:v>3.2244299999999999</c:v>
                </c:pt>
                <c:pt idx="5298">
                  <c:v>3.2253400000000001</c:v>
                </c:pt>
                <c:pt idx="5299">
                  <c:v>3.2263500000000001</c:v>
                </c:pt>
                <c:pt idx="5300">
                  <c:v>3.22736</c:v>
                </c:pt>
                <c:pt idx="5301">
                  <c:v>3.2282700000000002</c:v>
                </c:pt>
                <c:pt idx="5302">
                  <c:v>3.2291699999999999</c:v>
                </c:pt>
                <c:pt idx="5303">
                  <c:v>3.2301799999999998</c:v>
                </c:pt>
                <c:pt idx="5304">
                  <c:v>3.23109</c:v>
                </c:pt>
                <c:pt idx="5305">
                  <c:v>3.2321</c:v>
                </c:pt>
                <c:pt idx="5306">
                  <c:v>3.2331099999999999</c:v>
                </c:pt>
                <c:pt idx="5307">
                  <c:v>3.2341199999999999</c:v>
                </c:pt>
                <c:pt idx="5308">
                  <c:v>3.2352300000000001</c:v>
                </c:pt>
                <c:pt idx="5309">
                  <c:v>3.2362299999999999</c:v>
                </c:pt>
                <c:pt idx="5310">
                  <c:v>3.2373400000000001</c:v>
                </c:pt>
                <c:pt idx="5311">
                  <c:v>3.2384499999999998</c:v>
                </c:pt>
                <c:pt idx="5312">
                  <c:v>3.2394599999999998</c:v>
                </c:pt>
                <c:pt idx="5313">
                  <c:v>3.2404700000000002</c:v>
                </c:pt>
                <c:pt idx="5314">
                  <c:v>3.2414800000000001</c:v>
                </c:pt>
                <c:pt idx="5315">
                  <c:v>3.2424900000000001</c:v>
                </c:pt>
                <c:pt idx="5316">
                  <c:v>3.2435999999999998</c:v>
                </c:pt>
                <c:pt idx="5317">
                  <c:v>3.2446100000000002</c:v>
                </c:pt>
                <c:pt idx="5318">
                  <c:v>3.2457199999999999</c:v>
                </c:pt>
                <c:pt idx="5319">
                  <c:v>3.2469299999999999</c:v>
                </c:pt>
                <c:pt idx="5320">
                  <c:v>3.2481399999999998</c:v>
                </c:pt>
                <c:pt idx="5321">
                  <c:v>3.24925</c:v>
                </c:pt>
                <c:pt idx="5322">
                  <c:v>3.2502499999999999</c:v>
                </c:pt>
                <c:pt idx="5323">
                  <c:v>3.2512599999999998</c:v>
                </c:pt>
                <c:pt idx="5324">
                  <c:v>3.25237</c:v>
                </c:pt>
                <c:pt idx="5325">
                  <c:v>3.2533799999999999</c:v>
                </c:pt>
                <c:pt idx="5326">
                  <c:v>3.2544900000000001</c:v>
                </c:pt>
                <c:pt idx="5327">
                  <c:v>3.2555000000000001</c:v>
                </c:pt>
                <c:pt idx="5328">
                  <c:v>3.25651</c:v>
                </c:pt>
                <c:pt idx="5329">
                  <c:v>3.2574200000000002</c:v>
                </c:pt>
                <c:pt idx="5330">
                  <c:v>3.2583199999999999</c:v>
                </c:pt>
                <c:pt idx="5331">
                  <c:v>3.2591299999999999</c:v>
                </c:pt>
                <c:pt idx="5332">
                  <c:v>3.26004</c:v>
                </c:pt>
                <c:pt idx="5333">
                  <c:v>3.26085</c:v>
                </c:pt>
                <c:pt idx="5334">
                  <c:v>3.2617500000000001</c:v>
                </c:pt>
                <c:pt idx="5335">
                  <c:v>3.2626599999999999</c:v>
                </c:pt>
                <c:pt idx="5336">
                  <c:v>3.2636699999999998</c:v>
                </c:pt>
                <c:pt idx="5337">
                  <c:v>3.26478</c:v>
                </c:pt>
                <c:pt idx="5338">
                  <c:v>3.2658900000000002</c:v>
                </c:pt>
                <c:pt idx="5339">
                  <c:v>3.2669999999999999</c:v>
                </c:pt>
                <c:pt idx="5340">
                  <c:v>3.2680099999999999</c:v>
                </c:pt>
                <c:pt idx="5341">
                  <c:v>3.2690199999999998</c:v>
                </c:pt>
                <c:pt idx="5342">
                  <c:v>3.27013</c:v>
                </c:pt>
                <c:pt idx="5343">
                  <c:v>3.2711299999999999</c:v>
                </c:pt>
                <c:pt idx="5344">
                  <c:v>3.2721399999999998</c:v>
                </c:pt>
                <c:pt idx="5345">
                  <c:v>3.27325</c:v>
                </c:pt>
                <c:pt idx="5346">
                  <c:v>3.2743600000000002</c:v>
                </c:pt>
                <c:pt idx="5347">
                  <c:v>3.2754699999999999</c:v>
                </c:pt>
                <c:pt idx="5348">
                  <c:v>3.2764799999999998</c:v>
                </c:pt>
                <c:pt idx="5349">
                  <c:v>3.27739</c:v>
                </c:pt>
                <c:pt idx="5350">
                  <c:v>3.2783000000000002</c:v>
                </c:pt>
                <c:pt idx="5351">
                  <c:v>3.2791999999999999</c:v>
                </c:pt>
                <c:pt idx="5352">
                  <c:v>3.2801100000000001</c:v>
                </c:pt>
                <c:pt idx="5353">
                  <c:v>3.2810199999999998</c:v>
                </c:pt>
                <c:pt idx="5354">
                  <c:v>3.28193</c:v>
                </c:pt>
                <c:pt idx="5355">
                  <c:v>3.28294</c:v>
                </c:pt>
                <c:pt idx="5356">
                  <c:v>3.2839399999999999</c:v>
                </c:pt>
                <c:pt idx="5357">
                  <c:v>3.28505</c:v>
                </c:pt>
                <c:pt idx="5358">
                  <c:v>3.28626</c:v>
                </c:pt>
                <c:pt idx="5359">
                  <c:v>3.2874699999999999</c:v>
                </c:pt>
                <c:pt idx="5360">
                  <c:v>3.2885800000000001</c:v>
                </c:pt>
                <c:pt idx="5361">
                  <c:v>3.2896899999999998</c:v>
                </c:pt>
                <c:pt idx="5362">
                  <c:v>3.2907999999999999</c:v>
                </c:pt>
                <c:pt idx="5363">
                  <c:v>3.2917100000000001</c:v>
                </c:pt>
                <c:pt idx="5364">
                  <c:v>3.2928199999999999</c:v>
                </c:pt>
                <c:pt idx="5365">
                  <c:v>3.29373</c:v>
                </c:pt>
                <c:pt idx="5366">
                  <c:v>3.29474</c:v>
                </c:pt>
                <c:pt idx="5367">
                  <c:v>3.29575</c:v>
                </c:pt>
                <c:pt idx="5368">
                  <c:v>3.2967499999999998</c:v>
                </c:pt>
                <c:pt idx="5369">
                  <c:v>3.2977599999999998</c:v>
                </c:pt>
                <c:pt idx="5370">
                  <c:v>3.2987700000000002</c:v>
                </c:pt>
                <c:pt idx="5371">
                  <c:v>3.2997800000000002</c:v>
                </c:pt>
                <c:pt idx="5372">
                  <c:v>3.3006899999999999</c:v>
                </c:pt>
                <c:pt idx="5373">
                  <c:v>3.3016000000000001</c:v>
                </c:pt>
                <c:pt idx="5374">
                  <c:v>3.30261</c:v>
                </c:pt>
                <c:pt idx="5375">
                  <c:v>3.3037100000000001</c:v>
                </c:pt>
                <c:pt idx="5376">
                  <c:v>3.3047200000000001</c:v>
                </c:pt>
                <c:pt idx="5377">
                  <c:v>3.3058299999999998</c:v>
                </c:pt>
                <c:pt idx="5378">
                  <c:v>3.30694</c:v>
                </c:pt>
                <c:pt idx="5379">
                  <c:v>3.3079499999999999</c:v>
                </c:pt>
                <c:pt idx="5380">
                  <c:v>3.3088600000000001</c:v>
                </c:pt>
                <c:pt idx="5381">
                  <c:v>3.3097699999999999</c:v>
                </c:pt>
                <c:pt idx="5382">
                  <c:v>3.31067</c:v>
                </c:pt>
                <c:pt idx="5383">
                  <c:v>3.31168</c:v>
                </c:pt>
                <c:pt idx="5384">
                  <c:v>3.3125900000000001</c:v>
                </c:pt>
                <c:pt idx="5385">
                  <c:v>3.3136000000000001</c:v>
                </c:pt>
                <c:pt idx="5386">
                  <c:v>3.3146100000000001</c:v>
                </c:pt>
                <c:pt idx="5387">
                  <c:v>3.31562</c:v>
                </c:pt>
                <c:pt idx="5388">
                  <c:v>3.31663</c:v>
                </c:pt>
                <c:pt idx="5389">
                  <c:v>3.3175300000000001</c:v>
                </c:pt>
                <c:pt idx="5390">
                  <c:v>3.3184399999999998</c:v>
                </c:pt>
                <c:pt idx="5391">
                  <c:v>3.31935</c:v>
                </c:pt>
                <c:pt idx="5392">
                  <c:v>3.3202600000000002</c:v>
                </c:pt>
                <c:pt idx="5393">
                  <c:v>3.3213699999999999</c:v>
                </c:pt>
                <c:pt idx="5394">
                  <c:v>3.3223799999999999</c:v>
                </c:pt>
                <c:pt idx="5395">
                  <c:v>3.3233799999999998</c:v>
                </c:pt>
                <c:pt idx="5396">
                  <c:v>3.3243900000000002</c:v>
                </c:pt>
                <c:pt idx="5397">
                  <c:v>3.3252000000000002</c:v>
                </c:pt>
                <c:pt idx="5398">
                  <c:v>3.3262100000000001</c:v>
                </c:pt>
                <c:pt idx="5399">
                  <c:v>3.3272200000000001</c:v>
                </c:pt>
                <c:pt idx="5400">
                  <c:v>3.32823</c:v>
                </c:pt>
                <c:pt idx="5401">
                  <c:v>3.3292299999999999</c:v>
                </c:pt>
                <c:pt idx="5402">
                  <c:v>3.3303400000000001</c:v>
                </c:pt>
                <c:pt idx="5403">
                  <c:v>3.3314499999999998</c:v>
                </c:pt>
                <c:pt idx="5404">
                  <c:v>3.33256</c:v>
                </c:pt>
                <c:pt idx="5405">
                  <c:v>3.3334700000000002</c:v>
                </c:pt>
                <c:pt idx="5406">
                  <c:v>3.3343799999999999</c:v>
                </c:pt>
                <c:pt idx="5407">
                  <c:v>3.3354900000000001</c:v>
                </c:pt>
                <c:pt idx="5408">
                  <c:v>3.3365</c:v>
                </c:pt>
                <c:pt idx="5409">
                  <c:v>3.3376100000000002</c:v>
                </c:pt>
                <c:pt idx="5410">
                  <c:v>3.3388200000000001</c:v>
                </c:pt>
                <c:pt idx="5411">
                  <c:v>3.3399299999999998</c:v>
                </c:pt>
                <c:pt idx="5412">
                  <c:v>3.34104</c:v>
                </c:pt>
                <c:pt idx="5413">
                  <c:v>3.3420399999999999</c:v>
                </c:pt>
                <c:pt idx="5414">
                  <c:v>3.3431500000000001</c:v>
                </c:pt>
                <c:pt idx="5415">
                  <c:v>3.3442599999999998</c:v>
                </c:pt>
                <c:pt idx="5416">
                  <c:v>3.3452700000000002</c:v>
                </c:pt>
                <c:pt idx="5417">
                  <c:v>3.3463799999999999</c:v>
                </c:pt>
                <c:pt idx="5418">
                  <c:v>3.3475899999999998</c:v>
                </c:pt>
                <c:pt idx="5419">
                  <c:v>3.3485999999999998</c:v>
                </c:pt>
                <c:pt idx="5420">
                  <c:v>3.34971</c:v>
                </c:pt>
                <c:pt idx="5421">
                  <c:v>3.3508200000000001</c:v>
                </c:pt>
                <c:pt idx="5422">
                  <c:v>3.3518300000000001</c:v>
                </c:pt>
                <c:pt idx="5423">
                  <c:v>3.3529399999999998</c:v>
                </c:pt>
                <c:pt idx="5424">
                  <c:v>3.3539500000000002</c:v>
                </c:pt>
                <c:pt idx="5425">
                  <c:v>3.3550599999999999</c:v>
                </c:pt>
                <c:pt idx="5426">
                  <c:v>3.3562699999999999</c:v>
                </c:pt>
                <c:pt idx="5427">
                  <c:v>3.35738</c:v>
                </c:pt>
                <c:pt idx="5428">
                  <c:v>3.3583799999999999</c:v>
                </c:pt>
                <c:pt idx="5429">
                  <c:v>3.3593899999999999</c:v>
                </c:pt>
                <c:pt idx="5430">
                  <c:v>3.3603999999999998</c:v>
                </c:pt>
                <c:pt idx="5431">
                  <c:v>3.3614099999999998</c:v>
                </c:pt>
                <c:pt idx="5432">
                  <c:v>3.3624200000000002</c:v>
                </c:pt>
                <c:pt idx="5433">
                  <c:v>3.3634300000000001</c:v>
                </c:pt>
                <c:pt idx="5434">
                  <c:v>3.3644400000000001</c:v>
                </c:pt>
                <c:pt idx="5435">
                  <c:v>3.3654500000000001</c:v>
                </c:pt>
                <c:pt idx="5436">
                  <c:v>3.3665600000000002</c:v>
                </c:pt>
                <c:pt idx="5437">
                  <c:v>3.3676599999999999</c:v>
                </c:pt>
                <c:pt idx="5438">
                  <c:v>3.3688799999999999</c:v>
                </c:pt>
                <c:pt idx="5439">
                  <c:v>3.36998</c:v>
                </c:pt>
                <c:pt idx="5440">
                  <c:v>3.3709899999999999</c:v>
                </c:pt>
                <c:pt idx="5441">
                  <c:v>3.3721000000000001</c:v>
                </c:pt>
                <c:pt idx="5442">
                  <c:v>3.3731100000000001</c:v>
                </c:pt>
                <c:pt idx="5443">
                  <c:v>3.37412</c:v>
                </c:pt>
                <c:pt idx="5444">
                  <c:v>3.37513</c:v>
                </c:pt>
                <c:pt idx="5445">
                  <c:v>3.3761399999999999</c:v>
                </c:pt>
                <c:pt idx="5446">
                  <c:v>3.3772500000000001</c:v>
                </c:pt>
                <c:pt idx="5447">
                  <c:v>3.3783599999999998</c:v>
                </c:pt>
                <c:pt idx="5448">
                  <c:v>3.37947</c:v>
                </c:pt>
                <c:pt idx="5449">
                  <c:v>3.3805800000000001</c:v>
                </c:pt>
                <c:pt idx="5450">
                  <c:v>3.3816899999999999</c:v>
                </c:pt>
                <c:pt idx="5451">
                  <c:v>3.3826900000000002</c:v>
                </c:pt>
                <c:pt idx="5452">
                  <c:v>3.3837000000000002</c:v>
                </c:pt>
                <c:pt idx="5453">
                  <c:v>3.3847100000000001</c:v>
                </c:pt>
                <c:pt idx="5454">
                  <c:v>3.3856199999999999</c:v>
                </c:pt>
                <c:pt idx="5455">
                  <c:v>3.3864299999999998</c:v>
                </c:pt>
                <c:pt idx="5456">
                  <c:v>3.3874300000000002</c:v>
                </c:pt>
                <c:pt idx="5457">
                  <c:v>3.3883399999999999</c:v>
                </c:pt>
                <c:pt idx="5458">
                  <c:v>3.3893499999999999</c:v>
                </c:pt>
                <c:pt idx="5459">
                  <c:v>3.3903599999999998</c:v>
                </c:pt>
                <c:pt idx="5460">
                  <c:v>3.3913700000000002</c:v>
                </c:pt>
                <c:pt idx="5461">
                  <c:v>3.3923800000000002</c:v>
                </c:pt>
                <c:pt idx="5462">
                  <c:v>3.3934899999999999</c:v>
                </c:pt>
                <c:pt idx="5463">
                  <c:v>3.3944999999999999</c:v>
                </c:pt>
                <c:pt idx="5464">
                  <c:v>3.3955000000000002</c:v>
                </c:pt>
                <c:pt idx="5465">
                  <c:v>3.3964099999999999</c:v>
                </c:pt>
                <c:pt idx="5466">
                  <c:v>3.3974199999999999</c:v>
                </c:pt>
                <c:pt idx="5467">
                  <c:v>3.3984299999999998</c:v>
                </c:pt>
                <c:pt idx="5468">
                  <c:v>3.39934</c:v>
                </c:pt>
                <c:pt idx="5469">
                  <c:v>3.4002400000000002</c:v>
                </c:pt>
                <c:pt idx="5470">
                  <c:v>3.4011499999999999</c:v>
                </c:pt>
                <c:pt idx="5471">
                  <c:v>3.4021599999999999</c:v>
                </c:pt>
                <c:pt idx="5472">
                  <c:v>3.40307</c:v>
                </c:pt>
                <c:pt idx="5473">
                  <c:v>3.40408</c:v>
                </c:pt>
                <c:pt idx="5474">
                  <c:v>3.4051900000000002</c:v>
                </c:pt>
                <c:pt idx="5475">
                  <c:v>3.4062999999999999</c:v>
                </c:pt>
                <c:pt idx="5476">
                  <c:v>3.40741</c:v>
                </c:pt>
                <c:pt idx="5477">
                  <c:v>3.4085200000000002</c:v>
                </c:pt>
                <c:pt idx="5478">
                  <c:v>3.4095200000000001</c:v>
                </c:pt>
                <c:pt idx="5479">
                  <c:v>3.4105300000000001</c:v>
                </c:pt>
                <c:pt idx="5480">
                  <c:v>3.41154</c:v>
                </c:pt>
                <c:pt idx="5481">
                  <c:v>3.41255</c:v>
                </c:pt>
                <c:pt idx="5482">
                  <c:v>3.4135599999999999</c:v>
                </c:pt>
                <c:pt idx="5483">
                  <c:v>3.4144700000000001</c:v>
                </c:pt>
                <c:pt idx="5484">
                  <c:v>3.4155799999999998</c:v>
                </c:pt>
                <c:pt idx="5485">
                  <c:v>3.41669</c:v>
                </c:pt>
                <c:pt idx="5486">
                  <c:v>3.4178000000000002</c:v>
                </c:pt>
                <c:pt idx="5487">
                  <c:v>3.4189099999999999</c:v>
                </c:pt>
                <c:pt idx="5488">
                  <c:v>3.41981</c:v>
                </c:pt>
                <c:pt idx="5489">
                  <c:v>3.4207200000000002</c:v>
                </c:pt>
                <c:pt idx="5490">
                  <c:v>3.4216299999999999</c:v>
                </c:pt>
                <c:pt idx="5491">
                  <c:v>3.4225400000000001</c:v>
                </c:pt>
                <c:pt idx="5492">
                  <c:v>3.4234399999999998</c:v>
                </c:pt>
                <c:pt idx="5493">
                  <c:v>3.42435</c:v>
                </c:pt>
                <c:pt idx="5494">
                  <c:v>3.4254600000000002</c:v>
                </c:pt>
                <c:pt idx="5495">
                  <c:v>3.4265699999999999</c:v>
                </c:pt>
                <c:pt idx="5496">
                  <c:v>3.4276800000000001</c:v>
                </c:pt>
                <c:pt idx="5497">
                  <c:v>3.42869</c:v>
                </c:pt>
                <c:pt idx="5498">
                  <c:v>3.4297</c:v>
                </c:pt>
                <c:pt idx="5499">
                  <c:v>3.4307099999999999</c:v>
                </c:pt>
                <c:pt idx="5500">
                  <c:v>3.4317199999999999</c:v>
                </c:pt>
                <c:pt idx="5501">
                  <c:v>3.43262</c:v>
                </c:pt>
                <c:pt idx="5502">
                  <c:v>3.4337300000000002</c:v>
                </c:pt>
                <c:pt idx="5503">
                  <c:v>3.4347400000000001</c:v>
                </c:pt>
                <c:pt idx="5504">
                  <c:v>3.4357500000000001</c:v>
                </c:pt>
                <c:pt idx="5505">
                  <c:v>3.43676</c:v>
                </c:pt>
                <c:pt idx="5506">
                  <c:v>3.43777</c:v>
                </c:pt>
                <c:pt idx="5507">
                  <c:v>3.4386800000000002</c:v>
                </c:pt>
                <c:pt idx="5508">
                  <c:v>3.4395799999999999</c:v>
                </c:pt>
                <c:pt idx="5509">
                  <c:v>3.4405899999999998</c:v>
                </c:pt>
                <c:pt idx="5510">
                  <c:v>3.4417</c:v>
                </c:pt>
                <c:pt idx="5511">
                  <c:v>3.4427099999999999</c:v>
                </c:pt>
                <c:pt idx="5512">
                  <c:v>3.4437199999999999</c:v>
                </c:pt>
                <c:pt idx="5513">
                  <c:v>3.4447299999999998</c:v>
                </c:pt>
                <c:pt idx="5514">
                  <c:v>3.4457399999999998</c:v>
                </c:pt>
                <c:pt idx="5515">
                  <c:v>3.4467400000000001</c:v>
                </c:pt>
                <c:pt idx="5516">
                  <c:v>3.4477500000000001</c:v>
                </c:pt>
                <c:pt idx="5517">
                  <c:v>3.44876</c:v>
                </c:pt>
                <c:pt idx="5518">
                  <c:v>3.4498700000000002</c:v>
                </c:pt>
                <c:pt idx="5519">
                  <c:v>3.4509799999999999</c:v>
                </c:pt>
                <c:pt idx="5520">
                  <c:v>3.4520900000000001</c:v>
                </c:pt>
                <c:pt idx="5521">
                  <c:v>3.4531000000000001</c:v>
                </c:pt>
                <c:pt idx="5522">
                  <c:v>3.4542099999999998</c:v>
                </c:pt>
                <c:pt idx="5523">
                  <c:v>3.4552200000000002</c:v>
                </c:pt>
                <c:pt idx="5524">
                  <c:v>3.4562300000000001</c:v>
                </c:pt>
                <c:pt idx="5525">
                  <c:v>3.4573399999999999</c:v>
                </c:pt>
                <c:pt idx="5526">
                  <c:v>3.4585499999999998</c:v>
                </c:pt>
                <c:pt idx="5527">
                  <c:v>3.45966</c:v>
                </c:pt>
                <c:pt idx="5528">
                  <c:v>3.4606599999999998</c:v>
                </c:pt>
                <c:pt idx="5529">
                  <c:v>3.46177</c:v>
                </c:pt>
                <c:pt idx="5530">
                  <c:v>3.4628800000000002</c:v>
                </c:pt>
                <c:pt idx="5531">
                  <c:v>3.4637899999999999</c:v>
                </c:pt>
                <c:pt idx="5532">
                  <c:v>3.4647000000000001</c:v>
                </c:pt>
                <c:pt idx="5533">
                  <c:v>3.4656099999999999</c:v>
                </c:pt>
                <c:pt idx="5534">
                  <c:v>3.4666199999999998</c:v>
                </c:pt>
                <c:pt idx="5535">
                  <c:v>3.4676200000000001</c:v>
                </c:pt>
                <c:pt idx="5536">
                  <c:v>3.4685299999999999</c:v>
                </c:pt>
                <c:pt idx="5537">
                  <c:v>3.4695399999999998</c:v>
                </c:pt>
                <c:pt idx="5538">
                  <c:v>3.4705499999999998</c:v>
                </c:pt>
                <c:pt idx="5539">
                  <c:v>3.47166</c:v>
                </c:pt>
                <c:pt idx="5540">
                  <c:v>3.4726699999999999</c:v>
                </c:pt>
                <c:pt idx="5541">
                  <c:v>3.4736799999999999</c:v>
                </c:pt>
                <c:pt idx="5542">
                  <c:v>3.47479</c:v>
                </c:pt>
                <c:pt idx="5543">
                  <c:v>3.4756900000000002</c:v>
                </c:pt>
                <c:pt idx="5544">
                  <c:v>3.4767000000000001</c:v>
                </c:pt>
                <c:pt idx="5545">
                  <c:v>3.4778099999999998</c:v>
                </c:pt>
                <c:pt idx="5546">
                  <c:v>3.4790199999999998</c:v>
                </c:pt>
                <c:pt idx="5547">
                  <c:v>3.4802300000000002</c:v>
                </c:pt>
                <c:pt idx="5548">
                  <c:v>3.4813399999999999</c:v>
                </c:pt>
                <c:pt idx="5549">
                  <c:v>3.48245</c:v>
                </c:pt>
                <c:pt idx="5550">
                  <c:v>3.4833599999999998</c:v>
                </c:pt>
                <c:pt idx="5551">
                  <c:v>3.4843700000000002</c:v>
                </c:pt>
                <c:pt idx="5552">
                  <c:v>3.4852799999999999</c:v>
                </c:pt>
                <c:pt idx="5553">
                  <c:v>3.4861800000000001</c:v>
                </c:pt>
                <c:pt idx="5554">
                  <c:v>3.48719</c:v>
                </c:pt>
                <c:pt idx="5555">
                  <c:v>3.4882</c:v>
                </c:pt>
                <c:pt idx="5556">
                  <c:v>3.4893100000000001</c:v>
                </c:pt>
                <c:pt idx="5557">
                  <c:v>3.4903200000000001</c:v>
                </c:pt>
                <c:pt idx="5558">
                  <c:v>3.49153</c:v>
                </c:pt>
                <c:pt idx="5559">
                  <c:v>3.4926400000000002</c:v>
                </c:pt>
                <c:pt idx="5560">
                  <c:v>3.4937499999999999</c:v>
                </c:pt>
                <c:pt idx="5561">
                  <c:v>3.4948600000000001</c:v>
                </c:pt>
                <c:pt idx="5562">
                  <c:v>3.49587</c:v>
                </c:pt>
                <c:pt idx="5563">
                  <c:v>3.49688</c:v>
                </c:pt>
                <c:pt idx="5564">
                  <c:v>3.4979900000000002</c:v>
                </c:pt>
                <c:pt idx="5565">
                  <c:v>3.4990999999999999</c:v>
                </c:pt>
                <c:pt idx="5566">
                  <c:v>3.5001000000000002</c:v>
                </c:pt>
                <c:pt idx="5567">
                  <c:v>3.5011100000000002</c:v>
                </c:pt>
                <c:pt idx="5568">
                  <c:v>3.5021200000000001</c:v>
                </c:pt>
                <c:pt idx="5569">
                  <c:v>3.5031300000000001</c:v>
                </c:pt>
                <c:pt idx="5570">
                  <c:v>3.5042399999999998</c:v>
                </c:pt>
                <c:pt idx="5571">
                  <c:v>3.50535</c:v>
                </c:pt>
                <c:pt idx="5572">
                  <c:v>3.5064600000000001</c:v>
                </c:pt>
                <c:pt idx="5573">
                  <c:v>3.5075699999999999</c:v>
                </c:pt>
                <c:pt idx="5574">
                  <c:v>3.5085799999999998</c:v>
                </c:pt>
                <c:pt idx="5575">
                  <c:v>3.50969</c:v>
                </c:pt>
                <c:pt idx="5576">
                  <c:v>3.5105900000000001</c:v>
                </c:pt>
                <c:pt idx="5577">
                  <c:v>3.5116000000000001</c:v>
                </c:pt>
                <c:pt idx="5578">
                  <c:v>3.51261</c:v>
                </c:pt>
                <c:pt idx="5579">
                  <c:v>3.5135200000000002</c:v>
                </c:pt>
                <c:pt idx="5580">
                  <c:v>3.5144299999999999</c:v>
                </c:pt>
                <c:pt idx="5581">
                  <c:v>3.5153300000000001</c:v>
                </c:pt>
                <c:pt idx="5582">
                  <c:v>3.5162399999999998</c:v>
                </c:pt>
                <c:pt idx="5583">
                  <c:v>3.51715</c:v>
                </c:pt>
                <c:pt idx="5584">
                  <c:v>3.51816</c:v>
                </c:pt>
                <c:pt idx="5585">
                  <c:v>3.5191699999999999</c:v>
                </c:pt>
                <c:pt idx="5586">
                  <c:v>3.5202800000000001</c:v>
                </c:pt>
                <c:pt idx="5587">
                  <c:v>3.5211899999999998</c:v>
                </c:pt>
                <c:pt idx="5588">
                  <c:v>3.5221900000000002</c:v>
                </c:pt>
                <c:pt idx="5589">
                  <c:v>3.5230999999999999</c:v>
                </c:pt>
                <c:pt idx="5590">
                  <c:v>3.5241099999999999</c:v>
                </c:pt>
                <c:pt idx="5591">
                  <c:v>3.52502</c:v>
                </c:pt>
                <c:pt idx="5592">
                  <c:v>3.52603</c:v>
                </c:pt>
                <c:pt idx="5593">
                  <c:v>3.5269300000000001</c:v>
                </c:pt>
                <c:pt idx="5594">
                  <c:v>3.5279400000000001</c:v>
                </c:pt>
                <c:pt idx="5595">
                  <c:v>3.52895</c:v>
                </c:pt>
                <c:pt idx="5596">
                  <c:v>3.5300600000000002</c:v>
                </c:pt>
                <c:pt idx="5597">
                  <c:v>3.5311699999999999</c:v>
                </c:pt>
                <c:pt idx="5598">
                  <c:v>3.5323799999999999</c:v>
                </c:pt>
                <c:pt idx="5599">
                  <c:v>3.5335899999999998</c:v>
                </c:pt>
                <c:pt idx="5600">
                  <c:v>3.5347</c:v>
                </c:pt>
                <c:pt idx="5601">
                  <c:v>3.5358100000000001</c:v>
                </c:pt>
                <c:pt idx="5602">
                  <c:v>3.5368200000000001</c:v>
                </c:pt>
                <c:pt idx="5603">
                  <c:v>3.5379299999999998</c:v>
                </c:pt>
                <c:pt idx="5604">
                  <c:v>3.5389400000000002</c:v>
                </c:pt>
                <c:pt idx="5605">
                  <c:v>3.5399500000000002</c:v>
                </c:pt>
                <c:pt idx="5606">
                  <c:v>3.5409600000000001</c:v>
                </c:pt>
                <c:pt idx="5607">
                  <c:v>3.5420600000000002</c:v>
                </c:pt>
                <c:pt idx="5608">
                  <c:v>3.5431699999999999</c:v>
                </c:pt>
                <c:pt idx="5609">
                  <c:v>3.5441799999999999</c:v>
                </c:pt>
                <c:pt idx="5610">
                  <c:v>3.5450900000000001</c:v>
                </c:pt>
                <c:pt idx="5611">
                  <c:v>3.5461</c:v>
                </c:pt>
                <c:pt idx="5612">
                  <c:v>3.5470100000000002</c:v>
                </c:pt>
                <c:pt idx="5613">
                  <c:v>3.5479099999999999</c:v>
                </c:pt>
                <c:pt idx="5614">
                  <c:v>3.5489199999999999</c:v>
                </c:pt>
                <c:pt idx="5615">
                  <c:v>3.54983</c:v>
                </c:pt>
                <c:pt idx="5616">
                  <c:v>3.5507399999999998</c:v>
                </c:pt>
                <c:pt idx="5617">
                  <c:v>3.55165</c:v>
                </c:pt>
                <c:pt idx="5618">
                  <c:v>3.5525500000000001</c:v>
                </c:pt>
                <c:pt idx="5619">
                  <c:v>3.5534599999999998</c:v>
                </c:pt>
                <c:pt idx="5620">
                  <c:v>3.55437</c:v>
                </c:pt>
                <c:pt idx="5621">
                  <c:v>3.5552800000000002</c:v>
                </c:pt>
                <c:pt idx="5622">
                  <c:v>3.5562900000000002</c:v>
                </c:pt>
                <c:pt idx="5623">
                  <c:v>3.5573000000000001</c:v>
                </c:pt>
                <c:pt idx="5624">
                  <c:v>3.5584099999999999</c:v>
                </c:pt>
                <c:pt idx="5625">
                  <c:v>3.5594100000000002</c:v>
                </c:pt>
                <c:pt idx="5626">
                  <c:v>3.5605199999999999</c:v>
                </c:pt>
                <c:pt idx="5627">
                  <c:v>3.5614300000000001</c:v>
                </c:pt>
                <c:pt idx="5628">
                  <c:v>3.5624400000000001</c:v>
                </c:pt>
                <c:pt idx="5629">
                  <c:v>3.5633499999999998</c:v>
                </c:pt>
                <c:pt idx="5630">
                  <c:v>3.56426</c:v>
                </c:pt>
                <c:pt idx="5631">
                  <c:v>3.5652599999999999</c:v>
                </c:pt>
                <c:pt idx="5632">
                  <c:v>3.56637</c:v>
                </c:pt>
                <c:pt idx="5633">
                  <c:v>3.56738</c:v>
                </c:pt>
                <c:pt idx="5634">
                  <c:v>3.5684900000000002</c:v>
                </c:pt>
                <c:pt idx="5635">
                  <c:v>3.5697000000000001</c:v>
                </c:pt>
                <c:pt idx="5636">
                  <c:v>3.57091</c:v>
                </c:pt>
                <c:pt idx="5637">
                  <c:v>3.5720200000000002</c:v>
                </c:pt>
                <c:pt idx="5638">
                  <c:v>3.5733299999999999</c:v>
                </c:pt>
                <c:pt idx="5639">
                  <c:v>3.5745399999999998</c:v>
                </c:pt>
                <c:pt idx="5640">
                  <c:v>3.57565</c:v>
                </c:pt>
                <c:pt idx="5641">
                  <c:v>3.5768599999999999</c:v>
                </c:pt>
                <c:pt idx="5642">
                  <c:v>3.5779700000000001</c:v>
                </c:pt>
                <c:pt idx="5643">
                  <c:v>3.5790799999999998</c:v>
                </c:pt>
                <c:pt idx="5644">
                  <c:v>3.58019</c:v>
                </c:pt>
                <c:pt idx="5645">
                  <c:v>3.5811999999999999</c:v>
                </c:pt>
                <c:pt idx="5646">
                  <c:v>3.5823100000000001</c:v>
                </c:pt>
                <c:pt idx="5647">
                  <c:v>3.5832199999999998</c:v>
                </c:pt>
                <c:pt idx="5648">
                  <c:v>3.58433</c:v>
                </c:pt>
                <c:pt idx="5649">
                  <c:v>3.58534</c:v>
                </c:pt>
                <c:pt idx="5650">
                  <c:v>3.5865499999999999</c:v>
                </c:pt>
                <c:pt idx="5651">
                  <c:v>3.5877599999999998</c:v>
                </c:pt>
                <c:pt idx="5652">
                  <c:v>3.58907</c:v>
                </c:pt>
                <c:pt idx="5653">
                  <c:v>3.5901800000000001</c:v>
                </c:pt>
                <c:pt idx="5654">
                  <c:v>3.5912899999999999</c:v>
                </c:pt>
                <c:pt idx="5655">
                  <c:v>3.5924</c:v>
                </c:pt>
                <c:pt idx="5656">
                  <c:v>3.59361</c:v>
                </c:pt>
                <c:pt idx="5657">
                  <c:v>3.5947200000000001</c:v>
                </c:pt>
                <c:pt idx="5658">
                  <c:v>3.5958299999999999</c:v>
                </c:pt>
                <c:pt idx="5659">
                  <c:v>3.5968399999999998</c:v>
                </c:pt>
                <c:pt idx="5660">
                  <c:v>3.59795</c:v>
                </c:pt>
                <c:pt idx="5661">
                  <c:v>3.5989499999999999</c:v>
                </c:pt>
                <c:pt idx="5662">
                  <c:v>3.60006</c:v>
                </c:pt>
                <c:pt idx="5663">
                  <c:v>3.60107</c:v>
                </c:pt>
                <c:pt idx="5664">
                  <c:v>3.6020799999999999</c:v>
                </c:pt>
                <c:pt idx="5665">
                  <c:v>3.6030899999999999</c:v>
                </c:pt>
                <c:pt idx="5666">
                  <c:v>3.6040999999999999</c:v>
                </c:pt>
                <c:pt idx="5667">
                  <c:v>3.6051099999999998</c:v>
                </c:pt>
                <c:pt idx="5668">
                  <c:v>3.6061200000000002</c:v>
                </c:pt>
                <c:pt idx="5669">
                  <c:v>3.6071200000000001</c:v>
                </c:pt>
                <c:pt idx="5670">
                  <c:v>3.6081300000000001</c:v>
                </c:pt>
                <c:pt idx="5671">
                  <c:v>3.6092399999999998</c:v>
                </c:pt>
                <c:pt idx="5672">
                  <c:v>3.6103499999999999</c:v>
                </c:pt>
                <c:pt idx="5673">
                  <c:v>3.6114600000000001</c:v>
                </c:pt>
                <c:pt idx="5674">
                  <c:v>3.6124700000000001</c:v>
                </c:pt>
                <c:pt idx="5675">
                  <c:v>3.61348</c:v>
                </c:pt>
                <c:pt idx="5676">
                  <c:v>3.6145900000000002</c:v>
                </c:pt>
                <c:pt idx="5677">
                  <c:v>3.6156000000000001</c:v>
                </c:pt>
                <c:pt idx="5678">
                  <c:v>3.6167099999999999</c:v>
                </c:pt>
                <c:pt idx="5679">
                  <c:v>3.61782</c:v>
                </c:pt>
                <c:pt idx="5680">
                  <c:v>3.61903</c:v>
                </c:pt>
                <c:pt idx="5681">
                  <c:v>3.6201400000000001</c:v>
                </c:pt>
                <c:pt idx="5682">
                  <c:v>3.6213500000000001</c:v>
                </c:pt>
                <c:pt idx="5683">
                  <c:v>3.62236</c:v>
                </c:pt>
                <c:pt idx="5684">
                  <c:v>3.6234600000000001</c:v>
                </c:pt>
                <c:pt idx="5685">
                  <c:v>3.6243699999999999</c:v>
                </c:pt>
                <c:pt idx="5686">
                  <c:v>3.6253799999999998</c:v>
                </c:pt>
                <c:pt idx="5687">
                  <c:v>3.62649</c:v>
                </c:pt>
                <c:pt idx="5688">
                  <c:v>3.6276999999999999</c:v>
                </c:pt>
                <c:pt idx="5689">
                  <c:v>3.6289099999999999</c:v>
                </c:pt>
                <c:pt idx="5690">
                  <c:v>3.6301199999999998</c:v>
                </c:pt>
                <c:pt idx="5691">
                  <c:v>3.63123</c:v>
                </c:pt>
                <c:pt idx="5692">
                  <c:v>3.6323400000000001</c:v>
                </c:pt>
                <c:pt idx="5693">
                  <c:v>3.6334499999999998</c:v>
                </c:pt>
                <c:pt idx="5694">
                  <c:v>3.6344599999999998</c:v>
                </c:pt>
                <c:pt idx="5695">
                  <c:v>3.6354700000000002</c:v>
                </c:pt>
                <c:pt idx="5696">
                  <c:v>3.6363799999999999</c:v>
                </c:pt>
                <c:pt idx="5697">
                  <c:v>3.6373799999999998</c:v>
                </c:pt>
                <c:pt idx="5698">
                  <c:v>3.63849</c:v>
                </c:pt>
                <c:pt idx="5699">
                  <c:v>3.6395</c:v>
                </c:pt>
                <c:pt idx="5700">
                  <c:v>3.6406100000000001</c:v>
                </c:pt>
                <c:pt idx="5701">
                  <c:v>3.6416200000000001</c:v>
                </c:pt>
                <c:pt idx="5702">
                  <c:v>3.6427299999999998</c:v>
                </c:pt>
                <c:pt idx="5703">
                  <c:v>3.64364</c:v>
                </c:pt>
                <c:pt idx="5704">
                  <c:v>3.6446499999999999</c:v>
                </c:pt>
                <c:pt idx="5705">
                  <c:v>3.6455500000000001</c:v>
                </c:pt>
                <c:pt idx="5706">
                  <c:v>3.6464599999999998</c:v>
                </c:pt>
                <c:pt idx="5707">
                  <c:v>3.64737</c:v>
                </c:pt>
                <c:pt idx="5708">
                  <c:v>3.6484800000000002</c:v>
                </c:pt>
                <c:pt idx="5709">
                  <c:v>3.6494900000000001</c:v>
                </c:pt>
                <c:pt idx="5710">
                  <c:v>3.6505000000000001</c:v>
                </c:pt>
                <c:pt idx="5711">
                  <c:v>3.6514099999999998</c:v>
                </c:pt>
                <c:pt idx="5712">
                  <c:v>3.6524100000000002</c:v>
                </c:pt>
                <c:pt idx="5713">
                  <c:v>3.6534200000000001</c:v>
                </c:pt>
                <c:pt idx="5714">
                  <c:v>3.6544300000000001</c:v>
                </c:pt>
                <c:pt idx="5715">
                  <c:v>3.6553399999999998</c:v>
                </c:pt>
                <c:pt idx="5716">
                  <c:v>3.65625</c:v>
                </c:pt>
                <c:pt idx="5717">
                  <c:v>3.6571500000000001</c:v>
                </c:pt>
                <c:pt idx="5718">
                  <c:v>3.6580599999999999</c:v>
                </c:pt>
                <c:pt idx="5719">
                  <c:v>3.6590699999999998</c:v>
                </c:pt>
                <c:pt idx="5720">
                  <c:v>3.66018</c:v>
                </c:pt>
                <c:pt idx="5721">
                  <c:v>3.6611899999999999</c:v>
                </c:pt>
                <c:pt idx="5722">
                  <c:v>3.6621999999999999</c:v>
                </c:pt>
                <c:pt idx="5723">
                  <c:v>3.6634099999999998</c:v>
                </c:pt>
                <c:pt idx="5724">
                  <c:v>3.66472</c:v>
                </c:pt>
                <c:pt idx="5725">
                  <c:v>3.6659299999999999</c:v>
                </c:pt>
                <c:pt idx="5726">
                  <c:v>3.6671399999999998</c:v>
                </c:pt>
                <c:pt idx="5727">
                  <c:v>3.6681499999999998</c:v>
                </c:pt>
                <c:pt idx="5728">
                  <c:v>3.66926</c:v>
                </c:pt>
                <c:pt idx="5729">
                  <c:v>3.6703700000000001</c:v>
                </c:pt>
                <c:pt idx="5730">
                  <c:v>3.6714799999999999</c:v>
                </c:pt>
                <c:pt idx="5731">
                  <c:v>3.67259</c:v>
                </c:pt>
                <c:pt idx="5732">
                  <c:v>3.6737000000000002</c:v>
                </c:pt>
                <c:pt idx="5733">
                  <c:v>3.6748099999999999</c:v>
                </c:pt>
                <c:pt idx="5734">
                  <c:v>3.6759200000000001</c:v>
                </c:pt>
                <c:pt idx="5735">
                  <c:v>3.6770299999999998</c:v>
                </c:pt>
                <c:pt idx="5736">
                  <c:v>3.6780300000000001</c:v>
                </c:pt>
                <c:pt idx="5737">
                  <c:v>3.6790400000000001</c:v>
                </c:pt>
                <c:pt idx="5738">
                  <c:v>3.68005</c:v>
                </c:pt>
                <c:pt idx="5739">
                  <c:v>3.68106</c:v>
                </c:pt>
                <c:pt idx="5740">
                  <c:v>3.6822699999999999</c:v>
                </c:pt>
                <c:pt idx="5741">
                  <c:v>3.6833800000000001</c:v>
                </c:pt>
                <c:pt idx="5742">
                  <c:v>3.6841900000000001</c:v>
                </c:pt>
                <c:pt idx="5743">
                  <c:v>3.68479</c:v>
                </c:pt>
                <c:pt idx="5744">
                  <c:v>3.6852999999999998</c:v>
                </c:pt>
                <c:pt idx="5745">
                  <c:v>3.6858</c:v>
                </c:pt>
                <c:pt idx="5746">
                  <c:v>3.6863100000000002</c:v>
                </c:pt>
                <c:pt idx="5747">
                  <c:v>3.6867100000000002</c:v>
                </c:pt>
                <c:pt idx="5748">
                  <c:v>3.6873100000000001</c:v>
                </c:pt>
                <c:pt idx="5749">
                  <c:v>3.6880199999999999</c:v>
                </c:pt>
                <c:pt idx="5750">
                  <c:v>3.68893</c:v>
                </c:pt>
                <c:pt idx="5751">
                  <c:v>3.6898399999999998</c:v>
                </c:pt>
                <c:pt idx="5752">
                  <c:v>3.6908400000000001</c:v>
                </c:pt>
                <c:pt idx="5753">
                  <c:v>3.6919499999999998</c:v>
                </c:pt>
                <c:pt idx="5754">
                  <c:v>3.69306</c:v>
                </c:pt>
                <c:pt idx="5755">
                  <c:v>3.6941700000000002</c:v>
                </c:pt>
                <c:pt idx="5756">
                  <c:v>3.6952799999999999</c:v>
                </c:pt>
                <c:pt idx="5757">
                  <c:v>3.6963900000000001</c:v>
                </c:pt>
                <c:pt idx="5758">
                  <c:v>3.6976</c:v>
                </c:pt>
                <c:pt idx="5759">
                  <c:v>3.6987100000000002</c:v>
                </c:pt>
                <c:pt idx="5760">
                  <c:v>3.6996199999999999</c:v>
                </c:pt>
                <c:pt idx="5761">
                  <c:v>3.7005300000000001</c:v>
                </c:pt>
                <c:pt idx="5762">
                  <c:v>3.70133</c:v>
                </c:pt>
                <c:pt idx="5763">
                  <c:v>3.7022400000000002</c:v>
                </c:pt>
                <c:pt idx="5764">
                  <c:v>3.7030500000000002</c:v>
                </c:pt>
                <c:pt idx="5765">
                  <c:v>3.7039599999999999</c:v>
                </c:pt>
                <c:pt idx="5766">
                  <c:v>3.7050700000000001</c:v>
                </c:pt>
                <c:pt idx="5767">
                  <c:v>3.70608</c:v>
                </c:pt>
                <c:pt idx="5768">
                  <c:v>3.7071800000000001</c:v>
                </c:pt>
                <c:pt idx="5769">
                  <c:v>3.7082899999999999</c:v>
                </c:pt>
                <c:pt idx="5770">
                  <c:v>3.7092999999999998</c:v>
                </c:pt>
                <c:pt idx="5771">
                  <c:v>3.7103100000000002</c:v>
                </c:pt>
                <c:pt idx="5772">
                  <c:v>3.7114199999999999</c:v>
                </c:pt>
                <c:pt idx="5773">
                  <c:v>3.7124299999999999</c:v>
                </c:pt>
                <c:pt idx="5774">
                  <c:v>3.7136399999999998</c:v>
                </c:pt>
                <c:pt idx="5775">
                  <c:v>3.7148500000000002</c:v>
                </c:pt>
                <c:pt idx="5776">
                  <c:v>3.7159599999999999</c:v>
                </c:pt>
                <c:pt idx="5777">
                  <c:v>3.7169699999999999</c:v>
                </c:pt>
                <c:pt idx="5778">
                  <c:v>3.7180800000000001</c:v>
                </c:pt>
                <c:pt idx="5779">
                  <c:v>3.71909</c:v>
                </c:pt>
                <c:pt idx="5780">
                  <c:v>3.7202000000000002</c:v>
                </c:pt>
                <c:pt idx="5781">
                  <c:v>3.7213099999999999</c:v>
                </c:pt>
                <c:pt idx="5782">
                  <c:v>3.7225199999999998</c:v>
                </c:pt>
                <c:pt idx="5783">
                  <c:v>3.7237300000000002</c:v>
                </c:pt>
                <c:pt idx="5784">
                  <c:v>3.7248399999999999</c:v>
                </c:pt>
                <c:pt idx="5785">
                  <c:v>3.7259500000000001</c:v>
                </c:pt>
                <c:pt idx="5786">
                  <c:v>3.72695</c:v>
                </c:pt>
                <c:pt idx="5787">
                  <c:v>3.7279599999999999</c:v>
                </c:pt>
                <c:pt idx="5788">
                  <c:v>3.7290700000000001</c:v>
                </c:pt>
                <c:pt idx="5789">
                  <c:v>3.7299799999999999</c:v>
                </c:pt>
                <c:pt idx="5790">
                  <c:v>3.73109</c:v>
                </c:pt>
                <c:pt idx="5791">
                  <c:v>3.7321</c:v>
                </c:pt>
                <c:pt idx="5792">
                  <c:v>3.7332100000000001</c:v>
                </c:pt>
                <c:pt idx="5793">
                  <c:v>3.7342200000000001</c:v>
                </c:pt>
                <c:pt idx="5794">
                  <c:v>3.7352300000000001</c:v>
                </c:pt>
                <c:pt idx="5795">
                  <c:v>3.7363400000000002</c:v>
                </c:pt>
                <c:pt idx="5796">
                  <c:v>3.7373400000000001</c:v>
                </c:pt>
                <c:pt idx="5797">
                  <c:v>3.7383500000000001</c:v>
                </c:pt>
                <c:pt idx="5798">
                  <c:v>3.73936</c:v>
                </c:pt>
                <c:pt idx="5799">
                  <c:v>3.74017</c:v>
                </c:pt>
                <c:pt idx="5800">
                  <c:v>3.7410800000000002</c:v>
                </c:pt>
                <c:pt idx="5801">
                  <c:v>3.7419799999999999</c:v>
                </c:pt>
                <c:pt idx="5802">
                  <c:v>3.7428900000000001</c:v>
                </c:pt>
                <c:pt idx="5803">
                  <c:v>3.7437999999999998</c:v>
                </c:pt>
                <c:pt idx="5804">
                  <c:v>3.7448100000000002</c:v>
                </c:pt>
                <c:pt idx="5805">
                  <c:v>3.7457199999999999</c:v>
                </c:pt>
                <c:pt idx="5806">
                  <c:v>3.7466200000000001</c:v>
                </c:pt>
                <c:pt idx="5807">
                  <c:v>3.7475299999999998</c:v>
                </c:pt>
                <c:pt idx="5808">
                  <c:v>3.7485400000000002</c:v>
                </c:pt>
                <c:pt idx="5809">
                  <c:v>3.7495500000000002</c:v>
                </c:pt>
                <c:pt idx="5810">
                  <c:v>3.7504599999999999</c:v>
                </c:pt>
                <c:pt idx="5811">
                  <c:v>3.7514699999999999</c:v>
                </c:pt>
                <c:pt idx="5812">
                  <c:v>3.75237</c:v>
                </c:pt>
                <c:pt idx="5813">
                  <c:v>3.7532800000000002</c:v>
                </c:pt>
                <c:pt idx="5814">
                  <c:v>3.7541899999999999</c:v>
                </c:pt>
                <c:pt idx="5815">
                  <c:v>3.7551000000000001</c:v>
                </c:pt>
                <c:pt idx="5816">
                  <c:v>3.7561100000000001</c:v>
                </c:pt>
                <c:pt idx="5817">
                  <c:v>3.7570100000000002</c:v>
                </c:pt>
                <c:pt idx="5818">
                  <c:v>3.7580200000000001</c:v>
                </c:pt>
                <c:pt idx="5819">
                  <c:v>3.7590300000000001</c:v>
                </c:pt>
                <c:pt idx="5820">
                  <c:v>3.76004</c:v>
                </c:pt>
                <c:pt idx="5821">
                  <c:v>3.7611500000000002</c:v>
                </c:pt>
                <c:pt idx="5822">
                  <c:v>3.7622599999999999</c:v>
                </c:pt>
                <c:pt idx="5823">
                  <c:v>3.7632699999999999</c:v>
                </c:pt>
                <c:pt idx="5824">
                  <c:v>3.7642799999999998</c:v>
                </c:pt>
                <c:pt idx="5825">
                  <c:v>3.76539</c:v>
                </c:pt>
                <c:pt idx="5826">
                  <c:v>3.7663899999999999</c:v>
                </c:pt>
                <c:pt idx="5827">
                  <c:v>3.7675000000000001</c:v>
                </c:pt>
                <c:pt idx="5828">
                  <c:v>3.76871</c:v>
                </c:pt>
                <c:pt idx="5829">
                  <c:v>3.7698200000000002</c:v>
                </c:pt>
                <c:pt idx="5830">
                  <c:v>3.7709299999999999</c:v>
                </c:pt>
                <c:pt idx="5831">
                  <c:v>3.7719399999999998</c:v>
                </c:pt>
                <c:pt idx="5832">
                  <c:v>3.77305</c:v>
                </c:pt>
                <c:pt idx="5833">
                  <c:v>3.7741600000000002</c:v>
                </c:pt>
                <c:pt idx="5834">
                  <c:v>3.7752699999999999</c:v>
                </c:pt>
                <c:pt idx="5835">
                  <c:v>3.7762799999999999</c:v>
                </c:pt>
                <c:pt idx="5836">
                  <c:v>3.7772899999999998</c:v>
                </c:pt>
                <c:pt idx="5837">
                  <c:v>3.7783000000000002</c:v>
                </c:pt>
                <c:pt idx="5838">
                  <c:v>3.7794099999999999</c:v>
                </c:pt>
                <c:pt idx="5839">
                  <c:v>3.7805200000000001</c:v>
                </c:pt>
                <c:pt idx="5840">
                  <c:v>3.7816299999999998</c:v>
                </c:pt>
                <c:pt idx="5841">
                  <c:v>3.7827299999999999</c:v>
                </c:pt>
                <c:pt idx="5842">
                  <c:v>3.7838400000000001</c:v>
                </c:pt>
                <c:pt idx="5843">
                  <c:v>3.7849499999999998</c:v>
                </c:pt>
                <c:pt idx="5844">
                  <c:v>3.7859600000000002</c:v>
                </c:pt>
                <c:pt idx="5845">
                  <c:v>3.7870699999999999</c:v>
                </c:pt>
                <c:pt idx="5846">
                  <c:v>3.7880799999999999</c:v>
                </c:pt>
                <c:pt idx="5847">
                  <c:v>3.7891900000000001</c:v>
                </c:pt>
                <c:pt idx="5848">
                  <c:v>3.7902999999999998</c:v>
                </c:pt>
                <c:pt idx="5849">
                  <c:v>3.7915100000000002</c:v>
                </c:pt>
                <c:pt idx="5850">
                  <c:v>3.7926199999999999</c:v>
                </c:pt>
                <c:pt idx="5851">
                  <c:v>3.79373</c:v>
                </c:pt>
                <c:pt idx="5852">
                  <c:v>3.7948400000000002</c:v>
                </c:pt>
                <c:pt idx="5853">
                  <c:v>3.7958500000000002</c:v>
                </c:pt>
                <c:pt idx="5854">
                  <c:v>3.7967599999999999</c:v>
                </c:pt>
                <c:pt idx="5855">
                  <c:v>3.79766</c:v>
                </c:pt>
                <c:pt idx="5856">
                  <c:v>3.79867</c:v>
                </c:pt>
                <c:pt idx="5857">
                  <c:v>3.7997800000000002</c:v>
                </c:pt>
                <c:pt idx="5858">
                  <c:v>3.8012899999999998</c:v>
                </c:pt>
                <c:pt idx="5859">
                  <c:v>3.80301</c:v>
                </c:pt>
                <c:pt idx="5860">
                  <c:v>3.8051300000000001</c:v>
                </c:pt>
                <c:pt idx="5861">
                  <c:v>3.80735</c:v>
                </c:pt>
                <c:pt idx="5862">
                  <c:v>3.8098700000000001</c:v>
                </c:pt>
                <c:pt idx="5863">
                  <c:v>3.8126899999999999</c:v>
                </c:pt>
                <c:pt idx="5864">
                  <c:v>3.8157199999999998</c:v>
                </c:pt>
                <c:pt idx="5865">
                  <c:v>3.8188499999999999</c:v>
                </c:pt>
                <c:pt idx="5866">
                  <c:v>3.8219699999999999</c:v>
                </c:pt>
                <c:pt idx="5867">
                  <c:v>3.8252000000000002</c:v>
                </c:pt>
                <c:pt idx="5868">
                  <c:v>3.8283299999999998</c:v>
                </c:pt>
                <c:pt idx="5869">
                  <c:v>3.83135</c:v>
                </c:pt>
                <c:pt idx="5870">
                  <c:v>3.8337699999999999</c:v>
                </c:pt>
                <c:pt idx="5871">
                  <c:v>3.8334700000000002</c:v>
                </c:pt>
                <c:pt idx="5872">
                  <c:v>3.8289300000000002</c:v>
                </c:pt>
                <c:pt idx="5873">
                  <c:v>3.82056</c:v>
                </c:pt>
                <c:pt idx="5874">
                  <c:v>3.8092600000000001</c:v>
                </c:pt>
                <c:pt idx="5875">
                  <c:v>3.7964500000000001</c:v>
                </c:pt>
                <c:pt idx="5876">
                  <c:v>3.7841499999999999</c:v>
                </c:pt>
                <c:pt idx="5877">
                  <c:v>3.7743600000000002</c:v>
                </c:pt>
                <c:pt idx="5878">
                  <c:v>3.7681100000000001</c:v>
                </c:pt>
                <c:pt idx="5879">
                  <c:v>3.7662900000000001</c:v>
                </c:pt>
                <c:pt idx="5880">
                  <c:v>3.77013</c:v>
                </c:pt>
                <c:pt idx="5881">
                  <c:v>3.7802099999999998</c:v>
                </c:pt>
                <c:pt idx="5882">
                  <c:v>3.7942300000000002</c:v>
                </c:pt>
                <c:pt idx="5883">
                  <c:v>3.8091599999999999</c:v>
                </c:pt>
                <c:pt idx="5884">
                  <c:v>3.8225799999999999</c:v>
                </c:pt>
                <c:pt idx="5885">
                  <c:v>3.8339799999999999</c:v>
                </c:pt>
                <c:pt idx="5886">
                  <c:v>3.8433600000000001</c:v>
                </c:pt>
                <c:pt idx="5887">
                  <c:v>3.8510200000000001</c:v>
                </c:pt>
                <c:pt idx="5888">
                  <c:v>3.8572799999999998</c:v>
                </c:pt>
                <c:pt idx="5889">
                  <c:v>3.8624200000000002</c:v>
                </c:pt>
                <c:pt idx="5890">
                  <c:v>3.8667600000000002</c:v>
                </c:pt>
                <c:pt idx="5891">
                  <c:v>3.8702899999999998</c:v>
                </c:pt>
                <c:pt idx="5892">
                  <c:v>3.8734099999999998</c:v>
                </c:pt>
                <c:pt idx="5893">
                  <c:v>3.8760400000000002</c:v>
                </c:pt>
                <c:pt idx="5894">
                  <c:v>3.8783599999999998</c:v>
                </c:pt>
                <c:pt idx="5895">
                  <c:v>3.8803700000000001</c:v>
                </c:pt>
                <c:pt idx="5896">
                  <c:v>3.8820899999999998</c:v>
                </c:pt>
                <c:pt idx="5897">
                  <c:v>3.8834</c:v>
                </c:pt>
                <c:pt idx="5898">
                  <c:v>3.8846099999999999</c:v>
                </c:pt>
                <c:pt idx="5899">
                  <c:v>3.8858199999999998</c:v>
                </c:pt>
                <c:pt idx="5900">
                  <c:v>3.8868299999999998</c:v>
                </c:pt>
                <c:pt idx="5901">
                  <c:v>3.88774</c:v>
                </c:pt>
                <c:pt idx="5902">
                  <c:v>3.8885399999999999</c:v>
                </c:pt>
                <c:pt idx="5903">
                  <c:v>3.8892500000000001</c:v>
                </c:pt>
                <c:pt idx="5904">
                  <c:v>3.8897599999999999</c:v>
                </c:pt>
                <c:pt idx="5905">
                  <c:v>3.8902600000000001</c:v>
                </c:pt>
                <c:pt idx="5906">
                  <c:v>3.89086</c:v>
                </c:pt>
                <c:pt idx="5907">
                  <c:v>3.89147</c:v>
                </c:pt>
                <c:pt idx="5908">
                  <c:v>3.8921800000000002</c:v>
                </c:pt>
                <c:pt idx="5909">
                  <c:v>3.8928799999999999</c:v>
                </c:pt>
                <c:pt idx="5910">
                  <c:v>3.8935900000000001</c:v>
                </c:pt>
                <c:pt idx="5911">
                  <c:v>3.8942899999999998</c:v>
                </c:pt>
                <c:pt idx="5912">
                  <c:v>3.895</c:v>
                </c:pt>
                <c:pt idx="5913">
                  <c:v>3.8959100000000002</c:v>
                </c:pt>
                <c:pt idx="5914">
                  <c:v>3.89682</c:v>
                </c:pt>
                <c:pt idx="5915">
                  <c:v>3.8980299999999999</c:v>
                </c:pt>
                <c:pt idx="5916">
                  <c:v>3.8994399999999998</c:v>
                </c:pt>
                <c:pt idx="5917">
                  <c:v>3.9010500000000001</c:v>
                </c:pt>
                <c:pt idx="5918">
                  <c:v>3.9028700000000001</c:v>
                </c:pt>
                <c:pt idx="5919">
                  <c:v>3.9046799999999999</c:v>
                </c:pt>
                <c:pt idx="5920">
                  <c:v>3.9066000000000001</c:v>
                </c:pt>
                <c:pt idx="5921">
                  <c:v>3.9085200000000002</c:v>
                </c:pt>
                <c:pt idx="5922">
                  <c:v>3.9103300000000001</c:v>
                </c:pt>
                <c:pt idx="5923">
                  <c:v>3.9120499999999998</c:v>
                </c:pt>
                <c:pt idx="5924">
                  <c:v>3.9137599999999999</c:v>
                </c:pt>
                <c:pt idx="5925">
                  <c:v>3.9155799999999998</c:v>
                </c:pt>
                <c:pt idx="5926">
                  <c:v>3.9172899999999999</c:v>
                </c:pt>
                <c:pt idx="5927">
                  <c:v>3.9190100000000001</c:v>
                </c:pt>
                <c:pt idx="5928">
                  <c:v>3.9207200000000002</c:v>
                </c:pt>
                <c:pt idx="5929">
                  <c:v>3.9224399999999999</c:v>
                </c:pt>
                <c:pt idx="5930">
                  <c:v>3.9240499999999998</c:v>
                </c:pt>
                <c:pt idx="5931">
                  <c:v>3.9255599999999999</c:v>
                </c:pt>
                <c:pt idx="5932">
                  <c:v>3.9268700000000001</c:v>
                </c:pt>
                <c:pt idx="5933">
                  <c:v>3.9279799999999998</c:v>
                </c:pt>
                <c:pt idx="5934">
                  <c:v>3.9293</c:v>
                </c:pt>
                <c:pt idx="5935">
                  <c:v>3.9305099999999999</c:v>
                </c:pt>
                <c:pt idx="5936">
                  <c:v>3.9317199999999999</c:v>
                </c:pt>
                <c:pt idx="5937">
                  <c:v>3.93303</c:v>
                </c:pt>
                <c:pt idx="5938">
                  <c:v>3.9343400000000002</c:v>
                </c:pt>
                <c:pt idx="5939">
                  <c:v>3.9353500000000001</c:v>
                </c:pt>
                <c:pt idx="5940">
                  <c:v>3.9350399999999999</c:v>
                </c:pt>
                <c:pt idx="5941">
                  <c:v>3.9350399999999999</c:v>
                </c:pt>
                <c:pt idx="5942">
                  <c:v>3.9362899999999996</c:v>
                </c:pt>
                <c:pt idx="5943">
                  <c:v>3.9372400000000001</c:v>
                </c:pt>
                <c:pt idx="5944">
                  <c:v>3.9383999999999997</c:v>
                </c:pt>
                <c:pt idx="5945">
                  <c:v>3.9398900000000001</c:v>
                </c:pt>
                <c:pt idx="5946">
                  <c:v>3.9410100000000003</c:v>
                </c:pt>
                <c:pt idx="5947">
                  <c:v>3.94191</c:v>
                </c:pt>
                <c:pt idx="5948">
                  <c:v>3.9430300000000003</c:v>
                </c:pt>
                <c:pt idx="5949">
                  <c:v>3.9445100000000002</c:v>
                </c:pt>
                <c:pt idx="5950">
                  <c:v>3.94564</c:v>
                </c:pt>
                <c:pt idx="5951">
                  <c:v>3.9464899999999998</c:v>
                </c:pt>
                <c:pt idx="5952">
                  <c:v>3.9471600000000002</c:v>
                </c:pt>
                <c:pt idx="5953">
                  <c:v>3.9477000000000002</c:v>
                </c:pt>
                <c:pt idx="5954">
                  <c:v>3.9487399999999999</c:v>
                </c:pt>
                <c:pt idx="5955">
                  <c:v>3.9499000000000004</c:v>
                </c:pt>
                <c:pt idx="5956">
                  <c:v>3.9508000000000001</c:v>
                </c:pt>
                <c:pt idx="5957">
                  <c:v>3.9525499999999996</c:v>
                </c:pt>
                <c:pt idx="5958">
                  <c:v>3.9538599999999997</c:v>
                </c:pt>
                <c:pt idx="5959">
                  <c:v>3.9548899999999998</c:v>
                </c:pt>
                <c:pt idx="5960">
                  <c:v>3.9557000000000002</c:v>
                </c:pt>
                <c:pt idx="5961">
                  <c:v>3.9563300000000003</c:v>
                </c:pt>
                <c:pt idx="5962">
                  <c:v>3.9574499999999997</c:v>
                </c:pt>
                <c:pt idx="5963">
                  <c:v>3.9586600000000001</c:v>
                </c:pt>
                <c:pt idx="5964">
                  <c:v>3.9596499999999999</c:v>
                </c:pt>
                <c:pt idx="5965">
                  <c:v>3.9603700000000002</c:v>
                </c:pt>
                <c:pt idx="5966">
                  <c:v>3.96096</c:v>
                </c:pt>
                <c:pt idx="5967">
                  <c:v>3.96244</c:v>
                </c:pt>
                <c:pt idx="5968">
                  <c:v>3.9635600000000002</c:v>
                </c:pt>
                <c:pt idx="5969">
                  <c:v>3.96441</c:v>
                </c:pt>
                <c:pt idx="5970">
                  <c:v>3.96509</c:v>
                </c:pt>
                <c:pt idx="5971">
                  <c:v>3.9658499999999997</c:v>
                </c:pt>
                <c:pt idx="5972">
                  <c:v>3.9672400000000003</c:v>
                </c:pt>
                <c:pt idx="5973">
                  <c:v>3.96828</c:v>
                </c:pt>
                <c:pt idx="5974">
                  <c:v>3.9691299999999998</c:v>
                </c:pt>
                <c:pt idx="5975">
                  <c:v>3.9703900000000001</c:v>
                </c:pt>
                <c:pt idx="5976">
                  <c:v>3.9717399999999996</c:v>
                </c:pt>
                <c:pt idx="5977">
                  <c:v>3.97281</c:v>
                </c:pt>
                <c:pt idx="5978">
                  <c:v>3.9744299999999999</c:v>
                </c:pt>
                <c:pt idx="5979">
                  <c:v>3.9759099999999998</c:v>
                </c:pt>
                <c:pt idx="5980">
                  <c:v>3.9770399999999997</c:v>
                </c:pt>
                <c:pt idx="5981">
                  <c:v>3.9779400000000003</c:v>
                </c:pt>
                <c:pt idx="5982">
                  <c:v>3.9786099999999998</c:v>
                </c:pt>
                <c:pt idx="5983">
                  <c:v>3.9801399999999996</c:v>
                </c:pt>
                <c:pt idx="5984">
                  <c:v>3.9813000000000001</c:v>
                </c:pt>
                <c:pt idx="5985">
                  <c:v>3.9822499999999996</c:v>
                </c:pt>
                <c:pt idx="5986">
                  <c:v>3.9833699999999999</c:v>
                </c:pt>
                <c:pt idx="5987">
                  <c:v>3.9848499999999998</c:v>
                </c:pt>
                <c:pt idx="5988">
                  <c:v>3.9859799999999996</c:v>
                </c:pt>
                <c:pt idx="5989">
                  <c:v>3.9868800000000002</c:v>
                </c:pt>
                <c:pt idx="5990">
                  <c:v>3.9875499999999997</c:v>
                </c:pt>
                <c:pt idx="5991">
                  <c:v>3.9880899999999997</c:v>
                </c:pt>
                <c:pt idx="5992">
                  <c:v>3.9893000000000001</c:v>
                </c:pt>
                <c:pt idx="5993">
                  <c:v>3.9904700000000002</c:v>
                </c:pt>
                <c:pt idx="5994">
                  <c:v>3.9913699999999999</c:v>
                </c:pt>
                <c:pt idx="5995">
                  <c:v>3.9924900000000001</c:v>
                </c:pt>
                <c:pt idx="5996">
                  <c:v>3.9939299999999998</c:v>
                </c:pt>
                <c:pt idx="5997">
                  <c:v>3.99505</c:v>
                </c:pt>
                <c:pt idx="5998">
                  <c:v>3.9958999999999998</c:v>
                </c:pt>
                <c:pt idx="5999">
                  <c:v>3.9965799999999998</c:v>
                </c:pt>
                <c:pt idx="6000">
                  <c:v>3.9977499999999999</c:v>
                </c:pt>
                <c:pt idx="6001">
                  <c:v>3.9989999999999997</c:v>
                </c:pt>
                <c:pt idx="6002">
                  <c:v>3.9999900000000004</c:v>
                </c:pt>
                <c:pt idx="6003">
                  <c:v>4.0012100000000004</c:v>
                </c:pt>
                <c:pt idx="6004">
                  <c:v>4.0026900000000003</c:v>
                </c:pt>
                <c:pt idx="6005">
                  <c:v>4.0038600000000004</c:v>
                </c:pt>
                <c:pt idx="6006">
                  <c:v>4.0047499999999996</c:v>
                </c:pt>
                <c:pt idx="6007">
                  <c:v>4.0054699999999999</c:v>
                </c:pt>
                <c:pt idx="6008">
                  <c:v>4.0060099999999998</c:v>
                </c:pt>
                <c:pt idx="6009">
                  <c:v>4.0070399999999999</c:v>
                </c:pt>
                <c:pt idx="6010">
                  <c:v>4.0082599999999999</c:v>
                </c:pt>
                <c:pt idx="6011">
                  <c:v>4.0091999999999999</c:v>
                </c:pt>
                <c:pt idx="6012">
                  <c:v>4.0103200000000001</c:v>
                </c:pt>
                <c:pt idx="6013">
                  <c:v>4.0118099999999997</c:v>
                </c:pt>
                <c:pt idx="6014">
                  <c:v>4.0129299999999999</c:v>
                </c:pt>
                <c:pt idx="6015">
                  <c:v>4.0138299999999996</c:v>
                </c:pt>
                <c:pt idx="6016">
                  <c:v>4.0145</c:v>
                </c:pt>
                <c:pt idx="6017">
                  <c:v>4.0156700000000001</c:v>
                </c:pt>
                <c:pt idx="6018">
                  <c:v>4.0169699999999997</c:v>
                </c:pt>
                <c:pt idx="6019">
                  <c:v>4.0179600000000004</c:v>
                </c:pt>
                <c:pt idx="6020">
                  <c:v>4.0187200000000001</c:v>
                </c:pt>
                <c:pt idx="6021">
                  <c:v>4.0202999999999998</c:v>
                </c:pt>
                <c:pt idx="6022">
                  <c:v>4.0215500000000004</c:v>
                </c:pt>
                <c:pt idx="6023">
                  <c:v>4.0225400000000002</c:v>
                </c:pt>
                <c:pt idx="6024">
                  <c:v>4.0232599999999996</c:v>
                </c:pt>
                <c:pt idx="6025">
                  <c:v>4.0238500000000004</c:v>
                </c:pt>
                <c:pt idx="6026">
                  <c:v>4.0242899999999997</c:v>
                </c:pt>
                <c:pt idx="6027">
                  <c:v>4.0256400000000001</c:v>
                </c:pt>
                <c:pt idx="6028">
                  <c:v>4.0267200000000001</c:v>
                </c:pt>
                <c:pt idx="6029">
                  <c:v>4.0275299999999996</c:v>
                </c:pt>
                <c:pt idx="6030">
                  <c:v>4.0283800000000003</c:v>
                </c:pt>
                <c:pt idx="6031">
                  <c:v>4.02982</c:v>
                </c:pt>
                <c:pt idx="6032">
                  <c:v>4.0309400000000002</c:v>
                </c:pt>
                <c:pt idx="6033">
                  <c:v>4.0318399999999999</c:v>
                </c:pt>
                <c:pt idx="6034">
                  <c:v>4.0335000000000001</c:v>
                </c:pt>
                <c:pt idx="6035">
                  <c:v>4.0348100000000002</c:v>
                </c:pt>
                <c:pt idx="6036">
                  <c:v>4.0358400000000003</c:v>
                </c:pt>
                <c:pt idx="6037">
                  <c:v>4.0366</c:v>
                </c:pt>
                <c:pt idx="6038">
                  <c:v>4.0372300000000001</c:v>
                </c:pt>
                <c:pt idx="6039">
                  <c:v>4.0376799999999999</c:v>
                </c:pt>
                <c:pt idx="6040">
                  <c:v>4.0390699999999997</c:v>
                </c:pt>
                <c:pt idx="6041">
                  <c:v>4.0401499999999997</c:v>
                </c:pt>
                <c:pt idx="6042">
                  <c:v>4.0409600000000001</c:v>
                </c:pt>
                <c:pt idx="6043">
                  <c:v>4.0418099999999999</c:v>
                </c:pt>
                <c:pt idx="6044">
                  <c:v>4.0433000000000003</c:v>
                </c:pt>
                <c:pt idx="6045">
                  <c:v>4.0444199999999997</c:v>
                </c:pt>
                <c:pt idx="6046">
                  <c:v>4.0453200000000002</c:v>
                </c:pt>
                <c:pt idx="6047">
                  <c:v>4.0459899999999998</c:v>
                </c:pt>
                <c:pt idx="6048">
                  <c:v>4.0475199999999996</c:v>
                </c:pt>
                <c:pt idx="6049">
                  <c:v>4.0486899999999997</c:v>
                </c:pt>
                <c:pt idx="6050">
                  <c:v>4.0496299999999996</c:v>
                </c:pt>
                <c:pt idx="6051">
                  <c:v>4.0507499999999999</c:v>
                </c:pt>
                <c:pt idx="6052">
                  <c:v>4.0522400000000003</c:v>
                </c:pt>
                <c:pt idx="6053">
                  <c:v>4.0533599999999996</c:v>
                </c:pt>
                <c:pt idx="6054">
                  <c:v>4.0542600000000002</c:v>
                </c:pt>
                <c:pt idx="6055">
                  <c:v>4.0549299999999997</c:v>
                </c:pt>
                <c:pt idx="6056">
                  <c:v>4.0559200000000004</c:v>
                </c:pt>
                <c:pt idx="6057">
                  <c:v>4.05722</c:v>
                </c:pt>
                <c:pt idx="6058">
                  <c:v>4.0582599999999998</c:v>
                </c:pt>
                <c:pt idx="6059">
                  <c:v>4.0590599999999997</c:v>
                </c:pt>
                <c:pt idx="6060">
                  <c:v>4.0602799999999997</c:v>
                </c:pt>
                <c:pt idx="6061">
                  <c:v>4.0616700000000003</c:v>
                </c:pt>
                <c:pt idx="6062">
                  <c:v>4.0627000000000004</c:v>
                </c:pt>
                <c:pt idx="6063">
                  <c:v>4.0639200000000004</c:v>
                </c:pt>
                <c:pt idx="6064">
                  <c:v>4.0654899999999996</c:v>
                </c:pt>
                <c:pt idx="6065">
                  <c:v>4.0666599999999997</c:v>
                </c:pt>
                <c:pt idx="6066">
                  <c:v>4.0675999999999997</c:v>
                </c:pt>
                <c:pt idx="6067">
                  <c:v>4.0685399999999996</c:v>
                </c:pt>
                <c:pt idx="6068">
                  <c:v>4.07003</c:v>
                </c:pt>
                <c:pt idx="6069">
                  <c:v>4.0712400000000004</c:v>
                </c:pt>
                <c:pt idx="6070">
                  <c:v>4.0721400000000001</c:v>
                </c:pt>
                <c:pt idx="6071">
                  <c:v>4.0728099999999996</c:v>
                </c:pt>
                <c:pt idx="6072">
                  <c:v>4.0733899999999998</c:v>
                </c:pt>
                <c:pt idx="6073">
                  <c:v>4.07402</c:v>
                </c:pt>
                <c:pt idx="6074">
                  <c:v>4.0753300000000001</c:v>
                </c:pt>
                <c:pt idx="6075">
                  <c:v>4.0763100000000003</c:v>
                </c:pt>
                <c:pt idx="6076">
                  <c:v>4.0770799999999996</c:v>
                </c:pt>
                <c:pt idx="6077">
                  <c:v>4.0786999999999995</c:v>
                </c:pt>
                <c:pt idx="6078">
                  <c:v>4.0799500000000002</c:v>
                </c:pt>
                <c:pt idx="6079">
                  <c:v>4.0808999999999997</c:v>
                </c:pt>
                <c:pt idx="6080">
                  <c:v>4.0816600000000003</c:v>
                </c:pt>
                <c:pt idx="6081">
                  <c:v>4.0832800000000002</c:v>
                </c:pt>
                <c:pt idx="6082">
                  <c:v>4.0844899999999997</c:v>
                </c:pt>
                <c:pt idx="6083">
                  <c:v>4.0854299999999997</c:v>
                </c:pt>
                <c:pt idx="6084">
                  <c:v>4.0861999999999998</c:v>
                </c:pt>
                <c:pt idx="6085">
                  <c:v>4.0871899999999997</c:v>
                </c:pt>
                <c:pt idx="6086">
                  <c:v>4.0885299999999996</c:v>
                </c:pt>
                <c:pt idx="6087">
                  <c:v>4.0896100000000004</c:v>
                </c:pt>
                <c:pt idx="6088">
                  <c:v>4.0904199999999999</c:v>
                </c:pt>
                <c:pt idx="6089">
                  <c:v>4.0910500000000001</c:v>
                </c:pt>
                <c:pt idx="6090">
                  <c:v>4.0925799999999999</c:v>
                </c:pt>
                <c:pt idx="6091">
                  <c:v>4.0937000000000001</c:v>
                </c:pt>
                <c:pt idx="6092">
                  <c:v>4.0945999999999998</c:v>
                </c:pt>
                <c:pt idx="6093">
                  <c:v>4.0955399999999997</c:v>
                </c:pt>
                <c:pt idx="6094">
                  <c:v>4.0970699999999995</c:v>
                </c:pt>
                <c:pt idx="6095">
                  <c:v>4.0981899999999998</c:v>
                </c:pt>
                <c:pt idx="6096">
                  <c:v>4.0990900000000003</c:v>
                </c:pt>
                <c:pt idx="6097">
                  <c:v>4.0998099999999997</c:v>
                </c:pt>
                <c:pt idx="6098">
                  <c:v>4.1003499999999997</c:v>
                </c:pt>
                <c:pt idx="6099">
                  <c:v>4.1013799999999998</c:v>
                </c:pt>
                <c:pt idx="6100">
                  <c:v>4.1025900000000002</c:v>
                </c:pt>
                <c:pt idx="6101">
                  <c:v>4.1035399999999997</c:v>
                </c:pt>
                <c:pt idx="6102">
                  <c:v>4.10426</c:v>
                </c:pt>
                <c:pt idx="6103">
                  <c:v>4.1057800000000002</c:v>
                </c:pt>
                <c:pt idx="6104">
                  <c:v>4.1070000000000002</c:v>
                </c:pt>
                <c:pt idx="6105">
                  <c:v>4.1079400000000001</c:v>
                </c:pt>
                <c:pt idx="6106">
                  <c:v>4.1091100000000003</c:v>
                </c:pt>
                <c:pt idx="6107">
                  <c:v>4.1105900000000002</c:v>
                </c:pt>
                <c:pt idx="6108">
                  <c:v>4.1117600000000003</c:v>
                </c:pt>
                <c:pt idx="6109">
                  <c:v>4.11266</c:v>
                </c:pt>
                <c:pt idx="6110">
                  <c:v>4.1133300000000004</c:v>
                </c:pt>
                <c:pt idx="6111">
                  <c:v>4.1146799999999999</c:v>
                </c:pt>
                <c:pt idx="6112">
                  <c:v>4.1159400000000002</c:v>
                </c:pt>
                <c:pt idx="6113">
                  <c:v>4.1168800000000001</c:v>
                </c:pt>
                <c:pt idx="6114">
                  <c:v>4.1186299999999996</c:v>
                </c:pt>
                <c:pt idx="6115">
                  <c:v>4.11998</c:v>
                </c:pt>
                <c:pt idx="6116">
                  <c:v>4.1210599999999999</c:v>
                </c:pt>
                <c:pt idx="6117">
                  <c:v>4.1218700000000004</c:v>
                </c:pt>
                <c:pt idx="6118">
                  <c:v>4.12249</c:v>
                </c:pt>
                <c:pt idx="6119">
                  <c:v>4.1229899999999997</c:v>
                </c:pt>
                <c:pt idx="6120">
                  <c:v>4.12357</c:v>
                </c:pt>
                <c:pt idx="6121">
                  <c:v>4.1248300000000002</c:v>
                </c:pt>
                <c:pt idx="6122">
                  <c:v>4.12582</c:v>
                </c:pt>
                <c:pt idx="6123">
                  <c:v>4.1269900000000002</c:v>
                </c:pt>
                <c:pt idx="6124">
                  <c:v>4.1285100000000003</c:v>
                </c:pt>
                <c:pt idx="6125">
                  <c:v>4.1296799999999996</c:v>
                </c:pt>
                <c:pt idx="6126">
                  <c:v>4.1305800000000001</c:v>
                </c:pt>
                <c:pt idx="6127">
                  <c:v>4.1312499999999996</c:v>
                </c:pt>
                <c:pt idx="6128">
                  <c:v>4.1324199999999998</c:v>
                </c:pt>
                <c:pt idx="6129">
                  <c:v>4.1337200000000003</c:v>
                </c:pt>
                <c:pt idx="6130">
                  <c:v>4.1347100000000001</c:v>
                </c:pt>
                <c:pt idx="6131">
                  <c:v>4.1354800000000003</c:v>
                </c:pt>
                <c:pt idx="6132">
                  <c:v>4.1363300000000001</c:v>
                </c:pt>
                <c:pt idx="6133">
                  <c:v>4.1377199999999998</c:v>
                </c:pt>
                <c:pt idx="6134">
                  <c:v>4.1388499999999997</c:v>
                </c:pt>
                <c:pt idx="6135">
                  <c:v>4.1397000000000004</c:v>
                </c:pt>
                <c:pt idx="6136">
                  <c:v>4.1403699999999999</c:v>
                </c:pt>
                <c:pt idx="6137">
                  <c:v>4.1413200000000003</c:v>
                </c:pt>
                <c:pt idx="6138">
                  <c:v>4.14262</c:v>
                </c:pt>
                <c:pt idx="6139">
                  <c:v>4.1436500000000001</c:v>
                </c:pt>
                <c:pt idx="6140">
                  <c:v>4.1444200000000002</c:v>
                </c:pt>
                <c:pt idx="6141">
                  <c:v>4.1458500000000003</c:v>
                </c:pt>
                <c:pt idx="6142">
                  <c:v>4.1471600000000004</c:v>
                </c:pt>
                <c:pt idx="6143">
                  <c:v>4.1481899999999996</c:v>
                </c:pt>
                <c:pt idx="6144">
                  <c:v>4.1491800000000003</c:v>
                </c:pt>
                <c:pt idx="6145">
                  <c:v>4.1507500000000004</c:v>
                </c:pt>
                <c:pt idx="6146">
                  <c:v>4.1519599999999999</c:v>
                </c:pt>
                <c:pt idx="6147">
                  <c:v>4.1528599999999996</c:v>
                </c:pt>
                <c:pt idx="6148">
                  <c:v>4.1536299999999997</c:v>
                </c:pt>
                <c:pt idx="6149">
                  <c:v>4.1543900000000002</c:v>
                </c:pt>
                <c:pt idx="6150">
                  <c:v>4.15578</c:v>
                </c:pt>
                <c:pt idx="6151">
                  <c:v>4.15686</c:v>
                </c:pt>
                <c:pt idx="6152">
                  <c:v>4.1577099999999998</c:v>
                </c:pt>
                <c:pt idx="6153">
                  <c:v>4.1590199999999999</c:v>
                </c:pt>
                <c:pt idx="6154">
                  <c:v>4.1603599999999998</c:v>
                </c:pt>
                <c:pt idx="6155">
                  <c:v>4.1614399999999998</c:v>
                </c:pt>
                <c:pt idx="6156">
                  <c:v>4.1622500000000002</c:v>
                </c:pt>
                <c:pt idx="6157">
                  <c:v>4.1633300000000002</c:v>
                </c:pt>
                <c:pt idx="6158">
                  <c:v>4.1647699999999999</c:v>
                </c:pt>
                <c:pt idx="6159">
                  <c:v>4.1658400000000002</c:v>
                </c:pt>
                <c:pt idx="6160">
                  <c:v>4.1666999999999996</c:v>
                </c:pt>
                <c:pt idx="6161">
                  <c:v>4.1681799999999996</c:v>
                </c:pt>
                <c:pt idx="6162">
                  <c:v>4.1694800000000001</c:v>
                </c:pt>
                <c:pt idx="6163">
                  <c:v>4.1705199999999998</c:v>
                </c:pt>
                <c:pt idx="6164">
                  <c:v>4.1713199999999997</c:v>
                </c:pt>
                <c:pt idx="6165">
                  <c:v>4.1719499999999998</c:v>
                </c:pt>
                <c:pt idx="6166">
                  <c:v>4.1734400000000003</c:v>
                </c:pt>
                <c:pt idx="6167">
                  <c:v>4.1745999999999999</c:v>
                </c:pt>
                <c:pt idx="6168">
                  <c:v>4.1754999999999995</c:v>
                </c:pt>
                <c:pt idx="6169">
                  <c:v>4.1761799999999996</c:v>
                </c:pt>
                <c:pt idx="6170">
                  <c:v>4.1775700000000002</c:v>
                </c:pt>
                <c:pt idx="6171">
                  <c:v>4.1787799999999997</c:v>
                </c:pt>
                <c:pt idx="6172">
                  <c:v>4.1797700000000004</c:v>
                </c:pt>
                <c:pt idx="6173">
                  <c:v>4.1804899999999998</c:v>
                </c:pt>
                <c:pt idx="6174">
                  <c:v>4.1813000000000002</c:v>
                </c:pt>
                <c:pt idx="6175">
                  <c:v>4.1827300000000003</c:v>
                </c:pt>
                <c:pt idx="6176">
                  <c:v>4.1838100000000003</c:v>
                </c:pt>
                <c:pt idx="6177">
                  <c:v>4.1846699999999997</c:v>
                </c:pt>
                <c:pt idx="6178">
                  <c:v>4.1861499999999996</c:v>
                </c:pt>
                <c:pt idx="6179">
                  <c:v>4.1874500000000001</c:v>
                </c:pt>
                <c:pt idx="6180">
                  <c:v>4.1884800000000002</c:v>
                </c:pt>
                <c:pt idx="6181">
                  <c:v>4.1892899999999997</c:v>
                </c:pt>
                <c:pt idx="6182">
                  <c:v>4.1899199999999999</c:v>
                </c:pt>
                <c:pt idx="6183">
                  <c:v>4.1908199999999995</c:v>
                </c:pt>
                <c:pt idx="6184">
                  <c:v>4.1921200000000001</c:v>
                </c:pt>
                <c:pt idx="6185">
                  <c:v>4.1931099999999999</c:v>
                </c:pt>
                <c:pt idx="6186">
                  <c:v>4.1940999999999997</c:v>
                </c:pt>
                <c:pt idx="6187">
                  <c:v>4.1956699999999998</c:v>
                </c:pt>
                <c:pt idx="6188">
                  <c:v>4.1968800000000002</c:v>
                </c:pt>
                <c:pt idx="6189">
                  <c:v>4.1978299999999997</c:v>
                </c:pt>
                <c:pt idx="6190">
                  <c:v>4.1989999999999998</c:v>
                </c:pt>
                <c:pt idx="6191">
                  <c:v>4.2004299999999999</c:v>
                </c:pt>
                <c:pt idx="6192">
                  <c:v>4.2016</c:v>
                </c:pt>
                <c:pt idx="6193">
                  <c:v>4.2024999999999997</c:v>
                </c:pt>
                <c:pt idx="6194">
                  <c:v>4.2034000000000002</c:v>
                </c:pt>
                <c:pt idx="6195">
                  <c:v>4.2048800000000002</c:v>
                </c:pt>
                <c:pt idx="6196">
                  <c:v>4.2060500000000003</c:v>
                </c:pt>
                <c:pt idx="6197">
                  <c:v>4.20695</c:v>
                </c:pt>
                <c:pt idx="6198">
                  <c:v>4.2076200000000004</c:v>
                </c:pt>
                <c:pt idx="6199">
                  <c:v>4.2086100000000002</c:v>
                </c:pt>
                <c:pt idx="6200">
                  <c:v>4.2099599999999997</c:v>
                </c:pt>
                <c:pt idx="6201">
                  <c:v>4.2109899999999998</c:v>
                </c:pt>
                <c:pt idx="6202">
                  <c:v>4.2117500000000003</c:v>
                </c:pt>
                <c:pt idx="6203">
                  <c:v>4.2126099999999997</c:v>
                </c:pt>
                <c:pt idx="6204">
                  <c:v>4.2140399999999998</c:v>
                </c:pt>
                <c:pt idx="6205">
                  <c:v>4.2151699999999996</c:v>
                </c:pt>
                <c:pt idx="6206">
                  <c:v>4.2160200000000003</c:v>
                </c:pt>
                <c:pt idx="6207">
                  <c:v>4.2171399999999997</c:v>
                </c:pt>
                <c:pt idx="6208">
                  <c:v>4.2185800000000002</c:v>
                </c:pt>
                <c:pt idx="6209">
                  <c:v>4.2196600000000002</c:v>
                </c:pt>
                <c:pt idx="6210">
                  <c:v>4.2205599999999999</c:v>
                </c:pt>
                <c:pt idx="6211">
                  <c:v>4.22119</c:v>
                </c:pt>
                <c:pt idx="6212">
                  <c:v>4.2223600000000001</c:v>
                </c:pt>
                <c:pt idx="6213">
                  <c:v>4.2236099999999999</c:v>
                </c:pt>
                <c:pt idx="6214">
                  <c:v>4.2245999999999997</c:v>
                </c:pt>
                <c:pt idx="6215">
                  <c:v>4.2253699999999998</c:v>
                </c:pt>
                <c:pt idx="6216">
                  <c:v>4.2259500000000001</c:v>
                </c:pt>
                <c:pt idx="6217">
                  <c:v>4.2266199999999996</c:v>
                </c:pt>
                <c:pt idx="6218">
                  <c:v>4.22797</c:v>
                </c:pt>
                <c:pt idx="6219">
                  <c:v>4.2289599999999998</c:v>
                </c:pt>
                <c:pt idx="6220">
                  <c:v>4.2297700000000003</c:v>
                </c:pt>
                <c:pt idx="6221">
                  <c:v>4.23062</c:v>
                </c:pt>
                <c:pt idx="6222">
                  <c:v>4.2320099999999998</c:v>
                </c:pt>
                <c:pt idx="6223">
                  <c:v>4.2331399999999997</c:v>
                </c:pt>
                <c:pt idx="6224">
                  <c:v>4.2339900000000004</c:v>
                </c:pt>
                <c:pt idx="6225">
                  <c:v>4.2351099999999997</c:v>
                </c:pt>
                <c:pt idx="6226">
                  <c:v>4.2365500000000003</c:v>
                </c:pt>
                <c:pt idx="6227">
                  <c:v>4.2376699999999996</c:v>
                </c:pt>
                <c:pt idx="6228">
                  <c:v>4.2385299999999999</c:v>
                </c:pt>
                <c:pt idx="6229">
                  <c:v>4.23916</c:v>
                </c:pt>
                <c:pt idx="6230">
                  <c:v>4.2404999999999999</c:v>
                </c:pt>
                <c:pt idx="6231">
                  <c:v>4.2417600000000002</c:v>
                </c:pt>
                <c:pt idx="6232">
                  <c:v>4.2427099999999998</c:v>
                </c:pt>
                <c:pt idx="6233">
                  <c:v>4.2434200000000004</c:v>
                </c:pt>
                <c:pt idx="6234">
                  <c:v>4.2444600000000001</c:v>
                </c:pt>
                <c:pt idx="6235">
                  <c:v>4.2458</c:v>
                </c:pt>
                <c:pt idx="6236">
                  <c:v>4.2468399999999997</c:v>
                </c:pt>
                <c:pt idx="6237">
                  <c:v>4.2478699999999998</c:v>
                </c:pt>
                <c:pt idx="6238">
                  <c:v>4.2494899999999998</c:v>
                </c:pt>
                <c:pt idx="6239">
                  <c:v>4.2507000000000001</c:v>
                </c:pt>
                <c:pt idx="6240">
                  <c:v>4.2516400000000001</c:v>
                </c:pt>
                <c:pt idx="6241">
                  <c:v>4.2530400000000004</c:v>
                </c:pt>
                <c:pt idx="6242">
                  <c:v>4.2544700000000004</c:v>
                </c:pt>
                <c:pt idx="6243">
                  <c:v>4.2556000000000003</c:v>
                </c:pt>
                <c:pt idx="6244">
                  <c:v>4.2564500000000001</c:v>
                </c:pt>
                <c:pt idx="6245">
                  <c:v>4.2571300000000001</c:v>
                </c:pt>
                <c:pt idx="6246">
                  <c:v>4.25847</c:v>
                </c:pt>
                <c:pt idx="6247">
                  <c:v>4.25969</c:v>
                </c:pt>
                <c:pt idx="6248">
                  <c:v>4.2606700000000002</c:v>
                </c:pt>
                <c:pt idx="6249">
                  <c:v>4.2613899999999996</c:v>
                </c:pt>
                <c:pt idx="6250">
                  <c:v>4.2622</c:v>
                </c:pt>
                <c:pt idx="6251">
                  <c:v>4.2635899999999998</c:v>
                </c:pt>
                <c:pt idx="6252">
                  <c:v>4.2646699999999997</c:v>
                </c:pt>
                <c:pt idx="6253">
                  <c:v>4.26553</c:v>
                </c:pt>
                <c:pt idx="6254">
                  <c:v>4.2663799999999998</c:v>
                </c:pt>
                <c:pt idx="6255">
                  <c:v>4.2678599999999998</c:v>
                </c:pt>
                <c:pt idx="6256">
                  <c:v>4.26898</c:v>
                </c:pt>
                <c:pt idx="6257">
                  <c:v>4.2698799999999997</c:v>
                </c:pt>
                <c:pt idx="6258">
                  <c:v>4.2707800000000002</c:v>
                </c:pt>
                <c:pt idx="6259">
                  <c:v>4.2722600000000002</c:v>
                </c:pt>
                <c:pt idx="6260">
                  <c:v>4.2734300000000003</c:v>
                </c:pt>
                <c:pt idx="6261">
                  <c:v>4.27433</c:v>
                </c:pt>
                <c:pt idx="6262">
                  <c:v>4.2758599999999998</c:v>
                </c:pt>
                <c:pt idx="6263">
                  <c:v>4.2772100000000002</c:v>
                </c:pt>
                <c:pt idx="6264">
                  <c:v>4.2782799999999996</c:v>
                </c:pt>
                <c:pt idx="6265">
                  <c:v>4.2790900000000001</c:v>
                </c:pt>
                <c:pt idx="6266">
                  <c:v>4.2797200000000002</c:v>
                </c:pt>
                <c:pt idx="6267">
                  <c:v>4.2810199999999998</c:v>
                </c:pt>
                <c:pt idx="6268">
                  <c:v>4.2822399999999998</c:v>
                </c:pt>
                <c:pt idx="6269">
                  <c:v>4.2831799999999998</c:v>
                </c:pt>
                <c:pt idx="6270">
                  <c:v>4.2839</c:v>
                </c:pt>
                <c:pt idx="6271">
                  <c:v>4.2848899999999999</c:v>
                </c:pt>
                <c:pt idx="6272">
                  <c:v>4.2862299999999998</c:v>
                </c:pt>
                <c:pt idx="6273">
                  <c:v>4.2873099999999997</c:v>
                </c:pt>
                <c:pt idx="6274">
                  <c:v>4.2881200000000002</c:v>
                </c:pt>
                <c:pt idx="6275">
                  <c:v>4.28871</c:v>
                </c:pt>
                <c:pt idx="6276">
                  <c:v>4.2902300000000002</c:v>
                </c:pt>
                <c:pt idx="6277">
                  <c:v>4.2914000000000003</c:v>
                </c:pt>
                <c:pt idx="6278">
                  <c:v>4.2923</c:v>
                </c:pt>
                <c:pt idx="6279">
                  <c:v>4.2931999999999997</c:v>
                </c:pt>
                <c:pt idx="6280">
                  <c:v>4.2947199999999999</c:v>
                </c:pt>
                <c:pt idx="6281">
                  <c:v>4.2958499999999997</c:v>
                </c:pt>
                <c:pt idx="6282">
                  <c:v>4.2967500000000003</c:v>
                </c:pt>
                <c:pt idx="6283">
                  <c:v>4.2974600000000001</c:v>
                </c:pt>
                <c:pt idx="6284">
                  <c:v>4.2988600000000003</c:v>
                </c:pt>
                <c:pt idx="6285">
                  <c:v>4.3000699999999998</c:v>
                </c:pt>
                <c:pt idx="6286">
                  <c:v>4.3010599999999997</c:v>
                </c:pt>
                <c:pt idx="6287">
                  <c:v>4.3017799999999999</c:v>
                </c:pt>
                <c:pt idx="6288">
                  <c:v>4.30281</c:v>
                </c:pt>
                <c:pt idx="6289">
                  <c:v>4.3041600000000004</c:v>
                </c:pt>
                <c:pt idx="6290">
                  <c:v>4.3052400000000004</c:v>
                </c:pt>
                <c:pt idx="6291">
                  <c:v>4.3060400000000003</c:v>
                </c:pt>
                <c:pt idx="6292">
                  <c:v>4.3066699999999996</c:v>
                </c:pt>
                <c:pt idx="6293">
                  <c:v>4.3078000000000003</c:v>
                </c:pt>
                <c:pt idx="6294">
                  <c:v>4.30905</c:v>
                </c:pt>
                <c:pt idx="6295">
                  <c:v>4.3099999999999996</c:v>
                </c:pt>
                <c:pt idx="6296">
                  <c:v>4.3107600000000001</c:v>
                </c:pt>
                <c:pt idx="6297">
                  <c:v>4.3117900000000002</c:v>
                </c:pt>
                <c:pt idx="6298">
                  <c:v>4.3131399999999998</c:v>
                </c:pt>
                <c:pt idx="6299">
                  <c:v>4.3142199999999997</c:v>
                </c:pt>
                <c:pt idx="6300">
                  <c:v>4.3152499999999998</c:v>
                </c:pt>
                <c:pt idx="6301">
                  <c:v>4.3168300000000004</c:v>
                </c:pt>
                <c:pt idx="6302">
                  <c:v>4.3180800000000001</c:v>
                </c:pt>
                <c:pt idx="6303">
                  <c:v>4.3190299999999997</c:v>
                </c:pt>
                <c:pt idx="6304">
                  <c:v>4.3197900000000002</c:v>
                </c:pt>
                <c:pt idx="6305">
                  <c:v>4.3203300000000002</c:v>
                </c:pt>
                <c:pt idx="6306">
                  <c:v>4.3218100000000002</c:v>
                </c:pt>
                <c:pt idx="6307">
                  <c:v>4.32294</c:v>
                </c:pt>
                <c:pt idx="6308">
                  <c:v>4.3237899999999998</c:v>
                </c:pt>
                <c:pt idx="6309">
                  <c:v>4.3247299999999997</c:v>
                </c:pt>
                <c:pt idx="6310">
                  <c:v>4.3262099999999997</c:v>
                </c:pt>
                <c:pt idx="6311">
                  <c:v>4.3273400000000004</c:v>
                </c:pt>
                <c:pt idx="6312">
                  <c:v>4.3282400000000001</c:v>
                </c:pt>
                <c:pt idx="6313">
                  <c:v>4.3291300000000001</c:v>
                </c:pt>
                <c:pt idx="6314">
                  <c:v>4.33066</c:v>
                </c:pt>
                <c:pt idx="6315">
                  <c:v>4.3318300000000001</c:v>
                </c:pt>
                <c:pt idx="6316">
                  <c:v>4.3327299999999997</c:v>
                </c:pt>
                <c:pt idx="6317">
                  <c:v>4.3334000000000001</c:v>
                </c:pt>
                <c:pt idx="6318">
                  <c:v>4.3339400000000001</c:v>
                </c:pt>
                <c:pt idx="6319">
                  <c:v>4.3350200000000001</c:v>
                </c:pt>
                <c:pt idx="6320">
                  <c:v>4.3361900000000002</c:v>
                </c:pt>
                <c:pt idx="6321">
                  <c:v>4.3371300000000002</c:v>
                </c:pt>
                <c:pt idx="6322">
                  <c:v>4.3378500000000004</c:v>
                </c:pt>
                <c:pt idx="6323">
                  <c:v>4.3394199999999996</c:v>
                </c:pt>
                <c:pt idx="6324">
                  <c:v>4.34063</c:v>
                </c:pt>
                <c:pt idx="6325">
                  <c:v>4.3415299999999997</c:v>
                </c:pt>
                <c:pt idx="6326">
                  <c:v>4.3422999999999998</c:v>
                </c:pt>
                <c:pt idx="6327">
                  <c:v>4.3428399999999998</c:v>
                </c:pt>
                <c:pt idx="6328">
                  <c:v>4.3442699999999999</c:v>
                </c:pt>
                <c:pt idx="6329">
                  <c:v>4.3453999999999997</c:v>
                </c:pt>
                <c:pt idx="6330">
                  <c:v>4.3462899999999998</c:v>
                </c:pt>
                <c:pt idx="6331">
                  <c:v>4.3475999999999999</c:v>
                </c:pt>
                <c:pt idx="6332">
                  <c:v>4.3489899999999997</c:v>
                </c:pt>
                <c:pt idx="6333">
                  <c:v>4.3500699999999997</c:v>
                </c:pt>
                <c:pt idx="6334">
                  <c:v>4.3509200000000003</c:v>
                </c:pt>
                <c:pt idx="6335">
                  <c:v>4.3521799999999997</c:v>
                </c:pt>
                <c:pt idx="6336">
                  <c:v>4.3535700000000004</c:v>
                </c:pt>
                <c:pt idx="6337">
                  <c:v>4.3546100000000001</c:v>
                </c:pt>
                <c:pt idx="6338">
                  <c:v>4.35609</c:v>
                </c:pt>
                <c:pt idx="6339">
                  <c:v>4.3575699999999999</c:v>
                </c:pt>
                <c:pt idx="6340">
                  <c:v>4.3587400000000001</c:v>
                </c:pt>
                <c:pt idx="6341">
                  <c:v>4.3596399999999997</c:v>
                </c:pt>
                <c:pt idx="6342">
                  <c:v>4.36036</c:v>
                </c:pt>
                <c:pt idx="6343">
                  <c:v>4.3616999999999999</c:v>
                </c:pt>
                <c:pt idx="6344">
                  <c:v>4.3629600000000002</c:v>
                </c:pt>
                <c:pt idx="6345">
                  <c:v>4.36395</c:v>
                </c:pt>
                <c:pt idx="6346">
                  <c:v>4.3646700000000003</c:v>
                </c:pt>
                <c:pt idx="6347">
                  <c:v>4.3652499999999996</c:v>
                </c:pt>
                <c:pt idx="6348">
                  <c:v>4.3667299999999996</c:v>
                </c:pt>
                <c:pt idx="6349">
                  <c:v>4.3678600000000003</c:v>
                </c:pt>
                <c:pt idx="6350">
                  <c:v>4.3687100000000001</c:v>
                </c:pt>
                <c:pt idx="6351">
                  <c:v>4.3693799999999996</c:v>
                </c:pt>
                <c:pt idx="6352">
                  <c:v>4.3699199999999996</c:v>
                </c:pt>
                <c:pt idx="6353">
                  <c:v>4.3711799999999998</c:v>
                </c:pt>
                <c:pt idx="6354">
                  <c:v>4.3723000000000001</c:v>
                </c:pt>
                <c:pt idx="6355">
                  <c:v>4.3731999999999998</c:v>
                </c:pt>
                <c:pt idx="6356">
                  <c:v>4.3749099999999999</c:v>
                </c:pt>
                <c:pt idx="6357">
                  <c:v>4.3762100000000004</c:v>
                </c:pt>
                <c:pt idx="6358">
                  <c:v>4.3772000000000002</c:v>
                </c:pt>
                <c:pt idx="6359">
                  <c:v>4.3780099999999997</c:v>
                </c:pt>
                <c:pt idx="6360">
                  <c:v>4.3794500000000003</c:v>
                </c:pt>
                <c:pt idx="6361">
                  <c:v>4.3807499999999999</c:v>
                </c:pt>
                <c:pt idx="6362">
                  <c:v>4.3817399999999997</c:v>
                </c:pt>
                <c:pt idx="6363">
                  <c:v>4.3825500000000002</c:v>
                </c:pt>
                <c:pt idx="6364">
                  <c:v>4.3831300000000004</c:v>
                </c:pt>
                <c:pt idx="6365">
                  <c:v>4.3842499999999998</c:v>
                </c:pt>
                <c:pt idx="6366">
                  <c:v>4.3854699999999998</c:v>
                </c:pt>
                <c:pt idx="6367">
                  <c:v>4.3864099999999997</c:v>
                </c:pt>
                <c:pt idx="6368">
                  <c:v>4.3871700000000002</c:v>
                </c:pt>
                <c:pt idx="6369">
                  <c:v>4.3877600000000001</c:v>
                </c:pt>
                <c:pt idx="6370">
                  <c:v>4.3890200000000004</c:v>
                </c:pt>
                <c:pt idx="6371">
                  <c:v>4.39018</c:v>
                </c:pt>
                <c:pt idx="6372">
                  <c:v>4.3910799999999997</c:v>
                </c:pt>
                <c:pt idx="6373">
                  <c:v>4.3917999999999999</c:v>
                </c:pt>
                <c:pt idx="6374">
                  <c:v>4.3931500000000003</c:v>
                </c:pt>
                <c:pt idx="6375">
                  <c:v>4.3944099999999997</c:v>
                </c:pt>
                <c:pt idx="6376">
                  <c:v>4.3953499999999996</c:v>
                </c:pt>
                <c:pt idx="6377">
                  <c:v>4.3963400000000004</c:v>
                </c:pt>
                <c:pt idx="6378">
                  <c:v>4.3978700000000002</c:v>
                </c:pt>
                <c:pt idx="6379">
                  <c:v>4.3990799999999997</c:v>
                </c:pt>
                <c:pt idx="6380">
                  <c:v>4.4000199999999996</c:v>
                </c:pt>
                <c:pt idx="6381">
                  <c:v>4.4011399999999998</c:v>
                </c:pt>
                <c:pt idx="6382">
                  <c:v>4.4026300000000003</c:v>
                </c:pt>
                <c:pt idx="6383">
                  <c:v>4.4037499999999996</c:v>
                </c:pt>
                <c:pt idx="6384">
                  <c:v>4.4046500000000002</c:v>
                </c:pt>
                <c:pt idx="6385">
                  <c:v>4.4053199999999997</c:v>
                </c:pt>
                <c:pt idx="6386">
                  <c:v>4.4064899999999998</c:v>
                </c:pt>
                <c:pt idx="6387">
                  <c:v>4.4077900000000003</c:v>
                </c:pt>
                <c:pt idx="6388">
                  <c:v>4.4087800000000001</c:v>
                </c:pt>
                <c:pt idx="6389">
                  <c:v>4.4095399999999998</c:v>
                </c:pt>
                <c:pt idx="6390">
                  <c:v>4.4109400000000001</c:v>
                </c:pt>
                <c:pt idx="6391">
                  <c:v>4.4122399999999997</c:v>
                </c:pt>
                <c:pt idx="6392">
                  <c:v>4.4132300000000004</c:v>
                </c:pt>
                <c:pt idx="6393">
                  <c:v>4.4139900000000001</c:v>
                </c:pt>
                <c:pt idx="6394">
                  <c:v>4.4146200000000002</c:v>
                </c:pt>
                <c:pt idx="6395">
                  <c:v>4.4157000000000002</c:v>
                </c:pt>
                <c:pt idx="6396">
                  <c:v>4.4169099999999997</c:v>
                </c:pt>
                <c:pt idx="6397">
                  <c:v>4.4179000000000004</c:v>
                </c:pt>
                <c:pt idx="6398">
                  <c:v>4.4194699999999996</c:v>
                </c:pt>
                <c:pt idx="6399">
                  <c:v>4.4208699999999999</c:v>
                </c:pt>
                <c:pt idx="6400">
                  <c:v>4.4219400000000002</c:v>
                </c:pt>
                <c:pt idx="6401">
                  <c:v>4.4227499999999997</c:v>
                </c:pt>
                <c:pt idx="6402">
                  <c:v>4.4234299999999998</c:v>
                </c:pt>
                <c:pt idx="6403">
                  <c:v>4.4241400000000004</c:v>
                </c:pt>
                <c:pt idx="6404">
                  <c:v>4.4254899999999999</c:v>
                </c:pt>
                <c:pt idx="6405">
                  <c:v>4.4265299999999996</c:v>
                </c:pt>
                <c:pt idx="6406">
                  <c:v>4.4273300000000004</c:v>
                </c:pt>
                <c:pt idx="6407">
                  <c:v>4.4281899999999998</c:v>
                </c:pt>
                <c:pt idx="6408">
                  <c:v>4.4296699999999998</c:v>
                </c:pt>
                <c:pt idx="6409">
                  <c:v>4.43079</c:v>
                </c:pt>
                <c:pt idx="6410">
                  <c:v>4.4316500000000003</c:v>
                </c:pt>
                <c:pt idx="6411">
                  <c:v>4.4325400000000004</c:v>
                </c:pt>
                <c:pt idx="6412">
                  <c:v>4.4340299999999999</c:v>
                </c:pt>
                <c:pt idx="6413">
                  <c:v>4.4351500000000001</c:v>
                </c:pt>
                <c:pt idx="6414">
                  <c:v>4.4360499999999998</c:v>
                </c:pt>
                <c:pt idx="6415">
                  <c:v>4.4371700000000001</c:v>
                </c:pt>
                <c:pt idx="6416">
                  <c:v>4.43865</c:v>
                </c:pt>
                <c:pt idx="6417">
                  <c:v>4.4397799999999998</c:v>
                </c:pt>
                <c:pt idx="6418">
                  <c:v>4.4406299999999996</c:v>
                </c:pt>
                <c:pt idx="6419">
                  <c:v>4.4413</c:v>
                </c:pt>
                <c:pt idx="6420">
                  <c:v>4.4426500000000004</c:v>
                </c:pt>
                <c:pt idx="6421">
                  <c:v>4.4438700000000004</c:v>
                </c:pt>
                <c:pt idx="6422">
                  <c:v>4.4448499999999997</c:v>
                </c:pt>
                <c:pt idx="6423">
                  <c:v>4.4463799999999996</c:v>
                </c:pt>
                <c:pt idx="6424">
                  <c:v>4.4478200000000001</c:v>
                </c:pt>
                <c:pt idx="6425">
                  <c:v>4.4489000000000001</c:v>
                </c:pt>
                <c:pt idx="6426">
                  <c:v>4.4497099999999996</c:v>
                </c:pt>
                <c:pt idx="6427">
                  <c:v>4.45038</c:v>
                </c:pt>
                <c:pt idx="6428">
                  <c:v>4.4511000000000003</c:v>
                </c:pt>
                <c:pt idx="6429">
                  <c:v>4.4524499999999998</c:v>
                </c:pt>
                <c:pt idx="6430">
                  <c:v>4.4534799999999999</c:v>
                </c:pt>
                <c:pt idx="6431">
                  <c:v>4.4542900000000003</c:v>
                </c:pt>
                <c:pt idx="6432">
                  <c:v>4.4555899999999999</c:v>
                </c:pt>
                <c:pt idx="6433">
                  <c:v>4.4569400000000003</c:v>
                </c:pt>
                <c:pt idx="6434">
                  <c:v>4.4579700000000004</c:v>
                </c:pt>
                <c:pt idx="6435">
                  <c:v>4.45878</c:v>
                </c:pt>
                <c:pt idx="6436">
                  <c:v>4.4594100000000001</c:v>
                </c:pt>
                <c:pt idx="6437">
                  <c:v>4.46035</c:v>
                </c:pt>
                <c:pt idx="6438">
                  <c:v>4.4616100000000003</c:v>
                </c:pt>
                <c:pt idx="6439">
                  <c:v>4.4626400000000004</c:v>
                </c:pt>
                <c:pt idx="6440">
                  <c:v>4.4634099999999997</c:v>
                </c:pt>
                <c:pt idx="6441">
                  <c:v>4.4648399999999997</c:v>
                </c:pt>
                <c:pt idx="6442">
                  <c:v>4.4661499999999998</c:v>
                </c:pt>
                <c:pt idx="6443">
                  <c:v>4.46713</c:v>
                </c:pt>
                <c:pt idx="6444">
                  <c:v>4.4679000000000002</c:v>
                </c:pt>
                <c:pt idx="6445">
                  <c:v>4.4687099999999997</c:v>
                </c:pt>
                <c:pt idx="6446">
                  <c:v>4.4701399999999998</c:v>
                </c:pt>
                <c:pt idx="6447">
                  <c:v>4.4712699999999996</c:v>
                </c:pt>
                <c:pt idx="6448">
                  <c:v>4.4721200000000003</c:v>
                </c:pt>
                <c:pt idx="6449">
                  <c:v>4.4736000000000002</c:v>
                </c:pt>
                <c:pt idx="6450">
                  <c:v>4.4749499999999998</c:v>
                </c:pt>
                <c:pt idx="6451">
                  <c:v>4.4759799999999998</c:v>
                </c:pt>
                <c:pt idx="6452">
                  <c:v>4.4774200000000004</c:v>
                </c:pt>
                <c:pt idx="6453">
                  <c:v>4.4789000000000003</c:v>
                </c:pt>
                <c:pt idx="6454">
                  <c:v>4.4800699999999996</c:v>
                </c:pt>
                <c:pt idx="6455">
                  <c:v>4.4809700000000001</c:v>
                </c:pt>
                <c:pt idx="6456">
                  <c:v>4.4816399999999996</c:v>
                </c:pt>
                <c:pt idx="6457">
                  <c:v>4.4826300000000003</c:v>
                </c:pt>
                <c:pt idx="6458">
                  <c:v>4.4839799999999999</c:v>
                </c:pt>
                <c:pt idx="6459">
                  <c:v>4.4850099999999999</c:v>
                </c:pt>
                <c:pt idx="6460">
                  <c:v>4.4857800000000001</c:v>
                </c:pt>
                <c:pt idx="6461">
                  <c:v>4.4864100000000002</c:v>
                </c:pt>
                <c:pt idx="6462">
                  <c:v>4.4869000000000003</c:v>
                </c:pt>
                <c:pt idx="6463">
                  <c:v>4.4882900000000001</c:v>
                </c:pt>
                <c:pt idx="6464">
                  <c:v>4.4893299999999998</c:v>
                </c:pt>
                <c:pt idx="6465">
                  <c:v>4.4901799999999996</c:v>
                </c:pt>
                <c:pt idx="6466">
                  <c:v>4.4916600000000004</c:v>
                </c:pt>
                <c:pt idx="6467">
                  <c:v>4.4929600000000001</c:v>
                </c:pt>
                <c:pt idx="6468">
                  <c:v>4.4939999999999998</c:v>
                </c:pt>
                <c:pt idx="6469">
                  <c:v>4.4948100000000002</c:v>
                </c:pt>
                <c:pt idx="6470">
                  <c:v>4.4953899999999996</c:v>
                </c:pt>
                <c:pt idx="6471">
                  <c:v>4.4968700000000004</c:v>
                </c:pt>
                <c:pt idx="6472">
                  <c:v>4.4980399999999996</c:v>
                </c:pt>
                <c:pt idx="6473">
                  <c:v>4.4989400000000002</c:v>
                </c:pt>
                <c:pt idx="6474">
                  <c:v>4.4996099999999997</c:v>
                </c:pt>
                <c:pt idx="6475">
                  <c:v>4.5001499999999997</c:v>
                </c:pt>
                <c:pt idx="6476">
                  <c:v>4.5015900000000002</c:v>
                </c:pt>
                <c:pt idx="6477">
                  <c:v>4.5027099999999995</c:v>
                </c:pt>
                <c:pt idx="6478">
                  <c:v>4.5035699999999999</c:v>
                </c:pt>
                <c:pt idx="6479">
                  <c:v>4.5050499999999998</c:v>
                </c:pt>
                <c:pt idx="6480">
                  <c:v>4.5064000000000002</c:v>
                </c:pt>
                <c:pt idx="6481">
                  <c:v>4.5074300000000003</c:v>
                </c:pt>
                <c:pt idx="6482">
                  <c:v>4.5082399999999998</c:v>
                </c:pt>
                <c:pt idx="6483">
                  <c:v>4.5092699999999999</c:v>
                </c:pt>
                <c:pt idx="6484">
                  <c:v>4.5107099999999996</c:v>
                </c:pt>
                <c:pt idx="6485">
                  <c:v>4.5117900000000004</c:v>
                </c:pt>
                <c:pt idx="6486">
                  <c:v>4.5128199999999996</c:v>
                </c:pt>
                <c:pt idx="6487">
                  <c:v>4.5144399999999996</c:v>
                </c:pt>
                <c:pt idx="6488">
                  <c:v>4.5156999999999998</c:v>
                </c:pt>
                <c:pt idx="6489">
                  <c:v>4.5166399999999998</c:v>
                </c:pt>
                <c:pt idx="6490">
                  <c:v>4.5174000000000003</c:v>
                </c:pt>
                <c:pt idx="6491">
                  <c:v>4.5179900000000002</c:v>
                </c:pt>
                <c:pt idx="6492">
                  <c:v>4.5194700000000001</c:v>
                </c:pt>
                <c:pt idx="6493">
                  <c:v>4.5205900000000003</c:v>
                </c:pt>
                <c:pt idx="6494">
                  <c:v>4.5214499999999997</c:v>
                </c:pt>
                <c:pt idx="6495">
                  <c:v>4.5221200000000001</c:v>
                </c:pt>
                <c:pt idx="6496">
                  <c:v>4.5236900000000002</c:v>
                </c:pt>
                <c:pt idx="6497">
                  <c:v>4.5248600000000003</c:v>
                </c:pt>
                <c:pt idx="6498">
                  <c:v>4.5258000000000003</c:v>
                </c:pt>
                <c:pt idx="6499">
                  <c:v>4.5265199999999997</c:v>
                </c:pt>
                <c:pt idx="6500">
                  <c:v>4.5272899999999998</c:v>
                </c:pt>
                <c:pt idx="6501">
                  <c:v>4.5286799999999996</c:v>
                </c:pt>
                <c:pt idx="6502">
                  <c:v>4.5297599999999996</c:v>
                </c:pt>
                <c:pt idx="6503">
                  <c:v>4.5306100000000002</c:v>
                </c:pt>
                <c:pt idx="6504">
                  <c:v>4.5320499999999999</c:v>
                </c:pt>
                <c:pt idx="6505">
                  <c:v>4.5333899999999998</c:v>
                </c:pt>
                <c:pt idx="6506">
                  <c:v>4.5344300000000004</c:v>
                </c:pt>
                <c:pt idx="6507">
                  <c:v>4.5351900000000001</c:v>
                </c:pt>
                <c:pt idx="6508">
                  <c:v>4.5358200000000002</c:v>
                </c:pt>
                <c:pt idx="6509">
                  <c:v>4.5367199999999999</c:v>
                </c:pt>
                <c:pt idx="6510">
                  <c:v>4.5380200000000004</c:v>
                </c:pt>
                <c:pt idx="6511">
                  <c:v>4.5390100000000002</c:v>
                </c:pt>
                <c:pt idx="6512">
                  <c:v>4.5397699999999999</c:v>
                </c:pt>
                <c:pt idx="6513">
                  <c:v>4.5404</c:v>
                </c:pt>
                <c:pt idx="6514">
                  <c:v>4.5412999999999997</c:v>
                </c:pt>
                <c:pt idx="6515">
                  <c:v>4.5425599999999999</c:v>
                </c:pt>
                <c:pt idx="6516">
                  <c:v>4.5435499999999998</c:v>
                </c:pt>
                <c:pt idx="6517">
                  <c:v>4.5443100000000003</c:v>
                </c:pt>
                <c:pt idx="6518">
                  <c:v>4.5459300000000002</c:v>
                </c:pt>
                <c:pt idx="6519">
                  <c:v>4.5471399999999997</c:v>
                </c:pt>
                <c:pt idx="6520">
                  <c:v>4.5481299999999996</c:v>
                </c:pt>
                <c:pt idx="6521">
                  <c:v>4.5495200000000002</c:v>
                </c:pt>
                <c:pt idx="6522">
                  <c:v>4.5509599999999999</c:v>
                </c:pt>
                <c:pt idx="6523">
                  <c:v>4.5520800000000001</c:v>
                </c:pt>
                <c:pt idx="6524">
                  <c:v>4.5529400000000004</c:v>
                </c:pt>
                <c:pt idx="6525">
                  <c:v>4.5538299999999996</c:v>
                </c:pt>
                <c:pt idx="6526">
                  <c:v>4.55532</c:v>
                </c:pt>
                <c:pt idx="6527">
                  <c:v>4.5564799999999996</c:v>
                </c:pt>
                <c:pt idx="6528">
                  <c:v>4.5573399999999999</c:v>
                </c:pt>
                <c:pt idx="6529">
                  <c:v>4.5580600000000002</c:v>
                </c:pt>
                <c:pt idx="6530">
                  <c:v>4.5592199999999998</c:v>
                </c:pt>
                <c:pt idx="6531">
                  <c:v>4.5604800000000001</c:v>
                </c:pt>
                <c:pt idx="6532">
                  <c:v>4.5614699999999999</c:v>
                </c:pt>
                <c:pt idx="6533">
                  <c:v>4.5622800000000003</c:v>
                </c:pt>
                <c:pt idx="6534">
                  <c:v>4.5628599999999997</c:v>
                </c:pt>
                <c:pt idx="6535">
                  <c:v>4.5637600000000003</c:v>
                </c:pt>
                <c:pt idx="6536">
                  <c:v>4.5650199999999996</c:v>
                </c:pt>
                <c:pt idx="6537">
                  <c:v>4.5660100000000003</c:v>
                </c:pt>
                <c:pt idx="6538">
                  <c:v>4.56677</c:v>
                </c:pt>
                <c:pt idx="6539">
                  <c:v>4.5682099999999997</c:v>
                </c:pt>
                <c:pt idx="6540">
                  <c:v>4.5694699999999999</c:v>
                </c:pt>
                <c:pt idx="6541">
                  <c:v>4.5704599999999997</c:v>
                </c:pt>
                <c:pt idx="6542">
                  <c:v>4.5712200000000003</c:v>
                </c:pt>
                <c:pt idx="6543">
                  <c:v>4.5726599999999999</c:v>
                </c:pt>
                <c:pt idx="6544">
                  <c:v>4.5739599999999996</c:v>
                </c:pt>
                <c:pt idx="6545">
                  <c:v>4.5749500000000003</c:v>
                </c:pt>
                <c:pt idx="6546">
                  <c:v>4.5757099999999999</c:v>
                </c:pt>
                <c:pt idx="6547">
                  <c:v>4.5771499999999996</c:v>
                </c:pt>
                <c:pt idx="6548">
                  <c:v>4.5784500000000001</c:v>
                </c:pt>
                <c:pt idx="6549">
                  <c:v>4.57944</c:v>
                </c:pt>
                <c:pt idx="6550">
                  <c:v>4.5801999999999996</c:v>
                </c:pt>
                <c:pt idx="6551">
                  <c:v>4.5808299999999997</c:v>
                </c:pt>
                <c:pt idx="6552">
                  <c:v>4.5812799999999996</c:v>
                </c:pt>
                <c:pt idx="6553">
                  <c:v>4.5824499999999997</c:v>
                </c:pt>
                <c:pt idx="6554">
                  <c:v>4.5835699999999999</c:v>
                </c:pt>
                <c:pt idx="6555">
                  <c:v>4.5850499999999998</c:v>
                </c:pt>
                <c:pt idx="6556">
                  <c:v>4.5865799999999997</c:v>
                </c:pt>
                <c:pt idx="6557">
                  <c:v>4.58779</c:v>
                </c:pt>
                <c:pt idx="6558">
                  <c:v>4.5886899999999997</c:v>
                </c:pt>
                <c:pt idx="6559">
                  <c:v>4.5900400000000001</c:v>
                </c:pt>
                <c:pt idx="6560">
                  <c:v>4.5914799999999998</c:v>
                </c:pt>
                <c:pt idx="6561">
                  <c:v>4.5925599999999998</c:v>
                </c:pt>
                <c:pt idx="6562">
                  <c:v>4.5934099999999995</c:v>
                </c:pt>
                <c:pt idx="6563">
                  <c:v>4.5940799999999999</c:v>
                </c:pt>
                <c:pt idx="6564">
                  <c:v>4.5956099999999998</c:v>
                </c:pt>
                <c:pt idx="6565">
                  <c:v>4.5967799999999999</c:v>
                </c:pt>
                <c:pt idx="6566">
                  <c:v>4.5976799999999995</c:v>
                </c:pt>
                <c:pt idx="6567">
                  <c:v>4.5983999999999998</c:v>
                </c:pt>
                <c:pt idx="6568">
                  <c:v>4.5989399999999998</c:v>
                </c:pt>
                <c:pt idx="6569">
                  <c:v>4.5998299999999999</c:v>
                </c:pt>
                <c:pt idx="6570">
                  <c:v>4.6010499999999999</c:v>
                </c:pt>
                <c:pt idx="6571">
                  <c:v>4.6020399999999997</c:v>
                </c:pt>
                <c:pt idx="6572">
                  <c:v>4.6027500000000003</c:v>
                </c:pt>
                <c:pt idx="6573">
                  <c:v>4.60419</c:v>
                </c:pt>
                <c:pt idx="6574">
                  <c:v>4.6054500000000003</c:v>
                </c:pt>
                <c:pt idx="6575">
                  <c:v>4.6064400000000001</c:v>
                </c:pt>
                <c:pt idx="6576">
                  <c:v>4.6071999999999997</c:v>
                </c:pt>
                <c:pt idx="6577">
                  <c:v>4.6086400000000003</c:v>
                </c:pt>
                <c:pt idx="6578">
                  <c:v>4.6098999999999997</c:v>
                </c:pt>
                <c:pt idx="6579">
                  <c:v>4.6108799999999999</c:v>
                </c:pt>
                <c:pt idx="6580">
                  <c:v>4.61165</c:v>
                </c:pt>
                <c:pt idx="6581">
                  <c:v>4.6129100000000003</c:v>
                </c:pt>
                <c:pt idx="6582">
                  <c:v>4.6142500000000002</c:v>
                </c:pt>
                <c:pt idx="6583">
                  <c:v>4.6152899999999999</c:v>
                </c:pt>
                <c:pt idx="6584">
                  <c:v>4.6160500000000004</c:v>
                </c:pt>
                <c:pt idx="6585">
                  <c:v>4.6177099999999998</c:v>
                </c:pt>
                <c:pt idx="6586">
                  <c:v>4.61897</c:v>
                </c:pt>
                <c:pt idx="6587">
                  <c:v>4.6199599999999998</c:v>
                </c:pt>
                <c:pt idx="6588">
                  <c:v>4.6206800000000001</c:v>
                </c:pt>
                <c:pt idx="6589">
                  <c:v>4.6212600000000004</c:v>
                </c:pt>
                <c:pt idx="6590">
                  <c:v>4.6219400000000004</c:v>
                </c:pt>
                <c:pt idx="6591">
                  <c:v>4.6232800000000003</c:v>
                </c:pt>
                <c:pt idx="6592">
                  <c:v>4.6242700000000001</c:v>
                </c:pt>
                <c:pt idx="6593">
                  <c:v>4.6250799999999996</c:v>
                </c:pt>
                <c:pt idx="6594">
                  <c:v>4.6257099999999998</c:v>
                </c:pt>
                <c:pt idx="6595">
                  <c:v>4.6271899999999997</c:v>
                </c:pt>
                <c:pt idx="6596">
                  <c:v>4.6283099999999999</c:v>
                </c:pt>
                <c:pt idx="6597">
                  <c:v>4.6292099999999996</c:v>
                </c:pt>
                <c:pt idx="6598">
                  <c:v>4.6309199999999997</c:v>
                </c:pt>
                <c:pt idx="6599">
                  <c:v>4.6322200000000002</c:v>
                </c:pt>
                <c:pt idx="6600">
                  <c:v>4.6332599999999999</c:v>
                </c:pt>
                <c:pt idx="6601">
                  <c:v>4.6340599999999998</c:v>
                </c:pt>
                <c:pt idx="6602">
                  <c:v>4.6348700000000003</c:v>
                </c:pt>
                <c:pt idx="6603">
                  <c:v>4.6363099999999999</c:v>
                </c:pt>
                <c:pt idx="6604">
                  <c:v>4.6374300000000002</c:v>
                </c:pt>
                <c:pt idx="6605">
                  <c:v>4.6382899999999996</c:v>
                </c:pt>
                <c:pt idx="6606">
                  <c:v>4.63896</c:v>
                </c:pt>
                <c:pt idx="6607">
                  <c:v>4.6397199999999996</c:v>
                </c:pt>
                <c:pt idx="6608">
                  <c:v>4.64107</c:v>
                </c:pt>
                <c:pt idx="6609">
                  <c:v>4.64215</c:v>
                </c:pt>
                <c:pt idx="6610">
                  <c:v>4.6429600000000004</c:v>
                </c:pt>
                <c:pt idx="6611">
                  <c:v>4.6435899999999997</c:v>
                </c:pt>
                <c:pt idx="6612">
                  <c:v>4.6448900000000002</c:v>
                </c:pt>
                <c:pt idx="6613">
                  <c:v>4.6460999999999997</c:v>
                </c:pt>
                <c:pt idx="6614">
                  <c:v>4.6470500000000001</c:v>
                </c:pt>
                <c:pt idx="6615">
                  <c:v>4.6477700000000004</c:v>
                </c:pt>
                <c:pt idx="6616">
                  <c:v>4.6489799999999999</c:v>
                </c:pt>
                <c:pt idx="6617">
                  <c:v>4.6502800000000004</c:v>
                </c:pt>
                <c:pt idx="6618">
                  <c:v>4.6512700000000002</c:v>
                </c:pt>
                <c:pt idx="6619">
                  <c:v>4.6524799999999997</c:v>
                </c:pt>
                <c:pt idx="6620">
                  <c:v>4.6540100000000004</c:v>
                </c:pt>
                <c:pt idx="6621">
                  <c:v>4.6551799999999997</c:v>
                </c:pt>
                <c:pt idx="6622">
                  <c:v>4.6561199999999996</c:v>
                </c:pt>
                <c:pt idx="6623">
                  <c:v>4.6576500000000003</c:v>
                </c:pt>
                <c:pt idx="6624">
                  <c:v>4.6589999999999998</c:v>
                </c:pt>
                <c:pt idx="6625">
                  <c:v>4.6600700000000002</c:v>
                </c:pt>
                <c:pt idx="6626">
                  <c:v>4.6608799999999997</c:v>
                </c:pt>
                <c:pt idx="6627">
                  <c:v>4.6625399999999999</c:v>
                </c:pt>
                <c:pt idx="6628">
                  <c:v>4.6638500000000001</c:v>
                </c:pt>
                <c:pt idx="6629">
                  <c:v>4.6648399999999999</c:v>
                </c:pt>
                <c:pt idx="6630">
                  <c:v>4.6656000000000004</c:v>
                </c:pt>
                <c:pt idx="6631">
                  <c:v>4.6661799999999998</c:v>
                </c:pt>
                <c:pt idx="6632">
                  <c:v>4.6672599999999997</c:v>
                </c:pt>
                <c:pt idx="6633">
                  <c:v>4.66852</c:v>
                </c:pt>
                <c:pt idx="6634">
                  <c:v>4.6694599999999999</c:v>
                </c:pt>
                <c:pt idx="6635">
                  <c:v>4.6701800000000002</c:v>
                </c:pt>
                <c:pt idx="6636">
                  <c:v>4.6713899999999997</c:v>
                </c:pt>
                <c:pt idx="6637">
                  <c:v>4.6726999999999999</c:v>
                </c:pt>
                <c:pt idx="6638">
                  <c:v>4.6737299999999999</c:v>
                </c:pt>
                <c:pt idx="6639">
                  <c:v>4.6744899999999996</c:v>
                </c:pt>
                <c:pt idx="6640">
                  <c:v>4.6757499999999999</c:v>
                </c:pt>
                <c:pt idx="6641">
                  <c:v>4.6771000000000003</c:v>
                </c:pt>
                <c:pt idx="6642">
                  <c:v>4.6781300000000003</c:v>
                </c:pt>
                <c:pt idx="6643">
                  <c:v>4.6789399999999999</c:v>
                </c:pt>
                <c:pt idx="6644">
                  <c:v>4.67957</c:v>
                </c:pt>
                <c:pt idx="6645">
                  <c:v>4.6804699999999997</c:v>
                </c:pt>
                <c:pt idx="6646">
                  <c:v>4.6817700000000002</c:v>
                </c:pt>
                <c:pt idx="6647">
                  <c:v>4.68276</c:v>
                </c:pt>
                <c:pt idx="6648">
                  <c:v>4.6837499999999999</c:v>
                </c:pt>
                <c:pt idx="6649">
                  <c:v>4.6853199999999999</c:v>
                </c:pt>
                <c:pt idx="6650">
                  <c:v>4.6865300000000003</c:v>
                </c:pt>
                <c:pt idx="6651">
                  <c:v>4.6874799999999999</c:v>
                </c:pt>
                <c:pt idx="6652">
                  <c:v>4.6882000000000001</c:v>
                </c:pt>
                <c:pt idx="6653">
                  <c:v>4.6891800000000003</c:v>
                </c:pt>
                <c:pt idx="6654">
                  <c:v>4.6905299999999999</c:v>
                </c:pt>
                <c:pt idx="6655">
                  <c:v>4.69156</c:v>
                </c:pt>
                <c:pt idx="6656">
                  <c:v>4.6923700000000004</c:v>
                </c:pt>
                <c:pt idx="6657">
                  <c:v>4.6932299999999998</c:v>
                </c:pt>
                <c:pt idx="6658">
                  <c:v>4.6947099999999997</c:v>
                </c:pt>
                <c:pt idx="6659">
                  <c:v>4.6958299999999999</c:v>
                </c:pt>
                <c:pt idx="6660">
                  <c:v>4.6966900000000003</c:v>
                </c:pt>
                <c:pt idx="6661">
                  <c:v>4.6983499999999996</c:v>
                </c:pt>
                <c:pt idx="6662">
                  <c:v>4.6997</c:v>
                </c:pt>
                <c:pt idx="6663">
                  <c:v>4.7006800000000002</c:v>
                </c:pt>
                <c:pt idx="6664">
                  <c:v>4.7014500000000004</c:v>
                </c:pt>
                <c:pt idx="6665">
                  <c:v>4.7025300000000003</c:v>
                </c:pt>
                <c:pt idx="6666">
                  <c:v>4.7039200000000001</c:v>
                </c:pt>
                <c:pt idx="6667">
                  <c:v>4.7049500000000002</c:v>
                </c:pt>
                <c:pt idx="6668">
                  <c:v>4.7058</c:v>
                </c:pt>
                <c:pt idx="6669">
                  <c:v>4.7064300000000001</c:v>
                </c:pt>
                <c:pt idx="6670">
                  <c:v>4.7073799999999997</c:v>
                </c:pt>
                <c:pt idx="6671">
                  <c:v>4.7086800000000002</c:v>
                </c:pt>
                <c:pt idx="6672">
                  <c:v>4.70967</c:v>
                </c:pt>
                <c:pt idx="6673">
                  <c:v>4.7104799999999996</c:v>
                </c:pt>
                <c:pt idx="6674">
                  <c:v>4.7110599999999998</c:v>
                </c:pt>
                <c:pt idx="6675">
                  <c:v>4.7117300000000002</c:v>
                </c:pt>
                <c:pt idx="6676">
                  <c:v>4.7130799999999997</c:v>
                </c:pt>
                <c:pt idx="6677">
                  <c:v>4.7141200000000003</c:v>
                </c:pt>
                <c:pt idx="6678">
                  <c:v>4.71488</c:v>
                </c:pt>
                <c:pt idx="6679">
                  <c:v>4.7165400000000002</c:v>
                </c:pt>
                <c:pt idx="6680">
                  <c:v>4.7177999999999995</c:v>
                </c:pt>
                <c:pt idx="6681">
                  <c:v>4.7187900000000003</c:v>
                </c:pt>
                <c:pt idx="6682">
                  <c:v>4.7199600000000004</c:v>
                </c:pt>
                <c:pt idx="6683">
                  <c:v>4.7214799999999997</c:v>
                </c:pt>
                <c:pt idx="6684">
                  <c:v>4.7226100000000004</c:v>
                </c:pt>
                <c:pt idx="6685">
                  <c:v>4.7234999999999996</c:v>
                </c:pt>
                <c:pt idx="6686">
                  <c:v>4.7242199999999999</c:v>
                </c:pt>
                <c:pt idx="6687">
                  <c:v>4.72499</c:v>
                </c:pt>
                <c:pt idx="6688">
                  <c:v>4.7263799999999998</c:v>
                </c:pt>
                <c:pt idx="6689">
                  <c:v>4.7274599999999998</c:v>
                </c:pt>
                <c:pt idx="6690">
                  <c:v>4.7282700000000002</c:v>
                </c:pt>
                <c:pt idx="6691">
                  <c:v>4.7297500000000001</c:v>
                </c:pt>
                <c:pt idx="6692">
                  <c:v>4.7310499999999998</c:v>
                </c:pt>
                <c:pt idx="6693">
                  <c:v>4.7320799999999998</c:v>
                </c:pt>
                <c:pt idx="6694">
                  <c:v>4.7328900000000003</c:v>
                </c:pt>
                <c:pt idx="6695">
                  <c:v>4.7341499999999996</c:v>
                </c:pt>
                <c:pt idx="6696">
                  <c:v>4.7355</c:v>
                </c:pt>
                <c:pt idx="6697">
                  <c:v>4.7365300000000001</c:v>
                </c:pt>
                <c:pt idx="6698">
                  <c:v>4.7373399999999997</c:v>
                </c:pt>
                <c:pt idx="6699">
                  <c:v>4.7379199999999999</c:v>
                </c:pt>
                <c:pt idx="6700">
                  <c:v>4.7394499999999997</c:v>
                </c:pt>
                <c:pt idx="6701">
                  <c:v>4.7406199999999998</c:v>
                </c:pt>
                <c:pt idx="6702">
                  <c:v>4.7415200000000004</c:v>
                </c:pt>
                <c:pt idx="6703">
                  <c:v>4.74282</c:v>
                </c:pt>
                <c:pt idx="6704">
                  <c:v>4.7442599999999997</c:v>
                </c:pt>
                <c:pt idx="6705">
                  <c:v>4.7453399999999997</c:v>
                </c:pt>
                <c:pt idx="6706">
                  <c:v>4.7461900000000004</c:v>
                </c:pt>
                <c:pt idx="6707">
                  <c:v>4.74749</c:v>
                </c:pt>
                <c:pt idx="6708">
                  <c:v>4.7488400000000004</c:v>
                </c:pt>
                <c:pt idx="6709">
                  <c:v>4.7499200000000004</c:v>
                </c:pt>
                <c:pt idx="6710">
                  <c:v>4.7507299999999999</c:v>
                </c:pt>
                <c:pt idx="6711">
                  <c:v>4.7514000000000003</c:v>
                </c:pt>
                <c:pt idx="6712">
                  <c:v>4.7518500000000001</c:v>
                </c:pt>
                <c:pt idx="6713">
                  <c:v>4.7542799999999996</c:v>
                </c:pt>
                <c:pt idx="6714">
                  <c:v>4.7561600000000004</c:v>
                </c:pt>
                <c:pt idx="6715">
                  <c:v>4.7576000000000001</c:v>
                </c:pt>
                <c:pt idx="6716">
                  <c:v>4.7587200000000003</c:v>
                </c:pt>
                <c:pt idx="6717">
                  <c:v>4.7602099999999998</c:v>
                </c:pt>
                <c:pt idx="6718">
                  <c:v>4.7617799999999999</c:v>
                </c:pt>
                <c:pt idx="6719">
                  <c:v>4.76295</c:v>
                </c:pt>
                <c:pt idx="6720">
                  <c:v>4.7641099999999996</c:v>
                </c:pt>
                <c:pt idx="6721">
                  <c:v>4.7657800000000003</c:v>
                </c:pt>
                <c:pt idx="6722">
                  <c:v>4.76708</c:v>
                </c:pt>
                <c:pt idx="6723">
                  <c:v>4.7681100000000001</c:v>
                </c:pt>
                <c:pt idx="6724">
                  <c:v>4.7688800000000002</c:v>
                </c:pt>
                <c:pt idx="6725">
                  <c:v>4.7704899999999997</c:v>
                </c:pt>
                <c:pt idx="6726">
                  <c:v>4.7717499999999999</c:v>
                </c:pt>
                <c:pt idx="6727">
                  <c:v>4.7726899999999999</c:v>
                </c:pt>
                <c:pt idx="6728">
                  <c:v>4.77346</c:v>
                </c:pt>
                <c:pt idx="6729">
                  <c:v>4.7742699999999996</c:v>
                </c:pt>
                <c:pt idx="6730">
                  <c:v>4.7756600000000002</c:v>
                </c:pt>
                <c:pt idx="6731">
                  <c:v>4.7767799999999996</c:v>
                </c:pt>
                <c:pt idx="6732">
                  <c:v>4.77759</c:v>
                </c:pt>
                <c:pt idx="6733">
                  <c:v>4.7793000000000001</c:v>
                </c:pt>
                <c:pt idx="6734">
                  <c:v>4.7805499999999999</c:v>
                </c:pt>
                <c:pt idx="6735">
                  <c:v>4.7815899999999996</c:v>
                </c:pt>
                <c:pt idx="6736">
                  <c:v>4.7823500000000001</c:v>
                </c:pt>
                <c:pt idx="6737">
                  <c:v>4.78294</c:v>
                </c:pt>
                <c:pt idx="6738">
                  <c:v>4.7842399999999996</c:v>
                </c:pt>
                <c:pt idx="6739">
                  <c:v>4.78545</c:v>
                </c:pt>
                <c:pt idx="6740">
                  <c:v>4.7863499999999997</c:v>
                </c:pt>
                <c:pt idx="6741">
                  <c:v>4.7870699999999999</c:v>
                </c:pt>
                <c:pt idx="6742">
                  <c:v>4.78864</c:v>
                </c:pt>
                <c:pt idx="6743">
                  <c:v>4.7898500000000004</c:v>
                </c:pt>
                <c:pt idx="6744">
                  <c:v>4.7907999999999999</c:v>
                </c:pt>
                <c:pt idx="6745">
                  <c:v>4.7915200000000002</c:v>
                </c:pt>
                <c:pt idx="6746">
                  <c:v>4.7930900000000003</c:v>
                </c:pt>
                <c:pt idx="6747">
                  <c:v>4.7942999999999998</c:v>
                </c:pt>
                <c:pt idx="6748">
                  <c:v>4.7952399999999997</c:v>
                </c:pt>
                <c:pt idx="6749">
                  <c:v>4.79596</c:v>
                </c:pt>
                <c:pt idx="6750">
                  <c:v>4.7973600000000003</c:v>
                </c:pt>
                <c:pt idx="6751">
                  <c:v>4.7986599999999999</c:v>
                </c:pt>
                <c:pt idx="6752">
                  <c:v>4.7995999999999999</c:v>
                </c:pt>
                <c:pt idx="6753">
                  <c:v>4.80037</c:v>
                </c:pt>
                <c:pt idx="6754">
                  <c:v>4.8009500000000003</c:v>
                </c:pt>
                <c:pt idx="6755">
                  <c:v>4.8014000000000001</c:v>
                </c:pt>
                <c:pt idx="6756">
                  <c:v>4.8027899999999999</c:v>
                </c:pt>
                <c:pt idx="6757">
                  <c:v>4.80382</c:v>
                </c:pt>
                <c:pt idx="6758">
                  <c:v>4.8046800000000003</c:v>
                </c:pt>
                <c:pt idx="6759">
                  <c:v>4.8053100000000004</c:v>
                </c:pt>
                <c:pt idx="6760">
                  <c:v>4.8064299999999998</c:v>
                </c:pt>
                <c:pt idx="6761">
                  <c:v>4.80769</c:v>
                </c:pt>
                <c:pt idx="6762">
                  <c:v>4.80863</c:v>
                </c:pt>
                <c:pt idx="6763">
                  <c:v>4.8102499999999999</c:v>
                </c:pt>
                <c:pt idx="6764">
                  <c:v>4.8116399999999997</c:v>
                </c:pt>
                <c:pt idx="6765">
                  <c:v>4.8127199999999997</c:v>
                </c:pt>
                <c:pt idx="6766">
                  <c:v>4.8135700000000003</c:v>
                </c:pt>
                <c:pt idx="6767">
                  <c:v>4.8146500000000003</c:v>
                </c:pt>
                <c:pt idx="6768">
                  <c:v>4.81609</c:v>
                </c:pt>
                <c:pt idx="6769">
                  <c:v>4.81717</c:v>
                </c:pt>
                <c:pt idx="6770">
                  <c:v>4.8180199999999997</c:v>
                </c:pt>
                <c:pt idx="6771">
                  <c:v>4.8194999999999997</c:v>
                </c:pt>
                <c:pt idx="6772">
                  <c:v>4.8208500000000001</c:v>
                </c:pt>
                <c:pt idx="6773">
                  <c:v>4.8218800000000002</c:v>
                </c:pt>
                <c:pt idx="6774">
                  <c:v>4.8226899999999997</c:v>
                </c:pt>
                <c:pt idx="6775">
                  <c:v>4.8233199999999998</c:v>
                </c:pt>
                <c:pt idx="6776">
                  <c:v>4.8238099999999999</c:v>
                </c:pt>
                <c:pt idx="6777">
                  <c:v>4.8251600000000003</c:v>
                </c:pt>
                <c:pt idx="6778">
                  <c:v>4.8262400000000003</c:v>
                </c:pt>
                <c:pt idx="6779">
                  <c:v>4.8270900000000001</c:v>
                </c:pt>
                <c:pt idx="6780">
                  <c:v>4.8285799999999997</c:v>
                </c:pt>
                <c:pt idx="6781">
                  <c:v>4.8298800000000002</c:v>
                </c:pt>
                <c:pt idx="6782">
                  <c:v>4.8309100000000003</c:v>
                </c:pt>
                <c:pt idx="6783">
                  <c:v>4.8317199999999998</c:v>
                </c:pt>
                <c:pt idx="6784">
                  <c:v>4.8323</c:v>
                </c:pt>
                <c:pt idx="6785">
                  <c:v>4.8336100000000002</c:v>
                </c:pt>
                <c:pt idx="6786">
                  <c:v>4.8348199999999997</c:v>
                </c:pt>
                <c:pt idx="6787">
                  <c:v>4.8357599999999996</c:v>
                </c:pt>
                <c:pt idx="6788">
                  <c:v>4.8372900000000003</c:v>
                </c:pt>
                <c:pt idx="6789">
                  <c:v>4.8386800000000001</c:v>
                </c:pt>
                <c:pt idx="6790">
                  <c:v>4.8397600000000001</c:v>
                </c:pt>
                <c:pt idx="6791">
                  <c:v>4.8405699999999996</c:v>
                </c:pt>
                <c:pt idx="6792">
                  <c:v>4.8411999999999997</c:v>
                </c:pt>
                <c:pt idx="6793">
                  <c:v>4.84192</c:v>
                </c:pt>
                <c:pt idx="6794">
                  <c:v>4.8432700000000004</c:v>
                </c:pt>
                <c:pt idx="6795">
                  <c:v>4.8443399999999999</c:v>
                </c:pt>
                <c:pt idx="6796">
                  <c:v>4.8451500000000003</c:v>
                </c:pt>
                <c:pt idx="6797">
                  <c:v>4.84659</c:v>
                </c:pt>
                <c:pt idx="6798">
                  <c:v>4.8478899999999996</c:v>
                </c:pt>
                <c:pt idx="6799">
                  <c:v>4.8489300000000002</c:v>
                </c:pt>
                <c:pt idx="6800">
                  <c:v>4.8496899999999998</c:v>
                </c:pt>
                <c:pt idx="6801">
                  <c:v>4.8509500000000001</c:v>
                </c:pt>
                <c:pt idx="6802">
                  <c:v>4.85229</c:v>
                </c:pt>
                <c:pt idx="6803">
                  <c:v>4.8533299999999997</c:v>
                </c:pt>
                <c:pt idx="6804">
                  <c:v>4.8541400000000001</c:v>
                </c:pt>
                <c:pt idx="6805">
                  <c:v>4.8547700000000003</c:v>
                </c:pt>
                <c:pt idx="6806">
                  <c:v>4.8562500000000002</c:v>
                </c:pt>
                <c:pt idx="6807">
                  <c:v>4.8574200000000003</c:v>
                </c:pt>
                <c:pt idx="6808">
                  <c:v>4.8583100000000004</c:v>
                </c:pt>
                <c:pt idx="6809">
                  <c:v>4.8589900000000004</c:v>
                </c:pt>
                <c:pt idx="6810">
                  <c:v>4.8601599999999996</c:v>
                </c:pt>
                <c:pt idx="6811">
                  <c:v>4.8614600000000001</c:v>
                </c:pt>
                <c:pt idx="6812">
                  <c:v>4.8624499999999999</c:v>
                </c:pt>
                <c:pt idx="6813">
                  <c:v>4.8632099999999996</c:v>
                </c:pt>
                <c:pt idx="6814">
                  <c:v>4.8646500000000001</c:v>
                </c:pt>
                <c:pt idx="6815">
                  <c:v>4.8659499999999998</c:v>
                </c:pt>
                <c:pt idx="6816">
                  <c:v>4.8669399999999996</c:v>
                </c:pt>
                <c:pt idx="6817">
                  <c:v>4.8677000000000001</c:v>
                </c:pt>
                <c:pt idx="6818">
                  <c:v>4.8693200000000001</c:v>
                </c:pt>
                <c:pt idx="6819">
                  <c:v>4.8705800000000004</c:v>
                </c:pt>
                <c:pt idx="6820">
                  <c:v>4.8715200000000003</c:v>
                </c:pt>
                <c:pt idx="6821">
                  <c:v>4.8722899999999996</c:v>
                </c:pt>
                <c:pt idx="6822">
                  <c:v>4.8728699999999998</c:v>
                </c:pt>
                <c:pt idx="6823">
                  <c:v>4.8741300000000001</c:v>
                </c:pt>
                <c:pt idx="6824">
                  <c:v>4.8753399999999996</c:v>
                </c:pt>
                <c:pt idx="6825">
                  <c:v>4.8762400000000001</c:v>
                </c:pt>
                <c:pt idx="6826">
                  <c:v>4.8769099999999996</c:v>
                </c:pt>
                <c:pt idx="6827">
                  <c:v>4.8784799999999997</c:v>
                </c:pt>
                <c:pt idx="6828">
                  <c:v>4.8796999999999997</c:v>
                </c:pt>
                <c:pt idx="6829">
                  <c:v>4.8806399999999996</c:v>
                </c:pt>
                <c:pt idx="6830">
                  <c:v>4.88239</c:v>
                </c:pt>
                <c:pt idx="6831">
                  <c:v>4.8837400000000004</c:v>
                </c:pt>
                <c:pt idx="6832">
                  <c:v>4.8847699999999996</c:v>
                </c:pt>
                <c:pt idx="6833">
                  <c:v>4.88558</c:v>
                </c:pt>
                <c:pt idx="6834">
                  <c:v>4.8870199999999997</c:v>
                </c:pt>
                <c:pt idx="6835">
                  <c:v>4.8883200000000002</c:v>
                </c:pt>
                <c:pt idx="6836">
                  <c:v>4.8893599999999999</c:v>
                </c:pt>
                <c:pt idx="6837">
                  <c:v>4.8901199999999996</c:v>
                </c:pt>
                <c:pt idx="6838">
                  <c:v>4.8907499999999997</c:v>
                </c:pt>
                <c:pt idx="6839">
                  <c:v>4.8922299999999996</c:v>
                </c:pt>
                <c:pt idx="6840">
                  <c:v>4.8933499999999999</c:v>
                </c:pt>
                <c:pt idx="6841">
                  <c:v>4.8942499999999995</c:v>
                </c:pt>
                <c:pt idx="6842">
                  <c:v>4.8949699999999998</c:v>
                </c:pt>
                <c:pt idx="6843">
                  <c:v>4.8963200000000002</c:v>
                </c:pt>
                <c:pt idx="6844">
                  <c:v>4.8975799999999996</c:v>
                </c:pt>
                <c:pt idx="6845">
                  <c:v>4.8985200000000004</c:v>
                </c:pt>
                <c:pt idx="6846">
                  <c:v>4.8992399999999998</c:v>
                </c:pt>
                <c:pt idx="6847">
                  <c:v>4.9000500000000002</c:v>
                </c:pt>
                <c:pt idx="6848">
                  <c:v>4.9014800000000003</c:v>
                </c:pt>
                <c:pt idx="6849">
                  <c:v>4.9025600000000003</c:v>
                </c:pt>
                <c:pt idx="6850">
                  <c:v>4.9034199999999997</c:v>
                </c:pt>
                <c:pt idx="6851">
                  <c:v>4.9040400000000002</c:v>
                </c:pt>
                <c:pt idx="6852">
                  <c:v>4.90557</c:v>
                </c:pt>
                <c:pt idx="6853">
                  <c:v>4.9067400000000001</c:v>
                </c:pt>
                <c:pt idx="6854">
                  <c:v>4.90768</c:v>
                </c:pt>
                <c:pt idx="6855">
                  <c:v>4.9085799999999997</c:v>
                </c:pt>
                <c:pt idx="6856">
                  <c:v>4.9101100000000004</c:v>
                </c:pt>
                <c:pt idx="6857">
                  <c:v>4.9112799999999996</c:v>
                </c:pt>
                <c:pt idx="6858">
                  <c:v>4.9121800000000002</c:v>
                </c:pt>
                <c:pt idx="6859">
                  <c:v>4.91289</c:v>
                </c:pt>
                <c:pt idx="6860">
                  <c:v>4.9140600000000001</c:v>
                </c:pt>
                <c:pt idx="6861">
                  <c:v>4.9153700000000002</c:v>
                </c:pt>
                <c:pt idx="6862">
                  <c:v>4.9163499999999996</c:v>
                </c:pt>
                <c:pt idx="6863">
                  <c:v>4.9171199999999997</c:v>
                </c:pt>
                <c:pt idx="6864">
                  <c:v>4.9179300000000001</c:v>
                </c:pt>
                <c:pt idx="6865">
                  <c:v>4.9193600000000002</c:v>
                </c:pt>
                <c:pt idx="6866">
                  <c:v>4.92049</c:v>
                </c:pt>
                <c:pt idx="6867">
                  <c:v>4.9213399999999998</c:v>
                </c:pt>
                <c:pt idx="6868">
                  <c:v>4.9220100000000002</c:v>
                </c:pt>
                <c:pt idx="6869">
                  <c:v>4.9231400000000001</c:v>
                </c:pt>
                <c:pt idx="6870">
                  <c:v>4.9244399999999997</c:v>
                </c:pt>
                <c:pt idx="6871">
                  <c:v>4.9253799999999996</c:v>
                </c:pt>
                <c:pt idx="6872">
                  <c:v>4.9261499999999998</c:v>
                </c:pt>
                <c:pt idx="6873">
                  <c:v>4.9277600000000001</c:v>
                </c:pt>
                <c:pt idx="6874">
                  <c:v>4.9290200000000004</c:v>
                </c:pt>
                <c:pt idx="6875">
                  <c:v>4.9299600000000003</c:v>
                </c:pt>
                <c:pt idx="6876">
                  <c:v>4.9306799999999997</c:v>
                </c:pt>
                <c:pt idx="6877">
                  <c:v>4.9314900000000002</c:v>
                </c:pt>
                <c:pt idx="6878">
                  <c:v>4.9329299999999998</c:v>
                </c:pt>
                <c:pt idx="6879">
                  <c:v>4.9340099999999998</c:v>
                </c:pt>
                <c:pt idx="6880">
                  <c:v>4.9348599999999996</c:v>
                </c:pt>
                <c:pt idx="6881">
                  <c:v>4.9359399999999996</c:v>
                </c:pt>
                <c:pt idx="6882">
                  <c:v>4.9373800000000001</c:v>
                </c:pt>
                <c:pt idx="6883">
                  <c:v>4.9384600000000001</c:v>
                </c:pt>
                <c:pt idx="6884">
                  <c:v>4.9393099999999999</c:v>
                </c:pt>
                <c:pt idx="6885">
                  <c:v>4.9402099999999995</c:v>
                </c:pt>
                <c:pt idx="6886">
                  <c:v>4.9416900000000004</c:v>
                </c:pt>
                <c:pt idx="6887">
                  <c:v>4.9428099999999997</c:v>
                </c:pt>
                <c:pt idx="6888">
                  <c:v>4.9437100000000003</c:v>
                </c:pt>
                <c:pt idx="6889">
                  <c:v>4.9443799999999998</c:v>
                </c:pt>
                <c:pt idx="6890">
                  <c:v>4.9455499999999999</c:v>
                </c:pt>
                <c:pt idx="6891">
                  <c:v>4.94686</c:v>
                </c:pt>
                <c:pt idx="6892">
                  <c:v>4.9478400000000002</c:v>
                </c:pt>
                <c:pt idx="6893">
                  <c:v>4.9486100000000004</c:v>
                </c:pt>
                <c:pt idx="6894">
                  <c:v>4.9501799999999996</c:v>
                </c:pt>
                <c:pt idx="6895">
                  <c:v>4.9514399999999998</c:v>
                </c:pt>
                <c:pt idx="6896">
                  <c:v>4.9524299999999997</c:v>
                </c:pt>
                <c:pt idx="6897">
                  <c:v>4.9531400000000003</c:v>
                </c:pt>
                <c:pt idx="6898">
                  <c:v>4.9547600000000003</c:v>
                </c:pt>
                <c:pt idx="6899">
                  <c:v>4.9559699999999998</c:v>
                </c:pt>
                <c:pt idx="6900">
                  <c:v>4.9569200000000002</c:v>
                </c:pt>
                <c:pt idx="6901">
                  <c:v>4.9576799999999999</c:v>
                </c:pt>
                <c:pt idx="6902">
                  <c:v>4.9590699999999996</c:v>
                </c:pt>
                <c:pt idx="6903">
                  <c:v>4.9603299999999999</c:v>
                </c:pt>
                <c:pt idx="6904">
                  <c:v>4.9613199999999997</c:v>
                </c:pt>
                <c:pt idx="6905">
                  <c:v>4.9620800000000003</c:v>
                </c:pt>
                <c:pt idx="6906">
                  <c:v>4.9626700000000001</c:v>
                </c:pt>
                <c:pt idx="6907">
                  <c:v>4.9637900000000004</c:v>
                </c:pt>
                <c:pt idx="6908">
                  <c:v>4.9649999999999999</c:v>
                </c:pt>
                <c:pt idx="6909">
                  <c:v>4.9659500000000003</c:v>
                </c:pt>
                <c:pt idx="6910">
                  <c:v>4.9668900000000002</c:v>
                </c:pt>
                <c:pt idx="6911">
                  <c:v>4.9684200000000001</c:v>
                </c:pt>
                <c:pt idx="6912">
                  <c:v>4.9696299999999995</c:v>
                </c:pt>
                <c:pt idx="6913">
                  <c:v>4.9705300000000001</c:v>
                </c:pt>
                <c:pt idx="6914">
                  <c:v>4.9712500000000004</c:v>
                </c:pt>
                <c:pt idx="6915">
                  <c:v>4.97201</c:v>
                </c:pt>
                <c:pt idx="6916">
                  <c:v>4.9733999999999998</c:v>
                </c:pt>
                <c:pt idx="6917">
                  <c:v>4.9744799999999998</c:v>
                </c:pt>
                <c:pt idx="6918">
                  <c:v>4.9757400000000001</c:v>
                </c:pt>
                <c:pt idx="6919">
                  <c:v>4.9773100000000001</c:v>
                </c:pt>
                <c:pt idx="6920">
                  <c:v>4.9785300000000001</c:v>
                </c:pt>
                <c:pt idx="6921">
                  <c:v>4.9794700000000001</c:v>
                </c:pt>
                <c:pt idx="6922">
                  <c:v>4.9801900000000003</c:v>
                </c:pt>
                <c:pt idx="6923">
                  <c:v>4.9815800000000001</c:v>
                </c:pt>
                <c:pt idx="6924">
                  <c:v>4.9828400000000004</c:v>
                </c:pt>
                <c:pt idx="6925">
                  <c:v>4.9838300000000002</c:v>
                </c:pt>
                <c:pt idx="6926">
                  <c:v>4.9845899999999999</c:v>
                </c:pt>
                <c:pt idx="6927">
                  <c:v>4.9851700000000001</c:v>
                </c:pt>
                <c:pt idx="6928">
                  <c:v>4.9866099999999998</c:v>
                </c:pt>
                <c:pt idx="6929">
                  <c:v>4.98773</c:v>
                </c:pt>
                <c:pt idx="6930">
                  <c:v>4.9886299999999997</c:v>
                </c:pt>
                <c:pt idx="6931">
                  <c:v>4.9893099999999997</c:v>
                </c:pt>
                <c:pt idx="6932">
                  <c:v>4.9908799999999998</c:v>
                </c:pt>
                <c:pt idx="6933">
                  <c:v>4.9920499999999999</c:v>
                </c:pt>
                <c:pt idx="6934">
                  <c:v>4.9929899999999998</c:v>
                </c:pt>
                <c:pt idx="6935">
                  <c:v>4.9937100000000001</c:v>
                </c:pt>
                <c:pt idx="6936">
                  <c:v>4.9946999999999999</c:v>
                </c:pt>
                <c:pt idx="6937">
                  <c:v>4.9960399999999998</c:v>
                </c:pt>
                <c:pt idx="6938">
                  <c:v>4.9970800000000004</c:v>
                </c:pt>
                <c:pt idx="6939">
                  <c:v>4.9978899999999999</c:v>
                </c:pt>
                <c:pt idx="6940">
                  <c:v>4.99892</c:v>
                </c:pt>
                <c:pt idx="6941">
                  <c:v>5.0003099999999998</c:v>
                </c:pt>
                <c:pt idx="6942">
                  <c:v>5.0013899999999998</c:v>
                </c:pt>
                <c:pt idx="6943">
                  <c:v>5.0022399999999996</c:v>
                </c:pt>
                <c:pt idx="6944">
                  <c:v>5.0035499999999997</c:v>
                </c:pt>
                <c:pt idx="6945">
                  <c:v>5.0048899999999996</c:v>
                </c:pt>
                <c:pt idx="6946">
                  <c:v>5.0059699999999996</c:v>
                </c:pt>
                <c:pt idx="6947">
                  <c:v>5.00678</c:v>
                </c:pt>
                <c:pt idx="6948">
                  <c:v>5.0076799999999997</c:v>
                </c:pt>
                <c:pt idx="6949">
                  <c:v>5.0091200000000002</c:v>
                </c:pt>
                <c:pt idx="6950">
                  <c:v>5.0102399999999996</c:v>
                </c:pt>
                <c:pt idx="6951">
                  <c:v>5.0111400000000001</c:v>
                </c:pt>
                <c:pt idx="6952">
                  <c:v>5.0118099999999997</c:v>
                </c:pt>
                <c:pt idx="6953">
                  <c:v>5.0129400000000004</c:v>
                </c:pt>
                <c:pt idx="6954">
                  <c:v>5.01424</c:v>
                </c:pt>
                <c:pt idx="6955">
                  <c:v>5.0152299999999999</c:v>
                </c:pt>
                <c:pt idx="6956">
                  <c:v>5.0159900000000004</c:v>
                </c:pt>
                <c:pt idx="6957">
                  <c:v>5.0176100000000003</c:v>
                </c:pt>
                <c:pt idx="6958">
                  <c:v>5.0188199999999998</c:v>
                </c:pt>
                <c:pt idx="6959">
                  <c:v>5.0198099999999997</c:v>
                </c:pt>
                <c:pt idx="6960">
                  <c:v>5.0205299999999999</c:v>
                </c:pt>
                <c:pt idx="6961">
                  <c:v>5.0217400000000003</c:v>
                </c:pt>
                <c:pt idx="6962">
                  <c:v>5.0230899999999998</c:v>
                </c:pt>
                <c:pt idx="6963">
                  <c:v>5.0240799999999997</c:v>
                </c:pt>
                <c:pt idx="6964">
                  <c:v>5.0248799999999996</c:v>
                </c:pt>
                <c:pt idx="6965">
                  <c:v>5.0255099999999997</c:v>
                </c:pt>
                <c:pt idx="6966">
                  <c:v>5.0268199999999998</c:v>
                </c:pt>
                <c:pt idx="6967">
                  <c:v>5.0279800000000003</c:v>
                </c:pt>
                <c:pt idx="6968">
                  <c:v>5.0289299999999999</c:v>
                </c:pt>
                <c:pt idx="6969">
                  <c:v>5.0296500000000002</c:v>
                </c:pt>
                <c:pt idx="6970">
                  <c:v>5.0304099999999998</c:v>
                </c:pt>
                <c:pt idx="6971">
                  <c:v>5.0317999999999996</c:v>
                </c:pt>
                <c:pt idx="6972">
                  <c:v>5.0328799999999996</c:v>
                </c:pt>
                <c:pt idx="6973">
                  <c:v>5.03369</c:v>
                </c:pt>
                <c:pt idx="6974">
                  <c:v>5.0348100000000002</c:v>
                </c:pt>
                <c:pt idx="6975">
                  <c:v>5.0362099999999996</c:v>
                </c:pt>
                <c:pt idx="6976">
                  <c:v>5.0373299999999999</c:v>
                </c:pt>
                <c:pt idx="6977">
                  <c:v>5.0381400000000003</c:v>
                </c:pt>
                <c:pt idx="6978">
                  <c:v>5.0392599999999996</c:v>
                </c:pt>
                <c:pt idx="6979">
                  <c:v>5.0406500000000003</c:v>
                </c:pt>
                <c:pt idx="6980">
                  <c:v>5.0417800000000002</c:v>
                </c:pt>
                <c:pt idx="6981">
                  <c:v>5.0426299999999999</c:v>
                </c:pt>
                <c:pt idx="6982">
                  <c:v>5.0441099999999999</c:v>
                </c:pt>
                <c:pt idx="6983">
                  <c:v>5.0454600000000003</c:v>
                </c:pt>
                <c:pt idx="6984">
                  <c:v>5.0464900000000004</c:v>
                </c:pt>
                <c:pt idx="6985">
                  <c:v>5.0475300000000001</c:v>
                </c:pt>
                <c:pt idx="6986">
                  <c:v>5.0491000000000001</c:v>
                </c:pt>
                <c:pt idx="6987">
                  <c:v>5.0503600000000004</c:v>
                </c:pt>
                <c:pt idx="6988">
                  <c:v>5.0513000000000003</c:v>
                </c:pt>
                <c:pt idx="6989">
                  <c:v>5.0520199999999997</c:v>
                </c:pt>
                <c:pt idx="6990">
                  <c:v>5.0526</c:v>
                </c:pt>
                <c:pt idx="6991">
                  <c:v>5.0530099999999996</c:v>
                </c:pt>
                <c:pt idx="6992">
                  <c:v>5.0544000000000002</c:v>
                </c:pt>
                <c:pt idx="6993">
                  <c:v>5.0554300000000003</c:v>
                </c:pt>
                <c:pt idx="6994">
                  <c:v>5.0562399999999998</c:v>
                </c:pt>
                <c:pt idx="6995">
                  <c:v>5.05687</c:v>
                </c:pt>
                <c:pt idx="6996">
                  <c:v>5.0579900000000002</c:v>
                </c:pt>
                <c:pt idx="6997">
                  <c:v>5.0592499999999996</c:v>
                </c:pt>
                <c:pt idx="6998">
                  <c:v>5.0601900000000004</c:v>
                </c:pt>
                <c:pt idx="6999">
                  <c:v>5.0619899999999998</c:v>
                </c:pt>
                <c:pt idx="7000">
                  <c:v>5.0633400000000002</c:v>
                </c:pt>
                <c:pt idx="7001">
                  <c:v>5.0644200000000001</c:v>
                </c:pt>
                <c:pt idx="7002">
                  <c:v>5.0652200000000001</c:v>
                </c:pt>
                <c:pt idx="7003">
                  <c:v>5.0664800000000003</c:v>
                </c:pt>
                <c:pt idx="7004">
                  <c:v>5.0678299999999998</c:v>
                </c:pt>
                <c:pt idx="7005">
                  <c:v>5.0689099999999998</c:v>
                </c:pt>
                <c:pt idx="7006">
                  <c:v>5.0697200000000002</c:v>
                </c:pt>
                <c:pt idx="7007">
                  <c:v>5.0711500000000003</c:v>
                </c:pt>
                <c:pt idx="7008">
                  <c:v>5.0724999999999998</c:v>
                </c:pt>
                <c:pt idx="7009">
                  <c:v>5.0734899999999996</c:v>
                </c:pt>
                <c:pt idx="7010">
                  <c:v>5.0743</c:v>
                </c:pt>
                <c:pt idx="7011">
                  <c:v>5.0757399999999997</c:v>
                </c:pt>
                <c:pt idx="7012">
                  <c:v>5.0770400000000002</c:v>
                </c:pt>
                <c:pt idx="7013">
                  <c:v>5.07803</c:v>
                </c:pt>
                <c:pt idx="7014">
                  <c:v>5.0788399999999996</c:v>
                </c:pt>
                <c:pt idx="7015">
                  <c:v>5.0798699999999997</c:v>
                </c:pt>
                <c:pt idx="7016">
                  <c:v>5.0812600000000003</c:v>
                </c:pt>
                <c:pt idx="7017">
                  <c:v>5.0822900000000004</c:v>
                </c:pt>
                <c:pt idx="7018">
                  <c:v>5.0831499999999998</c:v>
                </c:pt>
                <c:pt idx="7019">
                  <c:v>5.08378</c:v>
                </c:pt>
                <c:pt idx="7020">
                  <c:v>5.0842700000000001</c:v>
                </c:pt>
                <c:pt idx="7021">
                  <c:v>5.0854799999999996</c:v>
                </c:pt>
                <c:pt idx="7022">
                  <c:v>5.0866100000000003</c:v>
                </c:pt>
                <c:pt idx="7023">
                  <c:v>5.08751</c:v>
                </c:pt>
                <c:pt idx="7024">
                  <c:v>5.0889899999999999</c:v>
                </c:pt>
                <c:pt idx="7025">
                  <c:v>5.0903400000000003</c:v>
                </c:pt>
                <c:pt idx="7026">
                  <c:v>5.0914099999999998</c:v>
                </c:pt>
                <c:pt idx="7027">
                  <c:v>5.0922200000000002</c:v>
                </c:pt>
                <c:pt idx="7028">
                  <c:v>5.0934799999999996</c:v>
                </c:pt>
                <c:pt idx="7029">
                  <c:v>5.09483</c:v>
                </c:pt>
                <c:pt idx="7030">
                  <c:v>5.0958600000000001</c:v>
                </c:pt>
                <c:pt idx="7031">
                  <c:v>5.0966699999999996</c:v>
                </c:pt>
                <c:pt idx="7032">
                  <c:v>5.0972999999999997</c:v>
                </c:pt>
                <c:pt idx="7033">
                  <c:v>5.0988300000000004</c:v>
                </c:pt>
                <c:pt idx="7034">
                  <c:v>5.0999499999999998</c:v>
                </c:pt>
                <c:pt idx="7035">
                  <c:v>5.1008500000000003</c:v>
                </c:pt>
                <c:pt idx="7036">
                  <c:v>5.1015699999999997</c:v>
                </c:pt>
                <c:pt idx="7037">
                  <c:v>5.1027300000000002</c:v>
                </c:pt>
                <c:pt idx="7038">
                  <c:v>5.1040400000000004</c:v>
                </c:pt>
                <c:pt idx="7039">
                  <c:v>5.1050300000000002</c:v>
                </c:pt>
                <c:pt idx="7040">
                  <c:v>5.1057899999999998</c:v>
                </c:pt>
                <c:pt idx="7041">
                  <c:v>5.10642</c:v>
                </c:pt>
                <c:pt idx="7042">
                  <c:v>5.1078599999999996</c:v>
                </c:pt>
                <c:pt idx="7043">
                  <c:v>5.1090200000000001</c:v>
                </c:pt>
                <c:pt idx="7044">
                  <c:v>5.1099199999999998</c:v>
                </c:pt>
                <c:pt idx="7045">
                  <c:v>5.1105999999999998</c:v>
                </c:pt>
                <c:pt idx="7046">
                  <c:v>5.11212</c:v>
                </c:pt>
                <c:pt idx="7047">
                  <c:v>5.11334</c:v>
                </c:pt>
                <c:pt idx="7048">
                  <c:v>5.1142799999999999</c:v>
                </c:pt>
                <c:pt idx="7049">
                  <c:v>5.1149500000000003</c:v>
                </c:pt>
                <c:pt idx="7050">
                  <c:v>5.1163499999999997</c:v>
                </c:pt>
                <c:pt idx="7051">
                  <c:v>5.1176000000000004</c:v>
                </c:pt>
                <c:pt idx="7052">
                  <c:v>5.1185900000000002</c:v>
                </c:pt>
                <c:pt idx="7053">
                  <c:v>5.1193600000000004</c:v>
                </c:pt>
                <c:pt idx="7054">
                  <c:v>5.1209300000000004</c:v>
                </c:pt>
                <c:pt idx="7055">
                  <c:v>5.1221899999999998</c:v>
                </c:pt>
                <c:pt idx="7056">
                  <c:v>5.1231299999999997</c:v>
                </c:pt>
                <c:pt idx="7057">
                  <c:v>5.1238900000000003</c:v>
                </c:pt>
                <c:pt idx="7058">
                  <c:v>5.1251100000000003</c:v>
                </c:pt>
                <c:pt idx="7059">
                  <c:v>5.1264099999999999</c:v>
                </c:pt>
                <c:pt idx="7060">
                  <c:v>5.1273999999999997</c:v>
                </c:pt>
                <c:pt idx="7061">
                  <c:v>5.1288299999999998</c:v>
                </c:pt>
                <c:pt idx="7062">
                  <c:v>5.1303200000000002</c:v>
                </c:pt>
                <c:pt idx="7063">
                  <c:v>5.1314799999999998</c:v>
                </c:pt>
                <c:pt idx="7064">
                  <c:v>5.1323800000000004</c:v>
                </c:pt>
                <c:pt idx="7065">
                  <c:v>5.1330600000000004</c:v>
                </c:pt>
                <c:pt idx="7066">
                  <c:v>5.1344000000000003</c:v>
                </c:pt>
                <c:pt idx="7067">
                  <c:v>5.1356599999999997</c:v>
                </c:pt>
                <c:pt idx="7068">
                  <c:v>5.1366100000000001</c:v>
                </c:pt>
                <c:pt idx="7069">
                  <c:v>5.1379999999999999</c:v>
                </c:pt>
                <c:pt idx="7070">
                  <c:v>5.1394399999999996</c:v>
                </c:pt>
                <c:pt idx="7071">
                  <c:v>5.1405599999999998</c:v>
                </c:pt>
                <c:pt idx="7072">
                  <c:v>5.1414099999999996</c:v>
                </c:pt>
                <c:pt idx="7073">
                  <c:v>5.1420899999999996</c:v>
                </c:pt>
                <c:pt idx="7074">
                  <c:v>5.1432500000000001</c:v>
                </c:pt>
                <c:pt idx="7075">
                  <c:v>5.1445100000000004</c:v>
                </c:pt>
                <c:pt idx="7076">
                  <c:v>5.1455000000000002</c:v>
                </c:pt>
                <c:pt idx="7077">
                  <c:v>5.1462599999999998</c:v>
                </c:pt>
                <c:pt idx="7078">
                  <c:v>5.1468499999999997</c:v>
                </c:pt>
                <c:pt idx="7079">
                  <c:v>5.1479699999999999</c:v>
                </c:pt>
                <c:pt idx="7080">
                  <c:v>5.1491800000000003</c:v>
                </c:pt>
                <c:pt idx="7081">
                  <c:v>5.1501299999999999</c:v>
                </c:pt>
                <c:pt idx="7082">
                  <c:v>5.1510699999999998</c:v>
                </c:pt>
                <c:pt idx="7083">
                  <c:v>5.1525999999999996</c:v>
                </c:pt>
                <c:pt idx="7084">
                  <c:v>5.15381</c:v>
                </c:pt>
                <c:pt idx="7085">
                  <c:v>5.1547099999999997</c:v>
                </c:pt>
                <c:pt idx="7086">
                  <c:v>5.15543</c:v>
                </c:pt>
                <c:pt idx="7087">
                  <c:v>5.1559699999999999</c:v>
                </c:pt>
                <c:pt idx="7088">
                  <c:v>5.1574</c:v>
                </c:pt>
                <c:pt idx="7089">
                  <c:v>5.1585299999999998</c:v>
                </c:pt>
                <c:pt idx="7090">
                  <c:v>5.1593799999999996</c:v>
                </c:pt>
                <c:pt idx="7091">
                  <c:v>5.16005</c:v>
                </c:pt>
                <c:pt idx="7092">
                  <c:v>5.16059</c:v>
                </c:pt>
                <c:pt idx="7093">
                  <c:v>5.1619900000000003</c:v>
                </c:pt>
                <c:pt idx="7094">
                  <c:v>5.1631099999999996</c:v>
                </c:pt>
                <c:pt idx="7095">
                  <c:v>5.1639200000000001</c:v>
                </c:pt>
                <c:pt idx="7096">
                  <c:v>5.1654499999999999</c:v>
                </c:pt>
                <c:pt idx="7097">
                  <c:v>5.1667500000000004</c:v>
                </c:pt>
                <c:pt idx="7098">
                  <c:v>5.1677799999999996</c:v>
                </c:pt>
                <c:pt idx="7099">
                  <c:v>5.16859</c:v>
                </c:pt>
                <c:pt idx="7100">
                  <c:v>5.1702500000000002</c:v>
                </c:pt>
                <c:pt idx="7101">
                  <c:v>5.1715099999999996</c:v>
                </c:pt>
                <c:pt idx="7102">
                  <c:v>5.1724499999999995</c:v>
                </c:pt>
                <c:pt idx="7103">
                  <c:v>5.1732199999999997</c:v>
                </c:pt>
                <c:pt idx="7104">
                  <c:v>5.1742499999999998</c:v>
                </c:pt>
                <c:pt idx="7105">
                  <c:v>5.1756399999999996</c:v>
                </c:pt>
                <c:pt idx="7106">
                  <c:v>5.1766800000000002</c:v>
                </c:pt>
                <c:pt idx="7107">
                  <c:v>5.17753</c:v>
                </c:pt>
                <c:pt idx="7108">
                  <c:v>5.1789699999999996</c:v>
                </c:pt>
                <c:pt idx="7109">
                  <c:v>5.1803100000000004</c:v>
                </c:pt>
                <c:pt idx="7110">
                  <c:v>5.1813000000000002</c:v>
                </c:pt>
                <c:pt idx="7111">
                  <c:v>5.1821099999999998</c:v>
                </c:pt>
                <c:pt idx="7112">
                  <c:v>5.1831399999999999</c:v>
                </c:pt>
                <c:pt idx="7113">
                  <c:v>5.1845400000000001</c:v>
                </c:pt>
                <c:pt idx="7114">
                  <c:v>5.1856200000000001</c:v>
                </c:pt>
                <c:pt idx="7115">
                  <c:v>5.1864699999999999</c:v>
                </c:pt>
                <c:pt idx="7116">
                  <c:v>5.1881300000000001</c:v>
                </c:pt>
                <c:pt idx="7117">
                  <c:v>5.1893900000000004</c:v>
                </c:pt>
                <c:pt idx="7118">
                  <c:v>5.1903800000000002</c:v>
                </c:pt>
                <c:pt idx="7119">
                  <c:v>5.1911399999999999</c:v>
                </c:pt>
                <c:pt idx="7120">
                  <c:v>5.19177</c:v>
                </c:pt>
                <c:pt idx="7121">
                  <c:v>5.19285</c:v>
                </c:pt>
                <c:pt idx="7122">
                  <c:v>5.1941100000000002</c:v>
                </c:pt>
                <c:pt idx="7123">
                  <c:v>5.1950500000000002</c:v>
                </c:pt>
                <c:pt idx="7124">
                  <c:v>5.1963999999999997</c:v>
                </c:pt>
                <c:pt idx="7125">
                  <c:v>5.1978299999999997</c:v>
                </c:pt>
                <c:pt idx="7126">
                  <c:v>5.1989599999999996</c:v>
                </c:pt>
                <c:pt idx="7127">
                  <c:v>5.1998100000000003</c:v>
                </c:pt>
                <c:pt idx="7128">
                  <c:v>5.2004799999999998</c:v>
                </c:pt>
                <c:pt idx="7129">
                  <c:v>5.2010199999999998</c:v>
                </c:pt>
                <c:pt idx="7130">
                  <c:v>5.2016499999999999</c:v>
                </c:pt>
                <c:pt idx="7131">
                  <c:v>5.2029100000000001</c:v>
                </c:pt>
                <c:pt idx="7132">
                  <c:v>5.2039</c:v>
                </c:pt>
                <c:pt idx="7133">
                  <c:v>5.2046599999999996</c:v>
                </c:pt>
                <c:pt idx="7134">
                  <c:v>5.2058799999999996</c:v>
                </c:pt>
                <c:pt idx="7135">
                  <c:v>5.2072200000000004</c:v>
                </c:pt>
                <c:pt idx="7136">
                  <c:v>5.2082600000000001</c:v>
                </c:pt>
                <c:pt idx="7137">
                  <c:v>5.2096900000000002</c:v>
                </c:pt>
                <c:pt idx="7138">
                  <c:v>5.2111799999999997</c:v>
                </c:pt>
                <c:pt idx="7139">
                  <c:v>5.2122999999999999</c:v>
                </c:pt>
                <c:pt idx="7140">
                  <c:v>5.2131999999999996</c:v>
                </c:pt>
                <c:pt idx="7141">
                  <c:v>5.21387</c:v>
                </c:pt>
                <c:pt idx="7142">
                  <c:v>5.2154400000000001</c:v>
                </c:pt>
                <c:pt idx="7143">
                  <c:v>5.2166600000000001</c:v>
                </c:pt>
                <c:pt idx="7144">
                  <c:v>5.2175500000000001</c:v>
                </c:pt>
                <c:pt idx="7145">
                  <c:v>5.2184999999999997</c:v>
                </c:pt>
                <c:pt idx="7146">
                  <c:v>5.2200300000000004</c:v>
                </c:pt>
                <c:pt idx="7147">
                  <c:v>5.22119</c:v>
                </c:pt>
                <c:pt idx="7148">
                  <c:v>5.2221399999999996</c:v>
                </c:pt>
                <c:pt idx="7149">
                  <c:v>5.22281</c:v>
                </c:pt>
                <c:pt idx="7150">
                  <c:v>5.2233499999999999</c:v>
                </c:pt>
                <c:pt idx="7151">
                  <c:v>5.2244299999999999</c:v>
                </c:pt>
                <c:pt idx="7152">
                  <c:v>5.2256400000000003</c:v>
                </c:pt>
                <c:pt idx="7153">
                  <c:v>5.22654</c:v>
                </c:pt>
                <c:pt idx="7154">
                  <c:v>5.2272600000000002</c:v>
                </c:pt>
                <c:pt idx="7155">
                  <c:v>5.2284699999999997</c:v>
                </c:pt>
                <c:pt idx="7156">
                  <c:v>5.2297700000000003</c:v>
                </c:pt>
                <c:pt idx="7157">
                  <c:v>5.2307600000000001</c:v>
                </c:pt>
                <c:pt idx="7158">
                  <c:v>5.2315699999999996</c:v>
                </c:pt>
                <c:pt idx="7159">
                  <c:v>5.2325999999999997</c:v>
                </c:pt>
                <c:pt idx="7160">
                  <c:v>5.234</c:v>
                </c:pt>
                <c:pt idx="7161">
                  <c:v>5.2350300000000001</c:v>
                </c:pt>
                <c:pt idx="7162">
                  <c:v>5.23651</c:v>
                </c:pt>
                <c:pt idx="7163">
                  <c:v>5.2380399999999998</c:v>
                </c:pt>
                <c:pt idx="7164">
                  <c:v>5.2392099999999999</c:v>
                </c:pt>
                <c:pt idx="7165">
                  <c:v>5.2403300000000002</c:v>
                </c:pt>
                <c:pt idx="7166">
                  <c:v>5.2419900000000004</c:v>
                </c:pt>
                <c:pt idx="7167">
                  <c:v>5.24329</c:v>
                </c:pt>
                <c:pt idx="7168">
                  <c:v>5.2442799999999998</c:v>
                </c:pt>
                <c:pt idx="7169">
                  <c:v>5.24505</c:v>
                </c:pt>
                <c:pt idx="7170">
                  <c:v>5.2456800000000001</c:v>
                </c:pt>
                <c:pt idx="7171">
                  <c:v>5.24613</c:v>
                </c:pt>
                <c:pt idx="7172">
                  <c:v>5.2472899999999996</c:v>
                </c:pt>
                <c:pt idx="7173">
                  <c:v>5.2484200000000003</c:v>
                </c:pt>
                <c:pt idx="7174">
                  <c:v>5.2492700000000001</c:v>
                </c:pt>
                <c:pt idx="7175">
                  <c:v>5.2499399999999996</c:v>
                </c:pt>
                <c:pt idx="7176">
                  <c:v>5.25129</c:v>
                </c:pt>
                <c:pt idx="7177">
                  <c:v>5.2525000000000004</c:v>
                </c:pt>
                <c:pt idx="7178">
                  <c:v>5.25345</c:v>
                </c:pt>
                <c:pt idx="7179">
                  <c:v>5.25502</c:v>
                </c:pt>
                <c:pt idx="7180">
                  <c:v>5.2564099999999998</c:v>
                </c:pt>
                <c:pt idx="7181">
                  <c:v>5.2574899999999998</c:v>
                </c:pt>
                <c:pt idx="7182">
                  <c:v>5.2583000000000002</c:v>
                </c:pt>
                <c:pt idx="7183">
                  <c:v>5.2591999999999999</c:v>
                </c:pt>
                <c:pt idx="7184">
                  <c:v>5.2606299999999999</c:v>
                </c:pt>
                <c:pt idx="7185">
                  <c:v>5.2618</c:v>
                </c:pt>
                <c:pt idx="7186">
                  <c:v>5.2626600000000003</c:v>
                </c:pt>
                <c:pt idx="7187">
                  <c:v>5.2633299999999998</c:v>
                </c:pt>
                <c:pt idx="7188">
                  <c:v>5.2648999999999999</c:v>
                </c:pt>
                <c:pt idx="7189">
                  <c:v>5.26607</c:v>
                </c:pt>
                <c:pt idx="7190">
                  <c:v>5.26701</c:v>
                </c:pt>
                <c:pt idx="7191">
                  <c:v>5.2677300000000002</c:v>
                </c:pt>
                <c:pt idx="7192">
                  <c:v>5.2682700000000002</c:v>
                </c:pt>
                <c:pt idx="7193">
                  <c:v>5.2697099999999999</c:v>
                </c:pt>
                <c:pt idx="7194">
                  <c:v>5.2708300000000001</c:v>
                </c:pt>
                <c:pt idx="7195">
                  <c:v>5.2716900000000004</c:v>
                </c:pt>
                <c:pt idx="7196">
                  <c:v>5.2723599999999999</c:v>
                </c:pt>
                <c:pt idx="7197">
                  <c:v>5.2738899999999997</c:v>
                </c:pt>
                <c:pt idx="7198">
                  <c:v>5.2751000000000001</c:v>
                </c:pt>
                <c:pt idx="7199">
                  <c:v>5.2759999999999998</c:v>
                </c:pt>
                <c:pt idx="7200">
                  <c:v>5.2773500000000002</c:v>
                </c:pt>
                <c:pt idx="7201">
                  <c:v>5.2787800000000002</c:v>
                </c:pt>
                <c:pt idx="7202">
                  <c:v>5.2798600000000002</c:v>
                </c:pt>
                <c:pt idx="7203">
                  <c:v>5.28071</c:v>
                </c:pt>
                <c:pt idx="7204">
                  <c:v>5.2818399999999999</c:v>
                </c:pt>
                <c:pt idx="7205">
                  <c:v>5.2832299999999996</c:v>
                </c:pt>
                <c:pt idx="7206">
                  <c:v>5.2843499999999999</c:v>
                </c:pt>
                <c:pt idx="7207">
                  <c:v>5.2852100000000002</c:v>
                </c:pt>
                <c:pt idx="7208">
                  <c:v>5.2858799999999997</c:v>
                </c:pt>
                <c:pt idx="7209">
                  <c:v>5.2868199999999996</c:v>
                </c:pt>
                <c:pt idx="7210">
                  <c:v>5.2881299999999998</c:v>
                </c:pt>
                <c:pt idx="7211">
                  <c:v>5.2891599999999999</c:v>
                </c:pt>
                <c:pt idx="7212">
                  <c:v>5.2899200000000004</c:v>
                </c:pt>
                <c:pt idx="7213">
                  <c:v>5.2909600000000001</c:v>
                </c:pt>
                <c:pt idx="7214">
                  <c:v>5.2923499999999999</c:v>
                </c:pt>
                <c:pt idx="7215">
                  <c:v>5.2934299999999999</c:v>
                </c:pt>
                <c:pt idx="7216">
                  <c:v>5.2942799999999997</c:v>
                </c:pt>
                <c:pt idx="7217">
                  <c:v>5.2955399999999999</c:v>
                </c:pt>
                <c:pt idx="7218">
                  <c:v>5.2969299999999997</c:v>
                </c:pt>
                <c:pt idx="7219">
                  <c:v>5.2979599999999998</c:v>
                </c:pt>
                <c:pt idx="7220">
                  <c:v>5.2988200000000001</c:v>
                </c:pt>
                <c:pt idx="7221">
                  <c:v>5.2994500000000002</c:v>
                </c:pt>
                <c:pt idx="7222">
                  <c:v>5.3009300000000001</c:v>
                </c:pt>
                <c:pt idx="7223">
                  <c:v>5.3021000000000003</c:v>
                </c:pt>
                <c:pt idx="7224">
                  <c:v>5.3029999999999999</c:v>
                </c:pt>
                <c:pt idx="7225">
                  <c:v>5.3037099999999997</c:v>
                </c:pt>
                <c:pt idx="7226">
                  <c:v>5.3042499999999997</c:v>
                </c:pt>
                <c:pt idx="7227">
                  <c:v>5.3056900000000002</c:v>
                </c:pt>
                <c:pt idx="7228">
                  <c:v>5.3068099999999996</c:v>
                </c:pt>
                <c:pt idx="7229">
                  <c:v>5.3076699999999999</c:v>
                </c:pt>
                <c:pt idx="7230">
                  <c:v>5.3085199999999997</c:v>
                </c:pt>
                <c:pt idx="7231">
                  <c:v>5.31</c:v>
                </c:pt>
                <c:pt idx="7232">
                  <c:v>5.3111699999999997</c:v>
                </c:pt>
                <c:pt idx="7233">
                  <c:v>5.3120700000000003</c:v>
                </c:pt>
                <c:pt idx="7234">
                  <c:v>5.3127399999999998</c:v>
                </c:pt>
                <c:pt idx="7235">
                  <c:v>5.3139099999999999</c:v>
                </c:pt>
                <c:pt idx="7236">
                  <c:v>5.3151700000000002</c:v>
                </c:pt>
                <c:pt idx="7237">
                  <c:v>5.3162000000000003</c:v>
                </c:pt>
                <c:pt idx="7238">
                  <c:v>5.3169700000000004</c:v>
                </c:pt>
                <c:pt idx="7239">
                  <c:v>5.3185399999999996</c:v>
                </c:pt>
                <c:pt idx="7240">
                  <c:v>5.3197999999999999</c:v>
                </c:pt>
                <c:pt idx="7241">
                  <c:v>5.3207899999999997</c:v>
                </c:pt>
                <c:pt idx="7242">
                  <c:v>5.3221299999999996</c:v>
                </c:pt>
                <c:pt idx="7243">
                  <c:v>5.32362</c:v>
                </c:pt>
                <c:pt idx="7244">
                  <c:v>5.3247400000000003</c:v>
                </c:pt>
                <c:pt idx="7245">
                  <c:v>5.32559</c:v>
                </c:pt>
                <c:pt idx="7246">
                  <c:v>5.3262700000000001</c:v>
                </c:pt>
                <c:pt idx="7247">
                  <c:v>5.3270299999999997</c:v>
                </c:pt>
                <c:pt idx="7248">
                  <c:v>5.3283800000000001</c:v>
                </c:pt>
                <c:pt idx="7249">
                  <c:v>5.3294100000000002</c:v>
                </c:pt>
                <c:pt idx="7250">
                  <c:v>5.33026</c:v>
                </c:pt>
                <c:pt idx="7251">
                  <c:v>5.33134</c:v>
                </c:pt>
                <c:pt idx="7252">
                  <c:v>5.3327299999999997</c:v>
                </c:pt>
                <c:pt idx="7253">
                  <c:v>5.3338099999999997</c:v>
                </c:pt>
                <c:pt idx="7254">
                  <c:v>5.33467</c:v>
                </c:pt>
                <c:pt idx="7255">
                  <c:v>5.3357400000000004</c:v>
                </c:pt>
                <c:pt idx="7256">
                  <c:v>5.33718</c:v>
                </c:pt>
                <c:pt idx="7257">
                  <c:v>5.33826</c:v>
                </c:pt>
                <c:pt idx="7258">
                  <c:v>5.3391099999999998</c:v>
                </c:pt>
                <c:pt idx="7259">
                  <c:v>5.3400100000000004</c:v>
                </c:pt>
                <c:pt idx="7260">
                  <c:v>5.3414900000000003</c:v>
                </c:pt>
                <c:pt idx="7261">
                  <c:v>5.3426200000000001</c:v>
                </c:pt>
                <c:pt idx="7262">
                  <c:v>5.3435199999999998</c:v>
                </c:pt>
                <c:pt idx="7263">
                  <c:v>5.3446400000000001</c:v>
                </c:pt>
                <c:pt idx="7264">
                  <c:v>5.3460799999999997</c:v>
                </c:pt>
                <c:pt idx="7265">
                  <c:v>5.3472</c:v>
                </c:pt>
                <c:pt idx="7266">
                  <c:v>5.3480499999999997</c:v>
                </c:pt>
                <c:pt idx="7267">
                  <c:v>5.3487299999999998</c:v>
                </c:pt>
                <c:pt idx="7268">
                  <c:v>5.3498900000000003</c:v>
                </c:pt>
                <c:pt idx="7269">
                  <c:v>5.3511499999999996</c:v>
                </c:pt>
                <c:pt idx="7270">
                  <c:v>5.3521400000000003</c:v>
                </c:pt>
                <c:pt idx="7271">
                  <c:v>5.3529</c:v>
                </c:pt>
                <c:pt idx="7272">
                  <c:v>5.3539399999999997</c:v>
                </c:pt>
                <c:pt idx="7273">
                  <c:v>5.3552900000000001</c:v>
                </c:pt>
                <c:pt idx="7274">
                  <c:v>5.3563599999999996</c:v>
                </c:pt>
                <c:pt idx="7275">
                  <c:v>5.35717</c:v>
                </c:pt>
                <c:pt idx="7276">
                  <c:v>5.35825</c:v>
                </c:pt>
                <c:pt idx="7277">
                  <c:v>5.3596899999999996</c:v>
                </c:pt>
                <c:pt idx="7278">
                  <c:v>5.3607699999999996</c:v>
                </c:pt>
                <c:pt idx="7279">
                  <c:v>5.3622500000000004</c:v>
                </c:pt>
                <c:pt idx="7280">
                  <c:v>5.3637800000000002</c:v>
                </c:pt>
                <c:pt idx="7281">
                  <c:v>5.3649399999999998</c:v>
                </c:pt>
                <c:pt idx="7282">
                  <c:v>5.3658900000000003</c:v>
                </c:pt>
                <c:pt idx="7283">
                  <c:v>5.3665599999999998</c:v>
                </c:pt>
                <c:pt idx="7284">
                  <c:v>5.3670999999999998</c:v>
                </c:pt>
                <c:pt idx="7285">
                  <c:v>5.36836</c:v>
                </c:pt>
                <c:pt idx="7286">
                  <c:v>5.3695300000000001</c:v>
                </c:pt>
                <c:pt idx="7287">
                  <c:v>5.3704200000000002</c:v>
                </c:pt>
                <c:pt idx="7288">
                  <c:v>5.3711000000000002</c:v>
                </c:pt>
                <c:pt idx="7289">
                  <c:v>5.3723099999999997</c:v>
                </c:pt>
                <c:pt idx="7290">
                  <c:v>5.37357</c:v>
                </c:pt>
                <c:pt idx="7291">
                  <c:v>5.3745599999999998</c:v>
                </c:pt>
                <c:pt idx="7292">
                  <c:v>5.3753200000000003</c:v>
                </c:pt>
                <c:pt idx="7293">
                  <c:v>5.3765799999999997</c:v>
                </c:pt>
                <c:pt idx="7294">
                  <c:v>5.3779300000000001</c:v>
                </c:pt>
                <c:pt idx="7295">
                  <c:v>5.3789600000000002</c:v>
                </c:pt>
                <c:pt idx="7296">
                  <c:v>5.3797199999999998</c:v>
                </c:pt>
                <c:pt idx="7297">
                  <c:v>5.3807999999999998</c:v>
                </c:pt>
                <c:pt idx="7298">
                  <c:v>5.3821899999999996</c:v>
                </c:pt>
                <c:pt idx="7299">
                  <c:v>5.3832699999999996</c:v>
                </c:pt>
                <c:pt idx="7300">
                  <c:v>5.38408</c:v>
                </c:pt>
                <c:pt idx="7301">
                  <c:v>5.3847500000000004</c:v>
                </c:pt>
                <c:pt idx="7302">
                  <c:v>5.3852500000000001</c:v>
                </c:pt>
                <c:pt idx="7303">
                  <c:v>5.3860599999999996</c:v>
                </c:pt>
                <c:pt idx="7304">
                  <c:v>5.38727</c:v>
                </c:pt>
                <c:pt idx="7305">
                  <c:v>5.3882099999999999</c:v>
                </c:pt>
                <c:pt idx="7306">
                  <c:v>5.3889800000000001</c:v>
                </c:pt>
                <c:pt idx="7307">
                  <c:v>5.3905500000000002</c:v>
                </c:pt>
                <c:pt idx="7308">
                  <c:v>5.3917599999999997</c:v>
                </c:pt>
                <c:pt idx="7309">
                  <c:v>5.3927100000000001</c:v>
                </c:pt>
                <c:pt idx="7310">
                  <c:v>5.3942800000000002</c:v>
                </c:pt>
                <c:pt idx="7311">
                  <c:v>5.39567</c:v>
                </c:pt>
                <c:pt idx="7312">
                  <c:v>5.3967499999999999</c:v>
                </c:pt>
                <c:pt idx="7313">
                  <c:v>5.3975600000000004</c:v>
                </c:pt>
                <c:pt idx="7314">
                  <c:v>5.3982299999999999</c:v>
                </c:pt>
                <c:pt idx="7315">
                  <c:v>5.3993500000000001</c:v>
                </c:pt>
                <c:pt idx="7316">
                  <c:v>5.4006100000000004</c:v>
                </c:pt>
                <c:pt idx="7317">
                  <c:v>5.4016000000000002</c:v>
                </c:pt>
                <c:pt idx="7318">
                  <c:v>5.4027700000000003</c:v>
                </c:pt>
                <c:pt idx="7319">
                  <c:v>5.4042899999999996</c:v>
                </c:pt>
                <c:pt idx="7320">
                  <c:v>5.4054599999999997</c:v>
                </c:pt>
                <c:pt idx="7321">
                  <c:v>5.4063600000000003</c:v>
                </c:pt>
                <c:pt idx="7322">
                  <c:v>5.4070400000000003</c:v>
                </c:pt>
                <c:pt idx="7323">
                  <c:v>5.4086100000000004</c:v>
                </c:pt>
                <c:pt idx="7324">
                  <c:v>5.4097799999999996</c:v>
                </c:pt>
                <c:pt idx="7325">
                  <c:v>5.4107200000000004</c:v>
                </c:pt>
                <c:pt idx="7326">
                  <c:v>5.4114399999999998</c:v>
                </c:pt>
                <c:pt idx="7327">
                  <c:v>5.4122500000000002</c:v>
                </c:pt>
                <c:pt idx="7328">
                  <c:v>5.41364</c:v>
                </c:pt>
                <c:pt idx="7329">
                  <c:v>5.41472</c:v>
                </c:pt>
                <c:pt idx="7330">
                  <c:v>5.4155300000000004</c:v>
                </c:pt>
                <c:pt idx="7331">
                  <c:v>5.4171899999999997</c:v>
                </c:pt>
                <c:pt idx="7332">
                  <c:v>5.4184900000000003</c:v>
                </c:pt>
                <c:pt idx="7333">
                  <c:v>5.4194800000000001</c:v>
                </c:pt>
                <c:pt idx="7334">
                  <c:v>5.4202399999999997</c:v>
                </c:pt>
                <c:pt idx="7335">
                  <c:v>5.4211</c:v>
                </c:pt>
                <c:pt idx="7336">
                  <c:v>5.4224899999999998</c:v>
                </c:pt>
                <c:pt idx="7337">
                  <c:v>5.42361</c:v>
                </c:pt>
                <c:pt idx="7338">
                  <c:v>5.4244599999999998</c:v>
                </c:pt>
                <c:pt idx="7339">
                  <c:v>5.4261299999999997</c:v>
                </c:pt>
                <c:pt idx="7340">
                  <c:v>5.4274300000000002</c:v>
                </c:pt>
                <c:pt idx="7341">
                  <c:v>5.4284600000000003</c:v>
                </c:pt>
                <c:pt idx="7342">
                  <c:v>5.4292299999999996</c:v>
                </c:pt>
                <c:pt idx="7343">
                  <c:v>5.4298099999999998</c:v>
                </c:pt>
                <c:pt idx="7344">
                  <c:v>5.4311100000000003</c:v>
                </c:pt>
                <c:pt idx="7345">
                  <c:v>5.4323300000000003</c:v>
                </c:pt>
                <c:pt idx="7346">
                  <c:v>5.4332200000000004</c:v>
                </c:pt>
                <c:pt idx="7347">
                  <c:v>5.4339399999999998</c:v>
                </c:pt>
                <c:pt idx="7348">
                  <c:v>5.4353400000000001</c:v>
                </c:pt>
                <c:pt idx="7349">
                  <c:v>5.4365899999999998</c:v>
                </c:pt>
                <c:pt idx="7350">
                  <c:v>5.4375400000000003</c:v>
                </c:pt>
                <c:pt idx="7351">
                  <c:v>5.4385300000000001</c:v>
                </c:pt>
                <c:pt idx="7352">
                  <c:v>5.4400500000000003</c:v>
                </c:pt>
                <c:pt idx="7353">
                  <c:v>5.4412700000000003</c:v>
                </c:pt>
                <c:pt idx="7354">
                  <c:v>5.4421600000000003</c:v>
                </c:pt>
                <c:pt idx="7355">
                  <c:v>5.44374</c:v>
                </c:pt>
                <c:pt idx="7356">
                  <c:v>5.4451299999999998</c:v>
                </c:pt>
                <c:pt idx="7357">
                  <c:v>5.4462099999999998</c:v>
                </c:pt>
                <c:pt idx="7358">
                  <c:v>5.4470200000000002</c:v>
                </c:pt>
                <c:pt idx="7359">
                  <c:v>5.4476399999999998</c:v>
                </c:pt>
                <c:pt idx="7360">
                  <c:v>5.4488099999999999</c:v>
                </c:pt>
                <c:pt idx="7361">
                  <c:v>5.4500299999999999</c:v>
                </c:pt>
                <c:pt idx="7362">
                  <c:v>5.4510100000000001</c:v>
                </c:pt>
                <c:pt idx="7363">
                  <c:v>5.4517800000000003</c:v>
                </c:pt>
                <c:pt idx="7364">
                  <c:v>5.4523599999999997</c:v>
                </c:pt>
                <c:pt idx="7365">
                  <c:v>5.4536199999999999</c:v>
                </c:pt>
                <c:pt idx="7366">
                  <c:v>5.45479</c:v>
                </c:pt>
                <c:pt idx="7367">
                  <c:v>5.45573</c:v>
                </c:pt>
                <c:pt idx="7368">
                  <c:v>5.4564000000000004</c:v>
                </c:pt>
                <c:pt idx="7369">
                  <c:v>5.4577999999999998</c:v>
                </c:pt>
                <c:pt idx="7370">
                  <c:v>5.4590500000000004</c:v>
                </c:pt>
                <c:pt idx="7371">
                  <c:v>5.46</c:v>
                </c:pt>
                <c:pt idx="7372">
                  <c:v>5.4612100000000003</c:v>
                </c:pt>
                <c:pt idx="7373">
                  <c:v>5.4626900000000003</c:v>
                </c:pt>
                <c:pt idx="7374">
                  <c:v>5.4638600000000004</c:v>
                </c:pt>
                <c:pt idx="7375">
                  <c:v>5.4647600000000001</c:v>
                </c:pt>
                <c:pt idx="7376">
                  <c:v>5.4654299999999996</c:v>
                </c:pt>
                <c:pt idx="7377">
                  <c:v>5.4659699999999996</c:v>
                </c:pt>
                <c:pt idx="7378">
                  <c:v>5.4670500000000004</c:v>
                </c:pt>
                <c:pt idx="7379">
                  <c:v>5.4682199999999996</c:v>
                </c:pt>
                <c:pt idx="7380">
                  <c:v>5.4691599999999996</c:v>
                </c:pt>
                <c:pt idx="7381">
                  <c:v>5.4698799999999999</c:v>
                </c:pt>
                <c:pt idx="7382">
                  <c:v>5.4712699999999996</c:v>
                </c:pt>
                <c:pt idx="7383">
                  <c:v>5.4724899999999996</c:v>
                </c:pt>
                <c:pt idx="7384">
                  <c:v>5.4734699999999998</c:v>
                </c:pt>
                <c:pt idx="7385">
                  <c:v>5.47424</c:v>
                </c:pt>
                <c:pt idx="7386">
                  <c:v>5.4756299999999998</c:v>
                </c:pt>
                <c:pt idx="7387">
                  <c:v>5.4769300000000003</c:v>
                </c:pt>
                <c:pt idx="7388">
                  <c:v>5.4779200000000001</c:v>
                </c:pt>
                <c:pt idx="7389">
                  <c:v>5.4786900000000003</c:v>
                </c:pt>
                <c:pt idx="7390">
                  <c:v>5.4797200000000004</c:v>
                </c:pt>
                <c:pt idx="7391">
                  <c:v>5.4810699999999999</c:v>
                </c:pt>
                <c:pt idx="7392">
                  <c:v>5.4821400000000002</c:v>
                </c:pt>
                <c:pt idx="7393">
                  <c:v>5.4829499999999998</c:v>
                </c:pt>
                <c:pt idx="7394">
                  <c:v>5.4838500000000003</c:v>
                </c:pt>
                <c:pt idx="7395">
                  <c:v>5.48529</c:v>
                </c:pt>
                <c:pt idx="7396">
                  <c:v>5.4864100000000002</c:v>
                </c:pt>
                <c:pt idx="7397">
                  <c:v>5.4873099999999999</c:v>
                </c:pt>
                <c:pt idx="7398">
                  <c:v>5.4883899999999999</c:v>
                </c:pt>
                <c:pt idx="7399">
                  <c:v>5.4898300000000004</c:v>
                </c:pt>
                <c:pt idx="7400">
                  <c:v>5.4909499999999998</c:v>
                </c:pt>
                <c:pt idx="7401">
                  <c:v>5.4917999999999996</c:v>
                </c:pt>
                <c:pt idx="7402">
                  <c:v>5.4927000000000001</c:v>
                </c:pt>
                <c:pt idx="7403">
                  <c:v>5.4941800000000001</c:v>
                </c:pt>
                <c:pt idx="7404">
                  <c:v>5.4953500000000002</c:v>
                </c:pt>
                <c:pt idx="7405">
                  <c:v>5.4962499999999999</c:v>
                </c:pt>
                <c:pt idx="7406">
                  <c:v>5.4971500000000004</c:v>
                </c:pt>
                <c:pt idx="7407">
                  <c:v>5.4986300000000004</c:v>
                </c:pt>
                <c:pt idx="7408">
                  <c:v>5.4997999999999996</c:v>
                </c:pt>
                <c:pt idx="7409">
                  <c:v>5.5007000000000001</c:v>
                </c:pt>
                <c:pt idx="7410">
                  <c:v>5.5013699999999996</c:v>
                </c:pt>
                <c:pt idx="7411">
                  <c:v>5.5021300000000002</c:v>
                </c:pt>
                <c:pt idx="7412">
                  <c:v>5.5035299999999996</c:v>
                </c:pt>
                <c:pt idx="7413">
                  <c:v>5.5046099999999996</c:v>
                </c:pt>
                <c:pt idx="7414">
                  <c:v>5.5054100000000004</c:v>
                </c:pt>
                <c:pt idx="7415">
                  <c:v>5.5064900000000003</c:v>
                </c:pt>
                <c:pt idx="7416">
                  <c:v>5.50793</c:v>
                </c:pt>
                <c:pt idx="7417">
                  <c:v>5.50901</c:v>
                </c:pt>
                <c:pt idx="7418">
                  <c:v>5.5098599999999998</c:v>
                </c:pt>
                <c:pt idx="7419">
                  <c:v>5.5107099999999996</c:v>
                </c:pt>
                <c:pt idx="7420">
                  <c:v>5.5122</c:v>
                </c:pt>
                <c:pt idx="7421">
                  <c:v>5.5133200000000002</c:v>
                </c:pt>
                <c:pt idx="7422">
                  <c:v>5.5142199999999999</c:v>
                </c:pt>
                <c:pt idx="7423">
                  <c:v>5.5148900000000003</c:v>
                </c:pt>
                <c:pt idx="7424">
                  <c:v>5.5156599999999996</c:v>
                </c:pt>
                <c:pt idx="7425">
                  <c:v>5.5170000000000003</c:v>
                </c:pt>
                <c:pt idx="7426">
                  <c:v>5.5180800000000003</c:v>
                </c:pt>
                <c:pt idx="7427">
                  <c:v>5.5188899999999999</c:v>
                </c:pt>
                <c:pt idx="7428">
                  <c:v>5.5195600000000002</c:v>
                </c:pt>
                <c:pt idx="7429">
                  <c:v>5.5210499999999998</c:v>
                </c:pt>
                <c:pt idx="7430">
                  <c:v>5.5222100000000003</c:v>
                </c:pt>
                <c:pt idx="7431">
                  <c:v>5.52311</c:v>
                </c:pt>
                <c:pt idx="7432">
                  <c:v>5.5238300000000002</c:v>
                </c:pt>
                <c:pt idx="7433">
                  <c:v>5.52536</c:v>
                </c:pt>
                <c:pt idx="7434">
                  <c:v>5.5265700000000004</c:v>
                </c:pt>
                <c:pt idx="7435">
                  <c:v>5.52752</c:v>
                </c:pt>
                <c:pt idx="7436">
                  <c:v>5.5284599999999999</c:v>
                </c:pt>
                <c:pt idx="7437">
                  <c:v>5.5299899999999997</c:v>
                </c:pt>
                <c:pt idx="7438">
                  <c:v>5.5311500000000002</c:v>
                </c:pt>
                <c:pt idx="7439">
                  <c:v>5.5323200000000003</c:v>
                </c:pt>
                <c:pt idx="7440">
                  <c:v>5.5339799999999997</c:v>
                </c:pt>
                <c:pt idx="7441">
                  <c:v>5.5352399999999999</c:v>
                </c:pt>
                <c:pt idx="7442">
                  <c:v>5.5362799999999996</c:v>
                </c:pt>
                <c:pt idx="7443">
                  <c:v>5.5370400000000002</c:v>
                </c:pt>
                <c:pt idx="7444">
                  <c:v>5.5376200000000004</c:v>
                </c:pt>
                <c:pt idx="7445">
                  <c:v>5.53911</c:v>
                </c:pt>
                <c:pt idx="7446">
                  <c:v>5.5402699999999996</c:v>
                </c:pt>
                <c:pt idx="7447">
                  <c:v>5.5411700000000002</c:v>
                </c:pt>
                <c:pt idx="7448">
                  <c:v>5.5420699999999998</c:v>
                </c:pt>
                <c:pt idx="7449">
                  <c:v>5.5435499999999998</c:v>
                </c:pt>
                <c:pt idx="7450">
                  <c:v>5.5447199999999999</c:v>
                </c:pt>
                <c:pt idx="7451">
                  <c:v>5.5456199999999995</c:v>
                </c:pt>
                <c:pt idx="7452">
                  <c:v>5.5462899999999999</c:v>
                </c:pt>
                <c:pt idx="7453">
                  <c:v>5.5470600000000001</c:v>
                </c:pt>
                <c:pt idx="7454">
                  <c:v>5.5484499999999999</c:v>
                </c:pt>
                <c:pt idx="7455">
                  <c:v>5.5495299999999999</c:v>
                </c:pt>
                <c:pt idx="7456">
                  <c:v>5.5503400000000003</c:v>
                </c:pt>
                <c:pt idx="7457">
                  <c:v>5.5514099999999997</c:v>
                </c:pt>
                <c:pt idx="7458">
                  <c:v>5.5528500000000003</c:v>
                </c:pt>
                <c:pt idx="7459">
                  <c:v>5.5539300000000003</c:v>
                </c:pt>
                <c:pt idx="7460">
                  <c:v>5.5547800000000001</c:v>
                </c:pt>
                <c:pt idx="7461">
                  <c:v>5.55586</c:v>
                </c:pt>
                <c:pt idx="7462">
                  <c:v>5.5572999999999997</c:v>
                </c:pt>
                <c:pt idx="7463">
                  <c:v>5.5583799999999997</c:v>
                </c:pt>
                <c:pt idx="7464">
                  <c:v>5.5592300000000003</c:v>
                </c:pt>
                <c:pt idx="7465">
                  <c:v>5.5598999999999998</c:v>
                </c:pt>
                <c:pt idx="7466">
                  <c:v>5.5610299999999997</c:v>
                </c:pt>
                <c:pt idx="7467">
                  <c:v>5.5623300000000002</c:v>
                </c:pt>
                <c:pt idx="7468">
                  <c:v>5.5632700000000002</c:v>
                </c:pt>
                <c:pt idx="7469">
                  <c:v>5.5644900000000002</c:v>
                </c:pt>
                <c:pt idx="7470">
                  <c:v>5.5660100000000003</c:v>
                </c:pt>
                <c:pt idx="7471">
                  <c:v>5.5671400000000002</c:v>
                </c:pt>
                <c:pt idx="7472">
                  <c:v>5.5680399999999999</c:v>
                </c:pt>
                <c:pt idx="7473">
                  <c:v>5.5687499999999996</c:v>
                </c:pt>
                <c:pt idx="7474">
                  <c:v>5.5697400000000004</c:v>
                </c:pt>
                <c:pt idx="7475">
                  <c:v>5.57104</c:v>
                </c:pt>
                <c:pt idx="7476">
                  <c:v>5.5720799999999997</c:v>
                </c:pt>
                <c:pt idx="7477">
                  <c:v>5.5728900000000001</c:v>
                </c:pt>
                <c:pt idx="7478">
                  <c:v>5.5735200000000003</c:v>
                </c:pt>
                <c:pt idx="7479">
                  <c:v>5.5750000000000002</c:v>
                </c:pt>
                <c:pt idx="7480">
                  <c:v>5.5761700000000003</c:v>
                </c:pt>
                <c:pt idx="7481">
                  <c:v>5.5775100000000002</c:v>
                </c:pt>
                <c:pt idx="7482">
                  <c:v>5.5790899999999999</c:v>
                </c:pt>
                <c:pt idx="7483">
                  <c:v>5.5803399999999996</c:v>
                </c:pt>
                <c:pt idx="7484">
                  <c:v>5.5813300000000003</c:v>
                </c:pt>
                <c:pt idx="7485">
                  <c:v>5.5820499999999997</c:v>
                </c:pt>
                <c:pt idx="7486">
                  <c:v>5.5832600000000001</c:v>
                </c:pt>
                <c:pt idx="7487">
                  <c:v>5.5846099999999996</c:v>
                </c:pt>
                <c:pt idx="7488">
                  <c:v>5.5856000000000003</c:v>
                </c:pt>
                <c:pt idx="7489">
                  <c:v>5.5864099999999999</c:v>
                </c:pt>
                <c:pt idx="7490">
                  <c:v>5.58704</c:v>
                </c:pt>
                <c:pt idx="7491">
                  <c:v>5.5879399999999997</c:v>
                </c:pt>
                <c:pt idx="7492">
                  <c:v>5.5891900000000003</c:v>
                </c:pt>
                <c:pt idx="7493">
                  <c:v>5.5901800000000001</c:v>
                </c:pt>
                <c:pt idx="7494">
                  <c:v>5.5909899999999997</c:v>
                </c:pt>
                <c:pt idx="7495">
                  <c:v>5.5915699999999999</c:v>
                </c:pt>
                <c:pt idx="7496">
                  <c:v>5.5924699999999996</c:v>
                </c:pt>
                <c:pt idx="7497">
                  <c:v>5.5937299999999999</c:v>
                </c:pt>
                <c:pt idx="7498">
                  <c:v>5.5947199999999997</c:v>
                </c:pt>
                <c:pt idx="7499">
                  <c:v>5.5954800000000002</c:v>
                </c:pt>
                <c:pt idx="7500">
                  <c:v>5.5967000000000002</c:v>
                </c:pt>
                <c:pt idx="7501">
                  <c:v>5.5980400000000001</c:v>
                </c:pt>
                <c:pt idx="7502">
                  <c:v>5.5990799999999998</c:v>
                </c:pt>
                <c:pt idx="7503">
                  <c:v>5.5998400000000004</c:v>
                </c:pt>
                <c:pt idx="7504">
                  <c:v>5.6014999999999997</c:v>
                </c:pt>
                <c:pt idx="7505">
                  <c:v>5.60276</c:v>
                </c:pt>
                <c:pt idx="7506">
                  <c:v>5.6037499999999998</c:v>
                </c:pt>
                <c:pt idx="7507">
                  <c:v>5.6051399999999996</c:v>
                </c:pt>
                <c:pt idx="7508">
                  <c:v>5.6065800000000001</c:v>
                </c:pt>
                <c:pt idx="7509">
                  <c:v>5.6077000000000004</c:v>
                </c:pt>
                <c:pt idx="7510">
                  <c:v>5.6086</c:v>
                </c:pt>
                <c:pt idx="7511">
                  <c:v>5.60968</c:v>
                </c:pt>
                <c:pt idx="7512">
                  <c:v>5.6111199999999997</c:v>
                </c:pt>
                <c:pt idx="7513">
                  <c:v>5.6122399999999999</c:v>
                </c:pt>
                <c:pt idx="7514">
                  <c:v>5.6130899999999997</c:v>
                </c:pt>
                <c:pt idx="7515">
                  <c:v>5.6137699999999997</c:v>
                </c:pt>
                <c:pt idx="7516">
                  <c:v>5.6152899999999999</c:v>
                </c:pt>
                <c:pt idx="7517">
                  <c:v>5.6165099999999999</c:v>
                </c:pt>
                <c:pt idx="7518">
                  <c:v>5.6173999999999999</c:v>
                </c:pt>
                <c:pt idx="7519">
                  <c:v>5.6181200000000002</c:v>
                </c:pt>
                <c:pt idx="7520">
                  <c:v>5.6186600000000002</c:v>
                </c:pt>
                <c:pt idx="7521">
                  <c:v>5.6200999999999999</c:v>
                </c:pt>
                <c:pt idx="7522">
                  <c:v>5.6212200000000001</c:v>
                </c:pt>
                <c:pt idx="7523">
                  <c:v>5.6220800000000004</c:v>
                </c:pt>
                <c:pt idx="7524">
                  <c:v>5.6227499999999999</c:v>
                </c:pt>
                <c:pt idx="7525">
                  <c:v>5.62392</c:v>
                </c:pt>
                <c:pt idx="7526">
                  <c:v>5.6251800000000003</c:v>
                </c:pt>
                <c:pt idx="7527">
                  <c:v>5.6261599999999996</c:v>
                </c:pt>
                <c:pt idx="7528">
                  <c:v>5.6269299999999998</c:v>
                </c:pt>
                <c:pt idx="7529">
                  <c:v>5.6277400000000002</c:v>
                </c:pt>
                <c:pt idx="7530">
                  <c:v>5.6291700000000002</c:v>
                </c:pt>
                <c:pt idx="7531">
                  <c:v>5.6302500000000002</c:v>
                </c:pt>
                <c:pt idx="7532">
                  <c:v>5.6311099999999996</c:v>
                </c:pt>
                <c:pt idx="7533">
                  <c:v>5.6328100000000001</c:v>
                </c:pt>
                <c:pt idx="7534">
                  <c:v>5.6340700000000004</c:v>
                </c:pt>
                <c:pt idx="7535">
                  <c:v>5.6350999999999996</c:v>
                </c:pt>
                <c:pt idx="7536">
                  <c:v>5.6358699999999997</c:v>
                </c:pt>
                <c:pt idx="7537">
                  <c:v>5.6368999999999998</c:v>
                </c:pt>
                <c:pt idx="7538">
                  <c:v>5.6382899999999996</c:v>
                </c:pt>
                <c:pt idx="7539">
                  <c:v>5.6393699999999995</c:v>
                </c:pt>
                <c:pt idx="7540">
                  <c:v>5.64018</c:v>
                </c:pt>
                <c:pt idx="7541">
                  <c:v>5.6416599999999999</c:v>
                </c:pt>
                <c:pt idx="7542">
                  <c:v>5.6429600000000004</c:v>
                </c:pt>
                <c:pt idx="7543">
                  <c:v>5.6440000000000001</c:v>
                </c:pt>
                <c:pt idx="7544">
                  <c:v>5.6448099999999997</c:v>
                </c:pt>
                <c:pt idx="7545">
                  <c:v>5.6458399999999997</c:v>
                </c:pt>
                <c:pt idx="7546">
                  <c:v>5.6472300000000004</c:v>
                </c:pt>
                <c:pt idx="7547">
                  <c:v>5.6483100000000004</c:v>
                </c:pt>
                <c:pt idx="7548">
                  <c:v>5.6491600000000002</c:v>
                </c:pt>
                <c:pt idx="7549">
                  <c:v>5.6497900000000003</c:v>
                </c:pt>
                <c:pt idx="7550">
                  <c:v>5.6511399999999998</c:v>
                </c:pt>
                <c:pt idx="7551">
                  <c:v>5.6523500000000002</c:v>
                </c:pt>
                <c:pt idx="7552">
                  <c:v>5.6532499999999999</c:v>
                </c:pt>
                <c:pt idx="7553">
                  <c:v>5.65402</c:v>
                </c:pt>
                <c:pt idx="7554">
                  <c:v>5.6545500000000004</c:v>
                </c:pt>
                <c:pt idx="7555">
                  <c:v>5.6559900000000001</c:v>
                </c:pt>
                <c:pt idx="7556">
                  <c:v>5.6571199999999999</c:v>
                </c:pt>
                <c:pt idx="7557">
                  <c:v>5.65801</c:v>
                </c:pt>
                <c:pt idx="7558">
                  <c:v>5.6591399999999998</c:v>
                </c:pt>
                <c:pt idx="7559">
                  <c:v>5.6605699999999999</c:v>
                </c:pt>
                <c:pt idx="7560">
                  <c:v>5.6616499999999998</c:v>
                </c:pt>
                <c:pt idx="7561">
                  <c:v>5.6627299999999998</c:v>
                </c:pt>
                <c:pt idx="7562">
                  <c:v>5.66439</c:v>
                </c:pt>
                <c:pt idx="7563">
                  <c:v>5.6656500000000003</c:v>
                </c:pt>
                <c:pt idx="7564">
                  <c:v>5.6666400000000001</c:v>
                </c:pt>
                <c:pt idx="7565">
                  <c:v>5.6673600000000004</c:v>
                </c:pt>
                <c:pt idx="7566">
                  <c:v>5.6679399999999998</c:v>
                </c:pt>
                <c:pt idx="7567">
                  <c:v>5.6694199999999997</c:v>
                </c:pt>
                <c:pt idx="7568">
                  <c:v>5.6705500000000004</c:v>
                </c:pt>
                <c:pt idx="7569">
                  <c:v>5.6714500000000001</c:v>
                </c:pt>
                <c:pt idx="7570">
                  <c:v>5.6725700000000003</c:v>
                </c:pt>
                <c:pt idx="7571">
                  <c:v>5.67401</c:v>
                </c:pt>
                <c:pt idx="7572">
                  <c:v>5.6751300000000002</c:v>
                </c:pt>
                <c:pt idx="7573">
                  <c:v>5.67598</c:v>
                </c:pt>
                <c:pt idx="7574">
                  <c:v>5.67666</c:v>
                </c:pt>
                <c:pt idx="7575">
                  <c:v>5.6774199999999997</c:v>
                </c:pt>
                <c:pt idx="7576">
                  <c:v>5.6787700000000001</c:v>
                </c:pt>
                <c:pt idx="7577">
                  <c:v>5.6798500000000001</c:v>
                </c:pt>
                <c:pt idx="7578">
                  <c:v>5.68065</c:v>
                </c:pt>
                <c:pt idx="7579">
                  <c:v>5.6819100000000002</c:v>
                </c:pt>
                <c:pt idx="7580">
                  <c:v>5.6832599999999998</c:v>
                </c:pt>
                <c:pt idx="7581">
                  <c:v>5.6843399999999997</c:v>
                </c:pt>
                <c:pt idx="7582">
                  <c:v>5.6851500000000001</c:v>
                </c:pt>
                <c:pt idx="7583">
                  <c:v>5.6857800000000003</c:v>
                </c:pt>
                <c:pt idx="7584">
                  <c:v>5.68649</c:v>
                </c:pt>
                <c:pt idx="7585">
                  <c:v>5.6878399999999996</c:v>
                </c:pt>
                <c:pt idx="7586">
                  <c:v>5.6888800000000002</c:v>
                </c:pt>
                <c:pt idx="7587">
                  <c:v>5.6896800000000001</c:v>
                </c:pt>
                <c:pt idx="7588">
                  <c:v>5.6909400000000003</c:v>
                </c:pt>
                <c:pt idx="7589">
                  <c:v>5.6922899999999998</c:v>
                </c:pt>
                <c:pt idx="7590">
                  <c:v>5.6933199999999999</c:v>
                </c:pt>
                <c:pt idx="7591">
                  <c:v>5.6951599999999996</c:v>
                </c:pt>
                <c:pt idx="7592">
                  <c:v>5.6965599999999998</c:v>
                </c:pt>
                <c:pt idx="7593">
                  <c:v>5.6976800000000001</c:v>
                </c:pt>
                <c:pt idx="7594">
                  <c:v>5.6984899999999996</c:v>
                </c:pt>
                <c:pt idx="7595">
                  <c:v>5.7000200000000003</c:v>
                </c:pt>
                <c:pt idx="7596">
                  <c:v>5.7013199999999999</c:v>
                </c:pt>
                <c:pt idx="7597">
                  <c:v>5.70235</c:v>
                </c:pt>
                <c:pt idx="7598">
                  <c:v>5.7031599999999996</c:v>
                </c:pt>
                <c:pt idx="7599">
                  <c:v>5.7037899999999997</c:v>
                </c:pt>
                <c:pt idx="7600">
                  <c:v>5.70451</c:v>
                </c:pt>
                <c:pt idx="7601">
                  <c:v>5.7058099999999996</c:v>
                </c:pt>
                <c:pt idx="7602">
                  <c:v>5.7068399999999997</c:v>
                </c:pt>
                <c:pt idx="7603">
                  <c:v>5.7076500000000001</c:v>
                </c:pt>
                <c:pt idx="7604">
                  <c:v>5.7089100000000004</c:v>
                </c:pt>
                <c:pt idx="7605">
                  <c:v>5.7102599999999999</c:v>
                </c:pt>
                <c:pt idx="7606">
                  <c:v>5.7113399999999999</c:v>
                </c:pt>
                <c:pt idx="7607">
                  <c:v>5.7121399999999998</c:v>
                </c:pt>
                <c:pt idx="7608">
                  <c:v>5.7131800000000004</c:v>
                </c:pt>
                <c:pt idx="7609">
                  <c:v>5.7145700000000001</c:v>
                </c:pt>
                <c:pt idx="7610">
                  <c:v>5.7156500000000001</c:v>
                </c:pt>
                <c:pt idx="7611">
                  <c:v>5.7164999999999999</c:v>
                </c:pt>
                <c:pt idx="7612">
                  <c:v>5.7171799999999999</c:v>
                </c:pt>
                <c:pt idx="7613">
                  <c:v>5.7186599999999999</c:v>
                </c:pt>
                <c:pt idx="7614">
                  <c:v>5.7198700000000002</c:v>
                </c:pt>
                <c:pt idx="7615">
                  <c:v>5.7207699999999999</c:v>
                </c:pt>
                <c:pt idx="7616">
                  <c:v>5.7214400000000003</c:v>
                </c:pt>
                <c:pt idx="7617">
                  <c:v>5.7226600000000003</c:v>
                </c:pt>
                <c:pt idx="7618">
                  <c:v>5.7239599999999999</c:v>
                </c:pt>
                <c:pt idx="7619">
                  <c:v>5.7249499999999998</c:v>
                </c:pt>
                <c:pt idx="7620">
                  <c:v>5.7257100000000003</c:v>
                </c:pt>
                <c:pt idx="7621">
                  <c:v>5.7265199999999998</c:v>
                </c:pt>
                <c:pt idx="7622">
                  <c:v>5.7279600000000004</c:v>
                </c:pt>
                <c:pt idx="7623">
                  <c:v>5.7290799999999997</c:v>
                </c:pt>
                <c:pt idx="7624">
                  <c:v>5.7299300000000004</c:v>
                </c:pt>
                <c:pt idx="7625">
                  <c:v>5.73142</c:v>
                </c:pt>
                <c:pt idx="7626">
                  <c:v>5.7327599999999999</c:v>
                </c:pt>
                <c:pt idx="7627">
                  <c:v>5.7337999999999996</c:v>
                </c:pt>
                <c:pt idx="7628">
                  <c:v>5.73461</c:v>
                </c:pt>
                <c:pt idx="7629">
                  <c:v>5.73604</c:v>
                </c:pt>
                <c:pt idx="7630">
                  <c:v>5.7373500000000002</c:v>
                </c:pt>
                <c:pt idx="7631">
                  <c:v>5.7383800000000003</c:v>
                </c:pt>
                <c:pt idx="7632">
                  <c:v>5.7391399999999999</c:v>
                </c:pt>
                <c:pt idx="7633">
                  <c:v>5.73977</c:v>
                </c:pt>
                <c:pt idx="7634">
                  <c:v>5.74125</c:v>
                </c:pt>
                <c:pt idx="7635">
                  <c:v>5.7424200000000001</c:v>
                </c:pt>
                <c:pt idx="7636">
                  <c:v>5.7432800000000004</c:v>
                </c:pt>
                <c:pt idx="7637">
                  <c:v>5.7439900000000002</c:v>
                </c:pt>
                <c:pt idx="7638">
                  <c:v>5.74552</c:v>
                </c:pt>
                <c:pt idx="7639">
                  <c:v>5.7467300000000003</c:v>
                </c:pt>
                <c:pt idx="7640">
                  <c:v>5.74763</c:v>
                </c:pt>
                <c:pt idx="7641">
                  <c:v>5.7483500000000003</c:v>
                </c:pt>
                <c:pt idx="7642">
                  <c:v>5.7491599999999998</c:v>
                </c:pt>
                <c:pt idx="7643">
                  <c:v>5.7505499999999996</c:v>
                </c:pt>
                <c:pt idx="7644">
                  <c:v>5.7516299999999996</c:v>
                </c:pt>
                <c:pt idx="7645">
                  <c:v>5.75244</c:v>
                </c:pt>
                <c:pt idx="7646">
                  <c:v>5.7539199999999999</c:v>
                </c:pt>
                <c:pt idx="7647">
                  <c:v>5.7552700000000003</c:v>
                </c:pt>
                <c:pt idx="7648">
                  <c:v>5.7563000000000004</c:v>
                </c:pt>
                <c:pt idx="7649">
                  <c:v>5.7570699999999997</c:v>
                </c:pt>
                <c:pt idx="7650">
                  <c:v>5.7587299999999999</c:v>
                </c:pt>
                <c:pt idx="7651">
                  <c:v>5.7599900000000002</c:v>
                </c:pt>
                <c:pt idx="7652">
                  <c:v>5.7609700000000004</c:v>
                </c:pt>
                <c:pt idx="7653">
                  <c:v>5.7616899999999998</c:v>
                </c:pt>
                <c:pt idx="7654">
                  <c:v>5.7622799999999996</c:v>
                </c:pt>
                <c:pt idx="7655">
                  <c:v>5.7637599999999996</c:v>
                </c:pt>
                <c:pt idx="7656">
                  <c:v>5.7648799999999998</c:v>
                </c:pt>
                <c:pt idx="7657">
                  <c:v>5.7657800000000003</c:v>
                </c:pt>
                <c:pt idx="7658">
                  <c:v>5.7668999999999997</c:v>
                </c:pt>
                <c:pt idx="7659">
                  <c:v>5.7683400000000002</c:v>
                </c:pt>
                <c:pt idx="7660">
                  <c:v>5.7694599999999996</c:v>
                </c:pt>
                <c:pt idx="7661">
                  <c:v>5.7703199999999999</c:v>
                </c:pt>
                <c:pt idx="7662">
                  <c:v>5.7709900000000003</c:v>
                </c:pt>
                <c:pt idx="7663">
                  <c:v>5.7721600000000004</c:v>
                </c:pt>
                <c:pt idx="7664">
                  <c:v>5.7734199999999998</c:v>
                </c:pt>
                <c:pt idx="7665">
                  <c:v>5.7744099999999996</c:v>
                </c:pt>
                <c:pt idx="7666">
                  <c:v>5.7751700000000001</c:v>
                </c:pt>
                <c:pt idx="7667">
                  <c:v>5.7766099999999998</c:v>
                </c:pt>
                <c:pt idx="7668">
                  <c:v>5.7778700000000001</c:v>
                </c:pt>
                <c:pt idx="7669">
                  <c:v>5.7788500000000003</c:v>
                </c:pt>
                <c:pt idx="7670">
                  <c:v>5.7796599999999998</c:v>
                </c:pt>
                <c:pt idx="7671">
                  <c:v>5.7808799999999998</c:v>
                </c:pt>
                <c:pt idx="7672">
                  <c:v>5.7822199999999997</c:v>
                </c:pt>
                <c:pt idx="7673">
                  <c:v>5.7832600000000003</c:v>
                </c:pt>
                <c:pt idx="7674">
                  <c:v>5.7840199999999999</c:v>
                </c:pt>
                <c:pt idx="7675">
                  <c:v>5.7850999999999999</c:v>
                </c:pt>
                <c:pt idx="7676">
                  <c:v>5.7864899999999997</c:v>
                </c:pt>
                <c:pt idx="7677">
                  <c:v>5.7875699999999997</c:v>
                </c:pt>
                <c:pt idx="7678">
                  <c:v>5.7883800000000001</c:v>
                </c:pt>
                <c:pt idx="7679">
                  <c:v>5.7890499999999996</c:v>
                </c:pt>
                <c:pt idx="7680">
                  <c:v>5.7903500000000001</c:v>
                </c:pt>
                <c:pt idx="7681">
                  <c:v>5.7916100000000004</c:v>
                </c:pt>
                <c:pt idx="7682">
                  <c:v>5.79251</c:v>
                </c:pt>
                <c:pt idx="7683">
                  <c:v>5.7932699999999997</c:v>
                </c:pt>
                <c:pt idx="7684">
                  <c:v>5.79467</c:v>
                </c:pt>
                <c:pt idx="7685">
                  <c:v>5.7959199999999997</c:v>
                </c:pt>
                <c:pt idx="7686">
                  <c:v>5.7969099999999996</c:v>
                </c:pt>
                <c:pt idx="7687">
                  <c:v>5.7976299999999998</c:v>
                </c:pt>
                <c:pt idx="7688">
                  <c:v>5.7982100000000001</c:v>
                </c:pt>
                <c:pt idx="7689">
                  <c:v>5.7993399999999999</c:v>
                </c:pt>
                <c:pt idx="7690">
                  <c:v>5.8005500000000003</c:v>
                </c:pt>
                <c:pt idx="7691">
                  <c:v>5.8014900000000003</c:v>
                </c:pt>
                <c:pt idx="7692">
                  <c:v>5.8026600000000004</c:v>
                </c:pt>
                <c:pt idx="7693">
                  <c:v>5.8041400000000003</c:v>
                </c:pt>
                <c:pt idx="7694">
                  <c:v>5.8053100000000004</c:v>
                </c:pt>
                <c:pt idx="7695">
                  <c:v>5.8061699999999998</c:v>
                </c:pt>
                <c:pt idx="7696">
                  <c:v>5.8068799999999996</c:v>
                </c:pt>
                <c:pt idx="7697">
                  <c:v>5.80783</c:v>
                </c:pt>
                <c:pt idx="7698">
                  <c:v>5.8091799999999996</c:v>
                </c:pt>
                <c:pt idx="7699">
                  <c:v>5.8102099999999997</c:v>
                </c:pt>
                <c:pt idx="7700">
                  <c:v>5.8109700000000002</c:v>
                </c:pt>
                <c:pt idx="7701">
                  <c:v>5.8122299999999996</c:v>
                </c:pt>
                <c:pt idx="7702">
                  <c:v>5.8136200000000002</c:v>
                </c:pt>
                <c:pt idx="7703">
                  <c:v>5.8146599999999999</c:v>
                </c:pt>
                <c:pt idx="7704">
                  <c:v>5.8154599999999999</c:v>
                </c:pt>
                <c:pt idx="7705">
                  <c:v>5.8160499999999997</c:v>
                </c:pt>
                <c:pt idx="7706">
                  <c:v>5.8174000000000001</c:v>
                </c:pt>
                <c:pt idx="7707">
                  <c:v>5.8185599999999997</c:v>
                </c:pt>
                <c:pt idx="7708">
                  <c:v>5.8195100000000002</c:v>
                </c:pt>
                <c:pt idx="7709">
                  <c:v>5.8210800000000003</c:v>
                </c:pt>
                <c:pt idx="7710">
                  <c:v>5.82247</c:v>
                </c:pt>
                <c:pt idx="7711">
                  <c:v>5.8235099999999997</c:v>
                </c:pt>
                <c:pt idx="7712">
                  <c:v>5.8243600000000004</c:v>
                </c:pt>
                <c:pt idx="7713">
                  <c:v>5.8258400000000004</c:v>
                </c:pt>
                <c:pt idx="7714">
                  <c:v>5.82714</c:v>
                </c:pt>
                <c:pt idx="7715">
                  <c:v>5.8281799999999997</c:v>
                </c:pt>
                <c:pt idx="7716">
                  <c:v>5.8289900000000001</c:v>
                </c:pt>
                <c:pt idx="7717">
                  <c:v>5.8305999999999996</c:v>
                </c:pt>
                <c:pt idx="7718">
                  <c:v>5.8318599999999998</c:v>
                </c:pt>
                <c:pt idx="7719">
                  <c:v>5.8328499999999996</c:v>
                </c:pt>
                <c:pt idx="7720">
                  <c:v>5.8336100000000002</c:v>
                </c:pt>
                <c:pt idx="7721">
                  <c:v>5.8342000000000001</c:v>
                </c:pt>
                <c:pt idx="7722">
                  <c:v>5.8354600000000003</c:v>
                </c:pt>
                <c:pt idx="7723">
                  <c:v>5.8366199999999999</c:v>
                </c:pt>
                <c:pt idx="7724">
                  <c:v>5.8375700000000004</c:v>
                </c:pt>
                <c:pt idx="7725">
                  <c:v>5.8382399999999999</c:v>
                </c:pt>
                <c:pt idx="7726">
                  <c:v>5.8394500000000003</c:v>
                </c:pt>
                <c:pt idx="7727">
                  <c:v>5.8407600000000004</c:v>
                </c:pt>
                <c:pt idx="7728">
                  <c:v>5.8417399999999997</c:v>
                </c:pt>
                <c:pt idx="7729">
                  <c:v>5.8425099999999999</c:v>
                </c:pt>
                <c:pt idx="7730">
                  <c:v>5.8433200000000003</c:v>
                </c:pt>
                <c:pt idx="7731">
                  <c:v>5.8447500000000003</c:v>
                </c:pt>
                <c:pt idx="7732">
                  <c:v>5.8458800000000002</c:v>
                </c:pt>
                <c:pt idx="7733">
                  <c:v>5.84673</c:v>
                </c:pt>
                <c:pt idx="7734">
                  <c:v>5.84781</c:v>
                </c:pt>
                <c:pt idx="7735">
                  <c:v>5.8492499999999996</c:v>
                </c:pt>
                <c:pt idx="7736">
                  <c:v>5.8503699999999998</c:v>
                </c:pt>
                <c:pt idx="7737">
                  <c:v>5.8512199999999996</c:v>
                </c:pt>
                <c:pt idx="7738">
                  <c:v>5.8518999999999997</c:v>
                </c:pt>
                <c:pt idx="7739">
                  <c:v>5.8526199999999999</c:v>
                </c:pt>
                <c:pt idx="7740">
                  <c:v>5.8539599999999998</c:v>
                </c:pt>
                <c:pt idx="7741">
                  <c:v>5.8550399999999998</c:v>
                </c:pt>
                <c:pt idx="7742">
                  <c:v>5.8558500000000002</c:v>
                </c:pt>
                <c:pt idx="7743">
                  <c:v>5.8569300000000002</c:v>
                </c:pt>
                <c:pt idx="7744">
                  <c:v>5.85832</c:v>
                </c:pt>
                <c:pt idx="7745">
                  <c:v>5.8593999999999999</c:v>
                </c:pt>
                <c:pt idx="7746">
                  <c:v>5.8604799999999999</c:v>
                </c:pt>
                <c:pt idx="7747">
                  <c:v>5.8620900000000002</c:v>
                </c:pt>
                <c:pt idx="7748">
                  <c:v>5.8633499999999996</c:v>
                </c:pt>
                <c:pt idx="7749">
                  <c:v>5.8642899999999996</c:v>
                </c:pt>
                <c:pt idx="7750">
                  <c:v>5.8650599999999997</c:v>
                </c:pt>
                <c:pt idx="7751">
                  <c:v>5.86564</c:v>
                </c:pt>
                <c:pt idx="7752">
                  <c:v>5.8670799999999996</c:v>
                </c:pt>
                <c:pt idx="7753">
                  <c:v>5.8682499999999997</c:v>
                </c:pt>
                <c:pt idx="7754">
                  <c:v>5.8691000000000004</c:v>
                </c:pt>
                <c:pt idx="7755">
                  <c:v>5.8704499999999999</c:v>
                </c:pt>
                <c:pt idx="7756">
                  <c:v>5.8718399999999997</c:v>
                </c:pt>
                <c:pt idx="7757">
                  <c:v>5.8729199999999997</c:v>
                </c:pt>
                <c:pt idx="7758">
                  <c:v>5.8737300000000001</c:v>
                </c:pt>
                <c:pt idx="7759">
                  <c:v>5.8746299999999998</c:v>
                </c:pt>
                <c:pt idx="7760">
                  <c:v>5.8760599999999998</c:v>
                </c:pt>
                <c:pt idx="7761">
                  <c:v>5.87723</c:v>
                </c:pt>
                <c:pt idx="7762">
                  <c:v>5.8780900000000003</c:v>
                </c:pt>
                <c:pt idx="7763">
                  <c:v>5.8787599999999998</c:v>
                </c:pt>
                <c:pt idx="7764">
                  <c:v>5.8797499999999996</c:v>
                </c:pt>
                <c:pt idx="7765">
                  <c:v>5.8810500000000001</c:v>
                </c:pt>
                <c:pt idx="7766">
                  <c:v>5.8820800000000002</c:v>
                </c:pt>
                <c:pt idx="7767">
                  <c:v>5.8828899999999997</c:v>
                </c:pt>
                <c:pt idx="7768">
                  <c:v>5.8834799999999996</c:v>
                </c:pt>
                <c:pt idx="7769">
                  <c:v>5.8849600000000004</c:v>
                </c:pt>
                <c:pt idx="7770">
                  <c:v>5.8861299999999996</c:v>
                </c:pt>
                <c:pt idx="7771">
                  <c:v>5.8870300000000002</c:v>
                </c:pt>
                <c:pt idx="7772">
                  <c:v>5.8881499999999996</c:v>
                </c:pt>
                <c:pt idx="7773">
                  <c:v>5.8895900000000001</c:v>
                </c:pt>
                <c:pt idx="7774">
                  <c:v>5.8907100000000003</c:v>
                </c:pt>
                <c:pt idx="7775">
                  <c:v>5.89161</c:v>
                </c:pt>
                <c:pt idx="7776">
                  <c:v>5.8922800000000004</c:v>
                </c:pt>
                <c:pt idx="7777">
                  <c:v>5.8936299999999999</c:v>
                </c:pt>
                <c:pt idx="7778">
                  <c:v>5.8948400000000003</c:v>
                </c:pt>
                <c:pt idx="7779">
                  <c:v>5.8958300000000001</c:v>
                </c:pt>
                <c:pt idx="7780">
                  <c:v>5.8965500000000004</c:v>
                </c:pt>
                <c:pt idx="7781">
                  <c:v>5.8981199999999996</c:v>
                </c:pt>
                <c:pt idx="7782">
                  <c:v>5.8993799999999998</c:v>
                </c:pt>
                <c:pt idx="7783">
                  <c:v>5.9003199999999998</c:v>
                </c:pt>
                <c:pt idx="7784">
                  <c:v>5.9010400000000001</c:v>
                </c:pt>
                <c:pt idx="7785">
                  <c:v>5.9020299999999999</c:v>
                </c:pt>
                <c:pt idx="7786">
                  <c:v>5.9034199999999997</c:v>
                </c:pt>
                <c:pt idx="7787">
                  <c:v>5.9044600000000003</c:v>
                </c:pt>
                <c:pt idx="7788">
                  <c:v>5.9052600000000002</c:v>
                </c:pt>
                <c:pt idx="7789">
                  <c:v>5.9058900000000003</c:v>
                </c:pt>
                <c:pt idx="7790">
                  <c:v>5.9074200000000001</c:v>
                </c:pt>
                <c:pt idx="7791">
                  <c:v>5.9085400000000003</c:v>
                </c:pt>
                <c:pt idx="7792">
                  <c:v>5.90944</c:v>
                </c:pt>
                <c:pt idx="7793">
                  <c:v>5.9101600000000003</c:v>
                </c:pt>
                <c:pt idx="7794">
                  <c:v>5.9117300000000004</c:v>
                </c:pt>
                <c:pt idx="7795">
                  <c:v>5.9128999999999996</c:v>
                </c:pt>
                <c:pt idx="7796">
                  <c:v>5.9138400000000004</c:v>
                </c:pt>
                <c:pt idx="7797">
                  <c:v>5.9145599999999998</c:v>
                </c:pt>
                <c:pt idx="7798">
                  <c:v>5.9161299999999999</c:v>
                </c:pt>
                <c:pt idx="7799">
                  <c:v>5.9173499999999999</c:v>
                </c:pt>
                <c:pt idx="7800">
                  <c:v>5.9182899999999998</c:v>
                </c:pt>
                <c:pt idx="7801">
                  <c:v>5.9190500000000004</c:v>
                </c:pt>
                <c:pt idx="7802">
                  <c:v>5.9200400000000002</c:v>
                </c:pt>
                <c:pt idx="7803">
                  <c:v>5.9213899999999997</c:v>
                </c:pt>
                <c:pt idx="7804">
                  <c:v>5.9224199999999998</c:v>
                </c:pt>
                <c:pt idx="7805">
                  <c:v>5.9232300000000002</c:v>
                </c:pt>
                <c:pt idx="7806">
                  <c:v>5.9247100000000001</c:v>
                </c:pt>
                <c:pt idx="7807">
                  <c:v>5.9260200000000003</c:v>
                </c:pt>
                <c:pt idx="7808">
                  <c:v>5.9270500000000004</c:v>
                </c:pt>
                <c:pt idx="7809">
                  <c:v>5.9280400000000002</c:v>
                </c:pt>
                <c:pt idx="7810">
                  <c:v>5.9296100000000003</c:v>
                </c:pt>
                <c:pt idx="7811">
                  <c:v>5.9308199999999998</c:v>
                </c:pt>
                <c:pt idx="7812">
                  <c:v>5.9317700000000002</c:v>
                </c:pt>
                <c:pt idx="7813">
                  <c:v>5.9324899999999996</c:v>
                </c:pt>
                <c:pt idx="7814">
                  <c:v>5.9330699999999998</c:v>
                </c:pt>
                <c:pt idx="7815">
                  <c:v>5.9345100000000004</c:v>
                </c:pt>
                <c:pt idx="7816">
                  <c:v>5.9356299999999997</c:v>
                </c:pt>
                <c:pt idx="7817">
                  <c:v>5.9365300000000003</c:v>
                </c:pt>
                <c:pt idx="7818">
                  <c:v>5.9371999999999998</c:v>
                </c:pt>
                <c:pt idx="7819">
                  <c:v>5.9385500000000002</c:v>
                </c:pt>
                <c:pt idx="7820">
                  <c:v>5.9397599999999997</c:v>
                </c:pt>
                <c:pt idx="7821">
                  <c:v>5.9407500000000004</c:v>
                </c:pt>
                <c:pt idx="7822">
                  <c:v>5.9419199999999996</c:v>
                </c:pt>
                <c:pt idx="7823">
                  <c:v>5.9433999999999996</c:v>
                </c:pt>
                <c:pt idx="7824">
                  <c:v>5.9445300000000003</c:v>
                </c:pt>
                <c:pt idx="7825">
                  <c:v>5.9454200000000004</c:v>
                </c:pt>
                <c:pt idx="7826">
                  <c:v>5.9461000000000004</c:v>
                </c:pt>
                <c:pt idx="7827">
                  <c:v>5.9474900000000002</c:v>
                </c:pt>
                <c:pt idx="7828">
                  <c:v>5.9486999999999997</c:v>
                </c:pt>
                <c:pt idx="7829">
                  <c:v>5.9496900000000004</c:v>
                </c:pt>
                <c:pt idx="7830">
                  <c:v>5.9504099999999998</c:v>
                </c:pt>
                <c:pt idx="7831">
                  <c:v>5.9518500000000003</c:v>
                </c:pt>
                <c:pt idx="7832">
                  <c:v>5.9531099999999997</c:v>
                </c:pt>
                <c:pt idx="7833">
                  <c:v>5.9540899999999999</c:v>
                </c:pt>
                <c:pt idx="7834">
                  <c:v>5.95486</c:v>
                </c:pt>
                <c:pt idx="7835">
                  <c:v>5.9554400000000003</c:v>
                </c:pt>
                <c:pt idx="7836">
                  <c:v>5.9567399999999999</c:v>
                </c:pt>
                <c:pt idx="7837">
                  <c:v>5.95791</c:v>
                </c:pt>
                <c:pt idx="7838">
                  <c:v>5.9588099999999997</c:v>
                </c:pt>
                <c:pt idx="7839">
                  <c:v>5.95953</c:v>
                </c:pt>
                <c:pt idx="7840">
                  <c:v>5.9607400000000004</c:v>
                </c:pt>
                <c:pt idx="7841">
                  <c:v>5.9619999999999997</c:v>
                </c:pt>
                <c:pt idx="7842">
                  <c:v>5.9630299999999998</c:v>
                </c:pt>
                <c:pt idx="7843">
                  <c:v>5.9638</c:v>
                </c:pt>
                <c:pt idx="7844">
                  <c:v>5.96523</c:v>
                </c:pt>
                <c:pt idx="7845">
                  <c:v>5.9665400000000002</c:v>
                </c:pt>
                <c:pt idx="7846">
                  <c:v>5.96753</c:v>
                </c:pt>
                <c:pt idx="7847">
                  <c:v>5.9682899999999997</c:v>
                </c:pt>
                <c:pt idx="7848">
                  <c:v>5.9691000000000001</c:v>
                </c:pt>
                <c:pt idx="7849">
                  <c:v>5.9705399999999997</c:v>
                </c:pt>
                <c:pt idx="7850">
                  <c:v>5.97166</c:v>
                </c:pt>
                <c:pt idx="7851">
                  <c:v>5.9725099999999998</c:v>
                </c:pt>
                <c:pt idx="7852">
                  <c:v>5.97417</c:v>
                </c:pt>
                <c:pt idx="7853">
                  <c:v>5.9754800000000001</c:v>
                </c:pt>
                <c:pt idx="7854">
                  <c:v>5.9765100000000002</c:v>
                </c:pt>
                <c:pt idx="7855">
                  <c:v>5.9772699999999999</c:v>
                </c:pt>
                <c:pt idx="7856">
                  <c:v>5.9787100000000004</c:v>
                </c:pt>
                <c:pt idx="7857">
                  <c:v>5.98001</c:v>
                </c:pt>
                <c:pt idx="7858">
                  <c:v>5.9809999999999999</c:v>
                </c:pt>
                <c:pt idx="7859">
                  <c:v>5.98177</c:v>
                </c:pt>
                <c:pt idx="7860">
                  <c:v>5.9825699999999999</c:v>
                </c:pt>
                <c:pt idx="7861">
                  <c:v>5.9840099999999996</c:v>
                </c:pt>
                <c:pt idx="7862">
                  <c:v>5.9851299999999998</c:v>
                </c:pt>
                <c:pt idx="7863">
                  <c:v>5.9859900000000001</c:v>
                </c:pt>
                <c:pt idx="7864">
                  <c:v>5.9866599999999996</c:v>
                </c:pt>
                <c:pt idx="7865">
                  <c:v>5.9881900000000003</c:v>
                </c:pt>
                <c:pt idx="7866">
                  <c:v>5.9893599999999996</c:v>
                </c:pt>
                <c:pt idx="7867">
                  <c:v>5.9902600000000001</c:v>
                </c:pt>
                <c:pt idx="7868">
                  <c:v>5.9909699999999999</c:v>
                </c:pt>
                <c:pt idx="7869">
                  <c:v>5.9917400000000001</c:v>
                </c:pt>
                <c:pt idx="7870">
                  <c:v>5.9931299999999998</c:v>
                </c:pt>
                <c:pt idx="7871">
                  <c:v>5.9942099999999998</c:v>
                </c:pt>
                <c:pt idx="7872">
                  <c:v>5.9950599999999996</c:v>
                </c:pt>
                <c:pt idx="7873">
                  <c:v>5.9959199999999999</c:v>
                </c:pt>
                <c:pt idx="7874">
                  <c:v>5.9973999999999998</c:v>
                </c:pt>
                <c:pt idx="7875">
                  <c:v>5.9985200000000001</c:v>
                </c:pt>
                <c:pt idx="7876">
                  <c:v>5.9993800000000004</c:v>
                </c:pt>
                <c:pt idx="7877">
                  <c:v>6.0002699999999995</c:v>
                </c:pt>
                <c:pt idx="7878">
                  <c:v>6.00176</c:v>
                </c:pt>
                <c:pt idx="7879">
                  <c:v>6.0029199999999996</c:v>
                </c:pt>
                <c:pt idx="7880">
                  <c:v>6.0038200000000002</c:v>
                </c:pt>
                <c:pt idx="7881">
                  <c:v>6.00495</c:v>
                </c:pt>
                <c:pt idx="7882">
                  <c:v>6.0063800000000001</c:v>
                </c:pt>
                <c:pt idx="7883">
                  <c:v>6.0075099999999999</c:v>
                </c:pt>
                <c:pt idx="7884">
                  <c:v>6.0084</c:v>
                </c:pt>
                <c:pt idx="7885">
                  <c:v>6.00908</c:v>
                </c:pt>
                <c:pt idx="7886">
                  <c:v>6.0104300000000004</c:v>
                </c:pt>
                <c:pt idx="7887">
                  <c:v>6.0116399999999999</c:v>
                </c:pt>
                <c:pt idx="7888">
                  <c:v>6.0126299999999997</c:v>
                </c:pt>
                <c:pt idx="7889">
                  <c:v>6.01335</c:v>
                </c:pt>
                <c:pt idx="7890">
                  <c:v>6.0139300000000002</c:v>
                </c:pt>
                <c:pt idx="7891">
                  <c:v>6.01478</c:v>
                </c:pt>
                <c:pt idx="7892">
                  <c:v>6.0160400000000003</c:v>
                </c:pt>
                <c:pt idx="7893">
                  <c:v>6.0170300000000001</c:v>
                </c:pt>
                <c:pt idx="7894">
                  <c:v>6.0182000000000002</c:v>
                </c:pt>
                <c:pt idx="7895">
                  <c:v>6.0197200000000004</c:v>
                </c:pt>
                <c:pt idx="7896">
                  <c:v>6.0208899999999996</c:v>
                </c:pt>
                <c:pt idx="7897">
                  <c:v>6.0217900000000002</c:v>
                </c:pt>
                <c:pt idx="7898">
                  <c:v>6.0226899999999999</c:v>
                </c:pt>
                <c:pt idx="7899">
                  <c:v>6.0242199999999997</c:v>
                </c:pt>
                <c:pt idx="7900">
                  <c:v>6.0253399999999999</c:v>
                </c:pt>
                <c:pt idx="7901">
                  <c:v>6.0262399999999996</c:v>
                </c:pt>
                <c:pt idx="7902">
                  <c:v>6.0269599999999999</c:v>
                </c:pt>
                <c:pt idx="7903">
                  <c:v>6.0283499999999997</c:v>
                </c:pt>
                <c:pt idx="7904">
                  <c:v>6.02956</c:v>
                </c:pt>
                <c:pt idx="7905">
                  <c:v>6.0305499999999999</c:v>
                </c:pt>
                <c:pt idx="7906">
                  <c:v>6.0312700000000001</c:v>
                </c:pt>
                <c:pt idx="7907">
                  <c:v>6.0323000000000002</c:v>
                </c:pt>
                <c:pt idx="7908">
                  <c:v>6.0336499999999997</c:v>
                </c:pt>
                <c:pt idx="7909">
                  <c:v>6.0347299999999997</c:v>
                </c:pt>
                <c:pt idx="7910">
                  <c:v>6.0355400000000001</c:v>
                </c:pt>
                <c:pt idx="7911">
                  <c:v>6.0369700000000002</c:v>
                </c:pt>
                <c:pt idx="7912">
                  <c:v>6.0383199999999997</c:v>
                </c:pt>
                <c:pt idx="7913">
                  <c:v>6.0393100000000004</c:v>
                </c:pt>
                <c:pt idx="7914">
                  <c:v>6.0401199999999999</c:v>
                </c:pt>
                <c:pt idx="7915">
                  <c:v>6.0413800000000002</c:v>
                </c:pt>
                <c:pt idx="7916">
                  <c:v>6.0427200000000001</c:v>
                </c:pt>
                <c:pt idx="7917">
                  <c:v>6.0437599999999998</c:v>
                </c:pt>
                <c:pt idx="7918">
                  <c:v>6.0445700000000002</c:v>
                </c:pt>
                <c:pt idx="7919">
                  <c:v>6.0460500000000001</c:v>
                </c:pt>
                <c:pt idx="7920">
                  <c:v>6.0483799999999999</c:v>
                </c:pt>
                <c:pt idx="7921">
                  <c:v>6.0501800000000001</c:v>
                </c:pt>
                <c:pt idx="7922">
                  <c:v>6.0515299999999996</c:v>
                </c:pt>
                <c:pt idx="7923">
                  <c:v>6.0526099999999996</c:v>
                </c:pt>
                <c:pt idx="7924">
                  <c:v>6.0540900000000004</c:v>
                </c:pt>
                <c:pt idx="7925">
                  <c:v>6.0556200000000002</c:v>
                </c:pt>
                <c:pt idx="7926">
                  <c:v>6.0567900000000003</c:v>
                </c:pt>
                <c:pt idx="7927">
                  <c:v>6.0583099999999996</c:v>
                </c:pt>
                <c:pt idx="7928">
                  <c:v>6.0598799999999997</c:v>
                </c:pt>
                <c:pt idx="7929">
                  <c:v>6.0610999999999997</c:v>
                </c:pt>
                <c:pt idx="7930">
                  <c:v>6.0620399999999997</c:v>
                </c:pt>
                <c:pt idx="7931">
                  <c:v>6.0628000000000002</c:v>
                </c:pt>
                <c:pt idx="7932">
                  <c:v>6.06379</c:v>
                </c:pt>
                <c:pt idx="7933">
                  <c:v>6.0651400000000004</c:v>
                </c:pt>
                <c:pt idx="7934">
                  <c:v>6.0661699999999996</c:v>
                </c:pt>
                <c:pt idx="7935">
                  <c:v>6.06698</c:v>
                </c:pt>
                <c:pt idx="7936">
                  <c:v>6.06806</c:v>
                </c:pt>
                <c:pt idx="7937">
                  <c:v>6.0694499999999998</c:v>
                </c:pt>
                <c:pt idx="7938">
                  <c:v>6.0705299999999998</c:v>
                </c:pt>
                <c:pt idx="7939">
                  <c:v>6.0713799999999996</c:v>
                </c:pt>
                <c:pt idx="7940">
                  <c:v>6.0722800000000001</c:v>
                </c:pt>
                <c:pt idx="7941">
                  <c:v>6.0737199999999998</c:v>
                </c:pt>
                <c:pt idx="7942">
                  <c:v>6.0748899999999999</c:v>
                </c:pt>
                <c:pt idx="7943">
                  <c:v>6.0757399999999997</c:v>
                </c:pt>
                <c:pt idx="7944">
                  <c:v>6.0764199999999997</c:v>
                </c:pt>
                <c:pt idx="7945">
                  <c:v>6.0777599999999996</c:v>
                </c:pt>
                <c:pt idx="7946">
                  <c:v>6.0790199999999999</c:v>
                </c:pt>
                <c:pt idx="7947">
                  <c:v>6.0799599999999998</c:v>
                </c:pt>
                <c:pt idx="7948">
                  <c:v>6.08073</c:v>
                </c:pt>
                <c:pt idx="7949">
                  <c:v>6.0814899999999996</c:v>
                </c:pt>
                <c:pt idx="7950">
                  <c:v>6.0829300000000002</c:v>
                </c:pt>
                <c:pt idx="7951">
                  <c:v>6.0840100000000001</c:v>
                </c:pt>
                <c:pt idx="7952">
                  <c:v>6.0848599999999999</c:v>
                </c:pt>
                <c:pt idx="7953">
                  <c:v>6.0859399999999999</c:v>
                </c:pt>
                <c:pt idx="7954">
                  <c:v>6.0873799999999996</c:v>
                </c:pt>
                <c:pt idx="7955">
                  <c:v>6.0884600000000004</c:v>
                </c:pt>
                <c:pt idx="7956">
                  <c:v>6.0893100000000002</c:v>
                </c:pt>
                <c:pt idx="7957">
                  <c:v>6.0899799999999997</c:v>
                </c:pt>
                <c:pt idx="7958">
                  <c:v>6.0907</c:v>
                </c:pt>
                <c:pt idx="7959">
                  <c:v>6.0920899999999998</c:v>
                </c:pt>
                <c:pt idx="7960">
                  <c:v>6.0931300000000004</c:v>
                </c:pt>
                <c:pt idx="7961">
                  <c:v>6.0939399999999999</c:v>
                </c:pt>
                <c:pt idx="7962">
                  <c:v>6.0945600000000004</c:v>
                </c:pt>
                <c:pt idx="7963">
                  <c:v>6.0958699999999997</c:v>
                </c:pt>
                <c:pt idx="7964">
                  <c:v>6.0970800000000001</c:v>
                </c:pt>
                <c:pt idx="7965">
                  <c:v>6.09802</c:v>
                </c:pt>
                <c:pt idx="7966">
                  <c:v>6.0995999999999997</c:v>
                </c:pt>
                <c:pt idx="7967">
                  <c:v>6.1009900000000004</c:v>
                </c:pt>
                <c:pt idx="7968">
                  <c:v>6.1020199999999996</c:v>
                </c:pt>
                <c:pt idx="7969">
                  <c:v>6.1028799999999999</c:v>
                </c:pt>
                <c:pt idx="7970">
                  <c:v>6.1041299999999996</c:v>
                </c:pt>
                <c:pt idx="7971">
                  <c:v>6.1055299999999999</c:v>
                </c:pt>
                <c:pt idx="7972">
                  <c:v>6.10656</c:v>
                </c:pt>
                <c:pt idx="7973">
                  <c:v>6.1074099999999998</c:v>
                </c:pt>
                <c:pt idx="7974">
                  <c:v>6.1080399999999999</c:v>
                </c:pt>
                <c:pt idx="7975">
                  <c:v>6.1095199999999998</c:v>
                </c:pt>
                <c:pt idx="7976">
                  <c:v>6.11069</c:v>
                </c:pt>
                <c:pt idx="7977">
                  <c:v>6.1115899999999996</c:v>
                </c:pt>
                <c:pt idx="7978">
                  <c:v>6.1131200000000003</c:v>
                </c:pt>
                <c:pt idx="7979">
                  <c:v>6.1145100000000001</c:v>
                </c:pt>
                <c:pt idx="7980">
                  <c:v>6.1155400000000002</c:v>
                </c:pt>
                <c:pt idx="7981">
                  <c:v>6.1170299999999997</c:v>
                </c:pt>
                <c:pt idx="7982">
                  <c:v>6.1185099999999997</c:v>
                </c:pt>
                <c:pt idx="7983">
                  <c:v>6.1196799999999998</c:v>
                </c:pt>
                <c:pt idx="7984">
                  <c:v>6.1205699999999998</c:v>
                </c:pt>
                <c:pt idx="7985">
                  <c:v>6.12174</c:v>
                </c:pt>
                <c:pt idx="7986">
                  <c:v>6.1231799999999996</c:v>
                </c:pt>
                <c:pt idx="7987">
                  <c:v>6.1242999999999999</c:v>
                </c:pt>
                <c:pt idx="7988">
                  <c:v>6.1252000000000004</c:v>
                </c:pt>
                <c:pt idx="7989">
                  <c:v>6.1258799999999995</c:v>
                </c:pt>
                <c:pt idx="7990">
                  <c:v>6.1269999999999998</c:v>
                </c:pt>
                <c:pt idx="7991">
                  <c:v>6.1283000000000003</c:v>
                </c:pt>
                <c:pt idx="7992">
                  <c:v>6.1292900000000001</c:v>
                </c:pt>
                <c:pt idx="7993">
                  <c:v>6.1300499999999998</c:v>
                </c:pt>
                <c:pt idx="7994">
                  <c:v>6.1306399999999996</c:v>
                </c:pt>
                <c:pt idx="7995">
                  <c:v>6.1310900000000004</c:v>
                </c:pt>
                <c:pt idx="7996">
                  <c:v>6.1324800000000002</c:v>
                </c:pt>
                <c:pt idx="7997">
                  <c:v>6.1335100000000002</c:v>
                </c:pt>
                <c:pt idx="7998">
                  <c:v>6.1343699999999997</c:v>
                </c:pt>
                <c:pt idx="7999">
                  <c:v>6.1356200000000003</c:v>
                </c:pt>
                <c:pt idx="8000">
                  <c:v>6.1369699999999998</c:v>
                </c:pt>
                <c:pt idx="8001">
                  <c:v>6.1380499999999998</c:v>
                </c:pt>
                <c:pt idx="8002">
                  <c:v>6.1388600000000002</c:v>
                </c:pt>
                <c:pt idx="8003">
                  <c:v>6.1394900000000003</c:v>
                </c:pt>
                <c:pt idx="8004">
                  <c:v>6.1409700000000003</c:v>
                </c:pt>
                <c:pt idx="8005">
                  <c:v>6.1421400000000004</c:v>
                </c:pt>
                <c:pt idx="8006">
                  <c:v>6.1430400000000001</c:v>
                </c:pt>
                <c:pt idx="8007">
                  <c:v>6.1447900000000004</c:v>
                </c:pt>
                <c:pt idx="8008">
                  <c:v>6.1460900000000001</c:v>
                </c:pt>
                <c:pt idx="8009">
                  <c:v>6.1471200000000001</c:v>
                </c:pt>
                <c:pt idx="8010">
                  <c:v>6.1479299999999997</c:v>
                </c:pt>
                <c:pt idx="8011">
                  <c:v>6.1485200000000004</c:v>
                </c:pt>
                <c:pt idx="8012">
                  <c:v>6.1490099999999996</c:v>
                </c:pt>
                <c:pt idx="8013">
                  <c:v>6.1501799999999998</c:v>
                </c:pt>
                <c:pt idx="8014">
                  <c:v>6.1513</c:v>
                </c:pt>
                <c:pt idx="8015">
                  <c:v>6.1521499999999998</c:v>
                </c:pt>
                <c:pt idx="8016">
                  <c:v>6.1536799999999996</c:v>
                </c:pt>
                <c:pt idx="8017">
                  <c:v>6.15503</c:v>
                </c:pt>
                <c:pt idx="8018">
                  <c:v>6.1560600000000001</c:v>
                </c:pt>
                <c:pt idx="8019">
                  <c:v>6.1568699999999996</c:v>
                </c:pt>
                <c:pt idx="8020">
                  <c:v>6.1578999999999997</c:v>
                </c:pt>
                <c:pt idx="8021">
                  <c:v>6.1593</c:v>
                </c:pt>
                <c:pt idx="8022">
                  <c:v>6.1604200000000002</c:v>
                </c:pt>
                <c:pt idx="8023">
                  <c:v>6.1612299999999998</c:v>
                </c:pt>
                <c:pt idx="8024">
                  <c:v>6.1625300000000003</c:v>
                </c:pt>
                <c:pt idx="8025">
                  <c:v>6.1638799999999998</c:v>
                </c:pt>
                <c:pt idx="8026">
                  <c:v>6.1649599999999998</c:v>
                </c:pt>
                <c:pt idx="8027">
                  <c:v>6.1657700000000002</c:v>
                </c:pt>
                <c:pt idx="8028">
                  <c:v>6.1674300000000004</c:v>
                </c:pt>
                <c:pt idx="8029">
                  <c:v>6.16873</c:v>
                </c:pt>
                <c:pt idx="8030">
                  <c:v>6.1697199999999999</c:v>
                </c:pt>
                <c:pt idx="8031">
                  <c:v>6.1704800000000004</c:v>
                </c:pt>
                <c:pt idx="8032">
                  <c:v>6.1718799999999998</c:v>
                </c:pt>
                <c:pt idx="8033">
                  <c:v>6.1731800000000003</c:v>
                </c:pt>
                <c:pt idx="8034">
                  <c:v>6.1741700000000002</c:v>
                </c:pt>
                <c:pt idx="8035">
                  <c:v>6.1749299999999998</c:v>
                </c:pt>
                <c:pt idx="8036">
                  <c:v>6.1757799999999996</c:v>
                </c:pt>
                <c:pt idx="8037">
                  <c:v>6.1771799999999999</c:v>
                </c:pt>
                <c:pt idx="8038">
                  <c:v>6.1783000000000001</c:v>
                </c:pt>
                <c:pt idx="8039">
                  <c:v>6.1791499999999999</c:v>
                </c:pt>
                <c:pt idx="8040">
                  <c:v>6.1798299999999999</c:v>
                </c:pt>
                <c:pt idx="8041">
                  <c:v>6.18032</c:v>
                </c:pt>
                <c:pt idx="8042">
                  <c:v>6.1817099999999998</c:v>
                </c:pt>
                <c:pt idx="8043">
                  <c:v>6.1828399999999997</c:v>
                </c:pt>
                <c:pt idx="8044">
                  <c:v>6.1836900000000004</c:v>
                </c:pt>
                <c:pt idx="8045">
                  <c:v>6.1843199999999996</c:v>
                </c:pt>
                <c:pt idx="8046">
                  <c:v>6.18567</c:v>
                </c:pt>
                <c:pt idx="8047">
                  <c:v>6.1868800000000004</c:v>
                </c:pt>
                <c:pt idx="8048">
                  <c:v>6.1878200000000003</c:v>
                </c:pt>
                <c:pt idx="8049">
                  <c:v>6.1889899999999995</c:v>
                </c:pt>
                <c:pt idx="8050">
                  <c:v>6.1904700000000004</c:v>
                </c:pt>
                <c:pt idx="8051">
                  <c:v>6.1916399999999996</c:v>
                </c:pt>
                <c:pt idx="8052">
                  <c:v>6.1925400000000002</c:v>
                </c:pt>
                <c:pt idx="8053">
                  <c:v>6.1932099999999997</c:v>
                </c:pt>
                <c:pt idx="8054">
                  <c:v>6.1947400000000004</c:v>
                </c:pt>
                <c:pt idx="8055">
                  <c:v>6.1959499999999998</c:v>
                </c:pt>
                <c:pt idx="8056">
                  <c:v>6.1968500000000004</c:v>
                </c:pt>
                <c:pt idx="8057">
                  <c:v>6.1975699999999998</c:v>
                </c:pt>
                <c:pt idx="8058">
                  <c:v>6.19815</c:v>
                </c:pt>
                <c:pt idx="8059">
                  <c:v>6.1995899999999997</c:v>
                </c:pt>
                <c:pt idx="8060">
                  <c:v>6.2007099999999999</c:v>
                </c:pt>
                <c:pt idx="8061">
                  <c:v>6.2015700000000002</c:v>
                </c:pt>
                <c:pt idx="8062">
                  <c:v>6.2022399999999998</c:v>
                </c:pt>
                <c:pt idx="8063">
                  <c:v>6.2035900000000002</c:v>
                </c:pt>
                <c:pt idx="8064">
                  <c:v>6.2047999999999996</c:v>
                </c:pt>
                <c:pt idx="8065">
                  <c:v>6.2057900000000004</c:v>
                </c:pt>
                <c:pt idx="8066">
                  <c:v>6.2065099999999997</c:v>
                </c:pt>
                <c:pt idx="8067">
                  <c:v>6.2074999999999996</c:v>
                </c:pt>
                <c:pt idx="8068">
                  <c:v>6.2088900000000002</c:v>
                </c:pt>
                <c:pt idx="8069">
                  <c:v>6.2099200000000003</c:v>
                </c:pt>
                <c:pt idx="8070">
                  <c:v>6.2107299999999999</c:v>
                </c:pt>
                <c:pt idx="8071">
                  <c:v>6.21136</c:v>
                </c:pt>
                <c:pt idx="8072">
                  <c:v>6.2126599999999996</c:v>
                </c:pt>
                <c:pt idx="8073">
                  <c:v>6.2138799999999996</c:v>
                </c:pt>
                <c:pt idx="8074">
                  <c:v>6.2148199999999996</c:v>
                </c:pt>
                <c:pt idx="8075">
                  <c:v>6.2157600000000004</c:v>
                </c:pt>
                <c:pt idx="8076">
                  <c:v>6.2172900000000002</c:v>
                </c:pt>
                <c:pt idx="8077">
                  <c:v>6.2184600000000003</c:v>
                </c:pt>
                <c:pt idx="8078">
                  <c:v>6.2194000000000003</c:v>
                </c:pt>
                <c:pt idx="8079">
                  <c:v>6.2211100000000004</c:v>
                </c:pt>
                <c:pt idx="8080">
                  <c:v>6.22241</c:v>
                </c:pt>
                <c:pt idx="8081">
                  <c:v>6.2234499999999997</c:v>
                </c:pt>
                <c:pt idx="8082">
                  <c:v>6.2242499999999996</c:v>
                </c:pt>
                <c:pt idx="8083">
                  <c:v>6.2248799999999997</c:v>
                </c:pt>
                <c:pt idx="8084">
                  <c:v>6.2263700000000002</c:v>
                </c:pt>
                <c:pt idx="8085">
                  <c:v>6.2275299999999998</c:v>
                </c:pt>
                <c:pt idx="8086">
                  <c:v>6.2284300000000004</c:v>
                </c:pt>
                <c:pt idx="8087">
                  <c:v>6.2291100000000004</c:v>
                </c:pt>
                <c:pt idx="8088">
                  <c:v>6.2305000000000001</c:v>
                </c:pt>
                <c:pt idx="8089">
                  <c:v>6.2317099999999996</c:v>
                </c:pt>
                <c:pt idx="8090">
                  <c:v>6.2327000000000004</c:v>
                </c:pt>
                <c:pt idx="8091">
                  <c:v>6.2342700000000004</c:v>
                </c:pt>
                <c:pt idx="8092">
                  <c:v>6.2356600000000002</c:v>
                </c:pt>
                <c:pt idx="8093">
                  <c:v>6.2367400000000002</c:v>
                </c:pt>
                <c:pt idx="8094">
                  <c:v>6.2375999999999996</c:v>
                </c:pt>
                <c:pt idx="8095">
                  <c:v>6.2389000000000001</c:v>
                </c:pt>
                <c:pt idx="8096">
                  <c:v>6.2402499999999996</c:v>
                </c:pt>
                <c:pt idx="8097">
                  <c:v>6.24132</c:v>
                </c:pt>
                <c:pt idx="8098">
                  <c:v>6.2421300000000004</c:v>
                </c:pt>
                <c:pt idx="8099">
                  <c:v>6.2428100000000004</c:v>
                </c:pt>
                <c:pt idx="8100">
                  <c:v>6.2437100000000001</c:v>
                </c:pt>
                <c:pt idx="8101">
                  <c:v>6.2450099999999997</c:v>
                </c:pt>
                <c:pt idx="8102">
                  <c:v>6.2460399999999998</c:v>
                </c:pt>
                <c:pt idx="8103">
                  <c:v>6.2468000000000004</c:v>
                </c:pt>
                <c:pt idx="8104">
                  <c:v>6.24824</c:v>
                </c:pt>
                <c:pt idx="8105">
                  <c:v>6.2495399999999997</c:v>
                </c:pt>
                <c:pt idx="8106">
                  <c:v>6.2505300000000004</c:v>
                </c:pt>
                <c:pt idx="8107">
                  <c:v>6.2512999999999996</c:v>
                </c:pt>
                <c:pt idx="8108">
                  <c:v>6.2518799999999999</c:v>
                </c:pt>
                <c:pt idx="8109">
                  <c:v>6.2531800000000004</c:v>
                </c:pt>
                <c:pt idx="8110">
                  <c:v>6.2544000000000004</c:v>
                </c:pt>
                <c:pt idx="8111">
                  <c:v>6.2552899999999996</c:v>
                </c:pt>
                <c:pt idx="8112">
                  <c:v>6.25624</c:v>
                </c:pt>
                <c:pt idx="8113">
                  <c:v>6.2577699999999998</c:v>
                </c:pt>
                <c:pt idx="8114">
                  <c:v>6.2589300000000003</c:v>
                </c:pt>
                <c:pt idx="8115">
                  <c:v>6.2600600000000002</c:v>
                </c:pt>
                <c:pt idx="8116">
                  <c:v>6.2617200000000004</c:v>
                </c:pt>
                <c:pt idx="8117">
                  <c:v>6.26302</c:v>
                </c:pt>
                <c:pt idx="8118">
                  <c:v>6.2640099999999999</c:v>
                </c:pt>
                <c:pt idx="8119">
                  <c:v>6.2647700000000004</c:v>
                </c:pt>
                <c:pt idx="8120">
                  <c:v>6.2658100000000001</c:v>
                </c:pt>
                <c:pt idx="8121">
                  <c:v>6.2671999999999999</c:v>
                </c:pt>
                <c:pt idx="8122">
                  <c:v>6.2682799999999999</c:v>
                </c:pt>
                <c:pt idx="8123">
                  <c:v>6.2690900000000003</c:v>
                </c:pt>
                <c:pt idx="8124">
                  <c:v>6.2697099999999999</c:v>
                </c:pt>
                <c:pt idx="8125">
                  <c:v>6.2704300000000002</c:v>
                </c:pt>
                <c:pt idx="8126">
                  <c:v>6.2717799999999997</c:v>
                </c:pt>
                <c:pt idx="8127">
                  <c:v>6.2728599999999997</c:v>
                </c:pt>
                <c:pt idx="8128">
                  <c:v>6.2736700000000001</c:v>
                </c:pt>
                <c:pt idx="8129">
                  <c:v>6.2747000000000002</c:v>
                </c:pt>
                <c:pt idx="8130">
                  <c:v>6.2760899999999999</c:v>
                </c:pt>
                <c:pt idx="8131">
                  <c:v>6.2771699999999999</c:v>
                </c:pt>
                <c:pt idx="8132">
                  <c:v>6.2780300000000002</c:v>
                </c:pt>
                <c:pt idx="8133">
                  <c:v>6.2795100000000001</c:v>
                </c:pt>
                <c:pt idx="8134">
                  <c:v>6.2808599999999997</c:v>
                </c:pt>
                <c:pt idx="8135">
                  <c:v>6.2818899999999998</c:v>
                </c:pt>
                <c:pt idx="8136">
                  <c:v>6.2826500000000003</c:v>
                </c:pt>
                <c:pt idx="8137">
                  <c:v>6.2841300000000002</c:v>
                </c:pt>
                <c:pt idx="8138">
                  <c:v>6.2854400000000004</c:v>
                </c:pt>
                <c:pt idx="8139">
                  <c:v>6.2864300000000002</c:v>
                </c:pt>
                <c:pt idx="8140">
                  <c:v>6.2872300000000001</c:v>
                </c:pt>
                <c:pt idx="8141">
                  <c:v>6.28782</c:v>
                </c:pt>
                <c:pt idx="8142">
                  <c:v>6.2891199999999996</c:v>
                </c:pt>
                <c:pt idx="8143">
                  <c:v>6.2902899999999997</c:v>
                </c:pt>
                <c:pt idx="8144">
                  <c:v>6.2912299999999997</c:v>
                </c:pt>
                <c:pt idx="8145">
                  <c:v>6.2921800000000001</c:v>
                </c:pt>
                <c:pt idx="8146">
                  <c:v>6.2937000000000003</c:v>
                </c:pt>
                <c:pt idx="8147">
                  <c:v>6.2948700000000004</c:v>
                </c:pt>
                <c:pt idx="8148">
                  <c:v>6.2957700000000001</c:v>
                </c:pt>
                <c:pt idx="8149">
                  <c:v>6.2964900000000004</c:v>
                </c:pt>
                <c:pt idx="8150">
                  <c:v>6.2974300000000003</c:v>
                </c:pt>
                <c:pt idx="8151">
                  <c:v>6.2987799999999998</c:v>
                </c:pt>
                <c:pt idx="8152">
                  <c:v>6.2998099999999999</c:v>
                </c:pt>
                <c:pt idx="8153">
                  <c:v>6.3006200000000003</c:v>
                </c:pt>
                <c:pt idx="8154">
                  <c:v>6.3012499999999996</c:v>
                </c:pt>
                <c:pt idx="8155">
                  <c:v>6.3023699999999998</c:v>
                </c:pt>
                <c:pt idx="8156">
                  <c:v>6.3035899999999998</c:v>
                </c:pt>
                <c:pt idx="8157">
                  <c:v>6.30457</c:v>
                </c:pt>
                <c:pt idx="8158">
                  <c:v>6.3052900000000003</c:v>
                </c:pt>
                <c:pt idx="8159">
                  <c:v>6.3060999999999998</c:v>
                </c:pt>
                <c:pt idx="8160">
                  <c:v>6.3075400000000004</c:v>
                </c:pt>
                <c:pt idx="8161">
                  <c:v>6.3086200000000003</c:v>
                </c:pt>
                <c:pt idx="8162">
                  <c:v>6.3094700000000001</c:v>
                </c:pt>
                <c:pt idx="8163">
                  <c:v>6.3107300000000004</c:v>
                </c:pt>
                <c:pt idx="8164">
                  <c:v>6.3121200000000002</c:v>
                </c:pt>
                <c:pt idx="8165">
                  <c:v>6.3132000000000001</c:v>
                </c:pt>
                <c:pt idx="8166">
                  <c:v>6.3140099999999997</c:v>
                </c:pt>
                <c:pt idx="8167">
                  <c:v>6.3150899999999996</c:v>
                </c:pt>
                <c:pt idx="8168">
                  <c:v>6.3165199999999997</c:v>
                </c:pt>
                <c:pt idx="8169">
                  <c:v>6.3175999999999997</c:v>
                </c:pt>
                <c:pt idx="8170">
                  <c:v>6.31846</c:v>
                </c:pt>
                <c:pt idx="8171">
                  <c:v>6.3190799999999996</c:v>
                </c:pt>
                <c:pt idx="8172">
                  <c:v>6.3197999999999999</c:v>
                </c:pt>
                <c:pt idx="8173">
                  <c:v>6.3212000000000002</c:v>
                </c:pt>
                <c:pt idx="8174">
                  <c:v>6.3222300000000002</c:v>
                </c:pt>
                <c:pt idx="8175">
                  <c:v>6.3232600000000003</c:v>
                </c:pt>
                <c:pt idx="8176">
                  <c:v>6.3248800000000003</c:v>
                </c:pt>
                <c:pt idx="8177">
                  <c:v>6.3260899999999998</c:v>
                </c:pt>
                <c:pt idx="8178">
                  <c:v>6.3270400000000002</c:v>
                </c:pt>
                <c:pt idx="8179">
                  <c:v>6.32843</c:v>
                </c:pt>
                <c:pt idx="8180">
                  <c:v>6.3298699999999997</c:v>
                </c:pt>
                <c:pt idx="8181">
                  <c:v>6.3309899999999999</c:v>
                </c:pt>
                <c:pt idx="8182">
                  <c:v>6.3318399999999997</c:v>
                </c:pt>
                <c:pt idx="8183">
                  <c:v>6.3325199999999997</c:v>
                </c:pt>
                <c:pt idx="8184">
                  <c:v>6.3338599999999996</c:v>
                </c:pt>
                <c:pt idx="8185">
                  <c:v>6.3350799999999996</c:v>
                </c:pt>
                <c:pt idx="8186">
                  <c:v>6.3360599999999998</c:v>
                </c:pt>
                <c:pt idx="8187">
                  <c:v>6.3367800000000001</c:v>
                </c:pt>
                <c:pt idx="8188">
                  <c:v>6.3383599999999998</c:v>
                </c:pt>
                <c:pt idx="8189">
                  <c:v>6.3396100000000004</c:v>
                </c:pt>
                <c:pt idx="8190">
                  <c:v>6.34056</c:v>
                </c:pt>
                <c:pt idx="8191">
                  <c:v>6.3412800000000002</c:v>
                </c:pt>
                <c:pt idx="8192">
                  <c:v>6.3424899999999997</c:v>
                </c:pt>
                <c:pt idx="8193">
                  <c:v>6.3437900000000003</c:v>
                </c:pt>
                <c:pt idx="8194">
                  <c:v>6.3448200000000003</c:v>
                </c:pt>
                <c:pt idx="8195">
                  <c:v>6.3455899999999996</c:v>
                </c:pt>
                <c:pt idx="8196">
                  <c:v>6.3468499999999999</c:v>
                </c:pt>
                <c:pt idx="8197">
                  <c:v>6.3481899999999998</c:v>
                </c:pt>
                <c:pt idx="8198">
                  <c:v>6.3492300000000004</c:v>
                </c:pt>
                <c:pt idx="8199">
                  <c:v>6.3500399999999999</c:v>
                </c:pt>
                <c:pt idx="8200">
                  <c:v>6.3508899999999997</c:v>
                </c:pt>
                <c:pt idx="8201">
                  <c:v>6.3523300000000003</c:v>
                </c:pt>
                <c:pt idx="8202">
                  <c:v>6.3534499999999996</c:v>
                </c:pt>
                <c:pt idx="8203">
                  <c:v>6.3543000000000003</c:v>
                </c:pt>
                <c:pt idx="8204">
                  <c:v>6.3549800000000003</c:v>
                </c:pt>
                <c:pt idx="8205">
                  <c:v>6.3561399999999999</c:v>
                </c:pt>
                <c:pt idx="8206">
                  <c:v>6.3574000000000002</c:v>
                </c:pt>
                <c:pt idx="8207">
                  <c:v>6.35839</c:v>
                </c:pt>
                <c:pt idx="8208">
                  <c:v>6.3591499999999996</c:v>
                </c:pt>
                <c:pt idx="8209">
                  <c:v>6.3603699999999996</c:v>
                </c:pt>
                <c:pt idx="8210">
                  <c:v>6.3617100000000004</c:v>
                </c:pt>
                <c:pt idx="8211">
                  <c:v>6.3627500000000001</c:v>
                </c:pt>
                <c:pt idx="8212">
                  <c:v>6.3635099999999998</c:v>
                </c:pt>
                <c:pt idx="8213">
                  <c:v>6.36477</c:v>
                </c:pt>
                <c:pt idx="8214">
                  <c:v>6.3661599999999998</c:v>
                </c:pt>
                <c:pt idx="8215">
                  <c:v>6.3672000000000004</c:v>
                </c:pt>
                <c:pt idx="8216">
                  <c:v>6.3680000000000003</c:v>
                </c:pt>
                <c:pt idx="8217">
                  <c:v>6.3685900000000002</c:v>
                </c:pt>
                <c:pt idx="8218">
                  <c:v>6.3693099999999996</c:v>
                </c:pt>
                <c:pt idx="8219">
                  <c:v>6.3706500000000004</c:v>
                </c:pt>
                <c:pt idx="8220">
                  <c:v>6.3716900000000001</c:v>
                </c:pt>
                <c:pt idx="8221">
                  <c:v>6.3724999999999996</c:v>
                </c:pt>
                <c:pt idx="8222">
                  <c:v>6.3739299999999997</c:v>
                </c:pt>
                <c:pt idx="8223">
                  <c:v>6.3752399999999998</c:v>
                </c:pt>
                <c:pt idx="8224">
                  <c:v>6.3762699999999999</c:v>
                </c:pt>
                <c:pt idx="8225">
                  <c:v>6.3770300000000004</c:v>
                </c:pt>
                <c:pt idx="8226">
                  <c:v>6.3776599999999997</c:v>
                </c:pt>
                <c:pt idx="8227">
                  <c:v>6.3789600000000002</c:v>
                </c:pt>
                <c:pt idx="8228">
                  <c:v>6.3801300000000003</c:v>
                </c:pt>
                <c:pt idx="8229">
                  <c:v>6.3810799999999999</c:v>
                </c:pt>
                <c:pt idx="8230">
                  <c:v>6.3820199999999998</c:v>
                </c:pt>
                <c:pt idx="8231">
                  <c:v>6.3835499999999996</c:v>
                </c:pt>
                <c:pt idx="8232">
                  <c:v>6.3847100000000001</c:v>
                </c:pt>
                <c:pt idx="8233">
                  <c:v>6.3856099999999998</c:v>
                </c:pt>
                <c:pt idx="8234">
                  <c:v>6.3863300000000001</c:v>
                </c:pt>
                <c:pt idx="8235">
                  <c:v>6.3871000000000002</c:v>
                </c:pt>
                <c:pt idx="8236">
                  <c:v>6.3884400000000001</c:v>
                </c:pt>
                <c:pt idx="8237">
                  <c:v>6.3895200000000001</c:v>
                </c:pt>
                <c:pt idx="8238">
                  <c:v>6.3903800000000004</c:v>
                </c:pt>
                <c:pt idx="8239">
                  <c:v>6.3920399999999997</c:v>
                </c:pt>
                <c:pt idx="8240">
                  <c:v>6.3932900000000004</c:v>
                </c:pt>
                <c:pt idx="8241">
                  <c:v>6.3942800000000002</c:v>
                </c:pt>
                <c:pt idx="8242">
                  <c:v>6.3950899999999997</c:v>
                </c:pt>
                <c:pt idx="8243">
                  <c:v>6.3963000000000001</c:v>
                </c:pt>
                <c:pt idx="8244">
                  <c:v>6.3976499999999996</c:v>
                </c:pt>
                <c:pt idx="8245">
                  <c:v>6.3986900000000002</c:v>
                </c:pt>
                <c:pt idx="8246">
                  <c:v>6.3994499999999999</c:v>
                </c:pt>
                <c:pt idx="8247">
                  <c:v>6.4009299999999998</c:v>
                </c:pt>
                <c:pt idx="8248">
                  <c:v>6.4022300000000003</c:v>
                </c:pt>
                <c:pt idx="8249">
                  <c:v>6.4032200000000001</c:v>
                </c:pt>
                <c:pt idx="8250">
                  <c:v>6.4040299999999997</c:v>
                </c:pt>
                <c:pt idx="8251">
                  <c:v>6.4046200000000004</c:v>
                </c:pt>
                <c:pt idx="8252">
                  <c:v>6.4052899999999999</c:v>
                </c:pt>
                <c:pt idx="8253">
                  <c:v>6.4066400000000003</c:v>
                </c:pt>
                <c:pt idx="8254">
                  <c:v>6.4076700000000004</c:v>
                </c:pt>
                <c:pt idx="8255">
                  <c:v>6.4084300000000001</c:v>
                </c:pt>
                <c:pt idx="8256">
                  <c:v>6.4084300000000001</c:v>
                </c:pt>
                <c:pt idx="8257">
                  <c:v>6.4307999999999996</c:v>
                </c:pt>
                <c:pt idx="8258">
                  <c:v>6.4408700000000003</c:v>
                </c:pt>
                <c:pt idx="8259">
                  <c:v>6.4520099999999996</c:v>
                </c:pt>
                <c:pt idx="8260">
                  <c:v>6.4627400000000002</c:v>
                </c:pt>
                <c:pt idx="8261">
                  <c:v>6.4736599999999997</c:v>
                </c:pt>
                <c:pt idx="8262">
                  <c:v>6.4835900000000004</c:v>
                </c:pt>
                <c:pt idx="8263">
                  <c:v>6.4942799999999998</c:v>
                </c:pt>
                <c:pt idx="8264">
                  <c:v>6.5056399999999996</c:v>
                </c:pt>
                <c:pt idx="8265">
                  <c:v>6.5165199999999999</c:v>
                </c:pt>
                <c:pt idx="8266">
                  <c:v>6.5277000000000003</c:v>
                </c:pt>
                <c:pt idx="8267">
                  <c:v>6.53749</c:v>
                </c:pt>
                <c:pt idx="8268">
                  <c:v>6.5486300000000002</c:v>
                </c:pt>
                <c:pt idx="8269">
                  <c:v>6.5588300000000004</c:v>
                </c:pt>
                <c:pt idx="8270">
                  <c:v>6.56907</c:v>
                </c:pt>
                <c:pt idx="8271">
                  <c:v>6.5797699999999999</c:v>
                </c:pt>
                <c:pt idx="8272">
                  <c:v>6.5905899999999997</c:v>
                </c:pt>
                <c:pt idx="8273">
                  <c:v>6.6018699999999999</c:v>
                </c:pt>
                <c:pt idx="8274">
                  <c:v>6.6129199999999999</c:v>
                </c:pt>
                <c:pt idx="8275">
                  <c:v>6.6228899999999999</c:v>
                </c:pt>
                <c:pt idx="8276">
                  <c:v>6.63462</c:v>
                </c:pt>
                <c:pt idx="8277">
                  <c:v>6.6454399999999998</c:v>
                </c:pt>
                <c:pt idx="8278">
                  <c:v>6.6553199999999997</c:v>
                </c:pt>
                <c:pt idx="8279">
                  <c:v>6.6668700000000003</c:v>
                </c:pt>
                <c:pt idx="8280">
                  <c:v>6.6762100000000002</c:v>
                </c:pt>
                <c:pt idx="8281">
                  <c:v>6.68668</c:v>
                </c:pt>
                <c:pt idx="8282">
                  <c:v>6.6976399999999998</c:v>
                </c:pt>
                <c:pt idx="8283">
                  <c:v>6.70932</c:v>
                </c:pt>
                <c:pt idx="8284">
                  <c:v>6.7188400000000001</c:v>
                </c:pt>
                <c:pt idx="8285">
                  <c:v>6.72994</c:v>
                </c:pt>
                <c:pt idx="8286">
                  <c:v>6.7405400000000002</c:v>
                </c:pt>
                <c:pt idx="8287">
                  <c:v>6.7510500000000002</c:v>
                </c:pt>
                <c:pt idx="8288">
                  <c:v>6.7620100000000001</c:v>
                </c:pt>
                <c:pt idx="8289">
                  <c:v>6.7729699999999999</c:v>
                </c:pt>
                <c:pt idx="8290">
                  <c:v>6.7841199999999997</c:v>
                </c:pt>
                <c:pt idx="8291">
                  <c:v>6.7951699999999997</c:v>
                </c:pt>
                <c:pt idx="8292">
                  <c:v>6.8056799999999997</c:v>
                </c:pt>
                <c:pt idx="8293">
                  <c:v>6.8166399999999996</c:v>
                </c:pt>
                <c:pt idx="8294">
                  <c:v>6.8266999999999998</c:v>
                </c:pt>
                <c:pt idx="8295">
                  <c:v>6.8375300000000001</c:v>
                </c:pt>
                <c:pt idx="8296">
                  <c:v>6.8488899999999999</c:v>
                </c:pt>
                <c:pt idx="8297">
                  <c:v>6.8592700000000004</c:v>
                </c:pt>
                <c:pt idx="8298">
                  <c:v>6.8700099999999997</c:v>
                </c:pt>
                <c:pt idx="8299">
                  <c:v>6.8802899999999996</c:v>
                </c:pt>
                <c:pt idx="8300">
                  <c:v>6.8924700000000003</c:v>
                </c:pt>
                <c:pt idx="8301">
                  <c:v>6.9036499999999998</c:v>
                </c:pt>
                <c:pt idx="8302">
                  <c:v>6.91493</c:v>
                </c:pt>
                <c:pt idx="8303">
                  <c:v>6.9248599999999998</c:v>
                </c:pt>
                <c:pt idx="8304">
                  <c:v>6.9355500000000001</c:v>
                </c:pt>
                <c:pt idx="8305">
                  <c:v>6.9471400000000001</c:v>
                </c:pt>
                <c:pt idx="8306">
                  <c:v>6.95662</c:v>
                </c:pt>
                <c:pt idx="8307">
                  <c:v>6.9678899999999997</c:v>
                </c:pt>
                <c:pt idx="8308">
                  <c:v>6.9793000000000003</c:v>
                </c:pt>
                <c:pt idx="8309">
                  <c:v>6.98977</c:v>
                </c:pt>
                <c:pt idx="8310">
                  <c:v>7.0011799999999997</c:v>
                </c:pt>
                <c:pt idx="8311">
                  <c:v>7.0105700000000004</c:v>
                </c:pt>
                <c:pt idx="8312">
                  <c:v>7.0219300000000002</c:v>
                </c:pt>
                <c:pt idx="8313">
                  <c:v>7.0324900000000001</c:v>
                </c:pt>
                <c:pt idx="8314">
                  <c:v>7.0436300000000003</c:v>
                </c:pt>
                <c:pt idx="8315">
                  <c:v>7.0547700000000004</c:v>
                </c:pt>
                <c:pt idx="8316">
                  <c:v>7.0652799999999996</c:v>
                </c:pt>
                <c:pt idx="8317">
                  <c:v>7.0757500000000002</c:v>
                </c:pt>
                <c:pt idx="8318">
                  <c:v>7.0860799999999999</c:v>
                </c:pt>
                <c:pt idx="8319">
                  <c:v>7.0973600000000001</c:v>
                </c:pt>
                <c:pt idx="8320">
                  <c:v>7.1085399999999996</c:v>
                </c:pt>
                <c:pt idx="8321">
                  <c:v>7.11869</c:v>
                </c:pt>
                <c:pt idx="8322">
                  <c:v>7.12974</c:v>
                </c:pt>
                <c:pt idx="8323">
                  <c:v>7.1404399999999999</c:v>
                </c:pt>
                <c:pt idx="8324">
                  <c:v>7.1507699999999996</c:v>
                </c:pt>
                <c:pt idx="8325">
                  <c:v>7.1614100000000001</c:v>
                </c:pt>
                <c:pt idx="8326">
                  <c:v>7.17211</c:v>
                </c:pt>
                <c:pt idx="8327">
                  <c:v>7.1818499999999998</c:v>
                </c:pt>
                <c:pt idx="8328">
                  <c:v>7.1939799999999998</c:v>
                </c:pt>
                <c:pt idx="8329">
                  <c:v>7.2052100000000001</c:v>
                </c:pt>
                <c:pt idx="8330">
                  <c:v>7.2149200000000002</c:v>
                </c:pt>
                <c:pt idx="8331">
                  <c:v>7.22628</c:v>
                </c:pt>
                <c:pt idx="8332">
                  <c:v>7.2361199999999997</c:v>
                </c:pt>
                <c:pt idx="8333">
                  <c:v>7.2476599999999998</c:v>
                </c:pt>
                <c:pt idx="8334">
                  <c:v>7.2587599999999997</c:v>
                </c:pt>
                <c:pt idx="8335">
                  <c:v>7.2686000000000002</c:v>
                </c:pt>
                <c:pt idx="8336">
                  <c:v>7.2797799999999997</c:v>
                </c:pt>
                <c:pt idx="8337">
                  <c:v>7.2905600000000002</c:v>
                </c:pt>
                <c:pt idx="8338">
                  <c:v>7.3020199999999997</c:v>
                </c:pt>
                <c:pt idx="8339">
                  <c:v>7.3119899999999998</c:v>
                </c:pt>
                <c:pt idx="8340">
                  <c:v>7.3236699999999999</c:v>
                </c:pt>
                <c:pt idx="8341">
                  <c:v>7.3336399999999999</c:v>
                </c:pt>
                <c:pt idx="8342">
                  <c:v>7.3451899999999997</c:v>
                </c:pt>
                <c:pt idx="8343">
                  <c:v>7.35961</c:v>
                </c:pt>
                <c:pt idx="8344">
                  <c:v>7.37066</c:v>
                </c:pt>
                <c:pt idx="8345">
                  <c:v>7.38185</c:v>
                </c:pt>
                <c:pt idx="8346">
                  <c:v>7.3910999999999998</c:v>
                </c:pt>
                <c:pt idx="8347">
                  <c:v>7.4022399999999999</c:v>
                </c:pt>
                <c:pt idx="8348">
                  <c:v>7.4123900000000003</c:v>
                </c:pt>
                <c:pt idx="8349">
                  <c:v>7.42326</c:v>
                </c:pt>
                <c:pt idx="8350">
                  <c:v>7.4337799999999996</c:v>
                </c:pt>
                <c:pt idx="8351">
                  <c:v>7.4453199999999997</c:v>
                </c:pt>
                <c:pt idx="8352">
                  <c:v>7.4551600000000002</c:v>
                </c:pt>
                <c:pt idx="8353">
                  <c:v>7.4662100000000002</c:v>
                </c:pt>
                <c:pt idx="8354">
                  <c:v>7.4771700000000001</c:v>
                </c:pt>
                <c:pt idx="8355">
                  <c:v>7.4872800000000002</c:v>
                </c:pt>
                <c:pt idx="8356">
                  <c:v>7.4968000000000004</c:v>
                </c:pt>
                <c:pt idx="8357">
                  <c:v>7.5089300000000003</c:v>
                </c:pt>
                <c:pt idx="8358">
                  <c:v>7.5198</c:v>
                </c:pt>
                <c:pt idx="8359">
                  <c:v>7.5302699999999998</c:v>
                </c:pt>
                <c:pt idx="8360">
                  <c:v>7.5410000000000004</c:v>
                </c:pt>
                <c:pt idx="8361">
                  <c:v>7.55138</c:v>
                </c:pt>
                <c:pt idx="8362">
                  <c:v>7.5624799999999999</c:v>
                </c:pt>
                <c:pt idx="8363">
                  <c:v>7.5732999999999997</c:v>
                </c:pt>
                <c:pt idx="8364">
                  <c:v>7.5842599999999996</c:v>
                </c:pt>
                <c:pt idx="8365">
                  <c:v>7.5945999999999998</c:v>
                </c:pt>
                <c:pt idx="8366">
                  <c:v>7.6051099999999998</c:v>
                </c:pt>
                <c:pt idx="8367">
                  <c:v>7.6160699999999997</c:v>
                </c:pt>
                <c:pt idx="8368">
                  <c:v>7.6268500000000001</c:v>
                </c:pt>
                <c:pt idx="8369">
                  <c:v>7.6384400000000001</c:v>
                </c:pt>
                <c:pt idx="8370">
                  <c:v>7.6478700000000002</c:v>
                </c:pt>
                <c:pt idx="8371">
                  <c:v>7.6595500000000003</c:v>
                </c:pt>
                <c:pt idx="8372">
                  <c:v>7.6700600000000003</c:v>
                </c:pt>
                <c:pt idx="8373">
                  <c:v>7.6803999999999997</c:v>
                </c:pt>
                <c:pt idx="8374">
                  <c:v>7.6908199999999995</c:v>
                </c:pt>
                <c:pt idx="8375">
                  <c:v>7.7020900000000001</c:v>
                </c:pt>
                <c:pt idx="8376">
                  <c:v>7.7119799999999996</c:v>
                </c:pt>
                <c:pt idx="8377">
                  <c:v>7.7236099999999999</c:v>
                </c:pt>
                <c:pt idx="8378">
                  <c:v>7.7337200000000008</c:v>
                </c:pt>
                <c:pt idx="8379">
                  <c:v>7.7446299999999999</c:v>
                </c:pt>
                <c:pt idx="8380">
                  <c:v>7.7557800000000006</c:v>
                </c:pt>
                <c:pt idx="8381">
                  <c:v>7.7654299999999994</c:v>
                </c:pt>
                <c:pt idx="8382">
                  <c:v>7.77752</c:v>
                </c:pt>
                <c:pt idx="8383">
                  <c:v>7.7875400000000008</c:v>
                </c:pt>
                <c:pt idx="8384">
                  <c:v>7.7983199999999995</c:v>
                </c:pt>
                <c:pt idx="8385">
                  <c:v>7.8088699999999998</c:v>
                </c:pt>
                <c:pt idx="8386">
                  <c:v>7.8193799999999998</c:v>
                </c:pt>
                <c:pt idx="8387">
                  <c:v>7.8303500000000001</c:v>
                </c:pt>
                <c:pt idx="8388">
                  <c:v>7.84063</c:v>
                </c:pt>
                <c:pt idx="8389">
                  <c:v>7.8509599999999997</c:v>
                </c:pt>
                <c:pt idx="8390">
                  <c:v>7.8621100000000004</c:v>
                </c:pt>
                <c:pt idx="8391">
                  <c:v>7.8725700000000005</c:v>
                </c:pt>
                <c:pt idx="8392">
                  <c:v>7.8826299999999998</c:v>
                </c:pt>
                <c:pt idx="8393">
                  <c:v>7.8943599999999998</c:v>
                </c:pt>
                <c:pt idx="8394">
                  <c:v>7.9044700000000008</c:v>
                </c:pt>
                <c:pt idx="8395">
                  <c:v>7.9157400000000004</c:v>
                </c:pt>
                <c:pt idx="8396">
                  <c:v>7.9262500000000005</c:v>
                </c:pt>
                <c:pt idx="8397">
                  <c:v>7.9372099999999994</c:v>
                </c:pt>
                <c:pt idx="8398">
                  <c:v>7.9480399999999998</c:v>
                </c:pt>
                <c:pt idx="8399">
                  <c:v>7.9585099999999995</c:v>
                </c:pt>
                <c:pt idx="8400">
                  <c:v>7.9676300000000007</c:v>
                </c:pt>
                <c:pt idx="8401">
                  <c:v>7.9793100000000008</c:v>
                </c:pt>
                <c:pt idx="8402">
                  <c:v>7.9901299999999997</c:v>
                </c:pt>
                <c:pt idx="8403">
                  <c:v>8.0008200000000009</c:v>
                </c:pt>
                <c:pt idx="8404">
                  <c:v>8.0122800000000005</c:v>
                </c:pt>
                <c:pt idx="8405">
                  <c:v>8.0218899999999991</c:v>
                </c:pt>
                <c:pt idx="8406">
                  <c:v>8.0321299999999987</c:v>
                </c:pt>
                <c:pt idx="8407">
                  <c:v>8.0430500000000009</c:v>
                </c:pt>
                <c:pt idx="8408">
                  <c:v>8.0535199999999989</c:v>
                </c:pt>
                <c:pt idx="8409">
                  <c:v>8.0654199999999996</c:v>
                </c:pt>
                <c:pt idx="8410">
                  <c:v>8.0749899999999997</c:v>
                </c:pt>
                <c:pt idx="8411">
                  <c:v>8.0857700000000001</c:v>
                </c:pt>
                <c:pt idx="8412">
                  <c:v>8.0967300000000009</c:v>
                </c:pt>
                <c:pt idx="8413">
                  <c:v>8.1083700000000007</c:v>
                </c:pt>
                <c:pt idx="8414">
                  <c:v>8.11843</c:v>
                </c:pt>
                <c:pt idx="8415">
                  <c:v>8.1293499999999987</c:v>
                </c:pt>
                <c:pt idx="8416">
                  <c:v>8.1389999999999993</c:v>
                </c:pt>
                <c:pt idx="8417">
                  <c:v>8.150500000000001</c:v>
                </c:pt>
                <c:pt idx="8418">
                  <c:v>8.1605699999999999</c:v>
                </c:pt>
                <c:pt idx="8419">
                  <c:v>8.1709899999999998</c:v>
                </c:pt>
                <c:pt idx="8420">
                  <c:v>8.1828499999999984</c:v>
                </c:pt>
                <c:pt idx="8421">
                  <c:v>8.1927799999999991</c:v>
                </c:pt>
                <c:pt idx="8422">
                  <c:v>8.2051300000000005</c:v>
                </c:pt>
                <c:pt idx="8423">
                  <c:v>8.2142899999999983</c:v>
                </c:pt>
                <c:pt idx="8424">
                  <c:v>8.2249799999999986</c:v>
                </c:pt>
                <c:pt idx="8425">
                  <c:v>8.2360800000000012</c:v>
                </c:pt>
                <c:pt idx="8426">
                  <c:v>8.2465499999999992</c:v>
                </c:pt>
                <c:pt idx="8427">
                  <c:v>8.2573700000000017</c:v>
                </c:pt>
                <c:pt idx="8428">
                  <c:v>8.267710000000001</c:v>
                </c:pt>
                <c:pt idx="8429">
                  <c:v>8.2796100000000017</c:v>
                </c:pt>
                <c:pt idx="8430">
                  <c:v>8.2902099999999983</c:v>
                </c:pt>
                <c:pt idx="8431">
                  <c:v>8.3019399999999983</c:v>
                </c:pt>
                <c:pt idx="8432">
                  <c:v>8.3115500000000004</c:v>
                </c:pt>
                <c:pt idx="8433">
                  <c:v>8.3225100000000012</c:v>
                </c:pt>
                <c:pt idx="8434">
                  <c:v>8.3333799999999982</c:v>
                </c:pt>
                <c:pt idx="8435">
                  <c:v>8.343399999999999</c:v>
                </c:pt>
                <c:pt idx="8436">
                  <c:v>8.3541300000000014</c:v>
                </c:pt>
                <c:pt idx="8437">
                  <c:v>8.3656800000000011</c:v>
                </c:pt>
                <c:pt idx="8438">
                  <c:v>8.3758300000000006</c:v>
                </c:pt>
                <c:pt idx="8439">
                  <c:v>8.3855800000000009</c:v>
                </c:pt>
                <c:pt idx="8440">
                  <c:v>8.3973900000000015</c:v>
                </c:pt>
                <c:pt idx="8441">
                  <c:v>8.407589999999999</c:v>
                </c:pt>
                <c:pt idx="8442">
                  <c:v>8.4186900000000016</c:v>
                </c:pt>
                <c:pt idx="8443">
                  <c:v>8.4300099999999993</c:v>
                </c:pt>
                <c:pt idx="8444">
                  <c:v>8.4392600000000009</c:v>
                </c:pt>
                <c:pt idx="8445">
                  <c:v>8.4511700000000012</c:v>
                </c:pt>
                <c:pt idx="8446">
                  <c:v>8.4619</c:v>
                </c:pt>
                <c:pt idx="8447">
                  <c:v>8.4732200000000013</c:v>
                </c:pt>
                <c:pt idx="8448">
                  <c:v>8.4835999999999991</c:v>
                </c:pt>
                <c:pt idx="8449">
                  <c:v>8.4938399999999987</c:v>
                </c:pt>
                <c:pt idx="8450">
                  <c:v>8.5049799999999998</c:v>
                </c:pt>
                <c:pt idx="8451">
                  <c:v>8.5158500000000004</c:v>
                </c:pt>
                <c:pt idx="8452">
                  <c:v>8.5268100000000011</c:v>
                </c:pt>
                <c:pt idx="8453">
                  <c:v>8.5376900000000013</c:v>
                </c:pt>
                <c:pt idx="8454">
                  <c:v>8.5474800000000002</c:v>
                </c:pt>
                <c:pt idx="8455">
                  <c:v>8.5583500000000008</c:v>
                </c:pt>
                <c:pt idx="8456">
                  <c:v>8.5694499999999998</c:v>
                </c:pt>
                <c:pt idx="8457">
                  <c:v>8.5798200000000016</c:v>
                </c:pt>
                <c:pt idx="8458">
                  <c:v>8.5909200000000006</c:v>
                </c:pt>
                <c:pt idx="8459">
                  <c:v>8.6011200000000017</c:v>
                </c:pt>
                <c:pt idx="8460">
                  <c:v>8.6128399999999985</c:v>
                </c:pt>
                <c:pt idx="8461">
                  <c:v>8.62331</c:v>
                </c:pt>
                <c:pt idx="8462">
                  <c:v>8.6337299999999999</c:v>
                </c:pt>
                <c:pt idx="8463">
                  <c:v>8.6486400000000003</c:v>
                </c:pt>
                <c:pt idx="8464">
                  <c:v>8.6596000000000011</c:v>
                </c:pt>
                <c:pt idx="8465">
                  <c:v>8.6708800000000004</c:v>
                </c:pt>
                <c:pt idx="8466">
                  <c:v>8.6808499999999995</c:v>
                </c:pt>
                <c:pt idx="8467">
                  <c:v>8.6914499999999997</c:v>
                </c:pt>
                <c:pt idx="8468">
                  <c:v>8.7029999999999994</c:v>
                </c:pt>
                <c:pt idx="8469">
                  <c:v>8.7126100000000015</c:v>
                </c:pt>
                <c:pt idx="8470">
                  <c:v>8.7242899999999999</c:v>
                </c:pt>
                <c:pt idx="8471">
                  <c:v>8.7353899999999989</c:v>
                </c:pt>
                <c:pt idx="8472">
                  <c:v>8.7454500000000017</c:v>
                </c:pt>
                <c:pt idx="8473">
                  <c:v>8.7560499999999983</c:v>
                </c:pt>
                <c:pt idx="8474">
                  <c:v>8.7670999999999992</c:v>
                </c:pt>
                <c:pt idx="8475">
                  <c:v>8.7787800000000011</c:v>
                </c:pt>
                <c:pt idx="8476">
                  <c:v>8.789200000000001</c:v>
                </c:pt>
                <c:pt idx="8477">
                  <c:v>8.799710000000001</c:v>
                </c:pt>
                <c:pt idx="8478">
                  <c:v>8.8109499999999983</c:v>
                </c:pt>
                <c:pt idx="8479">
                  <c:v>8.8210100000000011</c:v>
                </c:pt>
                <c:pt idx="8480">
                  <c:v>8.8325099999999992</c:v>
                </c:pt>
                <c:pt idx="8481">
                  <c:v>8.8431500000000014</c:v>
                </c:pt>
                <c:pt idx="8482">
                  <c:v>8.85304</c:v>
                </c:pt>
                <c:pt idx="8483">
                  <c:v>8.86449</c:v>
                </c:pt>
                <c:pt idx="8484">
                  <c:v>8.8747299999999996</c:v>
                </c:pt>
                <c:pt idx="8485">
                  <c:v>8.885110000000001</c:v>
                </c:pt>
                <c:pt idx="8486">
                  <c:v>8.8957100000000011</c:v>
                </c:pt>
                <c:pt idx="8487">
                  <c:v>8.9068499999999986</c:v>
                </c:pt>
                <c:pt idx="8488">
                  <c:v>8.9183500000000002</c:v>
                </c:pt>
                <c:pt idx="8489">
                  <c:v>8.9280599999999986</c:v>
                </c:pt>
                <c:pt idx="8490">
                  <c:v>8.9384799999999984</c:v>
                </c:pt>
                <c:pt idx="8491">
                  <c:v>8.9503400000000006</c:v>
                </c:pt>
                <c:pt idx="8492">
                  <c:v>8.9607600000000005</c:v>
                </c:pt>
                <c:pt idx="8493">
                  <c:v>8.9720799999999983</c:v>
                </c:pt>
                <c:pt idx="8494">
                  <c:v>8.9823699999999995</c:v>
                </c:pt>
                <c:pt idx="8495">
                  <c:v>8.9940500000000014</c:v>
                </c:pt>
                <c:pt idx="8496">
                  <c:v>9.0042399999999994</c:v>
                </c:pt>
                <c:pt idx="8497">
                  <c:v>9.0151199999999996</c:v>
                </c:pt>
                <c:pt idx="8498">
                  <c:v>9.0268799999999985</c:v>
                </c:pt>
                <c:pt idx="8499">
                  <c:v>9.0365900000000003</c:v>
                </c:pt>
                <c:pt idx="8500">
                  <c:v>9.0471399999999988</c:v>
                </c:pt>
                <c:pt idx="8501">
                  <c:v>9.0580600000000011</c:v>
                </c:pt>
                <c:pt idx="8502">
                  <c:v>9.0683499999999988</c:v>
                </c:pt>
                <c:pt idx="8503">
                  <c:v>9.07958</c:v>
                </c:pt>
                <c:pt idx="8504">
                  <c:v>9.0902199999999986</c:v>
                </c:pt>
                <c:pt idx="8505">
                  <c:v>9.1013200000000012</c:v>
                </c:pt>
                <c:pt idx="8506">
                  <c:v>9.1108900000000013</c:v>
                </c:pt>
                <c:pt idx="8507">
                  <c:v>9.1218000000000004</c:v>
                </c:pt>
                <c:pt idx="8508">
                  <c:v>9.1338000000000008</c:v>
                </c:pt>
                <c:pt idx="8509">
                  <c:v>9.1439500000000002</c:v>
                </c:pt>
                <c:pt idx="8510">
                  <c:v>9.1545500000000004</c:v>
                </c:pt>
                <c:pt idx="8511">
                  <c:v>9.165420000000001</c:v>
                </c:pt>
                <c:pt idx="8512">
                  <c:v>9.1753500000000017</c:v>
                </c:pt>
                <c:pt idx="8513">
                  <c:v>9.1851899999999986</c:v>
                </c:pt>
                <c:pt idx="8514">
                  <c:v>9.1970500000000008</c:v>
                </c:pt>
                <c:pt idx="8515">
                  <c:v>9.2071599999999982</c:v>
                </c:pt>
                <c:pt idx="8516">
                  <c:v>9.2190200000000004</c:v>
                </c:pt>
                <c:pt idx="8517">
                  <c:v>9.22926</c:v>
                </c:pt>
                <c:pt idx="8518">
                  <c:v>9.241299999999999</c:v>
                </c:pt>
                <c:pt idx="8519">
                  <c:v>9.2513599999999983</c:v>
                </c:pt>
                <c:pt idx="8520">
                  <c:v>9.2612400000000008</c:v>
                </c:pt>
                <c:pt idx="8521">
                  <c:v>9.2716199999999986</c:v>
                </c:pt>
                <c:pt idx="8522">
                  <c:v>9.2828499999999998</c:v>
                </c:pt>
                <c:pt idx="8523">
                  <c:v>9.2943500000000014</c:v>
                </c:pt>
                <c:pt idx="8524">
                  <c:v>9.3040100000000017</c:v>
                </c:pt>
                <c:pt idx="8525">
                  <c:v>9.3151499999999992</c:v>
                </c:pt>
                <c:pt idx="8526">
                  <c:v>9.3247199999999992</c:v>
                </c:pt>
                <c:pt idx="8527">
                  <c:v>9.336079999999999</c:v>
                </c:pt>
                <c:pt idx="8528">
                  <c:v>9.3474000000000004</c:v>
                </c:pt>
                <c:pt idx="8529">
                  <c:v>9.3573799999999991</c:v>
                </c:pt>
                <c:pt idx="8530">
                  <c:v>9.3679799999999993</c:v>
                </c:pt>
                <c:pt idx="8531">
                  <c:v>9.3782199999999989</c:v>
                </c:pt>
                <c:pt idx="8532">
                  <c:v>9.3893999999999984</c:v>
                </c:pt>
                <c:pt idx="8533">
                  <c:v>9.4001899999999985</c:v>
                </c:pt>
                <c:pt idx="8534">
                  <c:v>9.4109699999999989</c:v>
                </c:pt>
                <c:pt idx="8535">
                  <c:v>9.4219700000000017</c:v>
                </c:pt>
                <c:pt idx="8536">
                  <c:v>9.4316800000000001</c:v>
                </c:pt>
                <c:pt idx="8537">
                  <c:v>9.4432200000000002</c:v>
                </c:pt>
                <c:pt idx="8538">
                  <c:v>9.4543600000000012</c:v>
                </c:pt>
                <c:pt idx="8539">
                  <c:v>9.4646000000000008</c:v>
                </c:pt>
                <c:pt idx="8540">
                  <c:v>9.4756999999999998</c:v>
                </c:pt>
                <c:pt idx="8541">
                  <c:v>9.4858100000000007</c:v>
                </c:pt>
                <c:pt idx="8542">
                  <c:v>9.497440000000001</c:v>
                </c:pt>
                <c:pt idx="8543">
                  <c:v>9.5071399999999997</c:v>
                </c:pt>
                <c:pt idx="8544">
                  <c:v>9.5175200000000011</c:v>
                </c:pt>
                <c:pt idx="8545">
                  <c:v>9.5285299999999999</c:v>
                </c:pt>
                <c:pt idx="8546">
                  <c:v>9.5394000000000005</c:v>
                </c:pt>
                <c:pt idx="8547">
                  <c:v>9.5496899999999982</c:v>
                </c:pt>
                <c:pt idx="8548">
                  <c:v>9.5609600000000015</c:v>
                </c:pt>
                <c:pt idx="8549">
                  <c:v>9.5713800000000013</c:v>
                </c:pt>
                <c:pt idx="8550">
                  <c:v>9.5831100000000013</c:v>
                </c:pt>
                <c:pt idx="8551">
                  <c:v>9.5931299999999986</c:v>
                </c:pt>
                <c:pt idx="8552">
                  <c:v>9.6028699999999994</c:v>
                </c:pt>
                <c:pt idx="8553">
                  <c:v>9.6146899999999995</c:v>
                </c:pt>
                <c:pt idx="8554">
                  <c:v>9.62547</c:v>
                </c:pt>
                <c:pt idx="8555">
                  <c:v>9.6365599999999993</c:v>
                </c:pt>
                <c:pt idx="8556">
                  <c:v>9.6463600000000014</c:v>
                </c:pt>
                <c:pt idx="8557">
                  <c:v>9.6572700000000005</c:v>
                </c:pt>
                <c:pt idx="8558">
                  <c:v>9.6689100000000003</c:v>
                </c:pt>
                <c:pt idx="8559">
                  <c:v>9.6796000000000006</c:v>
                </c:pt>
                <c:pt idx="8560">
                  <c:v>9.6908299999999983</c:v>
                </c:pt>
                <c:pt idx="8561">
                  <c:v>9.7007100000000008</c:v>
                </c:pt>
                <c:pt idx="8562">
                  <c:v>9.7124799999999993</c:v>
                </c:pt>
                <c:pt idx="8563">
                  <c:v>9.7231699999999996</c:v>
                </c:pt>
                <c:pt idx="8564">
                  <c:v>9.7325599999999994</c:v>
                </c:pt>
                <c:pt idx="8565">
                  <c:v>9.7435699999999983</c:v>
                </c:pt>
                <c:pt idx="8566">
                  <c:v>9.7543499999999987</c:v>
                </c:pt>
                <c:pt idx="8567">
                  <c:v>9.7645899999999983</c:v>
                </c:pt>
                <c:pt idx="8568">
                  <c:v>9.7766300000000008</c:v>
                </c:pt>
                <c:pt idx="8569">
                  <c:v>9.7866</c:v>
                </c:pt>
                <c:pt idx="8570">
                  <c:v>9.7978300000000011</c:v>
                </c:pt>
                <c:pt idx="8571">
                  <c:v>9.8081199999999988</c:v>
                </c:pt>
                <c:pt idx="8572">
                  <c:v>9.8185900000000004</c:v>
                </c:pt>
                <c:pt idx="8573">
                  <c:v>9.8287000000000013</c:v>
                </c:pt>
                <c:pt idx="8574">
                  <c:v>9.8394300000000001</c:v>
                </c:pt>
                <c:pt idx="8575">
                  <c:v>9.850480000000001</c:v>
                </c:pt>
                <c:pt idx="8576">
                  <c:v>9.8619799999999991</c:v>
                </c:pt>
                <c:pt idx="8577">
                  <c:v>9.8718199999999996</c:v>
                </c:pt>
                <c:pt idx="8578">
                  <c:v>9.8830099999999987</c:v>
                </c:pt>
                <c:pt idx="8579">
                  <c:v>9.8932000000000002</c:v>
                </c:pt>
                <c:pt idx="8580">
                  <c:v>9.9036299999999997</c:v>
                </c:pt>
                <c:pt idx="8581">
                  <c:v>9.9156200000000005</c:v>
                </c:pt>
                <c:pt idx="8582">
                  <c:v>9.9260899999999985</c:v>
                </c:pt>
                <c:pt idx="8583">
                  <c:v>9.9379899999999992</c:v>
                </c:pt>
                <c:pt idx="8584">
                  <c:v>9.9513800000000003</c:v>
                </c:pt>
                <c:pt idx="8585">
                  <c:v>9.9625200000000014</c:v>
                </c:pt>
                <c:pt idx="8586">
                  <c:v>9.9732500000000002</c:v>
                </c:pt>
                <c:pt idx="8587">
                  <c:v>9.9838999999999984</c:v>
                </c:pt>
                <c:pt idx="8588">
                  <c:v>9.9945899999999988</c:v>
                </c:pt>
                <c:pt idx="8589">
                  <c:v>10.005009999999999</c:v>
                </c:pt>
                <c:pt idx="8590">
                  <c:v>10.015789999999999</c:v>
                </c:pt>
                <c:pt idx="8591">
                  <c:v>10.026979999999998</c:v>
                </c:pt>
                <c:pt idx="8592">
                  <c:v>10.037130000000001</c:v>
                </c:pt>
                <c:pt idx="8593">
                  <c:v>10.047599999999999</c:v>
                </c:pt>
                <c:pt idx="8594">
                  <c:v>10.05856</c:v>
                </c:pt>
                <c:pt idx="8595">
                  <c:v>10.069479999999999</c:v>
                </c:pt>
                <c:pt idx="8596">
                  <c:v>10.079129999999999</c:v>
                </c:pt>
                <c:pt idx="8597">
                  <c:v>10.091529999999999</c:v>
                </c:pt>
                <c:pt idx="8598">
                  <c:v>10.102810000000002</c:v>
                </c:pt>
                <c:pt idx="8599">
                  <c:v>10.112780000000001</c:v>
                </c:pt>
                <c:pt idx="8600">
                  <c:v>10.123249999999999</c:v>
                </c:pt>
                <c:pt idx="8601">
                  <c:v>10.13466</c:v>
                </c:pt>
                <c:pt idx="8602">
                  <c:v>10.145440000000001</c:v>
                </c:pt>
                <c:pt idx="8603">
                  <c:v>10.15532</c:v>
                </c:pt>
                <c:pt idx="8604">
                  <c:v>10.166689999999999</c:v>
                </c:pt>
                <c:pt idx="8605">
                  <c:v>10.177420000000001</c:v>
                </c:pt>
                <c:pt idx="8606">
                  <c:v>10.188610000000001</c:v>
                </c:pt>
                <c:pt idx="8607">
                  <c:v>10.199300000000001</c:v>
                </c:pt>
                <c:pt idx="8608">
                  <c:v>10.209679999999999</c:v>
                </c:pt>
                <c:pt idx="8609">
                  <c:v>10.220050000000001</c:v>
                </c:pt>
                <c:pt idx="8610">
                  <c:v>10.230789999999999</c:v>
                </c:pt>
                <c:pt idx="8611">
                  <c:v>10.241350000000001</c:v>
                </c:pt>
                <c:pt idx="8612">
                  <c:v>10.25271</c:v>
                </c:pt>
                <c:pt idx="8613">
                  <c:v>10.262730000000001</c:v>
                </c:pt>
                <c:pt idx="8614">
                  <c:v>10.274139999999999</c:v>
                </c:pt>
                <c:pt idx="8615">
                  <c:v>10.284790000000001</c:v>
                </c:pt>
                <c:pt idx="8616">
                  <c:v>10.295069999999999</c:v>
                </c:pt>
                <c:pt idx="8617">
                  <c:v>10.305810000000001</c:v>
                </c:pt>
                <c:pt idx="8618">
                  <c:v>10.316320000000001</c:v>
                </c:pt>
                <c:pt idx="8619">
                  <c:v>10.326830000000001</c:v>
                </c:pt>
                <c:pt idx="8620">
                  <c:v>10.338239999999999</c:v>
                </c:pt>
                <c:pt idx="8621">
                  <c:v>10.34835</c:v>
                </c:pt>
                <c:pt idx="8622">
                  <c:v>10.36017</c:v>
                </c:pt>
                <c:pt idx="8623">
                  <c:v>10.370360000000002</c:v>
                </c:pt>
                <c:pt idx="8624">
                  <c:v>10.381640000000001</c:v>
                </c:pt>
                <c:pt idx="8625">
                  <c:v>10.39179</c:v>
                </c:pt>
                <c:pt idx="8626">
                  <c:v>10.402570000000001</c:v>
                </c:pt>
                <c:pt idx="8627">
                  <c:v>10.413889999999999</c:v>
                </c:pt>
                <c:pt idx="8628">
                  <c:v>10.42436</c:v>
                </c:pt>
                <c:pt idx="8629">
                  <c:v>10.434650000000001</c:v>
                </c:pt>
                <c:pt idx="8630">
                  <c:v>10.44624</c:v>
                </c:pt>
                <c:pt idx="8631">
                  <c:v>10.456160000000001</c:v>
                </c:pt>
                <c:pt idx="8632">
                  <c:v>10.466719999999999</c:v>
                </c:pt>
                <c:pt idx="8633">
                  <c:v>10.477589999999999</c:v>
                </c:pt>
                <c:pt idx="8634">
                  <c:v>10.488600000000002</c:v>
                </c:pt>
                <c:pt idx="8635">
                  <c:v>10.499379999999999</c:v>
                </c:pt>
                <c:pt idx="8636">
                  <c:v>10.50949</c:v>
                </c:pt>
                <c:pt idx="8637">
                  <c:v>10.52094</c:v>
                </c:pt>
                <c:pt idx="8638">
                  <c:v>10.531590000000001</c:v>
                </c:pt>
                <c:pt idx="8639">
                  <c:v>10.542590000000001</c:v>
                </c:pt>
                <c:pt idx="8640">
                  <c:v>10.552659999999999</c:v>
                </c:pt>
                <c:pt idx="8641">
                  <c:v>10.562809999999999</c:v>
                </c:pt>
                <c:pt idx="8642">
                  <c:v>10.573899999999998</c:v>
                </c:pt>
                <c:pt idx="8643">
                  <c:v>10.584599999999998</c:v>
                </c:pt>
                <c:pt idx="8644">
                  <c:v>10.59515</c:v>
                </c:pt>
                <c:pt idx="8645">
                  <c:v>10.6067</c:v>
                </c:pt>
                <c:pt idx="8646">
                  <c:v>10.61721</c:v>
                </c:pt>
                <c:pt idx="8647">
                  <c:v>10.628209999999999</c:v>
                </c:pt>
                <c:pt idx="8648">
                  <c:v>10.63823</c:v>
                </c:pt>
                <c:pt idx="8649">
                  <c:v>10.648879999999998</c:v>
                </c:pt>
                <c:pt idx="8650">
                  <c:v>10.658809999999999</c:v>
                </c:pt>
                <c:pt idx="8651">
                  <c:v>10.670310000000001</c:v>
                </c:pt>
                <c:pt idx="8652">
                  <c:v>10.68055</c:v>
                </c:pt>
                <c:pt idx="8653">
                  <c:v>10.691240000000001</c:v>
                </c:pt>
                <c:pt idx="8654">
                  <c:v>10.702200000000001</c:v>
                </c:pt>
                <c:pt idx="8655">
                  <c:v>10.712129999999998</c:v>
                </c:pt>
                <c:pt idx="8656">
                  <c:v>10.72381</c:v>
                </c:pt>
                <c:pt idx="8657">
                  <c:v>10.734629999999999</c:v>
                </c:pt>
                <c:pt idx="8658">
                  <c:v>10.746040000000001</c:v>
                </c:pt>
                <c:pt idx="8659">
                  <c:v>10.755880000000001</c:v>
                </c:pt>
                <c:pt idx="8660">
                  <c:v>10.766439999999999</c:v>
                </c:pt>
                <c:pt idx="8661">
                  <c:v>10.777760000000001</c:v>
                </c:pt>
                <c:pt idx="8662">
                  <c:v>10.788409999999999</c:v>
                </c:pt>
                <c:pt idx="8663">
                  <c:v>10.799140000000001</c:v>
                </c:pt>
                <c:pt idx="8664">
                  <c:v>10.810279999999999</c:v>
                </c:pt>
                <c:pt idx="8665">
                  <c:v>10.820080000000001</c:v>
                </c:pt>
                <c:pt idx="8666">
                  <c:v>10.830629999999999</c:v>
                </c:pt>
                <c:pt idx="8667">
                  <c:v>10.84159</c:v>
                </c:pt>
                <c:pt idx="8668">
                  <c:v>10.851749999999999</c:v>
                </c:pt>
                <c:pt idx="8669">
                  <c:v>10.863199999999999</c:v>
                </c:pt>
                <c:pt idx="8670">
                  <c:v>10.87349</c:v>
                </c:pt>
                <c:pt idx="8671">
                  <c:v>10.883870000000002</c:v>
                </c:pt>
                <c:pt idx="8672">
                  <c:v>10.894380000000002</c:v>
                </c:pt>
                <c:pt idx="8673">
                  <c:v>10.904530000000001</c:v>
                </c:pt>
                <c:pt idx="8674">
                  <c:v>10.915310000000002</c:v>
                </c:pt>
                <c:pt idx="8675">
                  <c:v>10.926269999999999</c:v>
                </c:pt>
                <c:pt idx="8676">
                  <c:v>10.937049999999999</c:v>
                </c:pt>
                <c:pt idx="8677">
                  <c:v>10.94792</c:v>
                </c:pt>
                <c:pt idx="8678">
                  <c:v>10.957899999999999</c:v>
                </c:pt>
                <c:pt idx="8679">
                  <c:v>10.968450000000001</c:v>
                </c:pt>
                <c:pt idx="8680">
                  <c:v>10.980540000000001</c:v>
                </c:pt>
                <c:pt idx="8681">
                  <c:v>10.990200000000002</c:v>
                </c:pt>
                <c:pt idx="8682">
                  <c:v>11.00102</c:v>
                </c:pt>
                <c:pt idx="8683">
                  <c:v>11.01257</c:v>
                </c:pt>
                <c:pt idx="8684">
                  <c:v>11.021820000000002</c:v>
                </c:pt>
                <c:pt idx="8685">
                  <c:v>11.03238</c:v>
                </c:pt>
                <c:pt idx="8686">
                  <c:v>11.04365</c:v>
                </c:pt>
                <c:pt idx="8687">
                  <c:v>11.054030000000001</c:v>
                </c:pt>
                <c:pt idx="8688">
                  <c:v>11.065259999999999</c:v>
                </c:pt>
                <c:pt idx="8689">
                  <c:v>11.075369999999999</c:v>
                </c:pt>
                <c:pt idx="8690">
                  <c:v>11.086780000000001</c:v>
                </c:pt>
                <c:pt idx="8691">
                  <c:v>11.097149999999999</c:v>
                </c:pt>
                <c:pt idx="8692">
                  <c:v>11.10717</c:v>
                </c:pt>
                <c:pt idx="8693">
                  <c:v>11.11872</c:v>
                </c:pt>
                <c:pt idx="8694">
                  <c:v>11.128509999999999</c:v>
                </c:pt>
                <c:pt idx="8695">
                  <c:v>11.140409999999999</c:v>
                </c:pt>
                <c:pt idx="8696">
                  <c:v>11.150880000000001</c:v>
                </c:pt>
                <c:pt idx="8697">
                  <c:v>11.161439999999999</c:v>
                </c:pt>
                <c:pt idx="8698">
                  <c:v>11.171099999999999</c:v>
                </c:pt>
                <c:pt idx="8699">
                  <c:v>11.182099999999998</c:v>
                </c:pt>
                <c:pt idx="8700">
                  <c:v>11.192519999999998</c:v>
                </c:pt>
                <c:pt idx="8701">
                  <c:v>11.201689999999999</c:v>
                </c:pt>
                <c:pt idx="8702">
                  <c:v>11.214400000000001</c:v>
                </c:pt>
                <c:pt idx="8703">
                  <c:v>11.224419999999999</c:v>
                </c:pt>
                <c:pt idx="8704">
                  <c:v>11.238790000000002</c:v>
                </c:pt>
                <c:pt idx="8705">
                  <c:v>11.250340000000001</c:v>
                </c:pt>
                <c:pt idx="8706">
                  <c:v>11.260670000000001</c:v>
                </c:pt>
                <c:pt idx="8707">
                  <c:v>11.271899999999999</c:v>
                </c:pt>
                <c:pt idx="8708">
                  <c:v>11.28237</c:v>
                </c:pt>
                <c:pt idx="8709">
                  <c:v>11.293330000000001</c:v>
                </c:pt>
                <c:pt idx="8710">
                  <c:v>11.30424</c:v>
                </c:pt>
                <c:pt idx="8711">
                  <c:v>11.314260000000001</c:v>
                </c:pt>
                <c:pt idx="8712">
                  <c:v>11.325220000000002</c:v>
                </c:pt>
                <c:pt idx="8713">
                  <c:v>11.336089999999999</c:v>
                </c:pt>
                <c:pt idx="8714">
                  <c:v>11.34562</c:v>
                </c:pt>
                <c:pt idx="8715">
                  <c:v>11.357389999999999</c:v>
                </c:pt>
                <c:pt idx="8716">
                  <c:v>11.36758</c:v>
                </c:pt>
                <c:pt idx="8717">
                  <c:v>11.379439999999999</c:v>
                </c:pt>
                <c:pt idx="8718">
                  <c:v>11.389600000000002</c:v>
                </c:pt>
                <c:pt idx="8719">
                  <c:v>11.399480000000001</c:v>
                </c:pt>
                <c:pt idx="8720">
                  <c:v>11.410209999999999</c:v>
                </c:pt>
                <c:pt idx="8721">
                  <c:v>11.420860000000001</c:v>
                </c:pt>
                <c:pt idx="8722">
                  <c:v>11.431280000000001</c:v>
                </c:pt>
                <c:pt idx="8723">
                  <c:v>11.442150000000002</c:v>
                </c:pt>
                <c:pt idx="8724">
                  <c:v>11.453379999999999</c:v>
                </c:pt>
                <c:pt idx="8725">
                  <c:v>11.463760000000001</c:v>
                </c:pt>
                <c:pt idx="8726">
                  <c:v>11.475079999999998</c:v>
                </c:pt>
                <c:pt idx="8727">
                  <c:v>11.485499999999998</c:v>
                </c:pt>
                <c:pt idx="8728">
                  <c:v>11.49588</c:v>
                </c:pt>
                <c:pt idx="8729">
                  <c:v>11.50648</c:v>
                </c:pt>
                <c:pt idx="8730">
                  <c:v>11.516860000000001</c:v>
                </c:pt>
                <c:pt idx="8731">
                  <c:v>11.52881</c:v>
                </c:pt>
                <c:pt idx="8732">
                  <c:v>11.53914</c:v>
                </c:pt>
                <c:pt idx="8733">
                  <c:v>11.550329999999999</c:v>
                </c:pt>
                <c:pt idx="8734">
                  <c:v>11.560839999999999</c:v>
                </c:pt>
                <c:pt idx="8735">
                  <c:v>11.571169999999999</c:v>
                </c:pt>
                <c:pt idx="8736">
                  <c:v>11.582090000000001</c:v>
                </c:pt>
                <c:pt idx="8737">
                  <c:v>11.591249999999999</c:v>
                </c:pt>
                <c:pt idx="8738">
                  <c:v>11.603470000000002</c:v>
                </c:pt>
                <c:pt idx="8739">
                  <c:v>11.614070000000002</c:v>
                </c:pt>
                <c:pt idx="8740">
                  <c:v>11.62359</c:v>
                </c:pt>
                <c:pt idx="8741">
                  <c:v>11.635449999999999</c:v>
                </c:pt>
                <c:pt idx="8742">
                  <c:v>11.646550000000001</c:v>
                </c:pt>
                <c:pt idx="8743">
                  <c:v>11.656389999999998</c:v>
                </c:pt>
                <c:pt idx="8744">
                  <c:v>11.666989999999998</c:v>
                </c:pt>
                <c:pt idx="8745">
                  <c:v>11.678170000000001</c:v>
                </c:pt>
                <c:pt idx="8746">
                  <c:v>11.690349999999999</c:v>
                </c:pt>
                <c:pt idx="8747">
                  <c:v>11.70046</c:v>
                </c:pt>
                <c:pt idx="8748">
                  <c:v>11.710740000000001</c:v>
                </c:pt>
                <c:pt idx="8749">
                  <c:v>11.721609999999998</c:v>
                </c:pt>
                <c:pt idx="8750">
                  <c:v>11.73217</c:v>
                </c:pt>
                <c:pt idx="8751">
                  <c:v>11.743580000000001</c:v>
                </c:pt>
                <c:pt idx="8752">
                  <c:v>11.754269999999998</c:v>
                </c:pt>
                <c:pt idx="8753">
                  <c:v>11.76559</c:v>
                </c:pt>
                <c:pt idx="8754">
                  <c:v>11.775379999999998</c:v>
                </c:pt>
                <c:pt idx="8755">
                  <c:v>11.787289999999999</c:v>
                </c:pt>
                <c:pt idx="8756">
                  <c:v>11.797709999999999</c:v>
                </c:pt>
                <c:pt idx="8757">
                  <c:v>11.80809</c:v>
                </c:pt>
                <c:pt idx="8758">
                  <c:v>11.819089999999999</c:v>
                </c:pt>
                <c:pt idx="8759">
                  <c:v>11.829339999999998</c:v>
                </c:pt>
                <c:pt idx="8760">
                  <c:v>11.839759999999998</c:v>
                </c:pt>
                <c:pt idx="8761">
                  <c:v>11.851299999999998</c:v>
                </c:pt>
                <c:pt idx="8762">
                  <c:v>11.861319999999999</c:v>
                </c:pt>
                <c:pt idx="8763">
                  <c:v>11.87161</c:v>
                </c:pt>
                <c:pt idx="8764">
                  <c:v>11.883199999999999</c:v>
                </c:pt>
                <c:pt idx="8765">
                  <c:v>11.89357</c:v>
                </c:pt>
                <c:pt idx="8766">
                  <c:v>11.903770000000002</c:v>
                </c:pt>
                <c:pt idx="8767">
                  <c:v>11.91527</c:v>
                </c:pt>
                <c:pt idx="8768">
                  <c:v>11.925380000000001</c:v>
                </c:pt>
                <c:pt idx="8769">
                  <c:v>11.93638</c:v>
                </c:pt>
                <c:pt idx="8770">
                  <c:v>11.94753</c:v>
                </c:pt>
                <c:pt idx="8771">
                  <c:v>11.95777</c:v>
                </c:pt>
                <c:pt idx="8772">
                  <c:v>11.96895</c:v>
                </c:pt>
                <c:pt idx="8773">
                  <c:v>11.978840000000002</c:v>
                </c:pt>
                <c:pt idx="8774">
                  <c:v>11.990020000000001</c:v>
                </c:pt>
                <c:pt idx="8775">
                  <c:v>12.000440000000001</c:v>
                </c:pt>
                <c:pt idx="8776">
                  <c:v>12.010639999999999</c:v>
                </c:pt>
                <c:pt idx="8777">
                  <c:v>12.022410000000001</c:v>
                </c:pt>
                <c:pt idx="8778">
                  <c:v>12.033149999999999</c:v>
                </c:pt>
                <c:pt idx="8779">
                  <c:v>12.04402</c:v>
                </c:pt>
                <c:pt idx="8780">
                  <c:v>12.054839999999999</c:v>
                </c:pt>
                <c:pt idx="8781">
                  <c:v>12.06513</c:v>
                </c:pt>
                <c:pt idx="8782">
                  <c:v>12.075369999999999</c:v>
                </c:pt>
                <c:pt idx="8783">
                  <c:v>12.086469999999998</c:v>
                </c:pt>
                <c:pt idx="8784">
                  <c:v>12.097829999999998</c:v>
                </c:pt>
                <c:pt idx="8785">
                  <c:v>12.10821</c:v>
                </c:pt>
                <c:pt idx="8786">
                  <c:v>12.118179999999999</c:v>
                </c:pt>
                <c:pt idx="8787">
                  <c:v>12.129370000000002</c:v>
                </c:pt>
                <c:pt idx="8788">
                  <c:v>12.139569999999999</c:v>
                </c:pt>
                <c:pt idx="8789">
                  <c:v>12.15138</c:v>
                </c:pt>
                <c:pt idx="8790">
                  <c:v>12.16198</c:v>
                </c:pt>
                <c:pt idx="8791">
                  <c:v>12.17231</c:v>
                </c:pt>
                <c:pt idx="8792">
                  <c:v>12.182739999999999</c:v>
                </c:pt>
                <c:pt idx="8793">
                  <c:v>12.193470000000001</c:v>
                </c:pt>
                <c:pt idx="8794">
                  <c:v>12.205200000000001</c:v>
                </c:pt>
                <c:pt idx="8795">
                  <c:v>12.215479999999999</c:v>
                </c:pt>
                <c:pt idx="8796">
                  <c:v>12.225639999999999</c:v>
                </c:pt>
                <c:pt idx="8797">
                  <c:v>12.237269999999999</c:v>
                </c:pt>
                <c:pt idx="8798">
                  <c:v>12.24765</c:v>
                </c:pt>
                <c:pt idx="8799">
                  <c:v>12.258700000000001</c:v>
                </c:pt>
                <c:pt idx="8800">
                  <c:v>12.269120000000001</c:v>
                </c:pt>
                <c:pt idx="8801">
                  <c:v>12.27909</c:v>
                </c:pt>
                <c:pt idx="8802">
                  <c:v>12.290769999999998</c:v>
                </c:pt>
                <c:pt idx="8803">
                  <c:v>12.301200000000001</c:v>
                </c:pt>
                <c:pt idx="8804">
                  <c:v>12.311350000000001</c:v>
                </c:pt>
                <c:pt idx="8805">
                  <c:v>12.323340000000002</c:v>
                </c:pt>
                <c:pt idx="8806">
                  <c:v>12.33304</c:v>
                </c:pt>
                <c:pt idx="8807">
                  <c:v>12.342610000000001</c:v>
                </c:pt>
                <c:pt idx="8808">
                  <c:v>12.35492</c:v>
                </c:pt>
                <c:pt idx="8809">
                  <c:v>12.365390000000001</c:v>
                </c:pt>
                <c:pt idx="8810">
                  <c:v>12.376750000000001</c:v>
                </c:pt>
                <c:pt idx="8811">
                  <c:v>12.386859999999999</c:v>
                </c:pt>
                <c:pt idx="8812">
                  <c:v>12.398540000000001</c:v>
                </c:pt>
                <c:pt idx="8813">
                  <c:v>12.408650000000002</c:v>
                </c:pt>
                <c:pt idx="8814">
                  <c:v>12.420010000000001</c:v>
                </c:pt>
                <c:pt idx="8815">
                  <c:v>12.430710000000001</c:v>
                </c:pt>
                <c:pt idx="8816">
                  <c:v>12.441490000000002</c:v>
                </c:pt>
                <c:pt idx="8817">
                  <c:v>12.452310000000001</c:v>
                </c:pt>
                <c:pt idx="8818">
                  <c:v>12.461929999999999</c:v>
                </c:pt>
                <c:pt idx="8819">
                  <c:v>12.473199999999999</c:v>
                </c:pt>
                <c:pt idx="8820">
                  <c:v>12.483080000000001</c:v>
                </c:pt>
                <c:pt idx="8821">
                  <c:v>12.49485</c:v>
                </c:pt>
                <c:pt idx="8822">
                  <c:v>12.504560000000001</c:v>
                </c:pt>
                <c:pt idx="8823">
                  <c:v>12.515699999999999</c:v>
                </c:pt>
                <c:pt idx="8824">
                  <c:v>12.52872</c:v>
                </c:pt>
                <c:pt idx="8825">
                  <c:v>12.540990000000001</c:v>
                </c:pt>
                <c:pt idx="8826">
                  <c:v>12.552530000000001</c:v>
                </c:pt>
                <c:pt idx="8827">
                  <c:v>12.56269</c:v>
                </c:pt>
                <c:pt idx="8828">
                  <c:v>12.572569999999999</c:v>
                </c:pt>
                <c:pt idx="8829">
                  <c:v>12.584199999999999</c:v>
                </c:pt>
                <c:pt idx="8830">
                  <c:v>12.595210000000002</c:v>
                </c:pt>
                <c:pt idx="8831">
                  <c:v>12.605360000000001</c:v>
                </c:pt>
                <c:pt idx="8832">
                  <c:v>12.615829999999999</c:v>
                </c:pt>
                <c:pt idx="8833">
                  <c:v>12.62621</c:v>
                </c:pt>
                <c:pt idx="8834">
                  <c:v>12.637969999999999</c:v>
                </c:pt>
                <c:pt idx="8835">
                  <c:v>12.648309999999999</c:v>
                </c:pt>
                <c:pt idx="8836">
                  <c:v>12.65963</c:v>
                </c:pt>
                <c:pt idx="8837">
                  <c:v>12.66987</c:v>
                </c:pt>
                <c:pt idx="8838">
                  <c:v>12.680289999999999</c:v>
                </c:pt>
                <c:pt idx="8839">
                  <c:v>12.691970000000001</c:v>
                </c:pt>
                <c:pt idx="8840">
                  <c:v>12.702120000000001</c:v>
                </c:pt>
                <c:pt idx="8841">
                  <c:v>12.7134</c:v>
                </c:pt>
                <c:pt idx="8842">
                  <c:v>12.723369999999999</c:v>
                </c:pt>
                <c:pt idx="8843">
                  <c:v>12.733840000000001</c:v>
                </c:pt>
                <c:pt idx="8844">
                  <c:v>12.745519999999999</c:v>
                </c:pt>
                <c:pt idx="8845">
                  <c:v>12.754860000000001</c:v>
                </c:pt>
                <c:pt idx="8846">
                  <c:v>12.765550000000001</c:v>
                </c:pt>
                <c:pt idx="8847">
                  <c:v>12.777139999999999</c:v>
                </c:pt>
                <c:pt idx="8848">
                  <c:v>12.786850000000001</c:v>
                </c:pt>
                <c:pt idx="8849">
                  <c:v>12.798660000000002</c:v>
                </c:pt>
                <c:pt idx="8850">
                  <c:v>12.808949999999999</c:v>
                </c:pt>
                <c:pt idx="8851">
                  <c:v>12.818519999999999</c:v>
                </c:pt>
                <c:pt idx="8852">
                  <c:v>12.82948</c:v>
                </c:pt>
                <c:pt idx="8853">
                  <c:v>12.84102</c:v>
                </c:pt>
                <c:pt idx="8854">
                  <c:v>12.850809999999999</c:v>
                </c:pt>
                <c:pt idx="8855">
                  <c:v>12.862269999999999</c:v>
                </c:pt>
                <c:pt idx="8856">
                  <c:v>12.872920000000001</c:v>
                </c:pt>
                <c:pt idx="8857">
                  <c:v>12.884060000000002</c:v>
                </c:pt>
                <c:pt idx="8858">
                  <c:v>12.895199999999999</c:v>
                </c:pt>
                <c:pt idx="8859">
                  <c:v>12.90634</c:v>
                </c:pt>
                <c:pt idx="8860">
                  <c:v>12.916090000000001</c:v>
                </c:pt>
                <c:pt idx="8861">
                  <c:v>12.926189999999998</c:v>
                </c:pt>
                <c:pt idx="8862">
                  <c:v>12.936299999999999</c:v>
                </c:pt>
                <c:pt idx="8863">
                  <c:v>12.948340000000002</c:v>
                </c:pt>
                <c:pt idx="8864">
                  <c:v>12.958629999999999</c:v>
                </c:pt>
                <c:pt idx="8865">
                  <c:v>12.97017</c:v>
                </c:pt>
                <c:pt idx="8866">
                  <c:v>12.980730000000001</c:v>
                </c:pt>
                <c:pt idx="8867">
                  <c:v>12.992809999999999</c:v>
                </c:pt>
                <c:pt idx="8868">
                  <c:v>13.002289999999999</c:v>
                </c:pt>
                <c:pt idx="8869">
                  <c:v>13.013069999999999</c:v>
                </c:pt>
                <c:pt idx="8870">
                  <c:v>13.023720000000001</c:v>
                </c:pt>
                <c:pt idx="8871">
                  <c:v>13.034410000000001</c:v>
                </c:pt>
                <c:pt idx="8872">
                  <c:v>13.045819999999999</c:v>
                </c:pt>
                <c:pt idx="8873">
                  <c:v>13.056419999999999</c:v>
                </c:pt>
                <c:pt idx="8874">
                  <c:v>13.067340000000002</c:v>
                </c:pt>
                <c:pt idx="8875">
                  <c:v>13.07695</c:v>
                </c:pt>
                <c:pt idx="8876">
                  <c:v>13.08841</c:v>
                </c:pt>
                <c:pt idx="8877">
                  <c:v>13.100539999999999</c:v>
                </c:pt>
                <c:pt idx="8878">
                  <c:v>13.10988</c:v>
                </c:pt>
                <c:pt idx="8879">
                  <c:v>13.12097</c:v>
                </c:pt>
                <c:pt idx="8880">
                  <c:v>13.131889999999999</c:v>
                </c:pt>
                <c:pt idx="8881">
                  <c:v>13.142040000000001</c:v>
                </c:pt>
                <c:pt idx="8882">
                  <c:v>13.15296</c:v>
                </c:pt>
                <c:pt idx="8883">
                  <c:v>13.163789999999999</c:v>
                </c:pt>
                <c:pt idx="8884">
                  <c:v>13.174299999999999</c:v>
                </c:pt>
                <c:pt idx="8885">
                  <c:v>13.185390000000002</c:v>
                </c:pt>
                <c:pt idx="8886">
                  <c:v>13.19631</c:v>
                </c:pt>
                <c:pt idx="8887">
                  <c:v>13.207899999999999</c:v>
                </c:pt>
                <c:pt idx="8888">
                  <c:v>13.217870000000001</c:v>
                </c:pt>
                <c:pt idx="8889">
                  <c:v>13.228429999999999</c:v>
                </c:pt>
                <c:pt idx="8890">
                  <c:v>13.238939999999999</c:v>
                </c:pt>
                <c:pt idx="8891">
                  <c:v>13.249179999999999</c:v>
                </c:pt>
                <c:pt idx="8892">
                  <c:v>13.261130000000001</c:v>
                </c:pt>
                <c:pt idx="8893">
                  <c:v>13.27083</c:v>
                </c:pt>
                <c:pt idx="8894">
                  <c:v>13.281839999999999</c:v>
                </c:pt>
                <c:pt idx="8895">
                  <c:v>13.293379999999999</c:v>
                </c:pt>
                <c:pt idx="8896">
                  <c:v>13.304030000000001</c:v>
                </c:pt>
                <c:pt idx="8897">
                  <c:v>13.314139999999998</c:v>
                </c:pt>
                <c:pt idx="8898">
                  <c:v>13.325230000000001</c:v>
                </c:pt>
                <c:pt idx="8899">
                  <c:v>13.33539</c:v>
                </c:pt>
                <c:pt idx="8900">
                  <c:v>13.346209999999999</c:v>
                </c:pt>
                <c:pt idx="8901">
                  <c:v>13.357669999999999</c:v>
                </c:pt>
                <c:pt idx="8902">
                  <c:v>13.36863</c:v>
                </c:pt>
                <c:pt idx="8903">
                  <c:v>13.379770000000001</c:v>
                </c:pt>
                <c:pt idx="8904">
                  <c:v>13.38983</c:v>
                </c:pt>
                <c:pt idx="8905">
                  <c:v>13.399629999999998</c:v>
                </c:pt>
                <c:pt idx="8906">
                  <c:v>13.411570000000001</c:v>
                </c:pt>
                <c:pt idx="8907">
                  <c:v>13.42182</c:v>
                </c:pt>
                <c:pt idx="8908">
                  <c:v>13.43318</c:v>
                </c:pt>
                <c:pt idx="8909">
                  <c:v>13.44378</c:v>
                </c:pt>
                <c:pt idx="8910">
                  <c:v>13.454609999999999</c:v>
                </c:pt>
                <c:pt idx="8911">
                  <c:v>13.464759999999998</c:v>
                </c:pt>
                <c:pt idx="8912">
                  <c:v>13.475539999999999</c:v>
                </c:pt>
                <c:pt idx="8913">
                  <c:v>13.487089999999998</c:v>
                </c:pt>
                <c:pt idx="8914">
                  <c:v>13.497150000000001</c:v>
                </c:pt>
                <c:pt idx="8915">
                  <c:v>13.507349999999999</c:v>
                </c:pt>
                <c:pt idx="8916">
                  <c:v>13.519030000000001</c:v>
                </c:pt>
                <c:pt idx="8917">
                  <c:v>13.528510000000001</c:v>
                </c:pt>
                <c:pt idx="8918">
                  <c:v>13.539870000000001</c:v>
                </c:pt>
                <c:pt idx="8919">
                  <c:v>13.549800000000001</c:v>
                </c:pt>
                <c:pt idx="8920">
                  <c:v>13.561610000000002</c:v>
                </c:pt>
                <c:pt idx="8921">
                  <c:v>13.571899999999999</c:v>
                </c:pt>
                <c:pt idx="8922">
                  <c:v>13.583220000000001</c:v>
                </c:pt>
                <c:pt idx="8923">
                  <c:v>13.593640000000001</c:v>
                </c:pt>
                <c:pt idx="8924">
                  <c:v>13.603619999999999</c:v>
                </c:pt>
                <c:pt idx="8925">
                  <c:v>13.615290000000002</c:v>
                </c:pt>
                <c:pt idx="8926">
                  <c:v>13.625360000000001</c:v>
                </c:pt>
                <c:pt idx="8927">
                  <c:v>13.63578</c:v>
                </c:pt>
                <c:pt idx="8928">
                  <c:v>13.646470000000001</c:v>
                </c:pt>
                <c:pt idx="8929">
                  <c:v>13.657969999999999</c:v>
                </c:pt>
                <c:pt idx="8930">
                  <c:v>13.66799</c:v>
                </c:pt>
                <c:pt idx="8931">
                  <c:v>13.678370000000001</c:v>
                </c:pt>
                <c:pt idx="8932">
                  <c:v>13.690000000000001</c:v>
                </c:pt>
                <c:pt idx="8933">
                  <c:v>13.69961</c:v>
                </c:pt>
                <c:pt idx="8934">
                  <c:v>13.710840000000001</c:v>
                </c:pt>
                <c:pt idx="8935">
                  <c:v>13.721129999999999</c:v>
                </c:pt>
                <c:pt idx="8936">
                  <c:v>13.73169</c:v>
                </c:pt>
                <c:pt idx="8937">
                  <c:v>13.74211</c:v>
                </c:pt>
                <c:pt idx="8938">
                  <c:v>13.752759999999999</c:v>
                </c:pt>
                <c:pt idx="8939">
                  <c:v>13.763580000000001</c:v>
                </c:pt>
                <c:pt idx="8940">
                  <c:v>13.774899999999999</c:v>
                </c:pt>
                <c:pt idx="8941">
                  <c:v>13.784379999999999</c:v>
                </c:pt>
                <c:pt idx="8942">
                  <c:v>13.796019999999999</c:v>
                </c:pt>
                <c:pt idx="8943">
                  <c:v>13.806930000000001</c:v>
                </c:pt>
                <c:pt idx="8944">
                  <c:v>13.816590000000001</c:v>
                </c:pt>
                <c:pt idx="8945">
                  <c:v>13.83128</c:v>
                </c:pt>
                <c:pt idx="8946">
                  <c:v>13.843589999999999</c:v>
                </c:pt>
                <c:pt idx="8947">
                  <c:v>13.854050000000001</c:v>
                </c:pt>
                <c:pt idx="8948">
                  <c:v>13.865290000000002</c:v>
                </c:pt>
                <c:pt idx="8949">
                  <c:v>13.8749</c:v>
                </c:pt>
                <c:pt idx="8950">
                  <c:v>13.886130000000001</c:v>
                </c:pt>
                <c:pt idx="8951">
                  <c:v>13.897359999999999</c:v>
                </c:pt>
                <c:pt idx="8952">
                  <c:v>13.90747</c:v>
                </c:pt>
                <c:pt idx="8953">
                  <c:v>13.918109999999999</c:v>
                </c:pt>
                <c:pt idx="8954">
                  <c:v>13.92822</c:v>
                </c:pt>
                <c:pt idx="8955">
                  <c:v>13.939900000000002</c:v>
                </c:pt>
                <c:pt idx="8956">
                  <c:v>13.9514</c:v>
                </c:pt>
                <c:pt idx="8957">
                  <c:v>13.962050000000001</c:v>
                </c:pt>
                <c:pt idx="8958">
                  <c:v>13.972919999999998</c:v>
                </c:pt>
                <c:pt idx="8959">
                  <c:v>13.982399999999998</c:v>
                </c:pt>
                <c:pt idx="8960">
                  <c:v>13.993539999999999</c:v>
                </c:pt>
                <c:pt idx="8961">
                  <c:v>14.0045</c:v>
                </c:pt>
                <c:pt idx="8962">
                  <c:v>14.014559999999999</c:v>
                </c:pt>
                <c:pt idx="8963">
                  <c:v>14.024619999999999</c:v>
                </c:pt>
                <c:pt idx="8964">
                  <c:v>14.035399999999999</c:v>
                </c:pt>
                <c:pt idx="8965">
                  <c:v>14.046769999999999</c:v>
                </c:pt>
                <c:pt idx="8966">
                  <c:v>14.056519999999999</c:v>
                </c:pt>
                <c:pt idx="8967">
                  <c:v>14.06775</c:v>
                </c:pt>
                <c:pt idx="8968">
                  <c:v>14.077449999999999</c:v>
                </c:pt>
                <c:pt idx="8969">
                  <c:v>14.089449999999999</c:v>
                </c:pt>
                <c:pt idx="8970">
                  <c:v>14.099959999999999</c:v>
                </c:pt>
                <c:pt idx="8971">
                  <c:v>14.11083</c:v>
                </c:pt>
                <c:pt idx="8972">
                  <c:v>14.120799999999999</c:v>
                </c:pt>
                <c:pt idx="8973">
                  <c:v>14.131450000000001</c:v>
                </c:pt>
                <c:pt idx="8974">
                  <c:v>14.143129999999999</c:v>
                </c:pt>
                <c:pt idx="8975">
                  <c:v>14.153549999999999</c:v>
                </c:pt>
                <c:pt idx="8976">
                  <c:v>14.164819999999999</c:v>
                </c:pt>
                <c:pt idx="8977">
                  <c:v>14.174440000000001</c:v>
                </c:pt>
                <c:pt idx="8978">
                  <c:v>14.185130000000001</c:v>
                </c:pt>
                <c:pt idx="8979">
                  <c:v>14.196850000000001</c:v>
                </c:pt>
                <c:pt idx="8980">
                  <c:v>14.207139999999999</c:v>
                </c:pt>
                <c:pt idx="8981">
                  <c:v>14.216619999999999</c:v>
                </c:pt>
                <c:pt idx="8982">
                  <c:v>14.228210000000001</c:v>
                </c:pt>
                <c:pt idx="8983">
                  <c:v>14.23854</c:v>
                </c:pt>
                <c:pt idx="8984">
                  <c:v>14.25009</c:v>
                </c:pt>
                <c:pt idx="8985">
                  <c:v>14.260639999999999</c:v>
                </c:pt>
                <c:pt idx="8986">
                  <c:v>14.27102</c:v>
                </c:pt>
                <c:pt idx="8987">
                  <c:v>14.282029999999999</c:v>
                </c:pt>
                <c:pt idx="8988">
                  <c:v>14.291730000000001</c:v>
                </c:pt>
                <c:pt idx="8989">
                  <c:v>14.303000000000001</c:v>
                </c:pt>
                <c:pt idx="8990">
                  <c:v>14.313199999999998</c:v>
                </c:pt>
                <c:pt idx="8991">
                  <c:v>14.323530000000002</c:v>
                </c:pt>
                <c:pt idx="8992">
                  <c:v>14.334669999999999</c:v>
                </c:pt>
                <c:pt idx="8993">
                  <c:v>14.345410000000001</c:v>
                </c:pt>
                <c:pt idx="8994">
                  <c:v>14.355699999999999</c:v>
                </c:pt>
                <c:pt idx="8995">
                  <c:v>14.36693</c:v>
                </c:pt>
                <c:pt idx="8996">
                  <c:v>14.377210000000002</c:v>
                </c:pt>
                <c:pt idx="8997">
                  <c:v>14.388670000000001</c:v>
                </c:pt>
                <c:pt idx="8998">
                  <c:v>14.398779999999999</c:v>
                </c:pt>
                <c:pt idx="8999">
                  <c:v>14.409559999999999</c:v>
                </c:pt>
                <c:pt idx="9000">
                  <c:v>14.42061</c:v>
                </c:pt>
                <c:pt idx="9001">
                  <c:v>14.431750000000001</c:v>
                </c:pt>
                <c:pt idx="9002">
                  <c:v>14.44181</c:v>
                </c:pt>
                <c:pt idx="9003">
                  <c:v>14.45309</c:v>
                </c:pt>
                <c:pt idx="9004">
                  <c:v>14.463329999999999</c:v>
                </c:pt>
                <c:pt idx="9005">
                  <c:v>14.473929999999999</c:v>
                </c:pt>
                <c:pt idx="9006">
                  <c:v>14.484169999999999</c:v>
                </c:pt>
                <c:pt idx="9007">
                  <c:v>14.495719999999999</c:v>
                </c:pt>
                <c:pt idx="9008">
                  <c:v>14.506679999999999</c:v>
                </c:pt>
                <c:pt idx="9009">
                  <c:v>14.516739999999999</c:v>
                </c:pt>
                <c:pt idx="9010">
                  <c:v>14.527429999999999</c:v>
                </c:pt>
                <c:pt idx="9011">
                  <c:v>14.538170000000001</c:v>
                </c:pt>
                <c:pt idx="9012">
                  <c:v>14.548410000000001</c:v>
                </c:pt>
                <c:pt idx="9013">
                  <c:v>14.560179999999999</c:v>
                </c:pt>
                <c:pt idx="9014">
                  <c:v>14.569970000000001</c:v>
                </c:pt>
                <c:pt idx="9015">
                  <c:v>14.580490000000001</c:v>
                </c:pt>
                <c:pt idx="9016">
                  <c:v>14.591989999999999</c:v>
                </c:pt>
                <c:pt idx="9017">
                  <c:v>14.60209</c:v>
                </c:pt>
                <c:pt idx="9018">
                  <c:v>14.612919999999999</c:v>
                </c:pt>
                <c:pt idx="9019">
                  <c:v>14.624600000000001</c:v>
                </c:pt>
                <c:pt idx="9020">
                  <c:v>14.634029999999999</c:v>
                </c:pt>
                <c:pt idx="9021">
                  <c:v>14.645710000000001</c:v>
                </c:pt>
                <c:pt idx="9022">
                  <c:v>14.655550000000002</c:v>
                </c:pt>
                <c:pt idx="9023">
                  <c:v>14.66638</c:v>
                </c:pt>
                <c:pt idx="9024">
                  <c:v>14.67689</c:v>
                </c:pt>
                <c:pt idx="9025">
                  <c:v>14.687270000000002</c:v>
                </c:pt>
                <c:pt idx="9026">
                  <c:v>14.69868</c:v>
                </c:pt>
                <c:pt idx="9027">
                  <c:v>14.709499999999998</c:v>
                </c:pt>
                <c:pt idx="9028">
                  <c:v>14.720510000000001</c:v>
                </c:pt>
                <c:pt idx="9029">
                  <c:v>14.730080000000001</c:v>
                </c:pt>
                <c:pt idx="9030">
                  <c:v>14.741669999999999</c:v>
                </c:pt>
                <c:pt idx="9031">
                  <c:v>14.752179999999999</c:v>
                </c:pt>
                <c:pt idx="9032">
                  <c:v>14.763000000000002</c:v>
                </c:pt>
                <c:pt idx="9033">
                  <c:v>14.773959999999999</c:v>
                </c:pt>
                <c:pt idx="9034">
                  <c:v>14.785820000000001</c:v>
                </c:pt>
                <c:pt idx="9035">
                  <c:v>14.795570000000001</c:v>
                </c:pt>
                <c:pt idx="9036">
                  <c:v>14.80667</c:v>
                </c:pt>
                <c:pt idx="9037">
                  <c:v>14.816549999999999</c:v>
                </c:pt>
                <c:pt idx="9038">
                  <c:v>14.82751</c:v>
                </c:pt>
                <c:pt idx="9039">
                  <c:v>14.838699999999999</c:v>
                </c:pt>
                <c:pt idx="9040">
                  <c:v>14.848849999999999</c:v>
                </c:pt>
                <c:pt idx="9041">
                  <c:v>14.85905</c:v>
                </c:pt>
                <c:pt idx="9042">
                  <c:v>14.87041</c:v>
                </c:pt>
                <c:pt idx="9043">
                  <c:v>14.880790000000001</c:v>
                </c:pt>
                <c:pt idx="9044">
                  <c:v>14.891480000000001</c:v>
                </c:pt>
                <c:pt idx="9045">
                  <c:v>14.90334</c:v>
                </c:pt>
                <c:pt idx="9046">
                  <c:v>14.912769999999998</c:v>
                </c:pt>
                <c:pt idx="9047">
                  <c:v>14.923960000000001</c:v>
                </c:pt>
                <c:pt idx="9048">
                  <c:v>14.934380000000001</c:v>
                </c:pt>
                <c:pt idx="9049">
                  <c:v>14.943719999999999</c:v>
                </c:pt>
                <c:pt idx="9050">
                  <c:v>14.95626</c:v>
                </c:pt>
                <c:pt idx="9051">
                  <c:v>14.966229999999999</c:v>
                </c:pt>
                <c:pt idx="9052">
                  <c:v>14.977869999999999</c:v>
                </c:pt>
                <c:pt idx="9053">
                  <c:v>14.98856</c:v>
                </c:pt>
                <c:pt idx="9054">
                  <c:v>14.999829999999999</c:v>
                </c:pt>
                <c:pt idx="9055">
                  <c:v>15.009219999999999</c:v>
                </c:pt>
                <c:pt idx="9056">
                  <c:v>15.020499999999998</c:v>
                </c:pt>
                <c:pt idx="9057">
                  <c:v>15.031279999999999</c:v>
                </c:pt>
                <c:pt idx="9058">
                  <c:v>15.042149999999999</c:v>
                </c:pt>
                <c:pt idx="9059">
                  <c:v>15.0519</c:v>
                </c:pt>
                <c:pt idx="9060">
                  <c:v>15.063800000000001</c:v>
                </c:pt>
                <c:pt idx="9061">
                  <c:v>15.07413</c:v>
                </c:pt>
                <c:pt idx="9062">
                  <c:v>15.084150000000001</c:v>
                </c:pt>
                <c:pt idx="9063">
                  <c:v>15.095700000000001</c:v>
                </c:pt>
                <c:pt idx="9064">
                  <c:v>15.105889999999999</c:v>
                </c:pt>
                <c:pt idx="9065">
                  <c:v>15.119230000000002</c:v>
                </c:pt>
                <c:pt idx="9066">
                  <c:v>15.132079999999998</c:v>
                </c:pt>
                <c:pt idx="9067">
                  <c:v>15.142320000000002</c:v>
                </c:pt>
                <c:pt idx="9068">
                  <c:v>15.153110000000002</c:v>
                </c:pt>
                <c:pt idx="9069">
                  <c:v>15.164110000000001</c:v>
                </c:pt>
                <c:pt idx="9070">
                  <c:v>15.175339999999998</c:v>
                </c:pt>
                <c:pt idx="9071">
                  <c:v>15.185400000000001</c:v>
                </c:pt>
                <c:pt idx="9072">
                  <c:v>15.195920000000001</c:v>
                </c:pt>
                <c:pt idx="9073">
                  <c:v>15.207509999999999</c:v>
                </c:pt>
                <c:pt idx="9074">
                  <c:v>15.218060000000001</c:v>
                </c:pt>
                <c:pt idx="9075">
                  <c:v>15.228750000000002</c:v>
                </c:pt>
                <c:pt idx="9076">
                  <c:v>15.2394</c:v>
                </c:pt>
                <c:pt idx="9077">
                  <c:v>15.249420000000001</c:v>
                </c:pt>
                <c:pt idx="9078">
                  <c:v>15.260829999999999</c:v>
                </c:pt>
                <c:pt idx="9079">
                  <c:v>15.271470000000001</c:v>
                </c:pt>
                <c:pt idx="9080">
                  <c:v>15.281220000000001</c:v>
                </c:pt>
                <c:pt idx="9081">
                  <c:v>15.29232</c:v>
                </c:pt>
                <c:pt idx="9082">
                  <c:v>15.303139999999999</c:v>
                </c:pt>
                <c:pt idx="9083">
                  <c:v>15.31325</c:v>
                </c:pt>
                <c:pt idx="9084">
                  <c:v>15.32471</c:v>
                </c:pt>
                <c:pt idx="9085">
                  <c:v>15.334990000000001</c:v>
                </c:pt>
                <c:pt idx="9086">
                  <c:v>15.346360000000001</c:v>
                </c:pt>
                <c:pt idx="9087">
                  <c:v>15.356870000000001</c:v>
                </c:pt>
                <c:pt idx="9088">
                  <c:v>15.367339999999999</c:v>
                </c:pt>
                <c:pt idx="9089">
                  <c:v>15.378250000000001</c:v>
                </c:pt>
                <c:pt idx="9090">
                  <c:v>15.388860000000001</c:v>
                </c:pt>
                <c:pt idx="9091">
                  <c:v>15.400759999999998</c:v>
                </c:pt>
                <c:pt idx="9092">
                  <c:v>15.41028</c:v>
                </c:pt>
                <c:pt idx="9093">
                  <c:v>15.420570000000001</c:v>
                </c:pt>
                <c:pt idx="9094">
                  <c:v>15.431619999999999</c:v>
                </c:pt>
                <c:pt idx="9095">
                  <c:v>15.442399999999999</c:v>
                </c:pt>
                <c:pt idx="9096">
                  <c:v>15.454129999999999</c:v>
                </c:pt>
                <c:pt idx="9097">
                  <c:v>15.464549999999999</c:v>
                </c:pt>
                <c:pt idx="9098">
                  <c:v>15.474119999999999</c:v>
                </c:pt>
                <c:pt idx="9099">
                  <c:v>15.486249999999998</c:v>
                </c:pt>
                <c:pt idx="9100">
                  <c:v>15.495899999999999</c:v>
                </c:pt>
                <c:pt idx="9101">
                  <c:v>15.506550000000001</c:v>
                </c:pt>
                <c:pt idx="9102">
                  <c:v>15.517690000000002</c:v>
                </c:pt>
                <c:pt idx="9103">
                  <c:v>15.527709999999999</c:v>
                </c:pt>
                <c:pt idx="9104">
                  <c:v>15.53997</c:v>
                </c:pt>
                <c:pt idx="9105">
                  <c:v>15.550080000000001</c:v>
                </c:pt>
                <c:pt idx="9106">
                  <c:v>15.561039999999998</c:v>
                </c:pt>
                <c:pt idx="9107">
                  <c:v>15.57124</c:v>
                </c:pt>
                <c:pt idx="9108">
                  <c:v>15.581710000000001</c:v>
                </c:pt>
                <c:pt idx="9109">
                  <c:v>15.59271</c:v>
                </c:pt>
                <c:pt idx="9110">
                  <c:v>15.603719999999999</c:v>
                </c:pt>
                <c:pt idx="9111">
                  <c:v>15.61364</c:v>
                </c:pt>
                <c:pt idx="9112">
                  <c:v>15.6251</c:v>
                </c:pt>
                <c:pt idx="9113">
                  <c:v>15.63552</c:v>
                </c:pt>
                <c:pt idx="9114">
                  <c:v>15.647020000000001</c:v>
                </c:pt>
                <c:pt idx="9115">
                  <c:v>15.657039999999999</c:v>
                </c:pt>
                <c:pt idx="9116">
                  <c:v>15.66742</c:v>
                </c:pt>
                <c:pt idx="9117">
                  <c:v>15.678599999999999</c:v>
                </c:pt>
                <c:pt idx="9118">
                  <c:v>15.688569999999999</c:v>
                </c:pt>
                <c:pt idx="9119">
                  <c:v>15.699089999999998</c:v>
                </c:pt>
                <c:pt idx="9120">
                  <c:v>15.710229999999999</c:v>
                </c:pt>
                <c:pt idx="9121">
                  <c:v>15.72101</c:v>
                </c:pt>
                <c:pt idx="9122">
                  <c:v>15.731159999999999</c:v>
                </c:pt>
                <c:pt idx="9123">
                  <c:v>15.7423</c:v>
                </c:pt>
                <c:pt idx="9124">
                  <c:v>15.75245</c:v>
                </c:pt>
                <c:pt idx="9125">
                  <c:v>15.763909999999999</c:v>
                </c:pt>
                <c:pt idx="9126">
                  <c:v>15.773610000000001</c:v>
                </c:pt>
                <c:pt idx="9127">
                  <c:v>15.784210000000002</c:v>
                </c:pt>
                <c:pt idx="9128">
                  <c:v>15.794499999999999</c:v>
                </c:pt>
                <c:pt idx="9129">
                  <c:v>15.806270000000001</c:v>
                </c:pt>
                <c:pt idx="9130">
                  <c:v>15.817900000000002</c:v>
                </c:pt>
                <c:pt idx="9131">
                  <c:v>15.827920000000002</c:v>
                </c:pt>
                <c:pt idx="9132">
                  <c:v>15.838570000000001</c:v>
                </c:pt>
                <c:pt idx="9133">
                  <c:v>15.84984</c:v>
                </c:pt>
                <c:pt idx="9134">
                  <c:v>15.859460000000002</c:v>
                </c:pt>
                <c:pt idx="9135">
                  <c:v>15.87078</c:v>
                </c:pt>
                <c:pt idx="9136">
                  <c:v>15.879490000000001</c:v>
                </c:pt>
                <c:pt idx="9137">
                  <c:v>15.890630000000002</c:v>
                </c:pt>
                <c:pt idx="9138">
                  <c:v>15.90164</c:v>
                </c:pt>
                <c:pt idx="9139">
                  <c:v>15.913589999999999</c:v>
                </c:pt>
                <c:pt idx="9140">
                  <c:v>15.923200000000001</c:v>
                </c:pt>
                <c:pt idx="9141">
                  <c:v>15.93403</c:v>
                </c:pt>
                <c:pt idx="9142">
                  <c:v>15.94481</c:v>
                </c:pt>
                <c:pt idx="9143">
                  <c:v>15.956490000000002</c:v>
                </c:pt>
                <c:pt idx="9144">
                  <c:v>15.96678</c:v>
                </c:pt>
                <c:pt idx="9145">
                  <c:v>15.976390000000002</c:v>
                </c:pt>
                <c:pt idx="9146">
                  <c:v>15.986990000000002</c:v>
                </c:pt>
                <c:pt idx="9147">
                  <c:v>15.998450000000002</c:v>
                </c:pt>
                <c:pt idx="9148">
                  <c:v>16.009050000000002</c:v>
                </c:pt>
                <c:pt idx="9149">
                  <c:v>16.019690000000001</c:v>
                </c:pt>
                <c:pt idx="9150">
                  <c:v>16.030650000000001</c:v>
                </c:pt>
                <c:pt idx="9151">
                  <c:v>16.041170000000001</c:v>
                </c:pt>
                <c:pt idx="9152">
                  <c:v>16.051950000000001</c:v>
                </c:pt>
                <c:pt idx="9153">
                  <c:v>16.06165</c:v>
                </c:pt>
                <c:pt idx="9154">
                  <c:v>16.072300000000002</c:v>
                </c:pt>
                <c:pt idx="9155">
                  <c:v>16.083300000000001</c:v>
                </c:pt>
                <c:pt idx="9156">
                  <c:v>16.094260000000002</c:v>
                </c:pt>
                <c:pt idx="9157">
                  <c:v>16.105270000000001</c:v>
                </c:pt>
                <c:pt idx="9158">
                  <c:v>16.11619</c:v>
                </c:pt>
                <c:pt idx="9159">
                  <c:v>16.126740000000002</c:v>
                </c:pt>
                <c:pt idx="9160">
                  <c:v>16.137610000000002</c:v>
                </c:pt>
                <c:pt idx="9161">
                  <c:v>16.147629999999999</c:v>
                </c:pt>
                <c:pt idx="9162">
                  <c:v>16.158370000000001</c:v>
                </c:pt>
                <c:pt idx="9163">
                  <c:v>16.169150000000002</c:v>
                </c:pt>
                <c:pt idx="9164">
                  <c:v>16.17953</c:v>
                </c:pt>
                <c:pt idx="9165">
                  <c:v>16.191560000000003</c:v>
                </c:pt>
                <c:pt idx="9166">
                  <c:v>16.20167</c:v>
                </c:pt>
                <c:pt idx="9167">
                  <c:v>16.212990000000001</c:v>
                </c:pt>
                <c:pt idx="9168">
                  <c:v>16.22279</c:v>
                </c:pt>
                <c:pt idx="9169">
                  <c:v>16.23357</c:v>
                </c:pt>
                <c:pt idx="9170">
                  <c:v>16.244620000000001</c:v>
                </c:pt>
                <c:pt idx="9171">
                  <c:v>16.254280000000001</c:v>
                </c:pt>
                <c:pt idx="9172">
                  <c:v>16.266310000000001</c:v>
                </c:pt>
                <c:pt idx="9173">
                  <c:v>16.27692</c:v>
                </c:pt>
                <c:pt idx="9174">
                  <c:v>16.286750000000001</c:v>
                </c:pt>
                <c:pt idx="9175">
                  <c:v>16.297940000000001</c:v>
                </c:pt>
                <c:pt idx="9176">
                  <c:v>16.30791</c:v>
                </c:pt>
                <c:pt idx="9177">
                  <c:v>16.320180000000001</c:v>
                </c:pt>
                <c:pt idx="9178">
                  <c:v>16.330010000000001</c:v>
                </c:pt>
                <c:pt idx="9179">
                  <c:v>16.340530000000001</c:v>
                </c:pt>
                <c:pt idx="9180">
                  <c:v>16.35153</c:v>
                </c:pt>
                <c:pt idx="9181">
                  <c:v>16.36186</c:v>
                </c:pt>
                <c:pt idx="9182">
                  <c:v>16.372640000000001</c:v>
                </c:pt>
                <c:pt idx="9183">
                  <c:v>16.383700000000001</c:v>
                </c:pt>
                <c:pt idx="9184">
                  <c:v>16.394390000000001</c:v>
                </c:pt>
                <c:pt idx="9185">
                  <c:v>16.404220000000002</c:v>
                </c:pt>
                <c:pt idx="9186">
                  <c:v>16.418420000000001</c:v>
                </c:pt>
                <c:pt idx="9187">
                  <c:v>16.430949999999999</c:v>
                </c:pt>
                <c:pt idx="9188">
                  <c:v>16.44209</c:v>
                </c:pt>
                <c:pt idx="9189">
                  <c:v>16.451980000000002</c:v>
                </c:pt>
                <c:pt idx="9190">
                  <c:v>16.46294</c:v>
                </c:pt>
                <c:pt idx="9191">
                  <c:v>16.474930000000001</c:v>
                </c:pt>
                <c:pt idx="9192">
                  <c:v>16.485400000000002</c:v>
                </c:pt>
                <c:pt idx="9193">
                  <c:v>16.496130000000001</c:v>
                </c:pt>
                <c:pt idx="9194">
                  <c:v>16.506830000000001</c:v>
                </c:pt>
                <c:pt idx="9195">
                  <c:v>16.517289999999999</c:v>
                </c:pt>
                <c:pt idx="9196">
                  <c:v>16.52816</c:v>
                </c:pt>
                <c:pt idx="9197">
                  <c:v>16.538630000000001</c:v>
                </c:pt>
                <c:pt idx="9198">
                  <c:v>16.550219999999999</c:v>
                </c:pt>
                <c:pt idx="9199">
                  <c:v>16.56118</c:v>
                </c:pt>
                <c:pt idx="9200">
                  <c:v>16.570710000000002</c:v>
                </c:pt>
                <c:pt idx="9201">
                  <c:v>16.58212</c:v>
                </c:pt>
                <c:pt idx="9202">
                  <c:v>16.59299</c:v>
                </c:pt>
                <c:pt idx="9203">
                  <c:v>16.603860000000001</c:v>
                </c:pt>
                <c:pt idx="9204">
                  <c:v>16.614190000000001</c:v>
                </c:pt>
                <c:pt idx="9205">
                  <c:v>16.625780000000002</c:v>
                </c:pt>
                <c:pt idx="9206">
                  <c:v>16.636790000000001</c:v>
                </c:pt>
                <c:pt idx="9207">
                  <c:v>16.646800000000002</c:v>
                </c:pt>
                <c:pt idx="9208">
                  <c:v>16.65767</c:v>
                </c:pt>
                <c:pt idx="9209">
                  <c:v>16.667560000000002</c:v>
                </c:pt>
                <c:pt idx="9210">
                  <c:v>16.678470000000001</c:v>
                </c:pt>
                <c:pt idx="9211">
                  <c:v>16.68871</c:v>
                </c:pt>
                <c:pt idx="9212">
                  <c:v>16.700390000000002</c:v>
                </c:pt>
                <c:pt idx="9213">
                  <c:v>16.71059</c:v>
                </c:pt>
                <c:pt idx="9214">
                  <c:v>16.721420000000002</c:v>
                </c:pt>
                <c:pt idx="9215">
                  <c:v>16.731750000000002</c:v>
                </c:pt>
                <c:pt idx="9216">
                  <c:v>16.743120000000001</c:v>
                </c:pt>
                <c:pt idx="9217">
                  <c:v>16.753310000000003</c:v>
                </c:pt>
                <c:pt idx="9218">
                  <c:v>16.764089999999999</c:v>
                </c:pt>
                <c:pt idx="9219">
                  <c:v>16.774920000000002</c:v>
                </c:pt>
                <c:pt idx="9220">
                  <c:v>16.785160000000001</c:v>
                </c:pt>
                <c:pt idx="9221">
                  <c:v>16.795670000000001</c:v>
                </c:pt>
                <c:pt idx="9222">
                  <c:v>16.806229999999999</c:v>
                </c:pt>
                <c:pt idx="9223">
                  <c:v>16.81625</c:v>
                </c:pt>
                <c:pt idx="9224">
                  <c:v>16.82685</c:v>
                </c:pt>
                <c:pt idx="9225">
                  <c:v>16.838530000000002</c:v>
                </c:pt>
                <c:pt idx="9226">
                  <c:v>16.84882</c:v>
                </c:pt>
                <c:pt idx="9227">
                  <c:v>16.859909999999999</c:v>
                </c:pt>
                <c:pt idx="9228">
                  <c:v>16.870470000000001</c:v>
                </c:pt>
                <c:pt idx="9229">
                  <c:v>16.881250000000001</c:v>
                </c:pt>
                <c:pt idx="9230">
                  <c:v>16.891539999999999</c:v>
                </c:pt>
                <c:pt idx="9231">
                  <c:v>16.902360000000002</c:v>
                </c:pt>
                <c:pt idx="9232">
                  <c:v>16.913500000000003</c:v>
                </c:pt>
                <c:pt idx="9233">
                  <c:v>16.923930000000002</c:v>
                </c:pt>
                <c:pt idx="9234">
                  <c:v>16.93439</c:v>
                </c:pt>
                <c:pt idx="9235">
                  <c:v>16.945489999999999</c:v>
                </c:pt>
                <c:pt idx="9236">
                  <c:v>16.955960000000001</c:v>
                </c:pt>
                <c:pt idx="9237">
                  <c:v>16.96602</c:v>
                </c:pt>
                <c:pt idx="9238">
                  <c:v>16.97747</c:v>
                </c:pt>
                <c:pt idx="9239">
                  <c:v>16.987850000000002</c:v>
                </c:pt>
                <c:pt idx="9240">
                  <c:v>16.998630000000002</c:v>
                </c:pt>
                <c:pt idx="9241">
                  <c:v>17.008960000000002</c:v>
                </c:pt>
                <c:pt idx="9242">
                  <c:v>17.018440000000002</c:v>
                </c:pt>
                <c:pt idx="9243">
                  <c:v>17.030390000000001</c:v>
                </c:pt>
                <c:pt idx="9244">
                  <c:v>17.041530000000002</c:v>
                </c:pt>
                <c:pt idx="9245">
                  <c:v>17.051729999999999</c:v>
                </c:pt>
                <c:pt idx="9246">
                  <c:v>17.062290000000001</c:v>
                </c:pt>
                <c:pt idx="9247">
                  <c:v>17.072710000000001</c:v>
                </c:pt>
                <c:pt idx="9248">
                  <c:v>17.083400000000001</c:v>
                </c:pt>
                <c:pt idx="9249">
                  <c:v>17.093420000000002</c:v>
                </c:pt>
                <c:pt idx="9250">
                  <c:v>17.10519</c:v>
                </c:pt>
                <c:pt idx="9251">
                  <c:v>17.116060000000001</c:v>
                </c:pt>
                <c:pt idx="9252">
                  <c:v>17.126429999999999</c:v>
                </c:pt>
                <c:pt idx="9253">
                  <c:v>17.138110000000001</c:v>
                </c:pt>
                <c:pt idx="9254">
                  <c:v>17.14836</c:v>
                </c:pt>
                <c:pt idx="9255">
                  <c:v>17.158370000000001</c:v>
                </c:pt>
                <c:pt idx="9256">
                  <c:v>17.169600000000003</c:v>
                </c:pt>
                <c:pt idx="9257">
                  <c:v>17.17989</c:v>
                </c:pt>
                <c:pt idx="9258">
                  <c:v>17.19144</c:v>
                </c:pt>
                <c:pt idx="9259">
                  <c:v>17.20168</c:v>
                </c:pt>
                <c:pt idx="9260">
                  <c:v>17.211880000000001</c:v>
                </c:pt>
                <c:pt idx="9261">
                  <c:v>17.22279</c:v>
                </c:pt>
                <c:pt idx="9262">
                  <c:v>17.23245</c:v>
                </c:pt>
                <c:pt idx="9263">
                  <c:v>17.24372</c:v>
                </c:pt>
                <c:pt idx="9264">
                  <c:v>17.254370000000002</c:v>
                </c:pt>
                <c:pt idx="9265">
                  <c:v>17.264700000000001</c:v>
                </c:pt>
                <c:pt idx="9266">
                  <c:v>17.27459</c:v>
                </c:pt>
                <c:pt idx="9267">
                  <c:v>17.28622</c:v>
                </c:pt>
                <c:pt idx="9268">
                  <c:v>17.296960000000002</c:v>
                </c:pt>
                <c:pt idx="9269">
                  <c:v>17.308050000000001</c:v>
                </c:pt>
                <c:pt idx="9270">
                  <c:v>17.318290000000001</c:v>
                </c:pt>
                <c:pt idx="9271">
                  <c:v>17.328900000000001</c:v>
                </c:pt>
                <c:pt idx="9272">
                  <c:v>17.338640000000002</c:v>
                </c:pt>
                <c:pt idx="9273">
                  <c:v>17.349740000000001</c:v>
                </c:pt>
                <c:pt idx="9274">
                  <c:v>17.360480000000003</c:v>
                </c:pt>
                <c:pt idx="9275">
                  <c:v>17.37022</c:v>
                </c:pt>
                <c:pt idx="9276">
                  <c:v>17.38195</c:v>
                </c:pt>
                <c:pt idx="9277">
                  <c:v>17.39255</c:v>
                </c:pt>
                <c:pt idx="9278">
                  <c:v>17.403829999999999</c:v>
                </c:pt>
                <c:pt idx="9279">
                  <c:v>17.41366</c:v>
                </c:pt>
                <c:pt idx="9280">
                  <c:v>17.424800000000001</c:v>
                </c:pt>
                <c:pt idx="9281">
                  <c:v>17.435320000000001</c:v>
                </c:pt>
                <c:pt idx="9282">
                  <c:v>17.445510000000002</c:v>
                </c:pt>
                <c:pt idx="9283">
                  <c:v>17.456210000000002</c:v>
                </c:pt>
                <c:pt idx="9284">
                  <c:v>17.466940000000001</c:v>
                </c:pt>
                <c:pt idx="9285">
                  <c:v>17.477230000000002</c:v>
                </c:pt>
                <c:pt idx="9286">
                  <c:v>17.48779</c:v>
                </c:pt>
                <c:pt idx="9287">
                  <c:v>17.49888</c:v>
                </c:pt>
                <c:pt idx="9288">
                  <c:v>17.50872</c:v>
                </c:pt>
                <c:pt idx="9289">
                  <c:v>17.519860000000001</c:v>
                </c:pt>
                <c:pt idx="9290">
                  <c:v>17.530460000000001</c:v>
                </c:pt>
                <c:pt idx="9291">
                  <c:v>17.541510000000002</c:v>
                </c:pt>
                <c:pt idx="9292">
                  <c:v>17.55247</c:v>
                </c:pt>
                <c:pt idx="9293">
                  <c:v>17.562709999999999</c:v>
                </c:pt>
                <c:pt idx="9294">
                  <c:v>17.573320000000002</c:v>
                </c:pt>
                <c:pt idx="9295">
                  <c:v>17.58464</c:v>
                </c:pt>
                <c:pt idx="9296">
                  <c:v>17.5947</c:v>
                </c:pt>
                <c:pt idx="9297">
                  <c:v>17.60624</c:v>
                </c:pt>
                <c:pt idx="9298">
                  <c:v>17.616620000000001</c:v>
                </c:pt>
                <c:pt idx="9299">
                  <c:v>17.62659</c:v>
                </c:pt>
                <c:pt idx="9300">
                  <c:v>17.637330000000002</c:v>
                </c:pt>
                <c:pt idx="9301">
                  <c:v>17.648340000000001</c:v>
                </c:pt>
                <c:pt idx="9302">
                  <c:v>17.659520000000001</c:v>
                </c:pt>
                <c:pt idx="9303">
                  <c:v>17.670080000000002</c:v>
                </c:pt>
                <c:pt idx="9304">
                  <c:v>17.68158</c:v>
                </c:pt>
                <c:pt idx="9305">
                  <c:v>17.692040000000002</c:v>
                </c:pt>
                <c:pt idx="9306">
                  <c:v>17.701879999999999</c:v>
                </c:pt>
                <c:pt idx="9307">
                  <c:v>17.716080000000002</c:v>
                </c:pt>
                <c:pt idx="9308">
                  <c:v>17.728660000000001</c:v>
                </c:pt>
                <c:pt idx="9309">
                  <c:v>17.737870000000001</c:v>
                </c:pt>
                <c:pt idx="9310">
                  <c:v>17.750040000000002</c:v>
                </c:pt>
                <c:pt idx="9311">
                  <c:v>17.760059999999999</c:v>
                </c:pt>
                <c:pt idx="9312">
                  <c:v>17.770970000000002</c:v>
                </c:pt>
                <c:pt idx="9313">
                  <c:v>17.782250000000001</c:v>
                </c:pt>
                <c:pt idx="9314">
                  <c:v>17.79222</c:v>
                </c:pt>
                <c:pt idx="9315">
                  <c:v>17.803450000000002</c:v>
                </c:pt>
                <c:pt idx="9316">
                  <c:v>17.813960000000002</c:v>
                </c:pt>
                <c:pt idx="9317">
                  <c:v>17.823980000000002</c:v>
                </c:pt>
                <c:pt idx="9318">
                  <c:v>17.835080000000001</c:v>
                </c:pt>
                <c:pt idx="9319">
                  <c:v>17.845500000000001</c:v>
                </c:pt>
                <c:pt idx="9320">
                  <c:v>17.85632</c:v>
                </c:pt>
                <c:pt idx="9321">
                  <c:v>17.867640000000002</c:v>
                </c:pt>
                <c:pt idx="9322">
                  <c:v>17.87735</c:v>
                </c:pt>
                <c:pt idx="9323">
                  <c:v>17.88862</c:v>
                </c:pt>
                <c:pt idx="9324">
                  <c:v>17.89837</c:v>
                </c:pt>
                <c:pt idx="9325">
                  <c:v>17.910630000000001</c:v>
                </c:pt>
                <c:pt idx="9326">
                  <c:v>17.921060000000001</c:v>
                </c:pt>
                <c:pt idx="9327">
                  <c:v>17.931520000000003</c:v>
                </c:pt>
                <c:pt idx="9328">
                  <c:v>17.943339999999999</c:v>
                </c:pt>
                <c:pt idx="9329">
                  <c:v>17.952550000000002</c:v>
                </c:pt>
                <c:pt idx="9330">
                  <c:v>17.964090000000002</c:v>
                </c:pt>
                <c:pt idx="9331">
                  <c:v>17.974740000000001</c:v>
                </c:pt>
                <c:pt idx="9332">
                  <c:v>17.984940000000002</c:v>
                </c:pt>
                <c:pt idx="9333">
                  <c:v>17.996030000000001</c:v>
                </c:pt>
                <c:pt idx="9334">
                  <c:v>18.006540000000001</c:v>
                </c:pt>
                <c:pt idx="9335">
                  <c:v>18.01728</c:v>
                </c:pt>
                <c:pt idx="9336">
                  <c:v>18.027930000000001</c:v>
                </c:pt>
                <c:pt idx="9337">
                  <c:v>18.038620000000002</c:v>
                </c:pt>
                <c:pt idx="9338">
                  <c:v>18.049670000000003</c:v>
                </c:pt>
                <c:pt idx="9339">
                  <c:v>18.059190000000001</c:v>
                </c:pt>
                <c:pt idx="9340">
                  <c:v>18.07047</c:v>
                </c:pt>
                <c:pt idx="9341">
                  <c:v>18.081200000000003</c:v>
                </c:pt>
                <c:pt idx="9342">
                  <c:v>18.09252</c:v>
                </c:pt>
                <c:pt idx="9343">
                  <c:v>18.103529999999999</c:v>
                </c:pt>
                <c:pt idx="9344">
                  <c:v>18.114039999999999</c:v>
                </c:pt>
                <c:pt idx="9345">
                  <c:v>18.124549999999999</c:v>
                </c:pt>
                <c:pt idx="9346">
                  <c:v>18.135020000000001</c:v>
                </c:pt>
                <c:pt idx="9347">
                  <c:v>18.146340000000002</c:v>
                </c:pt>
                <c:pt idx="9348">
                  <c:v>18.155950000000001</c:v>
                </c:pt>
                <c:pt idx="9349">
                  <c:v>18.16741</c:v>
                </c:pt>
                <c:pt idx="9350">
                  <c:v>18.178229999999999</c:v>
                </c:pt>
                <c:pt idx="9351">
                  <c:v>18.188700000000001</c:v>
                </c:pt>
                <c:pt idx="9352">
                  <c:v>18.199840000000002</c:v>
                </c:pt>
                <c:pt idx="9353">
                  <c:v>18.211300000000001</c:v>
                </c:pt>
                <c:pt idx="9354">
                  <c:v>18.221310000000003</c:v>
                </c:pt>
                <c:pt idx="9355">
                  <c:v>18.232320000000001</c:v>
                </c:pt>
                <c:pt idx="9356">
                  <c:v>18.241440000000001</c:v>
                </c:pt>
                <c:pt idx="9357">
                  <c:v>18.252800000000001</c:v>
                </c:pt>
                <c:pt idx="9358">
                  <c:v>18.263719999999999</c:v>
                </c:pt>
                <c:pt idx="9359">
                  <c:v>18.274010000000001</c:v>
                </c:pt>
                <c:pt idx="9360">
                  <c:v>18.284610000000001</c:v>
                </c:pt>
                <c:pt idx="9361">
                  <c:v>18.295300000000001</c:v>
                </c:pt>
                <c:pt idx="9362">
                  <c:v>18.30716</c:v>
                </c:pt>
                <c:pt idx="9363">
                  <c:v>18.31758</c:v>
                </c:pt>
                <c:pt idx="9364">
                  <c:v>18.328900000000001</c:v>
                </c:pt>
                <c:pt idx="9365">
                  <c:v>18.339639999999999</c:v>
                </c:pt>
                <c:pt idx="9366">
                  <c:v>18.349070000000001</c:v>
                </c:pt>
                <c:pt idx="9367">
                  <c:v>18.360300000000002</c:v>
                </c:pt>
                <c:pt idx="9368">
                  <c:v>18.37144</c:v>
                </c:pt>
                <c:pt idx="9369">
                  <c:v>18.381600000000002</c:v>
                </c:pt>
                <c:pt idx="9370">
                  <c:v>18.392870000000002</c:v>
                </c:pt>
                <c:pt idx="9371">
                  <c:v>18.402979999999999</c:v>
                </c:pt>
                <c:pt idx="9372">
                  <c:v>18.41367</c:v>
                </c:pt>
                <c:pt idx="9373">
                  <c:v>18.424500000000002</c:v>
                </c:pt>
                <c:pt idx="9374">
                  <c:v>18.435590000000001</c:v>
                </c:pt>
                <c:pt idx="9375">
                  <c:v>18.446010000000001</c:v>
                </c:pt>
                <c:pt idx="9376">
                  <c:v>18.45608</c:v>
                </c:pt>
                <c:pt idx="9377">
                  <c:v>18.467169999999999</c:v>
                </c:pt>
                <c:pt idx="9378">
                  <c:v>18.47822</c:v>
                </c:pt>
                <c:pt idx="9379">
                  <c:v>18.488110000000002</c:v>
                </c:pt>
                <c:pt idx="9380">
                  <c:v>18.50028</c:v>
                </c:pt>
                <c:pt idx="9381">
                  <c:v>18.510160000000003</c:v>
                </c:pt>
                <c:pt idx="9382">
                  <c:v>18.520130000000002</c:v>
                </c:pt>
                <c:pt idx="9383">
                  <c:v>18.531950000000002</c:v>
                </c:pt>
                <c:pt idx="9384">
                  <c:v>18.542010000000001</c:v>
                </c:pt>
                <c:pt idx="9385">
                  <c:v>18.553380000000001</c:v>
                </c:pt>
                <c:pt idx="9386">
                  <c:v>18.564070000000001</c:v>
                </c:pt>
                <c:pt idx="9387">
                  <c:v>18.574090000000002</c:v>
                </c:pt>
                <c:pt idx="9388">
                  <c:v>18.585090000000001</c:v>
                </c:pt>
                <c:pt idx="9389">
                  <c:v>18.595200000000002</c:v>
                </c:pt>
                <c:pt idx="9390">
                  <c:v>18.60643</c:v>
                </c:pt>
                <c:pt idx="9391">
                  <c:v>18.616400000000002</c:v>
                </c:pt>
                <c:pt idx="9392">
                  <c:v>18.627090000000003</c:v>
                </c:pt>
                <c:pt idx="9393">
                  <c:v>18.637560000000001</c:v>
                </c:pt>
                <c:pt idx="9394">
                  <c:v>18.648790000000002</c:v>
                </c:pt>
                <c:pt idx="9395">
                  <c:v>18.658850000000001</c:v>
                </c:pt>
                <c:pt idx="9396">
                  <c:v>18.66986</c:v>
                </c:pt>
                <c:pt idx="9397">
                  <c:v>18.680820000000001</c:v>
                </c:pt>
                <c:pt idx="9398">
                  <c:v>18.690660000000001</c:v>
                </c:pt>
                <c:pt idx="9399">
                  <c:v>18.70157</c:v>
                </c:pt>
                <c:pt idx="9400">
                  <c:v>18.71209</c:v>
                </c:pt>
                <c:pt idx="9401">
                  <c:v>18.72354</c:v>
                </c:pt>
                <c:pt idx="9402">
                  <c:v>18.733830000000001</c:v>
                </c:pt>
                <c:pt idx="9403">
                  <c:v>18.743130000000001</c:v>
                </c:pt>
                <c:pt idx="9404">
                  <c:v>18.755390000000002</c:v>
                </c:pt>
                <c:pt idx="9405">
                  <c:v>18.76568</c:v>
                </c:pt>
                <c:pt idx="9406">
                  <c:v>18.776770000000003</c:v>
                </c:pt>
                <c:pt idx="9407">
                  <c:v>18.78706</c:v>
                </c:pt>
                <c:pt idx="9408">
                  <c:v>18.797080000000001</c:v>
                </c:pt>
                <c:pt idx="9409">
                  <c:v>18.808669999999999</c:v>
                </c:pt>
                <c:pt idx="9410">
                  <c:v>18.819089999999999</c:v>
                </c:pt>
                <c:pt idx="9411">
                  <c:v>18.82893</c:v>
                </c:pt>
                <c:pt idx="9412">
                  <c:v>18.839570000000002</c:v>
                </c:pt>
                <c:pt idx="9413">
                  <c:v>18.850940000000001</c:v>
                </c:pt>
                <c:pt idx="9414">
                  <c:v>18.86159</c:v>
                </c:pt>
                <c:pt idx="9415">
                  <c:v>18.873450000000002</c:v>
                </c:pt>
                <c:pt idx="9416">
                  <c:v>18.88355</c:v>
                </c:pt>
                <c:pt idx="9417">
                  <c:v>18.89357</c:v>
                </c:pt>
                <c:pt idx="9418">
                  <c:v>18.904350000000001</c:v>
                </c:pt>
                <c:pt idx="9419">
                  <c:v>18.914820000000002</c:v>
                </c:pt>
                <c:pt idx="9420">
                  <c:v>18.925460000000001</c:v>
                </c:pt>
                <c:pt idx="9421">
                  <c:v>18.936019999999999</c:v>
                </c:pt>
                <c:pt idx="9422">
                  <c:v>18.947390000000002</c:v>
                </c:pt>
                <c:pt idx="9423">
                  <c:v>18.957850000000001</c:v>
                </c:pt>
                <c:pt idx="9424">
                  <c:v>18.968140000000002</c:v>
                </c:pt>
                <c:pt idx="9425">
                  <c:v>18.979510000000001</c:v>
                </c:pt>
                <c:pt idx="9426">
                  <c:v>18.989250000000002</c:v>
                </c:pt>
                <c:pt idx="9427">
                  <c:v>19.000350000000001</c:v>
                </c:pt>
                <c:pt idx="9428">
                  <c:v>19.014900000000001</c:v>
                </c:pt>
                <c:pt idx="9429">
                  <c:v>19.02694</c:v>
                </c:pt>
                <c:pt idx="9430">
                  <c:v>19.03763</c:v>
                </c:pt>
                <c:pt idx="9431">
                  <c:v>19.048280000000002</c:v>
                </c:pt>
                <c:pt idx="9432">
                  <c:v>19.057760000000002</c:v>
                </c:pt>
                <c:pt idx="9433">
                  <c:v>19.070160000000001</c:v>
                </c:pt>
                <c:pt idx="9434">
                  <c:v>19.080400000000001</c:v>
                </c:pt>
                <c:pt idx="9435">
                  <c:v>19.089650000000002</c:v>
                </c:pt>
                <c:pt idx="9436">
                  <c:v>19.100570000000001</c:v>
                </c:pt>
                <c:pt idx="9437">
                  <c:v>19.11149</c:v>
                </c:pt>
                <c:pt idx="9438">
                  <c:v>19.122810000000001</c:v>
                </c:pt>
                <c:pt idx="9439">
                  <c:v>19.133770000000002</c:v>
                </c:pt>
                <c:pt idx="9440">
                  <c:v>19.144010000000002</c:v>
                </c:pt>
                <c:pt idx="9441">
                  <c:v>19.155150000000003</c:v>
                </c:pt>
                <c:pt idx="9442">
                  <c:v>19.16638</c:v>
                </c:pt>
                <c:pt idx="9443">
                  <c:v>19.175900000000002</c:v>
                </c:pt>
                <c:pt idx="9444">
                  <c:v>19.1874</c:v>
                </c:pt>
                <c:pt idx="9445">
                  <c:v>19.197150000000001</c:v>
                </c:pt>
                <c:pt idx="9446">
                  <c:v>19.207620000000002</c:v>
                </c:pt>
                <c:pt idx="9447">
                  <c:v>19.2193</c:v>
                </c:pt>
                <c:pt idx="9448">
                  <c:v>19.229320000000001</c:v>
                </c:pt>
                <c:pt idx="9449">
                  <c:v>19.240819999999999</c:v>
                </c:pt>
                <c:pt idx="9450">
                  <c:v>19.251550000000002</c:v>
                </c:pt>
                <c:pt idx="9451">
                  <c:v>19.262150000000002</c:v>
                </c:pt>
                <c:pt idx="9452">
                  <c:v>19.272310000000001</c:v>
                </c:pt>
                <c:pt idx="9453">
                  <c:v>19.283270000000002</c:v>
                </c:pt>
                <c:pt idx="9454">
                  <c:v>19.29297</c:v>
                </c:pt>
                <c:pt idx="9455">
                  <c:v>19.304200000000002</c:v>
                </c:pt>
                <c:pt idx="9456">
                  <c:v>19.315160000000002</c:v>
                </c:pt>
                <c:pt idx="9457">
                  <c:v>19.325939999999999</c:v>
                </c:pt>
                <c:pt idx="9458">
                  <c:v>19.336680000000001</c:v>
                </c:pt>
                <c:pt idx="9459">
                  <c:v>19.346880000000002</c:v>
                </c:pt>
                <c:pt idx="9460">
                  <c:v>19.358689999999999</c:v>
                </c:pt>
                <c:pt idx="9461">
                  <c:v>19.368390000000002</c:v>
                </c:pt>
                <c:pt idx="9462">
                  <c:v>19.378910000000001</c:v>
                </c:pt>
                <c:pt idx="9463">
                  <c:v>19.390270000000001</c:v>
                </c:pt>
                <c:pt idx="9464">
                  <c:v>19.40137</c:v>
                </c:pt>
                <c:pt idx="9465">
                  <c:v>19.413050000000002</c:v>
                </c:pt>
                <c:pt idx="9466">
                  <c:v>19.42257</c:v>
                </c:pt>
                <c:pt idx="9467">
                  <c:v>19.43394</c:v>
                </c:pt>
                <c:pt idx="9468">
                  <c:v>19.443820000000002</c:v>
                </c:pt>
                <c:pt idx="9469">
                  <c:v>19.454510000000003</c:v>
                </c:pt>
                <c:pt idx="9470">
                  <c:v>19.466010000000001</c:v>
                </c:pt>
                <c:pt idx="9471">
                  <c:v>19.476700000000001</c:v>
                </c:pt>
                <c:pt idx="9472">
                  <c:v>19.487840000000002</c:v>
                </c:pt>
                <c:pt idx="9473">
                  <c:v>19.497990000000001</c:v>
                </c:pt>
                <c:pt idx="9474">
                  <c:v>19.508150000000001</c:v>
                </c:pt>
                <c:pt idx="9475">
                  <c:v>19.51848</c:v>
                </c:pt>
                <c:pt idx="9476">
                  <c:v>19.528950000000002</c:v>
                </c:pt>
                <c:pt idx="9477">
                  <c:v>19.540710000000001</c:v>
                </c:pt>
                <c:pt idx="9478">
                  <c:v>19.55132</c:v>
                </c:pt>
                <c:pt idx="9479">
                  <c:v>19.56277</c:v>
                </c:pt>
                <c:pt idx="9480">
                  <c:v>19.573370000000001</c:v>
                </c:pt>
                <c:pt idx="9481">
                  <c:v>19.58353</c:v>
                </c:pt>
                <c:pt idx="9482">
                  <c:v>19.59422</c:v>
                </c:pt>
                <c:pt idx="9483">
                  <c:v>19.605540000000001</c:v>
                </c:pt>
                <c:pt idx="9484">
                  <c:v>19.61591</c:v>
                </c:pt>
                <c:pt idx="9485">
                  <c:v>19.627410000000001</c:v>
                </c:pt>
                <c:pt idx="9486">
                  <c:v>19.63757</c:v>
                </c:pt>
                <c:pt idx="9487">
                  <c:v>19.64902</c:v>
                </c:pt>
                <c:pt idx="9488">
                  <c:v>19.659850000000002</c:v>
                </c:pt>
                <c:pt idx="9489">
                  <c:v>19.670310000000001</c:v>
                </c:pt>
                <c:pt idx="9490">
                  <c:v>19.68056</c:v>
                </c:pt>
                <c:pt idx="9491">
                  <c:v>19.691649999999999</c:v>
                </c:pt>
                <c:pt idx="9492">
                  <c:v>19.702070000000003</c:v>
                </c:pt>
                <c:pt idx="9493">
                  <c:v>19.712540000000001</c:v>
                </c:pt>
                <c:pt idx="9494">
                  <c:v>19.723369999999999</c:v>
                </c:pt>
                <c:pt idx="9495">
                  <c:v>19.73433</c:v>
                </c:pt>
                <c:pt idx="9496">
                  <c:v>19.744440000000001</c:v>
                </c:pt>
                <c:pt idx="9497">
                  <c:v>19.756209999999999</c:v>
                </c:pt>
                <c:pt idx="9498">
                  <c:v>19.766490000000001</c:v>
                </c:pt>
                <c:pt idx="9499">
                  <c:v>19.777229999999999</c:v>
                </c:pt>
                <c:pt idx="9500">
                  <c:v>19.787020000000002</c:v>
                </c:pt>
                <c:pt idx="9501">
                  <c:v>19.79852</c:v>
                </c:pt>
                <c:pt idx="9502">
                  <c:v>19.80885</c:v>
                </c:pt>
                <c:pt idx="9503">
                  <c:v>19.820220000000003</c:v>
                </c:pt>
                <c:pt idx="9504">
                  <c:v>19.830870000000001</c:v>
                </c:pt>
                <c:pt idx="9505">
                  <c:v>19.841920000000002</c:v>
                </c:pt>
                <c:pt idx="9506">
                  <c:v>19.853059999999999</c:v>
                </c:pt>
                <c:pt idx="9507">
                  <c:v>19.8628</c:v>
                </c:pt>
                <c:pt idx="9508">
                  <c:v>19.872960000000003</c:v>
                </c:pt>
                <c:pt idx="9509">
                  <c:v>19.884410000000003</c:v>
                </c:pt>
                <c:pt idx="9510">
                  <c:v>19.894970000000001</c:v>
                </c:pt>
                <c:pt idx="9511">
                  <c:v>19.90521</c:v>
                </c:pt>
                <c:pt idx="9512">
                  <c:v>19.91658</c:v>
                </c:pt>
                <c:pt idx="9513">
                  <c:v>19.926950000000001</c:v>
                </c:pt>
                <c:pt idx="9514">
                  <c:v>19.937060000000002</c:v>
                </c:pt>
                <c:pt idx="9515">
                  <c:v>19.947710000000001</c:v>
                </c:pt>
                <c:pt idx="9516">
                  <c:v>19.959160000000001</c:v>
                </c:pt>
                <c:pt idx="9517">
                  <c:v>19.969450000000002</c:v>
                </c:pt>
                <c:pt idx="9518">
                  <c:v>19.979110000000002</c:v>
                </c:pt>
                <c:pt idx="9519">
                  <c:v>19.99061</c:v>
                </c:pt>
                <c:pt idx="9520">
                  <c:v>20.00112</c:v>
                </c:pt>
                <c:pt idx="9521">
                  <c:v>20.012080000000001</c:v>
                </c:pt>
                <c:pt idx="9522">
                  <c:v>20.022370000000002</c:v>
                </c:pt>
                <c:pt idx="9523">
                  <c:v>20.033060000000003</c:v>
                </c:pt>
                <c:pt idx="9524">
                  <c:v>20.045370000000002</c:v>
                </c:pt>
                <c:pt idx="9525">
                  <c:v>20.054259999999999</c:v>
                </c:pt>
                <c:pt idx="9526">
                  <c:v>20.065899999999999</c:v>
                </c:pt>
                <c:pt idx="9527">
                  <c:v>20.075960000000002</c:v>
                </c:pt>
                <c:pt idx="9528">
                  <c:v>20.086020000000001</c:v>
                </c:pt>
                <c:pt idx="9529">
                  <c:v>20.096350000000001</c:v>
                </c:pt>
                <c:pt idx="9530">
                  <c:v>20.108350000000002</c:v>
                </c:pt>
                <c:pt idx="9531">
                  <c:v>20.118320000000001</c:v>
                </c:pt>
                <c:pt idx="9532">
                  <c:v>20.128880000000002</c:v>
                </c:pt>
                <c:pt idx="9533">
                  <c:v>20.139610000000001</c:v>
                </c:pt>
                <c:pt idx="9534">
                  <c:v>20.15053</c:v>
                </c:pt>
                <c:pt idx="9535">
                  <c:v>20.161360000000002</c:v>
                </c:pt>
                <c:pt idx="9536">
                  <c:v>20.172050000000002</c:v>
                </c:pt>
                <c:pt idx="9537">
                  <c:v>20.182020000000001</c:v>
                </c:pt>
                <c:pt idx="9538">
                  <c:v>20.193429999999999</c:v>
                </c:pt>
                <c:pt idx="9539">
                  <c:v>20.20354</c:v>
                </c:pt>
                <c:pt idx="9540">
                  <c:v>20.213240000000003</c:v>
                </c:pt>
                <c:pt idx="9541">
                  <c:v>20.22514</c:v>
                </c:pt>
                <c:pt idx="9542">
                  <c:v>20.235340000000001</c:v>
                </c:pt>
                <c:pt idx="9543">
                  <c:v>20.245760000000001</c:v>
                </c:pt>
                <c:pt idx="9544">
                  <c:v>20.256630000000001</c:v>
                </c:pt>
                <c:pt idx="9545">
                  <c:v>20.266920000000002</c:v>
                </c:pt>
                <c:pt idx="9546">
                  <c:v>20.277930000000001</c:v>
                </c:pt>
                <c:pt idx="9547">
                  <c:v>20.289020000000001</c:v>
                </c:pt>
                <c:pt idx="9548">
                  <c:v>20.298999999999999</c:v>
                </c:pt>
                <c:pt idx="9549">
                  <c:v>20.313549999999999</c:v>
                </c:pt>
                <c:pt idx="9550">
                  <c:v>20.324740000000002</c:v>
                </c:pt>
                <c:pt idx="9551">
                  <c:v>20.335380000000001</c:v>
                </c:pt>
                <c:pt idx="9552">
                  <c:v>20.346790000000002</c:v>
                </c:pt>
                <c:pt idx="9553">
                  <c:v>20.356590000000001</c:v>
                </c:pt>
                <c:pt idx="9554">
                  <c:v>20.367010000000001</c:v>
                </c:pt>
                <c:pt idx="9555">
                  <c:v>20.378600000000002</c:v>
                </c:pt>
                <c:pt idx="9556">
                  <c:v>20.389290000000003</c:v>
                </c:pt>
                <c:pt idx="9557">
                  <c:v>20.399760000000001</c:v>
                </c:pt>
                <c:pt idx="9558">
                  <c:v>20.410310000000003</c:v>
                </c:pt>
                <c:pt idx="9559">
                  <c:v>20.421050000000001</c:v>
                </c:pt>
                <c:pt idx="9560">
                  <c:v>20.431740000000001</c:v>
                </c:pt>
                <c:pt idx="9561">
                  <c:v>20.44144</c:v>
                </c:pt>
                <c:pt idx="9562">
                  <c:v>20.452180000000002</c:v>
                </c:pt>
                <c:pt idx="9563">
                  <c:v>20.463050000000003</c:v>
                </c:pt>
                <c:pt idx="9564">
                  <c:v>20.473520000000001</c:v>
                </c:pt>
                <c:pt idx="9565">
                  <c:v>20.485420000000001</c:v>
                </c:pt>
                <c:pt idx="9566">
                  <c:v>20.495440000000002</c:v>
                </c:pt>
                <c:pt idx="9567">
                  <c:v>20.505190000000002</c:v>
                </c:pt>
                <c:pt idx="9568">
                  <c:v>20.515700000000002</c:v>
                </c:pt>
                <c:pt idx="9569">
                  <c:v>20.526880000000002</c:v>
                </c:pt>
                <c:pt idx="9570">
                  <c:v>20.53753</c:v>
                </c:pt>
                <c:pt idx="9571">
                  <c:v>20.547280000000001</c:v>
                </c:pt>
                <c:pt idx="9572">
                  <c:v>20.557750000000002</c:v>
                </c:pt>
                <c:pt idx="9573">
                  <c:v>20.568440000000002</c:v>
                </c:pt>
                <c:pt idx="9574">
                  <c:v>20.58052</c:v>
                </c:pt>
                <c:pt idx="9575">
                  <c:v>20.589960000000001</c:v>
                </c:pt>
                <c:pt idx="9576">
                  <c:v>20.601680000000002</c:v>
                </c:pt>
                <c:pt idx="9577">
                  <c:v>20.612550000000002</c:v>
                </c:pt>
                <c:pt idx="9578">
                  <c:v>20.622070000000001</c:v>
                </c:pt>
                <c:pt idx="9579">
                  <c:v>20.63317</c:v>
                </c:pt>
                <c:pt idx="9580">
                  <c:v>20.64359</c:v>
                </c:pt>
                <c:pt idx="9581">
                  <c:v>20.65401</c:v>
                </c:pt>
                <c:pt idx="9582">
                  <c:v>20.665110000000002</c:v>
                </c:pt>
                <c:pt idx="9583">
                  <c:v>20.675350000000002</c:v>
                </c:pt>
                <c:pt idx="9584">
                  <c:v>20.686130000000002</c:v>
                </c:pt>
                <c:pt idx="9585">
                  <c:v>20.69727</c:v>
                </c:pt>
                <c:pt idx="9586">
                  <c:v>20.707520000000002</c:v>
                </c:pt>
                <c:pt idx="9587">
                  <c:v>20.717580000000002</c:v>
                </c:pt>
                <c:pt idx="9588">
                  <c:v>20.728000000000002</c:v>
                </c:pt>
                <c:pt idx="9589">
                  <c:v>20.73968</c:v>
                </c:pt>
                <c:pt idx="9590">
                  <c:v>20.749560000000002</c:v>
                </c:pt>
                <c:pt idx="9591">
                  <c:v>20.760390000000001</c:v>
                </c:pt>
                <c:pt idx="9592">
                  <c:v>20.769909999999999</c:v>
                </c:pt>
                <c:pt idx="9593">
                  <c:v>20.781860000000002</c:v>
                </c:pt>
                <c:pt idx="9594">
                  <c:v>20.7926</c:v>
                </c:pt>
                <c:pt idx="9595">
                  <c:v>20.80226</c:v>
                </c:pt>
                <c:pt idx="9596">
                  <c:v>20.813490000000002</c:v>
                </c:pt>
                <c:pt idx="9597">
                  <c:v>20.824180000000002</c:v>
                </c:pt>
                <c:pt idx="9598">
                  <c:v>20.83541</c:v>
                </c:pt>
                <c:pt idx="9599">
                  <c:v>20.846050000000002</c:v>
                </c:pt>
                <c:pt idx="9600">
                  <c:v>20.85585</c:v>
                </c:pt>
                <c:pt idx="9601">
                  <c:v>20.866849999999999</c:v>
                </c:pt>
                <c:pt idx="9602">
                  <c:v>20.87754</c:v>
                </c:pt>
                <c:pt idx="9603">
                  <c:v>20.88815</c:v>
                </c:pt>
                <c:pt idx="9604">
                  <c:v>20.898700000000002</c:v>
                </c:pt>
                <c:pt idx="9605">
                  <c:v>20.909390000000002</c:v>
                </c:pt>
                <c:pt idx="9606">
                  <c:v>20.919589999999999</c:v>
                </c:pt>
                <c:pt idx="9607">
                  <c:v>20.931630000000002</c:v>
                </c:pt>
                <c:pt idx="9608">
                  <c:v>20.94286</c:v>
                </c:pt>
                <c:pt idx="9609">
                  <c:v>20.952970000000001</c:v>
                </c:pt>
                <c:pt idx="9610">
                  <c:v>20.962810000000001</c:v>
                </c:pt>
                <c:pt idx="9611">
                  <c:v>20.972329999999999</c:v>
                </c:pt>
                <c:pt idx="9612">
                  <c:v>20.983920000000001</c:v>
                </c:pt>
                <c:pt idx="9613">
                  <c:v>20.99484</c:v>
                </c:pt>
                <c:pt idx="9614">
                  <c:v>21.004810000000003</c:v>
                </c:pt>
                <c:pt idx="9615">
                  <c:v>21.01604</c:v>
                </c:pt>
                <c:pt idx="9616">
                  <c:v>21.026510000000002</c:v>
                </c:pt>
                <c:pt idx="9617">
                  <c:v>21.03715</c:v>
                </c:pt>
                <c:pt idx="9618">
                  <c:v>21.048110000000001</c:v>
                </c:pt>
                <c:pt idx="9619">
                  <c:v>21.059519999999999</c:v>
                </c:pt>
                <c:pt idx="9620">
                  <c:v>21.069590000000002</c:v>
                </c:pt>
                <c:pt idx="9621">
                  <c:v>21.080190000000002</c:v>
                </c:pt>
                <c:pt idx="9622">
                  <c:v>21.091280000000001</c:v>
                </c:pt>
                <c:pt idx="9623">
                  <c:v>21.101710000000001</c:v>
                </c:pt>
                <c:pt idx="9624">
                  <c:v>21.111900000000002</c:v>
                </c:pt>
                <c:pt idx="9625">
                  <c:v>21.123000000000001</c:v>
                </c:pt>
                <c:pt idx="9626">
                  <c:v>21.134360000000001</c:v>
                </c:pt>
                <c:pt idx="9627">
                  <c:v>21.145189999999999</c:v>
                </c:pt>
                <c:pt idx="9628">
                  <c:v>21.155480000000001</c:v>
                </c:pt>
                <c:pt idx="9629">
                  <c:v>21.165850000000002</c:v>
                </c:pt>
                <c:pt idx="9630">
                  <c:v>21.176410000000001</c:v>
                </c:pt>
                <c:pt idx="9631">
                  <c:v>21.187190000000001</c:v>
                </c:pt>
                <c:pt idx="9632">
                  <c:v>21.19847</c:v>
                </c:pt>
                <c:pt idx="9633">
                  <c:v>21.209070000000001</c:v>
                </c:pt>
                <c:pt idx="9634">
                  <c:v>21.219450000000002</c:v>
                </c:pt>
                <c:pt idx="9635">
                  <c:v>21.230360000000001</c:v>
                </c:pt>
                <c:pt idx="9636">
                  <c:v>21.240690000000001</c:v>
                </c:pt>
                <c:pt idx="9637">
                  <c:v>21.25085</c:v>
                </c:pt>
                <c:pt idx="9638">
                  <c:v>21.261810000000001</c:v>
                </c:pt>
                <c:pt idx="9639">
                  <c:v>21.272680000000001</c:v>
                </c:pt>
                <c:pt idx="9640">
                  <c:v>21.28359</c:v>
                </c:pt>
                <c:pt idx="9641">
                  <c:v>21.294550000000001</c:v>
                </c:pt>
                <c:pt idx="9642">
                  <c:v>21.304840000000002</c:v>
                </c:pt>
                <c:pt idx="9643">
                  <c:v>21.316120000000002</c:v>
                </c:pt>
                <c:pt idx="9644">
                  <c:v>21.32676</c:v>
                </c:pt>
                <c:pt idx="9645">
                  <c:v>21.33746</c:v>
                </c:pt>
                <c:pt idx="9646">
                  <c:v>21.34761</c:v>
                </c:pt>
                <c:pt idx="9647">
                  <c:v>21.35857</c:v>
                </c:pt>
                <c:pt idx="9648">
                  <c:v>21.36805</c:v>
                </c:pt>
                <c:pt idx="9649">
                  <c:v>21.37959</c:v>
                </c:pt>
                <c:pt idx="9650">
                  <c:v>21.390060000000002</c:v>
                </c:pt>
                <c:pt idx="9651">
                  <c:v>21.401020000000003</c:v>
                </c:pt>
                <c:pt idx="9652">
                  <c:v>21.411440000000002</c:v>
                </c:pt>
                <c:pt idx="9653">
                  <c:v>21.422180000000001</c:v>
                </c:pt>
                <c:pt idx="9654">
                  <c:v>21.432780000000001</c:v>
                </c:pt>
                <c:pt idx="9655">
                  <c:v>21.443290000000001</c:v>
                </c:pt>
                <c:pt idx="9656">
                  <c:v>21.454340000000002</c:v>
                </c:pt>
                <c:pt idx="9657">
                  <c:v>21.465710000000001</c:v>
                </c:pt>
                <c:pt idx="9658">
                  <c:v>21.475720000000003</c:v>
                </c:pt>
                <c:pt idx="9659">
                  <c:v>21.485110000000002</c:v>
                </c:pt>
                <c:pt idx="9660">
                  <c:v>21.497199999999999</c:v>
                </c:pt>
                <c:pt idx="9661">
                  <c:v>21.507080000000002</c:v>
                </c:pt>
                <c:pt idx="9662">
                  <c:v>21.519159999999999</c:v>
                </c:pt>
                <c:pt idx="9663">
                  <c:v>21.529050000000002</c:v>
                </c:pt>
                <c:pt idx="9664">
                  <c:v>21.539830000000002</c:v>
                </c:pt>
                <c:pt idx="9665">
                  <c:v>21.550430000000002</c:v>
                </c:pt>
                <c:pt idx="9666">
                  <c:v>21.561120000000003</c:v>
                </c:pt>
                <c:pt idx="9667">
                  <c:v>21.571809999999999</c:v>
                </c:pt>
                <c:pt idx="9668">
                  <c:v>21.5825</c:v>
                </c:pt>
                <c:pt idx="9669">
                  <c:v>21.593150000000001</c:v>
                </c:pt>
                <c:pt idx="9670">
                  <c:v>21.607790000000001</c:v>
                </c:pt>
                <c:pt idx="9671">
                  <c:v>21.618980000000001</c:v>
                </c:pt>
                <c:pt idx="9672">
                  <c:v>21.629360000000002</c:v>
                </c:pt>
                <c:pt idx="9673">
                  <c:v>21.639379999999999</c:v>
                </c:pt>
                <c:pt idx="9674">
                  <c:v>21.650650000000002</c:v>
                </c:pt>
                <c:pt idx="9675">
                  <c:v>21.66188</c:v>
                </c:pt>
                <c:pt idx="9676">
                  <c:v>21.671990000000001</c:v>
                </c:pt>
                <c:pt idx="9677">
                  <c:v>21.682410000000001</c:v>
                </c:pt>
                <c:pt idx="9678">
                  <c:v>21.694269999999999</c:v>
                </c:pt>
                <c:pt idx="9679">
                  <c:v>21.703970000000002</c:v>
                </c:pt>
                <c:pt idx="9680">
                  <c:v>21.715610000000002</c:v>
                </c:pt>
                <c:pt idx="9681">
                  <c:v>21.72607</c:v>
                </c:pt>
                <c:pt idx="9682">
                  <c:v>21.73668</c:v>
                </c:pt>
                <c:pt idx="9683">
                  <c:v>21.74804</c:v>
                </c:pt>
                <c:pt idx="9684">
                  <c:v>21.75855</c:v>
                </c:pt>
                <c:pt idx="9685">
                  <c:v>21.76848</c:v>
                </c:pt>
                <c:pt idx="9686">
                  <c:v>21.780070000000002</c:v>
                </c:pt>
                <c:pt idx="9687">
                  <c:v>21.789730000000002</c:v>
                </c:pt>
                <c:pt idx="9688">
                  <c:v>21.800150000000002</c:v>
                </c:pt>
                <c:pt idx="9689">
                  <c:v>21.810840000000002</c:v>
                </c:pt>
                <c:pt idx="9690">
                  <c:v>21.82189</c:v>
                </c:pt>
                <c:pt idx="9691">
                  <c:v>21.832450000000001</c:v>
                </c:pt>
                <c:pt idx="9692">
                  <c:v>21.84337</c:v>
                </c:pt>
                <c:pt idx="9693">
                  <c:v>21.853470000000002</c:v>
                </c:pt>
                <c:pt idx="9694">
                  <c:v>21.864930000000001</c:v>
                </c:pt>
                <c:pt idx="9695">
                  <c:v>21.874269999999999</c:v>
                </c:pt>
                <c:pt idx="9696">
                  <c:v>21.884920000000001</c:v>
                </c:pt>
                <c:pt idx="9697">
                  <c:v>21.896730000000002</c:v>
                </c:pt>
                <c:pt idx="9698">
                  <c:v>21.90653</c:v>
                </c:pt>
                <c:pt idx="9699">
                  <c:v>21.91695</c:v>
                </c:pt>
                <c:pt idx="9700">
                  <c:v>21.927910000000001</c:v>
                </c:pt>
                <c:pt idx="9701">
                  <c:v>21.938780000000001</c:v>
                </c:pt>
                <c:pt idx="9702">
                  <c:v>21.950140000000001</c:v>
                </c:pt>
                <c:pt idx="9703">
                  <c:v>21.96039</c:v>
                </c:pt>
                <c:pt idx="9704">
                  <c:v>21.97054</c:v>
                </c:pt>
                <c:pt idx="9705">
                  <c:v>21.980150000000002</c:v>
                </c:pt>
                <c:pt idx="9706">
                  <c:v>21.991160000000001</c:v>
                </c:pt>
                <c:pt idx="9707">
                  <c:v>22.001540000000002</c:v>
                </c:pt>
                <c:pt idx="9708">
                  <c:v>22.012270000000001</c:v>
                </c:pt>
                <c:pt idx="9709">
                  <c:v>22.022830000000003</c:v>
                </c:pt>
                <c:pt idx="9710">
                  <c:v>22.034870000000002</c:v>
                </c:pt>
                <c:pt idx="9711">
                  <c:v>22.044750000000001</c:v>
                </c:pt>
                <c:pt idx="9712">
                  <c:v>22.055980000000002</c:v>
                </c:pt>
                <c:pt idx="9713">
                  <c:v>22.067119999999999</c:v>
                </c:pt>
                <c:pt idx="9714">
                  <c:v>22.076820000000001</c:v>
                </c:pt>
                <c:pt idx="9715">
                  <c:v>22.087109999999999</c:v>
                </c:pt>
                <c:pt idx="9716">
                  <c:v>22.098700000000001</c:v>
                </c:pt>
                <c:pt idx="9717">
                  <c:v>22.108810000000002</c:v>
                </c:pt>
                <c:pt idx="9718">
                  <c:v>22.118200000000002</c:v>
                </c:pt>
                <c:pt idx="9719">
                  <c:v>22.129339999999999</c:v>
                </c:pt>
                <c:pt idx="9720">
                  <c:v>22.139980000000001</c:v>
                </c:pt>
                <c:pt idx="9721">
                  <c:v>22.14987</c:v>
                </c:pt>
                <c:pt idx="9722">
                  <c:v>22.16114</c:v>
                </c:pt>
                <c:pt idx="9723">
                  <c:v>22.171469999999999</c:v>
                </c:pt>
                <c:pt idx="9724">
                  <c:v>22.182390000000002</c:v>
                </c:pt>
                <c:pt idx="9725">
                  <c:v>22.19407</c:v>
                </c:pt>
                <c:pt idx="9726">
                  <c:v>22.20373</c:v>
                </c:pt>
                <c:pt idx="9727">
                  <c:v>22.214639999999999</c:v>
                </c:pt>
                <c:pt idx="9728">
                  <c:v>22.225560000000002</c:v>
                </c:pt>
                <c:pt idx="9729">
                  <c:v>22.23612</c:v>
                </c:pt>
                <c:pt idx="9730">
                  <c:v>22.246670000000002</c:v>
                </c:pt>
                <c:pt idx="9731">
                  <c:v>22.2575</c:v>
                </c:pt>
                <c:pt idx="9732">
                  <c:v>22.267610000000001</c:v>
                </c:pt>
                <c:pt idx="9733">
                  <c:v>22.278930000000003</c:v>
                </c:pt>
                <c:pt idx="9734">
                  <c:v>22.28877</c:v>
                </c:pt>
                <c:pt idx="9735">
                  <c:v>22.29973</c:v>
                </c:pt>
                <c:pt idx="9736">
                  <c:v>22.310690000000001</c:v>
                </c:pt>
                <c:pt idx="9737">
                  <c:v>22.322100000000002</c:v>
                </c:pt>
                <c:pt idx="9738">
                  <c:v>22.331849999999999</c:v>
                </c:pt>
                <c:pt idx="9739">
                  <c:v>22.342180000000003</c:v>
                </c:pt>
                <c:pt idx="9740">
                  <c:v>22.352550000000001</c:v>
                </c:pt>
                <c:pt idx="9741">
                  <c:v>22.364050000000002</c:v>
                </c:pt>
                <c:pt idx="9742">
                  <c:v>22.37425</c:v>
                </c:pt>
                <c:pt idx="9743">
                  <c:v>22.385439999999999</c:v>
                </c:pt>
                <c:pt idx="9744">
                  <c:v>22.39528</c:v>
                </c:pt>
                <c:pt idx="9745">
                  <c:v>22.405650000000001</c:v>
                </c:pt>
                <c:pt idx="9746">
                  <c:v>22.416119999999999</c:v>
                </c:pt>
                <c:pt idx="9747">
                  <c:v>22.42726</c:v>
                </c:pt>
                <c:pt idx="9748">
                  <c:v>22.437139999999999</c:v>
                </c:pt>
                <c:pt idx="9749">
                  <c:v>22.44896</c:v>
                </c:pt>
                <c:pt idx="9750">
                  <c:v>22.45965</c:v>
                </c:pt>
                <c:pt idx="9751">
                  <c:v>22.470290000000002</c:v>
                </c:pt>
                <c:pt idx="9752">
                  <c:v>22.481300000000001</c:v>
                </c:pt>
                <c:pt idx="9753">
                  <c:v>22.491540000000001</c:v>
                </c:pt>
                <c:pt idx="9754">
                  <c:v>22.501429999999999</c:v>
                </c:pt>
                <c:pt idx="9755">
                  <c:v>22.512520000000002</c:v>
                </c:pt>
                <c:pt idx="9756">
                  <c:v>22.523710000000001</c:v>
                </c:pt>
                <c:pt idx="9757">
                  <c:v>22.533810000000003</c:v>
                </c:pt>
                <c:pt idx="9758">
                  <c:v>22.54496</c:v>
                </c:pt>
                <c:pt idx="9759">
                  <c:v>22.554750000000002</c:v>
                </c:pt>
                <c:pt idx="9760">
                  <c:v>22.565930000000002</c:v>
                </c:pt>
                <c:pt idx="9761">
                  <c:v>22.576180000000001</c:v>
                </c:pt>
                <c:pt idx="9762">
                  <c:v>22.586729999999999</c:v>
                </c:pt>
                <c:pt idx="9763">
                  <c:v>22.59787</c:v>
                </c:pt>
                <c:pt idx="9764">
                  <c:v>22.608250000000002</c:v>
                </c:pt>
                <c:pt idx="9765">
                  <c:v>22.618310000000001</c:v>
                </c:pt>
                <c:pt idx="9766">
                  <c:v>22.628690000000002</c:v>
                </c:pt>
                <c:pt idx="9767">
                  <c:v>22.640140000000002</c:v>
                </c:pt>
                <c:pt idx="9768">
                  <c:v>22.651330000000002</c:v>
                </c:pt>
                <c:pt idx="9769">
                  <c:v>22.661350000000002</c:v>
                </c:pt>
                <c:pt idx="9770">
                  <c:v>22.671900000000001</c:v>
                </c:pt>
                <c:pt idx="9771">
                  <c:v>22.682600000000001</c:v>
                </c:pt>
                <c:pt idx="9772">
                  <c:v>22.692520000000002</c:v>
                </c:pt>
                <c:pt idx="9773">
                  <c:v>22.70438</c:v>
                </c:pt>
                <c:pt idx="9774">
                  <c:v>22.714490000000001</c:v>
                </c:pt>
                <c:pt idx="9775">
                  <c:v>22.72532</c:v>
                </c:pt>
                <c:pt idx="9776">
                  <c:v>22.735870000000002</c:v>
                </c:pt>
                <c:pt idx="9777">
                  <c:v>22.746700000000001</c:v>
                </c:pt>
                <c:pt idx="9778">
                  <c:v>22.758200000000002</c:v>
                </c:pt>
                <c:pt idx="9779">
                  <c:v>22.768170000000001</c:v>
                </c:pt>
                <c:pt idx="9780">
                  <c:v>22.778230000000001</c:v>
                </c:pt>
                <c:pt idx="9781">
                  <c:v>22.789110000000001</c:v>
                </c:pt>
                <c:pt idx="9782">
                  <c:v>22.800160000000002</c:v>
                </c:pt>
                <c:pt idx="9783">
                  <c:v>22.811430000000001</c:v>
                </c:pt>
                <c:pt idx="9784">
                  <c:v>22.821719999999999</c:v>
                </c:pt>
                <c:pt idx="9785">
                  <c:v>22.832280000000001</c:v>
                </c:pt>
                <c:pt idx="9786">
                  <c:v>22.844270000000002</c:v>
                </c:pt>
                <c:pt idx="9787">
                  <c:v>22.854469999999999</c:v>
                </c:pt>
                <c:pt idx="9788">
                  <c:v>22.86552</c:v>
                </c:pt>
                <c:pt idx="9789">
                  <c:v>22.875540000000001</c:v>
                </c:pt>
                <c:pt idx="9790">
                  <c:v>22.885960000000001</c:v>
                </c:pt>
                <c:pt idx="9791">
                  <c:v>22.900600000000001</c:v>
                </c:pt>
                <c:pt idx="9792">
                  <c:v>22.912459999999999</c:v>
                </c:pt>
                <c:pt idx="9793">
                  <c:v>22.922789999999999</c:v>
                </c:pt>
                <c:pt idx="9794">
                  <c:v>22.93393</c:v>
                </c:pt>
                <c:pt idx="9795">
                  <c:v>22.944400000000002</c:v>
                </c:pt>
                <c:pt idx="9796">
                  <c:v>22.954330000000002</c:v>
                </c:pt>
                <c:pt idx="9797">
                  <c:v>22.96556</c:v>
                </c:pt>
                <c:pt idx="9798">
                  <c:v>22.976030000000002</c:v>
                </c:pt>
                <c:pt idx="9799">
                  <c:v>22.986129999999999</c:v>
                </c:pt>
                <c:pt idx="9800">
                  <c:v>22.996600000000001</c:v>
                </c:pt>
                <c:pt idx="9801">
                  <c:v>23.007920000000002</c:v>
                </c:pt>
                <c:pt idx="9802">
                  <c:v>23.018930000000001</c:v>
                </c:pt>
                <c:pt idx="9803">
                  <c:v>23.029710000000001</c:v>
                </c:pt>
                <c:pt idx="9804">
                  <c:v>23.040760000000002</c:v>
                </c:pt>
                <c:pt idx="9805">
                  <c:v>23.051400000000001</c:v>
                </c:pt>
                <c:pt idx="9806">
                  <c:v>23.061019999999999</c:v>
                </c:pt>
                <c:pt idx="9807">
                  <c:v>23.073150000000002</c:v>
                </c:pt>
                <c:pt idx="9808">
                  <c:v>23.08267</c:v>
                </c:pt>
                <c:pt idx="9809">
                  <c:v>23.093230000000002</c:v>
                </c:pt>
                <c:pt idx="9810">
                  <c:v>23.104500000000002</c:v>
                </c:pt>
                <c:pt idx="9811">
                  <c:v>23.113980000000002</c:v>
                </c:pt>
                <c:pt idx="9812">
                  <c:v>23.125389999999999</c:v>
                </c:pt>
                <c:pt idx="9813">
                  <c:v>23.135950000000001</c:v>
                </c:pt>
                <c:pt idx="9814">
                  <c:v>23.146280000000001</c:v>
                </c:pt>
                <c:pt idx="9815">
                  <c:v>23.157019999999999</c:v>
                </c:pt>
                <c:pt idx="9816">
                  <c:v>23.16694</c:v>
                </c:pt>
                <c:pt idx="9817">
                  <c:v>23.178080000000001</c:v>
                </c:pt>
                <c:pt idx="9818">
                  <c:v>23.187430000000003</c:v>
                </c:pt>
                <c:pt idx="9819">
                  <c:v>23.19969</c:v>
                </c:pt>
                <c:pt idx="9820">
                  <c:v>23.209440000000001</c:v>
                </c:pt>
                <c:pt idx="9821">
                  <c:v>23.22054</c:v>
                </c:pt>
                <c:pt idx="9822">
                  <c:v>23.23105</c:v>
                </c:pt>
                <c:pt idx="9823">
                  <c:v>23.241289999999999</c:v>
                </c:pt>
                <c:pt idx="9824">
                  <c:v>23.252649999999999</c:v>
                </c:pt>
                <c:pt idx="9825">
                  <c:v>23.261860000000002</c:v>
                </c:pt>
                <c:pt idx="9826">
                  <c:v>23.273680000000002</c:v>
                </c:pt>
                <c:pt idx="9827">
                  <c:v>23.283830000000002</c:v>
                </c:pt>
                <c:pt idx="9828">
                  <c:v>23.294750000000001</c:v>
                </c:pt>
                <c:pt idx="9829">
                  <c:v>23.304760000000002</c:v>
                </c:pt>
                <c:pt idx="9830">
                  <c:v>23.315460000000002</c:v>
                </c:pt>
                <c:pt idx="9831">
                  <c:v>23.326060000000002</c:v>
                </c:pt>
                <c:pt idx="9832">
                  <c:v>23.33765</c:v>
                </c:pt>
                <c:pt idx="9833">
                  <c:v>23.348110000000002</c:v>
                </c:pt>
                <c:pt idx="9834">
                  <c:v>23.35773</c:v>
                </c:pt>
                <c:pt idx="9835">
                  <c:v>23.368819999999999</c:v>
                </c:pt>
                <c:pt idx="9836">
                  <c:v>23.379380000000001</c:v>
                </c:pt>
                <c:pt idx="9837">
                  <c:v>23.39012</c:v>
                </c:pt>
                <c:pt idx="9838">
                  <c:v>23.400090000000002</c:v>
                </c:pt>
                <c:pt idx="9839">
                  <c:v>23.410640000000001</c:v>
                </c:pt>
                <c:pt idx="9840">
                  <c:v>23.422230000000003</c:v>
                </c:pt>
                <c:pt idx="9841">
                  <c:v>23.432840000000002</c:v>
                </c:pt>
                <c:pt idx="9842">
                  <c:v>23.443260000000002</c:v>
                </c:pt>
                <c:pt idx="9843">
                  <c:v>23.452870000000001</c:v>
                </c:pt>
                <c:pt idx="9844">
                  <c:v>23.46491</c:v>
                </c:pt>
                <c:pt idx="9845">
                  <c:v>23.474790000000002</c:v>
                </c:pt>
                <c:pt idx="9846">
                  <c:v>23.485659999999999</c:v>
                </c:pt>
                <c:pt idx="9847">
                  <c:v>23.496310000000001</c:v>
                </c:pt>
                <c:pt idx="9848">
                  <c:v>23.506730000000001</c:v>
                </c:pt>
                <c:pt idx="9849">
                  <c:v>23.516840000000002</c:v>
                </c:pt>
                <c:pt idx="9850">
                  <c:v>23.52852</c:v>
                </c:pt>
                <c:pt idx="9851">
                  <c:v>23.539390000000001</c:v>
                </c:pt>
                <c:pt idx="9852">
                  <c:v>23.549860000000002</c:v>
                </c:pt>
                <c:pt idx="9853">
                  <c:v>23.559470000000001</c:v>
                </c:pt>
                <c:pt idx="9854">
                  <c:v>23.570520000000002</c:v>
                </c:pt>
                <c:pt idx="9855">
                  <c:v>23.580760000000001</c:v>
                </c:pt>
                <c:pt idx="9856">
                  <c:v>23.591900000000003</c:v>
                </c:pt>
                <c:pt idx="9857">
                  <c:v>23.602460000000001</c:v>
                </c:pt>
                <c:pt idx="9858">
                  <c:v>23.61279</c:v>
                </c:pt>
                <c:pt idx="9859">
                  <c:v>23.622590000000002</c:v>
                </c:pt>
                <c:pt idx="9860">
                  <c:v>23.633860000000002</c:v>
                </c:pt>
                <c:pt idx="9861">
                  <c:v>23.644190000000002</c:v>
                </c:pt>
                <c:pt idx="9862">
                  <c:v>23.654880000000002</c:v>
                </c:pt>
                <c:pt idx="9863">
                  <c:v>23.66553</c:v>
                </c:pt>
                <c:pt idx="9864">
                  <c:v>23.67595</c:v>
                </c:pt>
                <c:pt idx="9865">
                  <c:v>23.686199999999999</c:v>
                </c:pt>
                <c:pt idx="9866">
                  <c:v>23.696260000000002</c:v>
                </c:pt>
                <c:pt idx="9867">
                  <c:v>23.707440000000002</c:v>
                </c:pt>
                <c:pt idx="9868">
                  <c:v>23.718360000000001</c:v>
                </c:pt>
                <c:pt idx="9869">
                  <c:v>23.72851</c:v>
                </c:pt>
                <c:pt idx="9870">
                  <c:v>23.738980000000002</c:v>
                </c:pt>
                <c:pt idx="9871">
                  <c:v>23.749400000000001</c:v>
                </c:pt>
                <c:pt idx="9872">
                  <c:v>23.760090000000002</c:v>
                </c:pt>
                <c:pt idx="9873">
                  <c:v>23.77101</c:v>
                </c:pt>
                <c:pt idx="9874">
                  <c:v>23.781739999999999</c:v>
                </c:pt>
                <c:pt idx="9875">
                  <c:v>23.792210000000001</c:v>
                </c:pt>
                <c:pt idx="9876">
                  <c:v>23.801870000000001</c:v>
                </c:pt>
                <c:pt idx="9877">
                  <c:v>23.813280000000002</c:v>
                </c:pt>
                <c:pt idx="9878">
                  <c:v>23.824200000000001</c:v>
                </c:pt>
                <c:pt idx="9879">
                  <c:v>23.834030000000002</c:v>
                </c:pt>
                <c:pt idx="9880">
                  <c:v>23.844989999999999</c:v>
                </c:pt>
                <c:pt idx="9881">
                  <c:v>23.855420000000002</c:v>
                </c:pt>
                <c:pt idx="9882">
                  <c:v>23.864540000000002</c:v>
                </c:pt>
                <c:pt idx="9883">
                  <c:v>23.876570000000001</c:v>
                </c:pt>
                <c:pt idx="9884">
                  <c:v>23.886770000000002</c:v>
                </c:pt>
                <c:pt idx="9885">
                  <c:v>23.897600000000001</c:v>
                </c:pt>
                <c:pt idx="9886">
                  <c:v>23.908239999999999</c:v>
                </c:pt>
                <c:pt idx="9887">
                  <c:v>23.918850000000003</c:v>
                </c:pt>
                <c:pt idx="9888">
                  <c:v>23.928730000000002</c:v>
                </c:pt>
                <c:pt idx="9889">
                  <c:v>23.940090000000001</c:v>
                </c:pt>
                <c:pt idx="9890">
                  <c:v>23.950469999999999</c:v>
                </c:pt>
                <c:pt idx="9891">
                  <c:v>23.961660000000002</c:v>
                </c:pt>
                <c:pt idx="9892">
                  <c:v>23.97212</c:v>
                </c:pt>
                <c:pt idx="9893">
                  <c:v>23.981960000000001</c:v>
                </c:pt>
                <c:pt idx="9894">
                  <c:v>23.993010000000002</c:v>
                </c:pt>
                <c:pt idx="9895">
                  <c:v>24.002890000000001</c:v>
                </c:pt>
                <c:pt idx="9896">
                  <c:v>24.01332</c:v>
                </c:pt>
                <c:pt idx="9897">
                  <c:v>24.023690000000002</c:v>
                </c:pt>
                <c:pt idx="9898">
                  <c:v>24.03492</c:v>
                </c:pt>
                <c:pt idx="9899">
                  <c:v>24.045030000000001</c:v>
                </c:pt>
                <c:pt idx="9900">
                  <c:v>24.05622</c:v>
                </c:pt>
                <c:pt idx="9901">
                  <c:v>24.06596</c:v>
                </c:pt>
                <c:pt idx="9902">
                  <c:v>24.076750000000001</c:v>
                </c:pt>
                <c:pt idx="9903">
                  <c:v>24.087710000000001</c:v>
                </c:pt>
                <c:pt idx="9904">
                  <c:v>24.09808</c:v>
                </c:pt>
                <c:pt idx="9905">
                  <c:v>24.109310000000001</c:v>
                </c:pt>
                <c:pt idx="9906">
                  <c:v>24.119960000000003</c:v>
                </c:pt>
                <c:pt idx="9907">
                  <c:v>24.130110000000002</c:v>
                </c:pt>
                <c:pt idx="9908">
                  <c:v>24.141120000000001</c:v>
                </c:pt>
                <c:pt idx="9909">
                  <c:v>24.151590000000002</c:v>
                </c:pt>
                <c:pt idx="9910">
                  <c:v>24.161470000000001</c:v>
                </c:pt>
                <c:pt idx="9911">
                  <c:v>24.171670000000002</c:v>
                </c:pt>
                <c:pt idx="9912">
                  <c:v>24.182850000000002</c:v>
                </c:pt>
                <c:pt idx="9913">
                  <c:v>24.197410000000001</c:v>
                </c:pt>
                <c:pt idx="9914">
                  <c:v>24.209040000000002</c:v>
                </c:pt>
                <c:pt idx="9915">
                  <c:v>24.219060000000002</c:v>
                </c:pt>
                <c:pt idx="9916">
                  <c:v>24.229710000000001</c:v>
                </c:pt>
                <c:pt idx="9917">
                  <c:v>24.239180000000001</c:v>
                </c:pt>
                <c:pt idx="9918">
                  <c:v>24.25113</c:v>
                </c:pt>
                <c:pt idx="9919">
                  <c:v>24.261060000000001</c:v>
                </c:pt>
                <c:pt idx="9920">
                  <c:v>24.272650000000002</c:v>
                </c:pt>
                <c:pt idx="9921">
                  <c:v>24.28285</c:v>
                </c:pt>
                <c:pt idx="9922">
                  <c:v>24.293310000000002</c:v>
                </c:pt>
                <c:pt idx="9923">
                  <c:v>24.304500000000001</c:v>
                </c:pt>
                <c:pt idx="9924">
                  <c:v>24.315329999999999</c:v>
                </c:pt>
                <c:pt idx="9925">
                  <c:v>24.32525</c:v>
                </c:pt>
                <c:pt idx="9926">
                  <c:v>24.3355</c:v>
                </c:pt>
                <c:pt idx="9927">
                  <c:v>24.346410000000002</c:v>
                </c:pt>
                <c:pt idx="9928">
                  <c:v>24.358230000000002</c:v>
                </c:pt>
                <c:pt idx="9929">
                  <c:v>24.36806</c:v>
                </c:pt>
                <c:pt idx="9930">
                  <c:v>24.378260000000001</c:v>
                </c:pt>
                <c:pt idx="9931">
                  <c:v>24.38841</c:v>
                </c:pt>
                <c:pt idx="9932">
                  <c:v>24.399380000000001</c:v>
                </c:pt>
                <c:pt idx="9933">
                  <c:v>24.411370000000002</c:v>
                </c:pt>
                <c:pt idx="9934">
                  <c:v>24.42089</c:v>
                </c:pt>
                <c:pt idx="9935">
                  <c:v>24.43149</c:v>
                </c:pt>
                <c:pt idx="9936">
                  <c:v>24.441020000000002</c:v>
                </c:pt>
                <c:pt idx="9937">
                  <c:v>24.45252</c:v>
                </c:pt>
                <c:pt idx="9938">
                  <c:v>24.463070000000002</c:v>
                </c:pt>
                <c:pt idx="9939">
                  <c:v>24.473179999999999</c:v>
                </c:pt>
                <c:pt idx="9940">
                  <c:v>24.484100000000002</c:v>
                </c:pt>
                <c:pt idx="9941">
                  <c:v>24.494289999999999</c:v>
                </c:pt>
                <c:pt idx="9942">
                  <c:v>24.505839999999999</c:v>
                </c:pt>
                <c:pt idx="9943">
                  <c:v>24.51604</c:v>
                </c:pt>
                <c:pt idx="9944">
                  <c:v>24.526859999999999</c:v>
                </c:pt>
                <c:pt idx="9945">
                  <c:v>24.537459999999999</c:v>
                </c:pt>
                <c:pt idx="9946">
                  <c:v>24.547750000000001</c:v>
                </c:pt>
                <c:pt idx="9947">
                  <c:v>24.558890000000002</c:v>
                </c:pt>
                <c:pt idx="9948">
                  <c:v>24.567830000000001</c:v>
                </c:pt>
                <c:pt idx="9949">
                  <c:v>24.579470000000001</c:v>
                </c:pt>
                <c:pt idx="9950">
                  <c:v>24.589930000000003</c:v>
                </c:pt>
                <c:pt idx="9951">
                  <c:v>24.599820000000001</c:v>
                </c:pt>
                <c:pt idx="9952">
                  <c:v>24.60952</c:v>
                </c:pt>
                <c:pt idx="9953">
                  <c:v>24.621510000000001</c:v>
                </c:pt>
                <c:pt idx="9954">
                  <c:v>24.631440000000001</c:v>
                </c:pt>
                <c:pt idx="9955">
                  <c:v>24.643260000000001</c:v>
                </c:pt>
                <c:pt idx="9956">
                  <c:v>24.653500000000001</c:v>
                </c:pt>
                <c:pt idx="9957">
                  <c:v>24.663610000000002</c:v>
                </c:pt>
                <c:pt idx="9958">
                  <c:v>24.674250000000001</c:v>
                </c:pt>
                <c:pt idx="9959">
                  <c:v>24.68553</c:v>
                </c:pt>
                <c:pt idx="9960">
                  <c:v>24.694960000000002</c:v>
                </c:pt>
                <c:pt idx="9961">
                  <c:v>24.705110000000001</c:v>
                </c:pt>
                <c:pt idx="9962">
                  <c:v>24.716340000000002</c:v>
                </c:pt>
                <c:pt idx="9963">
                  <c:v>24.727440000000001</c:v>
                </c:pt>
                <c:pt idx="9964">
                  <c:v>24.738310000000002</c:v>
                </c:pt>
                <c:pt idx="9965">
                  <c:v>24.74896</c:v>
                </c:pt>
                <c:pt idx="9966">
                  <c:v>24.758929999999999</c:v>
                </c:pt>
                <c:pt idx="9967">
                  <c:v>24.769940000000002</c:v>
                </c:pt>
                <c:pt idx="9968">
                  <c:v>24.780850000000001</c:v>
                </c:pt>
                <c:pt idx="9969">
                  <c:v>24.79055</c:v>
                </c:pt>
                <c:pt idx="9970">
                  <c:v>24.801830000000002</c:v>
                </c:pt>
                <c:pt idx="9971">
                  <c:v>24.8127</c:v>
                </c:pt>
                <c:pt idx="9972">
                  <c:v>24.82272</c:v>
                </c:pt>
                <c:pt idx="9973">
                  <c:v>24.83314</c:v>
                </c:pt>
                <c:pt idx="9974">
                  <c:v>24.84374</c:v>
                </c:pt>
                <c:pt idx="9975">
                  <c:v>24.85416</c:v>
                </c:pt>
                <c:pt idx="9976">
                  <c:v>24.8658</c:v>
                </c:pt>
                <c:pt idx="9977">
                  <c:v>24.876670000000001</c:v>
                </c:pt>
                <c:pt idx="9978">
                  <c:v>24.886780000000002</c:v>
                </c:pt>
                <c:pt idx="9979">
                  <c:v>24.897200000000002</c:v>
                </c:pt>
                <c:pt idx="9980">
                  <c:v>24.907800000000002</c:v>
                </c:pt>
                <c:pt idx="9981">
                  <c:v>24.917730000000002</c:v>
                </c:pt>
                <c:pt idx="9982">
                  <c:v>24.928419999999999</c:v>
                </c:pt>
                <c:pt idx="9983">
                  <c:v>24.93853</c:v>
                </c:pt>
                <c:pt idx="9984">
                  <c:v>24.949670000000001</c:v>
                </c:pt>
                <c:pt idx="9985">
                  <c:v>24.959910000000001</c:v>
                </c:pt>
                <c:pt idx="9986">
                  <c:v>24.970290000000002</c:v>
                </c:pt>
                <c:pt idx="9987">
                  <c:v>24.981380000000001</c:v>
                </c:pt>
                <c:pt idx="9988">
                  <c:v>24.991759999999999</c:v>
                </c:pt>
                <c:pt idx="9989">
                  <c:v>25.002500000000001</c:v>
                </c:pt>
                <c:pt idx="9990">
                  <c:v>25.013680000000001</c:v>
                </c:pt>
                <c:pt idx="9991">
                  <c:v>25.024100000000001</c:v>
                </c:pt>
                <c:pt idx="9992">
                  <c:v>25.034120000000001</c:v>
                </c:pt>
                <c:pt idx="9993">
                  <c:v>25.04571</c:v>
                </c:pt>
                <c:pt idx="9994">
                  <c:v>25.055770000000003</c:v>
                </c:pt>
                <c:pt idx="9995">
                  <c:v>25.066110000000002</c:v>
                </c:pt>
                <c:pt idx="9996">
                  <c:v>25.077470000000002</c:v>
                </c:pt>
                <c:pt idx="9997">
                  <c:v>25.087490000000003</c:v>
                </c:pt>
                <c:pt idx="9998">
                  <c:v>25.098220000000001</c:v>
                </c:pt>
                <c:pt idx="9999">
                  <c:v>25.108470000000001</c:v>
                </c:pt>
                <c:pt idx="10000">
                  <c:v>25.119160000000001</c:v>
                </c:pt>
                <c:pt idx="10001">
                  <c:v>25.131510000000002</c:v>
                </c:pt>
                <c:pt idx="10002">
                  <c:v>25.140720000000002</c:v>
                </c:pt>
                <c:pt idx="10003">
                  <c:v>25.150740000000003</c:v>
                </c:pt>
                <c:pt idx="10004">
                  <c:v>25.161519999999999</c:v>
                </c:pt>
                <c:pt idx="10005">
                  <c:v>25.1723</c:v>
                </c:pt>
                <c:pt idx="10006">
                  <c:v>25.183620000000001</c:v>
                </c:pt>
                <c:pt idx="10007">
                  <c:v>25.19314</c:v>
                </c:pt>
                <c:pt idx="10008">
                  <c:v>25.203880000000002</c:v>
                </c:pt>
                <c:pt idx="10009">
                  <c:v>25.213900000000002</c:v>
                </c:pt>
                <c:pt idx="10010">
                  <c:v>25.2254</c:v>
                </c:pt>
                <c:pt idx="10011">
                  <c:v>25.235510000000001</c:v>
                </c:pt>
                <c:pt idx="10012">
                  <c:v>25.245570000000001</c:v>
                </c:pt>
                <c:pt idx="10013">
                  <c:v>25.256130000000002</c:v>
                </c:pt>
                <c:pt idx="10014">
                  <c:v>25.266550000000002</c:v>
                </c:pt>
                <c:pt idx="10015">
                  <c:v>25.27683</c:v>
                </c:pt>
                <c:pt idx="10016">
                  <c:v>25.288510000000002</c:v>
                </c:pt>
                <c:pt idx="10017">
                  <c:v>25.298349999999999</c:v>
                </c:pt>
                <c:pt idx="10018">
                  <c:v>25.309360000000002</c:v>
                </c:pt>
                <c:pt idx="10019">
                  <c:v>25.319380000000002</c:v>
                </c:pt>
                <c:pt idx="10020">
                  <c:v>25.329620000000002</c:v>
                </c:pt>
                <c:pt idx="10021">
                  <c:v>25.340620000000001</c:v>
                </c:pt>
                <c:pt idx="10022">
                  <c:v>25.351490000000002</c:v>
                </c:pt>
                <c:pt idx="10023">
                  <c:v>25.361240000000002</c:v>
                </c:pt>
                <c:pt idx="10024">
                  <c:v>25.371390000000002</c:v>
                </c:pt>
                <c:pt idx="10025">
                  <c:v>25.382850000000001</c:v>
                </c:pt>
                <c:pt idx="10026">
                  <c:v>25.393720000000002</c:v>
                </c:pt>
                <c:pt idx="10027">
                  <c:v>25.404640000000001</c:v>
                </c:pt>
                <c:pt idx="10028">
                  <c:v>25.414470000000001</c:v>
                </c:pt>
                <c:pt idx="10029">
                  <c:v>25.424720000000001</c:v>
                </c:pt>
                <c:pt idx="10030">
                  <c:v>25.43572</c:v>
                </c:pt>
                <c:pt idx="10031">
                  <c:v>25.446860000000001</c:v>
                </c:pt>
                <c:pt idx="10032">
                  <c:v>25.456479999999999</c:v>
                </c:pt>
                <c:pt idx="10033">
                  <c:v>25.46649</c:v>
                </c:pt>
                <c:pt idx="10034">
                  <c:v>25.477140000000002</c:v>
                </c:pt>
                <c:pt idx="10035">
                  <c:v>25.492460000000001</c:v>
                </c:pt>
                <c:pt idx="10036">
                  <c:v>25.503690000000002</c:v>
                </c:pt>
                <c:pt idx="10037">
                  <c:v>25.514200000000002</c:v>
                </c:pt>
                <c:pt idx="10038">
                  <c:v>25.52328</c:v>
                </c:pt>
                <c:pt idx="10039">
                  <c:v>25.535399999999999</c:v>
                </c:pt>
                <c:pt idx="10040">
                  <c:v>25.545200000000001</c:v>
                </c:pt>
                <c:pt idx="10041">
                  <c:v>25.556340000000002</c:v>
                </c:pt>
                <c:pt idx="10042">
                  <c:v>25.567160000000001</c:v>
                </c:pt>
                <c:pt idx="10043">
                  <c:v>25.577360000000002</c:v>
                </c:pt>
                <c:pt idx="10044">
                  <c:v>25.589270000000003</c:v>
                </c:pt>
                <c:pt idx="10045">
                  <c:v>25.598610000000001</c:v>
                </c:pt>
                <c:pt idx="10046">
                  <c:v>25.60885</c:v>
                </c:pt>
                <c:pt idx="10047">
                  <c:v>25.619590000000002</c:v>
                </c:pt>
                <c:pt idx="10048">
                  <c:v>25.62979</c:v>
                </c:pt>
                <c:pt idx="10049">
                  <c:v>25.641020000000001</c:v>
                </c:pt>
                <c:pt idx="10050">
                  <c:v>25.651260000000001</c:v>
                </c:pt>
                <c:pt idx="10051">
                  <c:v>25.661770000000001</c:v>
                </c:pt>
                <c:pt idx="10052">
                  <c:v>25.671790000000001</c:v>
                </c:pt>
                <c:pt idx="10053">
                  <c:v>25.68347</c:v>
                </c:pt>
                <c:pt idx="10054">
                  <c:v>25.693170000000002</c:v>
                </c:pt>
                <c:pt idx="10055">
                  <c:v>25.704090000000001</c:v>
                </c:pt>
                <c:pt idx="10056">
                  <c:v>25.71442</c:v>
                </c:pt>
                <c:pt idx="10057">
                  <c:v>25.724530000000001</c:v>
                </c:pt>
                <c:pt idx="10058">
                  <c:v>25.735040000000001</c:v>
                </c:pt>
                <c:pt idx="10059">
                  <c:v>25.74654</c:v>
                </c:pt>
                <c:pt idx="10060">
                  <c:v>25.756420000000002</c:v>
                </c:pt>
                <c:pt idx="10061">
                  <c:v>25.767700000000001</c:v>
                </c:pt>
                <c:pt idx="10062">
                  <c:v>25.777889999999999</c:v>
                </c:pt>
                <c:pt idx="10063">
                  <c:v>25.787600000000001</c:v>
                </c:pt>
                <c:pt idx="10064">
                  <c:v>25.799320000000002</c:v>
                </c:pt>
                <c:pt idx="10065">
                  <c:v>25.809470000000001</c:v>
                </c:pt>
                <c:pt idx="10066">
                  <c:v>25.81963</c:v>
                </c:pt>
                <c:pt idx="10067">
                  <c:v>25.830680000000001</c:v>
                </c:pt>
                <c:pt idx="10068">
                  <c:v>25.840420000000002</c:v>
                </c:pt>
                <c:pt idx="10069">
                  <c:v>25.85125</c:v>
                </c:pt>
                <c:pt idx="10070">
                  <c:v>25.862349999999999</c:v>
                </c:pt>
                <c:pt idx="10071">
                  <c:v>25.873170000000002</c:v>
                </c:pt>
                <c:pt idx="10072">
                  <c:v>25.883140000000001</c:v>
                </c:pt>
                <c:pt idx="10073">
                  <c:v>25.893610000000002</c:v>
                </c:pt>
                <c:pt idx="10074">
                  <c:v>25.904440000000001</c:v>
                </c:pt>
                <c:pt idx="10075">
                  <c:v>25.91508</c:v>
                </c:pt>
                <c:pt idx="10076">
                  <c:v>25.926130000000001</c:v>
                </c:pt>
                <c:pt idx="10077">
                  <c:v>25.936109999999999</c:v>
                </c:pt>
                <c:pt idx="10078">
                  <c:v>25.946350000000002</c:v>
                </c:pt>
                <c:pt idx="10079">
                  <c:v>25.9574</c:v>
                </c:pt>
                <c:pt idx="10080">
                  <c:v>25.96791</c:v>
                </c:pt>
                <c:pt idx="10081">
                  <c:v>25.97964</c:v>
                </c:pt>
                <c:pt idx="10082">
                  <c:v>25.989430000000002</c:v>
                </c:pt>
                <c:pt idx="10083">
                  <c:v>25.998910000000002</c:v>
                </c:pt>
                <c:pt idx="10084">
                  <c:v>26.010090000000002</c:v>
                </c:pt>
                <c:pt idx="10085">
                  <c:v>26.021280000000001</c:v>
                </c:pt>
                <c:pt idx="10086">
                  <c:v>26.030760000000001</c:v>
                </c:pt>
                <c:pt idx="10087">
                  <c:v>26.040960000000002</c:v>
                </c:pt>
                <c:pt idx="10088">
                  <c:v>26.052630000000001</c:v>
                </c:pt>
                <c:pt idx="10089">
                  <c:v>26.06202</c:v>
                </c:pt>
                <c:pt idx="10090">
                  <c:v>26.073070000000001</c:v>
                </c:pt>
                <c:pt idx="10091">
                  <c:v>26.08372</c:v>
                </c:pt>
                <c:pt idx="10092">
                  <c:v>26.095000000000002</c:v>
                </c:pt>
                <c:pt idx="10093">
                  <c:v>26.105910000000002</c:v>
                </c:pt>
                <c:pt idx="10094">
                  <c:v>26.115750000000002</c:v>
                </c:pt>
                <c:pt idx="10095">
                  <c:v>26.125859999999999</c:v>
                </c:pt>
                <c:pt idx="10096">
                  <c:v>26.136140000000001</c:v>
                </c:pt>
                <c:pt idx="10097">
                  <c:v>26.147020000000001</c:v>
                </c:pt>
                <c:pt idx="10098">
                  <c:v>26.158250000000002</c:v>
                </c:pt>
                <c:pt idx="10099">
                  <c:v>26.167370000000002</c:v>
                </c:pt>
                <c:pt idx="10100">
                  <c:v>26.178060000000002</c:v>
                </c:pt>
                <c:pt idx="10101">
                  <c:v>26.18938</c:v>
                </c:pt>
                <c:pt idx="10102">
                  <c:v>26.199660000000002</c:v>
                </c:pt>
                <c:pt idx="10103">
                  <c:v>26.209949999999999</c:v>
                </c:pt>
                <c:pt idx="10104">
                  <c:v>26.222530000000003</c:v>
                </c:pt>
                <c:pt idx="10105">
                  <c:v>26.232320000000001</c:v>
                </c:pt>
                <c:pt idx="10106">
                  <c:v>26.242290000000001</c:v>
                </c:pt>
                <c:pt idx="10107">
                  <c:v>26.252490000000002</c:v>
                </c:pt>
                <c:pt idx="10108">
                  <c:v>26.263770000000001</c:v>
                </c:pt>
                <c:pt idx="10109">
                  <c:v>26.27495</c:v>
                </c:pt>
                <c:pt idx="10110">
                  <c:v>26.28529</c:v>
                </c:pt>
                <c:pt idx="10111">
                  <c:v>26.29607</c:v>
                </c:pt>
                <c:pt idx="10112">
                  <c:v>26.305949999999999</c:v>
                </c:pt>
                <c:pt idx="10113">
                  <c:v>26.316960000000002</c:v>
                </c:pt>
                <c:pt idx="10114">
                  <c:v>26.32724</c:v>
                </c:pt>
                <c:pt idx="10115">
                  <c:v>26.337130000000002</c:v>
                </c:pt>
                <c:pt idx="10116">
                  <c:v>26.348580000000002</c:v>
                </c:pt>
                <c:pt idx="10117">
                  <c:v>26.358730000000001</c:v>
                </c:pt>
                <c:pt idx="10118">
                  <c:v>26.369780000000002</c:v>
                </c:pt>
                <c:pt idx="10119">
                  <c:v>26.380649999999999</c:v>
                </c:pt>
                <c:pt idx="10120">
                  <c:v>26.3904</c:v>
                </c:pt>
                <c:pt idx="10121">
                  <c:v>26.401540000000001</c:v>
                </c:pt>
                <c:pt idx="10122">
                  <c:v>26.411470000000001</c:v>
                </c:pt>
                <c:pt idx="10123">
                  <c:v>26.421530000000001</c:v>
                </c:pt>
                <c:pt idx="10124">
                  <c:v>26.433299999999999</c:v>
                </c:pt>
                <c:pt idx="10125">
                  <c:v>26.443460000000002</c:v>
                </c:pt>
                <c:pt idx="10126">
                  <c:v>26.453290000000003</c:v>
                </c:pt>
                <c:pt idx="10127">
                  <c:v>26.464930000000003</c:v>
                </c:pt>
                <c:pt idx="10128">
                  <c:v>26.474540000000001</c:v>
                </c:pt>
                <c:pt idx="10129">
                  <c:v>26.484560000000002</c:v>
                </c:pt>
                <c:pt idx="10130">
                  <c:v>26.495830000000002</c:v>
                </c:pt>
                <c:pt idx="10131">
                  <c:v>26.50648</c:v>
                </c:pt>
                <c:pt idx="10132">
                  <c:v>26.517400000000002</c:v>
                </c:pt>
                <c:pt idx="10133">
                  <c:v>26.528090000000002</c:v>
                </c:pt>
                <c:pt idx="10134">
                  <c:v>26.538330000000002</c:v>
                </c:pt>
                <c:pt idx="10135">
                  <c:v>26.54767</c:v>
                </c:pt>
                <c:pt idx="10136">
                  <c:v>26.55922</c:v>
                </c:pt>
                <c:pt idx="10137">
                  <c:v>26.56973</c:v>
                </c:pt>
                <c:pt idx="10138">
                  <c:v>26.580960000000001</c:v>
                </c:pt>
                <c:pt idx="10139">
                  <c:v>26.59057</c:v>
                </c:pt>
                <c:pt idx="10140">
                  <c:v>26.60136</c:v>
                </c:pt>
                <c:pt idx="10141">
                  <c:v>26.612770000000001</c:v>
                </c:pt>
                <c:pt idx="10142">
                  <c:v>26.62265</c:v>
                </c:pt>
                <c:pt idx="10143">
                  <c:v>26.632440000000003</c:v>
                </c:pt>
                <c:pt idx="10144">
                  <c:v>26.64385</c:v>
                </c:pt>
                <c:pt idx="10145">
                  <c:v>26.653729999999999</c:v>
                </c:pt>
                <c:pt idx="10146">
                  <c:v>26.66375</c:v>
                </c:pt>
                <c:pt idx="10147">
                  <c:v>26.675610000000002</c:v>
                </c:pt>
                <c:pt idx="10148">
                  <c:v>26.68572</c:v>
                </c:pt>
                <c:pt idx="10149">
                  <c:v>26.69547</c:v>
                </c:pt>
                <c:pt idx="10150">
                  <c:v>26.707100000000001</c:v>
                </c:pt>
                <c:pt idx="10151">
                  <c:v>26.716630000000002</c:v>
                </c:pt>
                <c:pt idx="10152">
                  <c:v>26.727230000000002</c:v>
                </c:pt>
                <c:pt idx="10153">
                  <c:v>26.73828</c:v>
                </c:pt>
                <c:pt idx="10154">
                  <c:v>26.74776</c:v>
                </c:pt>
                <c:pt idx="10155">
                  <c:v>26.75741</c:v>
                </c:pt>
                <c:pt idx="10156">
                  <c:v>26.768150000000002</c:v>
                </c:pt>
                <c:pt idx="10157">
                  <c:v>26.781269999999999</c:v>
                </c:pt>
                <c:pt idx="10158">
                  <c:v>26.79344</c:v>
                </c:pt>
                <c:pt idx="10159">
                  <c:v>26.803550000000001</c:v>
                </c:pt>
                <c:pt idx="10160">
                  <c:v>26.815360000000002</c:v>
                </c:pt>
                <c:pt idx="10161">
                  <c:v>26.82583</c:v>
                </c:pt>
                <c:pt idx="10162">
                  <c:v>26.837020000000003</c:v>
                </c:pt>
                <c:pt idx="10163">
                  <c:v>26.84515</c:v>
                </c:pt>
                <c:pt idx="10164">
                  <c:v>26.856560000000002</c:v>
                </c:pt>
                <c:pt idx="10165">
                  <c:v>26.867650000000001</c:v>
                </c:pt>
                <c:pt idx="10166">
                  <c:v>26.877760000000002</c:v>
                </c:pt>
                <c:pt idx="10167">
                  <c:v>26.888090000000002</c:v>
                </c:pt>
                <c:pt idx="10168">
                  <c:v>26.897970000000001</c:v>
                </c:pt>
                <c:pt idx="10169">
                  <c:v>26.909030000000001</c:v>
                </c:pt>
                <c:pt idx="10170">
                  <c:v>26.919180000000001</c:v>
                </c:pt>
                <c:pt idx="10171">
                  <c:v>26.930500000000002</c:v>
                </c:pt>
                <c:pt idx="10172">
                  <c:v>26.941100000000002</c:v>
                </c:pt>
                <c:pt idx="10173">
                  <c:v>26.950710000000001</c:v>
                </c:pt>
                <c:pt idx="10174">
                  <c:v>26.96096</c:v>
                </c:pt>
                <c:pt idx="10175">
                  <c:v>26.970840000000003</c:v>
                </c:pt>
                <c:pt idx="10176">
                  <c:v>26.981750000000002</c:v>
                </c:pt>
                <c:pt idx="10177">
                  <c:v>26.993069999999999</c:v>
                </c:pt>
                <c:pt idx="10178">
                  <c:v>27.003360000000001</c:v>
                </c:pt>
                <c:pt idx="10179">
                  <c:v>27.013740000000002</c:v>
                </c:pt>
                <c:pt idx="10180">
                  <c:v>27.023530000000001</c:v>
                </c:pt>
                <c:pt idx="10181">
                  <c:v>27.035260000000001</c:v>
                </c:pt>
                <c:pt idx="10182">
                  <c:v>27.045590000000001</c:v>
                </c:pt>
                <c:pt idx="10183">
                  <c:v>27.05668</c:v>
                </c:pt>
                <c:pt idx="10184">
                  <c:v>27.066210000000002</c:v>
                </c:pt>
                <c:pt idx="10185">
                  <c:v>27.076900000000002</c:v>
                </c:pt>
                <c:pt idx="10186">
                  <c:v>27.086919999999999</c:v>
                </c:pt>
                <c:pt idx="10187">
                  <c:v>27.097560000000001</c:v>
                </c:pt>
                <c:pt idx="10188">
                  <c:v>27.10866</c:v>
                </c:pt>
                <c:pt idx="10189">
                  <c:v>27.11917</c:v>
                </c:pt>
                <c:pt idx="10190">
                  <c:v>27.129640000000002</c:v>
                </c:pt>
                <c:pt idx="10191">
                  <c:v>27.139790000000001</c:v>
                </c:pt>
                <c:pt idx="10192">
                  <c:v>27.14949</c:v>
                </c:pt>
                <c:pt idx="10193">
                  <c:v>27.161580000000001</c:v>
                </c:pt>
                <c:pt idx="10194">
                  <c:v>27.17079</c:v>
                </c:pt>
                <c:pt idx="10195">
                  <c:v>27.181430000000002</c:v>
                </c:pt>
                <c:pt idx="10196">
                  <c:v>27.19145</c:v>
                </c:pt>
                <c:pt idx="10197">
                  <c:v>27.20308</c:v>
                </c:pt>
                <c:pt idx="10198">
                  <c:v>27.212520000000001</c:v>
                </c:pt>
                <c:pt idx="10199">
                  <c:v>27.223570000000002</c:v>
                </c:pt>
                <c:pt idx="10200">
                  <c:v>27.2348</c:v>
                </c:pt>
                <c:pt idx="10201">
                  <c:v>27.245180000000001</c:v>
                </c:pt>
                <c:pt idx="10202">
                  <c:v>27.255420000000001</c:v>
                </c:pt>
                <c:pt idx="10203">
                  <c:v>27.265879999999999</c:v>
                </c:pt>
                <c:pt idx="10204">
                  <c:v>27.276130000000002</c:v>
                </c:pt>
                <c:pt idx="10205">
                  <c:v>27.286460000000002</c:v>
                </c:pt>
                <c:pt idx="10206">
                  <c:v>27.29702</c:v>
                </c:pt>
                <c:pt idx="10207">
                  <c:v>27.306990000000003</c:v>
                </c:pt>
                <c:pt idx="10208">
                  <c:v>27.318530000000003</c:v>
                </c:pt>
                <c:pt idx="10209">
                  <c:v>27.328780000000002</c:v>
                </c:pt>
                <c:pt idx="10210">
                  <c:v>27.33933</c:v>
                </c:pt>
                <c:pt idx="10211">
                  <c:v>27.34948</c:v>
                </c:pt>
                <c:pt idx="10212">
                  <c:v>27.360220000000002</c:v>
                </c:pt>
                <c:pt idx="10213">
                  <c:v>27.370150000000002</c:v>
                </c:pt>
                <c:pt idx="10214">
                  <c:v>27.381600000000002</c:v>
                </c:pt>
                <c:pt idx="10215">
                  <c:v>27.391580000000001</c:v>
                </c:pt>
                <c:pt idx="10216">
                  <c:v>27.40258</c:v>
                </c:pt>
                <c:pt idx="10217">
                  <c:v>27.41309</c:v>
                </c:pt>
                <c:pt idx="10218">
                  <c:v>27.422930000000001</c:v>
                </c:pt>
                <c:pt idx="10219">
                  <c:v>27.433579999999999</c:v>
                </c:pt>
                <c:pt idx="10220">
                  <c:v>27.44481</c:v>
                </c:pt>
                <c:pt idx="10221">
                  <c:v>27.45505</c:v>
                </c:pt>
                <c:pt idx="10222">
                  <c:v>27.465430000000001</c:v>
                </c:pt>
                <c:pt idx="10223">
                  <c:v>27.475630000000002</c:v>
                </c:pt>
                <c:pt idx="10224">
                  <c:v>27.48704</c:v>
                </c:pt>
                <c:pt idx="10225">
                  <c:v>27.49701</c:v>
                </c:pt>
                <c:pt idx="10226">
                  <c:v>27.506350000000001</c:v>
                </c:pt>
                <c:pt idx="10227">
                  <c:v>27.51754</c:v>
                </c:pt>
                <c:pt idx="10228">
                  <c:v>27.527730000000002</c:v>
                </c:pt>
                <c:pt idx="10229">
                  <c:v>27.538430000000002</c:v>
                </c:pt>
                <c:pt idx="10230">
                  <c:v>27.54889</c:v>
                </c:pt>
                <c:pt idx="10231">
                  <c:v>27.56062</c:v>
                </c:pt>
                <c:pt idx="10232">
                  <c:v>27.57104</c:v>
                </c:pt>
                <c:pt idx="10233">
                  <c:v>27.580830000000002</c:v>
                </c:pt>
                <c:pt idx="10234">
                  <c:v>27.592380000000002</c:v>
                </c:pt>
                <c:pt idx="10235">
                  <c:v>27.6023</c:v>
                </c:pt>
                <c:pt idx="10236">
                  <c:v>27.612100000000002</c:v>
                </c:pt>
                <c:pt idx="10237">
                  <c:v>27.622520000000002</c:v>
                </c:pt>
                <c:pt idx="10238">
                  <c:v>27.633570000000002</c:v>
                </c:pt>
                <c:pt idx="10239">
                  <c:v>27.644259999999999</c:v>
                </c:pt>
                <c:pt idx="10240">
                  <c:v>27.653470000000002</c:v>
                </c:pt>
                <c:pt idx="10241">
                  <c:v>27.664750000000002</c:v>
                </c:pt>
                <c:pt idx="10242">
                  <c:v>27.676290000000002</c:v>
                </c:pt>
                <c:pt idx="10243">
                  <c:v>27.687340000000003</c:v>
                </c:pt>
                <c:pt idx="10244">
                  <c:v>27.697130000000001</c:v>
                </c:pt>
                <c:pt idx="10245">
                  <c:v>27.706210000000002</c:v>
                </c:pt>
                <c:pt idx="10246">
                  <c:v>27.71829</c:v>
                </c:pt>
                <c:pt idx="10247">
                  <c:v>27.72786</c:v>
                </c:pt>
                <c:pt idx="10248">
                  <c:v>27.739229999999999</c:v>
                </c:pt>
                <c:pt idx="10249">
                  <c:v>27.750050000000002</c:v>
                </c:pt>
                <c:pt idx="10250">
                  <c:v>27.759620000000002</c:v>
                </c:pt>
                <c:pt idx="10251">
                  <c:v>27.76923</c:v>
                </c:pt>
                <c:pt idx="10252">
                  <c:v>27.780730000000002</c:v>
                </c:pt>
                <c:pt idx="10253">
                  <c:v>27.791340000000002</c:v>
                </c:pt>
                <c:pt idx="10254">
                  <c:v>27.802120000000002</c:v>
                </c:pt>
                <c:pt idx="10255">
                  <c:v>27.812720000000002</c:v>
                </c:pt>
                <c:pt idx="10256">
                  <c:v>27.822870000000002</c:v>
                </c:pt>
                <c:pt idx="10257">
                  <c:v>27.832660000000001</c:v>
                </c:pt>
                <c:pt idx="10258">
                  <c:v>27.844340000000003</c:v>
                </c:pt>
                <c:pt idx="10259">
                  <c:v>27.854179999999999</c:v>
                </c:pt>
                <c:pt idx="10260">
                  <c:v>27.864240000000002</c:v>
                </c:pt>
                <c:pt idx="10261">
                  <c:v>27.875070000000001</c:v>
                </c:pt>
                <c:pt idx="10262">
                  <c:v>27.885760000000001</c:v>
                </c:pt>
                <c:pt idx="10263">
                  <c:v>27.896540000000002</c:v>
                </c:pt>
                <c:pt idx="10264">
                  <c:v>27.906790000000001</c:v>
                </c:pt>
                <c:pt idx="10265">
                  <c:v>27.91743</c:v>
                </c:pt>
                <c:pt idx="10266">
                  <c:v>27.927990000000001</c:v>
                </c:pt>
                <c:pt idx="10267">
                  <c:v>27.938100000000002</c:v>
                </c:pt>
                <c:pt idx="10268">
                  <c:v>27.949280000000002</c:v>
                </c:pt>
                <c:pt idx="10269">
                  <c:v>27.959520000000001</c:v>
                </c:pt>
                <c:pt idx="10270">
                  <c:v>27.969989999999999</c:v>
                </c:pt>
                <c:pt idx="10271">
                  <c:v>27.980140000000002</c:v>
                </c:pt>
                <c:pt idx="10272">
                  <c:v>27.991330000000001</c:v>
                </c:pt>
                <c:pt idx="10273">
                  <c:v>28.00112</c:v>
                </c:pt>
                <c:pt idx="10274">
                  <c:v>28.01118</c:v>
                </c:pt>
                <c:pt idx="10275">
                  <c:v>28.021650000000001</c:v>
                </c:pt>
                <c:pt idx="10276">
                  <c:v>28.032340000000001</c:v>
                </c:pt>
                <c:pt idx="10277">
                  <c:v>28.04326</c:v>
                </c:pt>
                <c:pt idx="10278">
                  <c:v>28.05395</c:v>
                </c:pt>
                <c:pt idx="10279">
                  <c:v>28.06446</c:v>
                </c:pt>
                <c:pt idx="10280">
                  <c:v>28.074249999999999</c:v>
                </c:pt>
                <c:pt idx="10281">
                  <c:v>28.08944</c:v>
                </c:pt>
                <c:pt idx="10282">
                  <c:v>28.10022</c:v>
                </c:pt>
                <c:pt idx="10283">
                  <c:v>28.109740000000002</c:v>
                </c:pt>
                <c:pt idx="10284">
                  <c:v>28.120430000000002</c:v>
                </c:pt>
                <c:pt idx="10285">
                  <c:v>28.132020000000001</c:v>
                </c:pt>
                <c:pt idx="10286">
                  <c:v>28.141770000000001</c:v>
                </c:pt>
                <c:pt idx="10287">
                  <c:v>28.152060000000002</c:v>
                </c:pt>
                <c:pt idx="10288">
                  <c:v>28.16311</c:v>
                </c:pt>
                <c:pt idx="10289">
                  <c:v>28.173310000000001</c:v>
                </c:pt>
                <c:pt idx="10290">
                  <c:v>28.1831</c:v>
                </c:pt>
                <c:pt idx="10291">
                  <c:v>28.194690000000001</c:v>
                </c:pt>
                <c:pt idx="10292">
                  <c:v>28.204930000000001</c:v>
                </c:pt>
                <c:pt idx="10293">
                  <c:v>28.216609999999999</c:v>
                </c:pt>
                <c:pt idx="10294">
                  <c:v>28.225730000000002</c:v>
                </c:pt>
                <c:pt idx="10295">
                  <c:v>28.236420000000003</c:v>
                </c:pt>
                <c:pt idx="10296">
                  <c:v>28.247160000000001</c:v>
                </c:pt>
                <c:pt idx="10297">
                  <c:v>28.25789</c:v>
                </c:pt>
                <c:pt idx="10298">
                  <c:v>28.26746</c:v>
                </c:pt>
                <c:pt idx="10299">
                  <c:v>28.279230000000002</c:v>
                </c:pt>
                <c:pt idx="10300">
                  <c:v>28.289429999999999</c:v>
                </c:pt>
                <c:pt idx="10301">
                  <c:v>28.29927</c:v>
                </c:pt>
                <c:pt idx="10302">
                  <c:v>28.310410000000001</c:v>
                </c:pt>
                <c:pt idx="10303">
                  <c:v>28.320959999999999</c:v>
                </c:pt>
                <c:pt idx="10304">
                  <c:v>28.330670000000001</c:v>
                </c:pt>
                <c:pt idx="10305">
                  <c:v>28.3414</c:v>
                </c:pt>
                <c:pt idx="10306">
                  <c:v>28.352410000000003</c:v>
                </c:pt>
                <c:pt idx="10307">
                  <c:v>28.362970000000001</c:v>
                </c:pt>
                <c:pt idx="10308">
                  <c:v>28.3733</c:v>
                </c:pt>
                <c:pt idx="10309">
                  <c:v>28.383950000000002</c:v>
                </c:pt>
                <c:pt idx="10310">
                  <c:v>28.393470000000001</c:v>
                </c:pt>
                <c:pt idx="10311">
                  <c:v>28.405060000000002</c:v>
                </c:pt>
                <c:pt idx="10312">
                  <c:v>28.415210000000002</c:v>
                </c:pt>
                <c:pt idx="10313">
                  <c:v>28.42482</c:v>
                </c:pt>
                <c:pt idx="10314">
                  <c:v>28.43619</c:v>
                </c:pt>
                <c:pt idx="10315">
                  <c:v>28.446480000000001</c:v>
                </c:pt>
                <c:pt idx="10316">
                  <c:v>28.456670000000003</c:v>
                </c:pt>
                <c:pt idx="10317">
                  <c:v>28.466380000000001</c:v>
                </c:pt>
                <c:pt idx="10318">
                  <c:v>28.478100000000001</c:v>
                </c:pt>
                <c:pt idx="10319">
                  <c:v>28.488250000000001</c:v>
                </c:pt>
                <c:pt idx="10320">
                  <c:v>28.498630000000002</c:v>
                </c:pt>
                <c:pt idx="10321">
                  <c:v>28.509499999999999</c:v>
                </c:pt>
                <c:pt idx="10322">
                  <c:v>28.519380000000002</c:v>
                </c:pt>
                <c:pt idx="10323">
                  <c:v>28.5303</c:v>
                </c:pt>
                <c:pt idx="10324">
                  <c:v>28.54149</c:v>
                </c:pt>
                <c:pt idx="10325">
                  <c:v>28.55132</c:v>
                </c:pt>
                <c:pt idx="10326">
                  <c:v>28.562200000000001</c:v>
                </c:pt>
                <c:pt idx="10327">
                  <c:v>28.57244</c:v>
                </c:pt>
                <c:pt idx="10328">
                  <c:v>28.582050000000002</c:v>
                </c:pt>
                <c:pt idx="10329">
                  <c:v>28.59319</c:v>
                </c:pt>
                <c:pt idx="10330">
                  <c:v>28.60388</c:v>
                </c:pt>
                <c:pt idx="10331">
                  <c:v>28.61421</c:v>
                </c:pt>
                <c:pt idx="10332">
                  <c:v>28.625400000000003</c:v>
                </c:pt>
                <c:pt idx="10333">
                  <c:v>28.635550000000002</c:v>
                </c:pt>
                <c:pt idx="10334">
                  <c:v>28.64584</c:v>
                </c:pt>
                <c:pt idx="10335">
                  <c:v>28.656490000000002</c:v>
                </c:pt>
                <c:pt idx="10336">
                  <c:v>28.667000000000002</c:v>
                </c:pt>
                <c:pt idx="10337">
                  <c:v>28.676880000000001</c:v>
                </c:pt>
                <c:pt idx="10338">
                  <c:v>28.686990000000002</c:v>
                </c:pt>
                <c:pt idx="10339">
                  <c:v>28.697900000000001</c:v>
                </c:pt>
                <c:pt idx="10340">
                  <c:v>28.707520000000002</c:v>
                </c:pt>
                <c:pt idx="10341">
                  <c:v>28.718389999999999</c:v>
                </c:pt>
                <c:pt idx="10342">
                  <c:v>28.729710000000001</c:v>
                </c:pt>
                <c:pt idx="10343">
                  <c:v>28.739370000000001</c:v>
                </c:pt>
                <c:pt idx="10344">
                  <c:v>28.748710000000003</c:v>
                </c:pt>
                <c:pt idx="10345">
                  <c:v>28.760170000000002</c:v>
                </c:pt>
                <c:pt idx="10346">
                  <c:v>28.770320000000002</c:v>
                </c:pt>
                <c:pt idx="10347">
                  <c:v>28.780920000000002</c:v>
                </c:pt>
                <c:pt idx="10348">
                  <c:v>28.79166</c:v>
                </c:pt>
                <c:pt idx="10349">
                  <c:v>28.802120000000002</c:v>
                </c:pt>
                <c:pt idx="10350">
                  <c:v>28.812810000000002</c:v>
                </c:pt>
                <c:pt idx="10351">
                  <c:v>28.82283</c:v>
                </c:pt>
                <c:pt idx="10352">
                  <c:v>28.83276</c:v>
                </c:pt>
                <c:pt idx="10353">
                  <c:v>28.842960000000001</c:v>
                </c:pt>
                <c:pt idx="10354">
                  <c:v>28.855399999999999</c:v>
                </c:pt>
                <c:pt idx="10355">
                  <c:v>28.864470000000001</c:v>
                </c:pt>
                <c:pt idx="10356">
                  <c:v>28.875620000000001</c:v>
                </c:pt>
                <c:pt idx="10357">
                  <c:v>28.886850000000003</c:v>
                </c:pt>
                <c:pt idx="10358">
                  <c:v>28.895960000000002</c:v>
                </c:pt>
                <c:pt idx="10359">
                  <c:v>28.906970000000001</c:v>
                </c:pt>
                <c:pt idx="10360">
                  <c:v>28.917570000000001</c:v>
                </c:pt>
                <c:pt idx="10361">
                  <c:v>28.927630000000001</c:v>
                </c:pt>
                <c:pt idx="10362">
                  <c:v>28.938549999999999</c:v>
                </c:pt>
                <c:pt idx="10363">
                  <c:v>28.950410000000002</c:v>
                </c:pt>
                <c:pt idx="10364">
                  <c:v>28.959890000000001</c:v>
                </c:pt>
                <c:pt idx="10365">
                  <c:v>28.969950000000001</c:v>
                </c:pt>
                <c:pt idx="10366">
                  <c:v>28.98001</c:v>
                </c:pt>
                <c:pt idx="10367">
                  <c:v>28.991289999999999</c:v>
                </c:pt>
                <c:pt idx="10368">
                  <c:v>29.001709999999999</c:v>
                </c:pt>
                <c:pt idx="10369">
                  <c:v>29.01249</c:v>
                </c:pt>
                <c:pt idx="10370">
                  <c:v>29.022819999999999</c:v>
                </c:pt>
                <c:pt idx="10371">
                  <c:v>29.03379</c:v>
                </c:pt>
                <c:pt idx="10372">
                  <c:v>29.044119999999999</c:v>
                </c:pt>
                <c:pt idx="10373">
                  <c:v>29.054449999999999</c:v>
                </c:pt>
                <c:pt idx="10374">
                  <c:v>29.06568</c:v>
                </c:pt>
                <c:pt idx="10375">
                  <c:v>29.07592</c:v>
                </c:pt>
                <c:pt idx="10376">
                  <c:v>29.08531</c:v>
                </c:pt>
                <c:pt idx="10377">
                  <c:v>29.096410000000002</c:v>
                </c:pt>
                <c:pt idx="10378">
                  <c:v>29.107500000000002</c:v>
                </c:pt>
                <c:pt idx="10379">
                  <c:v>29.116400000000002</c:v>
                </c:pt>
                <c:pt idx="10380">
                  <c:v>29.12875</c:v>
                </c:pt>
                <c:pt idx="10381">
                  <c:v>29.138680000000001</c:v>
                </c:pt>
                <c:pt idx="10382">
                  <c:v>29.14986</c:v>
                </c:pt>
                <c:pt idx="10383">
                  <c:v>29.160780000000003</c:v>
                </c:pt>
                <c:pt idx="10384">
                  <c:v>29.169720000000002</c:v>
                </c:pt>
                <c:pt idx="10385">
                  <c:v>29.18019</c:v>
                </c:pt>
                <c:pt idx="10386">
                  <c:v>29.190429999999999</c:v>
                </c:pt>
                <c:pt idx="10387">
                  <c:v>29.201340000000002</c:v>
                </c:pt>
                <c:pt idx="10388">
                  <c:v>29.211410000000001</c:v>
                </c:pt>
                <c:pt idx="10389">
                  <c:v>29.222460000000002</c:v>
                </c:pt>
                <c:pt idx="10390">
                  <c:v>29.232469999999999</c:v>
                </c:pt>
                <c:pt idx="10391">
                  <c:v>29.243300000000001</c:v>
                </c:pt>
                <c:pt idx="10392">
                  <c:v>29.25395</c:v>
                </c:pt>
                <c:pt idx="10393">
                  <c:v>29.264410000000002</c:v>
                </c:pt>
                <c:pt idx="10394">
                  <c:v>29.273759999999999</c:v>
                </c:pt>
                <c:pt idx="10395">
                  <c:v>29.28445</c:v>
                </c:pt>
                <c:pt idx="10396">
                  <c:v>29.295590000000001</c:v>
                </c:pt>
                <c:pt idx="10397">
                  <c:v>29.305289999999999</c:v>
                </c:pt>
                <c:pt idx="10398">
                  <c:v>29.315540000000002</c:v>
                </c:pt>
                <c:pt idx="10399">
                  <c:v>29.326180000000001</c:v>
                </c:pt>
                <c:pt idx="10400">
                  <c:v>29.336650000000002</c:v>
                </c:pt>
                <c:pt idx="10401">
                  <c:v>29.34685</c:v>
                </c:pt>
                <c:pt idx="10402">
                  <c:v>29.358260000000001</c:v>
                </c:pt>
                <c:pt idx="10403">
                  <c:v>29.368539999999999</c:v>
                </c:pt>
                <c:pt idx="10404">
                  <c:v>29.382830000000002</c:v>
                </c:pt>
                <c:pt idx="10405">
                  <c:v>29.393879999999999</c:v>
                </c:pt>
                <c:pt idx="10406">
                  <c:v>29.403670000000002</c:v>
                </c:pt>
                <c:pt idx="10407">
                  <c:v>29.413959999999999</c:v>
                </c:pt>
                <c:pt idx="10408">
                  <c:v>29.42465</c:v>
                </c:pt>
                <c:pt idx="10409">
                  <c:v>29.43507</c:v>
                </c:pt>
                <c:pt idx="10410">
                  <c:v>29.44473</c:v>
                </c:pt>
                <c:pt idx="10411">
                  <c:v>29.45637</c:v>
                </c:pt>
                <c:pt idx="10412">
                  <c:v>29.46697</c:v>
                </c:pt>
                <c:pt idx="10413">
                  <c:v>29.477430000000002</c:v>
                </c:pt>
                <c:pt idx="10414">
                  <c:v>29.486910000000002</c:v>
                </c:pt>
                <c:pt idx="10415">
                  <c:v>29.49823</c:v>
                </c:pt>
                <c:pt idx="10416">
                  <c:v>29.509550000000001</c:v>
                </c:pt>
                <c:pt idx="10417">
                  <c:v>29.518720000000002</c:v>
                </c:pt>
                <c:pt idx="10418">
                  <c:v>29.52909</c:v>
                </c:pt>
                <c:pt idx="10419">
                  <c:v>29.540010000000002</c:v>
                </c:pt>
                <c:pt idx="10420">
                  <c:v>29.550660000000001</c:v>
                </c:pt>
                <c:pt idx="10421">
                  <c:v>29.56054</c:v>
                </c:pt>
                <c:pt idx="10422">
                  <c:v>29.57123</c:v>
                </c:pt>
                <c:pt idx="10423">
                  <c:v>29.58165</c:v>
                </c:pt>
                <c:pt idx="10424">
                  <c:v>29.591889999999999</c:v>
                </c:pt>
                <c:pt idx="10425">
                  <c:v>29.602230000000002</c:v>
                </c:pt>
                <c:pt idx="10426">
                  <c:v>29.612920000000003</c:v>
                </c:pt>
                <c:pt idx="10427">
                  <c:v>29.62388</c:v>
                </c:pt>
                <c:pt idx="10428">
                  <c:v>29.633580000000002</c:v>
                </c:pt>
                <c:pt idx="10429">
                  <c:v>29.643910000000002</c:v>
                </c:pt>
                <c:pt idx="10430">
                  <c:v>29.65438</c:v>
                </c:pt>
                <c:pt idx="10431">
                  <c:v>29.665030000000002</c:v>
                </c:pt>
                <c:pt idx="10432">
                  <c:v>29.675129999999999</c:v>
                </c:pt>
                <c:pt idx="10433">
                  <c:v>29.68619</c:v>
                </c:pt>
                <c:pt idx="10434">
                  <c:v>29.697369999999999</c:v>
                </c:pt>
                <c:pt idx="10435">
                  <c:v>29.707879999999999</c:v>
                </c:pt>
                <c:pt idx="10436">
                  <c:v>29.7179</c:v>
                </c:pt>
                <c:pt idx="10437">
                  <c:v>29.729130000000001</c:v>
                </c:pt>
                <c:pt idx="10438">
                  <c:v>29.739730000000002</c:v>
                </c:pt>
                <c:pt idx="10439">
                  <c:v>29.749390000000002</c:v>
                </c:pt>
                <c:pt idx="10440">
                  <c:v>29.759230000000002</c:v>
                </c:pt>
                <c:pt idx="10441">
                  <c:v>29.770009999999999</c:v>
                </c:pt>
                <c:pt idx="10442">
                  <c:v>29.78106</c:v>
                </c:pt>
                <c:pt idx="10443">
                  <c:v>29.791029999999999</c:v>
                </c:pt>
                <c:pt idx="10444">
                  <c:v>29.803250000000002</c:v>
                </c:pt>
                <c:pt idx="10445">
                  <c:v>29.812280000000001</c:v>
                </c:pt>
                <c:pt idx="10446">
                  <c:v>29.822700000000001</c:v>
                </c:pt>
                <c:pt idx="10447">
                  <c:v>29.833349999999999</c:v>
                </c:pt>
                <c:pt idx="10448">
                  <c:v>29.843410000000002</c:v>
                </c:pt>
                <c:pt idx="10449">
                  <c:v>29.853249999999999</c:v>
                </c:pt>
                <c:pt idx="10450">
                  <c:v>29.865560000000002</c:v>
                </c:pt>
                <c:pt idx="10451">
                  <c:v>29.875310000000002</c:v>
                </c:pt>
                <c:pt idx="10452">
                  <c:v>29.884920000000001</c:v>
                </c:pt>
                <c:pt idx="10453">
                  <c:v>29.8962</c:v>
                </c:pt>
                <c:pt idx="10454">
                  <c:v>29.906570000000002</c:v>
                </c:pt>
                <c:pt idx="10455">
                  <c:v>29.917260000000002</c:v>
                </c:pt>
                <c:pt idx="10456">
                  <c:v>29.927060000000001</c:v>
                </c:pt>
                <c:pt idx="10457">
                  <c:v>29.937570000000001</c:v>
                </c:pt>
                <c:pt idx="10458">
                  <c:v>29.947089999999999</c:v>
                </c:pt>
                <c:pt idx="10459">
                  <c:v>29.958729999999999</c:v>
                </c:pt>
                <c:pt idx="10460">
                  <c:v>29.969010000000001</c:v>
                </c:pt>
                <c:pt idx="10461">
                  <c:v>29.978580000000001</c:v>
                </c:pt>
                <c:pt idx="10462">
                  <c:v>29.988870000000002</c:v>
                </c:pt>
                <c:pt idx="10463">
                  <c:v>29.999700000000001</c:v>
                </c:pt>
                <c:pt idx="10464">
                  <c:v>30.010249999999999</c:v>
                </c:pt>
                <c:pt idx="10465">
                  <c:v>30.019729999999999</c:v>
                </c:pt>
                <c:pt idx="10466">
                  <c:v>30.03078</c:v>
                </c:pt>
                <c:pt idx="10467">
                  <c:v>30.041250000000002</c:v>
                </c:pt>
                <c:pt idx="10468">
                  <c:v>30.051090000000002</c:v>
                </c:pt>
                <c:pt idx="10469">
                  <c:v>30.061910000000001</c:v>
                </c:pt>
                <c:pt idx="10470">
                  <c:v>30.072110000000002</c:v>
                </c:pt>
                <c:pt idx="10471">
                  <c:v>30.082260000000002</c:v>
                </c:pt>
                <c:pt idx="10472">
                  <c:v>30.092950000000002</c:v>
                </c:pt>
                <c:pt idx="10473">
                  <c:v>30.102930000000001</c:v>
                </c:pt>
                <c:pt idx="10474">
                  <c:v>30.113300000000002</c:v>
                </c:pt>
                <c:pt idx="10475">
                  <c:v>30.12426</c:v>
                </c:pt>
                <c:pt idx="10476">
                  <c:v>30.134510000000002</c:v>
                </c:pt>
                <c:pt idx="10477">
                  <c:v>30.144210000000001</c:v>
                </c:pt>
                <c:pt idx="10478">
                  <c:v>30.155480000000001</c:v>
                </c:pt>
                <c:pt idx="10479">
                  <c:v>30.166360000000001</c:v>
                </c:pt>
                <c:pt idx="10480">
                  <c:v>30.176870000000001</c:v>
                </c:pt>
                <c:pt idx="10481">
                  <c:v>30.186260000000001</c:v>
                </c:pt>
                <c:pt idx="10482">
                  <c:v>30.197400000000002</c:v>
                </c:pt>
                <c:pt idx="10483">
                  <c:v>30.20692</c:v>
                </c:pt>
                <c:pt idx="10484">
                  <c:v>30.217390000000002</c:v>
                </c:pt>
                <c:pt idx="10485">
                  <c:v>30.228080000000002</c:v>
                </c:pt>
                <c:pt idx="10486">
                  <c:v>30.237920000000003</c:v>
                </c:pt>
                <c:pt idx="10487">
                  <c:v>30.24888</c:v>
                </c:pt>
                <c:pt idx="10488">
                  <c:v>30.25966</c:v>
                </c:pt>
                <c:pt idx="10489">
                  <c:v>30.27084</c:v>
                </c:pt>
                <c:pt idx="10490">
                  <c:v>30.280139999999999</c:v>
                </c:pt>
                <c:pt idx="10491">
                  <c:v>30.291060000000002</c:v>
                </c:pt>
                <c:pt idx="10492">
                  <c:v>30.300940000000001</c:v>
                </c:pt>
                <c:pt idx="10493">
                  <c:v>30.311320000000002</c:v>
                </c:pt>
                <c:pt idx="10494">
                  <c:v>30.321960000000001</c:v>
                </c:pt>
                <c:pt idx="10495">
                  <c:v>30.332750000000001</c:v>
                </c:pt>
                <c:pt idx="10496">
                  <c:v>30.34272</c:v>
                </c:pt>
                <c:pt idx="10497">
                  <c:v>30.354580000000002</c:v>
                </c:pt>
                <c:pt idx="10498">
                  <c:v>30.364599999999999</c:v>
                </c:pt>
                <c:pt idx="10499">
                  <c:v>30.374480000000002</c:v>
                </c:pt>
                <c:pt idx="10500">
                  <c:v>30.384270000000001</c:v>
                </c:pt>
                <c:pt idx="10501">
                  <c:v>30.39546</c:v>
                </c:pt>
                <c:pt idx="10502">
                  <c:v>30.406100000000002</c:v>
                </c:pt>
                <c:pt idx="10503">
                  <c:v>30.41572</c:v>
                </c:pt>
                <c:pt idx="10504">
                  <c:v>30.426539999999999</c:v>
                </c:pt>
                <c:pt idx="10505">
                  <c:v>30.43723</c:v>
                </c:pt>
                <c:pt idx="10506">
                  <c:v>30.447929999999999</c:v>
                </c:pt>
                <c:pt idx="10507">
                  <c:v>30.458030000000001</c:v>
                </c:pt>
                <c:pt idx="10508">
                  <c:v>30.468810000000001</c:v>
                </c:pt>
                <c:pt idx="10509">
                  <c:v>30.478200000000001</c:v>
                </c:pt>
                <c:pt idx="10510">
                  <c:v>30.489070000000002</c:v>
                </c:pt>
                <c:pt idx="10511">
                  <c:v>30.49972</c:v>
                </c:pt>
                <c:pt idx="10512">
                  <c:v>30.509830000000001</c:v>
                </c:pt>
                <c:pt idx="10513">
                  <c:v>30.52083</c:v>
                </c:pt>
                <c:pt idx="10514">
                  <c:v>30.530720000000002</c:v>
                </c:pt>
                <c:pt idx="10515">
                  <c:v>30.541990000000002</c:v>
                </c:pt>
                <c:pt idx="10516">
                  <c:v>30.55246</c:v>
                </c:pt>
                <c:pt idx="10517">
                  <c:v>30.56185</c:v>
                </c:pt>
                <c:pt idx="10518">
                  <c:v>30.572580000000002</c:v>
                </c:pt>
                <c:pt idx="10519">
                  <c:v>30.584040000000002</c:v>
                </c:pt>
                <c:pt idx="10520">
                  <c:v>30.59374</c:v>
                </c:pt>
                <c:pt idx="10521">
                  <c:v>30.603760000000001</c:v>
                </c:pt>
                <c:pt idx="10522">
                  <c:v>30.61328</c:v>
                </c:pt>
                <c:pt idx="10523">
                  <c:v>30.62555</c:v>
                </c:pt>
                <c:pt idx="10524">
                  <c:v>30.63458</c:v>
                </c:pt>
                <c:pt idx="10525">
                  <c:v>30.645990000000001</c:v>
                </c:pt>
                <c:pt idx="10526">
                  <c:v>30.656410000000001</c:v>
                </c:pt>
                <c:pt idx="10527">
                  <c:v>30.667640000000002</c:v>
                </c:pt>
                <c:pt idx="10528">
                  <c:v>30.681830000000001</c:v>
                </c:pt>
                <c:pt idx="10529">
                  <c:v>30.692620000000002</c:v>
                </c:pt>
                <c:pt idx="10530">
                  <c:v>30.702860000000001</c:v>
                </c:pt>
                <c:pt idx="10531">
                  <c:v>30.71292</c:v>
                </c:pt>
                <c:pt idx="10532">
                  <c:v>30.723520000000001</c:v>
                </c:pt>
                <c:pt idx="10533">
                  <c:v>30.734349999999999</c:v>
                </c:pt>
                <c:pt idx="10534">
                  <c:v>30.745350000000002</c:v>
                </c:pt>
                <c:pt idx="10535">
                  <c:v>30.753980000000002</c:v>
                </c:pt>
                <c:pt idx="10536">
                  <c:v>30.764849999999999</c:v>
                </c:pt>
                <c:pt idx="10537">
                  <c:v>30.776620000000001</c:v>
                </c:pt>
                <c:pt idx="10538">
                  <c:v>30.787310000000002</c:v>
                </c:pt>
                <c:pt idx="10539">
                  <c:v>30.796700000000001</c:v>
                </c:pt>
                <c:pt idx="10540">
                  <c:v>30.807079999999999</c:v>
                </c:pt>
                <c:pt idx="10541">
                  <c:v>30.81822</c:v>
                </c:pt>
                <c:pt idx="10542">
                  <c:v>30.828410000000002</c:v>
                </c:pt>
                <c:pt idx="10543">
                  <c:v>30.839960000000001</c:v>
                </c:pt>
                <c:pt idx="10544">
                  <c:v>30.849800000000002</c:v>
                </c:pt>
                <c:pt idx="10545">
                  <c:v>30.86008</c:v>
                </c:pt>
                <c:pt idx="10546">
                  <c:v>30.871130000000001</c:v>
                </c:pt>
                <c:pt idx="10547">
                  <c:v>30.880700000000001</c:v>
                </c:pt>
                <c:pt idx="10548">
                  <c:v>30.89207</c:v>
                </c:pt>
                <c:pt idx="10549">
                  <c:v>30.90213</c:v>
                </c:pt>
                <c:pt idx="10550">
                  <c:v>30.912780000000001</c:v>
                </c:pt>
                <c:pt idx="10551">
                  <c:v>30.922440000000002</c:v>
                </c:pt>
                <c:pt idx="10552">
                  <c:v>30.933400000000002</c:v>
                </c:pt>
                <c:pt idx="10553">
                  <c:v>30.944760000000002</c:v>
                </c:pt>
                <c:pt idx="10554">
                  <c:v>30.955000000000002</c:v>
                </c:pt>
                <c:pt idx="10555">
                  <c:v>30.966139999999999</c:v>
                </c:pt>
                <c:pt idx="10556">
                  <c:v>30.97607</c:v>
                </c:pt>
                <c:pt idx="10557">
                  <c:v>30.985600000000002</c:v>
                </c:pt>
                <c:pt idx="10558">
                  <c:v>30.996470000000002</c:v>
                </c:pt>
                <c:pt idx="10559">
                  <c:v>31.007740000000002</c:v>
                </c:pt>
                <c:pt idx="10560">
                  <c:v>31.017670000000003</c:v>
                </c:pt>
                <c:pt idx="10561">
                  <c:v>31.028320000000001</c:v>
                </c:pt>
                <c:pt idx="10562">
                  <c:v>31.038959999999999</c:v>
                </c:pt>
                <c:pt idx="10563">
                  <c:v>31.048760000000001</c:v>
                </c:pt>
                <c:pt idx="10564">
                  <c:v>31.059090000000001</c:v>
                </c:pt>
                <c:pt idx="10565">
                  <c:v>31.070180000000001</c:v>
                </c:pt>
                <c:pt idx="10566">
                  <c:v>31.079710000000002</c:v>
                </c:pt>
                <c:pt idx="10567">
                  <c:v>31.090490000000003</c:v>
                </c:pt>
                <c:pt idx="10568">
                  <c:v>31.101000000000003</c:v>
                </c:pt>
                <c:pt idx="10569">
                  <c:v>31.111240000000002</c:v>
                </c:pt>
                <c:pt idx="10570">
                  <c:v>31.122250000000001</c:v>
                </c:pt>
                <c:pt idx="10571">
                  <c:v>31.132400000000001</c:v>
                </c:pt>
                <c:pt idx="10572">
                  <c:v>31.14273</c:v>
                </c:pt>
                <c:pt idx="10573">
                  <c:v>31.15297</c:v>
                </c:pt>
                <c:pt idx="10574">
                  <c:v>31.163620000000002</c:v>
                </c:pt>
                <c:pt idx="10575">
                  <c:v>31.17418</c:v>
                </c:pt>
                <c:pt idx="10576">
                  <c:v>31.1846</c:v>
                </c:pt>
                <c:pt idx="10577">
                  <c:v>31.195430000000002</c:v>
                </c:pt>
                <c:pt idx="10578">
                  <c:v>31.20495</c:v>
                </c:pt>
                <c:pt idx="10579">
                  <c:v>31.216000000000001</c:v>
                </c:pt>
                <c:pt idx="10580">
                  <c:v>31.225840000000002</c:v>
                </c:pt>
                <c:pt idx="10581">
                  <c:v>31.236170000000001</c:v>
                </c:pt>
                <c:pt idx="10582">
                  <c:v>31.247220000000002</c:v>
                </c:pt>
                <c:pt idx="10583">
                  <c:v>31.257370000000002</c:v>
                </c:pt>
                <c:pt idx="10584">
                  <c:v>31.267480000000003</c:v>
                </c:pt>
                <c:pt idx="10585">
                  <c:v>31.277540000000002</c:v>
                </c:pt>
                <c:pt idx="10586">
                  <c:v>31.288640000000001</c:v>
                </c:pt>
                <c:pt idx="10587">
                  <c:v>31.299020000000002</c:v>
                </c:pt>
                <c:pt idx="10588">
                  <c:v>31.308990000000001</c:v>
                </c:pt>
                <c:pt idx="10589">
                  <c:v>31.318960000000001</c:v>
                </c:pt>
                <c:pt idx="10590">
                  <c:v>31.330010000000001</c:v>
                </c:pt>
                <c:pt idx="10591">
                  <c:v>31.340120000000002</c:v>
                </c:pt>
                <c:pt idx="10592">
                  <c:v>31.35005</c:v>
                </c:pt>
                <c:pt idx="10593">
                  <c:v>31.361820000000002</c:v>
                </c:pt>
                <c:pt idx="10594">
                  <c:v>31.371210000000001</c:v>
                </c:pt>
                <c:pt idx="10595">
                  <c:v>31.381399999999999</c:v>
                </c:pt>
                <c:pt idx="10596">
                  <c:v>31.39236</c:v>
                </c:pt>
                <c:pt idx="10597">
                  <c:v>31.402560000000001</c:v>
                </c:pt>
                <c:pt idx="10598">
                  <c:v>31.412850000000002</c:v>
                </c:pt>
                <c:pt idx="10599">
                  <c:v>31.422330000000002</c:v>
                </c:pt>
                <c:pt idx="10600">
                  <c:v>31.43261</c:v>
                </c:pt>
                <c:pt idx="10601">
                  <c:v>31.443530000000003</c:v>
                </c:pt>
                <c:pt idx="10602">
                  <c:v>31.454940000000001</c:v>
                </c:pt>
                <c:pt idx="10603">
                  <c:v>31.464280000000002</c:v>
                </c:pt>
                <c:pt idx="10604">
                  <c:v>31.474209999999999</c:v>
                </c:pt>
                <c:pt idx="10605">
                  <c:v>31.485670000000002</c:v>
                </c:pt>
                <c:pt idx="10606">
                  <c:v>31.49465</c:v>
                </c:pt>
                <c:pt idx="10607">
                  <c:v>31.506019999999999</c:v>
                </c:pt>
                <c:pt idx="10608">
                  <c:v>31.51585</c:v>
                </c:pt>
                <c:pt idx="10609">
                  <c:v>31.526230000000002</c:v>
                </c:pt>
                <c:pt idx="10610">
                  <c:v>31.53697</c:v>
                </c:pt>
                <c:pt idx="10611">
                  <c:v>31.546670000000002</c:v>
                </c:pt>
                <c:pt idx="10612">
                  <c:v>31.55763</c:v>
                </c:pt>
                <c:pt idx="10613">
                  <c:v>31.567240000000002</c:v>
                </c:pt>
                <c:pt idx="10614">
                  <c:v>31.577580000000001</c:v>
                </c:pt>
                <c:pt idx="10615">
                  <c:v>31.588940000000001</c:v>
                </c:pt>
                <c:pt idx="10616">
                  <c:v>31.599230000000002</c:v>
                </c:pt>
                <c:pt idx="10617">
                  <c:v>31.608840000000001</c:v>
                </c:pt>
                <c:pt idx="10618">
                  <c:v>31.619220000000002</c:v>
                </c:pt>
                <c:pt idx="10619">
                  <c:v>31.630130000000001</c:v>
                </c:pt>
                <c:pt idx="10620">
                  <c:v>31.64096</c:v>
                </c:pt>
                <c:pt idx="10621">
                  <c:v>31.650480000000002</c:v>
                </c:pt>
                <c:pt idx="10622">
                  <c:v>31.661709999999999</c:v>
                </c:pt>
                <c:pt idx="10623">
                  <c:v>31.671510000000001</c:v>
                </c:pt>
                <c:pt idx="10624">
                  <c:v>31.68139</c:v>
                </c:pt>
                <c:pt idx="10625">
                  <c:v>31.691950000000002</c:v>
                </c:pt>
                <c:pt idx="10626">
                  <c:v>31.702999999999999</c:v>
                </c:pt>
                <c:pt idx="10627">
                  <c:v>31.712430000000001</c:v>
                </c:pt>
                <c:pt idx="10628">
                  <c:v>31.723209999999998</c:v>
                </c:pt>
                <c:pt idx="10629">
                  <c:v>31.733280000000004</c:v>
                </c:pt>
                <c:pt idx="10630">
                  <c:v>31.744330000000001</c:v>
                </c:pt>
                <c:pt idx="10631">
                  <c:v>31.754160000000002</c:v>
                </c:pt>
                <c:pt idx="10632">
                  <c:v>31.765440000000002</c:v>
                </c:pt>
                <c:pt idx="10633">
                  <c:v>31.775279999999999</c:v>
                </c:pt>
                <c:pt idx="10634">
                  <c:v>31.785120000000003</c:v>
                </c:pt>
                <c:pt idx="10635">
                  <c:v>31.79617</c:v>
                </c:pt>
                <c:pt idx="10636">
                  <c:v>31.806360000000002</c:v>
                </c:pt>
                <c:pt idx="10637">
                  <c:v>31.81625</c:v>
                </c:pt>
                <c:pt idx="10638">
                  <c:v>31.827839999999998</c:v>
                </c:pt>
                <c:pt idx="10639">
                  <c:v>31.837810000000001</c:v>
                </c:pt>
                <c:pt idx="10640">
                  <c:v>31.847829999999998</c:v>
                </c:pt>
                <c:pt idx="10641">
                  <c:v>31.859100000000002</c:v>
                </c:pt>
                <c:pt idx="10642">
                  <c:v>31.869789999999998</c:v>
                </c:pt>
                <c:pt idx="10643">
                  <c:v>31.879720000000002</c:v>
                </c:pt>
                <c:pt idx="10644">
                  <c:v>31.88965</c:v>
                </c:pt>
                <c:pt idx="10645">
                  <c:v>31.900920000000003</c:v>
                </c:pt>
                <c:pt idx="10646">
                  <c:v>31.911170000000002</c:v>
                </c:pt>
                <c:pt idx="10647">
                  <c:v>31.921049999999997</c:v>
                </c:pt>
                <c:pt idx="10648">
                  <c:v>31.931830000000001</c:v>
                </c:pt>
                <c:pt idx="10649">
                  <c:v>31.942029999999999</c:v>
                </c:pt>
                <c:pt idx="10650">
                  <c:v>31.952180000000002</c:v>
                </c:pt>
                <c:pt idx="10651">
                  <c:v>31.964490000000001</c:v>
                </c:pt>
                <c:pt idx="10652">
                  <c:v>31.977790000000002</c:v>
                </c:pt>
                <c:pt idx="10653">
                  <c:v>31.987579999999998</c:v>
                </c:pt>
                <c:pt idx="10654">
                  <c:v>31.998760000000001</c:v>
                </c:pt>
                <c:pt idx="10655">
                  <c:v>32.008959999999995</c:v>
                </c:pt>
                <c:pt idx="10656">
                  <c:v>32.019019999999998</c:v>
                </c:pt>
                <c:pt idx="10657">
                  <c:v>32.029669999999996</c:v>
                </c:pt>
                <c:pt idx="10658">
                  <c:v>32.039909999999999</c:v>
                </c:pt>
                <c:pt idx="10659">
                  <c:v>32.051009999999998</c:v>
                </c:pt>
                <c:pt idx="10660">
                  <c:v>32.061609999999995</c:v>
                </c:pt>
                <c:pt idx="10661">
                  <c:v>32.071809999999999</c:v>
                </c:pt>
                <c:pt idx="10662">
                  <c:v>32.08155</c:v>
                </c:pt>
                <c:pt idx="10663">
                  <c:v>32.09301</c:v>
                </c:pt>
                <c:pt idx="10664">
                  <c:v>32.103659999999998</c:v>
                </c:pt>
                <c:pt idx="10665">
                  <c:v>32.113399999999999</c:v>
                </c:pt>
                <c:pt idx="10666">
                  <c:v>32.123239999999996</c:v>
                </c:pt>
                <c:pt idx="10667">
                  <c:v>32.133710000000001</c:v>
                </c:pt>
                <c:pt idx="10668">
                  <c:v>32.144849999999998</c:v>
                </c:pt>
                <c:pt idx="10669">
                  <c:v>32.155269999999994</c:v>
                </c:pt>
                <c:pt idx="10670">
                  <c:v>32.166589999999999</c:v>
                </c:pt>
                <c:pt idx="10671">
                  <c:v>32.176119999999997</c:v>
                </c:pt>
                <c:pt idx="10672">
                  <c:v>32.1873</c:v>
                </c:pt>
                <c:pt idx="10673">
                  <c:v>32.197539999999996</c:v>
                </c:pt>
                <c:pt idx="10674">
                  <c:v>32.207739999999994</c:v>
                </c:pt>
                <c:pt idx="10675">
                  <c:v>32.217709999999997</c:v>
                </c:pt>
                <c:pt idx="10676">
                  <c:v>32.227639999999994</c:v>
                </c:pt>
                <c:pt idx="10677">
                  <c:v>32.239229999999999</c:v>
                </c:pt>
                <c:pt idx="10678">
                  <c:v>32.248839999999994</c:v>
                </c:pt>
                <c:pt idx="10679">
                  <c:v>32.25958</c:v>
                </c:pt>
                <c:pt idx="10680">
                  <c:v>32.269959999999998</c:v>
                </c:pt>
                <c:pt idx="10681">
                  <c:v>32.279619999999994</c:v>
                </c:pt>
                <c:pt idx="10682">
                  <c:v>32.290889999999997</c:v>
                </c:pt>
                <c:pt idx="10683">
                  <c:v>32.300909999999995</c:v>
                </c:pt>
                <c:pt idx="10684">
                  <c:v>32.311779999999999</c:v>
                </c:pt>
                <c:pt idx="10685">
                  <c:v>32.322789999999998</c:v>
                </c:pt>
                <c:pt idx="10686">
                  <c:v>32.333389999999994</c:v>
                </c:pt>
                <c:pt idx="10687">
                  <c:v>32.343039999999995</c:v>
                </c:pt>
                <c:pt idx="10688">
                  <c:v>32.353870000000001</c:v>
                </c:pt>
                <c:pt idx="10689">
                  <c:v>32.364249999999998</c:v>
                </c:pt>
                <c:pt idx="10690">
                  <c:v>32.374309999999994</c:v>
                </c:pt>
                <c:pt idx="10691">
                  <c:v>32.384599999999999</c:v>
                </c:pt>
                <c:pt idx="10692">
                  <c:v>32.395469999999996</c:v>
                </c:pt>
                <c:pt idx="10693">
                  <c:v>32.405349999999999</c:v>
                </c:pt>
                <c:pt idx="10694">
                  <c:v>32.415769999999995</c:v>
                </c:pt>
                <c:pt idx="10695">
                  <c:v>32.426289999999995</c:v>
                </c:pt>
                <c:pt idx="10696">
                  <c:v>32.436979999999998</c:v>
                </c:pt>
                <c:pt idx="10697">
                  <c:v>32.446899999999999</c:v>
                </c:pt>
                <c:pt idx="10698">
                  <c:v>32.457329999999999</c:v>
                </c:pt>
                <c:pt idx="10699">
                  <c:v>32.468419999999995</c:v>
                </c:pt>
                <c:pt idx="10700">
                  <c:v>32.478619999999999</c:v>
                </c:pt>
                <c:pt idx="10701">
                  <c:v>32.489539999999998</c:v>
                </c:pt>
                <c:pt idx="10702">
                  <c:v>32.499099999999999</c:v>
                </c:pt>
                <c:pt idx="10703">
                  <c:v>32.510059999999996</c:v>
                </c:pt>
                <c:pt idx="10704">
                  <c:v>32.52017</c:v>
                </c:pt>
                <c:pt idx="10705">
                  <c:v>32.530189999999997</c:v>
                </c:pt>
                <c:pt idx="10706">
                  <c:v>32.54034</c:v>
                </c:pt>
                <c:pt idx="10707">
                  <c:v>32.550989999999999</c:v>
                </c:pt>
                <c:pt idx="10708">
                  <c:v>32.562079999999995</c:v>
                </c:pt>
                <c:pt idx="10709">
                  <c:v>32.57161</c:v>
                </c:pt>
                <c:pt idx="10710">
                  <c:v>32.581359999999997</c:v>
                </c:pt>
                <c:pt idx="10711">
                  <c:v>32.592359999999999</c:v>
                </c:pt>
                <c:pt idx="10712">
                  <c:v>32.602869999999996</c:v>
                </c:pt>
                <c:pt idx="10713">
                  <c:v>32.61298</c:v>
                </c:pt>
                <c:pt idx="10714">
                  <c:v>32.624079999999999</c:v>
                </c:pt>
                <c:pt idx="10715">
                  <c:v>32.63382</c:v>
                </c:pt>
                <c:pt idx="10716">
                  <c:v>32.643979999999999</c:v>
                </c:pt>
                <c:pt idx="10717">
                  <c:v>32.655299999999997</c:v>
                </c:pt>
                <c:pt idx="10718">
                  <c:v>32.665489999999998</c:v>
                </c:pt>
                <c:pt idx="10719">
                  <c:v>32.675689999999996</c:v>
                </c:pt>
                <c:pt idx="10720">
                  <c:v>32.685929999999999</c:v>
                </c:pt>
                <c:pt idx="10721">
                  <c:v>32.696219999999997</c:v>
                </c:pt>
                <c:pt idx="10722">
                  <c:v>32.70628</c:v>
                </c:pt>
                <c:pt idx="10723">
                  <c:v>32.716299999999997</c:v>
                </c:pt>
                <c:pt idx="10724">
                  <c:v>32.727259999999994</c:v>
                </c:pt>
                <c:pt idx="10725">
                  <c:v>32.737639999999999</c:v>
                </c:pt>
                <c:pt idx="10726">
                  <c:v>32.747479999999996</c:v>
                </c:pt>
                <c:pt idx="10727">
                  <c:v>32.758389999999999</c:v>
                </c:pt>
                <c:pt idx="10728">
                  <c:v>32.769039999999997</c:v>
                </c:pt>
                <c:pt idx="10729">
                  <c:v>32.779689999999995</c:v>
                </c:pt>
                <c:pt idx="10730">
                  <c:v>32.788669999999996</c:v>
                </c:pt>
                <c:pt idx="10731">
                  <c:v>32.8003</c:v>
                </c:pt>
                <c:pt idx="10732">
                  <c:v>32.809649999999998</c:v>
                </c:pt>
                <c:pt idx="10733">
                  <c:v>32.82047</c:v>
                </c:pt>
                <c:pt idx="10734">
                  <c:v>32.831209999999999</c:v>
                </c:pt>
                <c:pt idx="10735">
                  <c:v>32.840909999999994</c:v>
                </c:pt>
                <c:pt idx="10736">
                  <c:v>32.851520000000001</c:v>
                </c:pt>
                <c:pt idx="10737">
                  <c:v>32.862159999999996</c:v>
                </c:pt>
                <c:pt idx="10738">
                  <c:v>32.871959999999994</c:v>
                </c:pt>
                <c:pt idx="10739">
                  <c:v>32.881069999999994</c:v>
                </c:pt>
                <c:pt idx="10740">
                  <c:v>32.89284</c:v>
                </c:pt>
                <c:pt idx="10741">
                  <c:v>32.902909999999999</c:v>
                </c:pt>
                <c:pt idx="10742">
                  <c:v>32.914139999999996</c:v>
                </c:pt>
                <c:pt idx="10743">
                  <c:v>32.923749999999998</c:v>
                </c:pt>
                <c:pt idx="10744">
                  <c:v>32.935119999999998</c:v>
                </c:pt>
                <c:pt idx="10745">
                  <c:v>32.944279999999999</c:v>
                </c:pt>
                <c:pt idx="10746">
                  <c:v>32.955109999999998</c:v>
                </c:pt>
                <c:pt idx="10747">
                  <c:v>32.965260000000001</c:v>
                </c:pt>
                <c:pt idx="10748">
                  <c:v>32.975539999999995</c:v>
                </c:pt>
                <c:pt idx="10749">
                  <c:v>32.986729999999994</c:v>
                </c:pt>
                <c:pt idx="10750">
                  <c:v>32.996789999999997</c:v>
                </c:pt>
                <c:pt idx="10751">
                  <c:v>33.006449999999994</c:v>
                </c:pt>
                <c:pt idx="10752">
                  <c:v>33.016059999999996</c:v>
                </c:pt>
                <c:pt idx="10753">
                  <c:v>33.026759999999996</c:v>
                </c:pt>
                <c:pt idx="10754">
                  <c:v>33.037179999999999</c:v>
                </c:pt>
                <c:pt idx="10755">
                  <c:v>33.047419999999995</c:v>
                </c:pt>
                <c:pt idx="10756">
                  <c:v>33.057079999999999</c:v>
                </c:pt>
                <c:pt idx="10757">
                  <c:v>33.068709999999996</c:v>
                </c:pt>
                <c:pt idx="10758">
                  <c:v>33.07855</c:v>
                </c:pt>
                <c:pt idx="10759">
                  <c:v>33.087309999999995</c:v>
                </c:pt>
                <c:pt idx="10760">
                  <c:v>33.090049999999998</c:v>
                </c:pt>
                <c:pt idx="10761">
                  <c:v>33.089059999999996</c:v>
                </c:pt>
                <c:pt idx="10762">
                  <c:v>33.08605</c:v>
                </c:pt>
                <c:pt idx="10763">
                  <c:v>33.08578</c:v>
                </c:pt>
                <c:pt idx="10764">
                  <c:v>33.081829999999997</c:v>
                </c:pt>
                <c:pt idx="10765">
                  <c:v>33.080479999999994</c:v>
                </c:pt>
                <c:pt idx="10766">
                  <c:v>33.077069999999999</c:v>
                </c:pt>
                <c:pt idx="10767">
                  <c:v>33.074779999999997</c:v>
                </c:pt>
                <c:pt idx="10768">
                  <c:v>33.072849999999995</c:v>
                </c:pt>
                <c:pt idx="10769">
                  <c:v>33.07235</c:v>
                </c:pt>
                <c:pt idx="10770">
                  <c:v>33.068349999999995</c:v>
                </c:pt>
                <c:pt idx="10771">
                  <c:v>33.06579</c:v>
                </c:pt>
                <c:pt idx="10772">
                  <c:v>33.063499999999998</c:v>
                </c:pt>
                <c:pt idx="10773">
                  <c:v>33.059279999999994</c:v>
                </c:pt>
                <c:pt idx="10774">
                  <c:v>33.05865</c:v>
                </c:pt>
                <c:pt idx="10775">
                  <c:v>33.054969999999997</c:v>
                </c:pt>
                <c:pt idx="10776">
                  <c:v>33.054379999999995</c:v>
                </c:pt>
                <c:pt idx="10777">
                  <c:v>33.05021</c:v>
                </c:pt>
                <c:pt idx="10778">
                  <c:v>33.047819999999994</c:v>
                </c:pt>
                <c:pt idx="10779">
                  <c:v>33.045529999999999</c:v>
                </c:pt>
                <c:pt idx="10780">
                  <c:v>33.045349999999999</c:v>
                </c:pt>
                <c:pt idx="10781">
                  <c:v>33.041309999999996</c:v>
                </c:pt>
                <c:pt idx="10782">
                  <c:v>33.037939999999999</c:v>
                </c:pt>
                <c:pt idx="10783">
                  <c:v>33.036499999999997</c:v>
                </c:pt>
                <c:pt idx="10784">
                  <c:v>33.03237</c:v>
                </c:pt>
                <c:pt idx="10785">
                  <c:v>33.03192</c:v>
                </c:pt>
                <c:pt idx="10786">
                  <c:v>33.027829999999994</c:v>
                </c:pt>
                <c:pt idx="10787">
                  <c:v>33.0259</c:v>
                </c:pt>
                <c:pt idx="10788">
                  <c:v>33.023119999999999</c:v>
                </c:pt>
                <c:pt idx="10789">
                  <c:v>33.01925</c:v>
                </c:pt>
                <c:pt idx="10790">
                  <c:v>33.018219999999999</c:v>
                </c:pt>
                <c:pt idx="10791">
                  <c:v>33.014219999999995</c:v>
                </c:pt>
                <c:pt idx="10792">
                  <c:v>33.012429999999995</c:v>
                </c:pt>
                <c:pt idx="10793">
                  <c:v>33.009639999999997</c:v>
                </c:pt>
                <c:pt idx="10794">
                  <c:v>33.008429999999997</c:v>
                </c:pt>
                <c:pt idx="10795">
                  <c:v>33.005189999999999</c:v>
                </c:pt>
                <c:pt idx="10796">
                  <c:v>33.001459999999994</c:v>
                </c:pt>
                <c:pt idx="10797">
                  <c:v>33.000519999999995</c:v>
                </c:pt>
                <c:pt idx="10798">
                  <c:v>32.996429999999997</c:v>
                </c:pt>
                <c:pt idx="10799">
                  <c:v>32.994459999999997</c:v>
                </c:pt>
                <c:pt idx="10800">
                  <c:v>32.991669999999999</c:v>
                </c:pt>
                <c:pt idx="10801">
                  <c:v>32.989379999999997</c:v>
                </c:pt>
                <c:pt idx="10802">
                  <c:v>32.986149999999995</c:v>
                </c:pt>
                <c:pt idx="10803">
                  <c:v>32.982729999999997</c:v>
                </c:pt>
                <c:pt idx="10804">
                  <c:v>32.981119999999997</c:v>
                </c:pt>
                <c:pt idx="10805">
                  <c:v>32.978199999999994</c:v>
                </c:pt>
                <c:pt idx="10806">
                  <c:v>32.974829999999997</c:v>
                </c:pt>
                <c:pt idx="10807">
                  <c:v>32.973569999999995</c:v>
                </c:pt>
                <c:pt idx="10808">
                  <c:v>32.969479999999997</c:v>
                </c:pt>
                <c:pt idx="10809">
                  <c:v>32.967679999999994</c:v>
                </c:pt>
                <c:pt idx="10810">
                  <c:v>32.96472</c:v>
                </c:pt>
                <c:pt idx="10811">
                  <c:v>32.960949999999997</c:v>
                </c:pt>
                <c:pt idx="10812">
                  <c:v>32.960089999999994</c:v>
                </c:pt>
                <c:pt idx="10813">
                  <c:v>32.956179999999996</c:v>
                </c:pt>
                <c:pt idx="10814">
                  <c:v>32.954029999999996</c:v>
                </c:pt>
                <c:pt idx="10815">
                  <c:v>32.951239999999999</c:v>
                </c:pt>
                <c:pt idx="10816">
                  <c:v>32.949359999999999</c:v>
                </c:pt>
                <c:pt idx="10817">
                  <c:v>32.946749999999994</c:v>
                </c:pt>
                <c:pt idx="10818">
                  <c:v>32.942839999999997</c:v>
                </c:pt>
                <c:pt idx="10819">
                  <c:v>32.942079999999997</c:v>
                </c:pt>
                <c:pt idx="10820">
                  <c:v>32.938389999999998</c:v>
                </c:pt>
                <c:pt idx="10821">
                  <c:v>32.934489999999997</c:v>
                </c:pt>
                <c:pt idx="10822">
                  <c:v>32.933139999999995</c:v>
                </c:pt>
                <c:pt idx="10823">
                  <c:v>32.929049999999997</c:v>
                </c:pt>
                <c:pt idx="10824">
                  <c:v>32.928599999999996</c:v>
                </c:pt>
                <c:pt idx="10825">
                  <c:v>32.924469999999999</c:v>
                </c:pt>
                <c:pt idx="10826">
                  <c:v>32.920829999999995</c:v>
                </c:pt>
                <c:pt idx="10827">
                  <c:v>32.91966</c:v>
                </c:pt>
                <c:pt idx="10828">
                  <c:v>32.915709999999997</c:v>
                </c:pt>
                <c:pt idx="10829">
                  <c:v>32.915129999999998</c:v>
                </c:pt>
                <c:pt idx="10830">
                  <c:v>32.91122</c:v>
                </c:pt>
                <c:pt idx="10831">
                  <c:v>32.908339999999995</c:v>
                </c:pt>
                <c:pt idx="10832">
                  <c:v>32.906279999999995</c:v>
                </c:pt>
                <c:pt idx="10833">
                  <c:v>32.902099999999997</c:v>
                </c:pt>
                <c:pt idx="10834">
                  <c:v>32.901419999999995</c:v>
                </c:pt>
                <c:pt idx="10835">
                  <c:v>32.89743</c:v>
                </c:pt>
                <c:pt idx="10836">
                  <c:v>32.896119999999996</c:v>
                </c:pt>
                <c:pt idx="10837">
                  <c:v>32.89302</c:v>
                </c:pt>
                <c:pt idx="10838">
                  <c:v>32.889919999999996</c:v>
                </c:pt>
                <c:pt idx="10839">
                  <c:v>32.888259999999995</c:v>
                </c:pt>
                <c:pt idx="10840">
                  <c:v>32.884889999999999</c:v>
                </c:pt>
                <c:pt idx="10841">
                  <c:v>32.881929999999997</c:v>
                </c:pt>
                <c:pt idx="10842">
                  <c:v>32.87959</c:v>
                </c:pt>
                <c:pt idx="10843">
                  <c:v>32.878149999999998</c:v>
                </c:pt>
                <c:pt idx="10844">
                  <c:v>32.874919999999996</c:v>
                </c:pt>
                <c:pt idx="10845">
                  <c:v>32.871369999999999</c:v>
                </c:pt>
                <c:pt idx="10846">
                  <c:v>32.870249999999999</c:v>
                </c:pt>
                <c:pt idx="10847">
                  <c:v>32.866029999999995</c:v>
                </c:pt>
                <c:pt idx="10848">
                  <c:v>32.862569999999998</c:v>
                </c:pt>
                <c:pt idx="10849">
                  <c:v>32.861619999999995</c:v>
                </c:pt>
                <c:pt idx="10850">
                  <c:v>32.857709999999997</c:v>
                </c:pt>
                <c:pt idx="10851">
                  <c:v>32.856769999999997</c:v>
                </c:pt>
                <c:pt idx="10852">
                  <c:v>32.853809999999996</c:v>
                </c:pt>
                <c:pt idx="10853">
                  <c:v>32.851789999999994</c:v>
                </c:pt>
                <c:pt idx="10854">
                  <c:v>32.848509999999997</c:v>
                </c:pt>
                <c:pt idx="10855">
                  <c:v>32.847110000000001</c:v>
                </c:pt>
                <c:pt idx="10856">
                  <c:v>32.843519999999998</c:v>
                </c:pt>
                <c:pt idx="10857">
                  <c:v>32.839659999999995</c:v>
                </c:pt>
                <c:pt idx="10858">
                  <c:v>32.838799999999999</c:v>
                </c:pt>
                <c:pt idx="10859">
                  <c:v>32.835609999999996</c:v>
                </c:pt>
                <c:pt idx="10860">
                  <c:v>32.834309999999995</c:v>
                </c:pt>
                <c:pt idx="10861">
                  <c:v>32.830129999999997</c:v>
                </c:pt>
                <c:pt idx="10862">
                  <c:v>32.829549999999998</c:v>
                </c:pt>
                <c:pt idx="10863">
                  <c:v>32.82555</c:v>
                </c:pt>
                <c:pt idx="10864">
                  <c:v>32.822229999999998</c:v>
                </c:pt>
                <c:pt idx="10865">
                  <c:v>32.820209999999996</c:v>
                </c:pt>
                <c:pt idx="10866">
                  <c:v>32.816569999999999</c:v>
                </c:pt>
                <c:pt idx="10867">
                  <c:v>32.816029999999998</c:v>
                </c:pt>
                <c:pt idx="10868">
                  <c:v>32.812069999999999</c:v>
                </c:pt>
                <c:pt idx="10869">
                  <c:v>32.808969999999995</c:v>
                </c:pt>
                <c:pt idx="10870">
                  <c:v>32.807399999999994</c:v>
                </c:pt>
                <c:pt idx="10871">
                  <c:v>32.803489999999996</c:v>
                </c:pt>
                <c:pt idx="10872">
                  <c:v>32.801829999999995</c:v>
                </c:pt>
                <c:pt idx="10873">
                  <c:v>32.798549999999999</c:v>
                </c:pt>
                <c:pt idx="10874">
                  <c:v>32.79712</c:v>
                </c:pt>
                <c:pt idx="10875">
                  <c:v>32.794819999999994</c:v>
                </c:pt>
                <c:pt idx="10876">
                  <c:v>32.793879999999994</c:v>
                </c:pt>
                <c:pt idx="10877">
                  <c:v>32.792439999999999</c:v>
                </c:pt>
                <c:pt idx="10878">
                  <c:v>32.789519999999996</c:v>
                </c:pt>
                <c:pt idx="10879">
                  <c:v>32.789299999999997</c:v>
                </c:pt>
                <c:pt idx="10880">
                  <c:v>32.78678</c:v>
                </c:pt>
                <c:pt idx="10881">
                  <c:v>32.784939999999999</c:v>
                </c:pt>
                <c:pt idx="10882">
                  <c:v>32.783459999999998</c:v>
                </c:pt>
                <c:pt idx="10883">
                  <c:v>32.780539999999995</c:v>
                </c:pt>
                <c:pt idx="10884">
                  <c:v>32.776229999999998</c:v>
                </c:pt>
                <c:pt idx="10885">
                  <c:v>32.775869999999998</c:v>
                </c:pt>
                <c:pt idx="10886">
                  <c:v>32.77178</c:v>
                </c:pt>
                <c:pt idx="10887">
                  <c:v>32.771149999999999</c:v>
                </c:pt>
                <c:pt idx="10888">
                  <c:v>32.767149999999994</c:v>
                </c:pt>
                <c:pt idx="10889">
                  <c:v>32.76643</c:v>
                </c:pt>
                <c:pt idx="10890">
                  <c:v>32.762659999999997</c:v>
                </c:pt>
                <c:pt idx="10891">
                  <c:v>32.761629999999997</c:v>
                </c:pt>
                <c:pt idx="10892">
                  <c:v>32.758119999999998</c:v>
                </c:pt>
                <c:pt idx="10893">
                  <c:v>32.755919999999996</c:v>
                </c:pt>
                <c:pt idx="10894">
                  <c:v>32.753679999999996</c:v>
                </c:pt>
                <c:pt idx="10895">
                  <c:v>32.753409999999995</c:v>
                </c:pt>
                <c:pt idx="10896">
                  <c:v>32.750039999999998</c:v>
                </c:pt>
                <c:pt idx="10897">
                  <c:v>32.748959999999997</c:v>
                </c:pt>
                <c:pt idx="10898">
                  <c:v>32.748869999999997</c:v>
                </c:pt>
                <c:pt idx="10899">
                  <c:v>32.74474</c:v>
                </c:pt>
                <c:pt idx="10900">
                  <c:v>32.744419999999998</c:v>
                </c:pt>
                <c:pt idx="10901">
                  <c:v>32.741589999999995</c:v>
                </c:pt>
                <c:pt idx="10902">
                  <c:v>32.743249999999996</c:v>
                </c:pt>
                <c:pt idx="10903">
                  <c:v>32.740779999999994</c:v>
                </c:pt>
                <c:pt idx="10904">
                  <c:v>32.739929999999994</c:v>
                </c:pt>
                <c:pt idx="10905">
                  <c:v>32.739879999999999</c:v>
                </c:pt>
                <c:pt idx="10906">
                  <c:v>32.737189999999998</c:v>
                </c:pt>
                <c:pt idx="10907">
                  <c:v>32.735529999999997</c:v>
                </c:pt>
                <c:pt idx="10908">
                  <c:v>32.7331</c:v>
                </c:pt>
                <c:pt idx="10909">
                  <c:v>32.731079999999999</c:v>
                </c:pt>
                <c:pt idx="10910">
                  <c:v>32.728249999999996</c:v>
                </c:pt>
                <c:pt idx="10911">
                  <c:v>32.72681</c:v>
                </c:pt>
                <c:pt idx="10912">
                  <c:v>32.72645</c:v>
                </c:pt>
                <c:pt idx="10913">
                  <c:v>32.722539999999995</c:v>
                </c:pt>
                <c:pt idx="10914">
                  <c:v>32.719799999999999</c:v>
                </c:pt>
                <c:pt idx="10915">
                  <c:v>32.718640000000001</c:v>
                </c:pt>
                <c:pt idx="10916">
                  <c:v>32.717509999999997</c:v>
                </c:pt>
                <c:pt idx="10917">
                  <c:v>32.715399999999995</c:v>
                </c:pt>
                <c:pt idx="10918">
                  <c:v>32.71311</c:v>
                </c:pt>
                <c:pt idx="10919">
                  <c:v>32.712709999999994</c:v>
                </c:pt>
                <c:pt idx="10920">
                  <c:v>32.709469999999996</c:v>
                </c:pt>
                <c:pt idx="10921">
                  <c:v>32.708529999999996</c:v>
                </c:pt>
                <c:pt idx="10922">
                  <c:v>32.708439999999996</c:v>
                </c:pt>
                <c:pt idx="10923">
                  <c:v>32.705209999999994</c:v>
                </c:pt>
                <c:pt idx="10924">
                  <c:v>32.707409999999996</c:v>
                </c:pt>
                <c:pt idx="10925">
                  <c:v>32.704619999999998</c:v>
                </c:pt>
                <c:pt idx="10926">
                  <c:v>32.703989999999997</c:v>
                </c:pt>
                <c:pt idx="10927">
                  <c:v>32.704039999999999</c:v>
                </c:pt>
                <c:pt idx="10928">
                  <c:v>32.703949999999999</c:v>
                </c:pt>
                <c:pt idx="10929">
                  <c:v>32.703949999999999</c:v>
                </c:pt>
                <c:pt idx="10930">
                  <c:v>32.703949999999999</c:v>
                </c:pt>
                <c:pt idx="10931">
                  <c:v>32.703139999999998</c:v>
                </c:pt>
                <c:pt idx="10932">
                  <c:v>32.699859999999994</c:v>
                </c:pt>
                <c:pt idx="10933">
                  <c:v>32.6995</c:v>
                </c:pt>
                <c:pt idx="10934">
                  <c:v>32.695369999999997</c:v>
                </c:pt>
                <c:pt idx="10935">
                  <c:v>32.691099999999999</c:v>
                </c:pt>
                <c:pt idx="10936">
                  <c:v>32.687419999999996</c:v>
                </c:pt>
                <c:pt idx="10937">
                  <c:v>32.686070000000001</c:v>
                </c:pt>
                <c:pt idx="10938">
                  <c:v>32.681619999999995</c:v>
                </c:pt>
                <c:pt idx="10939">
                  <c:v>32.676899999999996</c:v>
                </c:pt>
                <c:pt idx="10940">
                  <c:v>32.670659999999998</c:v>
                </c:pt>
                <c:pt idx="10941">
                  <c:v>32.665900000000001</c:v>
                </c:pt>
                <c:pt idx="10942">
                  <c:v>32.65992</c:v>
                </c:pt>
                <c:pt idx="10943">
                  <c:v>32.65184</c:v>
                </c:pt>
                <c:pt idx="10944">
                  <c:v>32.645409999999998</c:v>
                </c:pt>
                <c:pt idx="10945">
                  <c:v>32.645409999999998</c:v>
                </c:pt>
              </c:numCache>
            </c:numRef>
          </c:xVal>
          <c:yVal>
            <c:numRef>
              <c:f>'7_210'!$E$21:$E$10966</c:f>
              <c:numCache>
                <c:formatCode>General</c:formatCode>
                <c:ptCount val="10946"/>
                <c:pt idx="0">
                  <c:v>0.34556999999999999</c:v>
                </c:pt>
                <c:pt idx="1">
                  <c:v>0.34556999999999999</c:v>
                </c:pt>
                <c:pt idx="2">
                  <c:v>0.34437000000000001</c:v>
                </c:pt>
                <c:pt idx="3">
                  <c:v>0.34437000000000001</c:v>
                </c:pt>
                <c:pt idx="4">
                  <c:v>0.34437000000000001</c:v>
                </c:pt>
                <c:pt idx="5">
                  <c:v>0.34437000000000001</c:v>
                </c:pt>
                <c:pt idx="6">
                  <c:v>0.34437000000000001</c:v>
                </c:pt>
                <c:pt idx="7">
                  <c:v>0.34556999999999999</c:v>
                </c:pt>
                <c:pt idx="8">
                  <c:v>0.34556999999999999</c:v>
                </c:pt>
                <c:pt idx="9">
                  <c:v>0.34556999999999999</c:v>
                </c:pt>
                <c:pt idx="10">
                  <c:v>0.34556999999999999</c:v>
                </c:pt>
                <c:pt idx="11">
                  <c:v>0.34556999999999999</c:v>
                </c:pt>
                <c:pt idx="12">
                  <c:v>0.34556999999999999</c:v>
                </c:pt>
                <c:pt idx="13">
                  <c:v>0.34677000000000002</c:v>
                </c:pt>
                <c:pt idx="14">
                  <c:v>0.34797</c:v>
                </c:pt>
                <c:pt idx="15">
                  <c:v>0.34916999999999998</c:v>
                </c:pt>
                <c:pt idx="16">
                  <c:v>0.35037000000000001</c:v>
                </c:pt>
                <c:pt idx="17">
                  <c:v>0.35156999999999999</c:v>
                </c:pt>
                <c:pt idx="18">
                  <c:v>0.35156999999999999</c:v>
                </c:pt>
                <c:pt idx="19">
                  <c:v>0.35276999999999997</c:v>
                </c:pt>
                <c:pt idx="20">
                  <c:v>0.35276999999999997</c:v>
                </c:pt>
                <c:pt idx="21">
                  <c:v>0.35276999999999997</c:v>
                </c:pt>
                <c:pt idx="22">
                  <c:v>0.35156999999999999</c:v>
                </c:pt>
                <c:pt idx="23">
                  <c:v>0.35156999999999999</c:v>
                </c:pt>
                <c:pt idx="24">
                  <c:v>0.35037000000000001</c:v>
                </c:pt>
                <c:pt idx="25">
                  <c:v>0.35156999999999999</c:v>
                </c:pt>
                <c:pt idx="26">
                  <c:v>0.35276999999999997</c:v>
                </c:pt>
                <c:pt idx="27">
                  <c:v>0.35276999999999997</c:v>
                </c:pt>
                <c:pt idx="28">
                  <c:v>0.35397000000000001</c:v>
                </c:pt>
                <c:pt idx="29">
                  <c:v>0.35516999999999999</c:v>
                </c:pt>
                <c:pt idx="30">
                  <c:v>0.35637000000000002</c:v>
                </c:pt>
                <c:pt idx="31">
                  <c:v>0.35757</c:v>
                </c:pt>
                <c:pt idx="32">
                  <c:v>0.35997000000000001</c:v>
                </c:pt>
                <c:pt idx="33">
                  <c:v>0.36357</c:v>
                </c:pt>
                <c:pt idx="34">
                  <c:v>0.36836999999999998</c:v>
                </c:pt>
                <c:pt idx="35">
                  <c:v>0.37676999999999999</c:v>
                </c:pt>
                <c:pt idx="36">
                  <c:v>0.38277</c:v>
                </c:pt>
                <c:pt idx="37">
                  <c:v>0.38396999999999998</c:v>
                </c:pt>
                <c:pt idx="38">
                  <c:v>0.38157000000000002</c:v>
                </c:pt>
                <c:pt idx="39">
                  <c:v>0.37676999999999999</c:v>
                </c:pt>
                <c:pt idx="40">
                  <c:v>0.37197000000000002</c:v>
                </c:pt>
                <c:pt idx="41">
                  <c:v>0.36836999999999998</c:v>
                </c:pt>
                <c:pt idx="42">
                  <c:v>0.36476999999999998</c:v>
                </c:pt>
                <c:pt idx="43">
                  <c:v>0.36237000000000003</c:v>
                </c:pt>
                <c:pt idx="44">
                  <c:v>0.36116999999999999</c:v>
                </c:pt>
                <c:pt idx="45">
                  <c:v>0.36237000000000003</c:v>
                </c:pt>
                <c:pt idx="46">
                  <c:v>0.36476999999999998</c:v>
                </c:pt>
                <c:pt idx="47">
                  <c:v>0.37197000000000002</c:v>
                </c:pt>
                <c:pt idx="48">
                  <c:v>0.38157000000000002</c:v>
                </c:pt>
                <c:pt idx="49">
                  <c:v>0.39117000000000002</c:v>
                </c:pt>
                <c:pt idx="50">
                  <c:v>0.40196999999999999</c:v>
                </c:pt>
                <c:pt idx="51">
                  <c:v>0.41397</c:v>
                </c:pt>
                <c:pt idx="52">
                  <c:v>0.42716999999999999</c:v>
                </c:pt>
                <c:pt idx="53">
                  <c:v>0.44396999999999998</c:v>
                </c:pt>
                <c:pt idx="54">
                  <c:v>0.46196999999999999</c:v>
                </c:pt>
                <c:pt idx="55">
                  <c:v>0.48476000000000002</c:v>
                </c:pt>
                <c:pt idx="56">
                  <c:v>0.50875999999999999</c:v>
                </c:pt>
                <c:pt idx="57">
                  <c:v>0.53395999999999999</c:v>
                </c:pt>
                <c:pt idx="58">
                  <c:v>0.55796000000000001</c:v>
                </c:pt>
                <c:pt idx="59">
                  <c:v>0.58316000000000001</c:v>
                </c:pt>
                <c:pt idx="60">
                  <c:v>0.60836000000000001</c:v>
                </c:pt>
                <c:pt idx="61">
                  <c:v>0.63595000000000002</c:v>
                </c:pt>
                <c:pt idx="62">
                  <c:v>0.66715000000000002</c:v>
                </c:pt>
                <c:pt idx="63">
                  <c:v>0.70074999999999998</c:v>
                </c:pt>
                <c:pt idx="64">
                  <c:v>0.73675000000000002</c:v>
                </c:pt>
                <c:pt idx="65">
                  <c:v>0.77393999999999996</c:v>
                </c:pt>
                <c:pt idx="66">
                  <c:v>0.81233999999999995</c:v>
                </c:pt>
                <c:pt idx="67">
                  <c:v>0.85194000000000003</c:v>
                </c:pt>
                <c:pt idx="68">
                  <c:v>0.89273000000000002</c:v>
                </c:pt>
                <c:pt idx="69">
                  <c:v>0.93472999999999995</c:v>
                </c:pt>
                <c:pt idx="70">
                  <c:v>0.97553000000000001</c:v>
                </c:pt>
                <c:pt idx="71">
                  <c:v>1.01753</c:v>
                </c:pt>
                <c:pt idx="72">
                  <c:v>1.05952</c:v>
                </c:pt>
                <c:pt idx="73">
                  <c:v>1.1027199999999999</c:v>
                </c:pt>
                <c:pt idx="74">
                  <c:v>1.14592</c:v>
                </c:pt>
                <c:pt idx="75">
                  <c:v>1.19031</c:v>
                </c:pt>
                <c:pt idx="76">
                  <c:v>1.2335100000000001</c:v>
                </c:pt>
                <c:pt idx="77">
                  <c:v>1.27671</c:v>
                </c:pt>
                <c:pt idx="78">
                  <c:v>1.3199000000000001</c:v>
                </c:pt>
                <c:pt idx="79">
                  <c:v>1.3643000000000001</c:v>
                </c:pt>
                <c:pt idx="80">
                  <c:v>1.4111</c:v>
                </c:pt>
                <c:pt idx="81">
                  <c:v>1.4602900000000001</c:v>
                </c:pt>
                <c:pt idx="82">
                  <c:v>1.5106900000000001</c:v>
                </c:pt>
                <c:pt idx="83">
                  <c:v>1.5610900000000001</c:v>
                </c:pt>
                <c:pt idx="84">
                  <c:v>1.61148</c:v>
                </c:pt>
                <c:pt idx="85">
                  <c:v>1.65828</c:v>
                </c:pt>
                <c:pt idx="86">
                  <c:v>1.70387</c:v>
                </c:pt>
                <c:pt idx="87">
                  <c:v>1.7494700000000001</c:v>
                </c:pt>
                <c:pt idx="88">
                  <c:v>1.79627</c:v>
                </c:pt>
                <c:pt idx="89">
                  <c:v>1.84666</c:v>
                </c:pt>
                <c:pt idx="90">
                  <c:v>1.89706</c:v>
                </c:pt>
                <c:pt idx="91">
                  <c:v>1.95106</c:v>
                </c:pt>
                <c:pt idx="92">
                  <c:v>2.0038499999999999</c:v>
                </c:pt>
                <c:pt idx="93">
                  <c:v>2.0566499999999999</c:v>
                </c:pt>
                <c:pt idx="94">
                  <c:v>2.1094400000000002</c:v>
                </c:pt>
                <c:pt idx="95">
                  <c:v>2.16344</c:v>
                </c:pt>
                <c:pt idx="96">
                  <c:v>2.2174399999999999</c:v>
                </c:pt>
                <c:pt idx="97">
                  <c:v>2.2702300000000002</c:v>
                </c:pt>
                <c:pt idx="98">
                  <c:v>2.3230300000000002</c:v>
                </c:pt>
                <c:pt idx="99">
                  <c:v>2.3782299999999998</c:v>
                </c:pt>
                <c:pt idx="100">
                  <c:v>2.4334199999999999</c:v>
                </c:pt>
                <c:pt idx="101">
                  <c:v>2.4886200000000001</c:v>
                </c:pt>
                <c:pt idx="102">
                  <c:v>2.5414099999999999</c:v>
                </c:pt>
                <c:pt idx="103">
                  <c:v>2.5954100000000002</c:v>
                </c:pt>
                <c:pt idx="104">
                  <c:v>2.6482100000000002</c:v>
                </c:pt>
                <c:pt idx="105">
                  <c:v>2.7021999999999999</c:v>
                </c:pt>
                <c:pt idx="106">
                  <c:v>2.7585999999999999</c:v>
                </c:pt>
                <c:pt idx="107">
                  <c:v>2.8173900000000001</c:v>
                </c:pt>
                <c:pt idx="108">
                  <c:v>2.8797899999999998</c:v>
                </c:pt>
                <c:pt idx="109">
                  <c:v>2.9445800000000002</c:v>
                </c:pt>
                <c:pt idx="110">
                  <c:v>3.00698</c:v>
                </c:pt>
                <c:pt idx="111">
                  <c:v>3.06697</c:v>
                </c:pt>
                <c:pt idx="112">
                  <c:v>3.12337</c:v>
                </c:pt>
                <c:pt idx="113">
                  <c:v>3.1809699999999999</c:v>
                </c:pt>
                <c:pt idx="114">
                  <c:v>3.2409599999999998</c:v>
                </c:pt>
                <c:pt idx="115">
                  <c:v>3.3021600000000002</c:v>
                </c:pt>
                <c:pt idx="116">
                  <c:v>3.3657499999999998</c:v>
                </c:pt>
                <c:pt idx="117">
                  <c:v>3.4317500000000001</c:v>
                </c:pt>
                <c:pt idx="118">
                  <c:v>3.49654</c:v>
                </c:pt>
                <c:pt idx="119">
                  <c:v>3.5625399999999998</c:v>
                </c:pt>
                <c:pt idx="120">
                  <c:v>3.62853</c:v>
                </c:pt>
                <c:pt idx="121">
                  <c:v>3.69333</c:v>
                </c:pt>
                <c:pt idx="122">
                  <c:v>3.7557200000000002</c:v>
                </c:pt>
                <c:pt idx="123">
                  <c:v>3.81812</c:v>
                </c:pt>
                <c:pt idx="124">
                  <c:v>3.88171</c:v>
                </c:pt>
                <c:pt idx="125">
                  <c:v>3.9489100000000001</c:v>
                </c:pt>
                <c:pt idx="126">
                  <c:v>4.0185000000000004</c:v>
                </c:pt>
                <c:pt idx="127">
                  <c:v>4.0892999999999997</c:v>
                </c:pt>
                <c:pt idx="128">
                  <c:v>4.1588900000000004</c:v>
                </c:pt>
                <c:pt idx="129">
                  <c:v>4.1588900000000004</c:v>
                </c:pt>
                <c:pt idx="130">
                  <c:v>4.2284899999999999</c:v>
                </c:pt>
                <c:pt idx="131">
                  <c:v>4.3628799999999996</c:v>
                </c:pt>
                <c:pt idx="132">
                  <c:v>4.4300699999999997</c:v>
                </c:pt>
                <c:pt idx="133">
                  <c:v>4.4984700000000002</c:v>
                </c:pt>
                <c:pt idx="134">
                  <c:v>4.5692599999999999</c:v>
                </c:pt>
                <c:pt idx="135">
                  <c:v>4.6400600000000001</c:v>
                </c:pt>
                <c:pt idx="136">
                  <c:v>4.7120499999999996</c:v>
                </c:pt>
                <c:pt idx="137">
                  <c:v>4.7828499999999998</c:v>
                </c:pt>
                <c:pt idx="138">
                  <c:v>4.8536400000000004</c:v>
                </c:pt>
                <c:pt idx="139">
                  <c:v>4.9232399999999998</c:v>
                </c:pt>
                <c:pt idx="140">
                  <c:v>4.9916299999999998</c:v>
                </c:pt>
                <c:pt idx="141">
                  <c:v>5.06243</c:v>
                </c:pt>
                <c:pt idx="142">
                  <c:v>5.1332199999999997</c:v>
                </c:pt>
                <c:pt idx="143">
                  <c:v>5.2040199999999999</c:v>
                </c:pt>
                <c:pt idx="144">
                  <c:v>5.2760100000000003</c:v>
                </c:pt>
                <c:pt idx="145">
                  <c:v>5.3480100000000004</c:v>
                </c:pt>
                <c:pt idx="146">
                  <c:v>5.42</c:v>
                </c:pt>
                <c:pt idx="147">
                  <c:v>5.492</c:v>
                </c:pt>
                <c:pt idx="148">
                  <c:v>5.5627899999999997</c:v>
                </c:pt>
                <c:pt idx="149">
                  <c:v>5.6335899999999999</c:v>
                </c:pt>
                <c:pt idx="150">
                  <c:v>5.7055800000000003</c:v>
                </c:pt>
                <c:pt idx="151">
                  <c:v>5.7799800000000001</c:v>
                </c:pt>
                <c:pt idx="152">
                  <c:v>5.85677</c:v>
                </c:pt>
                <c:pt idx="153">
                  <c:v>5.9359599999999997</c:v>
                </c:pt>
                <c:pt idx="154">
                  <c:v>6.01396</c:v>
                </c:pt>
                <c:pt idx="155">
                  <c:v>6.0919499999999998</c:v>
                </c:pt>
                <c:pt idx="156">
                  <c:v>6.1687500000000002</c:v>
                </c:pt>
                <c:pt idx="157">
                  <c:v>6.2455400000000001</c:v>
                </c:pt>
                <c:pt idx="158">
                  <c:v>6.3235400000000004</c:v>
                </c:pt>
                <c:pt idx="159">
                  <c:v>6.4015300000000002</c:v>
                </c:pt>
                <c:pt idx="160">
                  <c:v>6.4819199999999997</c:v>
                </c:pt>
                <c:pt idx="161">
                  <c:v>6.5635199999999996</c:v>
                </c:pt>
                <c:pt idx="162">
                  <c:v>6.6475099999999996</c:v>
                </c:pt>
                <c:pt idx="163">
                  <c:v>6.7303100000000002</c:v>
                </c:pt>
                <c:pt idx="164">
                  <c:v>6.8131000000000004</c:v>
                </c:pt>
                <c:pt idx="165">
                  <c:v>6.8934899999999999</c:v>
                </c:pt>
                <c:pt idx="166">
                  <c:v>6.9738899999999999</c:v>
                </c:pt>
                <c:pt idx="167">
                  <c:v>7.0542800000000003</c:v>
                </c:pt>
                <c:pt idx="168">
                  <c:v>7.1370800000000001</c:v>
                </c:pt>
                <c:pt idx="169">
                  <c:v>7.2210700000000001</c:v>
                </c:pt>
                <c:pt idx="170">
                  <c:v>7.30626</c:v>
                </c:pt>
                <c:pt idx="171">
                  <c:v>7.3914600000000004</c:v>
                </c:pt>
                <c:pt idx="172">
                  <c:v>7.4778500000000001</c:v>
                </c:pt>
                <c:pt idx="173">
                  <c:v>7.5642399999999999</c:v>
                </c:pt>
                <c:pt idx="174">
                  <c:v>7.6494400000000002</c:v>
                </c:pt>
                <c:pt idx="175">
                  <c:v>7.7334300000000002</c:v>
                </c:pt>
                <c:pt idx="176">
                  <c:v>7.8186299999999997</c:v>
                </c:pt>
                <c:pt idx="177">
                  <c:v>7.9050200000000004</c:v>
                </c:pt>
                <c:pt idx="178">
                  <c:v>7.99261</c:v>
                </c:pt>
                <c:pt idx="179">
                  <c:v>8.0826100000000007</c:v>
                </c:pt>
                <c:pt idx="180">
                  <c:v>8.1725999999999992</c:v>
                </c:pt>
                <c:pt idx="181">
                  <c:v>8.2625899999999994</c:v>
                </c:pt>
                <c:pt idx="182">
                  <c:v>8.3489900000000006</c:v>
                </c:pt>
                <c:pt idx="183">
                  <c:v>8.4341799999999996</c:v>
                </c:pt>
                <c:pt idx="184">
                  <c:v>8.5169700000000006</c:v>
                </c:pt>
                <c:pt idx="185">
                  <c:v>8.6009700000000002</c:v>
                </c:pt>
                <c:pt idx="186">
                  <c:v>8.6861599999999992</c:v>
                </c:pt>
                <c:pt idx="187">
                  <c:v>8.7725500000000007</c:v>
                </c:pt>
                <c:pt idx="188">
                  <c:v>8.8601500000000009</c:v>
                </c:pt>
                <c:pt idx="189">
                  <c:v>8.9489400000000003</c:v>
                </c:pt>
                <c:pt idx="190">
                  <c:v>9.0389400000000002</c:v>
                </c:pt>
                <c:pt idx="191">
                  <c:v>9.1289300000000004</c:v>
                </c:pt>
                <c:pt idx="192">
                  <c:v>9.2153200000000002</c:v>
                </c:pt>
                <c:pt idx="193">
                  <c:v>9.3029200000000003</c:v>
                </c:pt>
                <c:pt idx="194">
                  <c:v>9.38931</c:v>
                </c:pt>
                <c:pt idx="195">
                  <c:v>9.4793000000000003</c:v>
                </c:pt>
                <c:pt idx="196">
                  <c:v>9.5693000000000001</c:v>
                </c:pt>
                <c:pt idx="197">
                  <c:v>9.6616900000000001</c:v>
                </c:pt>
                <c:pt idx="198">
                  <c:v>9.7540800000000001</c:v>
                </c:pt>
                <c:pt idx="199">
                  <c:v>9.8464799999999997</c:v>
                </c:pt>
                <c:pt idx="200">
                  <c:v>9.9388699999999996</c:v>
                </c:pt>
                <c:pt idx="201">
                  <c:v>10.03126</c:v>
                </c:pt>
                <c:pt idx="202">
                  <c:v>10.123659999999999</c:v>
                </c:pt>
                <c:pt idx="203">
                  <c:v>10.216049999999999</c:v>
                </c:pt>
                <c:pt idx="204">
                  <c:v>10.30964</c:v>
                </c:pt>
                <c:pt idx="205">
                  <c:v>10.40563</c:v>
                </c:pt>
                <c:pt idx="206">
                  <c:v>10.50403</c:v>
                </c:pt>
                <c:pt idx="207">
                  <c:v>10.60242</c:v>
                </c:pt>
                <c:pt idx="208">
                  <c:v>10.698410000000001</c:v>
                </c:pt>
                <c:pt idx="209">
                  <c:v>10.79321</c:v>
                </c:pt>
                <c:pt idx="210">
                  <c:v>10.889200000000001</c:v>
                </c:pt>
                <c:pt idx="211">
                  <c:v>10.985189999999999</c:v>
                </c:pt>
                <c:pt idx="212">
                  <c:v>11.081189999999999</c:v>
                </c:pt>
                <c:pt idx="213">
                  <c:v>11.178380000000001</c:v>
                </c:pt>
                <c:pt idx="214">
                  <c:v>11.274369999999999</c:v>
                </c:pt>
                <c:pt idx="215">
                  <c:v>11.371560000000001</c:v>
                </c:pt>
                <c:pt idx="216">
                  <c:v>11.46876</c:v>
                </c:pt>
                <c:pt idx="217">
                  <c:v>11.565950000000001</c:v>
                </c:pt>
                <c:pt idx="218">
                  <c:v>11.660740000000001</c:v>
                </c:pt>
                <c:pt idx="219">
                  <c:v>11.756740000000001</c:v>
                </c:pt>
                <c:pt idx="220">
                  <c:v>11.85393</c:v>
                </c:pt>
                <c:pt idx="221">
                  <c:v>11.95112</c:v>
                </c:pt>
                <c:pt idx="222">
                  <c:v>12.05071</c:v>
                </c:pt>
                <c:pt idx="223">
                  <c:v>12.15151</c:v>
                </c:pt>
                <c:pt idx="224">
                  <c:v>12.251099999999999</c:v>
                </c:pt>
                <c:pt idx="225">
                  <c:v>12.35069</c:v>
                </c:pt>
                <c:pt idx="226">
                  <c:v>12.450279999999999</c:v>
                </c:pt>
                <c:pt idx="227">
                  <c:v>12.54988</c:v>
                </c:pt>
                <c:pt idx="228">
                  <c:v>12.649470000000001</c:v>
                </c:pt>
                <c:pt idx="229">
                  <c:v>12.74906</c:v>
                </c:pt>
                <c:pt idx="230">
                  <c:v>12.84746</c:v>
                </c:pt>
                <c:pt idx="231">
                  <c:v>12.947050000000001</c:v>
                </c:pt>
                <c:pt idx="232">
                  <c:v>13.047840000000001</c:v>
                </c:pt>
                <c:pt idx="233">
                  <c:v>13.148630000000001</c:v>
                </c:pt>
                <c:pt idx="234">
                  <c:v>13.24943</c:v>
                </c:pt>
                <c:pt idx="235">
                  <c:v>13.349019999999999</c:v>
                </c:pt>
                <c:pt idx="236">
                  <c:v>13.44741</c:v>
                </c:pt>
                <c:pt idx="237">
                  <c:v>13.547000000000001</c:v>
                </c:pt>
                <c:pt idx="238">
                  <c:v>13.646599999999999</c:v>
                </c:pt>
                <c:pt idx="239">
                  <c:v>13.74619</c:v>
                </c:pt>
                <c:pt idx="240">
                  <c:v>13.84338</c:v>
                </c:pt>
                <c:pt idx="241">
                  <c:v>13.94177</c:v>
                </c:pt>
                <c:pt idx="242">
                  <c:v>14.04017</c:v>
                </c:pt>
                <c:pt idx="243">
                  <c:v>14.139760000000001</c:v>
                </c:pt>
                <c:pt idx="244">
                  <c:v>14.238149999999999</c:v>
                </c:pt>
                <c:pt idx="245">
                  <c:v>14.336550000000001</c:v>
                </c:pt>
                <c:pt idx="246">
                  <c:v>14.432539999999999</c:v>
                </c:pt>
                <c:pt idx="247">
                  <c:v>14.52853</c:v>
                </c:pt>
                <c:pt idx="248">
                  <c:v>14.62452</c:v>
                </c:pt>
                <c:pt idx="249">
                  <c:v>14.72292</c:v>
                </c:pt>
                <c:pt idx="250">
                  <c:v>14.82131</c:v>
                </c:pt>
                <c:pt idx="251">
                  <c:v>14.9209</c:v>
                </c:pt>
                <c:pt idx="252">
                  <c:v>15.021699999999999</c:v>
                </c:pt>
                <c:pt idx="253">
                  <c:v>15.12129</c:v>
                </c:pt>
                <c:pt idx="254">
                  <c:v>15.223280000000001</c:v>
                </c:pt>
                <c:pt idx="255">
                  <c:v>15.32527</c:v>
                </c:pt>
                <c:pt idx="256">
                  <c:v>15.42487</c:v>
                </c:pt>
                <c:pt idx="257">
                  <c:v>15.52566</c:v>
                </c:pt>
                <c:pt idx="258">
                  <c:v>15.62645</c:v>
                </c:pt>
                <c:pt idx="259">
                  <c:v>15.72964</c:v>
                </c:pt>
                <c:pt idx="260">
                  <c:v>15.83404</c:v>
                </c:pt>
                <c:pt idx="261">
                  <c:v>15.93843</c:v>
                </c:pt>
                <c:pt idx="262">
                  <c:v>16.041620000000002</c:v>
                </c:pt>
                <c:pt idx="263">
                  <c:v>16.14481</c:v>
                </c:pt>
                <c:pt idx="264">
                  <c:v>16.248010000000001</c:v>
                </c:pt>
                <c:pt idx="265">
                  <c:v>16.351199999999999</c:v>
                </c:pt>
                <c:pt idx="266">
                  <c:v>16.45439</c:v>
                </c:pt>
                <c:pt idx="267">
                  <c:v>16.556380000000001</c:v>
                </c:pt>
                <c:pt idx="268">
                  <c:v>16.65718</c:v>
                </c:pt>
                <c:pt idx="269">
                  <c:v>16.760370000000002</c:v>
                </c:pt>
                <c:pt idx="270">
                  <c:v>16.86356</c:v>
                </c:pt>
                <c:pt idx="271">
                  <c:v>16.967949999999998</c:v>
                </c:pt>
                <c:pt idx="272">
                  <c:v>17.069939999999999</c:v>
                </c:pt>
                <c:pt idx="273">
                  <c:v>17.171939999999999</c:v>
                </c:pt>
                <c:pt idx="274">
                  <c:v>17.272729999999999</c:v>
                </c:pt>
                <c:pt idx="275">
                  <c:v>17.373519999999999</c:v>
                </c:pt>
                <c:pt idx="276">
                  <c:v>17.474319999999999</c:v>
                </c:pt>
                <c:pt idx="277">
                  <c:v>17.576309999999999</c:v>
                </c:pt>
                <c:pt idx="278">
                  <c:v>17.677099999999999</c:v>
                </c:pt>
                <c:pt idx="279">
                  <c:v>17.77909</c:v>
                </c:pt>
                <c:pt idx="280">
                  <c:v>17.878689999999999</c:v>
                </c:pt>
                <c:pt idx="281">
                  <c:v>17.978280000000002</c:v>
                </c:pt>
                <c:pt idx="282">
                  <c:v>18.07667</c:v>
                </c:pt>
                <c:pt idx="283">
                  <c:v>18.17146</c:v>
                </c:pt>
                <c:pt idx="284">
                  <c:v>18.266259999999999</c:v>
                </c:pt>
                <c:pt idx="285">
                  <c:v>18.36225</c:v>
                </c:pt>
                <c:pt idx="286">
                  <c:v>18.45824</c:v>
                </c:pt>
                <c:pt idx="287">
                  <c:v>18.555440000000001</c:v>
                </c:pt>
                <c:pt idx="288">
                  <c:v>18.651430000000001</c:v>
                </c:pt>
                <c:pt idx="289">
                  <c:v>18.747420000000002</c:v>
                </c:pt>
                <c:pt idx="290">
                  <c:v>18.842210000000001</c:v>
                </c:pt>
                <c:pt idx="291">
                  <c:v>18.938210000000002</c:v>
                </c:pt>
                <c:pt idx="292">
                  <c:v>19.035399999999999</c:v>
                </c:pt>
                <c:pt idx="293">
                  <c:v>19.133790000000001</c:v>
                </c:pt>
                <c:pt idx="294">
                  <c:v>19.232189999999999</c:v>
                </c:pt>
                <c:pt idx="295">
                  <c:v>19.331779999999998</c:v>
                </c:pt>
                <c:pt idx="296">
                  <c:v>19.43017</c:v>
                </c:pt>
                <c:pt idx="297">
                  <c:v>19.52976</c:v>
                </c:pt>
                <c:pt idx="298">
                  <c:v>19.629359999999998</c:v>
                </c:pt>
                <c:pt idx="299">
                  <c:v>19.72775</c:v>
                </c:pt>
                <c:pt idx="300">
                  <c:v>19.824940000000002</c:v>
                </c:pt>
                <c:pt idx="301">
                  <c:v>19.92334</c:v>
                </c:pt>
                <c:pt idx="302">
                  <c:v>20.022929999999999</c:v>
                </c:pt>
                <c:pt idx="303">
                  <c:v>20.124919999999999</c:v>
                </c:pt>
                <c:pt idx="304">
                  <c:v>20.22691</c:v>
                </c:pt>
                <c:pt idx="305">
                  <c:v>20.32771</c:v>
                </c:pt>
                <c:pt idx="306">
                  <c:v>20.427299999999999</c:v>
                </c:pt>
                <c:pt idx="307">
                  <c:v>20.526890000000002</c:v>
                </c:pt>
                <c:pt idx="308">
                  <c:v>20.627680000000002</c:v>
                </c:pt>
                <c:pt idx="309">
                  <c:v>20.728480000000001</c:v>
                </c:pt>
                <c:pt idx="310">
                  <c:v>20.829270000000001</c:v>
                </c:pt>
                <c:pt idx="311">
                  <c:v>20.92886</c:v>
                </c:pt>
                <c:pt idx="312">
                  <c:v>21.02965</c:v>
                </c:pt>
                <c:pt idx="313">
                  <c:v>21.13045</c:v>
                </c:pt>
                <c:pt idx="314">
                  <c:v>21.23124</c:v>
                </c:pt>
                <c:pt idx="315">
                  <c:v>21.33323</c:v>
                </c:pt>
                <c:pt idx="316">
                  <c:v>21.43402</c:v>
                </c:pt>
                <c:pt idx="317">
                  <c:v>21.53482</c:v>
                </c:pt>
                <c:pt idx="318">
                  <c:v>21.63561</c:v>
                </c:pt>
                <c:pt idx="319">
                  <c:v>21.7364</c:v>
                </c:pt>
                <c:pt idx="320">
                  <c:v>21.83719</c:v>
                </c:pt>
                <c:pt idx="321">
                  <c:v>21.937989999999999</c:v>
                </c:pt>
                <c:pt idx="322">
                  <c:v>22.037579999999998</c:v>
                </c:pt>
                <c:pt idx="323">
                  <c:v>22.138369999999998</c:v>
                </c:pt>
                <c:pt idx="324">
                  <c:v>22.240359999999999</c:v>
                </c:pt>
                <c:pt idx="325">
                  <c:v>22.341159999999999</c:v>
                </c:pt>
                <c:pt idx="326">
                  <c:v>22.439550000000001</c:v>
                </c:pt>
                <c:pt idx="327">
                  <c:v>22.536740000000002</c:v>
                </c:pt>
                <c:pt idx="328">
                  <c:v>22.631540000000001</c:v>
                </c:pt>
                <c:pt idx="329">
                  <c:v>22.726330000000001</c:v>
                </c:pt>
                <c:pt idx="330">
                  <c:v>22.822320000000001</c:v>
                </c:pt>
                <c:pt idx="331">
                  <c:v>22.918310000000002</c:v>
                </c:pt>
                <c:pt idx="332">
                  <c:v>23.01191</c:v>
                </c:pt>
                <c:pt idx="333">
                  <c:v>23.107900000000001</c:v>
                </c:pt>
                <c:pt idx="334">
                  <c:v>23.20269</c:v>
                </c:pt>
                <c:pt idx="335">
                  <c:v>23.29749</c:v>
                </c:pt>
                <c:pt idx="336">
                  <c:v>23.391079999999999</c:v>
                </c:pt>
                <c:pt idx="337">
                  <c:v>23.479869999999998</c:v>
                </c:pt>
                <c:pt idx="338">
                  <c:v>23.565069999999999</c:v>
                </c:pt>
                <c:pt idx="339">
                  <c:v>23.64546</c:v>
                </c:pt>
                <c:pt idx="340">
                  <c:v>23.723459999999999</c:v>
                </c:pt>
                <c:pt idx="341">
                  <c:v>23.799050000000001</c:v>
                </c:pt>
                <c:pt idx="342">
                  <c:v>23.873439999999999</c:v>
                </c:pt>
                <c:pt idx="343">
                  <c:v>23.94904</c:v>
                </c:pt>
                <c:pt idx="344">
                  <c:v>24.025829999999999</c:v>
                </c:pt>
                <c:pt idx="345">
                  <c:v>24.105029999999999</c:v>
                </c:pt>
                <c:pt idx="346">
                  <c:v>24.186620000000001</c:v>
                </c:pt>
                <c:pt idx="347">
                  <c:v>24.26942</c:v>
                </c:pt>
                <c:pt idx="348">
                  <c:v>24.354610000000001</c:v>
                </c:pt>
                <c:pt idx="349">
                  <c:v>24.440999999999999</c:v>
                </c:pt>
                <c:pt idx="350">
                  <c:v>24.528600000000001</c:v>
                </c:pt>
                <c:pt idx="351">
                  <c:v>24.61619</c:v>
                </c:pt>
                <c:pt idx="352">
                  <c:v>24.70138</c:v>
                </c:pt>
                <c:pt idx="353">
                  <c:v>24.786580000000001</c:v>
                </c:pt>
                <c:pt idx="354">
                  <c:v>24.86937</c:v>
                </c:pt>
                <c:pt idx="355">
                  <c:v>24.95457</c:v>
                </c:pt>
                <c:pt idx="356">
                  <c:v>25.040959999999998</c:v>
                </c:pt>
                <c:pt idx="357">
                  <c:v>25.130949999999999</c:v>
                </c:pt>
                <c:pt idx="358">
                  <c:v>25.220949999999998</c:v>
                </c:pt>
                <c:pt idx="359">
                  <c:v>25.310939999999999</c:v>
                </c:pt>
                <c:pt idx="360">
                  <c:v>25.399730000000002</c:v>
                </c:pt>
                <c:pt idx="361">
                  <c:v>25.48733</c:v>
                </c:pt>
                <c:pt idx="362">
                  <c:v>25.573720000000002</c:v>
                </c:pt>
                <c:pt idx="363">
                  <c:v>25.658909999999999</c:v>
                </c:pt>
                <c:pt idx="364">
                  <c:v>25.742909999999998</c:v>
                </c:pt>
                <c:pt idx="365">
                  <c:v>25.826899999999998</c:v>
                </c:pt>
                <c:pt idx="366">
                  <c:v>25.910889999999998</c:v>
                </c:pt>
                <c:pt idx="367">
                  <c:v>25.994890000000002</c:v>
                </c:pt>
                <c:pt idx="368">
                  <c:v>26.078880000000002</c:v>
                </c:pt>
                <c:pt idx="369">
                  <c:v>26.16048</c:v>
                </c:pt>
                <c:pt idx="370">
                  <c:v>26.23847</c:v>
                </c:pt>
                <c:pt idx="371">
                  <c:v>26.315270000000002</c:v>
                </c:pt>
                <c:pt idx="372">
                  <c:v>26.389659999999999</c:v>
                </c:pt>
                <c:pt idx="373">
                  <c:v>26.46405</c:v>
                </c:pt>
                <c:pt idx="374">
                  <c:v>26.53725</c:v>
                </c:pt>
                <c:pt idx="375">
                  <c:v>26.60924</c:v>
                </c:pt>
                <c:pt idx="376">
                  <c:v>26.678840000000001</c:v>
                </c:pt>
                <c:pt idx="377">
                  <c:v>26.747229999999998</c:v>
                </c:pt>
                <c:pt idx="378">
                  <c:v>26.813230000000001</c:v>
                </c:pt>
                <c:pt idx="379">
                  <c:v>26.876819999999999</c:v>
                </c:pt>
                <c:pt idx="380">
                  <c:v>26.938020000000002</c:v>
                </c:pt>
                <c:pt idx="381">
                  <c:v>26.998010000000001</c:v>
                </c:pt>
                <c:pt idx="382">
                  <c:v>27.058009999999999</c:v>
                </c:pt>
                <c:pt idx="383">
                  <c:v>27.119209999999999</c:v>
                </c:pt>
                <c:pt idx="384">
                  <c:v>27.1828</c:v>
                </c:pt>
                <c:pt idx="385">
                  <c:v>27.246400000000001</c:v>
                </c:pt>
                <c:pt idx="386">
                  <c:v>27.308789999999998</c:v>
                </c:pt>
                <c:pt idx="387">
                  <c:v>27.369990000000001</c:v>
                </c:pt>
                <c:pt idx="388">
                  <c:v>27.42878</c:v>
                </c:pt>
                <c:pt idx="389">
                  <c:v>27.48518</c:v>
                </c:pt>
                <c:pt idx="390">
                  <c:v>27.54157</c:v>
                </c:pt>
                <c:pt idx="391">
                  <c:v>27.600370000000002</c:v>
                </c:pt>
                <c:pt idx="392">
                  <c:v>27.657969999999999</c:v>
                </c:pt>
                <c:pt idx="393">
                  <c:v>27.716760000000001</c:v>
                </c:pt>
                <c:pt idx="394">
                  <c:v>27.775559999999999</c:v>
                </c:pt>
                <c:pt idx="395">
                  <c:v>27.835550000000001</c:v>
                </c:pt>
                <c:pt idx="396">
                  <c:v>27.893149999999999</c:v>
                </c:pt>
                <c:pt idx="397">
                  <c:v>27.95074</c:v>
                </c:pt>
                <c:pt idx="398">
                  <c:v>28.00834</c:v>
                </c:pt>
                <c:pt idx="399">
                  <c:v>28.065940000000001</c:v>
                </c:pt>
                <c:pt idx="400">
                  <c:v>28.123529999999999</c:v>
                </c:pt>
                <c:pt idx="401">
                  <c:v>28.18113</c:v>
                </c:pt>
                <c:pt idx="402">
                  <c:v>28.23752</c:v>
                </c:pt>
                <c:pt idx="403">
                  <c:v>28.29392</c:v>
                </c:pt>
                <c:pt idx="404">
                  <c:v>28.35032</c:v>
                </c:pt>
                <c:pt idx="405">
                  <c:v>28.40551</c:v>
                </c:pt>
                <c:pt idx="406">
                  <c:v>28.458310000000001</c:v>
                </c:pt>
                <c:pt idx="407">
                  <c:v>28.509899999999998</c:v>
                </c:pt>
                <c:pt idx="408">
                  <c:v>28.559100000000001</c:v>
                </c:pt>
                <c:pt idx="409">
                  <c:v>28.605899999999998</c:v>
                </c:pt>
                <c:pt idx="410">
                  <c:v>28.651489999999999</c:v>
                </c:pt>
                <c:pt idx="411">
                  <c:v>28.695889999999999</c:v>
                </c:pt>
                <c:pt idx="412">
                  <c:v>28.736689999999999</c:v>
                </c:pt>
                <c:pt idx="413">
                  <c:v>28.775079999999999</c:v>
                </c:pt>
                <c:pt idx="414">
                  <c:v>28.81108</c:v>
                </c:pt>
                <c:pt idx="415">
                  <c:v>28.84468</c:v>
                </c:pt>
                <c:pt idx="416">
                  <c:v>28.877079999999999</c:v>
                </c:pt>
                <c:pt idx="417">
                  <c:v>28.908270000000002</c:v>
                </c:pt>
                <c:pt idx="418">
                  <c:v>28.93947</c:v>
                </c:pt>
                <c:pt idx="419">
                  <c:v>28.970669999999998</c:v>
                </c:pt>
                <c:pt idx="420">
                  <c:v>29.00067</c:v>
                </c:pt>
                <c:pt idx="421">
                  <c:v>29.02947</c:v>
                </c:pt>
                <c:pt idx="422">
                  <c:v>29.055859999999999</c:v>
                </c:pt>
                <c:pt idx="423">
                  <c:v>29.081060000000001</c:v>
                </c:pt>
                <c:pt idx="424">
                  <c:v>29.103860000000001</c:v>
                </c:pt>
                <c:pt idx="425">
                  <c:v>29.126660000000001</c:v>
                </c:pt>
                <c:pt idx="426">
                  <c:v>29.150659999999998</c:v>
                </c:pt>
                <c:pt idx="427">
                  <c:v>29.173449999999999</c:v>
                </c:pt>
                <c:pt idx="428">
                  <c:v>29.195049999999998</c:v>
                </c:pt>
                <c:pt idx="429">
                  <c:v>29.216650000000001</c:v>
                </c:pt>
                <c:pt idx="430">
                  <c:v>29.23705</c:v>
                </c:pt>
                <c:pt idx="431">
                  <c:v>29.256250000000001</c:v>
                </c:pt>
                <c:pt idx="432">
                  <c:v>29.275449999999999</c:v>
                </c:pt>
                <c:pt idx="433">
                  <c:v>29.29345</c:v>
                </c:pt>
                <c:pt idx="434">
                  <c:v>29.311440000000001</c:v>
                </c:pt>
                <c:pt idx="435">
                  <c:v>29.329440000000002</c:v>
                </c:pt>
                <c:pt idx="436">
                  <c:v>29.347439999999999</c:v>
                </c:pt>
                <c:pt idx="437">
                  <c:v>29.36664</c:v>
                </c:pt>
                <c:pt idx="438">
                  <c:v>29.385840000000002</c:v>
                </c:pt>
                <c:pt idx="439">
                  <c:v>29.403839999999999</c:v>
                </c:pt>
                <c:pt idx="440">
                  <c:v>29.42184</c:v>
                </c:pt>
                <c:pt idx="441">
                  <c:v>29.438639999999999</c:v>
                </c:pt>
                <c:pt idx="442">
                  <c:v>29.454229999999999</c:v>
                </c:pt>
                <c:pt idx="443">
                  <c:v>29.471029999999999</c:v>
                </c:pt>
                <c:pt idx="444">
                  <c:v>29.486630000000002</c:v>
                </c:pt>
                <c:pt idx="445">
                  <c:v>29.502230000000001</c:v>
                </c:pt>
                <c:pt idx="446">
                  <c:v>29.519030000000001</c:v>
                </c:pt>
                <c:pt idx="447">
                  <c:v>29.537030000000001</c:v>
                </c:pt>
                <c:pt idx="448">
                  <c:v>29.555029999999999</c:v>
                </c:pt>
                <c:pt idx="449">
                  <c:v>29.57423</c:v>
                </c:pt>
                <c:pt idx="450">
                  <c:v>29.59102</c:v>
                </c:pt>
                <c:pt idx="451">
                  <c:v>29.60782</c:v>
                </c:pt>
                <c:pt idx="452">
                  <c:v>29.623419999999999</c:v>
                </c:pt>
                <c:pt idx="453">
                  <c:v>29.639019999999999</c:v>
                </c:pt>
                <c:pt idx="454">
                  <c:v>29.653420000000001</c:v>
                </c:pt>
                <c:pt idx="455">
                  <c:v>29.67022</c:v>
                </c:pt>
                <c:pt idx="456">
                  <c:v>29.68582</c:v>
                </c:pt>
                <c:pt idx="457">
                  <c:v>29.70382</c:v>
                </c:pt>
                <c:pt idx="458">
                  <c:v>29.720610000000001</c:v>
                </c:pt>
                <c:pt idx="459">
                  <c:v>29.737410000000001</c:v>
                </c:pt>
                <c:pt idx="460">
                  <c:v>29.751809999999999</c:v>
                </c:pt>
                <c:pt idx="461">
                  <c:v>29.766210000000001</c:v>
                </c:pt>
                <c:pt idx="462">
                  <c:v>29.779409999999999</c:v>
                </c:pt>
                <c:pt idx="463">
                  <c:v>29.793810000000001</c:v>
                </c:pt>
                <c:pt idx="464">
                  <c:v>29.80941</c:v>
                </c:pt>
                <c:pt idx="465">
                  <c:v>29.825009999999999</c:v>
                </c:pt>
                <c:pt idx="466">
                  <c:v>29.841809999999999</c:v>
                </c:pt>
                <c:pt idx="467">
                  <c:v>29.861000000000001</c:v>
                </c:pt>
                <c:pt idx="468">
                  <c:v>29.880199999999999</c:v>
                </c:pt>
                <c:pt idx="469">
                  <c:v>29.8994</c:v>
                </c:pt>
                <c:pt idx="470">
                  <c:v>29.917400000000001</c:v>
                </c:pt>
                <c:pt idx="471">
                  <c:v>29.935400000000001</c:v>
                </c:pt>
                <c:pt idx="472">
                  <c:v>29.953399999999998</c:v>
                </c:pt>
                <c:pt idx="473">
                  <c:v>29.970199999999998</c:v>
                </c:pt>
                <c:pt idx="474">
                  <c:v>29.986999999999998</c:v>
                </c:pt>
                <c:pt idx="475">
                  <c:v>30.002590000000001</c:v>
                </c:pt>
                <c:pt idx="476">
                  <c:v>30.018190000000001</c:v>
                </c:pt>
                <c:pt idx="477">
                  <c:v>30.03379</c:v>
                </c:pt>
                <c:pt idx="478">
                  <c:v>30.048190000000002</c:v>
                </c:pt>
                <c:pt idx="479">
                  <c:v>30.063790000000001</c:v>
                </c:pt>
                <c:pt idx="480">
                  <c:v>30.081790000000002</c:v>
                </c:pt>
                <c:pt idx="481">
                  <c:v>30.099789999999999</c:v>
                </c:pt>
                <c:pt idx="482">
                  <c:v>30.120190000000001</c:v>
                </c:pt>
                <c:pt idx="483">
                  <c:v>30.139379999999999</c:v>
                </c:pt>
                <c:pt idx="484">
                  <c:v>30.160979999999999</c:v>
                </c:pt>
                <c:pt idx="485">
                  <c:v>30.184979999999999</c:v>
                </c:pt>
                <c:pt idx="486">
                  <c:v>30.20778</c:v>
                </c:pt>
                <c:pt idx="487">
                  <c:v>30.232980000000001</c:v>
                </c:pt>
                <c:pt idx="488">
                  <c:v>30.255780000000001</c:v>
                </c:pt>
                <c:pt idx="489">
                  <c:v>30.278569999999998</c:v>
                </c:pt>
                <c:pt idx="490">
                  <c:v>30.301369999999999</c:v>
                </c:pt>
                <c:pt idx="491">
                  <c:v>30.325369999999999</c:v>
                </c:pt>
                <c:pt idx="492">
                  <c:v>30.350570000000001</c:v>
                </c:pt>
                <c:pt idx="493">
                  <c:v>30.375769999999999</c:v>
                </c:pt>
                <c:pt idx="494">
                  <c:v>30.400960000000001</c:v>
                </c:pt>
                <c:pt idx="495">
                  <c:v>30.42736</c:v>
                </c:pt>
                <c:pt idx="496">
                  <c:v>30.451360000000001</c:v>
                </c:pt>
                <c:pt idx="497">
                  <c:v>30.475359999999998</c:v>
                </c:pt>
                <c:pt idx="498">
                  <c:v>30.496960000000001</c:v>
                </c:pt>
                <c:pt idx="499">
                  <c:v>30.518560000000001</c:v>
                </c:pt>
                <c:pt idx="500">
                  <c:v>30.540150000000001</c:v>
                </c:pt>
                <c:pt idx="501">
                  <c:v>30.562950000000001</c:v>
                </c:pt>
                <c:pt idx="502">
                  <c:v>30.588149999999999</c:v>
                </c:pt>
                <c:pt idx="503">
                  <c:v>30.61215</c:v>
                </c:pt>
                <c:pt idx="504">
                  <c:v>30.63495</c:v>
                </c:pt>
                <c:pt idx="505">
                  <c:v>30.656549999999999</c:v>
                </c:pt>
                <c:pt idx="506">
                  <c:v>30.67934</c:v>
                </c:pt>
                <c:pt idx="507">
                  <c:v>30.70214</c:v>
                </c:pt>
                <c:pt idx="508">
                  <c:v>30.723739999999999</c:v>
                </c:pt>
                <c:pt idx="509">
                  <c:v>30.744140000000002</c:v>
                </c:pt>
                <c:pt idx="510">
                  <c:v>30.765740000000001</c:v>
                </c:pt>
                <c:pt idx="511">
                  <c:v>30.788540000000001</c:v>
                </c:pt>
                <c:pt idx="512">
                  <c:v>30.81373</c:v>
                </c:pt>
                <c:pt idx="513">
                  <c:v>30.838930000000001</c:v>
                </c:pt>
                <c:pt idx="514">
                  <c:v>30.862929999999999</c:v>
                </c:pt>
                <c:pt idx="515">
                  <c:v>30.88693</c:v>
                </c:pt>
                <c:pt idx="516">
                  <c:v>30.908529999999999</c:v>
                </c:pt>
                <c:pt idx="517">
                  <c:v>30.931329999999999</c:v>
                </c:pt>
                <c:pt idx="518">
                  <c:v>30.95532</c:v>
                </c:pt>
                <c:pt idx="519">
                  <c:v>30.980519999999999</c:v>
                </c:pt>
                <c:pt idx="520">
                  <c:v>31.00572</c:v>
                </c:pt>
                <c:pt idx="521">
                  <c:v>31.029720000000001</c:v>
                </c:pt>
                <c:pt idx="522">
                  <c:v>31.052520000000001</c:v>
                </c:pt>
                <c:pt idx="523">
                  <c:v>31.075320000000001</c:v>
                </c:pt>
                <c:pt idx="524">
                  <c:v>31.098109999999998</c:v>
                </c:pt>
                <c:pt idx="525">
                  <c:v>31.120909999999999</c:v>
                </c:pt>
                <c:pt idx="526">
                  <c:v>31.142510000000001</c:v>
                </c:pt>
                <c:pt idx="527">
                  <c:v>31.165310000000002</c:v>
                </c:pt>
                <c:pt idx="528">
                  <c:v>31.188110000000002</c:v>
                </c:pt>
                <c:pt idx="529">
                  <c:v>31.212109999999999</c:v>
                </c:pt>
                <c:pt idx="530">
                  <c:v>31.237300000000001</c:v>
                </c:pt>
                <c:pt idx="531">
                  <c:v>31.261299999999999</c:v>
                </c:pt>
                <c:pt idx="532">
                  <c:v>31.2865</c:v>
                </c:pt>
                <c:pt idx="533">
                  <c:v>31.312899999999999</c:v>
                </c:pt>
                <c:pt idx="534">
                  <c:v>31.338100000000001</c:v>
                </c:pt>
                <c:pt idx="535">
                  <c:v>31.363289999999999</c:v>
                </c:pt>
                <c:pt idx="536">
                  <c:v>31.38729</c:v>
                </c:pt>
                <c:pt idx="537">
                  <c:v>31.411290000000001</c:v>
                </c:pt>
                <c:pt idx="538">
                  <c:v>31.436489999999999</c:v>
                </c:pt>
                <c:pt idx="539">
                  <c:v>31.461690000000001</c:v>
                </c:pt>
                <c:pt idx="540">
                  <c:v>31.486879999999999</c:v>
                </c:pt>
                <c:pt idx="541">
                  <c:v>31.51088</c:v>
                </c:pt>
                <c:pt idx="542">
                  <c:v>31.534880000000001</c:v>
                </c:pt>
                <c:pt idx="543">
                  <c:v>31.557680000000001</c:v>
                </c:pt>
                <c:pt idx="544">
                  <c:v>31.581679999999999</c:v>
                </c:pt>
                <c:pt idx="545">
                  <c:v>31.60568</c:v>
                </c:pt>
                <c:pt idx="546">
                  <c:v>31.629670000000001</c:v>
                </c:pt>
                <c:pt idx="547">
                  <c:v>31.654869999999999</c:v>
                </c:pt>
                <c:pt idx="548">
                  <c:v>31.680070000000001</c:v>
                </c:pt>
                <c:pt idx="549">
                  <c:v>31.706469999999999</c:v>
                </c:pt>
                <c:pt idx="550">
                  <c:v>31.734069999999999</c:v>
                </c:pt>
                <c:pt idx="551">
                  <c:v>31.760459999999998</c:v>
                </c:pt>
                <c:pt idx="552">
                  <c:v>31.786860000000001</c:v>
                </c:pt>
                <c:pt idx="553">
                  <c:v>31.81326</c:v>
                </c:pt>
                <c:pt idx="554">
                  <c:v>31.839659999999999</c:v>
                </c:pt>
                <c:pt idx="555">
                  <c:v>31.867260000000002</c:v>
                </c:pt>
                <c:pt idx="556">
                  <c:v>31.896049999999999</c:v>
                </c:pt>
                <c:pt idx="557">
                  <c:v>31.924849999999999</c:v>
                </c:pt>
                <c:pt idx="558">
                  <c:v>31.95485</c:v>
                </c:pt>
                <c:pt idx="559">
                  <c:v>31.986049999999999</c:v>
                </c:pt>
                <c:pt idx="560">
                  <c:v>32.017249999999997</c:v>
                </c:pt>
                <c:pt idx="561">
                  <c:v>32.049639999999997</c:v>
                </c:pt>
                <c:pt idx="562">
                  <c:v>32.082039999999999</c:v>
                </c:pt>
                <c:pt idx="563">
                  <c:v>32.115639999999999</c:v>
                </c:pt>
                <c:pt idx="564">
                  <c:v>32.15164</c:v>
                </c:pt>
                <c:pt idx="565">
                  <c:v>32.193629999999999</c:v>
                </c:pt>
                <c:pt idx="566">
                  <c:v>32.239229999999999</c:v>
                </c:pt>
                <c:pt idx="567">
                  <c:v>32.287230000000001</c:v>
                </c:pt>
                <c:pt idx="568">
                  <c:v>32.33522</c:v>
                </c:pt>
                <c:pt idx="569">
                  <c:v>32.383220000000001</c:v>
                </c:pt>
                <c:pt idx="570">
                  <c:v>32.431220000000003</c:v>
                </c:pt>
                <c:pt idx="571">
                  <c:v>32.481610000000003</c:v>
                </c:pt>
                <c:pt idx="572">
                  <c:v>32.534410000000001</c:v>
                </c:pt>
                <c:pt idx="573">
                  <c:v>32.5884</c:v>
                </c:pt>
                <c:pt idx="574">
                  <c:v>32.643599999999999</c:v>
                </c:pt>
                <c:pt idx="575">
                  <c:v>32.702399999999997</c:v>
                </c:pt>
                <c:pt idx="576">
                  <c:v>32.762390000000003</c:v>
                </c:pt>
                <c:pt idx="577">
                  <c:v>32.825989999999997</c:v>
                </c:pt>
                <c:pt idx="578">
                  <c:v>32.889580000000002</c:v>
                </c:pt>
                <c:pt idx="579">
                  <c:v>32.953180000000003</c:v>
                </c:pt>
                <c:pt idx="580">
                  <c:v>33.015569999999997</c:v>
                </c:pt>
                <c:pt idx="581">
                  <c:v>33.079169999999998</c:v>
                </c:pt>
                <c:pt idx="582">
                  <c:v>33.14396</c:v>
                </c:pt>
                <c:pt idx="583">
                  <c:v>33.21116</c:v>
                </c:pt>
                <c:pt idx="584">
                  <c:v>33.27955</c:v>
                </c:pt>
                <c:pt idx="585">
                  <c:v>33.347949999999997</c:v>
                </c:pt>
                <c:pt idx="586">
                  <c:v>33.416339999999998</c:v>
                </c:pt>
                <c:pt idx="587">
                  <c:v>33.483539999999998</c:v>
                </c:pt>
                <c:pt idx="588">
                  <c:v>33.550730000000001</c:v>
                </c:pt>
                <c:pt idx="589">
                  <c:v>33.617930000000001</c:v>
                </c:pt>
                <c:pt idx="590">
                  <c:v>33.683920000000001</c:v>
                </c:pt>
                <c:pt idx="591">
                  <c:v>33.75112</c:v>
                </c:pt>
                <c:pt idx="592">
                  <c:v>33.818309999999997</c:v>
                </c:pt>
                <c:pt idx="593">
                  <c:v>33.887909999999998</c:v>
                </c:pt>
                <c:pt idx="594">
                  <c:v>33.956299999999999</c:v>
                </c:pt>
                <c:pt idx="595">
                  <c:v>34.027099999999997</c:v>
                </c:pt>
                <c:pt idx="596">
                  <c:v>34.095489999999998</c:v>
                </c:pt>
                <c:pt idx="597">
                  <c:v>34.162689999999998</c:v>
                </c:pt>
                <c:pt idx="598">
                  <c:v>34.228679999999997</c:v>
                </c:pt>
                <c:pt idx="599">
                  <c:v>34.293480000000002</c:v>
                </c:pt>
                <c:pt idx="600">
                  <c:v>34.35707</c:v>
                </c:pt>
                <c:pt idx="601">
                  <c:v>34.420670000000001</c:v>
                </c:pt>
                <c:pt idx="602">
                  <c:v>34.481859999999998</c:v>
                </c:pt>
                <c:pt idx="603">
                  <c:v>34.544260000000001</c:v>
                </c:pt>
                <c:pt idx="604">
                  <c:v>34.605460000000001</c:v>
                </c:pt>
                <c:pt idx="605">
                  <c:v>34.66545</c:v>
                </c:pt>
                <c:pt idx="606">
                  <c:v>34.723050000000001</c:v>
                </c:pt>
                <c:pt idx="607">
                  <c:v>34.779440000000001</c:v>
                </c:pt>
                <c:pt idx="608">
                  <c:v>34.83464</c:v>
                </c:pt>
                <c:pt idx="609">
                  <c:v>34.888629999999999</c:v>
                </c:pt>
                <c:pt idx="610">
                  <c:v>34.941429999999997</c:v>
                </c:pt>
                <c:pt idx="611">
                  <c:v>34.993029999999997</c:v>
                </c:pt>
                <c:pt idx="612">
                  <c:v>35.04222</c:v>
                </c:pt>
                <c:pt idx="613">
                  <c:v>35.089019999999998</c:v>
                </c:pt>
                <c:pt idx="614">
                  <c:v>35.133420000000001</c:v>
                </c:pt>
                <c:pt idx="615">
                  <c:v>35.176609999999997</c:v>
                </c:pt>
                <c:pt idx="616">
                  <c:v>35.216209999999997</c:v>
                </c:pt>
                <c:pt idx="617">
                  <c:v>35.25461</c:v>
                </c:pt>
                <c:pt idx="618">
                  <c:v>35.291809999999998</c:v>
                </c:pt>
                <c:pt idx="619">
                  <c:v>35.330199999999998</c:v>
                </c:pt>
                <c:pt idx="620">
                  <c:v>35.368600000000001</c:v>
                </c:pt>
                <c:pt idx="621">
                  <c:v>35.409399999999998</c:v>
                </c:pt>
                <c:pt idx="622">
                  <c:v>35.447789999999998</c:v>
                </c:pt>
                <c:pt idx="623">
                  <c:v>35.487389999999998</c:v>
                </c:pt>
                <c:pt idx="624">
                  <c:v>35.526989999999998</c:v>
                </c:pt>
                <c:pt idx="625">
                  <c:v>35.565379999999998</c:v>
                </c:pt>
                <c:pt idx="626">
                  <c:v>35.604979999999998</c:v>
                </c:pt>
                <c:pt idx="627">
                  <c:v>35.644579999999998</c:v>
                </c:pt>
                <c:pt idx="628">
                  <c:v>35.685380000000002</c:v>
                </c:pt>
                <c:pt idx="629">
                  <c:v>35.728569999999998</c:v>
                </c:pt>
                <c:pt idx="630">
                  <c:v>35.772970000000001</c:v>
                </c:pt>
                <c:pt idx="631">
                  <c:v>35.820970000000003</c:v>
                </c:pt>
                <c:pt idx="632">
                  <c:v>35.868960000000001</c:v>
                </c:pt>
                <c:pt idx="633">
                  <c:v>35.91816</c:v>
                </c:pt>
                <c:pt idx="634">
                  <c:v>35.964959999999998</c:v>
                </c:pt>
                <c:pt idx="635">
                  <c:v>36.014150000000001</c:v>
                </c:pt>
                <c:pt idx="636">
                  <c:v>36.064549999999997</c:v>
                </c:pt>
                <c:pt idx="637">
                  <c:v>36.118540000000003</c:v>
                </c:pt>
                <c:pt idx="638">
                  <c:v>36.174939999999999</c:v>
                </c:pt>
                <c:pt idx="639">
                  <c:v>36.234940000000002</c:v>
                </c:pt>
                <c:pt idx="640">
                  <c:v>36.296129999999998</c:v>
                </c:pt>
                <c:pt idx="641">
                  <c:v>36.360930000000003</c:v>
                </c:pt>
                <c:pt idx="642">
                  <c:v>36.426920000000003</c:v>
                </c:pt>
                <c:pt idx="643">
                  <c:v>36.492919999999998</c:v>
                </c:pt>
                <c:pt idx="644">
                  <c:v>36.560110000000002</c:v>
                </c:pt>
                <c:pt idx="645">
                  <c:v>36.628509999999999</c:v>
                </c:pt>
                <c:pt idx="646">
                  <c:v>36.700499999999998</c:v>
                </c:pt>
                <c:pt idx="647">
                  <c:v>36.774900000000002</c:v>
                </c:pt>
                <c:pt idx="648">
                  <c:v>36.852890000000002</c:v>
                </c:pt>
                <c:pt idx="649">
                  <c:v>36.933280000000003</c:v>
                </c:pt>
                <c:pt idx="650">
                  <c:v>37.013680000000001</c:v>
                </c:pt>
                <c:pt idx="651">
                  <c:v>37.095269999999999</c:v>
                </c:pt>
                <c:pt idx="652">
                  <c:v>37.176870000000001</c:v>
                </c:pt>
                <c:pt idx="653">
                  <c:v>37.259659999999997</c:v>
                </c:pt>
                <c:pt idx="654">
                  <c:v>37.342449999999999</c:v>
                </c:pt>
                <c:pt idx="655">
                  <c:v>37.42765</c:v>
                </c:pt>
                <c:pt idx="656">
                  <c:v>37.515239999999999</c:v>
                </c:pt>
                <c:pt idx="657">
                  <c:v>37.606430000000003</c:v>
                </c:pt>
                <c:pt idx="658">
                  <c:v>37.698830000000001</c:v>
                </c:pt>
                <c:pt idx="659">
                  <c:v>37.791220000000003</c:v>
                </c:pt>
                <c:pt idx="660">
                  <c:v>37.881210000000003</c:v>
                </c:pt>
                <c:pt idx="661">
                  <c:v>37.971209999999999</c:v>
                </c:pt>
                <c:pt idx="662">
                  <c:v>38.06</c:v>
                </c:pt>
                <c:pt idx="663">
                  <c:v>38.148800000000001</c:v>
                </c:pt>
                <c:pt idx="664">
                  <c:v>38.241190000000003</c:v>
                </c:pt>
                <c:pt idx="665">
                  <c:v>38.335979999999999</c:v>
                </c:pt>
                <c:pt idx="666">
                  <c:v>38.433169999999997</c:v>
                </c:pt>
                <c:pt idx="667">
                  <c:v>38.533969999999997</c:v>
                </c:pt>
                <c:pt idx="668">
                  <c:v>38.637160000000002</c:v>
                </c:pt>
                <c:pt idx="669">
                  <c:v>38.740349999999999</c:v>
                </c:pt>
                <c:pt idx="670">
                  <c:v>38.84234</c:v>
                </c:pt>
                <c:pt idx="671">
                  <c:v>38.94314</c:v>
                </c:pt>
                <c:pt idx="672">
                  <c:v>39.046329999999998</c:v>
                </c:pt>
                <c:pt idx="673">
                  <c:v>39.15072</c:v>
                </c:pt>
                <c:pt idx="674">
                  <c:v>39.257510000000003</c:v>
                </c:pt>
                <c:pt idx="675">
                  <c:v>39.367910000000002</c:v>
                </c:pt>
                <c:pt idx="676">
                  <c:v>39.479500000000002</c:v>
                </c:pt>
                <c:pt idx="677">
                  <c:v>39.592289999999998</c:v>
                </c:pt>
                <c:pt idx="678">
                  <c:v>39.70628</c:v>
                </c:pt>
                <c:pt idx="679">
                  <c:v>39.819070000000004</c:v>
                </c:pt>
                <c:pt idx="680">
                  <c:v>39.930660000000003</c:v>
                </c:pt>
                <c:pt idx="681">
                  <c:v>40.041060000000002</c:v>
                </c:pt>
                <c:pt idx="682">
                  <c:v>40.15025</c:v>
                </c:pt>
                <c:pt idx="683">
                  <c:v>40.259439999999998</c:v>
                </c:pt>
                <c:pt idx="684">
                  <c:v>40.372230000000002</c:v>
                </c:pt>
                <c:pt idx="685">
                  <c:v>40.488619999999997</c:v>
                </c:pt>
                <c:pt idx="686">
                  <c:v>40.60501</c:v>
                </c:pt>
                <c:pt idx="687">
                  <c:v>40.720210000000002</c:v>
                </c:pt>
                <c:pt idx="688">
                  <c:v>40.8354</c:v>
                </c:pt>
                <c:pt idx="689">
                  <c:v>40.949390000000001</c:v>
                </c:pt>
                <c:pt idx="690">
                  <c:v>41.064579999999999</c:v>
                </c:pt>
                <c:pt idx="691">
                  <c:v>41.179769999999998</c:v>
                </c:pt>
                <c:pt idx="692">
                  <c:v>41.294960000000003</c:v>
                </c:pt>
                <c:pt idx="693">
                  <c:v>41.411360000000002</c:v>
                </c:pt>
                <c:pt idx="694">
                  <c:v>41.528950000000002</c:v>
                </c:pt>
                <c:pt idx="695">
                  <c:v>41.65014</c:v>
                </c:pt>
                <c:pt idx="696">
                  <c:v>41.771329999999999</c:v>
                </c:pt>
                <c:pt idx="697">
                  <c:v>41.890120000000003</c:v>
                </c:pt>
                <c:pt idx="698">
                  <c:v>42.00891</c:v>
                </c:pt>
                <c:pt idx="699">
                  <c:v>42.125300000000003</c:v>
                </c:pt>
                <c:pt idx="700">
                  <c:v>42.241689999999998</c:v>
                </c:pt>
                <c:pt idx="701">
                  <c:v>42.361690000000003</c:v>
                </c:pt>
                <c:pt idx="702">
                  <c:v>42.482880000000002</c:v>
                </c:pt>
                <c:pt idx="703">
                  <c:v>42.605269999999997</c:v>
                </c:pt>
                <c:pt idx="704">
                  <c:v>42.726460000000003</c:v>
                </c:pt>
                <c:pt idx="705">
                  <c:v>42.848849999999999</c:v>
                </c:pt>
                <c:pt idx="706">
                  <c:v>42.96884</c:v>
                </c:pt>
                <c:pt idx="707">
                  <c:v>43.087629999999997</c:v>
                </c:pt>
                <c:pt idx="708">
                  <c:v>43.206420000000001</c:v>
                </c:pt>
                <c:pt idx="709">
                  <c:v>43.325209999999998</c:v>
                </c:pt>
                <c:pt idx="710">
                  <c:v>43.445210000000003</c:v>
                </c:pt>
                <c:pt idx="711">
                  <c:v>43.567599999999999</c:v>
                </c:pt>
                <c:pt idx="712">
                  <c:v>43.691189999999999</c:v>
                </c:pt>
                <c:pt idx="713">
                  <c:v>43.814779999999999</c:v>
                </c:pt>
                <c:pt idx="714">
                  <c:v>43.937170000000002</c:v>
                </c:pt>
                <c:pt idx="715">
                  <c:v>44.057160000000003</c:v>
                </c:pt>
                <c:pt idx="716">
                  <c:v>44.17595</c:v>
                </c:pt>
                <c:pt idx="717">
                  <c:v>44.29354</c:v>
                </c:pt>
                <c:pt idx="718">
                  <c:v>44.41113</c:v>
                </c:pt>
                <c:pt idx="719">
                  <c:v>44.526330000000002</c:v>
                </c:pt>
                <c:pt idx="720">
                  <c:v>44.642719999999997</c:v>
                </c:pt>
                <c:pt idx="721">
                  <c:v>44.761510000000001</c:v>
                </c:pt>
                <c:pt idx="722">
                  <c:v>44.881500000000003</c:v>
                </c:pt>
                <c:pt idx="723">
                  <c:v>45.001489999999997</c:v>
                </c:pt>
                <c:pt idx="724">
                  <c:v>45.120280000000001</c:v>
                </c:pt>
                <c:pt idx="725">
                  <c:v>45.236669999999997</c:v>
                </c:pt>
                <c:pt idx="726">
                  <c:v>45.351869999999998</c:v>
                </c:pt>
                <c:pt idx="727">
                  <c:v>45.467059999999996</c:v>
                </c:pt>
                <c:pt idx="728">
                  <c:v>45.584650000000003</c:v>
                </c:pt>
                <c:pt idx="729">
                  <c:v>45.703440000000001</c:v>
                </c:pt>
                <c:pt idx="730">
                  <c:v>45.824629999999999</c:v>
                </c:pt>
                <c:pt idx="731">
                  <c:v>45.945819999999998</c:v>
                </c:pt>
                <c:pt idx="732">
                  <c:v>46.068210000000001</c:v>
                </c:pt>
                <c:pt idx="733">
                  <c:v>46.190600000000003</c:v>
                </c:pt>
                <c:pt idx="734">
                  <c:v>46.312989999999999</c:v>
                </c:pt>
                <c:pt idx="735">
                  <c:v>46.434190000000001</c:v>
                </c:pt>
                <c:pt idx="736">
                  <c:v>46.554180000000002</c:v>
                </c:pt>
                <c:pt idx="737">
                  <c:v>46.675370000000001</c:v>
                </c:pt>
                <c:pt idx="738">
                  <c:v>46.800159999999998</c:v>
                </c:pt>
                <c:pt idx="739">
                  <c:v>46.92615</c:v>
                </c:pt>
                <c:pt idx="740">
                  <c:v>47.053339999999999</c:v>
                </c:pt>
                <c:pt idx="741">
                  <c:v>47.180529999999997</c:v>
                </c:pt>
                <c:pt idx="742">
                  <c:v>47.305320000000002</c:v>
                </c:pt>
                <c:pt idx="743">
                  <c:v>47.428910000000002</c:v>
                </c:pt>
                <c:pt idx="744">
                  <c:v>47.553699999999999</c:v>
                </c:pt>
                <c:pt idx="745">
                  <c:v>47.677289999999999</c:v>
                </c:pt>
                <c:pt idx="746">
                  <c:v>47.80209</c:v>
                </c:pt>
                <c:pt idx="747">
                  <c:v>47.926879999999997</c:v>
                </c:pt>
                <c:pt idx="748">
                  <c:v>48.05527</c:v>
                </c:pt>
                <c:pt idx="749">
                  <c:v>48.18486</c:v>
                </c:pt>
                <c:pt idx="750">
                  <c:v>48.314450000000001</c:v>
                </c:pt>
                <c:pt idx="751">
                  <c:v>48.442839999999997</c:v>
                </c:pt>
                <c:pt idx="752">
                  <c:v>48.568829999999998</c:v>
                </c:pt>
                <c:pt idx="753">
                  <c:v>48.692419999999998</c:v>
                </c:pt>
                <c:pt idx="754">
                  <c:v>48.814810000000001</c:v>
                </c:pt>
                <c:pt idx="755">
                  <c:v>48.938400000000001</c:v>
                </c:pt>
                <c:pt idx="756">
                  <c:v>49.063189999999999</c:v>
                </c:pt>
                <c:pt idx="757">
                  <c:v>49.187980000000003</c:v>
                </c:pt>
                <c:pt idx="758">
                  <c:v>49.315170000000002</c:v>
                </c:pt>
                <c:pt idx="759">
                  <c:v>49.444760000000002</c:v>
                </c:pt>
                <c:pt idx="760">
                  <c:v>49.573160000000001</c:v>
                </c:pt>
                <c:pt idx="761">
                  <c:v>49.70035</c:v>
                </c:pt>
                <c:pt idx="762">
                  <c:v>49.82394</c:v>
                </c:pt>
                <c:pt idx="763">
                  <c:v>49.943930000000002</c:v>
                </c:pt>
                <c:pt idx="764">
                  <c:v>50.063920000000003</c:v>
                </c:pt>
                <c:pt idx="765">
                  <c:v>50.183909999999997</c:v>
                </c:pt>
                <c:pt idx="766">
                  <c:v>50.303899999999999</c:v>
                </c:pt>
                <c:pt idx="767">
                  <c:v>50.426290000000002</c:v>
                </c:pt>
                <c:pt idx="768">
                  <c:v>50.54748</c:v>
                </c:pt>
                <c:pt idx="769">
                  <c:v>50.669870000000003</c:v>
                </c:pt>
                <c:pt idx="770">
                  <c:v>50.791069999999998</c:v>
                </c:pt>
                <c:pt idx="771">
                  <c:v>50.913460000000001</c:v>
                </c:pt>
                <c:pt idx="772">
                  <c:v>51.034649999999999</c:v>
                </c:pt>
                <c:pt idx="773">
                  <c:v>51.155839999999998</c:v>
                </c:pt>
                <c:pt idx="774">
                  <c:v>51.277030000000003</c:v>
                </c:pt>
                <c:pt idx="775">
                  <c:v>51.400620000000004</c:v>
                </c:pt>
                <c:pt idx="776">
                  <c:v>51.525410000000001</c:v>
                </c:pt>
                <c:pt idx="777">
                  <c:v>51.651400000000002</c:v>
                </c:pt>
                <c:pt idx="778">
                  <c:v>51.77619</c:v>
                </c:pt>
                <c:pt idx="779">
                  <c:v>51.898580000000003</c:v>
                </c:pt>
                <c:pt idx="780">
                  <c:v>52.020980000000002</c:v>
                </c:pt>
                <c:pt idx="781">
                  <c:v>52.143369999999997</c:v>
                </c:pt>
                <c:pt idx="782">
                  <c:v>52.26576</c:v>
                </c:pt>
                <c:pt idx="783">
                  <c:v>52.38935</c:v>
                </c:pt>
                <c:pt idx="784">
                  <c:v>52.51294</c:v>
                </c:pt>
                <c:pt idx="785">
                  <c:v>52.640129999999999</c:v>
                </c:pt>
                <c:pt idx="786">
                  <c:v>52.767319999999998</c:v>
                </c:pt>
                <c:pt idx="787">
                  <c:v>52.896909999999998</c:v>
                </c:pt>
                <c:pt idx="788">
                  <c:v>53.025300000000001</c:v>
                </c:pt>
                <c:pt idx="789">
                  <c:v>53.151290000000003</c:v>
                </c:pt>
                <c:pt idx="790">
                  <c:v>53.277279999999998</c:v>
                </c:pt>
                <c:pt idx="791">
                  <c:v>53.402070000000002</c:v>
                </c:pt>
                <c:pt idx="792">
                  <c:v>53.526859999999999</c:v>
                </c:pt>
                <c:pt idx="793">
                  <c:v>53.652859999999997</c:v>
                </c:pt>
                <c:pt idx="794">
                  <c:v>53.780050000000003</c:v>
                </c:pt>
                <c:pt idx="795">
                  <c:v>53.908439999999999</c:v>
                </c:pt>
                <c:pt idx="796">
                  <c:v>54.036830000000002</c:v>
                </c:pt>
                <c:pt idx="797">
                  <c:v>54.165219999999998</c:v>
                </c:pt>
                <c:pt idx="798">
                  <c:v>54.293610000000001</c:v>
                </c:pt>
                <c:pt idx="799">
                  <c:v>54.421999999999997</c:v>
                </c:pt>
                <c:pt idx="800">
                  <c:v>54.546790000000001</c:v>
                </c:pt>
                <c:pt idx="801">
                  <c:v>54.671579999999999</c:v>
                </c:pt>
                <c:pt idx="802">
                  <c:v>54.798769999999998</c:v>
                </c:pt>
                <c:pt idx="803">
                  <c:v>54.925960000000003</c:v>
                </c:pt>
                <c:pt idx="804">
                  <c:v>55.054349999999999</c:v>
                </c:pt>
                <c:pt idx="805">
                  <c:v>55.182740000000003</c:v>
                </c:pt>
                <c:pt idx="806">
                  <c:v>55.309930000000001</c:v>
                </c:pt>
                <c:pt idx="807">
                  <c:v>55.43712</c:v>
                </c:pt>
                <c:pt idx="808">
                  <c:v>55.565510000000003</c:v>
                </c:pt>
                <c:pt idx="809">
                  <c:v>55.693899999999999</c:v>
                </c:pt>
                <c:pt idx="810">
                  <c:v>55.823500000000003</c:v>
                </c:pt>
                <c:pt idx="811">
                  <c:v>55.951889999999999</c:v>
                </c:pt>
                <c:pt idx="812">
                  <c:v>56.080280000000002</c:v>
                </c:pt>
                <c:pt idx="813">
                  <c:v>56.208669999999998</c:v>
                </c:pt>
                <c:pt idx="814">
                  <c:v>56.338259999999998</c:v>
                </c:pt>
                <c:pt idx="815">
                  <c:v>56.465449999999997</c:v>
                </c:pt>
                <c:pt idx="816">
                  <c:v>56.591439999999999</c:v>
                </c:pt>
                <c:pt idx="817">
                  <c:v>56.715029999999999</c:v>
                </c:pt>
                <c:pt idx="818">
                  <c:v>56.839820000000003</c:v>
                </c:pt>
                <c:pt idx="819">
                  <c:v>56.965809999999998</c:v>
                </c:pt>
                <c:pt idx="820">
                  <c:v>57.091799999999999</c:v>
                </c:pt>
                <c:pt idx="821">
                  <c:v>57.218989999999998</c:v>
                </c:pt>
                <c:pt idx="822">
                  <c:v>57.343780000000002</c:v>
                </c:pt>
                <c:pt idx="823">
                  <c:v>57.467370000000003</c:v>
                </c:pt>
                <c:pt idx="824">
                  <c:v>57.590969999999999</c:v>
                </c:pt>
                <c:pt idx="825">
                  <c:v>57.715760000000003</c:v>
                </c:pt>
                <c:pt idx="826">
                  <c:v>57.84055</c:v>
                </c:pt>
                <c:pt idx="827">
                  <c:v>57.965339999999998</c:v>
                </c:pt>
                <c:pt idx="828">
                  <c:v>58.091329999999999</c:v>
                </c:pt>
                <c:pt idx="829">
                  <c:v>58.217320000000001</c:v>
                </c:pt>
                <c:pt idx="830">
                  <c:v>58.343310000000002</c:v>
                </c:pt>
                <c:pt idx="831">
                  <c:v>58.469299999999997</c:v>
                </c:pt>
                <c:pt idx="832">
                  <c:v>58.594090000000001</c:v>
                </c:pt>
                <c:pt idx="833">
                  <c:v>58.718879999999999</c:v>
                </c:pt>
                <c:pt idx="834">
                  <c:v>58.846069999999997</c:v>
                </c:pt>
                <c:pt idx="835">
                  <c:v>58.974460000000001</c:v>
                </c:pt>
                <c:pt idx="836">
                  <c:v>59.104050000000001</c:v>
                </c:pt>
                <c:pt idx="837">
                  <c:v>59.234839999999998</c:v>
                </c:pt>
                <c:pt idx="838">
                  <c:v>59.364440000000002</c:v>
                </c:pt>
                <c:pt idx="839">
                  <c:v>59.495229999999999</c:v>
                </c:pt>
                <c:pt idx="840">
                  <c:v>59.627220000000001</c:v>
                </c:pt>
                <c:pt idx="841">
                  <c:v>59.758009999999999</c:v>
                </c:pt>
                <c:pt idx="842">
                  <c:v>59.89</c:v>
                </c:pt>
                <c:pt idx="843">
                  <c:v>60.020789999999998</c:v>
                </c:pt>
                <c:pt idx="844">
                  <c:v>60.150379999999998</c:v>
                </c:pt>
                <c:pt idx="845">
                  <c:v>60.279969999999999</c:v>
                </c:pt>
                <c:pt idx="846">
                  <c:v>60.407159999999998</c:v>
                </c:pt>
                <c:pt idx="847">
                  <c:v>60.535550000000001</c:v>
                </c:pt>
                <c:pt idx="848">
                  <c:v>60.663939999999997</c:v>
                </c:pt>
                <c:pt idx="849">
                  <c:v>60.79233</c:v>
                </c:pt>
                <c:pt idx="850">
                  <c:v>60.924320000000002</c:v>
                </c:pt>
                <c:pt idx="851">
                  <c:v>61.056310000000003</c:v>
                </c:pt>
                <c:pt idx="852">
                  <c:v>61.188299999999998</c:v>
                </c:pt>
                <c:pt idx="853">
                  <c:v>61.319090000000003</c:v>
                </c:pt>
                <c:pt idx="854">
                  <c:v>61.447479999999999</c:v>
                </c:pt>
                <c:pt idx="855">
                  <c:v>61.577069999999999</c:v>
                </c:pt>
                <c:pt idx="856">
                  <c:v>61.706659999999999</c:v>
                </c:pt>
                <c:pt idx="857">
                  <c:v>61.839849999999998</c:v>
                </c:pt>
                <c:pt idx="858">
                  <c:v>61.973039999999997</c:v>
                </c:pt>
                <c:pt idx="859">
                  <c:v>62.105029999999999</c:v>
                </c:pt>
                <c:pt idx="860">
                  <c:v>62.23462</c:v>
                </c:pt>
                <c:pt idx="861">
                  <c:v>62.361809999999998</c:v>
                </c:pt>
                <c:pt idx="862">
                  <c:v>62.487810000000003</c:v>
                </c:pt>
                <c:pt idx="863">
                  <c:v>62.6126</c:v>
                </c:pt>
                <c:pt idx="864">
                  <c:v>62.736190000000001</c:v>
                </c:pt>
                <c:pt idx="865">
                  <c:v>62.862180000000002</c:v>
                </c:pt>
                <c:pt idx="866">
                  <c:v>62.989370000000001</c:v>
                </c:pt>
                <c:pt idx="867">
                  <c:v>63.117759999999997</c:v>
                </c:pt>
                <c:pt idx="868">
                  <c:v>63.248550000000002</c:v>
                </c:pt>
                <c:pt idx="869">
                  <c:v>63.376939999999998</c:v>
                </c:pt>
                <c:pt idx="870">
                  <c:v>63.504130000000004</c:v>
                </c:pt>
                <c:pt idx="871">
                  <c:v>63.630119999999998</c:v>
                </c:pt>
                <c:pt idx="872">
                  <c:v>63.75611</c:v>
                </c:pt>
                <c:pt idx="873">
                  <c:v>63.883299999999998</c:v>
                </c:pt>
                <c:pt idx="874">
                  <c:v>64.012889999999999</c:v>
                </c:pt>
                <c:pt idx="875">
                  <c:v>64.142480000000006</c:v>
                </c:pt>
                <c:pt idx="876">
                  <c:v>64.273269999999997</c:v>
                </c:pt>
                <c:pt idx="877">
                  <c:v>64.402860000000004</c:v>
                </c:pt>
                <c:pt idx="878">
                  <c:v>64.533649999999994</c:v>
                </c:pt>
                <c:pt idx="879">
                  <c:v>64.662049999999994</c:v>
                </c:pt>
                <c:pt idx="880">
                  <c:v>64.789240000000007</c:v>
                </c:pt>
                <c:pt idx="881">
                  <c:v>64.914029999999997</c:v>
                </c:pt>
                <c:pt idx="882">
                  <c:v>65.040019999999998</c:v>
                </c:pt>
                <c:pt idx="883">
                  <c:v>65.169610000000006</c:v>
                </c:pt>
                <c:pt idx="884">
                  <c:v>65.300399999999996</c:v>
                </c:pt>
                <c:pt idx="885">
                  <c:v>65.434790000000007</c:v>
                </c:pt>
                <c:pt idx="886">
                  <c:v>65.569180000000003</c:v>
                </c:pt>
                <c:pt idx="887">
                  <c:v>65.702370000000002</c:v>
                </c:pt>
                <c:pt idx="888">
                  <c:v>65.835560000000001</c:v>
                </c:pt>
                <c:pt idx="889">
                  <c:v>65.967550000000003</c:v>
                </c:pt>
                <c:pt idx="890">
                  <c:v>66.098339999999993</c:v>
                </c:pt>
                <c:pt idx="891">
                  <c:v>66.229129999999998</c:v>
                </c:pt>
                <c:pt idx="892">
                  <c:v>66.362319999999997</c:v>
                </c:pt>
                <c:pt idx="893">
                  <c:v>66.465509999999995</c:v>
                </c:pt>
                <c:pt idx="894">
                  <c:v>66.539910000000006</c:v>
                </c:pt>
                <c:pt idx="895">
                  <c:v>66.597499999999997</c:v>
                </c:pt>
                <c:pt idx="896">
                  <c:v>66.652699999999996</c:v>
                </c:pt>
                <c:pt idx="897">
                  <c:v>66.694699999999997</c:v>
                </c:pt>
                <c:pt idx="898">
                  <c:v>66.717489999999998</c:v>
                </c:pt>
                <c:pt idx="899">
                  <c:v>66.778689999999997</c:v>
                </c:pt>
                <c:pt idx="900">
                  <c:v>66.862679999999997</c:v>
                </c:pt>
                <c:pt idx="901">
                  <c:v>66.946680000000001</c:v>
                </c:pt>
                <c:pt idx="902">
                  <c:v>67.071470000000005</c:v>
                </c:pt>
                <c:pt idx="903">
                  <c:v>67.222660000000005</c:v>
                </c:pt>
                <c:pt idx="904">
                  <c:v>67.430239999999998</c:v>
                </c:pt>
                <c:pt idx="905">
                  <c:v>67.661820000000006</c:v>
                </c:pt>
                <c:pt idx="906">
                  <c:v>67.871809999999996</c:v>
                </c:pt>
                <c:pt idx="907">
                  <c:v>68.062600000000003</c:v>
                </c:pt>
                <c:pt idx="908">
                  <c:v>68.240179999999995</c:v>
                </c:pt>
                <c:pt idx="909">
                  <c:v>68.406970000000001</c:v>
                </c:pt>
                <c:pt idx="910">
                  <c:v>68.565359999999998</c:v>
                </c:pt>
                <c:pt idx="911">
                  <c:v>68.716549999999998</c:v>
                </c:pt>
                <c:pt idx="912">
                  <c:v>68.861739999999998</c:v>
                </c:pt>
                <c:pt idx="913">
                  <c:v>69.004530000000003</c:v>
                </c:pt>
                <c:pt idx="914">
                  <c:v>69.144919999999999</c:v>
                </c:pt>
                <c:pt idx="915">
                  <c:v>69.284109999999998</c:v>
                </c:pt>
                <c:pt idx="916">
                  <c:v>69.4221</c:v>
                </c:pt>
                <c:pt idx="917">
                  <c:v>69.557689999999994</c:v>
                </c:pt>
                <c:pt idx="918">
                  <c:v>69.689679999999996</c:v>
                </c:pt>
                <c:pt idx="919">
                  <c:v>69.819270000000003</c:v>
                </c:pt>
                <c:pt idx="920">
                  <c:v>69.947659999999999</c:v>
                </c:pt>
                <c:pt idx="921">
                  <c:v>70.077250000000006</c:v>
                </c:pt>
                <c:pt idx="922">
                  <c:v>70.20684</c:v>
                </c:pt>
                <c:pt idx="923">
                  <c:v>70.337630000000004</c:v>
                </c:pt>
                <c:pt idx="924">
                  <c:v>70.46602</c:v>
                </c:pt>
                <c:pt idx="925">
                  <c:v>70.594409999999996</c:v>
                </c:pt>
                <c:pt idx="926">
                  <c:v>70.721599999999995</c:v>
                </c:pt>
                <c:pt idx="927">
                  <c:v>70.849990000000005</c:v>
                </c:pt>
                <c:pt idx="928">
                  <c:v>70.978380000000001</c:v>
                </c:pt>
                <c:pt idx="929">
                  <c:v>71.10557</c:v>
                </c:pt>
                <c:pt idx="930">
                  <c:v>71.235159999999993</c:v>
                </c:pt>
                <c:pt idx="931">
                  <c:v>71.367149999999995</c:v>
                </c:pt>
                <c:pt idx="932">
                  <c:v>71.502740000000003</c:v>
                </c:pt>
                <c:pt idx="933">
                  <c:v>71.639529999999993</c:v>
                </c:pt>
                <c:pt idx="934">
                  <c:v>71.773920000000004</c:v>
                </c:pt>
                <c:pt idx="935">
                  <c:v>71.905910000000006</c:v>
                </c:pt>
                <c:pt idx="936">
                  <c:v>72.037899999999993</c:v>
                </c:pt>
                <c:pt idx="937">
                  <c:v>72.169889999999995</c:v>
                </c:pt>
                <c:pt idx="938">
                  <c:v>72.301879999999997</c:v>
                </c:pt>
                <c:pt idx="939">
                  <c:v>72.436269999999993</c:v>
                </c:pt>
                <c:pt idx="940">
                  <c:v>72.571860000000001</c:v>
                </c:pt>
                <c:pt idx="941">
                  <c:v>72.706249999999997</c:v>
                </c:pt>
                <c:pt idx="942">
                  <c:v>72.841840000000005</c:v>
                </c:pt>
                <c:pt idx="943">
                  <c:v>72.976230000000001</c:v>
                </c:pt>
                <c:pt idx="944">
                  <c:v>73.10942</c:v>
                </c:pt>
                <c:pt idx="945">
                  <c:v>73.243809999999996</c:v>
                </c:pt>
                <c:pt idx="946">
                  <c:v>73.376999999999995</c:v>
                </c:pt>
                <c:pt idx="947">
                  <c:v>73.512590000000003</c:v>
                </c:pt>
                <c:pt idx="948">
                  <c:v>73.649379999999994</c:v>
                </c:pt>
                <c:pt idx="949">
                  <c:v>73.788570000000007</c:v>
                </c:pt>
                <c:pt idx="950">
                  <c:v>73.926559999999995</c:v>
                </c:pt>
                <c:pt idx="951">
                  <c:v>74.062150000000003</c:v>
                </c:pt>
                <c:pt idx="952">
                  <c:v>74.196539999999999</c:v>
                </c:pt>
                <c:pt idx="953">
                  <c:v>74.329729999999998</c:v>
                </c:pt>
                <c:pt idx="954">
                  <c:v>74.462919999999997</c:v>
                </c:pt>
                <c:pt idx="955">
                  <c:v>74.593720000000005</c:v>
                </c:pt>
                <c:pt idx="956">
                  <c:v>74.724509999999995</c:v>
                </c:pt>
                <c:pt idx="957">
                  <c:v>74.8553</c:v>
                </c:pt>
                <c:pt idx="958">
                  <c:v>74.987290000000002</c:v>
                </c:pt>
                <c:pt idx="959">
                  <c:v>75.121679999999998</c:v>
                </c:pt>
                <c:pt idx="960">
                  <c:v>75.254869999999997</c:v>
                </c:pt>
                <c:pt idx="961">
                  <c:v>75.386859999999999</c:v>
                </c:pt>
                <c:pt idx="962">
                  <c:v>75.516450000000006</c:v>
                </c:pt>
                <c:pt idx="963">
                  <c:v>75.643640000000005</c:v>
                </c:pt>
                <c:pt idx="964">
                  <c:v>75.772030000000001</c:v>
                </c:pt>
                <c:pt idx="965">
                  <c:v>75.900419999999997</c:v>
                </c:pt>
                <c:pt idx="966">
                  <c:v>76.028809999999993</c:v>
                </c:pt>
                <c:pt idx="967">
                  <c:v>76.157200000000003</c:v>
                </c:pt>
                <c:pt idx="968">
                  <c:v>76.285589999999999</c:v>
                </c:pt>
                <c:pt idx="969">
                  <c:v>76.415180000000007</c:v>
                </c:pt>
                <c:pt idx="970">
                  <c:v>76.545969999999997</c:v>
                </c:pt>
                <c:pt idx="971">
                  <c:v>76.675560000000004</c:v>
                </c:pt>
                <c:pt idx="972">
                  <c:v>76.80395</c:v>
                </c:pt>
                <c:pt idx="973">
                  <c:v>76.932339999999996</c:v>
                </c:pt>
                <c:pt idx="974">
                  <c:v>77.060730000000007</c:v>
                </c:pt>
                <c:pt idx="975">
                  <c:v>77.191519999999997</c:v>
                </c:pt>
                <c:pt idx="976">
                  <c:v>77.324709999999996</c:v>
                </c:pt>
                <c:pt idx="977">
                  <c:v>77.459100000000007</c:v>
                </c:pt>
                <c:pt idx="978">
                  <c:v>77.593490000000003</c:v>
                </c:pt>
                <c:pt idx="979">
                  <c:v>77.727879999999999</c:v>
                </c:pt>
                <c:pt idx="980">
                  <c:v>77.861080000000001</c:v>
                </c:pt>
                <c:pt idx="981">
                  <c:v>77.995469999999997</c:v>
                </c:pt>
                <c:pt idx="982">
                  <c:v>78.128659999999996</c:v>
                </c:pt>
                <c:pt idx="983">
                  <c:v>78.259450000000001</c:v>
                </c:pt>
                <c:pt idx="984">
                  <c:v>78.390240000000006</c:v>
                </c:pt>
                <c:pt idx="985">
                  <c:v>78.523430000000005</c:v>
                </c:pt>
                <c:pt idx="986">
                  <c:v>78.659019999999998</c:v>
                </c:pt>
                <c:pt idx="987">
                  <c:v>78.798209999999997</c:v>
                </c:pt>
                <c:pt idx="988">
                  <c:v>78.935000000000002</c:v>
                </c:pt>
                <c:pt idx="989">
                  <c:v>79.071789999999993</c:v>
                </c:pt>
                <c:pt idx="990">
                  <c:v>79.208579999999998</c:v>
                </c:pt>
                <c:pt idx="991">
                  <c:v>79.342969999999994</c:v>
                </c:pt>
                <c:pt idx="992">
                  <c:v>79.477360000000004</c:v>
                </c:pt>
                <c:pt idx="993">
                  <c:v>79.611750000000001</c:v>
                </c:pt>
                <c:pt idx="994">
                  <c:v>79.747339999999994</c:v>
                </c:pt>
                <c:pt idx="995">
                  <c:v>79.884129999999999</c:v>
                </c:pt>
                <c:pt idx="996">
                  <c:v>80.023319999999998</c:v>
                </c:pt>
                <c:pt idx="997">
                  <c:v>80.162509999999997</c:v>
                </c:pt>
                <c:pt idx="998">
                  <c:v>80.301699999999997</c:v>
                </c:pt>
                <c:pt idx="999">
                  <c:v>80.439689999999999</c:v>
                </c:pt>
                <c:pt idx="1000">
                  <c:v>80.575280000000006</c:v>
                </c:pt>
                <c:pt idx="1001">
                  <c:v>80.709670000000003</c:v>
                </c:pt>
                <c:pt idx="1002">
                  <c:v>80.842860000000002</c:v>
                </c:pt>
                <c:pt idx="1003">
                  <c:v>80.978449999999995</c:v>
                </c:pt>
                <c:pt idx="1004">
                  <c:v>81.112840000000006</c:v>
                </c:pt>
                <c:pt idx="1005">
                  <c:v>81.247230000000002</c:v>
                </c:pt>
                <c:pt idx="1006">
                  <c:v>81.380420000000001</c:v>
                </c:pt>
                <c:pt idx="1007">
                  <c:v>81.516009999999994</c:v>
                </c:pt>
                <c:pt idx="1008">
                  <c:v>81.650400000000005</c:v>
                </c:pt>
                <c:pt idx="1009">
                  <c:v>81.783590000000004</c:v>
                </c:pt>
                <c:pt idx="1010">
                  <c:v>81.915580000000006</c:v>
                </c:pt>
                <c:pt idx="1011">
                  <c:v>82.047569999999993</c:v>
                </c:pt>
                <c:pt idx="1012">
                  <c:v>82.180760000000006</c:v>
                </c:pt>
                <c:pt idx="1013">
                  <c:v>82.315150000000003</c:v>
                </c:pt>
                <c:pt idx="1014">
                  <c:v>82.449539999999999</c:v>
                </c:pt>
                <c:pt idx="1015">
                  <c:v>82.581530000000001</c:v>
                </c:pt>
                <c:pt idx="1016">
                  <c:v>82.713520000000003</c:v>
                </c:pt>
                <c:pt idx="1017">
                  <c:v>82.844309999999993</c:v>
                </c:pt>
                <c:pt idx="1018">
                  <c:v>82.9739</c:v>
                </c:pt>
                <c:pt idx="1019">
                  <c:v>83.104690000000005</c:v>
                </c:pt>
                <c:pt idx="1020">
                  <c:v>83.235479999999995</c:v>
                </c:pt>
                <c:pt idx="1021">
                  <c:v>83.367469999999997</c:v>
                </c:pt>
                <c:pt idx="1022">
                  <c:v>83.500659999999996</c:v>
                </c:pt>
                <c:pt idx="1023">
                  <c:v>83.633849999999995</c:v>
                </c:pt>
                <c:pt idx="1024">
                  <c:v>83.768240000000006</c:v>
                </c:pt>
                <c:pt idx="1025">
                  <c:v>83.902630000000002</c:v>
                </c:pt>
                <c:pt idx="1026">
                  <c:v>84.034620000000004</c:v>
                </c:pt>
                <c:pt idx="1027">
                  <c:v>84.166610000000006</c:v>
                </c:pt>
                <c:pt idx="1028">
                  <c:v>84.299800000000005</c:v>
                </c:pt>
                <c:pt idx="1029">
                  <c:v>84.432990000000004</c:v>
                </c:pt>
                <c:pt idx="1030">
                  <c:v>84.569779999999994</c:v>
                </c:pt>
                <c:pt idx="1031">
                  <c:v>84.708969999999994</c:v>
                </c:pt>
                <c:pt idx="1032">
                  <c:v>84.846959999999996</c:v>
                </c:pt>
                <c:pt idx="1033">
                  <c:v>84.986149999999995</c:v>
                </c:pt>
                <c:pt idx="1034">
                  <c:v>85.125339999999994</c:v>
                </c:pt>
                <c:pt idx="1035">
                  <c:v>85.263329999999996</c:v>
                </c:pt>
                <c:pt idx="1036">
                  <c:v>85.400120000000001</c:v>
                </c:pt>
                <c:pt idx="1037">
                  <c:v>85.535709999999995</c:v>
                </c:pt>
                <c:pt idx="1038">
                  <c:v>85.671300000000002</c:v>
                </c:pt>
                <c:pt idx="1039">
                  <c:v>85.809290000000004</c:v>
                </c:pt>
                <c:pt idx="1040">
                  <c:v>85.948480000000004</c:v>
                </c:pt>
                <c:pt idx="1041">
                  <c:v>86.090069999999997</c:v>
                </c:pt>
                <c:pt idx="1042">
                  <c:v>86.232860000000002</c:v>
                </c:pt>
                <c:pt idx="1043">
                  <c:v>86.374449999999996</c:v>
                </c:pt>
                <c:pt idx="1044">
                  <c:v>86.514840000000007</c:v>
                </c:pt>
                <c:pt idx="1045">
                  <c:v>86.651629999999997</c:v>
                </c:pt>
                <c:pt idx="1046">
                  <c:v>86.786019999999994</c:v>
                </c:pt>
                <c:pt idx="1047">
                  <c:v>86.920410000000004</c:v>
                </c:pt>
                <c:pt idx="1048">
                  <c:v>87.0548</c:v>
                </c:pt>
                <c:pt idx="1049">
                  <c:v>87.191590000000005</c:v>
                </c:pt>
                <c:pt idx="1050">
                  <c:v>87.331980000000001</c:v>
                </c:pt>
                <c:pt idx="1051">
                  <c:v>87.474770000000007</c:v>
                </c:pt>
                <c:pt idx="1052">
                  <c:v>87.61636</c:v>
                </c:pt>
                <c:pt idx="1053">
                  <c:v>87.755549999999999</c:v>
                </c:pt>
                <c:pt idx="1054">
                  <c:v>87.889939999999996</c:v>
                </c:pt>
                <c:pt idx="1055">
                  <c:v>88.023129999999995</c:v>
                </c:pt>
                <c:pt idx="1056">
                  <c:v>88.153919999999999</c:v>
                </c:pt>
                <c:pt idx="1057">
                  <c:v>88.285910000000001</c:v>
                </c:pt>
                <c:pt idx="1058">
                  <c:v>88.417900000000003</c:v>
                </c:pt>
                <c:pt idx="1059">
                  <c:v>88.551090000000002</c:v>
                </c:pt>
                <c:pt idx="1060">
                  <c:v>88.685479999999998</c:v>
                </c:pt>
                <c:pt idx="1061">
                  <c:v>88.821070000000006</c:v>
                </c:pt>
                <c:pt idx="1062">
                  <c:v>88.954260000000005</c:v>
                </c:pt>
                <c:pt idx="1063">
                  <c:v>89.085049999999995</c:v>
                </c:pt>
                <c:pt idx="1064">
                  <c:v>89.213440000000006</c:v>
                </c:pt>
                <c:pt idx="1065">
                  <c:v>89.343029999999999</c:v>
                </c:pt>
                <c:pt idx="1066">
                  <c:v>89.473820000000003</c:v>
                </c:pt>
                <c:pt idx="1067">
                  <c:v>89.60821</c:v>
                </c:pt>
                <c:pt idx="1068">
                  <c:v>89.743799999999993</c:v>
                </c:pt>
                <c:pt idx="1069">
                  <c:v>89.882990000000007</c:v>
                </c:pt>
                <c:pt idx="1070">
                  <c:v>90.019779999999997</c:v>
                </c:pt>
                <c:pt idx="1071">
                  <c:v>90.155370000000005</c:v>
                </c:pt>
                <c:pt idx="1072">
                  <c:v>90.288560000000004</c:v>
                </c:pt>
                <c:pt idx="1073">
                  <c:v>90.419349999999994</c:v>
                </c:pt>
                <c:pt idx="1074">
                  <c:v>90.550139999999999</c:v>
                </c:pt>
                <c:pt idx="1075">
                  <c:v>90.679730000000006</c:v>
                </c:pt>
                <c:pt idx="1076">
                  <c:v>90.814120000000003</c:v>
                </c:pt>
                <c:pt idx="1077">
                  <c:v>90.952110000000005</c:v>
                </c:pt>
                <c:pt idx="1078">
                  <c:v>91.093699999999998</c:v>
                </c:pt>
                <c:pt idx="1079">
                  <c:v>91.236490000000003</c:v>
                </c:pt>
                <c:pt idx="1080">
                  <c:v>91.375680000000003</c:v>
                </c:pt>
                <c:pt idx="1081">
                  <c:v>91.511269999999996</c:v>
                </c:pt>
                <c:pt idx="1082">
                  <c:v>91.643259999999998</c:v>
                </c:pt>
                <c:pt idx="1083">
                  <c:v>91.774050000000003</c:v>
                </c:pt>
                <c:pt idx="1084">
                  <c:v>91.904839999999993</c:v>
                </c:pt>
                <c:pt idx="1085">
                  <c:v>92.036829999999995</c:v>
                </c:pt>
                <c:pt idx="1086">
                  <c:v>92.172420000000002</c:v>
                </c:pt>
                <c:pt idx="1087">
                  <c:v>92.311610000000002</c:v>
                </c:pt>
                <c:pt idx="1088">
                  <c:v>92.453199999999995</c:v>
                </c:pt>
                <c:pt idx="1089">
                  <c:v>92.594790000000003</c:v>
                </c:pt>
                <c:pt idx="1090">
                  <c:v>92.732780000000005</c:v>
                </c:pt>
                <c:pt idx="1091">
                  <c:v>92.869569999999996</c:v>
                </c:pt>
                <c:pt idx="1092">
                  <c:v>93.002759999999995</c:v>
                </c:pt>
                <c:pt idx="1093">
                  <c:v>93.135949999999994</c:v>
                </c:pt>
                <c:pt idx="1094">
                  <c:v>93.270340000000004</c:v>
                </c:pt>
                <c:pt idx="1095">
                  <c:v>93.405929999999998</c:v>
                </c:pt>
                <c:pt idx="1096">
                  <c:v>93.545119999999997</c:v>
                </c:pt>
                <c:pt idx="1097">
                  <c:v>93.685509999999994</c:v>
                </c:pt>
                <c:pt idx="1098">
                  <c:v>93.825900000000004</c:v>
                </c:pt>
                <c:pt idx="1099">
                  <c:v>93.965090000000004</c:v>
                </c:pt>
                <c:pt idx="1100">
                  <c:v>94.101879999999994</c:v>
                </c:pt>
                <c:pt idx="1101">
                  <c:v>94.236270000000005</c:v>
                </c:pt>
                <c:pt idx="1102">
                  <c:v>94.370660000000001</c:v>
                </c:pt>
                <c:pt idx="1103">
                  <c:v>94.505049999999997</c:v>
                </c:pt>
                <c:pt idx="1104">
                  <c:v>94.643039999999999</c:v>
                </c:pt>
                <c:pt idx="1105">
                  <c:v>94.783429999999996</c:v>
                </c:pt>
                <c:pt idx="1106">
                  <c:v>94.925020000000004</c:v>
                </c:pt>
                <c:pt idx="1107">
                  <c:v>95.063010000000006</c:v>
                </c:pt>
                <c:pt idx="1108">
                  <c:v>95.198599999999999</c:v>
                </c:pt>
                <c:pt idx="1109">
                  <c:v>95.329390000000004</c:v>
                </c:pt>
                <c:pt idx="1110">
                  <c:v>95.45778</c:v>
                </c:pt>
                <c:pt idx="1111">
                  <c:v>95.584969999999998</c:v>
                </c:pt>
                <c:pt idx="1112">
                  <c:v>95.713359999999994</c:v>
                </c:pt>
                <c:pt idx="1113">
                  <c:v>95.844149999999999</c:v>
                </c:pt>
                <c:pt idx="1114">
                  <c:v>95.977339999999998</c:v>
                </c:pt>
                <c:pt idx="1115">
                  <c:v>96.114130000000003</c:v>
                </c:pt>
                <c:pt idx="1116">
                  <c:v>96.250919999999994</c:v>
                </c:pt>
                <c:pt idx="1117">
                  <c:v>96.385310000000004</c:v>
                </c:pt>
                <c:pt idx="1118">
                  <c:v>96.517300000000006</c:v>
                </c:pt>
                <c:pt idx="1119">
                  <c:v>96.644490000000005</c:v>
                </c:pt>
                <c:pt idx="1120">
                  <c:v>96.769279999999995</c:v>
                </c:pt>
                <c:pt idx="1121">
                  <c:v>96.896479999999997</c:v>
                </c:pt>
                <c:pt idx="1122">
                  <c:v>97.026070000000004</c:v>
                </c:pt>
                <c:pt idx="1123">
                  <c:v>97.16046</c:v>
                </c:pt>
                <c:pt idx="1124">
                  <c:v>97.297250000000005</c:v>
                </c:pt>
                <c:pt idx="1125">
                  <c:v>97.438839999999999</c:v>
                </c:pt>
                <c:pt idx="1126">
                  <c:v>97.579229999999995</c:v>
                </c:pt>
                <c:pt idx="1127">
                  <c:v>97.718410000000006</c:v>
                </c:pt>
                <c:pt idx="1128">
                  <c:v>97.856399999999994</c:v>
                </c:pt>
                <c:pt idx="1129">
                  <c:v>97.990790000000004</c:v>
                </c:pt>
                <c:pt idx="1130">
                  <c:v>98.123990000000006</c:v>
                </c:pt>
                <c:pt idx="1131">
                  <c:v>98.25958</c:v>
                </c:pt>
                <c:pt idx="1132">
                  <c:v>98.397570000000002</c:v>
                </c:pt>
                <c:pt idx="1133">
                  <c:v>98.537949999999995</c:v>
                </c:pt>
                <c:pt idx="1134">
                  <c:v>98.679540000000003</c:v>
                </c:pt>
                <c:pt idx="1135">
                  <c:v>98.819929999999999</c:v>
                </c:pt>
                <c:pt idx="1136">
                  <c:v>98.957920000000001</c:v>
                </c:pt>
                <c:pt idx="1137">
                  <c:v>99.092309999999998</c:v>
                </c:pt>
                <c:pt idx="1138">
                  <c:v>99.223100000000002</c:v>
                </c:pt>
                <c:pt idx="1139">
                  <c:v>99.352689999999996</c:v>
                </c:pt>
                <c:pt idx="1140">
                  <c:v>99.485889999999998</c:v>
                </c:pt>
                <c:pt idx="1141">
                  <c:v>99.625069999999994</c:v>
                </c:pt>
                <c:pt idx="1142">
                  <c:v>99.769059999999996</c:v>
                </c:pt>
                <c:pt idx="1143">
                  <c:v>99.915450000000007</c:v>
                </c:pt>
                <c:pt idx="1144">
                  <c:v>100.06064000000001</c:v>
                </c:pt>
                <c:pt idx="1145">
                  <c:v>100.20103</c:v>
                </c:pt>
                <c:pt idx="1146">
                  <c:v>100.33542</c:v>
                </c:pt>
                <c:pt idx="1147">
                  <c:v>100.46501000000001</c:v>
                </c:pt>
                <c:pt idx="1148">
                  <c:v>100.5946</c:v>
                </c:pt>
                <c:pt idx="1149">
                  <c:v>100.72418999999999</c:v>
                </c:pt>
                <c:pt idx="1150">
                  <c:v>100.85617999999999</c:v>
                </c:pt>
                <c:pt idx="1151">
                  <c:v>100.99297</c:v>
                </c:pt>
                <c:pt idx="1152">
                  <c:v>101.13216</c:v>
                </c:pt>
                <c:pt idx="1153">
                  <c:v>101.27375000000001</c:v>
                </c:pt>
                <c:pt idx="1154">
                  <c:v>101.41173999999999</c:v>
                </c:pt>
                <c:pt idx="1155">
                  <c:v>101.54373</c:v>
                </c:pt>
                <c:pt idx="1156">
                  <c:v>101.67332</c:v>
                </c:pt>
                <c:pt idx="1157">
                  <c:v>101.80291</c:v>
                </c:pt>
                <c:pt idx="1158">
                  <c:v>101.93371</c:v>
                </c:pt>
                <c:pt idx="1159">
                  <c:v>102.06570000000001</c:v>
                </c:pt>
                <c:pt idx="1160">
                  <c:v>102.20129</c:v>
                </c:pt>
                <c:pt idx="1161">
                  <c:v>102.33928</c:v>
                </c:pt>
                <c:pt idx="1162">
                  <c:v>102.47727</c:v>
                </c:pt>
                <c:pt idx="1163">
                  <c:v>102.58646</c:v>
                </c:pt>
                <c:pt idx="1164">
                  <c:v>102.70765</c:v>
                </c:pt>
                <c:pt idx="1165">
                  <c:v>102.85284</c:v>
                </c:pt>
                <c:pt idx="1166">
                  <c:v>103.06162</c:v>
                </c:pt>
                <c:pt idx="1167">
                  <c:v>103.20921</c:v>
                </c:pt>
                <c:pt idx="1168">
                  <c:v>103.3544</c:v>
                </c:pt>
                <c:pt idx="1169">
                  <c:v>103.43839</c:v>
                </c:pt>
                <c:pt idx="1170">
                  <c:v>103.52119</c:v>
                </c:pt>
                <c:pt idx="1171">
                  <c:v>103.58358</c:v>
                </c:pt>
                <c:pt idx="1172">
                  <c:v>103.64358</c:v>
                </c:pt>
                <c:pt idx="1173">
                  <c:v>103.69038</c:v>
                </c:pt>
                <c:pt idx="1174">
                  <c:v>103.72637</c:v>
                </c:pt>
                <c:pt idx="1175">
                  <c:v>103.85836</c:v>
                </c:pt>
                <c:pt idx="1176">
                  <c:v>104.04315</c:v>
                </c:pt>
                <c:pt idx="1177">
                  <c:v>104.21834</c:v>
                </c:pt>
                <c:pt idx="1178">
                  <c:v>104.38751999999999</c:v>
                </c:pt>
                <c:pt idx="1179">
                  <c:v>104.55431</c:v>
                </c:pt>
                <c:pt idx="1180">
                  <c:v>104.7187</c:v>
                </c:pt>
                <c:pt idx="1181">
                  <c:v>104.87949</c:v>
                </c:pt>
                <c:pt idx="1182">
                  <c:v>105.03308</c:v>
                </c:pt>
                <c:pt idx="1183">
                  <c:v>105.17946999999999</c:v>
                </c:pt>
                <c:pt idx="1184">
                  <c:v>105.32106</c:v>
                </c:pt>
                <c:pt idx="1185">
                  <c:v>105.45784999999999</c:v>
                </c:pt>
                <c:pt idx="1186">
                  <c:v>105.59464</c:v>
                </c:pt>
                <c:pt idx="1187">
                  <c:v>105.73263</c:v>
                </c:pt>
                <c:pt idx="1188">
                  <c:v>105.87302</c:v>
                </c:pt>
                <c:pt idx="1189">
                  <c:v>106.0158</c:v>
                </c:pt>
                <c:pt idx="1190">
                  <c:v>106.15859</c:v>
                </c:pt>
                <c:pt idx="1191">
                  <c:v>106.30258000000001</c:v>
                </c:pt>
                <c:pt idx="1192">
                  <c:v>106.44177000000001</c:v>
                </c:pt>
                <c:pt idx="1193">
                  <c:v>106.57736</c:v>
                </c:pt>
                <c:pt idx="1194">
                  <c:v>106.71174999999999</c:v>
                </c:pt>
                <c:pt idx="1195">
                  <c:v>106.84734</c:v>
                </c:pt>
                <c:pt idx="1196">
                  <c:v>106.98533</c:v>
                </c:pt>
                <c:pt idx="1197">
                  <c:v>107.12692</c:v>
                </c:pt>
                <c:pt idx="1198">
                  <c:v>107.27091</c:v>
                </c:pt>
                <c:pt idx="1199">
                  <c:v>107.41370000000001</c:v>
                </c:pt>
                <c:pt idx="1200">
                  <c:v>107.55409</c:v>
                </c:pt>
                <c:pt idx="1201">
                  <c:v>107.69088000000001</c:v>
                </c:pt>
                <c:pt idx="1202">
                  <c:v>107.82407000000001</c:v>
                </c:pt>
                <c:pt idx="1203">
                  <c:v>107.95605999999999</c:v>
                </c:pt>
                <c:pt idx="1204">
                  <c:v>108.08805</c:v>
                </c:pt>
                <c:pt idx="1205">
                  <c:v>108.22244000000001</c:v>
                </c:pt>
                <c:pt idx="1206">
                  <c:v>108.36163000000001</c:v>
                </c:pt>
                <c:pt idx="1207">
                  <c:v>108.50322</c:v>
                </c:pt>
                <c:pt idx="1208">
                  <c:v>108.64241</c:v>
                </c:pt>
                <c:pt idx="1209">
                  <c:v>108.7792</c:v>
                </c:pt>
                <c:pt idx="1210">
                  <c:v>108.90998999999999</c:v>
                </c:pt>
                <c:pt idx="1211">
                  <c:v>109.03958</c:v>
                </c:pt>
                <c:pt idx="1212">
                  <c:v>109.16916999999999</c:v>
                </c:pt>
                <c:pt idx="1213">
                  <c:v>109.29996</c:v>
                </c:pt>
                <c:pt idx="1214">
                  <c:v>109.43195</c:v>
                </c:pt>
                <c:pt idx="1215">
                  <c:v>109.56753999999999</c:v>
                </c:pt>
                <c:pt idx="1216">
                  <c:v>109.70433</c:v>
                </c:pt>
                <c:pt idx="1217">
                  <c:v>109.84352</c:v>
                </c:pt>
                <c:pt idx="1218">
                  <c:v>109.98031</c:v>
                </c:pt>
                <c:pt idx="1219">
                  <c:v>110.1147</c:v>
                </c:pt>
                <c:pt idx="1220">
                  <c:v>110.24669</c:v>
                </c:pt>
                <c:pt idx="1221">
                  <c:v>110.37748000000001</c:v>
                </c:pt>
                <c:pt idx="1222">
                  <c:v>110.50946999999999</c:v>
                </c:pt>
                <c:pt idx="1223">
                  <c:v>110.64506</c:v>
                </c:pt>
                <c:pt idx="1224">
                  <c:v>110.78305</c:v>
                </c:pt>
                <c:pt idx="1225">
                  <c:v>110.92344</c:v>
                </c:pt>
                <c:pt idx="1226">
                  <c:v>111.06263</c:v>
                </c:pt>
                <c:pt idx="1227">
                  <c:v>111.20062</c:v>
                </c:pt>
                <c:pt idx="1228">
                  <c:v>111.33741000000001</c:v>
                </c:pt>
                <c:pt idx="1229">
                  <c:v>111.47539999999999</c:v>
                </c:pt>
                <c:pt idx="1230">
                  <c:v>111.61219</c:v>
                </c:pt>
                <c:pt idx="1231">
                  <c:v>111.74898</c:v>
                </c:pt>
                <c:pt idx="1232">
                  <c:v>111.88817</c:v>
                </c:pt>
                <c:pt idx="1233">
                  <c:v>112.03095999999999</c:v>
                </c:pt>
                <c:pt idx="1234">
                  <c:v>112.17495</c:v>
                </c:pt>
                <c:pt idx="1235">
                  <c:v>112.32134000000001</c:v>
                </c:pt>
                <c:pt idx="1236">
                  <c:v>112.46532999999999</c:v>
                </c:pt>
                <c:pt idx="1237">
                  <c:v>112.60572000000001</c:v>
                </c:pt>
                <c:pt idx="1238">
                  <c:v>112.74251</c:v>
                </c:pt>
                <c:pt idx="1239">
                  <c:v>112.87690000000001</c:v>
                </c:pt>
                <c:pt idx="1240">
                  <c:v>113.00888999999999</c:v>
                </c:pt>
                <c:pt idx="1241">
                  <c:v>113.14208000000001</c:v>
                </c:pt>
                <c:pt idx="1242">
                  <c:v>113.27647</c:v>
                </c:pt>
                <c:pt idx="1243">
                  <c:v>113.41566</c:v>
                </c:pt>
                <c:pt idx="1244">
                  <c:v>113.55844999999999</c:v>
                </c:pt>
                <c:pt idx="1245">
                  <c:v>113.70244</c:v>
                </c:pt>
                <c:pt idx="1246">
                  <c:v>113.84403</c:v>
                </c:pt>
                <c:pt idx="1247">
                  <c:v>113.97962</c:v>
                </c:pt>
                <c:pt idx="1248">
                  <c:v>114.11281</c:v>
                </c:pt>
                <c:pt idx="1249">
                  <c:v>114.2424</c:v>
                </c:pt>
                <c:pt idx="1250">
                  <c:v>114.37079</c:v>
                </c:pt>
                <c:pt idx="1251">
                  <c:v>114.50158</c:v>
                </c:pt>
                <c:pt idx="1252">
                  <c:v>114.63477</c:v>
                </c:pt>
                <c:pt idx="1253">
                  <c:v>114.77276000000001</c:v>
                </c:pt>
                <c:pt idx="1254">
                  <c:v>114.91315</c:v>
                </c:pt>
                <c:pt idx="1255">
                  <c:v>115.05354</c:v>
                </c:pt>
                <c:pt idx="1256">
                  <c:v>115.19033</c:v>
                </c:pt>
                <c:pt idx="1257">
                  <c:v>115.32352</c:v>
                </c:pt>
                <c:pt idx="1258">
                  <c:v>115.45551</c:v>
                </c:pt>
                <c:pt idx="1259">
                  <c:v>115.58629999999999</c:v>
                </c:pt>
                <c:pt idx="1260">
                  <c:v>115.72069</c:v>
                </c:pt>
                <c:pt idx="1261">
                  <c:v>115.85868000000001</c:v>
                </c:pt>
                <c:pt idx="1262">
                  <c:v>115.99787000000001</c:v>
                </c:pt>
                <c:pt idx="1263">
                  <c:v>116.13585999999999</c:v>
                </c:pt>
                <c:pt idx="1264">
                  <c:v>116.27145</c:v>
                </c:pt>
                <c:pt idx="1265">
                  <c:v>116.40464</c:v>
                </c:pt>
                <c:pt idx="1266">
                  <c:v>116.53543000000001</c:v>
                </c:pt>
                <c:pt idx="1267">
                  <c:v>116.66382</c:v>
                </c:pt>
                <c:pt idx="1268">
                  <c:v>116.79221</c:v>
                </c:pt>
                <c:pt idx="1269">
                  <c:v>116.923</c:v>
                </c:pt>
                <c:pt idx="1270">
                  <c:v>117.05859</c:v>
                </c:pt>
                <c:pt idx="1271">
                  <c:v>117.20138</c:v>
                </c:pt>
                <c:pt idx="1272">
                  <c:v>117.34657</c:v>
                </c:pt>
                <c:pt idx="1273">
                  <c:v>117.49056</c:v>
                </c:pt>
                <c:pt idx="1274">
                  <c:v>117.62975</c:v>
                </c:pt>
                <c:pt idx="1275">
                  <c:v>117.76533999999999</c:v>
                </c:pt>
                <c:pt idx="1276">
                  <c:v>117.89733</c:v>
                </c:pt>
                <c:pt idx="1277">
                  <c:v>118.03052</c:v>
                </c:pt>
                <c:pt idx="1278">
                  <c:v>118.16370999999999</c:v>
                </c:pt>
                <c:pt idx="1279">
                  <c:v>118.3005</c:v>
                </c:pt>
                <c:pt idx="1280">
                  <c:v>118.44089</c:v>
                </c:pt>
                <c:pt idx="1281">
                  <c:v>118.58368</c:v>
                </c:pt>
                <c:pt idx="1282">
                  <c:v>118.72647000000001</c:v>
                </c:pt>
                <c:pt idx="1283">
                  <c:v>118.86566000000001</c:v>
                </c:pt>
                <c:pt idx="1284">
                  <c:v>118.99885</c:v>
                </c:pt>
                <c:pt idx="1285">
                  <c:v>119.13084000000001</c:v>
                </c:pt>
                <c:pt idx="1286">
                  <c:v>119.26282999999999</c:v>
                </c:pt>
                <c:pt idx="1287">
                  <c:v>119.39722</c:v>
                </c:pt>
                <c:pt idx="1288">
                  <c:v>119.53400999999999</c:v>
                </c:pt>
                <c:pt idx="1289">
                  <c:v>119.6756</c:v>
                </c:pt>
                <c:pt idx="1290">
                  <c:v>119.81959000000001</c:v>
                </c:pt>
                <c:pt idx="1291">
                  <c:v>119.96357999999999</c:v>
                </c:pt>
                <c:pt idx="1292">
                  <c:v>120.10517</c:v>
                </c:pt>
                <c:pt idx="1293">
                  <c:v>120.24196000000001</c:v>
                </c:pt>
                <c:pt idx="1294">
                  <c:v>120.37635</c:v>
                </c:pt>
                <c:pt idx="1295">
                  <c:v>120.50834</c:v>
                </c:pt>
                <c:pt idx="1296">
                  <c:v>120.63912999999999</c:v>
                </c:pt>
                <c:pt idx="1297">
                  <c:v>120.77352</c:v>
                </c:pt>
                <c:pt idx="1298">
                  <c:v>120.91031</c:v>
                </c:pt>
                <c:pt idx="1299">
                  <c:v>121.04949999999999</c:v>
                </c:pt>
                <c:pt idx="1300">
                  <c:v>121.18868999999999</c:v>
                </c:pt>
                <c:pt idx="1301">
                  <c:v>121.32428</c:v>
                </c:pt>
                <c:pt idx="1302">
                  <c:v>121.45507000000001</c:v>
                </c:pt>
                <c:pt idx="1303">
                  <c:v>121.58346</c:v>
                </c:pt>
                <c:pt idx="1304">
                  <c:v>121.71065</c:v>
                </c:pt>
                <c:pt idx="1305">
                  <c:v>121.83784</c:v>
                </c:pt>
                <c:pt idx="1306">
                  <c:v>121.96863</c:v>
                </c:pt>
                <c:pt idx="1307">
                  <c:v>122.10302</c:v>
                </c:pt>
                <c:pt idx="1308">
                  <c:v>122.23981000000001</c:v>
                </c:pt>
                <c:pt idx="1309">
                  <c:v>122.379</c:v>
                </c:pt>
                <c:pt idx="1310">
                  <c:v>122.51819</c:v>
                </c:pt>
                <c:pt idx="1311">
                  <c:v>122.65258</c:v>
                </c:pt>
                <c:pt idx="1312">
                  <c:v>122.78216999999999</c:v>
                </c:pt>
                <c:pt idx="1313">
                  <c:v>122.90936000000001</c:v>
                </c:pt>
                <c:pt idx="1314">
                  <c:v>123.03534999999999</c:v>
                </c:pt>
                <c:pt idx="1315">
                  <c:v>123.16494</c:v>
                </c:pt>
                <c:pt idx="1316">
                  <c:v>123.29693</c:v>
                </c:pt>
                <c:pt idx="1317">
                  <c:v>123.43371999999999</c:v>
                </c:pt>
                <c:pt idx="1318">
                  <c:v>123.57411</c:v>
                </c:pt>
                <c:pt idx="1319">
                  <c:v>123.7145</c:v>
                </c:pt>
                <c:pt idx="1320">
                  <c:v>123.85489</c:v>
                </c:pt>
                <c:pt idx="1321">
                  <c:v>123.99408</c:v>
                </c:pt>
                <c:pt idx="1322">
                  <c:v>124.13087</c:v>
                </c:pt>
                <c:pt idx="1323">
                  <c:v>124.26406</c:v>
                </c:pt>
                <c:pt idx="1324">
                  <c:v>124.39725</c:v>
                </c:pt>
                <c:pt idx="1325">
                  <c:v>124.53404</c:v>
                </c:pt>
                <c:pt idx="1326">
                  <c:v>124.67203000000001</c:v>
                </c:pt>
                <c:pt idx="1327">
                  <c:v>124.81242</c:v>
                </c:pt>
                <c:pt idx="1328">
                  <c:v>124.95281</c:v>
                </c:pt>
                <c:pt idx="1329">
                  <c:v>125.092</c:v>
                </c:pt>
                <c:pt idx="1330">
                  <c:v>125.22999</c:v>
                </c:pt>
                <c:pt idx="1331">
                  <c:v>125.36318</c:v>
                </c:pt>
                <c:pt idx="1332">
                  <c:v>125.49517</c:v>
                </c:pt>
                <c:pt idx="1333">
                  <c:v>125.62596000000001</c:v>
                </c:pt>
                <c:pt idx="1334">
                  <c:v>125.76035</c:v>
                </c:pt>
                <c:pt idx="1335">
                  <c:v>125.90074</c:v>
                </c:pt>
                <c:pt idx="1336">
                  <c:v>126.04593</c:v>
                </c:pt>
                <c:pt idx="1337">
                  <c:v>126.19352000000001</c:v>
                </c:pt>
                <c:pt idx="1338">
                  <c:v>126.33991</c:v>
                </c:pt>
                <c:pt idx="1339">
                  <c:v>126.4815</c:v>
                </c:pt>
                <c:pt idx="1340">
                  <c:v>126.61949</c:v>
                </c:pt>
                <c:pt idx="1341">
                  <c:v>126.75388</c:v>
                </c:pt>
                <c:pt idx="1342">
                  <c:v>126.88587</c:v>
                </c:pt>
                <c:pt idx="1343">
                  <c:v>127.01786</c:v>
                </c:pt>
                <c:pt idx="1344">
                  <c:v>127.15225</c:v>
                </c:pt>
                <c:pt idx="1345">
                  <c:v>127.28904</c:v>
                </c:pt>
                <c:pt idx="1346">
                  <c:v>127.42943</c:v>
                </c:pt>
                <c:pt idx="1347">
                  <c:v>127.56862</c:v>
                </c:pt>
                <c:pt idx="1348">
                  <c:v>127.70541</c:v>
                </c:pt>
                <c:pt idx="1349">
                  <c:v>127.8386</c:v>
                </c:pt>
                <c:pt idx="1350">
                  <c:v>127.96819000000001</c:v>
                </c:pt>
                <c:pt idx="1351">
                  <c:v>128.09657999999999</c:v>
                </c:pt>
                <c:pt idx="1352">
                  <c:v>128.22617</c:v>
                </c:pt>
                <c:pt idx="1353">
                  <c:v>128.35936000000001</c:v>
                </c:pt>
                <c:pt idx="1354">
                  <c:v>128.49615</c:v>
                </c:pt>
                <c:pt idx="1355">
                  <c:v>128.63293999999999</c:v>
                </c:pt>
                <c:pt idx="1356">
                  <c:v>128.76973000000001</c:v>
                </c:pt>
                <c:pt idx="1357">
                  <c:v>128.90531999999999</c:v>
                </c:pt>
                <c:pt idx="1358">
                  <c:v>129.03851</c:v>
                </c:pt>
                <c:pt idx="1359">
                  <c:v>129.1705</c:v>
                </c:pt>
                <c:pt idx="1360">
                  <c:v>129.30128999999999</c:v>
                </c:pt>
                <c:pt idx="1361">
                  <c:v>129.43328</c:v>
                </c:pt>
                <c:pt idx="1362">
                  <c:v>129.56647000000001</c:v>
                </c:pt>
                <c:pt idx="1363">
                  <c:v>129.70205999999999</c:v>
                </c:pt>
                <c:pt idx="1364">
                  <c:v>129.84125</c:v>
                </c:pt>
                <c:pt idx="1365">
                  <c:v>129.97924</c:v>
                </c:pt>
                <c:pt idx="1366">
                  <c:v>130.11723000000001</c:v>
                </c:pt>
                <c:pt idx="1367">
                  <c:v>130.25162</c:v>
                </c:pt>
                <c:pt idx="1368">
                  <c:v>130.38361</c:v>
                </c:pt>
                <c:pt idx="1369">
                  <c:v>130.51439999999999</c:v>
                </c:pt>
                <c:pt idx="1370">
                  <c:v>130.64639</c:v>
                </c:pt>
                <c:pt idx="1371">
                  <c:v>130.78077999999999</c:v>
                </c:pt>
                <c:pt idx="1372">
                  <c:v>130.91757000000001</c:v>
                </c:pt>
                <c:pt idx="1373">
                  <c:v>131.05796000000001</c:v>
                </c:pt>
                <c:pt idx="1374">
                  <c:v>131.20075</c:v>
                </c:pt>
                <c:pt idx="1375">
                  <c:v>131.34353999999999</c:v>
                </c:pt>
                <c:pt idx="1376">
                  <c:v>131.48273</c:v>
                </c:pt>
                <c:pt idx="1377">
                  <c:v>131.61712</c:v>
                </c:pt>
                <c:pt idx="1378">
                  <c:v>131.74790999999999</c:v>
                </c:pt>
                <c:pt idx="1379">
                  <c:v>131.87989999999999</c:v>
                </c:pt>
                <c:pt idx="1380">
                  <c:v>132.01188999999999</c:v>
                </c:pt>
                <c:pt idx="1381">
                  <c:v>132.14748</c:v>
                </c:pt>
                <c:pt idx="1382">
                  <c:v>132.28666999999999</c:v>
                </c:pt>
                <c:pt idx="1383">
                  <c:v>132.42946000000001</c:v>
                </c:pt>
                <c:pt idx="1384">
                  <c:v>132.57345000000001</c:v>
                </c:pt>
                <c:pt idx="1385">
                  <c:v>132.71624</c:v>
                </c:pt>
                <c:pt idx="1386">
                  <c:v>132.85302999999999</c:v>
                </c:pt>
                <c:pt idx="1387">
                  <c:v>132.98741999999999</c:v>
                </c:pt>
                <c:pt idx="1388">
                  <c:v>133.12181000000001</c:v>
                </c:pt>
                <c:pt idx="1389">
                  <c:v>133.255</c:v>
                </c:pt>
                <c:pt idx="1390">
                  <c:v>133.39178999999999</c:v>
                </c:pt>
                <c:pt idx="1391">
                  <c:v>133.53098</c:v>
                </c:pt>
                <c:pt idx="1392">
                  <c:v>133.67137</c:v>
                </c:pt>
                <c:pt idx="1393">
                  <c:v>133.81175999999999</c:v>
                </c:pt>
                <c:pt idx="1394">
                  <c:v>133.95095000000001</c:v>
                </c:pt>
                <c:pt idx="1395">
                  <c:v>134.08654000000001</c:v>
                </c:pt>
                <c:pt idx="1396">
                  <c:v>134.21852999999999</c:v>
                </c:pt>
                <c:pt idx="1397">
                  <c:v>134.34692000000001</c:v>
                </c:pt>
                <c:pt idx="1398">
                  <c:v>134.47531000000001</c:v>
                </c:pt>
                <c:pt idx="1399">
                  <c:v>134.60489999999999</c:v>
                </c:pt>
                <c:pt idx="1400">
                  <c:v>134.74048999999999</c:v>
                </c:pt>
                <c:pt idx="1401">
                  <c:v>134.87968000000001</c:v>
                </c:pt>
                <c:pt idx="1402">
                  <c:v>135.02007</c:v>
                </c:pt>
                <c:pt idx="1403">
                  <c:v>135.15806000000001</c:v>
                </c:pt>
                <c:pt idx="1404">
                  <c:v>135.29245</c:v>
                </c:pt>
                <c:pt idx="1405">
                  <c:v>135.42204000000001</c:v>
                </c:pt>
                <c:pt idx="1406">
                  <c:v>135.54803000000001</c:v>
                </c:pt>
                <c:pt idx="1407">
                  <c:v>135.67282</c:v>
                </c:pt>
                <c:pt idx="1408">
                  <c:v>135.79882000000001</c:v>
                </c:pt>
                <c:pt idx="1409">
                  <c:v>135.92841000000001</c:v>
                </c:pt>
                <c:pt idx="1410">
                  <c:v>136.06399999999999</c:v>
                </c:pt>
                <c:pt idx="1411">
                  <c:v>136.20199</c:v>
                </c:pt>
                <c:pt idx="1412">
                  <c:v>136.34118000000001</c:v>
                </c:pt>
                <c:pt idx="1413">
                  <c:v>136.47676999999999</c:v>
                </c:pt>
                <c:pt idx="1414">
                  <c:v>136.60875999999999</c:v>
                </c:pt>
                <c:pt idx="1415">
                  <c:v>136.73835</c:v>
                </c:pt>
                <c:pt idx="1416">
                  <c:v>136.86794</c:v>
                </c:pt>
                <c:pt idx="1417">
                  <c:v>137.00112999999999</c:v>
                </c:pt>
                <c:pt idx="1418">
                  <c:v>137.13552000000001</c:v>
                </c:pt>
                <c:pt idx="1419">
                  <c:v>137.27471</c:v>
                </c:pt>
                <c:pt idx="1420">
                  <c:v>137.4151</c:v>
                </c:pt>
                <c:pt idx="1421">
                  <c:v>137.55548999999999</c:v>
                </c:pt>
                <c:pt idx="1422">
                  <c:v>137.69347999999999</c:v>
                </c:pt>
                <c:pt idx="1423">
                  <c:v>137.83027000000001</c:v>
                </c:pt>
                <c:pt idx="1424">
                  <c:v>137.96466000000001</c:v>
                </c:pt>
                <c:pt idx="1425">
                  <c:v>138.09784999999999</c:v>
                </c:pt>
                <c:pt idx="1426">
                  <c:v>138.23104000000001</c:v>
                </c:pt>
                <c:pt idx="1427">
                  <c:v>138.36783</c:v>
                </c:pt>
                <c:pt idx="1428">
                  <c:v>138.50821999999999</c:v>
                </c:pt>
                <c:pt idx="1429">
                  <c:v>138.65101000000001</c:v>
                </c:pt>
                <c:pt idx="1430">
                  <c:v>138.79258999999999</c:v>
                </c:pt>
                <c:pt idx="1431">
                  <c:v>138.93178</c:v>
                </c:pt>
                <c:pt idx="1432">
                  <c:v>139.06737000000001</c:v>
                </c:pt>
                <c:pt idx="1433">
                  <c:v>139.19936000000001</c:v>
                </c:pt>
                <c:pt idx="1434">
                  <c:v>139.32896</c:v>
                </c:pt>
                <c:pt idx="1435">
                  <c:v>139.45975000000001</c:v>
                </c:pt>
                <c:pt idx="1436">
                  <c:v>139.59173999999999</c:v>
                </c:pt>
                <c:pt idx="1437">
                  <c:v>139.72972999999999</c:v>
                </c:pt>
                <c:pt idx="1438">
                  <c:v>139.87252000000001</c:v>
                </c:pt>
                <c:pt idx="1439">
                  <c:v>140.01650000000001</c:v>
                </c:pt>
                <c:pt idx="1440">
                  <c:v>140.15568999999999</c:v>
                </c:pt>
                <c:pt idx="1441">
                  <c:v>140.29007999999999</c:v>
                </c:pt>
                <c:pt idx="1442">
                  <c:v>140.41968</c:v>
                </c:pt>
                <c:pt idx="1443">
                  <c:v>140.54687000000001</c:v>
                </c:pt>
                <c:pt idx="1444">
                  <c:v>140.67526000000001</c:v>
                </c:pt>
                <c:pt idx="1445">
                  <c:v>140.80484999999999</c:v>
                </c:pt>
                <c:pt idx="1446">
                  <c:v>140.93683999999999</c:v>
                </c:pt>
                <c:pt idx="1447">
                  <c:v>141.07363000000001</c:v>
                </c:pt>
                <c:pt idx="1448">
                  <c:v>141.21281999999999</c:v>
                </c:pt>
                <c:pt idx="1449">
                  <c:v>141.34961000000001</c:v>
                </c:pt>
                <c:pt idx="1450">
                  <c:v>141.48400000000001</c:v>
                </c:pt>
                <c:pt idx="1451">
                  <c:v>141.61479</c:v>
                </c:pt>
                <c:pt idx="1452">
                  <c:v>141.74438000000001</c:v>
                </c:pt>
                <c:pt idx="1453">
                  <c:v>141.87277</c:v>
                </c:pt>
                <c:pt idx="1454">
                  <c:v>142.00476</c:v>
                </c:pt>
                <c:pt idx="1455">
                  <c:v>142.14155</c:v>
                </c:pt>
                <c:pt idx="1456">
                  <c:v>142.27954</c:v>
                </c:pt>
                <c:pt idx="1457">
                  <c:v>142.41632999999999</c:v>
                </c:pt>
                <c:pt idx="1458">
                  <c:v>142.55072000000001</c:v>
                </c:pt>
                <c:pt idx="1459">
                  <c:v>142.68151</c:v>
                </c:pt>
                <c:pt idx="1460">
                  <c:v>142.80869999999999</c:v>
                </c:pt>
                <c:pt idx="1461">
                  <c:v>142.93349000000001</c:v>
                </c:pt>
                <c:pt idx="1462">
                  <c:v>143.05708000000001</c:v>
                </c:pt>
                <c:pt idx="1463">
                  <c:v>143.18427</c:v>
                </c:pt>
                <c:pt idx="1464">
                  <c:v>143.31865999999999</c:v>
                </c:pt>
                <c:pt idx="1465">
                  <c:v>143.46025</c:v>
                </c:pt>
                <c:pt idx="1466">
                  <c:v>143.60424</c:v>
                </c:pt>
                <c:pt idx="1467">
                  <c:v>143.74823000000001</c:v>
                </c:pt>
                <c:pt idx="1468">
                  <c:v>143.88622000000001</c:v>
                </c:pt>
                <c:pt idx="1469">
                  <c:v>144.01940999999999</c:v>
                </c:pt>
                <c:pt idx="1470">
                  <c:v>144.149</c:v>
                </c:pt>
                <c:pt idx="1471">
                  <c:v>144.27978999999999</c:v>
                </c:pt>
                <c:pt idx="1472">
                  <c:v>144.41177999999999</c:v>
                </c:pt>
                <c:pt idx="1473">
                  <c:v>144.54857000000001</c:v>
                </c:pt>
                <c:pt idx="1474">
                  <c:v>144.68776</c:v>
                </c:pt>
                <c:pt idx="1475">
                  <c:v>144.83175</c:v>
                </c:pt>
                <c:pt idx="1476">
                  <c:v>144.97453999999999</c:v>
                </c:pt>
                <c:pt idx="1477">
                  <c:v>145.11492999999999</c:v>
                </c:pt>
                <c:pt idx="1478">
                  <c:v>145.25172000000001</c:v>
                </c:pt>
                <c:pt idx="1479">
                  <c:v>145.38490999999999</c:v>
                </c:pt>
                <c:pt idx="1480">
                  <c:v>145.51689999999999</c:v>
                </c:pt>
                <c:pt idx="1481">
                  <c:v>145.65009000000001</c:v>
                </c:pt>
                <c:pt idx="1482">
                  <c:v>145.78327999999999</c:v>
                </c:pt>
                <c:pt idx="1483">
                  <c:v>145.91887</c:v>
                </c:pt>
                <c:pt idx="1484">
                  <c:v>146.05806000000001</c:v>
                </c:pt>
                <c:pt idx="1485">
                  <c:v>146.19725</c:v>
                </c:pt>
                <c:pt idx="1486">
                  <c:v>146.33644000000001</c:v>
                </c:pt>
                <c:pt idx="1487">
                  <c:v>146.47323</c:v>
                </c:pt>
                <c:pt idx="1488">
                  <c:v>146.60762</c:v>
                </c:pt>
                <c:pt idx="1489">
                  <c:v>146.74200999999999</c:v>
                </c:pt>
                <c:pt idx="1490">
                  <c:v>146.874</c:v>
                </c:pt>
                <c:pt idx="1491">
                  <c:v>147.00599</c:v>
                </c:pt>
                <c:pt idx="1492">
                  <c:v>147.14158</c:v>
                </c:pt>
                <c:pt idx="1493">
                  <c:v>147.27957000000001</c:v>
                </c:pt>
                <c:pt idx="1494">
                  <c:v>147.41756000000001</c:v>
                </c:pt>
                <c:pt idx="1495">
                  <c:v>147.55314999999999</c:v>
                </c:pt>
                <c:pt idx="1496">
                  <c:v>147.68513999999999</c:v>
                </c:pt>
                <c:pt idx="1497">
                  <c:v>147.81233</c:v>
                </c:pt>
                <c:pt idx="1498">
                  <c:v>147.93832</c:v>
                </c:pt>
                <c:pt idx="1499">
                  <c:v>148.06310999999999</c:v>
                </c:pt>
                <c:pt idx="1500">
                  <c:v>148.18790000000001</c:v>
                </c:pt>
                <c:pt idx="1501">
                  <c:v>148.31629000000001</c:v>
                </c:pt>
                <c:pt idx="1502">
                  <c:v>148.44828000000001</c:v>
                </c:pt>
                <c:pt idx="1503">
                  <c:v>148.58507</c:v>
                </c:pt>
                <c:pt idx="1504">
                  <c:v>148.72066000000001</c:v>
                </c:pt>
                <c:pt idx="1505">
                  <c:v>148.85265999999999</c:v>
                </c:pt>
                <c:pt idx="1506">
                  <c:v>148.97864999999999</c:v>
                </c:pt>
                <c:pt idx="1507">
                  <c:v>149.10223999999999</c:v>
                </c:pt>
                <c:pt idx="1508">
                  <c:v>149.22583</c:v>
                </c:pt>
                <c:pt idx="1509">
                  <c:v>149.35182</c:v>
                </c:pt>
                <c:pt idx="1510">
                  <c:v>149.47900999999999</c:v>
                </c:pt>
                <c:pt idx="1511">
                  <c:v>149.61099999999999</c:v>
                </c:pt>
                <c:pt idx="1512">
                  <c:v>149.74659</c:v>
                </c:pt>
                <c:pt idx="1513">
                  <c:v>149.88218000000001</c:v>
                </c:pt>
                <c:pt idx="1514">
                  <c:v>150.01777000000001</c:v>
                </c:pt>
                <c:pt idx="1515">
                  <c:v>150.15096</c:v>
                </c:pt>
                <c:pt idx="1516">
                  <c:v>150.28055000000001</c:v>
                </c:pt>
                <c:pt idx="1517">
                  <c:v>150.41014000000001</c:v>
                </c:pt>
                <c:pt idx="1518">
                  <c:v>150.54093</c:v>
                </c:pt>
                <c:pt idx="1519">
                  <c:v>150.67411999999999</c:v>
                </c:pt>
                <c:pt idx="1520">
                  <c:v>150.80851000000001</c:v>
                </c:pt>
                <c:pt idx="1521">
                  <c:v>150.94409999999999</c:v>
                </c:pt>
                <c:pt idx="1522">
                  <c:v>151.08089000000001</c:v>
                </c:pt>
                <c:pt idx="1523">
                  <c:v>151.21647999999999</c:v>
                </c:pt>
                <c:pt idx="1524">
                  <c:v>151.34846999999999</c:v>
                </c:pt>
                <c:pt idx="1525">
                  <c:v>151.47685999999999</c:v>
                </c:pt>
                <c:pt idx="1526">
                  <c:v>151.60284999999999</c:v>
                </c:pt>
                <c:pt idx="1527">
                  <c:v>151.73124000000001</c:v>
                </c:pt>
                <c:pt idx="1528">
                  <c:v>151.86322999999999</c:v>
                </c:pt>
                <c:pt idx="1529">
                  <c:v>152.00242</c:v>
                </c:pt>
                <c:pt idx="1530">
                  <c:v>152.14641</c:v>
                </c:pt>
                <c:pt idx="1531">
                  <c:v>152.29040000000001</c:v>
                </c:pt>
                <c:pt idx="1532">
                  <c:v>152.43079</c:v>
                </c:pt>
                <c:pt idx="1533">
                  <c:v>152.56638000000001</c:v>
                </c:pt>
                <c:pt idx="1534">
                  <c:v>152.69717</c:v>
                </c:pt>
                <c:pt idx="1535">
                  <c:v>152.82676000000001</c:v>
                </c:pt>
                <c:pt idx="1536">
                  <c:v>152.95515</c:v>
                </c:pt>
                <c:pt idx="1537">
                  <c:v>153.08474000000001</c:v>
                </c:pt>
                <c:pt idx="1538">
                  <c:v>153.21793</c:v>
                </c:pt>
                <c:pt idx="1539">
                  <c:v>153.35231999999999</c:v>
                </c:pt>
                <c:pt idx="1540">
                  <c:v>153.48911000000001</c:v>
                </c:pt>
                <c:pt idx="1541">
                  <c:v>153.62350000000001</c:v>
                </c:pt>
                <c:pt idx="1542">
                  <c:v>153.75429</c:v>
                </c:pt>
                <c:pt idx="1543">
                  <c:v>153.88029</c:v>
                </c:pt>
                <c:pt idx="1544">
                  <c:v>154.00388000000001</c:v>
                </c:pt>
                <c:pt idx="1545">
                  <c:v>154.12746999999999</c:v>
                </c:pt>
                <c:pt idx="1546">
                  <c:v>154.25466</c:v>
                </c:pt>
                <c:pt idx="1547">
                  <c:v>154.38544999999999</c:v>
                </c:pt>
                <c:pt idx="1548">
                  <c:v>154.51743999999999</c:v>
                </c:pt>
                <c:pt idx="1549">
                  <c:v>154.65182999999999</c:v>
                </c:pt>
                <c:pt idx="1550">
                  <c:v>154.78502</c:v>
                </c:pt>
                <c:pt idx="1551">
                  <c:v>154.91580999999999</c:v>
                </c:pt>
                <c:pt idx="1552">
                  <c:v>155.04419999999999</c:v>
                </c:pt>
                <c:pt idx="1553">
                  <c:v>155.17018999999999</c:v>
                </c:pt>
                <c:pt idx="1554">
                  <c:v>155.29498000000001</c:v>
                </c:pt>
                <c:pt idx="1555">
                  <c:v>155.42097000000001</c:v>
                </c:pt>
                <c:pt idx="1556">
                  <c:v>155.55055999999999</c:v>
                </c:pt>
                <c:pt idx="1557">
                  <c:v>155.68494999999999</c:v>
                </c:pt>
                <c:pt idx="1558">
                  <c:v>155.82053999999999</c:v>
                </c:pt>
                <c:pt idx="1559">
                  <c:v>155.95613</c:v>
                </c:pt>
                <c:pt idx="1560">
                  <c:v>156.08931999999999</c:v>
                </c:pt>
                <c:pt idx="1561">
                  <c:v>156.22011000000001</c:v>
                </c:pt>
                <c:pt idx="1562">
                  <c:v>156.34610000000001</c:v>
                </c:pt>
                <c:pt idx="1563">
                  <c:v>156.47209000000001</c:v>
                </c:pt>
                <c:pt idx="1564">
                  <c:v>156.59809000000001</c:v>
                </c:pt>
                <c:pt idx="1565">
                  <c:v>156.72767999999999</c:v>
                </c:pt>
                <c:pt idx="1566">
                  <c:v>156.86087000000001</c:v>
                </c:pt>
                <c:pt idx="1567">
                  <c:v>156.99886000000001</c:v>
                </c:pt>
                <c:pt idx="1568">
                  <c:v>157.13925</c:v>
                </c:pt>
                <c:pt idx="1569">
                  <c:v>157.27964</c:v>
                </c:pt>
                <c:pt idx="1570">
                  <c:v>157.41523000000001</c:v>
                </c:pt>
                <c:pt idx="1571">
                  <c:v>157.54602</c:v>
                </c:pt>
                <c:pt idx="1572">
                  <c:v>157.67321000000001</c:v>
                </c:pt>
                <c:pt idx="1573">
                  <c:v>157.79920000000001</c:v>
                </c:pt>
                <c:pt idx="1574">
                  <c:v>157.92639</c:v>
                </c:pt>
                <c:pt idx="1575">
                  <c:v>158.05477999999999</c:v>
                </c:pt>
                <c:pt idx="1576">
                  <c:v>158.18677</c:v>
                </c:pt>
                <c:pt idx="1577">
                  <c:v>158.32476</c:v>
                </c:pt>
                <c:pt idx="1578">
                  <c:v>158.46514999999999</c:v>
                </c:pt>
                <c:pt idx="1579">
                  <c:v>158.60434000000001</c:v>
                </c:pt>
                <c:pt idx="1580">
                  <c:v>158.73992999999999</c:v>
                </c:pt>
                <c:pt idx="1581">
                  <c:v>158.87072000000001</c:v>
                </c:pt>
                <c:pt idx="1582">
                  <c:v>159.00031000000001</c:v>
                </c:pt>
                <c:pt idx="1583">
                  <c:v>159.1311</c:v>
                </c:pt>
                <c:pt idx="1584">
                  <c:v>159.26309000000001</c:v>
                </c:pt>
                <c:pt idx="1585">
                  <c:v>159.39627999999999</c:v>
                </c:pt>
                <c:pt idx="1586">
                  <c:v>159.53066999999999</c:v>
                </c:pt>
                <c:pt idx="1587">
                  <c:v>159.66625999999999</c:v>
                </c:pt>
                <c:pt idx="1588">
                  <c:v>159.80185</c:v>
                </c:pt>
                <c:pt idx="1589">
                  <c:v>159.93503999999999</c:v>
                </c:pt>
                <c:pt idx="1590">
                  <c:v>160.06462999999999</c:v>
                </c:pt>
                <c:pt idx="1591">
                  <c:v>160.18942000000001</c:v>
                </c:pt>
                <c:pt idx="1592">
                  <c:v>160.31300999999999</c:v>
                </c:pt>
                <c:pt idx="1593">
                  <c:v>160.43899999999999</c:v>
                </c:pt>
                <c:pt idx="1594">
                  <c:v>160.57098999999999</c:v>
                </c:pt>
                <c:pt idx="1595">
                  <c:v>160.70778000000001</c:v>
                </c:pt>
                <c:pt idx="1596">
                  <c:v>160.84457</c:v>
                </c:pt>
                <c:pt idx="1597">
                  <c:v>160.98016000000001</c:v>
                </c:pt>
                <c:pt idx="1598">
                  <c:v>161.11095</c:v>
                </c:pt>
                <c:pt idx="1599">
                  <c:v>161.23694</c:v>
                </c:pt>
                <c:pt idx="1600">
                  <c:v>161.36053999999999</c:v>
                </c:pt>
                <c:pt idx="1601">
                  <c:v>161.48293000000001</c:v>
                </c:pt>
                <c:pt idx="1602">
                  <c:v>161.60651999999999</c:v>
                </c:pt>
                <c:pt idx="1603">
                  <c:v>161.73131000000001</c:v>
                </c:pt>
                <c:pt idx="1604">
                  <c:v>161.86089999999999</c:v>
                </c:pt>
                <c:pt idx="1605">
                  <c:v>161.99288999999999</c:v>
                </c:pt>
                <c:pt idx="1606">
                  <c:v>162.12728000000001</c:v>
                </c:pt>
                <c:pt idx="1607">
                  <c:v>162.26167000000001</c:v>
                </c:pt>
                <c:pt idx="1608">
                  <c:v>162.39246</c:v>
                </c:pt>
                <c:pt idx="1609">
                  <c:v>162.52205000000001</c:v>
                </c:pt>
                <c:pt idx="1610">
                  <c:v>162.64923999999999</c:v>
                </c:pt>
                <c:pt idx="1611">
                  <c:v>162.77643</c:v>
                </c:pt>
                <c:pt idx="1612">
                  <c:v>162.90482</c:v>
                </c:pt>
                <c:pt idx="1613">
                  <c:v>163.03321</c:v>
                </c:pt>
                <c:pt idx="1614">
                  <c:v>163.1652</c:v>
                </c:pt>
                <c:pt idx="1615">
                  <c:v>163.29958999999999</c:v>
                </c:pt>
                <c:pt idx="1616">
                  <c:v>163.43518</c:v>
                </c:pt>
                <c:pt idx="1617">
                  <c:v>163.56957</c:v>
                </c:pt>
                <c:pt idx="1618">
                  <c:v>163.70035999999999</c:v>
                </c:pt>
                <c:pt idx="1619">
                  <c:v>163.82995</c:v>
                </c:pt>
                <c:pt idx="1620">
                  <c:v>163.95954</c:v>
                </c:pt>
                <c:pt idx="1621">
                  <c:v>164.09153000000001</c:v>
                </c:pt>
                <c:pt idx="1622">
                  <c:v>164.22592</c:v>
                </c:pt>
                <c:pt idx="1623">
                  <c:v>164.36270999999999</c:v>
                </c:pt>
                <c:pt idx="1624">
                  <c:v>164.49950000000001</c:v>
                </c:pt>
                <c:pt idx="1625">
                  <c:v>164.63629</c:v>
                </c:pt>
                <c:pt idx="1626">
                  <c:v>164.77188000000001</c:v>
                </c:pt>
                <c:pt idx="1627">
                  <c:v>164.90268</c:v>
                </c:pt>
                <c:pt idx="1628">
                  <c:v>165.03227000000001</c:v>
                </c:pt>
                <c:pt idx="1629">
                  <c:v>165.15826000000001</c:v>
                </c:pt>
                <c:pt idx="1630">
                  <c:v>165.28665000000001</c:v>
                </c:pt>
                <c:pt idx="1631">
                  <c:v>165.41744</c:v>
                </c:pt>
                <c:pt idx="1632">
                  <c:v>165.55183</c:v>
                </c:pt>
                <c:pt idx="1633">
                  <c:v>165.68742</c:v>
                </c:pt>
                <c:pt idx="1634">
                  <c:v>165.82301000000001</c:v>
                </c:pt>
                <c:pt idx="1635">
                  <c:v>165.95500000000001</c:v>
                </c:pt>
                <c:pt idx="1636">
                  <c:v>166.08339000000001</c:v>
                </c:pt>
                <c:pt idx="1637">
                  <c:v>166.20818</c:v>
                </c:pt>
                <c:pt idx="1638">
                  <c:v>166.33177000000001</c:v>
                </c:pt>
                <c:pt idx="1639">
                  <c:v>166.45416</c:v>
                </c:pt>
                <c:pt idx="1640">
                  <c:v>166.57894999999999</c:v>
                </c:pt>
                <c:pt idx="1641">
                  <c:v>166.70854</c:v>
                </c:pt>
                <c:pt idx="1642">
                  <c:v>166.84053</c:v>
                </c:pt>
                <c:pt idx="1643">
                  <c:v>166.97371999999999</c:v>
                </c:pt>
                <c:pt idx="1644">
                  <c:v>167.10330999999999</c:v>
                </c:pt>
                <c:pt idx="1645">
                  <c:v>167.23050000000001</c:v>
                </c:pt>
                <c:pt idx="1646">
                  <c:v>167.35409000000001</c:v>
                </c:pt>
                <c:pt idx="1647">
                  <c:v>167.47649000000001</c:v>
                </c:pt>
                <c:pt idx="1648">
                  <c:v>167.60248000000001</c:v>
                </c:pt>
                <c:pt idx="1649">
                  <c:v>167.73087000000001</c:v>
                </c:pt>
                <c:pt idx="1650">
                  <c:v>167.86166</c:v>
                </c:pt>
                <c:pt idx="1651">
                  <c:v>167.99485000000001</c:v>
                </c:pt>
                <c:pt idx="1652">
                  <c:v>168.12804</c:v>
                </c:pt>
                <c:pt idx="1653">
                  <c:v>168.26003</c:v>
                </c:pt>
                <c:pt idx="1654">
                  <c:v>168.38842</c:v>
                </c:pt>
                <c:pt idx="1655">
                  <c:v>168.51201</c:v>
                </c:pt>
                <c:pt idx="1656">
                  <c:v>168.63200000000001</c:v>
                </c:pt>
                <c:pt idx="1657">
                  <c:v>168.75439</c:v>
                </c:pt>
                <c:pt idx="1658">
                  <c:v>168.88158000000001</c:v>
                </c:pt>
                <c:pt idx="1659">
                  <c:v>169.01477</c:v>
                </c:pt>
                <c:pt idx="1660">
                  <c:v>169.15036000000001</c:v>
                </c:pt>
                <c:pt idx="1661">
                  <c:v>169.28715</c:v>
                </c:pt>
                <c:pt idx="1662">
                  <c:v>169.42034000000001</c:v>
                </c:pt>
                <c:pt idx="1663">
                  <c:v>169.54992999999999</c:v>
                </c:pt>
                <c:pt idx="1664">
                  <c:v>169.67712</c:v>
                </c:pt>
                <c:pt idx="1665">
                  <c:v>169.80311</c:v>
                </c:pt>
                <c:pt idx="1666">
                  <c:v>169.92911000000001</c:v>
                </c:pt>
                <c:pt idx="1667">
                  <c:v>170.05629999999999</c:v>
                </c:pt>
                <c:pt idx="1668">
                  <c:v>170.18709000000001</c:v>
                </c:pt>
                <c:pt idx="1669">
                  <c:v>170.32148000000001</c:v>
                </c:pt>
                <c:pt idx="1670">
                  <c:v>170.45587</c:v>
                </c:pt>
                <c:pt idx="1671">
                  <c:v>170.59146000000001</c:v>
                </c:pt>
                <c:pt idx="1672">
                  <c:v>170.72225</c:v>
                </c:pt>
                <c:pt idx="1673">
                  <c:v>170.85064</c:v>
                </c:pt>
                <c:pt idx="1674">
                  <c:v>170.97783000000001</c:v>
                </c:pt>
                <c:pt idx="1675">
                  <c:v>171.10382000000001</c:v>
                </c:pt>
                <c:pt idx="1676">
                  <c:v>171.23221000000001</c:v>
                </c:pt>
                <c:pt idx="1677">
                  <c:v>171.363</c:v>
                </c:pt>
                <c:pt idx="1678">
                  <c:v>171.49619000000001</c:v>
                </c:pt>
                <c:pt idx="1679">
                  <c:v>171.63058000000001</c:v>
                </c:pt>
                <c:pt idx="1680">
                  <c:v>171.76497000000001</c:v>
                </c:pt>
                <c:pt idx="1681">
                  <c:v>171.89696000000001</c:v>
                </c:pt>
                <c:pt idx="1682">
                  <c:v>172.02775</c:v>
                </c:pt>
                <c:pt idx="1683">
                  <c:v>172.15494000000001</c:v>
                </c:pt>
                <c:pt idx="1684">
                  <c:v>172.28213</c:v>
                </c:pt>
                <c:pt idx="1685">
                  <c:v>172.41051999999999</c:v>
                </c:pt>
                <c:pt idx="1686">
                  <c:v>172.53890999999999</c:v>
                </c:pt>
                <c:pt idx="1687">
                  <c:v>172.67089999999999</c:v>
                </c:pt>
                <c:pt idx="1688">
                  <c:v>172.80529000000001</c:v>
                </c:pt>
                <c:pt idx="1689">
                  <c:v>172.93848</c:v>
                </c:pt>
                <c:pt idx="1690">
                  <c:v>173.06926999999999</c:v>
                </c:pt>
                <c:pt idx="1691">
                  <c:v>173.19647000000001</c:v>
                </c:pt>
                <c:pt idx="1692">
                  <c:v>173.32006000000001</c:v>
                </c:pt>
                <c:pt idx="1693">
                  <c:v>173.44005000000001</c:v>
                </c:pt>
                <c:pt idx="1694">
                  <c:v>173.56003999999999</c:v>
                </c:pt>
                <c:pt idx="1695">
                  <c:v>173.68362999999999</c:v>
                </c:pt>
                <c:pt idx="1696">
                  <c:v>173.81082000000001</c:v>
                </c:pt>
                <c:pt idx="1697">
                  <c:v>173.94400999999999</c:v>
                </c:pt>
                <c:pt idx="1698">
                  <c:v>174.08680000000001</c:v>
                </c:pt>
                <c:pt idx="1699">
                  <c:v>174.18159</c:v>
                </c:pt>
                <c:pt idx="1700">
                  <c:v>174.24879000000001</c:v>
                </c:pt>
                <c:pt idx="1701">
                  <c:v>174.31958</c:v>
                </c:pt>
                <c:pt idx="1702">
                  <c:v>174.43476999999999</c:v>
                </c:pt>
                <c:pt idx="1703">
                  <c:v>174.56435999999999</c:v>
                </c:pt>
                <c:pt idx="1704">
                  <c:v>174.68796</c:v>
                </c:pt>
                <c:pt idx="1705">
                  <c:v>174.82714999999999</c:v>
                </c:pt>
                <c:pt idx="1706">
                  <c:v>174.98312999999999</c:v>
                </c:pt>
                <c:pt idx="1707">
                  <c:v>175.09952999999999</c:v>
                </c:pt>
                <c:pt idx="1708">
                  <c:v>175.28071</c:v>
                </c:pt>
                <c:pt idx="1709">
                  <c:v>175.4547</c:v>
                </c:pt>
                <c:pt idx="1710">
                  <c:v>175.63949</c:v>
                </c:pt>
                <c:pt idx="1711">
                  <c:v>175.79186999999999</c:v>
                </c:pt>
                <c:pt idx="1712">
                  <c:v>175.93585999999999</c:v>
                </c:pt>
                <c:pt idx="1713">
                  <c:v>176.07745</c:v>
                </c:pt>
                <c:pt idx="1714">
                  <c:v>176.21664000000001</c:v>
                </c:pt>
                <c:pt idx="1715">
                  <c:v>176.35703000000001</c:v>
                </c:pt>
                <c:pt idx="1716">
                  <c:v>176.49621999999999</c:v>
                </c:pt>
                <c:pt idx="1717">
                  <c:v>176.63660999999999</c:v>
                </c:pt>
                <c:pt idx="1718">
                  <c:v>176.77459999999999</c:v>
                </c:pt>
                <c:pt idx="1719">
                  <c:v>176.90658999999999</c:v>
                </c:pt>
                <c:pt idx="1720">
                  <c:v>177.03258</c:v>
                </c:pt>
                <c:pt idx="1721">
                  <c:v>177.15617</c:v>
                </c:pt>
                <c:pt idx="1722">
                  <c:v>177.28216</c:v>
                </c:pt>
                <c:pt idx="1723">
                  <c:v>177.41296</c:v>
                </c:pt>
                <c:pt idx="1724">
                  <c:v>177.54374999999999</c:v>
                </c:pt>
                <c:pt idx="1725">
                  <c:v>177.68054000000001</c:v>
                </c:pt>
                <c:pt idx="1726">
                  <c:v>177.81612999999999</c:v>
                </c:pt>
                <c:pt idx="1727">
                  <c:v>177.94811999999999</c:v>
                </c:pt>
                <c:pt idx="1728">
                  <c:v>178.07651000000001</c:v>
                </c:pt>
                <c:pt idx="1729">
                  <c:v>178.19890000000001</c:v>
                </c:pt>
                <c:pt idx="1730">
                  <c:v>178.31769</c:v>
                </c:pt>
                <c:pt idx="1731">
                  <c:v>178.43647999999999</c:v>
                </c:pt>
                <c:pt idx="1732">
                  <c:v>178.55767</c:v>
                </c:pt>
                <c:pt idx="1733">
                  <c:v>178.68126000000001</c:v>
                </c:pt>
                <c:pt idx="1734">
                  <c:v>178.81084999999999</c:v>
                </c:pt>
                <c:pt idx="1735">
                  <c:v>178.94164000000001</c:v>
                </c:pt>
                <c:pt idx="1736">
                  <c:v>179.07003</c:v>
                </c:pt>
                <c:pt idx="1737">
                  <c:v>179.19481999999999</c:v>
                </c:pt>
                <c:pt idx="1738">
                  <c:v>179.31361999999999</c:v>
                </c:pt>
                <c:pt idx="1739">
                  <c:v>179.43120999999999</c:v>
                </c:pt>
                <c:pt idx="1740">
                  <c:v>179.55119999999999</c:v>
                </c:pt>
                <c:pt idx="1741">
                  <c:v>179.67358999999999</c:v>
                </c:pt>
                <c:pt idx="1742">
                  <c:v>179.79838000000001</c:v>
                </c:pt>
                <c:pt idx="1743">
                  <c:v>179.92437000000001</c:v>
                </c:pt>
                <c:pt idx="1744">
                  <c:v>180.04916</c:v>
                </c:pt>
                <c:pt idx="1745">
                  <c:v>180.17394999999999</c:v>
                </c:pt>
                <c:pt idx="1746">
                  <c:v>180.29633999999999</c:v>
                </c:pt>
                <c:pt idx="1747">
                  <c:v>180.41753</c:v>
                </c:pt>
                <c:pt idx="1748">
                  <c:v>180.53993</c:v>
                </c:pt>
                <c:pt idx="1749">
                  <c:v>180.66352000000001</c:v>
                </c:pt>
                <c:pt idx="1750">
                  <c:v>180.78831</c:v>
                </c:pt>
                <c:pt idx="1751">
                  <c:v>180.91550000000001</c:v>
                </c:pt>
                <c:pt idx="1752">
                  <c:v>181.04389</c:v>
                </c:pt>
                <c:pt idx="1753">
                  <c:v>181.17107999999999</c:v>
                </c:pt>
                <c:pt idx="1754">
                  <c:v>181.29587000000001</c:v>
                </c:pt>
                <c:pt idx="1755">
                  <c:v>181.41826</c:v>
                </c:pt>
                <c:pt idx="1756">
                  <c:v>181.54304999999999</c:v>
                </c:pt>
                <c:pt idx="1757">
                  <c:v>181.66543999999999</c:v>
                </c:pt>
                <c:pt idx="1758">
                  <c:v>181.78663</c:v>
                </c:pt>
                <c:pt idx="1759">
                  <c:v>181.90781999999999</c:v>
                </c:pt>
                <c:pt idx="1760">
                  <c:v>182.03022000000001</c:v>
                </c:pt>
                <c:pt idx="1761">
                  <c:v>182.15861000000001</c:v>
                </c:pt>
                <c:pt idx="1762">
                  <c:v>182.2894</c:v>
                </c:pt>
                <c:pt idx="1763">
                  <c:v>182.42018999999999</c:v>
                </c:pt>
                <c:pt idx="1764">
                  <c:v>182.54978</c:v>
                </c:pt>
                <c:pt idx="1765">
                  <c:v>182.67577</c:v>
                </c:pt>
                <c:pt idx="1766">
                  <c:v>182.79816</c:v>
                </c:pt>
                <c:pt idx="1767">
                  <c:v>182.92054999999999</c:v>
                </c:pt>
                <c:pt idx="1768">
                  <c:v>183.04293999999999</c:v>
                </c:pt>
                <c:pt idx="1769">
                  <c:v>183.16892999999999</c:v>
                </c:pt>
                <c:pt idx="1770">
                  <c:v>183.29732000000001</c:v>
                </c:pt>
                <c:pt idx="1771">
                  <c:v>183.42811</c:v>
                </c:pt>
                <c:pt idx="1772">
                  <c:v>183.56010000000001</c:v>
                </c:pt>
                <c:pt idx="1773">
                  <c:v>183.68969000000001</c:v>
                </c:pt>
                <c:pt idx="1774">
                  <c:v>183.81688</c:v>
                </c:pt>
                <c:pt idx="1775">
                  <c:v>183.94288</c:v>
                </c:pt>
                <c:pt idx="1776">
                  <c:v>184.06766999999999</c:v>
                </c:pt>
                <c:pt idx="1777">
                  <c:v>184.19126</c:v>
                </c:pt>
                <c:pt idx="1778">
                  <c:v>184.31485000000001</c:v>
                </c:pt>
                <c:pt idx="1779">
                  <c:v>184.44084000000001</c:v>
                </c:pt>
                <c:pt idx="1780">
                  <c:v>184.56683000000001</c:v>
                </c:pt>
                <c:pt idx="1781">
                  <c:v>184.69641999999999</c:v>
                </c:pt>
                <c:pt idx="1782">
                  <c:v>184.82481000000001</c:v>
                </c:pt>
                <c:pt idx="1783">
                  <c:v>184.95320000000001</c:v>
                </c:pt>
                <c:pt idx="1784">
                  <c:v>185.07799</c:v>
                </c:pt>
                <c:pt idx="1785">
                  <c:v>185.19798</c:v>
                </c:pt>
                <c:pt idx="1786">
                  <c:v>185.31917000000001</c:v>
                </c:pt>
                <c:pt idx="1787">
                  <c:v>185.44275999999999</c:v>
                </c:pt>
                <c:pt idx="1788">
                  <c:v>185.56876</c:v>
                </c:pt>
                <c:pt idx="1789">
                  <c:v>185.69595000000001</c:v>
                </c:pt>
                <c:pt idx="1790">
                  <c:v>185.82434000000001</c:v>
                </c:pt>
                <c:pt idx="1791">
                  <c:v>185.95033000000001</c:v>
                </c:pt>
                <c:pt idx="1792">
                  <c:v>186.07391999999999</c:v>
                </c:pt>
                <c:pt idx="1793">
                  <c:v>186.19750999999999</c:v>
                </c:pt>
                <c:pt idx="1794">
                  <c:v>186.32230000000001</c:v>
                </c:pt>
                <c:pt idx="1795">
                  <c:v>186.44349</c:v>
                </c:pt>
                <c:pt idx="1796">
                  <c:v>186.56348</c:v>
                </c:pt>
                <c:pt idx="1797">
                  <c:v>186.68467000000001</c:v>
                </c:pt>
                <c:pt idx="1798">
                  <c:v>186.80825999999999</c:v>
                </c:pt>
                <c:pt idx="1799">
                  <c:v>186.93664999999999</c:v>
                </c:pt>
                <c:pt idx="1800">
                  <c:v>187.06625</c:v>
                </c:pt>
                <c:pt idx="1801">
                  <c:v>187.19344000000001</c:v>
                </c:pt>
                <c:pt idx="1802">
                  <c:v>187.31702999999999</c:v>
                </c:pt>
                <c:pt idx="1803">
                  <c:v>187.43701999999999</c:v>
                </c:pt>
                <c:pt idx="1804">
                  <c:v>187.55700999999999</c:v>
                </c:pt>
                <c:pt idx="1805">
                  <c:v>187.67580000000001</c:v>
                </c:pt>
                <c:pt idx="1806">
                  <c:v>187.79698999999999</c:v>
                </c:pt>
                <c:pt idx="1807">
                  <c:v>187.91818000000001</c:v>
                </c:pt>
                <c:pt idx="1808">
                  <c:v>188.04536999999999</c:v>
                </c:pt>
                <c:pt idx="1809">
                  <c:v>188.17496</c:v>
                </c:pt>
                <c:pt idx="1810">
                  <c:v>188.30334999999999</c:v>
                </c:pt>
                <c:pt idx="1811">
                  <c:v>188.43055000000001</c:v>
                </c:pt>
                <c:pt idx="1812">
                  <c:v>188.55413999999999</c:v>
                </c:pt>
                <c:pt idx="1813">
                  <c:v>188.67533</c:v>
                </c:pt>
                <c:pt idx="1814">
                  <c:v>188.79411999999999</c:v>
                </c:pt>
                <c:pt idx="1815">
                  <c:v>188.91410999999999</c:v>
                </c:pt>
                <c:pt idx="1816">
                  <c:v>189.03530000000001</c:v>
                </c:pt>
                <c:pt idx="1817">
                  <c:v>189.16248999999999</c:v>
                </c:pt>
                <c:pt idx="1818">
                  <c:v>189.29208</c:v>
                </c:pt>
                <c:pt idx="1819">
                  <c:v>189.42286999999999</c:v>
                </c:pt>
                <c:pt idx="1820">
                  <c:v>189.55366000000001</c:v>
                </c:pt>
                <c:pt idx="1821">
                  <c:v>189.68324999999999</c:v>
                </c:pt>
                <c:pt idx="1822">
                  <c:v>189.80923999999999</c:v>
                </c:pt>
                <c:pt idx="1823">
                  <c:v>189.93522999999999</c:v>
                </c:pt>
                <c:pt idx="1824">
                  <c:v>190.05883</c:v>
                </c:pt>
                <c:pt idx="1825">
                  <c:v>190.18361999999999</c:v>
                </c:pt>
                <c:pt idx="1826">
                  <c:v>190.30960999999999</c:v>
                </c:pt>
                <c:pt idx="1827">
                  <c:v>190.43680000000001</c:v>
                </c:pt>
                <c:pt idx="1828">
                  <c:v>190.56279000000001</c:v>
                </c:pt>
                <c:pt idx="1829">
                  <c:v>190.68397999999999</c:v>
                </c:pt>
                <c:pt idx="1830">
                  <c:v>190.80277000000001</c:v>
                </c:pt>
                <c:pt idx="1831">
                  <c:v>190.91795999999999</c:v>
                </c:pt>
                <c:pt idx="1832">
                  <c:v>191.03675000000001</c:v>
                </c:pt>
                <c:pt idx="1833">
                  <c:v>191.15433999999999</c:v>
                </c:pt>
                <c:pt idx="1834">
                  <c:v>191.27434</c:v>
                </c:pt>
                <c:pt idx="1835">
                  <c:v>191.39553000000001</c:v>
                </c:pt>
                <c:pt idx="1836">
                  <c:v>191.52152000000001</c:v>
                </c:pt>
                <c:pt idx="1837">
                  <c:v>191.64631</c:v>
                </c:pt>
                <c:pt idx="1838">
                  <c:v>191.7687</c:v>
                </c:pt>
                <c:pt idx="1839">
                  <c:v>191.88629</c:v>
                </c:pt>
                <c:pt idx="1840">
                  <c:v>192.00147999999999</c:v>
                </c:pt>
                <c:pt idx="1841">
                  <c:v>192.11667</c:v>
                </c:pt>
                <c:pt idx="1842">
                  <c:v>192.23186999999999</c:v>
                </c:pt>
                <c:pt idx="1843">
                  <c:v>192.34945999999999</c:v>
                </c:pt>
                <c:pt idx="1844">
                  <c:v>192.46705</c:v>
                </c:pt>
                <c:pt idx="1845">
                  <c:v>192.58704</c:v>
                </c:pt>
                <c:pt idx="1846">
                  <c:v>192.70943</c:v>
                </c:pt>
                <c:pt idx="1847">
                  <c:v>192.83302</c:v>
                </c:pt>
                <c:pt idx="1848">
                  <c:v>192.95541</c:v>
                </c:pt>
                <c:pt idx="1849">
                  <c:v>193.07419999999999</c:v>
                </c:pt>
                <c:pt idx="1850">
                  <c:v>193.19059999999999</c:v>
                </c:pt>
                <c:pt idx="1851">
                  <c:v>193.30699000000001</c:v>
                </c:pt>
                <c:pt idx="1852">
                  <c:v>193.42697999999999</c:v>
                </c:pt>
                <c:pt idx="1853">
                  <c:v>193.54817</c:v>
                </c:pt>
                <c:pt idx="1854">
                  <c:v>193.67295999999999</c:v>
                </c:pt>
                <c:pt idx="1855">
                  <c:v>193.79775000000001</c:v>
                </c:pt>
                <c:pt idx="1856">
                  <c:v>193.92133999999999</c:v>
                </c:pt>
                <c:pt idx="1857">
                  <c:v>194.04373000000001</c:v>
                </c:pt>
                <c:pt idx="1858">
                  <c:v>194.16252</c:v>
                </c:pt>
                <c:pt idx="1859">
                  <c:v>194.27892</c:v>
                </c:pt>
                <c:pt idx="1860">
                  <c:v>194.39411000000001</c:v>
                </c:pt>
                <c:pt idx="1861">
                  <c:v>194.51050000000001</c:v>
                </c:pt>
                <c:pt idx="1862">
                  <c:v>194.62929</c:v>
                </c:pt>
                <c:pt idx="1863">
                  <c:v>194.75288</c:v>
                </c:pt>
                <c:pt idx="1864">
                  <c:v>194.88006999999999</c:v>
                </c:pt>
                <c:pt idx="1865">
                  <c:v>195.00966</c:v>
                </c:pt>
                <c:pt idx="1866">
                  <c:v>195.13565</c:v>
                </c:pt>
                <c:pt idx="1867">
                  <c:v>195.26043999999999</c:v>
                </c:pt>
                <c:pt idx="1868">
                  <c:v>195.38283000000001</c:v>
                </c:pt>
                <c:pt idx="1869">
                  <c:v>195.50403</c:v>
                </c:pt>
                <c:pt idx="1870">
                  <c:v>195.62642</c:v>
                </c:pt>
                <c:pt idx="1871">
                  <c:v>195.75120999999999</c:v>
                </c:pt>
                <c:pt idx="1872">
                  <c:v>195.876</c:v>
                </c:pt>
                <c:pt idx="1873">
                  <c:v>196.00199000000001</c:v>
                </c:pt>
                <c:pt idx="1874">
                  <c:v>196.13278</c:v>
                </c:pt>
                <c:pt idx="1875">
                  <c:v>196.26356999999999</c:v>
                </c:pt>
                <c:pt idx="1876">
                  <c:v>196.39436000000001</c:v>
                </c:pt>
                <c:pt idx="1877">
                  <c:v>196.52035000000001</c:v>
                </c:pt>
                <c:pt idx="1878">
                  <c:v>196.64274</c:v>
                </c:pt>
                <c:pt idx="1879">
                  <c:v>196.76033000000001</c:v>
                </c:pt>
                <c:pt idx="1880">
                  <c:v>196.87791999999999</c:v>
                </c:pt>
                <c:pt idx="1881">
                  <c:v>196.99552</c:v>
                </c:pt>
                <c:pt idx="1882">
                  <c:v>197.11551</c:v>
                </c:pt>
                <c:pt idx="1883">
                  <c:v>197.2379</c:v>
                </c:pt>
                <c:pt idx="1884">
                  <c:v>197.36268999999999</c:v>
                </c:pt>
                <c:pt idx="1885">
                  <c:v>197.48867999999999</c:v>
                </c:pt>
                <c:pt idx="1886">
                  <c:v>197.60987</c:v>
                </c:pt>
                <c:pt idx="1887">
                  <c:v>197.72506000000001</c:v>
                </c:pt>
                <c:pt idx="1888">
                  <c:v>197.83664999999999</c:v>
                </c:pt>
                <c:pt idx="1889">
                  <c:v>197.94465</c:v>
                </c:pt>
                <c:pt idx="1890">
                  <c:v>198.05384000000001</c:v>
                </c:pt>
                <c:pt idx="1891">
                  <c:v>198.16663</c:v>
                </c:pt>
                <c:pt idx="1892">
                  <c:v>198.28301999999999</c:v>
                </c:pt>
                <c:pt idx="1893">
                  <c:v>198.40181000000001</c:v>
                </c:pt>
                <c:pt idx="1894">
                  <c:v>198.52180000000001</c:v>
                </c:pt>
                <c:pt idx="1895">
                  <c:v>198.64059</c:v>
                </c:pt>
                <c:pt idx="1896">
                  <c:v>198.75578999999999</c:v>
                </c:pt>
                <c:pt idx="1897">
                  <c:v>198.86858000000001</c:v>
                </c:pt>
                <c:pt idx="1898">
                  <c:v>198.98016999999999</c:v>
                </c:pt>
                <c:pt idx="1899">
                  <c:v>199.09536</c:v>
                </c:pt>
                <c:pt idx="1900">
                  <c:v>199.21295000000001</c:v>
                </c:pt>
                <c:pt idx="1901">
                  <c:v>199.33534</c:v>
                </c:pt>
                <c:pt idx="1902">
                  <c:v>199.46012999999999</c:v>
                </c:pt>
                <c:pt idx="1903">
                  <c:v>199.58373</c:v>
                </c:pt>
                <c:pt idx="1904">
                  <c:v>199.70732000000001</c:v>
                </c:pt>
                <c:pt idx="1905">
                  <c:v>199.82731000000001</c:v>
                </c:pt>
                <c:pt idx="1906">
                  <c:v>199.94730000000001</c:v>
                </c:pt>
                <c:pt idx="1907">
                  <c:v>200.06729000000001</c:v>
                </c:pt>
                <c:pt idx="1908">
                  <c:v>200.18848</c:v>
                </c:pt>
                <c:pt idx="1909">
                  <c:v>200.30967000000001</c:v>
                </c:pt>
                <c:pt idx="1910">
                  <c:v>200.43325999999999</c:v>
                </c:pt>
                <c:pt idx="1911">
                  <c:v>200.55924999999999</c:v>
                </c:pt>
                <c:pt idx="1912">
                  <c:v>200.68763999999999</c:v>
                </c:pt>
                <c:pt idx="1913">
                  <c:v>200.81603000000001</c:v>
                </c:pt>
                <c:pt idx="1914">
                  <c:v>200.94323</c:v>
                </c:pt>
                <c:pt idx="1915">
                  <c:v>201.06442000000001</c:v>
                </c:pt>
                <c:pt idx="1916">
                  <c:v>201.18081000000001</c:v>
                </c:pt>
                <c:pt idx="1917">
                  <c:v>201.2936</c:v>
                </c:pt>
                <c:pt idx="1918">
                  <c:v>201.40759</c:v>
                </c:pt>
                <c:pt idx="1919">
                  <c:v>201.52278000000001</c:v>
                </c:pt>
                <c:pt idx="1920">
                  <c:v>201.64036999999999</c:v>
                </c:pt>
                <c:pt idx="1921">
                  <c:v>201.76396</c:v>
                </c:pt>
                <c:pt idx="1922">
                  <c:v>201.88996</c:v>
                </c:pt>
                <c:pt idx="1923">
                  <c:v>202.01595</c:v>
                </c:pt>
                <c:pt idx="1924">
                  <c:v>202.13713999999999</c:v>
                </c:pt>
                <c:pt idx="1925">
                  <c:v>202.25473</c:v>
                </c:pt>
                <c:pt idx="1926">
                  <c:v>202.36752000000001</c:v>
                </c:pt>
                <c:pt idx="1927">
                  <c:v>202.48031</c:v>
                </c:pt>
                <c:pt idx="1928">
                  <c:v>202.5943</c:v>
                </c:pt>
                <c:pt idx="1929">
                  <c:v>202.70949999999999</c:v>
                </c:pt>
                <c:pt idx="1930">
                  <c:v>202.82829000000001</c:v>
                </c:pt>
                <c:pt idx="1931">
                  <c:v>202.94468000000001</c:v>
                </c:pt>
                <c:pt idx="1932">
                  <c:v>203.06227000000001</c:v>
                </c:pt>
                <c:pt idx="1933">
                  <c:v>203.17866000000001</c:v>
                </c:pt>
                <c:pt idx="1934">
                  <c:v>203.29265000000001</c:v>
                </c:pt>
                <c:pt idx="1935">
                  <c:v>203.40544</c:v>
                </c:pt>
                <c:pt idx="1936">
                  <c:v>203.51704000000001</c:v>
                </c:pt>
                <c:pt idx="1937">
                  <c:v>203.62983</c:v>
                </c:pt>
                <c:pt idx="1938">
                  <c:v>203.74261999999999</c:v>
                </c:pt>
                <c:pt idx="1939">
                  <c:v>203.85901000000001</c:v>
                </c:pt>
                <c:pt idx="1940">
                  <c:v>203.97659999999999</c:v>
                </c:pt>
                <c:pt idx="1941">
                  <c:v>204.09179</c:v>
                </c:pt>
                <c:pt idx="1942">
                  <c:v>204.20459</c:v>
                </c:pt>
                <c:pt idx="1943">
                  <c:v>204.31618</c:v>
                </c:pt>
                <c:pt idx="1944">
                  <c:v>204.42296999999999</c:v>
                </c:pt>
                <c:pt idx="1945">
                  <c:v>204.52856</c:v>
                </c:pt>
                <c:pt idx="1946">
                  <c:v>204.63655</c:v>
                </c:pt>
                <c:pt idx="1947">
                  <c:v>204.74815000000001</c:v>
                </c:pt>
                <c:pt idx="1948">
                  <c:v>204.86454000000001</c:v>
                </c:pt>
                <c:pt idx="1949">
                  <c:v>204.98453000000001</c:v>
                </c:pt>
                <c:pt idx="1950">
                  <c:v>205.10571999999999</c:v>
                </c:pt>
                <c:pt idx="1951">
                  <c:v>205.22810999999999</c:v>
                </c:pt>
                <c:pt idx="1952">
                  <c:v>205.34569999999999</c:v>
                </c:pt>
                <c:pt idx="1953">
                  <c:v>205.45968999999999</c:v>
                </c:pt>
                <c:pt idx="1954">
                  <c:v>205.57128</c:v>
                </c:pt>
                <c:pt idx="1955">
                  <c:v>205.68407999999999</c:v>
                </c:pt>
                <c:pt idx="1956">
                  <c:v>205.80046999999999</c:v>
                </c:pt>
                <c:pt idx="1957">
                  <c:v>205.91806</c:v>
                </c:pt>
                <c:pt idx="1958">
                  <c:v>206.03925000000001</c:v>
                </c:pt>
                <c:pt idx="1959">
                  <c:v>206.16164000000001</c:v>
                </c:pt>
                <c:pt idx="1960">
                  <c:v>206.28282999999999</c:v>
                </c:pt>
                <c:pt idx="1961">
                  <c:v>206.40162000000001</c:v>
                </c:pt>
                <c:pt idx="1962">
                  <c:v>206.51442</c:v>
                </c:pt>
                <c:pt idx="1963">
                  <c:v>206.62481</c:v>
                </c:pt>
                <c:pt idx="1964">
                  <c:v>206.73400000000001</c:v>
                </c:pt>
                <c:pt idx="1965">
                  <c:v>206.84679</c:v>
                </c:pt>
                <c:pt idx="1966">
                  <c:v>206.96198000000001</c:v>
                </c:pt>
                <c:pt idx="1967">
                  <c:v>207.07956999999999</c:v>
                </c:pt>
                <c:pt idx="1968">
                  <c:v>207.19956999999999</c:v>
                </c:pt>
                <c:pt idx="1969">
                  <c:v>207.32076000000001</c:v>
                </c:pt>
                <c:pt idx="1970">
                  <c:v>207.43955</c:v>
                </c:pt>
                <c:pt idx="1971">
                  <c:v>207.55354</c:v>
                </c:pt>
                <c:pt idx="1972">
                  <c:v>207.66632999999999</c:v>
                </c:pt>
                <c:pt idx="1973">
                  <c:v>207.77791999999999</c:v>
                </c:pt>
                <c:pt idx="1974">
                  <c:v>207.88951</c:v>
                </c:pt>
                <c:pt idx="1975">
                  <c:v>208.00470999999999</c:v>
                </c:pt>
                <c:pt idx="1976">
                  <c:v>208.12469999999999</c:v>
                </c:pt>
                <c:pt idx="1977">
                  <c:v>208.24589</c:v>
                </c:pt>
                <c:pt idx="1978">
                  <c:v>208.36467999999999</c:v>
                </c:pt>
                <c:pt idx="1979">
                  <c:v>208.47987000000001</c:v>
                </c:pt>
                <c:pt idx="1980">
                  <c:v>208.59146000000001</c:v>
                </c:pt>
                <c:pt idx="1981">
                  <c:v>208.69825</c:v>
                </c:pt>
                <c:pt idx="1982">
                  <c:v>208.80625000000001</c:v>
                </c:pt>
                <c:pt idx="1983">
                  <c:v>208.91424000000001</c:v>
                </c:pt>
                <c:pt idx="1984">
                  <c:v>209.02463</c:v>
                </c:pt>
                <c:pt idx="1985">
                  <c:v>209.13741999999999</c:v>
                </c:pt>
                <c:pt idx="1986">
                  <c:v>209.25261</c:v>
                </c:pt>
                <c:pt idx="1987">
                  <c:v>209.36780999999999</c:v>
                </c:pt>
                <c:pt idx="1988">
                  <c:v>209.48419999999999</c:v>
                </c:pt>
                <c:pt idx="1989">
                  <c:v>209.59699000000001</c:v>
                </c:pt>
                <c:pt idx="1990">
                  <c:v>209.70617999999999</c:v>
                </c:pt>
                <c:pt idx="1991">
                  <c:v>209.81416999999999</c:v>
                </c:pt>
                <c:pt idx="1992">
                  <c:v>209.92215999999999</c:v>
                </c:pt>
                <c:pt idx="1993">
                  <c:v>210.03496000000001</c:v>
                </c:pt>
                <c:pt idx="1994">
                  <c:v>210.15135000000001</c:v>
                </c:pt>
                <c:pt idx="1995">
                  <c:v>210.26893999999999</c:v>
                </c:pt>
                <c:pt idx="1996">
                  <c:v>210.38773</c:v>
                </c:pt>
                <c:pt idx="1997">
                  <c:v>210.50772000000001</c:v>
                </c:pt>
                <c:pt idx="1998">
                  <c:v>210.62531000000001</c:v>
                </c:pt>
                <c:pt idx="1999">
                  <c:v>210.73929999999999</c:v>
                </c:pt>
                <c:pt idx="2000">
                  <c:v>210.8509</c:v>
                </c:pt>
                <c:pt idx="2001">
                  <c:v>210.96009000000001</c:v>
                </c:pt>
                <c:pt idx="2002">
                  <c:v>211.06927999999999</c:v>
                </c:pt>
                <c:pt idx="2003">
                  <c:v>211.18207000000001</c:v>
                </c:pt>
                <c:pt idx="2004">
                  <c:v>211.29725999999999</c:v>
                </c:pt>
                <c:pt idx="2005">
                  <c:v>211.41605999999999</c:v>
                </c:pt>
                <c:pt idx="2006">
                  <c:v>211.53364999999999</c:v>
                </c:pt>
                <c:pt idx="2007">
                  <c:v>211.65124</c:v>
                </c:pt>
                <c:pt idx="2008">
                  <c:v>211.76523</c:v>
                </c:pt>
                <c:pt idx="2009">
                  <c:v>211.87682000000001</c:v>
                </c:pt>
                <c:pt idx="2010">
                  <c:v>211.98600999999999</c:v>
                </c:pt>
                <c:pt idx="2011">
                  <c:v>212.0976</c:v>
                </c:pt>
                <c:pt idx="2012">
                  <c:v>212.214</c:v>
                </c:pt>
                <c:pt idx="2013">
                  <c:v>212.33638999999999</c:v>
                </c:pt>
                <c:pt idx="2014">
                  <c:v>212.45998</c:v>
                </c:pt>
                <c:pt idx="2015">
                  <c:v>212.58357000000001</c:v>
                </c:pt>
                <c:pt idx="2016">
                  <c:v>212.70475999999999</c:v>
                </c:pt>
                <c:pt idx="2017">
                  <c:v>212.82114999999999</c:v>
                </c:pt>
                <c:pt idx="2018">
                  <c:v>212.93513999999999</c:v>
                </c:pt>
                <c:pt idx="2019">
                  <c:v>213.04434000000001</c:v>
                </c:pt>
                <c:pt idx="2020">
                  <c:v>213.15233000000001</c:v>
                </c:pt>
                <c:pt idx="2021">
                  <c:v>213.26151999999999</c:v>
                </c:pt>
                <c:pt idx="2022">
                  <c:v>213.37191000000001</c:v>
                </c:pt>
                <c:pt idx="2023">
                  <c:v>213.4871</c:v>
                </c:pt>
                <c:pt idx="2024">
                  <c:v>213.60588999999999</c:v>
                </c:pt>
                <c:pt idx="2025">
                  <c:v>213.72469000000001</c:v>
                </c:pt>
                <c:pt idx="2026">
                  <c:v>213.83868000000001</c:v>
                </c:pt>
                <c:pt idx="2027">
                  <c:v>213.94667000000001</c:v>
                </c:pt>
                <c:pt idx="2028">
                  <c:v>214.05106000000001</c:v>
                </c:pt>
                <c:pt idx="2029">
                  <c:v>214.15305000000001</c:v>
                </c:pt>
                <c:pt idx="2030">
                  <c:v>214.25624999999999</c:v>
                </c:pt>
                <c:pt idx="2031">
                  <c:v>214.36184</c:v>
                </c:pt>
                <c:pt idx="2032">
                  <c:v>214.47103000000001</c:v>
                </c:pt>
                <c:pt idx="2033">
                  <c:v>214.58501999999999</c:v>
                </c:pt>
                <c:pt idx="2034">
                  <c:v>214.70381</c:v>
                </c:pt>
                <c:pt idx="2035">
                  <c:v>214.82259999999999</c:v>
                </c:pt>
                <c:pt idx="2036">
                  <c:v>214.93780000000001</c:v>
                </c:pt>
                <c:pt idx="2037">
                  <c:v>215.05059</c:v>
                </c:pt>
                <c:pt idx="2038">
                  <c:v>215.16098</c:v>
                </c:pt>
                <c:pt idx="2039">
                  <c:v>215.27017000000001</c:v>
                </c:pt>
                <c:pt idx="2040">
                  <c:v>215.38056</c:v>
                </c:pt>
                <c:pt idx="2041">
                  <c:v>215.49096</c:v>
                </c:pt>
                <c:pt idx="2042">
                  <c:v>215.60255000000001</c:v>
                </c:pt>
                <c:pt idx="2043">
                  <c:v>215.71534</c:v>
                </c:pt>
                <c:pt idx="2044">
                  <c:v>215.82693</c:v>
                </c:pt>
                <c:pt idx="2045">
                  <c:v>215.93611999999999</c:v>
                </c:pt>
                <c:pt idx="2046">
                  <c:v>216.04531</c:v>
                </c:pt>
                <c:pt idx="2047">
                  <c:v>216.15210999999999</c:v>
                </c:pt>
                <c:pt idx="2048">
                  <c:v>216.25890000000001</c:v>
                </c:pt>
                <c:pt idx="2049">
                  <c:v>216.36448999999999</c:v>
                </c:pt>
                <c:pt idx="2050">
                  <c:v>216.47247999999999</c:v>
                </c:pt>
                <c:pt idx="2051">
                  <c:v>216.58408</c:v>
                </c:pt>
                <c:pt idx="2052">
                  <c:v>216.69807</c:v>
                </c:pt>
                <c:pt idx="2053">
                  <c:v>216.81326000000001</c:v>
                </c:pt>
                <c:pt idx="2054">
                  <c:v>216.92724999999999</c:v>
                </c:pt>
                <c:pt idx="2055">
                  <c:v>217.03764000000001</c:v>
                </c:pt>
                <c:pt idx="2056">
                  <c:v>217.14803000000001</c:v>
                </c:pt>
                <c:pt idx="2057">
                  <c:v>217.25483</c:v>
                </c:pt>
                <c:pt idx="2058">
                  <c:v>217.36042</c:v>
                </c:pt>
                <c:pt idx="2059">
                  <c:v>217.46720999999999</c:v>
                </c:pt>
                <c:pt idx="2060">
                  <c:v>217.57759999999999</c:v>
                </c:pt>
                <c:pt idx="2061">
                  <c:v>217.69039000000001</c:v>
                </c:pt>
                <c:pt idx="2062">
                  <c:v>217.80798999999999</c:v>
                </c:pt>
                <c:pt idx="2063">
                  <c:v>217.92797999999999</c:v>
                </c:pt>
                <c:pt idx="2064">
                  <c:v>218.04557</c:v>
                </c:pt>
                <c:pt idx="2065">
                  <c:v>218.15835999999999</c:v>
                </c:pt>
                <c:pt idx="2066">
                  <c:v>218.26755</c:v>
                </c:pt>
                <c:pt idx="2067">
                  <c:v>218.37674000000001</c:v>
                </c:pt>
                <c:pt idx="2068">
                  <c:v>218.48594</c:v>
                </c:pt>
                <c:pt idx="2069">
                  <c:v>218.59632999999999</c:v>
                </c:pt>
                <c:pt idx="2070">
                  <c:v>218.70792</c:v>
                </c:pt>
                <c:pt idx="2071">
                  <c:v>218.82070999999999</c:v>
                </c:pt>
                <c:pt idx="2072">
                  <c:v>218.93469999999999</c:v>
                </c:pt>
                <c:pt idx="2073">
                  <c:v>219.04868999999999</c:v>
                </c:pt>
                <c:pt idx="2074">
                  <c:v>219.16148999999999</c:v>
                </c:pt>
                <c:pt idx="2075">
                  <c:v>219.26828</c:v>
                </c:pt>
                <c:pt idx="2076">
                  <c:v>219.37027</c:v>
                </c:pt>
                <c:pt idx="2077">
                  <c:v>219.47105999999999</c:v>
                </c:pt>
                <c:pt idx="2078">
                  <c:v>219.57426000000001</c:v>
                </c:pt>
                <c:pt idx="2079">
                  <c:v>219.68225000000001</c:v>
                </c:pt>
                <c:pt idx="2080">
                  <c:v>219.79383999999999</c:v>
                </c:pt>
                <c:pt idx="2081">
                  <c:v>219.90543</c:v>
                </c:pt>
                <c:pt idx="2082">
                  <c:v>220.01462000000001</c:v>
                </c:pt>
                <c:pt idx="2083">
                  <c:v>220.12141</c:v>
                </c:pt>
                <c:pt idx="2084">
                  <c:v>220.22820999999999</c:v>
                </c:pt>
                <c:pt idx="2085">
                  <c:v>220.33500000000001</c:v>
                </c:pt>
                <c:pt idx="2086">
                  <c:v>220.44179</c:v>
                </c:pt>
                <c:pt idx="2087">
                  <c:v>220.54738</c:v>
                </c:pt>
                <c:pt idx="2088">
                  <c:v>220.65298000000001</c:v>
                </c:pt>
                <c:pt idx="2089">
                  <c:v>220.75856999999999</c:v>
                </c:pt>
                <c:pt idx="2090">
                  <c:v>220.86655999999999</c:v>
                </c:pt>
                <c:pt idx="2091">
                  <c:v>220.97575000000001</c:v>
                </c:pt>
                <c:pt idx="2092">
                  <c:v>221.08614</c:v>
                </c:pt>
                <c:pt idx="2093">
                  <c:v>221.19654</c:v>
                </c:pt>
                <c:pt idx="2094">
                  <c:v>221.30453</c:v>
                </c:pt>
                <c:pt idx="2095">
                  <c:v>221.41252</c:v>
                </c:pt>
                <c:pt idx="2096">
                  <c:v>221.52171000000001</c:v>
                </c:pt>
                <c:pt idx="2097">
                  <c:v>221.6285</c:v>
                </c:pt>
                <c:pt idx="2098">
                  <c:v>221.73650000000001</c:v>
                </c:pt>
                <c:pt idx="2099">
                  <c:v>221.84449000000001</c:v>
                </c:pt>
                <c:pt idx="2100">
                  <c:v>221.95488</c:v>
                </c:pt>
                <c:pt idx="2101">
                  <c:v>222.06647000000001</c:v>
                </c:pt>
                <c:pt idx="2102">
                  <c:v>222.17565999999999</c:v>
                </c:pt>
                <c:pt idx="2103">
                  <c:v>222.28245999999999</c:v>
                </c:pt>
                <c:pt idx="2104">
                  <c:v>222.38685000000001</c:v>
                </c:pt>
                <c:pt idx="2105">
                  <c:v>222.49003999999999</c:v>
                </c:pt>
                <c:pt idx="2106">
                  <c:v>222.59083000000001</c:v>
                </c:pt>
                <c:pt idx="2107">
                  <c:v>222.69282999999999</c:v>
                </c:pt>
                <c:pt idx="2108">
                  <c:v>222.79722000000001</c:v>
                </c:pt>
                <c:pt idx="2109">
                  <c:v>222.90521000000001</c:v>
                </c:pt>
                <c:pt idx="2110">
                  <c:v>223.0204</c:v>
                </c:pt>
                <c:pt idx="2111">
                  <c:v>223.13799</c:v>
                </c:pt>
                <c:pt idx="2112">
                  <c:v>223.25317999999999</c:v>
                </c:pt>
                <c:pt idx="2113">
                  <c:v>223.36478</c:v>
                </c:pt>
                <c:pt idx="2114">
                  <c:v>223.47397000000001</c:v>
                </c:pt>
                <c:pt idx="2115">
                  <c:v>223.58076</c:v>
                </c:pt>
                <c:pt idx="2116">
                  <c:v>223.68754999999999</c:v>
                </c:pt>
                <c:pt idx="2117">
                  <c:v>223.79315</c:v>
                </c:pt>
                <c:pt idx="2118">
                  <c:v>223.90114</c:v>
                </c:pt>
                <c:pt idx="2119">
                  <c:v>224.00913</c:v>
                </c:pt>
                <c:pt idx="2120">
                  <c:v>224.11951999999999</c:v>
                </c:pt>
                <c:pt idx="2121">
                  <c:v>224.22990999999999</c:v>
                </c:pt>
                <c:pt idx="2122">
                  <c:v>224.3415</c:v>
                </c:pt>
                <c:pt idx="2123">
                  <c:v>224.44829999999999</c:v>
                </c:pt>
                <c:pt idx="2124">
                  <c:v>224.54909000000001</c:v>
                </c:pt>
                <c:pt idx="2125">
                  <c:v>224.64627999999999</c:v>
                </c:pt>
                <c:pt idx="2126">
                  <c:v>224.74467999999999</c:v>
                </c:pt>
                <c:pt idx="2127">
                  <c:v>224.84787</c:v>
                </c:pt>
                <c:pt idx="2128">
                  <c:v>224.95346000000001</c:v>
                </c:pt>
                <c:pt idx="2129">
                  <c:v>225.06145000000001</c:v>
                </c:pt>
                <c:pt idx="2130">
                  <c:v>225.16703999999999</c:v>
                </c:pt>
                <c:pt idx="2131">
                  <c:v>225.27144000000001</c:v>
                </c:pt>
                <c:pt idx="2132">
                  <c:v>225.37223</c:v>
                </c:pt>
                <c:pt idx="2133">
                  <c:v>225.47182000000001</c:v>
                </c:pt>
                <c:pt idx="2134">
                  <c:v>225.57140999999999</c:v>
                </c:pt>
                <c:pt idx="2135">
                  <c:v>225.67221000000001</c:v>
                </c:pt>
                <c:pt idx="2136">
                  <c:v>225.77420000000001</c:v>
                </c:pt>
                <c:pt idx="2137">
                  <c:v>225.87738999999999</c:v>
                </c:pt>
                <c:pt idx="2138">
                  <c:v>225.98418000000001</c:v>
                </c:pt>
                <c:pt idx="2139">
                  <c:v>226.08977999999999</c:v>
                </c:pt>
                <c:pt idx="2140">
                  <c:v>226.19537</c:v>
                </c:pt>
                <c:pt idx="2141">
                  <c:v>226.29736</c:v>
                </c:pt>
                <c:pt idx="2142">
                  <c:v>226.39695</c:v>
                </c:pt>
                <c:pt idx="2143">
                  <c:v>226.49414999999999</c:v>
                </c:pt>
                <c:pt idx="2144">
                  <c:v>226.59374</c:v>
                </c:pt>
                <c:pt idx="2145">
                  <c:v>226.69452999999999</c:v>
                </c:pt>
                <c:pt idx="2146">
                  <c:v>226.79892000000001</c:v>
                </c:pt>
                <c:pt idx="2147">
                  <c:v>226.90572</c:v>
                </c:pt>
                <c:pt idx="2148">
                  <c:v>227.01611</c:v>
                </c:pt>
                <c:pt idx="2149">
                  <c:v>227.12649999999999</c:v>
                </c:pt>
                <c:pt idx="2150">
                  <c:v>227.23448999999999</c:v>
                </c:pt>
                <c:pt idx="2151">
                  <c:v>227.33528000000001</c:v>
                </c:pt>
                <c:pt idx="2152">
                  <c:v>227.43248</c:v>
                </c:pt>
                <c:pt idx="2153">
                  <c:v>227.52726999999999</c:v>
                </c:pt>
                <c:pt idx="2154">
                  <c:v>227.62325999999999</c:v>
                </c:pt>
                <c:pt idx="2155">
                  <c:v>227.72166000000001</c:v>
                </c:pt>
                <c:pt idx="2156">
                  <c:v>227.82485</c:v>
                </c:pt>
                <c:pt idx="2157">
                  <c:v>227.93163999999999</c:v>
                </c:pt>
                <c:pt idx="2158">
                  <c:v>228.04322999999999</c:v>
                </c:pt>
                <c:pt idx="2159">
                  <c:v>228.15482</c:v>
                </c:pt>
                <c:pt idx="2160">
                  <c:v>228.26401999999999</c:v>
                </c:pt>
                <c:pt idx="2161">
                  <c:v>228.36841000000001</c:v>
                </c:pt>
                <c:pt idx="2162">
                  <c:v>228.4692</c:v>
                </c:pt>
                <c:pt idx="2163">
                  <c:v>228.56759</c:v>
                </c:pt>
                <c:pt idx="2164">
                  <c:v>228.66719000000001</c:v>
                </c:pt>
                <c:pt idx="2165">
                  <c:v>228.77037999999999</c:v>
                </c:pt>
                <c:pt idx="2166">
                  <c:v>228.87477000000001</c:v>
                </c:pt>
                <c:pt idx="2167">
                  <c:v>228.98396</c:v>
                </c:pt>
                <c:pt idx="2168">
                  <c:v>229.09316000000001</c:v>
                </c:pt>
                <c:pt idx="2169">
                  <c:v>229.20115000000001</c:v>
                </c:pt>
                <c:pt idx="2170">
                  <c:v>229.30554000000001</c:v>
                </c:pt>
                <c:pt idx="2171">
                  <c:v>229.40393</c:v>
                </c:pt>
                <c:pt idx="2172">
                  <c:v>229.49993000000001</c:v>
                </c:pt>
                <c:pt idx="2173">
                  <c:v>229.59352000000001</c:v>
                </c:pt>
                <c:pt idx="2174">
                  <c:v>229.68831</c:v>
                </c:pt>
                <c:pt idx="2175">
                  <c:v>229.78790000000001</c:v>
                </c:pt>
                <c:pt idx="2176">
                  <c:v>229.89109999999999</c:v>
                </c:pt>
                <c:pt idx="2177">
                  <c:v>229.99548999999999</c:v>
                </c:pt>
                <c:pt idx="2178">
                  <c:v>230.09988000000001</c:v>
                </c:pt>
                <c:pt idx="2179">
                  <c:v>230.20187000000001</c:v>
                </c:pt>
                <c:pt idx="2180">
                  <c:v>230.30027000000001</c:v>
                </c:pt>
                <c:pt idx="2181">
                  <c:v>230.39506</c:v>
                </c:pt>
                <c:pt idx="2182">
                  <c:v>230.48984999999999</c:v>
                </c:pt>
                <c:pt idx="2183">
                  <c:v>230.58584999999999</c:v>
                </c:pt>
                <c:pt idx="2184">
                  <c:v>230.68423999999999</c:v>
                </c:pt>
                <c:pt idx="2185">
                  <c:v>230.78263000000001</c:v>
                </c:pt>
                <c:pt idx="2186">
                  <c:v>230.88582</c:v>
                </c:pt>
                <c:pt idx="2187">
                  <c:v>230.98782</c:v>
                </c:pt>
                <c:pt idx="2188">
                  <c:v>231.08860999999999</c:v>
                </c:pt>
                <c:pt idx="2189">
                  <c:v>231.18340000000001</c:v>
                </c:pt>
                <c:pt idx="2190">
                  <c:v>231.27699000000001</c:v>
                </c:pt>
                <c:pt idx="2191">
                  <c:v>231.37058999999999</c:v>
                </c:pt>
                <c:pt idx="2192">
                  <c:v>231.46538000000001</c:v>
                </c:pt>
                <c:pt idx="2193">
                  <c:v>231.56256999999999</c:v>
                </c:pt>
                <c:pt idx="2194">
                  <c:v>231.66336999999999</c:v>
                </c:pt>
                <c:pt idx="2195">
                  <c:v>231.76776000000001</c:v>
                </c:pt>
                <c:pt idx="2196">
                  <c:v>231.87575000000001</c:v>
                </c:pt>
                <c:pt idx="2197">
                  <c:v>231.98493999999999</c:v>
                </c:pt>
                <c:pt idx="2198">
                  <c:v>232.09173000000001</c:v>
                </c:pt>
                <c:pt idx="2199">
                  <c:v>232.19493</c:v>
                </c:pt>
                <c:pt idx="2200">
                  <c:v>232.29571999999999</c:v>
                </c:pt>
                <c:pt idx="2201">
                  <c:v>232.39411000000001</c:v>
                </c:pt>
                <c:pt idx="2202">
                  <c:v>232.49131</c:v>
                </c:pt>
                <c:pt idx="2203">
                  <c:v>232.58850000000001</c:v>
                </c:pt>
                <c:pt idx="2204">
                  <c:v>232.69049000000001</c:v>
                </c:pt>
                <c:pt idx="2205">
                  <c:v>232.79367999999999</c:v>
                </c:pt>
                <c:pt idx="2206">
                  <c:v>232.89928</c:v>
                </c:pt>
                <c:pt idx="2207">
                  <c:v>233.00606999999999</c:v>
                </c:pt>
                <c:pt idx="2208">
                  <c:v>233.10926000000001</c:v>
                </c:pt>
                <c:pt idx="2209">
                  <c:v>233.21005</c:v>
                </c:pt>
                <c:pt idx="2210">
                  <c:v>233.30725000000001</c:v>
                </c:pt>
                <c:pt idx="2211">
                  <c:v>233.40443999999999</c:v>
                </c:pt>
                <c:pt idx="2212">
                  <c:v>233.50403</c:v>
                </c:pt>
                <c:pt idx="2213">
                  <c:v>233.60842</c:v>
                </c:pt>
                <c:pt idx="2214">
                  <c:v>233.71762000000001</c:v>
                </c:pt>
                <c:pt idx="2215">
                  <c:v>233.82561000000001</c:v>
                </c:pt>
                <c:pt idx="2216">
                  <c:v>233.93</c:v>
                </c:pt>
                <c:pt idx="2217">
                  <c:v>234.02959000000001</c:v>
                </c:pt>
                <c:pt idx="2218">
                  <c:v>234.12439000000001</c:v>
                </c:pt>
                <c:pt idx="2219">
                  <c:v>234.21798000000001</c:v>
                </c:pt>
                <c:pt idx="2220">
                  <c:v>234.30797000000001</c:v>
                </c:pt>
                <c:pt idx="2221">
                  <c:v>234.39917</c:v>
                </c:pt>
                <c:pt idx="2222">
                  <c:v>234.49276</c:v>
                </c:pt>
                <c:pt idx="2223">
                  <c:v>234.59235000000001</c:v>
                </c:pt>
                <c:pt idx="2224">
                  <c:v>234.69434000000001</c:v>
                </c:pt>
                <c:pt idx="2225">
                  <c:v>234.79754</c:v>
                </c:pt>
                <c:pt idx="2226">
                  <c:v>234.89473000000001</c:v>
                </c:pt>
                <c:pt idx="2227">
                  <c:v>234.98831999999999</c:v>
                </c:pt>
                <c:pt idx="2228">
                  <c:v>235.08072000000001</c:v>
                </c:pt>
                <c:pt idx="2229">
                  <c:v>235.17311000000001</c:v>
                </c:pt>
                <c:pt idx="2230">
                  <c:v>235.2679</c:v>
                </c:pt>
                <c:pt idx="2231">
                  <c:v>235.36268999999999</c:v>
                </c:pt>
                <c:pt idx="2232">
                  <c:v>235.45989</c:v>
                </c:pt>
                <c:pt idx="2233">
                  <c:v>235.55828</c:v>
                </c:pt>
                <c:pt idx="2234">
                  <c:v>235.65666999999999</c:v>
                </c:pt>
                <c:pt idx="2235">
                  <c:v>235.75387000000001</c:v>
                </c:pt>
                <c:pt idx="2236">
                  <c:v>235.84505999999999</c:v>
                </c:pt>
                <c:pt idx="2237">
                  <c:v>235.93625</c:v>
                </c:pt>
                <c:pt idx="2238">
                  <c:v>236.02625</c:v>
                </c:pt>
                <c:pt idx="2239">
                  <c:v>236.11743999999999</c:v>
                </c:pt>
                <c:pt idx="2240">
                  <c:v>236.21223000000001</c:v>
                </c:pt>
                <c:pt idx="2241">
                  <c:v>236.30941999999999</c:v>
                </c:pt>
                <c:pt idx="2242">
                  <c:v>236.41022000000001</c:v>
                </c:pt>
                <c:pt idx="2243">
                  <c:v>236.51101</c:v>
                </c:pt>
                <c:pt idx="2244">
                  <c:v>236.61060000000001</c:v>
                </c:pt>
                <c:pt idx="2245">
                  <c:v>236.7054</c:v>
                </c:pt>
                <c:pt idx="2246">
                  <c:v>236.79539</c:v>
                </c:pt>
                <c:pt idx="2247">
                  <c:v>236.88177999999999</c:v>
                </c:pt>
                <c:pt idx="2248">
                  <c:v>236.96817999999999</c:v>
                </c:pt>
                <c:pt idx="2249">
                  <c:v>237.05937</c:v>
                </c:pt>
                <c:pt idx="2250">
                  <c:v>237.15536</c:v>
                </c:pt>
                <c:pt idx="2251">
                  <c:v>237.25736000000001</c:v>
                </c:pt>
                <c:pt idx="2252">
                  <c:v>237.36175</c:v>
                </c:pt>
                <c:pt idx="2253">
                  <c:v>237.46494000000001</c:v>
                </c:pt>
                <c:pt idx="2254">
                  <c:v>237.56452999999999</c:v>
                </c:pt>
                <c:pt idx="2255">
                  <c:v>237.66052999999999</c:v>
                </c:pt>
                <c:pt idx="2256">
                  <c:v>237.75412</c:v>
                </c:pt>
                <c:pt idx="2257">
                  <c:v>237.84650999999999</c:v>
                </c:pt>
                <c:pt idx="2258">
                  <c:v>237.9401</c:v>
                </c:pt>
                <c:pt idx="2259">
                  <c:v>238.03489999999999</c:v>
                </c:pt>
                <c:pt idx="2260">
                  <c:v>238.13209000000001</c:v>
                </c:pt>
                <c:pt idx="2261">
                  <c:v>238.23287999999999</c:v>
                </c:pt>
                <c:pt idx="2262">
                  <c:v>238.33367999999999</c:v>
                </c:pt>
                <c:pt idx="2263">
                  <c:v>238.43326999999999</c:v>
                </c:pt>
                <c:pt idx="2264">
                  <c:v>238.52925999999999</c:v>
                </c:pt>
                <c:pt idx="2265">
                  <c:v>238.62045000000001</c:v>
                </c:pt>
                <c:pt idx="2266">
                  <c:v>238.71045000000001</c:v>
                </c:pt>
                <c:pt idx="2267">
                  <c:v>238.80044000000001</c:v>
                </c:pt>
                <c:pt idx="2268">
                  <c:v>238.89162999999999</c:v>
                </c:pt>
                <c:pt idx="2269">
                  <c:v>238.98523</c:v>
                </c:pt>
                <c:pt idx="2270">
                  <c:v>239.08001999999999</c:v>
                </c:pt>
                <c:pt idx="2271">
                  <c:v>239.17600999999999</c:v>
                </c:pt>
                <c:pt idx="2272">
                  <c:v>239.26840999999999</c:v>
                </c:pt>
                <c:pt idx="2273">
                  <c:v>239.35599999999999</c:v>
                </c:pt>
                <c:pt idx="2274">
                  <c:v>239.44238999999999</c:v>
                </c:pt>
                <c:pt idx="2275">
                  <c:v>239.52759</c:v>
                </c:pt>
                <c:pt idx="2276">
                  <c:v>239.61518000000001</c:v>
                </c:pt>
                <c:pt idx="2277">
                  <c:v>239.70636999999999</c:v>
                </c:pt>
                <c:pt idx="2278">
                  <c:v>239.80117000000001</c:v>
                </c:pt>
                <c:pt idx="2279">
                  <c:v>239.89836</c:v>
                </c:pt>
                <c:pt idx="2280">
                  <c:v>239.99435</c:v>
                </c:pt>
                <c:pt idx="2281">
                  <c:v>240.08674999999999</c:v>
                </c:pt>
                <c:pt idx="2282">
                  <c:v>240.17554000000001</c:v>
                </c:pt>
                <c:pt idx="2283">
                  <c:v>240.26073</c:v>
                </c:pt>
                <c:pt idx="2284">
                  <c:v>240.34233</c:v>
                </c:pt>
                <c:pt idx="2285">
                  <c:v>240.42032</c:v>
                </c:pt>
                <c:pt idx="2286">
                  <c:v>240.50312</c:v>
                </c:pt>
                <c:pt idx="2287">
                  <c:v>240.59071</c:v>
                </c:pt>
                <c:pt idx="2288">
                  <c:v>240.68790000000001</c:v>
                </c:pt>
                <c:pt idx="2289">
                  <c:v>240.78870000000001</c:v>
                </c:pt>
                <c:pt idx="2290">
                  <c:v>240.88829000000001</c:v>
                </c:pt>
                <c:pt idx="2291">
                  <c:v>240.98187999999999</c:v>
                </c:pt>
                <c:pt idx="2292">
                  <c:v>241.07307</c:v>
                </c:pt>
                <c:pt idx="2293">
                  <c:v>241.16186999999999</c:v>
                </c:pt>
                <c:pt idx="2294">
                  <c:v>241.25306</c:v>
                </c:pt>
                <c:pt idx="2295">
                  <c:v>241.34545</c:v>
                </c:pt>
                <c:pt idx="2296">
                  <c:v>241.43905000000001</c:v>
                </c:pt>
                <c:pt idx="2297">
                  <c:v>241.53263999999999</c:v>
                </c:pt>
                <c:pt idx="2298">
                  <c:v>241.62743</c:v>
                </c:pt>
                <c:pt idx="2299">
                  <c:v>241.72462999999999</c:v>
                </c:pt>
                <c:pt idx="2300">
                  <c:v>241.81942000000001</c:v>
                </c:pt>
                <c:pt idx="2301">
                  <c:v>241.90941000000001</c:v>
                </c:pt>
                <c:pt idx="2302">
                  <c:v>241.99460999999999</c:v>
                </c:pt>
                <c:pt idx="2303">
                  <c:v>242.07499999999999</c:v>
                </c:pt>
                <c:pt idx="2304">
                  <c:v>242.15898999999999</c:v>
                </c:pt>
                <c:pt idx="2305">
                  <c:v>242.24419</c:v>
                </c:pt>
                <c:pt idx="2306">
                  <c:v>242.33418</c:v>
                </c:pt>
                <c:pt idx="2307">
                  <c:v>242.42777000000001</c:v>
                </c:pt>
                <c:pt idx="2308">
                  <c:v>242.52377000000001</c:v>
                </c:pt>
                <c:pt idx="2309">
                  <c:v>242.62096</c:v>
                </c:pt>
                <c:pt idx="2310">
                  <c:v>242.71695</c:v>
                </c:pt>
                <c:pt idx="2311">
                  <c:v>242.80695</c:v>
                </c:pt>
                <c:pt idx="2312">
                  <c:v>242.89094</c:v>
                </c:pt>
                <c:pt idx="2313">
                  <c:v>242.97493</c:v>
                </c:pt>
                <c:pt idx="2314">
                  <c:v>243.06012999999999</c:v>
                </c:pt>
                <c:pt idx="2315">
                  <c:v>243.14652000000001</c:v>
                </c:pt>
                <c:pt idx="2316">
                  <c:v>243.24011999999999</c:v>
                </c:pt>
                <c:pt idx="2317">
                  <c:v>243.33610999999999</c:v>
                </c:pt>
                <c:pt idx="2318">
                  <c:v>243.4333</c:v>
                </c:pt>
                <c:pt idx="2319">
                  <c:v>243.52929</c:v>
                </c:pt>
                <c:pt idx="2320">
                  <c:v>243.62048999999999</c:v>
                </c:pt>
                <c:pt idx="2321">
                  <c:v>243.70688000000001</c:v>
                </c:pt>
                <c:pt idx="2322">
                  <c:v>243.79087000000001</c:v>
                </c:pt>
                <c:pt idx="2323">
                  <c:v>243.87246999999999</c:v>
                </c:pt>
                <c:pt idx="2324">
                  <c:v>243.95645999999999</c:v>
                </c:pt>
                <c:pt idx="2325">
                  <c:v>244.04166000000001</c:v>
                </c:pt>
                <c:pt idx="2326">
                  <c:v>244.13045</c:v>
                </c:pt>
                <c:pt idx="2327">
                  <c:v>244.21924000000001</c:v>
                </c:pt>
                <c:pt idx="2328">
                  <c:v>244.30923999999999</c:v>
                </c:pt>
                <c:pt idx="2329">
                  <c:v>244.39682999999999</c:v>
                </c:pt>
                <c:pt idx="2330">
                  <c:v>244.47962000000001</c:v>
                </c:pt>
                <c:pt idx="2331">
                  <c:v>244.56361999999999</c:v>
                </c:pt>
                <c:pt idx="2332">
                  <c:v>244.64760999999999</c:v>
                </c:pt>
                <c:pt idx="2333">
                  <c:v>244.73041000000001</c:v>
                </c:pt>
                <c:pt idx="2334">
                  <c:v>244.81559999999999</c:v>
                </c:pt>
                <c:pt idx="2335">
                  <c:v>244.90439000000001</c:v>
                </c:pt>
                <c:pt idx="2336">
                  <c:v>244.99798999999999</c:v>
                </c:pt>
                <c:pt idx="2337">
                  <c:v>245.09038000000001</c:v>
                </c:pt>
                <c:pt idx="2338">
                  <c:v>245.18037000000001</c:v>
                </c:pt>
                <c:pt idx="2339">
                  <c:v>245.26677000000001</c:v>
                </c:pt>
                <c:pt idx="2340">
                  <c:v>245.34716</c:v>
                </c:pt>
                <c:pt idx="2341">
                  <c:v>245.42635000000001</c:v>
                </c:pt>
                <c:pt idx="2342">
                  <c:v>245.51034999999999</c:v>
                </c:pt>
                <c:pt idx="2343">
                  <c:v>245.59554</c:v>
                </c:pt>
                <c:pt idx="2344">
                  <c:v>245.68433999999999</c:v>
                </c:pt>
                <c:pt idx="2345">
                  <c:v>245.77553</c:v>
                </c:pt>
                <c:pt idx="2346">
                  <c:v>245.86792</c:v>
                </c:pt>
                <c:pt idx="2347">
                  <c:v>245.96152000000001</c:v>
                </c:pt>
                <c:pt idx="2348">
                  <c:v>246.05031</c:v>
                </c:pt>
                <c:pt idx="2349">
                  <c:v>246.13550000000001</c:v>
                </c:pt>
                <c:pt idx="2350">
                  <c:v>246.21350000000001</c:v>
                </c:pt>
                <c:pt idx="2351">
                  <c:v>246.29029</c:v>
                </c:pt>
                <c:pt idx="2352">
                  <c:v>246.36829</c:v>
                </c:pt>
                <c:pt idx="2353">
                  <c:v>246.44988000000001</c:v>
                </c:pt>
                <c:pt idx="2354">
                  <c:v>246.53627</c:v>
                </c:pt>
                <c:pt idx="2355">
                  <c:v>246.62146999999999</c:v>
                </c:pt>
                <c:pt idx="2356">
                  <c:v>246.70786000000001</c:v>
                </c:pt>
                <c:pt idx="2357">
                  <c:v>246.79304999999999</c:v>
                </c:pt>
                <c:pt idx="2358">
                  <c:v>246.87705</c:v>
                </c:pt>
                <c:pt idx="2359">
                  <c:v>246.96224000000001</c:v>
                </c:pt>
                <c:pt idx="2360">
                  <c:v>247.04743999999999</c:v>
                </c:pt>
                <c:pt idx="2361">
                  <c:v>247.13263000000001</c:v>
                </c:pt>
                <c:pt idx="2362">
                  <c:v>247.21781999999999</c:v>
                </c:pt>
                <c:pt idx="2363">
                  <c:v>247.30542</c:v>
                </c:pt>
                <c:pt idx="2364">
                  <c:v>247.39661000000001</c:v>
                </c:pt>
                <c:pt idx="2365">
                  <c:v>247.48779999999999</c:v>
                </c:pt>
                <c:pt idx="2366">
                  <c:v>247.57419999999999</c:v>
                </c:pt>
                <c:pt idx="2367">
                  <c:v>247.65579</c:v>
                </c:pt>
                <c:pt idx="2368">
                  <c:v>247.73258000000001</c:v>
                </c:pt>
                <c:pt idx="2369">
                  <c:v>247.80817999999999</c:v>
                </c:pt>
                <c:pt idx="2370">
                  <c:v>247.88137</c:v>
                </c:pt>
                <c:pt idx="2371">
                  <c:v>247.95697000000001</c:v>
                </c:pt>
                <c:pt idx="2372">
                  <c:v>248.03976</c:v>
                </c:pt>
                <c:pt idx="2373">
                  <c:v>248.12495999999999</c:v>
                </c:pt>
                <c:pt idx="2374">
                  <c:v>248.21135000000001</c:v>
                </c:pt>
                <c:pt idx="2375">
                  <c:v>248.29774</c:v>
                </c:pt>
                <c:pt idx="2376">
                  <c:v>248.37934000000001</c:v>
                </c:pt>
                <c:pt idx="2377">
                  <c:v>248.45733000000001</c:v>
                </c:pt>
                <c:pt idx="2378">
                  <c:v>248.53173000000001</c:v>
                </c:pt>
                <c:pt idx="2379">
                  <c:v>248.60972000000001</c:v>
                </c:pt>
                <c:pt idx="2380">
                  <c:v>248.69011</c:v>
                </c:pt>
                <c:pt idx="2381">
                  <c:v>248.77411000000001</c:v>
                </c:pt>
                <c:pt idx="2382">
                  <c:v>248.85929999999999</c:v>
                </c:pt>
                <c:pt idx="2383">
                  <c:v>248.94450000000001</c:v>
                </c:pt>
                <c:pt idx="2384">
                  <c:v>249.03089</c:v>
                </c:pt>
                <c:pt idx="2385">
                  <c:v>249.11608000000001</c:v>
                </c:pt>
                <c:pt idx="2386">
                  <c:v>249.20128</c:v>
                </c:pt>
                <c:pt idx="2387">
                  <c:v>249.28407000000001</c:v>
                </c:pt>
                <c:pt idx="2388">
                  <c:v>249.36806000000001</c:v>
                </c:pt>
                <c:pt idx="2389">
                  <c:v>249.44965999999999</c:v>
                </c:pt>
                <c:pt idx="2390">
                  <c:v>249.53125</c:v>
                </c:pt>
                <c:pt idx="2391">
                  <c:v>249.61165</c:v>
                </c:pt>
                <c:pt idx="2392">
                  <c:v>249.69443999999999</c:v>
                </c:pt>
                <c:pt idx="2393">
                  <c:v>249.77963</c:v>
                </c:pt>
                <c:pt idx="2394">
                  <c:v>249.86483000000001</c:v>
                </c:pt>
                <c:pt idx="2395">
                  <c:v>249.94641999999999</c:v>
                </c:pt>
                <c:pt idx="2396">
                  <c:v>250.02681999999999</c:v>
                </c:pt>
                <c:pt idx="2397">
                  <c:v>250.10601</c:v>
                </c:pt>
                <c:pt idx="2398">
                  <c:v>250.184</c:v>
                </c:pt>
                <c:pt idx="2399">
                  <c:v>250.262</c:v>
                </c:pt>
                <c:pt idx="2400">
                  <c:v>250.34359000000001</c:v>
                </c:pt>
                <c:pt idx="2401">
                  <c:v>250.42999</c:v>
                </c:pt>
                <c:pt idx="2402">
                  <c:v>250.51758000000001</c:v>
                </c:pt>
                <c:pt idx="2403">
                  <c:v>250.60516999999999</c:v>
                </c:pt>
                <c:pt idx="2404">
                  <c:v>250.68557000000001</c:v>
                </c:pt>
                <c:pt idx="2405">
                  <c:v>250.76356000000001</c:v>
                </c:pt>
                <c:pt idx="2406">
                  <c:v>250.83915999999999</c:v>
                </c:pt>
                <c:pt idx="2407">
                  <c:v>250.91595000000001</c:v>
                </c:pt>
                <c:pt idx="2408">
                  <c:v>250.99395000000001</c:v>
                </c:pt>
                <c:pt idx="2409">
                  <c:v>251.07194000000001</c:v>
                </c:pt>
                <c:pt idx="2410">
                  <c:v>251.15112999999999</c:v>
                </c:pt>
                <c:pt idx="2411">
                  <c:v>251.23152999999999</c:v>
                </c:pt>
                <c:pt idx="2412">
                  <c:v>251.31312</c:v>
                </c:pt>
                <c:pt idx="2413">
                  <c:v>251.39232000000001</c:v>
                </c:pt>
                <c:pt idx="2414">
                  <c:v>251.46671000000001</c:v>
                </c:pt>
                <c:pt idx="2415">
                  <c:v>251.53751</c:v>
                </c:pt>
                <c:pt idx="2416">
                  <c:v>251.6071</c:v>
                </c:pt>
                <c:pt idx="2417">
                  <c:v>251.68149</c:v>
                </c:pt>
                <c:pt idx="2418">
                  <c:v>251.75949</c:v>
                </c:pt>
                <c:pt idx="2419">
                  <c:v>251.83627999999999</c:v>
                </c:pt>
                <c:pt idx="2420">
                  <c:v>251.91668000000001</c:v>
                </c:pt>
                <c:pt idx="2421">
                  <c:v>251.99707000000001</c:v>
                </c:pt>
                <c:pt idx="2422">
                  <c:v>252.07866999999999</c:v>
                </c:pt>
                <c:pt idx="2423">
                  <c:v>252.15546000000001</c:v>
                </c:pt>
                <c:pt idx="2424">
                  <c:v>252.23105000000001</c:v>
                </c:pt>
                <c:pt idx="2425">
                  <c:v>252.30545000000001</c:v>
                </c:pt>
                <c:pt idx="2426">
                  <c:v>252.37744000000001</c:v>
                </c:pt>
                <c:pt idx="2427">
                  <c:v>252.45063999999999</c:v>
                </c:pt>
                <c:pt idx="2428">
                  <c:v>252.52502999999999</c:v>
                </c:pt>
                <c:pt idx="2429">
                  <c:v>252.60183000000001</c:v>
                </c:pt>
                <c:pt idx="2430">
                  <c:v>252.68222</c:v>
                </c:pt>
                <c:pt idx="2431">
                  <c:v>252.76500999999999</c:v>
                </c:pt>
                <c:pt idx="2432">
                  <c:v>252.84540999999999</c:v>
                </c:pt>
                <c:pt idx="2433">
                  <c:v>252.9246</c:v>
                </c:pt>
                <c:pt idx="2434">
                  <c:v>253.00020000000001</c:v>
                </c:pt>
                <c:pt idx="2435">
                  <c:v>253.07098999999999</c:v>
                </c:pt>
                <c:pt idx="2436">
                  <c:v>253.14059</c:v>
                </c:pt>
                <c:pt idx="2437">
                  <c:v>253.21137999999999</c:v>
                </c:pt>
                <c:pt idx="2438">
                  <c:v>253.28937999999999</c:v>
                </c:pt>
                <c:pt idx="2439">
                  <c:v>253.37336999999999</c:v>
                </c:pt>
                <c:pt idx="2440">
                  <c:v>253.46096</c:v>
                </c:pt>
                <c:pt idx="2441">
                  <c:v>253.54496</c:v>
                </c:pt>
                <c:pt idx="2442">
                  <c:v>253.62414999999999</c:v>
                </c:pt>
                <c:pt idx="2443">
                  <c:v>253.69855000000001</c:v>
                </c:pt>
                <c:pt idx="2444">
                  <c:v>253.77054000000001</c:v>
                </c:pt>
                <c:pt idx="2445">
                  <c:v>253.84134</c:v>
                </c:pt>
                <c:pt idx="2446">
                  <c:v>253.91333</c:v>
                </c:pt>
                <c:pt idx="2447">
                  <c:v>253.98533</c:v>
                </c:pt>
                <c:pt idx="2448">
                  <c:v>254.06211999999999</c:v>
                </c:pt>
                <c:pt idx="2449">
                  <c:v>254.14250999999999</c:v>
                </c:pt>
                <c:pt idx="2450">
                  <c:v>254.22531000000001</c:v>
                </c:pt>
                <c:pt idx="2451">
                  <c:v>254.3081</c:v>
                </c:pt>
                <c:pt idx="2452">
                  <c:v>254.3861</c:v>
                </c:pt>
                <c:pt idx="2453">
                  <c:v>254.46048999999999</c:v>
                </c:pt>
                <c:pt idx="2454">
                  <c:v>254.53247999999999</c:v>
                </c:pt>
                <c:pt idx="2455">
                  <c:v>254.60448</c:v>
                </c:pt>
                <c:pt idx="2456">
                  <c:v>254.67646999999999</c:v>
                </c:pt>
                <c:pt idx="2457">
                  <c:v>254.74847</c:v>
                </c:pt>
                <c:pt idx="2458">
                  <c:v>254.82285999999999</c:v>
                </c:pt>
                <c:pt idx="2459">
                  <c:v>254.89966000000001</c:v>
                </c:pt>
                <c:pt idx="2460">
                  <c:v>254.97524999999999</c:v>
                </c:pt>
                <c:pt idx="2461">
                  <c:v>255.04605000000001</c:v>
                </c:pt>
                <c:pt idx="2462">
                  <c:v>255.11444</c:v>
                </c:pt>
                <c:pt idx="2463">
                  <c:v>255.17923999999999</c:v>
                </c:pt>
                <c:pt idx="2464">
                  <c:v>255.24643</c:v>
                </c:pt>
                <c:pt idx="2465">
                  <c:v>255.31603000000001</c:v>
                </c:pt>
                <c:pt idx="2466">
                  <c:v>255.38921999999999</c:v>
                </c:pt>
                <c:pt idx="2467">
                  <c:v>255.46361999999999</c:v>
                </c:pt>
                <c:pt idx="2468">
                  <c:v>255.53681</c:v>
                </c:pt>
                <c:pt idx="2469">
                  <c:v>255.61000999999999</c:v>
                </c:pt>
                <c:pt idx="2470">
                  <c:v>255.68199999999999</c:v>
                </c:pt>
                <c:pt idx="2471">
                  <c:v>255.7516</c:v>
                </c:pt>
                <c:pt idx="2472">
                  <c:v>255.81879000000001</c:v>
                </c:pt>
                <c:pt idx="2473">
                  <c:v>255.88598999999999</c:v>
                </c:pt>
                <c:pt idx="2474">
                  <c:v>255.95197999999999</c:v>
                </c:pt>
                <c:pt idx="2475">
                  <c:v>256.02157999999997</c:v>
                </c:pt>
                <c:pt idx="2476">
                  <c:v>256.09357</c:v>
                </c:pt>
                <c:pt idx="2477">
                  <c:v>256.16915999999998</c:v>
                </c:pt>
                <c:pt idx="2478">
                  <c:v>256.24596000000003</c:v>
                </c:pt>
                <c:pt idx="2479">
                  <c:v>256.32155</c:v>
                </c:pt>
                <c:pt idx="2480">
                  <c:v>256.39235000000002</c:v>
                </c:pt>
                <c:pt idx="2481">
                  <c:v>256.45834000000002</c:v>
                </c:pt>
                <c:pt idx="2482">
                  <c:v>256.52553999999998</c:v>
                </c:pt>
                <c:pt idx="2483">
                  <c:v>256.59393</c:v>
                </c:pt>
                <c:pt idx="2484">
                  <c:v>256.66593</c:v>
                </c:pt>
                <c:pt idx="2485">
                  <c:v>256.73912000000001</c:v>
                </c:pt>
                <c:pt idx="2486">
                  <c:v>256.81351999999998</c:v>
                </c:pt>
                <c:pt idx="2487">
                  <c:v>256.88790999999998</c:v>
                </c:pt>
                <c:pt idx="2488">
                  <c:v>256.96231</c:v>
                </c:pt>
                <c:pt idx="2489">
                  <c:v>257.03429999999997</c:v>
                </c:pt>
                <c:pt idx="2490">
                  <c:v>257.10509999999999</c:v>
                </c:pt>
                <c:pt idx="2491">
                  <c:v>257.17469</c:v>
                </c:pt>
                <c:pt idx="2492">
                  <c:v>257.24549000000002</c:v>
                </c:pt>
                <c:pt idx="2493">
                  <c:v>257.31747999999999</c:v>
                </c:pt>
                <c:pt idx="2494">
                  <c:v>257.38826999999998</c:v>
                </c:pt>
                <c:pt idx="2495">
                  <c:v>257.45787000000001</c:v>
                </c:pt>
                <c:pt idx="2496">
                  <c:v>257.53345999999999</c:v>
                </c:pt>
                <c:pt idx="2497">
                  <c:v>257.61146000000002</c:v>
                </c:pt>
                <c:pt idx="2498">
                  <c:v>257.68824999999998</c:v>
                </c:pt>
                <c:pt idx="2499">
                  <c:v>257.76024999999998</c:v>
                </c:pt>
                <c:pt idx="2500">
                  <c:v>257.82864000000001</c:v>
                </c:pt>
                <c:pt idx="2501">
                  <c:v>257.89463999999998</c:v>
                </c:pt>
                <c:pt idx="2502">
                  <c:v>257.95823000000001</c:v>
                </c:pt>
                <c:pt idx="2503">
                  <c:v>258.02422999999999</c:v>
                </c:pt>
                <c:pt idx="2504">
                  <c:v>258.09381999999999</c:v>
                </c:pt>
                <c:pt idx="2505">
                  <c:v>258.16701999999998</c:v>
                </c:pt>
                <c:pt idx="2506">
                  <c:v>258.23660999999998</c:v>
                </c:pt>
                <c:pt idx="2507">
                  <c:v>258.30860999999999</c:v>
                </c:pt>
                <c:pt idx="2508">
                  <c:v>258.37819999999999</c:v>
                </c:pt>
                <c:pt idx="2509">
                  <c:v>258.44540000000001</c:v>
                </c:pt>
                <c:pt idx="2510">
                  <c:v>258.51019000000002</c:v>
                </c:pt>
                <c:pt idx="2511">
                  <c:v>258.57139000000001</c:v>
                </c:pt>
                <c:pt idx="2512">
                  <c:v>258.63258000000002</c:v>
                </c:pt>
                <c:pt idx="2513">
                  <c:v>258.69497999999999</c:v>
                </c:pt>
                <c:pt idx="2514">
                  <c:v>258.76456999999999</c:v>
                </c:pt>
                <c:pt idx="2515">
                  <c:v>258.83537000000001</c:v>
                </c:pt>
                <c:pt idx="2516">
                  <c:v>258.90496000000002</c:v>
                </c:pt>
                <c:pt idx="2517">
                  <c:v>258.97215999999997</c:v>
                </c:pt>
                <c:pt idx="2518">
                  <c:v>259.03694999999999</c:v>
                </c:pt>
                <c:pt idx="2519">
                  <c:v>259.10055</c:v>
                </c:pt>
                <c:pt idx="2520">
                  <c:v>259.16293999999999</c:v>
                </c:pt>
                <c:pt idx="2521">
                  <c:v>259.22773999999998</c:v>
                </c:pt>
                <c:pt idx="2522">
                  <c:v>259.29493000000002</c:v>
                </c:pt>
                <c:pt idx="2523">
                  <c:v>259.36093</c:v>
                </c:pt>
                <c:pt idx="2524">
                  <c:v>259.43171999999998</c:v>
                </c:pt>
                <c:pt idx="2525">
                  <c:v>259.50371999999999</c:v>
                </c:pt>
                <c:pt idx="2526">
                  <c:v>259.57450999999998</c:v>
                </c:pt>
                <c:pt idx="2527">
                  <c:v>259.64051000000001</c:v>
                </c:pt>
                <c:pt idx="2528">
                  <c:v>259.7029</c:v>
                </c:pt>
                <c:pt idx="2529">
                  <c:v>259.7629</c:v>
                </c:pt>
                <c:pt idx="2530">
                  <c:v>259.82409999999999</c:v>
                </c:pt>
                <c:pt idx="2531">
                  <c:v>259.88769000000002</c:v>
                </c:pt>
                <c:pt idx="2532">
                  <c:v>259.95249000000001</c:v>
                </c:pt>
                <c:pt idx="2533">
                  <c:v>260.01848000000001</c:v>
                </c:pt>
                <c:pt idx="2534">
                  <c:v>260.08688000000001</c:v>
                </c:pt>
                <c:pt idx="2535">
                  <c:v>260.15767</c:v>
                </c:pt>
                <c:pt idx="2536">
                  <c:v>260.22847000000002</c:v>
                </c:pt>
                <c:pt idx="2537">
                  <c:v>260.29806000000002</c:v>
                </c:pt>
                <c:pt idx="2538">
                  <c:v>260.36405999999999</c:v>
                </c:pt>
                <c:pt idx="2539">
                  <c:v>260.42765000000003</c:v>
                </c:pt>
                <c:pt idx="2540">
                  <c:v>260.48885000000001</c:v>
                </c:pt>
                <c:pt idx="2541">
                  <c:v>260.55363999999997</c:v>
                </c:pt>
                <c:pt idx="2542">
                  <c:v>260.61964</c:v>
                </c:pt>
                <c:pt idx="2543">
                  <c:v>260.68803000000003</c:v>
                </c:pt>
                <c:pt idx="2544">
                  <c:v>260.75763000000001</c:v>
                </c:pt>
                <c:pt idx="2545">
                  <c:v>260.82481999999999</c:v>
                </c:pt>
                <c:pt idx="2546">
                  <c:v>260.89202</c:v>
                </c:pt>
                <c:pt idx="2547">
                  <c:v>260.95681000000002</c:v>
                </c:pt>
                <c:pt idx="2548">
                  <c:v>261.02041000000003</c:v>
                </c:pt>
                <c:pt idx="2549">
                  <c:v>261.084</c:v>
                </c:pt>
                <c:pt idx="2550">
                  <c:v>261.14519999999999</c:v>
                </c:pt>
                <c:pt idx="2551">
                  <c:v>261.20758999999998</c:v>
                </c:pt>
                <c:pt idx="2552">
                  <c:v>261.27118999999999</c:v>
                </c:pt>
                <c:pt idx="2553">
                  <c:v>261.33717999999999</c:v>
                </c:pt>
                <c:pt idx="2554">
                  <c:v>261.40318000000002</c:v>
                </c:pt>
                <c:pt idx="2555">
                  <c:v>261.46796999999998</c:v>
                </c:pt>
                <c:pt idx="2556">
                  <c:v>261.53156999999999</c:v>
                </c:pt>
                <c:pt idx="2557">
                  <c:v>261.59517</c:v>
                </c:pt>
                <c:pt idx="2558">
                  <c:v>261.65636000000001</c:v>
                </c:pt>
                <c:pt idx="2559">
                  <c:v>261.71276</c:v>
                </c:pt>
                <c:pt idx="2560">
                  <c:v>261.76915000000002</c:v>
                </c:pt>
                <c:pt idx="2561">
                  <c:v>261.82434999999998</c:v>
                </c:pt>
                <c:pt idx="2562">
                  <c:v>261.88794000000001</c:v>
                </c:pt>
                <c:pt idx="2563">
                  <c:v>261.95513999999997</c:v>
                </c:pt>
                <c:pt idx="2564">
                  <c:v>262.02352999999999</c:v>
                </c:pt>
                <c:pt idx="2565">
                  <c:v>262.08832999999998</c:v>
                </c:pt>
                <c:pt idx="2566">
                  <c:v>262.14832000000001</c:v>
                </c:pt>
                <c:pt idx="2567">
                  <c:v>262.20591999999999</c:v>
                </c:pt>
                <c:pt idx="2568">
                  <c:v>262.26112000000001</c:v>
                </c:pt>
                <c:pt idx="2569">
                  <c:v>262.31990999999999</c:v>
                </c:pt>
                <c:pt idx="2570">
                  <c:v>262.37750999999997</c:v>
                </c:pt>
                <c:pt idx="2571">
                  <c:v>262.43630000000002</c:v>
                </c:pt>
                <c:pt idx="2572">
                  <c:v>262.49509999999998</c:v>
                </c:pt>
                <c:pt idx="2573">
                  <c:v>262.55628999999999</c:v>
                </c:pt>
                <c:pt idx="2574">
                  <c:v>262.61869000000002</c:v>
                </c:pt>
                <c:pt idx="2575">
                  <c:v>262.67869000000002</c:v>
                </c:pt>
                <c:pt idx="2576">
                  <c:v>262.73628000000002</c:v>
                </c:pt>
                <c:pt idx="2577">
                  <c:v>262.79268000000002</c:v>
                </c:pt>
                <c:pt idx="2578">
                  <c:v>262.84787</c:v>
                </c:pt>
                <c:pt idx="2579">
                  <c:v>262.90546999999998</c:v>
                </c:pt>
                <c:pt idx="2580">
                  <c:v>262.96546000000001</c:v>
                </c:pt>
                <c:pt idx="2581">
                  <c:v>263.02906000000002</c:v>
                </c:pt>
                <c:pt idx="2582">
                  <c:v>263.09145999999998</c:v>
                </c:pt>
                <c:pt idx="2583">
                  <c:v>263.15744999999998</c:v>
                </c:pt>
                <c:pt idx="2584">
                  <c:v>263.22465</c:v>
                </c:pt>
                <c:pt idx="2585">
                  <c:v>263.28823999999997</c:v>
                </c:pt>
                <c:pt idx="2586">
                  <c:v>263.35064</c:v>
                </c:pt>
                <c:pt idx="2587">
                  <c:v>263.40942999999999</c:v>
                </c:pt>
                <c:pt idx="2588">
                  <c:v>263.46703000000002</c:v>
                </c:pt>
                <c:pt idx="2589">
                  <c:v>263.52701999999999</c:v>
                </c:pt>
                <c:pt idx="2590">
                  <c:v>263.58821999999998</c:v>
                </c:pt>
                <c:pt idx="2591">
                  <c:v>263.65420999999998</c:v>
                </c:pt>
                <c:pt idx="2592">
                  <c:v>263.71901000000003</c:v>
                </c:pt>
                <c:pt idx="2593">
                  <c:v>263.78379999999999</c:v>
                </c:pt>
                <c:pt idx="2594">
                  <c:v>263.84379999999999</c:v>
                </c:pt>
                <c:pt idx="2595">
                  <c:v>263.90019999999998</c:v>
                </c:pt>
                <c:pt idx="2596">
                  <c:v>263.95418999999998</c:v>
                </c:pt>
                <c:pt idx="2597">
                  <c:v>264.00819000000001</c:v>
                </c:pt>
                <c:pt idx="2598">
                  <c:v>264.06338</c:v>
                </c:pt>
                <c:pt idx="2599">
                  <c:v>264.12338</c:v>
                </c:pt>
                <c:pt idx="2600">
                  <c:v>264.18578000000002</c:v>
                </c:pt>
                <c:pt idx="2601">
                  <c:v>264.24696999999998</c:v>
                </c:pt>
                <c:pt idx="2602">
                  <c:v>264.30696999999998</c:v>
                </c:pt>
                <c:pt idx="2603">
                  <c:v>264.36455999999998</c:v>
                </c:pt>
                <c:pt idx="2604">
                  <c:v>264.41976</c:v>
                </c:pt>
                <c:pt idx="2605">
                  <c:v>264.47255000000001</c:v>
                </c:pt>
                <c:pt idx="2606">
                  <c:v>264.52415000000002</c:v>
                </c:pt>
                <c:pt idx="2607">
                  <c:v>264.57814999999999</c:v>
                </c:pt>
                <c:pt idx="2608">
                  <c:v>264.63454000000002</c:v>
                </c:pt>
                <c:pt idx="2609">
                  <c:v>264.69454000000002</c:v>
                </c:pt>
                <c:pt idx="2610">
                  <c:v>264.75333000000001</c:v>
                </c:pt>
                <c:pt idx="2611">
                  <c:v>264.81572999999997</c:v>
                </c:pt>
                <c:pt idx="2612">
                  <c:v>264.87572</c:v>
                </c:pt>
                <c:pt idx="2613">
                  <c:v>264.93452000000002</c:v>
                </c:pt>
                <c:pt idx="2614">
                  <c:v>264.98971999999998</c:v>
                </c:pt>
                <c:pt idx="2615">
                  <c:v>265.04370999999998</c:v>
                </c:pt>
                <c:pt idx="2616">
                  <c:v>265.09651000000002</c:v>
                </c:pt>
                <c:pt idx="2617">
                  <c:v>265.14929999999998</c:v>
                </c:pt>
                <c:pt idx="2618">
                  <c:v>265.20209999999997</c:v>
                </c:pt>
                <c:pt idx="2619">
                  <c:v>265.2561</c:v>
                </c:pt>
                <c:pt idx="2620">
                  <c:v>265.31369000000001</c:v>
                </c:pt>
                <c:pt idx="2621">
                  <c:v>265.37128999999999</c:v>
                </c:pt>
                <c:pt idx="2622">
                  <c:v>265.42648000000003</c:v>
                </c:pt>
                <c:pt idx="2623">
                  <c:v>265.47687999999999</c:v>
                </c:pt>
                <c:pt idx="2624">
                  <c:v>265.52488</c:v>
                </c:pt>
                <c:pt idx="2625">
                  <c:v>265.57287000000002</c:v>
                </c:pt>
                <c:pt idx="2626">
                  <c:v>265.62326999999999</c:v>
                </c:pt>
                <c:pt idx="2627">
                  <c:v>265.67966999999999</c:v>
                </c:pt>
                <c:pt idx="2628">
                  <c:v>265.73966000000001</c:v>
                </c:pt>
                <c:pt idx="2629">
                  <c:v>265.80086</c:v>
                </c:pt>
                <c:pt idx="2630">
                  <c:v>265.86205000000001</c:v>
                </c:pt>
                <c:pt idx="2631">
                  <c:v>265.91964999999999</c:v>
                </c:pt>
                <c:pt idx="2632">
                  <c:v>265.97723999999999</c:v>
                </c:pt>
                <c:pt idx="2633">
                  <c:v>266.03363999999999</c:v>
                </c:pt>
                <c:pt idx="2634">
                  <c:v>266.09003999999999</c:v>
                </c:pt>
                <c:pt idx="2635">
                  <c:v>266.14402999999999</c:v>
                </c:pt>
                <c:pt idx="2636">
                  <c:v>266.19803000000002</c:v>
                </c:pt>
                <c:pt idx="2637">
                  <c:v>266.25682</c:v>
                </c:pt>
                <c:pt idx="2638">
                  <c:v>266.31801999999999</c:v>
                </c:pt>
                <c:pt idx="2639">
                  <c:v>266.38281000000001</c:v>
                </c:pt>
                <c:pt idx="2640">
                  <c:v>266.44641000000001</c:v>
                </c:pt>
                <c:pt idx="2641">
                  <c:v>266.50639999999999</c:v>
                </c:pt>
                <c:pt idx="2642">
                  <c:v>266.5616</c:v>
                </c:pt>
                <c:pt idx="2643">
                  <c:v>266.61320000000001</c:v>
                </c:pt>
                <c:pt idx="2644">
                  <c:v>266.66478999999998</c:v>
                </c:pt>
                <c:pt idx="2645">
                  <c:v>266.71879000000001</c:v>
                </c:pt>
                <c:pt idx="2646">
                  <c:v>266.77517999999998</c:v>
                </c:pt>
                <c:pt idx="2647">
                  <c:v>266.83278000000001</c:v>
                </c:pt>
                <c:pt idx="2648">
                  <c:v>266.89157999999998</c:v>
                </c:pt>
                <c:pt idx="2649">
                  <c:v>266.95037000000002</c:v>
                </c:pt>
                <c:pt idx="2650">
                  <c:v>267.00797</c:v>
                </c:pt>
                <c:pt idx="2651">
                  <c:v>267.06556</c:v>
                </c:pt>
                <c:pt idx="2652">
                  <c:v>267.11955999999998</c:v>
                </c:pt>
                <c:pt idx="2653">
                  <c:v>267.17236000000003</c:v>
                </c:pt>
                <c:pt idx="2654">
                  <c:v>267.22395</c:v>
                </c:pt>
                <c:pt idx="2655">
                  <c:v>267.27555000000001</c:v>
                </c:pt>
                <c:pt idx="2656">
                  <c:v>267.32834000000003</c:v>
                </c:pt>
                <c:pt idx="2657">
                  <c:v>267.38474000000002</c:v>
                </c:pt>
                <c:pt idx="2658">
                  <c:v>267.44234</c:v>
                </c:pt>
                <c:pt idx="2659">
                  <c:v>267.49752999999998</c:v>
                </c:pt>
                <c:pt idx="2660">
                  <c:v>267.55153000000001</c:v>
                </c:pt>
                <c:pt idx="2661">
                  <c:v>267.59951999999998</c:v>
                </c:pt>
                <c:pt idx="2662">
                  <c:v>267.64272</c:v>
                </c:pt>
                <c:pt idx="2663">
                  <c:v>267.68472000000003</c:v>
                </c:pt>
                <c:pt idx="2664">
                  <c:v>267.72910999999999</c:v>
                </c:pt>
                <c:pt idx="2665">
                  <c:v>267.77710999999999</c:v>
                </c:pt>
                <c:pt idx="2666">
                  <c:v>267.82871</c:v>
                </c:pt>
                <c:pt idx="2667">
                  <c:v>267.8827</c:v>
                </c:pt>
                <c:pt idx="2668">
                  <c:v>267.93669999999997</c:v>
                </c:pt>
                <c:pt idx="2669">
                  <c:v>267.98950000000002</c:v>
                </c:pt>
                <c:pt idx="2670">
                  <c:v>268.03989000000001</c:v>
                </c:pt>
                <c:pt idx="2671">
                  <c:v>268.08668999999998</c:v>
                </c:pt>
                <c:pt idx="2672">
                  <c:v>268.13108</c:v>
                </c:pt>
                <c:pt idx="2673">
                  <c:v>268.17428000000001</c:v>
                </c:pt>
                <c:pt idx="2674">
                  <c:v>268.21987999999999</c:v>
                </c:pt>
                <c:pt idx="2675">
                  <c:v>268.27026999999998</c:v>
                </c:pt>
                <c:pt idx="2676">
                  <c:v>268.32427000000001</c:v>
                </c:pt>
                <c:pt idx="2677">
                  <c:v>268.38186999999999</c:v>
                </c:pt>
                <c:pt idx="2678">
                  <c:v>268.43705999999997</c:v>
                </c:pt>
                <c:pt idx="2679">
                  <c:v>268.48986000000002</c:v>
                </c:pt>
                <c:pt idx="2680">
                  <c:v>268.54025000000001</c:v>
                </c:pt>
                <c:pt idx="2681">
                  <c:v>268.59185000000002</c:v>
                </c:pt>
                <c:pt idx="2682">
                  <c:v>268.64585</c:v>
                </c:pt>
                <c:pt idx="2683">
                  <c:v>268.70103999999998</c:v>
                </c:pt>
                <c:pt idx="2684">
                  <c:v>268.75623999999999</c:v>
                </c:pt>
                <c:pt idx="2685">
                  <c:v>268.81142999999997</c:v>
                </c:pt>
                <c:pt idx="2686">
                  <c:v>268.86783000000003</c:v>
                </c:pt>
                <c:pt idx="2687">
                  <c:v>268.92543000000001</c:v>
                </c:pt>
                <c:pt idx="2688">
                  <c:v>268.97942</c:v>
                </c:pt>
                <c:pt idx="2689">
                  <c:v>269.02861999999999</c:v>
                </c:pt>
                <c:pt idx="2690">
                  <c:v>269.07422000000003</c:v>
                </c:pt>
                <c:pt idx="2691">
                  <c:v>269.11980999999997</c:v>
                </c:pt>
                <c:pt idx="2692">
                  <c:v>269.16300999999999</c:v>
                </c:pt>
                <c:pt idx="2693">
                  <c:v>269.20740999999998</c:v>
                </c:pt>
                <c:pt idx="2694">
                  <c:v>269.25779999999997</c:v>
                </c:pt>
                <c:pt idx="2695">
                  <c:v>269.31060000000002</c:v>
                </c:pt>
                <c:pt idx="2696">
                  <c:v>269.36698999999999</c:v>
                </c:pt>
                <c:pt idx="2697">
                  <c:v>269.42338999999998</c:v>
                </c:pt>
                <c:pt idx="2698">
                  <c:v>269.47739000000001</c:v>
                </c:pt>
                <c:pt idx="2699">
                  <c:v>269.52537999999998</c:v>
                </c:pt>
                <c:pt idx="2700">
                  <c:v>269.56977999999998</c:v>
                </c:pt>
                <c:pt idx="2701">
                  <c:v>269.61297999999999</c:v>
                </c:pt>
                <c:pt idx="2702">
                  <c:v>269.65737000000001</c:v>
                </c:pt>
                <c:pt idx="2703">
                  <c:v>269.70657</c:v>
                </c:pt>
                <c:pt idx="2704">
                  <c:v>269.75817000000001</c:v>
                </c:pt>
                <c:pt idx="2705">
                  <c:v>269.81216000000001</c:v>
                </c:pt>
                <c:pt idx="2706">
                  <c:v>269.86496</c:v>
                </c:pt>
                <c:pt idx="2707">
                  <c:v>269.91415000000001</c:v>
                </c:pt>
                <c:pt idx="2708">
                  <c:v>269.95974999999999</c:v>
                </c:pt>
                <c:pt idx="2709">
                  <c:v>270.00054999999998</c:v>
                </c:pt>
                <c:pt idx="2710">
                  <c:v>270.04133999999999</c:v>
                </c:pt>
                <c:pt idx="2711">
                  <c:v>270.08334000000002</c:v>
                </c:pt>
                <c:pt idx="2712">
                  <c:v>270.12774000000002</c:v>
                </c:pt>
                <c:pt idx="2713">
                  <c:v>270.17693000000003</c:v>
                </c:pt>
                <c:pt idx="2714">
                  <c:v>270.22973000000002</c:v>
                </c:pt>
                <c:pt idx="2715">
                  <c:v>270.28133000000003</c:v>
                </c:pt>
                <c:pt idx="2716">
                  <c:v>270.32812000000001</c:v>
                </c:pt>
                <c:pt idx="2717">
                  <c:v>270.37252000000001</c:v>
                </c:pt>
                <c:pt idx="2718">
                  <c:v>270.41572000000002</c:v>
                </c:pt>
                <c:pt idx="2719">
                  <c:v>270.45650999999998</c:v>
                </c:pt>
                <c:pt idx="2720">
                  <c:v>270.49851000000001</c:v>
                </c:pt>
                <c:pt idx="2721">
                  <c:v>270.54171000000002</c:v>
                </c:pt>
                <c:pt idx="2722">
                  <c:v>270.59089999999998</c:v>
                </c:pt>
                <c:pt idx="2723">
                  <c:v>270.64249999999998</c:v>
                </c:pt>
                <c:pt idx="2724">
                  <c:v>270.69650000000001</c:v>
                </c:pt>
                <c:pt idx="2725">
                  <c:v>270.74808999999999</c:v>
                </c:pt>
                <c:pt idx="2726">
                  <c:v>270.79489000000001</c:v>
                </c:pt>
                <c:pt idx="2727">
                  <c:v>270.83688999999998</c:v>
                </c:pt>
                <c:pt idx="2728">
                  <c:v>270.87648000000002</c:v>
                </c:pt>
                <c:pt idx="2729">
                  <c:v>270.91608000000002</c:v>
                </c:pt>
                <c:pt idx="2730">
                  <c:v>270.95808</c:v>
                </c:pt>
                <c:pt idx="2731">
                  <c:v>271.00486999999998</c:v>
                </c:pt>
                <c:pt idx="2732">
                  <c:v>271.05527000000001</c:v>
                </c:pt>
                <c:pt idx="2733">
                  <c:v>271.10687000000001</c:v>
                </c:pt>
                <c:pt idx="2734">
                  <c:v>271.15965999999997</c:v>
                </c:pt>
                <c:pt idx="2735">
                  <c:v>271.21006</c:v>
                </c:pt>
                <c:pt idx="2736">
                  <c:v>271.25806</c:v>
                </c:pt>
                <c:pt idx="2737">
                  <c:v>271.30124999999998</c:v>
                </c:pt>
                <c:pt idx="2738">
                  <c:v>271.34444999999999</c:v>
                </c:pt>
                <c:pt idx="2739">
                  <c:v>271.39004999999997</c:v>
                </c:pt>
                <c:pt idx="2740">
                  <c:v>271.43684000000002</c:v>
                </c:pt>
                <c:pt idx="2741">
                  <c:v>271.48844000000003</c:v>
                </c:pt>
                <c:pt idx="2742">
                  <c:v>271.54003</c:v>
                </c:pt>
                <c:pt idx="2743">
                  <c:v>271.59282999999999</c:v>
                </c:pt>
                <c:pt idx="2744">
                  <c:v>271.64443</c:v>
                </c:pt>
                <c:pt idx="2745">
                  <c:v>271.69242000000003</c:v>
                </c:pt>
                <c:pt idx="2746">
                  <c:v>271.73921999999999</c:v>
                </c:pt>
                <c:pt idx="2747">
                  <c:v>271.78242</c:v>
                </c:pt>
                <c:pt idx="2748">
                  <c:v>271.82920999999999</c:v>
                </c:pt>
                <c:pt idx="2749">
                  <c:v>271.87481000000002</c:v>
                </c:pt>
                <c:pt idx="2750">
                  <c:v>271.92520999999999</c:v>
                </c:pt>
                <c:pt idx="2751">
                  <c:v>271.97800000000001</c:v>
                </c:pt>
                <c:pt idx="2752">
                  <c:v>272.02960000000002</c:v>
                </c:pt>
                <c:pt idx="2753">
                  <c:v>272.07879000000003</c:v>
                </c:pt>
                <c:pt idx="2754">
                  <c:v>272.12198999999998</c:v>
                </c:pt>
                <c:pt idx="2755">
                  <c:v>272.16278999999997</c:v>
                </c:pt>
                <c:pt idx="2756">
                  <c:v>272.19878999999997</c:v>
                </c:pt>
                <c:pt idx="2757">
                  <c:v>272.23478</c:v>
                </c:pt>
                <c:pt idx="2758">
                  <c:v>272.27078</c:v>
                </c:pt>
                <c:pt idx="2759">
                  <c:v>272.30918000000003</c:v>
                </c:pt>
                <c:pt idx="2760">
                  <c:v>272.34996999999998</c:v>
                </c:pt>
                <c:pt idx="2761">
                  <c:v>272.39557000000002</c:v>
                </c:pt>
                <c:pt idx="2762">
                  <c:v>272.44117</c:v>
                </c:pt>
                <c:pt idx="2763">
                  <c:v>272.48556000000002</c:v>
                </c:pt>
                <c:pt idx="2764">
                  <c:v>272.52755999999999</c:v>
                </c:pt>
                <c:pt idx="2765">
                  <c:v>272.56716</c:v>
                </c:pt>
                <c:pt idx="2766">
                  <c:v>272.60556000000003</c:v>
                </c:pt>
                <c:pt idx="2767">
                  <c:v>272.64155</c:v>
                </c:pt>
                <c:pt idx="2768">
                  <c:v>272.68115</c:v>
                </c:pt>
                <c:pt idx="2769">
                  <c:v>272.72194999999999</c:v>
                </c:pt>
                <c:pt idx="2770">
                  <c:v>272.76274000000001</c:v>
                </c:pt>
                <c:pt idx="2771">
                  <c:v>272.80714</c:v>
                </c:pt>
                <c:pt idx="2772">
                  <c:v>272.85394000000002</c:v>
                </c:pt>
                <c:pt idx="2773">
                  <c:v>272.90073000000001</c:v>
                </c:pt>
                <c:pt idx="2774">
                  <c:v>272.94632999999999</c:v>
                </c:pt>
                <c:pt idx="2775">
                  <c:v>272.98833000000002</c:v>
                </c:pt>
                <c:pt idx="2776">
                  <c:v>273.03032000000002</c:v>
                </c:pt>
                <c:pt idx="2777">
                  <c:v>273.07112000000001</c:v>
                </c:pt>
                <c:pt idx="2778">
                  <c:v>273.11552</c:v>
                </c:pt>
                <c:pt idx="2779">
                  <c:v>273.16232000000002</c:v>
                </c:pt>
                <c:pt idx="2780">
                  <c:v>273.20911000000001</c:v>
                </c:pt>
                <c:pt idx="2781">
                  <c:v>273.25470999999999</c:v>
                </c:pt>
                <c:pt idx="2782">
                  <c:v>273.29910000000001</c:v>
                </c:pt>
                <c:pt idx="2783">
                  <c:v>273.34109999999998</c:v>
                </c:pt>
                <c:pt idx="2784">
                  <c:v>273.38189999999997</c:v>
                </c:pt>
                <c:pt idx="2785">
                  <c:v>273.4203</c:v>
                </c:pt>
                <c:pt idx="2786">
                  <c:v>273.45988999999997</c:v>
                </c:pt>
                <c:pt idx="2787">
                  <c:v>273.50189</c:v>
                </c:pt>
                <c:pt idx="2788">
                  <c:v>273.54989</c:v>
                </c:pt>
                <c:pt idx="2789">
                  <c:v>273.60028</c:v>
                </c:pt>
                <c:pt idx="2790">
                  <c:v>273.65188000000001</c:v>
                </c:pt>
                <c:pt idx="2791">
                  <c:v>273.70107999999999</c:v>
                </c:pt>
                <c:pt idx="2792">
                  <c:v>273.74547000000001</c:v>
                </c:pt>
                <c:pt idx="2793">
                  <c:v>273.78627</c:v>
                </c:pt>
                <c:pt idx="2794">
                  <c:v>273.82587000000001</c:v>
                </c:pt>
                <c:pt idx="2795">
                  <c:v>273.86185999999998</c:v>
                </c:pt>
                <c:pt idx="2796">
                  <c:v>273.89785999999998</c:v>
                </c:pt>
                <c:pt idx="2797">
                  <c:v>273.93626</c:v>
                </c:pt>
                <c:pt idx="2798">
                  <c:v>273.97586000000001</c:v>
                </c:pt>
                <c:pt idx="2799">
                  <c:v>274.01904999999999</c:v>
                </c:pt>
                <c:pt idx="2800">
                  <c:v>274.06105000000002</c:v>
                </c:pt>
                <c:pt idx="2801">
                  <c:v>274.09944999999999</c:v>
                </c:pt>
                <c:pt idx="2802">
                  <c:v>274.13303999999999</c:v>
                </c:pt>
                <c:pt idx="2803">
                  <c:v>274.16304000000002</c:v>
                </c:pt>
                <c:pt idx="2804">
                  <c:v>274.19423999999998</c:v>
                </c:pt>
                <c:pt idx="2805">
                  <c:v>274.22904</c:v>
                </c:pt>
                <c:pt idx="2806">
                  <c:v>274.26623000000001</c:v>
                </c:pt>
                <c:pt idx="2807">
                  <c:v>274.30703</c:v>
                </c:pt>
                <c:pt idx="2808">
                  <c:v>274.34903000000003</c:v>
                </c:pt>
                <c:pt idx="2809">
                  <c:v>274.39102000000003</c:v>
                </c:pt>
                <c:pt idx="2810">
                  <c:v>274.43182000000002</c:v>
                </c:pt>
                <c:pt idx="2811">
                  <c:v>274.46902</c:v>
                </c:pt>
                <c:pt idx="2812">
                  <c:v>274.50621999999998</c:v>
                </c:pt>
                <c:pt idx="2813">
                  <c:v>274.54340999999999</c:v>
                </c:pt>
                <c:pt idx="2814">
                  <c:v>274.58181000000002</c:v>
                </c:pt>
                <c:pt idx="2815">
                  <c:v>274.62261000000001</c:v>
                </c:pt>
                <c:pt idx="2816">
                  <c:v>274.66460000000001</c:v>
                </c:pt>
                <c:pt idx="2817">
                  <c:v>274.70780000000002</c:v>
                </c:pt>
                <c:pt idx="2818">
                  <c:v>274.75220000000002</c:v>
                </c:pt>
                <c:pt idx="2819">
                  <c:v>274.79419999999999</c:v>
                </c:pt>
                <c:pt idx="2820">
                  <c:v>274.83379000000002</c:v>
                </c:pt>
                <c:pt idx="2821">
                  <c:v>274.86979000000002</c:v>
                </c:pt>
                <c:pt idx="2822">
                  <c:v>274.90458999999998</c:v>
                </c:pt>
                <c:pt idx="2823">
                  <c:v>274.93817999999999</c:v>
                </c:pt>
                <c:pt idx="2824">
                  <c:v>274.97417999999999</c:v>
                </c:pt>
                <c:pt idx="2825">
                  <c:v>275.01378</c:v>
                </c:pt>
                <c:pt idx="2826">
                  <c:v>275.05937999999998</c:v>
                </c:pt>
                <c:pt idx="2827">
                  <c:v>275.10617000000002</c:v>
                </c:pt>
                <c:pt idx="2828">
                  <c:v>275.15177</c:v>
                </c:pt>
                <c:pt idx="2829">
                  <c:v>275.19256999999999</c:v>
                </c:pt>
                <c:pt idx="2830">
                  <c:v>275.23095999999998</c:v>
                </c:pt>
                <c:pt idx="2831">
                  <c:v>275.26816000000002</c:v>
                </c:pt>
                <c:pt idx="2832">
                  <c:v>275.30655999999999</c:v>
                </c:pt>
                <c:pt idx="2833">
                  <c:v>275.34375</c:v>
                </c:pt>
                <c:pt idx="2834">
                  <c:v>275.38215000000002</c:v>
                </c:pt>
                <c:pt idx="2835">
                  <c:v>275.42054999999999</c:v>
                </c:pt>
                <c:pt idx="2836">
                  <c:v>275.46494999999999</c:v>
                </c:pt>
                <c:pt idx="2837">
                  <c:v>275.51173999999997</c:v>
                </c:pt>
                <c:pt idx="2838">
                  <c:v>275.55853999999999</c:v>
                </c:pt>
                <c:pt idx="2839">
                  <c:v>275.60054000000002</c:v>
                </c:pt>
                <c:pt idx="2840">
                  <c:v>275.63772999999998</c:v>
                </c:pt>
                <c:pt idx="2841">
                  <c:v>275.67372999999998</c:v>
                </c:pt>
                <c:pt idx="2842">
                  <c:v>275.70853</c:v>
                </c:pt>
                <c:pt idx="2843">
                  <c:v>275.74333000000001</c:v>
                </c:pt>
                <c:pt idx="2844">
                  <c:v>275.77812</c:v>
                </c:pt>
                <c:pt idx="2845">
                  <c:v>275.81531999999999</c:v>
                </c:pt>
                <c:pt idx="2846">
                  <c:v>275.85611999999998</c:v>
                </c:pt>
                <c:pt idx="2847">
                  <c:v>275.89810999999997</c:v>
                </c:pt>
                <c:pt idx="2848">
                  <c:v>275.93891000000002</c:v>
                </c:pt>
                <c:pt idx="2849">
                  <c:v>275.97370999999998</c:v>
                </c:pt>
                <c:pt idx="2850">
                  <c:v>276.00610999999998</c:v>
                </c:pt>
                <c:pt idx="2851">
                  <c:v>276.03489999999999</c:v>
                </c:pt>
                <c:pt idx="2852">
                  <c:v>276.06610000000001</c:v>
                </c:pt>
                <c:pt idx="2853">
                  <c:v>276.09969999999998</c:v>
                </c:pt>
                <c:pt idx="2854">
                  <c:v>276.13690000000003</c:v>
                </c:pt>
                <c:pt idx="2855">
                  <c:v>276.17649</c:v>
                </c:pt>
                <c:pt idx="2856">
                  <c:v>276.21609000000001</c:v>
                </c:pt>
                <c:pt idx="2857">
                  <c:v>276.25448999999998</c:v>
                </c:pt>
                <c:pt idx="2858">
                  <c:v>276.29048999999998</c:v>
                </c:pt>
                <c:pt idx="2859">
                  <c:v>276.32407999999998</c:v>
                </c:pt>
                <c:pt idx="2860">
                  <c:v>276.35647999999998</c:v>
                </c:pt>
                <c:pt idx="2861">
                  <c:v>276.38528000000002</c:v>
                </c:pt>
                <c:pt idx="2862">
                  <c:v>276.41408000000001</c:v>
                </c:pt>
                <c:pt idx="2863">
                  <c:v>276.44646999999998</c:v>
                </c:pt>
                <c:pt idx="2864">
                  <c:v>276.48246999999998</c:v>
                </c:pt>
                <c:pt idx="2865">
                  <c:v>276.52206999999999</c:v>
                </c:pt>
                <c:pt idx="2866">
                  <c:v>276.56885999999997</c:v>
                </c:pt>
                <c:pt idx="2867">
                  <c:v>276.61086</c:v>
                </c:pt>
                <c:pt idx="2868">
                  <c:v>276.64926000000003</c:v>
                </c:pt>
                <c:pt idx="2869">
                  <c:v>276.68286000000001</c:v>
                </c:pt>
                <c:pt idx="2870">
                  <c:v>276.71645000000001</c:v>
                </c:pt>
                <c:pt idx="2871">
                  <c:v>276.75364999999999</c:v>
                </c:pt>
                <c:pt idx="2872">
                  <c:v>276.79325</c:v>
                </c:pt>
                <c:pt idx="2873">
                  <c:v>276.83524</c:v>
                </c:pt>
                <c:pt idx="2874">
                  <c:v>276.87723999999997</c:v>
                </c:pt>
                <c:pt idx="2875">
                  <c:v>276.92043999999999</c:v>
                </c:pt>
                <c:pt idx="2876">
                  <c:v>276.96003999999999</c:v>
                </c:pt>
                <c:pt idx="2877">
                  <c:v>276.99482999999998</c:v>
                </c:pt>
                <c:pt idx="2878">
                  <c:v>277.02722999999997</c:v>
                </c:pt>
                <c:pt idx="2879">
                  <c:v>277.05842999999999</c:v>
                </c:pt>
                <c:pt idx="2880">
                  <c:v>277.09203000000002</c:v>
                </c:pt>
                <c:pt idx="2881">
                  <c:v>277.12441999999999</c:v>
                </c:pt>
                <c:pt idx="2882">
                  <c:v>277.15922</c:v>
                </c:pt>
                <c:pt idx="2883">
                  <c:v>277.19641999999999</c:v>
                </c:pt>
                <c:pt idx="2884">
                  <c:v>277.23721999999998</c:v>
                </c:pt>
                <c:pt idx="2885">
                  <c:v>277.27681000000001</c:v>
                </c:pt>
                <c:pt idx="2886">
                  <c:v>277.31520999999998</c:v>
                </c:pt>
                <c:pt idx="2887">
                  <c:v>277.34760999999997</c:v>
                </c:pt>
                <c:pt idx="2888">
                  <c:v>277.37880000000001</c:v>
                </c:pt>
                <c:pt idx="2889">
                  <c:v>277.41120000000001</c:v>
                </c:pt>
                <c:pt idx="2890">
                  <c:v>277.44479999999999</c:v>
                </c:pt>
                <c:pt idx="2891">
                  <c:v>277.48320000000001</c:v>
                </c:pt>
                <c:pt idx="2892">
                  <c:v>277.52399000000003</c:v>
                </c:pt>
                <c:pt idx="2893">
                  <c:v>277.56599</c:v>
                </c:pt>
                <c:pt idx="2894">
                  <c:v>277.60559000000001</c:v>
                </c:pt>
                <c:pt idx="2895">
                  <c:v>277.63918999999999</c:v>
                </c:pt>
                <c:pt idx="2896">
                  <c:v>277.67038000000002</c:v>
                </c:pt>
                <c:pt idx="2897">
                  <c:v>277.69918000000001</c:v>
                </c:pt>
                <c:pt idx="2898">
                  <c:v>277.72678000000002</c:v>
                </c:pt>
                <c:pt idx="2899">
                  <c:v>277.75558000000001</c:v>
                </c:pt>
                <c:pt idx="2900">
                  <c:v>277.78917000000001</c:v>
                </c:pt>
                <c:pt idx="2901">
                  <c:v>277.82517000000001</c:v>
                </c:pt>
                <c:pt idx="2902">
                  <c:v>277.86356999999998</c:v>
                </c:pt>
                <c:pt idx="2903">
                  <c:v>277.90077000000002</c:v>
                </c:pt>
                <c:pt idx="2904">
                  <c:v>277.93436000000003</c:v>
                </c:pt>
                <c:pt idx="2905">
                  <c:v>277.96555999999998</c:v>
                </c:pt>
                <c:pt idx="2906">
                  <c:v>277.99675999999999</c:v>
                </c:pt>
                <c:pt idx="2907">
                  <c:v>278.02676000000002</c:v>
                </c:pt>
                <c:pt idx="2908">
                  <c:v>278.05676</c:v>
                </c:pt>
                <c:pt idx="2909">
                  <c:v>278.08674999999999</c:v>
                </c:pt>
                <c:pt idx="2910">
                  <c:v>278.12034999999997</c:v>
                </c:pt>
                <c:pt idx="2911">
                  <c:v>278.15514999999999</c:v>
                </c:pt>
                <c:pt idx="2912">
                  <c:v>278.19114999999999</c:v>
                </c:pt>
                <c:pt idx="2913">
                  <c:v>278.22474</c:v>
                </c:pt>
                <c:pt idx="2914">
                  <c:v>278.25474000000003</c:v>
                </c:pt>
                <c:pt idx="2915">
                  <c:v>278.28474</c:v>
                </c:pt>
                <c:pt idx="2916">
                  <c:v>278.31353999999999</c:v>
                </c:pt>
                <c:pt idx="2917">
                  <c:v>278.34473000000003</c:v>
                </c:pt>
                <c:pt idx="2918">
                  <c:v>278.37952999999999</c:v>
                </c:pt>
                <c:pt idx="2919">
                  <c:v>278.41433000000001</c:v>
                </c:pt>
                <c:pt idx="2920">
                  <c:v>278.45152999999999</c:v>
                </c:pt>
                <c:pt idx="2921">
                  <c:v>278.48872</c:v>
                </c:pt>
                <c:pt idx="2922">
                  <c:v>278.52472</c:v>
                </c:pt>
                <c:pt idx="2923">
                  <c:v>278.55831999999998</c:v>
                </c:pt>
                <c:pt idx="2924">
                  <c:v>278.59071999999998</c:v>
                </c:pt>
                <c:pt idx="2925">
                  <c:v>278.62070999999997</c:v>
                </c:pt>
                <c:pt idx="2926">
                  <c:v>278.65071</c:v>
                </c:pt>
                <c:pt idx="2927">
                  <c:v>278.68311</c:v>
                </c:pt>
                <c:pt idx="2928">
                  <c:v>278.72030999999998</c:v>
                </c:pt>
                <c:pt idx="2929">
                  <c:v>278.76229999999998</c:v>
                </c:pt>
                <c:pt idx="2930">
                  <c:v>278.80549999999999</c:v>
                </c:pt>
                <c:pt idx="2931">
                  <c:v>278.84750000000003</c:v>
                </c:pt>
                <c:pt idx="2932">
                  <c:v>278.88468999999998</c:v>
                </c:pt>
                <c:pt idx="2933">
                  <c:v>278.91829000000001</c:v>
                </c:pt>
                <c:pt idx="2934">
                  <c:v>278.94828999999999</c:v>
                </c:pt>
                <c:pt idx="2935">
                  <c:v>278.97949</c:v>
                </c:pt>
                <c:pt idx="2936">
                  <c:v>279.01427999999999</c:v>
                </c:pt>
                <c:pt idx="2937">
                  <c:v>279.05027999999999</c:v>
                </c:pt>
                <c:pt idx="2938">
                  <c:v>279.08748000000003</c:v>
                </c:pt>
                <c:pt idx="2939">
                  <c:v>279.12468000000001</c:v>
                </c:pt>
                <c:pt idx="2940">
                  <c:v>279.16066999999998</c:v>
                </c:pt>
                <c:pt idx="2941">
                  <c:v>279.19427000000002</c:v>
                </c:pt>
                <c:pt idx="2942">
                  <c:v>279.22307000000001</c:v>
                </c:pt>
                <c:pt idx="2943">
                  <c:v>279.25067000000001</c:v>
                </c:pt>
                <c:pt idx="2944">
                  <c:v>279.27827000000002</c:v>
                </c:pt>
                <c:pt idx="2945">
                  <c:v>279.30586</c:v>
                </c:pt>
                <c:pt idx="2946">
                  <c:v>279.33346</c:v>
                </c:pt>
                <c:pt idx="2947">
                  <c:v>279.36345999999998</c:v>
                </c:pt>
                <c:pt idx="2948">
                  <c:v>279.39706000000001</c:v>
                </c:pt>
                <c:pt idx="2949">
                  <c:v>279.43185</c:v>
                </c:pt>
                <c:pt idx="2950">
                  <c:v>279.46904999999998</c:v>
                </c:pt>
                <c:pt idx="2951">
                  <c:v>279.50144999999998</c:v>
                </c:pt>
                <c:pt idx="2952">
                  <c:v>279.53025000000002</c:v>
                </c:pt>
                <c:pt idx="2953">
                  <c:v>279.55664000000002</c:v>
                </c:pt>
                <c:pt idx="2954">
                  <c:v>279.58184</c:v>
                </c:pt>
                <c:pt idx="2955">
                  <c:v>279.60703999999998</c:v>
                </c:pt>
                <c:pt idx="2956">
                  <c:v>279.63463999999999</c:v>
                </c:pt>
                <c:pt idx="2957">
                  <c:v>279.66343999999998</c:v>
                </c:pt>
                <c:pt idx="2958">
                  <c:v>279.69463000000002</c:v>
                </c:pt>
                <c:pt idx="2959">
                  <c:v>279.72703000000001</c:v>
                </c:pt>
                <c:pt idx="2960">
                  <c:v>279.75943000000001</c:v>
                </c:pt>
                <c:pt idx="2961">
                  <c:v>279.79063000000002</c:v>
                </c:pt>
                <c:pt idx="2962">
                  <c:v>279.81823000000003</c:v>
                </c:pt>
                <c:pt idx="2963">
                  <c:v>279.84341999999998</c:v>
                </c:pt>
                <c:pt idx="2964">
                  <c:v>279.86862000000002</c:v>
                </c:pt>
                <c:pt idx="2965">
                  <c:v>279.89501999999999</c:v>
                </c:pt>
                <c:pt idx="2966">
                  <c:v>279.92741999999998</c:v>
                </c:pt>
                <c:pt idx="2967">
                  <c:v>279.96222</c:v>
                </c:pt>
                <c:pt idx="2968">
                  <c:v>279.99820999999997</c:v>
                </c:pt>
                <c:pt idx="2969">
                  <c:v>280.03541000000001</c:v>
                </c:pt>
                <c:pt idx="2970">
                  <c:v>280.07020999999997</c:v>
                </c:pt>
                <c:pt idx="2971">
                  <c:v>280.10379999999998</c:v>
                </c:pt>
                <c:pt idx="2972">
                  <c:v>280.13740000000001</c:v>
                </c:pt>
                <c:pt idx="2973">
                  <c:v>280.17219999999998</c:v>
                </c:pt>
                <c:pt idx="2974">
                  <c:v>280.20940000000002</c:v>
                </c:pt>
                <c:pt idx="2975">
                  <c:v>280.24538999999999</c:v>
                </c:pt>
                <c:pt idx="2976">
                  <c:v>280.28259000000003</c:v>
                </c:pt>
                <c:pt idx="2977">
                  <c:v>280.32098999999999</c:v>
                </c:pt>
                <c:pt idx="2978">
                  <c:v>280.35939000000002</c:v>
                </c:pt>
                <c:pt idx="2979">
                  <c:v>280.39418000000001</c:v>
                </c:pt>
                <c:pt idx="2980">
                  <c:v>280.42658</c:v>
                </c:pt>
                <c:pt idx="2981">
                  <c:v>280.45537999999999</c:v>
                </c:pt>
                <c:pt idx="2982">
                  <c:v>280.48298</c:v>
                </c:pt>
                <c:pt idx="2983">
                  <c:v>280.50817000000001</c:v>
                </c:pt>
                <c:pt idx="2984">
                  <c:v>280.53336999999999</c:v>
                </c:pt>
                <c:pt idx="2985">
                  <c:v>280.55977000000001</c:v>
                </c:pt>
                <c:pt idx="2986">
                  <c:v>280.58976999999999</c:v>
                </c:pt>
                <c:pt idx="2987">
                  <c:v>280.62457000000001</c:v>
                </c:pt>
                <c:pt idx="2988">
                  <c:v>280.65935999999999</c:v>
                </c:pt>
                <c:pt idx="2989">
                  <c:v>280.69296000000003</c:v>
                </c:pt>
                <c:pt idx="2990">
                  <c:v>280.72296</c:v>
                </c:pt>
                <c:pt idx="2991">
                  <c:v>280.74576000000002</c:v>
                </c:pt>
                <c:pt idx="2992">
                  <c:v>280.76736</c:v>
                </c:pt>
                <c:pt idx="2993">
                  <c:v>280.79135000000002</c:v>
                </c:pt>
                <c:pt idx="2994">
                  <c:v>280.81894999999997</c:v>
                </c:pt>
                <c:pt idx="2995">
                  <c:v>280.85135000000002</c:v>
                </c:pt>
                <c:pt idx="2996">
                  <c:v>280.88614999999999</c:v>
                </c:pt>
                <c:pt idx="2997">
                  <c:v>280.91973999999999</c:v>
                </c:pt>
                <c:pt idx="2998">
                  <c:v>280.95094</c:v>
                </c:pt>
                <c:pt idx="2999">
                  <c:v>280.97973999999999</c:v>
                </c:pt>
                <c:pt idx="3000">
                  <c:v>281.00734</c:v>
                </c:pt>
                <c:pt idx="3001">
                  <c:v>281.03374000000002</c:v>
                </c:pt>
                <c:pt idx="3002">
                  <c:v>281.05892999999998</c:v>
                </c:pt>
                <c:pt idx="3003">
                  <c:v>281.08652999999998</c:v>
                </c:pt>
                <c:pt idx="3004">
                  <c:v>281.11532999999997</c:v>
                </c:pt>
                <c:pt idx="3005">
                  <c:v>281.14652999999998</c:v>
                </c:pt>
                <c:pt idx="3006">
                  <c:v>281.17412999999999</c:v>
                </c:pt>
                <c:pt idx="3007">
                  <c:v>281.19812000000002</c:v>
                </c:pt>
                <c:pt idx="3008">
                  <c:v>281.22091999999998</c:v>
                </c:pt>
                <c:pt idx="3009">
                  <c:v>281.24252000000001</c:v>
                </c:pt>
                <c:pt idx="3010">
                  <c:v>281.26531999999997</c:v>
                </c:pt>
                <c:pt idx="3011">
                  <c:v>281.29052000000001</c:v>
                </c:pt>
                <c:pt idx="3012">
                  <c:v>281.31812000000002</c:v>
                </c:pt>
                <c:pt idx="3013">
                  <c:v>281.35291000000001</c:v>
                </c:pt>
                <c:pt idx="3014">
                  <c:v>281.39251000000002</c:v>
                </c:pt>
                <c:pt idx="3015">
                  <c:v>281.43211000000002</c:v>
                </c:pt>
                <c:pt idx="3016">
                  <c:v>281.46809999999999</c:v>
                </c:pt>
                <c:pt idx="3017">
                  <c:v>281.49810000000002</c:v>
                </c:pt>
                <c:pt idx="3018">
                  <c:v>281.52330000000001</c:v>
                </c:pt>
                <c:pt idx="3019">
                  <c:v>281.54730000000001</c:v>
                </c:pt>
                <c:pt idx="3020">
                  <c:v>281.57249999999999</c:v>
                </c:pt>
                <c:pt idx="3021">
                  <c:v>281.59888999999998</c:v>
                </c:pt>
                <c:pt idx="3022">
                  <c:v>281.62889000000001</c:v>
                </c:pt>
                <c:pt idx="3023">
                  <c:v>281.66129000000001</c:v>
                </c:pt>
                <c:pt idx="3024">
                  <c:v>281.69488999999999</c:v>
                </c:pt>
                <c:pt idx="3025">
                  <c:v>281.72728999999998</c:v>
                </c:pt>
                <c:pt idx="3026">
                  <c:v>281.75367999999997</c:v>
                </c:pt>
                <c:pt idx="3027">
                  <c:v>281.77528000000001</c:v>
                </c:pt>
                <c:pt idx="3028">
                  <c:v>281.79568</c:v>
                </c:pt>
                <c:pt idx="3029">
                  <c:v>281.81968000000001</c:v>
                </c:pt>
                <c:pt idx="3030">
                  <c:v>281.84967999999998</c:v>
                </c:pt>
                <c:pt idx="3031">
                  <c:v>281.88447000000002</c:v>
                </c:pt>
                <c:pt idx="3032">
                  <c:v>281.92047000000002</c:v>
                </c:pt>
                <c:pt idx="3033">
                  <c:v>281.95767000000001</c:v>
                </c:pt>
                <c:pt idx="3034">
                  <c:v>281.99247000000003</c:v>
                </c:pt>
                <c:pt idx="3035">
                  <c:v>282.02366000000001</c:v>
                </c:pt>
                <c:pt idx="3036">
                  <c:v>282.05005999999997</c:v>
                </c:pt>
                <c:pt idx="3037">
                  <c:v>282.07646</c:v>
                </c:pt>
                <c:pt idx="3038">
                  <c:v>282.10286000000002</c:v>
                </c:pt>
                <c:pt idx="3039">
                  <c:v>282.13166000000001</c:v>
                </c:pt>
                <c:pt idx="3040">
                  <c:v>282.16404999999997</c:v>
                </c:pt>
                <c:pt idx="3041">
                  <c:v>282.19645000000003</c:v>
                </c:pt>
                <c:pt idx="3042">
                  <c:v>282.22885000000002</c:v>
                </c:pt>
                <c:pt idx="3043">
                  <c:v>282.25885</c:v>
                </c:pt>
                <c:pt idx="3044">
                  <c:v>282.28404</c:v>
                </c:pt>
                <c:pt idx="3045">
                  <c:v>282.30684000000002</c:v>
                </c:pt>
                <c:pt idx="3046">
                  <c:v>282.32603999999998</c:v>
                </c:pt>
                <c:pt idx="3047">
                  <c:v>282.34404000000001</c:v>
                </c:pt>
                <c:pt idx="3048">
                  <c:v>282.36324000000002</c:v>
                </c:pt>
                <c:pt idx="3049">
                  <c:v>282.38603999999998</c:v>
                </c:pt>
                <c:pt idx="3050">
                  <c:v>282.41242999999997</c:v>
                </c:pt>
                <c:pt idx="3051">
                  <c:v>282.44243</c:v>
                </c:pt>
                <c:pt idx="3052">
                  <c:v>282.47363000000001</c:v>
                </c:pt>
                <c:pt idx="3053">
                  <c:v>282.50362999999999</c:v>
                </c:pt>
                <c:pt idx="3054">
                  <c:v>282.52762999999999</c:v>
                </c:pt>
                <c:pt idx="3055">
                  <c:v>282.54802000000001</c:v>
                </c:pt>
                <c:pt idx="3056">
                  <c:v>282.57082000000003</c:v>
                </c:pt>
                <c:pt idx="3057">
                  <c:v>282.59361999999999</c:v>
                </c:pt>
                <c:pt idx="3058">
                  <c:v>282.62002000000001</c:v>
                </c:pt>
                <c:pt idx="3059">
                  <c:v>282.64762000000002</c:v>
                </c:pt>
                <c:pt idx="3060">
                  <c:v>282.67761999999999</c:v>
                </c:pt>
                <c:pt idx="3061">
                  <c:v>282.70760999999999</c:v>
                </c:pt>
                <c:pt idx="3062">
                  <c:v>282.73761000000002</c:v>
                </c:pt>
                <c:pt idx="3063">
                  <c:v>282.76641000000001</c:v>
                </c:pt>
                <c:pt idx="3064">
                  <c:v>282.79881</c:v>
                </c:pt>
                <c:pt idx="3065">
                  <c:v>282.8288</c:v>
                </c:pt>
                <c:pt idx="3066">
                  <c:v>282.85879999999997</c:v>
                </c:pt>
                <c:pt idx="3067">
                  <c:v>282.88760000000002</c:v>
                </c:pt>
                <c:pt idx="3068">
                  <c:v>282.91640000000001</c:v>
                </c:pt>
                <c:pt idx="3069">
                  <c:v>282.94880000000001</c:v>
                </c:pt>
                <c:pt idx="3070">
                  <c:v>282.98119000000003</c:v>
                </c:pt>
                <c:pt idx="3071">
                  <c:v>283.01359000000002</c:v>
                </c:pt>
                <c:pt idx="3072">
                  <c:v>283.04358999999999</c:v>
                </c:pt>
                <c:pt idx="3073">
                  <c:v>283.07359000000002</c:v>
                </c:pt>
                <c:pt idx="3074">
                  <c:v>283.09998000000002</c:v>
                </c:pt>
                <c:pt idx="3075">
                  <c:v>283.12398000000002</c:v>
                </c:pt>
                <c:pt idx="3076">
                  <c:v>283.14558</c:v>
                </c:pt>
                <c:pt idx="3077">
                  <c:v>283.16958</c:v>
                </c:pt>
                <c:pt idx="3078">
                  <c:v>283.19718</c:v>
                </c:pt>
                <c:pt idx="3079">
                  <c:v>283.23196999999999</c:v>
                </c:pt>
                <c:pt idx="3080">
                  <c:v>283.26796999999999</c:v>
                </c:pt>
                <c:pt idx="3081">
                  <c:v>283.30157000000003</c:v>
                </c:pt>
                <c:pt idx="3082">
                  <c:v>283.33157</c:v>
                </c:pt>
                <c:pt idx="3083">
                  <c:v>283.35797000000002</c:v>
                </c:pt>
                <c:pt idx="3084">
                  <c:v>283.38076000000001</c:v>
                </c:pt>
                <c:pt idx="3085">
                  <c:v>283.40116</c:v>
                </c:pt>
                <c:pt idx="3086">
                  <c:v>283.42036000000002</c:v>
                </c:pt>
                <c:pt idx="3087">
                  <c:v>283.44076000000001</c:v>
                </c:pt>
                <c:pt idx="3088">
                  <c:v>283.46355999999997</c:v>
                </c:pt>
                <c:pt idx="3089">
                  <c:v>283.49236000000002</c:v>
                </c:pt>
                <c:pt idx="3090">
                  <c:v>283.52355</c:v>
                </c:pt>
                <c:pt idx="3091">
                  <c:v>283.55354999999997</c:v>
                </c:pt>
                <c:pt idx="3092">
                  <c:v>283.58114999999998</c:v>
                </c:pt>
                <c:pt idx="3093">
                  <c:v>283.60395</c:v>
                </c:pt>
                <c:pt idx="3094">
                  <c:v>283.62554999999998</c:v>
                </c:pt>
                <c:pt idx="3095">
                  <c:v>283.64713999999998</c:v>
                </c:pt>
                <c:pt idx="3096">
                  <c:v>283.66994</c:v>
                </c:pt>
                <c:pt idx="3097">
                  <c:v>283.69394</c:v>
                </c:pt>
                <c:pt idx="3098">
                  <c:v>283.72154</c:v>
                </c:pt>
                <c:pt idx="3099">
                  <c:v>283.74914000000001</c:v>
                </c:pt>
                <c:pt idx="3100">
                  <c:v>283.77793000000003</c:v>
                </c:pt>
                <c:pt idx="3101">
                  <c:v>283.80193000000003</c:v>
                </c:pt>
                <c:pt idx="3102">
                  <c:v>283.82353000000001</c:v>
                </c:pt>
                <c:pt idx="3103">
                  <c:v>283.84393</c:v>
                </c:pt>
                <c:pt idx="3104">
                  <c:v>283.86673000000002</c:v>
                </c:pt>
                <c:pt idx="3105">
                  <c:v>283.89073000000002</c:v>
                </c:pt>
                <c:pt idx="3106">
                  <c:v>283.91712000000001</c:v>
                </c:pt>
                <c:pt idx="3107">
                  <c:v>283.94351999999998</c:v>
                </c:pt>
                <c:pt idx="3108">
                  <c:v>283.97232000000002</c:v>
                </c:pt>
                <c:pt idx="3109">
                  <c:v>284.00112000000001</c:v>
                </c:pt>
                <c:pt idx="3110">
                  <c:v>284.02992</c:v>
                </c:pt>
                <c:pt idx="3111">
                  <c:v>284.05511000000001</c:v>
                </c:pt>
                <c:pt idx="3112">
                  <c:v>284.07790999999997</c:v>
                </c:pt>
                <c:pt idx="3113">
                  <c:v>284.09591</c:v>
                </c:pt>
                <c:pt idx="3114">
                  <c:v>284.11390999999998</c:v>
                </c:pt>
                <c:pt idx="3115">
                  <c:v>284.13431000000003</c:v>
                </c:pt>
                <c:pt idx="3116">
                  <c:v>284.16070999999999</c:v>
                </c:pt>
                <c:pt idx="3117">
                  <c:v>284.18950000000001</c:v>
                </c:pt>
                <c:pt idx="3118">
                  <c:v>284.22070000000002</c:v>
                </c:pt>
                <c:pt idx="3119">
                  <c:v>284.25189999999998</c:v>
                </c:pt>
                <c:pt idx="3120">
                  <c:v>284.2783</c:v>
                </c:pt>
                <c:pt idx="3121">
                  <c:v>284.30110000000002</c:v>
                </c:pt>
                <c:pt idx="3122">
                  <c:v>284.32269000000002</c:v>
                </c:pt>
                <c:pt idx="3123">
                  <c:v>284.34188999999998</c:v>
                </c:pt>
                <c:pt idx="3124">
                  <c:v>284.35748999999998</c:v>
                </c:pt>
                <c:pt idx="3125">
                  <c:v>284.37549000000001</c:v>
                </c:pt>
                <c:pt idx="3126">
                  <c:v>284.40069</c:v>
                </c:pt>
                <c:pt idx="3127">
                  <c:v>284.42829</c:v>
                </c:pt>
                <c:pt idx="3128">
                  <c:v>284.45828</c:v>
                </c:pt>
                <c:pt idx="3129">
                  <c:v>284.48468000000003</c:v>
                </c:pt>
                <c:pt idx="3130">
                  <c:v>284.50868000000003</c:v>
                </c:pt>
                <c:pt idx="3131">
                  <c:v>284.53147999999999</c:v>
                </c:pt>
                <c:pt idx="3132">
                  <c:v>284.55547999999999</c:v>
                </c:pt>
                <c:pt idx="3133">
                  <c:v>284.58188000000001</c:v>
                </c:pt>
                <c:pt idx="3134">
                  <c:v>284.61067000000003</c:v>
                </c:pt>
                <c:pt idx="3135">
                  <c:v>284.63826999999998</c:v>
                </c:pt>
                <c:pt idx="3136">
                  <c:v>284.66827000000001</c:v>
                </c:pt>
                <c:pt idx="3137">
                  <c:v>284.70067</c:v>
                </c:pt>
                <c:pt idx="3138">
                  <c:v>284.73066</c:v>
                </c:pt>
                <c:pt idx="3139">
                  <c:v>284.75585999999998</c:v>
                </c:pt>
                <c:pt idx="3140">
                  <c:v>284.77625999999998</c:v>
                </c:pt>
                <c:pt idx="3141">
                  <c:v>284.79066</c:v>
                </c:pt>
                <c:pt idx="3142">
                  <c:v>284.80385999999999</c:v>
                </c:pt>
                <c:pt idx="3143">
                  <c:v>284.82306</c:v>
                </c:pt>
                <c:pt idx="3144">
                  <c:v>284.84946000000002</c:v>
                </c:pt>
                <c:pt idx="3145">
                  <c:v>284.87945000000002</c:v>
                </c:pt>
                <c:pt idx="3146">
                  <c:v>284.91064999999998</c:v>
                </c:pt>
                <c:pt idx="3147">
                  <c:v>284.93824999999998</c:v>
                </c:pt>
                <c:pt idx="3148">
                  <c:v>284.96105</c:v>
                </c:pt>
                <c:pt idx="3149">
                  <c:v>284.97904999999997</c:v>
                </c:pt>
                <c:pt idx="3150">
                  <c:v>284.99583999999999</c:v>
                </c:pt>
                <c:pt idx="3151">
                  <c:v>285.01143999999999</c:v>
                </c:pt>
                <c:pt idx="3152">
                  <c:v>285.03064000000001</c:v>
                </c:pt>
                <c:pt idx="3153">
                  <c:v>285.05344000000002</c:v>
                </c:pt>
                <c:pt idx="3154">
                  <c:v>285.07983999999999</c:v>
                </c:pt>
                <c:pt idx="3155">
                  <c:v>285.10863999999998</c:v>
                </c:pt>
                <c:pt idx="3156">
                  <c:v>285.13502999999997</c:v>
                </c:pt>
                <c:pt idx="3157">
                  <c:v>285.15782999999999</c:v>
                </c:pt>
                <c:pt idx="3158">
                  <c:v>285.17822999999999</c:v>
                </c:pt>
                <c:pt idx="3159">
                  <c:v>285.19623000000001</c:v>
                </c:pt>
                <c:pt idx="3160">
                  <c:v>285.21422999999999</c:v>
                </c:pt>
                <c:pt idx="3161">
                  <c:v>285.23703</c:v>
                </c:pt>
                <c:pt idx="3162">
                  <c:v>285.26343000000003</c:v>
                </c:pt>
                <c:pt idx="3163">
                  <c:v>285.29342000000003</c:v>
                </c:pt>
                <c:pt idx="3164">
                  <c:v>285.32461999999998</c:v>
                </c:pt>
                <c:pt idx="3165">
                  <c:v>285.35822000000002</c:v>
                </c:pt>
                <c:pt idx="3166">
                  <c:v>285.39062000000001</c:v>
                </c:pt>
                <c:pt idx="3167">
                  <c:v>285.42061000000001</c:v>
                </c:pt>
                <c:pt idx="3168">
                  <c:v>285.44821000000002</c:v>
                </c:pt>
                <c:pt idx="3169">
                  <c:v>285.47221000000002</c:v>
                </c:pt>
                <c:pt idx="3170">
                  <c:v>285.49500999999998</c:v>
                </c:pt>
                <c:pt idx="3171">
                  <c:v>285.51661000000001</c:v>
                </c:pt>
                <c:pt idx="3172">
                  <c:v>285.54180000000002</c:v>
                </c:pt>
                <c:pt idx="3173">
                  <c:v>285.56700000000001</c:v>
                </c:pt>
                <c:pt idx="3174">
                  <c:v>285.59699999999998</c:v>
                </c:pt>
                <c:pt idx="3175">
                  <c:v>285.62580000000003</c:v>
                </c:pt>
                <c:pt idx="3176">
                  <c:v>285.65460000000002</c:v>
                </c:pt>
                <c:pt idx="3177">
                  <c:v>285.68099000000001</c:v>
                </c:pt>
                <c:pt idx="3178">
                  <c:v>285.70258999999999</c:v>
                </c:pt>
                <c:pt idx="3179">
                  <c:v>285.72179</c:v>
                </c:pt>
                <c:pt idx="3180">
                  <c:v>285.74218999999999</c:v>
                </c:pt>
                <c:pt idx="3181">
                  <c:v>285.76378999999997</c:v>
                </c:pt>
                <c:pt idx="3182">
                  <c:v>285.78778999999997</c:v>
                </c:pt>
                <c:pt idx="3183">
                  <c:v>285.81297999999998</c:v>
                </c:pt>
                <c:pt idx="3184">
                  <c:v>285.83818000000002</c:v>
                </c:pt>
                <c:pt idx="3185">
                  <c:v>285.86097999999998</c:v>
                </c:pt>
                <c:pt idx="3186">
                  <c:v>285.87777999999997</c:v>
                </c:pt>
                <c:pt idx="3187">
                  <c:v>285.88977999999997</c:v>
                </c:pt>
                <c:pt idx="3188">
                  <c:v>285.89697999999999</c:v>
                </c:pt>
                <c:pt idx="3189">
                  <c:v>285.90658000000002</c:v>
                </c:pt>
                <c:pt idx="3190">
                  <c:v>285.92097999999999</c:v>
                </c:pt>
                <c:pt idx="3191">
                  <c:v>285.94258000000002</c:v>
                </c:pt>
                <c:pt idx="3192">
                  <c:v>285.96897000000001</c:v>
                </c:pt>
                <c:pt idx="3193">
                  <c:v>285.99777</c:v>
                </c:pt>
                <c:pt idx="3194">
                  <c:v>286.02537000000001</c:v>
                </c:pt>
                <c:pt idx="3195">
                  <c:v>286.04577</c:v>
                </c:pt>
                <c:pt idx="3196">
                  <c:v>286.06256999999999</c:v>
                </c:pt>
                <c:pt idx="3197">
                  <c:v>286.07817</c:v>
                </c:pt>
                <c:pt idx="3198">
                  <c:v>286.09616</c:v>
                </c:pt>
                <c:pt idx="3199">
                  <c:v>286.11655999999999</c:v>
                </c:pt>
                <c:pt idx="3200">
                  <c:v>286.14416</c:v>
                </c:pt>
                <c:pt idx="3201">
                  <c:v>286.17536000000001</c:v>
                </c:pt>
                <c:pt idx="3202">
                  <c:v>286.20895999999999</c:v>
                </c:pt>
                <c:pt idx="3203">
                  <c:v>286.23775000000001</c:v>
                </c:pt>
                <c:pt idx="3204">
                  <c:v>286.26175000000001</c:v>
                </c:pt>
                <c:pt idx="3205">
                  <c:v>286.27974999999998</c:v>
                </c:pt>
                <c:pt idx="3206">
                  <c:v>286.29415</c:v>
                </c:pt>
                <c:pt idx="3207">
                  <c:v>286.30734999999999</c:v>
                </c:pt>
                <c:pt idx="3208">
                  <c:v>286.32414999999997</c:v>
                </c:pt>
                <c:pt idx="3209">
                  <c:v>286.34575000000001</c:v>
                </c:pt>
                <c:pt idx="3210">
                  <c:v>286.37333999999998</c:v>
                </c:pt>
                <c:pt idx="3211">
                  <c:v>286.40694000000002</c:v>
                </c:pt>
                <c:pt idx="3212">
                  <c:v>286.44054</c:v>
                </c:pt>
                <c:pt idx="3213">
                  <c:v>286.47174000000001</c:v>
                </c:pt>
                <c:pt idx="3214">
                  <c:v>286.50053000000003</c:v>
                </c:pt>
                <c:pt idx="3215">
                  <c:v>286.52213</c:v>
                </c:pt>
                <c:pt idx="3216">
                  <c:v>286.54133000000002</c:v>
                </c:pt>
                <c:pt idx="3217">
                  <c:v>286.55813000000001</c:v>
                </c:pt>
                <c:pt idx="3218">
                  <c:v>286.57492999999999</c:v>
                </c:pt>
                <c:pt idx="3219">
                  <c:v>286.59652999999997</c:v>
                </c:pt>
                <c:pt idx="3220">
                  <c:v>286.62412999999998</c:v>
                </c:pt>
                <c:pt idx="3221">
                  <c:v>286.65172000000001</c:v>
                </c:pt>
                <c:pt idx="3222">
                  <c:v>286.67811999999998</c:v>
                </c:pt>
                <c:pt idx="3223">
                  <c:v>286.70332000000002</c:v>
                </c:pt>
                <c:pt idx="3224">
                  <c:v>286.72732000000002</c:v>
                </c:pt>
                <c:pt idx="3225">
                  <c:v>286.75132000000002</c:v>
                </c:pt>
                <c:pt idx="3226">
                  <c:v>286.77411000000001</c:v>
                </c:pt>
                <c:pt idx="3227">
                  <c:v>286.79691000000003</c:v>
                </c:pt>
                <c:pt idx="3228">
                  <c:v>286.82091000000003</c:v>
                </c:pt>
                <c:pt idx="3229">
                  <c:v>286.84611000000001</c:v>
                </c:pt>
                <c:pt idx="3230">
                  <c:v>286.87371000000002</c:v>
                </c:pt>
                <c:pt idx="3231">
                  <c:v>286.90370000000001</c:v>
                </c:pt>
                <c:pt idx="3232">
                  <c:v>286.9289</c:v>
                </c:pt>
                <c:pt idx="3233">
                  <c:v>286.94929999999999</c:v>
                </c:pt>
                <c:pt idx="3234">
                  <c:v>286.96609999999998</c:v>
                </c:pt>
                <c:pt idx="3235">
                  <c:v>286.98169999999999</c:v>
                </c:pt>
                <c:pt idx="3236">
                  <c:v>286.99489999999997</c:v>
                </c:pt>
                <c:pt idx="3237">
                  <c:v>287.0093</c:v>
                </c:pt>
                <c:pt idx="3238">
                  <c:v>287.02730000000003</c:v>
                </c:pt>
                <c:pt idx="3239">
                  <c:v>287.05248999999998</c:v>
                </c:pt>
                <c:pt idx="3240">
                  <c:v>287.08129000000002</c:v>
                </c:pt>
                <c:pt idx="3241">
                  <c:v>287.11009000000001</c:v>
                </c:pt>
                <c:pt idx="3242">
                  <c:v>287.13288999999997</c:v>
                </c:pt>
                <c:pt idx="3243">
                  <c:v>287.15089</c:v>
                </c:pt>
                <c:pt idx="3244">
                  <c:v>287.16529000000003</c:v>
                </c:pt>
                <c:pt idx="3245">
                  <c:v>287.17847999999998</c:v>
                </c:pt>
                <c:pt idx="3246">
                  <c:v>287.19528000000003</c:v>
                </c:pt>
                <c:pt idx="3247">
                  <c:v>287.21688</c:v>
                </c:pt>
                <c:pt idx="3248">
                  <c:v>287.24207999999999</c:v>
                </c:pt>
                <c:pt idx="3249">
                  <c:v>287.26848000000001</c:v>
                </c:pt>
                <c:pt idx="3250">
                  <c:v>287.29248000000001</c:v>
                </c:pt>
                <c:pt idx="3251">
                  <c:v>287.31407000000002</c:v>
                </c:pt>
                <c:pt idx="3252">
                  <c:v>287.32846999999998</c:v>
                </c:pt>
                <c:pt idx="3253">
                  <c:v>287.34046999999998</c:v>
                </c:pt>
                <c:pt idx="3254">
                  <c:v>287.35127</c:v>
                </c:pt>
                <c:pt idx="3255">
                  <c:v>287.36687000000001</c:v>
                </c:pt>
                <c:pt idx="3256">
                  <c:v>287.38846999999998</c:v>
                </c:pt>
                <c:pt idx="3257">
                  <c:v>287.41726999999997</c:v>
                </c:pt>
                <c:pt idx="3258">
                  <c:v>287.44846000000001</c:v>
                </c:pt>
                <c:pt idx="3259">
                  <c:v>287.47485999999998</c:v>
                </c:pt>
                <c:pt idx="3260">
                  <c:v>287.49766</c:v>
                </c:pt>
                <c:pt idx="3261">
                  <c:v>287.51925999999997</c:v>
                </c:pt>
                <c:pt idx="3262">
                  <c:v>287.54205999999999</c:v>
                </c:pt>
                <c:pt idx="3263">
                  <c:v>287.56486000000001</c:v>
                </c:pt>
                <c:pt idx="3264">
                  <c:v>287.58765</c:v>
                </c:pt>
                <c:pt idx="3265">
                  <c:v>287.61165</c:v>
                </c:pt>
                <c:pt idx="3266">
                  <c:v>287.63684999999998</c:v>
                </c:pt>
                <c:pt idx="3267">
                  <c:v>287.66444999999999</c:v>
                </c:pt>
                <c:pt idx="3268">
                  <c:v>287.69204999999999</c:v>
                </c:pt>
                <c:pt idx="3269">
                  <c:v>287.71843999999999</c:v>
                </c:pt>
                <c:pt idx="3270">
                  <c:v>287.74243999999999</c:v>
                </c:pt>
                <c:pt idx="3271">
                  <c:v>287.76404000000002</c:v>
                </c:pt>
                <c:pt idx="3272">
                  <c:v>287.78323999999998</c:v>
                </c:pt>
                <c:pt idx="3273">
                  <c:v>287.80243999999999</c:v>
                </c:pt>
                <c:pt idx="3274">
                  <c:v>287.82164</c:v>
                </c:pt>
                <c:pt idx="3275">
                  <c:v>287.84564</c:v>
                </c:pt>
                <c:pt idx="3276">
                  <c:v>287.87322999999998</c:v>
                </c:pt>
                <c:pt idx="3277">
                  <c:v>287.90082999999998</c:v>
                </c:pt>
                <c:pt idx="3278">
                  <c:v>287.92482999999999</c:v>
                </c:pt>
                <c:pt idx="3279">
                  <c:v>287.94283000000001</c:v>
                </c:pt>
                <c:pt idx="3280">
                  <c:v>287.95963</c:v>
                </c:pt>
                <c:pt idx="3281">
                  <c:v>287.97403000000003</c:v>
                </c:pt>
                <c:pt idx="3282">
                  <c:v>287.99081999999999</c:v>
                </c:pt>
                <c:pt idx="3283">
                  <c:v>288.00761999999997</c:v>
                </c:pt>
                <c:pt idx="3284">
                  <c:v>288.02681999999999</c:v>
                </c:pt>
                <c:pt idx="3285">
                  <c:v>288.04842000000002</c:v>
                </c:pt>
                <c:pt idx="3286">
                  <c:v>288.07002</c:v>
                </c:pt>
                <c:pt idx="3287">
                  <c:v>288.08801999999997</c:v>
                </c:pt>
                <c:pt idx="3288">
                  <c:v>288.10602</c:v>
                </c:pt>
                <c:pt idx="3289">
                  <c:v>288.12281999999999</c:v>
                </c:pt>
                <c:pt idx="3290">
                  <c:v>288.13961</c:v>
                </c:pt>
                <c:pt idx="3291">
                  <c:v>288.15760999999998</c:v>
                </c:pt>
                <c:pt idx="3292">
                  <c:v>288.17680999999999</c:v>
                </c:pt>
                <c:pt idx="3293">
                  <c:v>288.19720999999998</c:v>
                </c:pt>
                <c:pt idx="3294">
                  <c:v>288.21881000000002</c:v>
                </c:pt>
                <c:pt idx="3295">
                  <c:v>288.24160999999998</c:v>
                </c:pt>
                <c:pt idx="3296">
                  <c:v>288.26319999999998</c:v>
                </c:pt>
                <c:pt idx="3297">
                  <c:v>288.27999999999997</c:v>
                </c:pt>
                <c:pt idx="3298">
                  <c:v>288.29320000000001</c:v>
                </c:pt>
                <c:pt idx="3299">
                  <c:v>288.30520000000001</c:v>
                </c:pt>
                <c:pt idx="3300">
                  <c:v>288.31959999999998</c:v>
                </c:pt>
                <c:pt idx="3301">
                  <c:v>288.33519999999999</c:v>
                </c:pt>
                <c:pt idx="3302">
                  <c:v>288.35079999999999</c:v>
                </c:pt>
                <c:pt idx="3303">
                  <c:v>288.37119999999999</c:v>
                </c:pt>
                <c:pt idx="3304">
                  <c:v>288.39519000000001</c:v>
                </c:pt>
                <c:pt idx="3305">
                  <c:v>288.42279000000002</c:v>
                </c:pt>
                <c:pt idx="3306">
                  <c:v>288.44918999999999</c:v>
                </c:pt>
                <c:pt idx="3307">
                  <c:v>288.47318999999999</c:v>
                </c:pt>
                <c:pt idx="3308">
                  <c:v>288.49358999999998</c:v>
                </c:pt>
                <c:pt idx="3309">
                  <c:v>288.51279</c:v>
                </c:pt>
                <c:pt idx="3310">
                  <c:v>288.53197999999998</c:v>
                </c:pt>
                <c:pt idx="3311">
                  <c:v>288.55238000000003</c:v>
                </c:pt>
                <c:pt idx="3312">
                  <c:v>288.57637999999997</c:v>
                </c:pt>
                <c:pt idx="3313">
                  <c:v>288.60158000000001</c:v>
                </c:pt>
                <c:pt idx="3314">
                  <c:v>288.62558000000001</c:v>
                </c:pt>
                <c:pt idx="3315">
                  <c:v>288.64837999999997</c:v>
                </c:pt>
                <c:pt idx="3316">
                  <c:v>288.66996999999998</c:v>
                </c:pt>
                <c:pt idx="3317">
                  <c:v>288.68797000000001</c:v>
                </c:pt>
                <c:pt idx="3318">
                  <c:v>288.70357000000001</c:v>
                </c:pt>
                <c:pt idx="3319">
                  <c:v>288.72156999999999</c:v>
                </c:pt>
                <c:pt idx="3320">
                  <c:v>288.74077</c:v>
                </c:pt>
                <c:pt idx="3321">
                  <c:v>288.76477</c:v>
                </c:pt>
                <c:pt idx="3322">
                  <c:v>288.78877</c:v>
                </c:pt>
                <c:pt idx="3323">
                  <c:v>288.81396000000001</c:v>
                </c:pt>
                <c:pt idx="3324">
                  <c:v>288.83676000000003</c:v>
                </c:pt>
                <c:pt idx="3325">
                  <c:v>288.86076000000003</c:v>
                </c:pt>
                <c:pt idx="3326">
                  <c:v>288.88476000000003</c:v>
                </c:pt>
                <c:pt idx="3327">
                  <c:v>288.90875999999997</c:v>
                </c:pt>
                <c:pt idx="3328">
                  <c:v>288.93396000000001</c:v>
                </c:pt>
                <c:pt idx="3329">
                  <c:v>288.95555000000002</c:v>
                </c:pt>
                <c:pt idx="3330">
                  <c:v>288.97714999999999</c:v>
                </c:pt>
                <c:pt idx="3331">
                  <c:v>288.99874999999997</c:v>
                </c:pt>
                <c:pt idx="3332">
                  <c:v>289.02035000000001</c:v>
                </c:pt>
                <c:pt idx="3333">
                  <c:v>289.04315000000003</c:v>
                </c:pt>
                <c:pt idx="3334">
                  <c:v>289.06355000000002</c:v>
                </c:pt>
                <c:pt idx="3335">
                  <c:v>289.07914</c:v>
                </c:pt>
                <c:pt idx="3336">
                  <c:v>289.08753999999999</c:v>
                </c:pt>
                <c:pt idx="3337">
                  <c:v>289.09474</c:v>
                </c:pt>
                <c:pt idx="3338">
                  <c:v>289.10433999999998</c:v>
                </c:pt>
                <c:pt idx="3339">
                  <c:v>289.11633999999998</c:v>
                </c:pt>
                <c:pt idx="3340">
                  <c:v>289.13074</c:v>
                </c:pt>
                <c:pt idx="3341">
                  <c:v>289.14753999999999</c:v>
                </c:pt>
                <c:pt idx="3342">
                  <c:v>289.16914000000003</c:v>
                </c:pt>
                <c:pt idx="3343">
                  <c:v>289.19314000000003</c:v>
                </c:pt>
                <c:pt idx="3344">
                  <c:v>289.21593000000001</c:v>
                </c:pt>
                <c:pt idx="3345">
                  <c:v>289.23752999999999</c:v>
                </c:pt>
                <c:pt idx="3346">
                  <c:v>289.25432999999998</c:v>
                </c:pt>
                <c:pt idx="3347">
                  <c:v>289.26992999999999</c:v>
                </c:pt>
                <c:pt idx="3348">
                  <c:v>289.28552999999999</c:v>
                </c:pt>
                <c:pt idx="3349">
                  <c:v>289.30113</c:v>
                </c:pt>
                <c:pt idx="3350">
                  <c:v>289.32033000000001</c:v>
                </c:pt>
                <c:pt idx="3351">
                  <c:v>289.34073000000001</c:v>
                </c:pt>
                <c:pt idx="3352">
                  <c:v>289.36471999999998</c:v>
                </c:pt>
                <c:pt idx="3353">
                  <c:v>289.39112</c:v>
                </c:pt>
                <c:pt idx="3354">
                  <c:v>289.41631999999998</c:v>
                </c:pt>
                <c:pt idx="3355">
                  <c:v>289.43792000000002</c:v>
                </c:pt>
                <c:pt idx="3356">
                  <c:v>289.45711999999997</c:v>
                </c:pt>
                <c:pt idx="3357">
                  <c:v>289.47752000000003</c:v>
                </c:pt>
                <c:pt idx="3358">
                  <c:v>289.49671000000001</c:v>
                </c:pt>
                <c:pt idx="3359">
                  <c:v>289.51591000000002</c:v>
                </c:pt>
                <c:pt idx="3360">
                  <c:v>289.53631000000001</c:v>
                </c:pt>
                <c:pt idx="3361">
                  <c:v>289.55790999999999</c:v>
                </c:pt>
                <c:pt idx="3362">
                  <c:v>289.57830999999999</c:v>
                </c:pt>
                <c:pt idx="3363">
                  <c:v>289.59751</c:v>
                </c:pt>
                <c:pt idx="3364">
                  <c:v>289.61430999999999</c:v>
                </c:pt>
                <c:pt idx="3365">
                  <c:v>289.6311</c:v>
                </c:pt>
                <c:pt idx="3366">
                  <c:v>289.64909999999998</c:v>
                </c:pt>
                <c:pt idx="3367">
                  <c:v>289.66829999999999</c:v>
                </c:pt>
                <c:pt idx="3368">
                  <c:v>289.68990000000002</c:v>
                </c:pt>
                <c:pt idx="3369">
                  <c:v>289.71629999999999</c:v>
                </c:pt>
                <c:pt idx="3370">
                  <c:v>289.7439</c:v>
                </c:pt>
                <c:pt idx="3371">
                  <c:v>289.77028999999999</c:v>
                </c:pt>
                <c:pt idx="3372">
                  <c:v>289.79548999999997</c:v>
                </c:pt>
                <c:pt idx="3373">
                  <c:v>289.81468999999998</c:v>
                </c:pt>
                <c:pt idx="3374">
                  <c:v>289.83028999999999</c:v>
                </c:pt>
                <c:pt idx="3375">
                  <c:v>289.84589</c:v>
                </c:pt>
                <c:pt idx="3376">
                  <c:v>289.85908999999998</c:v>
                </c:pt>
                <c:pt idx="3377">
                  <c:v>289.87589000000003</c:v>
                </c:pt>
                <c:pt idx="3378">
                  <c:v>289.89627999999999</c:v>
                </c:pt>
                <c:pt idx="3379">
                  <c:v>289.91788000000003</c:v>
                </c:pt>
                <c:pt idx="3380">
                  <c:v>289.94308000000001</c:v>
                </c:pt>
                <c:pt idx="3381">
                  <c:v>289.96588000000003</c:v>
                </c:pt>
                <c:pt idx="3382">
                  <c:v>289.98748000000001</c:v>
                </c:pt>
                <c:pt idx="3383">
                  <c:v>290.00427999999999</c:v>
                </c:pt>
                <c:pt idx="3384">
                  <c:v>290.01747999999998</c:v>
                </c:pt>
                <c:pt idx="3385">
                  <c:v>290.02827000000002</c:v>
                </c:pt>
                <c:pt idx="3386">
                  <c:v>290.04027000000002</c:v>
                </c:pt>
                <c:pt idx="3387">
                  <c:v>290.05466999999999</c:v>
                </c:pt>
                <c:pt idx="3388">
                  <c:v>290.07146999999998</c:v>
                </c:pt>
                <c:pt idx="3389">
                  <c:v>290.09186999999997</c:v>
                </c:pt>
                <c:pt idx="3390">
                  <c:v>290.11227000000002</c:v>
                </c:pt>
                <c:pt idx="3391">
                  <c:v>290.13267000000002</c:v>
                </c:pt>
                <c:pt idx="3392">
                  <c:v>290.15307000000001</c:v>
                </c:pt>
                <c:pt idx="3393">
                  <c:v>290.17106000000001</c:v>
                </c:pt>
                <c:pt idx="3394">
                  <c:v>290.19026000000002</c:v>
                </c:pt>
                <c:pt idx="3395">
                  <c:v>290.20826</c:v>
                </c:pt>
                <c:pt idx="3396">
                  <c:v>290.22985999999997</c:v>
                </c:pt>
                <c:pt idx="3397">
                  <c:v>290.25385999999997</c:v>
                </c:pt>
                <c:pt idx="3398">
                  <c:v>290.28026</c:v>
                </c:pt>
                <c:pt idx="3399">
                  <c:v>290.30425000000002</c:v>
                </c:pt>
                <c:pt idx="3400">
                  <c:v>290.32945000000001</c:v>
                </c:pt>
                <c:pt idx="3401">
                  <c:v>290.35104999999999</c:v>
                </c:pt>
                <c:pt idx="3402">
                  <c:v>290.37144999999998</c:v>
                </c:pt>
                <c:pt idx="3403">
                  <c:v>290.38704999999999</c:v>
                </c:pt>
                <c:pt idx="3404">
                  <c:v>290.40264999999999</c:v>
                </c:pt>
                <c:pt idx="3405">
                  <c:v>290.41705000000002</c:v>
                </c:pt>
                <c:pt idx="3406">
                  <c:v>290.43265000000002</c:v>
                </c:pt>
                <c:pt idx="3407">
                  <c:v>290.45424000000003</c:v>
                </c:pt>
                <c:pt idx="3408">
                  <c:v>290.47703999999999</c:v>
                </c:pt>
                <c:pt idx="3409">
                  <c:v>290.50103999999999</c:v>
                </c:pt>
                <c:pt idx="3410">
                  <c:v>290.52384000000001</c:v>
                </c:pt>
                <c:pt idx="3411">
                  <c:v>290.54183999999998</c:v>
                </c:pt>
                <c:pt idx="3412">
                  <c:v>290.55504000000002</c:v>
                </c:pt>
                <c:pt idx="3413">
                  <c:v>290.56824</c:v>
                </c:pt>
                <c:pt idx="3414">
                  <c:v>290.57902999999999</c:v>
                </c:pt>
                <c:pt idx="3415">
                  <c:v>290.59222999999997</c:v>
                </c:pt>
                <c:pt idx="3416">
                  <c:v>290.60903000000002</c:v>
                </c:pt>
                <c:pt idx="3417">
                  <c:v>290.63303000000002</c:v>
                </c:pt>
                <c:pt idx="3418">
                  <c:v>290.66063000000003</c:v>
                </c:pt>
                <c:pt idx="3419">
                  <c:v>290.68822999999998</c:v>
                </c:pt>
                <c:pt idx="3420">
                  <c:v>290.71102000000002</c:v>
                </c:pt>
                <c:pt idx="3421">
                  <c:v>290.73021999999997</c:v>
                </c:pt>
                <c:pt idx="3422">
                  <c:v>290.74702000000002</c:v>
                </c:pt>
                <c:pt idx="3423">
                  <c:v>290.76262000000003</c:v>
                </c:pt>
                <c:pt idx="3424">
                  <c:v>290.77942000000002</c:v>
                </c:pt>
                <c:pt idx="3425">
                  <c:v>290.79502000000002</c:v>
                </c:pt>
                <c:pt idx="3426">
                  <c:v>290.81182000000001</c:v>
                </c:pt>
                <c:pt idx="3427">
                  <c:v>290.83102000000002</c:v>
                </c:pt>
                <c:pt idx="3428">
                  <c:v>290.85381000000001</c:v>
                </c:pt>
                <c:pt idx="3429">
                  <c:v>290.87540999999999</c:v>
                </c:pt>
                <c:pt idx="3430">
                  <c:v>290.89100999999999</c:v>
                </c:pt>
                <c:pt idx="3431">
                  <c:v>290.90420999999998</c:v>
                </c:pt>
                <c:pt idx="3432">
                  <c:v>290.91381000000001</c:v>
                </c:pt>
                <c:pt idx="3433">
                  <c:v>290.92340999999999</c:v>
                </c:pt>
                <c:pt idx="3434">
                  <c:v>290.93660999999997</c:v>
                </c:pt>
                <c:pt idx="3435">
                  <c:v>290.95461</c:v>
                </c:pt>
                <c:pt idx="3436">
                  <c:v>290.97861</c:v>
                </c:pt>
                <c:pt idx="3437">
                  <c:v>291.00259999999997</c:v>
                </c:pt>
                <c:pt idx="3438">
                  <c:v>291.02300000000002</c:v>
                </c:pt>
                <c:pt idx="3439">
                  <c:v>291.03980000000001</c:v>
                </c:pt>
                <c:pt idx="3440">
                  <c:v>291.053</c:v>
                </c:pt>
                <c:pt idx="3441">
                  <c:v>291.06380000000001</c:v>
                </c:pt>
                <c:pt idx="3442">
                  <c:v>291.07459999999998</c:v>
                </c:pt>
                <c:pt idx="3443">
                  <c:v>291.08300000000003</c:v>
                </c:pt>
                <c:pt idx="3444">
                  <c:v>291.09500000000003</c:v>
                </c:pt>
                <c:pt idx="3445">
                  <c:v>291.11059999999998</c:v>
                </c:pt>
                <c:pt idx="3446">
                  <c:v>291.12979000000001</c:v>
                </c:pt>
                <c:pt idx="3447">
                  <c:v>291.15019000000001</c:v>
                </c:pt>
                <c:pt idx="3448">
                  <c:v>291.17059</c:v>
                </c:pt>
                <c:pt idx="3449">
                  <c:v>291.18738999999999</c:v>
                </c:pt>
                <c:pt idx="3450">
                  <c:v>291.20299</c:v>
                </c:pt>
                <c:pt idx="3451">
                  <c:v>291.21859000000001</c:v>
                </c:pt>
                <c:pt idx="3452">
                  <c:v>291.23779000000002</c:v>
                </c:pt>
                <c:pt idx="3453">
                  <c:v>291.25938000000002</c:v>
                </c:pt>
                <c:pt idx="3454">
                  <c:v>291.28217999999998</c:v>
                </c:pt>
                <c:pt idx="3455">
                  <c:v>291.30738000000002</c:v>
                </c:pt>
                <c:pt idx="3456">
                  <c:v>291.33618000000001</c:v>
                </c:pt>
                <c:pt idx="3457">
                  <c:v>291.36257999999998</c:v>
                </c:pt>
                <c:pt idx="3458">
                  <c:v>291.38657999999998</c:v>
                </c:pt>
                <c:pt idx="3459">
                  <c:v>291.40337</c:v>
                </c:pt>
                <c:pt idx="3460">
                  <c:v>291.41777000000002</c:v>
                </c:pt>
                <c:pt idx="3461">
                  <c:v>291.43337000000002</c:v>
                </c:pt>
                <c:pt idx="3462">
                  <c:v>291.44896999999997</c:v>
                </c:pt>
                <c:pt idx="3463">
                  <c:v>291.46456999999998</c:v>
                </c:pt>
                <c:pt idx="3464">
                  <c:v>291.48376999999999</c:v>
                </c:pt>
                <c:pt idx="3465">
                  <c:v>291.50537000000003</c:v>
                </c:pt>
                <c:pt idx="3466">
                  <c:v>291.52816000000001</c:v>
                </c:pt>
                <c:pt idx="3467">
                  <c:v>291.54975999999999</c:v>
                </c:pt>
                <c:pt idx="3468">
                  <c:v>291.56896</c:v>
                </c:pt>
                <c:pt idx="3469">
                  <c:v>291.58456000000001</c:v>
                </c:pt>
                <c:pt idx="3470">
                  <c:v>291.59895999999998</c:v>
                </c:pt>
                <c:pt idx="3471">
                  <c:v>291.61216000000002</c:v>
                </c:pt>
                <c:pt idx="3472">
                  <c:v>291.62896000000001</c:v>
                </c:pt>
                <c:pt idx="3473">
                  <c:v>291.64695999999998</c:v>
                </c:pt>
                <c:pt idx="3474">
                  <c:v>291.66854999999998</c:v>
                </c:pt>
                <c:pt idx="3475">
                  <c:v>291.69135</c:v>
                </c:pt>
                <c:pt idx="3476">
                  <c:v>291.71174999999999</c:v>
                </c:pt>
                <c:pt idx="3477">
                  <c:v>291.72854999999998</c:v>
                </c:pt>
                <c:pt idx="3478">
                  <c:v>291.74175000000002</c:v>
                </c:pt>
                <c:pt idx="3479">
                  <c:v>291.75254999999999</c:v>
                </c:pt>
                <c:pt idx="3480">
                  <c:v>291.76215000000002</c:v>
                </c:pt>
                <c:pt idx="3481">
                  <c:v>291.77415000000002</c:v>
                </c:pt>
                <c:pt idx="3482">
                  <c:v>291.78854999999999</c:v>
                </c:pt>
                <c:pt idx="3483">
                  <c:v>291.80653999999998</c:v>
                </c:pt>
                <c:pt idx="3484">
                  <c:v>291.82574</c:v>
                </c:pt>
                <c:pt idx="3485">
                  <c:v>291.84134</c:v>
                </c:pt>
                <c:pt idx="3486">
                  <c:v>291.85694000000001</c:v>
                </c:pt>
                <c:pt idx="3487">
                  <c:v>291.87133999999998</c:v>
                </c:pt>
                <c:pt idx="3488">
                  <c:v>291.88693999999998</c:v>
                </c:pt>
                <c:pt idx="3489">
                  <c:v>291.90374000000003</c:v>
                </c:pt>
                <c:pt idx="3490">
                  <c:v>291.92293999999998</c:v>
                </c:pt>
                <c:pt idx="3491">
                  <c:v>291.94213000000002</c:v>
                </c:pt>
                <c:pt idx="3492">
                  <c:v>291.96373</c:v>
                </c:pt>
                <c:pt idx="3493">
                  <c:v>291.98293000000001</c:v>
                </c:pt>
                <c:pt idx="3494">
                  <c:v>292.00452999999999</c:v>
                </c:pt>
                <c:pt idx="3495">
                  <c:v>292.02253000000002</c:v>
                </c:pt>
                <c:pt idx="3496">
                  <c:v>292.04052999999999</c:v>
                </c:pt>
                <c:pt idx="3497">
                  <c:v>292.05493000000001</c:v>
                </c:pt>
                <c:pt idx="3498">
                  <c:v>292.06932</c:v>
                </c:pt>
                <c:pt idx="3499">
                  <c:v>292.08251999999999</c:v>
                </c:pt>
                <c:pt idx="3500">
                  <c:v>292.09931999999998</c:v>
                </c:pt>
                <c:pt idx="3501">
                  <c:v>292.11732000000001</c:v>
                </c:pt>
                <c:pt idx="3502">
                  <c:v>292.13891999999998</c:v>
                </c:pt>
                <c:pt idx="3503">
                  <c:v>292.16172</c:v>
                </c:pt>
                <c:pt idx="3504">
                  <c:v>292.18572</c:v>
                </c:pt>
                <c:pt idx="3505">
                  <c:v>292.20731000000001</c:v>
                </c:pt>
                <c:pt idx="3506">
                  <c:v>292.22771</c:v>
                </c:pt>
                <c:pt idx="3507">
                  <c:v>292.24331000000001</c:v>
                </c:pt>
                <c:pt idx="3508">
                  <c:v>292.25770999999997</c:v>
                </c:pt>
                <c:pt idx="3509">
                  <c:v>292.27330999999998</c:v>
                </c:pt>
                <c:pt idx="3510">
                  <c:v>292.29250999999999</c:v>
                </c:pt>
                <c:pt idx="3511">
                  <c:v>292.31411000000003</c:v>
                </c:pt>
                <c:pt idx="3512">
                  <c:v>292.33571000000001</c:v>
                </c:pt>
                <c:pt idx="3513">
                  <c:v>292.35730000000001</c:v>
                </c:pt>
                <c:pt idx="3514">
                  <c:v>292.3777</c:v>
                </c:pt>
                <c:pt idx="3515">
                  <c:v>292.39449999999999</c:v>
                </c:pt>
                <c:pt idx="3516">
                  <c:v>292.41129999999998</c:v>
                </c:pt>
                <c:pt idx="3517">
                  <c:v>292.42570000000001</c:v>
                </c:pt>
                <c:pt idx="3518">
                  <c:v>292.44130000000001</c:v>
                </c:pt>
                <c:pt idx="3519">
                  <c:v>292.4581</c:v>
                </c:pt>
                <c:pt idx="3520">
                  <c:v>292.47609</c:v>
                </c:pt>
                <c:pt idx="3521">
                  <c:v>292.49529000000001</c:v>
                </c:pt>
                <c:pt idx="3522">
                  <c:v>292.51449000000002</c:v>
                </c:pt>
                <c:pt idx="3523">
                  <c:v>292.53249</c:v>
                </c:pt>
                <c:pt idx="3524">
                  <c:v>292.54928999999998</c:v>
                </c:pt>
                <c:pt idx="3525">
                  <c:v>292.56369000000001</c:v>
                </c:pt>
                <c:pt idx="3526">
                  <c:v>292.57808999999997</c:v>
                </c:pt>
                <c:pt idx="3527">
                  <c:v>292.59008999999998</c:v>
                </c:pt>
                <c:pt idx="3528">
                  <c:v>292.60329000000002</c:v>
                </c:pt>
                <c:pt idx="3529">
                  <c:v>292.61887999999999</c:v>
                </c:pt>
                <c:pt idx="3530">
                  <c:v>292.63808</c:v>
                </c:pt>
                <c:pt idx="3531">
                  <c:v>292.66088000000002</c:v>
                </c:pt>
                <c:pt idx="3532">
                  <c:v>292.68248</c:v>
                </c:pt>
                <c:pt idx="3533">
                  <c:v>292.69688000000002</c:v>
                </c:pt>
                <c:pt idx="3534">
                  <c:v>292.70888000000002</c:v>
                </c:pt>
                <c:pt idx="3535">
                  <c:v>292.71728000000002</c:v>
                </c:pt>
                <c:pt idx="3536">
                  <c:v>292.72448000000003</c:v>
                </c:pt>
                <c:pt idx="3537">
                  <c:v>292.73408000000001</c:v>
                </c:pt>
                <c:pt idx="3538">
                  <c:v>292.74608000000001</c:v>
                </c:pt>
                <c:pt idx="3539">
                  <c:v>292.76166999999998</c:v>
                </c:pt>
                <c:pt idx="3540">
                  <c:v>292.77847000000003</c:v>
                </c:pt>
                <c:pt idx="3541">
                  <c:v>292.79766999999998</c:v>
                </c:pt>
                <c:pt idx="3542">
                  <c:v>292.81806999999998</c:v>
                </c:pt>
                <c:pt idx="3543">
                  <c:v>292.83607000000001</c:v>
                </c:pt>
                <c:pt idx="3544">
                  <c:v>292.85046999999997</c:v>
                </c:pt>
                <c:pt idx="3545">
                  <c:v>292.86246999999997</c:v>
                </c:pt>
                <c:pt idx="3546">
                  <c:v>292.87687</c:v>
                </c:pt>
                <c:pt idx="3547">
                  <c:v>292.89246000000003</c:v>
                </c:pt>
                <c:pt idx="3548">
                  <c:v>292.91286000000002</c:v>
                </c:pt>
                <c:pt idx="3549">
                  <c:v>292.93806000000001</c:v>
                </c:pt>
                <c:pt idx="3550">
                  <c:v>292.96206000000001</c:v>
                </c:pt>
                <c:pt idx="3551">
                  <c:v>292.98486000000003</c:v>
                </c:pt>
                <c:pt idx="3552">
                  <c:v>293.00526000000002</c:v>
                </c:pt>
                <c:pt idx="3553">
                  <c:v>293.02085</c:v>
                </c:pt>
                <c:pt idx="3554">
                  <c:v>293.03404999999998</c:v>
                </c:pt>
                <c:pt idx="3555">
                  <c:v>293.04725000000002</c:v>
                </c:pt>
                <c:pt idx="3556">
                  <c:v>293.06285000000003</c:v>
                </c:pt>
                <c:pt idx="3557">
                  <c:v>293.08085</c:v>
                </c:pt>
                <c:pt idx="3558">
                  <c:v>293.10244999999998</c:v>
                </c:pt>
                <c:pt idx="3559">
                  <c:v>293.12644999999998</c:v>
                </c:pt>
                <c:pt idx="3560">
                  <c:v>293.14924999999999</c:v>
                </c:pt>
                <c:pt idx="3561">
                  <c:v>293.16964000000002</c:v>
                </c:pt>
                <c:pt idx="3562">
                  <c:v>293.18644</c:v>
                </c:pt>
                <c:pt idx="3563">
                  <c:v>293.19963999999999</c:v>
                </c:pt>
                <c:pt idx="3564">
                  <c:v>293.21163999999999</c:v>
                </c:pt>
                <c:pt idx="3565">
                  <c:v>293.22363999999999</c:v>
                </c:pt>
                <c:pt idx="3566">
                  <c:v>293.23804000000001</c:v>
                </c:pt>
                <c:pt idx="3567">
                  <c:v>293.25603999999998</c:v>
                </c:pt>
                <c:pt idx="3568">
                  <c:v>293.27643999999998</c:v>
                </c:pt>
                <c:pt idx="3569">
                  <c:v>293.29923000000002</c:v>
                </c:pt>
                <c:pt idx="3570">
                  <c:v>293.31963000000002</c:v>
                </c:pt>
                <c:pt idx="3571">
                  <c:v>293.33643000000001</c:v>
                </c:pt>
                <c:pt idx="3572">
                  <c:v>293.34962999999999</c:v>
                </c:pt>
                <c:pt idx="3573">
                  <c:v>293.35923000000003</c:v>
                </c:pt>
                <c:pt idx="3574">
                  <c:v>293.37123000000003</c:v>
                </c:pt>
                <c:pt idx="3575">
                  <c:v>293.38443000000001</c:v>
                </c:pt>
                <c:pt idx="3576">
                  <c:v>293.39882999999998</c:v>
                </c:pt>
                <c:pt idx="3577">
                  <c:v>293.41683</c:v>
                </c:pt>
                <c:pt idx="3578">
                  <c:v>293.43482</c:v>
                </c:pt>
                <c:pt idx="3579">
                  <c:v>293.45402000000001</c:v>
                </c:pt>
                <c:pt idx="3580">
                  <c:v>293.47322000000003</c:v>
                </c:pt>
                <c:pt idx="3581">
                  <c:v>293.48881999999998</c:v>
                </c:pt>
                <c:pt idx="3582">
                  <c:v>293.50081999999998</c:v>
                </c:pt>
                <c:pt idx="3583">
                  <c:v>293.51042000000001</c:v>
                </c:pt>
                <c:pt idx="3584">
                  <c:v>293.51882000000001</c:v>
                </c:pt>
                <c:pt idx="3585">
                  <c:v>293.52962000000002</c:v>
                </c:pt>
                <c:pt idx="3586">
                  <c:v>293.54521999999997</c:v>
                </c:pt>
                <c:pt idx="3587">
                  <c:v>293.56321000000003</c:v>
                </c:pt>
                <c:pt idx="3588">
                  <c:v>293.58121</c:v>
                </c:pt>
                <c:pt idx="3589">
                  <c:v>293.60041000000001</c:v>
                </c:pt>
                <c:pt idx="3590">
                  <c:v>293.61721</c:v>
                </c:pt>
                <c:pt idx="3591">
                  <c:v>293.63040999999998</c:v>
                </c:pt>
                <c:pt idx="3592">
                  <c:v>293.64240999999998</c:v>
                </c:pt>
                <c:pt idx="3593">
                  <c:v>293.65561000000002</c:v>
                </c:pt>
                <c:pt idx="3594">
                  <c:v>293.67120999999997</c:v>
                </c:pt>
                <c:pt idx="3595">
                  <c:v>293.69400999999999</c:v>
                </c:pt>
                <c:pt idx="3596">
                  <c:v>293.7192</c:v>
                </c:pt>
                <c:pt idx="3597">
                  <c:v>293.74439999999998</c:v>
                </c:pt>
                <c:pt idx="3598">
                  <c:v>293.7672</c:v>
                </c:pt>
                <c:pt idx="3599">
                  <c:v>293.78399999999999</c:v>
                </c:pt>
                <c:pt idx="3600">
                  <c:v>293.79719999999998</c:v>
                </c:pt>
                <c:pt idx="3601">
                  <c:v>293.80799999999999</c:v>
                </c:pt>
                <c:pt idx="3602">
                  <c:v>293.81880000000001</c:v>
                </c:pt>
                <c:pt idx="3603">
                  <c:v>293.83199999999999</c:v>
                </c:pt>
                <c:pt idx="3604">
                  <c:v>293.84879000000001</c:v>
                </c:pt>
                <c:pt idx="3605">
                  <c:v>293.86919</c:v>
                </c:pt>
                <c:pt idx="3606">
                  <c:v>293.88959</c:v>
                </c:pt>
                <c:pt idx="3607">
                  <c:v>293.90998999999999</c:v>
                </c:pt>
                <c:pt idx="3608">
                  <c:v>293.92919000000001</c:v>
                </c:pt>
                <c:pt idx="3609">
                  <c:v>293.94358999999997</c:v>
                </c:pt>
                <c:pt idx="3610">
                  <c:v>293.95679000000001</c:v>
                </c:pt>
                <c:pt idx="3611">
                  <c:v>293.96999</c:v>
                </c:pt>
                <c:pt idx="3612">
                  <c:v>293.98437999999999</c:v>
                </c:pt>
                <c:pt idx="3613">
                  <c:v>293.99878000000001</c:v>
                </c:pt>
                <c:pt idx="3614">
                  <c:v>294.01558</c:v>
                </c:pt>
                <c:pt idx="3615">
                  <c:v>294.03357999999997</c:v>
                </c:pt>
                <c:pt idx="3616">
                  <c:v>294.05277999999998</c:v>
                </c:pt>
                <c:pt idx="3617">
                  <c:v>294.07078000000001</c:v>
                </c:pt>
                <c:pt idx="3618">
                  <c:v>294.08758</c:v>
                </c:pt>
                <c:pt idx="3619">
                  <c:v>294.10318000000001</c:v>
                </c:pt>
                <c:pt idx="3620">
                  <c:v>294.11757</c:v>
                </c:pt>
                <c:pt idx="3621">
                  <c:v>294.13197000000002</c:v>
                </c:pt>
                <c:pt idx="3622">
                  <c:v>294.14756999999997</c:v>
                </c:pt>
                <c:pt idx="3623">
                  <c:v>294.16316999999998</c:v>
                </c:pt>
                <c:pt idx="3624">
                  <c:v>294.18117000000001</c:v>
                </c:pt>
                <c:pt idx="3625">
                  <c:v>294.20037000000002</c:v>
                </c:pt>
                <c:pt idx="3626">
                  <c:v>294.21956999999998</c:v>
                </c:pt>
                <c:pt idx="3627">
                  <c:v>294.23516999999998</c:v>
                </c:pt>
                <c:pt idx="3628">
                  <c:v>294.24835999999999</c:v>
                </c:pt>
                <c:pt idx="3629">
                  <c:v>294.25916000000001</c:v>
                </c:pt>
                <c:pt idx="3630">
                  <c:v>294.26636000000002</c:v>
                </c:pt>
                <c:pt idx="3631">
                  <c:v>294.27355999999997</c:v>
                </c:pt>
                <c:pt idx="3632">
                  <c:v>294.28316000000001</c:v>
                </c:pt>
                <c:pt idx="3633">
                  <c:v>294.29755999999998</c:v>
                </c:pt>
                <c:pt idx="3634">
                  <c:v>294.31556</c:v>
                </c:pt>
                <c:pt idx="3635">
                  <c:v>294.33355999999998</c:v>
                </c:pt>
                <c:pt idx="3636">
                  <c:v>294.35156000000001</c:v>
                </c:pt>
                <c:pt idx="3637">
                  <c:v>294.36595999999997</c:v>
                </c:pt>
                <c:pt idx="3638">
                  <c:v>294.37675999999999</c:v>
                </c:pt>
                <c:pt idx="3639">
                  <c:v>294.38634999999999</c:v>
                </c:pt>
                <c:pt idx="3640">
                  <c:v>294.39595000000003</c:v>
                </c:pt>
                <c:pt idx="3641">
                  <c:v>294.40795000000003</c:v>
                </c:pt>
                <c:pt idx="3642">
                  <c:v>294.42354999999998</c:v>
                </c:pt>
                <c:pt idx="3643">
                  <c:v>294.44274999999999</c:v>
                </c:pt>
                <c:pt idx="3644">
                  <c:v>294.46794999999997</c:v>
                </c:pt>
                <c:pt idx="3645">
                  <c:v>294.49194999999997</c:v>
                </c:pt>
                <c:pt idx="3646">
                  <c:v>294.51594</c:v>
                </c:pt>
                <c:pt idx="3647">
                  <c:v>294.53634</c:v>
                </c:pt>
                <c:pt idx="3648">
                  <c:v>294.55554000000001</c:v>
                </c:pt>
                <c:pt idx="3649">
                  <c:v>294.57114000000001</c:v>
                </c:pt>
                <c:pt idx="3650">
                  <c:v>294.58794</c:v>
                </c:pt>
                <c:pt idx="3651">
                  <c:v>294.60593999999998</c:v>
                </c:pt>
                <c:pt idx="3652">
                  <c:v>294.62513999999999</c:v>
                </c:pt>
                <c:pt idx="3653">
                  <c:v>294.64674000000002</c:v>
                </c:pt>
                <c:pt idx="3654">
                  <c:v>294.66953000000001</c:v>
                </c:pt>
                <c:pt idx="3655">
                  <c:v>294.69112999999999</c:v>
                </c:pt>
                <c:pt idx="3656">
                  <c:v>294.70913000000002</c:v>
                </c:pt>
                <c:pt idx="3657">
                  <c:v>294.71992999999998</c:v>
                </c:pt>
                <c:pt idx="3658">
                  <c:v>294.72833000000003</c:v>
                </c:pt>
                <c:pt idx="3659">
                  <c:v>294.73912999999999</c:v>
                </c:pt>
                <c:pt idx="3660">
                  <c:v>294.75353000000001</c:v>
                </c:pt>
                <c:pt idx="3661">
                  <c:v>294.77033</c:v>
                </c:pt>
                <c:pt idx="3662">
                  <c:v>294.78951999999998</c:v>
                </c:pt>
                <c:pt idx="3663">
                  <c:v>294.80752000000001</c:v>
                </c:pt>
                <c:pt idx="3664">
                  <c:v>294.82312000000002</c:v>
                </c:pt>
                <c:pt idx="3665">
                  <c:v>294.83872000000002</c:v>
                </c:pt>
                <c:pt idx="3666">
                  <c:v>294.85431999999997</c:v>
                </c:pt>
                <c:pt idx="3667">
                  <c:v>294.86631999999997</c:v>
                </c:pt>
                <c:pt idx="3668">
                  <c:v>294.87592000000001</c:v>
                </c:pt>
                <c:pt idx="3669">
                  <c:v>294.88432</c:v>
                </c:pt>
                <c:pt idx="3670">
                  <c:v>294.89751999999999</c:v>
                </c:pt>
                <c:pt idx="3671">
                  <c:v>294.91311999999999</c:v>
                </c:pt>
                <c:pt idx="3672">
                  <c:v>294.93110999999999</c:v>
                </c:pt>
                <c:pt idx="3673">
                  <c:v>294.95031</c:v>
                </c:pt>
                <c:pt idx="3674">
                  <c:v>294.96830999999997</c:v>
                </c:pt>
                <c:pt idx="3675">
                  <c:v>294.98151000000001</c:v>
                </c:pt>
                <c:pt idx="3676">
                  <c:v>294.99110999999999</c:v>
                </c:pt>
                <c:pt idx="3677">
                  <c:v>295.00071000000003</c:v>
                </c:pt>
                <c:pt idx="3678">
                  <c:v>295.01271000000003</c:v>
                </c:pt>
                <c:pt idx="3679">
                  <c:v>295.02830999999998</c:v>
                </c:pt>
                <c:pt idx="3680">
                  <c:v>295.04390999999998</c:v>
                </c:pt>
                <c:pt idx="3681">
                  <c:v>295.06310000000002</c:v>
                </c:pt>
                <c:pt idx="3682">
                  <c:v>295.0847</c:v>
                </c:pt>
                <c:pt idx="3683">
                  <c:v>295.10390000000001</c:v>
                </c:pt>
                <c:pt idx="3684">
                  <c:v>295.11829999999998</c:v>
                </c:pt>
                <c:pt idx="3685">
                  <c:v>295.12909999999999</c:v>
                </c:pt>
                <c:pt idx="3686">
                  <c:v>295.13990000000001</c:v>
                </c:pt>
                <c:pt idx="3687">
                  <c:v>295.14949999999999</c:v>
                </c:pt>
                <c:pt idx="3688">
                  <c:v>295.16149999999999</c:v>
                </c:pt>
                <c:pt idx="3689">
                  <c:v>295.17590000000001</c:v>
                </c:pt>
                <c:pt idx="3690">
                  <c:v>295.1927</c:v>
                </c:pt>
                <c:pt idx="3691">
                  <c:v>295.21188999999998</c:v>
                </c:pt>
                <c:pt idx="3692">
                  <c:v>295.23228999999998</c:v>
                </c:pt>
                <c:pt idx="3693">
                  <c:v>295.25148999999999</c:v>
                </c:pt>
                <c:pt idx="3694">
                  <c:v>295.26468999999997</c:v>
                </c:pt>
                <c:pt idx="3695">
                  <c:v>295.27548999999999</c:v>
                </c:pt>
                <c:pt idx="3696">
                  <c:v>295.28509000000003</c:v>
                </c:pt>
                <c:pt idx="3697">
                  <c:v>295.29709000000003</c:v>
                </c:pt>
                <c:pt idx="3698">
                  <c:v>295.31509</c:v>
                </c:pt>
                <c:pt idx="3699">
                  <c:v>295.33787999999998</c:v>
                </c:pt>
                <c:pt idx="3700">
                  <c:v>295.36428000000001</c:v>
                </c:pt>
                <c:pt idx="3701">
                  <c:v>295.39067999999997</c:v>
                </c:pt>
                <c:pt idx="3702">
                  <c:v>295.41347999999999</c:v>
                </c:pt>
                <c:pt idx="3703">
                  <c:v>295.43148000000002</c:v>
                </c:pt>
                <c:pt idx="3704">
                  <c:v>295.44227999999998</c:v>
                </c:pt>
                <c:pt idx="3705">
                  <c:v>295.44947999999999</c:v>
                </c:pt>
                <c:pt idx="3706">
                  <c:v>295.45787999999999</c:v>
                </c:pt>
                <c:pt idx="3707">
                  <c:v>295.46987000000001</c:v>
                </c:pt>
                <c:pt idx="3708">
                  <c:v>295.48786999999999</c:v>
                </c:pt>
                <c:pt idx="3709">
                  <c:v>295.51067</c:v>
                </c:pt>
                <c:pt idx="3710">
                  <c:v>295.53347000000002</c:v>
                </c:pt>
                <c:pt idx="3711">
                  <c:v>295.55387000000002</c:v>
                </c:pt>
                <c:pt idx="3712">
                  <c:v>295.57067000000001</c:v>
                </c:pt>
                <c:pt idx="3713">
                  <c:v>295.58627000000001</c:v>
                </c:pt>
                <c:pt idx="3714">
                  <c:v>295.60307</c:v>
                </c:pt>
                <c:pt idx="3715">
                  <c:v>295.61865999999998</c:v>
                </c:pt>
                <c:pt idx="3716">
                  <c:v>295.63425999999998</c:v>
                </c:pt>
                <c:pt idx="3717">
                  <c:v>295.64985999999999</c:v>
                </c:pt>
                <c:pt idx="3718">
                  <c:v>295.66426000000001</c:v>
                </c:pt>
                <c:pt idx="3719">
                  <c:v>295.68225999999999</c:v>
                </c:pt>
                <c:pt idx="3720">
                  <c:v>295.70146</c:v>
                </c:pt>
                <c:pt idx="3721">
                  <c:v>295.71825999999999</c:v>
                </c:pt>
                <c:pt idx="3722">
                  <c:v>295.73025999999999</c:v>
                </c:pt>
                <c:pt idx="3723">
                  <c:v>295.73746</c:v>
                </c:pt>
                <c:pt idx="3724">
                  <c:v>295.74464999999998</c:v>
                </c:pt>
                <c:pt idx="3725">
                  <c:v>295.75304999999997</c:v>
                </c:pt>
                <c:pt idx="3726">
                  <c:v>295.76384999999999</c:v>
                </c:pt>
                <c:pt idx="3727">
                  <c:v>295.77704999999997</c:v>
                </c:pt>
                <c:pt idx="3728">
                  <c:v>295.79264999999998</c:v>
                </c:pt>
                <c:pt idx="3729">
                  <c:v>295.81065000000001</c:v>
                </c:pt>
                <c:pt idx="3730">
                  <c:v>295.82745</c:v>
                </c:pt>
                <c:pt idx="3731">
                  <c:v>295.84305000000001</c:v>
                </c:pt>
                <c:pt idx="3732">
                  <c:v>295.85385000000002</c:v>
                </c:pt>
                <c:pt idx="3733">
                  <c:v>295.86104999999998</c:v>
                </c:pt>
                <c:pt idx="3734">
                  <c:v>295.86585000000002</c:v>
                </c:pt>
                <c:pt idx="3735">
                  <c:v>295.87184999999999</c:v>
                </c:pt>
                <c:pt idx="3736">
                  <c:v>295.88263999999998</c:v>
                </c:pt>
                <c:pt idx="3737">
                  <c:v>295.89584000000002</c:v>
                </c:pt>
                <c:pt idx="3738">
                  <c:v>295.91264000000001</c:v>
                </c:pt>
                <c:pt idx="3739">
                  <c:v>295.92824000000002</c:v>
                </c:pt>
                <c:pt idx="3740">
                  <c:v>295.94504000000001</c:v>
                </c:pt>
                <c:pt idx="3741">
                  <c:v>295.96064000000001</c:v>
                </c:pt>
                <c:pt idx="3742">
                  <c:v>295.97624000000002</c:v>
                </c:pt>
                <c:pt idx="3743">
                  <c:v>295.99304000000001</c:v>
                </c:pt>
                <c:pt idx="3744">
                  <c:v>296.01103999999998</c:v>
                </c:pt>
                <c:pt idx="3745">
                  <c:v>296.02902999999998</c:v>
                </c:pt>
                <c:pt idx="3746">
                  <c:v>296.04583000000002</c:v>
                </c:pt>
                <c:pt idx="3747">
                  <c:v>296.06383</c:v>
                </c:pt>
                <c:pt idx="3748">
                  <c:v>296.08303000000001</c:v>
                </c:pt>
                <c:pt idx="3749">
                  <c:v>296.10102999999998</c:v>
                </c:pt>
                <c:pt idx="3750">
                  <c:v>296.11662999999999</c:v>
                </c:pt>
                <c:pt idx="3751">
                  <c:v>296.13222999999999</c:v>
                </c:pt>
                <c:pt idx="3752">
                  <c:v>296.14663000000002</c:v>
                </c:pt>
                <c:pt idx="3753">
                  <c:v>296.15861999999998</c:v>
                </c:pt>
                <c:pt idx="3754">
                  <c:v>296.17182000000003</c:v>
                </c:pt>
                <c:pt idx="3755">
                  <c:v>296.18741999999997</c:v>
                </c:pt>
                <c:pt idx="3756">
                  <c:v>296.20661999999999</c:v>
                </c:pt>
                <c:pt idx="3757">
                  <c:v>296.23061999999999</c:v>
                </c:pt>
                <c:pt idx="3758">
                  <c:v>296.25222000000002</c:v>
                </c:pt>
                <c:pt idx="3759">
                  <c:v>296.27021999999999</c:v>
                </c:pt>
                <c:pt idx="3760">
                  <c:v>296.28460999999999</c:v>
                </c:pt>
                <c:pt idx="3761">
                  <c:v>296.29901000000001</c:v>
                </c:pt>
                <c:pt idx="3762">
                  <c:v>296.31220999999999</c:v>
                </c:pt>
                <c:pt idx="3763">
                  <c:v>296.32420999999999</c:v>
                </c:pt>
                <c:pt idx="3764">
                  <c:v>296.33861000000002</c:v>
                </c:pt>
                <c:pt idx="3765">
                  <c:v>296.35421000000002</c:v>
                </c:pt>
                <c:pt idx="3766">
                  <c:v>296.37221</c:v>
                </c:pt>
                <c:pt idx="3767">
                  <c:v>296.38900999999998</c:v>
                </c:pt>
                <c:pt idx="3768">
                  <c:v>296.40701000000001</c:v>
                </c:pt>
                <c:pt idx="3769">
                  <c:v>296.42020000000002</c:v>
                </c:pt>
                <c:pt idx="3770">
                  <c:v>296.4298</c:v>
                </c:pt>
                <c:pt idx="3771">
                  <c:v>296.43579999999997</c:v>
                </c:pt>
                <c:pt idx="3772">
                  <c:v>296.43939999999998</c:v>
                </c:pt>
                <c:pt idx="3773">
                  <c:v>296.44420000000002</c:v>
                </c:pt>
                <c:pt idx="3774">
                  <c:v>296.45260000000002</c:v>
                </c:pt>
                <c:pt idx="3775">
                  <c:v>296.4658</c:v>
                </c:pt>
                <c:pt idx="3776">
                  <c:v>296.48259999999999</c:v>
                </c:pt>
                <c:pt idx="3777">
                  <c:v>296.5018</c:v>
                </c:pt>
                <c:pt idx="3778">
                  <c:v>296.51979999999998</c:v>
                </c:pt>
                <c:pt idx="3779">
                  <c:v>296.5342</c:v>
                </c:pt>
                <c:pt idx="3780">
                  <c:v>296.5462</c:v>
                </c:pt>
                <c:pt idx="3781">
                  <c:v>296.55819000000002</c:v>
                </c:pt>
                <c:pt idx="3782">
                  <c:v>296.57019000000003</c:v>
                </c:pt>
                <c:pt idx="3783">
                  <c:v>296.58578999999997</c:v>
                </c:pt>
                <c:pt idx="3784">
                  <c:v>296.60498999999999</c:v>
                </c:pt>
                <c:pt idx="3785">
                  <c:v>296.62419</c:v>
                </c:pt>
                <c:pt idx="3786">
                  <c:v>296.64339000000001</c:v>
                </c:pt>
                <c:pt idx="3787">
                  <c:v>296.66019</c:v>
                </c:pt>
                <c:pt idx="3788">
                  <c:v>296.67338999999998</c:v>
                </c:pt>
                <c:pt idx="3789">
                  <c:v>296.68059</c:v>
                </c:pt>
                <c:pt idx="3790">
                  <c:v>296.69018999999997</c:v>
                </c:pt>
                <c:pt idx="3791">
                  <c:v>296.69977999999998</c:v>
                </c:pt>
                <c:pt idx="3792">
                  <c:v>296.71298000000002</c:v>
                </c:pt>
                <c:pt idx="3793">
                  <c:v>296.72618</c:v>
                </c:pt>
                <c:pt idx="3794">
                  <c:v>296.74417999999997</c:v>
                </c:pt>
                <c:pt idx="3795">
                  <c:v>296.76578000000001</c:v>
                </c:pt>
                <c:pt idx="3796">
                  <c:v>296.78737999999998</c:v>
                </c:pt>
                <c:pt idx="3797">
                  <c:v>296.80658</c:v>
                </c:pt>
                <c:pt idx="3798">
                  <c:v>296.82218</c:v>
                </c:pt>
                <c:pt idx="3799">
                  <c:v>296.83296999999999</c:v>
                </c:pt>
                <c:pt idx="3800">
                  <c:v>296.84496999999999</c:v>
                </c:pt>
                <c:pt idx="3801">
                  <c:v>296.85816999999997</c:v>
                </c:pt>
                <c:pt idx="3802">
                  <c:v>296.87137000000001</c:v>
                </c:pt>
                <c:pt idx="3803">
                  <c:v>296.88576999999998</c:v>
                </c:pt>
                <c:pt idx="3804">
                  <c:v>296.90257000000003</c:v>
                </c:pt>
                <c:pt idx="3805">
                  <c:v>296.92297000000002</c:v>
                </c:pt>
                <c:pt idx="3806">
                  <c:v>296.94337000000002</c:v>
                </c:pt>
                <c:pt idx="3807">
                  <c:v>296.96257000000003</c:v>
                </c:pt>
                <c:pt idx="3808">
                  <c:v>296.97935999999999</c:v>
                </c:pt>
                <c:pt idx="3809">
                  <c:v>296.99615999999997</c:v>
                </c:pt>
                <c:pt idx="3810">
                  <c:v>297.01175999999998</c:v>
                </c:pt>
                <c:pt idx="3811">
                  <c:v>297.02735999999999</c:v>
                </c:pt>
                <c:pt idx="3812">
                  <c:v>297.04295999999999</c:v>
                </c:pt>
                <c:pt idx="3813">
                  <c:v>297.05736000000002</c:v>
                </c:pt>
                <c:pt idx="3814">
                  <c:v>297.07416000000001</c:v>
                </c:pt>
                <c:pt idx="3815">
                  <c:v>297.09096</c:v>
                </c:pt>
                <c:pt idx="3816">
                  <c:v>297.10534999999999</c:v>
                </c:pt>
                <c:pt idx="3817">
                  <c:v>297.11734999999999</c:v>
                </c:pt>
                <c:pt idx="3818">
                  <c:v>297.12455</c:v>
                </c:pt>
                <c:pt idx="3819">
                  <c:v>297.12815000000001</c:v>
                </c:pt>
                <c:pt idx="3820">
                  <c:v>297.13414999999998</c:v>
                </c:pt>
                <c:pt idx="3821">
                  <c:v>297.14375000000001</c:v>
                </c:pt>
                <c:pt idx="3822">
                  <c:v>297.15814999999998</c:v>
                </c:pt>
                <c:pt idx="3823">
                  <c:v>297.17374999999998</c:v>
                </c:pt>
                <c:pt idx="3824">
                  <c:v>297.19054999999997</c:v>
                </c:pt>
                <c:pt idx="3825">
                  <c:v>297.20375000000001</c:v>
                </c:pt>
                <c:pt idx="3826">
                  <c:v>297.21334999999999</c:v>
                </c:pt>
                <c:pt idx="3827">
                  <c:v>297.22174999999999</c:v>
                </c:pt>
                <c:pt idx="3828">
                  <c:v>297.23135000000002</c:v>
                </c:pt>
                <c:pt idx="3829">
                  <c:v>297.23854</c:v>
                </c:pt>
                <c:pt idx="3830">
                  <c:v>297.24574000000001</c:v>
                </c:pt>
                <c:pt idx="3831">
                  <c:v>297.25774000000001</c:v>
                </c:pt>
                <c:pt idx="3832">
                  <c:v>297.27573999999998</c:v>
                </c:pt>
                <c:pt idx="3833">
                  <c:v>297.29613999999998</c:v>
                </c:pt>
                <c:pt idx="3834">
                  <c:v>297.31653999999997</c:v>
                </c:pt>
                <c:pt idx="3835">
                  <c:v>297.33454</c:v>
                </c:pt>
                <c:pt idx="3836">
                  <c:v>297.34894000000003</c:v>
                </c:pt>
                <c:pt idx="3837">
                  <c:v>297.36094000000003</c:v>
                </c:pt>
                <c:pt idx="3838">
                  <c:v>297.37412999999998</c:v>
                </c:pt>
                <c:pt idx="3839">
                  <c:v>297.38853</c:v>
                </c:pt>
                <c:pt idx="3840">
                  <c:v>297.40293000000003</c:v>
                </c:pt>
                <c:pt idx="3841">
                  <c:v>297.41852999999998</c:v>
                </c:pt>
                <c:pt idx="3842">
                  <c:v>297.43772999999999</c:v>
                </c:pt>
                <c:pt idx="3843">
                  <c:v>297.46053000000001</c:v>
                </c:pt>
                <c:pt idx="3844">
                  <c:v>297.48453000000001</c:v>
                </c:pt>
                <c:pt idx="3845">
                  <c:v>297.50493</c:v>
                </c:pt>
                <c:pt idx="3846">
                  <c:v>297.52172000000002</c:v>
                </c:pt>
                <c:pt idx="3847">
                  <c:v>297.53372000000002</c:v>
                </c:pt>
                <c:pt idx="3848">
                  <c:v>297.54572000000002</c:v>
                </c:pt>
                <c:pt idx="3849">
                  <c:v>297.55892</c:v>
                </c:pt>
                <c:pt idx="3850">
                  <c:v>297.57211999999998</c:v>
                </c:pt>
                <c:pt idx="3851">
                  <c:v>297.58652000000001</c:v>
                </c:pt>
                <c:pt idx="3852">
                  <c:v>297.60332</c:v>
                </c:pt>
                <c:pt idx="3853">
                  <c:v>297.61892</c:v>
                </c:pt>
                <c:pt idx="3854">
                  <c:v>297.63332000000003</c:v>
                </c:pt>
                <c:pt idx="3855">
                  <c:v>297.64530999999999</c:v>
                </c:pt>
                <c:pt idx="3856">
                  <c:v>297.65731</c:v>
                </c:pt>
                <c:pt idx="3857">
                  <c:v>297.66811000000001</c:v>
                </c:pt>
                <c:pt idx="3858">
                  <c:v>297.68011000000001</c:v>
                </c:pt>
                <c:pt idx="3859">
                  <c:v>297.69450999999998</c:v>
                </c:pt>
                <c:pt idx="3860">
                  <c:v>297.71131000000003</c:v>
                </c:pt>
                <c:pt idx="3861">
                  <c:v>297.72690999999998</c:v>
                </c:pt>
                <c:pt idx="3862">
                  <c:v>297.74250999999998</c:v>
                </c:pt>
                <c:pt idx="3863">
                  <c:v>297.75691</c:v>
                </c:pt>
                <c:pt idx="3864">
                  <c:v>297.77010999999999</c:v>
                </c:pt>
                <c:pt idx="3865">
                  <c:v>297.78089999999997</c:v>
                </c:pt>
                <c:pt idx="3866">
                  <c:v>297.7869</c:v>
                </c:pt>
                <c:pt idx="3867">
                  <c:v>297.79169999999999</c:v>
                </c:pt>
                <c:pt idx="3868">
                  <c:v>297.79770000000002</c:v>
                </c:pt>
                <c:pt idx="3869">
                  <c:v>297.8073</c:v>
                </c:pt>
                <c:pt idx="3870">
                  <c:v>297.82049999999998</c:v>
                </c:pt>
                <c:pt idx="3871">
                  <c:v>297.83730000000003</c:v>
                </c:pt>
                <c:pt idx="3872">
                  <c:v>297.85289999999998</c:v>
                </c:pt>
                <c:pt idx="3873">
                  <c:v>297.86489999999998</c:v>
                </c:pt>
                <c:pt idx="3874">
                  <c:v>297.87450000000001</c:v>
                </c:pt>
                <c:pt idx="3875">
                  <c:v>297.88170000000002</c:v>
                </c:pt>
                <c:pt idx="3876">
                  <c:v>297.89249999999998</c:v>
                </c:pt>
                <c:pt idx="3877">
                  <c:v>297.90570000000002</c:v>
                </c:pt>
                <c:pt idx="3878">
                  <c:v>297.92129</c:v>
                </c:pt>
                <c:pt idx="3879">
                  <c:v>297.93569000000002</c:v>
                </c:pt>
                <c:pt idx="3880">
                  <c:v>297.95008999999999</c:v>
                </c:pt>
                <c:pt idx="3881">
                  <c:v>297.96688999999998</c:v>
                </c:pt>
                <c:pt idx="3882">
                  <c:v>297.98608999999999</c:v>
                </c:pt>
                <c:pt idx="3883">
                  <c:v>298.00169</c:v>
                </c:pt>
                <c:pt idx="3884">
                  <c:v>298.01369</c:v>
                </c:pt>
                <c:pt idx="3885">
                  <c:v>298.02449000000001</c:v>
                </c:pt>
                <c:pt idx="3886">
                  <c:v>298.03528999999997</c:v>
                </c:pt>
                <c:pt idx="3887">
                  <c:v>298.04489000000001</c:v>
                </c:pt>
                <c:pt idx="3888">
                  <c:v>298.05928</c:v>
                </c:pt>
                <c:pt idx="3889">
                  <c:v>298.07607999999999</c:v>
                </c:pt>
                <c:pt idx="3890">
                  <c:v>298.09408000000002</c:v>
                </c:pt>
                <c:pt idx="3891">
                  <c:v>298.11568</c:v>
                </c:pt>
                <c:pt idx="3892">
                  <c:v>298.13848000000002</c:v>
                </c:pt>
                <c:pt idx="3893">
                  <c:v>298.15768000000003</c:v>
                </c:pt>
                <c:pt idx="3894">
                  <c:v>298.17088000000001</c:v>
                </c:pt>
                <c:pt idx="3895">
                  <c:v>298.17928000000001</c:v>
                </c:pt>
                <c:pt idx="3896">
                  <c:v>298.18887000000001</c:v>
                </c:pt>
                <c:pt idx="3897">
                  <c:v>298.20087000000001</c:v>
                </c:pt>
                <c:pt idx="3898">
                  <c:v>298.21647000000002</c:v>
                </c:pt>
                <c:pt idx="3899">
                  <c:v>298.23327</c:v>
                </c:pt>
                <c:pt idx="3900">
                  <c:v>298.25247000000002</c:v>
                </c:pt>
                <c:pt idx="3901">
                  <c:v>298.27166999999997</c:v>
                </c:pt>
                <c:pt idx="3902">
                  <c:v>298.29086999999998</c:v>
                </c:pt>
                <c:pt idx="3903">
                  <c:v>298.30766999999997</c:v>
                </c:pt>
                <c:pt idx="3904">
                  <c:v>298.32207</c:v>
                </c:pt>
                <c:pt idx="3905">
                  <c:v>298.33526000000001</c:v>
                </c:pt>
                <c:pt idx="3906">
                  <c:v>298.34965999999997</c:v>
                </c:pt>
                <c:pt idx="3907">
                  <c:v>298.36286000000001</c:v>
                </c:pt>
                <c:pt idx="3908">
                  <c:v>298.37966</c:v>
                </c:pt>
                <c:pt idx="3909">
                  <c:v>298.39886000000001</c:v>
                </c:pt>
                <c:pt idx="3910">
                  <c:v>298.41926000000001</c:v>
                </c:pt>
                <c:pt idx="3911">
                  <c:v>298.43486000000001</c:v>
                </c:pt>
                <c:pt idx="3912">
                  <c:v>298.44686000000002</c:v>
                </c:pt>
                <c:pt idx="3913">
                  <c:v>298.45406000000003</c:v>
                </c:pt>
                <c:pt idx="3914">
                  <c:v>298.45886000000002</c:v>
                </c:pt>
                <c:pt idx="3915">
                  <c:v>298.46244999999999</c:v>
                </c:pt>
                <c:pt idx="3916">
                  <c:v>298.46845000000002</c:v>
                </c:pt>
                <c:pt idx="3917">
                  <c:v>298.47924999999998</c:v>
                </c:pt>
                <c:pt idx="3918">
                  <c:v>298.49725000000001</c:v>
                </c:pt>
                <c:pt idx="3919">
                  <c:v>298.51765</c:v>
                </c:pt>
                <c:pt idx="3920">
                  <c:v>298.53805</c:v>
                </c:pt>
                <c:pt idx="3921">
                  <c:v>298.55124999999998</c:v>
                </c:pt>
                <c:pt idx="3922">
                  <c:v>298.55964999999998</c:v>
                </c:pt>
                <c:pt idx="3923">
                  <c:v>298.56324999999998</c:v>
                </c:pt>
                <c:pt idx="3924">
                  <c:v>298.56445000000002</c:v>
                </c:pt>
                <c:pt idx="3925">
                  <c:v>298.56805000000003</c:v>
                </c:pt>
                <c:pt idx="3926">
                  <c:v>298.57524999999998</c:v>
                </c:pt>
                <c:pt idx="3927">
                  <c:v>298.58485000000002</c:v>
                </c:pt>
                <c:pt idx="3928">
                  <c:v>298.59683999999999</c:v>
                </c:pt>
                <c:pt idx="3929">
                  <c:v>298.61124000000001</c:v>
                </c:pt>
                <c:pt idx="3930">
                  <c:v>298.62563999999998</c:v>
                </c:pt>
                <c:pt idx="3931">
                  <c:v>298.63643999999999</c:v>
                </c:pt>
                <c:pt idx="3932">
                  <c:v>298.64364</c:v>
                </c:pt>
                <c:pt idx="3933">
                  <c:v>298.65204</c:v>
                </c:pt>
                <c:pt idx="3934">
                  <c:v>298.66163999999998</c:v>
                </c:pt>
                <c:pt idx="3935">
                  <c:v>298.67723999999998</c:v>
                </c:pt>
                <c:pt idx="3936">
                  <c:v>298.69763999999998</c:v>
                </c:pt>
                <c:pt idx="3937">
                  <c:v>298.72044</c:v>
                </c:pt>
                <c:pt idx="3938">
                  <c:v>298.74322999999998</c:v>
                </c:pt>
                <c:pt idx="3939">
                  <c:v>298.76362999999998</c:v>
                </c:pt>
                <c:pt idx="3940">
                  <c:v>298.78043000000002</c:v>
                </c:pt>
                <c:pt idx="3941">
                  <c:v>298.79602999999997</c:v>
                </c:pt>
                <c:pt idx="3942">
                  <c:v>298.80923000000001</c:v>
                </c:pt>
                <c:pt idx="3943">
                  <c:v>298.82123000000001</c:v>
                </c:pt>
                <c:pt idx="3944">
                  <c:v>298.83443</c:v>
                </c:pt>
                <c:pt idx="3945">
                  <c:v>298.85003</c:v>
                </c:pt>
                <c:pt idx="3946">
                  <c:v>298.86921999999998</c:v>
                </c:pt>
                <c:pt idx="3947">
                  <c:v>298.88842</c:v>
                </c:pt>
                <c:pt idx="3948">
                  <c:v>298.90402</c:v>
                </c:pt>
                <c:pt idx="3949">
                  <c:v>298.91602</c:v>
                </c:pt>
                <c:pt idx="3950">
                  <c:v>298.92561999999998</c:v>
                </c:pt>
                <c:pt idx="3951">
                  <c:v>298.93642</c:v>
                </c:pt>
                <c:pt idx="3952">
                  <c:v>298.94601999999998</c:v>
                </c:pt>
                <c:pt idx="3953">
                  <c:v>298.95922000000002</c:v>
                </c:pt>
                <c:pt idx="3954">
                  <c:v>298.97482000000002</c:v>
                </c:pt>
                <c:pt idx="3955">
                  <c:v>298.99401999999998</c:v>
                </c:pt>
                <c:pt idx="3956">
                  <c:v>299.01560999999998</c:v>
                </c:pt>
                <c:pt idx="3957">
                  <c:v>299.03841</c:v>
                </c:pt>
                <c:pt idx="3958">
                  <c:v>299.05761000000001</c:v>
                </c:pt>
                <c:pt idx="3959">
                  <c:v>299.06961000000001</c:v>
                </c:pt>
                <c:pt idx="3960">
                  <c:v>299.07801000000001</c:v>
                </c:pt>
                <c:pt idx="3961">
                  <c:v>299.08400999999998</c:v>
                </c:pt>
                <c:pt idx="3962">
                  <c:v>299.08881000000002</c:v>
                </c:pt>
                <c:pt idx="3963">
                  <c:v>299.09600999999998</c:v>
                </c:pt>
                <c:pt idx="3964">
                  <c:v>299.10681</c:v>
                </c:pt>
                <c:pt idx="3965">
                  <c:v>299.12000999999998</c:v>
                </c:pt>
                <c:pt idx="3966">
                  <c:v>299.13681000000003</c:v>
                </c:pt>
                <c:pt idx="3967">
                  <c:v>299.15480000000002</c:v>
                </c:pt>
                <c:pt idx="3968">
                  <c:v>299.16800000000001</c:v>
                </c:pt>
                <c:pt idx="3969">
                  <c:v>299.17759999999998</c:v>
                </c:pt>
                <c:pt idx="3970">
                  <c:v>299.18599999999998</c:v>
                </c:pt>
                <c:pt idx="3971">
                  <c:v>299.1968</c:v>
                </c:pt>
                <c:pt idx="3972">
                  <c:v>299.21120000000002</c:v>
                </c:pt>
                <c:pt idx="3973">
                  <c:v>299.22800000000001</c:v>
                </c:pt>
                <c:pt idx="3974">
                  <c:v>299.2448</c:v>
                </c:pt>
                <c:pt idx="3975">
                  <c:v>299.25799999999998</c:v>
                </c:pt>
                <c:pt idx="3976">
                  <c:v>299.26760000000002</c:v>
                </c:pt>
                <c:pt idx="3977">
                  <c:v>299.27719000000002</c:v>
                </c:pt>
                <c:pt idx="3978">
                  <c:v>299.28559000000001</c:v>
                </c:pt>
                <c:pt idx="3979">
                  <c:v>299.28919000000002</c:v>
                </c:pt>
                <c:pt idx="3980">
                  <c:v>299.29399000000001</c:v>
                </c:pt>
                <c:pt idx="3981">
                  <c:v>299.30119000000002</c:v>
                </c:pt>
                <c:pt idx="3982">
                  <c:v>299.31679000000003</c:v>
                </c:pt>
                <c:pt idx="3983">
                  <c:v>299.33598999999998</c:v>
                </c:pt>
                <c:pt idx="3984">
                  <c:v>299.35759000000002</c:v>
                </c:pt>
                <c:pt idx="3985">
                  <c:v>299.37558999999999</c:v>
                </c:pt>
                <c:pt idx="3986">
                  <c:v>299.38999000000001</c:v>
                </c:pt>
                <c:pt idx="3987">
                  <c:v>299.39958999999999</c:v>
                </c:pt>
                <c:pt idx="3988">
                  <c:v>299.41039000000001</c:v>
                </c:pt>
                <c:pt idx="3989">
                  <c:v>299.42117999999999</c:v>
                </c:pt>
                <c:pt idx="3990">
                  <c:v>299.43437999999998</c:v>
                </c:pt>
                <c:pt idx="3991">
                  <c:v>299.44878</c:v>
                </c:pt>
                <c:pt idx="3992">
                  <c:v>299.46678000000003</c:v>
                </c:pt>
                <c:pt idx="3993">
                  <c:v>299.48838000000001</c:v>
                </c:pt>
                <c:pt idx="3994">
                  <c:v>299.50997999999998</c:v>
                </c:pt>
                <c:pt idx="3995">
                  <c:v>299.52798000000001</c:v>
                </c:pt>
                <c:pt idx="3996">
                  <c:v>299.54118</c:v>
                </c:pt>
                <c:pt idx="3997">
                  <c:v>299.54836999999998</c:v>
                </c:pt>
                <c:pt idx="3998">
                  <c:v>299.55676999999997</c:v>
                </c:pt>
                <c:pt idx="3999">
                  <c:v>299.56997000000001</c:v>
                </c:pt>
                <c:pt idx="4000">
                  <c:v>299.58677</c:v>
                </c:pt>
                <c:pt idx="4001">
                  <c:v>299.60597000000001</c:v>
                </c:pt>
                <c:pt idx="4002">
                  <c:v>299.62637000000001</c:v>
                </c:pt>
                <c:pt idx="4003">
                  <c:v>299.64436999999998</c:v>
                </c:pt>
                <c:pt idx="4004">
                  <c:v>299.66237000000001</c:v>
                </c:pt>
                <c:pt idx="4005">
                  <c:v>299.67556999999999</c:v>
                </c:pt>
                <c:pt idx="4006">
                  <c:v>299.68995999999999</c:v>
                </c:pt>
                <c:pt idx="4007">
                  <c:v>299.70076</c:v>
                </c:pt>
                <c:pt idx="4008">
                  <c:v>299.71276</c:v>
                </c:pt>
                <c:pt idx="4009">
                  <c:v>299.72356000000002</c:v>
                </c:pt>
                <c:pt idx="4010">
                  <c:v>299.73676</c:v>
                </c:pt>
                <c:pt idx="4011">
                  <c:v>299.75355999999999</c:v>
                </c:pt>
                <c:pt idx="4012">
                  <c:v>299.77035999999998</c:v>
                </c:pt>
                <c:pt idx="4013">
                  <c:v>299.78235999999998</c:v>
                </c:pt>
                <c:pt idx="4014">
                  <c:v>299.78836000000001</c:v>
                </c:pt>
                <c:pt idx="4015">
                  <c:v>299.78955999999999</c:v>
                </c:pt>
                <c:pt idx="4016">
                  <c:v>299.79196000000002</c:v>
                </c:pt>
                <c:pt idx="4017">
                  <c:v>299.79316</c:v>
                </c:pt>
                <c:pt idx="4018">
                  <c:v>299.80036000000001</c:v>
                </c:pt>
                <c:pt idx="4019">
                  <c:v>299.81236000000001</c:v>
                </c:pt>
                <c:pt idx="4020">
                  <c:v>299.83035000000001</c:v>
                </c:pt>
                <c:pt idx="4021">
                  <c:v>299.84834999999998</c:v>
                </c:pt>
                <c:pt idx="4022">
                  <c:v>299.86394999999999</c:v>
                </c:pt>
                <c:pt idx="4023">
                  <c:v>299.87594999999999</c:v>
                </c:pt>
                <c:pt idx="4024">
                  <c:v>299.88195000000002</c:v>
                </c:pt>
                <c:pt idx="4025">
                  <c:v>299.88675000000001</c:v>
                </c:pt>
                <c:pt idx="4026">
                  <c:v>299.89155</c:v>
                </c:pt>
                <c:pt idx="4027">
                  <c:v>299.89994999999999</c:v>
                </c:pt>
                <c:pt idx="4028">
                  <c:v>299.91555</c:v>
                </c:pt>
                <c:pt idx="4029">
                  <c:v>299.93234999999999</c:v>
                </c:pt>
                <c:pt idx="4030">
                  <c:v>299.95155</c:v>
                </c:pt>
                <c:pt idx="4031">
                  <c:v>299.96953999999999</c:v>
                </c:pt>
                <c:pt idx="4032">
                  <c:v>299.98514</c:v>
                </c:pt>
                <c:pt idx="4033">
                  <c:v>299.99714</c:v>
                </c:pt>
                <c:pt idx="4034">
                  <c:v>300.00914</c:v>
                </c:pt>
                <c:pt idx="4035">
                  <c:v>300.02233999999999</c:v>
                </c:pt>
                <c:pt idx="4036">
                  <c:v>300.03674000000001</c:v>
                </c:pt>
                <c:pt idx="4037">
                  <c:v>300.05354</c:v>
                </c:pt>
                <c:pt idx="4038">
                  <c:v>300.07274000000001</c:v>
                </c:pt>
                <c:pt idx="4039">
                  <c:v>300.09192999999999</c:v>
                </c:pt>
                <c:pt idx="4040">
                  <c:v>300.10993000000002</c:v>
                </c:pt>
                <c:pt idx="4041">
                  <c:v>300.12432999999999</c:v>
                </c:pt>
                <c:pt idx="4042">
                  <c:v>300.13393000000002</c:v>
                </c:pt>
                <c:pt idx="4043">
                  <c:v>300.13873000000001</c:v>
                </c:pt>
                <c:pt idx="4044">
                  <c:v>300.14713</c:v>
                </c:pt>
                <c:pt idx="4045">
                  <c:v>300.15433000000002</c:v>
                </c:pt>
                <c:pt idx="4046">
                  <c:v>300.16512999999998</c:v>
                </c:pt>
                <c:pt idx="4047">
                  <c:v>300.18313000000001</c:v>
                </c:pt>
                <c:pt idx="4048">
                  <c:v>300.20353</c:v>
                </c:pt>
                <c:pt idx="4049">
                  <c:v>300.22273000000001</c:v>
                </c:pt>
                <c:pt idx="4050">
                  <c:v>300.23831999999999</c:v>
                </c:pt>
                <c:pt idx="4051">
                  <c:v>300.24671999999998</c:v>
                </c:pt>
                <c:pt idx="4052">
                  <c:v>300.25391999999999</c:v>
                </c:pt>
                <c:pt idx="4053">
                  <c:v>300.25992000000002</c:v>
                </c:pt>
                <c:pt idx="4054">
                  <c:v>300.26832000000002</c:v>
                </c:pt>
                <c:pt idx="4055">
                  <c:v>300.28032000000002</c:v>
                </c:pt>
                <c:pt idx="4056">
                  <c:v>300.29352</c:v>
                </c:pt>
                <c:pt idx="4057">
                  <c:v>300.30912000000001</c:v>
                </c:pt>
                <c:pt idx="4058">
                  <c:v>300.32592</c:v>
                </c:pt>
                <c:pt idx="4059">
                  <c:v>300.34271999999999</c:v>
                </c:pt>
                <c:pt idx="4060">
                  <c:v>300.35352</c:v>
                </c:pt>
                <c:pt idx="4061">
                  <c:v>300.35951999999997</c:v>
                </c:pt>
                <c:pt idx="4062">
                  <c:v>300.36430999999999</c:v>
                </c:pt>
                <c:pt idx="4063">
                  <c:v>300.36790999999999</c:v>
                </c:pt>
                <c:pt idx="4064">
                  <c:v>300.37750999999997</c:v>
                </c:pt>
                <c:pt idx="4065">
                  <c:v>300.39310999999998</c:v>
                </c:pt>
                <c:pt idx="4066">
                  <c:v>300.41111000000001</c:v>
                </c:pt>
                <c:pt idx="4067">
                  <c:v>300.42791</c:v>
                </c:pt>
                <c:pt idx="4068">
                  <c:v>300.44470999999999</c:v>
                </c:pt>
                <c:pt idx="4069">
                  <c:v>300.45670999999999</c:v>
                </c:pt>
                <c:pt idx="4070">
                  <c:v>300.46751</c:v>
                </c:pt>
                <c:pt idx="4071">
                  <c:v>300.47710999999998</c:v>
                </c:pt>
                <c:pt idx="4072">
                  <c:v>300.48550999999998</c:v>
                </c:pt>
                <c:pt idx="4073">
                  <c:v>300.49511000000001</c:v>
                </c:pt>
                <c:pt idx="4074">
                  <c:v>300.50830000000002</c:v>
                </c:pt>
                <c:pt idx="4075">
                  <c:v>300.52629999999999</c:v>
                </c:pt>
                <c:pt idx="4076">
                  <c:v>300.54669999999999</c:v>
                </c:pt>
                <c:pt idx="4077">
                  <c:v>300.56349999999998</c:v>
                </c:pt>
                <c:pt idx="4078">
                  <c:v>300.57670000000002</c:v>
                </c:pt>
                <c:pt idx="4079">
                  <c:v>300.58749999999998</c:v>
                </c:pt>
                <c:pt idx="4080">
                  <c:v>300.59589999999997</c:v>
                </c:pt>
                <c:pt idx="4081">
                  <c:v>300.60309999999998</c:v>
                </c:pt>
                <c:pt idx="4082">
                  <c:v>300.61630000000002</c:v>
                </c:pt>
                <c:pt idx="4083">
                  <c:v>300.63069999999999</c:v>
                </c:pt>
                <c:pt idx="4084">
                  <c:v>300.64868999999999</c:v>
                </c:pt>
                <c:pt idx="4085">
                  <c:v>300.66789</c:v>
                </c:pt>
                <c:pt idx="4086">
                  <c:v>300.68709000000001</c:v>
                </c:pt>
                <c:pt idx="4087">
                  <c:v>300.70269000000002</c:v>
                </c:pt>
                <c:pt idx="4088">
                  <c:v>300.71469000000002</c:v>
                </c:pt>
                <c:pt idx="4089">
                  <c:v>300.72188999999997</c:v>
                </c:pt>
                <c:pt idx="4090">
                  <c:v>300.73029000000002</c:v>
                </c:pt>
                <c:pt idx="4091">
                  <c:v>300.73989</c:v>
                </c:pt>
                <c:pt idx="4092">
                  <c:v>300.75189</c:v>
                </c:pt>
                <c:pt idx="4093">
                  <c:v>300.76868999999999</c:v>
                </c:pt>
                <c:pt idx="4094">
                  <c:v>300.78908000000001</c:v>
                </c:pt>
                <c:pt idx="4095">
                  <c:v>300.81067999999999</c:v>
                </c:pt>
                <c:pt idx="4096">
                  <c:v>300.83107999999999</c:v>
                </c:pt>
                <c:pt idx="4097">
                  <c:v>300.84908000000001</c:v>
                </c:pt>
                <c:pt idx="4098">
                  <c:v>300.86347999999998</c:v>
                </c:pt>
                <c:pt idx="4099">
                  <c:v>300.87668000000002</c:v>
                </c:pt>
                <c:pt idx="4100">
                  <c:v>300.89107999999999</c:v>
                </c:pt>
                <c:pt idx="4101">
                  <c:v>300.90428000000003</c:v>
                </c:pt>
                <c:pt idx="4102">
                  <c:v>300.91746999999998</c:v>
                </c:pt>
                <c:pt idx="4103">
                  <c:v>300.93187</c:v>
                </c:pt>
                <c:pt idx="4104">
                  <c:v>300.94627000000003</c:v>
                </c:pt>
                <c:pt idx="4105">
                  <c:v>300.95706999999999</c:v>
                </c:pt>
                <c:pt idx="4106">
                  <c:v>300.96667000000002</c:v>
                </c:pt>
                <c:pt idx="4107">
                  <c:v>300.97746999999998</c:v>
                </c:pt>
                <c:pt idx="4108">
                  <c:v>300.98586999999998</c:v>
                </c:pt>
                <c:pt idx="4109">
                  <c:v>300.99187000000001</c:v>
                </c:pt>
                <c:pt idx="4110">
                  <c:v>301.00146999999998</c:v>
                </c:pt>
                <c:pt idx="4111">
                  <c:v>301.01467000000002</c:v>
                </c:pt>
                <c:pt idx="4112">
                  <c:v>301.03026999999997</c:v>
                </c:pt>
                <c:pt idx="4113">
                  <c:v>301.04826000000003</c:v>
                </c:pt>
                <c:pt idx="4114">
                  <c:v>301.06385999999998</c:v>
                </c:pt>
                <c:pt idx="4115">
                  <c:v>301.07346000000001</c:v>
                </c:pt>
                <c:pt idx="4116">
                  <c:v>301.08066000000002</c:v>
                </c:pt>
                <c:pt idx="4117">
                  <c:v>301.08305999999999</c:v>
                </c:pt>
                <c:pt idx="4118">
                  <c:v>301.08785999999998</c:v>
                </c:pt>
                <c:pt idx="4119">
                  <c:v>301.09266000000002</c:v>
                </c:pt>
                <c:pt idx="4120">
                  <c:v>301.09985999999998</c:v>
                </c:pt>
                <c:pt idx="4121">
                  <c:v>301.10946000000001</c:v>
                </c:pt>
                <c:pt idx="4122">
                  <c:v>301.12266</c:v>
                </c:pt>
                <c:pt idx="4123">
                  <c:v>301.13706000000002</c:v>
                </c:pt>
                <c:pt idx="4124">
                  <c:v>301.14906000000002</c:v>
                </c:pt>
                <c:pt idx="4125">
                  <c:v>301.15866</c:v>
                </c:pt>
                <c:pt idx="4126">
                  <c:v>301.16705999999999</c:v>
                </c:pt>
                <c:pt idx="4127">
                  <c:v>301.17545999999999</c:v>
                </c:pt>
                <c:pt idx="4128">
                  <c:v>301.18385000000001</c:v>
                </c:pt>
                <c:pt idx="4129">
                  <c:v>301.19585000000001</c:v>
                </c:pt>
                <c:pt idx="4130">
                  <c:v>301.21145000000001</c:v>
                </c:pt>
                <c:pt idx="4131">
                  <c:v>301.22825</c:v>
                </c:pt>
                <c:pt idx="4132">
                  <c:v>301.24385000000001</c:v>
                </c:pt>
                <c:pt idx="4133">
                  <c:v>301.25945000000002</c:v>
                </c:pt>
                <c:pt idx="4134">
                  <c:v>301.27384999999998</c:v>
                </c:pt>
                <c:pt idx="4135">
                  <c:v>301.28825000000001</c:v>
                </c:pt>
                <c:pt idx="4136">
                  <c:v>301.30385000000001</c:v>
                </c:pt>
                <c:pt idx="4137">
                  <c:v>301.32064000000003</c:v>
                </c:pt>
                <c:pt idx="4138">
                  <c:v>301.33983999999998</c:v>
                </c:pt>
                <c:pt idx="4139">
                  <c:v>301.35903999999999</c:v>
                </c:pt>
                <c:pt idx="4140">
                  <c:v>301.38184000000001</c:v>
                </c:pt>
                <c:pt idx="4141">
                  <c:v>301.40224000000001</c:v>
                </c:pt>
                <c:pt idx="4142">
                  <c:v>301.42144000000002</c:v>
                </c:pt>
                <c:pt idx="4143">
                  <c:v>301.43704000000002</c:v>
                </c:pt>
                <c:pt idx="4144">
                  <c:v>301.44664</c:v>
                </c:pt>
                <c:pt idx="4145">
                  <c:v>301.45263</c:v>
                </c:pt>
                <c:pt idx="4146">
                  <c:v>301.45863000000003</c:v>
                </c:pt>
                <c:pt idx="4147">
                  <c:v>301.46582999999998</c:v>
                </c:pt>
                <c:pt idx="4148">
                  <c:v>301.47663</c:v>
                </c:pt>
                <c:pt idx="4149">
                  <c:v>301.49342999999999</c:v>
                </c:pt>
                <c:pt idx="4150">
                  <c:v>301.51263</c:v>
                </c:pt>
                <c:pt idx="4151">
                  <c:v>301.53183000000001</c:v>
                </c:pt>
                <c:pt idx="4152">
                  <c:v>301.54622999999998</c:v>
                </c:pt>
                <c:pt idx="4153">
                  <c:v>301.55703</c:v>
                </c:pt>
                <c:pt idx="4154">
                  <c:v>301.56182999999999</c:v>
                </c:pt>
                <c:pt idx="4155">
                  <c:v>301.56783000000001</c:v>
                </c:pt>
                <c:pt idx="4156">
                  <c:v>301.57503000000003</c:v>
                </c:pt>
                <c:pt idx="4157">
                  <c:v>301.58463</c:v>
                </c:pt>
                <c:pt idx="4158">
                  <c:v>301.59661999999997</c:v>
                </c:pt>
                <c:pt idx="4159">
                  <c:v>301.61102</c:v>
                </c:pt>
                <c:pt idx="4160">
                  <c:v>301.62662</c:v>
                </c:pt>
                <c:pt idx="4161">
                  <c:v>301.63981999999999</c:v>
                </c:pt>
                <c:pt idx="4162">
                  <c:v>301.65181999999999</c:v>
                </c:pt>
                <c:pt idx="4163">
                  <c:v>301.66142000000002</c:v>
                </c:pt>
                <c:pt idx="4164">
                  <c:v>301.66982000000002</c:v>
                </c:pt>
                <c:pt idx="4165">
                  <c:v>301.67941999999999</c:v>
                </c:pt>
                <c:pt idx="4166">
                  <c:v>301.69261999999998</c:v>
                </c:pt>
                <c:pt idx="4167">
                  <c:v>301.70821999999998</c:v>
                </c:pt>
                <c:pt idx="4168">
                  <c:v>301.72381000000001</c:v>
                </c:pt>
                <c:pt idx="4169">
                  <c:v>301.73820999999998</c:v>
                </c:pt>
                <c:pt idx="4170">
                  <c:v>301.75020999999998</c:v>
                </c:pt>
                <c:pt idx="4171">
                  <c:v>301.75740999999999</c:v>
                </c:pt>
                <c:pt idx="4172">
                  <c:v>301.76101</c:v>
                </c:pt>
                <c:pt idx="4173">
                  <c:v>301.76220999999998</c:v>
                </c:pt>
                <c:pt idx="4174">
                  <c:v>301.76461</c:v>
                </c:pt>
                <c:pt idx="4175">
                  <c:v>301.77301</c:v>
                </c:pt>
                <c:pt idx="4176">
                  <c:v>301.78620999999998</c:v>
                </c:pt>
                <c:pt idx="4177">
                  <c:v>301.80421000000001</c:v>
                </c:pt>
                <c:pt idx="4178">
                  <c:v>301.82341000000002</c:v>
                </c:pt>
                <c:pt idx="4179">
                  <c:v>301.83900999999997</c:v>
                </c:pt>
                <c:pt idx="4180">
                  <c:v>301.85221000000001</c:v>
                </c:pt>
                <c:pt idx="4181">
                  <c:v>301.863</c:v>
                </c:pt>
                <c:pt idx="4182">
                  <c:v>301.87139999999999</c:v>
                </c:pt>
                <c:pt idx="4183">
                  <c:v>301.88099999999997</c:v>
                </c:pt>
                <c:pt idx="4184">
                  <c:v>301.89299999999997</c:v>
                </c:pt>
                <c:pt idx="4185">
                  <c:v>301.9074</c:v>
                </c:pt>
                <c:pt idx="4186">
                  <c:v>301.92540000000002</c:v>
                </c:pt>
                <c:pt idx="4187">
                  <c:v>301.94580000000002</c:v>
                </c:pt>
                <c:pt idx="4188">
                  <c:v>301.96620000000001</c:v>
                </c:pt>
                <c:pt idx="4189">
                  <c:v>301.983</c:v>
                </c:pt>
                <c:pt idx="4190">
                  <c:v>301.995</c:v>
                </c:pt>
                <c:pt idx="4191">
                  <c:v>302.00339000000002</c:v>
                </c:pt>
                <c:pt idx="4192">
                  <c:v>302.00939</c:v>
                </c:pt>
                <c:pt idx="4193">
                  <c:v>302.01418999999999</c:v>
                </c:pt>
                <c:pt idx="4194">
                  <c:v>302.02258999999998</c:v>
                </c:pt>
                <c:pt idx="4195">
                  <c:v>302.03458999999998</c:v>
                </c:pt>
                <c:pt idx="4196">
                  <c:v>302.05018999999999</c:v>
                </c:pt>
                <c:pt idx="4197">
                  <c:v>302.06939</c:v>
                </c:pt>
                <c:pt idx="4198">
                  <c:v>302.08739000000003</c:v>
                </c:pt>
                <c:pt idx="4199">
                  <c:v>302.10539</c:v>
                </c:pt>
                <c:pt idx="4200">
                  <c:v>302.11979000000002</c:v>
                </c:pt>
                <c:pt idx="4201">
                  <c:v>302.13058999999998</c:v>
                </c:pt>
                <c:pt idx="4202">
                  <c:v>302.14138000000003</c:v>
                </c:pt>
                <c:pt idx="4203">
                  <c:v>302.15217999999999</c:v>
                </c:pt>
                <c:pt idx="4204">
                  <c:v>302.16298</c:v>
                </c:pt>
                <c:pt idx="4205">
                  <c:v>302.17617999999999</c:v>
                </c:pt>
                <c:pt idx="4206">
                  <c:v>302.18938000000003</c:v>
                </c:pt>
                <c:pt idx="4207">
                  <c:v>302.20137999999997</c:v>
                </c:pt>
                <c:pt idx="4208">
                  <c:v>302.21098000000001</c:v>
                </c:pt>
                <c:pt idx="4209">
                  <c:v>302.22178000000002</c:v>
                </c:pt>
                <c:pt idx="4210">
                  <c:v>302.22897999999998</c:v>
                </c:pt>
                <c:pt idx="4211">
                  <c:v>302.23498000000001</c:v>
                </c:pt>
                <c:pt idx="4212">
                  <c:v>302.23978</c:v>
                </c:pt>
                <c:pt idx="4213">
                  <c:v>302.24817999999999</c:v>
                </c:pt>
                <c:pt idx="4214">
                  <c:v>302.26017999999999</c:v>
                </c:pt>
                <c:pt idx="4215">
                  <c:v>302.27577000000002</c:v>
                </c:pt>
                <c:pt idx="4216">
                  <c:v>302.28777000000002</c:v>
                </c:pt>
                <c:pt idx="4217">
                  <c:v>302.29856999999998</c:v>
                </c:pt>
                <c:pt idx="4218">
                  <c:v>302.30577</c:v>
                </c:pt>
                <c:pt idx="4219">
                  <c:v>302.31177000000002</c:v>
                </c:pt>
                <c:pt idx="4220">
                  <c:v>302.31657000000001</c:v>
                </c:pt>
                <c:pt idx="4221">
                  <c:v>302.32256999999998</c:v>
                </c:pt>
                <c:pt idx="4222">
                  <c:v>302.33337</c:v>
                </c:pt>
                <c:pt idx="4223">
                  <c:v>302.34777000000003</c:v>
                </c:pt>
                <c:pt idx="4224">
                  <c:v>302.36457000000001</c:v>
                </c:pt>
                <c:pt idx="4225">
                  <c:v>302.38256999999999</c:v>
                </c:pt>
                <c:pt idx="4226">
                  <c:v>302.39936999999998</c:v>
                </c:pt>
                <c:pt idx="4227">
                  <c:v>302.41615999999999</c:v>
                </c:pt>
                <c:pt idx="4228">
                  <c:v>302.43056000000001</c:v>
                </c:pt>
                <c:pt idx="4229">
                  <c:v>302.44495999999998</c:v>
                </c:pt>
                <c:pt idx="4230">
                  <c:v>302.45816000000002</c:v>
                </c:pt>
                <c:pt idx="4231">
                  <c:v>302.47255999999999</c:v>
                </c:pt>
                <c:pt idx="4232">
                  <c:v>302.48935999999998</c:v>
                </c:pt>
                <c:pt idx="4233">
                  <c:v>302.50736000000001</c:v>
                </c:pt>
                <c:pt idx="4234">
                  <c:v>302.52296000000001</c:v>
                </c:pt>
                <c:pt idx="4235">
                  <c:v>302.53735999999998</c:v>
                </c:pt>
                <c:pt idx="4236">
                  <c:v>302.55175000000003</c:v>
                </c:pt>
                <c:pt idx="4237">
                  <c:v>302.56015000000002</c:v>
                </c:pt>
                <c:pt idx="4238">
                  <c:v>302.56495000000001</c:v>
                </c:pt>
                <c:pt idx="4239">
                  <c:v>302.56975</c:v>
                </c:pt>
                <c:pt idx="4240">
                  <c:v>302.57814999999999</c:v>
                </c:pt>
                <c:pt idx="4241">
                  <c:v>302.59494999999998</c:v>
                </c:pt>
                <c:pt idx="4242">
                  <c:v>302.61655000000002</c:v>
                </c:pt>
                <c:pt idx="4243">
                  <c:v>302.63934999999998</c:v>
                </c:pt>
                <c:pt idx="4244">
                  <c:v>302.65854999999999</c:v>
                </c:pt>
                <c:pt idx="4245">
                  <c:v>302.67653999999999</c:v>
                </c:pt>
                <c:pt idx="4246">
                  <c:v>302.68734000000001</c:v>
                </c:pt>
                <c:pt idx="4247">
                  <c:v>302.69574</c:v>
                </c:pt>
                <c:pt idx="4248">
                  <c:v>302.70173999999997</c:v>
                </c:pt>
                <c:pt idx="4249">
                  <c:v>302.70774</c:v>
                </c:pt>
                <c:pt idx="4250">
                  <c:v>302.71494000000001</c:v>
                </c:pt>
                <c:pt idx="4251">
                  <c:v>302.72573999999997</c:v>
                </c:pt>
                <c:pt idx="4252">
                  <c:v>302.74014</c:v>
                </c:pt>
                <c:pt idx="4253">
                  <c:v>302.75574</c:v>
                </c:pt>
                <c:pt idx="4254">
                  <c:v>302.76774</c:v>
                </c:pt>
                <c:pt idx="4255">
                  <c:v>302.77733999999998</c:v>
                </c:pt>
                <c:pt idx="4256">
                  <c:v>302.78214000000003</c:v>
                </c:pt>
                <c:pt idx="4257">
                  <c:v>302.78214000000003</c:v>
                </c:pt>
                <c:pt idx="4258">
                  <c:v>302.78453999999999</c:v>
                </c:pt>
                <c:pt idx="4259">
                  <c:v>302.79054000000002</c:v>
                </c:pt>
                <c:pt idx="4260">
                  <c:v>302.80014</c:v>
                </c:pt>
                <c:pt idx="4261">
                  <c:v>302.81333000000001</c:v>
                </c:pt>
                <c:pt idx="4262">
                  <c:v>302.82893000000001</c:v>
                </c:pt>
                <c:pt idx="4263">
                  <c:v>302.84453000000002</c:v>
                </c:pt>
                <c:pt idx="4264">
                  <c:v>302.85773</c:v>
                </c:pt>
                <c:pt idx="4265">
                  <c:v>302.86732999999998</c:v>
                </c:pt>
                <c:pt idx="4266">
                  <c:v>302.87572999999998</c:v>
                </c:pt>
                <c:pt idx="4267">
                  <c:v>302.88292999999999</c:v>
                </c:pt>
                <c:pt idx="4268">
                  <c:v>302.89013</c:v>
                </c:pt>
                <c:pt idx="4269">
                  <c:v>302.90093000000002</c:v>
                </c:pt>
                <c:pt idx="4270">
                  <c:v>302.91413</c:v>
                </c:pt>
                <c:pt idx="4271">
                  <c:v>302.93092999999999</c:v>
                </c:pt>
                <c:pt idx="4272">
                  <c:v>302.94772</c:v>
                </c:pt>
                <c:pt idx="4273">
                  <c:v>302.96332000000001</c:v>
                </c:pt>
                <c:pt idx="4274">
                  <c:v>302.97651999999999</c:v>
                </c:pt>
                <c:pt idx="4275">
                  <c:v>302.98612000000003</c:v>
                </c:pt>
                <c:pt idx="4276">
                  <c:v>302.99452000000002</c:v>
                </c:pt>
                <c:pt idx="4277">
                  <c:v>303.00051999999999</c:v>
                </c:pt>
                <c:pt idx="4278">
                  <c:v>303.00891999999999</c:v>
                </c:pt>
                <c:pt idx="4279">
                  <c:v>303.02091999999999</c:v>
                </c:pt>
                <c:pt idx="4280">
                  <c:v>303.03652</c:v>
                </c:pt>
                <c:pt idx="4281">
                  <c:v>303.05572000000001</c:v>
                </c:pt>
                <c:pt idx="4282">
                  <c:v>303.07132000000001</c:v>
                </c:pt>
                <c:pt idx="4283">
                  <c:v>303.08571000000001</c:v>
                </c:pt>
                <c:pt idx="4284">
                  <c:v>303.09890999999999</c:v>
                </c:pt>
                <c:pt idx="4285">
                  <c:v>303.10851000000002</c:v>
                </c:pt>
                <c:pt idx="4286">
                  <c:v>303.11930999999998</c:v>
                </c:pt>
                <c:pt idx="4287">
                  <c:v>303.13011</c:v>
                </c:pt>
                <c:pt idx="4288">
                  <c:v>303.14451000000003</c:v>
                </c:pt>
                <c:pt idx="4289">
                  <c:v>303.16370999999998</c:v>
                </c:pt>
                <c:pt idx="4290">
                  <c:v>303.18410999999998</c:v>
                </c:pt>
                <c:pt idx="4291">
                  <c:v>303.20451000000003</c:v>
                </c:pt>
                <c:pt idx="4292">
                  <c:v>303.21890999999999</c:v>
                </c:pt>
                <c:pt idx="4293">
                  <c:v>303.2285</c:v>
                </c:pt>
                <c:pt idx="4294">
                  <c:v>303.23689999999999</c:v>
                </c:pt>
                <c:pt idx="4295">
                  <c:v>303.24650000000003</c:v>
                </c:pt>
                <c:pt idx="4296">
                  <c:v>303.25850000000003</c:v>
                </c:pt>
                <c:pt idx="4297">
                  <c:v>303.27170000000001</c:v>
                </c:pt>
                <c:pt idx="4298">
                  <c:v>303.28609999999998</c:v>
                </c:pt>
                <c:pt idx="4299">
                  <c:v>303.29930000000002</c:v>
                </c:pt>
                <c:pt idx="4300">
                  <c:v>303.31369999999998</c:v>
                </c:pt>
                <c:pt idx="4301">
                  <c:v>303.32810000000001</c:v>
                </c:pt>
                <c:pt idx="4302">
                  <c:v>303.34010000000001</c:v>
                </c:pt>
                <c:pt idx="4303">
                  <c:v>303.34730000000002</c:v>
                </c:pt>
                <c:pt idx="4304">
                  <c:v>303.34969999999998</c:v>
                </c:pt>
                <c:pt idx="4305">
                  <c:v>303.35210000000001</c:v>
                </c:pt>
                <c:pt idx="4306">
                  <c:v>303.35809</c:v>
                </c:pt>
                <c:pt idx="4307">
                  <c:v>303.36529000000002</c:v>
                </c:pt>
                <c:pt idx="4308">
                  <c:v>303.37729000000002</c:v>
                </c:pt>
                <c:pt idx="4309">
                  <c:v>303.38929000000002</c:v>
                </c:pt>
                <c:pt idx="4310">
                  <c:v>303.40129000000002</c:v>
                </c:pt>
                <c:pt idx="4311">
                  <c:v>303.41449</c:v>
                </c:pt>
                <c:pt idx="4312">
                  <c:v>303.42169000000001</c:v>
                </c:pt>
                <c:pt idx="4313">
                  <c:v>303.42649</c:v>
                </c:pt>
                <c:pt idx="4314">
                  <c:v>303.43009000000001</c:v>
                </c:pt>
                <c:pt idx="4315">
                  <c:v>303.43489</c:v>
                </c:pt>
                <c:pt idx="4316">
                  <c:v>303.44448999999997</c:v>
                </c:pt>
                <c:pt idx="4317">
                  <c:v>303.46008999999998</c:v>
                </c:pt>
                <c:pt idx="4318">
                  <c:v>303.47689000000003</c:v>
                </c:pt>
                <c:pt idx="4319">
                  <c:v>303.49248</c:v>
                </c:pt>
                <c:pt idx="4320">
                  <c:v>303.50448</c:v>
                </c:pt>
                <c:pt idx="4321">
                  <c:v>303.51047999999997</c:v>
                </c:pt>
                <c:pt idx="4322">
                  <c:v>303.51528000000002</c:v>
                </c:pt>
                <c:pt idx="4323">
                  <c:v>303.52368000000001</c:v>
                </c:pt>
                <c:pt idx="4324">
                  <c:v>303.53447999999997</c:v>
                </c:pt>
                <c:pt idx="4325">
                  <c:v>303.55007999999998</c:v>
                </c:pt>
                <c:pt idx="4326">
                  <c:v>303.56808000000001</c:v>
                </c:pt>
                <c:pt idx="4327">
                  <c:v>303.58967999999999</c:v>
                </c:pt>
                <c:pt idx="4328">
                  <c:v>303.61248000000001</c:v>
                </c:pt>
                <c:pt idx="4329">
                  <c:v>303.63526999999999</c:v>
                </c:pt>
                <c:pt idx="4330">
                  <c:v>303.65087</c:v>
                </c:pt>
                <c:pt idx="4331">
                  <c:v>303.66167000000002</c:v>
                </c:pt>
                <c:pt idx="4332">
                  <c:v>303.66887000000003</c:v>
                </c:pt>
                <c:pt idx="4333">
                  <c:v>303.67606999999998</c:v>
                </c:pt>
                <c:pt idx="4334">
                  <c:v>303.68567000000002</c:v>
                </c:pt>
                <c:pt idx="4335">
                  <c:v>303.69887</c:v>
                </c:pt>
                <c:pt idx="4336">
                  <c:v>303.71686999999997</c:v>
                </c:pt>
                <c:pt idx="4337">
                  <c:v>303.73606999999998</c:v>
                </c:pt>
                <c:pt idx="4338">
                  <c:v>303.75407000000001</c:v>
                </c:pt>
                <c:pt idx="4339">
                  <c:v>303.76846</c:v>
                </c:pt>
                <c:pt idx="4340">
                  <c:v>303.77926000000002</c:v>
                </c:pt>
                <c:pt idx="4341">
                  <c:v>303.78766000000002</c:v>
                </c:pt>
                <c:pt idx="4342">
                  <c:v>303.79725999999999</c:v>
                </c:pt>
                <c:pt idx="4343">
                  <c:v>303.80685999999997</c:v>
                </c:pt>
                <c:pt idx="4344">
                  <c:v>303.81646000000001</c:v>
                </c:pt>
                <c:pt idx="4345">
                  <c:v>303.82965999999999</c:v>
                </c:pt>
                <c:pt idx="4346">
                  <c:v>303.84285999999997</c:v>
                </c:pt>
                <c:pt idx="4347">
                  <c:v>303.85365999999999</c:v>
                </c:pt>
                <c:pt idx="4348">
                  <c:v>303.86205999999999</c:v>
                </c:pt>
                <c:pt idx="4349">
                  <c:v>303.86926</c:v>
                </c:pt>
                <c:pt idx="4350">
                  <c:v>303.87286</c:v>
                </c:pt>
                <c:pt idx="4351">
                  <c:v>303.87405999999999</c:v>
                </c:pt>
                <c:pt idx="4352">
                  <c:v>303.87765999999999</c:v>
                </c:pt>
                <c:pt idx="4353">
                  <c:v>303.88726000000003</c:v>
                </c:pt>
                <c:pt idx="4354">
                  <c:v>303.90285</c:v>
                </c:pt>
                <c:pt idx="4355">
                  <c:v>303.91964999999999</c:v>
                </c:pt>
                <c:pt idx="4356">
                  <c:v>303.93405000000001</c:v>
                </c:pt>
                <c:pt idx="4357">
                  <c:v>303.94484999999997</c:v>
                </c:pt>
                <c:pt idx="4358">
                  <c:v>303.95325000000003</c:v>
                </c:pt>
                <c:pt idx="4359">
                  <c:v>303.96285</c:v>
                </c:pt>
                <c:pt idx="4360">
                  <c:v>303.97365000000002</c:v>
                </c:pt>
                <c:pt idx="4361">
                  <c:v>303.98205000000002</c:v>
                </c:pt>
                <c:pt idx="4362">
                  <c:v>303.99164999999999</c:v>
                </c:pt>
                <c:pt idx="4363">
                  <c:v>304.00125000000003</c:v>
                </c:pt>
                <c:pt idx="4364">
                  <c:v>304.01085</c:v>
                </c:pt>
                <c:pt idx="4365">
                  <c:v>304.02165000000002</c:v>
                </c:pt>
                <c:pt idx="4366">
                  <c:v>304.03005000000002</c:v>
                </c:pt>
                <c:pt idx="4367">
                  <c:v>304.03604000000001</c:v>
                </c:pt>
                <c:pt idx="4368">
                  <c:v>304.04084</c:v>
                </c:pt>
                <c:pt idx="4369">
                  <c:v>304.04444000000001</c:v>
                </c:pt>
                <c:pt idx="4370">
                  <c:v>304.05284</c:v>
                </c:pt>
                <c:pt idx="4371">
                  <c:v>304.06724000000003</c:v>
                </c:pt>
                <c:pt idx="4372">
                  <c:v>304.08404000000002</c:v>
                </c:pt>
                <c:pt idx="4373">
                  <c:v>304.10084000000001</c:v>
                </c:pt>
                <c:pt idx="4374">
                  <c:v>304.11883999999998</c:v>
                </c:pt>
                <c:pt idx="4375">
                  <c:v>304.13443999999998</c:v>
                </c:pt>
                <c:pt idx="4376">
                  <c:v>304.15003999999999</c:v>
                </c:pt>
                <c:pt idx="4377">
                  <c:v>304.16323999999997</c:v>
                </c:pt>
                <c:pt idx="4378">
                  <c:v>304.17282999999998</c:v>
                </c:pt>
                <c:pt idx="4379">
                  <c:v>304.18123000000003</c:v>
                </c:pt>
                <c:pt idx="4380">
                  <c:v>304.19202999999999</c:v>
                </c:pt>
                <c:pt idx="4381">
                  <c:v>304.20522999999997</c:v>
                </c:pt>
                <c:pt idx="4382">
                  <c:v>304.22323</c:v>
                </c:pt>
                <c:pt idx="4383">
                  <c:v>304.24122999999997</c:v>
                </c:pt>
                <c:pt idx="4384">
                  <c:v>304.26042999999999</c:v>
                </c:pt>
                <c:pt idx="4385">
                  <c:v>304.27722999999997</c:v>
                </c:pt>
                <c:pt idx="4386">
                  <c:v>304.29163</c:v>
                </c:pt>
                <c:pt idx="4387">
                  <c:v>304.30723</c:v>
                </c:pt>
                <c:pt idx="4388">
                  <c:v>304.31921999999997</c:v>
                </c:pt>
                <c:pt idx="4389">
                  <c:v>304.33242000000001</c:v>
                </c:pt>
                <c:pt idx="4390">
                  <c:v>304.34562</c:v>
                </c:pt>
                <c:pt idx="4391">
                  <c:v>304.36122</c:v>
                </c:pt>
                <c:pt idx="4392">
                  <c:v>304.37562000000003</c:v>
                </c:pt>
                <c:pt idx="4393">
                  <c:v>304.39121999999998</c:v>
                </c:pt>
                <c:pt idx="4394">
                  <c:v>304.40442000000002</c:v>
                </c:pt>
                <c:pt idx="4395">
                  <c:v>304.41401999999999</c:v>
                </c:pt>
                <c:pt idx="4396">
                  <c:v>304.42122000000001</c:v>
                </c:pt>
                <c:pt idx="4397">
                  <c:v>304.42601999999999</c:v>
                </c:pt>
                <c:pt idx="4398">
                  <c:v>304.43202000000002</c:v>
                </c:pt>
                <c:pt idx="4399">
                  <c:v>304.43921999999998</c:v>
                </c:pt>
                <c:pt idx="4400">
                  <c:v>304.44880999999998</c:v>
                </c:pt>
                <c:pt idx="4401">
                  <c:v>304.46201000000002</c:v>
                </c:pt>
                <c:pt idx="4402">
                  <c:v>304.47761000000003</c:v>
                </c:pt>
                <c:pt idx="4403">
                  <c:v>304.49320999999998</c:v>
                </c:pt>
                <c:pt idx="4404">
                  <c:v>304.50400999999999</c:v>
                </c:pt>
                <c:pt idx="4405">
                  <c:v>304.51001000000002</c:v>
                </c:pt>
                <c:pt idx="4406">
                  <c:v>304.51121000000001</c:v>
                </c:pt>
                <c:pt idx="4407">
                  <c:v>304.51240999999999</c:v>
                </c:pt>
                <c:pt idx="4408">
                  <c:v>304.51841000000002</c:v>
                </c:pt>
                <c:pt idx="4409">
                  <c:v>304.53041000000002</c:v>
                </c:pt>
                <c:pt idx="4410">
                  <c:v>304.54480999999998</c:v>
                </c:pt>
                <c:pt idx="4411">
                  <c:v>304.56040999999999</c:v>
                </c:pt>
                <c:pt idx="4412">
                  <c:v>304.57240999999999</c:v>
                </c:pt>
                <c:pt idx="4413">
                  <c:v>304.57720999999998</c:v>
                </c:pt>
                <c:pt idx="4414">
                  <c:v>304.58199999999999</c:v>
                </c:pt>
                <c:pt idx="4415">
                  <c:v>304.5856</c:v>
                </c:pt>
                <c:pt idx="4416">
                  <c:v>304.58800000000002</c:v>
                </c:pt>
                <c:pt idx="4417">
                  <c:v>304.59160000000003</c:v>
                </c:pt>
                <c:pt idx="4418">
                  <c:v>304.60000000000002</c:v>
                </c:pt>
                <c:pt idx="4419">
                  <c:v>304.61559999999997</c:v>
                </c:pt>
                <c:pt idx="4420">
                  <c:v>304.63479999999998</c:v>
                </c:pt>
                <c:pt idx="4421">
                  <c:v>304.654</c:v>
                </c:pt>
                <c:pt idx="4422">
                  <c:v>304.67200000000003</c:v>
                </c:pt>
                <c:pt idx="4423">
                  <c:v>304.68520000000001</c:v>
                </c:pt>
                <c:pt idx="4424">
                  <c:v>304.69959999999998</c:v>
                </c:pt>
                <c:pt idx="4425">
                  <c:v>304.714</c:v>
                </c:pt>
                <c:pt idx="4426">
                  <c:v>304.72958999999997</c:v>
                </c:pt>
                <c:pt idx="4427">
                  <c:v>304.74518999999998</c:v>
                </c:pt>
                <c:pt idx="4428">
                  <c:v>304.76199000000003</c:v>
                </c:pt>
                <c:pt idx="4429">
                  <c:v>304.77999</c:v>
                </c:pt>
                <c:pt idx="4430">
                  <c:v>304.79919000000001</c:v>
                </c:pt>
                <c:pt idx="4431">
                  <c:v>304.81358999999998</c:v>
                </c:pt>
                <c:pt idx="4432">
                  <c:v>304.82319000000001</c:v>
                </c:pt>
                <c:pt idx="4433">
                  <c:v>304.82799</c:v>
                </c:pt>
                <c:pt idx="4434">
                  <c:v>304.83039000000002</c:v>
                </c:pt>
                <c:pt idx="4435">
                  <c:v>304.83519000000001</c:v>
                </c:pt>
                <c:pt idx="4436">
                  <c:v>304.84598999999997</c:v>
                </c:pt>
                <c:pt idx="4437">
                  <c:v>304.86038000000002</c:v>
                </c:pt>
                <c:pt idx="4438">
                  <c:v>304.87477999999999</c:v>
                </c:pt>
                <c:pt idx="4439">
                  <c:v>304.88918000000001</c:v>
                </c:pt>
                <c:pt idx="4440">
                  <c:v>304.90357999999998</c:v>
                </c:pt>
                <c:pt idx="4441">
                  <c:v>304.91557999999998</c:v>
                </c:pt>
                <c:pt idx="4442">
                  <c:v>304.92397999999997</c:v>
                </c:pt>
                <c:pt idx="4443">
                  <c:v>304.93117999999998</c:v>
                </c:pt>
                <c:pt idx="4444">
                  <c:v>304.93718000000001</c:v>
                </c:pt>
                <c:pt idx="4445">
                  <c:v>304.94317999999998</c:v>
                </c:pt>
                <c:pt idx="4446">
                  <c:v>304.95157999999998</c:v>
                </c:pt>
                <c:pt idx="4447">
                  <c:v>304.96357999999998</c:v>
                </c:pt>
                <c:pt idx="4448">
                  <c:v>304.97917999999999</c:v>
                </c:pt>
                <c:pt idx="4449">
                  <c:v>304.99356999999998</c:v>
                </c:pt>
                <c:pt idx="4450">
                  <c:v>305.00556999999998</c:v>
                </c:pt>
                <c:pt idx="4451">
                  <c:v>305.01276999999999</c:v>
                </c:pt>
                <c:pt idx="4452">
                  <c:v>305.01636999999999</c:v>
                </c:pt>
                <c:pt idx="4453">
                  <c:v>305.01997</c:v>
                </c:pt>
                <c:pt idx="4454">
                  <c:v>305.02596999999997</c:v>
                </c:pt>
                <c:pt idx="4455">
                  <c:v>305.03557000000001</c:v>
                </c:pt>
                <c:pt idx="4456">
                  <c:v>305.04876999999999</c:v>
                </c:pt>
                <c:pt idx="4457">
                  <c:v>305.06437</c:v>
                </c:pt>
                <c:pt idx="4458">
                  <c:v>305.07756999999998</c:v>
                </c:pt>
                <c:pt idx="4459">
                  <c:v>305.08717000000001</c:v>
                </c:pt>
                <c:pt idx="4460">
                  <c:v>305.09197</c:v>
                </c:pt>
                <c:pt idx="4461">
                  <c:v>305.09437000000003</c:v>
                </c:pt>
                <c:pt idx="4462">
                  <c:v>305.09796999999998</c:v>
                </c:pt>
                <c:pt idx="4463">
                  <c:v>305.10156999999998</c:v>
                </c:pt>
                <c:pt idx="4464">
                  <c:v>305.10876999999999</c:v>
                </c:pt>
                <c:pt idx="4465">
                  <c:v>305.12076999999999</c:v>
                </c:pt>
                <c:pt idx="4466">
                  <c:v>305.13636000000002</c:v>
                </c:pt>
                <c:pt idx="4467">
                  <c:v>305.15316000000001</c:v>
                </c:pt>
                <c:pt idx="4468">
                  <c:v>305.16876000000002</c:v>
                </c:pt>
                <c:pt idx="4469">
                  <c:v>305.17955999999998</c:v>
                </c:pt>
                <c:pt idx="4470">
                  <c:v>305.18675999999999</c:v>
                </c:pt>
                <c:pt idx="4471">
                  <c:v>305.19396</c:v>
                </c:pt>
                <c:pt idx="4472">
                  <c:v>305.20355999999998</c:v>
                </c:pt>
                <c:pt idx="4473">
                  <c:v>305.21676000000002</c:v>
                </c:pt>
                <c:pt idx="4474">
                  <c:v>305.23356000000001</c:v>
                </c:pt>
                <c:pt idx="4475">
                  <c:v>305.25155999999998</c:v>
                </c:pt>
                <c:pt idx="4476">
                  <c:v>305.26715000000002</c:v>
                </c:pt>
                <c:pt idx="4477">
                  <c:v>305.28154999999998</c:v>
                </c:pt>
                <c:pt idx="4478">
                  <c:v>305.29354999999998</c:v>
                </c:pt>
                <c:pt idx="4479">
                  <c:v>305.30194999999998</c:v>
                </c:pt>
                <c:pt idx="4480">
                  <c:v>305.30554999999998</c:v>
                </c:pt>
                <c:pt idx="4481">
                  <c:v>305.30914999999999</c:v>
                </c:pt>
                <c:pt idx="4482">
                  <c:v>305.31754999999998</c:v>
                </c:pt>
                <c:pt idx="4483">
                  <c:v>305.33195000000001</c:v>
                </c:pt>
                <c:pt idx="4484">
                  <c:v>305.34994999999998</c:v>
                </c:pt>
                <c:pt idx="4485">
                  <c:v>305.36914999999999</c:v>
                </c:pt>
                <c:pt idx="4486">
                  <c:v>305.38715000000002</c:v>
                </c:pt>
                <c:pt idx="4487">
                  <c:v>305.40273999999999</c:v>
                </c:pt>
                <c:pt idx="4488">
                  <c:v>305.41354000000001</c:v>
                </c:pt>
                <c:pt idx="4489">
                  <c:v>305.42554000000001</c:v>
                </c:pt>
                <c:pt idx="4490">
                  <c:v>305.43513999999999</c:v>
                </c:pt>
                <c:pt idx="4491">
                  <c:v>305.44594000000001</c:v>
                </c:pt>
                <c:pt idx="4492">
                  <c:v>305.45794000000001</c:v>
                </c:pt>
                <c:pt idx="4493">
                  <c:v>305.47354000000001</c:v>
                </c:pt>
                <c:pt idx="4494">
                  <c:v>305.48914000000002</c:v>
                </c:pt>
                <c:pt idx="4495">
                  <c:v>305.50114000000002</c:v>
                </c:pt>
                <c:pt idx="4496">
                  <c:v>305.50954000000002</c:v>
                </c:pt>
                <c:pt idx="4497">
                  <c:v>305.51193999999998</c:v>
                </c:pt>
                <c:pt idx="4498">
                  <c:v>305.51193999999998</c:v>
                </c:pt>
                <c:pt idx="4499">
                  <c:v>305.51553999999999</c:v>
                </c:pt>
                <c:pt idx="4500">
                  <c:v>305.51913999999999</c:v>
                </c:pt>
                <c:pt idx="4501">
                  <c:v>305.52753999999999</c:v>
                </c:pt>
                <c:pt idx="4502">
                  <c:v>305.53832999999997</c:v>
                </c:pt>
                <c:pt idx="4503">
                  <c:v>305.55153000000001</c:v>
                </c:pt>
                <c:pt idx="4504">
                  <c:v>305.56353000000001</c:v>
                </c:pt>
                <c:pt idx="4505">
                  <c:v>305.57432999999997</c:v>
                </c:pt>
                <c:pt idx="4506">
                  <c:v>305.58033</c:v>
                </c:pt>
                <c:pt idx="4507">
                  <c:v>305.58393000000001</c:v>
                </c:pt>
                <c:pt idx="4508">
                  <c:v>305.58512999999999</c:v>
                </c:pt>
                <c:pt idx="4509">
                  <c:v>305.58753000000002</c:v>
                </c:pt>
                <c:pt idx="4510">
                  <c:v>305.59233</c:v>
                </c:pt>
                <c:pt idx="4511">
                  <c:v>305.60313000000002</c:v>
                </c:pt>
                <c:pt idx="4512">
                  <c:v>305.61752999999999</c:v>
                </c:pt>
                <c:pt idx="4513">
                  <c:v>305.63432999999998</c:v>
                </c:pt>
                <c:pt idx="4514">
                  <c:v>305.64873</c:v>
                </c:pt>
                <c:pt idx="4515">
                  <c:v>305.66192999999998</c:v>
                </c:pt>
                <c:pt idx="4516">
                  <c:v>305.67151999999999</c:v>
                </c:pt>
                <c:pt idx="4517">
                  <c:v>305.68232</c:v>
                </c:pt>
                <c:pt idx="4518">
                  <c:v>305.69312000000002</c:v>
                </c:pt>
                <c:pt idx="4519">
                  <c:v>305.70872000000003</c:v>
                </c:pt>
                <c:pt idx="4520">
                  <c:v>305.72552000000002</c:v>
                </c:pt>
                <c:pt idx="4521">
                  <c:v>305.74471999999997</c:v>
                </c:pt>
                <c:pt idx="4522">
                  <c:v>305.76512000000002</c:v>
                </c:pt>
                <c:pt idx="4523">
                  <c:v>305.78192000000001</c:v>
                </c:pt>
                <c:pt idx="4524">
                  <c:v>305.79512</c:v>
                </c:pt>
                <c:pt idx="4525">
                  <c:v>305.80711000000002</c:v>
                </c:pt>
                <c:pt idx="4526">
                  <c:v>305.81790999999998</c:v>
                </c:pt>
                <c:pt idx="4527">
                  <c:v>305.82630999999998</c:v>
                </c:pt>
                <c:pt idx="4528">
                  <c:v>305.83350999999999</c:v>
                </c:pt>
                <c:pt idx="4529">
                  <c:v>305.84190999999998</c:v>
                </c:pt>
                <c:pt idx="4530">
                  <c:v>305.85151000000002</c:v>
                </c:pt>
                <c:pt idx="4531">
                  <c:v>305.86471</c:v>
                </c:pt>
                <c:pt idx="4532">
                  <c:v>305.88150999999999</c:v>
                </c:pt>
                <c:pt idx="4533">
                  <c:v>305.89951000000002</c:v>
                </c:pt>
                <c:pt idx="4534">
                  <c:v>305.91511000000003</c:v>
                </c:pt>
                <c:pt idx="4535">
                  <c:v>305.92590999999999</c:v>
                </c:pt>
                <c:pt idx="4536">
                  <c:v>305.93430999999998</c:v>
                </c:pt>
                <c:pt idx="4537">
                  <c:v>305.94150000000002</c:v>
                </c:pt>
                <c:pt idx="4538">
                  <c:v>305.94990000000001</c:v>
                </c:pt>
                <c:pt idx="4539">
                  <c:v>305.95830000000001</c:v>
                </c:pt>
                <c:pt idx="4540">
                  <c:v>305.97149999999999</c:v>
                </c:pt>
                <c:pt idx="4541">
                  <c:v>305.9871</c:v>
                </c:pt>
                <c:pt idx="4542">
                  <c:v>306.00389999999999</c:v>
                </c:pt>
                <c:pt idx="4543">
                  <c:v>306.01830000000001</c:v>
                </c:pt>
                <c:pt idx="4544">
                  <c:v>306.02789999999999</c:v>
                </c:pt>
                <c:pt idx="4545">
                  <c:v>306.03269999999998</c:v>
                </c:pt>
                <c:pt idx="4546">
                  <c:v>306.03390000000002</c:v>
                </c:pt>
                <c:pt idx="4547">
                  <c:v>306.03870000000001</c:v>
                </c:pt>
                <c:pt idx="4548">
                  <c:v>306.0471</c:v>
                </c:pt>
                <c:pt idx="4549">
                  <c:v>306.05790000000002</c:v>
                </c:pt>
                <c:pt idx="4550">
                  <c:v>306.06990000000002</c:v>
                </c:pt>
                <c:pt idx="4551">
                  <c:v>306.08309000000003</c:v>
                </c:pt>
                <c:pt idx="4552">
                  <c:v>306.09269</c:v>
                </c:pt>
                <c:pt idx="4553">
                  <c:v>306.09989000000002</c:v>
                </c:pt>
                <c:pt idx="4554">
                  <c:v>306.10829000000001</c:v>
                </c:pt>
                <c:pt idx="4555">
                  <c:v>306.11549000000002</c:v>
                </c:pt>
                <c:pt idx="4556">
                  <c:v>306.12509</c:v>
                </c:pt>
                <c:pt idx="4557">
                  <c:v>306.13348999999999</c:v>
                </c:pt>
                <c:pt idx="4558">
                  <c:v>306.14429000000001</c:v>
                </c:pt>
                <c:pt idx="4559">
                  <c:v>306.15749</c:v>
                </c:pt>
                <c:pt idx="4560">
                  <c:v>306.17068999999998</c:v>
                </c:pt>
                <c:pt idx="4561">
                  <c:v>306.18509</c:v>
                </c:pt>
                <c:pt idx="4562">
                  <c:v>306.19589000000002</c:v>
                </c:pt>
                <c:pt idx="4563">
                  <c:v>306.20429000000001</c:v>
                </c:pt>
                <c:pt idx="4564">
                  <c:v>306.21028999999999</c:v>
                </c:pt>
                <c:pt idx="4565">
                  <c:v>306.21508</c:v>
                </c:pt>
                <c:pt idx="4566">
                  <c:v>306.22228000000001</c:v>
                </c:pt>
                <c:pt idx="4567">
                  <c:v>306.23187999999999</c:v>
                </c:pt>
                <c:pt idx="4568">
                  <c:v>306.24628000000001</c:v>
                </c:pt>
                <c:pt idx="4569">
                  <c:v>306.26668000000001</c:v>
                </c:pt>
                <c:pt idx="4570">
                  <c:v>306.28827999999999</c:v>
                </c:pt>
                <c:pt idx="4571">
                  <c:v>306.30748</c:v>
                </c:pt>
                <c:pt idx="4572">
                  <c:v>306.32427999999999</c:v>
                </c:pt>
                <c:pt idx="4573">
                  <c:v>306.33748000000003</c:v>
                </c:pt>
                <c:pt idx="4574">
                  <c:v>306.34708000000001</c:v>
                </c:pt>
                <c:pt idx="4575">
                  <c:v>306.35187000000002</c:v>
                </c:pt>
                <c:pt idx="4576">
                  <c:v>306.35906999999997</c:v>
                </c:pt>
                <c:pt idx="4577">
                  <c:v>306.36626999999999</c:v>
                </c:pt>
                <c:pt idx="4578">
                  <c:v>306.37587000000002</c:v>
                </c:pt>
                <c:pt idx="4579">
                  <c:v>306.39026999999999</c:v>
                </c:pt>
                <c:pt idx="4580">
                  <c:v>306.40467000000001</c:v>
                </c:pt>
                <c:pt idx="4581">
                  <c:v>306.41786999999999</c:v>
                </c:pt>
                <c:pt idx="4582">
                  <c:v>306.42747000000003</c:v>
                </c:pt>
                <c:pt idx="4583">
                  <c:v>306.43587000000002</c:v>
                </c:pt>
                <c:pt idx="4584">
                  <c:v>306.44427000000002</c:v>
                </c:pt>
                <c:pt idx="4585">
                  <c:v>306.45386999999999</c:v>
                </c:pt>
                <c:pt idx="4586">
                  <c:v>306.46346999999997</c:v>
                </c:pt>
                <c:pt idx="4587">
                  <c:v>306.47426999999999</c:v>
                </c:pt>
                <c:pt idx="4588">
                  <c:v>306.48505999999998</c:v>
                </c:pt>
                <c:pt idx="4589">
                  <c:v>306.49705999999998</c:v>
                </c:pt>
                <c:pt idx="4590">
                  <c:v>306.50905999999998</c:v>
                </c:pt>
                <c:pt idx="4591">
                  <c:v>306.52105999999998</c:v>
                </c:pt>
                <c:pt idx="4592">
                  <c:v>306.53066000000001</c:v>
                </c:pt>
                <c:pt idx="4593">
                  <c:v>306.53426000000002</c:v>
                </c:pt>
                <c:pt idx="4594">
                  <c:v>306.53786000000002</c:v>
                </c:pt>
                <c:pt idx="4595">
                  <c:v>306.54025999999999</c:v>
                </c:pt>
                <c:pt idx="4596">
                  <c:v>306.54626000000002</c:v>
                </c:pt>
                <c:pt idx="4597">
                  <c:v>306.55586</c:v>
                </c:pt>
                <c:pt idx="4598">
                  <c:v>306.56666000000001</c:v>
                </c:pt>
                <c:pt idx="4599">
                  <c:v>306.57986</c:v>
                </c:pt>
                <c:pt idx="4600">
                  <c:v>306.58945999999997</c:v>
                </c:pt>
                <c:pt idx="4601">
                  <c:v>306.59665999999999</c:v>
                </c:pt>
                <c:pt idx="4602">
                  <c:v>306.60505999999998</c:v>
                </c:pt>
                <c:pt idx="4603">
                  <c:v>306.61225999999999</c:v>
                </c:pt>
                <c:pt idx="4604">
                  <c:v>306.61826000000002</c:v>
                </c:pt>
                <c:pt idx="4605">
                  <c:v>306.62304999999998</c:v>
                </c:pt>
                <c:pt idx="4606">
                  <c:v>306.63144999999997</c:v>
                </c:pt>
                <c:pt idx="4607">
                  <c:v>306.64465000000001</c:v>
                </c:pt>
                <c:pt idx="4608">
                  <c:v>306.66025000000002</c:v>
                </c:pt>
                <c:pt idx="4609">
                  <c:v>306.67585000000003</c:v>
                </c:pt>
                <c:pt idx="4610">
                  <c:v>306.68664999999999</c:v>
                </c:pt>
                <c:pt idx="4611">
                  <c:v>306.69625000000002</c:v>
                </c:pt>
                <c:pt idx="4612">
                  <c:v>306.70224999999999</c:v>
                </c:pt>
                <c:pt idx="4613">
                  <c:v>306.70825000000002</c:v>
                </c:pt>
                <c:pt idx="4614">
                  <c:v>306.71665000000002</c:v>
                </c:pt>
                <c:pt idx="4615">
                  <c:v>306.72985</c:v>
                </c:pt>
                <c:pt idx="4616">
                  <c:v>306.74785000000003</c:v>
                </c:pt>
                <c:pt idx="4617">
                  <c:v>306.76823999999999</c:v>
                </c:pt>
                <c:pt idx="4618">
                  <c:v>306.78863999999999</c:v>
                </c:pt>
                <c:pt idx="4619">
                  <c:v>306.80543999999998</c:v>
                </c:pt>
                <c:pt idx="4620">
                  <c:v>306.81743999999998</c:v>
                </c:pt>
                <c:pt idx="4621">
                  <c:v>306.82823999999999</c:v>
                </c:pt>
                <c:pt idx="4622">
                  <c:v>306.83663999999999</c:v>
                </c:pt>
                <c:pt idx="4623">
                  <c:v>306.84503999999998</c:v>
                </c:pt>
                <c:pt idx="4624">
                  <c:v>306.85703999999998</c:v>
                </c:pt>
                <c:pt idx="4625">
                  <c:v>306.87024000000002</c:v>
                </c:pt>
                <c:pt idx="4626">
                  <c:v>306.88583999999997</c:v>
                </c:pt>
                <c:pt idx="4627">
                  <c:v>306.90383000000003</c:v>
                </c:pt>
                <c:pt idx="4628">
                  <c:v>306.91942999999998</c:v>
                </c:pt>
                <c:pt idx="4629">
                  <c:v>306.93263000000002</c:v>
                </c:pt>
                <c:pt idx="4630">
                  <c:v>306.94463000000002</c:v>
                </c:pt>
                <c:pt idx="4631">
                  <c:v>306.95303000000001</c:v>
                </c:pt>
                <c:pt idx="4632">
                  <c:v>306.95902999999998</c:v>
                </c:pt>
                <c:pt idx="4633">
                  <c:v>306.96503000000001</c:v>
                </c:pt>
                <c:pt idx="4634">
                  <c:v>306.97343000000001</c:v>
                </c:pt>
                <c:pt idx="4635">
                  <c:v>306.98543000000001</c:v>
                </c:pt>
                <c:pt idx="4636">
                  <c:v>306.99982999999997</c:v>
                </c:pt>
                <c:pt idx="4637">
                  <c:v>307.01303000000001</c:v>
                </c:pt>
                <c:pt idx="4638">
                  <c:v>307.02262999999999</c:v>
                </c:pt>
                <c:pt idx="4639">
                  <c:v>307.02742000000001</c:v>
                </c:pt>
                <c:pt idx="4640">
                  <c:v>307.03102000000001</c:v>
                </c:pt>
                <c:pt idx="4641">
                  <c:v>307.03341999999998</c:v>
                </c:pt>
                <c:pt idx="4642">
                  <c:v>307.03582</c:v>
                </c:pt>
                <c:pt idx="4643">
                  <c:v>307.03822000000002</c:v>
                </c:pt>
                <c:pt idx="4644">
                  <c:v>307.04541999999998</c:v>
                </c:pt>
                <c:pt idx="4645">
                  <c:v>307.05862000000002</c:v>
                </c:pt>
                <c:pt idx="4646">
                  <c:v>307.07301999999999</c:v>
                </c:pt>
                <c:pt idx="4647">
                  <c:v>307.08622000000003</c:v>
                </c:pt>
                <c:pt idx="4648">
                  <c:v>307.09582</c:v>
                </c:pt>
                <c:pt idx="4649">
                  <c:v>307.10422</c:v>
                </c:pt>
                <c:pt idx="4650">
                  <c:v>307.11022000000003</c:v>
                </c:pt>
                <c:pt idx="4651">
                  <c:v>307.11741999999998</c:v>
                </c:pt>
                <c:pt idx="4652">
                  <c:v>307.12461999999999</c:v>
                </c:pt>
                <c:pt idx="4653">
                  <c:v>307.13542000000001</c:v>
                </c:pt>
                <c:pt idx="4654">
                  <c:v>307.14981999999998</c:v>
                </c:pt>
                <c:pt idx="4655">
                  <c:v>307.16421000000003</c:v>
                </c:pt>
                <c:pt idx="4656">
                  <c:v>307.17980999999997</c:v>
                </c:pt>
                <c:pt idx="4657">
                  <c:v>307.19180999999998</c:v>
                </c:pt>
                <c:pt idx="4658">
                  <c:v>307.19781</c:v>
                </c:pt>
                <c:pt idx="4659">
                  <c:v>307.19900999999999</c:v>
                </c:pt>
                <c:pt idx="4660">
                  <c:v>307.20141000000001</c:v>
                </c:pt>
                <c:pt idx="4661">
                  <c:v>307.20981</c:v>
                </c:pt>
                <c:pt idx="4662">
                  <c:v>307.22061000000002</c:v>
                </c:pt>
                <c:pt idx="4663">
                  <c:v>307.23621000000003</c:v>
                </c:pt>
                <c:pt idx="4664">
                  <c:v>307.25301000000002</c:v>
                </c:pt>
                <c:pt idx="4665">
                  <c:v>307.27100999999999</c:v>
                </c:pt>
                <c:pt idx="4666">
                  <c:v>307.28780999999998</c:v>
                </c:pt>
                <c:pt idx="4667">
                  <c:v>307.30340000000001</c:v>
                </c:pt>
                <c:pt idx="4668">
                  <c:v>307.31540000000001</c:v>
                </c:pt>
                <c:pt idx="4669">
                  <c:v>307.32499999999999</c:v>
                </c:pt>
                <c:pt idx="4670">
                  <c:v>307.3322</c:v>
                </c:pt>
                <c:pt idx="4671">
                  <c:v>307.34179999999998</c:v>
                </c:pt>
                <c:pt idx="4672">
                  <c:v>307.35500000000002</c:v>
                </c:pt>
                <c:pt idx="4673">
                  <c:v>307.37060000000002</c:v>
                </c:pt>
                <c:pt idx="4674">
                  <c:v>307.38499999999999</c:v>
                </c:pt>
                <c:pt idx="4675">
                  <c:v>307.39819999999997</c:v>
                </c:pt>
                <c:pt idx="4676">
                  <c:v>307.41019999999997</c:v>
                </c:pt>
                <c:pt idx="4677">
                  <c:v>307.42219999999998</c:v>
                </c:pt>
                <c:pt idx="4678">
                  <c:v>307.42939999999999</c:v>
                </c:pt>
                <c:pt idx="4679">
                  <c:v>307.43659000000002</c:v>
                </c:pt>
                <c:pt idx="4680">
                  <c:v>307.44499000000002</c:v>
                </c:pt>
                <c:pt idx="4681">
                  <c:v>307.45699000000002</c:v>
                </c:pt>
                <c:pt idx="4682">
                  <c:v>307.47138999999999</c:v>
                </c:pt>
                <c:pt idx="4683">
                  <c:v>307.48698999999999</c:v>
                </c:pt>
                <c:pt idx="4684">
                  <c:v>307.50139000000001</c:v>
                </c:pt>
                <c:pt idx="4685">
                  <c:v>307.51339000000002</c:v>
                </c:pt>
                <c:pt idx="4686">
                  <c:v>307.52179000000001</c:v>
                </c:pt>
                <c:pt idx="4687">
                  <c:v>307.52899000000002</c:v>
                </c:pt>
                <c:pt idx="4688">
                  <c:v>307.53739000000002</c:v>
                </c:pt>
                <c:pt idx="4689">
                  <c:v>307.54459000000003</c:v>
                </c:pt>
                <c:pt idx="4690">
                  <c:v>307.55059</c:v>
                </c:pt>
                <c:pt idx="4691">
                  <c:v>307.55898999999999</c:v>
                </c:pt>
                <c:pt idx="4692">
                  <c:v>307.56979000000001</c:v>
                </c:pt>
                <c:pt idx="4693">
                  <c:v>307.58298000000002</c:v>
                </c:pt>
                <c:pt idx="4694">
                  <c:v>307.59618</c:v>
                </c:pt>
                <c:pt idx="4695">
                  <c:v>307.60458</c:v>
                </c:pt>
                <c:pt idx="4696">
                  <c:v>307.60937999999999</c:v>
                </c:pt>
                <c:pt idx="4697">
                  <c:v>307.61058000000003</c:v>
                </c:pt>
                <c:pt idx="4698">
                  <c:v>307.61058000000003</c:v>
                </c:pt>
                <c:pt idx="4699">
                  <c:v>307.61538000000002</c:v>
                </c:pt>
                <c:pt idx="4700">
                  <c:v>307.62137999999999</c:v>
                </c:pt>
                <c:pt idx="4701">
                  <c:v>307.63098000000002</c:v>
                </c:pt>
                <c:pt idx="4702">
                  <c:v>307.64177999999998</c:v>
                </c:pt>
                <c:pt idx="4703">
                  <c:v>307.65138000000002</c:v>
                </c:pt>
                <c:pt idx="4704">
                  <c:v>307.65978000000001</c:v>
                </c:pt>
                <c:pt idx="4705">
                  <c:v>307.66458</c:v>
                </c:pt>
                <c:pt idx="4706">
                  <c:v>307.66698000000002</c:v>
                </c:pt>
                <c:pt idx="4707">
                  <c:v>307.66818000000001</c:v>
                </c:pt>
                <c:pt idx="4708">
                  <c:v>307.67298</c:v>
                </c:pt>
                <c:pt idx="4709">
                  <c:v>307.68617999999998</c:v>
                </c:pt>
                <c:pt idx="4710">
                  <c:v>307.70298000000003</c:v>
                </c:pt>
                <c:pt idx="4711">
                  <c:v>307.72097000000002</c:v>
                </c:pt>
                <c:pt idx="4712">
                  <c:v>307.73656999999997</c:v>
                </c:pt>
                <c:pt idx="4713">
                  <c:v>307.75097</c:v>
                </c:pt>
                <c:pt idx="4714">
                  <c:v>307.76297</c:v>
                </c:pt>
                <c:pt idx="4715">
                  <c:v>307.77616999999998</c:v>
                </c:pt>
                <c:pt idx="4716">
                  <c:v>307.78577000000001</c:v>
                </c:pt>
                <c:pt idx="4717">
                  <c:v>307.79777000000001</c:v>
                </c:pt>
                <c:pt idx="4718">
                  <c:v>307.80977000000001</c:v>
                </c:pt>
                <c:pt idx="4719">
                  <c:v>307.82416999999998</c:v>
                </c:pt>
                <c:pt idx="4720">
                  <c:v>307.84097000000003</c:v>
                </c:pt>
                <c:pt idx="4721">
                  <c:v>307.85896000000002</c:v>
                </c:pt>
                <c:pt idx="4722">
                  <c:v>307.87696</c:v>
                </c:pt>
                <c:pt idx="4723">
                  <c:v>307.89256</c:v>
                </c:pt>
                <c:pt idx="4724">
                  <c:v>307.90336000000002</c:v>
                </c:pt>
                <c:pt idx="4725">
                  <c:v>307.91176000000002</c:v>
                </c:pt>
                <c:pt idx="4726">
                  <c:v>307.91896000000003</c:v>
                </c:pt>
                <c:pt idx="4727">
                  <c:v>307.92496</c:v>
                </c:pt>
                <c:pt idx="4728">
                  <c:v>307.93335999999999</c:v>
                </c:pt>
                <c:pt idx="4729">
                  <c:v>307.94296000000003</c:v>
                </c:pt>
                <c:pt idx="4730">
                  <c:v>307.95496000000003</c:v>
                </c:pt>
                <c:pt idx="4731">
                  <c:v>307.96935999999999</c:v>
                </c:pt>
                <c:pt idx="4732">
                  <c:v>307.98374999999999</c:v>
                </c:pt>
                <c:pt idx="4733">
                  <c:v>307.99455</c:v>
                </c:pt>
                <c:pt idx="4734">
                  <c:v>308.00175000000002</c:v>
                </c:pt>
                <c:pt idx="4735">
                  <c:v>308.00535000000002</c:v>
                </c:pt>
                <c:pt idx="4736">
                  <c:v>308.00774999999999</c:v>
                </c:pt>
                <c:pt idx="4737">
                  <c:v>308.01254999999998</c:v>
                </c:pt>
                <c:pt idx="4738">
                  <c:v>308.01735000000002</c:v>
                </c:pt>
                <c:pt idx="4739">
                  <c:v>308.02334999999999</c:v>
                </c:pt>
                <c:pt idx="4740">
                  <c:v>308.03295000000003</c:v>
                </c:pt>
                <c:pt idx="4741">
                  <c:v>308.04615000000001</c:v>
                </c:pt>
                <c:pt idx="4742">
                  <c:v>308.06054999999998</c:v>
                </c:pt>
                <c:pt idx="4743">
                  <c:v>308.07375000000002</c:v>
                </c:pt>
                <c:pt idx="4744">
                  <c:v>308.08454999999998</c:v>
                </c:pt>
                <c:pt idx="4745">
                  <c:v>308.09415000000001</c:v>
                </c:pt>
                <c:pt idx="4746">
                  <c:v>308.10374999999999</c:v>
                </c:pt>
                <c:pt idx="4747">
                  <c:v>308.11335000000003</c:v>
                </c:pt>
                <c:pt idx="4748">
                  <c:v>308.12414000000001</c:v>
                </c:pt>
                <c:pt idx="4749">
                  <c:v>308.13853999999998</c:v>
                </c:pt>
                <c:pt idx="4750">
                  <c:v>308.15174000000002</c:v>
                </c:pt>
                <c:pt idx="4751">
                  <c:v>308.16134</c:v>
                </c:pt>
                <c:pt idx="4752">
                  <c:v>308.16973999999999</c:v>
                </c:pt>
                <c:pt idx="4753">
                  <c:v>308.17574000000002</c:v>
                </c:pt>
                <c:pt idx="4754">
                  <c:v>308.18054000000001</c:v>
                </c:pt>
                <c:pt idx="4755">
                  <c:v>308.18414000000001</c:v>
                </c:pt>
                <c:pt idx="4756">
                  <c:v>308.18653999999998</c:v>
                </c:pt>
                <c:pt idx="4757">
                  <c:v>308.19373999999999</c:v>
                </c:pt>
                <c:pt idx="4758">
                  <c:v>308.20573999999999</c:v>
                </c:pt>
                <c:pt idx="4759">
                  <c:v>308.22134</c:v>
                </c:pt>
                <c:pt idx="4760">
                  <c:v>308.23574000000002</c:v>
                </c:pt>
                <c:pt idx="4761">
                  <c:v>308.25013999999999</c:v>
                </c:pt>
                <c:pt idx="4762">
                  <c:v>308.26092999999997</c:v>
                </c:pt>
                <c:pt idx="4763">
                  <c:v>308.27053000000001</c:v>
                </c:pt>
                <c:pt idx="4764">
                  <c:v>308.28133000000003</c:v>
                </c:pt>
                <c:pt idx="4765">
                  <c:v>308.29333000000003</c:v>
                </c:pt>
                <c:pt idx="4766">
                  <c:v>308.30533000000003</c:v>
                </c:pt>
                <c:pt idx="4767">
                  <c:v>308.31972999999999</c:v>
                </c:pt>
                <c:pt idx="4768">
                  <c:v>308.33533</c:v>
                </c:pt>
                <c:pt idx="4769">
                  <c:v>308.35212999999999</c:v>
                </c:pt>
                <c:pt idx="4770">
                  <c:v>308.36772999999999</c:v>
                </c:pt>
                <c:pt idx="4771">
                  <c:v>308.37973</c:v>
                </c:pt>
                <c:pt idx="4772">
                  <c:v>308.38573000000002</c:v>
                </c:pt>
                <c:pt idx="4773">
                  <c:v>308.39051999999998</c:v>
                </c:pt>
                <c:pt idx="4774">
                  <c:v>308.39411999999999</c:v>
                </c:pt>
                <c:pt idx="4775">
                  <c:v>308.40132</c:v>
                </c:pt>
                <c:pt idx="4776">
                  <c:v>308.41212000000002</c:v>
                </c:pt>
                <c:pt idx="4777">
                  <c:v>308.42651999999998</c:v>
                </c:pt>
                <c:pt idx="4778">
                  <c:v>308.43972000000002</c:v>
                </c:pt>
                <c:pt idx="4779">
                  <c:v>308.45531999999997</c:v>
                </c:pt>
                <c:pt idx="4780">
                  <c:v>308.47091999999998</c:v>
                </c:pt>
                <c:pt idx="4781">
                  <c:v>308.48291999999998</c:v>
                </c:pt>
                <c:pt idx="4782">
                  <c:v>308.49011999999999</c:v>
                </c:pt>
                <c:pt idx="4783">
                  <c:v>308.49732</c:v>
                </c:pt>
                <c:pt idx="4784">
                  <c:v>308.50691999999998</c:v>
                </c:pt>
                <c:pt idx="4785">
                  <c:v>308.51891999999998</c:v>
                </c:pt>
                <c:pt idx="4786">
                  <c:v>308.53330999999997</c:v>
                </c:pt>
                <c:pt idx="4787">
                  <c:v>308.54530999999997</c:v>
                </c:pt>
                <c:pt idx="4788">
                  <c:v>308.55491000000001</c:v>
                </c:pt>
                <c:pt idx="4789">
                  <c:v>308.56211000000002</c:v>
                </c:pt>
                <c:pt idx="4790">
                  <c:v>308.56691000000001</c:v>
                </c:pt>
                <c:pt idx="4791">
                  <c:v>308.56810999999999</c:v>
                </c:pt>
                <c:pt idx="4792">
                  <c:v>308.56810999999999</c:v>
                </c:pt>
                <c:pt idx="4793">
                  <c:v>308.56930999999997</c:v>
                </c:pt>
                <c:pt idx="4794">
                  <c:v>308.57290999999998</c:v>
                </c:pt>
                <c:pt idx="4795">
                  <c:v>308.58130999999997</c:v>
                </c:pt>
                <c:pt idx="4796">
                  <c:v>308.59690999999998</c:v>
                </c:pt>
                <c:pt idx="4797">
                  <c:v>308.61131</c:v>
                </c:pt>
                <c:pt idx="4798">
                  <c:v>308.62331</c:v>
                </c:pt>
                <c:pt idx="4799">
                  <c:v>308.63171</c:v>
                </c:pt>
                <c:pt idx="4800">
                  <c:v>308.63650999999999</c:v>
                </c:pt>
                <c:pt idx="4801">
                  <c:v>308.63891000000001</c:v>
                </c:pt>
                <c:pt idx="4802">
                  <c:v>308.64010999999999</c:v>
                </c:pt>
                <c:pt idx="4803">
                  <c:v>308.64371</c:v>
                </c:pt>
                <c:pt idx="4804">
                  <c:v>308.65091000000001</c:v>
                </c:pt>
                <c:pt idx="4805">
                  <c:v>308.66289999999998</c:v>
                </c:pt>
                <c:pt idx="4806">
                  <c:v>308.67970000000003</c:v>
                </c:pt>
                <c:pt idx="4807">
                  <c:v>308.69889999999998</c:v>
                </c:pt>
                <c:pt idx="4808">
                  <c:v>308.7133</c:v>
                </c:pt>
                <c:pt idx="4809">
                  <c:v>308.7253</c:v>
                </c:pt>
                <c:pt idx="4810">
                  <c:v>308.73610000000002</c:v>
                </c:pt>
                <c:pt idx="4811">
                  <c:v>308.74689999999998</c:v>
                </c:pt>
                <c:pt idx="4812">
                  <c:v>308.7577</c:v>
                </c:pt>
                <c:pt idx="4813">
                  <c:v>308.7697</c:v>
                </c:pt>
                <c:pt idx="4814">
                  <c:v>308.77929999999998</c:v>
                </c:pt>
                <c:pt idx="4815">
                  <c:v>308.78890000000001</c:v>
                </c:pt>
                <c:pt idx="4816">
                  <c:v>308.80088999999998</c:v>
                </c:pt>
                <c:pt idx="4817">
                  <c:v>308.81648999999999</c:v>
                </c:pt>
                <c:pt idx="4818">
                  <c:v>308.83208999999999</c:v>
                </c:pt>
                <c:pt idx="4819">
                  <c:v>308.84408999999999</c:v>
                </c:pt>
                <c:pt idx="4820">
                  <c:v>308.85368999999997</c:v>
                </c:pt>
                <c:pt idx="4821">
                  <c:v>308.86088999999998</c:v>
                </c:pt>
                <c:pt idx="4822">
                  <c:v>308.87049000000002</c:v>
                </c:pt>
                <c:pt idx="4823">
                  <c:v>308.88249000000002</c:v>
                </c:pt>
                <c:pt idx="4824">
                  <c:v>308.89688999999998</c:v>
                </c:pt>
                <c:pt idx="4825">
                  <c:v>308.91248999999999</c:v>
                </c:pt>
                <c:pt idx="4826">
                  <c:v>308.92689000000001</c:v>
                </c:pt>
                <c:pt idx="4827">
                  <c:v>308.94008000000002</c:v>
                </c:pt>
                <c:pt idx="4828">
                  <c:v>308.95208000000002</c:v>
                </c:pt>
                <c:pt idx="4829">
                  <c:v>308.96048000000002</c:v>
                </c:pt>
                <c:pt idx="4830">
                  <c:v>308.96767999999997</c:v>
                </c:pt>
                <c:pt idx="4831">
                  <c:v>308.97368</c:v>
                </c:pt>
                <c:pt idx="4832">
                  <c:v>308.97967999999997</c:v>
                </c:pt>
                <c:pt idx="4833">
                  <c:v>308.98808000000002</c:v>
                </c:pt>
                <c:pt idx="4834">
                  <c:v>308.99887999999999</c:v>
                </c:pt>
                <c:pt idx="4835">
                  <c:v>309.01328000000001</c:v>
                </c:pt>
                <c:pt idx="4836">
                  <c:v>309.02528000000001</c:v>
                </c:pt>
                <c:pt idx="4837">
                  <c:v>309.03368</c:v>
                </c:pt>
                <c:pt idx="4838">
                  <c:v>309.03728000000001</c:v>
                </c:pt>
                <c:pt idx="4839">
                  <c:v>309.04088000000002</c:v>
                </c:pt>
                <c:pt idx="4840">
                  <c:v>309.04448000000002</c:v>
                </c:pt>
                <c:pt idx="4841">
                  <c:v>309.05047999999999</c:v>
                </c:pt>
                <c:pt idx="4842">
                  <c:v>309.05768</c:v>
                </c:pt>
                <c:pt idx="4843">
                  <c:v>309.06608</c:v>
                </c:pt>
                <c:pt idx="4844">
                  <c:v>309.07447000000002</c:v>
                </c:pt>
                <c:pt idx="4845">
                  <c:v>309.08407</c:v>
                </c:pt>
                <c:pt idx="4846">
                  <c:v>309.09366999999997</c:v>
                </c:pt>
                <c:pt idx="4847">
                  <c:v>309.10086999999999</c:v>
                </c:pt>
                <c:pt idx="4848">
                  <c:v>309.11047000000002</c:v>
                </c:pt>
                <c:pt idx="4849">
                  <c:v>309.11766999999998</c:v>
                </c:pt>
                <c:pt idx="4850">
                  <c:v>309.12247000000002</c:v>
                </c:pt>
                <c:pt idx="4851">
                  <c:v>309.12966999999998</c:v>
                </c:pt>
                <c:pt idx="4852">
                  <c:v>309.13807000000003</c:v>
                </c:pt>
                <c:pt idx="4853">
                  <c:v>309.15007000000003</c:v>
                </c:pt>
                <c:pt idx="4854">
                  <c:v>309.16446999999999</c:v>
                </c:pt>
                <c:pt idx="4855">
                  <c:v>309.18126999999998</c:v>
                </c:pt>
                <c:pt idx="4856">
                  <c:v>309.19567000000001</c:v>
                </c:pt>
                <c:pt idx="4857">
                  <c:v>309.20765999999998</c:v>
                </c:pt>
                <c:pt idx="4858">
                  <c:v>309.21246000000002</c:v>
                </c:pt>
                <c:pt idx="4859">
                  <c:v>309.21845999999999</c:v>
                </c:pt>
                <c:pt idx="4860">
                  <c:v>309.22685999999999</c:v>
                </c:pt>
                <c:pt idx="4861">
                  <c:v>309.24006000000003</c:v>
                </c:pt>
                <c:pt idx="4862">
                  <c:v>309.25445999999999</c:v>
                </c:pt>
                <c:pt idx="4863">
                  <c:v>309.27125999999998</c:v>
                </c:pt>
                <c:pt idx="4864">
                  <c:v>309.28566000000001</c:v>
                </c:pt>
                <c:pt idx="4865">
                  <c:v>309.29646000000002</c:v>
                </c:pt>
                <c:pt idx="4866">
                  <c:v>309.30606</c:v>
                </c:pt>
                <c:pt idx="4867">
                  <c:v>309.31326000000001</c:v>
                </c:pt>
                <c:pt idx="4868">
                  <c:v>309.31806</c:v>
                </c:pt>
                <c:pt idx="4869">
                  <c:v>309.32166000000001</c:v>
                </c:pt>
                <c:pt idx="4870">
                  <c:v>309.33006</c:v>
                </c:pt>
                <c:pt idx="4871">
                  <c:v>309.34204999999997</c:v>
                </c:pt>
                <c:pt idx="4872">
                  <c:v>309.35885000000002</c:v>
                </c:pt>
                <c:pt idx="4873">
                  <c:v>309.37684999999999</c:v>
                </c:pt>
                <c:pt idx="4874">
                  <c:v>309.39125000000001</c:v>
                </c:pt>
                <c:pt idx="4875">
                  <c:v>309.40204999999997</c:v>
                </c:pt>
                <c:pt idx="4876">
                  <c:v>309.41165000000001</c:v>
                </c:pt>
                <c:pt idx="4877">
                  <c:v>309.41885000000002</c:v>
                </c:pt>
                <c:pt idx="4878">
                  <c:v>309.42725000000002</c:v>
                </c:pt>
                <c:pt idx="4879">
                  <c:v>309.43684999999999</c:v>
                </c:pt>
                <c:pt idx="4880">
                  <c:v>309.44884999999999</c:v>
                </c:pt>
                <c:pt idx="4881">
                  <c:v>309.46204999999998</c:v>
                </c:pt>
                <c:pt idx="4882">
                  <c:v>309.47644000000003</c:v>
                </c:pt>
                <c:pt idx="4883">
                  <c:v>309.49083999999999</c:v>
                </c:pt>
                <c:pt idx="4884">
                  <c:v>309.50044000000003</c:v>
                </c:pt>
                <c:pt idx="4885">
                  <c:v>309.50403999999997</c:v>
                </c:pt>
                <c:pt idx="4886">
                  <c:v>309.50644</c:v>
                </c:pt>
                <c:pt idx="4887">
                  <c:v>309.51004</c:v>
                </c:pt>
                <c:pt idx="4888">
                  <c:v>309.51483999999999</c:v>
                </c:pt>
                <c:pt idx="4889">
                  <c:v>309.52084000000002</c:v>
                </c:pt>
                <c:pt idx="4890">
                  <c:v>309.52924000000002</c:v>
                </c:pt>
                <c:pt idx="4891">
                  <c:v>309.54124000000002</c:v>
                </c:pt>
                <c:pt idx="4892">
                  <c:v>309.55563999999998</c:v>
                </c:pt>
                <c:pt idx="4893">
                  <c:v>309.57004000000001</c:v>
                </c:pt>
                <c:pt idx="4894">
                  <c:v>309.58084000000002</c:v>
                </c:pt>
                <c:pt idx="4895">
                  <c:v>309.58443999999997</c:v>
                </c:pt>
                <c:pt idx="4896">
                  <c:v>309.58564000000001</c:v>
                </c:pt>
                <c:pt idx="4897">
                  <c:v>309.58803999999998</c:v>
                </c:pt>
                <c:pt idx="4898">
                  <c:v>309.59643999999997</c:v>
                </c:pt>
                <c:pt idx="4899">
                  <c:v>309.60723999999999</c:v>
                </c:pt>
                <c:pt idx="4900">
                  <c:v>309.62043</c:v>
                </c:pt>
                <c:pt idx="4901">
                  <c:v>309.63243</c:v>
                </c:pt>
                <c:pt idx="4902">
                  <c:v>309.64323000000002</c:v>
                </c:pt>
                <c:pt idx="4903">
                  <c:v>309.65282999999999</c:v>
                </c:pt>
                <c:pt idx="4904">
                  <c:v>309.66242999999997</c:v>
                </c:pt>
                <c:pt idx="4905">
                  <c:v>309.66962999999998</c:v>
                </c:pt>
                <c:pt idx="4906">
                  <c:v>309.67923000000002</c:v>
                </c:pt>
                <c:pt idx="4907">
                  <c:v>309.69002999999998</c:v>
                </c:pt>
                <c:pt idx="4908">
                  <c:v>309.70443</c:v>
                </c:pt>
                <c:pt idx="4909">
                  <c:v>309.71883000000003</c:v>
                </c:pt>
                <c:pt idx="4910">
                  <c:v>309.73442999999997</c:v>
                </c:pt>
                <c:pt idx="4911">
                  <c:v>309.74761999999998</c:v>
                </c:pt>
                <c:pt idx="4912">
                  <c:v>309.75961999999998</c:v>
                </c:pt>
                <c:pt idx="4913">
                  <c:v>309.76922000000002</c:v>
                </c:pt>
                <c:pt idx="4914">
                  <c:v>309.77521999999999</c:v>
                </c:pt>
                <c:pt idx="4915">
                  <c:v>309.77762000000001</c:v>
                </c:pt>
                <c:pt idx="4916">
                  <c:v>309.78001999999998</c:v>
                </c:pt>
                <c:pt idx="4917">
                  <c:v>309.78361999999998</c:v>
                </c:pt>
                <c:pt idx="4918">
                  <c:v>309.79322000000002</c:v>
                </c:pt>
                <c:pt idx="4919">
                  <c:v>309.80761999999999</c:v>
                </c:pt>
                <c:pt idx="4920">
                  <c:v>309.82321999999999</c:v>
                </c:pt>
                <c:pt idx="4921">
                  <c:v>309.84122000000002</c:v>
                </c:pt>
                <c:pt idx="4922">
                  <c:v>309.85561999999999</c:v>
                </c:pt>
                <c:pt idx="4923">
                  <c:v>309.86761999999999</c:v>
                </c:pt>
                <c:pt idx="4924">
                  <c:v>309.87722000000002</c:v>
                </c:pt>
                <c:pt idx="4925">
                  <c:v>309.88681000000003</c:v>
                </c:pt>
                <c:pt idx="4926">
                  <c:v>309.89641</c:v>
                </c:pt>
                <c:pt idx="4927">
                  <c:v>309.90481</c:v>
                </c:pt>
                <c:pt idx="4928">
                  <c:v>309.91561000000002</c:v>
                </c:pt>
                <c:pt idx="4929">
                  <c:v>309.92640999999998</c:v>
                </c:pt>
                <c:pt idx="4930">
                  <c:v>309.93961000000002</c:v>
                </c:pt>
                <c:pt idx="4931">
                  <c:v>309.94920999999999</c:v>
                </c:pt>
                <c:pt idx="4932">
                  <c:v>309.95641000000001</c:v>
                </c:pt>
                <c:pt idx="4933">
                  <c:v>309.96120999999999</c:v>
                </c:pt>
                <c:pt idx="4934">
                  <c:v>309.96600999999998</c:v>
                </c:pt>
                <c:pt idx="4935">
                  <c:v>309.96960999999999</c:v>
                </c:pt>
                <c:pt idx="4936">
                  <c:v>309.97681</c:v>
                </c:pt>
                <c:pt idx="4937">
                  <c:v>309.98640999999998</c:v>
                </c:pt>
                <c:pt idx="4938">
                  <c:v>309.99721</c:v>
                </c:pt>
                <c:pt idx="4939">
                  <c:v>310.01040999999998</c:v>
                </c:pt>
                <c:pt idx="4940">
                  <c:v>310.0224</c:v>
                </c:pt>
                <c:pt idx="4941">
                  <c:v>310.03320000000002</c:v>
                </c:pt>
                <c:pt idx="4942">
                  <c:v>310.0428</c:v>
                </c:pt>
                <c:pt idx="4943">
                  <c:v>310.05239999999998</c:v>
                </c:pt>
                <c:pt idx="4944">
                  <c:v>310.05959999999999</c:v>
                </c:pt>
                <c:pt idx="4945">
                  <c:v>310.06920000000002</c:v>
                </c:pt>
                <c:pt idx="4946">
                  <c:v>310.07639999999998</c:v>
                </c:pt>
                <c:pt idx="4947">
                  <c:v>310.08600000000001</c:v>
                </c:pt>
                <c:pt idx="4948">
                  <c:v>310.09679999999997</c:v>
                </c:pt>
                <c:pt idx="4949">
                  <c:v>310.10759999999999</c:v>
                </c:pt>
                <c:pt idx="4950">
                  <c:v>310.11720000000003</c:v>
                </c:pt>
                <c:pt idx="4951">
                  <c:v>310.1232</c:v>
                </c:pt>
                <c:pt idx="4952">
                  <c:v>310.12799999999999</c:v>
                </c:pt>
                <c:pt idx="4953">
                  <c:v>310.13279999999997</c:v>
                </c:pt>
                <c:pt idx="4954">
                  <c:v>310.1388</c:v>
                </c:pt>
                <c:pt idx="4955">
                  <c:v>310.1472</c:v>
                </c:pt>
                <c:pt idx="4956">
                  <c:v>310.15919000000002</c:v>
                </c:pt>
                <c:pt idx="4957">
                  <c:v>310.17599000000001</c:v>
                </c:pt>
                <c:pt idx="4958">
                  <c:v>310.19398999999999</c:v>
                </c:pt>
                <c:pt idx="4959">
                  <c:v>310.21319</c:v>
                </c:pt>
                <c:pt idx="4960">
                  <c:v>310.22879</c:v>
                </c:pt>
                <c:pt idx="4961">
                  <c:v>310.23838999999998</c:v>
                </c:pt>
                <c:pt idx="4962">
                  <c:v>310.24439000000001</c:v>
                </c:pt>
                <c:pt idx="4963">
                  <c:v>310.25159000000002</c:v>
                </c:pt>
                <c:pt idx="4964">
                  <c:v>310.25878999999998</c:v>
                </c:pt>
                <c:pt idx="4965">
                  <c:v>310.26839000000001</c:v>
                </c:pt>
                <c:pt idx="4966">
                  <c:v>310.28158999999999</c:v>
                </c:pt>
                <c:pt idx="4967">
                  <c:v>310.29597999999999</c:v>
                </c:pt>
                <c:pt idx="4968">
                  <c:v>310.31157999999999</c:v>
                </c:pt>
                <c:pt idx="4969">
                  <c:v>310.32598000000002</c:v>
                </c:pt>
                <c:pt idx="4970">
                  <c:v>310.33557999999999</c:v>
                </c:pt>
                <c:pt idx="4971">
                  <c:v>310.34397999999999</c:v>
                </c:pt>
                <c:pt idx="4972">
                  <c:v>310.34998000000002</c:v>
                </c:pt>
                <c:pt idx="4973">
                  <c:v>310.35957999999999</c:v>
                </c:pt>
                <c:pt idx="4974">
                  <c:v>310.37157999999999</c:v>
                </c:pt>
                <c:pt idx="4975">
                  <c:v>310.38357999999999</c:v>
                </c:pt>
                <c:pt idx="4976">
                  <c:v>310.39438000000001</c:v>
                </c:pt>
                <c:pt idx="4977">
                  <c:v>310.40517999999997</c:v>
                </c:pt>
                <c:pt idx="4978">
                  <c:v>310.41838000000001</c:v>
                </c:pt>
                <c:pt idx="4979">
                  <c:v>310.42797000000002</c:v>
                </c:pt>
                <c:pt idx="4980">
                  <c:v>310.43517000000003</c:v>
                </c:pt>
                <c:pt idx="4981">
                  <c:v>310.43756999999999</c:v>
                </c:pt>
                <c:pt idx="4982">
                  <c:v>310.43876999999998</c:v>
                </c:pt>
                <c:pt idx="4983">
                  <c:v>310.44117</c:v>
                </c:pt>
                <c:pt idx="4984">
                  <c:v>310.44596999999999</c:v>
                </c:pt>
                <c:pt idx="4985">
                  <c:v>310.45436999999998</c:v>
                </c:pt>
                <c:pt idx="4986">
                  <c:v>310.46757000000002</c:v>
                </c:pt>
                <c:pt idx="4987">
                  <c:v>310.47957000000002</c:v>
                </c:pt>
                <c:pt idx="4988">
                  <c:v>310.49277000000001</c:v>
                </c:pt>
                <c:pt idx="4989">
                  <c:v>310.50236999999998</c:v>
                </c:pt>
                <c:pt idx="4990">
                  <c:v>310.50716999999997</c:v>
                </c:pt>
                <c:pt idx="4991">
                  <c:v>310.51076999999998</c:v>
                </c:pt>
                <c:pt idx="4992">
                  <c:v>310.51197000000002</c:v>
                </c:pt>
                <c:pt idx="4993">
                  <c:v>310.51436999999999</c:v>
                </c:pt>
                <c:pt idx="4994">
                  <c:v>310.52157</c:v>
                </c:pt>
                <c:pt idx="4995">
                  <c:v>310.53237000000001</c:v>
                </c:pt>
                <c:pt idx="4996">
                  <c:v>310.54437000000001</c:v>
                </c:pt>
                <c:pt idx="4997">
                  <c:v>310.55516999999998</c:v>
                </c:pt>
                <c:pt idx="4998">
                  <c:v>310.56475999999998</c:v>
                </c:pt>
                <c:pt idx="4999">
                  <c:v>310.57195999999999</c:v>
                </c:pt>
                <c:pt idx="5000">
                  <c:v>310.57675999999998</c:v>
                </c:pt>
                <c:pt idx="5001">
                  <c:v>310.58156000000002</c:v>
                </c:pt>
                <c:pt idx="5002">
                  <c:v>310.58875999999998</c:v>
                </c:pt>
                <c:pt idx="5003">
                  <c:v>310.59836000000001</c:v>
                </c:pt>
                <c:pt idx="5004">
                  <c:v>310.61156</c:v>
                </c:pt>
                <c:pt idx="5005">
                  <c:v>310.62835999999999</c:v>
                </c:pt>
                <c:pt idx="5006">
                  <c:v>310.64636000000002</c:v>
                </c:pt>
                <c:pt idx="5007">
                  <c:v>310.66196000000002</c:v>
                </c:pt>
                <c:pt idx="5008">
                  <c:v>310.67396000000002</c:v>
                </c:pt>
                <c:pt idx="5009">
                  <c:v>310.68356</c:v>
                </c:pt>
                <c:pt idx="5010">
                  <c:v>310.69436000000002</c:v>
                </c:pt>
                <c:pt idx="5011">
                  <c:v>310.70395000000002</c:v>
                </c:pt>
                <c:pt idx="5012">
                  <c:v>310.71355</c:v>
                </c:pt>
                <c:pt idx="5013">
                  <c:v>310.72555</c:v>
                </c:pt>
                <c:pt idx="5014">
                  <c:v>310.73874999999998</c:v>
                </c:pt>
                <c:pt idx="5015">
                  <c:v>310.75315000000001</c:v>
                </c:pt>
                <c:pt idx="5016">
                  <c:v>310.76875000000001</c:v>
                </c:pt>
                <c:pt idx="5017">
                  <c:v>310.78075000000001</c:v>
                </c:pt>
                <c:pt idx="5018">
                  <c:v>310.78915000000001</c:v>
                </c:pt>
                <c:pt idx="5019">
                  <c:v>310.79275000000001</c:v>
                </c:pt>
                <c:pt idx="5020">
                  <c:v>310.79755</c:v>
                </c:pt>
                <c:pt idx="5021">
                  <c:v>310.80234999999999</c:v>
                </c:pt>
                <c:pt idx="5022">
                  <c:v>310.81074999999998</c:v>
                </c:pt>
                <c:pt idx="5023">
                  <c:v>310.82155</c:v>
                </c:pt>
                <c:pt idx="5024">
                  <c:v>310.83474999999999</c:v>
                </c:pt>
                <c:pt idx="5025">
                  <c:v>310.84793999999999</c:v>
                </c:pt>
                <c:pt idx="5026">
                  <c:v>310.86234000000002</c:v>
                </c:pt>
                <c:pt idx="5027">
                  <c:v>310.87313999999998</c:v>
                </c:pt>
                <c:pt idx="5028">
                  <c:v>310.88033999999999</c:v>
                </c:pt>
                <c:pt idx="5029">
                  <c:v>310.88274000000001</c:v>
                </c:pt>
                <c:pt idx="5030">
                  <c:v>310.88274000000001</c:v>
                </c:pt>
                <c:pt idx="5031">
                  <c:v>310.88513999999998</c:v>
                </c:pt>
                <c:pt idx="5032">
                  <c:v>310.89233999999999</c:v>
                </c:pt>
                <c:pt idx="5033">
                  <c:v>310.90194000000002</c:v>
                </c:pt>
                <c:pt idx="5034">
                  <c:v>310.91394000000003</c:v>
                </c:pt>
                <c:pt idx="5035">
                  <c:v>310.92354</c:v>
                </c:pt>
                <c:pt idx="5036">
                  <c:v>310.92833999999999</c:v>
                </c:pt>
                <c:pt idx="5037">
                  <c:v>310.93074000000001</c:v>
                </c:pt>
                <c:pt idx="5038">
                  <c:v>310.93313999999998</c:v>
                </c:pt>
                <c:pt idx="5039">
                  <c:v>310.93673999999999</c:v>
                </c:pt>
                <c:pt idx="5040">
                  <c:v>310.94394</c:v>
                </c:pt>
                <c:pt idx="5041">
                  <c:v>310.95474000000002</c:v>
                </c:pt>
                <c:pt idx="5042">
                  <c:v>310.96674000000002</c:v>
                </c:pt>
                <c:pt idx="5043">
                  <c:v>310.98113000000001</c:v>
                </c:pt>
                <c:pt idx="5044">
                  <c:v>310.99673000000001</c:v>
                </c:pt>
                <c:pt idx="5045">
                  <c:v>311.01112999999998</c:v>
                </c:pt>
                <c:pt idx="5046">
                  <c:v>311.02193</c:v>
                </c:pt>
                <c:pt idx="5047">
                  <c:v>311.02793000000003</c:v>
                </c:pt>
                <c:pt idx="5048">
                  <c:v>311.03273000000002</c:v>
                </c:pt>
                <c:pt idx="5049">
                  <c:v>311.03512999999998</c:v>
                </c:pt>
                <c:pt idx="5050">
                  <c:v>311.03993000000003</c:v>
                </c:pt>
                <c:pt idx="5051">
                  <c:v>311.04712999999998</c:v>
                </c:pt>
                <c:pt idx="5052">
                  <c:v>311.05552999999998</c:v>
                </c:pt>
                <c:pt idx="5053">
                  <c:v>311.06632999999999</c:v>
                </c:pt>
                <c:pt idx="5054">
                  <c:v>311.08073000000002</c:v>
                </c:pt>
                <c:pt idx="5055">
                  <c:v>311.09633000000002</c:v>
                </c:pt>
                <c:pt idx="5056">
                  <c:v>311.11192</c:v>
                </c:pt>
                <c:pt idx="5057">
                  <c:v>311.12392</c:v>
                </c:pt>
                <c:pt idx="5058">
                  <c:v>311.13351999999998</c:v>
                </c:pt>
                <c:pt idx="5059">
                  <c:v>311.13952</c:v>
                </c:pt>
                <c:pt idx="5060">
                  <c:v>311.14192000000003</c:v>
                </c:pt>
                <c:pt idx="5061">
                  <c:v>311.14792</c:v>
                </c:pt>
                <c:pt idx="5062">
                  <c:v>311.15392000000003</c:v>
                </c:pt>
                <c:pt idx="5063">
                  <c:v>311.16352000000001</c:v>
                </c:pt>
                <c:pt idx="5064">
                  <c:v>311.17552000000001</c:v>
                </c:pt>
                <c:pt idx="5065">
                  <c:v>311.18752000000001</c:v>
                </c:pt>
                <c:pt idx="5066">
                  <c:v>311.19592</c:v>
                </c:pt>
                <c:pt idx="5067">
                  <c:v>311.20312000000001</c:v>
                </c:pt>
                <c:pt idx="5068">
                  <c:v>311.21271999999999</c:v>
                </c:pt>
                <c:pt idx="5069">
                  <c:v>311.22232000000002</c:v>
                </c:pt>
                <c:pt idx="5070">
                  <c:v>311.23552000000001</c:v>
                </c:pt>
                <c:pt idx="5071">
                  <c:v>311.24991</c:v>
                </c:pt>
                <c:pt idx="5072">
                  <c:v>311.26431000000002</c:v>
                </c:pt>
                <c:pt idx="5073">
                  <c:v>311.27870999999999</c:v>
                </c:pt>
                <c:pt idx="5074">
                  <c:v>311.29190999999997</c:v>
                </c:pt>
                <c:pt idx="5075">
                  <c:v>311.30390999999997</c:v>
                </c:pt>
                <c:pt idx="5076">
                  <c:v>311.31110999999999</c:v>
                </c:pt>
                <c:pt idx="5077">
                  <c:v>311.31470999999999</c:v>
                </c:pt>
                <c:pt idx="5078">
                  <c:v>311.31470999999999</c:v>
                </c:pt>
                <c:pt idx="5079">
                  <c:v>311.31590999999997</c:v>
                </c:pt>
                <c:pt idx="5080">
                  <c:v>311.32071000000002</c:v>
                </c:pt>
                <c:pt idx="5081">
                  <c:v>311.33150999999998</c:v>
                </c:pt>
                <c:pt idx="5082">
                  <c:v>311.34471000000002</c:v>
                </c:pt>
                <c:pt idx="5083">
                  <c:v>311.35910999999999</c:v>
                </c:pt>
                <c:pt idx="5084">
                  <c:v>311.37351000000001</c:v>
                </c:pt>
                <c:pt idx="5085">
                  <c:v>311.38310000000001</c:v>
                </c:pt>
                <c:pt idx="5086">
                  <c:v>311.3879</c:v>
                </c:pt>
                <c:pt idx="5087">
                  <c:v>311.38909999999998</c:v>
                </c:pt>
                <c:pt idx="5088">
                  <c:v>311.38909999999998</c:v>
                </c:pt>
                <c:pt idx="5089">
                  <c:v>311.39269999999999</c:v>
                </c:pt>
                <c:pt idx="5090">
                  <c:v>311.39870000000002</c:v>
                </c:pt>
                <c:pt idx="5091">
                  <c:v>311.40710000000001</c:v>
                </c:pt>
                <c:pt idx="5092">
                  <c:v>311.41789999999997</c:v>
                </c:pt>
                <c:pt idx="5093">
                  <c:v>311.43110000000001</c:v>
                </c:pt>
                <c:pt idx="5094">
                  <c:v>311.44310000000002</c:v>
                </c:pt>
                <c:pt idx="5095">
                  <c:v>311.45150000000001</c:v>
                </c:pt>
                <c:pt idx="5096">
                  <c:v>311.45870000000002</c:v>
                </c:pt>
                <c:pt idx="5097">
                  <c:v>311.46589999999998</c:v>
                </c:pt>
                <c:pt idx="5098">
                  <c:v>311.47550000000001</c:v>
                </c:pt>
                <c:pt idx="5099">
                  <c:v>311.48869999999999</c:v>
                </c:pt>
                <c:pt idx="5100">
                  <c:v>311.50069999999999</c:v>
                </c:pt>
                <c:pt idx="5101">
                  <c:v>311.51510000000002</c:v>
                </c:pt>
                <c:pt idx="5102">
                  <c:v>311.52949000000001</c:v>
                </c:pt>
                <c:pt idx="5103">
                  <c:v>311.54509000000002</c:v>
                </c:pt>
                <c:pt idx="5104">
                  <c:v>311.55709000000002</c:v>
                </c:pt>
                <c:pt idx="5105">
                  <c:v>311.56788999999998</c:v>
                </c:pt>
                <c:pt idx="5106">
                  <c:v>311.57628999999997</c:v>
                </c:pt>
                <c:pt idx="5107">
                  <c:v>311.58589000000001</c:v>
                </c:pt>
                <c:pt idx="5108">
                  <c:v>311.59188999999998</c:v>
                </c:pt>
                <c:pt idx="5109">
                  <c:v>311.59789000000001</c:v>
                </c:pt>
                <c:pt idx="5110">
                  <c:v>311.60269</c:v>
                </c:pt>
                <c:pt idx="5111">
                  <c:v>311.61108999999999</c:v>
                </c:pt>
                <c:pt idx="5112">
                  <c:v>311.62189000000001</c:v>
                </c:pt>
                <c:pt idx="5113">
                  <c:v>311.63389000000001</c:v>
                </c:pt>
                <c:pt idx="5114">
                  <c:v>311.64469000000003</c:v>
                </c:pt>
                <c:pt idx="5115">
                  <c:v>311.65548000000001</c:v>
                </c:pt>
                <c:pt idx="5116">
                  <c:v>311.66388000000001</c:v>
                </c:pt>
                <c:pt idx="5117">
                  <c:v>311.67108000000002</c:v>
                </c:pt>
                <c:pt idx="5118">
                  <c:v>311.67948000000001</c:v>
                </c:pt>
                <c:pt idx="5119">
                  <c:v>311.69027999999997</c:v>
                </c:pt>
                <c:pt idx="5120">
                  <c:v>311.70468</c:v>
                </c:pt>
                <c:pt idx="5121">
                  <c:v>311.71787999999998</c:v>
                </c:pt>
                <c:pt idx="5122">
                  <c:v>311.72868</c:v>
                </c:pt>
                <c:pt idx="5123">
                  <c:v>311.73707999999999</c:v>
                </c:pt>
                <c:pt idx="5124">
                  <c:v>311.74187999999998</c:v>
                </c:pt>
                <c:pt idx="5125">
                  <c:v>311.74428</c:v>
                </c:pt>
                <c:pt idx="5126">
                  <c:v>311.74308000000002</c:v>
                </c:pt>
                <c:pt idx="5127">
                  <c:v>311.74428</c:v>
                </c:pt>
                <c:pt idx="5128">
                  <c:v>311.74907999999999</c:v>
                </c:pt>
                <c:pt idx="5129">
                  <c:v>311.75988000000001</c:v>
                </c:pt>
                <c:pt idx="5130">
                  <c:v>311.77307999999999</c:v>
                </c:pt>
                <c:pt idx="5131">
                  <c:v>311.78507999999999</c:v>
                </c:pt>
                <c:pt idx="5132">
                  <c:v>311.79467</c:v>
                </c:pt>
                <c:pt idx="5133">
                  <c:v>311.80547000000001</c:v>
                </c:pt>
                <c:pt idx="5134">
                  <c:v>311.81387000000001</c:v>
                </c:pt>
                <c:pt idx="5135">
                  <c:v>311.82346999999999</c:v>
                </c:pt>
                <c:pt idx="5136">
                  <c:v>311.83427</c:v>
                </c:pt>
                <c:pt idx="5137">
                  <c:v>311.84267</c:v>
                </c:pt>
                <c:pt idx="5138">
                  <c:v>311.84987000000001</c:v>
                </c:pt>
                <c:pt idx="5139">
                  <c:v>311.85946999999999</c:v>
                </c:pt>
                <c:pt idx="5140">
                  <c:v>311.86907000000002</c:v>
                </c:pt>
                <c:pt idx="5141">
                  <c:v>311.87986999999998</c:v>
                </c:pt>
                <c:pt idx="5142">
                  <c:v>311.88826999999998</c:v>
                </c:pt>
                <c:pt idx="5143">
                  <c:v>311.89427000000001</c:v>
                </c:pt>
                <c:pt idx="5144">
                  <c:v>311.89906999999999</c:v>
                </c:pt>
                <c:pt idx="5145">
                  <c:v>311.90507000000002</c:v>
                </c:pt>
                <c:pt idx="5146">
                  <c:v>311.91226999999998</c:v>
                </c:pt>
                <c:pt idx="5147">
                  <c:v>311.92307</c:v>
                </c:pt>
                <c:pt idx="5148">
                  <c:v>311.93626</c:v>
                </c:pt>
                <c:pt idx="5149">
                  <c:v>311.95186000000001</c:v>
                </c:pt>
                <c:pt idx="5150">
                  <c:v>311.96746000000002</c:v>
                </c:pt>
                <c:pt idx="5151">
                  <c:v>311.98185999999998</c:v>
                </c:pt>
                <c:pt idx="5152">
                  <c:v>311.99385999999998</c:v>
                </c:pt>
                <c:pt idx="5153">
                  <c:v>312.00346000000002</c:v>
                </c:pt>
                <c:pt idx="5154">
                  <c:v>312.01065999999997</c:v>
                </c:pt>
                <c:pt idx="5155">
                  <c:v>312.01666</c:v>
                </c:pt>
                <c:pt idx="5156">
                  <c:v>312.02506</c:v>
                </c:pt>
                <c:pt idx="5157">
                  <c:v>312.03586000000001</c:v>
                </c:pt>
                <c:pt idx="5158">
                  <c:v>312.05025999999998</c:v>
                </c:pt>
                <c:pt idx="5159">
                  <c:v>312.06464999999997</c:v>
                </c:pt>
                <c:pt idx="5160">
                  <c:v>312.07664999999997</c:v>
                </c:pt>
                <c:pt idx="5161">
                  <c:v>312.08864999999997</c:v>
                </c:pt>
                <c:pt idx="5162">
                  <c:v>312.09705000000002</c:v>
                </c:pt>
                <c:pt idx="5163">
                  <c:v>312.10665</c:v>
                </c:pt>
                <c:pt idx="5164">
                  <c:v>312.11624999999998</c:v>
                </c:pt>
                <c:pt idx="5165">
                  <c:v>312.12824999999998</c:v>
                </c:pt>
                <c:pt idx="5166">
                  <c:v>312.14145000000002</c:v>
                </c:pt>
                <c:pt idx="5167">
                  <c:v>312.15465</c:v>
                </c:pt>
                <c:pt idx="5168">
                  <c:v>312.16784999999999</c:v>
                </c:pt>
                <c:pt idx="5169">
                  <c:v>312.17865</c:v>
                </c:pt>
                <c:pt idx="5170">
                  <c:v>312.18464999999998</c:v>
                </c:pt>
                <c:pt idx="5171">
                  <c:v>312.18464999999998</c:v>
                </c:pt>
                <c:pt idx="5172">
                  <c:v>312.18344999999999</c:v>
                </c:pt>
                <c:pt idx="5173">
                  <c:v>312.18105000000003</c:v>
                </c:pt>
                <c:pt idx="5174">
                  <c:v>312.18225000000001</c:v>
                </c:pt>
                <c:pt idx="5175">
                  <c:v>312.18824999999998</c:v>
                </c:pt>
                <c:pt idx="5176">
                  <c:v>312.19783999999999</c:v>
                </c:pt>
                <c:pt idx="5177">
                  <c:v>312.21104000000003</c:v>
                </c:pt>
                <c:pt idx="5178">
                  <c:v>312.22663999999997</c:v>
                </c:pt>
                <c:pt idx="5179">
                  <c:v>312.24104</c:v>
                </c:pt>
                <c:pt idx="5180">
                  <c:v>312.25184000000002</c:v>
                </c:pt>
                <c:pt idx="5181">
                  <c:v>312.25664</c:v>
                </c:pt>
                <c:pt idx="5182">
                  <c:v>312.26143999999999</c:v>
                </c:pt>
                <c:pt idx="5183">
                  <c:v>312.26864</c:v>
                </c:pt>
                <c:pt idx="5184">
                  <c:v>312.27944000000002</c:v>
                </c:pt>
                <c:pt idx="5185">
                  <c:v>312.29383999999999</c:v>
                </c:pt>
                <c:pt idx="5186">
                  <c:v>312.30824000000001</c:v>
                </c:pt>
                <c:pt idx="5187">
                  <c:v>312.32144</c:v>
                </c:pt>
                <c:pt idx="5188">
                  <c:v>312.32983999999999</c:v>
                </c:pt>
                <c:pt idx="5189">
                  <c:v>312.33463</c:v>
                </c:pt>
                <c:pt idx="5190">
                  <c:v>312.33463</c:v>
                </c:pt>
                <c:pt idx="5191">
                  <c:v>312.33463</c:v>
                </c:pt>
                <c:pt idx="5192">
                  <c:v>312.33703000000003</c:v>
                </c:pt>
                <c:pt idx="5193">
                  <c:v>312.34303</c:v>
                </c:pt>
                <c:pt idx="5194">
                  <c:v>312.35142999999999</c:v>
                </c:pt>
                <c:pt idx="5195">
                  <c:v>312.36342999999999</c:v>
                </c:pt>
                <c:pt idx="5196">
                  <c:v>312.37903</c:v>
                </c:pt>
                <c:pt idx="5197">
                  <c:v>312.39343000000002</c:v>
                </c:pt>
                <c:pt idx="5198">
                  <c:v>312.40422999999998</c:v>
                </c:pt>
                <c:pt idx="5199">
                  <c:v>312.41622999999998</c:v>
                </c:pt>
                <c:pt idx="5200">
                  <c:v>312.42943000000002</c:v>
                </c:pt>
                <c:pt idx="5201">
                  <c:v>312.44263000000001</c:v>
                </c:pt>
                <c:pt idx="5202">
                  <c:v>312.45222999999999</c:v>
                </c:pt>
                <c:pt idx="5203">
                  <c:v>312.45943</c:v>
                </c:pt>
                <c:pt idx="5204">
                  <c:v>312.46902</c:v>
                </c:pt>
                <c:pt idx="5205">
                  <c:v>312.48221999999998</c:v>
                </c:pt>
                <c:pt idx="5206">
                  <c:v>312.49542000000002</c:v>
                </c:pt>
                <c:pt idx="5207">
                  <c:v>312.50742000000002</c:v>
                </c:pt>
                <c:pt idx="5208">
                  <c:v>312.51582000000002</c:v>
                </c:pt>
                <c:pt idx="5209">
                  <c:v>312.52181999999999</c:v>
                </c:pt>
                <c:pt idx="5210">
                  <c:v>312.52422000000001</c:v>
                </c:pt>
                <c:pt idx="5211">
                  <c:v>312.52661999999998</c:v>
                </c:pt>
                <c:pt idx="5212">
                  <c:v>312.53142000000003</c:v>
                </c:pt>
                <c:pt idx="5213">
                  <c:v>312.54102</c:v>
                </c:pt>
                <c:pt idx="5214">
                  <c:v>312.55542000000003</c:v>
                </c:pt>
                <c:pt idx="5215">
                  <c:v>312.57222000000002</c:v>
                </c:pt>
                <c:pt idx="5216">
                  <c:v>312.59021999999999</c:v>
                </c:pt>
                <c:pt idx="5217">
                  <c:v>312.60221999999999</c:v>
                </c:pt>
                <c:pt idx="5218">
                  <c:v>312.60820999999999</c:v>
                </c:pt>
                <c:pt idx="5219">
                  <c:v>312.60941000000003</c:v>
                </c:pt>
                <c:pt idx="5220">
                  <c:v>312.60820999999999</c:v>
                </c:pt>
                <c:pt idx="5221">
                  <c:v>312.60941000000003</c:v>
                </c:pt>
                <c:pt idx="5222">
                  <c:v>312.61421000000001</c:v>
                </c:pt>
                <c:pt idx="5223">
                  <c:v>312.62500999999997</c:v>
                </c:pt>
                <c:pt idx="5224">
                  <c:v>312.63580999999999</c:v>
                </c:pt>
                <c:pt idx="5225">
                  <c:v>312.64661000000001</c:v>
                </c:pt>
                <c:pt idx="5226">
                  <c:v>312.65381000000002</c:v>
                </c:pt>
                <c:pt idx="5227">
                  <c:v>312.65980999999999</c:v>
                </c:pt>
                <c:pt idx="5228">
                  <c:v>312.66701</c:v>
                </c:pt>
                <c:pt idx="5229">
                  <c:v>312.67541</c:v>
                </c:pt>
                <c:pt idx="5230">
                  <c:v>312.68380999999999</c:v>
                </c:pt>
                <c:pt idx="5231">
                  <c:v>312.69340999999997</c:v>
                </c:pt>
                <c:pt idx="5232">
                  <c:v>312.70420999999999</c:v>
                </c:pt>
                <c:pt idx="5233">
                  <c:v>312.71620999999999</c:v>
                </c:pt>
                <c:pt idx="5234">
                  <c:v>312.72701000000001</c:v>
                </c:pt>
                <c:pt idx="5235">
                  <c:v>312.73781000000002</c:v>
                </c:pt>
                <c:pt idx="5236">
                  <c:v>312.745</c:v>
                </c:pt>
                <c:pt idx="5237">
                  <c:v>312.75099999999998</c:v>
                </c:pt>
                <c:pt idx="5238">
                  <c:v>312.7534</c:v>
                </c:pt>
                <c:pt idx="5239">
                  <c:v>312.7534</c:v>
                </c:pt>
                <c:pt idx="5240">
                  <c:v>312.75580000000002</c:v>
                </c:pt>
                <c:pt idx="5241">
                  <c:v>312.76299999999998</c:v>
                </c:pt>
                <c:pt idx="5242">
                  <c:v>312.77620000000002</c:v>
                </c:pt>
                <c:pt idx="5243">
                  <c:v>312.79180000000002</c:v>
                </c:pt>
                <c:pt idx="5244">
                  <c:v>312.80739999999997</c:v>
                </c:pt>
                <c:pt idx="5245">
                  <c:v>312.82060000000001</c:v>
                </c:pt>
                <c:pt idx="5246">
                  <c:v>312.82900000000001</c:v>
                </c:pt>
                <c:pt idx="5247">
                  <c:v>312.83980000000003</c:v>
                </c:pt>
                <c:pt idx="5248">
                  <c:v>312.84699999999998</c:v>
                </c:pt>
                <c:pt idx="5249">
                  <c:v>312.85660000000001</c:v>
                </c:pt>
                <c:pt idx="5250">
                  <c:v>312.86619999999999</c:v>
                </c:pt>
                <c:pt idx="5251">
                  <c:v>312.87819000000002</c:v>
                </c:pt>
                <c:pt idx="5252">
                  <c:v>312.89258999999998</c:v>
                </c:pt>
                <c:pt idx="5253">
                  <c:v>312.90699000000001</c:v>
                </c:pt>
                <c:pt idx="5254">
                  <c:v>312.92018999999999</c:v>
                </c:pt>
                <c:pt idx="5255">
                  <c:v>312.93099000000001</c:v>
                </c:pt>
                <c:pt idx="5256">
                  <c:v>312.93698999999998</c:v>
                </c:pt>
                <c:pt idx="5257">
                  <c:v>312.93939</c:v>
                </c:pt>
                <c:pt idx="5258">
                  <c:v>312.94538999999997</c:v>
                </c:pt>
                <c:pt idx="5259">
                  <c:v>312.95499000000001</c:v>
                </c:pt>
                <c:pt idx="5260">
                  <c:v>312.96818999999999</c:v>
                </c:pt>
                <c:pt idx="5261">
                  <c:v>312.98379</c:v>
                </c:pt>
                <c:pt idx="5262">
                  <c:v>312.99939000000001</c:v>
                </c:pt>
                <c:pt idx="5263">
                  <c:v>313.01139000000001</c:v>
                </c:pt>
                <c:pt idx="5264">
                  <c:v>313.02217999999999</c:v>
                </c:pt>
                <c:pt idx="5265">
                  <c:v>313.02938</c:v>
                </c:pt>
                <c:pt idx="5266">
                  <c:v>313.03537999999998</c:v>
                </c:pt>
                <c:pt idx="5267">
                  <c:v>313.04257999999999</c:v>
                </c:pt>
                <c:pt idx="5268">
                  <c:v>313.04978</c:v>
                </c:pt>
                <c:pt idx="5269">
                  <c:v>313.05937999999998</c:v>
                </c:pt>
                <c:pt idx="5270">
                  <c:v>313.07137999999998</c:v>
                </c:pt>
                <c:pt idx="5271">
                  <c:v>313.08578</c:v>
                </c:pt>
                <c:pt idx="5272">
                  <c:v>313.09778</c:v>
                </c:pt>
                <c:pt idx="5273">
                  <c:v>313.10858000000002</c:v>
                </c:pt>
                <c:pt idx="5274">
                  <c:v>313.11457999999999</c:v>
                </c:pt>
                <c:pt idx="5275">
                  <c:v>313.11818</c:v>
                </c:pt>
                <c:pt idx="5276">
                  <c:v>313.12058000000002</c:v>
                </c:pt>
                <c:pt idx="5277">
                  <c:v>313.12297999999998</c:v>
                </c:pt>
                <c:pt idx="5278">
                  <c:v>313.12777999999997</c:v>
                </c:pt>
                <c:pt idx="5279">
                  <c:v>313.13497999999998</c:v>
                </c:pt>
                <c:pt idx="5280">
                  <c:v>313.14337999999998</c:v>
                </c:pt>
                <c:pt idx="5281">
                  <c:v>313.15177</c:v>
                </c:pt>
                <c:pt idx="5282">
                  <c:v>313.16136999999998</c:v>
                </c:pt>
                <c:pt idx="5283">
                  <c:v>313.16617000000002</c:v>
                </c:pt>
                <c:pt idx="5284">
                  <c:v>313.16856999999999</c:v>
                </c:pt>
                <c:pt idx="5285">
                  <c:v>313.16977000000003</c:v>
                </c:pt>
                <c:pt idx="5286">
                  <c:v>313.17457000000002</c:v>
                </c:pt>
                <c:pt idx="5287">
                  <c:v>313.18176999999997</c:v>
                </c:pt>
                <c:pt idx="5288">
                  <c:v>313.19256999999999</c:v>
                </c:pt>
                <c:pt idx="5289">
                  <c:v>313.20817</c:v>
                </c:pt>
                <c:pt idx="5290">
                  <c:v>313.22496999999998</c:v>
                </c:pt>
                <c:pt idx="5291">
                  <c:v>313.24056999999999</c:v>
                </c:pt>
                <c:pt idx="5292">
                  <c:v>313.25256999999999</c:v>
                </c:pt>
                <c:pt idx="5293">
                  <c:v>313.26217000000003</c:v>
                </c:pt>
                <c:pt idx="5294">
                  <c:v>313.27057000000002</c:v>
                </c:pt>
                <c:pt idx="5295">
                  <c:v>313.27537000000001</c:v>
                </c:pt>
                <c:pt idx="5296">
                  <c:v>313.28375999999997</c:v>
                </c:pt>
                <c:pt idx="5297">
                  <c:v>313.29336000000001</c:v>
                </c:pt>
                <c:pt idx="5298">
                  <c:v>313.30416000000002</c:v>
                </c:pt>
                <c:pt idx="5299">
                  <c:v>313.31736000000001</c:v>
                </c:pt>
                <c:pt idx="5300">
                  <c:v>313.33175999999997</c:v>
                </c:pt>
                <c:pt idx="5301">
                  <c:v>313.34375999999997</c:v>
                </c:pt>
                <c:pt idx="5302">
                  <c:v>313.35336000000001</c:v>
                </c:pt>
                <c:pt idx="5303">
                  <c:v>313.36056000000002</c:v>
                </c:pt>
                <c:pt idx="5304">
                  <c:v>313.36295999999999</c:v>
                </c:pt>
                <c:pt idx="5305">
                  <c:v>313.36775999999998</c:v>
                </c:pt>
                <c:pt idx="5306">
                  <c:v>313.37855999999999</c:v>
                </c:pt>
                <c:pt idx="5307">
                  <c:v>313.39416</c:v>
                </c:pt>
                <c:pt idx="5308">
                  <c:v>313.41095999999999</c:v>
                </c:pt>
                <c:pt idx="5309">
                  <c:v>313.42534999999998</c:v>
                </c:pt>
                <c:pt idx="5310">
                  <c:v>313.43734999999998</c:v>
                </c:pt>
                <c:pt idx="5311">
                  <c:v>313.44335000000001</c:v>
                </c:pt>
                <c:pt idx="5312">
                  <c:v>313.44574999999998</c:v>
                </c:pt>
                <c:pt idx="5313">
                  <c:v>313.44574999999998</c:v>
                </c:pt>
                <c:pt idx="5314">
                  <c:v>313.44695000000002</c:v>
                </c:pt>
                <c:pt idx="5315">
                  <c:v>313.45055000000002</c:v>
                </c:pt>
                <c:pt idx="5316">
                  <c:v>313.45774999999998</c:v>
                </c:pt>
                <c:pt idx="5317">
                  <c:v>313.46854999999999</c:v>
                </c:pt>
                <c:pt idx="5318">
                  <c:v>313.48054999999999</c:v>
                </c:pt>
                <c:pt idx="5319">
                  <c:v>313.49015000000003</c:v>
                </c:pt>
                <c:pt idx="5320">
                  <c:v>313.49254999999999</c:v>
                </c:pt>
                <c:pt idx="5321">
                  <c:v>313.49135000000001</c:v>
                </c:pt>
                <c:pt idx="5322">
                  <c:v>313.48775000000001</c:v>
                </c:pt>
                <c:pt idx="5323">
                  <c:v>313.48655000000002</c:v>
                </c:pt>
                <c:pt idx="5324">
                  <c:v>313.49015000000003</c:v>
                </c:pt>
                <c:pt idx="5325">
                  <c:v>313.49975000000001</c:v>
                </c:pt>
                <c:pt idx="5326">
                  <c:v>313.51414999999997</c:v>
                </c:pt>
                <c:pt idx="5327">
                  <c:v>313.52855</c:v>
                </c:pt>
                <c:pt idx="5328">
                  <c:v>313.54415</c:v>
                </c:pt>
                <c:pt idx="5329">
                  <c:v>313.55614000000003</c:v>
                </c:pt>
                <c:pt idx="5330">
                  <c:v>313.56454000000002</c:v>
                </c:pt>
                <c:pt idx="5331">
                  <c:v>313.57294000000002</c:v>
                </c:pt>
                <c:pt idx="5332">
                  <c:v>313.58134000000001</c:v>
                </c:pt>
                <c:pt idx="5333">
                  <c:v>313.58974000000001</c:v>
                </c:pt>
                <c:pt idx="5334">
                  <c:v>313.60174000000001</c:v>
                </c:pt>
                <c:pt idx="5335">
                  <c:v>313.61613999999997</c:v>
                </c:pt>
                <c:pt idx="5336">
                  <c:v>313.62813999999997</c:v>
                </c:pt>
                <c:pt idx="5337">
                  <c:v>313.63774000000001</c:v>
                </c:pt>
                <c:pt idx="5338">
                  <c:v>313.64494000000002</c:v>
                </c:pt>
                <c:pt idx="5339">
                  <c:v>313.65093999999999</c:v>
                </c:pt>
                <c:pt idx="5340">
                  <c:v>313.65573999999998</c:v>
                </c:pt>
                <c:pt idx="5341">
                  <c:v>313.65933999999999</c:v>
                </c:pt>
                <c:pt idx="5342">
                  <c:v>313.66654</c:v>
                </c:pt>
                <c:pt idx="5343">
                  <c:v>313.67734000000002</c:v>
                </c:pt>
                <c:pt idx="5344">
                  <c:v>313.69292999999999</c:v>
                </c:pt>
                <c:pt idx="5345">
                  <c:v>313.71332999999998</c:v>
                </c:pt>
                <c:pt idx="5346">
                  <c:v>313.73372999999998</c:v>
                </c:pt>
                <c:pt idx="5347">
                  <c:v>313.75053000000003</c:v>
                </c:pt>
                <c:pt idx="5348">
                  <c:v>313.76013</c:v>
                </c:pt>
                <c:pt idx="5349">
                  <c:v>313.76612999999998</c:v>
                </c:pt>
                <c:pt idx="5350">
                  <c:v>313.76853</c:v>
                </c:pt>
                <c:pt idx="5351">
                  <c:v>313.76972999999998</c:v>
                </c:pt>
                <c:pt idx="5352">
                  <c:v>313.77332999999999</c:v>
                </c:pt>
                <c:pt idx="5353">
                  <c:v>313.78172999999998</c:v>
                </c:pt>
                <c:pt idx="5354">
                  <c:v>313.79493000000002</c:v>
                </c:pt>
                <c:pt idx="5355">
                  <c:v>313.81173000000001</c:v>
                </c:pt>
                <c:pt idx="5356">
                  <c:v>313.82733000000002</c:v>
                </c:pt>
                <c:pt idx="5357">
                  <c:v>313.83931999999999</c:v>
                </c:pt>
                <c:pt idx="5358">
                  <c:v>313.84892000000002</c:v>
                </c:pt>
                <c:pt idx="5359">
                  <c:v>313.85852</c:v>
                </c:pt>
                <c:pt idx="5360">
                  <c:v>313.86691999999999</c:v>
                </c:pt>
                <c:pt idx="5361">
                  <c:v>313.87292000000002</c:v>
                </c:pt>
                <c:pt idx="5362">
                  <c:v>313.88252</c:v>
                </c:pt>
                <c:pt idx="5363">
                  <c:v>313.89211999999998</c:v>
                </c:pt>
                <c:pt idx="5364">
                  <c:v>313.90411999999998</c:v>
                </c:pt>
                <c:pt idx="5365">
                  <c:v>313.91611999999998</c:v>
                </c:pt>
                <c:pt idx="5366">
                  <c:v>313.92451999999997</c:v>
                </c:pt>
                <c:pt idx="5367">
                  <c:v>313.92811999999998</c:v>
                </c:pt>
                <c:pt idx="5368">
                  <c:v>313.92811999999998</c:v>
                </c:pt>
                <c:pt idx="5369">
                  <c:v>313.92692</c:v>
                </c:pt>
                <c:pt idx="5370">
                  <c:v>313.92811999999998</c:v>
                </c:pt>
                <c:pt idx="5371">
                  <c:v>313.93292000000002</c:v>
                </c:pt>
                <c:pt idx="5372">
                  <c:v>313.94011999999998</c:v>
                </c:pt>
                <c:pt idx="5373">
                  <c:v>313.95092</c:v>
                </c:pt>
                <c:pt idx="5374">
                  <c:v>313.96051999999997</c:v>
                </c:pt>
                <c:pt idx="5375">
                  <c:v>313.97010999999998</c:v>
                </c:pt>
                <c:pt idx="5376">
                  <c:v>313.97730999999999</c:v>
                </c:pt>
                <c:pt idx="5377">
                  <c:v>313.98210999999998</c:v>
                </c:pt>
                <c:pt idx="5378">
                  <c:v>313.98570999999998</c:v>
                </c:pt>
                <c:pt idx="5379">
                  <c:v>313.98570999999998</c:v>
                </c:pt>
                <c:pt idx="5380">
                  <c:v>313.98570999999998</c:v>
                </c:pt>
                <c:pt idx="5381">
                  <c:v>313.99050999999997</c:v>
                </c:pt>
                <c:pt idx="5382">
                  <c:v>314.00011000000001</c:v>
                </c:pt>
                <c:pt idx="5383">
                  <c:v>314.01211000000001</c:v>
                </c:pt>
                <c:pt idx="5384">
                  <c:v>314.02530999999999</c:v>
                </c:pt>
                <c:pt idx="5385">
                  <c:v>314.03611000000001</c:v>
                </c:pt>
                <c:pt idx="5386">
                  <c:v>314.04570999999999</c:v>
                </c:pt>
                <c:pt idx="5387">
                  <c:v>314.05171000000001</c:v>
                </c:pt>
                <c:pt idx="5388">
                  <c:v>314.05770999999999</c:v>
                </c:pt>
                <c:pt idx="5389">
                  <c:v>314.06610999999998</c:v>
                </c:pt>
                <c:pt idx="5390">
                  <c:v>314.07931000000002</c:v>
                </c:pt>
                <c:pt idx="5391">
                  <c:v>314.09611000000001</c:v>
                </c:pt>
                <c:pt idx="5392">
                  <c:v>314.11529999999999</c:v>
                </c:pt>
                <c:pt idx="5393">
                  <c:v>314.1345</c:v>
                </c:pt>
                <c:pt idx="5394">
                  <c:v>314.15129999999999</c:v>
                </c:pt>
                <c:pt idx="5395">
                  <c:v>314.16570000000002</c:v>
                </c:pt>
                <c:pt idx="5396">
                  <c:v>314.17529999999999</c:v>
                </c:pt>
                <c:pt idx="5397">
                  <c:v>314.18490000000003</c:v>
                </c:pt>
                <c:pt idx="5398">
                  <c:v>314.19330000000002</c:v>
                </c:pt>
                <c:pt idx="5399">
                  <c:v>314.20409999999998</c:v>
                </c:pt>
                <c:pt idx="5400">
                  <c:v>314.2149</c:v>
                </c:pt>
                <c:pt idx="5401">
                  <c:v>314.22930000000002</c:v>
                </c:pt>
                <c:pt idx="5402">
                  <c:v>314.24729000000002</c:v>
                </c:pt>
                <c:pt idx="5403">
                  <c:v>314.26289000000003</c:v>
                </c:pt>
                <c:pt idx="5404">
                  <c:v>314.27489000000003</c:v>
                </c:pt>
                <c:pt idx="5405">
                  <c:v>314.28089</c:v>
                </c:pt>
                <c:pt idx="5406">
                  <c:v>314.28208999999998</c:v>
                </c:pt>
                <c:pt idx="5407">
                  <c:v>314.28568999999999</c:v>
                </c:pt>
                <c:pt idx="5408">
                  <c:v>314.29169000000002</c:v>
                </c:pt>
                <c:pt idx="5409">
                  <c:v>314.30128999999999</c:v>
                </c:pt>
                <c:pt idx="5410">
                  <c:v>314.31088999999997</c:v>
                </c:pt>
                <c:pt idx="5411">
                  <c:v>314.32288999999997</c:v>
                </c:pt>
                <c:pt idx="5412">
                  <c:v>314.33129000000002</c:v>
                </c:pt>
                <c:pt idx="5413">
                  <c:v>314.33848999999998</c:v>
                </c:pt>
                <c:pt idx="5414">
                  <c:v>314.34089</c:v>
                </c:pt>
                <c:pt idx="5415">
                  <c:v>314.33969000000002</c:v>
                </c:pt>
                <c:pt idx="5416">
                  <c:v>314.33848999999998</c:v>
                </c:pt>
                <c:pt idx="5417">
                  <c:v>314.33848999999998</c:v>
                </c:pt>
                <c:pt idx="5418">
                  <c:v>314.34208999999998</c:v>
                </c:pt>
                <c:pt idx="5419">
                  <c:v>314.35048999999998</c:v>
                </c:pt>
                <c:pt idx="5420">
                  <c:v>314.36129</c:v>
                </c:pt>
                <c:pt idx="5421">
                  <c:v>314.37088999999997</c:v>
                </c:pt>
                <c:pt idx="5422">
                  <c:v>314.38168000000002</c:v>
                </c:pt>
                <c:pt idx="5423">
                  <c:v>314.39127999999999</c:v>
                </c:pt>
                <c:pt idx="5424">
                  <c:v>314.39728000000002</c:v>
                </c:pt>
                <c:pt idx="5425">
                  <c:v>314.40447999999998</c:v>
                </c:pt>
                <c:pt idx="5426">
                  <c:v>314.41167999999999</c:v>
                </c:pt>
                <c:pt idx="5427">
                  <c:v>314.42007999999998</c:v>
                </c:pt>
                <c:pt idx="5428">
                  <c:v>314.42847999999998</c:v>
                </c:pt>
                <c:pt idx="5429">
                  <c:v>314.43687999999997</c:v>
                </c:pt>
                <c:pt idx="5430">
                  <c:v>314.44648000000001</c:v>
                </c:pt>
                <c:pt idx="5431">
                  <c:v>314.45488</c:v>
                </c:pt>
                <c:pt idx="5432">
                  <c:v>314.45728000000003</c:v>
                </c:pt>
                <c:pt idx="5433">
                  <c:v>314.45607999999999</c:v>
                </c:pt>
                <c:pt idx="5434">
                  <c:v>314.45607999999999</c:v>
                </c:pt>
                <c:pt idx="5435">
                  <c:v>314.45967999999999</c:v>
                </c:pt>
                <c:pt idx="5436">
                  <c:v>314.47048000000001</c:v>
                </c:pt>
                <c:pt idx="5437">
                  <c:v>314.48608000000002</c:v>
                </c:pt>
                <c:pt idx="5438">
                  <c:v>314.50407999999999</c:v>
                </c:pt>
                <c:pt idx="5439">
                  <c:v>314.52206999999999</c:v>
                </c:pt>
                <c:pt idx="5440">
                  <c:v>314.53647000000001</c:v>
                </c:pt>
                <c:pt idx="5441">
                  <c:v>314.54367000000002</c:v>
                </c:pt>
                <c:pt idx="5442">
                  <c:v>314.54966999999999</c:v>
                </c:pt>
                <c:pt idx="5443">
                  <c:v>314.55446999999998</c:v>
                </c:pt>
                <c:pt idx="5444">
                  <c:v>314.55927000000003</c:v>
                </c:pt>
                <c:pt idx="5445">
                  <c:v>314.56527</c:v>
                </c:pt>
                <c:pt idx="5446">
                  <c:v>314.57486999999998</c:v>
                </c:pt>
                <c:pt idx="5447">
                  <c:v>314.59287</c:v>
                </c:pt>
                <c:pt idx="5448">
                  <c:v>314.60966999999999</c:v>
                </c:pt>
                <c:pt idx="5449">
                  <c:v>314.62407000000002</c:v>
                </c:pt>
                <c:pt idx="5450">
                  <c:v>314.63607000000002</c:v>
                </c:pt>
                <c:pt idx="5451">
                  <c:v>314.64326999999997</c:v>
                </c:pt>
                <c:pt idx="5452">
                  <c:v>314.64686</c:v>
                </c:pt>
                <c:pt idx="5453">
                  <c:v>314.65406000000002</c:v>
                </c:pt>
                <c:pt idx="5454">
                  <c:v>314.66606000000002</c:v>
                </c:pt>
                <c:pt idx="5455">
                  <c:v>314.68286000000001</c:v>
                </c:pt>
                <c:pt idx="5456">
                  <c:v>314.70085999999998</c:v>
                </c:pt>
                <c:pt idx="5457">
                  <c:v>314.71886000000001</c:v>
                </c:pt>
                <c:pt idx="5458">
                  <c:v>314.73325999999997</c:v>
                </c:pt>
                <c:pt idx="5459">
                  <c:v>314.74405999999999</c:v>
                </c:pt>
                <c:pt idx="5460">
                  <c:v>314.75245999999999</c:v>
                </c:pt>
                <c:pt idx="5461">
                  <c:v>314.75846000000001</c:v>
                </c:pt>
                <c:pt idx="5462">
                  <c:v>314.76445999999999</c:v>
                </c:pt>
                <c:pt idx="5463">
                  <c:v>314.77166</c:v>
                </c:pt>
                <c:pt idx="5464">
                  <c:v>314.77766000000003</c:v>
                </c:pt>
                <c:pt idx="5465">
                  <c:v>314.78604999999999</c:v>
                </c:pt>
                <c:pt idx="5466">
                  <c:v>314.79565000000002</c:v>
                </c:pt>
                <c:pt idx="5467">
                  <c:v>314.80644999999998</c:v>
                </c:pt>
                <c:pt idx="5468">
                  <c:v>314.81365</c:v>
                </c:pt>
                <c:pt idx="5469">
                  <c:v>314.81844999999998</c:v>
                </c:pt>
                <c:pt idx="5470">
                  <c:v>314.81844999999998</c:v>
                </c:pt>
                <c:pt idx="5471">
                  <c:v>314.81605000000002</c:v>
                </c:pt>
                <c:pt idx="5472">
                  <c:v>314.81484999999998</c:v>
                </c:pt>
                <c:pt idx="5473">
                  <c:v>314.81965000000002</c:v>
                </c:pt>
                <c:pt idx="5474">
                  <c:v>314.82805000000002</c:v>
                </c:pt>
                <c:pt idx="5475">
                  <c:v>314.84244999999999</c:v>
                </c:pt>
                <c:pt idx="5476">
                  <c:v>314.85565000000003</c:v>
                </c:pt>
                <c:pt idx="5477">
                  <c:v>314.86525</c:v>
                </c:pt>
                <c:pt idx="5478">
                  <c:v>314.86765000000003</c:v>
                </c:pt>
                <c:pt idx="5479">
                  <c:v>314.86644999999999</c:v>
                </c:pt>
                <c:pt idx="5480">
                  <c:v>314.86165</c:v>
                </c:pt>
                <c:pt idx="5481">
                  <c:v>314.86045000000001</c:v>
                </c:pt>
                <c:pt idx="5482">
                  <c:v>314.86405000000002</c:v>
                </c:pt>
                <c:pt idx="5483">
                  <c:v>314.87245000000001</c:v>
                </c:pt>
                <c:pt idx="5484">
                  <c:v>314.88565</c:v>
                </c:pt>
                <c:pt idx="5485">
                  <c:v>314.90125</c:v>
                </c:pt>
                <c:pt idx="5486">
                  <c:v>314.91804000000002</c:v>
                </c:pt>
                <c:pt idx="5487">
                  <c:v>314.93484000000001</c:v>
                </c:pt>
                <c:pt idx="5488">
                  <c:v>314.94684000000001</c:v>
                </c:pt>
                <c:pt idx="5489">
                  <c:v>314.96003999999999</c:v>
                </c:pt>
                <c:pt idx="5490">
                  <c:v>314.97203999999999</c:v>
                </c:pt>
                <c:pt idx="5491">
                  <c:v>314.98644000000002</c:v>
                </c:pt>
                <c:pt idx="5492">
                  <c:v>314.99964</c:v>
                </c:pt>
                <c:pt idx="5493">
                  <c:v>315.01164</c:v>
                </c:pt>
                <c:pt idx="5494">
                  <c:v>315.02003999999999</c:v>
                </c:pt>
                <c:pt idx="5495">
                  <c:v>315.02963999999997</c:v>
                </c:pt>
                <c:pt idx="5496">
                  <c:v>315.03804000000002</c:v>
                </c:pt>
                <c:pt idx="5497">
                  <c:v>315.04404</c:v>
                </c:pt>
                <c:pt idx="5498">
                  <c:v>315.04644000000002</c:v>
                </c:pt>
                <c:pt idx="5499">
                  <c:v>315.05004000000002</c:v>
                </c:pt>
                <c:pt idx="5500">
                  <c:v>315.05963000000003</c:v>
                </c:pt>
                <c:pt idx="5501">
                  <c:v>315.07522999999998</c:v>
                </c:pt>
                <c:pt idx="5502">
                  <c:v>315.09563000000003</c:v>
                </c:pt>
                <c:pt idx="5503">
                  <c:v>315.11363</c:v>
                </c:pt>
                <c:pt idx="5504">
                  <c:v>315.12803000000002</c:v>
                </c:pt>
                <c:pt idx="5505">
                  <c:v>315.13763</c:v>
                </c:pt>
                <c:pt idx="5506">
                  <c:v>315.14242999999999</c:v>
                </c:pt>
                <c:pt idx="5507">
                  <c:v>315.14483000000001</c:v>
                </c:pt>
                <c:pt idx="5508">
                  <c:v>315.14843000000002</c:v>
                </c:pt>
                <c:pt idx="5509">
                  <c:v>315.15323000000001</c:v>
                </c:pt>
                <c:pt idx="5510">
                  <c:v>315.16163</c:v>
                </c:pt>
                <c:pt idx="5511">
                  <c:v>315.17243000000002</c:v>
                </c:pt>
                <c:pt idx="5512">
                  <c:v>315.18443000000002</c:v>
                </c:pt>
                <c:pt idx="5513">
                  <c:v>315.19402000000002</c:v>
                </c:pt>
                <c:pt idx="5514">
                  <c:v>315.19882000000001</c:v>
                </c:pt>
                <c:pt idx="5515">
                  <c:v>315.20001999999999</c:v>
                </c:pt>
                <c:pt idx="5516">
                  <c:v>315.20001999999999</c:v>
                </c:pt>
                <c:pt idx="5517">
                  <c:v>315.20121999999998</c:v>
                </c:pt>
                <c:pt idx="5518">
                  <c:v>315.20481999999998</c:v>
                </c:pt>
                <c:pt idx="5519">
                  <c:v>315.21202</c:v>
                </c:pt>
                <c:pt idx="5520">
                  <c:v>315.22161999999997</c:v>
                </c:pt>
                <c:pt idx="5521">
                  <c:v>315.23241999999999</c:v>
                </c:pt>
                <c:pt idx="5522">
                  <c:v>315.24322000000001</c:v>
                </c:pt>
                <c:pt idx="5523">
                  <c:v>315.25402000000003</c:v>
                </c:pt>
                <c:pt idx="5524">
                  <c:v>315.26242000000002</c:v>
                </c:pt>
                <c:pt idx="5525">
                  <c:v>315.26961999999997</c:v>
                </c:pt>
                <c:pt idx="5526">
                  <c:v>315.27442000000002</c:v>
                </c:pt>
                <c:pt idx="5527">
                  <c:v>315.28161999999998</c:v>
                </c:pt>
                <c:pt idx="5528">
                  <c:v>315.29002000000003</c:v>
                </c:pt>
                <c:pt idx="5529">
                  <c:v>315.30081999999999</c:v>
                </c:pt>
                <c:pt idx="5530">
                  <c:v>315.31402000000003</c:v>
                </c:pt>
                <c:pt idx="5531">
                  <c:v>315.32481000000001</c:v>
                </c:pt>
                <c:pt idx="5532">
                  <c:v>315.33440999999999</c:v>
                </c:pt>
                <c:pt idx="5533">
                  <c:v>315.34161</c:v>
                </c:pt>
                <c:pt idx="5534">
                  <c:v>315.34521000000001</c:v>
                </c:pt>
                <c:pt idx="5535">
                  <c:v>315.34640999999999</c:v>
                </c:pt>
                <c:pt idx="5536">
                  <c:v>315.34881000000001</c:v>
                </c:pt>
                <c:pt idx="5537">
                  <c:v>315.35601000000003</c:v>
                </c:pt>
                <c:pt idx="5538">
                  <c:v>315.36921000000001</c:v>
                </c:pt>
                <c:pt idx="5539">
                  <c:v>315.38720999999998</c:v>
                </c:pt>
                <c:pt idx="5540">
                  <c:v>315.40640999999999</c:v>
                </c:pt>
                <c:pt idx="5541">
                  <c:v>315.42441000000002</c:v>
                </c:pt>
                <c:pt idx="5542">
                  <c:v>315.43520999999998</c:v>
                </c:pt>
                <c:pt idx="5543">
                  <c:v>315.44360999999998</c:v>
                </c:pt>
                <c:pt idx="5544">
                  <c:v>315.44720999999998</c:v>
                </c:pt>
                <c:pt idx="5545">
                  <c:v>315.44841000000002</c:v>
                </c:pt>
                <c:pt idx="5546">
                  <c:v>315.45200999999997</c:v>
                </c:pt>
                <c:pt idx="5547">
                  <c:v>315.46039999999999</c:v>
                </c:pt>
                <c:pt idx="5548">
                  <c:v>315.47359999999998</c:v>
                </c:pt>
                <c:pt idx="5549">
                  <c:v>315.49040000000002</c:v>
                </c:pt>
                <c:pt idx="5550">
                  <c:v>315.50720000000001</c:v>
                </c:pt>
                <c:pt idx="5551">
                  <c:v>315.52280000000002</c:v>
                </c:pt>
                <c:pt idx="5552">
                  <c:v>315.53120000000001</c:v>
                </c:pt>
                <c:pt idx="5553">
                  <c:v>315.53840000000002</c:v>
                </c:pt>
                <c:pt idx="5554">
                  <c:v>315.54559999999998</c:v>
                </c:pt>
                <c:pt idx="5555">
                  <c:v>315.55279999999999</c:v>
                </c:pt>
                <c:pt idx="5556">
                  <c:v>315.56119999999999</c:v>
                </c:pt>
                <c:pt idx="5557">
                  <c:v>315.57080000000002</c:v>
                </c:pt>
                <c:pt idx="5558">
                  <c:v>315.58280000000002</c:v>
                </c:pt>
                <c:pt idx="5559">
                  <c:v>315.59480000000002</c:v>
                </c:pt>
                <c:pt idx="5560">
                  <c:v>315.60439000000002</c:v>
                </c:pt>
                <c:pt idx="5561">
                  <c:v>315.60798999999997</c:v>
                </c:pt>
                <c:pt idx="5562">
                  <c:v>315.60678999999999</c:v>
                </c:pt>
                <c:pt idx="5563">
                  <c:v>315.60318999999998</c:v>
                </c:pt>
                <c:pt idx="5564">
                  <c:v>315.59719000000001</c:v>
                </c:pt>
                <c:pt idx="5565">
                  <c:v>315.59598999999997</c:v>
                </c:pt>
                <c:pt idx="5566">
                  <c:v>315.60079000000002</c:v>
                </c:pt>
                <c:pt idx="5567">
                  <c:v>315.61279000000002</c:v>
                </c:pt>
                <c:pt idx="5568">
                  <c:v>315.62959000000001</c:v>
                </c:pt>
                <c:pt idx="5569">
                  <c:v>315.64398999999997</c:v>
                </c:pt>
                <c:pt idx="5570">
                  <c:v>315.65598999999997</c:v>
                </c:pt>
                <c:pt idx="5571">
                  <c:v>315.66439000000003</c:v>
                </c:pt>
                <c:pt idx="5572">
                  <c:v>315.66919000000001</c:v>
                </c:pt>
                <c:pt idx="5573">
                  <c:v>315.66919000000001</c:v>
                </c:pt>
                <c:pt idx="5574">
                  <c:v>315.66919000000001</c:v>
                </c:pt>
                <c:pt idx="5575">
                  <c:v>315.67279000000002</c:v>
                </c:pt>
                <c:pt idx="5576">
                  <c:v>315.68239</c:v>
                </c:pt>
                <c:pt idx="5577">
                  <c:v>315.69679000000002</c:v>
                </c:pt>
                <c:pt idx="5578">
                  <c:v>315.71239000000003</c:v>
                </c:pt>
                <c:pt idx="5579">
                  <c:v>315.72559000000001</c:v>
                </c:pt>
                <c:pt idx="5580">
                  <c:v>315.73638</c:v>
                </c:pt>
                <c:pt idx="5581">
                  <c:v>315.74238000000003</c:v>
                </c:pt>
                <c:pt idx="5582">
                  <c:v>315.74718000000001</c:v>
                </c:pt>
                <c:pt idx="5583">
                  <c:v>315.75317999999999</c:v>
                </c:pt>
                <c:pt idx="5584">
                  <c:v>315.76398</c:v>
                </c:pt>
                <c:pt idx="5585">
                  <c:v>315.77958000000001</c:v>
                </c:pt>
                <c:pt idx="5586">
                  <c:v>315.79638</c:v>
                </c:pt>
                <c:pt idx="5587">
                  <c:v>315.81438000000003</c:v>
                </c:pt>
                <c:pt idx="5588">
                  <c:v>315.82877999999999</c:v>
                </c:pt>
                <c:pt idx="5589">
                  <c:v>315.83837999999997</c:v>
                </c:pt>
                <c:pt idx="5590">
                  <c:v>315.84678000000002</c:v>
                </c:pt>
                <c:pt idx="5591">
                  <c:v>315.85397999999998</c:v>
                </c:pt>
                <c:pt idx="5592">
                  <c:v>315.86237999999997</c:v>
                </c:pt>
                <c:pt idx="5593">
                  <c:v>315.87317000000002</c:v>
                </c:pt>
                <c:pt idx="5594">
                  <c:v>315.88517000000002</c:v>
                </c:pt>
                <c:pt idx="5595">
                  <c:v>315.89837</c:v>
                </c:pt>
                <c:pt idx="5596">
                  <c:v>315.91156999999998</c:v>
                </c:pt>
                <c:pt idx="5597">
                  <c:v>315.92716999999999</c:v>
                </c:pt>
                <c:pt idx="5598">
                  <c:v>315.93916999999999</c:v>
                </c:pt>
                <c:pt idx="5599">
                  <c:v>315.94517000000002</c:v>
                </c:pt>
                <c:pt idx="5600">
                  <c:v>315.94756999999998</c:v>
                </c:pt>
                <c:pt idx="5601">
                  <c:v>315.94756999999998</c:v>
                </c:pt>
                <c:pt idx="5602">
                  <c:v>315.94997000000001</c:v>
                </c:pt>
                <c:pt idx="5603">
                  <c:v>315.95717000000002</c:v>
                </c:pt>
                <c:pt idx="5604">
                  <c:v>315.96917000000002</c:v>
                </c:pt>
                <c:pt idx="5605">
                  <c:v>315.98356999999999</c:v>
                </c:pt>
                <c:pt idx="5606">
                  <c:v>315.99677000000003</c:v>
                </c:pt>
                <c:pt idx="5607">
                  <c:v>316.00396000000001</c:v>
                </c:pt>
                <c:pt idx="5608">
                  <c:v>316.00876</c:v>
                </c:pt>
                <c:pt idx="5609">
                  <c:v>316.01236</c:v>
                </c:pt>
                <c:pt idx="5610">
                  <c:v>316.01596000000001</c:v>
                </c:pt>
                <c:pt idx="5611">
                  <c:v>316.01715999999999</c:v>
                </c:pt>
                <c:pt idx="5612">
                  <c:v>316.02076</c:v>
                </c:pt>
                <c:pt idx="5613">
                  <c:v>316.02796000000001</c:v>
                </c:pt>
                <c:pt idx="5614">
                  <c:v>316.03636</c:v>
                </c:pt>
                <c:pt idx="5615">
                  <c:v>316.04356000000001</c:v>
                </c:pt>
                <c:pt idx="5616">
                  <c:v>316.05076000000003</c:v>
                </c:pt>
                <c:pt idx="5617">
                  <c:v>316.05556000000001</c:v>
                </c:pt>
                <c:pt idx="5618">
                  <c:v>316.06276000000003</c:v>
                </c:pt>
                <c:pt idx="5619">
                  <c:v>316.06756000000001</c:v>
                </c:pt>
                <c:pt idx="5620">
                  <c:v>316.07476000000003</c:v>
                </c:pt>
                <c:pt idx="5621">
                  <c:v>316.08436</c:v>
                </c:pt>
                <c:pt idx="5622">
                  <c:v>316.09516000000002</c:v>
                </c:pt>
                <c:pt idx="5623">
                  <c:v>316.10836</c:v>
                </c:pt>
                <c:pt idx="5624">
                  <c:v>316.12036000000001</c:v>
                </c:pt>
                <c:pt idx="5625">
                  <c:v>316.12876</c:v>
                </c:pt>
                <c:pt idx="5626">
                  <c:v>316.13116000000002</c:v>
                </c:pt>
                <c:pt idx="5627">
                  <c:v>316.12756000000002</c:v>
                </c:pt>
                <c:pt idx="5628">
                  <c:v>316.12155999999999</c:v>
                </c:pt>
                <c:pt idx="5629">
                  <c:v>316.11916000000002</c:v>
                </c:pt>
                <c:pt idx="5630">
                  <c:v>316.12155999999999</c:v>
                </c:pt>
                <c:pt idx="5631">
                  <c:v>316.13116000000002</c:v>
                </c:pt>
                <c:pt idx="5632">
                  <c:v>316.14314999999999</c:v>
                </c:pt>
                <c:pt idx="5633">
                  <c:v>316.15755000000001</c:v>
                </c:pt>
                <c:pt idx="5634">
                  <c:v>316.17194999999998</c:v>
                </c:pt>
                <c:pt idx="5635">
                  <c:v>316.18515000000002</c:v>
                </c:pt>
                <c:pt idx="5636">
                  <c:v>316.19355000000002</c:v>
                </c:pt>
                <c:pt idx="5637">
                  <c:v>316.19954999999999</c:v>
                </c:pt>
                <c:pt idx="5638">
                  <c:v>316.20434999999998</c:v>
                </c:pt>
                <c:pt idx="5639">
                  <c:v>316.21275000000003</c:v>
                </c:pt>
                <c:pt idx="5640">
                  <c:v>316.22354999999999</c:v>
                </c:pt>
                <c:pt idx="5641">
                  <c:v>316.24034999999998</c:v>
                </c:pt>
                <c:pt idx="5642">
                  <c:v>316.25835000000001</c:v>
                </c:pt>
                <c:pt idx="5643">
                  <c:v>316.27395000000001</c:v>
                </c:pt>
                <c:pt idx="5644">
                  <c:v>316.28354000000002</c:v>
                </c:pt>
                <c:pt idx="5645">
                  <c:v>316.28834000000001</c:v>
                </c:pt>
                <c:pt idx="5646">
                  <c:v>316.29194000000001</c:v>
                </c:pt>
                <c:pt idx="5647">
                  <c:v>316.29793999999998</c:v>
                </c:pt>
                <c:pt idx="5648">
                  <c:v>316.30633999999998</c:v>
                </c:pt>
                <c:pt idx="5649">
                  <c:v>316.31713999999999</c:v>
                </c:pt>
                <c:pt idx="5650">
                  <c:v>316.33033999999998</c:v>
                </c:pt>
                <c:pt idx="5651">
                  <c:v>316.34593999999998</c:v>
                </c:pt>
                <c:pt idx="5652">
                  <c:v>316.36153999999999</c:v>
                </c:pt>
                <c:pt idx="5653">
                  <c:v>316.37353999999999</c:v>
                </c:pt>
                <c:pt idx="5654">
                  <c:v>316.38314000000003</c:v>
                </c:pt>
                <c:pt idx="5655">
                  <c:v>316.39033999999998</c:v>
                </c:pt>
                <c:pt idx="5656">
                  <c:v>316.39634000000001</c:v>
                </c:pt>
                <c:pt idx="5657">
                  <c:v>316.40233999999998</c:v>
                </c:pt>
                <c:pt idx="5658">
                  <c:v>316.40834000000001</c:v>
                </c:pt>
                <c:pt idx="5659">
                  <c:v>316.41672999999997</c:v>
                </c:pt>
                <c:pt idx="5660">
                  <c:v>316.42633000000001</c:v>
                </c:pt>
                <c:pt idx="5661">
                  <c:v>316.43592999999998</c:v>
                </c:pt>
                <c:pt idx="5662">
                  <c:v>316.44313</c:v>
                </c:pt>
                <c:pt idx="5663">
                  <c:v>316.44792999999999</c:v>
                </c:pt>
                <c:pt idx="5664">
                  <c:v>316.44673</c:v>
                </c:pt>
                <c:pt idx="5665">
                  <c:v>316.44673</c:v>
                </c:pt>
                <c:pt idx="5666">
                  <c:v>316.44792999999999</c:v>
                </c:pt>
                <c:pt idx="5667">
                  <c:v>316.45393000000001</c:v>
                </c:pt>
                <c:pt idx="5668">
                  <c:v>316.46472999999997</c:v>
                </c:pt>
                <c:pt idx="5669">
                  <c:v>316.47913</c:v>
                </c:pt>
                <c:pt idx="5670">
                  <c:v>316.49113</c:v>
                </c:pt>
                <c:pt idx="5671">
                  <c:v>316.50313</c:v>
                </c:pt>
                <c:pt idx="5672">
                  <c:v>316.51033000000001</c:v>
                </c:pt>
                <c:pt idx="5673">
                  <c:v>316.51272999999998</c:v>
                </c:pt>
                <c:pt idx="5674">
                  <c:v>316.51393000000002</c:v>
                </c:pt>
                <c:pt idx="5675">
                  <c:v>316.51513</c:v>
                </c:pt>
                <c:pt idx="5676">
                  <c:v>316.52113000000003</c:v>
                </c:pt>
                <c:pt idx="5677">
                  <c:v>316.53192999999999</c:v>
                </c:pt>
                <c:pt idx="5678">
                  <c:v>316.54512999999997</c:v>
                </c:pt>
                <c:pt idx="5679">
                  <c:v>316.55952000000002</c:v>
                </c:pt>
                <c:pt idx="5680">
                  <c:v>316.57512000000003</c:v>
                </c:pt>
                <c:pt idx="5681">
                  <c:v>316.58591999999999</c:v>
                </c:pt>
                <c:pt idx="5682">
                  <c:v>316.59552000000002</c:v>
                </c:pt>
                <c:pt idx="5683">
                  <c:v>316.60392000000002</c:v>
                </c:pt>
                <c:pt idx="5684">
                  <c:v>316.61471999999998</c:v>
                </c:pt>
                <c:pt idx="5685">
                  <c:v>316.62671999999998</c:v>
                </c:pt>
                <c:pt idx="5686">
                  <c:v>316.63871999999998</c:v>
                </c:pt>
                <c:pt idx="5687">
                  <c:v>316.64832000000001</c:v>
                </c:pt>
                <c:pt idx="5688">
                  <c:v>316.66032000000001</c:v>
                </c:pt>
                <c:pt idx="5689">
                  <c:v>316.67352</c:v>
                </c:pt>
                <c:pt idx="5690">
                  <c:v>316.68551000000002</c:v>
                </c:pt>
                <c:pt idx="5691">
                  <c:v>316.69630999999998</c:v>
                </c:pt>
                <c:pt idx="5692">
                  <c:v>316.70350999999999</c:v>
                </c:pt>
                <c:pt idx="5693">
                  <c:v>316.70951000000002</c:v>
                </c:pt>
                <c:pt idx="5694">
                  <c:v>316.71431000000001</c:v>
                </c:pt>
                <c:pt idx="5695">
                  <c:v>316.72151000000002</c:v>
                </c:pt>
                <c:pt idx="5696">
                  <c:v>316.72991000000002</c:v>
                </c:pt>
                <c:pt idx="5697">
                  <c:v>316.73831000000001</c:v>
                </c:pt>
                <c:pt idx="5698">
                  <c:v>316.74910999999997</c:v>
                </c:pt>
                <c:pt idx="5699">
                  <c:v>316.75990999999999</c:v>
                </c:pt>
                <c:pt idx="5700">
                  <c:v>316.77071000000001</c:v>
                </c:pt>
                <c:pt idx="5701">
                  <c:v>316.77791000000002</c:v>
                </c:pt>
                <c:pt idx="5702">
                  <c:v>316.78030999999999</c:v>
                </c:pt>
                <c:pt idx="5703">
                  <c:v>316.78271000000001</c:v>
                </c:pt>
                <c:pt idx="5704">
                  <c:v>316.78510999999997</c:v>
                </c:pt>
                <c:pt idx="5705">
                  <c:v>316.79111</c:v>
                </c:pt>
                <c:pt idx="5706">
                  <c:v>316.79831000000001</c:v>
                </c:pt>
                <c:pt idx="5707">
                  <c:v>316.80671000000001</c:v>
                </c:pt>
                <c:pt idx="5708">
                  <c:v>316.81630999999999</c:v>
                </c:pt>
                <c:pt idx="5709">
                  <c:v>316.82470000000001</c:v>
                </c:pt>
                <c:pt idx="5710">
                  <c:v>316.83069999999998</c:v>
                </c:pt>
                <c:pt idx="5711">
                  <c:v>316.83789999999999</c:v>
                </c:pt>
                <c:pt idx="5712">
                  <c:v>316.84390000000002</c:v>
                </c:pt>
                <c:pt idx="5713">
                  <c:v>316.8535</c:v>
                </c:pt>
                <c:pt idx="5714">
                  <c:v>316.86430000000001</c:v>
                </c:pt>
                <c:pt idx="5715">
                  <c:v>316.87630000000001</c:v>
                </c:pt>
                <c:pt idx="5716">
                  <c:v>316.8895</c:v>
                </c:pt>
                <c:pt idx="5717">
                  <c:v>316.9015</c:v>
                </c:pt>
                <c:pt idx="5718">
                  <c:v>316.90870000000001</c:v>
                </c:pt>
                <c:pt idx="5719">
                  <c:v>316.91230000000002</c:v>
                </c:pt>
                <c:pt idx="5720">
                  <c:v>316.91469999999998</c:v>
                </c:pt>
                <c:pt idx="5721">
                  <c:v>316.9171</c:v>
                </c:pt>
                <c:pt idx="5722">
                  <c:v>316.92189999999999</c:v>
                </c:pt>
                <c:pt idx="5723">
                  <c:v>316.9255</c:v>
                </c:pt>
                <c:pt idx="5724">
                  <c:v>316.92910000000001</c:v>
                </c:pt>
                <c:pt idx="5725">
                  <c:v>316.93630000000002</c:v>
                </c:pt>
                <c:pt idx="5726">
                  <c:v>316.94830000000002</c:v>
                </c:pt>
                <c:pt idx="5727">
                  <c:v>316.96508999999998</c:v>
                </c:pt>
                <c:pt idx="5728">
                  <c:v>316.97949</c:v>
                </c:pt>
                <c:pt idx="5729">
                  <c:v>316.99029000000002</c:v>
                </c:pt>
                <c:pt idx="5730">
                  <c:v>316.99509</c:v>
                </c:pt>
                <c:pt idx="5731">
                  <c:v>316.99988999999999</c:v>
                </c:pt>
                <c:pt idx="5732">
                  <c:v>317.00709000000001</c:v>
                </c:pt>
                <c:pt idx="5733">
                  <c:v>317.01308999999998</c:v>
                </c:pt>
                <c:pt idx="5734">
                  <c:v>317.02148999999997</c:v>
                </c:pt>
                <c:pt idx="5735">
                  <c:v>317.03228999999999</c:v>
                </c:pt>
                <c:pt idx="5736">
                  <c:v>317.04428999999999</c:v>
                </c:pt>
                <c:pt idx="5737">
                  <c:v>317.05748999999997</c:v>
                </c:pt>
                <c:pt idx="5738">
                  <c:v>317.06828999999999</c:v>
                </c:pt>
                <c:pt idx="5739">
                  <c:v>317.07429000000002</c:v>
                </c:pt>
                <c:pt idx="5740">
                  <c:v>317.07549</c:v>
                </c:pt>
                <c:pt idx="5741">
                  <c:v>317.07668999999999</c:v>
                </c:pt>
                <c:pt idx="5742">
                  <c:v>317.08028999999999</c:v>
                </c:pt>
                <c:pt idx="5743">
                  <c:v>317.08868999999999</c:v>
                </c:pt>
                <c:pt idx="5744">
                  <c:v>317.10068000000001</c:v>
                </c:pt>
                <c:pt idx="5745">
                  <c:v>317.11507999999998</c:v>
                </c:pt>
                <c:pt idx="5746">
                  <c:v>317.13067999999998</c:v>
                </c:pt>
                <c:pt idx="5747">
                  <c:v>317.14508000000001</c:v>
                </c:pt>
                <c:pt idx="5748">
                  <c:v>317.15827999999999</c:v>
                </c:pt>
                <c:pt idx="5749">
                  <c:v>317.16908000000001</c:v>
                </c:pt>
                <c:pt idx="5750">
                  <c:v>317.17507999999998</c:v>
                </c:pt>
                <c:pt idx="5751">
                  <c:v>317.18227999999999</c:v>
                </c:pt>
                <c:pt idx="5752">
                  <c:v>317.18828000000002</c:v>
                </c:pt>
                <c:pt idx="5753">
                  <c:v>317.19547999999998</c:v>
                </c:pt>
                <c:pt idx="5754">
                  <c:v>317.20508000000001</c:v>
                </c:pt>
                <c:pt idx="5755">
                  <c:v>317.21588000000003</c:v>
                </c:pt>
                <c:pt idx="5756">
                  <c:v>317.22667999999999</c:v>
                </c:pt>
                <c:pt idx="5757">
                  <c:v>317.23626999999999</c:v>
                </c:pt>
                <c:pt idx="5758">
                  <c:v>317.24466999999999</c:v>
                </c:pt>
                <c:pt idx="5759">
                  <c:v>317.24946999999997</c:v>
                </c:pt>
                <c:pt idx="5760">
                  <c:v>317.25067000000001</c:v>
                </c:pt>
                <c:pt idx="5761">
                  <c:v>317.25187</c:v>
                </c:pt>
                <c:pt idx="5762">
                  <c:v>317.25306999999998</c:v>
                </c:pt>
                <c:pt idx="5763">
                  <c:v>317.25907000000001</c:v>
                </c:pt>
                <c:pt idx="5764">
                  <c:v>317.26987000000003</c:v>
                </c:pt>
                <c:pt idx="5765">
                  <c:v>317.28426999999999</c:v>
                </c:pt>
                <c:pt idx="5766">
                  <c:v>317.29867000000002</c:v>
                </c:pt>
                <c:pt idx="5767">
                  <c:v>317.30707000000001</c:v>
                </c:pt>
                <c:pt idx="5768">
                  <c:v>317.31187</c:v>
                </c:pt>
                <c:pt idx="5769">
                  <c:v>317.31187</c:v>
                </c:pt>
                <c:pt idx="5770">
                  <c:v>317.30946999999998</c:v>
                </c:pt>
                <c:pt idx="5771">
                  <c:v>317.31067000000002</c:v>
                </c:pt>
                <c:pt idx="5772">
                  <c:v>317.31427000000002</c:v>
                </c:pt>
                <c:pt idx="5773">
                  <c:v>317.32267000000002</c:v>
                </c:pt>
                <c:pt idx="5774">
                  <c:v>317.33467000000002</c:v>
                </c:pt>
                <c:pt idx="5775">
                  <c:v>317.34906999999998</c:v>
                </c:pt>
                <c:pt idx="5776">
                  <c:v>317.36106999999998</c:v>
                </c:pt>
                <c:pt idx="5777">
                  <c:v>317.37186000000003</c:v>
                </c:pt>
                <c:pt idx="5778">
                  <c:v>317.37905999999998</c:v>
                </c:pt>
                <c:pt idx="5779">
                  <c:v>317.38506000000001</c:v>
                </c:pt>
                <c:pt idx="5780">
                  <c:v>317.39105999999998</c:v>
                </c:pt>
                <c:pt idx="5781">
                  <c:v>317.39825999999999</c:v>
                </c:pt>
                <c:pt idx="5782">
                  <c:v>317.40906000000001</c:v>
                </c:pt>
                <c:pt idx="5783">
                  <c:v>317.42225999999999</c:v>
                </c:pt>
                <c:pt idx="5784">
                  <c:v>317.43425999999999</c:v>
                </c:pt>
                <c:pt idx="5785">
                  <c:v>317.44506000000001</c:v>
                </c:pt>
                <c:pt idx="5786">
                  <c:v>317.45346000000001</c:v>
                </c:pt>
                <c:pt idx="5787">
                  <c:v>317.45945999999998</c:v>
                </c:pt>
                <c:pt idx="5788">
                  <c:v>317.46546000000001</c:v>
                </c:pt>
                <c:pt idx="5789">
                  <c:v>317.47266000000002</c:v>
                </c:pt>
                <c:pt idx="5790">
                  <c:v>317.48226</c:v>
                </c:pt>
                <c:pt idx="5791">
                  <c:v>317.49545999999998</c:v>
                </c:pt>
                <c:pt idx="5792">
                  <c:v>317.51105000000001</c:v>
                </c:pt>
                <c:pt idx="5793">
                  <c:v>317.52424999999999</c:v>
                </c:pt>
                <c:pt idx="5794">
                  <c:v>317.53505000000001</c:v>
                </c:pt>
                <c:pt idx="5795">
                  <c:v>317.54345000000001</c:v>
                </c:pt>
                <c:pt idx="5796">
                  <c:v>317.54944999999998</c:v>
                </c:pt>
                <c:pt idx="5797">
                  <c:v>317.55425000000002</c:v>
                </c:pt>
                <c:pt idx="5798">
                  <c:v>317.55784999999997</c:v>
                </c:pt>
                <c:pt idx="5799">
                  <c:v>317.56144999999998</c:v>
                </c:pt>
                <c:pt idx="5800">
                  <c:v>317.56504999999999</c:v>
                </c:pt>
                <c:pt idx="5801">
                  <c:v>317.57585</c:v>
                </c:pt>
                <c:pt idx="5802">
                  <c:v>317.58904999999999</c:v>
                </c:pt>
                <c:pt idx="5803">
                  <c:v>317.60225000000003</c:v>
                </c:pt>
                <c:pt idx="5804">
                  <c:v>317.61185</c:v>
                </c:pt>
                <c:pt idx="5805">
                  <c:v>317.61784999999998</c:v>
                </c:pt>
                <c:pt idx="5806">
                  <c:v>317.61905000000002</c:v>
                </c:pt>
                <c:pt idx="5807">
                  <c:v>317.61545000000001</c:v>
                </c:pt>
                <c:pt idx="5808">
                  <c:v>317.61545000000001</c:v>
                </c:pt>
                <c:pt idx="5809">
                  <c:v>317.61784999999998</c:v>
                </c:pt>
                <c:pt idx="5810">
                  <c:v>317.62265000000002</c:v>
                </c:pt>
                <c:pt idx="5811">
                  <c:v>317.63225</c:v>
                </c:pt>
                <c:pt idx="5812">
                  <c:v>317.64424000000002</c:v>
                </c:pt>
                <c:pt idx="5813">
                  <c:v>317.65624000000003</c:v>
                </c:pt>
                <c:pt idx="5814">
                  <c:v>317.66703999999999</c:v>
                </c:pt>
                <c:pt idx="5815">
                  <c:v>317.67664000000002</c:v>
                </c:pt>
                <c:pt idx="5816">
                  <c:v>317.68263999999999</c:v>
                </c:pt>
                <c:pt idx="5817">
                  <c:v>317.68864000000002</c:v>
                </c:pt>
                <c:pt idx="5818">
                  <c:v>317.69704000000002</c:v>
                </c:pt>
                <c:pt idx="5819">
                  <c:v>317.70544000000001</c:v>
                </c:pt>
                <c:pt idx="5820">
                  <c:v>317.71503999999999</c:v>
                </c:pt>
                <c:pt idx="5821">
                  <c:v>317.72343999999998</c:v>
                </c:pt>
                <c:pt idx="5822">
                  <c:v>317.73304000000002</c:v>
                </c:pt>
                <c:pt idx="5823">
                  <c:v>317.74383999999998</c:v>
                </c:pt>
                <c:pt idx="5824">
                  <c:v>317.75223999999997</c:v>
                </c:pt>
                <c:pt idx="5825">
                  <c:v>317.75824</c:v>
                </c:pt>
                <c:pt idx="5826">
                  <c:v>317.76423999999997</c:v>
                </c:pt>
                <c:pt idx="5827">
                  <c:v>317.76904000000002</c:v>
                </c:pt>
                <c:pt idx="5828">
                  <c:v>317.77623</c:v>
                </c:pt>
                <c:pt idx="5829">
                  <c:v>317.78703000000002</c:v>
                </c:pt>
                <c:pt idx="5830">
                  <c:v>317.79782999999998</c:v>
                </c:pt>
                <c:pt idx="5831">
                  <c:v>317.80982999999998</c:v>
                </c:pt>
                <c:pt idx="5832">
                  <c:v>317.82182999999998</c:v>
                </c:pt>
                <c:pt idx="5833">
                  <c:v>317.83262999999999</c:v>
                </c:pt>
                <c:pt idx="5834">
                  <c:v>317.84222999999997</c:v>
                </c:pt>
                <c:pt idx="5835">
                  <c:v>317.84582999999998</c:v>
                </c:pt>
                <c:pt idx="5836">
                  <c:v>317.84823</c:v>
                </c:pt>
                <c:pt idx="5837">
                  <c:v>317.85302999999999</c:v>
                </c:pt>
                <c:pt idx="5838">
                  <c:v>317.86023</c:v>
                </c:pt>
                <c:pt idx="5839">
                  <c:v>317.87103000000002</c:v>
                </c:pt>
                <c:pt idx="5840">
                  <c:v>317.88303000000002</c:v>
                </c:pt>
                <c:pt idx="5841">
                  <c:v>317.89742999999999</c:v>
                </c:pt>
                <c:pt idx="5842">
                  <c:v>317.90821999999997</c:v>
                </c:pt>
                <c:pt idx="5843">
                  <c:v>317.91662000000002</c:v>
                </c:pt>
                <c:pt idx="5844">
                  <c:v>317.92502000000002</c:v>
                </c:pt>
                <c:pt idx="5845">
                  <c:v>317.93462</c:v>
                </c:pt>
                <c:pt idx="5846">
                  <c:v>317.94301999999999</c:v>
                </c:pt>
                <c:pt idx="5847">
                  <c:v>317.95382000000001</c:v>
                </c:pt>
                <c:pt idx="5848">
                  <c:v>317.96462000000002</c:v>
                </c:pt>
                <c:pt idx="5849">
                  <c:v>317.97541999999999</c:v>
                </c:pt>
                <c:pt idx="5850">
                  <c:v>317.98502000000002</c:v>
                </c:pt>
                <c:pt idx="5851">
                  <c:v>317.99702000000002</c:v>
                </c:pt>
                <c:pt idx="5852">
                  <c:v>318.00301999999999</c:v>
                </c:pt>
                <c:pt idx="5853">
                  <c:v>318.00781999999998</c:v>
                </c:pt>
                <c:pt idx="5854">
                  <c:v>318.00902000000002</c:v>
                </c:pt>
                <c:pt idx="5855">
                  <c:v>318.00781999999998</c:v>
                </c:pt>
                <c:pt idx="5856">
                  <c:v>318.00781999999998</c:v>
                </c:pt>
                <c:pt idx="5857">
                  <c:v>318.01022</c:v>
                </c:pt>
                <c:pt idx="5858">
                  <c:v>318.01382000000001</c:v>
                </c:pt>
                <c:pt idx="5859">
                  <c:v>318.01981999999998</c:v>
                </c:pt>
                <c:pt idx="5860">
                  <c:v>318.02701999999999</c:v>
                </c:pt>
                <c:pt idx="5861">
                  <c:v>318.03541999999999</c:v>
                </c:pt>
                <c:pt idx="5862">
                  <c:v>318.04620999999997</c:v>
                </c:pt>
                <c:pt idx="5863">
                  <c:v>318.05461000000003</c:v>
                </c:pt>
                <c:pt idx="5864">
                  <c:v>318.05700999999999</c:v>
                </c:pt>
                <c:pt idx="5865">
                  <c:v>318.05820999999997</c:v>
                </c:pt>
                <c:pt idx="5866">
                  <c:v>318.06180999999998</c:v>
                </c:pt>
                <c:pt idx="5867">
                  <c:v>318.06900999999999</c:v>
                </c:pt>
                <c:pt idx="5868">
                  <c:v>318.07981000000001</c:v>
                </c:pt>
                <c:pt idx="5869">
                  <c:v>318.09181000000001</c:v>
                </c:pt>
                <c:pt idx="5870">
                  <c:v>318.10381000000001</c:v>
                </c:pt>
                <c:pt idx="5871">
                  <c:v>318.11581000000001</c:v>
                </c:pt>
                <c:pt idx="5872">
                  <c:v>318.12421000000001</c:v>
                </c:pt>
                <c:pt idx="5873">
                  <c:v>318.13141000000002</c:v>
                </c:pt>
                <c:pt idx="5874">
                  <c:v>318.13981000000001</c:v>
                </c:pt>
                <c:pt idx="5875">
                  <c:v>318.14940999999999</c:v>
                </c:pt>
                <c:pt idx="5876">
                  <c:v>318.15780999999998</c:v>
                </c:pt>
                <c:pt idx="5877">
                  <c:v>318.16980999999998</c:v>
                </c:pt>
                <c:pt idx="5878">
                  <c:v>318.18060000000003</c:v>
                </c:pt>
                <c:pt idx="5879">
                  <c:v>318.19139999999999</c:v>
                </c:pt>
                <c:pt idx="5880">
                  <c:v>318.2022</c:v>
                </c:pt>
                <c:pt idx="5881">
                  <c:v>318.21179999999998</c:v>
                </c:pt>
                <c:pt idx="5882">
                  <c:v>318.21899999999999</c:v>
                </c:pt>
                <c:pt idx="5883">
                  <c:v>318.22500000000002</c:v>
                </c:pt>
                <c:pt idx="5884">
                  <c:v>318.22980000000001</c:v>
                </c:pt>
                <c:pt idx="5885">
                  <c:v>318.2346</c:v>
                </c:pt>
                <c:pt idx="5886">
                  <c:v>318.24180000000001</c:v>
                </c:pt>
                <c:pt idx="5887">
                  <c:v>318.255</c:v>
                </c:pt>
                <c:pt idx="5888">
                  <c:v>318.2706</c:v>
                </c:pt>
                <c:pt idx="5889">
                  <c:v>318.28500000000003</c:v>
                </c:pt>
                <c:pt idx="5890">
                  <c:v>318.29700000000003</c:v>
                </c:pt>
                <c:pt idx="5891">
                  <c:v>318.30540000000002</c:v>
                </c:pt>
                <c:pt idx="5892">
                  <c:v>318.31259999999997</c:v>
                </c:pt>
                <c:pt idx="5893">
                  <c:v>318.31738999999999</c:v>
                </c:pt>
                <c:pt idx="5894">
                  <c:v>318.32098999999999</c:v>
                </c:pt>
                <c:pt idx="5895">
                  <c:v>318.32459</c:v>
                </c:pt>
                <c:pt idx="5896">
                  <c:v>318.32938999999999</c:v>
                </c:pt>
                <c:pt idx="5897">
                  <c:v>318.33778999999998</c:v>
                </c:pt>
                <c:pt idx="5898">
                  <c:v>318.34859</c:v>
                </c:pt>
                <c:pt idx="5899">
                  <c:v>318.35818999999998</c:v>
                </c:pt>
                <c:pt idx="5900">
                  <c:v>318.36658999999997</c:v>
                </c:pt>
                <c:pt idx="5901">
                  <c:v>318.37139000000002</c:v>
                </c:pt>
                <c:pt idx="5902">
                  <c:v>318.37259</c:v>
                </c:pt>
                <c:pt idx="5903">
                  <c:v>318.37499000000003</c:v>
                </c:pt>
                <c:pt idx="5904">
                  <c:v>318.37738999999999</c:v>
                </c:pt>
                <c:pt idx="5905">
                  <c:v>318.38339000000002</c:v>
                </c:pt>
                <c:pt idx="5906">
                  <c:v>318.39179000000001</c:v>
                </c:pt>
                <c:pt idx="5907">
                  <c:v>318.40019000000001</c:v>
                </c:pt>
                <c:pt idx="5908">
                  <c:v>318.40978999999999</c:v>
                </c:pt>
                <c:pt idx="5909">
                  <c:v>318.41939000000002</c:v>
                </c:pt>
                <c:pt idx="5910">
                  <c:v>318.42779000000002</c:v>
                </c:pt>
                <c:pt idx="5911">
                  <c:v>318.43499000000003</c:v>
                </c:pt>
                <c:pt idx="5912">
                  <c:v>318.44459000000001</c:v>
                </c:pt>
                <c:pt idx="5913">
                  <c:v>318.45418000000001</c:v>
                </c:pt>
                <c:pt idx="5914">
                  <c:v>318.46377999999999</c:v>
                </c:pt>
                <c:pt idx="5915">
                  <c:v>318.47458</c:v>
                </c:pt>
                <c:pt idx="5916">
                  <c:v>318.48777999999999</c:v>
                </c:pt>
                <c:pt idx="5917">
                  <c:v>318.49738000000002</c:v>
                </c:pt>
                <c:pt idx="5918">
                  <c:v>318.50457999999998</c:v>
                </c:pt>
                <c:pt idx="5919">
                  <c:v>318.51058</c:v>
                </c:pt>
                <c:pt idx="5920">
                  <c:v>318.51778000000002</c:v>
                </c:pt>
                <c:pt idx="5921">
                  <c:v>318.52377999999999</c:v>
                </c:pt>
                <c:pt idx="5922">
                  <c:v>318.52857999999998</c:v>
                </c:pt>
                <c:pt idx="5923">
                  <c:v>318.53338000000002</c:v>
                </c:pt>
                <c:pt idx="5924">
                  <c:v>318.53818000000001</c:v>
                </c:pt>
                <c:pt idx="5925">
                  <c:v>318.54658000000001</c:v>
                </c:pt>
                <c:pt idx="5926">
                  <c:v>318.55858000000001</c:v>
                </c:pt>
                <c:pt idx="5927">
                  <c:v>318.57418000000001</c:v>
                </c:pt>
                <c:pt idx="5928">
                  <c:v>318.58857</c:v>
                </c:pt>
                <c:pt idx="5929">
                  <c:v>318.59937000000002</c:v>
                </c:pt>
                <c:pt idx="5930">
                  <c:v>318.60656999999998</c:v>
                </c:pt>
                <c:pt idx="5931">
                  <c:v>318.61376999999999</c:v>
                </c:pt>
                <c:pt idx="5932">
                  <c:v>318.61856999999998</c:v>
                </c:pt>
                <c:pt idx="5933">
                  <c:v>318.62216999999998</c:v>
                </c:pt>
                <c:pt idx="5934">
                  <c:v>318.62817000000001</c:v>
                </c:pt>
                <c:pt idx="5935">
                  <c:v>318.63537000000002</c:v>
                </c:pt>
                <c:pt idx="5936">
                  <c:v>318.64497</c:v>
                </c:pt>
                <c:pt idx="5937">
                  <c:v>318.65816999999998</c:v>
                </c:pt>
                <c:pt idx="5938">
                  <c:v>318.67257000000001</c:v>
                </c:pt>
                <c:pt idx="5939">
                  <c:v>318.68817000000001</c:v>
                </c:pt>
                <c:pt idx="5940">
                  <c:v>318.70017000000001</c:v>
                </c:pt>
                <c:pt idx="5941">
                  <c:v>319.01934</c:v>
                </c:pt>
                <c:pt idx="5942">
                  <c:v>319.02893999999998</c:v>
                </c:pt>
                <c:pt idx="5943">
                  <c:v>319.04093999999998</c:v>
                </c:pt>
                <c:pt idx="5944">
                  <c:v>319.05174</c:v>
                </c:pt>
                <c:pt idx="5945">
                  <c:v>319.06254000000001</c:v>
                </c:pt>
                <c:pt idx="5946">
                  <c:v>319.07094000000001</c:v>
                </c:pt>
                <c:pt idx="5947">
                  <c:v>319.07574</c:v>
                </c:pt>
                <c:pt idx="5948">
                  <c:v>319.07814000000002</c:v>
                </c:pt>
                <c:pt idx="5949">
                  <c:v>319.08413999999999</c:v>
                </c:pt>
                <c:pt idx="5950">
                  <c:v>319.08893999999998</c:v>
                </c:pt>
                <c:pt idx="5951">
                  <c:v>319.09613999999999</c:v>
                </c:pt>
                <c:pt idx="5952">
                  <c:v>319.10574000000003</c:v>
                </c:pt>
                <c:pt idx="5953">
                  <c:v>319.11534</c:v>
                </c:pt>
                <c:pt idx="5954">
                  <c:v>319.12133999999998</c:v>
                </c:pt>
                <c:pt idx="5955">
                  <c:v>319.12734</c:v>
                </c:pt>
                <c:pt idx="5956">
                  <c:v>319.12853999999999</c:v>
                </c:pt>
                <c:pt idx="5957">
                  <c:v>319.12853999999999</c:v>
                </c:pt>
                <c:pt idx="5958">
                  <c:v>319.12974000000003</c:v>
                </c:pt>
                <c:pt idx="5959">
                  <c:v>319.13452999999998</c:v>
                </c:pt>
                <c:pt idx="5960">
                  <c:v>319.14173</c:v>
                </c:pt>
                <c:pt idx="5961">
                  <c:v>319.15012999999999</c:v>
                </c:pt>
                <c:pt idx="5962">
                  <c:v>319.15973000000002</c:v>
                </c:pt>
                <c:pt idx="5963">
                  <c:v>319.16813000000002</c:v>
                </c:pt>
                <c:pt idx="5964">
                  <c:v>319.17653000000001</c:v>
                </c:pt>
                <c:pt idx="5965">
                  <c:v>319.18373000000003</c:v>
                </c:pt>
                <c:pt idx="5966">
                  <c:v>319.18853000000001</c:v>
                </c:pt>
                <c:pt idx="5967">
                  <c:v>319.19573000000003</c:v>
                </c:pt>
                <c:pt idx="5968">
                  <c:v>319.20173</c:v>
                </c:pt>
                <c:pt idx="5969">
                  <c:v>319.20773000000003</c:v>
                </c:pt>
                <c:pt idx="5970">
                  <c:v>319.21613000000002</c:v>
                </c:pt>
                <c:pt idx="5971">
                  <c:v>319.22692999999998</c:v>
                </c:pt>
                <c:pt idx="5972">
                  <c:v>319.23773</c:v>
                </c:pt>
                <c:pt idx="5973">
                  <c:v>319.24973</c:v>
                </c:pt>
                <c:pt idx="5974">
                  <c:v>319.25932999999998</c:v>
                </c:pt>
                <c:pt idx="5975">
                  <c:v>319.26772</c:v>
                </c:pt>
                <c:pt idx="5976">
                  <c:v>319.27372000000003</c:v>
                </c:pt>
                <c:pt idx="5977">
                  <c:v>319.27852000000001</c:v>
                </c:pt>
                <c:pt idx="5978">
                  <c:v>319.28451999999999</c:v>
                </c:pt>
                <c:pt idx="5979">
                  <c:v>319.29291999999998</c:v>
                </c:pt>
                <c:pt idx="5980">
                  <c:v>319.30612000000002</c:v>
                </c:pt>
                <c:pt idx="5981">
                  <c:v>319.32411999999999</c:v>
                </c:pt>
                <c:pt idx="5982">
                  <c:v>319.34212000000002</c:v>
                </c:pt>
                <c:pt idx="5983">
                  <c:v>319.35532000000001</c:v>
                </c:pt>
                <c:pt idx="5984">
                  <c:v>319.36252000000002</c:v>
                </c:pt>
                <c:pt idx="5985">
                  <c:v>319.36732000000001</c:v>
                </c:pt>
                <c:pt idx="5986">
                  <c:v>319.37092000000001</c:v>
                </c:pt>
                <c:pt idx="5987">
                  <c:v>319.37452000000002</c:v>
                </c:pt>
                <c:pt idx="5988">
                  <c:v>319.37932000000001</c:v>
                </c:pt>
                <c:pt idx="5989">
                  <c:v>319.38772</c:v>
                </c:pt>
                <c:pt idx="5990">
                  <c:v>319.40332000000001</c:v>
                </c:pt>
                <c:pt idx="5991">
                  <c:v>319.42011000000002</c:v>
                </c:pt>
                <c:pt idx="5992">
                  <c:v>319.43450999999999</c:v>
                </c:pt>
                <c:pt idx="5993">
                  <c:v>319.44290999999998</c:v>
                </c:pt>
                <c:pt idx="5994">
                  <c:v>319.45130999999998</c:v>
                </c:pt>
                <c:pt idx="5995">
                  <c:v>319.45731000000001</c:v>
                </c:pt>
                <c:pt idx="5996">
                  <c:v>319.46690999999998</c:v>
                </c:pt>
                <c:pt idx="5997">
                  <c:v>319.47651000000002</c:v>
                </c:pt>
                <c:pt idx="5998">
                  <c:v>319.48611</c:v>
                </c:pt>
                <c:pt idx="5999">
                  <c:v>319.49570999999997</c:v>
                </c:pt>
                <c:pt idx="6000">
                  <c:v>319.50770999999997</c:v>
                </c:pt>
                <c:pt idx="6001">
                  <c:v>319.51731000000001</c:v>
                </c:pt>
                <c:pt idx="6002">
                  <c:v>319.52451000000002</c:v>
                </c:pt>
                <c:pt idx="6003">
                  <c:v>319.52571</c:v>
                </c:pt>
                <c:pt idx="6004">
                  <c:v>319.52211</c:v>
                </c:pt>
                <c:pt idx="6005">
                  <c:v>319.51970999999998</c:v>
                </c:pt>
                <c:pt idx="6006">
                  <c:v>319.52091000000001</c:v>
                </c:pt>
                <c:pt idx="6007">
                  <c:v>319.52571</c:v>
                </c:pt>
                <c:pt idx="6008">
                  <c:v>319.53291000000002</c:v>
                </c:pt>
                <c:pt idx="6009">
                  <c:v>319.54129999999998</c:v>
                </c:pt>
                <c:pt idx="6010">
                  <c:v>319.55090000000001</c:v>
                </c:pt>
                <c:pt idx="6011">
                  <c:v>319.55689999999998</c:v>
                </c:pt>
                <c:pt idx="6012">
                  <c:v>319.56169999999997</c:v>
                </c:pt>
                <c:pt idx="6013">
                  <c:v>319.56290000000001</c:v>
                </c:pt>
                <c:pt idx="6014">
                  <c:v>319.56290000000001</c:v>
                </c:pt>
                <c:pt idx="6015">
                  <c:v>319.5641</c:v>
                </c:pt>
                <c:pt idx="6016">
                  <c:v>319.56650000000002</c:v>
                </c:pt>
                <c:pt idx="6017">
                  <c:v>319.57490000000001</c:v>
                </c:pt>
                <c:pt idx="6018">
                  <c:v>319.58929999999998</c:v>
                </c:pt>
                <c:pt idx="6019">
                  <c:v>319.6037</c:v>
                </c:pt>
                <c:pt idx="6020">
                  <c:v>319.6157</c:v>
                </c:pt>
                <c:pt idx="6021">
                  <c:v>319.62290000000002</c:v>
                </c:pt>
                <c:pt idx="6022">
                  <c:v>319.6277</c:v>
                </c:pt>
                <c:pt idx="6023">
                  <c:v>319.63130000000001</c:v>
                </c:pt>
                <c:pt idx="6024">
                  <c:v>319.63729999999998</c:v>
                </c:pt>
                <c:pt idx="6025">
                  <c:v>319.64449999999999</c:v>
                </c:pt>
                <c:pt idx="6026">
                  <c:v>319.65289999999999</c:v>
                </c:pt>
                <c:pt idx="6027">
                  <c:v>319.66370000000001</c:v>
                </c:pt>
                <c:pt idx="6028">
                  <c:v>319.67809</c:v>
                </c:pt>
                <c:pt idx="6029">
                  <c:v>319.69249000000002</c:v>
                </c:pt>
                <c:pt idx="6030">
                  <c:v>319.70449000000002</c:v>
                </c:pt>
                <c:pt idx="6031">
                  <c:v>319.71409</c:v>
                </c:pt>
                <c:pt idx="6032">
                  <c:v>319.72489000000002</c:v>
                </c:pt>
                <c:pt idx="6033">
                  <c:v>319.73329000000001</c:v>
                </c:pt>
                <c:pt idx="6034">
                  <c:v>319.74288999999999</c:v>
                </c:pt>
                <c:pt idx="6035">
                  <c:v>319.75009</c:v>
                </c:pt>
                <c:pt idx="6036">
                  <c:v>319.75848999999999</c:v>
                </c:pt>
                <c:pt idx="6037">
                  <c:v>319.77168999999998</c:v>
                </c:pt>
                <c:pt idx="6038">
                  <c:v>319.78728999999998</c:v>
                </c:pt>
                <c:pt idx="6039">
                  <c:v>319.80169000000001</c:v>
                </c:pt>
                <c:pt idx="6040">
                  <c:v>319.81247999999999</c:v>
                </c:pt>
                <c:pt idx="6041">
                  <c:v>319.81848000000002</c:v>
                </c:pt>
                <c:pt idx="6042">
                  <c:v>319.81968000000001</c:v>
                </c:pt>
                <c:pt idx="6043">
                  <c:v>319.82087999999999</c:v>
                </c:pt>
                <c:pt idx="6044">
                  <c:v>319.82447999999999</c:v>
                </c:pt>
                <c:pt idx="6045">
                  <c:v>319.83168000000001</c:v>
                </c:pt>
                <c:pt idx="6046">
                  <c:v>319.84248000000002</c:v>
                </c:pt>
                <c:pt idx="6047">
                  <c:v>319.85327999999998</c:v>
                </c:pt>
                <c:pt idx="6048">
                  <c:v>319.86527999999998</c:v>
                </c:pt>
                <c:pt idx="6049">
                  <c:v>319.87608</c:v>
                </c:pt>
                <c:pt idx="6050">
                  <c:v>319.88087999999999</c:v>
                </c:pt>
                <c:pt idx="6051">
                  <c:v>319.88207999999997</c:v>
                </c:pt>
                <c:pt idx="6052">
                  <c:v>319.88087999999999</c:v>
                </c:pt>
                <c:pt idx="6053">
                  <c:v>319.88087999999999</c:v>
                </c:pt>
                <c:pt idx="6054">
                  <c:v>319.88448</c:v>
                </c:pt>
                <c:pt idx="6055">
                  <c:v>319.88927999999999</c:v>
                </c:pt>
                <c:pt idx="6056">
                  <c:v>319.89888000000002</c:v>
                </c:pt>
                <c:pt idx="6057">
                  <c:v>319.90848</c:v>
                </c:pt>
                <c:pt idx="6058">
                  <c:v>319.91568000000001</c:v>
                </c:pt>
                <c:pt idx="6059">
                  <c:v>319.92167999999998</c:v>
                </c:pt>
                <c:pt idx="6060">
                  <c:v>319.92768000000001</c:v>
                </c:pt>
                <c:pt idx="6061">
                  <c:v>319.93727999999999</c:v>
                </c:pt>
                <c:pt idx="6062">
                  <c:v>319.94806999999997</c:v>
                </c:pt>
                <c:pt idx="6063">
                  <c:v>319.95647000000002</c:v>
                </c:pt>
                <c:pt idx="6064">
                  <c:v>319.96607</c:v>
                </c:pt>
                <c:pt idx="6065">
                  <c:v>319.97807</c:v>
                </c:pt>
                <c:pt idx="6066">
                  <c:v>319.99007</c:v>
                </c:pt>
                <c:pt idx="6067">
                  <c:v>319.99966999999998</c:v>
                </c:pt>
                <c:pt idx="6068">
                  <c:v>320.00447000000003</c:v>
                </c:pt>
                <c:pt idx="6069">
                  <c:v>320.00567000000001</c:v>
                </c:pt>
                <c:pt idx="6070">
                  <c:v>320.00447000000003</c:v>
                </c:pt>
                <c:pt idx="6071">
                  <c:v>320.00567000000001</c:v>
                </c:pt>
                <c:pt idx="6072">
                  <c:v>320.01047</c:v>
                </c:pt>
                <c:pt idx="6073">
                  <c:v>320.02006999999998</c:v>
                </c:pt>
                <c:pt idx="6074">
                  <c:v>320.03327000000002</c:v>
                </c:pt>
                <c:pt idx="6075">
                  <c:v>320.04766999999998</c:v>
                </c:pt>
                <c:pt idx="6076">
                  <c:v>320.06446999999997</c:v>
                </c:pt>
                <c:pt idx="6077">
                  <c:v>320.07646999999997</c:v>
                </c:pt>
                <c:pt idx="6078">
                  <c:v>320.08605999999997</c:v>
                </c:pt>
                <c:pt idx="6079">
                  <c:v>320.09086000000002</c:v>
                </c:pt>
                <c:pt idx="6080">
                  <c:v>320.09325999999999</c:v>
                </c:pt>
                <c:pt idx="6081">
                  <c:v>320.09805999999998</c:v>
                </c:pt>
                <c:pt idx="6082">
                  <c:v>320.10525999999999</c:v>
                </c:pt>
                <c:pt idx="6083">
                  <c:v>320.11606</c:v>
                </c:pt>
                <c:pt idx="6084">
                  <c:v>320.12925999999999</c:v>
                </c:pt>
                <c:pt idx="6085">
                  <c:v>320.14485999999999</c:v>
                </c:pt>
                <c:pt idx="6086">
                  <c:v>320.15926000000002</c:v>
                </c:pt>
                <c:pt idx="6087">
                  <c:v>320.17126000000002</c:v>
                </c:pt>
                <c:pt idx="6088">
                  <c:v>320.17966000000001</c:v>
                </c:pt>
                <c:pt idx="6089">
                  <c:v>320.18686000000002</c:v>
                </c:pt>
                <c:pt idx="6090">
                  <c:v>320.19526000000002</c:v>
                </c:pt>
                <c:pt idx="6091">
                  <c:v>320.20366000000001</c:v>
                </c:pt>
                <c:pt idx="6092">
                  <c:v>320.21325999999999</c:v>
                </c:pt>
                <c:pt idx="6093">
                  <c:v>320.22404999999998</c:v>
                </c:pt>
                <c:pt idx="6094">
                  <c:v>320.23484999999999</c:v>
                </c:pt>
                <c:pt idx="6095">
                  <c:v>320.24565000000001</c:v>
                </c:pt>
                <c:pt idx="6096">
                  <c:v>320.25285000000002</c:v>
                </c:pt>
                <c:pt idx="6097">
                  <c:v>320.25644999999997</c:v>
                </c:pt>
                <c:pt idx="6098">
                  <c:v>320.25644999999997</c:v>
                </c:pt>
                <c:pt idx="6099">
                  <c:v>320.25405000000001</c:v>
                </c:pt>
                <c:pt idx="6100">
                  <c:v>320.25285000000002</c:v>
                </c:pt>
                <c:pt idx="6101">
                  <c:v>320.25524999999999</c:v>
                </c:pt>
                <c:pt idx="6102">
                  <c:v>320.26125000000002</c:v>
                </c:pt>
                <c:pt idx="6103">
                  <c:v>320.27204999999998</c:v>
                </c:pt>
                <c:pt idx="6104">
                  <c:v>320.28404999999998</c:v>
                </c:pt>
                <c:pt idx="6105">
                  <c:v>320.29244999999997</c:v>
                </c:pt>
                <c:pt idx="6106">
                  <c:v>320.29725000000002</c:v>
                </c:pt>
                <c:pt idx="6107">
                  <c:v>320.29845</c:v>
                </c:pt>
                <c:pt idx="6108">
                  <c:v>320.30205000000001</c:v>
                </c:pt>
                <c:pt idx="6109">
                  <c:v>320.30565000000001</c:v>
                </c:pt>
                <c:pt idx="6110">
                  <c:v>320.31164999999999</c:v>
                </c:pt>
                <c:pt idx="6111">
                  <c:v>320.31885</c:v>
                </c:pt>
                <c:pt idx="6112">
                  <c:v>320.32844999999998</c:v>
                </c:pt>
                <c:pt idx="6113">
                  <c:v>320.33564999999999</c:v>
                </c:pt>
                <c:pt idx="6114">
                  <c:v>320.34044999999998</c:v>
                </c:pt>
                <c:pt idx="6115">
                  <c:v>320.34165000000002</c:v>
                </c:pt>
                <c:pt idx="6116">
                  <c:v>320.33924999999999</c:v>
                </c:pt>
                <c:pt idx="6117">
                  <c:v>320.33805000000001</c:v>
                </c:pt>
                <c:pt idx="6118">
                  <c:v>320.34165000000002</c:v>
                </c:pt>
                <c:pt idx="6119">
                  <c:v>320.35005000000001</c:v>
                </c:pt>
                <c:pt idx="6120">
                  <c:v>320.36444</c:v>
                </c:pt>
                <c:pt idx="6121">
                  <c:v>320.38123999999999</c:v>
                </c:pt>
                <c:pt idx="6122">
                  <c:v>320.39564000000001</c:v>
                </c:pt>
                <c:pt idx="6123">
                  <c:v>320.40404000000001</c:v>
                </c:pt>
                <c:pt idx="6124">
                  <c:v>320.41124000000002</c:v>
                </c:pt>
                <c:pt idx="6125">
                  <c:v>320.41723999999999</c:v>
                </c:pt>
                <c:pt idx="6126">
                  <c:v>320.42444</c:v>
                </c:pt>
                <c:pt idx="6127">
                  <c:v>320.43164000000002</c:v>
                </c:pt>
                <c:pt idx="6128">
                  <c:v>320.44243999999998</c:v>
                </c:pt>
                <c:pt idx="6129">
                  <c:v>320.45323999999999</c:v>
                </c:pt>
                <c:pt idx="6130">
                  <c:v>320.46764000000002</c:v>
                </c:pt>
                <c:pt idx="6131">
                  <c:v>320.48084</c:v>
                </c:pt>
                <c:pt idx="6132">
                  <c:v>320.49403000000001</c:v>
                </c:pt>
                <c:pt idx="6133">
                  <c:v>320.50483000000003</c:v>
                </c:pt>
                <c:pt idx="6134">
                  <c:v>320.50842999999998</c:v>
                </c:pt>
                <c:pt idx="6135">
                  <c:v>320.50842999999998</c:v>
                </c:pt>
                <c:pt idx="6136">
                  <c:v>320.50963000000002</c:v>
                </c:pt>
                <c:pt idx="6137">
                  <c:v>320.51202999999998</c:v>
                </c:pt>
                <c:pt idx="6138">
                  <c:v>320.51803000000001</c:v>
                </c:pt>
                <c:pt idx="6139">
                  <c:v>320.52883000000003</c:v>
                </c:pt>
                <c:pt idx="6140">
                  <c:v>320.54442999999998</c:v>
                </c:pt>
                <c:pt idx="6141">
                  <c:v>320.56002999999998</c:v>
                </c:pt>
                <c:pt idx="6142">
                  <c:v>320.57202999999998</c:v>
                </c:pt>
                <c:pt idx="6143">
                  <c:v>320.58042999999998</c:v>
                </c:pt>
                <c:pt idx="6144">
                  <c:v>320.58523000000002</c:v>
                </c:pt>
                <c:pt idx="6145">
                  <c:v>320.58882999999997</c:v>
                </c:pt>
                <c:pt idx="6146">
                  <c:v>320.59123</c:v>
                </c:pt>
                <c:pt idx="6147">
                  <c:v>320.59483</c:v>
                </c:pt>
                <c:pt idx="6148">
                  <c:v>320.60082999999997</c:v>
                </c:pt>
                <c:pt idx="6149">
                  <c:v>320.60802999999999</c:v>
                </c:pt>
                <c:pt idx="6150">
                  <c:v>320.61642999999998</c:v>
                </c:pt>
                <c:pt idx="6151">
                  <c:v>320.62603000000001</c:v>
                </c:pt>
                <c:pt idx="6152">
                  <c:v>320.63441999999998</c:v>
                </c:pt>
                <c:pt idx="6153">
                  <c:v>320.63682</c:v>
                </c:pt>
                <c:pt idx="6154">
                  <c:v>320.63922000000002</c:v>
                </c:pt>
                <c:pt idx="6155">
                  <c:v>320.64402000000001</c:v>
                </c:pt>
                <c:pt idx="6156">
                  <c:v>320.65001999999998</c:v>
                </c:pt>
                <c:pt idx="6157">
                  <c:v>320.65722</c:v>
                </c:pt>
                <c:pt idx="6158">
                  <c:v>320.66802000000001</c:v>
                </c:pt>
                <c:pt idx="6159">
                  <c:v>320.67881999999997</c:v>
                </c:pt>
                <c:pt idx="6160">
                  <c:v>320.68601999999998</c:v>
                </c:pt>
                <c:pt idx="6161">
                  <c:v>320.69081999999997</c:v>
                </c:pt>
                <c:pt idx="6162">
                  <c:v>320.69441999999998</c:v>
                </c:pt>
                <c:pt idx="6163">
                  <c:v>320.69682</c:v>
                </c:pt>
                <c:pt idx="6164">
                  <c:v>320.69801999999999</c:v>
                </c:pt>
                <c:pt idx="6165">
                  <c:v>320.69801999999999</c:v>
                </c:pt>
                <c:pt idx="6166">
                  <c:v>320.70161999999999</c:v>
                </c:pt>
                <c:pt idx="6167">
                  <c:v>320.71242000000001</c:v>
                </c:pt>
                <c:pt idx="6168">
                  <c:v>320.72681999999998</c:v>
                </c:pt>
                <c:pt idx="6169">
                  <c:v>320.74241999999998</c:v>
                </c:pt>
                <c:pt idx="6170">
                  <c:v>320.75441999999998</c:v>
                </c:pt>
                <c:pt idx="6171">
                  <c:v>320.76281999999998</c:v>
                </c:pt>
                <c:pt idx="6172">
                  <c:v>320.77001000000001</c:v>
                </c:pt>
                <c:pt idx="6173">
                  <c:v>320.77600999999999</c:v>
                </c:pt>
                <c:pt idx="6174">
                  <c:v>320.78080999999997</c:v>
                </c:pt>
                <c:pt idx="6175">
                  <c:v>320.78800999999999</c:v>
                </c:pt>
                <c:pt idx="6176">
                  <c:v>320.79881</c:v>
                </c:pt>
                <c:pt idx="6177">
                  <c:v>320.81081</c:v>
                </c:pt>
                <c:pt idx="6178">
                  <c:v>320.82400999999999</c:v>
                </c:pt>
                <c:pt idx="6179">
                  <c:v>320.83841000000001</c:v>
                </c:pt>
                <c:pt idx="6180">
                  <c:v>320.84800999999999</c:v>
                </c:pt>
                <c:pt idx="6181">
                  <c:v>320.85280999999998</c:v>
                </c:pt>
                <c:pt idx="6182">
                  <c:v>320.85401000000002</c:v>
                </c:pt>
                <c:pt idx="6183">
                  <c:v>320.85761000000002</c:v>
                </c:pt>
                <c:pt idx="6184">
                  <c:v>320.86241000000001</c:v>
                </c:pt>
                <c:pt idx="6185">
                  <c:v>320.87081000000001</c:v>
                </c:pt>
                <c:pt idx="6186">
                  <c:v>320.88400999999999</c:v>
                </c:pt>
                <c:pt idx="6187">
                  <c:v>320.89720999999997</c:v>
                </c:pt>
                <c:pt idx="6188">
                  <c:v>320.91160000000002</c:v>
                </c:pt>
                <c:pt idx="6189">
                  <c:v>320.92599999999999</c:v>
                </c:pt>
                <c:pt idx="6190">
                  <c:v>320.93680000000001</c:v>
                </c:pt>
                <c:pt idx="6191">
                  <c:v>320.94639999999998</c:v>
                </c:pt>
                <c:pt idx="6192">
                  <c:v>320.95359999999999</c:v>
                </c:pt>
                <c:pt idx="6193">
                  <c:v>320.96199999999999</c:v>
                </c:pt>
                <c:pt idx="6194">
                  <c:v>320.97160000000002</c:v>
                </c:pt>
                <c:pt idx="6195">
                  <c:v>320.98360000000002</c:v>
                </c:pt>
                <c:pt idx="6196">
                  <c:v>320.99560000000002</c:v>
                </c:pt>
                <c:pt idx="6197">
                  <c:v>321.00639999999999</c:v>
                </c:pt>
                <c:pt idx="6198">
                  <c:v>321.0136</c:v>
                </c:pt>
                <c:pt idx="6199">
                  <c:v>321.01600000000002</c:v>
                </c:pt>
                <c:pt idx="6200">
                  <c:v>321.01479999999998</c:v>
                </c:pt>
                <c:pt idx="6201">
                  <c:v>321.01</c:v>
                </c:pt>
                <c:pt idx="6202">
                  <c:v>321.0052</c:v>
                </c:pt>
                <c:pt idx="6203">
                  <c:v>321.00279999999998</c:v>
                </c:pt>
                <c:pt idx="6204">
                  <c:v>321.0052</c:v>
                </c:pt>
                <c:pt idx="6205">
                  <c:v>321.01479999999998</c:v>
                </c:pt>
                <c:pt idx="6206">
                  <c:v>321.0256</c:v>
                </c:pt>
                <c:pt idx="6207">
                  <c:v>321.03519999999997</c:v>
                </c:pt>
                <c:pt idx="6208">
                  <c:v>321.04118999999997</c:v>
                </c:pt>
                <c:pt idx="6209">
                  <c:v>321.04358999999999</c:v>
                </c:pt>
                <c:pt idx="6210">
                  <c:v>321.04478999999998</c:v>
                </c:pt>
                <c:pt idx="6211">
                  <c:v>321.04838999999998</c:v>
                </c:pt>
                <c:pt idx="6212">
                  <c:v>321.05198999999999</c:v>
                </c:pt>
                <c:pt idx="6213">
                  <c:v>321.05799000000002</c:v>
                </c:pt>
                <c:pt idx="6214">
                  <c:v>321.06639000000001</c:v>
                </c:pt>
                <c:pt idx="6215">
                  <c:v>321.07598999999999</c:v>
                </c:pt>
                <c:pt idx="6216">
                  <c:v>321.08559000000002</c:v>
                </c:pt>
                <c:pt idx="6217">
                  <c:v>321.09759000000003</c:v>
                </c:pt>
                <c:pt idx="6218">
                  <c:v>321.10959000000003</c:v>
                </c:pt>
                <c:pt idx="6219">
                  <c:v>321.11919</c:v>
                </c:pt>
                <c:pt idx="6220">
                  <c:v>321.12999000000002</c:v>
                </c:pt>
                <c:pt idx="6221">
                  <c:v>321.14078999999998</c:v>
                </c:pt>
                <c:pt idx="6222">
                  <c:v>321.15278999999998</c:v>
                </c:pt>
                <c:pt idx="6223">
                  <c:v>321.16478999999998</c:v>
                </c:pt>
                <c:pt idx="6224">
                  <c:v>321.17797999999999</c:v>
                </c:pt>
                <c:pt idx="6225">
                  <c:v>321.19117999999997</c:v>
                </c:pt>
                <c:pt idx="6226">
                  <c:v>321.20558</c:v>
                </c:pt>
                <c:pt idx="6227">
                  <c:v>321.21877999999998</c:v>
                </c:pt>
                <c:pt idx="6228">
                  <c:v>321.22838000000002</c:v>
                </c:pt>
                <c:pt idx="6229">
                  <c:v>321.23437999999999</c:v>
                </c:pt>
                <c:pt idx="6230">
                  <c:v>321.23678000000001</c:v>
                </c:pt>
                <c:pt idx="6231">
                  <c:v>321.24158</c:v>
                </c:pt>
                <c:pt idx="6232">
                  <c:v>321.24758000000003</c:v>
                </c:pt>
                <c:pt idx="6233">
                  <c:v>321.25598000000002</c:v>
                </c:pt>
                <c:pt idx="6234">
                  <c:v>321.26677999999998</c:v>
                </c:pt>
                <c:pt idx="6235">
                  <c:v>321.27758</c:v>
                </c:pt>
                <c:pt idx="6236">
                  <c:v>321.28717999999998</c:v>
                </c:pt>
                <c:pt idx="6237">
                  <c:v>321.29798</c:v>
                </c:pt>
                <c:pt idx="6238">
                  <c:v>321.30398000000002</c:v>
                </c:pt>
                <c:pt idx="6239">
                  <c:v>321.30757999999997</c:v>
                </c:pt>
                <c:pt idx="6240">
                  <c:v>321.31117</c:v>
                </c:pt>
                <c:pt idx="6241">
                  <c:v>321.31236999999999</c:v>
                </c:pt>
                <c:pt idx="6242">
                  <c:v>321.31596999999999</c:v>
                </c:pt>
                <c:pt idx="6243">
                  <c:v>321.32317</c:v>
                </c:pt>
                <c:pt idx="6244">
                  <c:v>321.33157</c:v>
                </c:pt>
                <c:pt idx="6245">
                  <c:v>321.34237000000002</c:v>
                </c:pt>
                <c:pt idx="6246">
                  <c:v>321.35437000000002</c:v>
                </c:pt>
                <c:pt idx="6247">
                  <c:v>321.36156999999997</c:v>
                </c:pt>
                <c:pt idx="6248">
                  <c:v>321.36516999999998</c:v>
                </c:pt>
                <c:pt idx="6249">
                  <c:v>321.36876999999998</c:v>
                </c:pt>
                <c:pt idx="6250">
                  <c:v>321.37236999999999</c:v>
                </c:pt>
                <c:pt idx="6251">
                  <c:v>321.37716999999998</c:v>
                </c:pt>
                <c:pt idx="6252">
                  <c:v>321.38436999999999</c:v>
                </c:pt>
                <c:pt idx="6253">
                  <c:v>321.39276999999998</c:v>
                </c:pt>
                <c:pt idx="6254">
                  <c:v>321.40357</c:v>
                </c:pt>
                <c:pt idx="6255">
                  <c:v>321.41197</c:v>
                </c:pt>
                <c:pt idx="6256">
                  <c:v>321.41797000000003</c:v>
                </c:pt>
                <c:pt idx="6257">
                  <c:v>321.41917000000001</c:v>
                </c:pt>
                <c:pt idx="6258">
                  <c:v>321.42156999999997</c:v>
                </c:pt>
                <c:pt idx="6259">
                  <c:v>321.42156999999997</c:v>
                </c:pt>
                <c:pt idx="6260">
                  <c:v>321.42516999999998</c:v>
                </c:pt>
                <c:pt idx="6261">
                  <c:v>321.42997000000003</c:v>
                </c:pt>
                <c:pt idx="6262">
                  <c:v>321.43716999999998</c:v>
                </c:pt>
                <c:pt idx="6263">
                  <c:v>321.44556</c:v>
                </c:pt>
                <c:pt idx="6264">
                  <c:v>321.45636000000002</c:v>
                </c:pt>
                <c:pt idx="6265">
                  <c:v>321.46715999999998</c:v>
                </c:pt>
                <c:pt idx="6266">
                  <c:v>321.47796</c:v>
                </c:pt>
                <c:pt idx="6267">
                  <c:v>321.48635999999999</c:v>
                </c:pt>
                <c:pt idx="6268">
                  <c:v>321.48996</c:v>
                </c:pt>
                <c:pt idx="6269">
                  <c:v>321.49356</c:v>
                </c:pt>
                <c:pt idx="6270">
                  <c:v>321.49955999999997</c:v>
                </c:pt>
                <c:pt idx="6271">
                  <c:v>321.50796000000003</c:v>
                </c:pt>
                <c:pt idx="6272">
                  <c:v>321.52116000000001</c:v>
                </c:pt>
                <c:pt idx="6273">
                  <c:v>321.53676000000002</c:v>
                </c:pt>
                <c:pt idx="6274">
                  <c:v>321.55236000000002</c:v>
                </c:pt>
                <c:pt idx="6275">
                  <c:v>321.56436000000002</c:v>
                </c:pt>
                <c:pt idx="6276">
                  <c:v>321.57276000000002</c:v>
                </c:pt>
                <c:pt idx="6277">
                  <c:v>321.57995</c:v>
                </c:pt>
                <c:pt idx="6278">
                  <c:v>321.58355</c:v>
                </c:pt>
                <c:pt idx="6279">
                  <c:v>321.58474999999999</c:v>
                </c:pt>
                <c:pt idx="6280">
                  <c:v>321.58715000000001</c:v>
                </c:pt>
                <c:pt idx="6281">
                  <c:v>321.59435000000002</c:v>
                </c:pt>
                <c:pt idx="6282">
                  <c:v>321.60635000000002</c:v>
                </c:pt>
                <c:pt idx="6283">
                  <c:v>321.62074999999999</c:v>
                </c:pt>
                <c:pt idx="6284">
                  <c:v>321.63395000000003</c:v>
                </c:pt>
                <c:pt idx="6285">
                  <c:v>321.64715000000001</c:v>
                </c:pt>
                <c:pt idx="6286">
                  <c:v>321.65795000000003</c:v>
                </c:pt>
                <c:pt idx="6287">
                  <c:v>321.66635000000002</c:v>
                </c:pt>
                <c:pt idx="6288">
                  <c:v>321.67234999999999</c:v>
                </c:pt>
                <c:pt idx="6289">
                  <c:v>321.67835000000002</c:v>
                </c:pt>
                <c:pt idx="6290">
                  <c:v>321.68554999999998</c:v>
                </c:pt>
                <c:pt idx="6291">
                  <c:v>321.69635</c:v>
                </c:pt>
                <c:pt idx="6292">
                  <c:v>321.70835</c:v>
                </c:pt>
                <c:pt idx="6293">
                  <c:v>321.71913999999998</c:v>
                </c:pt>
                <c:pt idx="6294">
                  <c:v>321.72514000000001</c:v>
                </c:pt>
                <c:pt idx="6295">
                  <c:v>321.72394000000003</c:v>
                </c:pt>
                <c:pt idx="6296">
                  <c:v>321.71794</c:v>
                </c:pt>
                <c:pt idx="6297">
                  <c:v>321.71195</c:v>
                </c:pt>
                <c:pt idx="6298">
                  <c:v>321.70954999999998</c:v>
                </c:pt>
                <c:pt idx="6299">
                  <c:v>321.71075000000002</c:v>
                </c:pt>
                <c:pt idx="6300">
                  <c:v>321.71555000000001</c:v>
                </c:pt>
                <c:pt idx="6301">
                  <c:v>321.72394000000003</c:v>
                </c:pt>
                <c:pt idx="6302">
                  <c:v>321.73594000000003</c:v>
                </c:pt>
                <c:pt idx="6303">
                  <c:v>321.74914000000001</c:v>
                </c:pt>
                <c:pt idx="6304">
                  <c:v>321.75754000000001</c:v>
                </c:pt>
                <c:pt idx="6305">
                  <c:v>321.76233999999999</c:v>
                </c:pt>
                <c:pt idx="6306">
                  <c:v>321.76474000000002</c:v>
                </c:pt>
                <c:pt idx="6307">
                  <c:v>321.76594</c:v>
                </c:pt>
                <c:pt idx="6308">
                  <c:v>321.76713999999998</c:v>
                </c:pt>
                <c:pt idx="6309">
                  <c:v>321.77314000000001</c:v>
                </c:pt>
                <c:pt idx="6310">
                  <c:v>321.78273999999999</c:v>
                </c:pt>
                <c:pt idx="6311">
                  <c:v>321.79593999999997</c:v>
                </c:pt>
                <c:pt idx="6312">
                  <c:v>321.81034</c:v>
                </c:pt>
                <c:pt idx="6313">
                  <c:v>321.82114000000001</c:v>
                </c:pt>
                <c:pt idx="6314">
                  <c:v>321.83073999999999</c:v>
                </c:pt>
                <c:pt idx="6315">
                  <c:v>321.83674000000002</c:v>
                </c:pt>
                <c:pt idx="6316">
                  <c:v>321.84514000000001</c:v>
                </c:pt>
                <c:pt idx="6317">
                  <c:v>321.85232999999999</c:v>
                </c:pt>
                <c:pt idx="6318">
                  <c:v>321.86192999999997</c:v>
                </c:pt>
                <c:pt idx="6319">
                  <c:v>321.87272999999999</c:v>
                </c:pt>
                <c:pt idx="6320">
                  <c:v>321.88353000000001</c:v>
                </c:pt>
                <c:pt idx="6321">
                  <c:v>321.89553000000001</c:v>
                </c:pt>
                <c:pt idx="6322">
                  <c:v>321.90633000000003</c:v>
                </c:pt>
                <c:pt idx="6323">
                  <c:v>321.91593</c:v>
                </c:pt>
                <c:pt idx="6324">
                  <c:v>321.92072999999999</c:v>
                </c:pt>
                <c:pt idx="6325">
                  <c:v>321.92433</c:v>
                </c:pt>
                <c:pt idx="6326">
                  <c:v>321.92313000000001</c:v>
                </c:pt>
                <c:pt idx="6327">
                  <c:v>321.92673000000002</c:v>
                </c:pt>
                <c:pt idx="6328">
                  <c:v>321.93513000000002</c:v>
                </c:pt>
                <c:pt idx="6329">
                  <c:v>321.94952999999998</c:v>
                </c:pt>
                <c:pt idx="6330">
                  <c:v>321.96872999999999</c:v>
                </c:pt>
                <c:pt idx="6331">
                  <c:v>321.98791999999997</c:v>
                </c:pt>
                <c:pt idx="6332">
                  <c:v>322.00112000000001</c:v>
                </c:pt>
                <c:pt idx="6333">
                  <c:v>322.00952000000001</c:v>
                </c:pt>
                <c:pt idx="6334">
                  <c:v>322.01432</c:v>
                </c:pt>
                <c:pt idx="6335">
                  <c:v>322.01911999999999</c:v>
                </c:pt>
                <c:pt idx="6336">
                  <c:v>322.02391999999998</c:v>
                </c:pt>
                <c:pt idx="6337">
                  <c:v>322.03232000000003</c:v>
                </c:pt>
                <c:pt idx="6338">
                  <c:v>322.04192</c:v>
                </c:pt>
                <c:pt idx="6339">
                  <c:v>322.05272000000002</c:v>
                </c:pt>
                <c:pt idx="6340">
                  <c:v>322.06232</c:v>
                </c:pt>
                <c:pt idx="6341">
                  <c:v>322.06832000000003</c:v>
                </c:pt>
                <c:pt idx="6342">
                  <c:v>322.06952000000001</c:v>
                </c:pt>
                <c:pt idx="6343">
                  <c:v>322.06832000000003</c:v>
                </c:pt>
                <c:pt idx="6344">
                  <c:v>322.06952000000001</c:v>
                </c:pt>
                <c:pt idx="6345">
                  <c:v>322.07071999999999</c:v>
                </c:pt>
                <c:pt idx="6346">
                  <c:v>322.07672000000002</c:v>
                </c:pt>
                <c:pt idx="6347">
                  <c:v>322.08391999999998</c:v>
                </c:pt>
                <c:pt idx="6348">
                  <c:v>322.09111999999999</c:v>
                </c:pt>
                <c:pt idx="6349">
                  <c:v>322.10072000000002</c:v>
                </c:pt>
                <c:pt idx="6350">
                  <c:v>322.10791999999998</c:v>
                </c:pt>
                <c:pt idx="6351">
                  <c:v>322.11272000000002</c:v>
                </c:pt>
                <c:pt idx="6352">
                  <c:v>322.11631999999997</c:v>
                </c:pt>
                <c:pt idx="6353">
                  <c:v>322.11991999999998</c:v>
                </c:pt>
                <c:pt idx="6354">
                  <c:v>322.12232</c:v>
                </c:pt>
                <c:pt idx="6355">
                  <c:v>322.12590999999998</c:v>
                </c:pt>
                <c:pt idx="6356">
                  <c:v>322.13551000000001</c:v>
                </c:pt>
                <c:pt idx="6357">
                  <c:v>322.14751000000001</c:v>
                </c:pt>
                <c:pt idx="6358">
                  <c:v>322.16070999999999</c:v>
                </c:pt>
                <c:pt idx="6359">
                  <c:v>322.17030999999997</c:v>
                </c:pt>
                <c:pt idx="6360">
                  <c:v>322.17631</c:v>
                </c:pt>
                <c:pt idx="6361">
                  <c:v>322.17991000000001</c:v>
                </c:pt>
                <c:pt idx="6362">
                  <c:v>322.18230999999997</c:v>
                </c:pt>
                <c:pt idx="6363">
                  <c:v>322.18471</c:v>
                </c:pt>
                <c:pt idx="6364">
                  <c:v>322.18831</c:v>
                </c:pt>
                <c:pt idx="6365">
                  <c:v>322.19430999999997</c:v>
                </c:pt>
                <c:pt idx="6366">
                  <c:v>322.20510999999999</c:v>
                </c:pt>
                <c:pt idx="6367">
                  <c:v>322.21951000000001</c:v>
                </c:pt>
                <c:pt idx="6368">
                  <c:v>322.23631</c:v>
                </c:pt>
                <c:pt idx="6369">
                  <c:v>322.24950999999999</c:v>
                </c:pt>
                <c:pt idx="6370">
                  <c:v>322.25790999999998</c:v>
                </c:pt>
                <c:pt idx="6371">
                  <c:v>322.26389999999998</c:v>
                </c:pt>
                <c:pt idx="6372">
                  <c:v>322.26749999999998</c:v>
                </c:pt>
                <c:pt idx="6373">
                  <c:v>322.27229999999997</c:v>
                </c:pt>
                <c:pt idx="6374">
                  <c:v>322.27949999999998</c:v>
                </c:pt>
                <c:pt idx="6375">
                  <c:v>322.28910000000002</c:v>
                </c:pt>
                <c:pt idx="6376">
                  <c:v>322.29989999999998</c:v>
                </c:pt>
                <c:pt idx="6377">
                  <c:v>322.31310000000002</c:v>
                </c:pt>
                <c:pt idx="6378">
                  <c:v>322.32749999999999</c:v>
                </c:pt>
                <c:pt idx="6379">
                  <c:v>322.33949999999999</c:v>
                </c:pt>
                <c:pt idx="6380">
                  <c:v>322.3503</c:v>
                </c:pt>
                <c:pt idx="6381">
                  <c:v>322.3587</c:v>
                </c:pt>
                <c:pt idx="6382">
                  <c:v>322.36470000000003</c:v>
                </c:pt>
                <c:pt idx="6383">
                  <c:v>322.37189999999998</c:v>
                </c:pt>
                <c:pt idx="6384">
                  <c:v>322.38150000000002</c:v>
                </c:pt>
                <c:pt idx="6385">
                  <c:v>322.39109999999999</c:v>
                </c:pt>
                <c:pt idx="6386">
                  <c:v>322.40069</c:v>
                </c:pt>
                <c:pt idx="6387">
                  <c:v>322.40669000000003</c:v>
                </c:pt>
                <c:pt idx="6388">
                  <c:v>322.41509000000002</c:v>
                </c:pt>
                <c:pt idx="6389">
                  <c:v>322.42228999999998</c:v>
                </c:pt>
                <c:pt idx="6390">
                  <c:v>322.42588999999998</c:v>
                </c:pt>
                <c:pt idx="6391">
                  <c:v>322.42709000000002</c:v>
                </c:pt>
                <c:pt idx="6392">
                  <c:v>322.42829</c:v>
                </c:pt>
                <c:pt idx="6393">
                  <c:v>322.43069000000003</c:v>
                </c:pt>
                <c:pt idx="6394">
                  <c:v>322.43549000000002</c:v>
                </c:pt>
                <c:pt idx="6395">
                  <c:v>322.44389000000001</c:v>
                </c:pt>
                <c:pt idx="6396">
                  <c:v>322.45348999999999</c:v>
                </c:pt>
                <c:pt idx="6397">
                  <c:v>322.46188999999998</c:v>
                </c:pt>
                <c:pt idx="6398">
                  <c:v>322.46908999999999</c:v>
                </c:pt>
                <c:pt idx="6399">
                  <c:v>322.47388999999998</c:v>
                </c:pt>
                <c:pt idx="6400">
                  <c:v>322.47388999999998</c:v>
                </c:pt>
                <c:pt idx="6401">
                  <c:v>322.47269</c:v>
                </c:pt>
                <c:pt idx="6402">
                  <c:v>322.46908999999999</c:v>
                </c:pt>
                <c:pt idx="6403">
                  <c:v>322.46789000000001</c:v>
                </c:pt>
                <c:pt idx="6404">
                  <c:v>322.46789000000001</c:v>
                </c:pt>
                <c:pt idx="6405">
                  <c:v>322.47269</c:v>
                </c:pt>
                <c:pt idx="6406">
                  <c:v>322.48349000000002</c:v>
                </c:pt>
                <c:pt idx="6407">
                  <c:v>322.49428999999998</c:v>
                </c:pt>
                <c:pt idx="6408">
                  <c:v>322.50389000000001</c:v>
                </c:pt>
                <c:pt idx="6409">
                  <c:v>322.51109000000002</c:v>
                </c:pt>
                <c:pt idx="6410">
                  <c:v>322.51589000000001</c:v>
                </c:pt>
                <c:pt idx="6411">
                  <c:v>322.52429000000001</c:v>
                </c:pt>
                <c:pt idx="6412">
                  <c:v>322.53627999999998</c:v>
                </c:pt>
                <c:pt idx="6413">
                  <c:v>322.54948000000002</c:v>
                </c:pt>
                <c:pt idx="6414">
                  <c:v>322.56508000000002</c:v>
                </c:pt>
                <c:pt idx="6415">
                  <c:v>322.57947999999999</c:v>
                </c:pt>
                <c:pt idx="6416">
                  <c:v>322.59627999999998</c:v>
                </c:pt>
                <c:pt idx="6417">
                  <c:v>322.61068</c:v>
                </c:pt>
                <c:pt idx="6418">
                  <c:v>322.62387999999999</c:v>
                </c:pt>
                <c:pt idx="6419">
                  <c:v>322.63468</c:v>
                </c:pt>
                <c:pt idx="6420">
                  <c:v>322.64308</c:v>
                </c:pt>
                <c:pt idx="6421">
                  <c:v>322.64908000000003</c:v>
                </c:pt>
                <c:pt idx="6422">
                  <c:v>322.65388000000002</c:v>
                </c:pt>
                <c:pt idx="6423">
                  <c:v>322.65987999999999</c:v>
                </c:pt>
                <c:pt idx="6424">
                  <c:v>322.66588000000002</c:v>
                </c:pt>
                <c:pt idx="6425">
                  <c:v>322.67547000000002</c:v>
                </c:pt>
                <c:pt idx="6426">
                  <c:v>322.68747000000002</c:v>
                </c:pt>
                <c:pt idx="6427">
                  <c:v>322.69707</c:v>
                </c:pt>
                <c:pt idx="6428">
                  <c:v>322.70427000000001</c:v>
                </c:pt>
                <c:pt idx="6429">
                  <c:v>322.71026999999998</c:v>
                </c:pt>
                <c:pt idx="6430">
                  <c:v>322.71507000000003</c:v>
                </c:pt>
                <c:pt idx="6431">
                  <c:v>322.71987000000001</c:v>
                </c:pt>
                <c:pt idx="6432">
                  <c:v>322.72467</c:v>
                </c:pt>
                <c:pt idx="6433">
                  <c:v>322.73307</c:v>
                </c:pt>
                <c:pt idx="6434">
                  <c:v>322.74027000000001</c:v>
                </c:pt>
                <c:pt idx="6435">
                  <c:v>322.74867</c:v>
                </c:pt>
                <c:pt idx="6436">
                  <c:v>322.75826999999998</c:v>
                </c:pt>
                <c:pt idx="6437">
                  <c:v>322.76546999999999</c:v>
                </c:pt>
                <c:pt idx="6438">
                  <c:v>322.76907</c:v>
                </c:pt>
                <c:pt idx="6439">
                  <c:v>322.77026999999998</c:v>
                </c:pt>
                <c:pt idx="6440">
                  <c:v>322.76787000000002</c:v>
                </c:pt>
                <c:pt idx="6441">
                  <c:v>322.76787000000002</c:v>
                </c:pt>
                <c:pt idx="6442">
                  <c:v>322.77026999999998</c:v>
                </c:pt>
                <c:pt idx="6443">
                  <c:v>322.77746999999999</c:v>
                </c:pt>
                <c:pt idx="6444">
                  <c:v>322.78707000000003</c:v>
                </c:pt>
                <c:pt idx="6445">
                  <c:v>322.79667000000001</c:v>
                </c:pt>
                <c:pt idx="6446">
                  <c:v>322.80385999999999</c:v>
                </c:pt>
                <c:pt idx="6447">
                  <c:v>322.80745999999999</c:v>
                </c:pt>
                <c:pt idx="6448">
                  <c:v>322.81106</c:v>
                </c:pt>
                <c:pt idx="6449">
                  <c:v>322.81346000000002</c:v>
                </c:pt>
                <c:pt idx="6450">
                  <c:v>322.81826000000001</c:v>
                </c:pt>
                <c:pt idx="6451">
                  <c:v>322.82186000000002</c:v>
                </c:pt>
                <c:pt idx="6452">
                  <c:v>322.82785999999999</c:v>
                </c:pt>
                <c:pt idx="6453">
                  <c:v>322.83746000000002</c:v>
                </c:pt>
                <c:pt idx="6454">
                  <c:v>322.84825999999998</c:v>
                </c:pt>
                <c:pt idx="6455">
                  <c:v>322.85906</c:v>
                </c:pt>
                <c:pt idx="6456">
                  <c:v>322.86745999999999</c:v>
                </c:pt>
                <c:pt idx="6457">
                  <c:v>322.87346000000002</c:v>
                </c:pt>
                <c:pt idx="6458">
                  <c:v>322.87826000000001</c:v>
                </c:pt>
                <c:pt idx="6459">
                  <c:v>322.88186000000002</c:v>
                </c:pt>
                <c:pt idx="6460">
                  <c:v>322.88546000000002</c:v>
                </c:pt>
                <c:pt idx="6461">
                  <c:v>322.89026000000001</c:v>
                </c:pt>
                <c:pt idx="6462">
                  <c:v>322.89746000000002</c:v>
                </c:pt>
                <c:pt idx="6463">
                  <c:v>322.90586000000002</c:v>
                </c:pt>
                <c:pt idx="6464">
                  <c:v>322.91786000000002</c:v>
                </c:pt>
                <c:pt idx="6465">
                  <c:v>322.92986000000002</c:v>
                </c:pt>
                <c:pt idx="6466">
                  <c:v>322.93826000000001</c:v>
                </c:pt>
                <c:pt idx="6467">
                  <c:v>322.94544999999999</c:v>
                </c:pt>
                <c:pt idx="6468">
                  <c:v>322.95145000000002</c:v>
                </c:pt>
                <c:pt idx="6469">
                  <c:v>322.95625000000001</c:v>
                </c:pt>
                <c:pt idx="6470">
                  <c:v>322.96224999999998</c:v>
                </c:pt>
                <c:pt idx="6471">
                  <c:v>322.97185000000002</c:v>
                </c:pt>
                <c:pt idx="6472">
                  <c:v>322.98145</c:v>
                </c:pt>
                <c:pt idx="6473">
                  <c:v>322.99345</c:v>
                </c:pt>
                <c:pt idx="6474">
                  <c:v>323.00425000000001</c:v>
                </c:pt>
                <c:pt idx="6475">
                  <c:v>323.01625000000001</c:v>
                </c:pt>
                <c:pt idx="6476">
                  <c:v>323.02945</c:v>
                </c:pt>
                <c:pt idx="6477">
                  <c:v>323.04025000000001</c:v>
                </c:pt>
                <c:pt idx="6478">
                  <c:v>323.04745000000003</c:v>
                </c:pt>
                <c:pt idx="6479">
                  <c:v>323.05705</c:v>
                </c:pt>
                <c:pt idx="6480">
                  <c:v>323.06425000000002</c:v>
                </c:pt>
                <c:pt idx="6481">
                  <c:v>323.07145000000003</c:v>
                </c:pt>
                <c:pt idx="6482">
                  <c:v>323.07983999999999</c:v>
                </c:pt>
                <c:pt idx="6483">
                  <c:v>323.08944000000002</c:v>
                </c:pt>
                <c:pt idx="6484">
                  <c:v>323.09904</c:v>
                </c:pt>
                <c:pt idx="6485">
                  <c:v>323.10744</c:v>
                </c:pt>
                <c:pt idx="6486">
                  <c:v>323.11344000000003</c:v>
                </c:pt>
                <c:pt idx="6487">
                  <c:v>323.11703999999997</c:v>
                </c:pt>
                <c:pt idx="6488">
                  <c:v>323.11703999999997</c:v>
                </c:pt>
                <c:pt idx="6489">
                  <c:v>323.11824000000001</c:v>
                </c:pt>
                <c:pt idx="6490">
                  <c:v>323.12184000000002</c:v>
                </c:pt>
                <c:pt idx="6491">
                  <c:v>323.12783999999999</c:v>
                </c:pt>
                <c:pt idx="6492">
                  <c:v>323.13504</c:v>
                </c:pt>
                <c:pt idx="6493">
                  <c:v>323.14224000000002</c:v>
                </c:pt>
                <c:pt idx="6494">
                  <c:v>323.14704</c:v>
                </c:pt>
                <c:pt idx="6495">
                  <c:v>323.15064000000001</c:v>
                </c:pt>
                <c:pt idx="6496">
                  <c:v>323.15424000000002</c:v>
                </c:pt>
                <c:pt idx="6497">
                  <c:v>323.15544</c:v>
                </c:pt>
                <c:pt idx="6498">
                  <c:v>323.15424000000002</c:v>
                </c:pt>
                <c:pt idx="6499">
                  <c:v>323.15424000000002</c:v>
                </c:pt>
                <c:pt idx="6500">
                  <c:v>323.15663999999998</c:v>
                </c:pt>
                <c:pt idx="6501">
                  <c:v>323.16503999999998</c:v>
                </c:pt>
                <c:pt idx="6502">
                  <c:v>323.17944</c:v>
                </c:pt>
                <c:pt idx="6503">
                  <c:v>323.19504000000001</c:v>
                </c:pt>
                <c:pt idx="6504">
                  <c:v>323.20823999999999</c:v>
                </c:pt>
                <c:pt idx="6505">
                  <c:v>323.21782999999999</c:v>
                </c:pt>
                <c:pt idx="6506">
                  <c:v>323.22262999999998</c:v>
                </c:pt>
                <c:pt idx="6507">
                  <c:v>323.22743000000003</c:v>
                </c:pt>
                <c:pt idx="6508">
                  <c:v>323.23102999999998</c:v>
                </c:pt>
                <c:pt idx="6509">
                  <c:v>323.23943000000003</c:v>
                </c:pt>
                <c:pt idx="6510">
                  <c:v>323.25022999999999</c:v>
                </c:pt>
                <c:pt idx="6511">
                  <c:v>323.26343000000003</c:v>
                </c:pt>
                <c:pt idx="6512">
                  <c:v>323.27782999999999</c:v>
                </c:pt>
                <c:pt idx="6513">
                  <c:v>323.29223000000002</c:v>
                </c:pt>
                <c:pt idx="6514">
                  <c:v>323.30662999999998</c:v>
                </c:pt>
                <c:pt idx="6515">
                  <c:v>323.31862999999998</c:v>
                </c:pt>
                <c:pt idx="6516">
                  <c:v>323.33183000000002</c:v>
                </c:pt>
                <c:pt idx="6517">
                  <c:v>323.34143</c:v>
                </c:pt>
                <c:pt idx="6518">
                  <c:v>323.34861999999998</c:v>
                </c:pt>
                <c:pt idx="6519">
                  <c:v>323.35701999999998</c:v>
                </c:pt>
                <c:pt idx="6520">
                  <c:v>323.36421999999999</c:v>
                </c:pt>
                <c:pt idx="6521">
                  <c:v>323.37382000000002</c:v>
                </c:pt>
                <c:pt idx="6522">
                  <c:v>323.38702000000001</c:v>
                </c:pt>
                <c:pt idx="6523">
                  <c:v>323.40021999999999</c:v>
                </c:pt>
                <c:pt idx="6524">
                  <c:v>323.41221999999999</c:v>
                </c:pt>
                <c:pt idx="6525">
                  <c:v>323.42061999999999</c:v>
                </c:pt>
                <c:pt idx="6526">
                  <c:v>323.42421999999999</c:v>
                </c:pt>
                <c:pt idx="6527">
                  <c:v>323.42662000000001</c:v>
                </c:pt>
                <c:pt idx="6528">
                  <c:v>323.42901999999998</c:v>
                </c:pt>
                <c:pt idx="6529">
                  <c:v>323.43022000000002</c:v>
                </c:pt>
                <c:pt idx="6530">
                  <c:v>323.43382000000003</c:v>
                </c:pt>
                <c:pt idx="6531">
                  <c:v>323.44101999999998</c:v>
                </c:pt>
                <c:pt idx="6532">
                  <c:v>323.44941999999998</c:v>
                </c:pt>
                <c:pt idx="6533">
                  <c:v>323.45661999999999</c:v>
                </c:pt>
                <c:pt idx="6534">
                  <c:v>323.46021999999999</c:v>
                </c:pt>
                <c:pt idx="6535">
                  <c:v>323.46141999999998</c:v>
                </c:pt>
                <c:pt idx="6536">
                  <c:v>323.45902000000001</c:v>
                </c:pt>
                <c:pt idx="6537">
                  <c:v>323.45661999999999</c:v>
                </c:pt>
                <c:pt idx="6538">
                  <c:v>323.45542</c:v>
                </c:pt>
                <c:pt idx="6539">
                  <c:v>323.45902000000001</c:v>
                </c:pt>
                <c:pt idx="6540">
                  <c:v>323.46501999999998</c:v>
                </c:pt>
                <c:pt idx="6541">
                  <c:v>323.47221999999999</c:v>
                </c:pt>
                <c:pt idx="6542">
                  <c:v>323.48061999999999</c:v>
                </c:pt>
                <c:pt idx="6543">
                  <c:v>323.48781000000002</c:v>
                </c:pt>
                <c:pt idx="6544">
                  <c:v>323.49261000000001</c:v>
                </c:pt>
                <c:pt idx="6545">
                  <c:v>323.49981000000002</c:v>
                </c:pt>
                <c:pt idx="6546">
                  <c:v>323.50700999999998</c:v>
                </c:pt>
                <c:pt idx="6547">
                  <c:v>323.51540999999997</c:v>
                </c:pt>
                <c:pt idx="6548">
                  <c:v>323.52021000000002</c:v>
                </c:pt>
                <c:pt idx="6549">
                  <c:v>323.52740999999997</c:v>
                </c:pt>
                <c:pt idx="6550">
                  <c:v>323.53341</c:v>
                </c:pt>
                <c:pt idx="6551">
                  <c:v>323.54181</c:v>
                </c:pt>
                <c:pt idx="6552">
                  <c:v>323.55140999999998</c:v>
                </c:pt>
                <c:pt idx="6553">
                  <c:v>323.55860999999999</c:v>
                </c:pt>
                <c:pt idx="6554">
                  <c:v>323.56461000000002</c:v>
                </c:pt>
                <c:pt idx="6555">
                  <c:v>323.56941</c:v>
                </c:pt>
                <c:pt idx="6556">
                  <c:v>323.57420999999999</c:v>
                </c:pt>
                <c:pt idx="6557">
                  <c:v>323.58021000000002</c:v>
                </c:pt>
                <c:pt idx="6558">
                  <c:v>323.58740999999998</c:v>
                </c:pt>
                <c:pt idx="6559">
                  <c:v>323.59580999999997</c:v>
                </c:pt>
                <c:pt idx="6560">
                  <c:v>323.60660999999999</c:v>
                </c:pt>
                <c:pt idx="6561">
                  <c:v>323.62099999999998</c:v>
                </c:pt>
                <c:pt idx="6562">
                  <c:v>323.63659999999999</c:v>
                </c:pt>
                <c:pt idx="6563">
                  <c:v>323.64859999999999</c:v>
                </c:pt>
                <c:pt idx="6564">
                  <c:v>323.6558</c:v>
                </c:pt>
                <c:pt idx="6565">
                  <c:v>323.65820000000002</c:v>
                </c:pt>
                <c:pt idx="6566">
                  <c:v>323.65699999999998</c:v>
                </c:pt>
                <c:pt idx="6567">
                  <c:v>323.6558</c:v>
                </c:pt>
                <c:pt idx="6568">
                  <c:v>323.65820000000002</c:v>
                </c:pt>
                <c:pt idx="6569">
                  <c:v>323.66539999999998</c:v>
                </c:pt>
                <c:pt idx="6570">
                  <c:v>323.67619999999999</c:v>
                </c:pt>
                <c:pt idx="6571">
                  <c:v>323.6918</c:v>
                </c:pt>
                <c:pt idx="6572">
                  <c:v>323.70620000000002</c:v>
                </c:pt>
                <c:pt idx="6573">
                  <c:v>323.71940000000001</c:v>
                </c:pt>
                <c:pt idx="6574">
                  <c:v>323.73020000000002</c:v>
                </c:pt>
                <c:pt idx="6575">
                  <c:v>323.73739999999998</c:v>
                </c:pt>
                <c:pt idx="6576">
                  <c:v>323.74340000000001</c:v>
                </c:pt>
                <c:pt idx="6577">
                  <c:v>323.75060000000002</c:v>
                </c:pt>
                <c:pt idx="6578">
                  <c:v>323.76019000000002</c:v>
                </c:pt>
                <c:pt idx="6579">
                  <c:v>323.77098999999998</c:v>
                </c:pt>
                <c:pt idx="6580">
                  <c:v>323.78179</c:v>
                </c:pt>
                <c:pt idx="6581">
                  <c:v>323.79379</c:v>
                </c:pt>
                <c:pt idx="6582">
                  <c:v>323.80338999999998</c:v>
                </c:pt>
                <c:pt idx="6583">
                  <c:v>323.80698999999998</c:v>
                </c:pt>
                <c:pt idx="6584">
                  <c:v>323.80579</c:v>
                </c:pt>
                <c:pt idx="6585">
                  <c:v>323.80099000000001</c:v>
                </c:pt>
                <c:pt idx="6586">
                  <c:v>323.79619000000002</c:v>
                </c:pt>
                <c:pt idx="6587">
                  <c:v>323.79619000000002</c:v>
                </c:pt>
                <c:pt idx="6588">
                  <c:v>323.80099000000001</c:v>
                </c:pt>
                <c:pt idx="6589">
                  <c:v>323.80939000000001</c:v>
                </c:pt>
                <c:pt idx="6590">
                  <c:v>323.81659000000002</c:v>
                </c:pt>
                <c:pt idx="6591">
                  <c:v>323.82139000000001</c:v>
                </c:pt>
                <c:pt idx="6592">
                  <c:v>323.82619</c:v>
                </c:pt>
                <c:pt idx="6593">
                  <c:v>323.82619</c:v>
                </c:pt>
                <c:pt idx="6594">
                  <c:v>323.82378999999997</c:v>
                </c:pt>
                <c:pt idx="6595">
                  <c:v>323.81779</c:v>
                </c:pt>
                <c:pt idx="6596">
                  <c:v>323.81659000000002</c:v>
                </c:pt>
                <c:pt idx="6597">
                  <c:v>323.81779</c:v>
                </c:pt>
                <c:pt idx="6598">
                  <c:v>323.82619</c:v>
                </c:pt>
                <c:pt idx="6599">
                  <c:v>323.83819</c:v>
                </c:pt>
                <c:pt idx="6600">
                  <c:v>323.85138999999998</c:v>
                </c:pt>
                <c:pt idx="6601">
                  <c:v>323.86219</c:v>
                </c:pt>
                <c:pt idx="6602">
                  <c:v>323.86819000000003</c:v>
                </c:pt>
                <c:pt idx="6603">
                  <c:v>323.87178999999998</c:v>
                </c:pt>
                <c:pt idx="6604">
                  <c:v>323.87419</c:v>
                </c:pt>
                <c:pt idx="6605">
                  <c:v>323.88019000000003</c:v>
                </c:pt>
                <c:pt idx="6606">
                  <c:v>323.88979</c:v>
                </c:pt>
                <c:pt idx="6607">
                  <c:v>323.90298000000001</c:v>
                </c:pt>
                <c:pt idx="6608">
                  <c:v>323.91737999999998</c:v>
                </c:pt>
                <c:pt idx="6609">
                  <c:v>323.93418000000003</c:v>
                </c:pt>
                <c:pt idx="6610">
                  <c:v>323.94738000000001</c:v>
                </c:pt>
                <c:pt idx="6611">
                  <c:v>323.96057999999999</c:v>
                </c:pt>
                <c:pt idx="6612">
                  <c:v>323.97138000000001</c:v>
                </c:pt>
                <c:pt idx="6613">
                  <c:v>323.98097999999999</c:v>
                </c:pt>
                <c:pt idx="6614">
                  <c:v>323.99058000000002</c:v>
                </c:pt>
                <c:pt idx="6615">
                  <c:v>324.00258000000002</c:v>
                </c:pt>
                <c:pt idx="6616">
                  <c:v>324.01458000000002</c:v>
                </c:pt>
                <c:pt idx="6617">
                  <c:v>324.02778000000001</c:v>
                </c:pt>
                <c:pt idx="6618">
                  <c:v>324.03976999999998</c:v>
                </c:pt>
                <c:pt idx="6619">
                  <c:v>324.05056999999999</c:v>
                </c:pt>
                <c:pt idx="6620">
                  <c:v>324.06017000000003</c:v>
                </c:pt>
                <c:pt idx="6621">
                  <c:v>324.06497000000002</c:v>
                </c:pt>
                <c:pt idx="6622">
                  <c:v>324.06497000000002</c:v>
                </c:pt>
                <c:pt idx="6623">
                  <c:v>324.06497000000002</c:v>
                </c:pt>
                <c:pt idx="6624">
                  <c:v>324.06736999999998</c:v>
                </c:pt>
                <c:pt idx="6625">
                  <c:v>324.07697000000002</c:v>
                </c:pt>
                <c:pt idx="6626">
                  <c:v>324.09017</c:v>
                </c:pt>
                <c:pt idx="6627">
                  <c:v>324.10336999999998</c:v>
                </c:pt>
                <c:pt idx="6628">
                  <c:v>324.11536999999998</c:v>
                </c:pt>
                <c:pt idx="6629">
                  <c:v>324.12137000000001</c:v>
                </c:pt>
                <c:pt idx="6630">
                  <c:v>324.12257</c:v>
                </c:pt>
                <c:pt idx="6631">
                  <c:v>324.12016999999997</c:v>
                </c:pt>
                <c:pt idx="6632">
                  <c:v>324.11777000000001</c:v>
                </c:pt>
                <c:pt idx="6633">
                  <c:v>324.12137000000001</c:v>
                </c:pt>
                <c:pt idx="6634">
                  <c:v>324.12857000000002</c:v>
                </c:pt>
                <c:pt idx="6635">
                  <c:v>324.14057000000003</c:v>
                </c:pt>
                <c:pt idx="6636">
                  <c:v>324.15496999999999</c:v>
                </c:pt>
                <c:pt idx="6637">
                  <c:v>324.16455999999999</c:v>
                </c:pt>
                <c:pt idx="6638">
                  <c:v>324.17295999999999</c:v>
                </c:pt>
                <c:pt idx="6639">
                  <c:v>324.17896000000002</c:v>
                </c:pt>
                <c:pt idx="6640">
                  <c:v>324.18376000000001</c:v>
                </c:pt>
                <c:pt idx="6641">
                  <c:v>324.18736000000001</c:v>
                </c:pt>
                <c:pt idx="6642">
                  <c:v>324.19096000000002</c:v>
                </c:pt>
                <c:pt idx="6643">
                  <c:v>324.19335999999998</c:v>
                </c:pt>
                <c:pt idx="6644">
                  <c:v>324.19815999999997</c:v>
                </c:pt>
                <c:pt idx="6645">
                  <c:v>324.20175999999998</c:v>
                </c:pt>
                <c:pt idx="6646">
                  <c:v>324.20535999999998</c:v>
                </c:pt>
                <c:pt idx="6647">
                  <c:v>324.20776000000001</c:v>
                </c:pt>
                <c:pt idx="6648">
                  <c:v>324.20656000000002</c:v>
                </c:pt>
                <c:pt idx="6649">
                  <c:v>324.20535999999998</c:v>
                </c:pt>
                <c:pt idx="6650">
                  <c:v>324.20416</c:v>
                </c:pt>
                <c:pt idx="6651">
                  <c:v>324.20776000000001</c:v>
                </c:pt>
                <c:pt idx="6652">
                  <c:v>324.21976000000001</c:v>
                </c:pt>
                <c:pt idx="6653">
                  <c:v>324.23536000000001</c:v>
                </c:pt>
                <c:pt idx="6654">
                  <c:v>324.25335999999999</c:v>
                </c:pt>
                <c:pt idx="6655">
                  <c:v>324.27256</c:v>
                </c:pt>
                <c:pt idx="6656">
                  <c:v>324.28696000000002</c:v>
                </c:pt>
                <c:pt idx="6657">
                  <c:v>324.29415999999998</c:v>
                </c:pt>
                <c:pt idx="6658">
                  <c:v>324.30014999999997</c:v>
                </c:pt>
                <c:pt idx="6659">
                  <c:v>324.30495000000002</c:v>
                </c:pt>
                <c:pt idx="6660">
                  <c:v>324.30855000000003</c:v>
                </c:pt>
                <c:pt idx="6661">
                  <c:v>324.31574999999998</c:v>
                </c:pt>
                <c:pt idx="6662">
                  <c:v>324.32774999999998</c:v>
                </c:pt>
                <c:pt idx="6663">
                  <c:v>324.34095000000002</c:v>
                </c:pt>
                <c:pt idx="6664">
                  <c:v>324.35295000000002</c:v>
                </c:pt>
                <c:pt idx="6665">
                  <c:v>324.36255</c:v>
                </c:pt>
                <c:pt idx="6666">
                  <c:v>324.36975000000001</c:v>
                </c:pt>
                <c:pt idx="6667">
                  <c:v>324.37574999999998</c:v>
                </c:pt>
                <c:pt idx="6668">
                  <c:v>324.37934999999999</c:v>
                </c:pt>
                <c:pt idx="6669">
                  <c:v>324.38414999999998</c:v>
                </c:pt>
                <c:pt idx="6670">
                  <c:v>324.39134999999999</c:v>
                </c:pt>
                <c:pt idx="6671">
                  <c:v>324.40215000000001</c:v>
                </c:pt>
                <c:pt idx="6672">
                  <c:v>324.41534999999999</c:v>
                </c:pt>
                <c:pt idx="6673">
                  <c:v>324.42734999999999</c:v>
                </c:pt>
                <c:pt idx="6674">
                  <c:v>324.44054</c:v>
                </c:pt>
                <c:pt idx="6675">
                  <c:v>324.45134000000002</c:v>
                </c:pt>
                <c:pt idx="6676">
                  <c:v>324.45854000000003</c:v>
                </c:pt>
                <c:pt idx="6677">
                  <c:v>324.46454</c:v>
                </c:pt>
                <c:pt idx="6678">
                  <c:v>324.46933999999999</c:v>
                </c:pt>
                <c:pt idx="6679">
                  <c:v>324.47293999999999</c:v>
                </c:pt>
                <c:pt idx="6680">
                  <c:v>324.47654</c:v>
                </c:pt>
                <c:pt idx="6681">
                  <c:v>324.48253999999997</c:v>
                </c:pt>
                <c:pt idx="6682">
                  <c:v>324.49094000000002</c:v>
                </c:pt>
                <c:pt idx="6683">
                  <c:v>324.49934000000002</c:v>
                </c:pt>
                <c:pt idx="6684">
                  <c:v>324.50653999999997</c:v>
                </c:pt>
                <c:pt idx="6685">
                  <c:v>324.51134000000002</c:v>
                </c:pt>
                <c:pt idx="6686">
                  <c:v>324.51373999999998</c:v>
                </c:pt>
                <c:pt idx="6687">
                  <c:v>324.51373999999998</c:v>
                </c:pt>
                <c:pt idx="6688">
                  <c:v>324.51494000000002</c:v>
                </c:pt>
                <c:pt idx="6689">
                  <c:v>324.51853999999997</c:v>
                </c:pt>
                <c:pt idx="6690">
                  <c:v>324.52694000000002</c:v>
                </c:pt>
                <c:pt idx="6691">
                  <c:v>324.53894000000003</c:v>
                </c:pt>
                <c:pt idx="6692">
                  <c:v>324.55094000000003</c:v>
                </c:pt>
                <c:pt idx="6693">
                  <c:v>324.55813999999998</c:v>
                </c:pt>
                <c:pt idx="6694">
                  <c:v>324.56054</c:v>
                </c:pt>
                <c:pt idx="6695">
                  <c:v>324.56054</c:v>
                </c:pt>
                <c:pt idx="6696">
                  <c:v>324.56054</c:v>
                </c:pt>
                <c:pt idx="6697">
                  <c:v>324.56054</c:v>
                </c:pt>
                <c:pt idx="6698">
                  <c:v>324.56173999999999</c:v>
                </c:pt>
                <c:pt idx="6699">
                  <c:v>324.56774000000001</c:v>
                </c:pt>
                <c:pt idx="6700">
                  <c:v>324.57972999999998</c:v>
                </c:pt>
                <c:pt idx="6701">
                  <c:v>324.59652999999997</c:v>
                </c:pt>
                <c:pt idx="6702">
                  <c:v>324.61212999999998</c:v>
                </c:pt>
                <c:pt idx="6703">
                  <c:v>324.62412999999998</c:v>
                </c:pt>
                <c:pt idx="6704">
                  <c:v>324.63252999999997</c:v>
                </c:pt>
                <c:pt idx="6705">
                  <c:v>324.63972999999999</c:v>
                </c:pt>
                <c:pt idx="6706">
                  <c:v>324.64573000000001</c:v>
                </c:pt>
                <c:pt idx="6707">
                  <c:v>324.65293000000003</c:v>
                </c:pt>
                <c:pt idx="6708">
                  <c:v>324.66133000000002</c:v>
                </c:pt>
                <c:pt idx="6709">
                  <c:v>324.67093</c:v>
                </c:pt>
                <c:pt idx="6710">
                  <c:v>324.68173000000002</c:v>
                </c:pt>
                <c:pt idx="6711">
                  <c:v>324.69252999999998</c:v>
                </c:pt>
                <c:pt idx="6712">
                  <c:v>324.70332999999999</c:v>
                </c:pt>
                <c:pt idx="6713">
                  <c:v>324.71172000000001</c:v>
                </c:pt>
                <c:pt idx="6714">
                  <c:v>324.71892000000003</c:v>
                </c:pt>
                <c:pt idx="6715">
                  <c:v>324.72372000000001</c:v>
                </c:pt>
                <c:pt idx="6716">
                  <c:v>324.72732000000002</c:v>
                </c:pt>
                <c:pt idx="6717">
                  <c:v>324.73092000000003</c:v>
                </c:pt>
                <c:pt idx="6718">
                  <c:v>324.73811999999998</c:v>
                </c:pt>
                <c:pt idx="6719">
                  <c:v>324.74772000000002</c:v>
                </c:pt>
                <c:pt idx="6720">
                  <c:v>324.76092</c:v>
                </c:pt>
                <c:pt idx="6721">
                  <c:v>324.77292</c:v>
                </c:pt>
                <c:pt idx="6722">
                  <c:v>324.78251999999998</c:v>
                </c:pt>
                <c:pt idx="6723">
                  <c:v>324.78971999999999</c:v>
                </c:pt>
                <c:pt idx="6724">
                  <c:v>324.79451999999998</c:v>
                </c:pt>
                <c:pt idx="6725">
                  <c:v>324.79932000000002</c:v>
                </c:pt>
                <c:pt idx="6726">
                  <c:v>324.80412000000001</c:v>
                </c:pt>
                <c:pt idx="6727">
                  <c:v>324.81371999999999</c:v>
                </c:pt>
                <c:pt idx="6728">
                  <c:v>324.82452000000001</c:v>
                </c:pt>
                <c:pt idx="6729">
                  <c:v>324.83532000000002</c:v>
                </c:pt>
                <c:pt idx="6730">
                  <c:v>324.84372000000002</c:v>
                </c:pt>
                <c:pt idx="6731">
                  <c:v>324.84850999999998</c:v>
                </c:pt>
                <c:pt idx="6732">
                  <c:v>324.84971000000002</c:v>
                </c:pt>
                <c:pt idx="6733">
                  <c:v>324.85091</c:v>
                </c:pt>
                <c:pt idx="6734">
                  <c:v>324.85331000000002</c:v>
                </c:pt>
                <c:pt idx="6735">
                  <c:v>324.85930999999999</c:v>
                </c:pt>
                <c:pt idx="6736">
                  <c:v>324.86651000000001</c:v>
                </c:pt>
                <c:pt idx="6737">
                  <c:v>324.87491</c:v>
                </c:pt>
                <c:pt idx="6738">
                  <c:v>324.88450999999998</c:v>
                </c:pt>
                <c:pt idx="6739">
                  <c:v>324.89290999999997</c:v>
                </c:pt>
                <c:pt idx="6740">
                  <c:v>324.89891</c:v>
                </c:pt>
                <c:pt idx="6741">
                  <c:v>324.90010999999998</c:v>
                </c:pt>
                <c:pt idx="6742">
                  <c:v>324.90131000000002</c:v>
                </c:pt>
                <c:pt idx="6743">
                  <c:v>324.90370999999999</c:v>
                </c:pt>
                <c:pt idx="6744">
                  <c:v>324.90971000000002</c:v>
                </c:pt>
                <c:pt idx="6745">
                  <c:v>324.91451000000001</c:v>
                </c:pt>
                <c:pt idx="6746">
                  <c:v>324.92050999999998</c:v>
                </c:pt>
                <c:pt idx="6747">
                  <c:v>324.92890999999997</c:v>
                </c:pt>
                <c:pt idx="6748">
                  <c:v>324.93731000000002</c:v>
                </c:pt>
                <c:pt idx="6749">
                  <c:v>324.94691</c:v>
                </c:pt>
                <c:pt idx="6750">
                  <c:v>324.95650999999998</c:v>
                </c:pt>
                <c:pt idx="6751">
                  <c:v>324.96370999999999</c:v>
                </c:pt>
                <c:pt idx="6752">
                  <c:v>324.96731</c:v>
                </c:pt>
                <c:pt idx="6753">
                  <c:v>324.96971000000002</c:v>
                </c:pt>
                <c:pt idx="6754">
                  <c:v>324.97451000000001</c:v>
                </c:pt>
                <c:pt idx="6755">
                  <c:v>324.98169999999999</c:v>
                </c:pt>
                <c:pt idx="6756">
                  <c:v>324.99009999999998</c:v>
                </c:pt>
                <c:pt idx="6757">
                  <c:v>325.00209999999998</c:v>
                </c:pt>
                <c:pt idx="6758">
                  <c:v>325.01530000000002</c:v>
                </c:pt>
                <c:pt idx="6759">
                  <c:v>325.02730000000003</c:v>
                </c:pt>
                <c:pt idx="6760">
                  <c:v>325.0333</c:v>
                </c:pt>
                <c:pt idx="6761">
                  <c:v>325.0369</c:v>
                </c:pt>
                <c:pt idx="6762">
                  <c:v>325.03809999999999</c:v>
                </c:pt>
                <c:pt idx="6763">
                  <c:v>325.04410000000001</c:v>
                </c:pt>
                <c:pt idx="6764">
                  <c:v>325.05369999999999</c:v>
                </c:pt>
                <c:pt idx="6765">
                  <c:v>325.06689999999998</c:v>
                </c:pt>
                <c:pt idx="6766">
                  <c:v>325.08249999999998</c:v>
                </c:pt>
                <c:pt idx="6767">
                  <c:v>325.09690000000001</c:v>
                </c:pt>
                <c:pt idx="6768">
                  <c:v>325.10770000000002</c:v>
                </c:pt>
                <c:pt idx="6769">
                  <c:v>325.11608999999999</c:v>
                </c:pt>
                <c:pt idx="6770">
                  <c:v>325.12569000000002</c:v>
                </c:pt>
                <c:pt idx="6771">
                  <c:v>325.13529</c:v>
                </c:pt>
                <c:pt idx="6772">
                  <c:v>325.14488999999998</c:v>
                </c:pt>
                <c:pt idx="6773">
                  <c:v>325.15089</c:v>
                </c:pt>
                <c:pt idx="6774">
                  <c:v>325.16048999999998</c:v>
                </c:pt>
                <c:pt idx="6775">
                  <c:v>325.16888999999998</c:v>
                </c:pt>
                <c:pt idx="6776">
                  <c:v>325.17849000000001</c:v>
                </c:pt>
                <c:pt idx="6777">
                  <c:v>325.18808999999999</c:v>
                </c:pt>
                <c:pt idx="6778">
                  <c:v>325.19288999999998</c:v>
                </c:pt>
                <c:pt idx="6779">
                  <c:v>325.19288999999998</c:v>
                </c:pt>
                <c:pt idx="6780">
                  <c:v>325.18808999999999</c:v>
                </c:pt>
                <c:pt idx="6781">
                  <c:v>325.18448999999998</c:v>
                </c:pt>
                <c:pt idx="6782">
                  <c:v>325.18209000000002</c:v>
                </c:pt>
                <c:pt idx="6783">
                  <c:v>325.18209000000002</c:v>
                </c:pt>
                <c:pt idx="6784">
                  <c:v>325.18448999999998</c:v>
                </c:pt>
                <c:pt idx="6785">
                  <c:v>325.18689000000001</c:v>
                </c:pt>
                <c:pt idx="6786">
                  <c:v>325.19288999999998</c:v>
                </c:pt>
                <c:pt idx="6787">
                  <c:v>325.20368999999999</c:v>
                </c:pt>
                <c:pt idx="6788">
                  <c:v>325.21328999999997</c:v>
                </c:pt>
                <c:pt idx="6789">
                  <c:v>325.21809000000002</c:v>
                </c:pt>
                <c:pt idx="6790">
                  <c:v>325.22169000000002</c:v>
                </c:pt>
                <c:pt idx="6791">
                  <c:v>325.22528999999997</c:v>
                </c:pt>
                <c:pt idx="6792">
                  <c:v>325.23009000000002</c:v>
                </c:pt>
                <c:pt idx="6793">
                  <c:v>325.23849000000001</c:v>
                </c:pt>
                <c:pt idx="6794">
                  <c:v>325.24808999999999</c:v>
                </c:pt>
                <c:pt idx="6795">
                  <c:v>325.25528000000003</c:v>
                </c:pt>
                <c:pt idx="6796">
                  <c:v>325.26128</c:v>
                </c:pt>
                <c:pt idx="6797">
                  <c:v>325.26848000000001</c:v>
                </c:pt>
                <c:pt idx="6798">
                  <c:v>325.27688000000001</c:v>
                </c:pt>
                <c:pt idx="6799">
                  <c:v>325.28647999999998</c:v>
                </c:pt>
                <c:pt idx="6800">
                  <c:v>325.29608000000002</c:v>
                </c:pt>
                <c:pt idx="6801">
                  <c:v>325.30687999999998</c:v>
                </c:pt>
                <c:pt idx="6802">
                  <c:v>325.31887999999998</c:v>
                </c:pt>
                <c:pt idx="6803">
                  <c:v>325.33087999999998</c:v>
                </c:pt>
                <c:pt idx="6804">
                  <c:v>325.34287999999998</c:v>
                </c:pt>
                <c:pt idx="6805">
                  <c:v>325.35487999999998</c:v>
                </c:pt>
                <c:pt idx="6806">
                  <c:v>325.36568</c:v>
                </c:pt>
                <c:pt idx="6807">
                  <c:v>325.37407999999999</c:v>
                </c:pt>
                <c:pt idx="6808">
                  <c:v>325.38368000000003</c:v>
                </c:pt>
                <c:pt idx="6809">
                  <c:v>325.38967000000002</c:v>
                </c:pt>
                <c:pt idx="6810">
                  <c:v>325.39567</c:v>
                </c:pt>
                <c:pt idx="6811">
                  <c:v>325.39927</c:v>
                </c:pt>
                <c:pt idx="6812">
                  <c:v>325.40647000000001</c:v>
                </c:pt>
                <c:pt idx="6813">
                  <c:v>325.41606999999999</c:v>
                </c:pt>
                <c:pt idx="6814">
                  <c:v>325.43167</c:v>
                </c:pt>
                <c:pt idx="6815">
                  <c:v>325.44486999999998</c:v>
                </c:pt>
                <c:pt idx="6816">
                  <c:v>325.45927</c:v>
                </c:pt>
                <c:pt idx="6817">
                  <c:v>325.46647000000002</c:v>
                </c:pt>
                <c:pt idx="6818">
                  <c:v>325.47127</c:v>
                </c:pt>
                <c:pt idx="6819">
                  <c:v>325.47606999999999</c:v>
                </c:pt>
                <c:pt idx="6820">
                  <c:v>325.47967</c:v>
                </c:pt>
                <c:pt idx="6821">
                  <c:v>325.48327</c:v>
                </c:pt>
                <c:pt idx="6822">
                  <c:v>325.49047000000002</c:v>
                </c:pt>
                <c:pt idx="6823">
                  <c:v>325.50006999999999</c:v>
                </c:pt>
                <c:pt idx="6824">
                  <c:v>325.50967000000003</c:v>
                </c:pt>
                <c:pt idx="6825">
                  <c:v>325.51567</c:v>
                </c:pt>
                <c:pt idx="6826">
                  <c:v>325.52046999999999</c:v>
                </c:pt>
                <c:pt idx="6827">
                  <c:v>325.52046999999999</c:v>
                </c:pt>
                <c:pt idx="6828">
                  <c:v>325.52046999999999</c:v>
                </c:pt>
                <c:pt idx="6829">
                  <c:v>325.52046999999999</c:v>
                </c:pt>
                <c:pt idx="6830">
                  <c:v>325.52406000000002</c:v>
                </c:pt>
                <c:pt idx="6831">
                  <c:v>325.53005999999999</c:v>
                </c:pt>
                <c:pt idx="6832">
                  <c:v>325.53726</c:v>
                </c:pt>
                <c:pt idx="6833">
                  <c:v>325.54806000000002</c:v>
                </c:pt>
                <c:pt idx="6834">
                  <c:v>325.55525999999998</c:v>
                </c:pt>
                <c:pt idx="6835">
                  <c:v>325.56486000000001</c:v>
                </c:pt>
                <c:pt idx="6836">
                  <c:v>325.57085999999998</c:v>
                </c:pt>
                <c:pt idx="6837">
                  <c:v>325.57805999999999</c:v>
                </c:pt>
                <c:pt idx="6838">
                  <c:v>325.58526000000001</c:v>
                </c:pt>
                <c:pt idx="6839">
                  <c:v>325.59125999999998</c:v>
                </c:pt>
                <c:pt idx="6840">
                  <c:v>325.59845999999999</c:v>
                </c:pt>
                <c:pt idx="6841">
                  <c:v>325.60685999999998</c:v>
                </c:pt>
                <c:pt idx="6842">
                  <c:v>325.61646000000002</c:v>
                </c:pt>
                <c:pt idx="6843">
                  <c:v>325.62486000000001</c:v>
                </c:pt>
                <c:pt idx="6844">
                  <c:v>325.63085999999998</c:v>
                </c:pt>
                <c:pt idx="6845">
                  <c:v>325.63326000000001</c:v>
                </c:pt>
                <c:pt idx="6846">
                  <c:v>325.63445999999999</c:v>
                </c:pt>
                <c:pt idx="6847">
                  <c:v>325.63686000000001</c:v>
                </c:pt>
                <c:pt idx="6848">
                  <c:v>325.64046000000002</c:v>
                </c:pt>
                <c:pt idx="6849">
                  <c:v>325.64645999999999</c:v>
                </c:pt>
                <c:pt idx="6850">
                  <c:v>325.65366</c:v>
                </c:pt>
                <c:pt idx="6851">
                  <c:v>325.66804999999999</c:v>
                </c:pt>
                <c:pt idx="6852">
                  <c:v>325.68484999999998</c:v>
                </c:pt>
                <c:pt idx="6853">
                  <c:v>325.69805000000002</c:v>
                </c:pt>
                <c:pt idx="6854">
                  <c:v>325.70765</c:v>
                </c:pt>
                <c:pt idx="6855">
                  <c:v>325.71244999999999</c:v>
                </c:pt>
                <c:pt idx="6856">
                  <c:v>325.71485000000001</c:v>
                </c:pt>
                <c:pt idx="6857">
                  <c:v>325.71485000000001</c:v>
                </c:pt>
                <c:pt idx="6858">
                  <c:v>325.71605</c:v>
                </c:pt>
                <c:pt idx="6859">
                  <c:v>325.72084999999998</c:v>
                </c:pt>
                <c:pt idx="6860">
                  <c:v>325.73045000000002</c:v>
                </c:pt>
                <c:pt idx="6861">
                  <c:v>325.74245000000002</c:v>
                </c:pt>
                <c:pt idx="6862">
                  <c:v>325.75684999999999</c:v>
                </c:pt>
                <c:pt idx="6863">
                  <c:v>325.77125000000001</c:v>
                </c:pt>
                <c:pt idx="6864">
                  <c:v>325.78205000000003</c:v>
                </c:pt>
                <c:pt idx="6865">
                  <c:v>325.79165</c:v>
                </c:pt>
                <c:pt idx="6866">
                  <c:v>325.79764</c:v>
                </c:pt>
                <c:pt idx="6867">
                  <c:v>325.80484000000001</c:v>
                </c:pt>
                <c:pt idx="6868">
                  <c:v>325.81324000000001</c:v>
                </c:pt>
                <c:pt idx="6869">
                  <c:v>325.82283999999999</c:v>
                </c:pt>
                <c:pt idx="6870">
                  <c:v>325.83483999999999</c:v>
                </c:pt>
                <c:pt idx="6871">
                  <c:v>325.84564</c:v>
                </c:pt>
                <c:pt idx="6872">
                  <c:v>325.85163999999997</c:v>
                </c:pt>
                <c:pt idx="6873">
                  <c:v>325.85404</c:v>
                </c:pt>
                <c:pt idx="6874">
                  <c:v>325.85404</c:v>
                </c:pt>
                <c:pt idx="6875">
                  <c:v>325.84924000000001</c:v>
                </c:pt>
                <c:pt idx="6876">
                  <c:v>325.84564</c:v>
                </c:pt>
                <c:pt idx="6877">
                  <c:v>325.84683999999999</c:v>
                </c:pt>
                <c:pt idx="6878">
                  <c:v>325.85523999999998</c:v>
                </c:pt>
                <c:pt idx="6879">
                  <c:v>325.86964</c:v>
                </c:pt>
                <c:pt idx="6880">
                  <c:v>325.88164</c:v>
                </c:pt>
                <c:pt idx="6881">
                  <c:v>325.89123999999998</c:v>
                </c:pt>
                <c:pt idx="6882">
                  <c:v>325.89604000000003</c:v>
                </c:pt>
                <c:pt idx="6883">
                  <c:v>325.89963999999998</c:v>
                </c:pt>
                <c:pt idx="6884">
                  <c:v>325.89843999999999</c:v>
                </c:pt>
                <c:pt idx="6885">
                  <c:v>325.89724000000001</c:v>
                </c:pt>
                <c:pt idx="6886">
                  <c:v>325.89724000000001</c:v>
                </c:pt>
                <c:pt idx="6887">
                  <c:v>325.90084000000002</c:v>
                </c:pt>
                <c:pt idx="6888">
                  <c:v>325.90683999999999</c:v>
                </c:pt>
                <c:pt idx="6889">
                  <c:v>325.91523999999998</c:v>
                </c:pt>
                <c:pt idx="6890">
                  <c:v>325.92484000000002</c:v>
                </c:pt>
                <c:pt idx="6891">
                  <c:v>325.93203</c:v>
                </c:pt>
                <c:pt idx="6892">
                  <c:v>325.93682999999999</c:v>
                </c:pt>
                <c:pt idx="6893">
                  <c:v>325.94042999999999</c:v>
                </c:pt>
                <c:pt idx="6894">
                  <c:v>325.94522999999998</c:v>
                </c:pt>
                <c:pt idx="6895">
                  <c:v>325.95123000000001</c:v>
                </c:pt>
                <c:pt idx="6896">
                  <c:v>325.95843000000002</c:v>
                </c:pt>
                <c:pt idx="6897">
                  <c:v>325.96803</c:v>
                </c:pt>
                <c:pt idx="6898">
                  <c:v>325.98003</c:v>
                </c:pt>
                <c:pt idx="6899">
                  <c:v>325.99443000000002</c:v>
                </c:pt>
                <c:pt idx="6900">
                  <c:v>326.00763000000001</c:v>
                </c:pt>
                <c:pt idx="6901">
                  <c:v>326.01963000000001</c:v>
                </c:pt>
                <c:pt idx="6902">
                  <c:v>326.03043000000002</c:v>
                </c:pt>
                <c:pt idx="6903">
                  <c:v>326.04003</c:v>
                </c:pt>
                <c:pt idx="6904">
                  <c:v>326.05083000000002</c:v>
                </c:pt>
                <c:pt idx="6905">
                  <c:v>326.06162999999998</c:v>
                </c:pt>
                <c:pt idx="6906">
                  <c:v>326.07602000000003</c:v>
                </c:pt>
                <c:pt idx="6907">
                  <c:v>326.09041999999999</c:v>
                </c:pt>
                <c:pt idx="6908">
                  <c:v>326.10361999999998</c:v>
                </c:pt>
                <c:pt idx="6909">
                  <c:v>326.11802</c:v>
                </c:pt>
                <c:pt idx="6910">
                  <c:v>326.12522000000001</c:v>
                </c:pt>
                <c:pt idx="6911">
                  <c:v>326.13121999999998</c:v>
                </c:pt>
                <c:pt idx="6912">
                  <c:v>326.13362000000001</c:v>
                </c:pt>
                <c:pt idx="6913">
                  <c:v>326.13722000000001</c:v>
                </c:pt>
                <c:pt idx="6914">
                  <c:v>326.14202</c:v>
                </c:pt>
                <c:pt idx="6915">
                  <c:v>326.15042</c:v>
                </c:pt>
                <c:pt idx="6916">
                  <c:v>326.16242</c:v>
                </c:pt>
                <c:pt idx="6917">
                  <c:v>326.17682000000002</c:v>
                </c:pt>
                <c:pt idx="6918">
                  <c:v>326.18761999999998</c:v>
                </c:pt>
                <c:pt idx="6919">
                  <c:v>326.19481999999999</c:v>
                </c:pt>
                <c:pt idx="6920">
                  <c:v>326.19722000000002</c:v>
                </c:pt>
                <c:pt idx="6921">
                  <c:v>326.19601999999998</c:v>
                </c:pt>
                <c:pt idx="6922">
                  <c:v>326.19481999999999</c:v>
                </c:pt>
                <c:pt idx="6923">
                  <c:v>326.19481999999999</c:v>
                </c:pt>
                <c:pt idx="6924">
                  <c:v>326.19842</c:v>
                </c:pt>
                <c:pt idx="6925">
                  <c:v>326.20681000000002</c:v>
                </c:pt>
                <c:pt idx="6926">
                  <c:v>326.21521000000001</c:v>
                </c:pt>
                <c:pt idx="6927">
                  <c:v>326.22361000000001</c:v>
                </c:pt>
                <c:pt idx="6928">
                  <c:v>326.23081000000002</c:v>
                </c:pt>
                <c:pt idx="6929">
                  <c:v>326.23680999999999</c:v>
                </c:pt>
                <c:pt idx="6930">
                  <c:v>326.24041</c:v>
                </c:pt>
                <c:pt idx="6931">
                  <c:v>326.24401</c:v>
                </c:pt>
                <c:pt idx="6932">
                  <c:v>326.24641000000003</c:v>
                </c:pt>
                <c:pt idx="6933">
                  <c:v>326.25121000000001</c:v>
                </c:pt>
                <c:pt idx="6934">
                  <c:v>326.25601</c:v>
                </c:pt>
                <c:pt idx="6935">
                  <c:v>326.26200999999998</c:v>
                </c:pt>
                <c:pt idx="6936">
                  <c:v>326.26801</c:v>
                </c:pt>
                <c:pt idx="6937">
                  <c:v>326.27161000000001</c:v>
                </c:pt>
                <c:pt idx="6938">
                  <c:v>326.27161000000001</c:v>
                </c:pt>
                <c:pt idx="6939">
                  <c:v>326.26920999999999</c:v>
                </c:pt>
                <c:pt idx="6940">
                  <c:v>326.26681000000002</c:v>
                </c:pt>
                <c:pt idx="6941">
                  <c:v>326.27041000000003</c:v>
                </c:pt>
                <c:pt idx="6942">
                  <c:v>326.28120999999999</c:v>
                </c:pt>
                <c:pt idx="6943">
                  <c:v>326.29800999999998</c:v>
                </c:pt>
                <c:pt idx="6944">
                  <c:v>326.31481000000002</c:v>
                </c:pt>
                <c:pt idx="6945">
                  <c:v>326.32801000000001</c:v>
                </c:pt>
                <c:pt idx="6946">
                  <c:v>326.33641</c:v>
                </c:pt>
                <c:pt idx="6947">
                  <c:v>326.33999999999997</c:v>
                </c:pt>
                <c:pt idx="6948">
                  <c:v>326.34120000000001</c:v>
                </c:pt>
                <c:pt idx="6949">
                  <c:v>326.34480000000002</c:v>
                </c:pt>
                <c:pt idx="6950">
                  <c:v>326.34840000000003</c:v>
                </c:pt>
                <c:pt idx="6951">
                  <c:v>326.35559999999998</c:v>
                </c:pt>
                <c:pt idx="6952">
                  <c:v>326.3664</c:v>
                </c:pt>
                <c:pt idx="6953">
                  <c:v>326.38080000000002</c:v>
                </c:pt>
                <c:pt idx="6954">
                  <c:v>326.39519999999999</c:v>
                </c:pt>
                <c:pt idx="6955">
                  <c:v>326.40600000000001</c:v>
                </c:pt>
                <c:pt idx="6956">
                  <c:v>326.41079999999999</c:v>
                </c:pt>
                <c:pt idx="6957">
                  <c:v>326.41199999999998</c:v>
                </c:pt>
                <c:pt idx="6958">
                  <c:v>326.41199999999998</c:v>
                </c:pt>
                <c:pt idx="6959">
                  <c:v>326.4144</c:v>
                </c:pt>
                <c:pt idx="6960">
                  <c:v>326.42039999999997</c:v>
                </c:pt>
                <c:pt idx="6961">
                  <c:v>326.43</c:v>
                </c:pt>
                <c:pt idx="6962">
                  <c:v>326.44080000000002</c:v>
                </c:pt>
                <c:pt idx="6963">
                  <c:v>326.45280000000002</c:v>
                </c:pt>
                <c:pt idx="6964">
                  <c:v>326.4624</c:v>
                </c:pt>
                <c:pt idx="6965">
                  <c:v>326.47320000000002</c:v>
                </c:pt>
                <c:pt idx="6966">
                  <c:v>326.48158999999998</c:v>
                </c:pt>
                <c:pt idx="6967">
                  <c:v>326.48759000000001</c:v>
                </c:pt>
                <c:pt idx="6968">
                  <c:v>326.49358999999998</c:v>
                </c:pt>
                <c:pt idx="6969">
                  <c:v>326.49959000000001</c:v>
                </c:pt>
                <c:pt idx="6970">
                  <c:v>326.50799000000001</c:v>
                </c:pt>
                <c:pt idx="6971">
                  <c:v>326.51639</c:v>
                </c:pt>
                <c:pt idx="6972">
                  <c:v>326.52598999999998</c:v>
                </c:pt>
                <c:pt idx="6973">
                  <c:v>326.53199000000001</c:v>
                </c:pt>
                <c:pt idx="6974">
                  <c:v>326.53559000000001</c:v>
                </c:pt>
                <c:pt idx="6975">
                  <c:v>326.53559000000001</c:v>
                </c:pt>
                <c:pt idx="6976">
                  <c:v>326.53318999999999</c:v>
                </c:pt>
                <c:pt idx="6977">
                  <c:v>326.52958999999998</c:v>
                </c:pt>
                <c:pt idx="6978">
                  <c:v>326.52958999999998</c:v>
                </c:pt>
                <c:pt idx="6979">
                  <c:v>326.53438999999997</c:v>
                </c:pt>
                <c:pt idx="6980">
                  <c:v>326.54399000000001</c:v>
                </c:pt>
                <c:pt idx="6981">
                  <c:v>326.55718999999999</c:v>
                </c:pt>
                <c:pt idx="6982">
                  <c:v>326.57038999999997</c:v>
                </c:pt>
                <c:pt idx="6983">
                  <c:v>326.57879000000003</c:v>
                </c:pt>
                <c:pt idx="6984">
                  <c:v>326.57879000000003</c:v>
                </c:pt>
                <c:pt idx="6985">
                  <c:v>326.57519000000002</c:v>
                </c:pt>
                <c:pt idx="6986">
                  <c:v>326.57038999999997</c:v>
                </c:pt>
                <c:pt idx="6987">
                  <c:v>326.57038999999997</c:v>
                </c:pt>
                <c:pt idx="6988">
                  <c:v>326.57519000000002</c:v>
                </c:pt>
                <c:pt idx="6989">
                  <c:v>326.58359000000002</c:v>
                </c:pt>
                <c:pt idx="6990">
                  <c:v>326.59559000000002</c:v>
                </c:pt>
                <c:pt idx="6991">
                  <c:v>326.60879</c:v>
                </c:pt>
                <c:pt idx="6992">
                  <c:v>326.62078000000002</c:v>
                </c:pt>
                <c:pt idx="6993">
                  <c:v>326.62918000000002</c:v>
                </c:pt>
                <c:pt idx="6994">
                  <c:v>326.63997999999998</c:v>
                </c:pt>
                <c:pt idx="6995">
                  <c:v>326.64717999999999</c:v>
                </c:pt>
                <c:pt idx="6996">
                  <c:v>326.65318000000002</c:v>
                </c:pt>
                <c:pt idx="6997">
                  <c:v>326.66278</c:v>
                </c:pt>
                <c:pt idx="6998">
                  <c:v>326.67358000000002</c:v>
                </c:pt>
                <c:pt idx="6999">
                  <c:v>326.68678</c:v>
                </c:pt>
                <c:pt idx="7000">
                  <c:v>326.70118000000002</c:v>
                </c:pt>
                <c:pt idx="7001">
                  <c:v>326.71438000000001</c:v>
                </c:pt>
                <c:pt idx="7002">
                  <c:v>326.72638000000001</c:v>
                </c:pt>
                <c:pt idx="7003">
                  <c:v>326.73478</c:v>
                </c:pt>
                <c:pt idx="7004">
                  <c:v>326.73718000000002</c:v>
                </c:pt>
                <c:pt idx="7005">
                  <c:v>326.73718000000002</c:v>
                </c:pt>
                <c:pt idx="7006">
                  <c:v>326.74077999999997</c:v>
                </c:pt>
                <c:pt idx="7007">
                  <c:v>326.75157000000002</c:v>
                </c:pt>
                <c:pt idx="7008">
                  <c:v>326.76717000000002</c:v>
                </c:pt>
                <c:pt idx="7009">
                  <c:v>326.78037</c:v>
                </c:pt>
                <c:pt idx="7010">
                  <c:v>326.78996999999998</c:v>
                </c:pt>
                <c:pt idx="7011">
                  <c:v>326.79836999999998</c:v>
                </c:pt>
                <c:pt idx="7012">
                  <c:v>326.80196999999998</c:v>
                </c:pt>
                <c:pt idx="7013">
                  <c:v>326.80556999999999</c:v>
                </c:pt>
                <c:pt idx="7014">
                  <c:v>326.80916999999999</c:v>
                </c:pt>
                <c:pt idx="7015">
                  <c:v>326.81396999999998</c:v>
                </c:pt>
                <c:pt idx="7016">
                  <c:v>326.82117</c:v>
                </c:pt>
                <c:pt idx="7017">
                  <c:v>326.82956999999999</c:v>
                </c:pt>
                <c:pt idx="7018">
                  <c:v>326.83796999999998</c:v>
                </c:pt>
                <c:pt idx="7019">
                  <c:v>326.84636999999998</c:v>
                </c:pt>
                <c:pt idx="7020">
                  <c:v>326.85117000000002</c:v>
                </c:pt>
                <c:pt idx="7021">
                  <c:v>326.85117000000002</c:v>
                </c:pt>
                <c:pt idx="7022">
                  <c:v>326.84996999999998</c:v>
                </c:pt>
                <c:pt idx="7023">
                  <c:v>326.84877</c:v>
                </c:pt>
                <c:pt idx="7024">
                  <c:v>326.85117000000002</c:v>
                </c:pt>
                <c:pt idx="7025">
                  <c:v>326.85717</c:v>
                </c:pt>
                <c:pt idx="7026">
                  <c:v>326.86676999999997</c:v>
                </c:pt>
                <c:pt idx="7027">
                  <c:v>326.87756999999999</c:v>
                </c:pt>
                <c:pt idx="7028">
                  <c:v>326.88596000000001</c:v>
                </c:pt>
                <c:pt idx="7029">
                  <c:v>326.89316000000002</c:v>
                </c:pt>
                <c:pt idx="7030">
                  <c:v>326.89796000000001</c:v>
                </c:pt>
                <c:pt idx="7031">
                  <c:v>326.90156000000002</c:v>
                </c:pt>
                <c:pt idx="7032">
                  <c:v>326.90755999999999</c:v>
                </c:pt>
                <c:pt idx="7033">
                  <c:v>326.91356000000002</c:v>
                </c:pt>
                <c:pt idx="7034">
                  <c:v>326.91955999999999</c:v>
                </c:pt>
                <c:pt idx="7035">
                  <c:v>326.92676</c:v>
                </c:pt>
                <c:pt idx="7036">
                  <c:v>326.93396000000001</c:v>
                </c:pt>
                <c:pt idx="7037">
                  <c:v>326.93995999999999</c:v>
                </c:pt>
                <c:pt idx="7038">
                  <c:v>326.94475999999997</c:v>
                </c:pt>
                <c:pt idx="7039">
                  <c:v>326.94835999999998</c:v>
                </c:pt>
                <c:pt idx="7040">
                  <c:v>326.95076</c:v>
                </c:pt>
                <c:pt idx="7041">
                  <c:v>326.95555999999999</c:v>
                </c:pt>
                <c:pt idx="7042">
                  <c:v>326.96276</c:v>
                </c:pt>
                <c:pt idx="7043">
                  <c:v>326.97235999999998</c:v>
                </c:pt>
                <c:pt idx="7044">
                  <c:v>326.98556000000002</c:v>
                </c:pt>
                <c:pt idx="7045">
                  <c:v>326.99995999999999</c:v>
                </c:pt>
                <c:pt idx="7046">
                  <c:v>327.01436000000001</c:v>
                </c:pt>
                <c:pt idx="7047">
                  <c:v>327.02634999999998</c:v>
                </c:pt>
                <c:pt idx="7048">
                  <c:v>327.03474999999997</c:v>
                </c:pt>
                <c:pt idx="7049">
                  <c:v>327.04194999999999</c:v>
                </c:pt>
                <c:pt idx="7050">
                  <c:v>327.04674999999997</c:v>
                </c:pt>
                <c:pt idx="7051">
                  <c:v>327.05034999999998</c:v>
                </c:pt>
                <c:pt idx="7052">
                  <c:v>327.05515000000003</c:v>
                </c:pt>
                <c:pt idx="7053">
                  <c:v>327.06234999999998</c:v>
                </c:pt>
                <c:pt idx="7054">
                  <c:v>327.07434999999998</c:v>
                </c:pt>
                <c:pt idx="7055">
                  <c:v>327.08875</c:v>
                </c:pt>
                <c:pt idx="7056">
                  <c:v>327.10435000000001</c:v>
                </c:pt>
                <c:pt idx="7057">
                  <c:v>327.11515000000003</c:v>
                </c:pt>
                <c:pt idx="7058">
                  <c:v>327.12594999999999</c:v>
                </c:pt>
                <c:pt idx="7059">
                  <c:v>327.13195000000002</c:v>
                </c:pt>
                <c:pt idx="7060">
                  <c:v>327.13675000000001</c:v>
                </c:pt>
                <c:pt idx="7061">
                  <c:v>327.14395000000002</c:v>
                </c:pt>
                <c:pt idx="7062">
                  <c:v>327.14994999999999</c:v>
                </c:pt>
                <c:pt idx="7063">
                  <c:v>327.15714000000003</c:v>
                </c:pt>
                <c:pt idx="7064">
                  <c:v>327.16554000000002</c:v>
                </c:pt>
                <c:pt idx="7065">
                  <c:v>327.17633999999998</c:v>
                </c:pt>
                <c:pt idx="7066">
                  <c:v>327.18833999999998</c:v>
                </c:pt>
                <c:pt idx="7067">
                  <c:v>327.19434000000001</c:v>
                </c:pt>
                <c:pt idx="7068">
                  <c:v>327.19553999999999</c:v>
                </c:pt>
                <c:pt idx="7069">
                  <c:v>327.19193999999999</c:v>
                </c:pt>
                <c:pt idx="7070">
                  <c:v>327.18714</c:v>
                </c:pt>
                <c:pt idx="7071">
                  <c:v>327.18473999999998</c:v>
                </c:pt>
                <c:pt idx="7072">
                  <c:v>327.19074000000001</c:v>
                </c:pt>
                <c:pt idx="7073">
                  <c:v>327.19914</c:v>
                </c:pt>
                <c:pt idx="7074">
                  <c:v>327.20873999999998</c:v>
                </c:pt>
                <c:pt idx="7075">
                  <c:v>327.21713999999997</c:v>
                </c:pt>
                <c:pt idx="7076">
                  <c:v>327.22314</c:v>
                </c:pt>
                <c:pt idx="7077">
                  <c:v>327.22793999999999</c:v>
                </c:pt>
                <c:pt idx="7078">
                  <c:v>327.23034000000001</c:v>
                </c:pt>
                <c:pt idx="7079">
                  <c:v>327.22793999999999</c:v>
                </c:pt>
                <c:pt idx="7080">
                  <c:v>327.22554000000002</c:v>
                </c:pt>
                <c:pt idx="7081">
                  <c:v>327.22554000000002</c:v>
                </c:pt>
                <c:pt idx="7082">
                  <c:v>327.23034000000001</c:v>
                </c:pt>
                <c:pt idx="7083">
                  <c:v>327.24113999999997</c:v>
                </c:pt>
                <c:pt idx="7084">
                  <c:v>327.25434000000001</c:v>
                </c:pt>
                <c:pt idx="7085">
                  <c:v>327.26994000000002</c:v>
                </c:pt>
                <c:pt idx="7086">
                  <c:v>327.27834000000001</c:v>
                </c:pt>
                <c:pt idx="7087">
                  <c:v>327.28433999999999</c:v>
                </c:pt>
                <c:pt idx="7088">
                  <c:v>327.28913999999997</c:v>
                </c:pt>
                <c:pt idx="7089">
                  <c:v>327.29512999999997</c:v>
                </c:pt>
                <c:pt idx="7090">
                  <c:v>327.30353000000002</c:v>
                </c:pt>
                <c:pt idx="7091">
                  <c:v>327.31432999999998</c:v>
                </c:pt>
                <c:pt idx="7092">
                  <c:v>327.32632999999998</c:v>
                </c:pt>
                <c:pt idx="7093">
                  <c:v>327.33953000000002</c:v>
                </c:pt>
                <c:pt idx="7094">
                  <c:v>327.35153000000003</c:v>
                </c:pt>
                <c:pt idx="7095">
                  <c:v>327.36113</c:v>
                </c:pt>
                <c:pt idx="7096">
                  <c:v>327.36953</c:v>
                </c:pt>
                <c:pt idx="7097">
                  <c:v>327.37792999999999</c:v>
                </c:pt>
                <c:pt idx="7098">
                  <c:v>327.38753000000003</c:v>
                </c:pt>
                <c:pt idx="7099">
                  <c:v>327.39832999999999</c:v>
                </c:pt>
                <c:pt idx="7100">
                  <c:v>327.40793000000002</c:v>
                </c:pt>
                <c:pt idx="7101">
                  <c:v>327.41633000000002</c:v>
                </c:pt>
                <c:pt idx="7102">
                  <c:v>327.42592999999999</c:v>
                </c:pt>
                <c:pt idx="7103">
                  <c:v>327.43671999999998</c:v>
                </c:pt>
                <c:pt idx="7104">
                  <c:v>327.44752</c:v>
                </c:pt>
                <c:pt idx="7105">
                  <c:v>327.45832000000001</c:v>
                </c:pt>
                <c:pt idx="7106">
                  <c:v>327.46431999999999</c:v>
                </c:pt>
                <c:pt idx="7107">
                  <c:v>327.46911999999998</c:v>
                </c:pt>
                <c:pt idx="7108">
                  <c:v>327.46911999999998</c:v>
                </c:pt>
                <c:pt idx="7109">
                  <c:v>327.47271999999998</c:v>
                </c:pt>
                <c:pt idx="7110">
                  <c:v>327.47631999999999</c:v>
                </c:pt>
                <c:pt idx="7111">
                  <c:v>327.48232000000002</c:v>
                </c:pt>
                <c:pt idx="7112">
                  <c:v>327.48952000000003</c:v>
                </c:pt>
                <c:pt idx="7113">
                  <c:v>327.49912</c:v>
                </c:pt>
                <c:pt idx="7114">
                  <c:v>327.50632000000002</c:v>
                </c:pt>
                <c:pt idx="7115">
                  <c:v>327.50992000000002</c:v>
                </c:pt>
                <c:pt idx="7116">
                  <c:v>327.50992000000002</c:v>
                </c:pt>
                <c:pt idx="7117">
                  <c:v>327.50752</c:v>
                </c:pt>
                <c:pt idx="7118">
                  <c:v>327.50272000000001</c:v>
                </c:pt>
                <c:pt idx="7119">
                  <c:v>327.50272000000001</c:v>
                </c:pt>
                <c:pt idx="7120">
                  <c:v>327.50871999999998</c:v>
                </c:pt>
                <c:pt idx="7121">
                  <c:v>327.51952</c:v>
                </c:pt>
                <c:pt idx="7122">
                  <c:v>327.52791999999999</c:v>
                </c:pt>
                <c:pt idx="7123">
                  <c:v>327.53512000000001</c:v>
                </c:pt>
                <c:pt idx="7124">
                  <c:v>327.54111999999998</c:v>
                </c:pt>
                <c:pt idx="7125">
                  <c:v>327.54111999999998</c:v>
                </c:pt>
                <c:pt idx="7126">
                  <c:v>327.54471999999998</c:v>
                </c:pt>
                <c:pt idx="7127">
                  <c:v>327.54831999999999</c:v>
                </c:pt>
                <c:pt idx="7128">
                  <c:v>327.55072000000001</c:v>
                </c:pt>
                <c:pt idx="7129">
                  <c:v>327.55552</c:v>
                </c:pt>
                <c:pt idx="7130">
                  <c:v>327.56151999999997</c:v>
                </c:pt>
                <c:pt idx="7131">
                  <c:v>327.56871000000001</c:v>
                </c:pt>
                <c:pt idx="7132">
                  <c:v>327.57711</c:v>
                </c:pt>
                <c:pt idx="7133">
                  <c:v>327.58310999999998</c:v>
                </c:pt>
                <c:pt idx="7134">
                  <c:v>327.58791000000002</c:v>
                </c:pt>
                <c:pt idx="7135">
                  <c:v>327.59151000000003</c:v>
                </c:pt>
                <c:pt idx="7136">
                  <c:v>327.59510999999998</c:v>
                </c:pt>
                <c:pt idx="7137">
                  <c:v>327.60111000000001</c:v>
                </c:pt>
                <c:pt idx="7138">
                  <c:v>327.60831000000002</c:v>
                </c:pt>
                <c:pt idx="7139">
                  <c:v>327.61671000000001</c:v>
                </c:pt>
                <c:pt idx="7140">
                  <c:v>327.62871000000001</c:v>
                </c:pt>
                <c:pt idx="7141">
                  <c:v>327.64191</c:v>
                </c:pt>
                <c:pt idx="7142">
                  <c:v>327.65751</c:v>
                </c:pt>
                <c:pt idx="7143">
                  <c:v>327.66951</c:v>
                </c:pt>
                <c:pt idx="7144">
                  <c:v>327.67910999999998</c:v>
                </c:pt>
                <c:pt idx="7145">
                  <c:v>327.68270999999999</c:v>
                </c:pt>
                <c:pt idx="7146">
                  <c:v>327.68511000000001</c:v>
                </c:pt>
                <c:pt idx="7147">
                  <c:v>327.69110999999998</c:v>
                </c:pt>
                <c:pt idx="7148">
                  <c:v>327.69711000000001</c:v>
                </c:pt>
                <c:pt idx="7149">
                  <c:v>327.7079</c:v>
                </c:pt>
                <c:pt idx="7150">
                  <c:v>327.72109999999998</c:v>
                </c:pt>
                <c:pt idx="7151">
                  <c:v>327.7355</c:v>
                </c:pt>
                <c:pt idx="7152">
                  <c:v>327.74630000000002</c:v>
                </c:pt>
                <c:pt idx="7153">
                  <c:v>327.75470000000001</c:v>
                </c:pt>
                <c:pt idx="7154">
                  <c:v>327.76549999999997</c:v>
                </c:pt>
                <c:pt idx="7155">
                  <c:v>327.77510000000001</c:v>
                </c:pt>
                <c:pt idx="7156">
                  <c:v>327.78590000000003</c:v>
                </c:pt>
                <c:pt idx="7157">
                  <c:v>327.79669999999999</c:v>
                </c:pt>
                <c:pt idx="7158">
                  <c:v>327.8075</c:v>
                </c:pt>
                <c:pt idx="7159">
                  <c:v>327.81950000000001</c:v>
                </c:pt>
                <c:pt idx="7160">
                  <c:v>327.8279</c:v>
                </c:pt>
                <c:pt idx="7161">
                  <c:v>327.83629000000002</c:v>
                </c:pt>
                <c:pt idx="7162">
                  <c:v>327.83868999999999</c:v>
                </c:pt>
                <c:pt idx="7163">
                  <c:v>327.83989000000003</c:v>
                </c:pt>
                <c:pt idx="7164">
                  <c:v>327.84109000000001</c:v>
                </c:pt>
                <c:pt idx="7165">
                  <c:v>327.84228999999999</c:v>
                </c:pt>
                <c:pt idx="7166">
                  <c:v>327.84589</c:v>
                </c:pt>
                <c:pt idx="7167">
                  <c:v>327.84829000000002</c:v>
                </c:pt>
                <c:pt idx="7168">
                  <c:v>327.85428999999999</c:v>
                </c:pt>
                <c:pt idx="7169">
                  <c:v>327.86268999999999</c:v>
                </c:pt>
                <c:pt idx="7170">
                  <c:v>327.86869000000002</c:v>
                </c:pt>
                <c:pt idx="7171">
                  <c:v>327.87349</c:v>
                </c:pt>
                <c:pt idx="7172">
                  <c:v>327.87468999999999</c:v>
                </c:pt>
                <c:pt idx="7173">
                  <c:v>327.87468999999999</c:v>
                </c:pt>
                <c:pt idx="7174">
                  <c:v>327.87468999999999</c:v>
                </c:pt>
                <c:pt idx="7175">
                  <c:v>327.87468999999999</c:v>
                </c:pt>
                <c:pt idx="7176">
                  <c:v>327.87589000000003</c:v>
                </c:pt>
                <c:pt idx="7177">
                  <c:v>327.88189</c:v>
                </c:pt>
                <c:pt idx="7178">
                  <c:v>327.88668999999999</c:v>
                </c:pt>
                <c:pt idx="7179">
                  <c:v>327.89389</c:v>
                </c:pt>
                <c:pt idx="7180">
                  <c:v>327.89868999999999</c:v>
                </c:pt>
                <c:pt idx="7181">
                  <c:v>327.89989000000003</c:v>
                </c:pt>
                <c:pt idx="7182">
                  <c:v>327.89749</c:v>
                </c:pt>
                <c:pt idx="7183">
                  <c:v>327.89629000000002</c:v>
                </c:pt>
                <c:pt idx="7184">
                  <c:v>327.89868999999999</c:v>
                </c:pt>
                <c:pt idx="7185">
                  <c:v>327.90708999999998</c:v>
                </c:pt>
                <c:pt idx="7186">
                  <c:v>327.91908999999998</c:v>
                </c:pt>
                <c:pt idx="7187">
                  <c:v>327.93229000000002</c:v>
                </c:pt>
                <c:pt idx="7188">
                  <c:v>327.94549000000001</c:v>
                </c:pt>
                <c:pt idx="7189">
                  <c:v>327.95988999999997</c:v>
                </c:pt>
                <c:pt idx="7190">
                  <c:v>327.97307999999998</c:v>
                </c:pt>
                <c:pt idx="7191">
                  <c:v>327.98388</c:v>
                </c:pt>
                <c:pt idx="7192">
                  <c:v>327.99588</c:v>
                </c:pt>
                <c:pt idx="7193">
                  <c:v>328.00668000000002</c:v>
                </c:pt>
                <c:pt idx="7194">
                  <c:v>328.01387999999997</c:v>
                </c:pt>
                <c:pt idx="7195">
                  <c:v>328.02348000000001</c:v>
                </c:pt>
                <c:pt idx="7196">
                  <c:v>328.03667999999999</c:v>
                </c:pt>
                <c:pt idx="7197">
                  <c:v>328.05108000000001</c:v>
                </c:pt>
                <c:pt idx="7198">
                  <c:v>328.06187999999997</c:v>
                </c:pt>
                <c:pt idx="7199">
                  <c:v>328.07028000000003</c:v>
                </c:pt>
                <c:pt idx="7200">
                  <c:v>328.07508000000001</c:v>
                </c:pt>
                <c:pt idx="7201">
                  <c:v>328.07747999999998</c:v>
                </c:pt>
                <c:pt idx="7202">
                  <c:v>328.07868000000002</c:v>
                </c:pt>
                <c:pt idx="7203">
                  <c:v>328.08228000000003</c:v>
                </c:pt>
                <c:pt idx="7204">
                  <c:v>328.08828</c:v>
                </c:pt>
                <c:pt idx="7205">
                  <c:v>328.09787999999998</c:v>
                </c:pt>
                <c:pt idx="7206">
                  <c:v>328.11227000000002</c:v>
                </c:pt>
                <c:pt idx="7207">
                  <c:v>328.12547000000001</c:v>
                </c:pt>
                <c:pt idx="7208">
                  <c:v>328.13627000000002</c:v>
                </c:pt>
                <c:pt idx="7209">
                  <c:v>328.14107000000001</c:v>
                </c:pt>
                <c:pt idx="7210">
                  <c:v>328.14227</c:v>
                </c:pt>
                <c:pt idx="7211">
                  <c:v>328.14227</c:v>
                </c:pt>
                <c:pt idx="7212">
                  <c:v>328.14346999999998</c:v>
                </c:pt>
                <c:pt idx="7213">
                  <c:v>328.14587</c:v>
                </c:pt>
                <c:pt idx="7214">
                  <c:v>328.15307000000001</c:v>
                </c:pt>
                <c:pt idx="7215">
                  <c:v>328.16147000000001</c:v>
                </c:pt>
                <c:pt idx="7216">
                  <c:v>328.17106999999999</c:v>
                </c:pt>
                <c:pt idx="7217">
                  <c:v>328.17946999999998</c:v>
                </c:pt>
                <c:pt idx="7218">
                  <c:v>328.18666999999999</c:v>
                </c:pt>
                <c:pt idx="7219">
                  <c:v>328.19506999999999</c:v>
                </c:pt>
                <c:pt idx="7220">
                  <c:v>328.19986999999998</c:v>
                </c:pt>
                <c:pt idx="7221">
                  <c:v>328.20467000000002</c:v>
                </c:pt>
                <c:pt idx="7222">
                  <c:v>328.20467000000002</c:v>
                </c:pt>
                <c:pt idx="7223">
                  <c:v>328.20706999999999</c:v>
                </c:pt>
                <c:pt idx="7224">
                  <c:v>328.20947000000001</c:v>
                </c:pt>
                <c:pt idx="7225">
                  <c:v>328.21427</c:v>
                </c:pt>
                <c:pt idx="7226">
                  <c:v>328.21906999999999</c:v>
                </c:pt>
                <c:pt idx="7227">
                  <c:v>328.22266999999999</c:v>
                </c:pt>
                <c:pt idx="7228">
                  <c:v>328.22507000000002</c:v>
                </c:pt>
                <c:pt idx="7229">
                  <c:v>328.22746999999998</c:v>
                </c:pt>
                <c:pt idx="7230">
                  <c:v>328.22867000000002</c:v>
                </c:pt>
                <c:pt idx="7231">
                  <c:v>328.23347000000001</c:v>
                </c:pt>
                <c:pt idx="7232">
                  <c:v>328.24067000000002</c:v>
                </c:pt>
                <c:pt idx="7233">
                  <c:v>328.25385999999997</c:v>
                </c:pt>
                <c:pt idx="7234">
                  <c:v>328.27066000000002</c:v>
                </c:pt>
                <c:pt idx="7235">
                  <c:v>328.28626000000003</c:v>
                </c:pt>
                <c:pt idx="7236">
                  <c:v>328.29826000000003</c:v>
                </c:pt>
                <c:pt idx="7237">
                  <c:v>328.30786000000001</c:v>
                </c:pt>
                <c:pt idx="7238">
                  <c:v>328.31506000000002</c:v>
                </c:pt>
                <c:pt idx="7239">
                  <c:v>328.32105999999999</c:v>
                </c:pt>
                <c:pt idx="7240">
                  <c:v>328.32465999999999</c:v>
                </c:pt>
                <c:pt idx="7241">
                  <c:v>328.32945999999998</c:v>
                </c:pt>
                <c:pt idx="7242">
                  <c:v>328.33546000000001</c:v>
                </c:pt>
                <c:pt idx="7243">
                  <c:v>328.34625999999997</c:v>
                </c:pt>
                <c:pt idx="7244">
                  <c:v>328.35825999999997</c:v>
                </c:pt>
                <c:pt idx="7245">
                  <c:v>328.37146000000001</c:v>
                </c:pt>
                <c:pt idx="7246">
                  <c:v>328.38105000000002</c:v>
                </c:pt>
                <c:pt idx="7247">
                  <c:v>328.38704999999999</c:v>
                </c:pt>
                <c:pt idx="7248">
                  <c:v>328.38945000000001</c:v>
                </c:pt>
                <c:pt idx="7249">
                  <c:v>328.39184999999998</c:v>
                </c:pt>
                <c:pt idx="7250">
                  <c:v>328.39665000000002</c:v>
                </c:pt>
                <c:pt idx="7251">
                  <c:v>328.40625</c:v>
                </c:pt>
                <c:pt idx="7252">
                  <c:v>328.41584999999998</c:v>
                </c:pt>
                <c:pt idx="7253">
                  <c:v>328.42784999999998</c:v>
                </c:pt>
                <c:pt idx="7254">
                  <c:v>328.43865</c:v>
                </c:pt>
                <c:pt idx="7255">
                  <c:v>328.44945000000001</c:v>
                </c:pt>
                <c:pt idx="7256">
                  <c:v>328.45904999999999</c:v>
                </c:pt>
                <c:pt idx="7257">
                  <c:v>328.46625</c:v>
                </c:pt>
                <c:pt idx="7258">
                  <c:v>328.47104999999999</c:v>
                </c:pt>
                <c:pt idx="7259">
                  <c:v>328.47825</c:v>
                </c:pt>
                <c:pt idx="7260">
                  <c:v>328.48545000000001</c:v>
                </c:pt>
                <c:pt idx="7261">
                  <c:v>328.49385000000001</c:v>
                </c:pt>
                <c:pt idx="7262">
                  <c:v>328.50105000000002</c:v>
                </c:pt>
                <c:pt idx="7263">
                  <c:v>328.50945000000002</c:v>
                </c:pt>
                <c:pt idx="7264">
                  <c:v>328.51904000000002</c:v>
                </c:pt>
                <c:pt idx="7265">
                  <c:v>328.52623999999997</c:v>
                </c:pt>
                <c:pt idx="7266">
                  <c:v>328.52864</c:v>
                </c:pt>
                <c:pt idx="7267">
                  <c:v>328.52864</c:v>
                </c:pt>
                <c:pt idx="7268">
                  <c:v>328.52744000000001</c:v>
                </c:pt>
                <c:pt idx="7269">
                  <c:v>328.52503999999999</c:v>
                </c:pt>
                <c:pt idx="7270">
                  <c:v>328.52623999999997</c:v>
                </c:pt>
                <c:pt idx="7271">
                  <c:v>328.53104000000002</c:v>
                </c:pt>
                <c:pt idx="7272">
                  <c:v>328.53944000000001</c:v>
                </c:pt>
                <c:pt idx="7273">
                  <c:v>328.54903999999999</c:v>
                </c:pt>
                <c:pt idx="7274">
                  <c:v>328.55264</c:v>
                </c:pt>
                <c:pt idx="7275">
                  <c:v>328.55383999999998</c:v>
                </c:pt>
                <c:pt idx="7276">
                  <c:v>328.55144000000001</c:v>
                </c:pt>
                <c:pt idx="7277">
                  <c:v>328.54784000000001</c:v>
                </c:pt>
                <c:pt idx="7278">
                  <c:v>328.54543999999999</c:v>
                </c:pt>
                <c:pt idx="7279">
                  <c:v>328.54543999999999</c:v>
                </c:pt>
                <c:pt idx="7280">
                  <c:v>328.55144000000001</c:v>
                </c:pt>
                <c:pt idx="7281">
                  <c:v>328.56223999999997</c:v>
                </c:pt>
                <c:pt idx="7282">
                  <c:v>328.57544000000001</c:v>
                </c:pt>
                <c:pt idx="7283">
                  <c:v>328.58983999999998</c:v>
                </c:pt>
                <c:pt idx="7284">
                  <c:v>328.60064</c:v>
                </c:pt>
                <c:pt idx="7285">
                  <c:v>328.61264</c:v>
                </c:pt>
                <c:pt idx="7286">
                  <c:v>328.62223999999998</c:v>
                </c:pt>
                <c:pt idx="7287">
                  <c:v>328.63303999999999</c:v>
                </c:pt>
                <c:pt idx="7288">
                  <c:v>328.64143999999999</c:v>
                </c:pt>
                <c:pt idx="7289">
                  <c:v>328.64983999999998</c:v>
                </c:pt>
                <c:pt idx="7290">
                  <c:v>328.66063000000003</c:v>
                </c:pt>
                <c:pt idx="7291">
                  <c:v>328.67142999999999</c:v>
                </c:pt>
                <c:pt idx="7292">
                  <c:v>328.68463000000003</c:v>
                </c:pt>
                <c:pt idx="7293">
                  <c:v>328.69542999999999</c:v>
                </c:pt>
                <c:pt idx="7294">
                  <c:v>328.70382999999998</c:v>
                </c:pt>
                <c:pt idx="7295">
                  <c:v>328.70983000000001</c:v>
                </c:pt>
                <c:pt idx="7296">
                  <c:v>328.71102999999999</c:v>
                </c:pt>
                <c:pt idx="7297">
                  <c:v>328.71343000000002</c:v>
                </c:pt>
                <c:pt idx="7298">
                  <c:v>328.71823000000001</c:v>
                </c:pt>
                <c:pt idx="7299">
                  <c:v>328.72543000000002</c:v>
                </c:pt>
                <c:pt idx="7300">
                  <c:v>328.73383000000001</c:v>
                </c:pt>
                <c:pt idx="7301">
                  <c:v>328.74462999999997</c:v>
                </c:pt>
                <c:pt idx="7302">
                  <c:v>328.75423000000001</c:v>
                </c:pt>
                <c:pt idx="7303">
                  <c:v>328.76623000000001</c:v>
                </c:pt>
                <c:pt idx="7304">
                  <c:v>328.77463</c:v>
                </c:pt>
                <c:pt idx="7305">
                  <c:v>328.78183000000001</c:v>
                </c:pt>
                <c:pt idx="7306">
                  <c:v>328.78303</c:v>
                </c:pt>
                <c:pt idx="7307">
                  <c:v>328.78782999999999</c:v>
                </c:pt>
                <c:pt idx="7308">
                  <c:v>328.79381999999998</c:v>
                </c:pt>
                <c:pt idx="7309">
                  <c:v>328.80101999999999</c:v>
                </c:pt>
                <c:pt idx="7310">
                  <c:v>328.80822000000001</c:v>
                </c:pt>
                <c:pt idx="7311">
                  <c:v>328.81421999999998</c:v>
                </c:pt>
                <c:pt idx="7312">
                  <c:v>328.82501999999999</c:v>
                </c:pt>
                <c:pt idx="7313">
                  <c:v>328.82862</c:v>
                </c:pt>
                <c:pt idx="7314">
                  <c:v>328.82862</c:v>
                </c:pt>
                <c:pt idx="7315">
                  <c:v>328.82742000000002</c:v>
                </c:pt>
                <c:pt idx="7316">
                  <c:v>328.82621999999998</c:v>
                </c:pt>
                <c:pt idx="7317">
                  <c:v>328.83102000000002</c:v>
                </c:pt>
                <c:pt idx="7318">
                  <c:v>328.84062</c:v>
                </c:pt>
                <c:pt idx="7319">
                  <c:v>328.85142000000002</c:v>
                </c:pt>
                <c:pt idx="7320">
                  <c:v>328.86462</c:v>
                </c:pt>
                <c:pt idx="7321">
                  <c:v>328.87421999999998</c:v>
                </c:pt>
                <c:pt idx="7322">
                  <c:v>328.88261999999997</c:v>
                </c:pt>
                <c:pt idx="7323">
                  <c:v>328.88502</c:v>
                </c:pt>
                <c:pt idx="7324">
                  <c:v>328.88742000000002</c:v>
                </c:pt>
                <c:pt idx="7325">
                  <c:v>328.88862</c:v>
                </c:pt>
                <c:pt idx="7326">
                  <c:v>328.89102000000003</c:v>
                </c:pt>
                <c:pt idx="7327">
                  <c:v>328.89582000000001</c:v>
                </c:pt>
                <c:pt idx="7328">
                  <c:v>328.89942000000002</c:v>
                </c:pt>
                <c:pt idx="7329">
                  <c:v>328.90782000000002</c:v>
                </c:pt>
                <c:pt idx="7330">
                  <c:v>328.91861999999998</c:v>
                </c:pt>
                <c:pt idx="7331">
                  <c:v>328.93180999999998</c:v>
                </c:pt>
                <c:pt idx="7332">
                  <c:v>328.94380999999998</c:v>
                </c:pt>
                <c:pt idx="7333">
                  <c:v>328.95220999999998</c:v>
                </c:pt>
                <c:pt idx="7334">
                  <c:v>328.95580999999999</c:v>
                </c:pt>
                <c:pt idx="7335">
                  <c:v>328.95940999999999</c:v>
                </c:pt>
                <c:pt idx="7336">
                  <c:v>328.96301</c:v>
                </c:pt>
                <c:pt idx="7337">
                  <c:v>328.96901000000003</c:v>
                </c:pt>
                <c:pt idx="7338">
                  <c:v>328.97980999999999</c:v>
                </c:pt>
                <c:pt idx="7339">
                  <c:v>328.99301000000003</c:v>
                </c:pt>
                <c:pt idx="7340">
                  <c:v>329.00740999999999</c:v>
                </c:pt>
                <c:pt idx="7341">
                  <c:v>329.01821000000001</c:v>
                </c:pt>
                <c:pt idx="7342">
                  <c:v>329.02301</c:v>
                </c:pt>
                <c:pt idx="7343">
                  <c:v>329.02541000000002</c:v>
                </c:pt>
                <c:pt idx="7344">
                  <c:v>329.02420999999998</c:v>
                </c:pt>
                <c:pt idx="7345">
                  <c:v>329.02541000000002</c:v>
                </c:pt>
                <c:pt idx="7346">
                  <c:v>329.03021000000001</c:v>
                </c:pt>
                <c:pt idx="7347">
                  <c:v>329.04101000000003</c:v>
                </c:pt>
                <c:pt idx="7348">
                  <c:v>329.05540999999999</c:v>
                </c:pt>
                <c:pt idx="7349">
                  <c:v>329.07220000000001</c:v>
                </c:pt>
                <c:pt idx="7350">
                  <c:v>329.08659999999998</c:v>
                </c:pt>
                <c:pt idx="7351">
                  <c:v>329.09739999999999</c:v>
                </c:pt>
                <c:pt idx="7352">
                  <c:v>329.10820000000001</c:v>
                </c:pt>
                <c:pt idx="7353">
                  <c:v>329.11779999999999</c:v>
                </c:pt>
                <c:pt idx="7354">
                  <c:v>329.12139999999999</c:v>
                </c:pt>
                <c:pt idx="7355">
                  <c:v>329.12380000000002</c:v>
                </c:pt>
                <c:pt idx="7356">
                  <c:v>329.12740000000002</c:v>
                </c:pt>
                <c:pt idx="7357">
                  <c:v>329.13339999999999</c:v>
                </c:pt>
                <c:pt idx="7358">
                  <c:v>329.14179999999999</c:v>
                </c:pt>
                <c:pt idx="7359">
                  <c:v>329.15140000000002</c:v>
                </c:pt>
                <c:pt idx="7360">
                  <c:v>329.15499999999997</c:v>
                </c:pt>
                <c:pt idx="7361">
                  <c:v>329.15499999999997</c:v>
                </c:pt>
                <c:pt idx="7362">
                  <c:v>329.15140000000002</c:v>
                </c:pt>
                <c:pt idx="7363">
                  <c:v>329.14780000000002</c:v>
                </c:pt>
                <c:pt idx="7364">
                  <c:v>329.1454</c:v>
                </c:pt>
                <c:pt idx="7365">
                  <c:v>329.14780000000002</c:v>
                </c:pt>
                <c:pt idx="7366">
                  <c:v>329.15499999999997</c:v>
                </c:pt>
                <c:pt idx="7367">
                  <c:v>329.16699999999997</c:v>
                </c:pt>
                <c:pt idx="7368">
                  <c:v>329.17899999999997</c:v>
                </c:pt>
                <c:pt idx="7369">
                  <c:v>329.18979999999999</c:v>
                </c:pt>
                <c:pt idx="7370">
                  <c:v>329.19459999999998</c:v>
                </c:pt>
                <c:pt idx="7371">
                  <c:v>329.19459999999998</c:v>
                </c:pt>
                <c:pt idx="7372">
                  <c:v>329.19099999999997</c:v>
                </c:pt>
                <c:pt idx="7373">
                  <c:v>329.19220000000001</c:v>
                </c:pt>
                <c:pt idx="7374">
                  <c:v>329.19580000000002</c:v>
                </c:pt>
                <c:pt idx="7375">
                  <c:v>329.20539000000002</c:v>
                </c:pt>
                <c:pt idx="7376">
                  <c:v>329.21499</c:v>
                </c:pt>
                <c:pt idx="7377">
                  <c:v>329.22699</c:v>
                </c:pt>
                <c:pt idx="7378">
                  <c:v>329.23658999999998</c:v>
                </c:pt>
                <c:pt idx="7379">
                  <c:v>329.24498999999997</c:v>
                </c:pt>
                <c:pt idx="7380">
                  <c:v>329.24979000000002</c:v>
                </c:pt>
                <c:pt idx="7381">
                  <c:v>329.25819000000001</c:v>
                </c:pt>
                <c:pt idx="7382">
                  <c:v>329.26539000000002</c:v>
                </c:pt>
                <c:pt idx="7383">
                  <c:v>329.27258999999998</c:v>
                </c:pt>
                <c:pt idx="7384">
                  <c:v>329.28219000000001</c:v>
                </c:pt>
                <c:pt idx="7385">
                  <c:v>329.29419000000001</c:v>
                </c:pt>
                <c:pt idx="7386">
                  <c:v>329.30858999999998</c:v>
                </c:pt>
                <c:pt idx="7387">
                  <c:v>329.32299</c:v>
                </c:pt>
                <c:pt idx="7388">
                  <c:v>329.33497999999997</c:v>
                </c:pt>
                <c:pt idx="7389">
                  <c:v>329.34217999999998</c:v>
                </c:pt>
                <c:pt idx="7390">
                  <c:v>329.34697999999997</c:v>
                </c:pt>
                <c:pt idx="7391">
                  <c:v>329.34938</c:v>
                </c:pt>
                <c:pt idx="7392">
                  <c:v>329.35298</c:v>
                </c:pt>
                <c:pt idx="7393">
                  <c:v>329.36018000000001</c:v>
                </c:pt>
                <c:pt idx="7394">
                  <c:v>329.37218000000001</c:v>
                </c:pt>
                <c:pt idx="7395">
                  <c:v>329.38538</c:v>
                </c:pt>
                <c:pt idx="7396">
                  <c:v>329.39618000000002</c:v>
                </c:pt>
                <c:pt idx="7397">
                  <c:v>329.40458000000001</c:v>
                </c:pt>
                <c:pt idx="7398">
                  <c:v>329.40697999999998</c:v>
                </c:pt>
                <c:pt idx="7399">
                  <c:v>329.40577999999999</c:v>
                </c:pt>
                <c:pt idx="7400">
                  <c:v>329.40577999999999</c:v>
                </c:pt>
                <c:pt idx="7401">
                  <c:v>329.40697999999998</c:v>
                </c:pt>
                <c:pt idx="7402">
                  <c:v>329.41057999999998</c:v>
                </c:pt>
                <c:pt idx="7403">
                  <c:v>329.41777999999999</c:v>
                </c:pt>
                <c:pt idx="7404">
                  <c:v>329.42977999999999</c:v>
                </c:pt>
                <c:pt idx="7405">
                  <c:v>329.44058000000001</c:v>
                </c:pt>
                <c:pt idx="7406">
                  <c:v>329.44898000000001</c:v>
                </c:pt>
                <c:pt idx="7407">
                  <c:v>329.45258000000001</c:v>
                </c:pt>
                <c:pt idx="7408">
                  <c:v>329.45258000000001</c:v>
                </c:pt>
                <c:pt idx="7409">
                  <c:v>329.45258000000001</c:v>
                </c:pt>
                <c:pt idx="7410">
                  <c:v>329.45258000000001</c:v>
                </c:pt>
                <c:pt idx="7411">
                  <c:v>329.45738</c:v>
                </c:pt>
                <c:pt idx="7412">
                  <c:v>329.46337999999997</c:v>
                </c:pt>
                <c:pt idx="7413">
                  <c:v>329.47296999999998</c:v>
                </c:pt>
                <c:pt idx="7414">
                  <c:v>329.48376999999999</c:v>
                </c:pt>
                <c:pt idx="7415">
                  <c:v>329.49216999999999</c:v>
                </c:pt>
                <c:pt idx="7416">
                  <c:v>329.49937</c:v>
                </c:pt>
                <c:pt idx="7417">
                  <c:v>329.50537000000003</c:v>
                </c:pt>
                <c:pt idx="7418">
                  <c:v>329.51017000000002</c:v>
                </c:pt>
                <c:pt idx="7419">
                  <c:v>329.51377000000002</c:v>
                </c:pt>
                <c:pt idx="7420">
                  <c:v>329.51616999999999</c:v>
                </c:pt>
                <c:pt idx="7421">
                  <c:v>329.52217000000002</c:v>
                </c:pt>
                <c:pt idx="7422">
                  <c:v>329.52936999999997</c:v>
                </c:pt>
                <c:pt idx="7423">
                  <c:v>329.53897000000001</c:v>
                </c:pt>
                <c:pt idx="7424">
                  <c:v>329.54617000000002</c:v>
                </c:pt>
                <c:pt idx="7425">
                  <c:v>329.55097000000001</c:v>
                </c:pt>
                <c:pt idx="7426">
                  <c:v>329.55457000000001</c:v>
                </c:pt>
                <c:pt idx="7427">
                  <c:v>329.55577</c:v>
                </c:pt>
                <c:pt idx="7428">
                  <c:v>329.55937</c:v>
                </c:pt>
                <c:pt idx="7429">
                  <c:v>329.56177000000002</c:v>
                </c:pt>
                <c:pt idx="7430">
                  <c:v>329.56657000000001</c:v>
                </c:pt>
                <c:pt idx="7431">
                  <c:v>329.57616999999999</c:v>
                </c:pt>
                <c:pt idx="7432">
                  <c:v>329.58936999999997</c:v>
                </c:pt>
                <c:pt idx="7433">
                  <c:v>329.60615999999999</c:v>
                </c:pt>
                <c:pt idx="7434">
                  <c:v>329.62175999999999</c:v>
                </c:pt>
                <c:pt idx="7435">
                  <c:v>329.63376</c:v>
                </c:pt>
                <c:pt idx="7436">
                  <c:v>329.63976000000002</c:v>
                </c:pt>
                <c:pt idx="7437">
                  <c:v>329.64096000000001</c:v>
                </c:pt>
                <c:pt idx="7438">
                  <c:v>329.63976000000002</c:v>
                </c:pt>
                <c:pt idx="7439">
                  <c:v>329.63736</c:v>
                </c:pt>
                <c:pt idx="7440">
                  <c:v>329.63855999999998</c:v>
                </c:pt>
                <c:pt idx="7441">
                  <c:v>329.64695999999998</c:v>
                </c:pt>
                <c:pt idx="7442">
                  <c:v>329.65895999999998</c:v>
                </c:pt>
                <c:pt idx="7443">
                  <c:v>329.67455999999999</c:v>
                </c:pt>
                <c:pt idx="7444">
                  <c:v>329.68896000000001</c:v>
                </c:pt>
                <c:pt idx="7445">
                  <c:v>329.69855999999999</c:v>
                </c:pt>
                <c:pt idx="7446">
                  <c:v>329.70816000000002</c:v>
                </c:pt>
                <c:pt idx="7447">
                  <c:v>329.71776</c:v>
                </c:pt>
                <c:pt idx="7448">
                  <c:v>329.72496000000001</c:v>
                </c:pt>
                <c:pt idx="7449">
                  <c:v>329.73336</c:v>
                </c:pt>
                <c:pt idx="7450">
                  <c:v>329.74054999999998</c:v>
                </c:pt>
                <c:pt idx="7451">
                  <c:v>329.74655000000001</c:v>
                </c:pt>
                <c:pt idx="7452">
                  <c:v>329.75495000000001</c:v>
                </c:pt>
                <c:pt idx="7453">
                  <c:v>329.76454999999999</c:v>
                </c:pt>
                <c:pt idx="7454">
                  <c:v>329.77535</c:v>
                </c:pt>
                <c:pt idx="7455">
                  <c:v>329.78014999999999</c:v>
                </c:pt>
                <c:pt idx="7456">
                  <c:v>329.78134999999997</c:v>
                </c:pt>
                <c:pt idx="7457">
                  <c:v>329.78014999999999</c:v>
                </c:pt>
                <c:pt idx="7458">
                  <c:v>329.78014999999999</c:v>
                </c:pt>
                <c:pt idx="7459">
                  <c:v>329.78255000000001</c:v>
                </c:pt>
                <c:pt idx="7460">
                  <c:v>329.78854999999999</c:v>
                </c:pt>
                <c:pt idx="7461">
                  <c:v>329.79815000000002</c:v>
                </c:pt>
                <c:pt idx="7462">
                  <c:v>329.80775</c:v>
                </c:pt>
                <c:pt idx="7463">
                  <c:v>329.81734999999998</c:v>
                </c:pt>
                <c:pt idx="7464">
                  <c:v>329.82215000000002</c:v>
                </c:pt>
                <c:pt idx="7465">
                  <c:v>329.82695000000001</c:v>
                </c:pt>
                <c:pt idx="7466">
                  <c:v>329.82695000000001</c:v>
                </c:pt>
                <c:pt idx="7467">
                  <c:v>329.82575000000003</c:v>
                </c:pt>
                <c:pt idx="7468">
                  <c:v>329.82575000000003</c:v>
                </c:pt>
                <c:pt idx="7469">
                  <c:v>329.82814999999999</c:v>
                </c:pt>
                <c:pt idx="7470">
                  <c:v>329.83535000000001</c:v>
                </c:pt>
                <c:pt idx="7471">
                  <c:v>329.84615000000002</c:v>
                </c:pt>
                <c:pt idx="7472">
                  <c:v>329.85815000000002</c:v>
                </c:pt>
                <c:pt idx="7473">
                  <c:v>329.86534999999998</c:v>
                </c:pt>
                <c:pt idx="7474">
                  <c:v>329.86894999999998</c:v>
                </c:pt>
                <c:pt idx="7475">
                  <c:v>329.87254999999999</c:v>
                </c:pt>
                <c:pt idx="7476">
                  <c:v>329.87734</c:v>
                </c:pt>
                <c:pt idx="7477">
                  <c:v>329.88454000000002</c:v>
                </c:pt>
                <c:pt idx="7478">
                  <c:v>329.89413999999999</c:v>
                </c:pt>
                <c:pt idx="7479">
                  <c:v>329.90613999999999</c:v>
                </c:pt>
                <c:pt idx="7480">
                  <c:v>329.92054000000002</c:v>
                </c:pt>
                <c:pt idx="7481">
                  <c:v>329.93493999999998</c:v>
                </c:pt>
                <c:pt idx="7482">
                  <c:v>329.95053999999999</c:v>
                </c:pt>
                <c:pt idx="7483">
                  <c:v>329.96253999999999</c:v>
                </c:pt>
                <c:pt idx="7484">
                  <c:v>329.96974</c:v>
                </c:pt>
                <c:pt idx="7485">
                  <c:v>329.97453999999999</c:v>
                </c:pt>
                <c:pt idx="7486">
                  <c:v>329.97814</c:v>
                </c:pt>
                <c:pt idx="7487">
                  <c:v>329.98414000000002</c:v>
                </c:pt>
                <c:pt idx="7488">
                  <c:v>329.99133999999998</c:v>
                </c:pt>
                <c:pt idx="7489">
                  <c:v>329.99973999999997</c:v>
                </c:pt>
                <c:pt idx="7490">
                  <c:v>330.01053999999999</c:v>
                </c:pt>
                <c:pt idx="7491">
                  <c:v>330.02253000000002</c:v>
                </c:pt>
                <c:pt idx="7492">
                  <c:v>330.03213</c:v>
                </c:pt>
                <c:pt idx="7493">
                  <c:v>330.03933000000001</c:v>
                </c:pt>
                <c:pt idx="7494">
                  <c:v>330.04172999999997</c:v>
                </c:pt>
                <c:pt idx="7495">
                  <c:v>330.04413</c:v>
                </c:pt>
                <c:pt idx="7496">
                  <c:v>330.04532999999998</c:v>
                </c:pt>
                <c:pt idx="7497">
                  <c:v>330.05013000000002</c:v>
                </c:pt>
                <c:pt idx="7498">
                  <c:v>330.05853000000002</c:v>
                </c:pt>
                <c:pt idx="7499">
                  <c:v>330.06932999999998</c:v>
                </c:pt>
                <c:pt idx="7500">
                  <c:v>330.07772999999997</c:v>
                </c:pt>
                <c:pt idx="7501">
                  <c:v>330.08492999999999</c:v>
                </c:pt>
                <c:pt idx="7502">
                  <c:v>330.08972999999997</c:v>
                </c:pt>
                <c:pt idx="7503">
                  <c:v>330.09093000000001</c:v>
                </c:pt>
                <c:pt idx="7504">
                  <c:v>330.08852999999999</c:v>
                </c:pt>
                <c:pt idx="7505">
                  <c:v>330.08972999999997</c:v>
                </c:pt>
                <c:pt idx="7506">
                  <c:v>330.09213</c:v>
                </c:pt>
                <c:pt idx="7507">
                  <c:v>330.09933000000001</c:v>
                </c:pt>
                <c:pt idx="7508">
                  <c:v>330.10532999999998</c:v>
                </c:pt>
                <c:pt idx="7509">
                  <c:v>330.10892999999999</c:v>
                </c:pt>
                <c:pt idx="7510">
                  <c:v>330.11252999999999</c:v>
                </c:pt>
                <c:pt idx="7511">
                  <c:v>330.11493000000002</c:v>
                </c:pt>
                <c:pt idx="7512">
                  <c:v>330.11732999999998</c:v>
                </c:pt>
                <c:pt idx="7513">
                  <c:v>330.12092999999999</c:v>
                </c:pt>
                <c:pt idx="7514">
                  <c:v>330.12813</c:v>
                </c:pt>
                <c:pt idx="7515">
                  <c:v>330.13772999999998</c:v>
                </c:pt>
                <c:pt idx="7516">
                  <c:v>330.14613000000003</c:v>
                </c:pt>
                <c:pt idx="7517">
                  <c:v>330.15451999999999</c:v>
                </c:pt>
                <c:pt idx="7518">
                  <c:v>330.16412000000003</c:v>
                </c:pt>
                <c:pt idx="7519">
                  <c:v>330.17491999999999</c:v>
                </c:pt>
                <c:pt idx="7520">
                  <c:v>330.18331999999998</c:v>
                </c:pt>
                <c:pt idx="7521">
                  <c:v>330.18691999999999</c:v>
                </c:pt>
                <c:pt idx="7522">
                  <c:v>330.18691999999999</c:v>
                </c:pt>
                <c:pt idx="7523">
                  <c:v>330.18691999999999</c:v>
                </c:pt>
                <c:pt idx="7524">
                  <c:v>330.19051999999999</c:v>
                </c:pt>
                <c:pt idx="7525">
                  <c:v>330.19772</c:v>
                </c:pt>
                <c:pt idx="7526">
                  <c:v>330.20731999999998</c:v>
                </c:pt>
                <c:pt idx="7527">
                  <c:v>330.21812</c:v>
                </c:pt>
                <c:pt idx="7528">
                  <c:v>330.23131999999998</c:v>
                </c:pt>
                <c:pt idx="7529">
                  <c:v>330.24331999999998</c:v>
                </c:pt>
                <c:pt idx="7530">
                  <c:v>330.25412</c:v>
                </c:pt>
                <c:pt idx="7531">
                  <c:v>330.25891999999999</c:v>
                </c:pt>
                <c:pt idx="7532">
                  <c:v>330.26251999999999</c:v>
                </c:pt>
                <c:pt idx="7533">
                  <c:v>330.26492000000002</c:v>
                </c:pt>
                <c:pt idx="7534">
                  <c:v>330.27211999999997</c:v>
                </c:pt>
                <c:pt idx="7535">
                  <c:v>330.28172000000001</c:v>
                </c:pt>
                <c:pt idx="7536">
                  <c:v>330.29250999999999</c:v>
                </c:pt>
                <c:pt idx="7537">
                  <c:v>330.30331000000001</c:v>
                </c:pt>
                <c:pt idx="7538">
                  <c:v>330.31411000000003</c:v>
                </c:pt>
                <c:pt idx="7539">
                  <c:v>330.31891000000002</c:v>
                </c:pt>
                <c:pt idx="7540">
                  <c:v>330.32251000000002</c:v>
                </c:pt>
                <c:pt idx="7541">
                  <c:v>330.32850999999999</c:v>
                </c:pt>
                <c:pt idx="7542">
                  <c:v>330.33690999999999</c:v>
                </c:pt>
                <c:pt idx="7543">
                  <c:v>330.34651000000002</c:v>
                </c:pt>
                <c:pt idx="7544">
                  <c:v>330.35611</c:v>
                </c:pt>
                <c:pt idx="7545">
                  <c:v>330.36691000000002</c:v>
                </c:pt>
                <c:pt idx="7546">
                  <c:v>330.38011</c:v>
                </c:pt>
                <c:pt idx="7547">
                  <c:v>330.38851</c:v>
                </c:pt>
                <c:pt idx="7548">
                  <c:v>330.39330999999999</c:v>
                </c:pt>
                <c:pt idx="7549">
                  <c:v>330.39690999999999</c:v>
                </c:pt>
                <c:pt idx="7550">
                  <c:v>330.40051</c:v>
                </c:pt>
                <c:pt idx="7551">
                  <c:v>330.40411</c:v>
                </c:pt>
                <c:pt idx="7552">
                  <c:v>330.40890999999999</c:v>
                </c:pt>
                <c:pt idx="7553">
                  <c:v>330.41251</c:v>
                </c:pt>
                <c:pt idx="7554">
                  <c:v>330.41491000000002</c:v>
                </c:pt>
                <c:pt idx="7555">
                  <c:v>330.41971000000001</c:v>
                </c:pt>
                <c:pt idx="7556">
                  <c:v>330.42689999999999</c:v>
                </c:pt>
                <c:pt idx="7557">
                  <c:v>330.43650000000002</c:v>
                </c:pt>
                <c:pt idx="7558">
                  <c:v>330.44369999999998</c:v>
                </c:pt>
                <c:pt idx="7559">
                  <c:v>330.44490000000002</c:v>
                </c:pt>
                <c:pt idx="7560">
                  <c:v>330.44369999999998</c:v>
                </c:pt>
                <c:pt idx="7561">
                  <c:v>330.44369999999998</c:v>
                </c:pt>
                <c:pt idx="7562">
                  <c:v>330.44729999999998</c:v>
                </c:pt>
                <c:pt idx="7563">
                  <c:v>330.45330000000001</c:v>
                </c:pt>
                <c:pt idx="7564">
                  <c:v>330.46170000000001</c:v>
                </c:pt>
                <c:pt idx="7565">
                  <c:v>330.47250000000003</c:v>
                </c:pt>
                <c:pt idx="7566">
                  <c:v>330.4821</c:v>
                </c:pt>
                <c:pt idx="7567">
                  <c:v>330.48809999999997</c:v>
                </c:pt>
                <c:pt idx="7568">
                  <c:v>330.4905</c:v>
                </c:pt>
                <c:pt idx="7569">
                  <c:v>330.48930000000001</c:v>
                </c:pt>
                <c:pt idx="7570">
                  <c:v>330.48809999999997</c:v>
                </c:pt>
                <c:pt idx="7571">
                  <c:v>330.48809999999997</c:v>
                </c:pt>
                <c:pt idx="7572">
                  <c:v>330.49529999999999</c:v>
                </c:pt>
                <c:pt idx="7573">
                  <c:v>330.50490000000002</c:v>
                </c:pt>
                <c:pt idx="7574">
                  <c:v>330.51569999999998</c:v>
                </c:pt>
                <c:pt idx="7575">
                  <c:v>330.5265</c:v>
                </c:pt>
                <c:pt idx="7576">
                  <c:v>330.53129999999999</c:v>
                </c:pt>
                <c:pt idx="7577">
                  <c:v>330.53489999999999</c:v>
                </c:pt>
                <c:pt idx="7578">
                  <c:v>330.5421</c:v>
                </c:pt>
                <c:pt idx="7579">
                  <c:v>330.55169999999998</c:v>
                </c:pt>
                <c:pt idx="7580">
                  <c:v>330.56249000000003</c:v>
                </c:pt>
                <c:pt idx="7581">
                  <c:v>330.57449000000003</c:v>
                </c:pt>
                <c:pt idx="7582">
                  <c:v>330.58649000000003</c:v>
                </c:pt>
                <c:pt idx="7583">
                  <c:v>330.59849000000003</c:v>
                </c:pt>
                <c:pt idx="7584">
                  <c:v>330.61049000000003</c:v>
                </c:pt>
                <c:pt idx="7585">
                  <c:v>330.61889000000002</c:v>
                </c:pt>
                <c:pt idx="7586">
                  <c:v>330.62488999999999</c:v>
                </c:pt>
                <c:pt idx="7587">
                  <c:v>330.62729000000002</c:v>
                </c:pt>
                <c:pt idx="7588">
                  <c:v>330.62849</c:v>
                </c:pt>
                <c:pt idx="7589">
                  <c:v>330.63209000000001</c:v>
                </c:pt>
                <c:pt idx="7590">
                  <c:v>330.63808999999998</c:v>
                </c:pt>
                <c:pt idx="7591">
                  <c:v>330.64648999999997</c:v>
                </c:pt>
                <c:pt idx="7592">
                  <c:v>330.65728999999999</c:v>
                </c:pt>
                <c:pt idx="7593">
                  <c:v>330.67048999999997</c:v>
                </c:pt>
                <c:pt idx="7594">
                  <c:v>330.68248999999997</c:v>
                </c:pt>
                <c:pt idx="7595">
                  <c:v>330.69207999999998</c:v>
                </c:pt>
                <c:pt idx="7596">
                  <c:v>330.69688000000002</c:v>
                </c:pt>
                <c:pt idx="7597">
                  <c:v>330.69927999999999</c:v>
                </c:pt>
                <c:pt idx="7598">
                  <c:v>330.69808</c:v>
                </c:pt>
                <c:pt idx="7599">
                  <c:v>330.69927999999999</c:v>
                </c:pt>
                <c:pt idx="7600">
                  <c:v>330.70287999999999</c:v>
                </c:pt>
                <c:pt idx="7601">
                  <c:v>330.70888000000002</c:v>
                </c:pt>
                <c:pt idx="7602">
                  <c:v>330.71607999999998</c:v>
                </c:pt>
                <c:pt idx="7603">
                  <c:v>330.72088000000002</c:v>
                </c:pt>
                <c:pt idx="7604">
                  <c:v>330.72568000000001</c:v>
                </c:pt>
                <c:pt idx="7605">
                  <c:v>330.73048</c:v>
                </c:pt>
                <c:pt idx="7606">
                  <c:v>330.73647999999997</c:v>
                </c:pt>
                <c:pt idx="7607">
                  <c:v>330.73768000000001</c:v>
                </c:pt>
                <c:pt idx="7608">
                  <c:v>330.74007999999998</c:v>
                </c:pt>
                <c:pt idx="7609">
                  <c:v>330.74488000000002</c:v>
                </c:pt>
                <c:pt idx="7610">
                  <c:v>330.75328000000002</c:v>
                </c:pt>
                <c:pt idx="7611">
                  <c:v>330.76047999999997</c:v>
                </c:pt>
                <c:pt idx="7612">
                  <c:v>330.76528000000002</c:v>
                </c:pt>
                <c:pt idx="7613">
                  <c:v>330.76888000000002</c:v>
                </c:pt>
                <c:pt idx="7614">
                  <c:v>330.76888000000002</c:v>
                </c:pt>
                <c:pt idx="7615">
                  <c:v>330.77008000000001</c:v>
                </c:pt>
                <c:pt idx="7616">
                  <c:v>330.77008000000001</c:v>
                </c:pt>
                <c:pt idx="7617">
                  <c:v>330.77008000000001</c:v>
                </c:pt>
                <c:pt idx="7618">
                  <c:v>330.77488</c:v>
                </c:pt>
                <c:pt idx="7619">
                  <c:v>330.78447999999997</c:v>
                </c:pt>
                <c:pt idx="7620">
                  <c:v>330.79647999999997</c:v>
                </c:pt>
                <c:pt idx="7621">
                  <c:v>330.81207999999998</c:v>
                </c:pt>
                <c:pt idx="7622">
                  <c:v>330.82528000000002</c:v>
                </c:pt>
                <c:pt idx="7623">
                  <c:v>330.83967000000001</c:v>
                </c:pt>
                <c:pt idx="7624">
                  <c:v>330.84926999999999</c:v>
                </c:pt>
                <c:pt idx="7625">
                  <c:v>330.85647</c:v>
                </c:pt>
                <c:pt idx="7626">
                  <c:v>330.86487</c:v>
                </c:pt>
                <c:pt idx="7627">
                  <c:v>330.86966999999999</c:v>
                </c:pt>
                <c:pt idx="7628">
                  <c:v>330.87446999999997</c:v>
                </c:pt>
                <c:pt idx="7629">
                  <c:v>330.88047</c:v>
                </c:pt>
                <c:pt idx="7630">
                  <c:v>330.88767000000001</c:v>
                </c:pt>
                <c:pt idx="7631">
                  <c:v>330.89967000000001</c:v>
                </c:pt>
                <c:pt idx="7632">
                  <c:v>330.91046999999998</c:v>
                </c:pt>
                <c:pt idx="7633">
                  <c:v>330.92007000000001</c:v>
                </c:pt>
                <c:pt idx="7634">
                  <c:v>330.92606999999998</c:v>
                </c:pt>
                <c:pt idx="7635">
                  <c:v>330.93207000000001</c:v>
                </c:pt>
                <c:pt idx="7636">
                  <c:v>330.93446999999998</c:v>
                </c:pt>
                <c:pt idx="7637">
                  <c:v>330.93927000000002</c:v>
                </c:pt>
                <c:pt idx="7638">
                  <c:v>330.94646999999998</c:v>
                </c:pt>
                <c:pt idx="7639">
                  <c:v>330.95607000000001</c:v>
                </c:pt>
                <c:pt idx="7640">
                  <c:v>330.96445999999997</c:v>
                </c:pt>
                <c:pt idx="7641">
                  <c:v>330.97406000000001</c:v>
                </c:pt>
                <c:pt idx="7642">
                  <c:v>330.98365999999999</c:v>
                </c:pt>
                <c:pt idx="7643">
                  <c:v>330.99205999999998</c:v>
                </c:pt>
                <c:pt idx="7644">
                  <c:v>330.99925999999999</c:v>
                </c:pt>
                <c:pt idx="7645">
                  <c:v>331.00405999999998</c:v>
                </c:pt>
                <c:pt idx="7646">
                  <c:v>331.00646</c:v>
                </c:pt>
                <c:pt idx="7647">
                  <c:v>331.01006000000001</c:v>
                </c:pt>
                <c:pt idx="7648">
                  <c:v>331.01605999999998</c:v>
                </c:pt>
                <c:pt idx="7649">
                  <c:v>331.02086000000003</c:v>
                </c:pt>
                <c:pt idx="7650">
                  <c:v>331.02566000000002</c:v>
                </c:pt>
                <c:pt idx="7651">
                  <c:v>331.03286000000003</c:v>
                </c:pt>
                <c:pt idx="7652">
                  <c:v>331.04126000000002</c:v>
                </c:pt>
                <c:pt idx="7653">
                  <c:v>331.04845999999998</c:v>
                </c:pt>
                <c:pt idx="7654">
                  <c:v>331.05326000000002</c:v>
                </c:pt>
                <c:pt idx="7655">
                  <c:v>331.05565999999999</c:v>
                </c:pt>
                <c:pt idx="7656">
                  <c:v>331.05446000000001</c:v>
                </c:pt>
                <c:pt idx="7657">
                  <c:v>331.05446000000001</c:v>
                </c:pt>
                <c:pt idx="7658">
                  <c:v>331.05565999999999</c:v>
                </c:pt>
                <c:pt idx="7659">
                  <c:v>331.05925999999999</c:v>
                </c:pt>
                <c:pt idx="7660">
                  <c:v>331.06646000000001</c:v>
                </c:pt>
                <c:pt idx="7661">
                  <c:v>331.07486</c:v>
                </c:pt>
                <c:pt idx="7662">
                  <c:v>331.08326</c:v>
                </c:pt>
                <c:pt idx="7663">
                  <c:v>331.08926000000002</c:v>
                </c:pt>
                <c:pt idx="7664">
                  <c:v>331.09165999999999</c:v>
                </c:pt>
                <c:pt idx="7665">
                  <c:v>331.09406000000001</c:v>
                </c:pt>
                <c:pt idx="7666">
                  <c:v>331.09886</c:v>
                </c:pt>
                <c:pt idx="7667">
                  <c:v>331.10365000000002</c:v>
                </c:pt>
                <c:pt idx="7668">
                  <c:v>331.11324999999999</c:v>
                </c:pt>
                <c:pt idx="7669">
                  <c:v>331.12765000000002</c:v>
                </c:pt>
                <c:pt idx="7670">
                  <c:v>331.14445000000001</c:v>
                </c:pt>
                <c:pt idx="7671">
                  <c:v>331.15764999999999</c:v>
                </c:pt>
                <c:pt idx="7672">
                  <c:v>331.16845000000001</c:v>
                </c:pt>
                <c:pt idx="7673">
                  <c:v>331.17685</c:v>
                </c:pt>
                <c:pt idx="7674">
                  <c:v>331.18525</c:v>
                </c:pt>
                <c:pt idx="7675">
                  <c:v>331.19605000000001</c:v>
                </c:pt>
                <c:pt idx="7676">
                  <c:v>331.20684999999997</c:v>
                </c:pt>
                <c:pt idx="7677">
                  <c:v>331.21645000000001</c:v>
                </c:pt>
                <c:pt idx="7678">
                  <c:v>331.22725000000003</c:v>
                </c:pt>
                <c:pt idx="7679">
                  <c:v>331.23683999999997</c:v>
                </c:pt>
                <c:pt idx="7680">
                  <c:v>331.24644000000001</c:v>
                </c:pt>
                <c:pt idx="7681">
                  <c:v>331.25603999999998</c:v>
                </c:pt>
                <c:pt idx="7682">
                  <c:v>331.26564000000002</c:v>
                </c:pt>
                <c:pt idx="7683">
                  <c:v>331.27163999999999</c:v>
                </c:pt>
                <c:pt idx="7684">
                  <c:v>331.27643999999998</c:v>
                </c:pt>
                <c:pt idx="7685">
                  <c:v>331.28124000000003</c:v>
                </c:pt>
                <c:pt idx="7686">
                  <c:v>331.28363999999999</c:v>
                </c:pt>
                <c:pt idx="7687">
                  <c:v>331.28724</c:v>
                </c:pt>
                <c:pt idx="7688">
                  <c:v>331.29444000000001</c:v>
                </c:pt>
                <c:pt idx="7689">
                  <c:v>331.30524000000003</c:v>
                </c:pt>
                <c:pt idx="7690">
                  <c:v>331.31603999999999</c:v>
                </c:pt>
                <c:pt idx="7691">
                  <c:v>331.32443999999998</c:v>
                </c:pt>
                <c:pt idx="7692">
                  <c:v>331.33044000000001</c:v>
                </c:pt>
                <c:pt idx="7693">
                  <c:v>331.33283999999998</c:v>
                </c:pt>
                <c:pt idx="7694">
                  <c:v>331.33163999999999</c:v>
                </c:pt>
                <c:pt idx="7695">
                  <c:v>331.32924000000003</c:v>
                </c:pt>
                <c:pt idx="7696">
                  <c:v>331.33163999999999</c:v>
                </c:pt>
                <c:pt idx="7697">
                  <c:v>331.33524</c:v>
                </c:pt>
                <c:pt idx="7698">
                  <c:v>331.34003999999999</c:v>
                </c:pt>
                <c:pt idx="7699">
                  <c:v>331.34604000000002</c:v>
                </c:pt>
                <c:pt idx="7700">
                  <c:v>331.35203999999999</c:v>
                </c:pt>
                <c:pt idx="7701">
                  <c:v>331.36043999999998</c:v>
                </c:pt>
                <c:pt idx="7702">
                  <c:v>331.36523999999997</c:v>
                </c:pt>
                <c:pt idx="7703">
                  <c:v>331.37004000000002</c:v>
                </c:pt>
                <c:pt idx="7704">
                  <c:v>331.37482999999997</c:v>
                </c:pt>
                <c:pt idx="7705">
                  <c:v>331.38083</c:v>
                </c:pt>
                <c:pt idx="7706">
                  <c:v>331.38562999999999</c:v>
                </c:pt>
                <c:pt idx="7707">
                  <c:v>331.39042999999998</c:v>
                </c:pt>
                <c:pt idx="7708">
                  <c:v>331.39523000000003</c:v>
                </c:pt>
                <c:pt idx="7709">
                  <c:v>331.40363000000002</c:v>
                </c:pt>
                <c:pt idx="7710">
                  <c:v>331.40962999999999</c:v>
                </c:pt>
                <c:pt idx="7711">
                  <c:v>331.41442999999998</c:v>
                </c:pt>
                <c:pt idx="7712">
                  <c:v>331.41802999999999</c:v>
                </c:pt>
                <c:pt idx="7713">
                  <c:v>331.41923000000003</c:v>
                </c:pt>
                <c:pt idx="7714">
                  <c:v>331.41802999999999</c:v>
                </c:pt>
                <c:pt idx="7715">
                  <c:v>331.41683</c:v>
                </c:pt>
                <c:pt idx="7716">
                  <c:v>331.41923000000003</c:v>
                </c:pt>
                <c:pt idx="7717">
                  <c:v>331.42763000000002</c:v>
                </c:pt>
                <c:pt idx="7718">
                  <c:v>331.44083000000001</c:v>
                </c:pt>
                <c:pt idx="7719">
                  <c:v>331.45522999999997</c:v>
                </c:pt>
                <c:pt idx="7720">
                  <c:v>331.46602999999999</c:v>
                </c:pt>
                <c:pt idx="7721">
                  <c:v>331.47442999999998</c:v>
                </c:pt>
                <c:pt idx="7722">
                  <c:v>331.47922999999997</c:v>
                </c:pt>
                <c:pt idx="7723">
                  <c:v>331.48163</c:v>
                </c:pt>
                <c:pt idx="7724">
                  <c:v>331.48403000000002</c:v>
                </c:pt>
                <c:pt idx="7725">
                  <c:v>331.48523</c:v>
                </c:pt>
                <c:pt idx="7726">
                  <c:v>331.48883000000001</c:v>
                </c:pt>
                <c:pt idx="7727">
                  <c:v>331.49603000000002</c:v>
                </c:pt>
                <c:pt idx="7728">
                  <c:v>331.50563</c:v>
                </c:pt>
                <c:pt idx="7729">
                  <c:v>331.51882000000001</c:v>
                </c:pt>
                <c:pt idx="7730">
                  <c:v>331.53201999999999</c:v>
                </c:pt>
                <c:pt idx="7731">
                  <c:v>331.54282000000001</c:v>
                </c:pt>
                <c:pt idx="7732">
                  <c:v>331.54881999999998</c:v>
                </c:pt>
                <c:pt idx="7733">
                  <c:v>331.55241999999998</c:v>
                </c:pt>
                <c:pt idx="7734">
                  <c:v>331.55721999999997</c:v>
                </c:pt>
                <c:pt idx="7735">
                  <c:v>331.56441999999998</c:v>
                </c:pt>
                <c:pt idx="7736">
                  <c:v>331.57402000000002</c:v>
                </c:pt>
                <c:pt idx="7737">
                  <c:v>331.58362</c:v>
                </c:pt>
                <c:pt idx="7738">
                  <c:v>331.59321999999997</c:v>
                </c:pt>
                <c:pt idx="7739">
                  <c:v>331.60041999999999</c:v>
                </c:pt>
                <c:pt idx="7740">
                  <c:v>331.60521999999997</c:v>
                </c:pt>
                <c:pt idx="7741">
                  <c:v>331.61362000000003</c:v>
                </c:pt>
                <c:pt idx="7742">
                  <c:v>331.61962</c:v>
                </c:pt>
                <c:pt idx="7743">
                  <c:v>331.62682000000001</c:v>
                </c:pt>
                <c:pt idx="7744">
                  <c:v>331.63281999999998</c:v>
                </c:pt>
                <c:pt idx="7745">
                  <c:v>331.63762000000003</c:v>
                </c:pt>
                <c:pt idx="7746">
                  <c:v>331.64481000000001</c:v>
                </c:pt>
                <c:pt idx="7747">
                  <c:v>331.65080999999998</c:v>
                </c:pt>
                <c:pt idx="7748">
                  <c:v>331.65561000000002</c:v>
                </c:pt>
                <c:pt idx="7749">
                  <c:v>331.66161</c:v>
                </c:pt>
                <c:pt idx="7750">
                  <c:v>331.66640999999998</c:v>
                </c:pt>
                <c:pt idx="7751">
                  <c:v>331.66761000000002</c:v>
                </c:pt>
                <c:pt idx="7752">
                  <c:v>331.66761000000002</c:v>
                </c:pt>
                <c:pt idx="7753">
                  <c:v>331.66881000000001</c:v>
                </c:pt>
                <c:pt idx="7754">
                  <c:v>331.67000999999999</c:v>
                </c:pt>
                <c:pt idx="7755">
                  <c:v>331.67480999999998</c:v>
                </c:pt>
                <c:pt idx="7756">
                  <c:v>331.68081000000001</c:v>
                </c:pt>
                <c:pt idx="7757">
                  <c:v>331.68680999999998</c:v>
                </c:pt>
                <c:pt idx="7758">
                  <c:v>331.69281000000001</c:v>
                </c:pt>
                <c:pt idx="7759">
                  <c:v>331.69761</c:v>
                </c:pt>
                <c:pt idx="7760">
                  <c:v>331.69880999999998</c:v>
                </c:pt>
                <c:pt idx="7761">
                  <c:v>331.69880999999998</c:v>
                </c:pt>
                <c:pt idx="7762">
                  <c:v>331.69880999999998</c:v>
                </c:pt>
                <c:pt idx="7763">
                  <c:v>331.69880999999998</c:v>
                </c:pt>
                <c:pt idx="7764">
                  <c:v>331.70240999999999</c:v>
                </c:pt>
                <c:pt idx="7765">
                  <c:v>331.70961</c:v>
                </c:pt>
                <c:pt idx="7766">
                  <c:v>331.71920999999998</c:v>
                </c:pt>
                <c:pt idx="7767">
                  <c:v>331.73120999999998</c:v>
                </c:pt>
                <c:pt idx="7768">
                  <c:v>331.74441000000002</c:v>
                </c:pt>
                <c:pt idx="7769">
                  <c:v>331.75400999999999</c:v>
                </c:pt>
                <c:pt idx="7770">
                  <c:v>331.76361000000003</c:v>
                </c:pt>
                <c:pt idx="7771">
                  <c:v>331.77201000000002</c:v>
                </c:pt>
                <c:pt idx="7772">
                  <c:v>331.77920999999998</c:v>
                </c:pt>
                <c:pt idx="7773">
                  <c:v>331.78879999999998</c:v>
                </c:pt>
                <c:pt idx="7774">
                  <c:v>331.79719999999998</c:v>
                </c:pt>
                <c:pt idx="7775">
                  <c:v>331.80680000000001</c:v>
                </c:pt>
                <c:pt idx="7776">
                  <c:v>331.81760000000003</c:v>
                </c:pt>
                <c:pt idx="7777">
                  <c:v>331.83080000000001</c:v>
                </c:pt>
                <c:pt idx="7778">
                  <c:v>331.84399999999999</c:v>
                </c:pt>
                <c:pt idx="7779">
                  <c:v>331.85480000000001</c:v>
                </c:pt>
                <c:pt idx="7780">
                  <c:v>331.86200000000002</c:v>
                </c:pt>
                <c:pt idx="7781">
                  <c:v>331.86559999999997</c:v>
                </c:pt>
                <c:pt idx="7782">
                  <c:v>331.86919999999998</c:v>
                </c:pt>
                <c:pt idx="7783">
                  <c:v>331.87279999999998</c:v>
                </c:pt>
                <c:pt idx="7784">
                  <c:v>331.87759999999997</c:v>
                </c:pt>
                <c:pt idx="7785">
                  <c:v>331.88119999999998</c:v>
                </c:pt>
                <c:pt idx="7786">
                  <c:v>331.88720000000001</c:v>
                </c:pt>
                <c:pt idx="7787">
                  <c:v>331.8956</c:v>
                </c:pt>
                <c:pt idx="7788">
                  <c:v>331.9076</c:v>
                </c:pt>
                <c:pt idx="7789">
                  <c:v>331.91838999999999</c:v>
                </c:pt>
                <c:pt idx="7790">
                  <c:v>331.92439000000002</c:v>
                </c:pt>
                <c:pt idx="7791">
                  <c:v>331.92799000000002</c:v>
                </c:pt>
                <c:pt idx="7792">
                  <c:v>331.93038999999999</c:v>
                </c:pt>
                <c:pt idx="7793">
                  <c:v>331.93518999999998</c:v>
                </c:pt>
                <c:pt idx="7794">
                  <c:v>331.94238999999999</c:v>
                </c:pt>
                <c:pt idx="7795">
                  <c:v>331.94839000000002</c:v>
                </c:pt>
                <c:pt idx="7796">
                  <c:v>331.95319000000001</c:v>
                </c:pt>
                <c:pt idx="7797">
                  <c:v>331.96039000000002</c:v>
                </c:pt>
                <c:pt idx="7798">
                  <c:v>331.96519000000001</c:v>
                </c:pt>
                <c:pt idx="7799">
                  <c:v>331.96999</c:v>
                </c:pt>
                <c:pt idx="7800">
                  <c:v>331.97359</c:v>
                </c:pt>
                <c:pt idx="7801">
                  <c:v>331.97599000000002</c:v>
                </c:pt>
                <c:pt idx="7802">
                  <c:v>331.98079000000001</c:v>
                </c:pt>
                <c:pt idx="7803">
                  <c:v>331.98559</c:v>
                </c:pt>
                <c:pt idx="7804">
                  <c:v>331.98919000000001</c:v>
                </c:pt>
                <c:pt idx="7805">
                  <c:v>331.99158999999997</c:v>
                </c:pt>
                <c:pt idx="7806">
                  <c:v>331.99639000000002</c:v>
                </c:pt>
                <c:pt idx="7807">
                  <c:v>332.00119000000001</c:v>
                </c:pt>
                <c:pt idx="7808">
                  <c:v>332.00718999999998</c:v>
                </c:pt>
                <c:pt idx="7809">
                  <c:v>332.01319000000001</c:v>
                </c:pt>
                <c:pt idx="7810">
                  <c:v>332.01679000000001</c:v>
                </c:pt>
                <c:pt idx="7811">
                  <c:v>332.01918999999998</c:v>
                </c:pt>
                <c:pt idx="7812">
                  <c:v>332.02278999999999</c:v>
                </c:pt>
                <c:pt idx="7813">
                  <c:v>332.02879000000001</c:v>
                </c:pt>
                <c:pt idx="7814">
                  <c:v>332.03958999999998</c:v>
                </c:pt>
                <c:pt idx="7815">
                  <c:v>332.05398000000002</c:v>
                </c:pt>
                <c:pt idx="7816">
                  <c:v>332.06837999999999</c:v>
                </c:pt>
                <c:pt idx="7817">
                  <c:v>332.08037999999999</c:v>
                </c:pt>
                <c:pt idx="7818">
                  <c:v>332.08877999999999</c:v>
                </c:pt>
                <c:pt idx="7819">
                  <c:v>332.09598</c:v>
                </c:pt>
                <c:pt idx="7820">
                  <c:v>332.10198000000003</c:v>
                </c:pt>
                <c:pt idx="7821">
                  <c:v>332.10917999999998</c:v>
                </c:pt>
                <c:pt idx="7822">
                  <c:v>332.11637999999999</c:v>
                </c:pt>
                <c:pt idx="7823">
                  <c:v>332.12477999999999</c:v>
                </c:pt>
                <c:pt idx="7824">
                  <c:v>332.13677999999999</c:v>
                </c:pt>
                <c:pt idx="7825">
                  <c:v>332.15237999999999</c:v>
                </c:pt>
                <c:pt idx="7826">
                  <c:v>332.16917999999998</c:v>
                </c:pt>
                <c:pt idx="7827">
                  <c:v>332.18117999999998</c:v>
                </c:pt>
                <c:pt idx="7828">
                  <c:v>332.18718000000001</c:v>
                </c:pt>
                <c:pt idx="7829">
                  <c:v>332.18957</c:v>
                </c:pt>
                <c:pt idx="7830">
                  <c:v>332.19076999999999</c:v>
                </c:pt>
                <c:pt idx="7831">
                  <c:v>332.19317000000001</c:v>
                </c:pt>
                <c:pt idx="7832">
                  <c:v>332.19677000000001</c:v>
                </c:pt>
                <c:pt idx="7833">
                  <c:v>332.20157</c:v>
                </c:pt>
                <c:pt idx="7834">
                  <c:v>332.20877000000002</c:v>
                </c:pt>
                <c:pt idx="7835">
                  <c:v>332.21836999999999</c:v>
                </c:pt>
                <c:pt idx="7836">
                  <c:v>332.23036999999999</c:v>
                </c:pt>
                <c:pt idx="7837">
                  <c:v>332.24117000000001</c:v>
                </c:pt>
                <c:pt idx="7838">
                  <c:v>332.24837000000002</c:v>
                </c:pt>
                <c:pt idx="7839">
                  <c:v>332.25317000000001</c:v>
                </c:pt>
                <c:pt idx="7840">
                  <c:v>332.25797</c:v>
                </c:pt>
                <c:pt idx="7841">
                  <c:v>332.26396999999997</c:v>
                </c:pt>
                <c:pt idx="7842">
                  <c:v>332.27237000000002</c:v>
                </c:pt>
                <c:pt idx="7843">
                  <c:v>332.28077000000002</c:v>
                </c:pt>
                <c:pt idx="7844">
                  <c:v>332.28917000000001</c:v>
                </c:pt>
                <c:pt idx="7845">
                  <c:v>332.29876999999999</c:v>
                </c:pt>
                <c:pt idx="7846">
                  <c:v>332.30477000000002</c:v>
                </c:pt>
                <c:pt idx="7847">
                  <c:v>332.30716999999999</c:v>
                </c:pt>
                <c:pt idx="7848">
                  <c:v>332.30597</c:v>
                </c:pt>
                <c:pt idx="7849">
                  <c:v>332.30477000000002</c:v>
                </c:pt>
                <c:pt idx="7850">
                  <c:v>332.30356999999998</c:v>
                </c:pt>
                <c:pt idx="7851">
                  <c:v>332.30356999999998</c:v>
                </c:pt>
                <c:pt idx="7852">
                  <c:v>332.30957000000001</c:v>
                </c:pt>
                <c:pt idx="7853">
                  <c:v>332.31916999999999</c:v>
                </c:pt>
                <c:pt idx="7854">
                  <c:v>332.32756000000001</c:v>
                </c:pt>
                <c:pt idx="7855">
                  <c:v>332.33355999999998</c:v>
                </c:pt>
                <c:pt idx="7856">
                  <c:v>332.33596</c:v>
                </c:pt>
                <c:pt idx="7857">
                  <c:v>332.33476000000002</c:v>
                </c:pt>
                <c:pt idx="7858">
                  <c:v>332.33355999999998</c:v>
                </c:pt>
                <c:pt idx="7859">
                  <c:v>332.33355999999998</c:v>
                </c:pt>
                <c:pt idx="7860">
                  <c:v>332.33476000000002</c:v>
                </c:pt>
                <c:pt idx="7861">
                  <c:v>332.34075999999999</c:v>
                </c:pt>
                <c:pt idx="7862">
                  <c:v>332.35156000000001</c:v>
                </c:pt>
                <c:pt idx="7863">
                  <c:v>332.36475999999999</c:v>
                </c:pt>
                <c:pt idx="7864">
                  <c:v>332.37675999999999</c:v>
                </c:pt>
                <c:pt idx="7865">
                  <c:v>332.38995999999997</c:v>
                </c:pt>
                <c:pt idx="7866">
                  <c:v>332.39715999999999</c:v>
                </c:pt>
                <c:pt idx="7867">
                  <c:v>332.40316000000001</c:v>
                </c:pt>
                <c:pt idx="7868">
                  <c:v>332.40676000000002</c:v>
                </c:pt>
                <c:pt idx="7869">
                  <c:v>332.41275999999999</c:v>
                </c:pt>
                <c:pt idx="7870">
                  <c:v>332.42115999999999</c:v>
                </c:pt>
                <c:pt idx="7871">
                  <c:v>332.43315999999999</c:v>
                </c:pt>
                <c:pt idx="7872">
                  <c:v>332.44756000000001</c:v>
                </c:pt>
                <c:pt idx="7873">
                  <c:v>332.46195</c:v>
                </c:pt>
                <c:pt idx="7874">
                  <c:v>332.47275000000002</c:v>
                </c:pt>
                <c:pt idx="7875">
                  <c:v>332.47755000000001</c:v>
                </c:pt>
                <c:pt idx="7876">
                  <c:v>332.47755000000001</c:v>
                </c:pt>
                <c:pt idx="7877">
                  <c:v>332.47874999999999</c:v>
                </c:pt>
                <c:pt idx="7878">
                  <c:v>332.47994999999997</c:v>
                </c:pt>
                <c:pt idx="7879">
                  <c:v>332.48955000000001</c:v>
                </c:pt>
                <c:pt idx="7880">
                  <c:v>332.50274999999999</c:v>
                </c:pt>
                <c:pt idx="7881">
                  <c:v>332.51835</c:v>
                </c:pt>
                <c:pt idx="7882">
                  <c:v>332.53035</c:v>
                </c:pt>
                <c:pt idx="7883">
                  <c:v>332.53755000000001</c:v>
                </c:pt>
                <c:pt idx="7884">
                  <c:v>332.54115000000002</c:v>
                </c:pt>
                <c:pt idx="7885">
                  <c:v>332.54475000000002</c:v>
                </c:pt>
                <c:pt idx="7886">
                  <c:v>332.54354999999998</c:v>
                </c:pt>
                <c:pt idx="7887">
                  <c:v>332.54475000000002</c:v>
                </c:pt>
                <c:pt idx="7888">
                  <c:v>332.54955000000001</c:v>
                </c:pt>
                <c:pt idx="7889">
                  <c:v>332.55795000000001</c:v>
                </c:pt>
                <c:pt idx="7890">
                  <c:v>332.56754999999998</c:v>
                </c:pt>
                <c:pt idx="7891">
                  <c:v>332.57835</c:v>
                </c:pt>
                <c:pt idx="7892">
                  <c:v>332.58434999999997</c:v>
                </c:pt>
                <c:pt idx="7893">
                  <c:v>332.58794999999998</c:v>
                </c:pt>
                <c:pt idx="7894">
                  <c:v>332.58794999999998</c:v>
                </c:pt>
                <c:pt idx="7895">
                  <c:v>332.58555000000001</c:v>
                </c:pt>
                <c:pt idx="7896">
                  <c:v>332.58195000000001</c:v>
                </c:pt>
                <c:pt idx="7897">
                  <c:v>332.58195000000001</c:v>
                </c:pt>
                <c:pt idx="7898">
                  <c:v>332.58674999999999</c:v>
                </c:pt>
                <c:pt idx="7899">
                  <c:v>332.59395000000001</c:v>
                </c:pt>
                <c:pt idx="7900">
                  <c:v>332.60354000000001</c:v>
                </c:pt>
                <c:pt idx="7901">
                  <c:v>332.61194</c:v>
                </c:pt>
                <c:pt idx="7902">
                  <c:v>332.61914000000002</c:v>
                </c:pt>
                <c:pt idx="7903">
                  <c:v>332.62873999999999</c:v>
                </c:pt>
                <c:pt idx="7904">
                  <c:v>332.63594000000001</c:v>
                </c:pt>
                <c:pt idx="7905">
                  <c:v>332.64073999999999</c:v>
                </c:pt>
                <c:pt idx="7906">
                  <c:v>332.64674000000002</c:v>
                </c:pt>
                <c:pt idx="7907">
                  <c:v>332.65273999999999</c:v>
                </c:pt>
                <c:pt idx="7908">
                  <c:v>332.66113999999999</c:v>
                </c:pt>
                <c:pt idx="7909">
                  <c:v>332.67194000000001</c:v>
                </c:pt>
                <c:pt idx="7910">
                  <c:v>332.68274000000002</c:v>
                </c:pt>
                <c:pt idx="7911">
                  <c:v>332.68993999999998</c:v>
                </c:pt>
                <c:pt idx="7912">
                  <c:v>332.69234</c:v>
                </c:pt>
                <c:pt idx="7913">
                  <c:v>332.69114000000002</c:v>
                </c:pt>
                <c:pt idx="7914">
                  <c:v>332.68754000000001</c:v>
                </c:pt>
                <c:pt idx="7915">
                  <c:v>332.68513999999999</c:v>
                </c:pt>
                <c:pt idx="7916">
                  <c:v>332.68754000000001</c:v>
                </c:pt>
                <c:pt idx="7917">
                  <c:v>332.69594000000001</c:v>
                </c:pt>
                <c:pt idx="7918">
                  <c:v>332.70674000000002</c:v>
                </c:pt>
                <c:pt idx="7919">
                  <c:v>332.71634</c:v>
                </c:pt>
                <c:pt idx="7920">
                  <c:v>332.72474</c:v>
                </c:pt>
                <c:pt idx="7921">
                  <c:v>332.72953999999999</c:v>
                </c:pt>
                <c:pt idx="7922">
                  <c:v>332.73433</c:v>
                </c:pt>
                <c:pt idx="7923">
                  <c:v>332.74032999999997</c:v>
                </c:pt>
                <c:pt idx="7924">
                  <c:v>332.74633</c:v>
                </c:pt>
                <c:pt idx="7925">
                  <c:v>332.75473</c:v>
                </c:pt>
                <c:pt idx="7926">
                  <c:v>332.76673</c:v>
                </c:pt>
                <c:pt idx="7927">
                  <c:v>332.78113000000002</c:v>
                </c:pt>
                <c:pt idx="7928">
                  <c:v>332.79433</c:v>
                </c:pt>
                <c:pt idx="7929">
                  <c:v>332.80513000000002</c:v>
                </c:pt>
                <c:pt idx="7930">
                  <c:v>332.81232999999997</c:v>
                </c:pt>
                <c:pt idx="7931">
                  <c:v>332.81833</c:v>
                </c:pt>
                <c:pt idx="7932">
                  <c:v>332.82312999999999</c:v>
                </c:pt>
                <c:pt idx="7933">
                  <c:v>332.82792999999998</c:v>
                </c:pt>
                <c:pt idx="7934">
                  <c:v>332.83393000000001</c:v>
                </c:pt>
                <c:pt idx="7935">
                  <c:v>332.83992999999998</c:v>
                </c:pt>
                <c:pt idx="7936">
                  <c:v>332.84593000000001</c:v>
                </c:pt>
                <c:pt idx="7937">
                  <c:v>332.85552999999999</c:v>
                </c:pt>
                <c:pt idx="7938">
                  <c:v>332.86633</c:v>
                </c:pt>
                <c:pt idx="7939">
                  <c:v>332.87351999999998</c:v>
                </c:pt>
                <c:pt idx="7940">
                  <c:v>332.87831999999997</c:v>
                </c:pt>
                <c:pt idx="7941">
                  <c:v>332.87831999999997</c:v>
                </c:pt>
                <c:pt idx="7942">
                  <c:v>332.87472000000002</c:v>
                </c:pt>
                <c:pt idx="7943">
                  <c:v>332.86991999999998</c:v>
                </c:pt>
                <c:pt idx="7944">
                  <c:v>332.86752999999999</c:v>
                </c:pt>
                <c:pt idx="7945">
                  <c:v>332.86872</c:v>
                </c:pt>
                <c:pt idx="7946">
                  <c:v>332.87351999999998</c:v>
                </c:pt>
                <c:pt idx="7947">
                  <c:v>332.88072</c:v>
                </c:pt>
                <c:pt idx="7948">
                  <c:v>332.88911999999999</c:v>
                </c:pt>
                <c:pt idx="7949">
                  <c:v>332.89391999999998</c:v>
                </c:pt>
                <c:pt idx="7950">
                  <c:v>332.89872000000003</c:v>
                </c:pt>
                <c:pt idx="7951">
                  <c:v>332.89872000000003</c:v>
                </c:pt>
                <c:pt idx="7952">
                  <c:v>332.89992000000001</c:v>
                </c:pt>
                <c:pt idx="7953">
                  <c:v>332.89992000000001</c:v>
                </c:pt>
                <c:pt idx="7954">
                  <c:v>332.90111999999999</c:v>
                </c:pt>
                <c:pt idx="7955">
                  <c:v>332.90832</c:v>
                </c:pt>
                <c:pt idx="7956">
                  <c:v>332.91791999999998</c:v>
                </c:pt>
                <c:pt idx="7957">
                  <c:v>332.92752000000002</c:v>
                </c:pt>
                <c:pt idx="7958">
                  <c:v>332.93472000000003</c:v>
                </c:pt>
                <c:pt idx="7959">
                  <c:v>332.94191999999998</c:v>
                </c:pt>
                <c:pt idx="7960">
                  <c:v>332.94911999999999</c:v>
                </c:pt>
                <c:pt idx="7961">
                  <c:v>332.95632000000001</c:v>
                </c:pt>
                <c:pt idx="7962">
                  <c:v>332.96472</c:v>
                </c:pt>
                <c:pt idx="7963">
                  <c:v>332.97311999999999</c:v>
                </c:pt>
                <c:pt idx="7964">
                  <c:v>332.98511999999999</c:v>
                </c:pt>
                <c:pt idx="7965">
                  <c:v>332.99712</c:v>
                </c:pt>
                <c:pt idx="7966">
                  <c:v>333.01150999999999</c:v>
                </c:pt>
                <c:pt idx="7967">
                  <c:v>333.02350999999999</c:v>
                </c:pt>
                <c:pt idx="7968">
                  <c:v>333.03311000000002</c:v>
                </c:pt>
                <c:pt idx="7969">
                  <c:v>333.04030999999998</c:v>
                </c:pt>
                <c:pt idx="7970">
                  <c:v>333.04511000000002</c:v>
                </c:pt>
                <c:pt idx="7971">
                  <c:v>333.04991000000001</c:v>
                </c:pt>
                <c:pt idx="7972">
                  <c:v>333.05351000000002</c:v>
                </c:pt>
                <c:pt idx="7973">
                  <c:v>333.05831000000001</c:v>
                </c:pt>
                <c:pt idx="7974">
                  <c:v>333.06430999999998</c:v>
                </c:pt>
                <c:pt idx="7975">
                  <c:v>333.07391000000001</c:v>
                </c:pt>
                <c:pt idx="7976">
                  <c:v>333.08591000000001</c:v>
                </c:pt>
                <c:pt idx="7977">
                  <c:v>333.09791000000001</c:v>
                </c:pt>
                <c:pt idx="7978">
                  <c:v>333.10750999999999</c:v>
                </c:pt>
                <c:pt idx="7979">
                  <c:v>333.11230999999998</c:v>
                </c:pt>
                <c:pt idx="7980">
                  <c:v>333.11471</c:v>
                </c:pt>
                <c:pt idx="7981">
                  <c:v>333.11950999999999</c:v>
                </c:pt>
                <c:pt idx="7982">
                  <c:v>333.12551000000002</c:v>
                </c:pt>
                <c:pt idx="7983">
                  <c:v>333.13511</c:v>
                </c:pt>
                <c:pt idx="7984">
                  <c:v>333.1447</c:v>
                </c:pt>
                <c:pt idx="7985">
                  <c:v>333.15429999999998</c:v>
                </c:pt>
                <c:pt idx="7986">
                  <c:v>333.16390000000001</c:v>
                </c:pt>
                <c:pt idx="7987">
                  <c:v>333.17230000000001</c:v>
                </c:pt>
                <c:pt idx="7988">
                  <c:v>333.17829999999998</c:v>
                </c:pt>
                <c:pt idx="7989">
                  <c:v>333.1807</c:v>
                </c:pt>
                <c:pt idx="7990">
                  <c:v>333.17829999999998</c:v>
                </c:pt>
                <c:pt idx="7991">
                  <c:v>333.1771</c:v>
                </c:pt>
                <c:pt idx="7992">
                  <c:v>333.17469999999997</c:v>
                </c:pt>
                <c:pt idx="7993">
                  <c:v>333.1771</c:v>
                </c:pt>
                <c:pt idx="7994">
                  <c:v>333.18310000000002</c:v>
                </c:pt>
                <c:pt idx="7995">
                  <c:v>333.19150000000002</c:v>
                </c:pt>
                <c:pt idx="7996">
                  <c:v>333.19990000000001</c:v>
                </c:pt>
                <c:pt idx="7997">
                  <c:v>333.20949999999999</c:v>
                </c:pt>
                <c:pt idx="7998">
                  <c:v>333.21789999999999</c:v>
                </c:pt>
                <c:pt idx="7999">
                  <c:v>333.22750000000002</c:v>
                </c:pt>
                <c:pt idx="8000">
                  <c:v>333.23469999999998</c:v>
                </c:pt>
                <c:pt idx="8001">
                  <c:v>333.2407</c:v>
                </c:pt>
                <c:pt idx="8002">
                  <c:v>333.24669999999998</c:v>
                </c:pt>
                <c:pt idx="8003">
                  <c:v>333.25510000000003</c:v>
                </c:pt>
                <c:pt idx="8004">
                  <c:v>333.2647</c:v>
                </c:pt>
                <c:pt idx="8005">
                  <c:v>333.2731</c:v>
                </c:pt>
                <c:pt idx="8006">
                  <c:v>333.28388999999999</c:v>
                </c:pt>
                <c:pt idx="8007">
                  <c:v>333.29228999999998</c:v>
                </c:pt>
                <c:pt idx="8008">
                  <c:v>333.29829000000001</c:v>
                </c:pt>
                <c:pt idx="8009">
                  <c:v>333.30309</c:v>
                </c:pt>
                <c:pt idx="8010">
                  <c:v>333.30428999999998</c:v>
                </c:pt>
                <c:pt idx="8011">
                  <c:v>333.30788999999999</c:v>
                </c:pt>
                <c:pt idx="8012">
                  <c:v>333.31148999999999</c:v>
                </c:pt>
                <c:pt idx="8013">
                  <c:v>333.31749000000002</c:v>
                </c:pt>
                <c:pt idx="8014">
                  <c:v>333.32828999999998</c:v>
                </c:pt>
                <c:pt idx="8015">
                  <c:v>333.33909</c:v>
                </c:pt>
                <c:pt idx="8016">
                  <c:v>333.34868999999998</c:v>
                </c:pt>
                <c:pt idx="8017">
                  <c:v>333.35588999999999</c:v>
                </c:pt>
                <c:pt idx="8018">
                  <c:v>333.36068999999998</c:v>
                </c:pt>
                <c:pt idx="8019">
                  <c:v>333.36549000000002</c:v>
                </c:pt>
                <c:pt idx="8020">
                  <c:v>333.36669000000001</c:v>
                </c:pt>
                <c:pt idx="8021">
                  <c:v>333.36669000000001</c:v>
                </c:pt>
                <c:pt idx="8022">
                  <c:v>333.36788999999999</c:v>
                </c:pt>
                <c:pt idx="8023">
                  <c:v>333.37389000000002</c:v>
                </c:pt>
                <c:pt idx="8024">
                  <c:v>333.38468999999998</c:v>
                </c:pt>
                <c:pt idx="8025">
                  <c:v>333.40028999999998</c:v>
                </c:pt>
                <c:pt idx="8026">
                  <c:v>333.41588000000002</c:v>
                </c:pt>
                <c:pt idx="8027">
                  <c:v>333.42667999999998</c:v>
                </c:pt>
                <c:pt idx="8028">
                  <c:v>333.43268</c:v>
                </c:pt>
                <c:pt idx="8029">
                  <c:v>333.43747999999999</c:v>
                </c:pt>
                <c:pt idx="8030">
                  <c:v>333.44108</c:v>
                </c:pt>
                <c:pt idx="8031">
                  <c:v>333.44468000000001</c:v>
                </c:pt>
                <c:pt idx="8032">
                  <c:v>333.44708000000003</c:v>
                </c:pt>
                <c:pt idx="8033">
                  <c:v>333.45067999999998</c:v>
                </c:pt>
                <c:pt idx="8034">
                  <c:v>333.45787999999999</c:v>
                </c:pt>
                <c:pt idx="8035">
                  <c:v>333.46627999999998</c:v>
                </c:pt>
                <c:pt idx="8036">
                  <c:v>333.47348</c:v>
                </c:pt>
                <c:pt idx="8037">
                  <c:v>333.47948000000002</c:v>
                </c:pt>
                <c:pt idx="8038">
                  <c:v>333.48068000000001</c:v>
                </c:pt>
                <c:pt idx="8039">
                  <c:v>333.48187999999999</c:v>
                </c:pt>
                <c:pt idx="8040">
                  <c:v>333.48187999999999</c:v>
                </c:pt>
                <c:pt idx="8041">
                  <c:v>333.48428000000001</c:v>
                </c:pt>
                <c:pt idx="8042">
                  <c:v>333.48908</c:v>
                </c:pt>
                <c:pt idx="8043">
                  <c:v>333.49628000000001</c:v>
                </c:pt>
                <c:pt idx="8044">
                  <c:v>333.50348000000002</c:v>
                </c:pt>
                <c:pt idx="8045">
                  <c:v>333.50948</c:v>
                </c:pt>
                <c:pt idx="8046">
                  <c:v>333.51427999999999</c:v>
                </c:pt>
                <c:pt idx="8047">
                  <c:v>333.51427999999999</c:v>
                </c:pt>
                <c:pt idx="8048">
                  <c:v>333.51188000000002</c:v>
                </c:pt>
                <c:pt idx="8049">
                  <c:v>333.50948</c:v>
                </c:pt>
                <c:pt idx="8050">
                  <c:v>333.50828000000001</c:v>
                </c:pt>
                <c:pt idx="8051">
                  <c:v>333.51188000000002</c:v>
                </c:pt>
                <c:pt idx="8052">
                  <c:v>333.51907999999997</c:v>
                </c:pt>
                <c:pt idx="8053">
                  <c:v>333.52868000000001</c:v>
                </c:pt>
                <c:pt idx="8054">
                  <c:v>333.53948000000003</c:v>
                </c:pt>
                <c:pt idx="8055">
                  <c:v>333.55387000000002</c:v>
                </c:pt>
                <c:pt idx="8056">
                  <c:v>333.56707</c:v>
                </c:pt>
                <c:pt idx="8057">
                  <c:v>333.57907</c:v>
                </c:pt>
                <c:pt idx="8058">
                  <c:v>333.58987000000002</c:v>
                </c:pt>
                <c:pt idx="8059">
                  <c:v>333.60187000000002</c:v>
                </c:pt>
                <c:pt idx="8060">
                  <c:v>333.61266999999998</c:v>
                </c:pt>
                <c:pt idx="8061">
                  <c:v>333.62466999999998</c:v>
                </c:pt>
                <c:pt idx="8062">
                  <c:v>333.63547</c:v>
                </c:pt>
                <c:pt idx="8063">
                  <c:v>333.64627000000002</c:v>
                </c:pt>
                <c:pt idx="8064">
                  <c:v>333.65706999999998</c:v>
                </c:pt>
                <c:pt idx="8065">
                  <c:v>333.66426999999999</c:v>
                </c:pt>
                <c:pt idx="8066">
                  <c:v>333.66786999999999</c:v>
                </c:pt>
                <c:pt idx="8067">
                  <c:v>333.67027000000002</c:v>
                </c:pt>
                <c:pt idx="8068">
                  <c:v>333.67266999999998</c:v>
                </c:pt>
                <c:pt idx="8069">
                  <c:v>333.67747000000003</c:v>
                </c:pt>
                <c:pt idx="8070">
                  <c:v>333.68227000000002</c:v>
                </c:pt>
                <c:pt idx="8071">
                  <c:v>333.69186000000002</c:v>
                </c:pt>
                <c:pt idx="8072">
                  <c:v>333.70625999999999</c:v>
                </c:pt>
                <c:pt idx="8073">
                  <c:v>333.72185999999999</c:v>
                </c:pt>
                <c:pt idx="8074">
                  <c:v>333.73626000000002</c:v>
                </c:pt>
                <c:pt idx="8075">
                  <c:v>333.74466000000001</c:v>
                </c:pt>
                <c:pt idx="8076">
                  <c:v>333.75065999999998</c:v>
                </c:pt>
                <c:pt idx="8077">
                  <c:v>333.75546000000003</c:v>
                </c:pt>
                <c:pt idx="8078">
                  <c:v>333.75785999999999</c:v>
                </c:pt>
                <c:pt idx="8079">
                  <c:v>333.76146</c:v>
                </c:pt>
                <c:pt idx="8080">
                  <c:v>333.76386000000002</c:v>
                </c:pt>
                <c:pt idx="8081">
                  <c:v>333.76866000000001</c:v>
                </c:pt>
                <c:pt idx="8082">
                  <c:v>333.77586000000002</c:v>
                </c:pt>
                <c:pt idx="8083">
                  <c:v>333.78546</c:v>
                </c:pt>
                <c:pt idx="8084">
                  <c:v>333.79505999999998</c:v>
                </c:pt>
                <c:pt idx="8085">
                  <c:v>333.79986000000002</c:v>
                </c:pt>
                <c:pt idx="8086">
                  <c:v>333.79986000000002</c:v>
                </c:pt>
                <c:pt idx="8087">
                  <c:v>333.79986000000002</c:v>
                </c:pt>
                <c:pt idx="8088">
                  <c:v>333.79986000000002</c:v>
                </c:pt>
                <c:pt idx="8089">
                  <c:v>333.80345999999997</c:v>
                </c:pt>
                <c:pt idx="8090">
                  <c:v>333.81186000000002</c:v>
                </c:pt>
                <c:pt idx="8091">
                  <c:v>333.81905999999998</c:v>
                </c:pt>
                <c:pt idx="8092">
                  <c:v>333.82504999999998</c:v>
                </c:pt>
                <c:pt idx="8093">
                  <c:v>333.82864999999998</c:v>
                </c:pt>
                <c:pt idx="8094">
                  <c:v>333.83224999999999</c:v>
                </c:pt>
                <c:pt idx="8095">
                  <c:v>333.83825000000002</c:v>
                </c:pt>
                <c:pt idx="8096">
                  <c:v>333.84424999999999</c:v>
                </c:pt>
                <c:pt idx="8097">
                  <c:v>333.85025000000002</c:v>
                </c:pt>
                <c:pt idx="8098">
                  <c:v>333.85865000000001</c:v>
                </c:pt>
                <c:pt idx="8099">
                  <c:v>333.86824999999999</c:v>
                </c:pt>
                <c:pt idx="8100">
                  <c:v>333.87905000000001</c:v>
                </c:pt>
                <c:pt idx="8101">
                  <c:v>333.89224999999999</c:v>
                </c:pt>
                <c:pt idx="8102">
                  <c:v>333.90185000000002</c:v>
                </c:pt>
                <c:pt idx="8103">
                  <c:v>333.90904999999998</c:v>
                </c:pt>
                <c:pt idx="8104">
                  <c:v>333.91145</c:v>
                </c:pt>
                <c:pt idx="8105">
                  <c:v>333.91264999999999</c:v>
                </c:pt>
                <c:pt idx="8106">
                  <c:v>333.91505000000001</c:v>
                </c:pt>
                <c:pt idx="8107">
                  <c:v>333.91865000000001</c:v>
                </c:pt>
                <c:pt idx="8108">
                  <c:v>333.92464999999999</c:v>
                </c:pt>
                <c:pt idx="8109">
                  <c:v>333.93664999999999</c:v>
                </c:pt>
                <c:pt idx="8110">
                  <c:v>333.95224999999999</c:v>
                </c:pt>
                <c:pt idx="8111">
                  <c:v>333.96784000000002</c:v>
                </c:pt>
                <c:pt idx="8112">
                  <c:v>333.97984000000002</c:v>
                </c:pt>
                <c:pt idx="8113">
                  <c:v>333.98703999999998</c:v>
                </c:pt>
                <c:pt idx="8114">
                  <c:v>333.98944</c:v>
                </c:pt>
                <c:pt idx="8115">
                  <c:v>333.99063999999998</c:v>
                </c:pt>
                <c:pt idx="8116">
                  <c:v>333.99664000000001</c:v>
                </c:pt>
                <c:pt idx="8117">
                  <c:v>334.00504000000001</c:v>
                </c:pt>
                <c:pt idx="8118">
                  <c:v>334.01463999999999</c:v>
                </c:pt>
                <c:pt idx="8119">
                  <c:v>334.02784000000003</c:v>
                </c:pt>
                <c:pt idx="8120">
                  <c:v>334.04104000000001</c:v>
                </c:pt>
                <c:pt idx="8121">
                  <c:v>334.05063999999999</c:v>
                </c:pt>
                <c:pt idx="8122">
                  <c:v>334.05664000000002</c:v>
                </c:pt>
                <c:pt idx="8123">
                  <c:v>334.05784</c:v>
                </c:pt>
                <c:pt idx="8124">
                  <c:v>334.05664000000002</c:v>
                </c:pt>
                <c:pt idx="8125">
                  <c:v>334.06024000000002</c:v>
                </c:pt>
                <c:pt idx="8126">
                  <c:v>334.06623999999999</c:v>
                </c:pt>
                <c:pt idx="8127">
                  <c:v>334.07463999999999</c:v>
                </c:pt>
                <c:pt idx="8128">
                  <c:v>334.08424000000002</c:v>
                </c:pt>
                <c:pt idx="8129">
                  <c:v>334.09143999999998</c:v>
                </c:pt>
                <c:pt idx="8130">
                  <c:v>334.09622999999999</c:v>
                </c:pt>
                <c:pt idx="8131">
                  <c:v>334.09983</c:v>
                </c:pt>
                <c:pt idx="8132">
                  <c:v>334.10343</c:v>
                </c:pt>
                <c:pt idx="8133">
                  <c:v>334.10343</c:v>
                </c:pt>
                <c:pt idx="8134">
                  <c:v>334.10223000000002</c:v>
                </c:pt>
                <c:pt idx="8135">
                  <c:v>334.10223000000002</c:v>
                </c:pt>
                <c:pt idx="8136">
                  <c:v>334.10703000000001</c:v>
                </c:pt>
                <c:pt idx="8137">
                  <c:v>334.11543</c:v>
                </c:pt>
                <c:pt idx="8138">
                  <c:v>334.12502999999998</c:v>
                </c:pt>
                <c:pt idx="8139">
                  <c:v>334.13342999999998</c:v>
                </c:pt>
                <c:pt idx="8140">
                  <c:v>334.13823000000002</c:v>
                </c:pt>
                <c:pt idx="8141">
                  <c:v>334.13943</c:v>
                </c:pt>
                <c:pt idx="8142">
                  <c:v>334.14062999999999</c:v>
                </c:pt>
                <c:pt idx="8143">
                  <c:v>334.14183000000003</c:v>
                </c:pt>
                <c:pt idx="8144">
                  <c:v>334.14183000000003</c:v>
                </c:pt>
                <c:pt idx="8145">
                  <c:v>334.14663000000002</c:v>
                </c:pt>
                <c:pt idx="8146">
                  <c:v>334.15383000000003</c:v>
                </c:pt>
                <c:pt idx="8147">
                  <c:v>334.16223000000002</c:v>
                </c:pt>
                <c:pt idx="8148">
                  <c:v>334.16822999999999</c:v>
                </c:pt>
                <c:pt idx="8149">
                  <c:v>334.17302999999998</c:v>
                </c:pt>
                <c:pt idx="8150">
                  <c:v>334.17302999999998</c:v>
                </c:pt>
                <c:pt idx="8151">
                  <c:v>334.17063000000002</c:v>
                </c:pt>
                <c:pt idx="8152">
                  <c:v>334.16942999999998</c:v>
                </c:pt>
                <c:pt idx="8153">
                  <c:v>334.17183</c:v>
                </c:pt>
                <c:pt idx="8154">
                  <c:v>334.17903000000001</c:v>
                </c:pt>
                <c:pt idx="8155">
                  <c:v>334.19223</c:v>
                </c:pt>
                <c:pt idx="8156">
                  <c:v>334.20663000000002</c:v>
                </c:pt>
                <c:pt idx="8157">
                  <c:v>334.22102999999998</c:v>
                </c:pt>
                <c:pt idx="8158">
                  <c:v>334.23421999999999</c:v>
                </c:pt>
                <c:pt idx="8159">
                  <c:v>334.24502000000001</c:v>
                </c:pt>
                <c:pt idx="8160">
                  <c:v>334.25222000000002</c:v>
                </c:pt>
                <c:pt idx="8161">
                  <c:v>334.26182</c:v>
                </c:pt>
                <c:pt idx="8162">
                  <c:v>334.26902000000001</c:v>
                </c:pt>
                <c:pt idx="8163">
                  <c:v>334.27861999999999</c:v>
                </c:pt>
                <c:pt idx="8164">
                  <c:v>334.29181999999997</c:v>
                </c:pt>
                <c:pt idx="8165">
                  <c:v>334.30502000000001</c:v>
                </c:pt>
                <c:pt idx="8166">
                  <c:v>334.31581999999997</c:v>
                </c:pt>
                <c:pt idx="8167">
                  <c:v>334.32542000000001</c:v>
                </c:pt>
                <c:pt idx="8168">
                  <c:v>334.32902000000001</c:v>
                </c:pt>
                <c:pt idx="8169">
                  <c:v>334.33022</c:v>
                </c:pt>
                <c:pt idx="8170">
                  <c:v>334.33022</c:v>
                </c:pt>
                <c:pt idx="8171">
                  <c:v>334.33262000000002</c:v>
                </c:pt>
                <c:pt idx="8172">
                  <c:v>334.33742000000001</c:v>
                </c:pt>
                <c:pt idx="8173">
                  <c:v>334.34582</c:v>
                </c:pt>
                <c:pt idx="8174">
                  <c:v>334.35662000000002</c:v>
                </c:pt>
                <c:pt idx="8175">
                  <c:v>334.36980999999997</c:v>
                </c:pt>
                <c:pt idx="8176">
                  <c:v>334.37941000000001</c:v>
                </c:pt>
                <c:pt idx="8177">
                  <c:v>334.38781</c:v>
                </c:pt>
                <c:pt idx="8178">
                  <c:v>334.38900999999998</c:v>
                </c:pt>
                <c:pt idx="8179">
                  <c:v>334.38540999999998</c:v>
                </c:pt>
                <c:pt idx="8180">
                  <c:v>334.37941000000001</c:v>
                </c:pt>
                <c:pt idx="8181">
                  <c:v>334.37700999999998</c:v>
                </c:pt>
                <c:pt idx="8182">
                  <c:v>334.38060999999999</c:v>
                </c:pt>
                <c:pt idx="8183">
                  <c:v>334.38661000000002</c:v>
                </c:pt>
                <c:pt idx="8184">
                  <c:v>334.39501000000001</c:v>
                </c:pt>
                <c:pt idx="8185">
                  <c:v>334.40221000000003</c:v>
                </c:pt>
                <c:pt idx="8186">
                  <c:v>334.40580999999997</c:v>
                </c:pt>
                <c:pt idx="8187">
                  <c:v>334.40821</c:v>
                </c:pt>
                <c:pt idx="8188">
                  <c:v>334.41300999999999</c:v>
                </c:pt>
                <c:pt idx="8189">
                  <c:v>334.41660999999999</c:v>
                </c:pt>
                <c:pt idx="8190">
                  <c:v>334.41901000000001</c:v>
                </c:pt>
                <c:pt idx="8191">
                  <c:v>334.42261000000002</c:v>
                </c:pt>
                <c:pt idx="8192">
                  <c:v>334.42860999999999</c:v>
                </c:pt>
                <c:pt idx="8193">
                  <c:v>334.43581</c:v>
                </c:pt>
                <c:pt idx="8194">
                  <c:v>334.44060999999999</c:v>
                </c:pt>
                <c:pt idx="8195">
                  <c:v>334.44540999999998</c:v>
                </c:pt>
                <c:pt idx="8196">
                  <c:v>334.44540999999998</c:v>
                </c:pt>
                <c:pt idx="8197">
                  <c:v>334.44540999999998</c:v>
                </c:pt>
                <c:pt idx="8198">
                  <c:v>334.44540999999998</c:v>
                </c:pt>
                <c:pt idx="8199">
                  <c:v>334.44900999999999</c:v>
                </c:pt>
                <c:pt idx="8200">
                  <c:v>334.45621</c:v>
                </c:pt>
                <c:pt idx="8201">
                  <c:v>334.46940999999998</c:v>
                </c:pt>
                <c:pt idx="8202">
                  <c:v>334.48500999999999</c:v>
                </c:pt>
                <c:pt idx="8203">
                  <c:v>334.49941000000001</c:v>
                </c:pt>
                <c:pt idx="8204">
                  <c:v>334.5102</c:v>
                </c:pt>
                <c:pt idx="8205">
                  <c:v>334.51620000000003</c:v>
                </c:pt>
                <c:pt idx="8206">
                  <c:v>334.52100000000002</c:v>
                </c:pt>
                <c:pt idx="8207">
                  <c:v>334.52699999999999</c:v>
                </c:pt>
                <c:pt idx="8208">
                  <c:v>334.5342</c:v>
                </c:pt>
                <c:pt idx="8209">
                  <c:v>334.54020000000003</c:v>
                </c:pt>
                <c:pt idx="8210">
                  <c:v>334.54860000000002</c:v>
                </c:pt>
                <c:pt idx="8211">
                  <c:v>334.55579999999998</c:v>
                </c:pt>
                <c:pt idx="8212">
                  <c:v>334.56420000000003</c:v>
                </c:pt>
                <c:pt idx="8213">
                  <c:v>334.57260000000002</c:v>
                </c:pt>
                <c:pt idx="8214">
                  <c:v>334.57740000000001</c:v>
                </c:pt>
                <c:pt idx="8215">
                  <c:v>334.5822</c:v>
                </c:pt>
                <c:pt idx="8216">
                  <c:v>334.58460000000002</c:v>
                </c:pt>
                <c:pt idx="8217">
                  <c:v>334.58819999999997</c:v>
                </c:pt>
                <c:pt idx="8218">
                  <c:v>334.5942</c:v>
                </c:pt>
                <c:pt idx="8219">
                  <c:v>334.60500000000002</c:v>
                </c:pt>
                <c:pt idx="8220">
                  <c:v>334.61939999999998</c:v>
                </c:pt>
                <c:pt idx="8221">
                  <c:v>334.63380000000001</c:v>
                </c:pt>
                <c:pt idx="8222">
                  <c:v>334.64458999999999</c:v>
                </c:pt>
                <c:pt idx="8223">
                  <c:v>334.65419000000003</c:v>
                </c:pt>
                <c:pt idx="8224">
                  <c:v>334.66019</c:v>
                </c:pt>
                <c:pt idx="8225">
                  <c:v>334.66978999999998</c:v>
                </c:pt>
                <c:pt idx="8226">
                  <c:v>334.67338999999998</c:v>
                </c:pt>
                <c:pt idx="8227">
                  <c:v>334.67939000000001</c:v>
                </c:pt>
                <c:pt idx="8228">
                  <c:v>334.68419</c:v>
                </c:pt>
                <c:pt idx="8229">
                  <c:v>334.69018999999997</c:v>
                </c:pt>
                <c:pt idx="8230">
                  <c:v>334.69619</c:v>
                </c:pt>
                <c:pt idx="8231">
                  <c:v>334.69979000000001</c:v>
                </c:pt>
                <c:pt idx="8232">
                  <c:v>334.70218999999997</c:v>
                </c:pt>
                <c:pt idx="8233">
                  <c:v>334.70218999999997</c:v>
                </c:pt>
                <c:pt idx="8234">
                  <c:v>334.69738999999998</c:v>
                </c:pt>
                <c:pt idx="8235">
                  <c:v>334.69259</c:v>
                </c:pt>
                <c:pt idx="8236">
                  <c:v>334.68659000000002</c:v>
                </c:pt>
                <c:pt idx="8237">
                  <c:v>334.68419</c:v>
                </c:pt>
                <c:pt idx="8238">
                  <c:v>334.68538999999998</c:v>
                </c:pt>
                <c:pt idx="8239">
                  <c:v>334.69378999999998</c:v>
                </c:pt>
                <c:pt idx="8240">
                  <c:v>334.70578999999998</c:v>
                </c:pt>
                <c:pt idx="8241">
                  <c:v>334.71778999999998</c:v>
                </c:pt>
                <c:pt idx="8242">
                  <c:v>334.72379000000001</c:v>
                </c:pt>
                <c:pt idx="8243">
                  <c:v>334.72618999999997</c:v>
                </c:pt>
                <c:pt idx="8244">
                  <c:v>334.72498999999999</c:v>
                </c:pt>
                <c:pt idx="8245">
                  <c:v>334.72259000000003</c:v>
                </c:pt>
                <c:pt idx="8246">
                  <c:v>334.72379000000001</c:v>
                </c:pt>
                <c:pt idx="8247">
                  <c:v>334.72739000000001</c:v>
                </c:pt>
                <c:pt idx="8248">
                  <c:v>334.73338999999999</c:v>
                </c:pt>
                <c:pt idx="8249">
                  <c:v>334.74178999999998</c:v>
                </c:pt>
                <c:pt idx="8250">
                  <c:v>334.75259</c:v>
                </c:pt>
                <c:pt idx="8251">
                  <c:v>334.76218999999998</c:v>
                </c:pt>
                <c:pt idx="8252">
                  <c:v>334.77179000000001</c:v>
                </c:pt>
                <c:pt idx="8253">
                  <c:v>334.78258</c:v>
                </c:pt>
                <c:pt idx="8254">
                  <c:v>334.79217999999997</c:v>
                </c:pt>
                <c:pt idx="8255">
                  <c:v>334.80178000000001</c:v>
                </c:pt>
                <c:pt idx="8256">
                  <c:v>334.80178000000001</c:v>
                </c:pt>
                <c:pt idx="8257">
                  <c:v>334.96257000000003</c:v>
                </c:pt>
                <c:pt idx="8258">
                  <c:v>335.00216999999998</c:v>
                </c:pt>
                <c:pt idx="8259">
                  <c:v>335.06936000000002</c:v>
                </c:pt>
                <c:pt idx="8260">
                  <c:v>335.12576000000001</c:v>
                </c:pt>
                <c:pt idx="8261">
                  <c:v>335.20735000000002</c:v>
                </c:pt>
                <c:pt idx="8262">
                  <c:v>335.29494999999997</c:v>
                </c:pt>
                <c:pt idx="8263">
                  <c:v>335.31774000000001</c:v>
                </c:pt>
                <c:pt idx="8264">
                  <c:v>335.34534000000002</c:v>
                </c:pt>
                <c:pt idx="8265">
                  <c:v>335.45452999999998</c:v>
                </c:pt>
                <c:pt idx="8266">
                  <c:v>335.51693</c:v>
                </c:pt>
                <c:pt idx="8267">
                  <c:v>335.57573000000002</c:v>
                </c:pt>
                <c:pt idx="8268">
                  <c:v>335.61892</c:v>
                </c:pt>
                <c:pt idx="8269">
                  <c:v>335.67412000000002</c:v>
                </c:pt>
                <c:pt idx="8270">
                  <c:v>335.74371000000002</c:v>
                </c:pt>
                <c:pt idx="8271">
                  <c:v>335.84091000000001</c:v>
                </c:pt>
                <c:pt idx="8272">
                  <c:v>335.8877</c:v>
                </c:pt>
                <c:pt idx="8273">
                  <c:v>335.91649999999998</c:v>
                </c:pt>
                <c:pt idx="8274">
                  <c:v>335.97289999999998</c:v>
                </c:pt>
                <c:pt idx="8275">
                  <c:v>336.05209000000002</c:v>
                </c:pt>
                <c:pt idx="8276">
                  <c:v>336.12288999999998</c:v>
                </c:pt>
                <c:pt idx="8277">
                  <c:v>336.16368</c:v>
                </c:pt>
                <c:pt idx="8278">
                  <c:v>336.20087999999998</c:v>
                </c:pt>
                <c:pt idx="8279">
                  <c:v>336.27166999999997</c:v>
                </c:pt>
                <c:pt idx="8280">
                  <c:v>336.34127000000001</c:v>
                </c:pt>
                <c:pt idx="8281">
                  <c:v>336.42406</c:v>
                </c:pt>
                <c:pt idx="8282">
                  <c:v>336.47086000000002</c:v>
                </c:pt>
                <c:pt idx="8283">
                  <c:v>336.52246000000002</c:v>
                </c:pt>
                <c:pt idx="8284">
                  <c:v>336.59685000000002</c:v>
                </c:pt>
                <c:pt idx="8285">
                  <c:v>336.67365000000001</c:v>
                </c:pt>
                <c:pt idx="8286">
                  <c:v>336.74324000000001</c:v>
                </c:pt>
                <c:pt idx="8287">
                  <c:v>336.78284000000002</c:v>
                </c:pt>
                <c:pt idx="8288">
                  <c:v>336.84043000000003</c:v>
                </c:pt>
                <c:pt idx="8289">
                  <c:v>336.91843</c:v>
                </c:pt>
                <c:pt idx="8290">
                  <c:v>336.97962000000001</c:v>
                </c:pt>
                <c:pt idx="8291">
                  <c:v>337.06842</c:v>
                </c:pt>
                <c:pt idx="8292">
                  <c:v>337.09361000000001</c:v>
                </c:pt>
                <c:pt idx="8293">
                  <c:v>337.14400999999998</c:v>
                </c:pt>
                <c:pt idx="8294">
                  <c:v>337.2328</c:v>
                </c:pt>
                <c:pt idx="8295">
                  <c:v>337.31079999999997</c:v>
                </c:pt>
                <c:pt idx="8296">
                  <c:v>337.36239</c:v>
                </c:pt>
                <c:pt idx="8297">
                  <c:v>337.37558999999999</c:v>
                </c:pt>
                <c:pt idx="8298">
                  <c:v>337.45479</c:v>
                </c:pt>
                <c:pt idx="8299">
                  <c:v>337.54957999999999</c:v>
                </c:pt>
                <c:pt idx="8300">
                  <c:v>337.61437999999998</c:v>
                </c:pt>
                <c:pt idx="8301">
                  <c:v>337.68876999999998</c:v>
                </c:pt>
                <c:pt idx="8302">
                  <c:v>337.71156999999999</c:v>
                </c:pt>
                <c:pt idx="8303">
                  <c:v>337.75357000000002</c:v>
                </c:pt>
                <c:pt idx="8304">
                  <c:v>337.84595999999999</c:v>
                </c:pt>
                <c:pt idx="8305">
                  <c:v>337.91795000000002</c:v>
                </c:pt>
                <c:pt idx="8306">
                  <c:v>337.95035000000001</c:v>
                </c:pt>
                <c:pt idx="8307">
                  <c:v>337.98275000000001</c:v>
                </c:pt>
                <c:pt idx="8308">
                  <c:v>338.03793999999999</c:v>
                </c:pt>
                <c:pt idx="8309">
                  <c:v>338.11113999999998</c:v>
                </c:pt>
                <c:pt idx="8310">
                  <c:v>338.19752999999997</c:v>
                </c:pt>
                <c:pt idx="8311">
                  <c:v>338.23352999999997</c:v>
                </c:pt>
                <c:pt idx="8312">
                  <c:v>338.28633000000002</c:v>
                </c:pt>
                <c:pt idx="8313">
                  <c:v>338.35232000000002</c:v>
                </c:pt>
                <c:pt idx="8314">
                  <c:v>338.45670999999999</c:v>
                </c:pt>
                <c:pt idx="8315">
                  <c:v>338.53231</c:v>
                </c:pt>
                <c:pt idx="8316">
                  <c:v>338.55871000000002</c:v>
                </c:pt>
                <c:pt idx="8317">
                  <c:v>338.59350000000001</c:v>
                </c:pt>
                <c:pt idx="8318">
                  <c:v>338.66070000000002</c:v>
                </c:pt>
                <c:pt idx="8319">
                  <c:v>338.73629</c:v>
                </c:pt>
                <c:pt idx="8320">
                  <c:v>338.82269000000002</c:v>
                </c:pt>
                <c:pt idx="8321">
                  <c:v>338.83708999999999</c:v>
                </c:pt>
                <c:pt idx="8322">
                  <c:v>338.87668000000002</c:v>
                </c:pt>
                <c:pt idx="8323">
                  <c:v>338.95947999999999</c:v>
                </c:pt>
                <c:pt idx="8324">
                  <c:v>339.02787000000001</c:v>
                </c:pt>
                <c:pt idx="8325">
                  <c:v>339.09867000000003</c:v>
                </c:pt>
                <c:pt idx="8326">
                  <c:v>339.14425999999997</c:v>
                </c:pt>
                <c:pt idx="8327">
                  <c:v>339.20066000000003</c:v>
                </c:pt>
                <c:pt idx="8328">
                  <c:v>339.28224999999998</c:v>
                </c:pt>
                <c:pt idx="8329">
                  <c:v>339.36025000000001</c:v>
                </c:pt>
                <c:pt idx="8330">
                  <c:v>339.41424000000001</c:v>
                </c:pt>
                <c:pt idx="8331">
                  <c:v>339.44184000000001</c:v>
                </c:pt>
                <c:pt idx="8332">
                  <c:v>339.48984000000002</c:v>
                </c:pt>
                <c:pt idx="8333">
                  <c:v>339.58703000000003</c:v>
                </c:pt>
                <c:pt idx="8334">
                  <c:v>339.65782999999999</c:v>
                </c:pt>
                <c:pt idx="8335">
                  <c:v>339.69862000000001</c:v>
                </c:pt>
                <c:pt idx="8336">
                  <c:v>339.74182000000002</c:v>
                </c:pt>
                <c:pt idx="8337">
                  <c:v>339.79462000000001</c:v>
                </c:pt>
                <c:pt idx="8338">
                  <c:v>339.86180999999999</c:v>
                </c:pt>
                <c:pt idx="8339">
                  <c:v>339.94580000000002</c:v>
                </c:pt>
                <c:pt idx="8340">
                  <c:v>339.97460000000001</c:v>
                </c:pt>
                <c:pt idx="8341">
                  <c:v>340.0154</c:v>
                </c:pt>
                <c:pt idx="8342">
                  <c:v>340.07060000000001</c:v>
                </c:pt>
                <c:pt idx="8343">
                  <c:v>340.17498999999998</c:v>
                </c:pt>
                <c:pt idx="8344">
                  <c:v>340.22658000000001</c:v>
                </c:pt>
                <c:pt idx="8345">
                  <c:v>340.29138</c:v>
                </c:pt>
                <c:pt idx="8346">
                  <c:v>340.33098000000001</c:v>
                </c:pt>
                <c:pt idx="8347">
                  <c:v>340.39577000000003</c:v>
                </c:pt>
                <c:pt idx="8348">
                  <c:v>340.47017</c:v>
                </c:pt>
                <c:pt idx="8349">
                  <c:v>340.53496000000001</c:v>
                </c:pt>
                <c:pt idx="8350">
                  <c:v>340.57335999999998</c:v>
                </c:pt>
                <c:pt idx="8351">
                  <c:v>340.59616</c:v>
                </c:pt>
                <c:pt idx="8352">
                  <c:v>340.66815000000003</c:v>
                </c:pt>
                <c:pt idx="8353">
                  <c:v>340.74135000000001</c:v>
                </c:pt>
                <c:pt idx="8354">
                  <c:v>340.80493999999999</c:v>
                </c:pt>
                <c:pt idx="8355">
                  <c:v>340.86014</c:v>
                </c:pt>
                <c:pt idx="8356">
                  <c:v>340.89492999999999</c:v>
                </c:pt>
                <c:pt idx="8357">
                  <c:v>340.98253</c:v>
                </c:pt>
                <c:pt idx="8358">
                  <c:v>341.05572000000001</c:v>
                </c:pt>
                <c:pt idx="8359">
                  <c:v>341.14091999999999</c:v>
                </c:pt>
                <c:pt idx="8360">
                  <c:v>341.16491000000002</c:v>
                </c:pt>
                <c:pt idx="8361">
                  <c:v>341.20451000000003</c:v>
                </c:pt>
                <c:pt idx="8362">
                  <c:v>341.28370999999999</c:v>
                </c:pt>
                <c:pt idx="8363">
                  <c:v>341.34969999999998</c:v>
                </c:pt>
                <c:pt idx="8364">
                  <c:v>341.41449999999998</c:v>
                </c:pt>
                <c:pt idx="8365">
                  <c:v>341.45769000000001</c:v>
                </c:pt>
                <c:pt idx="8366">
                  <c:v>341.51049</c:v>
                </c:pt>
                <c:pt idx="8367">
                  <c:v>341.58368000000002</c:v>
                </c:pt>
                <c:pt idx="8368">
                  <c:v>341.64967999999999</c:v>
                </c:pt>
                <c:pt idx="8369">
                  <c:v>341.69407999999999</c:v>
                </c:pt>
                <c:pt idx="8370">
                  <c:v>341.72167000000002</c:v>
                </c:pt>
                <c:pt idx="8371">
                  <c:v>341.78167000000002</c:v>
                </c:pt>
                <c:pt idx="8372">
                  <c:v>341.85485999999997</c:v>
                </c:pt>
                <c:pt idx="8373">
                  <c:v>341.91246000000001</c:v>
                </c:pt>
                <c:pt idx="8374">
                  <c:v>341.96285999999998</c:v>
                </c:pt>
                <c:pt idx="8375">
                  <c:v>342.01684999999998</c:v>
                </c:pt>
                <c:pt idx="8376">
                  <c:v>342.07085000000001</c:v>
                </c:pt>
                <c:pt idx="8377">
                  <c:v>342.15123999999997</c:v>
                </c:pt>
                <c:pt idx="8378">
                  <c:v>342.24603999999999</c:v>
                </c:pt>
                <c:pt idx="8379">
                  <c:v>342.26402999999999</c:v>
                </c:pt>
                <c:pt idx="8380">
                  <c:v>342.28683000000001</c:v>
                </c:pt>
                <c:pt idx="8381">
                  <c:v>342.36482999999998</c:v>
                </c:pt>
                <c:pt idx="8382">
                  <c:v>342.45602000000002</c:v>
                </c:pt>
                <c:pt idx="8383">
                  <c:v>342.51961999999997</c:v>
                </c:pt>
                <c:pt idx="8384">
                  <c:v>342.52920999999998</c:v>
                </c:pt>
                <c:pt idx="8385">
                  <c:v>342.59280999999999</c:v>
                </c:pt>
                <c:pt idx="8386">
                  <c:v>342.66480000000001</c:v>
                </c:pt>
                <c:pt idx="8387">
                  <c:v>342.73919999999998</c:v>
                </c:pt>
                <c:pt idx="8388">
                  <c:v>342.80878999999999</c:v>
                </c:pt>
                <c:pt idx="8389">
                  <c:v>342.83999</c:v>
                </c:pt>
                <c:pt idx="8390">
                  <c:v>342.87959000000001</c:v>
                </c:pt>
                <c:pt idx="8391">
                  <c:v>342.95157999999998</c:v>
                </c:pt>
                <c:pt idx="8392">
                  <c:v>343.02717999999999</c:v>
                </c:pt>
                <c:pt idx="8393">
                  <c:v>343.08116999999999</c:v>
                </c:pt>
                <c:pt idx="8394">
                  <c:v>343.15197000000001</c:v>
                </c:pt>
                <c:pt idx="8395">
                  <c:v>343.17957000000001</c:v>
                </c:pt>
                <c:pt idx="8396">
                  <c:v>343.25036</c:v>
                </c:pt>
                <c:pt idx="8397">
                  <c:v>343.32835999999998</c:v>
                </c:pt>
                <c:pt idx="8398">
                  <c:v>343.38355000000001</c:v>
                </c:pt>
                <c:pt idx="8399">
                  <c:v>343.43155000000002</c:v>
                </c:pt>
                <c:pt idx="8400">
                  <c:v>343.48554000000001</c:v>
                </c:pt>
                <c:pt idx="8401">
                  <c:v>343.56833999999998</c:v>
                </c:pt>
                <c:pt idx="8402">
                  <c:v>343.63913000000002</c:v>
                </c:pt>
                <c:pt idx="8403">
                  <c:v>343.67392999999998</c:v>
                </c:pt>
                <c:pt idx="8404">
                  <c:v>343.72913</c:v>
                </c:pt>
                <c:pt idx="8405">
                  <c:v>343.79151999999999</c:v>
                </c:pt>
                <c:pt idx="8406">
                  <c:v>343.84672</c:v>
                </c:pt>
                <c:pt idx="8407">
                  <c:v>343.93430999999998</c:v>
                </c:pt>
                <c:pt idx="8408">
                  <c:v>343.97271000000001</c:v>
                </c:pt>
                <c:pt idx="8409">
                  <c:v>344.00270999999998</c:v>
                </c:pt>
                <c:pt idx="8410">
                  <c:v>344.08429999999998</c:v>
                </c:pt>
                <c:pt idx="8411">
                  <c:v>344.1431</c:v>
                </c:pt>
                <c:pt idx="8412">
                  <c:v>344.20909</c:v>
                </c:pt>
                <c:pt idx="8413">
                  <c:v>344.23309</c:v>
                </c:pt>
                <c:pt idx="8414">
                  <c:v>344.29908</c:v>
                </c:pt>
                <c:pt idx="8415">
                  <c:v>344.37347999999997</c:v>
                </c:pt>
                <c:pt idx="8416">
                  <c:v>344.42748</c:v>
                </c:pt>
                <c:pt idx="8417">
                  <c:v>344.51146999999997</c:v>
                </c:pt>
                <c:pt idx="8418">
                  <c:v>344.54626999999999</c:v>
                </c:pt>
                <c:pt idx="8419">
                  <c:v>344.57986</c:v>
                </c:pt>
                <c:pt idx="8420">
                  <c:v>344.67225999999999</c:v>
                </c:pt>
                <c:pt idx="8421">
                  <c:v>344.74664999999999</c:v>
                </c:pt>
                <c:pt idx="8422">
                  <c:v>344.79825</c:v>
                </c:pt>
                <c:pt idx="8423">
                  <c:v>344.81984999999997</c:v>
                </c:pt>
                <c:pt idx="8424">
                  <c:v>344.88704000000001</c:v>
                </c:pt>
                <c:pt idx="8425">
                  <c:v>344.95303999999999</c:v>
                </c:pt>
                <c:pt idx="8426">
                  <c:v>345.03703000000002</c:v>
                </c:pt>
                <c:pt idx="8427">
                  <c:v>345.09343000000001</c:v>
                </c:pt>
                <c:pt idx="8428">
                  <c:v>345.11381999999998</c:v>
                </c:pt>
                <c:pt idx="8429">
                  <c:v>345.17261999999999</c:v>
                </c:pt>
                <c:pt idx="8430">
                  <c:v>345.25540999999998</c:v>
                </c:pt>
                <c:pt idx="8431">
                  <c:v>345.32981000000001</c:v>
                </c:pt>
                <c:pt idx="8432">
                  <c:v>345.37301000000002</c:v>
                </c:pt>
                <c:pt idx="8433">
                  <c:v>345.41980000000001</c:v>
                </c:pt>
                <c:pt idx="8434">
                  <c:v>345.49059999999997</c:v>
                </c:pt>
                <c:pt idx="8435">
                  <c:v>345.54338999999999</c:v>
                </c:pt>
                <c:pt idx="8436">
                  <c:v>345.63578999999999</c:v>
                </c:pt>
                <c:pt idx="8437">
                  <c:v>345.65978000000001</c:v>
                </c:pt>
                <c:pt idx="8438">
                  <c:v>345.67658</c:v>
                </c:pt>
                <c:pt idx="8439">
                  <c:v>345.75578000000002</c:v>
                </c:pt>
                <c:pt idx="8440">
                  <c:v>345.82537000000002</c:v>
                </c:pt>
                <c:pt idx="8441">
                  <c:v>345.90816999999998</c:v>
                </c:pt>
                <c:pt idx="8442">
                  <c:v>345.94296000000003</c:v>
                </c:pt>
                <c:pt idx="8443">
                  <c:v>345.98736000000002</c:v>
                </c:pt>
                <c:pt idx="8444">
                  <c:v>346.04736000000003</c:v>
                </c:pt>
                <c:pt idx="8445">
                  <c:v>346.12414999999999</c:v>
                </c:pt>
                <c:pt idx="8446">
                  <c:v>346.19853999999998</c:v>
                </c:pt>
                <c:pt idx="8447">
                  <c:v>346.24894</c:v>
                </c:pt>
                <c:pt idx="8448">
                  <c:v>346.26094000000001</c:v>
                </c:pt>
                <c:pt idx="8449">
                  <c:v>346.35093000000001</c:v>
                </c:pt>
                <c:pt idx="8450">
                  <c:v>346.42532999999997</c:v>
                </c:pt>
                <c:pt idx="8451">
                  <c:v>346.48291999999998</c:v>
                </c:pt>
                <c:pt idx="8452">
                  <c:v>346.53811999999999</c:v>
                </c:pt>
                <c:pt idx="8453">
                  <c:v>346.56092000000001</c:v>
                </c:pt>
                <c:pt idx="8454">
                  <c:v>346.63171</c:v>
                </c:pt>
                <c:pt idx="8455">
                  <c:v>346.69171</c:v>
                </c:pt>
                <c:pt idx="8456">
                  <c:v>346.76850000000002</c:v>
                </c:pt>
                <c:pt idx="8457">
                  <c:v>346.79250000000002</c:v>
                </c:pt>
                <c:pt idx="8458">
                  <c:v>346.84289999999999</c:v>
                </c:pt>
                <c:pt idx="8459">
                  <c:v>346.94249000000002</c:v>
                </c:pt>
                <c:pt idx="8460">
                  <c:v>347.01808</c:v>
                </c:pt>
                <c:pt idx="8461">
                  <c:v>347.05887999999999</c:v>
                </c:pt>
                <c:pt idx="8462">
                  <c:v>347.09967999999998</c:v>
                </c:pt>
                <c:pt idx="8463">
                  <c:v>347.14767999999998</c:v>
                </c:pt>
                <c:pt idx="8464">
                  <c:v>347.20647000000002</c:v>
                </c:pt>
                <c:pt idx="8465">
                  <c:v>347.28566000000001</c:v>
                </c:pt>
                <c:pt idx="8466">
                  <c:v>347.30846000000003</c:v>
                </c:pt>
                <c:pt idx="8467">
                  <c:v>347.35406</c:v>
                </c:pt>
                <c:pt idx="8468">
                  <c:v>347.43205</c:v>
                </c:pt>
                <c:pt idx="8469">
                  <c:v>347.49085000000002</c:v>
                </c:pt>
                <c:pt idx="8470">
                  <c:v>347.55923999999999</c:v>
                </c:pt>
                <c:pt idx="8471">
                  <c:v>347.60124000000002</c:v>
                </c:pt>
                <c:pt idx="8472">
                  <c:v>347.66244</c:v>
                </c:pt>
                <c:pt idx="8473">
                  <c:v>347.73083000000003</c:v>
                </c:pt>
                <c:pt idx="8474">
                  <c:v>347.81362999999999</c:v>
                </c:pt>
                <c:pt idx="8475">
                  <c:v>347.91681999999997</c:v>
                </c:pt>
                <c:pt idx="8476">
                  <c:v>347.92642000000001</c:v>
                </c:pt>
                <c:pt idx="8477">
                  <c:v>347.96841000000001</c:v>
                </c:pt>
                <c:pt idx="8478">
                  <c:v>348.04640999999998</c:v>
                </c:pt>
                <c:pt idx="8479">
                  <c:v>348.12079999999997</c:v>
                </c:pt>
                <c:pt idx="8480">
                  <c:v>348.16759999999999</c:v>
                </c:pt>
                <c:pt idx="8481">
                  <c:v>348.20600000000002</c:v>
                </c:pt>
                <c:pt idx="8482">
                  <c:v>348.25398999999999</c:v>
                </c:pt>
                <c:pt idx="8483">
                  <c:v>348.33319</c:v>
                </c:pt>
                <c:pt idx="8484">
                  <c:v>348.41237999999998</c:v>
                </c:pt>
                <c:pt idx="8485">
                  <c:v>348.46998000000002</c:v>
                </c:pt>
                <c:pt idx="8486">
                  <c:v>348.48917999999998</c:v>
                </c:pt>
                <c:pt idx="8487">
                  <c:v>348.53717</c:v>
                </c:pt>
                <c:pt idx="8488">
                  <c:v>348.62117000000001</c:v>
                </c:pt>
                <c:pt idx="8489">
                  <c:v>348.69195999999999</c:v>
                </c:pt>
                <c:pt idx="8490">
                  <c:v>348.73755999999997</c:v>
                </c:pt>
                <c:pt idx="8491">
                  <c:v>348.80475000000001</c:v>
                </c:pt>
                <c:pt idx="8492">
                  <c:v>348.83114999999998</c:v>
                </c:pt>
                <c:pt idx="8493">
                  <c:v>348.91753999999997</c:v>
                </c:pt>
                <c:pt idx="8494">
                  <c:v>349.00634000000002</c:v>
                </c:pt>
                <c:pt idx="8495">
                  <c:v>349.05194</c:v>
                </c:pt>
                <c:pt idx="8496">
                  <c:v>349.06272999999999</c:v>
                </c:pt>
                <c:pt idx="8497">
                  <c:v>349.12153000000001</c:v>
                </c:pt>
                <c:pt idx="8498">
                  <c:v>349.20312000000001</c:v>
                </c:pt>
                <c:pt idx="8499">
                  <c:v>349.26792</c:v>
                </c:pt>
                <c:pt idx="8500">
                  <c:v>349.30871999999999</c:v>
                </c:pt>
                <c:pt idx="8501">
                  <c:v>349.35910999999999</c:v>
                </c:pt>
                <c:pt idx="8502">
                  <c:v>349.42991000000001</c:v>
                </c:pt>
                <c:pt idx="8503">
                  <c:v>349.48630000000003</c:v>
                </c:pt>
                <c:pt idx="8504">
                  <c:v>349.5643</c:v>
                </c:pt>
                <c:pt idx="8505">
                  <c:v>349.60989000000001</c:v>
                </c:pt>
                <c:pt idx="8506">
                  <c:v>349.61469</c:v>
                </c:pt>
                <c:pt idx="8507">
                  <c:v>349.70949000000002</c:v>
                </c:pt>
                <c:pt idx="8508">
                  <c:v>349.78627999999998</c:v>
                </c:pt>
                <c:pt idx="8509">
                  <c:v>349.85588000000001</c:v>
                </c:pt>
                <c:pt idx="8510">
                  <c:v>349.90267</c:v>
                </c:pt>
                <c:pt idx="8511">
                  <c:v>349.93266999999997</c:v>
                </c:pt>
                <c:pt idx="8512">
                  <c:v>349.99507</c:v>
                </c:pt>
                <c:pt idx="8513">
                  <c:v>350.07785999999999</c:v>
                </c:pt>
                <c:pt idx="8514">
                  <c:v>350.13905999999997</c:v>
                </c:pt>
                <c:pt idx="8515">
                  <c:v>350.15705000000003</c:v>
                </c:pt>
                <c:pt idx="8516">
                  <c:v>350.21825000000001</c:v>
                </c:pt>
                <c:pt idx="8517">
                  <c:v>350.30464000000001</c:v>
                </c:pt>
                <c:pt idx="8518">
                  <c:v>350.35984000000002</c:v>
                </c:pt>
                <c:pt idx="8519">
                  <c:v>350.41503</c:v>
                </c:pt>
                <c:pt idx="8520">
                  <c:v>350.43543</c:v>
                </c:pt>
                <c:pt idx="8521">
                  <c:v>350.50382999999999</c:v>
                </c:pt>
                <c:pt idx="8522">
                  <c:v>350.56621999999999</c:v>
                </c:pt>
                <c:pt idx="8523">
                  <c:v>350.63342</c:v>
                </c:pt>
                <c:pt idx="8524">
                  <c:v>350.68261999999999</c:v>
                </c:pt>
                <c:pt idx="8525">
                  <c:v>350.70540999999997</c:v>
                </c:pt>
                <c:pt idx="8526">
                  <c:v>350.78460999999999</c:v>
                </c:pt>
                <c:pt idx="8527">
                  <c:v>350.8614</c:v>
                </c:pt>
                <c:pt idx="8528">
                  <c:v>350.91899999999998</c:v>
                </c:pt>
                <c:pt idx="8529">
                  <c:v>350.94420000000002</c:v>
                </c:pt>
                <c:pt idx="8530">
                  <c:v>351.00779</c:v>
                </c:pt>
                <c:pt idx="8531">
                  <c:v>351.06779</c:v>
                </c:pt>
                <c:pt idx="8532">
                  <c:v>351.13857999999999</c:v>
                </c:pt>
                <c:pt idx="8533">
                  <c:v>351.21778</c:v>
                </c:pt>
                <c:pt idx="8534">
                  <c:v>351.25256999999999</c:v>
                </c:pt>
                <c:pt idx="8535">
                  <c:v>351.29217</c:v>
                </c:pt>
                <c:pt idx="8536">
                  <c:v>351.37616000000003</c:v>
                </c:pt>
                <c:pt idx="8537">
                  <c:v>351.45296000000002</c:v>
                </c:pt>
                <c:pt idx="8538">
                  <c:v>351.50934999999998</c:v>
                </c:pt>
                <c:pt idx="8539">
                  <c:v>351.53935000000001</c:v>
                </c:pt>
                <c:pt idx="8540">
                  <c:v>351.59334999999999</c:v>
                </c:pt>
                <c:pt idx="8541">
                  <c:v>351.65213999999997</c:v>
                </c:pt>
                <c:pt idx="8542">
                  <c:v>351.72054000000003</c:v>
                </c:pt>
                <c:pt idx="8543">
                  <c:v>351.79372999999998</c:v>
                </c:pt>
                <c:pt idx="8544">
                  <c:v>351.81893000000002</c:v>
                </c:pt>
                <c:pt idx="8545">
                  <c:v>351.85852999999997</c:v>
                </c:pt>
                <c:pt idx="8546">
                  <c:v>351.95692000000003</c:v>
                </c:pt>
                <c:pt idx="8547">
                  <c:v>352.03012000000001</c:v>
                </c:pt>
                <c:pt idx="8548">
                  <c:v>352.07810999999998</c:v>
                </c:pt>
                <c:pt idx="8549">
                  <c:v>352.11410999999998</c:v>
                </c:pt>
                <c:pt idx="8550">
                  <c:v>352.14650999999998</c:v>
                </c:pt>
                <c:pt idx="8551">
                  <c:v>352.21370000000002</c:v>
                </c:pt>
                <c:pt idx="8552">
                  <c:v>352.3073</c:v>
                </c:pt>
                <c:pt idx="8553">
                  <c:v>352.38529</c:v>
                </c:pt>
                <c:pt idx="8554">
                  <c:v>352.40089</c:v>
                </c:pt>
                <c:pt idx="8555">
                  <c:v>352.44288999999998</c:v>
                </c:pt>
                <c:pt idx="8556">
                  <c:v>352.55928</c:v>
                </c:pt>
                <c:pt idx="8557">
                  <c:v>352.63367</c:v>
                </c:pt>
                <c:pt idx="8558">
                  <c:v>352.66606999999999</c:v>
                </c:pt>
                <c:pt idx="8559">
                  <c:v>352.69727</c:v>
                </c:pt>
                <c:pt idx="8560">
                  <c:v>352.76085999999998</c:v>
                </c:pt>
                <c:pt idx="8561">
                  <c:v>352.84005999999999</c:v>
                </c:pt>
                <c:pt idx="8562">
                  <c:v>352.91685000000001</c:v>
                </c:pt>
                <c:pt idx="8563">
                  <c:v>352.95405</c:v>
                </c:pt>
                <c:pt idx="8564">
                  <c:v>352.97205000000002</c:v>
                </c:pt>
                <c:pt idx="8565">
                  <c:v>353.04163999999997</c:v>
                </c:pt>
                <c:pt idx="8566">
                  <c:v>353.12324000000001</c:v>
                </c:pt>
                <c:pt idx="8567">
                  <c:v>353.19162999999998</c:v>
                </c:pt>
                <c:pt idx="8568">
                  <c:v>353.21683000000002</c:v>
                </c:pt>
                <c:pt idx="8569">
                  <c:v>353.27202</c:v>
                </c:pt>
                <c:pt idx="8570">
                  <c:v>353.32121999999998</c:v>
                </c:pt>
                <c:pt idx="8571">
                  <c:v>353.39082000000002</c:v>
                </c:pt>
                <c:pt idx="8572">
                  <c:v>353.46161000000001</c:v>
                </c:pt>
                <c:pt idx="8573">
                  <c:v>353.50121000000001</c:v>
                </c:pt>
                <c:pt idx="8574">
                  <c:v>353.54680000000002</c:v>
                </c:pt>
                <c:pt idx="8575">
                  <c:v>353.63200000000001</c:v>
                </c:pt>
                <c:pt idx="8576">
                  <c:v>353.72919000000002</c:v>
                </c:pt>
                <c:pt idx="8577">
                  <c:v>353.77359000000001</c:v>
                </c:pt>
                <c:pt idx="8578">
                  <c:v>353.79879</c:v>
                </c:pt>
                <c:pt idx="8579">
                  <c:v>353.85878000000002</c:v>
                </c:pt>
                <c:pt idx="8580">
                  <c:v>353.93678</c:v>
                </c:pt>
                <c:pt idx="8581">
                  <c:v>354.00277</c:v>
                </c:pt>
                <c:pt idx="8582">
                  <c:v>354.02796999999998</c:v>
                </c:pt>
                <c:pt idx="8583">
                  <c:v>354.05676999999997</c:v>
                </c:pt>
                <c:pt idx="8584">
                  <c:v>354.09996000000001</c:v>
                </c:pt>
                <c:pt idx="8585">
                  <c:v>354.21035999999998</c:v>
                </c:pt>
                <c:pt idx="8586">
                  <c:v>354.28474999999997</c:v>
                </c:pt>
                <c:pt idx="8587">
                  <c:v>354.31835000000001</c:v>
                </c:pt>
                <c:pt idx="8588">
                  <c:v>354.37473999999997</c:v>
                </c:pt>
                <c:pt idx="8589">
                  <c:v>354.41314</c:v>
                </c:pt>
                <c:pt idx="8590">
                  <c:v>354.50072999999998</c:v>
                </c:pt>
                <c:pt idx="8591">
                  <c:v>354.57992999999999</c:v>
                </c:pt>
                <c:pt idx="8592">
                  <c:v>354.62313</c:v>
                </c:pt>
                <c:pt idx="8593">
                  <c:v>354.64352000000002</c:v>
                </c:pt>
                <c:pt idx="8594">
                  <c:v>354.72152</c:v>
                </c:pt>
                <c:pt idx="8595">
                  <c:v>354.82830999999999</c:v>
                </c:pt>
                <c:pt idx="8596">
                  <c:v>354.88351</c:v>
                </c:pt>
                <c:pt idx="8597">
                  <c:v>354.92309999999998</c:v>
                </c:pt>
                <c:pt idx="8598">
                  <c:v>354.96629999999999</c:v>
                </c:pt>
                <c:pt idx="8599">
                  <c:v>355.02030000000002</c:v>
                </c:pt>
                <c:pt idx="8600">
                  <c:v>355.09589</c:v>
                </c:pt>
                <c:pt idx="8601">
                  <c:v>355.18707999999998</c:v>
                </c:pt>
                <c:pt idx="8602">
                  <c:v>355.20627999999999</c:v>
                </c:pt>
                <c:pt idx="8603">
                  <c:v>355.21827999999999</c:v>
                </c:pt>
                <c:pt idx="8604">
                  <c:v>355.31547</c:v>
                </c:pt>
                <c:pt idx="8605">
                  <c:v>355.39346999999998</c:v>
                </c:pt>
                <c:pt idx="8606">
                  <c:v>355.44267000000002</c:v>
                </c:pt>
                <c:pt idx="8607">
                  <c:v>355.48946000000001</c:v>
                </c:pt>
                <c:pt idx="8608">
                  <c:v>355.51945999999998</c:v>
                </c:pt>
                <c:pt idx="8609">
                  <c:v>355.59985</c:v>
                </c:pt>
                <c:pt idx="8610">
                  <c:v>355.67545000000001</c:v>
                </c:pt>
                <c:pt idx="8611">
                  <c:v>355.74864000000002</c:v>
                </c:pt>
                <c:pt idx="8612">
                  <c:v>355.78584000000001</c:v>
                </c:pt>
                <c:pt idx="8613">
                  <c:v>355.80984000000001</c:v>
                </c:pt>
                <c:pt idx="8614">
                  <c:v>355.89863000000003</c:v>
                </c:pt>
                <c:pt idx="8615">
                  <c:v>355.97422999999998</c:v>
                </c:pt>
                <c:pt idx="8616">
                  <c:v>356.00781999999998</c:v>
                </c:pt>
                <c:pt idx="8617">
                  <c:v>356.05581999999998</c:v>
                </c:pt>
                <c:pt idx="8618">
                  <c:v>356.09782000000001</c:v>
                </c:pt>
                <c:pt idx="8619">
                  <c:v>356.16980999999998</c:v>
                </c:pt>
                <c:pt idx="8620">
                  <c:v>356.25501000000003</c:v>
                </c:pt>
                <c:pt idx="8621">
                  <c:v>356.303</c:v>
                </c:pt>
                <c:pt idx="8622">
                  <c:v>356.33179999999999</c:v>
                </c:pt>
                <c:pt idx="8623">
                  <c:v>356.39659</c:v>
                </c:pt>
                <c:pt idx="8624">
                  <c:v>356.46379000000002</c:v>
                </c:pt>
                <c:pt idx="8625">
                  <c:v>356.52618999999999</c:v>
                </c:pt>
                <c:pt idx="8626">
                  <c:v>356.55137999999999</c:v>
                </c:pt>
                <c:pt idx="8627">
                  <c:v>356.60897999999997</c:v>
                </c:pt>
                <c:pt idx="8628">
                  <c:v>356.67257000000001</c:v>
                </c:pt>
                <c:pt idx="8629">
                  <c:v>356.73617000000002</c:v>
                </c:pt>
                <c:pt idx="8630">
                  <c:v>356.84055999999998</c:v>
                </c:pt>
                <c:pt idx="8631">
                  <c:v>356.86696000000001</c:v>
                </c:pt>
                <c:pt idx="8632">
                  <c:v>356.91016000000002</c:v>
                </c:pt>
                <c:pt idx="8633">
                  <c:v>356.97975000000002</c:v>
                </c:pt>
                <c:pt idx="8634">
                  <c:v>357.05534999999998</c:v>
                </c:pt>
                <c:pt idx="8635">
                  <c:v>357.09974</c:v>
                </c:pt>
                <c:pt idx="8636">
                  <c:v>357.15253999999999</c:v>
                </c:pt>
                <c:pt idx="8637">
                  <c:v>357.18734000000001</c:v>
                </c:pt>
                <c:pt idx="8638">
                  <c:v>357.24973</c:v>
                </c:pt>
                <c:pt idx="8639">
                  <c:v>357.33852999999999</c:v>
                </c:pt>
                <c:pt idx="8640">
                  <c:v>357.41172</c:v>
                </c:pt>
                <c:pt idx="8641">
                  <c:v>357.42372</c:v>
                </c:pt>
                <c:pt idx="8642">
                  <c:v>357.47651999999999</c:v>
                </c:pt>
                <c:pt idx="8643">
                  <c:v>357.58451000000002</c:v>
                </c:pt>
                <c:pt idx="8644">
                  <c:v>357.6361</c:v>
                </c:pt>
                <c:pt idx="8645">
                  <c:v>357.66849999999999</c:v>
                </c:pt>
                <c:pt idx="8646">
                  <c:v>357.71409999999997</c:v>
                </c:pt>
                <c:pt idx="8647">
                  <c:v>357.76449000000002</c:v>
                </c:pt>
                <c:pt idx="8648">
                  <c:v>357.83888999999999</c:v>
                </c:pt>
                <c:pt idx="8649">
                  <c:v>357.92887999999999</c:v>
                </c:pt>
                <c:pt idx="8650">
                  <c:v>357.98288000000002</c:v>
                </c:pt>
                <c:pt idx="8651">
                  <c:v>358.00927999999999</c:v>
                </c:pt>
                <c:pt idx="8652">
                  <c:v>358.05126999999999</c:v>
                </c:pt>
                <c:pt idx="8653">
                  <c:v>358.14726999999999</c:v>
                </c:pt>
                <c:pt idx="8654">
                  <c:v>358.21206000000001</c:v>
                </c:pt>
                <c:pt idx="8655">
                  <c:v>358.24806000000001</c:v>
                </c:pt>
                <c:pt idx="8656">
                  <c:v>358.29126000000002</c:v>
                </c:pt>
                <c:pt idx="8657">
                  <c:v>358.37164999999999</c:v>
                </c:pt>
                <c:pt idx="8658">
                  <c:v>358.44844000000001</c:v>
                </c:pt>
                <c:pt idx="8659">
                  <c:v>358.53003999999999</c:v>
                </c:pt>
                <c:pt idx="8660">
                  <c:v>358.57323000000002</c:v>
                </c:pt>
                <c:pt idx="8661">
                  <c:v>358.58523000000002</c:v>
                </c:pt>
                <c:pt idx="8662">
                  <c:v>358.66563000000002</c:v>
                </c:pt>
                <c:pt idx="8663">
                  <c:v>358.72802000000001</c:v>
                </c:pt>
                <c:pt idx="8664">
                  <c:v>358.79521999999997</c:v>
                </c:pt>
                <c:pt idx="8665">
                  <c:v>358.84082000000001</c:v>
                </c:pt>
                <c:pt idx="8666">
                  <c:v>358.86000999999999</c:v>
                </c:pt>
                <c:pt idx="8667">
                  <c:v>358.92241000000001</c:v>
                </c:pt>
                <c:pt idx="8668">
                  <c:v>358.98360000000002</c:v>
                </c:pt>
                <c:pt idx="8669">
                  <c:v>359.0616</c:v>
                </c:pt>
                <c:pt idx="8670">
                  <c:v>359.08920000000001</c:v>
                </c:pt>
                <c:pt idx="8671">
                  <c:v>359.12279000000001</c:v>
                </c:pt>
                <c:pt idx="8672">
                  <c:v>359.21399000000002</c:v>
                </c:pt>
                <c:pt idx="8673">
                  <c:v>359.29437999999999</c:v>
                </c:pt>
                <c:pt idx="8674">
                  <c:v>359.36277999999999</c:v>
                </c:pt>
                <c:pt idx="8675">
                  <c:v>359.39877000000001</c:v>
                </c:pt>
                <c:pt idx="8676">
                  <c:v>359.44916999999998</c:v>
                </c:pt>
                <c:pt idx="8677">
                  <c:v>359.50677000000002</c:v>
                </c:pt>
                <c:pt idx="8678">
                  <c:v>359.58956000000001</c:v>
                </c:pt>
                <c:pt idx="8679">
                  <c:v>359.65915999999999</c:v>
                </c:pt>
                <c:pt idx="8680">
                  <c:v>359.66154999999998</c:v>
                </c:pt>
                <c:pt idx="8681">
                  <c:v>359.72035</c:v>
                </c:pt>
                <c:pt idx="8682">
                  <c:v>359.79834</c:v>
                </c:pt>
                <c:pt idx="8683">
                  <c:v>359.87274000000002</c:v>
                </c:pt>
                <c:pt idx="8684">
                  <c:v>359.90393999999998</c:v>
                </c:pt>
                <c:pt idx="8685">
                  <c:v>359.96152999999998</c:v>
                </c:pt>
                <c:pt idx="8686">
                  <c:v>360.02992999999998</c:v>
                </c:pt>
                <c:pt idx="8687">
                  <c:v>360.09591999999998</c:v>
                </c:pt>
                <c:pt idx="8688">
                  <c:v>360.16791999999998</c:v>
                </c:pt>
                <c:pt idx="8689">
                  <c:v>360.22311000000002</c:v>
                </c:pt>
                <c:pt idx="8690">
                  <c:v>360.24471</c:v>
                </c:pt>
                <c:pt idx="8691">
                  <c:v>360.31551000000002</c:v>
                </c:pt>
                <c:pt idx="8692">
                  <c:v>360.4067</c:v>
                </c:pt>
                <c:pt idx="8693">
                  <c:v>360.45589999999999</c:v>
                </c:pt>
                <c:pt idx="8694">
                  <c:v>360.49309</c:v>
                </c:pt>
                <c:pt idx="8695">
                  <c:v>360.55068999999997</c:v>
                </c:pt>
                <c:pt idx="8696">
                  <c:v>360.61788000000001</c:v>
                </c:pt>
                <c:pt idx="8697">
                  <c:v>360.68387999999999</c:v>
                </c:pt>
                <c:pt idx="8698">
                  <c:v>360.74027999999998</c:v>
                </c:pt>
                <c:pt idx="8699">
                  <c:v>360.76186999999999</c:v>
                </c:pt>
                <c:pt idx="8700">
                  <c:v>360.78226999999998</c:v>
                </c:pt>
                <c:pt idx="8701">
                  <c:v>360.86867000000001</c:v>
                </c:pt>
                <c:pt idx="8702">
                  <c:v>360.94666000000001</c:v>
                </c:pt>
                <c:pt idx="8703">
                  <c:v>360.99585999999999</c:v>
                </c:pt>
                <c:pt idx="8704">
                  <c:v>361.05824999999999</c:v>
                </c:pt>
                <c:pt idx="8705">
                  <c:v>361.11345</c:v>
                </c:pt>
                <c:pt idx="8706">
                  <c:v>361.21064000000001</c:v>
                </c:pt>
                <c:pt idx="8707">
                  <c:v>361.27784000000003</c:v>
                </c:pt>
                <c:pt idx="8708">
                  <c:v>361.34023000000002</c:v>
                </c:pt>
                <c:pt idx="8709">
                  <c:v>361.35703000000001</c:v>
                </c:pt>
                <c:pt idx="8710">
                  <c:v>361.40383000000003</c:v>
                </c:pt>
                <c:pt idx="8711">
                  <c:v>361.50222000000002</c:v>
                </c:pt>
                <c:pt idx="8712">
                  <c:v>361.56821000000002</c:v>
                </c:pt>
                <c:pt idx="8713">
                  <c:v>361.60061000000002</c:v>
                </c:pt>
                <c:pt idx="8714">
                  <c:v>361.64021000000002</c:v>
                </c:pt>
                <c:pt idx="8715">
                  <c:v>361.70139999999998</c:v>
                </c:pt>
                <c:pt idx="8716">
                  <c:v>361.77339999999998</c:v>
                </c:pt>
                <c:pt idx="8717">
                  <c:v>361.86338999999998</c:v>
                </c:pt>
                <c:pt idx="8718">
                  <c:v>361.88378999999998</c:v>
                </c:pt>
                <c:pt idx="8719">
                  <c:v>361.90658999999999</c:v>
                </c:pt>
                <c:pt idx="8720">
                  <c:v>361.99538000000001</c:v>
                </c:pt>
                <c:pt idx="8721">
                  <c:v>362.09978000000001</c:v>
                </c:pt>
                <c:pt idx="8722">
                  <c:v>362.15976999999998</c:v>
                </c:pt>
                <c:pt idx="8723">
                  <c:v>362.19697000000002</c:v>
                </c:pt>
                <c:pt idx="8724">
                  <c:v>362.26416</c:v>
                </c:pt>
                <c:pt idx="8725">
                  <c:v>362.31815999999998</c:v>
                </c:pt>
                <c:pt idx="8726">
                  <c:v>362.38774999999998</c:v>
                </c:pt>
                <c:pt idx="8727">
                  <c:v>362.45974999999999</c:v>
                </c:pt>
                <c:pt idx="8728">
                  <c:v>362.48975000000002</c:v>
                </c:pt>
                <c:pt idx="8729">
                  <c:v>362.49934999999999</c:v>
                </c:pt>
                <c:pt idx="8730">
                  <c:v>362.60613999999998</c:v>
                </c:pt>
                <c:pt idx="8731">
                  <c:v>362.68293</c:v>
                </c:pt>
                <c:pt idx="8732">
                  <c:v>362.74052999999998</c:v>
                </c:pt>
                <c:pt idx="8733">
                  <c:v>362.79212000000001</c:v>
                </c:pt>
                <c:pt idx="8734">
                  <c:v>362.84611999999998</c:v>
                </c:pt>
                <c:pt idx="8735">
                  <c:v>362.90971999999999</c:v>
                </c:pt>
                <c:pt idx="8736">
                  <c:v>362.96611000000001</c:v>
                </c:pt>
                <c:pt idx="8737">
                  <c:v>363.04771</c:v>
                </c:pt>
                <c:pt idx="8738">
                  <c:v>363.07889999999998</c:v>
                </c:pt>
                <c:pt idx="8739">
                  <c:v>363.12689999999998</c:v>
                </c:pt>
                <c:pt idx="8740">
                  <c:v>363.20969000000002</c:v>
                </c:pt>
                <c:pt idx="8741">
                  <c:v>363.28048999999999</c:v>
                </c:pt>
                <c:pt idx="8742">
                  <c:v>363.31529</c:v>
                </c:pt>
                <c:pt idx="8743">
                  <c:v>363.36327999999997</c:v>
                </c:pt>
                <c:pt idx="8744">
                  <c:v>363.41968000000003</c:v>
                </c:pt>
                <c:pt idx="8745">
                  <c:v>363.48687000000001</c:v>
                </c:pt>
                <c:pt idx="8746">
                  <c:v>363.56727000000001</c:v>
                </c:pt>
                <c:pt idx="8747">
                  <c:v>363.60806000000002</c:v>
                </c:pt>
                <c:pt idx="8748">
                  <c:v>363.64406000000002</c:v>
                </c:pt>
                <c:pt idx="8749">
                  <c:v>363.73165999999998</c:v>
                </c:pt>
                <c:pt idx="8750">
                  <c:v>363.80365</c:v>
                </c:pt>
                <c:pt idx="8751">
                  <c:v>363.86845</c:v>
                </c:pt>
                <c:pt idx="8752">
                  <c:v>363.90323999999998</c:v>
                </c:pt>
                <c:pt idx="8753">
                  <c:v>363.96564000000001</c:v>
                </c:pt>
                <c:pt idx="8754">
                  <c:v>364.01123999999999</c:v>
                </c:pt>
                <c:pt idx="8755">
                  <c:v>364.08443</c:v>
                </c:pt>
                <c:pt idx="8756">
                  <c:v>364.14922000000001</c:v>
                </c:pt>
                <c:pt idx="8757">
                  <c:v>364.19842</c:v>
                </c:pt>
                <c:pt idx="8758">
                  <c:v>364.23322000000002</c:v>
                </c:pt>
                <c:pt idx="8759">
                  <c:v>364.31121000000002</c:v>
                </c:pt>
                <c:pt idx="8760">
                  <c:v>364.39641</c:v>
                </c:pt>
                <c:pt idx="8761">
                  <c:v>364.42520000000002</c:v>
                </c:pt>
                <c:pt idx="8762">
                  <c:v>364.45519999999999</c:v>
                </c:pt>
                <c:pt idx="8763">
                  <c:v>364.51519999999999</c:v>
                </c:pt>
                <c:pt idx="8764">
                  <c:v>364.60759000000002</c:v>
                </c:pt>
                <c:pt idx="8765">
                  <c:v>364.69278000000003</c:v>
                </c:pt>
                <c:pt idx="8766">
                  <c:v>364.72278</c:v>
                </c:pt>
                <c:pt idx="8767">
                  <c:v>364.76598000000001</c:v>
                </c:pt>
                <c:pt idx="8768">
                  <c:v>364.80077999999997</c:v>
                </c:pt>
                <c:pt idx="8769">
                  <c:v>364.89917000000003</c:v>
                </c:pt>
                <c:pt idx="8770">
                  <c:v>364.97836000000001</c:v>
                </c:pt>
                <c:pt idx="8771">
                  <c:v>365.02276000000001</c:v>
                </c:pt>
                <c:pt idx="8772">
                  <c:v>365.05275999999998</c:v>
                </c:pt>
                <c:pt idx="8773">
                  <c:v>365.10674999999998</c:v>
                </c:pt>
                <c:pt idx="8774">
                  <c:v>365.17155000000002</c:v>
                </c:pt>
                <c:pt idx="8775">
                  <c:v>365.26634000000001</c:v>
                </c:pt>
                <c:pt idx="8776">
                  <c:v>365.29154</c:v>
                </c:pt>
                <c:pt idx="8777">
                  <c:v>365.33713999999998</c:v>
                </c:pt>
                <c:pt idx="8778">
                  <c:v>365.40553</c:v>
                </c:pt>
                <c:pt idx="8779">
                  <c:v>365.48232999999999</c:v>
                </c:pt>
                <c:pt idx="8780">
                  <c:v>365.55792000000002</c:v>
                </c:pt>
                <c:pt idx="8781">
                  <c:v>365.59271999999999</c:v>
                </c:pt>
                <c:pt idx="8782">
                  <c:v>365.64551</c:v>
                </c:pt>
                <c:pt idx="8783">
                  <c:v>365.69231000000002</c:v>
                </c:pt>
                <c:pt idx="8784">
                  <c:v>365.77870999999999</c:v>
                </c:pt>
                <c:pt idx="8785">
                  <c:v>365.86509999999998</c:v>
                </c:pt>
                <c:pt idx="8786">
                  <c:v>365.89030000000002</c:v>
                </c:pt>
                <c:pt idx="8787">
                  <c:v>365.92149000000001</c:v>
                </c:pt>
                <c:pt idx="8788">
                  <c:v>366.01269000000002</c:v>
                </c:pt>
                <c:pt idx="8789">
                  <c:v>366.11228</c:v>
                </c:pt>
                <c:pt idx="8790">
                  <c:v>366.15307999999999</c:v>
                </c:pt>
                <c:pt idx="8791">
                  <c:v>366.20346999999998</c:v>
                </c:pt>
                <c:pt idx="8792">
                  <c:v>366.23227000000003</c:v>
                </c:pt>
                <c:pt idx="8793">
                  <c:v>366.29467</c:v>
                </c:pt>
                <c:pt idx="8794">
                  <c:v>366.36545999999998</c:v>
                </c:pt>
                <c:pt idx="8795">
                  <c:v>366.41345999999999</c:v>
                </c:pt>
                <c:pt idx="8796">
                  <c:v>366.44826</c:v>
                </c:pt>
                <c:pt idx="8797">
                  <c:v>366.47584999999998</c:v>
                </c:pt>
                <c:pt idx="8798">
                  <c:v>366.59584999999998</c:v>
                </c:pt>
                <c:pt idx="8799">
                  <c:v>366.66183999999998</c:v>
                </c:pt>
                <c:pt idx="8800">
                  <c:v>366.70623999999998</c:v>
                </c:pt>
                <c:pt idx="8801">
                  <c:v>366.76143000000002</c:v>
                </c:pt>
                <c:pt idx="8802">
                  <c:v>366.82742999999999</c:v>
                </c:pt>
                <c:pt idx="8803">
                  <c:v>366.89702</c:v>
                </c:pt>
                <c:pt idx="8804">
                  <c:v>366.97982000000002</c:v>
                </c:pt>
                <c:pt idx="8805">
                  <c:v>367.03741000000002</c:v>
                </c:pt>
                <c:pt idx="8806">
                  <c:v>367.06621000000001</c:v>
                </c:pt>
                <c:pt idx="8807">
                  <c:v>367.12981000000002</c:v>
                </c:pt>
                <c:pt idx="8808">
                  <c:v>367.22699999999998</c:v>
                </c:pt>
                <c:pt idx="8809">
                  <c:v>367.29658999999998</c:v>
                </c:pt>
                <c:pt idx="8810">
                  <c:v>367.33019000000002</c:v>
                </c:pt>
                <c:pt idx="8811">
                  <c:v>367.36619000000002</c:v>
                </c:pt>
                <c:pt idx="8812">
                  <c:v>367.43817999999999</c:v>
                </c:pt>
                <c:pt idx="8813">
                  <c:v>367.50778000000003</c:v>
                </c:pt>
                <c:pt idx="8814">
                  <c:v>367.57977</c:v>
                </c:pt>
                <c:pt idx="8815">
                  <c:v>367.60016999999999</c:v>
                </c:pt>
                <c:pt idx="8816">
                  <c:v>367.62536999999998</c:v>
                </c:pt>
                <c:pt idx="8817">
                  <c:v>367.72016000000002</c:v>
                </c:pt>
                <c:pt idx="8818">
                  <c:v>367.78976</c:v>
                </c:pt>
                <c:pt idx="8819">
                  <c:v>367.84615000000002</c:v>
                </c:pt>
                <c:pt idx="8820">
                  <c:v>367.87615</c:v>
                </c:pt>
                <c:pt idx="8821">
                  <c:v>367.93135000000001</c:v>
                </c:pt>
                <c:pt idx="8822">
                  <c:v>368.02134000000001</c:v>
                </c:pt>
                <c:pt idx="8823">
                  <c:v>368.09573</c:v>
                </c:pt>
                <c:pt idx="8824">
                  <c:v>368.16293000000002</c:v>
                </c:pt>
                <c:pt idx="8825">
                  <c:v>368.19173000000001</c:v>
                </c:pt>
                <c:pt idx="8826">
                  <c:v>368.22053</c:v>
                </c:pt>
                <c:pt idx="8827">
                  <c:v>368.31772000000001</c:v>
                </c:pt>
                <c:pt idx="8828">
                  <c:v>368.39330999999999</c:v>
                </c:pt>
                <c:pt idx="8829">
                  <c:v>368.43770999999998</c:v>
                </c:pt>
                <c:pt idx="8830">
                  <c:v>368.46771000000001</c:v>
                </c:pt>
                <c:pt idx="8831">
                  <c:v>368.52890000000002</c:v>
                </c:pt>
                <c:pt idx="8832">
                  <c:v>368.61290000000002</c:v>
                </c:pt>
                <c:pt idx="8833">
                  <c:v>368.69448999999997</c:v>
                </c:pt>
                <c:pt idx="8834">
                  <c:v>368.73408999999998</c:v>
                </c:pt>
                <c:pt idx="8835">
                  <c:v>368.75089000000003</c:v>
                </c:pt>
                <c:pt idx="8836">
                  <c:v>368.81927999999999</c:v>
                </c:pt>
                <c:pt idx="8837">
                  <c:v>368.91887000000003</c:v>
                </c:pt>
                <c:pt idx="8838">
                  <c:v>368.97527000000002</c:v>
                </c:pt>
                <c:pt idx="8839">
                  <c:v>369.00527</c:v>
                </c:pt>
                <c:pt idx="8840">
                  <c:v>369.06526000000002</c:v>
                </c:pt>
                <c:pt idx="8841">
                  <c:v>369.12885999999997</c:v>
                </c:pt>
                <c:pt idx="8842">
                  <c:v>369.19965000000002</c:v>
                </c:pt>
                <c:pt idx="8843">
                  <c:v>369.28724999999997</c:v>
                </c:pt>
                <c:pt idx="8844">
                  <c:v>369.32324</c:v>
                </c:pt>
                <c:pt idx="8845">
                  <c:v>369.34124000000003</c:v>
                </c:pt>
                <c:pt idx="8846">
                  <c:v>369.41444000000001</c:v>
                </c:pt>
                <c:pt idx="8847">
                  <c:v>369.50202999999999</c:v>
                </c:pt>
                <c:pt idx="8848">
                  <c:v>369.56923</c:v>
                </c:pt>
                <c:pt idx="8849">
                  <c:v>369.58843000000002</c:v>
                </c:pt>
                <c:pt idx="8850">
                  <c:v>369.65922</c:v>
                </c:pt>
                <c:pt idx="8851">
                  <c:v>369.71202</c:v>
                </c:pt>
                <c:pt idx="8852">
                  <c:v>369.79840999999999</c:v>
                </c:pt>
                <c:pt idx="8853">
                  <c:v>369.87880000000001</c:v>
                </c:pt>
                <c:pt idx="8854">
                  <c:v>369.91239999999999</c:v>
                </c:pt>
                <c:pt idx="8855">
                  <c:v>369.92320000000001</c:v>
                </c:pt>
                <c:pt idx="8856">
                  <c:v>370.03118999999998</c:v>
                </c:pt>
                <c:pt idx="8857">
                  <c:v>370.11039</c:v>
                </c:pt>
                <c:pt idx="8858">
                  <c:v>370.17038000000002</c:v>
                </c:pt>
                <c:pt idx="8859">
                  <c:v>370.21717999999998</c:v>
                </c:pt>
                <c:pt idx="8860">
                  <c:v>370.25558000000001</c:v>
                </c:pt>
                <c:pt idx="8861">
                  <c:v>370.33476999999999</c:v>
                </c:pt>
                <c:pt idx="8862">
                  <c:v>370.40796</c:v>
                </c:pt>
                <c:pt idx="8863">
                  <c:v>370.47636</c:v>
                </c:pt>
                <c:pt idx="8864">
                  <c:v>370.49556000000001</c:v>
                </c:pt>
                <c:pt idx="8865">
                  <c:v>370.57234999999997</c:v>
                </c:pt>
                <c:pt idx="8866">
                  <c:v>370.65514999999999</c:v>
                </c:pt>
                <c:pt idx="8867">
                  <c:v>370.72233999999997</c:v>
                </c:pt>
                <c:pt idx="8868">
                  <c:v>370.76314000000002</c:v>
                </c:pt>
                <c:pt idx="8869">
                  <c:v>370.82312999999999</c:v>
                </c:pt>
                <c:pt idx="8870">
                  <c:v>370.88432999999998</c:v>
                </c:pt>
                <c:pt idx="8871">
                  <c:v>370.95272</c:v>
                </c:pt>
                <c:pt idx="8872">
                  <c:v>371.02712000000002</c:v>
                </c:pt>
                <c:pt idx="8873">
                  <c:v>371.06551999999999</c:v>
                </c:pt>
                <c:pt idx="8874">
                  <c:v>371.10151000000002</c:v>
                </c:pt>
                <c:pt idx="8875">
                  <c:v>371.17471</c:v>
                </c:pt>
                <c:pt idx="8876">
                  <c:v>371.25389999999999</c:v>
                </c:pt>
                <c:pt idx="8877">
                  <c:v>371.31869999999998</c:v>
                </c:pt>
                <c:pt idx="8878">
                  <c:v>371.34629999999999</c:v>
                </c:pt>
                <c:pt idx="8879">
                  <c:v>371.39429000000001</c:v>
                </c:pt>
                <c:pt idx="8880">
                  <c:v>371.46749</c:v>
                </c:pt>
                <c:pt idx="8881">
                  <c:v>371.56348000000003</c:v>
                </c:pt>
                <c:pt idx="8882">
                  <c:v>371.64627000000002</c:v>
                </c:pt>
                <c:pt idx="8883">
                  <c:v>371.67027000000002</c:v>
                </c:pt>
                <c:pt idx="8884">
                  <c:v>371.71226999999999</c:v>
                </c:pt>
                <c:pt idx="8885">
                  <c:v>371.79746</c:v>
                </c:pt>
                <c:pt idx="8886">
                  <c:v>371.88386000000003</c:v>
                </c:pt>
                <c:pt idx="8887">
                  <c:v>371.92944999999997</c:v>
                </c:pt>
                <c:pt idx="8888">
                  <c:v>371.95825000000002</c:v>
                </c:pt>
                <c:pt idx="8889">
                  <c:v>371.99664999999999</c:v>
                </c:pt>
                <c:pt idx="8890">
                  <c:v>372.07704000000001</c:v>
                </c:pt>
                <c:pt idx="8891">
                  <c:v>372.18142999999998</c:v>
                </c:pt>
                <c:pt idx="8892">
                  <c:v>372.21382999999997</c:v>
                </c:pt>
                <c:pt idx="8893">
                  <c:v>372.25463000000002</c:v>
                </c:pt>
                <c:pt idx="8894">
                  <c:v>372.30502999999999</c:v>
                </c:pt>
                <c:pt idx="8895">
                  <c:v>372.41662000000002</c:v>
                </c:pt>
                <c:pt idx="8896">
                  <c:v>372.47421000000003</c:v>
                </c:pt>
                <c:pt idx="8897">
                  <c:v>372.51861000000002</c:v>
                </c:pt>
                <c:pt idx="8898">
                  <c:v>372.57621</c:v>
                </c:pt>
                <c:pt idx="8899">
                  <c:v>372.6146</c:v>
                </c:pt>
                <c:pt idx="8900">
                  <c:v>372.6866</c:v>
                </c:pt>
                <c:pt idx="8901">
                  <c:v>372.77298999999999</c:v>
                </c:pt>
                <c:pt idx="8902">
                  <c:v>372.81499000000002</c:v>
                </c:pt>
                <c:pt idx="8903">
                  <c:v>372.83899000000002</c:v>
                </c:pt>
                <c:pt idx="8904">
                  <c:v>372.91098</c:v>
                </c:pt>
                <c:pt idx="8905">
                  <c:v>372.98538000000002</c:v>
                </c:pt>
                <c:pt idx="8906">
                  <c:v>373.04777000000001</c:v>
                </c:pt>
                <c:pt idx="8907">
                  <c:v>373.09816999999998</c:v>
                </c:pt>
                <c:pt idx="8908">
                  <c:v>373.16296</c:v>
                </c:pt>
                <c:pt idx="8909">
                  <c:v>373.23136</c:v>
                </c:pt>
                <c:pt idx="8910">
                  <c:v>373.28295000000003</c:v>
                </c:pt>
                <c:pt idx="8911">
                  <c:v>373.37774999999999</c:v>
                </c:pt>
                <c:pt idx="8912">
                  <c:v>373.41014000000001</c:v>
                </c:pt>
                <c:pt idx="8913">
                  <c:v>373.44734</c:v>
                </c:pt>
                <c:pt idx="8914">
                  <c:v>373.54093</c:v>
                </c:pt>
                <c:pt idx="8915">
                  <c:v>373.59613000000002</c:v>
                </c:pt>
                <c:pt idx="8916">
                  <c:v>373.65012999999999</c:v>
                </c:pt>
                <c:pt idx="8917">
                  <c:v>373.69691999999998</c:v>
                </c:pt>
                <c:pt idx="8918">
                  <c:v>373.75452000000001</c:v>
                </c:pt>
                <c:pt idx="8919">
                  <c:v>373.83490999999998</c:v>
                </c:pt>
                <c:pt idx="8920">
                  <c:v>373.91291000000001</c:v>
                </c:pt>
                <c:pt idx="8921">
                  <c:v>373.96449999999999</c:v>
                </c:pt>
                <c:pt idx="8922">
                  <c:v>373.98849999999999</c:v>
                </c:pt>
                <c:pt idx="8923">
                  <c:v>374.0317</c:v>
                </c:pt>
                <c:pt idx="8924">
                  <c:v>374.12049000000002</c:v>
                </c:pt>
                <c:pt idx="8925">
                  <c:v>374.20328999999998</c:v>
                </c:pt>
                <c:pt idx="8926">
                  <c:v>374.23327999999998</c:v>
                </c:pt>
                <c:pt idx="8927">
                  <c:v>374.27408000000003</c:v>
                </c:pt>
                <c:pt idx="8928">
                  <c:v>374.34368000000001</c:v>
                </c:pt>
                <c:pt idx="8929">
                  <c:v>374.42887000000002</c:v>
                </c:pt>
                <c:pt idx="8930">
                  <c:v>374.52246000000002</c:v>
                </c:pt>
                <c:pt idx="8931">
                  <c:v>374.55966000000001</c:v>
                </c:pt>
                <c:pt idx="8932">
                  <c:v>374.59566000000001</c:v>
                </c:pt>
                <c:pt idx="8933">
                  <c:v>374.64845000000003</c:v>
                </c:pt>
                <c:pt idx="8934">
                  <c:v>374.75405000000001</c:v>
                </c:pt>
                <c:pt idx="8935">
                  <c:v>374.80444</c:v>
                </c:pt>
                <c:pt idx="8936">
                  <c:v>374.84404000000001</c:v>
                </c:pt>
                <c:pt idx="8937">
                  <c:v>374.88603999999998</c:v>
                </c:pt>
                <c:pt idx="8938">
                  <c:v>374.96042999999997</c:v>
                </c:pt>
                <c:pt idx="8939">
                  <c:v>375.03242</c:v>
                </c:pt>
                <c:pt idx="8940">
                  <c:v>375.12002000000001</c:v>
                </c:pt>
                <c:pt idx="8941">
                  <c:v>375.14521999999999</c:v>
                </c:pt>
                <c:pt idx="8942">
                  <c:v>375.17520999999999</c:v>
                </c:pt>
                <c:pt idx="8943">
                  <c:v>375.25801000000001</c:v>
                </c:pt>
                <c:pt idx="8944">
                  <c:v>375.3252</c:v>
                </c:pt>
                <c:pt idx="8945">
                  <c:v>375.38760000000002</c:v>
                </c:pt>
                <c:pt idx="8946">
                  <c:v>375.43079999999998</c:v>
                </c:pt>
                <c:pt idx="8947">
                  <c:v>375.47638999999998</c:v>
                </c:pt>
                <c:pt idx="8948">
                  <c:v>375.56518999999997</c:v>
                </c:pt>
                <c:pt idx="8949">
                  <c:v>375.64197999999999</c:v>
                </c:pt>
                <c:pt idx="8950">
                  <c:v>375.71636999999998</c:v>
                </c:pt>
                <c:pt idx="8951">
                  <c:v>375.74876999999998</c:v>
                </c:pt>
                <c:pt idx="8952">
                  <c:v>375.80876999999998</c:v>
                </c:pt>
                <c:pt idx="8953">
                  <c:v>375.90476000000001</c:v>
                </c:pt>
                <c:pt idx="8954">
                  <c:v>375.99234999999999</c:v>
                </c:pt>
                <c:pt idx="8955">
                  <c:v>376.02235000000002</c:v>
                </c:pt>
                <c:pt idx="8956">
                  <c:v>376.07395000000002</c:v>
                </c:pt>
                <c:pt idx="8957">
                  <c:v>376.14353999999997</c:v>
                </c:pt>
                <c:pt idx="8958">
                  <c:v>376.20834000000002</c:v>
                </c:pt>
                <c:pt idx="8959">
                  <c:v>376.27913000000001</c:v>
                </c:pt>
                <c:pt idx="8960">
                  <c:v>376.31873000000002</c:v>
                </c:pt>
                <c:pt idx="8961">
                  <c:v>376.36793</c:v>
                </c:pt>
                <c:pt idx="8962">
                  <c:v>376.43392</c:v>
                </c:pt>
                <c:pt idx="8963">
                  <c:v>376.49392</c:v>
                </c:pt>
                <c:pt idx="8964">
                  <c:v>376.55871000000002</c:v>
                </c:pt>
                <c:pt idx="8965">
                  <c:v>376.60550999999998</c:v>
                </c:pt>
                <c:pt idx="8966">
                  <c:v>376.66309999999999</c:v>
                </c:pt>
                <c:pt idx="8967">
                  <c:v>376.72430000000003</c:v>
                </c:pt>
                <c:pt idx="8968">
                  <c:v>376.81308999999999</c:v>
                </c:pt>
                <c:pt idx="8969">
                  <c:v>376.89708999999999</c:v>
                </c:pt>
                <c:pt idx="8970">
                  <c:v>376.92349000000002</c:v>
                </c:pt>
                <c:pt idx="8971">
                  <c:v>376.97748000000001</c:v>
                </c:pt>
                <c:pt idx="8972">
                  <c:v>377.06986999999998</c:v>
                </c:pt>
                <c:pt idx="8973">
                  <c:v>377.12747000000002</c:v>
                </c:pt>
                <c:pt idx="8974">
                  <c:v>377.18747000000002</c:v>
                </c:pt>
                <c:pt idx="8975">
                  <c:v>377.22106000000002</c:v>
                </c:pt>
                <c:pt idx="8976">
                  <c:v>377.28706</c:v>
                </c:pt>
                <c:pt idx="8977">
                  <c:v>377.36505</c:v>
                </c:pt>
                <c:pt idx="8978">
                  <c:v>377.44184999999999</c:v>
                </c:pt>
                <c:pt idx="8979">
                  <c:v>377.49824000000001</c:v>
                </c:pt>
                <c:pt idx="8980">
                  <c:v>377.53663999999998</c:v>
                </c:pt>
                <c:pt idx="8981">
                  <c:v>377.57983999999999</c:v>
                </c:pt>
                <c:pt idx="8982">
                  <c:v>377.68783000000002</c:v>
                </c:pt>
                <c:pt idx="8983">
                  <c:v>377.75382000000002</c:v>
                </c:pt>
                <c:pt idx="8984">
                  <c:v>377.78501999999997</c:v>
                </c:pt>
                <c:pt idx="8985">
                  <c:v>377.83422000000002</c:v>
                </c:pt>
                <c:pt idx="8986">
                  <c:v>377.87741999999997</c:v>
                </c:pt>
                <c:pt idx="8987">
                  <c:v>377.97581000000002</c:v>
                </c:pt>
                <c:pt idx="8988">
                  <c:v>378.0478</c:v>
                </c:pt>
                <c:pt idx="8989">
                  <c:v>378.10180000000003</c:v>
                </c:pt>
                <c:pt idx="8990">
                  <c:v>378.14139999999998</c:v>
                </c:pt>
                <c:pt idx="8991">
                  <c:v>378.19058999999999</c:v>
                </c:pt>
                <c:pt idx="8992">
                  <c:v>378.29617999999999</c:v>
                </c:pt>
                <c:pt idx="8993">
                  <c:v>378.36577999999997</c:v>
                </c:pt>
                <c:pt idx="8994">
                  <c:v>378.39098000000001</c:v>
                </c:pt>
                <c:pt idx="8995">
                  <c:v>378.46177</c:v>
                </c:pt>
                <c:pt idx="8996">
                  <c:v>378.51217000000003</c:v>
                </c:pt>
                <c:pt idx="8997">
                  <c:v>378.60336000000001</c:v>
                </c:pt>
                <c:pt idx="8998">
                  <c:v>378.68256000000002</c:v>
                </c:pt>
                <c:pt idx="8999">
                  <c:v>378.71134999999998</c:v>
                </c:pt>
                <c:pt idx="9000">
                  <c:v>378.75574999999998</c:v>
                </c:pt>
                <c:pt idx="9001">
                  <c:v>378.83854000000002</c:v>
                </c:pt>
                <c:pt idx="9002">
                  <c:v>378.92493999999999</c:v>
                </c:pt>
                <c:pt idx="9003">
                  <c:v>378.98853000000003</c:v>
                </c:pt>
                <c:pt idx="9004">
                  <c:v>379.00653</c:v>
                </c:pt>
                <c:pt idx="9005">
                  <c:v>379.05932999999999</c:v>
                </c:pt>
                <c:pt idx="9006">
                  <c:v>379.12772000000001</c:v>
                </c:pt>
                <c:pt idx="9007">
                  <c:v>379.22732000000002</c:v>
                </c:pt>
                <c:pt idx="9008">
                  <c:v>379.28971000000001</c:v>
                </c:pt>
                <c:pt idx="9009">
                  <c:v>379.32211000000001</c:v>
                </c:pt>
                <c:pt idx="9010">
                  <c:v>379.37371000000002</c:v>
                </c:pt>
                <c:pt idx="9011">
                  <c:v>379.46370000000002</c:v>
                </c:pt>
                <c:pt idx="9012">
                  <c:v>379.55248999999998</c:v>
                </c:pt>
                <c:pt idx="9013">
                  <c:v>379.60408999999999</c:v>
                </c:pt>
                <c:pt idx="9014">
                  <c:v>379.66408000000001</c:v>
                </c:pt>
                <c:pt idx="9015">
                  <c:v>379.69648000000001</c:v>
                </c:pt>
                <c:pt idx="9016">
                  <c:v>379.76607999999999</c:v>
                </c:pt>
                <c:pt idx="9017">
                  <c:v>379.83927</c:v>
                </c:pt>
                <c:pt idx="9018">
                  <c:v>379.88486999999998</c:v>
                </c:pt>
                <c:pt idx="9019">
                  <c:v>379.91726999999997</c:v>
                </c:pt>
                <c:pt idx="9020">
                  <c:v>379.98086000000001</c:v>
                </c:pt>
                <c:pt idx="9021">
                  <c:v>380.07684999999998</c:v>
                </c:pt>
                <c:pt idx="9022">
                  <c:v>380.15125</c:v>
                </c:pt>
                <c:pt idx="9023">
                  <c:v>380.17644999999999</c:v>
                </c:pt>
                <c:pt idx="9024">
                  <c:v>380.24364000000003</c:v>
                </c:pt>
                <c:pt idx="9025">
                  <c:v>380.29523999999998</c:v>
                </c:pt>
                <c:pt idx="9026">
                  <c:v>380.38643000000002</c:v>
                </c:pt>
                <c:pt idx="9027">
                  <c:v>380.47402</c:v>
                </c:pt>
                <c:pt idx="9028">
                  <c:v>380.52442000000002</c:v>
                </c:pt>
                <c:pt idx="9029">
                  <c:v>380.56882000000002</c:v>
                </c:pt>
                <c:pt idx="9030">
                  <c:v>380.62641000000002</c:v>
                </c:pt>
                <c:pt idx="9031">
                  <c:v>380.71161000000001</c:v>
                </c:pt>
                <c:pt idx="9032">
                  <c:v>380.77159999999998</c:v>
                </c:pt>
                <c:pt idx="9033">
                  <c:v>380.81479999999999</c:v>
                </c:pt>
                <c:pt idx="9034">
                  <c:v>380.86399999999998</c:v>
                </c:pt>
                <c:pt idx="9035">
                  <c:v>380.93959000000001</c:v>
                </c:pt>
                <c:pt idx="9036">
                  <c:v>381.01638000000003</c:v>
                </c:pt>
                <c:pt idx="9037">
                  <c:v>381.09438</c:v>
                </c:pt>
                <c:pt idx="9038">
                  <c:v>381.13637999999997</c:v>
                </c:pt>
                <c:pt idx="9039">
                  <c:v>381.16996999999998</c:v>
                </c:pt>
                <c:pt idx="9040">
                  <c:v>381.27917000000002</c:v>
                </c:pt>
                <c:pt idx="9041">
                  <c:v>381.34516000000002</c:v>
                </c:pt>
                <c:pt idx="9042">
                  <c:v>381.40395999999998</c:v>
                </c:pt>
                <c:pt idx="9043">
                  <c:v>381.45314999999999</c:v>
                </c:pt>
                <c:pt idx="9044">
                  <c:v>381.49515000000002</c:v>
                </c:pt>
                <c:pt idx="9045">
                  <c:v>381.58033999999998</c:v>
                </c:pt>
                <c:pt idx="9046">
                  <c:v>381.67394000000002</c:v>
                </c:pt>
                <c:pt idx="9047">
                  <c:v>381.71953000000002</c:v>
                </c:pt>
                <c:pt idx="9048">
                  <c:v>381.74353000000002</c:v>
                </c:pt>
                <c:pt idx="9049">
                  <c:v>381.80833000000001</c:v>
                </c:pt>
                <c:pt idx="9050">
                  <c:v>381.90552000000002</c:v>
                </c:pt>
                <c:pt idx="9051">
                  <c:v>381.98111</c:v>
                </c:pt>
                <c:pt idx="9052">
                  <c:v>382.02551</c:v>
                </c:pt>
                <c:pt idx="9053">
                  <c:v>382.07830999999999</c:v>
                </c:pt>
                <c:pt idx="9054">
                  <c:v>382.14190000000002</c:v>
                </c:pt>
                <c:pt idx="9055">
                  <c:v>382.23070000000001</c:v>
                </c:pt>
                <c:pt idx="9056">
                  <c:v>382.31108999999998</c:v>
                </c:pt>
                <c:pt idx="9057">
                  <c:v>382.36149</c:v>
                </c:pt>
                <c:pt idx="9058">
                  <c:v>382.37948</c:v>
                </c:pt>
                <c:pt idx="9059">
                  <c:v>382.45747999999998</c:v>
                </c:pt>
                <c:pt idx="9060">
                  <c:v>382.53546999999998</c:v>
                </c:pt>
                <c:pt idx="9061">
                  <c:v>382.60987</c:v>
                </c:pt>
                <c:pt idx="9062">
                  <c:v>382.65305999999998</c:v>
                </c:pt>
                <c:pt idx="9063">
                  <c:v>382.68545999999998</c:v>
                </c:pt>
                <c:pt idx="9064">
                  <c:v>382.76105999999999</c:v>
                </c:pt>
                <c:pt idx="9065">
                  <c:v>382.83665000000002</c:v>
                </c:pt>
                <c:pt idx="9066">
                  <c:v>382.91944000000001</c:v>
                </c:pt>
                <c:pt idx="9067">
                  <c:v>382.95783999999998</c:v>
                </c:pt>
                <c:pt idx="9068">
                  <c:v>383.01184000000001</c:v>
                </c:pt>
                <c:pt idx="9069">
                  <c:v>383.10063000000002</c:v>
                </c:pt>
                <c:pt idx="9070">
                  <c:v>383.17383000000001</c:v>
                </c:pt>
                <c:pt idx="9071">
                  <c:v>383.24101999999999</c:v>
                </c:pt>
                <c:pt idx="9072">
                  <c:v>383.27821999999998</c:v>
                </c:pt>
                <c:pt idx="9073">
                  <c:v>383.33940999999999</c:v>
                </c:pt>
                <c:pt idx="9074">
                  <c:v>383.38141000000002</c:v>
                </c:pt>
                <c:pt idx="9075">
                  <c:v>383.47379999999998</c:v>
                </c:pt>
                <c:pt idx="9076">
                  <c:v>383.52780000000001</c:v>
                </c:pt>
                <c:pt idx="9077">
                  <c:v>383.57220000000001</c:v>
                </c:pt>
                <c:pt idx="9078">
                  <c:v>383.62018999999998</c:v>
                </c:pt>
                <c:pt idx="9079">
                  <c:v>383.71258999999998</c:v>
                </c:pt>
                <c:pt idx="9080">
                  <c:v>383.78937999999999</c:v>
                </c:pt>
                <c:pt idx="9081">
                  <c:v>383.82898</c:v>
                </c:pt>
                <c:pt idx="9082">
                  <c:v>383.89976999999999</c:v>
                </c:pt>
                <c:pt idx="9083">
                  <c:v>383.95737000000003</c:v>
                </c:pt>
                <c:pt idx="9084">
                  <c:v>384.04975999999999</c:v>
                </c:pt>
                <c:pt idx="9085">
                  <c:v>384.12175999999999</c:v>
                </c:pt>
                <c:pt idx="9086">
                  <c:v>384.16854999999998</c:v>
                </c:pt>
                <c:pt idx="9087">
                  <c:v>384.22494999999998</c:v>
                </c:pt>
                <c:pt idx="9088">
                  <c:v>384.30293999999998</c:v>
                </c:pt>
                <c:pt idx="9089">
                  <c:v>384.39413999999999</c:v>
                </c:pt>
                <c:pt idx="9090">
                  <c:v>384.46132999999998</c:v>
                </c:pt>
                <c:pt idx="9091">
                  <c:v>384.49373000000003</c:v>
                </c:pt>
                <c:pt idx="9092">
                  <c:v>384.52373</c:v>
                </c:pt>
                <c:pt idx="9093">
                  <c:v>384.58132000000001</c:v>
                </c:pt>
                <c:pt idx="9094">
                  <c:v>384.66532000000001</c:v>
                </c:pt>
                <c:pt idx="9095">
                  <c:v>384.75770999999997</c:v>
                </c:pt>
                <c:pt idx="9096">
                  <c:v>384.78050999999999</c:v>
                </c:pt>
                <c:pt idx="9097">
                  <c:v>384.81171000000001</c:v>
                </c:pt>
                <c:pt idx="9098">
                  <c:v>384.92090000000002</c:v>
                </c:pt>
                <c:pt idx="9099">
                  <c:v>385.00369000000001</c:v>
                </c:pt>
                <c:pt idx="9100">
                  <c:v>385.06968999999998</c:v>
                </c:pt>
                <c:pt idx="9101">
                  <c:v>385.12007999999997</c:v>
                </c:pt>
                <c:pt idx="9102">
                  <c:v>385.15728000000001</c:v>
                </c:pt>
                <c:pt idx="9103">
                  <c:v>385.24486999999999</c:v>
                </c:pt>
                <c:pt idx="9104">
                  <c:v>385.33487000000002</c:v>
                </c:pt>
                <c:pt idx="9105">
                  <c:v>385.42246</c:v>
                </c:pt>
                <c:pt idx="9106">
                  <c:v>385.43205999999998</c:v>
                </c:pt>
                <c:pt idx="9107">
                  <c:v>385.46566000000001</c:v>
                </c:pt>
                <c:pt idx="9108">
                  <c:v>385.57485000000003</c:v>
                </c:pt>
                <c:pt idx="9109">
                  <c:v>385.65163999999999</c:v>
                </c:pt>
                <c:pt idx="9110">
                  <c:v>385.70084000000003</c:v>
                </c:pt>
                <c:pt idx="9111">
                  <c:v>385.75724000000002</c:v>
                </c:pt>
                <c:pt idx="9112">
                  <c:v>385.81123000000002</c:v>
                </c:pt>
                <c:pt idx="9113">
                  <c:v>385.89283</c:v>
                </c:pt>
                <c:pt idx="9114">
                  <c:v>385.97922</c:v>
                </c:pt>
                <c:pt idx="9115">
                  <c:v>386.02481999999998</c:v>
                </c:pt>
                <c:pt idx="9116">
                  <c:v>386.05601000000001</c:v>
                </c:pt>
                <c:pt idx="9117">
                  <c:v>386.13040999999998</c:v>
                </c:pt>
                <c:pt idx="9118">
                  <c:v>386.20240000000001</c:v>
                </c:pt>
                <c:pt idx="9119">
                  <c:v>386.29719999999998</c:v>
                </c:pt>
                <c:pt idx="9120">
                  <c:v>386.33199000000002</c:v>
                </c:pt>
                <c:pt idx="9121">
                  <c:v>386.38839000000002</c:v>
                </c:pt>
                <c:pt idx="9122">
                  <c:v>386.44718999999998</c:v>
                </c:pt>
                <c:pt idx="9123">
                  <c:v>386.51918000000001</c:v>
                </c:pt>
                <c:pt idx="9124">
                  <c:v>386.61757</c:v>
                </c:pt>
                <c:pt idx="9125">
                  <c:v>386.63677000000001</c:v>
                </c:pt>
                <c:pt idx="9126">
                  <c:v>386.70157</c:v>
                </c:pt>
                <c:pt idx="9127">
                  <c:v>386.78555999999998</c:v>
                </c:pt>
                <c:pt idx="9128">
                  <c:v>386.88035000000002</c:v>
                </c:pt>
                <c:pt idx="9129">
                  <c:v>386.94875000000002</c:v>
                </c:pt>
                <c:pt idx="9130">
                  <c:v>386.99315000000001</c:v>
                </c:pt>
                <c:pt idx="9131">
                  <c:v>387.03874000000002</c:v>
                </c:pt>
                <c:pt idx="9132">
                  <c:v>387.10953999999998</c:v>
                </c:pt>
                <c:pt idx="9133">
                  <c:v>387.20073000000002</c:v>
                </c:pt>
                <c:pt idx="9134">
                  <c:v>387.24392999999998</c:v>
                </c:pt>
                <c:pt idx="9135">
                  <c:v>387.27271999999999</c:v>
                </c:pt>
                <c:pt idx="9136">
                  <c:v>387.30632000000003</c:v>
                </c:pt>
                <c:pt idx="9137">
                  <c:v>387.41431</c:v>
                </c:pt>
                <c:pt idx="9138">
                  <c:v>387.48151000000001</c:v>
                </c:pt>
                <c:pt idx="9139">
                  <c:v>387.53910999999999</c:v>
                </c:pt>
                <c:pt idx="9140">
                  <c:v>387.61110000000002</c:v>
                </c:pt>
                <c:pt idx="9141">
                  <c:v>387.67948999999999</c:v>
                </c:pt>
                <c:pt idx="9142">
                  <c:v>387.75509</c:v>
                </c:pt>
                <c:pt idx="9143">
                  <c:v>387.84508</c:v>
                </c:pt>
                <c:pt idx="9144">
                  <c:v>387.89308</c:v>
                </c:pt>
                <c:pt idx="9145">
                  <c:v>387.93747999999999</c:v>
                </c:pt>
                <c:pt idx="9146">
                  <c:v>388.01186999999999</c:v>
                </c:pt>
                <c:pt idx="9147">
                  <c:v>388.10545999999999</c:v>
                </c:pt>
                <c:pt idx="9148">
                  <c:v>388.16906</c:v>
                </c:pt>
                <c:pt idx="9149">
                  <c:v>388.20506</c:v>
                </c:pt>
                <c:pt idx="9150">
                  <c:v>388.24225000000001</c:v>
                </c:pt>
                <c:pt idx="9151">
                  <c:v>388.31304999999998</c:v>
                </c:pt>
                <c:pt idx="9152">
                  <c:v>388.38024000000001</c:v>
                </c:pt>
                <c:pt idx="9153">
                  <c:v>388.49063999999998</c:v>
                </c:pt>
                <c:pt idx="9154">
                  <c:v>388.50983000000002</c:v>
                </c:pt>
                <c:pt idx="9155">
                  <c:v>388.53982999999999</c:v>
                </c:pt>
                <c:pt idx="9156">
                  <c:v>388.62982</c:v>
                </c:pt>
                <c:pt idx="9157">
                  <c:v>388.71982000000003</c:v>
                </c:pt>
                <c:pt idx="9158">
                  <c:v>388.80621000000002</c:v>
                </c:pt>
                <c:pt idx="9159">
                  <c:v>388.84100999999998</c:v>
                </c:pt>
                <c:pt idx="9160">
                  <c:v>388.9058</c:v>
                </c:pt>
                <c:pt idx="9161">
                  <c:v>388.98379999999997</c:v>
                </c:pt>
                <c:pt idx="9162">
                  <c:v>389.07979</c:v>
                </c:pt>
                <c:pt idx="9163">
                  <c:v>389.02820000000003</c:v>
                </c:pt>
                <c:pt idx="9164">
                  <c:v>389.00299999999999</c:v>
                </c:pt>
                <c:pt idx="9165">
                  <c:v>389.05579</c:v>
                </c:pt>
                <c:pt idx="9166">
                  <c:v>389.14219000000003</c:v>
                </c:pt>
                <c:pt idx="9167">
                  <c:v>389.24297999999999</c:v>
                </c:pt>
                <c:pt idx="9168">
                  <c:v>389.26458000000002</c:v>
                </c:pt>
                <c:pt idx="9169">
                  <c:v>389.33656999999999</c:v>
                </c:pt>
                <c:pt idx="9170">
                  <c:v>389.38216999999997</c:v>
                </c:pt>
                <c:pt idx="9171">
                  <c:v>389.46375999999998</c:v>
                </c:pt>
                <c:pt idx="9172">
                  <c:v>389.57056</c:v>
                </c:pt>
                <c:pt idx="9173">
                  <c:v>389.62094999999999</c:v>
                </c:pt>
                <c:pt idx="9174">
                  <c:v>389.64494999999999</c:v>
                </c:pt>
                <c:pt idx="9175">
                  <c:v>389.71334999999999</c:v>
                </c:pt>
                <c:pt idx="9176">
                  <c:v>389.79133999999999</c:v>
                </c:pt>
                <c:pt idx="9177">
                  <c:v>389.87772999999999</c:v>
                </c:pt>
                <c:pt idx="9178">
                  <c:v>389.92093</c:v>
                </c:pt>
                <c:pt idx="9179">
                  <c:v>389.97852999999998</c:v>
                </c:pt>
                <c:pt idx="9180">
                  <c:v>390.04092000000003</c:v>
                </c:pt>
                <c:pt idx="9181">
                  <c:v>390.12252000000001</c:v>
                </c:pt>
                <c:pt idx="9182">
                  <c:v>390.19931000000003</c:v>
                </c:pt>
                <c:pt idx="9183">
                  <c:v>390.26170000000002</c:v>
                </c:pt>
                <c:pt idx="9184">
                  <c:v>390.27609999999999</c:v>
                </c:pt>
                <c:pt idx="9185">
                  <c:v>390.36970000000002</c:v>
                </c:pt>
                <c:pt idx="9186">
                  <c:v>390.47169000000002</c:v>
                </c:pt>
                <c:pt idx="9187">
                  <c:v>390.54847999999998</c:v>
                </c:pt>
                <c:pt idx="9188">
                  <c:v>390.59647999999999</c:v>
                </c:pt>
                <c:pt idx="9189">
                  <c:v>390.64568000000003</c:v>
                </c:pt>
                <c:pt idx="9190">
                  <c:v>390.72007000000002</c:v>
                </c:pt>
                <c:pt idx="9191">
                  <c:v>390.80646000000002</c:v>
                </c:pt>
                <c:pt idx="9192">
                  <c:v>390.87966</c:v>
                </c:pt>
                <c:pt idx="9193">
                  <c:v>390.91206</c:v>
                </c:pt>
                <c:pt idx="9194">
                  <c:v>390.96845000000002</c:v>
                </c:pt>
                <c:pt idx="9195">
                  <c:v>391.05005</c:v>
                </c:pt>
                <c:pt idx="9196">
                  <c:v>391.12804</c:v>
                </c:pt>
                <c:pt idx="9197">
                  <c:v>391.18444</c:v>
                </c:pt>
                <c:pt idx="9198">
                  <c:v>391.23842999999999</c:v>
                </c:pt>
                <c:pt idx="9199">
                  <c:v>391.29003</c:v>
                </c:pt>
                <c:pt idx="9200">
                  <c:v>391.37882000000002</c:v>
                </c:pt>
                <c:pt idx="9201">
                  <c:v>391.44961999999998</c:v>
                </c:pt>
                <c:pt idx="9202">
                  <c:v>391.52521000000002</c:v>
                </c:pt>
                <c:pt idx="9203">
                  <c:v>391.55761000000001</c:v>
                </c:pt>
                <c:pt idx="9204">
                  <c:v>391.62360000000001</c:v>
                </c:pt>
                <c:pt idx="9205">
                  <c:v>391.71960000000001</c:v>
                </c:pt>
                <c:pt idx="9206">
                  <c:v>391.78919000000002</c:v>
                </c:pt>
                <c:pt idx="9207">
                  <c:v>391.83359000000002</c:v>
                </c:pt>
                <c:pt idx="9208">
                  <c:v>391.88159000000002</c:v>
                </c:pt>
                <c:pt idx="9209">
                  <c:v>391.95598000000001</c:v>
                </c:pt>
                <c:pt idx="9210">
                  <c:v>392.02078</c:v>
                </c:pt>
                <c:pt idx="9211">
                  <c:v>392.10836999999998</c:v>
                </c:pt>
                <c:pt idx="9212">
                  <c:v>392.14557000000002</c:v>
                </c:pt>
                <c:pt idx="9213">
                  <c:v>392.18396000000001</c:v>
                </c:pt>
                <c:pt idx="9214">
                  <c:v>392.26916</c:v>
                </c:pt>
                <c:pt idx="9215">
                  <c:v>392.35915</c:v>
                </c:pt>
                <c:pt idx="9216">
                  <c:v>392.41915</c:v>
                </c:pt>
                <c:pt idx="9217">
                  <c:v>392.47314</c:v>
                </c:pt>
                <c:pt idx="9218">
                  <c:v>392.53194000000002</c:v>
                </c:pt>
                <c:pt idx="9219">
                  <c:v>392.60153000000003</c:v>
                </c:pt>
                <c:pt idx="9220">
                  <c:v>392.68432999999999</c:v>
                </c:pt>
                <c:pt idx="9221">
                  <c:v>392.78631999999999</c:v>
                </c:pt>
                <c:pt idx="9222">
                  <c:v>392.81031999999999</c:v>
                </c:pt>
                <c:pt idx="9223">
                  <c:v>392.86910999999998</c:v>
                </c:pt>
                <c:pt idx="9224">
                  <c:v>392.96510999999998</c:v>
                </c:pt>
                <c:pt idx="9225">
                  <c:v>393.04669999999999</c:v>
                </c:pt>
                <c:pt idx="9226">
                  <c:v>393.10430000000002</c:v>
                </c:pt>
                <c:pt idx="9227">
                  <c:v>393.15109000000001</c:v>
                </c:pt>
                <c:pt idx="9228">
                  <c:v>393.21109000000001</c:v>
                </c:pt>
                <c:pt idx="9229">
                  <c:v>393.29147999999998</c:v>
                </c:pt>
                <c:pt idx="9230">
                  <c:v>393.39827000000002</c:v>
                </c:pt>
                <c:pt idx="9231">
                  <c:v>393.44747000000001</c:v>
                </c:pt>
                <c:pt idx="9232">
                  <c:v>393.47987000000001</c:v>
                </c:pt>
                <c:pt idx="9233">
                  <c:v>393.53626000000003</c:v>
                </c:pt>
                <c:pt idx="9234">
                  <c:v>393.64425999999997</c:v>
                </c:pt>
                <c:pt idx="9235">
                  <c:v>393.71865000000003</c:v>
                </c:pt>
                <c:pt idx="9236">
                  <c:v>393.76665000000003</c:v>
                </c:pt>
                <c:pt idx="9237">
                  <c:v>393.81704000000002</c:v>
                </c:pt>
                <c:pt idx="9238">
                  <c:v>393.87583999999998</c:v>
                </c:pt>
                <c:pt idx="9239">
                  <c:v>393.97063000000003</c:v>
                </c:pt>
                <c:pt idx="9240">
                  <c:v>394.04262999999997</c:v>
                </c:pt>
                <c:pt idx="9241">
                  <c:v>394.07981999999998</c:v>
                </c:pt>
                <c:pt idx="9242">
                  <c:v>394.13022000000001</c:v>
                </c:pt>
                <c:pt idx="9243">
                  <c:v>394.22021000000001</c:v>
                </c:pt>
                <c:pt idx="9244">
                  <c:v>394.33661000000001</c:v>
                </c:pt>
                <c:pt idx="9245">
                  <c:v>394.38099999999997</c:v>
                </c:pt>
                <c:pt idx="9246">
                  <c:v>394.46260000000001</c:v>
                </c:pt>
                <c:pt idx="9247">
                  <c:v>394.49259000000001</c:v>
                </c:pt>
                <c:pt idx="9248">
                  <c:v>394.55858999999998</c:v>
                </c:pt>
                <c:pt idx="9249">
                  <c:v>394.64497999999998</c:v>
                </c:pt>
                <c:pt idx="9250">
                  <c:v>394.74698000000001</c:v>
                </c:pt>
                <c:pt idx="9251">
                  <c:v>394.78656999999998</c:v>
                </c:pt>
                <c:pt idx="9252">
                  <c:v>394.81657000000001</c:v>
                </c:pt>
                <c:pt idx="9253">
                  <c:v>394.90535999999997</c:v>
                </c:pt>
                <c:pt idx="9254">
                  <c:v>394.98095999999998</c:v>
                </c:pt>
                <c:pt idx="9255">
                  <c:v>395.05894999999998</c:v>
                </c:pt>
                <c:pt idx="9256">
                  <c:v>395.12015000000002</c:v>
                </c:pt>
                <c:pt idx="9257">
                  <c:v>395.15974</c:v>
                </c:pt>
                <c:pt idx="9258">
                  <c:v>395.24374</c:v>
                </c:pt>
                <c:pt idx="9259">
                  <c:v>395.32292999999999</c:v>
                </c:pt>
                <c:pt idx="9260">
                  <c:v>395.40332999999998</c:v>
                </c:pt>
                <c:pt idx="9261">
                  <c:v>395.41172999999998</c:v>
                </c:pt>
                <c:pt idx="9262">
                  <c:v>395.46692000000002</c:v>
                </c:pt>
                <c:pt idx="9263">
                  <c:v>395.56891000000002</c:v>
                </c:pt>
                <c:pt idx="9264">
                  <c:v>395.64091000000002</c:v>
                </c:pt>
                <c:pt idx="9265">
                  <c:v>395.70569999999998</c:v>
                </c:pt>
                <c:pt idx="9266">
                  <c:v>395.74650000000003</c:v>
                </c:pt>
                <c:pt idx="9267">
                  <c:v>395.8245</c:v>
                </c:pt>
                <c:pt idx="9268">
                  <c:v>395.88808999999998</c:v>
                </c:pt>
                <c:pt idx="9269">
                  <c:v>395.99488000000002</c:v>
                </c:pt>
                <c:pt idx="9270">
                  <c:v>396.03088000000002</c:v>
                </c:pt>
                <c:pt idx="9271">
                  <c:v>396.07407999999998</c:v>
                </c:pt>
                <c:pt idx="9272">
                  <c:v>396.14006999999998</c:v>
                </c:pt>
                <c:pt idx="9273">
                  <c:v>396.25765999999999</c:v>
                </c:pt>
                <c:pt idx="9274">
                  <c:v>396.30925999999999</c:v>
                </c:pt>
                <c:pt idx="9275">
                  <c:v>396.35365999999999</c:v>
                </c:pt>
                <c:pt idx="9276">
                  <c:v>396.41244999999998</c:v>
                </c:pt>
                <c:pt idx="9277">
                  <c:v>396.49164999999999</c:v>
                </c:pt>
                <c:pt idx="9278">
                  <c:v>396.58524</c:v>
                </c:pt>
                <c:pt idx="9279">
                  <c:v>396.65363000000002</c:v>
                </c:pt>
                <c:pt idx="9280">
                  <c:v>396.71123</c:v>
                </c:pt>
                <c:pt idx="9281">
                  <c:v>396.75923</c:v>
                </c:pt>
                <c:pt idx="9282">
                  <c:v>396.83001999999999</c:v>
                </c:pt>
                <c:pt idx="9283">
                  <c:v>396.92122000000001</c:v>
                </c:pt>
                <c:pt idx="9284">
                  <c:v>396.99441000000002</c:v>
                </c:pt>
                <c:pt idx="9285">
                  <c:v>397.03881000000001</c:v>
                </c:pt>
                <c:pt idx="9286">
                  <c:v>397.08679999999998</c:v>
                </c:pt>
                <c:pt idx="9287">
                  <c:v>397.17919999999998</c:v>
                </c:pt>
                <c:pt idx="9288">
                  <c:v>397.26799</c:v>
                </c:pt>
                <c:pt idx="9289">
                  <c:v>397.34237999999999</c:v>
                </c:pt>
                <c:pt idx="9290">
                  <c:v>397.37837999999999</c:v>
                </c:pt>
                <c:pt idx="9291">
                  <c:v>397.43957999999998</c:v>
                </c:pt>
                <c:pt idx="9292">
                  <c:v>397.53077000000002</c:v>
                </c:pt>
                <c:pt idx="9293">
                  <c:v>397.59676999999999</c:v>
                </c:pt>
                <c:pt idx="9294">
                  <c:v>397.67716000000001</c:v>
                </c:pt>
                <c:pt idx="9295">
                  <c:v>397.73356000000001</c:v>
                </c:pt>
                <c:pt idx="9296">
                  <c:v>397.79475000000002</c:v>
                </c:pt>
                <c:pt idx="9297">
                  <c:v>397.87754999999999</c:v>
                </c:pt>
                <c:pt idx="9298">
                  <c:v>397.95913999999999</c:v>
                </c:pt>
                <c:pt idx="9299">
                  <c:v>398.02753000000001</c:v>
                </c:pt>
                <c:pt idx="9300">
                  <c:v>398.05513000000002</c:v>
                </c:pt>
                <c:pt idx="9301">
                  <c:v>398.12952999999999</c:v>
                </c:pt>
                <c:pt idx="9302">
                  <c:v>398.21472</c:v>
                </c:pt>
                <c:pt idx="9303">
                  <c:v>398.29030999999998</c:v>
                </c:pt>
                <c:pt idx="9304">
                  <c:v>398.34071</c:v>
                </c:pt>
                <c:pt idx="9305">
                  <c:v>398.40911</c:v>
                </c:pt>
                <c:pt idx="9306">
                  <c:v>398.48469999999998</c:v>
                </c:pt>
                <c:pt idx="9307">
                  <c:v>398.56509</c:v>
                </c:pt>
                <c:pt idx="9308">
                  <c:v>398.67189000000002</c:v>
                </c:pt>
                <c:pt idx="9309">
                  <c:v>398.69947999999999</c:v>
                </c:pt>
                <c:pt idx="9310">
                  <c:v>398.73788000000002</c:v>
                </c:pt>
                <c:pt idx="9311">
                  <c:v>398.82668000000001</c:v>
                </c:pt>
                <c:pt idx="9312">
                  <c:v>398.91906999999998</c:v>
                </c:pt>
                <c:pt idx="9313">
                  <c:v>398.98025999999999</c:v>
                </c:pt>
                <c:pt idx="9314">
                  <c:v>399.01625999999999</c:v>
                </c:pt>
                <c:pt idx="9315">
                  <c:v>399.08465999999999</c:v>
                </c:pt>
                <c:pt idx="9316">
                  <c:v>399.17705000000001</c:v>
                </c:pt>
                <c:pt idx="9317">
                  <c:v>399.26943999999997</c:v>
                </c:pt>
                <c:pt idx="9318">
                  <c:v>399.33544000000001</c:v>
                </c:pt>
                <c:pt idx="9319">
                  <c:v>399.36784</c:v>
                </c:pt>
                <c:pt idx="9320">
                  <c:v>399.42543000000001</c:v>
                </c:pt>
                <c:pt idx="9321">
                  <c:v>399.53341999999998</c:v>
                </c:pt>
                <c:pt idx="9322">
                  <c:v>399.61142000000001</c:v>
                </c:pt>
                <c:pt idx="9323">
                  <c:v>399.67140999999998</c:v>
                </c:pt>
                <c:pt idx="9324">
                  <c:v>399.70981</c:v>
                </c:pt>
                <c:pt idx="9325">
                  <c:v>399.76861000000002</c:v>
                </c:pt>
                <c:pt idx="9326">
                  <c:v>399.8646</c:v>
                </c:pt>
                <c:pt idx="9327">
                  <c:v>399.95459</c:v>
                </c:pt>
                <c:pt idx="9328">
                  <c:v>400.00979000000001</c:v>
                </c:pt>
                <c:pt idx="9329">
                  <c:v>400.04099000000002</c:v>
                </c:pt>
                <c:pt idx="9330">
                  <c:v>400.10818</c:v>
                </c:pt>
                <c:pt idx="9331">
                  <c:v>400.24137000000002</c:v>
                </c:pt>
                <c:pt idx="9332">
                  <c:v>400.31337000000002</c:v>
                </c:pt>
                <c:pt idx="9333">
                  <c:v>400.36135999999999</c:v>
                </c:pt>
                <c:pt idx="9334">
                  <c:v>400.40935999999999</c:v>
                </c:pt>
                <c:pt idx="9335">
                  <c:v>400.48854999999998</c:v>
                </c:pt>
                <c:pt idx="9336">
                  <c:v>400.55934999999999</c:v>
                </c:pt>
                <c:pt idx="9337">
                  <c:v>400.64693999999997</c:v>
                </c:pt>
                <c:pt idx="9338">
                  <c:v>400.69013999999999</c:v>
                </c:pt>
                <c:pt idx="9339">
                  <c:v>400.74173000000002</c:v>
                </c:pt>
                <c:pt idx="9340">
                  <c:v>400.82452999999998</c:v>
                </c:pt>
                <c:pt idx="9341">
                  <c:v>400.91091999999998</c:v>
                </c:pt>
                <c:pt idx="9342">
                  <c:v>400.99252000000001</c:v>
                </c:pt>
                <c:pt idx="9343">
                  <c:v>401.05610999999999</c:v>
                </c:pt>
                <c:pt idx="9344">
                  <c:v>401.10410999999999</c:v>
                </c:pt>
                <c:pt idx="9345">
                  <c:v>401.20370000000003</c:v>
                </c:pt>
                <c:pt idx="9346">
                  <c:v>401.27929</c:v>
                </c:pt>
                <c:pt idx="9347">
                  <c:v>401.37288999999998</c:v>
                </c:pt>
                <c:pt idx="9348">
                  <c:v>401.39328999999998</c:v>
                </c:pt>
                <c:pt idx="9349">
                  <c:v>401.46408000000002</c:v>
                </c:pt>
                <c:pt idx="9350">
                  <c:v>401.56727000000001</c:v>
                </c:pt>
                <c:pt idx="9351">
                  <c:v>401.63447000000002</c:v>
                </c:pt>
                <c:pt idx="9352">
                  <c:v>401.70645999999999</c:v>
                </c:pt>
                <c:pt idx="9353">
                  <c:v>401.75445999999999</c:v>
                </c:pt>
                <c:pt idx="9354">
                  <c:v>401.81686000000002</c:v>
                </c:pt>
                <c:pt idx="9355">
                  <c:v>401.88884999999999</c:v>
                </c:pt>
                <c:pt idx="9356">
                  <c:v>401.98604</c:v>
                </c:pt>
                <c:pt idx="9357">
                  <c:v>402.02564000000001</c:v>
                </c:pt>
                <c:pt idx="9358">
                  <c:v>402.07844</c:v>
                </c:pt>
                <c:pt idx="9359">
                  <c:v>402.13963000000001</c:v>
                </c:pt>
                <c:pt idx="9360">
                  <c:v>402.22962999999999</c:v>
                </c:pt>
                <c:pt idx="9361">
                  <c:v>402.31842</c:v>
                </c:pt>
                <c:pt idx="9362">
                  <c:v>402.35921999999999</c:v>
                </c:pt>
                <c:pt idx="9363">
                  <c:v>402.44200999999998</c:v>
                </c:pt>
                <c:pt idx="9364">
                  <c:v>402.50200000000001</c:v>
                </c:pt>
                <c:pt idx="9365">
                  <c:v>402.58960000000002</c:v>
                </c:pt>
                <c:pt idx="9366">
                  <c:v>402.64479</c:v>
                </c:pt>
                <c:pt idx="9367">
                  <c:v>402.72998999999999</c:v>
                </c:pt>
                <c:pt idx="9368">
                  <c:v>402.75758999999999</c:v>
                </c:pt>
                <c:pt idx="9369">
                  <c:v>402.84998000000002</c:v>
                </c:pt>
                <c:pt idx="9370">
                  <c:v>402.90996999999999</c:v>
                </c:pt>
                <c:pt idx="9371">
                  <c:v>402.98797000000002</c:v>
                </c:pt>
                <c:pt idx="9372">
                  <c:v>403.04676000000001</c:v>
                </c:pt>
                <c:pt idx="9373">
                  <c:v>403.14035999999999</c:v>
                </c:pt>
                <c:pt idx="9374">
                  <c:v>403.20035000000001</c:v>
                </c:pt>
                <c:pt idx="9375">
                  <c:v>403.28075000000001</c:v>
                </c:pt>
                <c:pt idx="9376">
                  <c:v>403.37554</c:v>
                </c:pt>
                <c:pt idx="9377">
                  <c:v>403.40073999999998</c:v>
                </c:pt>
                <c:pt idx="9378">
                  <c:v>403.45832999999999</c:v>
                </c:pt>
                <c:pt idx="9379">
                  <c:v>403.55793</c:v>
                </c:pt>
                <c:pt idx="9380">
                  <c:v>403.63472000000002</c:v>
                </c:pt>
                <c:pt idx="9381">
                  <c:v>403.69832000000002</c:v>
                </c:pt>
                <c:pt idx="9382">
                  <c:v>403.76431000000002</c:v>
                </c:pt>
                <c:pt idx="9383">
                  <c:v>403.82431000000003</c:v>
                </c:pt>
                <c:pt idx="9384">
                  <c:v>403.90589999999997</c:v>
                </c:pt>
                <c:pt idx="9385">
                  <c:v>404.00909000000001</c:v>
                </c:pt>
                <c:pt idx="9386">
                  <c:v>404.07868999999999</c:v>
                </c:pt>
                <c:pt idx="9387">
                  <c:v>404.09309000000002</c:v>
                </c:pt>
                <c:pt idx="9388">
                  <c:v>404.16507999999999</c:v>
                </c:pt>
                <c:pt idx="9389">
                  <c:v>404.28026999999997</c:v>
                </c:pt>
                <c:pt idx="9390">
                  <c:v>404.35586999999998</c:v>
                </c:pt>
                <c:pt idx="9391">
                  <c:v>404.41946000000002</c:v>
                </c:pt>
                <c:pt idx="9392">
                  <c:v>404.47946000000002</c:v>
                </c:pt>
                <c:pt idx="9393">
                  <c:v>404.54784999999998</c:v>
                </c:pt>
                <c:pt idx="9394">
                  <c:v>404.64145000000002</c:v>
                </c:pt>
                <c:pt idx="9395">
                  <c:v>404.72663999999997</c:v>
                </c:pt>
                <c:pt idx="9396">
                  <c:v>404.78904</c:v>
                </c:pt>
                <c:pt idx="9397">
                  <c:v>404.81903</c:v>
                </c:pt>
                <c:pt idx="9398">
                  <c:v>404.88623000000001</c:v>
                </c:pt>
                <c:pt idx="9399">
                  <c:v>404.98581999999999</c:v>
                </c:pt>
                <c:pt idx="9400">
                  <c:v>405.07222000000002</c:v>
                </c:pt>
                <c:pt idx="9401">
                  <c:v>405.10701</c:v>
                </c:pt>
                <c:pt idx="9402">
                  <c:v>405.18500999999998</c:v>
                </c:pt>
                <c:pt idx="9403">
                  <c:v>405.27140000000003</c:v>
                </c:pt>
                <c:pt idx="9404">
                  <c:v>405.34699999999998</c:v>
                </c:pt>
                <c:pt idx="9405">
                  <c:v>405.43459000000001</c:v>
                </c:pt>
                <c:pt idx="9406">
                  <c:v>405.47779000000003</c:v>
                </c:pt>
                <c:pt idx="9407">
                  <c:v>405.53897999999998</c:v>
                </c:pt>
                <c:pt idx="9408">
                  <c:v>405.63857000000002</c:v>
                </c:pt>
                <c:pt idx="9409">
                  <c:v>405.70817</c:v>
                </c:pt>
                <c:pt idx="9410">
                  <c:v>405.76816000000002</c:v>
                </c:pt>
                <c:pt idx="9411">
                  <c:v>405.82816000000003</c:v>
                </c:pt>
                <c:pt idx="9412">
                  <c:v>405.88456000000002</c:v>
                </c:pt>
                <c:pt idx="9413">
                  <c:v>405.99135000000001</c:v>
                </c:pt>
                <c:pt idx="9414">
                  <c:v>406.04534000000001</c:v>
                </c:pt>
                <c:pt idx="9415">
                  <c:v>406.13294000000002</c:v>
                </c:pt>
                <c:pt idx="9416">
                  <c:v>406.18813</c:v>
                </c:pt>
                <c:pt idx="9417">
                  <c:v>406.25173000000001</c:v>
                </c:pt>
                <c:pt idx="9418">
                  <c:v>406.34892000000002</c:v>
                </c:pt>
                <c:pt idx="9419">
                  <c:v>406.42331999999999</c:v>
                </c:pt>
                <c:pt idx="9420">
                  <c:v>406.47611000000001</c:v>
                </c:pt>
                <c:pt idx="9421">
                  <c:v>406.53131000000002</c:v>
                </c:pt>
                <c:pt idx="9422">
                  <c:v>406.59730000000002</c:v>
                </c:pt>
                <c:pt idx="9423">
                  <c:v>406.68130000000002</c:v>
                </c:pt>
                <c:pt idx="9424">
                  <c:v>406.78449000000001</c:v>
                </c:pt>
                <c:pt idx="9425">
                  <c:v>406.83969000000002</c:v>
                </c:pt>
                <c:pt idx="9426">
                  <c:v>406.87927999999999</c:v>
                </c:pt>
                <c:pt idx="9427">
                  <c:v>406.94528000000003</c:v>
                </c:pt>
                <c:pt idx="9428">
                  <c:v>407.05207000000001</c:v>
                </c:pt>
                <c:pt idx="9429">
                  <c:v>407.13245999999998</c:v>
                </c:pt>
                <c:pt idx="9430">
                  <c:v>407.18286000000001</c:v>
                </c:pt>
                <c:pt idx="9431">
                  <c:v>407.23926</c:v>
                </c:pt>
                <c:pt idx="9432">
                  <c:v>407.31004999999999</c:v>
                </c:pt>
                <c:pt idx="9433">
                  <c:v>407.40604000000002</c:v>
                </c:pt>
                <c:pt idx="9434">
                  <c:v>407.49004000000002</c:v>
                </c:pt>
                <c:pt idx="9435">
                  <c:v>407.51524000000001</c:v>
                </c:pt>
                <c:pt idx="9436">
                  <c:v>407.57522999999998</c:v>
                </c:pt>
                <c:pt idx="9437">
                  <c:v>407.70841999999999</c:v>
                </c:pt>
                <c:pt idx="9438">
                  <c:v>407.78642000000002</c:v>
                </c:pt>
                <c:pt idx="9439">
                  <c:v>407.83920999999998</c:v>
                </c:pt>
                <c:pt idx="9440">
                  <c:v>407.87761</c:v>
                </c:pt>
                <c:pt idx="9441">
                  <c:v>407.94479999999999</c:v>
                </c:pt>
                <c:pt idx="9442">
                  <c:v>408.04559999999998</c:v>
                </c:pt>
                <c:pt idx="9443">
                  <c:v>408.13679000000002</c:v>
                </c:pt>
                <c:pt idx="9444">
                  <c:v>408.19799</c:v>
                </c:pt>
                <c:pt idx="9445">
                  <c:v>408.23518000000001</c:v>
                </c:pt>
                <c:pt idx="9446">
                  <c:v>408.28678000000002</c:v>
                </c:pt>
                <c:pt idx="9447">
                  <c:v>408.43437</c:v>
                </c:pt>
                <c:pt idx="9448">
                  <c:v>408.51116000000002</c:v>
                </c:pt>
                <c:pt idx="9449">
                  <c:v>408.55676</c:v>
                </c:pt>
                <c:pt idx="9450">
                  <c:v>408.62635</c:v>
                </c:pt>
                <c:pt idx="9451">
                  <c:v>408.68394999999998</c:v>
                </c:pt>
                <c:pt idx="9452">
                  <c:v>408.76314000000002</c:v>
                </c:pt>
                <c:pt idx="9453">
                  <c:v>408.84233999999998</c:v>
                </c:pt>
                <c:pt idx="9454">
                  <c:v>408.90713</c:v>
                </c:pt>
                <c:pt idx="9455">
                  <c:v>408.95272999999997</c:v>
                </c:pt>
                <c:pt idx="9456">
                  <c:v>409.02113000000003</c:v>
                </c:pt>
                <c:pt idx="9457">
                  <c:v>409.10991999999999</c:v>
                </c:pt>
                <c:pt idx="9458">
                  <c:v>409.19871000000001</c:v>
                </c:pt>
                <c:pt idx="9459">
                  <c:v>409.25630999999998</c:v>
                </c:pt>
                <c:pt idx="9460">
                  <c:v>409.3211</c:v>
                </c:pt>
                <c:pt idx="9461">
                  <c:v>409.39069999999998</c:v>
                </c:pt>
                <c:pt idx="9462">
                  <c:v>409.47708999999998</c:v>
                </c:pt>
                <c:pt idx="9463">
                  <c:v>409.57069000000001</c:v>
                </c:pt>
                <c:pt idx="9464">
                  <c:v>409.61988000000002</c:v>
                </c:pt>
                <c:pt idx="9465">
                  <c:v>409.69188000000003</c:v>
                </c:pt>
                <c:pt idx="9466">
                  <c:v>409.78426999999999</c:v>
                </c:pt>
                <c:pt idx="9467">
                  <c:v>409.85626000000002</c:v>
                </c:pt>
                <c:pt idx="9468">
                  <c:v>409.93185999999997</c:v>
                </c:pt>
                <c:pt idx="9469">
                  <c:v>409.98464999999999</c:v>
                </c:pt>
                <c:pt idx="9470">
                  <c:v>410.04705000000001</c:v>
                </c:pt>
                <c:pt idx="9471">
                  <c:v>410.11185</c:v>
                </c:pt>
                <c:pt idx="9472">
                  <c:v>410.19704000000002</c:v>
                </c:pt>
                <c:pt idx="9473">
                  <c:v>410.28582999999998</c:v>
                </c:pt>
                <c:pt idx="9474">
                  <c:v>410.31583000000001</c:v>
                </c:pt>
                <c:pt idx="9475">
                  <c:v>410.37822999999997</c:v>
                </c:pt>
                <c:pt idx="9476">
                  <c:v>410.51141999999999</c:v>
                </c:pt>
                <c:pt idx="9477">
                  <c:v>410.59300999999999</c:v>
                </c:pt>
                <c:pt idx="9478">
                  <c:v>410.66500000000002</c:v>
                </c:pt>
                <c:pt idx="9479">
                  <c:v>410.7346</c:v>
                </c:pt>
                <c:pt idx="9480">
                  <c:v>410.78739999999999</c:v>
                </c:pt>
                <c:pt idx="9481">
                  <c:v>410.88099</c:v>
                </c:pt>
                <c:pt idx="9482">
                  <c:v>410.97217999999998</c:v>
                </c:pt>
                <c:pt idx="9483">
                  <c:v>411.01778000000002</c:v>
                </c:pt>
                <c:pt idx="9484">
                  <c:v>411.05738000000002</c:v>
                </c:pt>
                <c:pt idx="9485">
                  <c:v>411.12097</c:v>
                </c:pt>
                <c:pt idx="9486">
                  <c:v>411.22656000000001</c:v>
                </c:pt>
                <c:pt idx="9487">
                  <c:v>411.31655999999998</c:v>
                </c:pt>
                <c:pt idx="9488">
                  <c:v>411.36935</c:v>
                </c:pt>
                <c:pt idx="9489">
                  <c:v>411.42935</c:v>
                </c:pt>
                <c:pt idx="9490">
                  <c:v>411.49894</c:v>
                </c:pt>
                <c:pt idx="9491">
                  <c:v>411.59134</c:v>
                </c:pt>
                <c:pt idx="9492">
                  <c:v>411.66813000000002</c:v>
                </c:pt>
                <c:pt idx="9493">
                  <c:v>411.71733</c:v>
                </c:pt>
                <c:pt idx="9494">
                  <c:v>411.77731999999997</c:v>
                </c:pt>
                <c:pt idx="9495">
                  <c:v>411.85532000000001</c:v>
                </c:pt>
                <c:pt idx="9496">
                  <c:v>411.95731000000001</c:v>
                </c:pt>
                <c:pt idx="9497">
                  <c:v>412.01731000000001</c:v>
                </c:pt>
                <c:pt idx="9498">
                  <c:v>412.09050000000002</c:v>
                </c:pt>
                <c:pt idx="9499">
                  <c:v>412.14449999999999</c:v>
                </c:pt>
                <c:pt idx="9500">
                  <c:v>412.22609</c:v>
                </c:pt>
                <c:pt idx="9501">
                  <c:v>412.31367999999998</c:v>
                </c:pt>
                <c:pt idx="9502">
                  <c:v>412.40607999999997</c:v>
                </c:pt>
                <c:pt idx="9503">
                  <c:v>412.43247000000002</c:v>
                </c:pt>
                <c:pt idx="9504">
                  <c:v>412.49126999999999</c:v>
                </c:pt>
                <c:pt idx="9505">
                  <c:v>412.59566000000001</c:v>
                </c:pt>
                <c:pt idx="9506">
                  <c:v>412.69286</c:v>
                </c:pt>
                <c:pt idx="9507">
                  <c:v>412.76245</c:v>
                </c:pt>
                <c:pt idx="9508">
                  <c:v>412.80324999999999</c:v>
                </c:pt>
                <c:pt idx="9509">
                  <c:v>412.87524000000002</c:v>
                </c:pt>
                <c:pt idx="9510">
                  <c:v>412.95924000000002</c:v>
                </c:pt>
                <c:pt idx="9511">
                  <c:v>413.03962999999999</c:v>
                </c:pt>
                <c:pt idx="9512">
                  <c:v>413.11401999999998</c:v>
                </c:pt>
                <c:pt idx="9513">
                  <c:v>413.16922</c:v>
                </c:pt>
                <c:pt idx="9514">
                  <c:v>413.22201999999999</c:v>
                </c:pt>
                <c:pt idx="9515">
                  <c:v>413.30840999999998</c:v>
                </c:pt>
                <c:pt idx="9516">
                  <c:v>413.40320000000003</c:v>
                </c:pt>
                <c:pt idx="9517">
                  <c:v>413.44639999999998</c:v>
                </c:pt>
                <c:pt idx="9518">
                  <c:v>413.49799999999999</c:v>
                </c:pt>
                <c:pt idx="9519">
                  <c:v>413.59399000000002</c:v>
                </c:pt>
                <c:pt idx="9520">
                  <c:v>413.67678000000001</c:v>
                </c:pt>
                <c:pt idx="9521">
                  <c:v>413.79557</c:v>
                </c:pt>
                <c:pt idx="9522">
                  <c:v>413.83037000000002</c:v>
                </c:pt>
                <c:pt idx="9523">
                  <c:v>413.85917000000001</c:v>
                </c:pt>
                <c:pt idx="9524">
                  <c:v>413.95636000000002</c:v>
                </c:pt>
                <c:pt idx="9525">
                  <c:v>414.05596000000003</c:v>
                </c:pt>
                <c:pt idx="9526">
                  <c:v>414.13035000000002</c:v>
                </c:pt>
                <c:pt idx="9527">
                  <c:v>414.17115000000001</c:v>
                </c:pt>
                <c:pt idx="9528">
                  <c:v>414.24673999999999</c:v>
                </c:pt>
                <c:pt idx="9529">
                  <c:v>414.32234</c:v>
                </c:pt>
                <c:pt idx="9530">
                  <c:v>414.40992999999997</c:v>
                </c:pt>
                <c:pt idx="9531">
                  <c:v>414.52271999999999</c:v>
                </c:pt>
                <c:pt idx="9532">
                  <c:v>414.56351999999998</c:v>
                </c:pt>
                <c:pt idx="9533">
                  <c:v>414.59712000000002</c:v>
                </c:pt>
                <c:pt idx="9534">
                  <c:v>414.71231</c:v>
                </c:pt>
                <c:pt idx="9535">
                  <c:v>414.81549999999999</c:v>
                </c:pt>
                <c:pt idx="9536">
                  <c:v>414.8587</c:v>
                </c:pt>
                <c:pt idx="9537">
                  <c:v>414.90548999999999</c:v>
                </c:pt>
                <c:pt idx="9538">
                  <c:v>414.95229</c:v>
                </c:pt>
                <c:pt idx="9539">
                  <c:v>415.05788000000001</c:v>
                </c:pt>
                <c:pt idx="9540">
                  <c:v>415.15627000000001</c:v>
                </c:pt>
                <c:pt idx="9541">
                  <c:v>415.22107</c:v>
                </c:pt>
                <c:pt idx="9542">
                  <c:v>415.28586999999999</c:v>
                </c:pt>
                <c:pt idx="9543">
                  <c:v>415.37225999999998</c:v>
                </c:pt>
                <c:pt idx="9544">
                  <c:v>415.49945000000002</c:v>
                </c:pt>
                <c:pt idx="9545">
                  <c:v>415.56903999999997</c:v>
                </c:pt>
                <c:pt idx="9546">
                  <c:v>415.60863999999998</c:v>
                </c:pt>
                <c:pt idx="9547">
                  <c:v>415.64344</c:v>
                </c:pt>
                <c:pt idx="9548">
                  <c:v>415.73703</c:v>
                </c:pt>
                <c:pt idx="9549">
                  <c:v>415.83902</c:v>
                </c:pt>
                <c:pt idx="9550">
                  <c:v>415.94101999999998</c:v>
                </c:pt>
                <c:pt idx="9551">
                  <c:v>415.98901000000001</c:v>
                </c:pt>
                <c:pt idx="9552">
                  <c:v>416.01661000000001</c:v>
                </c:pt>
                <c:pt idx="9553">
                  <c:v>416.11380000000003</c:v>
                </c:pt>
                <c:pt idx="9554">
                  <c:v>416.20620000000002</c:v>
                </c:pt>
                <c:pt idx="9555">
                  <c:v>416.28778999999997</c:v>
                </c:pt>
                <c:pt idx="9556">
                  <c:v>416.32738999999998</c:v>
                </c:pt>
                <c:pt idx="9557">
                  <c:v>416.38137999999998</c:v>
                </c:pt>
                <c:pt idx="9558">
                  <c:v>416.45337999999998</c:v>
                </c:pt>
                <c:pt idx="9559">
                  <c:v>416.55297000000002</c:v>
                </c:pt>
                <c:pt idx="9560">
                  <c:v>416.64656000000002</c:v>
                </c:pt>
                <c:pt idx="9561">
                  <c:v>416.68856</c:v>
                </c:pt>
                <c:pt idx="9562">
                  <c:v>416.75695999999999</c:v>
                </c:pt>
                <c:pt idx="9563">
                  <c:v>416.86615</c:v>
                </c:pt>
                <c:pt idx="9564">
                  <c:v>416.97174000000001</c:v>
                </c:pt>
                <c:pt idx="9565">
                  <c:v>417.03053999999997</c:v>
                </c:pt>
                <c:pt idx="9566">
                  <c:v>417.06412999999998</c:v>
                </c:pt>
                <c:pt idx="9567">
                  <c:v>417.13493</c:v>
                </c:pt>
                <c:pt idx="9568">
                  <c:v>417.20452</c:v>
                </c:pt>
                <c:pt idx="9569">
                  <c:v>417.33051</c:v>
                </c:pt>
                <c:pt idx="9570">
                  <c:v>417.38450999999998</c:v>
                </c:pt>
                <c:pt idx="9571">
                  <c:v>417.41091</c:v>
                </c:pt>
                <c:pt idx="9572">
                  <c:v>417.4769</c:v>
                </c:pt>
                <c:pt idx="9573">
                  <c:v>417.60169000000002</c:v>
                </c:pt>
                <c:pt idx="9574">
                  <c:v>417.69889000000001</c:v>
                </c:pt>
                <c:pt idx="9575">
                  <c:v>417.74808000000002</c:v>
                </c:pt>
                <c:pt idx="9576">
                  <c:v>417.80088000000001</c:v>
                </c:pt>
                <c:pt idx="9577">
                  <c:v>417.85368</c:v>
                </c:pt>
                <c:pt idx="9578">
                  <c:v>417.95326999999997</c:v>
                </c:pt>
                <c:pt idx="9579">
                  <c:v>418.04205999999999</c:v>
                </c:pt>
                <c:pt idx="9580">
                  <c:v>418.11165999999997</c:v>
                </c:pt>
                <c:pt idx="9581">
                  <c:v>418.16804999999999</c:v>
                </c:pt>
                <c:pt idx="9582">
                  <c:v>418.24844999999999</c:v>
                </c:pt>
                <c:pt idx="9583">
                  <c:v>418.33963999999997</c:v>
                </c:pt>
                <c:pt idx="9584">
                  <c:v>418.42962999999997</c:v>
                </c:pt>
                <c:pt idx="9585">
                  <c:v>418.47043000000002</c:v>
                </c:pt>
                <c:pt idx="9586">
                  <c:v>418.51603</c:v>
                </c:pt>
                <c:pt idx="9587">
                  <c:v>418.58801999999997</c:v>
                </c:pt>
                <c:pt idx="9588">
                  <c:v>418.68522000000002</c:v>
                </c:pt>
                <c:pt idx="9589">
                  <c:v>418.78721000000002</c:v>
                </c:pt>
                <c:pt idx="9590">
                  <c:v>418.82200999999998</c:v>
                </c:pt>
                <c:pt idx="9591">
                  <c:v>418.87</c:v>
                </c:pt>
                <c:pt idx="9592">
                  <c:v>418.98279000000002</c:v>
                </c:pt>
                <c:pt idx="9593">
                  <c:v>419.07758999999999</c:v>
                </c:pt>
                <c:pt idx="9594">
                  <c:v>419.16638</c:v>
                </c:pt>
                <c:pt idx="9595">
                  <c:v>419.22757999999999</c:v>
                </c:pt>
                <c:pt idx="9596">
                  <c:v>419.28156999999999</c:v>
                </c:pt>
                <c:pt idx="9597">
                  <c:v>419.37515999999999</c:v>
                </c:pt>
                <c:pt idx="9598">
                  <c:v>419.46755999999999</c:v>
                </c:pt>
                <c:pt idx="9599">
                  <c:v>419.55995000000001</c:v>
                </c:pt>
                <c:pt idx="9600">
                  <c:v>419.59715</c:v>
                </c:pt>
                <c:pt idx="9601">
                  <c:v>419.66314</c:v>
                </c:pt>
                <c:pt idx="9602">
                  <c:v>419.74473999999998</c:v>
                </c:pt>
                <c:pt idx="9603">
                  <c:v>419.84793000000002</c:v>
                </c:pt>
                <c:pt idx="9604">
                  <c:v>419.88153</c:v>
                </c:pt>
                <c:pt idx="9605">
                  <c:v>419.94992000000002</c:v>
                </c:pt>
                <c:pt idx="9606">
                  <c:v>420.01711999999998</c:v>
                </c:pt>
                <c:pt idx="9607">
                  <c:v>420.10951</c:v>
                </c:pt>
                <c:pt idx="9608">
                  <c:v>420.22710000000001</c:v>
                </c:pt>
                <c:pt idx="9609">
                  <c:v>420.2679</c:v>
                </c:pt>
                <c:pt idx="9610">
                  <c:v>420.3039</c:v>
                </c:pt>
                <c:pt idx="9611">
                  <c:v>420.39269000000002</c:v>
                </c:pt>
                <c:pt idx="9612">
                  <c:v>420.50308000000001</c:v>
                </c:pt>
                <c:pt idx="9613">
                  <c:v>420.60147000000001</c:v>
                </c:pt>
                <c:pt idx="9614">
                  <c:v>420.63747000000001</c:v>
                </c:pt>
                <c:pt idx="9615">
                  <c:v>420.71066999999999</c:v>
                </c:pt>
                <c:pt idx="9616">
                  <c:v>420.77305999999999</c:v>
                </c:pt>
                <c:pt idx="9617">
                  <c:v>420.86304999999999</c:v>
                </c:pt>
                <c:pt idx="9618">
                  <c:v>420.96625</c:v>
                </c:pt>
                <c:pt idx="9619">
                  <c:v>421.01783999999998</c:v>
                </c:pt>
                <c:pt idx="9620">
                  <c:v>421.06824</c:v>
                </c:pt>
                <c:pt idx="9621">
                  <c:v>421.18702999999999</c:v>
                </c:pt>
                <c:pt idx="9622">
                  <c:v>421.27462000000003</c:v>
                </c:pt>
                <c:pt idx="9623">
                  <c:v>421.35142000000002</c:v>
                </c:pt>
                <c:pt idx="9624">
                  <c:v>421.40062</c:v>
                </c:pt>
                <c:pt idx="9625">
                  <c:v>421.46661</c:v>
                </c:pt>
                <c:pt idx="9626">
                  <c:v>421.55419999999998</c:v>
                </c:pt>
                <c:pt idx="9627">
                  <c:v>421.65620000000001</c:v>
                </c:pt>
                <c:pt idx="9628">
                  <c:v>421.74259000000001</c:v>
                </c:pt>
                <c:pt idx="9629">
                  <c:v>421.77258999999998</c:v>
                </c:pt>
                <c:pt idx="9630">
                  <c:v>421.82898</c:v>
                </c:pt>
                <c:pt idx="9631">
                  <c:v>421.95857000000001</c:v>
                </c:pt>
                <c:pt idx="9632">
                  <c:v>422.03897000000001</c:v>
                </c:pt>
                <c:pt idx="9633">
                  <c:v>422.10736000000003</c:v>
                </c:pt>
                <c:pt idx="9634">
                  <c:v>422.15776</c:v>
                </c:pt>
                <c:pt idx="9635">
                  <c:v>422.22615000000002</c:v>
                </c:pt>
                <c:pt idx="9636">
                  <c:v>422.32454999999999</c:v>
                </c:pt>
                <c:pt idx="9637">
                  <c:v>422.40974</c:v>
                </c:pt>
                <c:pt idx="9638">
                  <c:v>422.47214000000002</c:v>
                </c:pt>
                <c:pt idx="9639">
                  <c:v>422.52613000000002</c:v>
                </c:pt>
                <c:pt idx="9640">
                  <c:v>422.57173</c:v>
                </c:pt>
                <c:pt idx="9641">
                  <c:v>422.71931999999998</c:v>
                </c:pt>
                <c:pt idx="9642">
                  <c:v>422.79131000000001</c:v>
                </c:pt>
                <c:pt idx="9643">
                  <c:v>422.85851000000002</c:v>
                </c:pt>
                <c:pt idx="9644">
                  <c:v>422.91250000000002</c:v>
                </c:pt>
                <c:pt idx="9645">
                  <c:v>422.99290000000002</c:v>
                </c:pt>
                <c:pt idx="9646">
                  <c:v>423.07209</c:v>
                </c:pt>
                <c:pt idx="9647">
                  <c:v>423.17169000000001</c:v>
                </c:pt>
                <c:pt idx="9648">
                  <c:v>423.22327999999999</c:v>
                </c:pt>
                <c:pt idx="9649">
                  <c:v>423.26767999999998</c:v>
                </c:pt>
                <c:pt idx="9650">
                  <c:v>423.36847</c:v>
                </c:pt>
                <c:pt idx="9651">
                  <c:v>423.46086000000003</c:v>
                </c:pt>
                <c:pt idx="9652">
                  <c:v>423.53406000000001</c:v>
                </c:pt>
                <c:pt idx="9653">
                  <c:v>423.58805000000001</c:v>
                </c:pt>
                <c:pt idx="9654">
                  <c:v>423.66125</c:v>
                </c:pt>
                <c:pt idx="9655">
                  <c:v>423.74883999999997</c:v>
                </c:pt>
                <c:pt idx="9656">
                  <c:v>423.83884</c:v>
                </c:pt>
                <c:pt idx="9657">
                  <c:v>423.94083000000001</c:v>
                </c:pt>
                <c:pt idx="9658">
                  <c:v>423.98282999999998</c:v>
                </c:pt>
                <c:pt idx="9659">
                  <c:v>424.03321999999997</c:v>
                </c:pt>
                <c:pt idx="9660">
                  <c:v>424.13520999999997</c:v>
                </c:pt>
                <c:pt idx="9661">
                  <c:v>424.21920999999998</c:v>
                </c:pt>
                <c:pt idx="9662">
                  <c:v>424.29840000000002</c:v>
                </c:pt>
                <c:pt idx="9663">
                  <c:v>424.36680000000001</c:v>
                </c:pt>
                <c:pt idx="9664">
                  <c:v>424.44238999999999</c:v>
                </c:pt>
                <c:pt idx="9665">
                  <c:v>424.52638999999999</c:v>
                </c:pt>
                <c:pt idx="9666">
                  <c:v>424.62358</c:v>
                </c:pt>
                <c:pt idx="9667">
                  <c:v>424.68597</c:v>
                </c:pt>
                <c:pt idx="9668">
                  <c:v>424.74716999999998</c:v>
                </c:pt>
                <c:pt idx="9669">
                  <c:v>424.81556</c:v>
                </c:pt>
                <c:pt idx="9670">
                  <c:v>424.92836</c:v>
                </c:pt>
                <c:pt idx="9671">
                  <c:v>425.01355000000001</c:v>
                </c:pt>
                <c:pt idx="9672">
                  <c:v>425.05315000000002</c:v>
                </c:pt>
                <c:pt idx="9673">
                  <c:v>425.10834</c:v>
                </c:pt>
                <c:pt idx="9674">
                  <c:v>425.19713999999999</c:v>
                </c:pt>
                <c:pt idx="9675">
                  <c:v>425.30032999999997</c:v>
                </c:pt>
                <c:pt idx="9676">
                  <c:v>425.38911999999999</c:v>
                </c:pt>
                <c:pt idx="9677">
                  <c:v>425.43711999999999</c:v>
                </c:pt>
                <c:pt idx="9678">
                  <c:v>425.48871000000003</c:v>
                </c:pt>
                <c:pt idx="9679">
                  <c:v>425.58591000000001</c:v>
                </c:pt>
                <c:pt idx="9680">
                  <c:v>425.71550000000002</c:v>
                </c:pt>
                <c:pt idx="9681">
                  <c:v>425.78989000000001</c:v>
                </c:pt>
                <c:pt idx="9682">
                  <c:v>425.85109</c:v>
                </c:pt>
                <c:pt idx="9683">
                  <c:v>425.88709</c:v>
                </c:pt>
                <c:pt idx="9684">
                  <c:v>425.95427999999998</c:v>
                </c:pt>
                <c:pt idx="9685">
                  <c:v>426.06826999999998</c:v>
                </c:pt>
                <c:pt idx="9686">
                  <c:v>426.15467000000001</c:v>
                </c:pt>
                <c:pt idx="9687">
                  <c:v>426.21706</c:v>
                </c:pt>
                <c:pt idx="9688">
                  <c:v>426.24705999999998</c:v>
                </c:pt>
                <c:pt idx="9689">
                  <c:v>426.36824999999999</c:v>
                </c:pt>
                <c:pt idx="9690">
                  <c:v>426.44743999999997</c:v>
                </c:pt>
                <c:pt idx="9691">
                  <c:v>426.51103999999998</c:v>
                </c:pt>
                <c:pt idx="9692">
                  <c:v>426.58902999999998</c:v>
                </c:pt>
                <c:pt idx="9693">
                  <c:v>426.67302999999998</c:v>
                </c:pt>
                <c:pt idx="9694">
                  <c:v>426.78222</c:v>
                </c:pt>
                <c:pt idx="9695">
                  <c:v>426.87461000000002</c:v>
                </c:pt>
                <c:pt idx="9696">
                  <c:v>426.97421000000003</c:v>
                </c:pt>
                <c:pt idx="9697">
                  <c:v>427.01260000000002</c:v>
                </c:pt>
                <c:pt idx="9698">
                  <c:v>427.07380000000001</c:v>
                </c:pt>
                <c:pt idx="9699">
                  <c:v>427.18779000000001</c:v>
                </c:pt>
                <c:pt idx="9700">
                  <c:v>427.26578000000001</c:v>
                </c:pt>
                <c:pt idx="9701">
                  <c:v>427.32578000000001</c:v>
                </c:pt>
                <c:pt idx="9702">
                  <c:v>427.40257000000003</c:v>
                </c:pt>
                <c:pt idx="9703">
                  <c:v>427.44576999999998</c:v>
                </c:pt>
                <c:pt idx="9704">
                  <c:v>427.51657</c:v>
                </c:pt>
                <c:pt idx="9705">
                  <c:v>427.62815999999998</c:v>
                </c:pt>
                <c:pt idx="9706">
                  <c:v>427.68695000000002</c:v>
                </c:pt>
                <c:pt idx="9707">
                  <c:v>427.73854999999998</c:v>
                </c:pt>
                <c:pt idx="9708">
                  <c:v>427.82974000000002</c:v>
                </c:pt>
                <c:pt idx="9709">
                  <c:v>427.92093999999997</c:v>
                </c:pt>
                <c:pt idx="9710">
                  <c:v>428.00853000000001</c:v>
                </c:pt>
                <c:pt idx="9711">
                  <c:v>428.06853000000001</c:v>
                </c:pt>
                <c:pt idx="9712">
                  <c:v>428.15971999999999</c:v>
                </c:pt>
                <c:pt idx="9713">
                  <c:v>428.23651000000001</c:v>
                </c:pt>
                <c:pt idx="9714">
                  <c:v>428.31571000000002</c:v>
                </c:pt>
                <c:pt idx="9715">
                  <c:v>428.4153</c:v>
                </c:pt>
                <c:pt idx="9716">
                  <c:v>428.46690000000001</c:v>
                </c:pt>
                <c:pt idx="9717">
                  <c:v>428.52569</c:v>
                </c:pt>
                <c:pt idx="9718">
                  <c:v>428.63008000000002</c:v>
                </c:pt>
                <c:pt idx="9719">
                  <c:v>428.72008</c:v>
                </c:pt>
                <c:pt idx="9720">
                  <c:v>428.79327000000001</c:v>
                </c:pt>
                <c:pt idx="9721">
                  <c:v>428.85687000000001</c:v>
                </c:pt>
                <c:pt idx="9722">
                  <c:v>428.93126000000001</c:v>
                </c:pt>
                <c:pt idx="9723">
                  <c:v>429.03205000000003</c:v>
                </c:pt>
                <c:pt idx="9724">
                  <c:v>429.14724999999999</c:v>
                </c:pt>
                <c:pt idx="9725">
                  <c:v>429.21803999999997</c:v>
                </c:pt>
                <c:pt idx="9726">
                  <c:v>429.25044000000003</c:v>
                </c:pt>
                <c:pt idx="9727">
                  <c:v>429.33082999999999</c:v>
                </c:pt>
                <c:pt idx="9728">
                  <c:v>429.42563000000001</c:v>
                </c:pt>
                <c:pt idx="9729">
                  <c:v>429.52641999999997</c:v>
                </c:pt>
                <c:pt idx="9730">
                  <c:v>429.56601999999998</c:v>
                </c:pt>
                <c:pt idx="9731">
                  <c:v>429.65481</c:v>
                </c:pt>
                <c:pt idx="9732">
                  <c:v>429.70760000000001</c:v>
                </c:pt>
                <c:pt idx="9733">
                  <c:v>429.82760000000002</c:v>
                </c:pt>
                <c:pt idx="9734">
                  <c:v>429.92838999999998</c:v>
                </c:pt>
                <c:pt idx="9735">
                  <c:v>429.96199000000001</c:v>
                </c:pt>
                <c:pt idx="9736">
                  <c:v>430.01598000000001</c:v>
                </c:pt>
                <c:pt idx="9737">
                  <c:v>430.11556999999999</c:v>
                </c:pt>
                <c:pt idx="9738">
                  <c:v>430.23077000000001</c:v>
                </c:pt>
                <c:pt idx="9739">
                  <c:v>430.30756000000002</c:v>
                </c:pt>
                <c:pt idx="9740">
                  <c:v>430.35435999999999</c:v>
                </c:pt>
                <c:pt idx="9741">
                  <c:v>430.42755</c:v>
                </c:pt>
                <c:pt idx="9742">
                  <c:v>430.50195000000002</c:v>
                </c:pt>
                <c:pt idx="9743">
                  <c:v>430.59314000000001</c:v>
                </c:pt>
                <c:pt idx="9744">
                  <c:v>430.71793000000002</c:v>
                </c:pt>
                <c:pt idx="9745">
                  <c:v>430.72512999999998</c:v>
                </c:pt>
                <c:pt idx="9746">
                  <c:v>430.78512999999998</c:v>
                </c:pt>
                <c:pt idx="9747">
                  <c:v>430.89672000000002</c:v>
                </c:pt>
                <c:pt idx="9748">
                  <c:v>430.99031000000002</c:v>
                </c:pt>
                <c:pt idx="9749">
                  <c:v>431.0659</c:v>
                </c:pt>
                <c:pt idx="9750">
                  <c:v>431.11989999999997</c:v>
                </c:pt>
                <c:pt idx="9751">
                  <c:v>431.20629000000002</c:v>
                </c:pt>
                <c:pt idx="9752">
                  <c:v>431.31308999999999</c:v>
                </c:pt>
                <c:pt idx="9753">
                  <c:v>431.40068000000002</c:v>
                </c:pt>
                <c:pt idx="9754">
                  <c:v>431.47266999999999</c:v>
                </c:pt>
                <c:pt idx="9755">
                  <c:v>431.52906999999999</c:v>
                </c:pt>
                <c:pt idx="9756">
                  <c:v>431.60106999999999</c:v>
                </c:pt>
                <c:pt idx="9757">
                  <c:v>431.71625999999998</c:v>
                </c:pt>
                <c:pt idx="9758">
                  <c:v>431.80144999999999</c:v>
                </c:pt>
                <c:pt idx="9759">
                  <c:v>431.85545000000002</c:v>
                </c:pt>
                <c:pt idx="9760">
                  <c:v>431.94664</c:v>
                </c:pt>
                <c:pt idx="9761">
                  <c:v>431.98984000000002</c:v>
                </c:pt>
                <c:pt idx="9762">
                  <c:v>432.11103000000003</c:v>
                </c:pt>
                <c:pt idx="9763">
                  <c:v>432.21541999999999</c:v>
                </c:pt>
                <c:pt idx="9764">
                  <c:v>432.27422000000001</c:v>
                </c:pt>
                <c:pt idx="9765">
                  <c:v>432.30300999999997</c:v>
                </c:pt>
                <c:pt idx="9766">
                  <c:v>432.39661000000001</c:v>
                </c:pt>
                <c:pt idx="9767">
                  <c:v>432.51420000000002</c:v>
                </c:pt>
                <c:pt idx="9768">
                  <c:v>432.57778999999999</c:v>
                </c:pt>
                <c:pt idx="9769">
                  <c:v>432.64258999999998</c:v>
                </c:pt>
                <c:pt idx="9770">
                  <c:v>432.71337999999997</c:v>
                </c:pt>
                <c:pt idx="9771">
                  <c:v>432.80937999999998</c:v>
                </c:pt>
                <c:pt idx="9772">
                  <c:v>432.88736999999998</c:v>
                </c:pt>
                <c:pt idx="9773">
                  <c:v>433.00376</c:v>
                </c:pt>
                <c:pt idx="9774">
                  <c:v>433.04935999999998</c:v>
                </c:pt>
                <c:pt idx="9775">
                  <c:v>433.08656000000002</c:v>
                </c:pt>
                <c:pt idx="9776">
                  <c:v>433.20535000000001</c:v>
                </c:pt>
                <c:pt idx="9777">
                  <c:v>433.30133999999998</c:v>
                </c:pt>
                <c:pt idx="9778">
                  <c:v>433.39373000000001</c:v>
                </c:pt>
                <c:pt idx="9779">
                  <c:v>433.44772999999998</c:v>
                </c:pt>
                <c:pt idx="9780">
                  <c:v>433.53411999999997</c:v>
                </c:pt>
                <c:pt idx="9781">
                  <c:v>433.63132000000002</c:v>
                </c:pt>
                <c:pt idx="9782">
                  <c:v>433.74891000000002</c:v>
                </c:pt>
                <c:pt idx="9783">
                  <c:v>433.82089999999999</c:v>
                </c:pt>
                <c:pt idx="9784">
                  <c:v>433.87729999999999</c:v>
                </c:pt>
                <c:pt idx="9785">
                  <c:v>433.93369000000001</c:v>
                </c:pt>
                <c:pt idx="9786">
                  <c:v>434.04768999999999</c:v>
                </c:pt>
                <c:pt idx="9787">
                  <c:v>434.12808000000001</c:v>
                </c:pt>
                <c:pt idx="9788">
                  <c:v>434.18567999999999</c:v>
                </c:pt>
                <c:pt idx="9789">
                  <c:v>434.26127000000002</c:v>
                </c:pt>
                <c:pt idx="9790">
                  <c:v>434.32366999999999</c:v>
                </c:pt>
                <c:pt idx="9791">
                  <c:v>434.42205999999999</c:v>
                </c:pt>
                <c:pt idx="9792">
                  <c:v>434.51564999999999</c:v>
                </c:pt>
                <c:pt idx="9793">
                  <c:v>434.58884999999998</c:v>
                </c:pt>
                <c:pt idx="9794">
                  <c:v>434.62603999999999</c:v>
                </c:pt>
                <c:pt idx="9795">
                  <c:v>434.73043999999999</c:v>
                </c:pt>
                <c:pt idx="9796">
                  <c:v>434.83003000000002</c:v>
                </c:pt>
                <c:pt idx="9797">
                  <c:v>434.94761999999997</c:v>
                </c:pt>
                <c:pt idx="9798">
                  <c:v>435.00162</c:v>
                </c:pt>
                <c:pt idx="9799">
                  <c:v>435.04960999999997</c:v>
                </c:pt>
                <c:pt idx="9800">
                  <c:v>435.13360999999998</c:v>
                </c:pt>
                <c:pt idx="9801">
                  <c:v>435.23079999999999</c:v>
                </c:pt>
                <c:pt idx="9802">
                  <c:v>435.34239000000002</c:v>
                </c:pt>
                <c:pt idx="9803">
                  <c:v>435.37239</c:v>
                </c:pt>
                <c:pt idx="9804">
                  <c:v>435.41678000000002</c:v>
                </c:pt>
                <c:pt idx="9805">
                  <c:v>435.51517999999999</c:v>
                </c:pt>
                <c:pt idx="9806">
                  <c:v>435.62437</c:v>
                </c:pt>
                <c:pt idx="9807">
                  <c:v>435.72395999999998</c:v>
                </c:pt>
                <c:pt idx="9808">
                  <c:v>435.77076</c:v>
                </c:pt>
                <c:pt idx="9809">
                  <c:v>435.83794999999998</c:v>
                </c:pt>
                <c:pt idx="9810">
                  <c:v>435.94355000000002</c:v>
                </c:pt>
                <c:pt idx="9811">
                  <c:v>436.03474</c:v>
                </c:pt>
                <c:pt idx="9812">
                  <c:v>436.11752999999999</c:v>
                </c:pt>
                <c:pt idx="9813">
                  <c:v>436.17513000000002</c:v>
                </c:pt>
                <c:pt idx="9814">
                  <c:v>436.24112000000002</c:v>
                </c:pt>
                <c:pt idx="9815">
                  <c:v>436.33712000000003</c:v>
                </c:pt>
                <c:pt idx="9816">
                  <c:v>436.45350999999999</c:v>
                </c:pt>
                <c:pt idx="9817">
                  <c:v>436.52789999999999</c:v>
                </c:pt>
                <c:pt idx="9818">
                  <c:v>436.5951</c:v>
                </c:pt>
                <c:pt idx="9819">
                  <c:v>436.65508999999997</c:v>
                </c:pt>
                <c:pt idx="9820">
                  <c:v>436.72708999999998</c:v>
                </c:pt>
                <c:pt idx="9821">
                  <c:v>436.85307999999998</c:v>
                </c:pt>
                <c:pt idx="9822">
                  <c:v>436.88308000000001</c:v>
                </c:pt>
                <c:pt idx="9823">
                  <c:v>436.95267000000001</c:v>
                </c:pt>
                <c:pt idx="9824">
                  <c:v>437.05106000000001</c:v>
                </c:pt>
                <c:pt idx="9825">
                  <c:v>437.14825999999999</c:v>
                </c:pt>
                <c:pt idx="9826">
                  <c:v>437.24065000000002</c:v>
                </c:pt>
                <c:pt idx="9827">
                  <c:v>437.30545000000001</c:v>
                </c:pt>
                <c:pt idx="9828">
                  <c:v>437.39303999999998</c:v>
                </c:pt>
                <c:pt idx="9829">
                  <c:v>437.48063000000002</c:v>
                </c:pt>
                <c:pt idx="9830">
                  <c:v>437.58143000000001</c:v>
                </c:pt>
                <c:pt idx="9831">
                  <c:v>437.66782000000001</c:v>
                </c:pt>
                <c:pt idx="9832">
                  <c:v>437.71942000000001</c:v>
                </c:pt>
                <c:pt idx="9833">
                  <c:v>437.77341000000001</c:v>
                </c:pt>
                <c:pt idx="9834">
                  <c:v>437.87180000000001</c:v>
                </c:pt>
                <c:pt idx="9835">
                  <c:v>437.96179999999998</c:v>
                </c:pt>
                <c:pt idx="9836">
                  <c:v>438.07938999999999</c:v>
                </c:pt>
                <c:pt idx="9837">
                  <c:v>438.13697999999999</c:v>
                </c:pt>
                <c:pt idx="9838">
                  <c:v>438.21377999999999</c:v>
                </c:pt>
                <c:pt idx="9839">
                  <c:v>438.29777000000001</c:v>
                </c:pt>
                <c:pt idx="9840">
                  <c:v>438.40456999999998</c:v>
                </c:pt>
                <c:pt idx="9841">
                  <c:v>438.50056000000001</c:v>
                </c:pt>
                <c:pt idx="9842">
                  <c:v>438.54615000000001</c:v>
                </c:pt>
                <c:pt idx="9843">
                  <c:v>438.61214999999999</c:v>
                </c:pt>
                <c:pt idx="9844">
                  <c:v>438.73214000000002</c:v>
                </c:pt>
                <c:pt idx="9845">
                  <c:v>438.82092999999998</c:v>
                </c:pt>
                <c:pt idx="9846">
                  <c:v>438.91573</c:v>
                </c:pt>
                <c:pt idx="9847">
                  <c:v>438.97811999999999</c:v>
                </c:pt>
                <c:pt idx="9848">
                  <c:v>439.04291999999998</c:v>
                </c:pt>
                <c:pt idx="9849">
                  <c:v>439.11971</c:v>
                </c:pt>
                <c:pt idx="9850">
                  <c:v>439.21571</c:v>
                </c:pt>
                <c:pt idx="9851">
                  <c:v>439.2937</c:v>
                </c:pt>
                <c:pt idx="9852">
                  <c:v>439.35250000000002</c:v>
                </c:pt>
                <c:pt idx="9853">
                  <c:v>439.41728999999998</c:v>
                </c:pt>
                <c:pt idx="9854">
                  <c:v>439.52168</c:v>
                </c:pt>
                <c:pt idx="9855">
                  <c:v>439.61768000000001</c:v>
                </c:pt>
                <c:pt idx="9856">
                  <c:v>439.69207</c:v>
                </c:pt>
                <c:pt idx="9857">
                  <c:v>439.76047</c:v>
                </c:pt>
                <c:pt idx="9858">
                  <c:v>439.84086000000002</c:v>
                </c:pt>
                <c:pt idx="9859">
                  <c:v>439.95125000000002</c:v>
                </c:pt>
                <c:pt idx="9860">
                  <c:v>440.05923999999999</c:v>
                </c:pt>
                <c:pt idx="9861">
                  <c:v>440.13123999999999</c:v>
                </c:pt>
                <c:pt idx="9862">
                  <c:v>440.16363999999999</c:v>
                </c:pt>
                <c:pt idx="9863">
                  <c:v>440.25842999999998</c:v>
                </c:pt>
                <c:pt idx="9864">
                  <c:v>440.36642000000001</c:v>
                </c:pt>
                <c:pt idx="9865">
                  <c:v>440.43002000000001</c:v>
                </c:pt>
                <c:pt idx="9866">
                  <c:v>440.51161000000002</c:v>
                </c:pt>
                <c:pt idx="9867">
                  <c:v>440.57281</c:v>
                </c:pt>
                <c:pt idx="9868">
                  <c:v>440.66879999999998</c:v>
                </c:pt>
                <c:pt idx="9869">
                  <c:v>440.77438999999998</c:v>
                </c:pt>
                <c:pt idx="9870">
                  <c:v>440.87157999999999</c:v>
                </c:pt>
                <c:pt idx="9871">
                  <c:v>440.91118</c:v>
                </c:pt>
                <c:pt idx="9872">
                  <c:v>440.97717999999998</c:v>
                </c:pt>
                <c:pt idx="9873">
                  <c:v>441.08996999999999</c:v>
                </c:pt>
                <c:pt idx="9874">
                  <c:v>441.18596000000002</c:v>
                </c:pt>
                <c:pt idx="9875">
                  <c:v>441.26515000000001</c:v>
                </c:pt>
                <c:pt idx="9876">
                  <c:v>441.31795</c:v>
                </c:pt>
                <c:pt idx="9877">
                  <c:v>441.38035000000002</c:v>
                </c:pt>
                <c:pt idx="9878">
                  <c:v>441.50153999999998</c:v>
                </c:pt>
                <c:pt idx="9879">
                  <c:v>441.59273000000002</c:v>
                </c:pt>
                <c:pt idx="9880">
                  <c:v>441.68511999999998</c:v>
                </c:pt>
                <c:pt idx="9881">
                  <c:v>441.74272000000002</c:v>
                </c:pt>
                <c:pt idx="9882">
                  <c:v>441.82191</c:v>
                </c:pt>
                <c:pt idx="9883">
                  <c:v>441.91311000000002</c:v>
                </c:pt>
                <c:pt idx="9884">
                  <c:v>442.0127</c:v>
                </c:pt>
                <c:pt idx="9885">
                  <c:v>442.07029999999997</c:v>
                </c:pt>
                <c:pt idx="9886">
                  <c:v>442.14348999999999</c:v>
                </c:pt>
                <c:pt idx="9887">
                  <c:v>442.22388000000001</c:v>
                </c:pt>
                <c:pt idx="9888">
                  <c:v>442.31628000000001</c:v>
                </c:pt>
                <c:pt idx="9889">
                  <c:v>442.44707</c:v>
                </c:pt>
                <c:pt idx="9890">
                  <c:v>442.48426999999998</c:v>
                </c:pt>
                <c:pt idx="9891">
                  <c:v>442.54665999999997</c:v>
                </c:pt>
                <c:pt idx="9892">
                  <c:v>442.65224999999998</c:v>
                </c:pt>
                <c:pt idx="9893">
                  <c:v>442.74464999999998</c:v>
                </c:pt>
                <c:pt idx="9894">
                  <c:v>442.82263999999998</c:v>
                </c:pt>
                <c:pt idx="9895">
                  <c:v>442.87783999999999</c:v>
                </c:pt>
                <c:pt idx="9896">
                  <c:v>442.96663000000001</c:v>
                </c:pt>
                <c:pt idx="9897">
                  <c:v>443.04581999999999</c:v>
                </c:pt>
                <c:pt idx="9898">
                  <c:v>443.15021999999999</c:v>
                </c:pt>
                <c:pt idx="9899">
                  <c:v>443.27021000000002</c:v>
                </c:pt>
                <c:pt idx="9900">
                  <c:v>443.3134</c:v>
                </c:pt>
                <c:pt idx="9901">
                  <c:v>443.37580000000003</c:v>
                </c:pt>
                <c:pt idx="9902">
                  <c:v>443.48138999999998</c:v>
                </c:pt>
                <c:pt idx="9903">
                  <c:v>443.58337999999998</c:v>
                </c:pt>
                <c:pt idx="9904">
                  <c:v>443.66498000000001</c:v>
                </c:pt>
                <c:pt idx="9905">
                  <c:v>443.73457000000002</c:v>
                </c:pt>
                <c:pt idx="9906">
                  <c:v>443.78496999999999</c:v>
                </c:pt>
                <c:pt idx="9907">
                  <c:v>443.88695999999999</c:v>
                </c:pt>
                <c:pt idx="9908">
                  <c:v>443.99374999999998</c:v>
                </c:pt>
                <c:pt idx="9909">
                  <c:v>444.11135000000002</c:v>
                </c:pt>
                <c:pt idx="9910">
                  <c:v>444.14974000000001</c:v>
                </c:pt>
                <c:pt idx="9911">
                  <c:v>444.21093999999999</c:v>
                </c:pt>
                <c:pt idx="9912">
                  <c:v>444.35732999999999</c:v>
                </c:pt>
                <c:pt idx="9913">
                  <c:v>444.46411999999998</c:v>
                </c:pt>
                <c:pt idx="9914">
                  <c:v>444.51092</c:v>
                </c:pt>
                <c:pt idx="9915">
                  <c:v>444.56610999999998</c:v>
                </c:pt>
                <c:pt idx="9916">
                  <c:v>444.63571000000002</c:v>
                </c:pt>
                <c:pt idx="9917">
                  <c:v>444.7353</c:v>
                </c:pt>
                <c:pt idx="9918">
                  <c:v>444.86489</c:v>
                </c:pt>
                <c:pt idx="9919">
                  <c:v>444.91529000000003</c:v>
                </c:pt>
                <c:pt idx="9920">
                  <c:v>444.96807999999999</c:v>
                </c:pt>
                <c:pt idx="9921">
                  <c:v>445.07607000000002</c:v>
                </c:pt>
                <c:pt idx="9922">
                  <c:v>445.17806999999999</c:v>
                </c:pt>
                <c:pt idx="9923">
                  <c:v>445.29086000000001</c:v>
                </c:pt>
                <c:pt idx="9924">
                  <c:v>445.36284999999998</c:v>
                </c:pt>
                <c:pt idx="9925">
                  <c:v>445.43365</c:v>
                </c:pt>
                <c:pt idx="9926">
                  <c:v>445.48523999999998</c:v>
                </c:pt>
                <c:pt idx="9927">
                  <c:v>445.59084000000001</c:v>
                </c:pt>
                <c:pt idx="9928">
                  <c:v>445.70483000000002</c:v>
                </c:pt>
                <c:pt idx="9929">
                  <c:v>445.75162</c:v>
                </c:pt>
                <c:pt idx="9930">
                  <c:v>445.81162</c:v>
                </c:pt>
                <c:pt idx="9931">
                  <c:v>445.92921000000001</c:v>
                </c:pt>
                <c:pt idx="9932">
                  <c:v>446.02161000000001</c:v>
                </c:pt>
                <c:pt idx="9933">
                  <c:v>446.10680000000002</c:v>
                </c:pt>
                <c:pt idx="9934">
                  <c:v>446.16798999999997</c:v>
                </c:pt>
                <c:pt idx="9935">
                  <c:v>446.22079000000002</c:v>
                </c:pt>
                <c:pt idx="9936">
                  <c:v>446.32517999999999</c:v>
                </c:pt>
                <c:pt idx="9937">
                  <c:v>446.41998000000001</c:v>
                </c:pt>
                <c:pt idx="9938">
                  <c:v>446.52316999999999</c:v>
                </c:pt>
                <c:pt idx="9939">
                  <c:v>446.59395999999998</c:v>
                </c:pt>
                <c:pt idx="9940">
                  <c:v>446.65156000000002</c:v>
                </c:pt>
                <c:pt idx="9941">
                  <c:v>446.76434999999998</c:v>
                </c:pt>
                <c:pt idx="9942">
                  <c:v>446.85554000000002</c:v>
                </c:pt>
                <c:pt idx="9943">
                  <c:v>446.93473999999998</c:v>
                </c:pt>
                <c:pt idx="9944">
                  <c:v>447.01513</c:v>
                </c:pt>
                <c:pt idx="9945">
                  <c:v>447.08953000000002</c:v>
                </c:pt>
                <c:pt idx="9946">
                  <c:v>447.17232000000001</c:v>
                </c:pt>
                <c:pt idx="9947">
                  <c:v>447.27190999999999</c:v>
                </c:pt>
                <c:pt idx="9948">
                  <c:v>447.34151000000003</c:v>
                </c:pt>
                <c:pt idx="9949">
                  <c:v>447.40390000000002</c:v>
                </c:pt>
                <c:pt idx="9950">
                  <c:v>447.50830000000002</c:v>
                </c:pt>
                <c:pt idx="9951">
                  <c:v>447.61509000000001</c:v>
                </c:pt>
                <c:pt idx="9952">
                  <c:v>447.69067999999999</c:v>
                </c:pt>
                <c:pt idx="9953">
                  <c:v>447.75907999999998</c:v>
                </c:pt>
                <c:pt idx="9954">
                  <c:v>447.83587</c:v>
                </c:pt>
                <c:pt idx="9955">
                  <c:v>447.94745999999998</c:v>
                </c:pt>
                <c:pt idx="9956">
                  <c:v>448.03386</c:v>
                </c:pt>
                <c:pt idx="9957">
                  <c:v>448.16345000000001</c:v>
                </c:pt>
                <c:pt idx="9958">
                  <c:v>448.20663999999999</c:v>
                </c:pt>
                <c:pt idx="9959">
                  <c:v>448.25704000000002</c:v>
                </c:pt>
                <c:pt idx="9960">
                  <c:v>448.38182999999998</c:v>
                </c:pt>
                <c:pt idx="9961">
                  <c:v>448.47422</c:v>
                </c:pt>
                <c:pt idx="9962">
                  <c:v>448.57742000000002</c:v>
                </c:pt>
                <c:pt idx="9963">
                  <c:v>448.62900999999999</c:v>
                </c:pt>
                <c:pt idx="9964">
                  <c:v>448.71780999999999</c:v>
                </c:pt>
                <c:pt idx="9965">
                  <c:v>448.80779999999999</c:v>
                </c:pt>
                <c:pt idx="9966">
                  <c:v>448.91338999999999</c:v>
                </c:pt>
                <c:pt idx="9967">
                  <c:v>449.01898</c:v>
                </c:pt>
                <c:pt idx="9968">
                  <c:v>449.04777999999999</c:v>
                </c:pt>
                <c:pt idx="9969">
                  <c:v>449.11378000000002</c:v>
                </c:pt>
                <c:pt idx="9970">
                  <c:v>449.24817000000002</c:v>
                </c:pt>
                <c:pt idx="9971">
                  <c:v>449.35496000000001</c:v>
                </c:pt>
                <c:pt idx="9972">
                  <c:v>449.43535000000003</c:v>
                </c:pt>
                <c:pt idx="9973">
                  <c:v>449.52775000000003</c:v>
                </c:pt>
                <c:pt idx="9974">
                  <c:v>449.60453999999999</c:v>
                </c:pt>
                <c:pt idx="9975">
                  <c:v>449.70292999999998</c:v>
                </c:pt>
                <c:pt idx="9976">
                  <c:v>449.82772999999997</c:v>
                </c:pt>
                <c:pt idx="9977">
                  <c:v>449.89852000000002</c:v>
                </c:pt>
                <c:pt idx="9978">
                  <c:v>449.94652000000002</c:v>
                </c:pt>
                <c:pt idx="9979">
                  <c:v>450.02690999999999</c:v>
                </c:pt>
                <c:pt idx="9980">
                  <c:v>450.14330000000001</c:v>
                </c:pt>
                <c:pt idx="9981">
                  <c:v>450.22609999999997</c:v>
                </c:pt>
                <c:pt idx="9982">
                  <c:v>450.27649000000002</c:v>
                </c:pt>
                <c:pt idx="9983">
                  <c:v>450.35809</c:v>
                </c:pt>
                <c:pt idx="9984">
                  <c:v>450.45528000000002</c:v>
                </c:pt>
                <c:pt idx="9985">
                  <c:v>450.55847</c:v>
                </c:pt>
                <c:pt idx="9986">
                  <c:v>450.68205999999998</c:v>
                </c:pt>
                <c:pt idx="9987">
                  <c:v>450.74086</c:v>
                </c:pt>
                <c:pt idx="9988">
                  <c:v>450.82004999999998</c:v>
                </c:pt>
                <c:pt idx="9989">
                  <c:v>450.90884999999997</c:v>
                </c:pt>
                <c:pt idx="9990">
                  <c:v>451.01204000000001</c:v>
                </c:pt>
                <c:pt idx="9991">
                  <c:v>451.09242999999998</c:v>
                </c:pt>
                <c:pt idx="9992">
                  <c:v>451.12842999999998</c:v>
                </c:pt>
                <c:pt idx="9993">
                  <c:v>451.23881999999998</c:v>
                </c:pt>
                <c:pt idx="9994">
                  <c:v>451.31562000000002</c:v>
                </c:pt>
                <c:pt idx="9995">
                  <c:v>451.41881000000001</c:v>
                </c:pt>
                <c:pt idx="9996">
                  <c:v>451.51600000000002</c:v>
                </c:pt>
                <c:pt idx="9997">
                  <c:v>451.57</c:v>
                </c:pt>
                <c:pt idx="9998">
                  <c:v>451.63238999999999</c:v>
                </c:pt>
                <c:pt idx="9999">
                  <c:v>451.77037999999999</c:v>
                </c:pt>
                <c:pt idx="10000">
                  <c:v>451.87356999999997</c:v>
                </c:pt>
                <c:pt idx="10001">
                  <c:v>451.93957</c:v>
                </c:pt>
                <c:pt idx="10002">
                  <c:v>451.98036999999999</c:v>
                </c:pt>
                <c:pt idx="10003">
                  <c:v>452.05475999999999</c:v>
                </c:pt>
                <c:pt idx="10004">
                  <c:v>452.16514999999998</c:v>
                </c:pt>
                <c:pt idx="10005">
                  <c:v>452.29113999999998</c:v>
                </c:pt>
                <c:pt idx="10006">
                  <c:v>452.36074000000002</c:v>
                </c:pt>
                <c:pt idx="10007">
                  <c:v>452.42552999999998</c:v>
                </c:pt>
                <c:pt idx="10008">
                  <c:v>452.52753000000001</c:v>
                </c:pt>
                <c:pt idx="10009">
                  <c:v>452.64391999999998</c:v>
                </c:pt>
                <c:pt idx="10010">
                  <c:v>452.72431</c:v>
                </c:pt>
                <c:pt idx="10011">
                  <c:v>452.77111000000002</c:v>
                </c:pt>
                <c:pt idx="10012">
                  <c:v>452.84910000000002</c:v>
                </c:pt>
                <c:pt idx="10013">
                  <c:v>452.9271</c:v>
                </c:pt>
                <c:pt idx="10014">
                  <c:v>453.02548999999999</c:v>
                </c:pt>
                <c:pt idx="10015">
                  <c:v>453.14548000000002</c:v>
                </c:pt>
                <c:pt idx="10016">
                  <c:v>453.22228000000001</c:v>
                </c:pt>
                <c:pt idx="10017">
                  <c:v>453.27746999999999</c:v>
                </c:pt>
                <c:pt idx="10018">
                  <c:v>453.39265999999998</c:v>
                </c:pt>
                <c:pt idx="10019">
                  <c:v>453.48385999999999</c:v>
                </c:pt>
                <c:pt idx="10020">
                  <c:v>453.59545000000003</c:v>
                </c:pt>
                <c:pt idx="10021">
                  <c:v>453.65303999999998</c:v>
                </c:pt>
                <c:pt idx="10022">
                  <c:v>453.71663999999998</c:v>
                </c:pt>
                <c:pt idx="10023">
                  <c:v>453.82583</c:v>
                </c:pt>
                <c:pt idx="10024">
                  <c:v>453.91701999999998</c:v>
                </c:pt>
                <c:pt idx="10025">
                  <c:v>454.01661999999999</c:v>
                </c:pt>
                <c:pt idx="10026">
                  <c:v>454.06220999999999</c:v>
                </c:pt>
                <c:pt idx="10027">
                  <c:v>454.12821000000002</c:v>
                </c:pt>
                <c:pt idx="10028">
                  <c:v>454.26260000000002</c:v>
                </c:pt>
                <c:pt idx="10029">
                  <c:v>454.38859000000002</c:v>
                </c:pt>
                <c:pt idx="10030">
                  <c:v>454.47257999999999</c:v>
                </c:pt>
                <c:pt idx="10031">
                  <c:v>454.53138000000001</c:v>
                </c:pt>
                <c:pt idx="10032">
                  <c:v>454.60577000000001</c:v>
                </c:pt>
                <c:pt idx="10033">
                  <c:v>454.72097000000002</c:v>
                </c:pt>
                <c:pt idx="10034">
                  <c:v>454.82776000000001</c:v>
                </c:pt>
                <c:pt idx="10035">
                  <c:v>454.88414999999998</c:v>
                </c:pt>
                <c:pt idx="10036">
                  <c:v>454.93695000000002</c:v>
                </c:pt>
                <c:pt idx="10037">
                  <c:v>455.04014000000001</c:v>
                </c:pt>
                <c:pt idx="10038">
                  <c:v>455.15053</c:v>
                </c:pt>
                <c:pt idx="10039">
                  <c:v>455.24653000000001</c:v>
                </c:pt>
                <c:pt idx="10040">
                  <c:v>455.30291999999997</c:v>
                </c:pt>
                <c:pt idx="10041">
                  <c:v>455.39051999999998</c:v>
                </c:pt>
                <c:pt idx="10042">
                  <c:v>455.46010999999999</c:v>
                </c:pt>
                <c:pt idx="10043">
                  <c:v>455.58370000000002</c:v>
                </c:pt>
                <c:pt idx="10044">
                  <c:v>455.69288999999998</c:v>
                </c:pt>
                <c:pt idx="10045">
                  <c:v>455.77569</c:v>
                </c:pt>
                <c:pt idx="10046">
                  <c:v>455.81288999999998</c:v>
                </c:pt>
                <c:pt idx="10047">
                  <c:v>455.90408000000002</c:v>
                </c:pt>
                <c:pt idx="10048">
                  <c:v>456.04327000000001</c:v>
                </c:pt>
                <c:pt idx="10049">
                  <c:v>456.14046000000002</c:v>
                </c:pt>
                <c:pt idx="10050">
                  <c:v>456.21006</c:v>
                </c:pt>
                <c:pt idx="10051">
                  <c:v>456.27845000000002</c:v>
                </c:pt>
                <c:pt idx="10052">
                  <c:v>456.37443999999999</c:v>
                </c:pt>
                <c:pt idx="10053">
                  <c:v>456.46204</c:v>
                </c:pt>
                <c:pt idx="10054">
                  <c:v>456.57843000000003</c:v>
                </c:pt>
                <c:pt idx="10055">
                  <c:v>456.63242000000002</c:v>
                </c:pt>
                <c:pt idx="10056">
                  <c:v>456.70801999999998</c:v>
                </c:pt>
                <c:pt idx="10057">
                  <c:v>456.81720999999999</c:v>
                </c:pt>
                <c:pt idx="10058">
                  <c:v>456.93119999999999</c:v>
                </c:pt>
                <c:pt idx="10059">
                  <c:v>457.0188</c:v>
                </c:pt>
                <c:pt idx="10060">
                  <c:v>457.07519000000002</c:v>
                </c:pt>
                <c:pt idx="10061">
                  <c:v>457.15679</c:v>
                </c:pt>
                <c:pt idx="10062">
                  <c:v>457.26357999999999</c:v>
                </c:pt>
                <c:pt idx="10063">
                  <c:v>457.37876999999997</c:v>
                </c:pt>
                <c:pt idx="10064">
                  <c:v>457.43997000000002</c:v>
                </c:pt>
                <c:pt idx="10065">
                  <c:v>457.50116000000003</c:v>
                </c:pt>
                <c:pt idx="10066">
                  <c:v>457.54075999999998</c:v>
                </c:pt>
                <c:pt idx="10067">
                  <c:v>457.69434999999999</c:v>
                </c:pt>
                <c:pt idx="10068">
                  <c:v>457.77474000000001</c:v>
                </c:pt>
                <c:pt idx="10069">
                  <c:v>457.85034000000002</c:v>
                </c:pt>
                <c:pt idx="10070">
                  <c:v>457.95353</c:v>
                </c:pt>
                <c:pt idx="10071">
                  <c:v>458.04712000000001</c:v>
                </c:pt>
                <c:pt idx="10072">
                  <c:v>458.15991000000002</c:v>
                </c:pt>
                <c:pt idx="10073">
                  <c:v>458.26909999999998</c:v>
                </c:pt>
                <c:pt idx="10074">
                  <c:v>458.34589999999997</c:v>
                </c:pt>
                <c:pt idx="10075">
                  <c:v>458.39269999999999</c:v>
                </c:pt>
                <c:pt idx="10076">
                  <c:v>458.48629</c:v>
                </c:pt>
                <c:pt idx="10077">
                  <c:v>458.62907999999999</c:v>
                </c:pt>
                <c:pt idx="10078">
                  <c:v>458.72147000000001</c:v>
                </c:pt>
                <c:pt idx="10079">
                  <c:v>458.79827</c:v>
                </c:pt>
                <c:pt idx="10080">
                  <c:v>458.84505999999999</c:v>
                </c:pt>
                <c:pt idx="10081">
                  <c:v>458.94824999999997</c:v>
                </c:pt>
                <c:pt idx="10082">
                  <c:v>459.05025000000001</c:v>
                </c:pt>
                <c:pt idx="10083">
                  <c:v>459.16663999999997</c:v>
                </c:pt>
                <c:pt idx="10084">
                  <c:v>459.19423999999998</c:v>
                </c:pt>
                <c:pt idx="10085">
                  <c:v>459.25542999999999</c:v>
                </c:pt>
                <c:pt idx="10086">
                  <c:v>459.38742000000002</c:v>
                </c:pt>
                <c:pt idx="10087">
                  <c:v>459.50020999999998</c:v>
                </c:pt>
                <c:pt idx="10088">
                  <c:v>459.57101</c:v>
                </c:pt>
                <c:pt idx="10089">
                  <c:v>459.65379999999999</c:v>
                </c:pt>
                <c:pt idx="10090">
                  <c:v>459.72579999999999</c:v>
                </c:pt>
                <c:pt idx="10091">
                  <c:v>459.83859000000001</c:v>
                </c:pt>
                <c:pt idx="10092">
                  <c:v>459.96578</c:v>
                </c:pt>
                <c:pt idx="10093">
                  <c:v>460.06536999999997</c:v>
                </c:pt>
                <c:pt idx="10094">
                  <c:v>460.11457000000001</c:v>
                </c:pt>
                <c:pt idx="10095">
                  <c:v>460.17815999999999</c:v>
                </c:pt>
                <c:pt idx="10096">
                  <c:v>460.29696000000001</c:v>
                </c:pt>
                <c:pt idx="10097">
                  <c:v>460.40615000000003</c:v>
                </c:pt>
                <c:pt idx="10098">
                  <c:v>460.48293999999999</c:v>
                </c:pt>
                <c:pt idx="10099">
                  <c:v>460.56934000000001</c:v>
                </c:pt>
                <c:pt idx="10100">
                  <c:v>460.66293000000002</c:v>
                </c:pt>
                <c:pt idx="10101">
                  <c:v>460.76132000000001</c:v>
                </c:pt>
                <c:pt idx="10102">
                  <c:v>460.89211</c:v>
                </c:pt>
                <c:pt idx="10103">
                  <c:v>460.96411000000001</c:v>
                </c:pt>
                <c:pt idx="10104">
                  <c:v>461.02289999999999</c:v>
                </c:pt>
                <c:pt idx="10105">
                  <c:v>461.12128999999999</c:v>
                </c:pt>
                <c:pt idx="10106">
                  <c:v>461.24968999999999</c:v>
                </c:pt>
                <c:pt idx="10107">
                  <c:v>461.32047999999998</c:v>
                </c:pt>
                <c:pt idx="10108">
                  <c:v>461.39127000000002</c:v>
                </c:pt>
                <c:pt idx="10109">
                  <c:v>461.49207000000001</c:v>
                </c:pt>
                <c:pt idx="10110">
                  <c:v>461.56885999999997</c:v>
                </c:pt>
                <c:pt idx="10111">
                  <c:v>461.68885</c:v>
                </c:pt>
                <c:pt idx="10112">
                  <c:v>461.80403999999999</c:v>
                </c:pt>
                <c:pt idx="10113">
                  <c:v>461.86403999999999</c:v>
                </c:pt>
                <c:pt idx="10114">
                  <c:v>461.93723</c:v>
                </c:pt>
                <c:pt idx="10115">
                  <c:v>462.04883000000001</c:v>
                </c:pt>
                <c:pt idx="10116">
                  <c:v>462.17962</c:v>
                </c:pt>
                <c:pt idx="10117">
                  <c:v>462.25400999999999</c:v>
                </c:pt>
                <c:pt idx="10118">
                  <c:v>462.32121000000001</c:v>
                </c:pt>
                <c:pt idx="10119">
                  <c:v>462.39319999999998</c:v>
                </c:pt>
                <c:pt idx="10120">
                  <c:v>462.47719999999998</c:v>
                </c:pt>
                <c:pt idx="10121">
                  <c:v>462.58999</c:v>
                </c:pt>
                <c:pt idx="10122">
                  <c:v>462.66077999999999</c:v>
                </c:pt>
                <c:pt idx="10123">
                  <c:v>462.72077999999999</c:v>
                </c:pt>
                <c:pt idx="10124">
                  <c:v>462.78796999999997</c:v>
                </c:pt>
                <c:pt idx="10125">
                  <c:v>462.93436000000003</c:v>
                </c:pt>
                <c:pt idx="10126">
                  <c:v>463.03514999999999</c:v>
                </c:pt>
                <c:pt idx="10127">
                  <c:v>463.11194999999998</c:v>
                </c:pt>
                <c:pt idx="10128">
                  <c:v>463.19234</c:v>
                </c:pt>
                <c:pt idx="10129">
                  <c:v>463.26314000000002</c:v>
                </c:pt>
                <c:pt idx="10130">
                  <c:v>463.36993000000001</c:v>
                </c:pt>
                <c:pt idx="10131">
                  <c:v>463.48872</c:v>
                </c:pt>
                <c:pt idx="10132">
                  <c:v>463.56671999999998</c:v>
                </c:pt>
                <c:pt idx="10133">
                  <c:v>463.63990999999999</c:v>
                </c:pt>
                <c:pt idx="10134">
                  <c:v>463.72989999999999</c:v>
                </c:pt>
                <c:pt idx="10135">
                  <c:v>463.84989000000002</c:v>
                </c:pt>
                <c:pt idx="10136">
                  <c:v>463.95069000000001</c:v>
                </c:pt>
                <c:pt idx="10137">
                  <c:v>464.02388000000002</c:v>
                </c:pt>
                <c:pt idx="10138">
                  <c:v>464.08868000000001</c:v>
                </c:pt>
                <c:pt idx="10139">
                  <c:v>464.18106999999998</c:v>
                </c:pt>
                <c:pt idx="10140">
                  <c:v>464.27706000000001</c:v>
                </c:pt>
                <c:pt idx="10141">
                  <c:v>464.41145</c:v>
                </c:pt>
                <c:pt idx="10142">
                  <c:v>464.46424999999999</c:v>
                </c:pt>
                <c:pt idx="10143">
                  <c:v>464.51943999999997</c:v>
                </c:pt>
                <c:pt idx="10144">
                  <c:v>464.65742999999998</c:v>
                </c:pt>
                <c:pt idx="10145">
                  <c:v>464.76783</c:v>
                </c:pt>
                <c:pt idx="10146">
                  <c:v>464.85541999999998</c:v>
                </c:pt>
                <c:pt idx="10147">
                  <c:v>464.92261999999999</c:v>
                </c:pt>
                <c:pt idx="10148">
                  <c:v>464.97901000000002</c:v>
                </c:pt>
                <c:pt idx="10149">
                  <c:v>465.07619999999997</c:v>
                </c:pt>
                <c:pt idx="10150">
                  <c:v>465.18060000000003</c:v>
                </c:pt>
                <c:pt idx="10151">
                  <c:v>465.27418999999998</c:v>
                </c:pt>
                <c:pt idx="10152">
                  <c:v>465.33658000000003</c:v>
                </c:pt>
                <c:pt idx="10153">
                  <c:v>465.42298</c:v>
                </c:pt>
                <c:pt idx="10154">
                  <c:v>465.53937000000002</c:v>
                </c:pt>
                <c:pt idx="10155">
                  <c:v>465.64136000000002</c:v>
                </c:pt>
                <c:pt idx="10156">
                  <c:v>465.73136</c:v>
                </c:pt>
                <c:pt idx="10157">
                  <c:v>465.81175000000002</c:v>
                </c:pt>
                <c:pt idx="10158">
                  <c:v>465.88493999999997</c:v>
                </c:pt>
                <c:pt idx="10159">
                  <c:v>465.98334</c:v>
                </c:pt>
                <c:pt idx="10160">
                  <c:v>466.09253000000001</c:v>
                </c:pt>
                <c:pt idx="10161">
                  <c:v>466.16932000000003</c:v>
                </c:pt>
                <c:pt idx="10162">
                  <c:v>466.23291999999998</c:v>
                </c:pt>
                <c:pt idx="10163">
                  <c:v>466.33731</c:v>
                </c:pt>
                <c:pt idx="10164">
                  <c:v>466.46210000000002</c:v>
                </c:pt>
                <c:pt idx="10165">
                  <c:v>466.55810000000002</c:v>
                </c:pt>
                <c:pt idx="10166">
                  <c:v>466.62648999999999</c:v>
                </c:pt>
                <c:pt idx="10167">
                  <c:v>466.72127999999998</c:v>
                </c:pt>
                <c:pt idx="10168">
                  <c:v>466.81247999999999</c:v>
                </c:pt>
                <c:pt idx="10169">
                  <c:v>466.92286999999999</c:v>
                </c:pt>
                <c:pt idx="10170">
                  <c:v>467.02485999999999</c:v>
                </c:pt>
                <c:pt idx="10171">
                  <c:v>467.09325999999999</c:v>
                </c:pt>
                <c:pt idx="10172">
                  <c:v>467.15924999999999</c:v>
                </c:pt>
                <c:pt idx="10173">
                  <c:v>467.26844</c:v>
                </c:pt>
                <c:pt idx="10174">
                  <c:v>467.38722999999999</c:v>
                </c:pt>
                <c:pt idx="10175">
                  <c:v>467.51321999999999</c:v>
                </c:pt>
                <c:pt idx="10176">
                  <c:v>467.57202000000001</c:v>
                </c:pt>
                <c:pt idx="10177">
                  <c:v>467.63321999999999</c:v>
                </c:pt>
                <c:pt idx="10178">
                  <c:v>467.75680999999997</c:v>
                </c:pt>
                <c:pt idx="10179">
                  <c:v>467.86239999999998</c:v>
                </c:pt>
                <c:pt idx="10180">
                  <c:v>467.96319</c:v>
                </c:pt>
                <c:pt idx="10181">
                  <c:v>468.01719000000003</c:v>
                </c:pt>
                <c:pt idx="10182">
                  <c:v>468.08798000000002</c:v>
                </c:pt>
                <c:pt idx="10183">
                  <c:v>468.23557</c:v>
                </c:pt>
                <c:pt idx="10184">
                  <c:v>468.30516999999998</c:v>
                </c:pt>
                <c:pt idx="10185">
                  <c:v>468.40715999999998</c:v>
                </c:pt>
                <c:pt idx="10186">
                  <c:v>468.47435000000002</c:v>
                </c:pt>
                <c:pt idx="10187">
                  <c:v>468.57274999999998</c:v>
                </c:pt>
                <c:pt idx="10188">
                  <c:v>468.70594</c:v>
                </c:pt>
                <c:pt idx="10189">
                  <c:v>468.82472999999999</c:v>
                </c:pt>
                <c:pt idx="10190">
                  <c:v>468.90271999999999</c:v>
                </c:pt>
                <c:pt idx="10191">
                  <c:v>468.95432</c:v>
                </c:pt>
                <c:pt idx="10192">
                  <c:v>469.02751000000001</c:v>
                </c:pt>
                <c:pt idx="10193">
                  <c:v>469.16910000000001</c:v>
                </c:pt>
                <c:pt idx="10194">
                  <c:v>469.2663</c:v>
                </c:pt>
                <c:pt idx="10195">
                  <c:v>469.31069000000002</c:v>
                </c:pt>
                <c:pt idx="10196">
                  <c:v>469.40789000000001</c:v>
                </c:pt>
                <c:pt idx="10197">
                  <c:v>469.50268</c:v>
                </c:pt>
                <c:pt idx="10198">
                  <c:v>469.60946999999999</c:v>
                </c:pt>
                <c:pt idx="10199">
                  <c:v>469.75225999999998</c:v>
                </c:pt>
                <c:pt idx="10200">
                  <c:v>469.79906</c:v>
                </c:pt>
                <c:pt idx="10201">
                  <c:v>469.86865</c:v>
                </c:pt>
                <c:pt idx="10202">
                  <c:v>469.98624000000001</c:v>
                </c:pt>
                <c:pt idx="10203">
                  <c:v>470.10383000000002</c:v>
                </c:pt>
                <c:pt idx="10204">
                  <c:v>470.23102999999998</c:v>
                </c:pt>
                <c:pt idx="10205">
                  <c:v>470.25621999999998</c:v>
                </c:pt>
                <c:pt idx="10206">
                  <c:v>470.35462000000001</c:v>
                </c:pt>
                <c:pt idx="10207">
                  <c:v>470.46740999999997</c:v>
                </c:pt>
                <c:pt idx="10208">
                  <c:v>470.55739999999997</c:v>
                </c:pt>
                <c:pt idx="10209">
                  <c:v>470.67739</c:v>
                </c:pt>
                <c:pt idx="10210">
                  <c:v>470.72779000000003</c:v>
                </c:pt>
                <c:pt idx="10211">
                  <c:v>470.78178000000003</c:v>
                </c:pt>
                <c:pt idx="10212">
                  <c:v>470.91977000000003</c:v>
                </c:pt>
                <c:pt idx="10213">
                  <c:v>471.02296999999999</c:v>
                </c:pt>
                <c:pt idx="10214">
                  <c:v>471.11896000000002</c:v>
                </c:pt>
                <c:pt idx="10215">
                  <c:v>471.21255000000002</c:v>
                </c:pt>
                <c:pt idx="10216">
                  <c:v>471.27134999999998</c:v>
                </c:pt>
                <c:pt idx="10217">
                  <c:v>471.36734000000001</c:v>
                </c:pt>
                <c:pt idx="10218">
                  <c:v>471.49453</c:v>
                </c:pt>
                <c:pt idx="10219">
                  <c:v>471.59172000000001</c:v>
                </c:pt>
                <c:pt idx="10220">
                  <c:v>471.66611999999998</c:v>
                </c:pt>
                <c:pt idx="10221">
                  <c:v>471.75130999999999</c:v>
                </c:pt>
                <c:pt idx="10222">
                  <c:v>471.86291</c:v>
                </c:pt>
                <c:pt idx="10223">
                  <c:v>471.96010000000001</c:v>
                </c:pt>
                <c:pt idx="10224">
                  <c:v>472.05968999999999</c:v>
                </c:pt>
                <c:pt idx="10225">
                  <c:v>472.16768000000002</c:v>
                </c:pt>
                <c:pt idx="10226">
                  <c:v>472.22768000000002</c:v>
                </c:pt>
                <c:pt idx="10227">
                  <c:v>472.34167000000002</c:v>
                </c:pt>
                <c:pt idx="10228">
                  <c:v>472.46046000000001</c:v>
                </c:pt>
                <c:pt idx="10229">
                  <c:v>472.53246000000001</c:v>
                </c:pt>
                <c:pt idx="10230">
                  <c:v>472.58524999999997</c:v>
                </c:pt>
                <c:pt idx="10231">
                  <c:v>472.71843999999999</c:v>
                </c:pt>
                <c:pt idx="10232">
                  <c:v>472.85043000000002</c:v>
                </c:pt>
                <c:pt idx="10233">
                  <c:v>472.93443000000002</c:v>
                </c:pt>
                <c:pt idx="10234">
                  <c:v>473.02082000000001</c:v>
                </c:pt>
                <c:pt idx="10235">
                  <c:v>473.07121999999998</c:v>
                </c:pt>
                <c:pt idx="10236">
                  <c:v>473.18880999999999</c:v>
                </c:pt>
                <c:pt idx="10237">
                  <c:v>473.30279999999999</c:v>
                </c:pt>
                <c:pt idx="10238">
                  <c:v>473.43479000000002</c:v>
                </c:pt>
                <c:pt idx="10239">
                  <c:v>473.49119000000002</c:v>
                </c:pt>
                <c:pt idx="10240">
                  <c:v>473.54158000000001</c:v>
                </c:pt>
                <c:pt idx="10241">
                  <c:v>473.68437</c:v>
                </c:pt>
                <c:pt idx="10242">
                  <c:v>473.78755999999998</c:v>
                </c:pt>
                <c:pt idx="10243">
                  <c:v>473.87635999999998</c:v>
                </c:pt>
                <c:pt idx="10244">
                  <c:v>473.95195000000001</c:v>
                </c:pt>
                <c:pt idx="10245">
                  <c:v>474.03595000000001</c:v>
                </c:pt>
                <c:pt idx="10246">
                  <c:v>474.14994000000002</c:v>
                </c:pt>
                <c:pt idx="10247">
                  <c:v>474.26513</c:v>
                </c:pt>
                <c:pt idx="10248">
                  <c:v>474.36471999999998</c:v>
                </c:pt>
                <c:pt idx="10249">
                  <c:v>474.42712</c:v>
                </c:pt>
                <c:pt idx="10250">
                  <c:v>474.50151</c:v>
                </c:pt>
                <c:pt idx="10251">
                  <c:v>474.64069999999998</c:v>
                </c:pt>
                <c:pt idx="10252">
                  <c:v>474.73549000000003</c:v>
                </c:pt>
                <c:pt idx="10253">
                  <c:v>474.81709000000001</c:v>
                </c:pt>
                <c:pt idx="10254">
                  <c:v>474.90228000000002</c:v>
                </c:pt>
                <c:pt idx="10255">
                  <c:v>474.97667999999999</c:v>
                </c:pt>
                <c:pt idx="10256">
                  <c:v>475.09066999999999</c:v>
                </c:pt>
                <c:pt idx="10257">
                  <c:v>475.21305999999998</c:v>
                </c:pt>
                <c:pt idx="10258">
                  <c:v>475.27665000000002</c:v>
                </c:pt>
                <c:pt idx="10259">
                  <c:v>475.35104999999999</c:v>
                </c:pt>
                <c:pt idx="10260">
                  <c:v>475.45064000000002</c:v>
                </c:pt>
                <c:pt idx="10261">
                  <c:v>475.57542999999998</c:v>
                </c:pt>
                <c:pt idx="10262">
                  <c:v>475.69542000000001</c:v>
                </c:pt>
                <c:pt idx="10263">
                  <c:v>475.76621999999998</c:v>
                </c:pt>
                <c:pt idx="10264">
                  <c:v>475.83341000000001</c:v>
                </c:pt>
                <c:pt idx="10265">
                  <c:v>475.92581000000001</c:v>
                </c:pt>
                <c:pt idx="10266">
                  <c:v>476.05779999999999</c:v>
                </c:pt>
                <c:pt idx="10267">
                  <c:v>476.16939000000002</c:v>
                </c:pt>
                <c:pt idx="10268">
                  <c:v>476.23777999999999</c:v>
                </c:pt>
                <c:pt idx="10269">
                  <c:v>476.29658000000001</c:v>
                </c:pt>
                <c:pt idx="10270">
                  <c:v>476.42257000000001</c:v>
                </c:pt>
                <c:pt idx="10271">
                  <c:v>476.51736</c:v>
                </c:pt>
                <c:pt idx="10272">
                  <c:v>476.63135</c:v>
                </c:pt>
                <c:pt idx="10273">
                  <c:v>476.73214999999999</c:v>
                </c:pt>
                <c:pt idx="10274">
                  <c:v>476.78134</c:v>
                </c:pt>
                <c:pt idx="10275">
                  <c:v>476.88094000000001</c:v>
                </c:pt>
                <c:pt idx="10276">
                  <c:v>477.00452999999999</c:v>
                </c:pt>
                <c:pt idx="10277">
                  <c:v>477.10291999999998</c:v>
                </c:pt>
                <c:pt idx="10278">
                  <c:v>477.18331000000001</c:v>
                </c:pt>
                <c:pt idx="10279">
                  <c:v>477.23370999999997</c:v>
                </c:pt>
                <c:pt idx="10280">
                  <c:v>477.37650000000002</c:v>
                </c:pt>
                <c:pt idx="10281">
                  <c:v>477.48448999999999</c:v>
                </c:pt>
                <c:pt idx="10282">
                  <c:v>477.57567999999998</c:v>
                </c:pt>
                <c:pt idx="10283">
                  <c:v>477.67167999999998</c:v>
                </c:pt>
                <c:pt idx="10284">
                  <c:v>477.75806999999998</c:v>
                </c:pt>
                <c:pt idx="10285">
                  <c:v>477.88046000000003</c:v>
                </c:pt>
                <c:pt idx="10286">
                  <c:v>477.98725000000002</c:v>
                </c:pt>
                <c:pt idx="10287">
                  <c:v>478.06045</c:v>
                </c:pt>
                <c:pt idx="10288">
                  <c:v>478.11925000000002</c:v>
                </c:pt>
                <c:pt idx="10289">
                  <c:v>478.23683999999997</c:v>
                </c:pt>
                <c:pt idx="10290">
                  <c:v>478.36642999999998</c:v>
                </c:pt>
                <c:pt idx="10291">
                  <c:v>478.47561999999999</c:v>
                </c:pt>
                <c:pt idx="10292">
                  <c:v>478.56680999999998</c:v>
                </c:pt>
                <c:pt idx="10293">
                  <c:v>478.65681000000001</c:v>
                </c:pt>
                <c:pt idx="10294">
                  <c:v>478.74200000000002</c:v>
                </c:pt>
                <c:pt idx="10295">
                  <c:v>478.84039000000001</c:v>
                </c:pt>
                <c:pt idx="10296">
                  <c:v>478.98077999999998</c:v>
                </c:pt>
                <c:pt idx="10297">
                  <c:v>479.02397999999999</c:v>
                </c:pt>
                <c:pt idx="10298">
                  <c:v>479.07436999999999</c:v>
                </c:pt>
                <c:pt idx="10299">
                  <c:v>479.20157</c:v>
                </c:pt>
                <c:pt idx="10300">
                  <c:v>479.32035999999999</c:v>
                </c:pt>
                <c:pt idx="10301">
                  <c:v>479.42234999999999</c:v>
                </c:pt>
                <c:pt idx="10302">
                  <c:v>479.50274000000002</c:v>
                </c:pt>
                <c:pt idx="10303">
                  <c:v>479.57114000000001</c:v>
                </c:pt>
                <c:pt idx="10304">
                  <c:v>479.69592999999998</c:v>
                </c:pt>
                <c:pt idx="10305">
                  <c:v>479.83391999999998</c:v>
                </c:pt>
                <c:pt idx="10306">
                  <c:v>479.92511000000002</c:v>
                </c:pt>
                <c:pt idx="10307">
                  <c:v>479.99351000000001</c:v>
                </c:pt>
                <c:pt idx="10308">
                  <c:v>480.05349999999999</c:v>
                </c:pt>
                <c:pt idx="10309">
                  <c:v>480.18909000000002</c:v>
                </c:pt>
                <c:pt idx="10310">
                  <c:v>480.28748999999999</c:v>
                </c:pt>
                <c:pt idx="10311">
                  <c:v>480.36187999999999</c:v>
                </c:pt>
                <c:pt idx="10312">
                  <c:v>480.44707</c:v>
                </c:pt>
                <c:pt idx="10313">
                  <c:v>480.51666999999998</c:v>
                </c:pt>
                <c:pt idx="10314">
                  <c:v>480.65346</c:v>
                </c:pt>
                <c:pt idx="10315">
                  <c:v>480.79264999999998</c:v>
                </c:pt>
                <c:pt idx="10316">
                  <c:v>480.87783999999999</c:v>
                </c:pt>
                <c:pt idx="10317">
                  <c:v>480.93063999999998</c:v>
                </c:pt>
                <c:pt idx="10318">
                  <c:v>481.03503000000001</c:v>
                </c:pt>
                <c:pt idx="10319">
                  <c:v>481.16221999999999</c:v>
                </c:pt>
                <c:pt idx="10320">
                  <c:v>481.28100999999998</c:v>
                </c:pt>
                <c:pt idx="10321">
                  <c:v>481.36381</c:v>
                </c:pt>
                <c:pt idx="10322">
                  <c:v>481.42739999999998</c:v>
                </c:pt>
                <c:pt idx="10323">
                  <c:v>481.51620000000003</c:v>
                </c:pt>
                <c:pt idx="10324">
                  <c:v>481.65059000000002</c:v>
                </c:pt>
                <c:pt idx="10325">
                  <c:v>481.79336999999998</c:v>
                </c:pt>
                <c:pt idx="10326">
                  <c:v>481.85217</c:v>
                </c:pt>
                <c:pt idx="10327">
                  <c:v>481.91097000000002</c:v>
                </c:pt>
                <c:pt idx="10328">
                  <c:v>482.02616</c:v>
                </c:pt>
                <c:pt idx="10329">
                  <c:v>482.13055000000003</c:v>
                </c:pt>
                <c:pt idx="10330">
                  <c:v>482.24453999999997</c:v>
                </c:pt>
                <c:pt idx="10331">
                  <c:v>482.32013999999998</c:v>
                </c:pt>
                <c:pt idx="10332">
                  <c:v>482.38132999999999</c:v>
                </c:pt>
                <c:pt idx="10333">
                  <c:v>482.51692000000003</c:v>
                </c:pt>
                <c:pt idx="10334">
                  <c:v>482.64290999999997</c:v>
                </c:pt>
                <c:pt idx="10335">
                  <c:v>482.74011000000002</c:v>
                </c:pt>
                <c:pt idx="10336">
                  <c:v>482.79050000000001</c:v>
                </c:pt>
                <c:pt idx="10337">
                  <c:v>482.85289999999998</c:v>
                </c:pt>
                <c:pt idx="10338">
                  <c:v>482.99209000000002</c:v>
                </c:pt>
                <c:pt idx="10339">
                  <c:v>483.10847999999999</c:v>
                </c:pt>
                <c:pt idx="10340">
                  <c:v>483.18167</c:v>
                </c:pt>
                <c:pt idx="10341">
                  <c:v>483.26326999999998</c:v>
                </c:pt>
                <c:pt idx="10342">
                  <c:v>483.37245999999999</c:v>
                </c:pt>
                <c:pt idx="10343">
                  <c:v>483.49005</c:v>
                </c:pt>
                <c:pt idx="10344">
                  <c:v>483.61723999999998</c:v>
                </c:pt>
                <c:pt idx="10345">
                  <c:v>483.73842999999999</c:v>
                </c:pt>
                <c:pt idx="10346">
                  <c:v>483.79243000000002</c:v>
                </c:pt>
                <c:pt idx="10347">
                  <c:v>483.90042</c:v>
                </c:pt>
                <c:pt idx="10348">
                  <c:v>484.04800999999998</c:v>
                </c:pt>
                <c:pt idx="10349">
                  <c:v>484.16079999999999</c:v>
                </c:pt>
                <c:pt idx="10350">
                  <c:v>484.2208</c:v>
                </c:pt>
                <c:pt idx="10351">
                  <c:v>484.29399000000001</c:v>
                </c:pt>
                <c:pt idx="10352">
                  <c:v>484.39478000000003</c:v>
                </c:pt>
                <c:pt idx="10353">
                  <c:v>484.49678</c:v>
                </c:pt>
                <c:pt idx="10354">
                  <c:v>484.61917</c:v>
                </c:pt>
                <c:pt idx="10355">
                  <c:v>484.71276</c:v>
                </c:pt>
                <c:pt idx="10356">
                  <c:v>484.78955000000002</c:v>
                </c:pt>
                <c:pt idx="10357">
                  <c:v>484.92273999999998</c:v>
                </c:pt>
                <c:pt idx="10358">
                  <c:v>485.04514</c:v>
                </c:pt>
                <c:pt idx="10359">
                  <c:v>485.14953000000003</c:v>
                </c:pt>
                <c:pt idx="10360">
                  <c:v>485.21312</c:v>
                </c:pt>
                <c:pt idx="10361">
                  <c:v>485.31871999999998</c:v>
                </c:pt>
                <c:pt idx="10362">
                  <c:v>485.43270999999999</c:v>
                </c:pt>
                <c:pt idx="10363">
                  <c:v>485.56470000000002</c:v>
                </c:pt>
                <c:pt idx="10364">
                  <c:v>485.67388999999997</c:v>
                </c:pt>
                <c:pt idx="10365">
                  <c:v>485.71109000000001</c:v>
                </c:pt>
                <c:pt idx="10366">
                  <c:v>485.79028</c:v>
                </c:pt>
                <c:pt idx="10367">
                  <c:v>485.92946999999998</c:v>
                </c:pt>
                <c:pt idx="10368">
                  <c:v>486.03266000000002</c:v>
                </c:pt>
                <c:pt idx="10369">
                  <c:v>486.11666000000002</c:v>
                </c:pt>
                <c:pt idx="10370">
                  <c:v>486.22944999999999</c:v>
                </c:pt>
                <c:pt idx="10371">
                  <c:v>486.28104000000002</c:v>
                </c:pt>
                <c:pt idx="10372">
                  <c:v>486.39623999999998</c:v>
                </c:pt>
                <c:pt idx="10373">
                  <c:v>486.53903000000003</c:v>
                </c:pt>
                <c:pt idx="10374">
                  <c:v>486.63862</c:v>
                </c:pt>
                <c:pt idx="10375">
                  <c:v>486.69501000000002</c:v>
                </c:pt>
                <c:pt idx="10376">
                  <c:v>486.78260999999998</c:v>
                </c:pt>
                <c:pt idx="10377">
                  <c:v>486.92180000000002</c:v>
                </c:pt>
                <c:pt idx="10378">
                  <c:v>487.05259000000001</c:v>
                </c:pt>
                <c:pt idx="10379">
                  <c:v>487.11977999999999</c:v>
                </c:pt>
                <c:pt idx="10380">
                  <c:v>487.20137999999997</c:v>
                </c:pt>
                <c:pt idx="10381">
                  <c:v>487.28777000000002</c:v>
                </c:pt>
                <c:pt idx="10382">
                  <c:v>487.42216000000002</c:v>
                </c:pt>
                <c:pt idx="10383">
                  <c:v>487.53255000000001</c:v>
                </c:pt>
                <c:pt idx="10384">
                  <c:v>487.61415</c:v>
                </c:pt>
                <c:pt idx="10385">
                  <c:v>487.68853999999999</c:v>
                </c:pt>
                <c:pt idx="10386">
                  <c:v>487.79413</c:v>
                </c:pt>
                <c:pt idx="10387">
                  <c:v>487.92851999999999</c:v>
                </c:pt>
                <c:pt idx="10388">
                  <c:v>488.02571999999998</c:v>
                </c:pt>
                <c:pt idx="10389">
                  <c:v>488.10730999999998</c:v>
                </c:pt>
                <c:pt idx="10390">
                  <c:v>488.18770000000001</c:v>
                </c:pt>
                <c:pt idx="10391">
                  <c:v>488.28730000000002</c:v>
                </c:pt>
                <c:pt idx="10392">
                  <c:v>488.39168999999998</c:v>
                </c:pt>
                <c:pt idx="10393">
                  <c:v>488.53208000000001</c:v>
                </c:pt>
                <c:pt idx="10394">
                  <c:v>488.61487</c:v>
                </c:pt>
                <c:pt idx="10395">
                  <c:v>488.66167000000002</c:v>
                </c:pt>
                <c:pt idx="10396">
                  <c:v>488.78766000000002</c:v>
                </c:pt>
                <c:pt idx="10397">
                  <c:v>488.91125</c:v>
                </c:pt>
                <c:pt idx="10398">
                  <c:v>489.00724000000002</c:v>
                </c:pt>
                <c:pt idx="10399">
                  <c:v>489.07324</c:v>
                </c:pt>
                <c:pt idx="10400">
                  <c:v>489.16442999999998</c:v>
                </c:pt>
                <c:pt idx="10401">
                  <c:v>489.27841999999998</c:v>
                </c:pt>
                <c:pt idx="10402">
                  <c:v>489.42961000000003</c:v>
                </c:pt>
                <c:pt idx="10403">
                  <c:v>489.50641000000002</c:v>
                </c:pt>
                <c:pt idx="10404">
                  <c:v>489.57839999999999</c:v>
                </c:pt>
                <c:pt idx="10405">
                  <c:v>489.66359999999997</c:v>
                </c:pt>
                <c:pt idx="10406">
                  <c:v>489.80759</c:v>
                </c:pt>
                <c:pt idx="10407">
                  <c:v>489.90717999999998</c:v>
                </c:pt>
                <c:pt idx="10408">
                  <c:v>489.98277000000002</c:v>
                </c:pt>
                <c:pt idx="10409">
                  <c:v>490.10996</c:v>
                </c:pt>
                <c:pt idx="10410">
                  <c:v>490.19515999999999</c:v>
                </c:pt>
                <c:pt idx="10411">
                  <c:v>490.30074999999999</c:v>
                </c:pt>
                <c:pt idx="10412">
                  <c:v>490.43874</c:v>
                </c:pt>
                <c:pt idx="10413">
                  <c:v>490.50833</c:v>
                </c:pt>
                <c:pt idx="10414">
                  <c:v>490.56592999999998</c:v>
                </c:pt>
                <c:pt idx="10415">
                  <c:v>490.67392000000001</c:v>
                </c:pt>
                <c:pt idx="10416">
                  <c:v>490.81911000000002</c:v>
                </c:pt>
                <c:pt idx="10417">
                  <c:v>490.9307</c:v>
                </c:pt>
                <c:pt idx="10418">
                  <c:v>491.01949999999999</c:v>
                </c:pt>
                <c:pt idx="10419">
                  <c:v>491.09748999999999</c:v>
                </c:pt>
                <c:pt idx="10420">
                  <c:v>491.20188000000002</c:v>
                </c:pt>
                <c:pt idx="10421">
                  <c:v>491.32666999999998</c:v>
                </c:pt>
                <c:pt idx="10422">
                  <c:v>491.44785999999999</c:v>
                </c:pt>
                <c:pt idx="10423">
                  <c:v>491.52346</c:v>
                </c:pt>
                <c:pt idx="10424">
                  <c:v>491.59064999999998</c:v>
                </c:pt>
                <c:pt idx="10425">
                  <c:v>491.71305000000001</c:v>
                </c:pt>
                <c:pt idx="10426">
                  <c:v>491.82584000000003</c:v>
                </c:pt>
                <c:pt idx="10427">
                  <c:v>491.93022999999999</c:v>
                </c:pt>
                <c:pt idx="10428">
                  <c:v>492.01182</c:v>
                </c:pt>
                <c:pt idx="10429">
                  <c:v>492.10302000000001</c:v>
                </c:pt>
                <c:pt idx="10430">
                  <c:v>492.23860999999999</c:v>
                </c:pt>
                <c:pt idx="10431">
                  <c:v>492.35500000000002</c:v>
                </c:pt>
                <c:pt idx="10432">
                  <c:v>492.47259000000003</c:v>
                </c:pt>
                <c:pt idx="10433">
                  <c:v>492.51218999999998</c:v>
                </c:pt>
                <c:pt idx="10434">
                  <c:v>492.61058000000003</c:v>
                </c:pt>
                <c:pt idx="10435">
                  <c:v>492.75457</c:v>
                </c:pt>
                <c:pt idx="10436">
                  <c:v>492.88056</c:v>
                </c:pt>
                <c:pt idx="10437">
                  <c:v>492.95614999999998</c:v>
                </c:pt>
                <c:pt idx="10438">
                  <c:v>493.03654999999998</c:v>
                </c:pt>
                <c:pt idx="10439">
                  <c:v>493.13134000000002</c:v>
                </c:pt>
                <c:pt idx="10440">
                  <c:v>493.26092999999997</c:v>
                </c:pt>
                <c:pt idx="10441">
                  <c:v>493.40492</c:v>
                </c:pt>
                <c:pt idx="10442">
                  <c:v>493.46731999999997</c:v>
                </c:pt>
                <c:pt idx="10443">
                  <c:v>493.54291000000001</c:v>
                </c:pt>
                <c:pt idx="10444">
                  <c:v>493.65089999999998</c:v>
                </c:pt>
                <c:pt idx="10445">
                  <c:v>493.76729</c:v>
                </c:pt>
                <c:pt idx="10446">
                  <c:v>493.84888999999998</c:v>
                </c:pt>
                <c:pt idx="10447">
                  <c:v>493.91608000000002</c:v>
                </c:pt>
                <c:pt idx="10448">
                  <c:v>494.01688000000001</c:v>
                </c:pt>
                <c:pt idx="10449">
                  <c:v>494.13807000000003</c:v>
                </c:pt>
                <c:pt idx="10450">
                  <c:v>494.27125999999998</c:v>
                </c:pt>
                <c:pt idx="10451">
                  <c:v>494.39845000000003</c:v>
                </c:pt>
                <c:pt idx="10452">
                  <c:v>494.45963999999998</c:v>
                </c:pt>
                <c:pt idx="10453">
                  <c:v>494.53644000000003</c:v>
                </c:pt>
                <c:pt idx="10454">
                  <c:v>494.69483000000002</c:v>
                </c:pt>
                <c:pt idx="10455">
                  <c:v>494.81362000000001</c:v>
                </c:pt>
                <c:pt idx="10456">
                  <c:v>494.91081000000003</c:v>
                </c:pt>
                <c:pt idx="10457">
                  <c:v>494.97440999999998</c:v>
                </c:pt>
                <c:pt idx="10458">
                  <c:v>495.06560000000002</c:v>
                </c:pt>
                <c:pt idx="10459">
                  <c:v>495.17838999999998</c:v>
                </c:pt>
                <c:pt idx="10460">
                  <c:v>495.30318</c:v>
                </c:pt>
                <c:pt idx="10461">
                  <c:v>495.41597000000002</c:v>
                </c:pt>
                <c:pt idx="10462">
                  <c:v>495.48196999999999</c:v>
                </c:pt>
                <c:pt idx="10463">
                  <c:v>495.56956000000002</c:v>
                </c:pt>
                <c:pt idx="10464">
                  <c:v>495.72674999999998</c:v>
                </c:pt>
                <c:pt idx="10465">
                  <c:v>495.83233999999999</c:v>
                </c:pt>
                <c:pt idx="10466">
                  <c:v>495.92354</c:v>
                </c:pt>
                <c:pt idx="10467">
                  <c:v>495.99673000000001</c:v>
                </c:pt>
                <c:pt idx="10468">
                  <c:v>496.09751999999997</c:v>
                </c:pt>
                <c:pt idx="10469">
                  <c:v>496.21510999999998</c:v>
                </c:pt>
                <c:pt idx="10470">
                  <c:v>496.36149999999998</c:v>
                </c:pt>
                <c:pt idx="10471">
                  <c:v>496.46230000000003</c:v>
                </c:pt>
                <c:pt idx="10472">
                  <c:v>496.53908999999999</c:v>
                </c:pt>
                <c:pt idx="10473">
                  <c:v>496.62907999999999</c:v>
                </c:pt>
                <c:pt idx="10474">
                  <c:v>496.77667000000002</c:v>
                </c:pt>
                <c:pt idx="10475">
                  <c:v>496.89066000000003</c:v>
                </c:pt>
                <c:pt idx="10476">
                  <c:v>496.96866</c:v>
                </c:pt>
                <c:pt idx="10477">
                  <c:v>497.05385000000001</c:v>
                </c:pt>
                <c:pt idx="10478">
                  <c:v>497.14744999999999</c:v>
                </c:pt>
                <c:pt idx="10479">
                  <c:v>497.27463999999998</c:v>
                </c:pt>
                <c:pt idx="10480">
                  <c:v>497.40183000000002</c:v>
                </c:pt>
                <c:pt idx="10481">
                  <c:v>497.47982000000002</c:v>
                </c:pt>
                <c:pt idx="10482">
                  <c:v>497.55302</c:v>
                </c:pt>
                <c:pt idx="10483">
                  <c:v>497.69580999999999</c:v>
                </c:pt>
                <c:pt idx="10484">
                  <c:v>497.7894</c:v>
                </c:pt>
                <c:pt idx="10485">
                  <c:v>497.90339</c:v>
                </c:pt>
                <c:pt idx="10486">
                  <c:v>497.98737999999997</c:v>
                </c:pt>
                <c:pt idx="10487">
                  <c:v>498.08458000000002</c:v>
                </c:pt>
                <c:pt idx="10488">
                  <c:v>498.17696999999998</c:v>
                </c:pt>
                <c:pt idx="10489">
                  <c:v>498.32096000000001</c:v>
                </c:pt>
                <c:pt idx="10490">
                  <c:v>498.43734999999998</c:v>
                </c:pt>
                <c:pt idx="10491">
                  <c:v>498.51175000000001</c:v>
                </c:pt>
                <c:pt idx="10492">
                  <c:v>498.60293999999999</c:v>
                </c:pt>
                <c:pt idx="10493">
                  <c:v>498.75292999999999</c:v>
                </c:pt>
                <c:pt idx="10494">
                  <c:v>498.88011999999998</c:v>
                </c:pt>
                <c:pt idx="10495">
                  <c:v>498.97730999999999</c:v>
                </c:pt>
                <c:pt idx="10496">
                  <c:v>499.04811000000001</c:v>
                </c:pt>
                <c:pt idx="10497">
                  <c:v>499.14769999999999</c:v>
                </c:pt>
                <c:pt idx="10498">
                  <c:v>499.25808999999998</c:v>
                </c:pt>
                <c:pt idx="10499">
                  <c:v>499.38168000000002</c:v>
                </c:pt>
                <c:pt idx="10500">
                  <c:v>499.46807999999999</c:v>
                </c:pt>
                <c:pt idx="10501">
                  <c:v>499.53647000000001</c:v>
                </c:pt>
                <c:pt idx="10502">
                  <c:v>499.63366000000002</c:v>
                </c:pt>
                <c:pt idx="10503">
                  <c:v>499.78005000000002</c:v>
                </c:pt>
                <c:pt idx="10504">
                  <c:v>499.89283999999998</c:v>
                </c:pt>
                <c:pt idx="10505">
                  <c:v>499.97084000000001</c:v>
                </c:pt>
                <c:pt idx="10506">
                  <c:v>500.07643000000002</c:v>
                </c:pt>
                <c:pt idx="10507">
                  <c:v>500.16762</c:v>
                </c:pt>
                <c:pt idx="10508">
                  <c:v>500.27802000000003</c:v>
                </c:pt>
                <c:pt idx="10509">
                  <c:v>500.42320999999998</c:v>
                </c:pt>
                <c:pt idx="10510">
                  <c:v>500.5</c:v>
                </c:pt>
                <c:pt idx="10511">
                  <c:v>500.58638999999999</c:v>
                </c:pt>
                <c:pt idx="10512">
                  <c:v>500.71238</c:v>
                </c:pt>
                <c:pt idx="10513">
                  <c:v>500.84676999999999</c:v>
                </c:pt>
                <c:pt idx="10514">
                  <c:v>500.94277</c:v>
                </c:pt>
                <c:pt idx="10515">
                  <c:v>501.03516000000002</c:v>
                </c:pt>
                <c:pt idx="10516">
                  <c:v>501.10955000000001</c:v>
                </c:pt>
                <c:pt idx="10517">
                  <c:v>501.24633999999998</c:v>
                </c:pt>
                <c:pt idx="10518">
                  <c:v>501.36273999999997</c:v>
                </c:pt>
                <c:pt idx="10519">
                  <c:v>501.49232999999998</c:v>
                </c:pt>
                <c:pt idx="10520">
                  <c:v>501.53192000000001</c:v>
                </c:pt>
                <c:pt idx="10521">
                  <c:v>501.61831999999998</c:v>
                </c:pt>
                <c:pt idx="10522">
                  <c:v>501.75511</c:v>
                </c:pt>
                <c:pt idx="10523">
                  <c:v>501.89190000000002</c:v>
                </c:pt>
                <c:pt idx="10524">
                  <c:v>501.98068999999998</c:v>
                </c:pt>
                <c:pt idx="10525">
                  <c:v>502.06948</c:v>
                </c:pt>
                <c:pt idx="10526">
                  <c:v>502.16068000000001</c:v>
                </c:pt>
                <c:pt idx="10527">
                  <c:v>502.30466999999999</c:v>
                </c:pt>
                <c:pt idx="10528">
                  <c:v>502.43786</c:v>
                </c:pt>
                <c:pt idx="10529">
                  <c:v>502.52785</c:v>
                </c:pt>
                <c:pt idx="10530">
                  <c:v>502.58785</c:v>
                </c:pt>
                <c:pt idx="10531">
                  <c:v>502.71264000000002</c:v>
                </c:pt>
                <c:pt idx="10532">
                  <c:v>502.84463</c:v>
                </c:pt>
                <c:pt idx="10533">
                  <c:v>502.96821999999997</c:v>
                </c:pt>
                <c:pt idx="10534">
                  <c:v>503.03300999999999</c:v>
                </c:pt>
                <c:pt idx="10535">
                  <c:v>503.14100999999999</c:v>
                </c:pt>
                <c:pt idx="10536">
                  <c:v>503.25259999999997</c:v>
                </c:pt>
                <c:pt idx="10537">
                  <c:v>503.36059</c:v>
                </c:pt>
                <c:pt idx="10538">
                  <c:v>503.50698</c:v>
                </c:pt>
                <c:pt idx="10539">
                  <c:v>503.56936999999999</c:v>
                </c:pt>
                <c:pt idx="10540">
                  <c:v>503.63657000000001</c:v>
                </c:pt>
                <c:pt idx="10541">
                  <c:v>503.76495999999997</c:v>
                </c:pt>
                <c:pt idx="10542">
                  <c:v>503.88015000000001</c:v>
                </c:pt>
                <c:pt idx="10543">
                  <c:v>504.01454000000001</c:v>
                </c:pt>
                <c:pt idx="10544">
                  <c:v>504.09253999999999</c:v>
                </c:pt>
                <c:pt idx="10545">
                  <c:v>504.20053000000001</c:v>
                </c:pt>
                <c:pt idx="10546">
                  <c:v>504.31812000000002</c:v>
                </c:pt>
                <c:pt idx="10547">
                  <c:v>504.42730999999998</c:v>
                </c:pt>
                <c:pt idx="10548">
                  <c:v>504.5881</c:v>
                </c:pt>
                <c:pt idx="10549">
                  <c:v>504.65289000000001</c:v>
                </c:pt>
                <c:pt idx="10550">
                  <c:v>504.71289000000002</c:v>
                </c:pt>
                <c:pt idx="10551">
                  <c:v>504.85687999999999</c:v>
                </c:pt>
                <c:pt idx="10552">
                  <c:v>504.98887000000002</c:v>
                </c:pt>
                <c:pt idx="10553">
                  <c:v>505.09926000000002</c:v>
                </c:pt>
                <c:pt idx="10554">
                  <c:v>505.16766000000001</c:v>
                </c:pt>
                <c:pt idx="10555">
                  <c:v>505.27085</c:v>
                </c:pt>
                <c:pt idx="10556">
                  <c:v>505.39204000000001</c:v>
                </c:pt>
                <c:pt idx="10557">
                  <c:v>505.51562999999999</c:v>
                </c:pt>
                <c:pt idx="10558">
                  <c:v>505.62362000000002</c:v>
                </c:pt>
                <c:pt idx="10559">
                  <c:v>505.71001999999999</c:v>
                </c:pt>
                <c:pt idx="10560">
                  <c:v>505.78921000000003</c:v>
                </c:pt>
                <c:pt idx="10561">
                  <c:v>505.9332</c:v>
                </c:pt>
                <c:pt idx="10562">
                  <c:v>506.06639000000001</c:v>
                </c:pt>
                <c:pt idx="10563">
                  <c:v>506.15037999999998</c:v>
                </c:pt>
                <c:pt idx="10564">
                  <c:v>506.22358000000003</c:v>
                </c:pt>
                <c:pt idx="10565">
                  <c:v>506.33517000000001</c:v>
                </c:pt>
                <c:pt idx="10566">
                  <c:v>506.45396</c:v>
                </c:pt>
                <c:pt idx="10567">
                  <c:v>506.59674999999999</c:v>
                </c:pt>
                <c:pt idx="10568">
                  <c:v>506.69033999999999</c:v>
                </c:pt>
                <c:pt idx="10569">
                  <c:v>506.76233999999999</c:v>
                </c:pt>
                <c:pt idx="10570">
                  <c:v>506.86673000000002</c:v>
                </c:pt>
                <c:pt idx="10571">
                  <c:v>507.00832000000003</c:v>
                </c:pt>
                <c:pt idx="10572">
                  <c:v>507.10671000000002</c:v>
                </c:pt>
                <c:pt idx="10573">
                  <c:v>507.18950999999998</c:v>
                </c:pt>
                <c:pt idx="10574">
                  <c:v>507.26510000000002</c:v>
                </c:pt>
                <c:pt idx="10575">
                  <c:v>507.38029</c:v>
                </c:pt>
                <c:pt idx="10576">
                  <c:v>507.50387999999998</c:v>
                </c:pt>
                <c:pt idx="10577">
                  <c:v>507.66827000000001</c:v>
                </c:pt>
                <c:pt idx="10578">
                  <c:v>507.72827000000001</c:v>
                </c:pt>
                <c:pt idx="10579">
                  <c:v>507.82065999999998</c:v>
                </c:pt>
                <c:pt idx="10580">
                  <c:v>507.96105</c:v>
                </c:pt>
                <c:pt idx="10581">
                  <c:v>508.08224000000001</c:v>
                </c:pt>
                <c:pt idx="10582">
                  <c:v>508.17583999999999</c:v>
                </c:pt>
                <c:pt idx="10583">
                  <c:v>508.24662999999998</c:v>
                </c:pt>
                <c:pt idx="10584">
                  <c:v>508.34381999999999</c:v>
                </c:pt>
                <c:pt idx="10585">
                  <c:v>508.46501000000001</c:v>
                </c:pt>
                <c:pt idx="10586">
                  <c:v>508.62220000000002</c:v>
                </c:pt>
                <c:pt idx="10587">
                  <c:v>508.74459000000002</c:v>
                </c:pt>
                <c:pt idx="10588">
                  <c:v>508.81178999999997</c:v>
                </c:pt>
                <c:pt idx="10589">
                  <c:v>508.86457999999999</c:v>
                </c:pt>
                <c:pt idx="10590">
                  <c:v>509.02417000000003</c:v>
                </c:pt>
                <c:pt idx="10591">
                  <c:v>509.13695999999999</c:v>
                </c:pt>
                <c:pt idx="10592">
                  <c:v>509.23775999999998</c:v>
                </c:pt>
                <c:pt idx="10593">
                  <c:v>509.32655</c:v>
                </c:pt>
                <c:pt idx="10594">
                  <c:v>509.40454</c:v>
                </c:pt>
                <c:pt idx="10595">
                  <c:v>509.51974000000001</c:v>
                </c:pt>
                <c:pt idx="10596">
                  <c:v>509.66852999999998</c:v>
                </c:pt>
                <c:pt idx="10597">
                  <c:v>509.76452</c:v>
                </c:pt>
                <c:pt idx="10598">
                  <c:v>509.82571000000002</c:v>
                </c:pt>
                <c:pt idx="10599">
                  <c:v>509.94090999999997</c:v>
                </c:pt>
                <c:pt idx="10600">
                  <c:v>510.08249000000001</c:v>
                </c:pt>
                <c:pt idx="10601">
                  <c:v>510.21089000000001</c:v>
                </c:pt>
                <c:pt idx="10602">
                  <c:v>510.29248000000001</c:v>
                </c:pt>
                <c:pt idx="10603">
                  <c:v>510.38607000000002</c:v>
                </c:pt>
                <c:pt idx="10604">
                  <c:v>510.49045999999998</c:v>
                </c:pt>
                <c:pt idx="10605">
                  <c:v>510.59125999999998</c:v>
                </c:pt>
                <c:pt idx="10606">
                  <c:v>510.72805</c:v>
                </c:pt>
                <c:pt idx="10607">
                  <c:v>510.83244000000002</c:v>
                </c:pt>
                <c:pt idx="10608">
                  <c:v>510.90082999999998</c:v>
                </c:pt>
                <c:pt idx="10609">
                  <c:v>511.04122000000001</c:v>
                </c:pt>
                <c:pt idx="10610">
                  <c:v>511.17921000000001</c:v>
                </c:pt>
                <c:pt idx="10611">
                  <c:v>511.30401000000001</c:v>
                </c:pt>
                <c:pt idx="10612">
                  <c:v>511.3784</c:v>
                </c:pt>
                <c:pt idx="10613">
                  <c:v>511.45159000000001</c:v>
                </c:pt>
                <c:pt idx="10614">
                  <c:v>511.57398999999998</c:v>
                </c:pt>
                <c:pt idx="10615">
                  <c:v>511.71677</c:v>
                </c:pt>
                <c:pt idx="10616">
                  <c:v>511.82236999999998</c:v>
                </c:pt>
                <c:pt idx="10617">
                  <c:v>511.87756000000002</c:v>
                </c:pt>
                <c:pt idx="10618">
                  <c:v>511.97116</c:v>
                </c:pt>
                <c:pt idx="10619">
                  <c:v>512.13073999999995</c:v>
                </c:pt>
                <c:pt idx="10620">
                  <c:v>512.24594000000002</c:v>
                </c:pt>
                <c:pt idx="10621">
                  <c:v>512.36473000000001</c:v>
                </c:pt>
                <c:pt idx="10622">
                  <c:v>512.47271999999998</c:v>
                </c:pt>
                <c:pt idx="10623">
                  <c:v>512.54710999999998</c:v>
                </c:pt>
                <c:pt idx="10624">
                  <c:v>512.69110000000001</c:v>
                </c:pt>
                <c:pt idx="10625">
                  <c:v>512.82908999999995</c:v>
                </c:pt>
                <c:pt idx="10626">
                  <c:v>512.92389000000003</c:v>
                </c:pt>
                <c:pt idx="10627">
                  <c:v>512.99707999999998</c:v>
                </c:pt>
                <c:pt idx="10628">
                  <c:v>513.08707000000004</c:v>
                </c:pt>
                <c:pt idx="10629">
                  <c:v>513.22626000000002</c:v>
                </c:pt>
                <c:pt idx="10630">
                  <c:v>513.34625000000005</c:v>
                </c:pt>
                <c:pt idx="10631">
                  <c:v>513.43145000000004</c:v>
                </c:pt>
                <c:pt idx="10632">
                  <c:v>513.53224</c:v>
                </c:pt>
                <c:pt idx="10633">
                  <c:v>513.64382999999998</c:v>
                </c:pt>
                <c:pt idx="10634">
                  <c:v>513.75662</c:v>
                </c:pt>
                <c:pt idx="10635">
                  <c:v>513.90661</c:v>
                </c:pt>
                <c:pt idx="10636">
                  <c:v>513.97861</c:v>
                </c:pt>
                <c:pt idx="10637">
                  <c:v>514.06259999999997</c:v>
                </c:pt>
                <c:pt idx="10638">
                  <c:v>514.22819000000004</c:v>
                </c:pt>
                <c:pt idx="10639">
                  <c:v>514.33378000000005</c:v>
                </c:pt>
                <c:pt idx="10640">
                  <c:v>514.45137</c:v>
                </c:pt>
                <c:pt idx="10641">
                  <c:v>514.54737</c:v>
                </c:pt>
                <c:pt idx="10642">
                  <c:v>514.62656000000004</c:v>
                </c:pt>
                <c:pt idx="10643">
                  <c:v>514.76334999999995</c:v>
                </c:pt>
                <c:pt idx="10644">
                  <c:v>514.90854000000002</c:v>
                </c:pt>
                <c:pt idx="10645">
                  <c:v>515.00333000000001</c:v>
                </c:pt>
                <c:pt idx="10646">
                  <c:v>515.06332999999995</c:v>
                </c:pt>
                <c:pt idx="10647">
                  <c:v>515.14251999999999</c:v>
                </c:pt>
                <c:pt idx="10648">
                  <c:v>515.31650999999999</c:v>
                </c:pt>
                <c:pt idx="10649">
                  <c:v>515.43529999999998</c:v>
                </c:pt>
                <c:pt idx="10650">
                  <c:v>515.51930000000004</c:v>
                </c:pt>
                <c:pt idx="10651">
                  <c:v>515.62129000000004</c:v>
                </c:pt>
                <c:pt idx="10652">
                  <c:v>515.72087999999997</c:v>
                </c:pt>
                <c:pt idx="10653">
                  <c:v>515.83246999999994</c:v>
                </c:pt>
                <c:pt idx="10654">
                  <c:v>516.00286000000006</c:v>
                </c:pt>
                <c:pt idx="10655">
                  <c:v>516.08685000000003</c:v>
                </c:pt>
                <c:pt idx="10656">
                  <c:v>516.16485</c:v>
                </c:pt>
                <c:pt idx="10657">
                  <c:v>516.26444000000004</c:v>
                </c:pt>
                <c:pt idx="10658">
                  <c:v>516.39643000000001</c:v>
                </c:pt>
                <c:pt idx="10659">
                  <c:v>516.53201999999999</c:v>
                </c:pt>
                <c:pt idx="10660">
                  <c:v>516.62081000000001</c:v>
                </c:pt>
                <c:pt idx="10661">
                  <c:v>516.74081000000001</c:v>
                </c:pt>
                <c:pt idx="10662">
                  <c:v>516.82839999999999</c:v>
                </c:pt>
                <c:pt idx="10663">
                  <c:v>516.95919000000004</c:v>
                </c:pt>
                <c:pt idx="10664">
                  <c:v>517.11998000000006</c:v>
                </c:pt>
                <c:pt idx="10665">
                  <c:v>517.19916999999998</c:v>
                </c:pt>
                <c:pt idx="10666">
                  <c:v>517.27716999999996</c:v>
                </c:pt>
                <c:pt idx="10667">
                  <c:v>517.41035999999997</c:v>
                </c:pt>
                <c:pt idx="10668">
                  <c:v>517.55555000000004</c:v>
                </c:pt>
                <c:pt idx="10669">
                  <c:v>517.67553999999996</c:v>
                </c:pt>
                <c:pt idx="10670">
                  <c:v>517.75593000000003</c:v>
                </c:pt>
                <c:pt idx="10671">
                  <c:v>517.85072000000002</c:v>
                </c:pt>
                <c:pt idx="10672">
                  <c:v>517.97190999999998</c:v>
                </c:pt>
                <c:pt idx="10673">
                  <c:v>518.11829999999998</c:v>
                </c:pt>
                <c:pt idx="10674">
                  <c:v>518.24068999999997</c:v>
                </c:pt>
                <c:pt idx="10675">
                  <c:v>518.31749000000002</c:v>
                </c:pt>
                <c:pt idx="10676">
                  <c:v>518.40027999999995</c:v>
                </c:pt>
                <c:pt idx="10677">
                  <c:v>518.53346999999997</c:v>
                </c:pt>
                <c:pt idx="10678">
                  <c:v>518.64147000000003</c:v>
                </c:pt>
                <c:pt idx="10679">
                  <c:v>518.74946</c:v>
                </c:pt>
                <c:pt idx="10680">
                  <c:v>518.85625000000005</c:v>
                </c:pt>
                <c:pt idx="10681">
                  <c:v>518.94863999999995</c:v>
                </c:pt>
                <c:pt idx="10682">
                  <c:v>519.08542999999997</c:v>
                </c:pt>
                <c:pt idx="10683">
                  <c:v>519.22702000000004</c:v>
                </c:pt>
                <c:pt idx="10684">
                  <c:v>519.33740999999998</c:v>
                </c:pt>
                <c:pt idx="10685">
                  <c:v>519.41061000000002</c:v>
                </c:pt>
                <c:pt idx="10686">
                  <c:v>519.51859999999999</c:v>
                </c:pt>
                <c:pt idx="10687">
                  <c:v>519.66738999999995</c:v>
                </c:pt>
                <c:pt idx="10688">
                  <c:v>519.78258000000005</c:v>
                </c:pt>
                <c:pt idx="10689">
                  <c:v>519.85817999999995</c:v>
                </c:pt>
                <c:pt idx="10690">
                  <c:v>519.95776999999998</c:v>
                </c:pt>
                <c:pt idx="10691">
                  <c:v>520.06816000000003</c:v>
                </c:pt>
                <c:pt idx="10692">
                  <c:v>520.19534999999996</c:v>
                </c:pt>
                <c:pt idx="10693">
                  <c:v>520.34173999999996</c:v>
                </c:pt>
                <c:pt idx="10694">
                  <c:v>520.40413999999998</c:v>
                </c:pt>
                <c:pt idx="10695">
                  <c:v>520.50013000000001</c:v>
                </c:pt>
                <c:pt idx="10696">
                  <c:v>520.63571999999999</c:v>
                </c:pt>
                <c:pt idx="10697">
                  <c:v>520.76770999999997</c:v>
                </c:pt>
                <c:pt idx="10698">
                  <c:v>520.8913</c:v>
                </c:pt>
                <c:pt idx="10699">
                  <c:v>520.99809000000005</c:v>
                </c:pt>
                <c:pt idx="10700">
                  <c:v>521.06649000000004</c:v>
                </c:pt>
                <c:pt idx="10701">
                  <c:v>521.18168000000003</c:v>
                </c:pt>
                <c:pt idx="10702">
                  <c:v>521.30886999999996</c:v>
                </c:pt>
                <c:pt idx="10703">
                  <c:v>521.45046000000002</c:v>
                </c:pt>
                <c:pt idx="10704">
                  <c:v>521.51525000000004</c:v>
                </c:pt>
                <c:pt idx="10705">
                  <c:v>521.59445000000005</c:v>
                </c:pt>
                <c:pt idx="10706">
                  <c:v>521.74084000000005</c:v>
                </c:pt>
                <c:pt idx="10707">
                  <c:v>521.87643000000003</c:v>
                </c:pt>
                <c:pt idx="10708">
                  <c:v>521.98802000000001</c:v>
                </c:pt>
                <c:pt idx="10709">
                  <c:v>522.09240999999997</c:v>
                </c:pt>
                <c:pt idx="10710">
                  <c:v>522.18001000000004</c:v>
                </c:pt>
                <c:pt idx="10711">
                  <c:v>522.29399999999998</c:v>
                </c:pt>
                <c:pt idx="10712">
                  <c:v>522.44519000000003</c:v>
                </c:pt>
                <c:pt idx="10713">
                  <c:v>522.54718000000003</c:v>
                </c:pt>
                <c:pt idx="10714">
                  <c:v>522.62276999999995</c:v>
                </c:pt>
                <c:pt idx="10715">
                  <c:v>522.70916999999997</c:v>
                </c:pt>
                <c:pt idx="10716">
                  <c:v>522.87474999999995</c:v>
                </c:pt>
                <c:pt idx="10717">
                  <c:v>523.00433999999996</c:v>
                </c:pt>
                <c:pt idx="10718">
                  <c:v>523.09673999999995</c:v>
                </c:pt>
                <c:pt idx="10719">
                  <c:v>523.20113000000003</c:v>
                </c:pt>
                <c:pt idx="10720">
                  <c:v>523.29831999999999</c:v>
                </c:pt>
                <c:pt idx="10721">
                  <c:v>523.41710999999998</c:v>
                </c:pt>
                <c:pt idx="10722">
                  <c:v>523.56470000000002</c:v>
                </c:pt>
                <c:pt idx="10723">
                  <c:v>523.64509999999996</c:v>
                </c:pt>
                <c:pt idx="10724">
                  <c:v>523.70749000000001</c:v>
                </c:pt>
                <c:pt idx="10725">
                  <c:v>523.83708000000001</c:v>
                </c:pt>
                <c:pt idx="10726">
                  <c:v>523.97747000000004</c:v>
                </c:pt>
                <c:pt idx="10727">
                  <c:v>524.11425999999994</c:v>
                </c:pt>
                <c:pt idx="10728">
                  <c:v>524.20306000000005</c:v>
                </c:pt>
                <c:pt idx="10729">
                  <c:v>524.30264999999997</c:v>
                </c:pt>
                <c:pt idx="10730">
                  <c:v>524.42744000000005</c:v>
                </c:pt>
                <c:pt idx="10731">
                  <c:v>524.54863</c:v>
                </c:pt>
                <c:pt idx="10732">
                  <c:v>524.68061999999998</c:v>
                </c:pt>
                <c:pt idx="10733">
                  <c:v>524.75742000000002</c:v>
                </c:pt>
                <c:pt idx="10734">
                  <c:v>524.81380999999999</c:v>
                </c:pt>
                <c:pt idx="10735">
                  <c:v>524.9914</c:v>
                </c:pt>
                <c:pt idx="10736">
                  <c:v>525.12938999999994</c:v>
                </c:pt>
                <c:pt idx="10737">
                  <c:v>525.22298000000001</c:v>
                </c:pt>
                <c:pt idx="10738">
                  <c:v>525.31537000000003</c:v>
                </c:pt>
                <c:pt idx="10739">
                  <c:v>525.43416999999999</c:v>
                </c:pt>
                <c:pt idx="10740">
                  <c:v>525.57335999999998</c:v>
                </c:pt>
                <c:pt idx="10741">
                  <c:v>525.70534999999995</c:v>
                </c:pt>
                <c:pt idx="10742">
                  <c:v>525.81813999999997</c:v>
                </c:pt>
                <c:pt idx="10743">
                  <c:v>525.89252999999997</c:v>
                </c:pt>
                <c:pt idx="10744">
                  <c:v>525.99692000000005</c:v>
                </c:pt>
                <c:pt idx="10745">
                  <c:v>526.12052000000006</c:v>
                </c:pt>
                <c:pt idx="10746">
                  <c:v>526.25491</c:v>
                </c:pt>
                <c:pt idx="10747">
                  <c:v>526.34730000000002</c:v>
                </c:pt>
                <c:pt idx="10748">
                  <c:v>526.44929000000002</c:v>
                </c:pt>
                <c:pt idx="10749">
                  <c:v>526.55848000000003</c:v>
                </c:pt>
                <c:pt idx="10750">
                  <c:v>526.67966999999999</c:v>
                </c:pt>
                <c:pt idx="10751">
                  <c:v>526.81766000000005</c:v>
                </c:pt>
                <c:pt idx="10752">
                  <c:v>526.89206000000001</c:v>
                </c:pt>
                <c:pt idx="10753">
                  <c:v>526.96645000000001</c:v>
                </c:pt>
                <c:pt idx="10754">
                  <c:v>527.10563999999999</c:v>
                </c:pt>
                <c:pt idx="10755">
                  <c:v>527.24003000000005</c:v>
                </c:pt>
                <c:pt idx="10756">
                  <c:v>527.35042999999996</c:v>
                </c:pt>
                <c:pt idx="10757">
                  <c:v>527.44402000000002</c:v>
                </c:pt>
                <c:pt idx="10758">
                  <c:v>527.54961000000003</c:v>
                </c:pt>
                <c:pt idx="10759">
                  <c:v>526.30169999999998</c:v>
                </c:pt>
                <c:pt idx="10760">
                  <c:v>522.44038999999998</c:v>
                </c:pt>
                <c:pt idx="10761">
                  <c:v>518.43268</c:v>
                </c:pt>
                <c:pt idx="10762">
                  <c:v>514.68655999999999</c:v>
                </c:pt>
                <c:pt idx="10763">
                  <c:v>510.95483000000002</c:v>
                </c:pt>
                <c:pt idx="10764">
                  <c:v>507.24709999999999</c:v>
                </c:pt>
                <c:pt idx="10765">
                  <c:v>503.58377000000002</c:v>
                </c:pt>
                <c:pt idx="10766">
                  <c:v>499.84845000000001</c:v>
                </c:pt>
                <c:pt idx="10767">
                  <c:v>496.26911000000001</c:v>
                </c:pt>
                <c:pt idx="10768">
                  <c:v>492.60097999999999</c:v>
                </c:pt>
                <c:pt idx="10769">
                  <c:v>488.97125</c:v>
                </c:pt>
                <c:pt idx="10770">
                  <c:v>485.35230999999999</c:v>
                </c:pt>
                <c:pt idx="10771">
                  <c:v>481.68777999999998</c:v>
                </c:pt>
                <c:pt idx="10772">
                  <c:v>478.17203999999998</c:v>
                </c:pt>
                <c:pt idx="10773">
                  <c:v>474.57231000000002</c:v>
                </c:pt>
                <c:pt idx="10774">
                  <c:v>470.95936999999998</c:v>
                </c:pt>
                <c:pt idx="10775">
                  <c:v>467.34884</c:v>
                </c:pt>
                <c:pt idx="10776">
                  <c:v>463.80070000000001</c:v>
                </c:pt>
                <c:pt idx="10777">
                  <c:v>460.24896000000001</c:v>
                </c:pt>
                <c:pt idx="10778">
                  <c:v>456.63601999999997</c:v>
                </c:pt>
                <c:pt idx="10779">
                  <c:v>453.07949000000002</c:v>
                </c:pt>
                <c:pt idx="10780">
                  <c:v>449.41136</c:v>
                </c:pt>
                <c:pt idx="10781">
                  <c:v>445.87642</c:v>
                </c:pt>
                <c:pt idx="10782">
                  <c:v>442.34627999999998</c:v>
                </c:pt>
                <c:pt idx="10783">
                  <c:v>438.72494</c:v>
                </c:pt>
                <c:pt idx="10784">
                  <c:v>435.23680000000002</c:v>
                </c:pt>
                <c:pt idx="10785">
                  <c:v>431.65625999999997</c:v>
                </c:pt>
                <c:pt idx="10786">
                  <c:v>428.14411999999999</c:v>
                </c:pt>
                <c:pt idx="10787">
                  <c:v>424.56957999999997</c:v>
                </c:pt>
                <c:pt idx="10788">
                  <c:v>421.04064</c:v>
                </c:pt>
                <c:pt idx="10789">
                  <c:v>417.57530000000003</c:v>
                </c:pt>
                <c:pt idx="10790">
                  <c:v>413.94796000000002</c:v>
                </c:pt>
                <c:pt idx="10791">
                  <c:v>410.46462000000002</c:v>
                </c:pt>
                <c:pt idx="10792">
                  <c:v>406.93928</c:v>
                </c:pt>
                <c:pt idx="10793">
                  <c:v>403.40314000000001</c:v>
                </c:pt>
                <c:pt idx="10794">
                  <c:v>399.92099000000002</c:v>
                </c:pt>
                <c:pt idx="10795">
                  <c:v>396.36446000000001</c:v>
                </c:pt>
                <c:pt idx="10796">
                  <c:v>392.86430999999999</c:v>
                </c:pt>
                <c:pt idx="10797">
                  <c:v>389.34377000000001</c:v>
                </c:pt>
                <c:pt idx="10798">
                  <c:v>385.81723</c:v>
                </c:pt>
                <c:pt idx="10799">
                  <c:v>382.32668999999999</c:v>
                </c:pt>
                <c:pt idx="10800">
                  <c:v>378.77855</c:v>
                </c:pt>
                <c:pt idx="10801">
                  <c:v>375.33600000000001</c:v>
                </c:pt>
                <c:pt idx="10802">
                  <c:v>371.80345999999997</c:v>
                </c:pt>
                <c:pt idx="10803">
                  <c:v>368.29611999999997</c:v>
                </c:pt>
                <c:pt idx="10804">
                  <c:v>364.79597999999999</c:v>
                </c:pt>
                <c:pt idx="10805">
                  <c:v>361.31983000000002</c:v>
                </c:pt>
                <c:pt idx="10806">
                  <c:v>357.85568999999998</c:v>
                </c:pt>
                <c:pt idx="10807">
                  <c:v>354.32794999999999</c:v>
                </c:pt>
                <c:pt idx="10808">
                  <c:v>350.92140000000001</c:v>
                </c:pt>
                <c:pt idx="10809">
                  <c:v>347.40445999999997</c:v>
                </c:pt>
                <c:pt idx="10810">
                  <c:v>343.95111000000003</c:v>
                </c:pt>
                <c:pt idx="10811">
                  <c:v>340.53976</c:v>
                </c:pt>
                <c:pt idx="10812">
                  <c:v>337.03841999999997</c:v>
                </c:pt>
                <c:pt idx="10813">
                  <c:v>333.62947000000003</c:v>
                </c:pt>
                <c:pt idx="10814">
                  <c:v>330.17851999999999</c:v>
                </c:pt>
                <c:pt idx="10815">
                  <c:v>326.75036999999998</c:v>
                </c:pt>
                <c:pt idx="10816">
                  <c:v>323.32943</c:v>
                </c:pt>
                <c:pt idx="10817">
                  <c:v>319.86768000000001</c:v>
                </c:pt>
                <c:pt idx="10818">
                  <c:v>316.48513000000003</c:v>
                </c:pt>
                <c:pt idx="10819">
                  <c:v>312.99819000000002</c:v>
                </c:pt>
                <c:pt idx="10820">
                  <c:v>309.66122999999999</c:v>
                </c:pt>
                <c:pt idx="10821">
                  <c:v>306.23187999999999</c:v>
                </c:pt>
                <c:pt idx="10822">
                  <c:v>302.84813000000003</c:v>
                </c:pt>
                <c:pt idx="10823">
                  <c:v>299.50398000000001</c:v>
                </c:pt>
                <c:pt idx="10824">
                  <c:v>296.10102999999998</c:v>
                </c:pt>
                <c:pt idx="10825">
                  <c:v>292.79527000000002</c:v>
                </c:pt>
                <c:pt idx="10826">
                  <c:v>289.38992000000002</c:v>
                </c:pt>
                <c:pt idx="10827">
                  <c:v>286.02656999999999</c:v>
                </c:pt>
                <c:pt idx="10828">
                  <c:v>282.73160999999999</c:v>
                </c:pt>
                <c:pt idx="10829">
                  <c:v>279.33586000000003</c:v>
                </c:pt>
                <c:pt idx="10830">
                  <c:v>276.03129999999999</c:v>
                </c:pt>
                <c:pt idx="10831">
                  <c:v>272.68955</c:v>
                </c:pt>
                <c:pt idx="10832">
                  <c:v>269.53377999999998</c:v>
                </c:pt>
                <c:pt idx="10833">
                  <c:v>266.00724000000002</c:v>
                </c:pt>
                <c:pt idx="10834">
                  <c:v>262.56349</c:v>
                </c:pt>
                <c:pt idx="10835">
                  <c:v>259.29493000000002</c:v>
                </c:pt>
                <c:pt idx="10836">
                  <c:v>255.97718</c:v>
                </c:pt>
                <c:pt idx="10837">
                  <c:v>252.75662</c:v>
                </c:pt>
                <c:pt idx="10838">
                  <c:v>249.45326</c:v>
                </c:pt>
                <c:pt idx="10839">
                  <c:v>246.18709999999999</c:v>
                </c:pt>
                <c:pt idx="10840">
                  <c:v>243.02413000000001</c:v>
                </c:pt>
                <c:pt idx="10841">
                  <c:v>239.75317000000001</c:v>
                </c:pt>
                <c:pt idx="10842">
                  <c:v>236.56980999999999</c:v>
                </c:pt>
                <c:pt idx="10843">
                  <c:v>233.29044999999999</c:v>
                </c:pt>
                <c:pt idx="10844">
                  <c:v>230.05788000000001</c:v>
                </c:pt>
                <c:pt idx="10845">
                  <c:v>226.87212</c:v>
                </c:pt>
                <c:pt idx="10846">
                  <c:v>223.63236000000001</c:v>
                </c:pt>
                <c:pt idx="10847">
                  <c:v>220.45499000000001</c:v>
                </c:pt>
                <c:pt idx="10848">
                  <c:v>217.21163000000001</c:v>
                </c:pt>
                <c:pt idx="10849">
                  <c:v>214.03185999999999</c:v>
                </c:pt>
                <c:pt idx="10850">
                  <c:v>210.84729999999999</c:v>
                </c:pt>
                <c:pt idx="10851">
                  <c:v>207.66032999999999</c:v>
                </c:pt>
                <c:pt idx="10852">
                  <c:v>204.53335999999999</c:v>
                </c:pt>
                <c:pt idx="10853">
                  <c:v>201.34280000000001</c:v>
                </c:pt>
                <c:pt idx="10854">
                  <c:v>198.21223000000001</c:v>
                </c:pt>
                <c:pt idx="10855">
                  <c:v>195.03726</c:v>
                </c:pt>
                <c:pt idx="10856">
                  <c:v>191.83829</c:v>
                </c:pt>
                <c:pt idx="10857">
                  <c:v>188.65973</c:v>
                </c:pt>
                <c:pt idx="10858">
                  <c:v>185.44037</c:v>
                </c:pt>
                <c:pt idx="10859">
                  <c:v>182.31459000000001</c:v>
                </c:pt>
                <c:pt idx="10860">
                  <c:v>179.14922999999999</c:v>
                </c:pt>
                <c:pt idx="10861">
                  <c:v>175.98025999999999</c:v>
                </c:pt>
                <c:pt idx="10862">
                  <c:v>172.82688999999999</c:v>
                </c:pt>
                <c:pt idx="10863">
                  <c:v>169.65553</c:v>
                </c:pt>
                <c:pt idx="10864">
                  <c:v>166.54655</c:v>
                </c:pt>
                <c:pt idx="10865">
                  <c:v>163.37159</c:v>
                </c:pt>
                <c:pt idx="10866">
                  <c:v>160.22542000000001</c:v>
                </c:pt>
                <c:pt idx="10867">
                  <c:v>157.09604999999999</c:v>
                </c:pt>
                <c:pt idx="10868">
                  <c:v>153.97388000000001</c:v>
                </c:pt>
                <c:pt idx="10869">
                  <c:v>150.93209999999999</c:v>
                </c:pt>
                <c:pt idx="10870">
                  <c:v>147.85793000000001</c:v>
                </c:pt>
                <c:pt idx="10871">
                  <c:v>144.81975</c:v>
                </c:pt>
                <c:pt idx="10872">
                  <c:v>141.80077</c:v>
                </c:pt>
                <c:pt idx="10873">
                  <c:v>138.97738000000001</c:v>
                </c:pt>
                <c:pt idx="10874">
                  <c:v>136.58116000000001</c:v>
                </c:pt>
                <c:pt idx="10875">
                  <c:v>134.53171</c:v>
                </c:pt>
                <c:pt idx="10876">
                  <c:v>132.75703999999999</c:v>
                </c:pt>
                <c:pt idx="10877">
                  <c:v>131.00037</c:v>
                </c:pt>
                <c:pt idx="10878">
                  <c:v>129.33489</c:v>
                </c:pt>
                <c:pt idx="10879">
                  <c:v>127.68501000000001</c:v>
                </c:pt>
                <c:pt idx="10880">
                  <c:v>125.62236</c:v>
                </c:pt>
                <c:pt idx="10881">
                  <c:v>123.08575</c:v>
                </c:pt>
                <c:pt idx="10882">
                  <c:v>120.12557</c:v>
                </c:pt>
                <c:pt idx="10883">
                  <c:v>117.16539</c:v>
                </c:pt>
                <c:pt idx="10884">
                  <c:v>114.17281</c:v>
                </c:pt>
                <c:pt idx="10885">
                  <c:v>111.21502</c:v>
                </c:pt>
                <c:pt idx="10886">
                  <c:v>108.30043999999999</c:v>
                </c:pt>
                <c:pt idx="10887">
                  <c:v>105.33426</c:v>
                </c:pt>
                <c:pt idx="10888">
                  <c:v>102.46767</c:v>
                </c:pt>
                <c:pt idx="10889">
                  <c:v>99.527879999999996</c:v>
                </c:pt>
                <c:pt idx="10890">
                  <c:v>96.621700000000004</c:v>
                </c:pt>
                <c:pt idx="10891">
                  <c:v>93.762309999999999</c:v>
                </c:pt>
                <c:pt idx="10892">
                  <c:v>90.851320000000001</c:v>
                </c:pt>
                <c:pt idx="10893">
                  <c:v>88.053129999999996</c:v>
                </c:pt>
                <c:pt idx="10894">
                  <c:v>85.228530000000006</c:v>
                </c:pt>
                <c:pt idx="10895">
                  <c:v>82.631919999999994</c:v>
                </c:pt>
                <c:pt idx="10896">
                  <c:v>79.831329999999994</c:v>
                </c:pt>
                <c:pt idx="10897">
                  <c:v>76.689959999999999</c:v>
                </c:pt>
                <c:pt idx="10898">
                  <c:v>74.297340000000005</c:v>
                </c:pt>
                <c:pt idx="10899">
                  <c:v>72.041499999999999</c:v>
                </c:pt>
                <c:pt idx="10900">
                  <c:v>70.384420000000006</c:v>
                </c:pt>
                <c:pt idx="10901">
                  <c:v>68.879739999999998</c:v>
                </c:pt>
                <c:pt idx="10902">
                  <c:v>67.461439999999996</c:v>
                </c:pt>
                <c:pt idx="10903">
                  <c:v>66.097139999999996</c:v>
                </c:pt>
                <c:pt idx="10904">
                  <c:v>64.719639999999998</c:v>
                </c:pt>
                <c:pt idx="10905">
                  <c:v>63.333739999999999</c:v>
                </c:pt>
                <c:pt idx="10906">
                  <c:v>61.725859999999997</c:v>
                </c:pt>
                <c:pt idx="10907">
                  <c:v>59.380029999999998</c:v>
                </c:pt>
                <c:pt idx="10908">
                  <c:v>56.803820000000002</c:v>
                </c:pt>
                <c:pt idx="10909">
                  <c:v>54.756770000000003</c:v>
                </c:pt>
                <c:pt idx="10910">
                  <c:v>51.838590000000003</c:v>
                </c:pt>
                <c:pt idx="10911">
                  <c:v>49.261180000000003</c:v>
                </c:pt>
                <c:pt idx="10912">
                  <c:v>46.833759999999998</c:v>
                </c:pt>
                <c:pt idx="10913">
                  <c:v>44.420729999999999</c:v>
                </c:pt>
                <c:pt idx="10914">
                  <c:v>42.050910000000002</c:v>
                </c:pt>
                <c:pt idx="10915">
                  <c:v>39.834670000000003</c:v>
                </c:pt>
                <c:pt idx="10916">
                  <c:v>37.67483</c:v>
                </c:pt>
                <c:pt idx="10917">
                  <c:v>35.699779999999997</c:v>
                </c:pt>
                <c:pt idx="10918">
                  <c:v>33.985100000000003</c:v>
                </c:pt>
                <c:pt idx="10919">
                  <c:v>32.466009999999997</c:v>
                </c:pt>
                <c:pt idx="10920">
                  <c:v>31.04532</c:v>
                </c:pt>
                <c:pt idx="10921">
                  <c:v>29.70862</c:v>
                </c:pt>
                <c:pt idx="10922">
                  <c:v>28.584299999999999</c:v>
                </c:pt>
                <c:pt idx="10923">
                  <c:v>27.858350000000002</c:v>
                </c:pt>
                <c:pt idx="10924">
                  <c:v>27.421579999999999</c:v>
                </c:pt>
                <c:pt idx="10925">
                  <c:v>27.032810000000001</c:v>
                </c:pt>
                <c:pt idx="10926">
                  <c:v>26.68364</c:v>
                </c:pt>
                <c:pt idx="10927">
                  <c:v>26.35126</c:v>
                </c:pt>
                <c:pt idx="10928">
                  <c:v>26.035689999999999</c:v>
                </c:pt>
                <c:pt idx="10929">
                  <c:v>25.71771</c:v>
                </c:pt>
                <c:pt idx="10930">
                  <c:v>24.95457</c:v>
                </c:pt>
                <c:pt idx="10931">
                  <c:v>23.807449999999999</c:v>
                </c:pt>
                <c:pt idx="10932">
                  <c:v>22.465949999999999</c:v>
                </c:pt>
                <c:pt idx="10933">
                  <c:v>20.95046</c:v>
                </c:pt>
                <c:pt idx="10934">
                  <c:v>19.263380000000002</c:v>
                </c:pt>
                <c:pt idx="10935">
                  <c:v>17.50311</c:v>
                </c:pt>
                <c:pt idx="10936">
                  <c:v>15.81964</c:v>
                </c:pt>
                <c:pt idx="10937">
                  <c:v>14.19136</c:v>
                </c:pt>
                <c:pt idx="10938">
                  <c:v>12.59427</c:v>
                </c:pt>
                <c:pt idx="10939">
                  <c:v>11.100379999999999</c:v>
                </c:pt>
                <c:pt idx="10940">
                  <c:v>9.6448900000000002</c:v>
                </c:pt>
                <c:pt idx="10941">
                  <c:v>8.3153900000000007</c:v>
                </c:pt>
                <c:pt idx="10942">
                  <c:v>7.04948</c:v>
                </c:pt>
                <c:pt idx="10943">
                  <c:v>5.8783700000000003</c:v>
                </c:pt>
                <c:pt idx="10944">
                  <c:v>4.8344399999999998</c:v>
                </c:pt>
                <c:pt idx="10945">
                  <c:v>4.8344399999999998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4E6-46DB-B886-ABE9005E2DC1}"/>
            </c:ext>
          </c:extLst>
        </c:ser>
        <c:ser>
          <c:idx val="2"/>
          <c:order val="2"/>
          <c:tx>
            <c:v>copper 400°C 48h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'11_400'!$C$21:$C$9933</c:f>
              <c:numCache>
                <c:formatCode>General</c:formatCode>
                <c:ptCount val="9913"/>
                <c:pt idx="0">
                  <c:v>-2.0000000000000001E-4</c:v>
                </c:pt>
                <c:pt idx="1">
                  <c:v>-2.0000000000000001E-4</c:v>
                </c:pt>
                <c:pt idx="2">
                  <c:v>-2.9999999999999997E-4</c:v>
                </c:pt>
                <c:pt idx="3">
                  <c:v>-2.9999999999999997E-4</c:v>
                </c:pt>
                <c:pt idx="4">
                  <c:v>-2.9999999999999997E-4</c:v>
                </c:pt>
                <c:pt idx="5">
                  <c:v>-2.0000000000000001E-4</c:v>
                </c:pt>
                <c:pt idx="6">
                  <c:v>-1E-4</c:v>
                </c:pt>
                <c:pt idx="7">
                  <c:v>-1E-4</c:v>
                </c:pt>
                <c:pt idx="8">
                  <c:v>-1E-4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1E-4</c:v>
                </c:pt>
                <c:pt idx="14">
                  <c:v>2.0000000000000001E-4</c:v>
                </c:pt>
                <c:pt idx="15">
                  <c:v>2.9999999999999997E-4</c:v>
                </c:pt>
                <c:pt idx="16">
                  <c:v>2.9999999999999997E-4</c:v>
                </c:pt>
                <c:pt idx="17">
                  <c:v>2.9999999999999997E-4</c:v>
                </c:pt>
                <c:pt idx="18">
                  <c:v>2.9999999999999997E-4</c:v>
                </c:pt>
                <c:pt idx="19">
                  <c:v>2.9999999999999997E-4</c:v>
                </c:pt>
                <c:pt idx="20">
                  <c:v>4.0000000000000002E-4</c:v>
                </c:pt>
                <c:pt idx="21">
                  <c:v>4.0000000000000002E-4</c:v>
                </c:pt>
                <c:pt idx="22">
                  <c:v>4.0000000000000002E-4</c:v>
                </c:pt>
                <c:pt idx="23">
                  <c:v>2.9999999999999997E-4</c:v>
                </c:pt>
                <c:pt idx="24">
                  <c:v>2.9999999999999997E-4</c:v>
                </c:pt>
                <c:pt idx="25">
                  <c:v>2.9999999999999997E-4</c:v>
                </c:pt>
                <c:pt idx="26">
                  <c:v>2.9999999999999997E-4</c:v>
                </c:pt>
                <c:pt idx="27">
                  <c:v>4.0000000000000002E-4</c:v>
                </c:pt>
                <c:pt idx="28">
                  <c:v>2.9999999999999997E-4</c:v>
                </c:pt>
                <c:pt idx="29">
                  <c:v>2.9999999999999997E-4</c:v>
                </c:pt>
                <c:pt idx="30">
                  <c:v>2.9999999999999997E-4</c:v>
                </c:pt>
                <c:pt idx="31">
                  <c:v>2.9999999999999997E-4</c:v>
                </c:pt>
                <c:pt idx="32">
                  <c:v>2.9999999999999997E-4</c:v>
                </c:pt>
                <c:pt idx="33">
                  <c:v>2.9999999999999997E-4</c:v>
                </c:pt>
                <c:pt idx="34">
                  <c:v>1E-4</c:v>
                </c:pt>
                <c:pt idx="35">
                  <c:v>1E-4</c:v>
                </c:pt>
                <c:pt idx="36">
                  <c:v>0</c:v>
                </c:pt>
                <c:pt idx="37">
                  <c:v>1E-4</c:v>
                </c:pt>
                <c:pt idx="38">
                  <c:v>1E-4</c:v>
                </c:pt>
                <c:pt idx="39">
                  <c:v>1E-4</c:v>
                </c:pt>
                <c:pt idx="40">
                  <c:v>1E-4</c:v>
                </c:pt>
                <c:pt idx="41">
                  <c:v>1E-4</c:v>
                </c:pt>
                <c:pt idx="42">
                  <c:v>0</c:v>
                </c:pt>
                <c:pt idx="43">
                  <c:v>0</c:v>
                </c:pt>
                <c:pt idx="44">
                  <c:v>-1E-4</c:v>
                </c:pt>
                <c:pt idx="45">
                  <c:v>-1E-4</c:v>
                </c:pt>
                <c:pt idx="46">
                  <c:v>-1E-4</c:v>
                </c:pt>
                <c:pt idx="47">
                  <c:v>0</c:v>
                </c:pt>
                <c:pt idx="48">
                  <c:v>1E-4</c:v>
                </c:pt>
                <c:pt idx="49">
                  <c:v>2.0000000000000001E-4</c:v>
                </c:pt>
                <c:pt idx="50">
                  <c:v>2.9999999999999997E-4</c:v>
                </c:pt>
                <c:pt idx="51">
                  <c:v>2.0000000000000001E-4</c:v>
                </c:pt>
                <c:pt idx="52">
                  <c:v>1E-4</c:v>
                </c:pt>
                <c:pt idx="53">
                  <c:v>0</c:v>
                </c:pt>
                <c:pt idx="54">
                  <c:v>-1E-4</c:v>
                </c:pt>
                <c:pt idx="55">
                  <c:v>-1E-4</c:v>
                </c:pt>
                <c:pt idx="56">
                  <c:v>-2.0000000000000001E-4</c:v>
                </c:pt>
                <c:pt idx="57">
                  <c:v>-2.9999999999999997E-4</c:v>
                </c:pt>
                <c:pt idx="58">
                  <c:v>-2.9999999999999997E-4</c:v>
                </c:pt>
                <c:pt idx="59">
                  <c:v>-2.9999999999999997E-4</c:v>
                </c:pt>
                <c:pt idx="60">
                  <c:v>-2.0000000000000001E-4</c:v>
                </c:pt>
                <c:pt idx="61">
                  <c:v>0</c:v>
                </c:pt>
                <c:pt idx="62">
                  <c:v>1E-4</c:v>
                </c:pt>
                <c:pt idx="63">
                  <c:v>1E-4</c:v>
                </c:pt>
                <c:pt idx="64">
                  <c:v>0</c:v>
                </c:pt>
                <c:pt idx="65">
                  <c:v>0</c:v>
                </c:pt>
                <c:pt idx="66">
                  <c:v>-1E-4</c:v>
                </c:pt>
                <c:pt idx="67">
                  <c:v>-1E-4</c:v>
                </c:pt>
                <c:pt idx="68">
                  <c:v>-2.0000000000000001E-4</c:v>
                </c:pt>
                <c:pt idx="69">
                  <c:v>-2.0000000000000001E-4</c:v>
                </c:pt>
                <c:pt idx="70">
                  <c:v>-2.0000000000000001E-4</c:v>
                </c:pt>
                <c:pt idx="71">
                  <c:v>-2.9999999999999997E-4</c:v>
                </c:pt>
                <c:pt idx="72">
                  <c:v>-2.9999999999999997E-4</c:v>
                </c:pt>
                <c:pt idx="73">
                  <c:v>-2.9999999999999997E-4</c:v>
                </c:pt>
                <c:pt idx="74">
                  <c:v>-2.9999999999999997E-4</c:v>
                </c:pt>
                <c:pt idx="75">
                  <c:v>-4.0000000000000002E-4</c:v>
                </c:pt>
                <c:pt idx="76">
                  <c:v>-4.0000000000000002E-4</c:v>
                </c:pt>
                <c:pt idx="77">
                  <c:v>-2.9999999999999997E-4</c:v>
                </c:pt>
                <c:pt idx="78">
                  <c:v>-2.0000000000000001E-4</c:v>
                </c:pt>
                <c:pt idx="79">
                  <c:v>-1E-4</c:v>
                </c:pt>
                <c:pt idx="80">
                  <c:v>1E-4</c:v>
                </c:pt>
                <c:pt idx="81">
                  <c:v>2.9999999999999997E-4</c:v>
                </c:pt>
                <c:pt idx="82">
                  <c:v>5.0000000000000001E-4</c:v>
                </c:pt>
                <c:pt idx="83">
                  <c:v>5.0000000000000001E-4</c:v>
                </c:pt>
                <c:pt idx="84">
                  <c:v>5.0000000000000001E-4</c:v>
                </c:pt>
                <c:pt idx="85">
                  <c:v>4.0000000000000002E-4</c:v>
                </c:pt>
                <c:pt idx="86">
                  <c:v>2.9999999999999997E-4</c:v>
                </c:pt>
                <c:pt idx="87">
                  <c:v>2.9999999999999997E-4</c:v>
                </c:pt>
                <c:pt idx="88">
                  <c:v>2.9999999999999997E-4</c:v>
                </c:pt>
                <c:pt idx="89">
                  <c:v>2.9999999999999997E-4</c:v>
                </c:pt>
                <c:pt idx="90">
                  <c:v>4.0000000000000002E-4</c:v>
                </c:pt>
                <c:pt idx="91">
                  <c:v>4.0000000000000002E-4</c:v>
                </c:pt>
                <c:pt idx="92">
                  <c:v>5.0000000000000001E-4</c:v>
                </c:pt>
                <c:pt idx="93">
                  <c:v>4.0000000000000002E-4</c:v>
                </c:pt>
                <c:pt idx="94">
                  <c:v>2.9999999999999997E-4</c:v>
                </c:pt>
                <c:pt idx="95">
                  <c:v>2.9999999999999997E-4</c:v>
                </c:pt>
                <c:pt idx="96">
                  <c:v>2.0000000000000001E-4</c:v>
                </c:pt>
                <c:pt idx="97">
                  <c:v>2.9999999999999997E-4</c:v>
                </c:pt>
                <c:pt idx="98">
                  <c:v>4.0000000000000002E-4</c:v>
                </c:pt>
                <c:pt idx="99">
                  <c:v>4.0000000000000002E-4</c:v>
                </c:pt>
                <c:pt idx="100">
                  <c:v>2.9999999999999997E-4</c:v>
                </c:pt>
                <c:pt idx="101">
                  <c:v>2.0000000000000001E-4</c:v>
                </c:pt>
                <c:pt idx="102">
                  <c:v>1E-4</c:v>
                </c:pt>
                <c:pt idx="103">
                  <c:v>0</c:v>
                </c:pt>
                <c:pt idx="104">
                  <c:v>0</c:v>
                </c:pt>
                <c:pt idx="105">
                  <c:v>1E-4</c:v>
                </c:pt>
                <c:pt idx="106">
                  <c:v>1E-4</c:v>
                </c:pt>
                <c:pt idx="107">
                  <c:v>2.0000000000000001E-4</c:v>
                </c:pt>
                <c:pt idx="108">
                  <c:v>1E-4</c:v>
                </c:pt>
                <c:pt idx="109">
                  <c:v>1E-4</c:v>
                </c:pt>
                <c:pt idx="110">
                  <c:v>0</c:v>
                </c:pt>
                <c:pt idx="111">
                  <c:v>-1E-4</c:v>
                </c:pt>
                <c:pt idx="112">
                  <c:v>-2.9999999999999997E-4</c:v>
                </c:pt>
                <c:pt idx="113">
                  <c:v>-4.0000000000000002E-4</c:v>
                </c:pt>
                <c:pt idx="114">
                  <c:v>-4.0000000000000002E-4</c:v>
                </c:pt>
                <c:pt idx="115">
                  <c:v>-2.9999999999999997E-4</c:v>
                </c:pt>
                <c:pt idx="116">
                  <c:v>-2.0000000000000001E-4</c:v>
                </c:pt>
                <c:pt idx="117">
                  <c:v>-1E-4</c:v>
                </c:pt>
                <c:pt idx="118">
                  <c:v>0</c:v>
                </c:pt>
                <c:pt idx="119">
                  <c:v>1E-4</c:v>
                </c:pt>
                <c:pt idx="120">
                  <c:v>2.0000000000000001E-4</c:v>
                </c:pt>
                <c:pt idx="121">
                  <c:v>2.0000000000000001E-4</c:v>
                </c:pt>
                <c:pt idx="122">
                  <c:v>2.0000000000000001E-4</c:v>
                </c:pt>
                <c:pt idx="123">
                  <c:v>1E-4</c:v>
                </c:pt>
                <c:pt idx="124">
                  <c:v>0</c:v>
                </c:pt>
                <c:pt idx="125">
                  <c:v>1E-4</c:v>
                </c:pt>
                <c:pt idx="126">
                  <c:v>1E-4</c:v>
                </c:pt>
                <c:pt idx="127">
                  <c:v>1E-4</c:v>
                </c:pt>
                <c:pt idx="128">
                  <c:v>2.0000000000000001E-4</c:v>
                </c:pt>
                <c:pt idx="129">
                  <c:v>2.9999999999999997E-4</c:v>
                </c:pt>
                <c:pt idx="130">
                  <c:v>2.9999999999999997E-4</c:v>
                </c:pt>
                <c:pt idx="131">
                  <c:v>2.0000000000000001E-4</c:v>
                </c:pt>
                <c:pt idx="132">
                  <c:v>2.0000000000000001E-4</c:v>
                </c:pt>
                <c:pt idx="133">
                  <c:v>2.0000000000000001E-4</c:v>
                </c:pt>
                <c:pt idx="134">
                  <c:v>2.0000000000000001E-4</c:v>
                </c:pt>
                <c:pt idx="135">
                  <c:v>2.9999999999999997E-4</c:v>
                </c:pt>
                <c:pt idx="136">
                  <c:v>2.0000000000000001E-4</c:v>
                </c:pt>
                <c:pt idx="137">
                  <c:v>2.0000000000000001E-4</c:v>
                </c:pt>
                <c:pt idx="138">
                  <c:v>1E-4</c:v>
                </c:pt>
                <c:pt idx="139">
                  <c:v>1E-4</c:v>
                </c:pt>
                <c:pt idx="140">
                  <c:v>1E-4</c:v>
                </c:pt>
                <c:pt idx="141">
                  <c:v>1E-4</c:v>
                </c:pt>
                <c:pt idx="142">
                  <c:v>1E-4</c:v>
                </c:pt>
                <c:pt idx="143">
                  <c:v>0</c:v>
                </c:pt>
                <c:pt idx="144">
                  <c:v>-1E-4</c:v>
                </c:pt>
                <c:pt idx="145">
                  <c:v>-1E-4</c:v>
                </c:pt>
                <c:pt idx="146">
                  <c:v>-1E-4</c:v>
                </c:pt>
                <c:pt idx="147">
                  <c:v>0</c:v>
                </c:pt>
                <c:pt idx="148">
                  <c:v>0</c:v>
                </c:pt>
                <c:pt idx="149">
                  <c:v>1E-4</c:v>
                </c:pt>
                <c:pt idx="150">
                  <c:v>0</c:v>
                </c:pt>
                <c:pt idx="151">
                  <c:v>0</c:v>
                </c:pt>
                <c:pt idx="152">
                  <c:v>-1E-4</c:v>
                </c:pt>
                <c:pt idx="153">
                  <c:v>-1E-4</c:v>
                </c:pt>
                <c:pt idx="154">
                  <c:v>-1E-4</c:v>
                </c:pt>
                <c:pt idx="155">
                  <c:v>0</c:v>
                </c:pt>
                <c:pt idx="156">
                  <c:v>1E-4</c:v>
                </c:pt>
                <c:pt idx="157">
                  <c:v>1E-4</c:v>
                </c:pt>
                <c:pt idx="158">
                  <c:v>2.0000000000000001E-4</c:v>
                </c:pt>
                <c:pt idx="159">
                  <c:v>2.9999999999999997E-4</c:v>
                </c:pt>
                <c:pt idx="160">
                  <c:v>4.0000000000000002E-4</c:v>
                </c:pt>
                <c:pt idx="161">
                  <c:v>4.0000000000000002E-4</c:v>
                </c:pt>
                <c:pt idx="162">
                  <c:v>4.0000000000000002E-4</c:v>
                </c:pt>
                <c:pt idx="163">
                  <c:v>4.0000000000000002E-4</c:v>
                </c:pt>
                <c:pt idx="164">
                  <c:v>4.0000000000000002E-4</c:v>
                </c:pt>
                <c:pt idx="165">
                  <c:v>5.0000000000000001E-4</c:v>
                </c:pt>
                <c:pt idx="166">
                  <c:v>5.0000000000000001E-4</c:v>
                </c:pt>
                <c:pt idx="167">
                  <c:v>7.1000000000000002E-4</c:v>
                </c:pt>
                <c:pt idx="168">
                  <c:v>8.0999999999999996E-4</c:v>
                </c:pt>
                <c:pt idx="169">
                  <c:v>9.1E-4</c:v>
                </c:pt>
                <c:pt idx="170">
                  <c:v>1.01E-3</c:v>
                </c:pt>
                <c:pt idx="171">
                  <c:v>1.1100000000000001E-3</c:v>
                </c:pt>
                <c:pt idx="172">
                  <c:v>1.1100000000000001E-3</c:v>
                </c:pt>
                <c:pt idx="173">
                  <c:v>1.31E-3</c:v>
                </c:pt>
                <c:pt idx="174">
                  <c:v>1.5100000000000001E-3</c:v>
                </c:pt>
                <c:pt idx="175">
                  <c:v>1.7099999999999999E-3</c:v>
                </c:pt>
                <c:pt idx="176">
                  <c:v>1.92E-3</c:v>
                </c:pt>
                <c:pt idx="177">
                  <c:v>2.1199999999999999E-3</c:v>
                </c:pt>
                <c:pt idx="178">
                  <c:v>2.32E-3</c:v>
                </c:pt>
                <c:pt idx="179">
                  <c:v>2.4199999999999998E-3</c:v>
                </c:pt>
                <c:pt idx="180">
                  <c:v>2.5200000000000001E-3</c:v>
                </c:pt>
                <c:pt idx="181">
                  <c:v>2.6199999999999999E-3</c:v>
                </c:pt>
                <c:pt idx="182">
                  <c:v>2.7200000000000002E-3</c:v>
                </c:pt>
                <c:pt idx="183">
                  <c:v>2.7200000000000002E-3</c:v>
                </c:pt>
                <c:pt idx="184">
                  <c:v>2.82E-3</c:v>
                </c:pt>
                <c:pt idx="185">
                  <c:v>2.9299999999999999E-3</c:v>
                </c:pt>
                <c:pt idx="186">
                  <c:v>2.9299999999999999E-3</c:v>
                </c:pt>
                <c:pt idx="187">
                  <c:v>3.0300000000000001E-3</c:v>
                </c:pt>
                <c:pt idx="188">
                  <c:v>2.9299999999999999E-3</c:v>
                </c:pt>
                <c:pt idx="189">
                  <c:v>2.9299999999999999E-3</c:v>
                </c:pt>
                <c:pt idx="190">
                  <c:v>2.9299999999999999E-3</c:v>
                </c:pt>
                <c:pt idx="191">
                  <c:v>2.9299999999999999E-3</c:v>
                </c:pt>
                <c:pt idx="192">
                  <c:v>3.0300000000000001E-3</c:v>
                </c:pt>
                <c:pt idx="193">
                  <c:v>3.13E-3</c:v>
                </c:pt>
                <c:pt idx="194">
                  <c:v>3.3300000000000001E-3</c:v>
                </c:pt>
                <c:pt idx="195">
                  <c:v>3.4299999999999999E-3</c:v>
                </c:pt>
                <c:pt idx="196">
                  <c:v>3.5300000000000002E-3</c:v>
                </c:pt>
                <c:pt idx="197">
                  <c:v>3.7299999999999998E-3</c:v>
                </c:pt>
                <c:pt idx="198">
                  <c:v>3.9300000000000003E-3</c:v>
                </c:pt>
                <c:pt idx="199">
                  <c:v>4.1399999999999996E-3</c:v>
                </c:pt>
                <c:pt idx="200">
                  <c:v>4.4400000000000004E-3</c:v>
                </c:pt>
                <c:pt idx="201">
                  <c:v>4.64E-3</c:v>
                </c:pt>
                <c:pt idx="202">
                  <c:v>4.7400000000000003E-3</c:v>
                </c:pt>
                <c:pt idx="203">
                  <c:v>4.9399999999999999E-3</c:v>
                </c:pt>
                <c:pt idx="204">
                  <c:v>5.0400000000000002E-3</c:v>
                </c:pt>
                <c:pt idx="205">
                  <c:v>5.2500000000000003E-3</c:v>
                </c:pt>
                <c:pt idx="206">
                  <c:v>5.3499999999999997E-3</c:v>
                </c:pt>
                <c:pt idx="207">
                  <c:v>5.45E-3</c:v>
                </c:pt>
                <c:pt idx="208">
                  <c:v>5.6499999999999996E-3</c:v>
                </c:pt>
                <c:pt idx="209">
                  <c:v>5.7499999999999999E-3</c:v>
                </c:pt>
                <c:pt idx="210">
                  <c:v>5.9500000000000004E-3</c:v>
                </c:pt>
                <c:pt idx="211">
                  <c:v>6.0499999999999998E-3</c:v>
                </c:pt>
                <c:pt idx="212">
                  <c:v>6.1500000000000001E-3</c:v>
                </c:pt>
                <c:pt idx="213">
                  <c:v>6.3499999999999997E-3</c:v>
                </c:pt>
                <c:pt idx="214">
                  <c:v>6.4599999999999996E-3</c:v>
                </c:pt>
                <c:pt idx="215">
                  <c:v>6.6600000000000001E-3</c:v>
                </c:pt>
                <c:pt idx="216">
                  <c:v>6.7600000000000004E-3</c:v>
                </c:pt>
                <c:pt idx="217">
                  <c:v>6.96E-3</c:v>
                </c:pt>
                <c:pt idx="218">
                  <c:v>7.0600000000000003E-3</c:v>
                </c:pt>
                <c:pt idx="219">
                  <c:v>7.26E-3</c:v>
                </c:pt>
                <c:pt idx="220">
                  <c:v>7.26E-3</c:v>
                </c:pt>
                <c:pt idx="221">
                  <c:v>7.3600000000000002E-3</c:v>
                </c:pt>
                <c:pt idx="222">
                  <c:v>7.3600000000000002E-3</c:v>
                </c:pt>
                <c:pt idx="223">
                  <c:v>7.4599999999999996E-3</c:v>
                </c:pt>
                <c:pt idx="224">
                  <c:v>7.4599999999999996E-3</c:v>
                </c:pt>
                <c:pt idx="225">
                  <c:v>7.5700000000000003E-3</c:v>
                </c:pt>
                <c:pt idx="226">
                  <c:v>7.6699999999999997E-3</c:v>
                </c:pt>
                <c:pt idx="227">
                  <c:v>7.8700000000000003E-3</c:v>
                </c:pt>
                <c:pt idx="228">
                  <c:v>7.8700000000000003E-3</c:v>
                </c:pt>
                <c:pt idx="229">
                  <c:v>8.4700000000000001E-3</c:v>
                </c:pt>
                <c:pt idx="230">
                  <c:v>8.8800000000000007E-3</c:v>
                </c:pt>
                <c:pt idx="231">
                  <c:v>9.1800000000000007E-3</c:v>
                </c:pt>
                <c:pt idx="232">
                  <c:v>9.4800000000000006E-3</c:v>
                </c:pt>
                <c:pt idx="233">
                  <c:v>9.6799999999999994E-3</c:v>
                </c:pt>
                <c:pt idx="234">
                  <c:v>9.7800000000000005E-3</c:v>
                </c:pt>
                <c:pt idx="235">
                  <c:v>9.9900000000000006E-3</c:v>
                </c:pt>
                <c:pt idx="236">
                  <c:v>1.009E-2</c:v>
                </c:pt>
                <c:pt idx="237">
                  <c:v>1.0189999999999999E-2</c:v>
                </c:pt>
                <c:pt idx="238">
                  <c:v>1.0290000000000001E-2</c:v>
                </c:pt>
                <c:pt idx="239">
                  <c:v>1.0489999999999999E-2</c:v>
                </c:pt>
                <c:pt idx="240">
                  <c:v>1.069E-2</c:v>
                </c:pt>
                <c:pt idx="241">
                  <c:v>1.099E-2</c:v>
                </c:pt>
                <c:pt idx="242">
                  <c:v>1.1299999999999999E-2</c:v>
                </c:pt>
                <c:pt idx="243">
                  <c:v>1.14E-2</c:v>
                </c:pt>
                <c:pt idx="244">
                  <c:v>1.1599999999999999E-2</c:v>
                </c:pt>
                <c:pt idx="245">
                  <c:v>1.18E-2</c:v>
                </c:pt>
                <c:pt idx="246">
                  <c:v>1.1900000000000001E-2</c:v>
                </c:pt>
                <c:pt idx="247">
                  <c:v>1.21E-2</c:v>
                </c:pt>
                <c:pt idx="248">
                  <c:v>1.231E-2</c:v>
                </c:pt>
                <c:pt idx="249">
                  <c:v>1.251E-2</c:v>
                </c:pt>
                <c:pt idx="250">
                  <c:v>1.261E-2</c:v>
                </c:pt>
                <c:pt idx="251">
                  <c:v>1.261E-2</c:v>
                </c:pt>
                <c:pt idx="252">
                  <c:v>1.261E-2</c:v>
                </c:pt>
                <c:pt idx="253">
                  <c:v>1.2710000000000001E-2</c:v>
                </c:pt>
                <c:pt idx="254">
                  <c:v>1.291E-2</c:v>
                </c:pt>
                <c:pt idx="255">
                  <c:v>1.311E-2</c:v>
                </c:pt>
                <c:pt idx="256">
                  <c:v>1.342E-2</c:v>
                </c:pt>
                <c:pt idx="257">
                  <c:v>1.362E-2</c:v>
                </c:pt>
                <c:pt idx="258">
                  <c:v>1.372E-2</c:v>
                </c:pt>
                <c:pt idx="259">
                  <c:v>1.3820000000000001E-2</c:v>
                </c:pt>
                <c:pt idx="260">
                  <c:v>1.3820000000000001E-2</c:v>
                </c:pt>
                <c:pt idx="261">
                  <c:v>1.3820000000000001E-2</c:v>
                </c:pt>
                <c:pt idx="262">
                  <c:v>1.392E-2</c:v>
                </c:pt>
                <c:pt idx="263">
                  <c:v>1.4120000000000001E-2</c:v>
                </c:pt>
                <c:pt idx="264">
                  <c:v>1.4319999999999999E-2</c:v>
                </c:pt>
                <c:pt idx="265">
                  <c:v>1.452E-2</c:v>
                </c:pt>
                <c:pt idx="266">
                  <c:v>1.473E-2</c:v>
                </c:pt>
                <c:pt idx="267">
                  <c:v>1.4930000000000001E-2</c:v>
                </c:pt>
                <c:pt idx="268">
                  <c:v>1.503E-2</c:v>
                </c:pt>
                <c:pt idx="269">
                  <c:v>1.5129999999999999E-2</c:v>
                </c:pt>
                <c:pt idx="270">
                  <c:v>1.523E-2</c:v>
                </c:pt>
                <c:pt idx="271">
                  <c:v>1.5429999999999999E-2</c:v>
                </c:pt>
                <c:pt idx="272">
                  <c:v>1.5630000000000002E-2</c:v>
                </c:pt>
                <c:pt idx="273">
                  <c:v>1.584E-2</c:v>
                </c:pt>
                <c:pt idx="274">
                  <c:v>1.6140000000000002E-2</c:v>
                </c:pt>
                <c:pt idx="275">
                  <c:v>1.634E-2</c:v>
                </c:pt>
                <c:pt idx="276">
                  <c:v>1.6639999999999999E-2</c:v>
                </c:pt>
                <c:pt idx="277">
                  <c:v>1.6840000000000001E-2</c:v>
                </c:pt>
                <c:pt idx="278">
                  <c:v>1.695E-2</c:v>
                </c:pt>
                <c:pt idx="279">
                  <c:v>1.7049999999999999E-2</c:v>
                </c:pt>
                <c:pt idx="280">
                  <c:v>1.7250000000000001E-2</c:v>
                </c:pt>
                <c:pt idx="281">
                  <c:v>1.755E-2</c:v>
                </c:pt>
                <c:pt idx="282">
                  <c:v>1.7749999999999998E-2</c:v>
                </c:pt>
                <c:pt idx="283">
                  <c:v>1.806E-2</c:v>
                </c:pt>
                <c:pt idx="284">
                  <c:v>1.8259999999999998E-2</c:v>
                </c:pt>
                <c:pt idx="285">
                  <c:v>1.856E-2</c:v>
                </c:pt>
                <c:pt idx="286">
                  <c:v>1.8759999999999999E-2</c:v>
                </c:pt>
                <c:pt idx="287">
                  <c:v>1.9060000000000001E-2</c:v>
                </c:pt>
                <c:pt idx="288">
                  <c:v>1.9269999999999999E-2</c:v>
                </c:pt>
                <c:pt idx="289">
                  <c:v>1.9470000000000001E-2</c:v>
                </c:pt>
                <c:pt idx="290">
                  <c:v>1.967E-2</c:v>
                </c:pt>
                <c:pt idx="291">
                  <c:v>1.9869999999999999E-2</c:v>
                </c:pt>
                <c:pt idx="292">
                  <c:v>2.0070000000000001E-2</c:v>
                </c:pt>
                <c:pt idx="293">
                  <c:v>2.027E-2</c:v>
                </c:pt>
                <c:pt idx="294">
                  <c:v>2.0480000000000002E-2</c:v>
                </c:pt>
                <c:pt idx="295">
                  <c:v>2.068E-2</c:v>
                </c:pt>
                <c:pt idx="296">
                  <c:v>2.0979999999999999E-2</c:v>
                </c:pt>
                <c:pt idx="297">
                  <c:v>2.128E-2</c:v>
                </c:pt>
                <c:pt idx="298">
                  <c:v>2.1590000000000002E-2</c:v>
                </c:pt>
                <c:pt idx="299">
                  <c:v>2.189E-2</c:v>
                </c:pt>
                <c:pt idx="300">
                  <c:v>2.2190000000000001E-2</c:v>
                </c:pt>
                <c:pt idx="301">
                  <c:v>2.239E-2</c:v>
                </c:pt>
                <c:pt idx="302">
                  <c:v>2.2589999999999999E-2</c:v>
                </c:pt>
                <c:pt idx="303">
                  <c:v>2.2800000000000001E-2</c:v>
                </c:pt>
                <c:pt idx="304">
                  <c:v>2.29E-2</c:v>
                </c:pt>
                <c:pt idx="305">
                  <c:v>2.3E-2</c:v>
                </c:pt>
                <c:pt idx="306">
                  <c:v>2.3099999999999999E-2</c:v>
                </c:pt>
                <c:pt idx="307">
                  <c:v>2.3300000000000001E-2</c:v>
                </c:pt>
                <c:pt idx="308">
                  <c:v>2.35E-2</c:v>
                </c:pt>
                <c:pt idx="309">
                  <c:v>2.3800000000000002E-2</c:v>
                </c:pt>
                <c:pt idx="310">
                  <c:v>2.401E-2</c:v>
                </c:pt>
                <c:pt idx="311">
                  <c:v>2.4309999999999998E-2</c:v>
                </c:pt>
                <c:pt idx="312">
                  <c:v>2.461E-2</c:v>
                </c:pt>
                <c:pt idx="313">
                  <c:v>2.4910000000000002E-2</c:v>
                </c:pt>
                <c:pt idx="314">
                  <c:v>2.5219999999999999E-2</c:v>
                </c:pt>
                <c:pt idx="315">
                  <c:v>2.5420000000000002E-2</c:v>
                </c:pt>
                <c:pt idx="316">
                  <c:v>2.572E-2</c:v>
                </c:pt>
                <c:pt idx="317">
                  <c:v>2.6020000000000001E-2</c:v>
                </c:pt>
                <c:pt idx="318">
                  <c:v>2.623E-2</c:v>
                </c:pt>
                <c:pt idx="319">
                  <c:v>2.6630000000000001E-2</c:v>
                </c:pt>
                <c:pt idx="320">
                  <c:v>2.6929999999999999E-2</c:v>
                </c:pt>
                <c:pt idx="321">
                  <c:v>2.734E-2</c:v>
                </c:pt>
                <c:pt idx="322">
                  <c:v>2.7640000000000001E-2</c:v>
                </c:pt>
                <c:pt idx="323">
                  <c:v>2.794E-2</c:v>
                </c:pt>
                <c:pt idx="324">
                  <c:v>2.8240000000000001E-2</c:v>
                </c:pt>
                <c:pt idx="325">
                  <c:v>2.844E-2</c:v>
                </c:pt>
                <c:pt idx="326">
                  <c:v>2.8649999999999998E-2</c:v>
                </c:pt>
                <c:pt idx="327">
                  <c:v>2.8850000000000001E-2</c:v>
                </c:pt>
                <c:pt idx="328">
                  <c:v>2.9149999999999999E-2</c:v>
                </c:pt>
                <c:pt idx="329">
                  <c:v>2.9350000000000001E-2</c:v>
                </c:pt>
                <c:pt idx="330">
                  <c:v>2.9659999999999999E-2</c:v>
                </c:pt>
                <c:pt idx="331">
                  <c:v>2.9860000000000001E-2</c:v>
                </c:pt>
                <c:pt idx="332">
                  <c:v>3.0159999999999999E-2</c:v>
                </c:pt>
                <c:pt idx="333">
                  <c:v>3.0360000000000002E-2</c:v>
                </c:pt>
                <c:pt idx="334">
                  <c:v>3.0460000000000001E-2</c:v>
                </c:pt>
                <c:pt idx="335">
                  <c:v>3.0759999999999999E-2</c:v>
                </c:pt>
                <c:pt idx="336">
                  <c:v>3.107E-2</c:v>
                </c:pt>
                <c:pt idx="337">
                  <c:v>3.1269999999999999E-2</c:v>
                </c:pt>
                <c:pt idx="338">
                  <c:v>3.1370000000000002E-2</c:v>
                </c:pt>
                <c:pt idx="339">
                  <c:v>3.1570000000000001E-2</c:v>
                </c:pt>
                <c:pt idx="340">
                  <c:v>3.1669999999999997E-2</c:v>
                </c:pt>
                <c:pt idx="341">
                  <c:v>3.1870000000000002E-2</c:v>
                </c:pt>
                <c:pt idx="342">
                  <c:v>3.2079999999999997E-2</c:v>
                </c:pt>
                <c:pt idx="343">
                  <c:v>3.2379999999999999E-2</c:v>
                </c:pt>
                <c:pt idx="344">
                  <c:v>3.2680000000000001E-2</c:v>
                </c:pt>
                <c:pt idx="345">
                  <c:v>3.3079999999999998E-2</c:v>
                </c:pt>
                <c:pt idx="346">
                  <c:v>3.3489999999999999E-2</c:v>
                </c:pt>
                <c:pt idx="347">
                  <c:v>3.3989999999999999E-2</c:v>
                </c:pt>
                <c:pt idx="348">
                  <c:v>3.44E-2</c:v>
                </c:pt>
                <c:pt idx="349">
                  <c:v>3.4700000000000002E-2</c:v>
                </c:pt>
                <c:pt idx="350">
                  <c:v>3.49E-2</c:v>
                </c:pt>
                <c:pt idx="351">
                  <c:v>3.5099999999999999E-2</c:v>
                </c:pt>
                <c:pt idx="352">
                  <c:v>3.5299999999999998E-2</c:v>
                </c:pt>
                <c:pt idx="353">
                  <c:v>3.551E-2</c:v>
                </c:pt>
                <c:pt idx="354">
                  <c:v>3.5709999999999999E-2</c:v>
                </c:pt>
                <c:pt idx="355">
                  <c:v>3.601E-2</c:v>
                </c:pt>
                <c:pt idx="356">
                  <c:v>3.6310000000000002E-2</c:v>
                </c:pt>
                <c:pt idx="357">
                  <c:v>3.6720000000000003E-2</c:v>
                </c:pt>
                <c:pt idx="358">
                  <c:v>3.712E-2</c:v>
                </c:pt>
                <c:pt idx="359">
                  <c:v>3.7620000000000001E-2</c:v>
                </c:pt>
                <c:pt idx="360">
                  <c:v>3.8030000000000001E-2</c:v>
                </c:pt>
                <c:pt idx="361">
                  <c:v>3.8530000000000002E-2</c:v>
                </c:pt>
                <c:pt idx="362">
                  <c:v>3.8830000000000003E-2</c:v>
                </c:pt>
                <c:pt idx="363">
                  <c:v>3.9140000000000001E-2</c:v>
                </c:pt>
                <c:pt idx="364">
                  <c:v>3.934E-2</c:v>
                </c:pt>
                <c:pt idx="365">
                  <c:v>3.9640000000000002E-2</c:v>
                </c:pt>
                <c:pt idx="366">
                  <c:v>3.9940000000000003E-2</c:v>
                </c:pt>
                <c:pt idx="367">
                  <c:v>4.0149999999999998E-2</c:v>
                </c:pt>
                <c:pt idx="368">
                  <c:v>4.045E-2</c:v>
                </c:pt>
                <c:pt idx="369">
                  <c:v>4.0750000000000001E-2</c:v>
                </c:pt>
                <c:pt idx="370">
                  <c:v>4.095E-2</c:v>
                </c:pt>
                <c:pt idx="371">
                  <c:v>4.1360000000000001E-2</c:v>
                </c:pt>
                <c:pt idx="372">
                  <c:v>4.1660000000000003E-2</c:v>
                </c:pt>
                <c:pt idx="373">
                  <c:v>4.1959999999999997E-2</c:v>
                </c:pt>
                <c:pt idx="374">
                  <c:v>4.2259999999999999E-2</c:v>
                </c:pt>
                <c:pt idx="375">
                  <c:v>4.267E-2</c:v>
                </c:pt>
                <c:pt idx="376">
                  <c:v>4.317E-2</c:v>
                </c:pt>
                <c:pt idx="377">
                  <c:v>4.3679999999999997E-2</c:v>
                </c:pt>
                <c:pt idx="378">
                  <c:v>4.4080000000000001E-2</c:v>
                </c:pt>
                <c:pt idx="379">
                  <c:v>4.4580000000000002E-2</c:v>
                </c:pt>
                <c:pt idx="380">
                  <c:v>4.4990000000000002E-2</c:v>
                </c:pt>
                <c:pt idx="381">
                  <c:v>4.5289999999999997E-2</c:v>
                </c:pt>
                <c:pt idx="382">
                  <c:v>4.5490000000000003E-2</c:v>
                </c:pt>
                <c:pt idx="383">
                  <c:v>4.5789999999999997E-2</c:v>
                </c:pt>
                <c:pt idx="384">
                  <c:v>4.6100000000000002E-2</c:v>
                </c:pt>
                <c:pt idx="385">
                  <c:v>4.6399999999999997E-2</c:v>
                </c:pt>
                <c:pt idx="386">
                  <c:v>4.6800000000000001E-2</c:v>
                </c:pt>
                <c:pt idx="387">
                  <c:v>4.7210000000000002E-2</c:v>
                </c:pt>
                <c:pt idx="388">
                  <c:v>4.761E-2</c:v>
                </c:pt>
                <c:pt idx="389">
                  <c:v>4.8009999999999997E-2</c:v>
                </c:pt>
                <c:pt idx="390">
                  <c:v>4.8419999999999998E-2</c:v>
                </c:pt>
                <c:pt idx="391">
                  <c:v>4.8919999999999998E-2</c:v>
                </c:pt>
                <c:pt idx="392">
                  <c:v>4.9320000000000003E-2</c:v>
                </c:pt>
                <c:pt idx="393">
                  <c:v>4.9829999999999999E-2</c:v>
                </c:pt>
                <c:pt idx="394">
                  <c:v>5.0130000000000001E-2</c:v>
                </c:pt>
                <c:pt idx="395">
                  <c:v>5.0529999999999999E-2</c:v>
                </c:pt>
                <c:pt idx="396">
                  <c:v>5.074E-2</c:v>
                </c:pt>
                <c:pt idx="397">
                  <c:v>5.1040000000000002E-2</c:v>
                </c:pt>
                <c:pt idx="398">
                  <c:v>5.1339999999999997E-2</c:v>
                </c:pt>
                <c:pt idx="399">
                  <c:v>5.1749999999999997E-2</c:v>
                </c:pt>
                <c:pt idx="400">
                  <c:v>5.2049999999999999E-2</c:v>
                </c:pt>
                <c:pt idx="401">
                  <c:v>5.2549999999999999E-2</c:v>
                </c:pt>
                <c:pt idx="402">
                  <c:v>5.3060000000000003E-2</c:v>
                </c:pt>
                <c:pt idx="403">
                  <c:v>5.3560000000000003E-2</c:v>
                </c:pt>
                <c:pt idx="404">
                  <c:v>5.407E-2</c:v>
                </c:pt>
                <c:pt idx="405">
                  <c:v>5.4469999999999998E-2</c:v>
                </c:pt>
                <c:pt idx="406">
                  <c:v>5.4769999999999999E-2</c:v>
                </c:pt>
                <c:pt idx="407">
                  <c:v>5.5169999999999997E-2</c:v>
                </c:pt>
                <c:pt idx="408">
                  <c:v>5.5480000000000002E-2</c:v>
                </c:pt>
                <c:pt idx="409">
                  <c:v>5.5780000000000003E-2</c:v>
                </c:pt>
                <c:pt idx="410">
                  <c:v>5.6180000000000001E-2</c:v>
                </c:pt>
                <c:pt idx="411">
                  <c:v>5.6489999999999999E-2</c:v>
                </c:pt>
                <c:pt idx="412">
                  <c:v>5.6890000000000003E-2</c:v>
                </c:pt>
                <c:pt idx="413">
                  <c:v>5.7389999999999997E-2</c:v>
                </c:pt>
                <c:pt idx="414">
                  <c:v>5.7799999999999997E-2</c:v>
                </c:pt>
                <c:pt idx="415">
                  <c:v>5.8299999999999998E-2</c:v>
                </c:pt>
                <c:pt idx="416">
                  <c:v>5.8700000000000002E-2</c:v>
                </c:pt>
                <c:pt idx="417">
                  <c:v>5.901E-2</c:v>
                </c:pt>
                <c:pt idx="418">
                  <c:v>5.9310000000000002E-2</c:v>
                </c:pt>
                <c:pt idx="419">
                  <c:v>5.9709999999999999E-2</c:v>
                </c:pt>
                <c:pt idx="420">
                  <c:v>6.012E-2</c:v>
                </c:pt>
                <c:pt idx="421">
                  <c:v>6.062E-2</c:v>
                </c:pt>
                <c:pt idx="422">
                  <c:v>6.1129999999999997E-2</c:v>
                </c:pt>
                <c:pt idx="423">
                  <c:v>6.1530000000000001E-2</c:v>
                </c:pt>
                <c:pt idx="424">
                  <c:v>6.1830000000000003E-2</c:v>
                </c:pt>
                <c:pt idx="425">
                  <c:v>6.2239999999999997E-2</c:v>
                </c:pt>
                <c:pt idx="426">
                  <c:v>6.2539999999999998E-2</c:v>
                </c:pt>
                <c:pt idx="427">
                  <c:v>6.2939999999999996E-2</c:v>
                </c:pt>
                <c:pt idx="428">
                  <c:v>6.3339999999999994E-2</c:v>
                </c:pt>
                <c:pt idx="429">
                  <c:v>6.3850000000000004E-2</c:v>
                </c:pt>
                <c:pt idx="430">
                  <c:v>6.4250000000000002E-2</c:v>
                </c:pt>
                <c:pt idx="431">
                  <c:v>6.4759999999999998E-2</c:v>
                </c:pt>
                <c:pt idx="432">
                  <c:v>6.5259999999999999E-2</c:v>
                </c:pt>
                <c:pt idx="433">
                  <c:v>6.5769999999999995E-2</c:v>
                </c:pt>
                <c:pt idx="434">
                  <c:v>6.6369999999999998E-2</c:v>
                </c:pt>
                <c:pt idx="435">
                  <c:v>6.6879999999999995E-2</c:v>
                </c:pt>
                <c:pt idx="436">
                  <c:v>6.7280000000000006E-2</c:v>
                </c:pt>
                <c:pt idx="437">
                  <c:v>6.7680000000000004E-2</c:v>
                </c:pt>
                <c:pt idx="438">
                  <c:v>6.8089999999999998E-2</c:v>
                </c:pt>
                <c:pt idx="439">
                  <c:v>6.8489999999999995E-2</c:v>
                </c:pt>
                <c:pt idx="440">
                  <c:v>6.8989999999999996E-2</c:v>
                </c:pt>
                <c:pt idx="441">
                  <c:v>6.9400000000000003E-2</c:v>
                </c:pt>
                <c:pt idx="442">
                  <c:v>6.9900000000000004E-2</c:v>
                </c:pt>
                <c:pt idx="443">
                  <c:v>7.0300000000000001E-2</c:v>
                </c:pt>
                <c:pt idx="444">
                  <c:v>7.0709999999999995E-2</c:v>
                </c:pt>
                <c:pt idx="445">
                  <c:v>7.1209999999999996E-2</c:v>
                </c:pt>
                <c:pt idx="446">
                  <c:v>7.1620000000000003E-2</c:v>
                </c:pt>
                <c:pt idx="447">
                  <c:v>7.2120000000000004E-2</c:v>
                </c:pt>
                <c:pt idx="448">
                  <c:v>7.2520000000000001E-2</c:v>
                </c:pt>
                <c:pt idx="449">
                  <c:v>7.3029999999999998E-2</c:v>
                </c:pt>
                <c:pt idx="450">
                  <c:v>7.3330000000000006E-2</c:v>
                </c:pt>
                <c:pt idx="451">
                  <c:v>7.3730000000000004E-2</c:v>
                </c:pt>
                <c:pt idx="452">
                  <c:v>7.424E-2</c:v>
                </c:pt>
                <c:pt idx="453">
                  <c:v>7.4639999999999998E-2</c:v>
                </c:pt>
                <c:pt idx="454">
                  <c:v>7.5149999999999995E-2</c:v>
                </c:pt>
                <c:pt idx="455">
                  <c:v>7.5649999999999995E-2</c:v>
                </c:pt>
                <c:pt idx="456">
                  <c:v>7.6149999999999995E-2</c:v>
                </c:pt>
                <c:pt idx="457">
                  <c:v>7.6660000000000006E-2</c:v>
                </c:pt>
                <c:pt idx="458">
                  <c:v>7.7259999999999995E-2</c:v>
                </c:pt>
                <c:pt idx="459">
                  <c:v>7.7869999999999995E-2</c:v>
                </c:pt>
                <c:pt idx="460">
                  <c:v>7.8369999999999995E-2</c:v>
                </c:pt>
                <c:pt idx="461">
                  <c:v>7.8979999999999995E-2</c:v>
                </c:pt>
                <c:pt idx="462">
                  <c:v>7.9380000000000006E-2</c:v>
                </c:pt>
                <c:pt idx="463">
                  <c:v>7.9890000000000003E-2</c:v>
                </c:pt>
                <c:pt idx="464">
                  <c:v>8.0390000000000003E-2</c:v>
                </c:pt>
                <c:pt idx="465">
                  <c:v>8.1000000000000003E-2</c:v>
                </c:pt>
                <c:pt idx="466">
                  <c:v>8.1600000000000006E-2</c:v>
                </c:pt>
                <c:pt idx="467">
                  <c:v>8.2110000000000002E-2</c:v>
                </c:pt>
                <c:pt idx="468">
                  <c:v>8.2610000000000003E-2</c:v>
                </c:pt>
                <c:pt idx="469">
                  <c:v>8.3110000000000003E-2</c:v>
                </c:pt>
                <c:pt idx="470">
                  <c:v>8.3519999999999997E-2</c:v>
                </c:pt>
                <c:pt idx="471">
                  <c:v>8.412E-2</c:v>
                </c:pt>
                <c:pt idx="472">
                  <c:v>8.4629999999999997E-2</c:v>
                </c:pt>
                <c:pt idx="473">
                  <c:v>8.5129999999999997E-2</c:v>
                </c:pt>
                <c:pt idx="474">
                  <c:v>8.5639999999999994E-2</c:v>
                </c:pt>
                <c:pt idx="475">
                  <c:v>8.6139999999999994E-2</c:v>
                </c:pt>
                <c:pt idx="476">
                  <c:v>8.6650000000000005E-2</c:v>
                </c:pt>
                <c:pt idx="477">
                  <c:v>8.7150000000000005E-2</c:v>
                </c:pt>
                <c:pt idx="478">
                  <c:v>8.7650000000000006E-2</c:v>
                </c:pt>
                <c:pt idx="479">
                  <c:v>8.8160000000000002E-2</c:v>
                </c:pt>
                <c:pt idx="480">
                  <c:v>8.856E-2</c:v>
                </c:pt>
                <c:pt idx="481">
                  <c:v>8.9169999999999999E-2</c:v>
                </c:pt>
                <c:pt idx="482">
                  <c:v>8.967E-2</c:v>
                </c:pt>
                <c:pt idx="483">
                  <c:v>9.0279999999999999E-2</c:v>
                </c:pt>
                <c:pt idx="484">
                  <c:v>9.0880000000000002E-2</c:v>
                </c:pt>
                <c:pt idx="485">
                  <c:v>9.1490000000000002E-2</c:v>
                </c:pt>
                <c:pt idx="486">
                  <c:v>9.2090000000000005E-2</c:v>
                </c:pt>
                <c:pt idx="487">
                  <c:v>9.2700000000000005E-2</c:v>
                </c:pt>
                <c:pt idx="488">
                  <c:v>9.3299999999999994E-2</c:v>
                </c:pt>
                <c:pt idx="489">
                  <c:v>9.3810000000000004E-2</c:v>
                </c:pt>
                <c:pt idx="490">
                  <c:v>9.4409999999999994E-2</c:v>
                </c:pt>
                <c:pt idx="491">
                  <c:v>9.5019999999999993E-2</c:v>
                </c:pt>
                <c:pt idx="492">
                  <c:v>9.5619999999999997E-2</c:v>
                </c:pt>
                <c:pt idx="493">
                  <c:v>9.6329999999999999E-2</c:v>
                </c:pt>
                <c:pt idx="494">
                  <c:v>9.7030000000000005E-2</c:v>
                </c:pt>
                <c:pt idx="495">
                  <c:v>9.7739999999999994E-2</c:v>
                </c:pt>
                <c:pt idx="496">
                  <c:v>9.8350000000000007E-2</c:v>
                </c:pt>
                <c:pt idx="497">
                  <c:v>9.8849999999999993E-2</c:v>
                </c:pt>
                <c:pt idx="498">
                  <c:v>9.9349999999999994E-2</c:v>
                </c:pt>
                <c:pt idx="499">
                  <c:v>9.9860000000000004E-2</c:v>
                </c:pt>
                <c:pt idx="500">
                  <c:v>0.10026</c:v>
                </c:pt>
                <c:pt idx="501">
                  <c:v>0.10077</c:v>
                </c:pt>
                <c:pt idx="502">
                  <c:v>0.10127</c:v>
                </c:pt>
                <c:pt idx="503">
                  <c:v>0.10178</c:v>
                </c:pt>
                <c:pt idx="504">
                  <c:v>0.10218000000000001</c:v>
                </c:pt>
                <c:pt idx="505">
                  <c:v>0.10267999999999999</c:v>
                </c:pt>
                <c:pt idx="506">
                  <c:v>0.10319</c:v>
                </c:pt>
                <c:pt idx="507">
                  <c:v>0.10378999999999999</c:v>
                </c:pt>
                <c:pt idx="508">
                  <c:v>0.1045</c:v>
                </c:pt>
                <c:pt idx="509">
                  <c:v>0.1052</c:v>
                </c:pt>
                <c:pt idx="510">
                  <c:v>0.10581</c:v>
                </c:pt>
                <c:pt idx="511">
                  <c:v>0.10631</c:v>
                </c:pt>
                <c:pt idx="512">
                  <c:v>0.10682</c:v>
                </c:pt>
                <c:pt idx="513">
                  <c:v>0.10742</c:v>
                </c:pt>
                <c:pt idx="514">
                  <c:v>0.10803</c:v>
                </c:pt>
                <c:pt idx="515">
                  <c:v>0.10853</c:v>
                </c:pt>
                <c:pt idx="516">
                  <c:v>0.10894</c:v>
                </c:pt>
                <c:pt idx="517">
                  <c:v>0.10934000000000001</c:v>
                </c:pt>
                <c:pt idx="518">
                  <c:v>0.10983999999999999</c:v>
                </c:pt>
                <c:pt idx="519">
                  <c:v>0.11045000000000001</c:v>
                </c:pt>
                <c:pt idx="520">
                  <c:v>0.11106000000000001</c:v>
                </c:pt>
                <c:pt idx="521">
                  <c:v>0.11166</c:v>
                </c:pt>
                <c:pt idx="522">
                  <c:v>0.11226999999999999</c:v>
                </c:pt>
                <c:pt idx="523">
                  <c:v>0.11287</c:v>
                </c:pt>
                <c:pt idx="524">
                  <c:v>0.11348</c:v>
                </c:pt>
                <c:pt idx="525">
                  <c:v>0.11418</c:v>
                </c:pt>
                <c:pt idx="526">
                  <c:v>0.11489000000000001</c:v>
                </c:pt>
                <c:pt idx="527">
                  <c:v>0.11549</c:v>
                </c:pt>
                <c:pt idx="528">
                  <c:v>0.11600000000000001</c:v>
                </c:pt>
                <c:pt idx="529">
                  <c:v>0.1166</c:v>
                </c:pt>
                <c:pt idx="530">
                  <c:v>0.11720999999999999</c:v>
                </c:pt>
                <c:pt idx="531">
                  <c:v>0.11781</c:v>
                </c:pt>
                <c:pt idx="532">
                  <c:v>0.11831999999999999</c:v>
                </c:pt>
                <c:pt idx="533">
                  <c:v>0.11892</c:v>
                </c:pt>
                <c:pt idx="534">
                  <c:v>0.11942999999999999</c:v>
                </c:pt>
                <c:pt idx="535">
                  <c:v>0.12013</c:v>
                </c:pt>
                <c:pt idx="536">
                  <c:v>0.12074</c:v>
                </c:pt>
                <c:pt idx="537">
                  <c:v>0.12144000000000001</c:v>
                </c:pt>
                <c:pt idx="538">
                  <c:v>0.12195</c:v>
                </c:pt>
                <c:pt idx="539">
                  <c:v>0.12255000000000001</c:v>
                </c:pt>
                <c:pt idx="540">
                  <c:v>0.12306</c:v>
                </c:pt>
                <c:pt idx="541">
                  <c:v>0.12366000000000001</c:v>
                </c:pt>
                <c:pt idx="542">
                  <c:v>0.12447</c:v>
                </c:pt>
                <c:pt idx="543">
                  <c:v>0.12537999999999999</c:v>
                </c:pt>
                <c:pt idx="544">
                  <c:v>0.12629000000000001</c:v>
                </c:pt>
                <c:pt idx="545">
                  <c:v>0.12709000000000001</c:v>
                </c:pt>
                <c:pt idx="546">
                  <c:v>0.1278</c:v>
                </c:pt>
                <c:pt idx="547">
                  <c:v>0.12820000000000001</c:v>
                </c:pt>
                <c:pt idx="548">
                  <c:v>0.12861</c:v>
                </c:pt>
                <c:pt idx="549">
                  <c:v>0.12901000000000001</c:v>
                </c:pt>
                <c:pt idx="550">
                  <c:v>0.12931000000000001</c:v>
                </c:pt>
                <c:pt idx="551">
                  <c:v>0.12972</c:v>
                </c:pt>
                <c:pt idx="552">
                  <c:v>0.13012000000000001</c:v>
                </c:pt>
                <c:pt idx="553">
                  <c:v>0.13062000000000001</c:v>
                </c:pt>
                <c:pt idx="554">
                  <c:v>0.13123000000000001</c:v>
                </c:pt>
                <c:pt idx="555">
                  <c:v>0.13173000000000001</c:v>
                </c:pt>
                <c:pt idx="556">
                  <c:v>0.13234000000000001</c:v>
                </c:pt>
                <c:pt idx="557">
                  <c:v>0.13284000000000001</c:v>
                </c:pt>
                <c:pt idx="558">
                  <c:v>0.13345000000000001</c:v>
                </c:pt>
                <c:pt idx="559">
                  <c:v>0.13405</c:v>
                </c:pt>
                <c:pt idx="560">
                  <c:v>0.13466</c:v>
                </c:pt>
                <c:pt idx="561">
                  <c:v>0.13536000000000001</c:v>
                </c:pt>
                <c:pt idx="562">
                  <c:v>0.13607</c:v>
                </c:pt>
                <c:pt idx="563">
                  <c:v>0.13678000000000001</c:v>
                </c:pt>
                <c:pt idx="564">
                  <c:v>0.13728000000000001</c:v>
                </c:pt>
                <c:pt idx="565">
                  <c:v>0.13789000000000001</c:v>
                </c:pt>
                <c:pt idx="566">
                  <c:v>0.13858999999999999</c:v>
                </c:pt>
                <c:pt idx="567">
                  <c:v>0.1394</c:v>
                </c:pt>
                <c:pt idx="568">
                  <c:v>0.14011000000000001</c:v>
                </c:pt>
                <c:pt idx="569">
                  <c:v>0.14080999999999999</c:v>
                </c:pt>
                <c:pt idx="570">
                  <c:v>0.14132</c:v>
                </c:pt>
                <c:pt idx="571">
                  <c:v>0.14191999999999999</c:v>
                </c:pt>
                <c:pt idx="572">
                  <c:v>0.14241999999999999</c:v>
                </c:pt>
                <c:pt idx="573">
                  <c:v>0.14302999999999999</c:v>
                </c:pt>
                <c:pt idx="574">
                  <c:v>0.14363999999999999</c:v>
                </c:pt>
                <c:pt idx="575">
                  <c:v>0.14434</c:v>
                </c:pt>
                <c:pt idx="576">
                  <c:v>0.14495</c:v>
                </c:pt>
                <c:pt idx="577">
                  <c:v>0.14555000000000001</c:v>
                </c:pt>
                <c:pt idx="578">
                  <c:v>0.14606</c:v>
                </c:pt>
                <c:pt idx="579">
                  <c:v>0.14666000000000001</c:v>
                </c:pt>
                <c:pt idx="580">
                  <c:v>0.14727000000000001</c:v>
                </c:pt>
                <c:pt idx="581">
                  <c:v>0.14796999999999999</c:v>
                </c:pt>
                <c:pt idx="582">
                  <c:v>0.14857999999999999</c:v>
                </c:pt>
                <c:pt idx="583">
                  <c:v>0.14928</c:v>
                </c:pt>
                <c:pt idx="584">
                  <c:v>0.14999000000000001</c:v>
                </c:pt>
                <c:pt idx="585">
                  <c:v>0.1507</c:v>
                </c:pt>
                <c:pt idx="586">
                  <c:v>0.15129999999999999</c:v>
                </c:pt>
                <c:pt idx="587">
                  <c:v>0.15190999999999999</c:v>
                </c:pt>
                <c:pt idx="588">
                  <c:v>0.15251000000000001</c:v>
                </c:pt>
                <c:pt idx="589">
                  <c:v>0.15312000000000001</c:v>
                </c:pt>
                <c:pt idx="590">
                  <c:v>0.15382000000000001</c:v>
                </c:pt>
                <c:pt idx="591">
                  <c:v>0.15453</c:v>
                </c:pt>
                <c:pt idx="592">
                  <c:v>0.15512999999999999</c:v>
                </c:pt>
                <c:pt idx="593">
                  <c:v>0.15564</c:v>
                </c:pt>
                <c:pt idx="594">
                  <c:v>0.15614</c:v>
                </c:pt>
                <c:pt idx="595">
                  <c:v>0.15665000000000001</c:v>
                </c:pt>
                <c:pt idx="596">
                  <c:v>0.15725</c:v>
                </c:pt>
                <c:pt idx="597">
                  <c:v>0.15786</c:v>
                </c:pt>
                <c:pt idx="598">
                  <c:v>0.15845999999999999</c:v>
                </c:pt>
                <c:pt idx="599">
                  <c:v>0.15917000000000001</c:v>
                </c:pt>
                <c:pt idx="600">
                  <c:v>0.15967000000000001</c:v>
                </c:pt>
                <c:pt idx="601">
                  <c:v>0.16028000000000001</c:v>
                </c:pt>
                <c:pt idx="602">
                  <c:v>0.16078000000000001</c:v>
                </c:pt>
                <c:pt idx="603">
                  <c:v>0.16139000000000001</c:v>
                </c:pt>
                <c:pt idx="604">
                  <c:v>0.16199</c:v>
                </c:pt>
                <c:pt idx="605">
                  <c:v>0.16250000000000001</c:v>
                </c:pt>
                <c:pt idx="606">
                  <c:v>0.16309999999999999</c:v>
                </c:pt>
                <c:pt idx="607">
                  <c:v>0.16361000000000001</c:v>
                </c:pt>
                <c:pt idx="608">
                  <c:v>0.16411000000000001</c:v>
                </c:pt>
                <c:pt idx="609">
                  <c:v>0.16461999999999999</c:v>
                </c:pt>
                <c:pt idx="610">
                  <c:v>0.16511999999999999</c:v>
                </c:pt>
                <c:pt idx="611">
                  <c:v>0.16572999999999999</c:v>
                </c:pt>
                <c:pt idx="612">
                  <c:v>0.16622999999999999</c:v>
                </c:pt>
                <c:pt idx="613">
                  <c:v>0.16672999999999999</c:v>
                </c:pt>
                <c:pt idx="614">
                  <c:v>0.16714000000000001</c:v>
                </c:pt>
                <c:pt idx="615">
                  <c:v>0.16764000000000001</c:v>
                </c:pt>
                <c:pt idx="616">
                  <c:v>0.16814999999999999</c:v>
                </c:pt>
                <c:pt idx="617">
                  <c:v>0.16864999999999999</c:v>
                </c:pt>
                <c:pt idx="618">
                  <c:v>0.16905000000000001</c:v>
                </c:pt>
                <c:pt idx="619">
                  <c:v>0.16955999999999999</c:v>
                </c:pt>
                <c:pt idx="620">
                  <c:v>0.17005999999999999</c:v>
                </c:pt>
                <c:pt idx="621">
                  <c:v>0.17057</c:v>
                </c:pt>
                <c:pt idx="622">
                  <c:v>0.17107</c:v>
                </c:pt>
                <c:pt idx="623">
                  <c:v>0.17158000000000001</c:v>
                </c:pt>
                <c:pt idx="624">
                  <c:v>0.17197999999999999</c:v>
                </c:pt>
                <c:pt idx="625">
                  <c:v>0.17238000000000001</c:v>
                </c:pt>
                <c:pt idx="626">
                  <c:v>0.17269000000000001</c:v>
                </c:pt>
                <c:pt idx="627">
                  <c:v>0.17308999999999999</c:v>
                </c:pt>
                <c:pt idx="628">
                  <c:v>0.17349000000000001</c:v>
                </c:pt>
                <c:pt idx="629">
                  <c:v>0.1739</c:v>
                </c:pt>
                <c:pt idx="630">
                  <c:v>0.17430000000000001</c:v>
                </c:pt>
                <c:pt idx="631">
                  <c:v>0.17480000000000001</c:v>
                </c:pt>
                <c:pt idx="632">
                  <c:v>0.17530999999999999</c:v>
                </c:pt>
                <c:pt idx="633">
                  <c:v>0.17591000000000001</c:v>
                </c:pt>
                <c:pt idx="634">
                  <c:v>0.17641999999999999</c:v>
                </c:pt>
                <c:pt idx="635">
                  <c:v>0.17682</c:v>
                </c:pt>
                <c:pt idx="636">
                  <c:v>0.17732999999999999</c:v>
                </c:pt>
                <c:pt idx="637">
                  <c:v>0.17782999999999999</c:v>
                </c:pt>
                <c:pt idx="638">
                  <c:v>0.17832999999999999</c:v>
                </c:pt>
                <c:pt idx="639">
                  <c:v>0.17884</c:v>
                </c:pt>
                <c:pt idx="640">
                  <c:v>0.17934</c:v>
                </c:pt>
                <c:pt idx="641">
                  <c:v>0.17985000000000001</c:v>
                </c:pt>
                <c:pt idx="642">
                  <c:v>0.18024999999999999</c:v>
                </c:pt>
                <c:pt idx="643">
                  <c:v>0.18065000000000001</c:v>
                </c:pt>
                <c:pt idx="644">
                  <c:v>0.18106</c:v>
                </c:pt>
                <c:pt idx="645">
                  <c:v>0.18146000000000001</c:v>
                </c:pt>
                <c:pt idx="646">
                  <c:v>0.18185999999999999</c:v>
                </c:pt>
                <c:pt idx="647">
                  <c:v>0.18226999999999999</c:v>
                </c:pt>
                <c:pt idx="648">
                  <c:v>0.18267</c:v>
                </c:pt>
                <c:pt idx="649">
                  <c:v>0.18307000000000001</c:v>
                </c:pt>
                <c:pt idx="650">
                  <c:v>0.18348</c:v>
                </c:pt>
                <c:pt idx="651">
                  <c:v>0.18387999999999999</c:v>
                </c:pt>
                <c:pt idx="652">
                  <c:v>0.18429000000000001</c:v>
                </c:pt>
                <c:pt idx="653">
                  <c:v>0.18468999999999999</c:v>
                </c:pt>
                <c:pt idx="654">
                  <c:v>0.18509</c:v>
                </c:pt>
                <c:pt idx="655">
                  <c:v>0.18559999999999999</c:v>
                </c:pt>
                <c:pt idx="656">
                  <c:v>0.18609999999999999</c:v>
                </c:pt>
                <c:pt idx="657">
                  <c:v>0.18659999999999999</c:v>
                </c:pt>
                <c:pt idx="658">
                  <c:v>0.18701000000000001</c:v>
                </c:pt>
                <c:pt idx="659">
                  <c:v>0.18751000000000001</c:v>
                </c:pt>
                <c:pt idx="660">
                  <c:v>0.18792</c:v>
                </c:pt>
                <c:pt idx="661">
                  <c:v>0.18842</c:v>
                </c:pt>
                <c:pt idx="662">
                  <c:v>0.18881999999999999</c:v>
                </c:pt>
                <c:pt idx="663">
                  <c:v>0.18933</c:v>
                </c:pt>
                <c:pt idx="664">
                  <c:v>0.18962999999999999</c:v>
                </c:pt>
                <c:pt idx="665">
                  <c:v>0.18992999999999999</c:v>
                </c:pt>
                <c:pt idx="666">
                  <c:v>0.19023999999999999</c:v>
                </c:pt>
                <c:pt idx="667">
                  <c:v>0.19053999999999999</c:v>
                </c:pt>
                <c:pt idx="668">
                  <c:v>0.19094</c:v>
                </c:pt>
                <c:pt idx="669">
                  <c:v>0.19145000000000001</c:v>
                </c:pt>
                <c:pt idx="670">
                  <c:v>0.19184999999999999</c:v>
                </c:pt>
                <c:pt idx="671">
                  <c:v>0.19245999999999999</c:v>
                </c:pt>
                <c:pt idx="672">
                  <c:v>0.19295999999999999</c:v>
                </c:pt>
                <c:pt idx="673">
                  <c:v>0.19345999999999999</c:v>
                </c:pt>
                <c:pt idx="674">
                  <c:v>0.19406999999999999</c:v>
                </c:pt>
                <c:pt idx="675">
                  <c:v>0.19456999999999999</c:v>
                </c:pt>
                <c:pt idx="676">
                  <c:v>0.19497999999999999</c:v>
                </c:pt>
                <c:pt idx="677">
                  <c:v>0.19538</c:v>
                </c:pt>
                <c:pt idx="678">
                  <c:v>0.19578000000000001</c:v>
                </c:pt>
                <c:pt idx="679">
                  <c:v>0.19619</c:v>
                </c:pt>
                <c:pt idx="680">
                  <c:v>0.19649</c:v>
                </c:pt>
                <c:pt idx="681">
                  <c:v>0.19669</c:v>
                </c:pt>
                <c:pt idx="682">
                  <c:v>0.19699</c:v>
                </c:pt>
                <c:pt idx="683">
                  <c:v>0.1973</c:v>
                </c:pt>
                <c:pt idx="684">
                  <c:v>0.19769999999999999</c:v>
                </c:pt>
                <c:pt idx="685">
                  <c:v>0.19819999999999999</c:v>
                </c:pt>
                <c:pt idx="686">
                  <c:v>0.19871</c:v>
                </c:pt>
                <c:pt idx="687">
                  <c:v>0.19911000000000001</c:v>
                </c:pt>
                <c:pt idx="688">
                  <c:v>0.19952</c:v>
                </c:pt>
                <c:pt idx="689">
                  <c:v>0.19982</c:v>
                </c:pt>
                <c:pt idx="690">
                  <c:v>0.20002</c:v>
                </c:pt>
                <c:pt idx="691">
                  <c:v>0.20032</c:v>
                </c:pt>
                <c:pt idx="692">
                  <c:v>0.20063</c:v>
                </c:pt>
                <c:pt idx="693">
                  <c:v>0.20093</c:v>
                </c:pt>
                <c:pt idx="694">
                  <c:v>0.20122999999999999</c:v>
                </c:pt>
                <c:pt idx="695">
                  <c:v>0.20152999999999999</c:v>
                </c:pt>
                <c:pt idx="696">
                  <c:v>0.20183999999999999</c:v>
                </c:pt>
                <c:pt idx="697">
                  <c:v>0.20213999999999999</c:v>
                </c:pt>
                <c:pt idx="698">
                  <c:v>0.20244000000000001</c:v>
                </c:pt>
                <c:pt idx="699">
                  <c:v>0.20274</c:v>
                </c:pt>
                <c:pt idx="700">
                  <c:v>0.20294999999999999</c:v>
                </c:pt>
                <c:pt idx="701">
                  <c:v>0.20315</c:v>
                </c:pt>
                <c:pt idx="702">
                  <c:v>0.20324999999999999</c:v>
                </c:pt>
                <c:pt idx="703">
                  <c:v>0.20335</c:v>
                </c:pt>
                <c:pt idx="704">
                  <c:v>0.20355000000000001</c:v>
                </c:pt>
                <c:pt idx="705">
                  <c:v>0.20374999999999999</c:v>
                </c:pt>
                <c:pt idx="706">
                  <c:v>0.20394999999999999</c:v>
                </c:pt>
                <c:pt idx="707">
                  <c:v>0.20426</c:v>
                </c:pt>
                <c:pt idx="708">
                  <c:v>0.20455999999999999</c:v>
                </c:pt>
                <c:pt idx="709">
                  <c:v>0.20496</c:v>
                </c:pt>
                <c:pt idx="710">
                  <c:v>0.20516000000000001</c:v>
                </c:pt>
                <c:pt idx="711">
                  <c:v>0.20547000000000001</c:v>
                </c:pt>
                <c:pt idx="712">
                  <c:v>0.20577000000000001</c:v>
                </c:pt>
                <c:pt idx="713">
                  <c:v>0.20607</c:v>
                </c:pt>
                <c:pt idx="714">
                  <c:v>0.20637</c:v>
                </c:pt>
                <c:pt idx="715">
                  <c:v>0.20658000000000001</c:v>
                </c:pt>
                <c:pt idx="716">
                  <c:v>0.20688000000000001</c:v>
                </c:pt>
                <c:pt idx="717">
                  <c:v>0.20718</c:v>
                </c:pt>
                <c:pt idx="718">
                  <c:v>0.20738000000000001</c:v>
                </c:pt>
                <c:pt idx="719">
                  <c:v>0.20779</c:v>
                </c:pt>
                <c:pt idx="720">
                  <c:v>0.20809</c:v>
                </c:pt>
                <c:pt idx="721">
                  <c:v>0.20849000000000001</c:v>
                </c:pt>
                <c:pt idx="722">
                  <c:v>0.20880000000000001</c:v>
                </c:pt>
                <c:pt idx="723">
                  <c:v>0.20910000000000001</c:v>
                </c:pt>
                <c:pt idx="724">
                  <c:v>0.20930000000000001</c:v>
                </c:pt>
                <c:pt idx="725">
                  <c:v>0.20949999999999999</c:v>
                </c:pt>
                <c:pt idx="726">
                  <c:v>0.2097</c:v>
                </c:pt>
                <c:pt idx="727">
                  <c:v>0.20991000000000001</c:v>
                </c:pt>
                <c:pt idx="728">
                  <c:v>0.21010999999999999</c:v>
                </c:pt>
                <c:pt idx="729">
                  <c:v>0.21021000000000001</c:v>
                </c:pt>
                <c:pt idx="730">
                  <c:v>0.21041000000000001</c:v>
                </c:pt>
                <c:pt idx="731">
                  <c:v>0.21060999999999999</c:v>
                </c:pt>
                <c:pt idx="732">
                  <c:v>0.21071000000000001</c:v>
                </c:pt>
                <c:pt idx="733">
                  <c:v>0.21101</c:v>
                </c:pt>
                <c:pt idx="734">
                  <c:v>0.21121999999999999</c:v>
                </c:pt>
                <c:pt idx="735">
                  <c:v>0.21162</c:v>
                </c:pt>
                <c:pt idx="736">
                  <c:v>0.21201999999999999</c:v>
                </c:pt>
                <c:pt idx="737">
                  <c:v>0.21253</c:v>
                </c:pt>
                <c:pt idx="738">
                  <c:v>0.21282999999999999</c:v>
                </c:pt>
                <c:pt idx="739">
                  <c:v>0.21312999999999999</c:v>
                </c:pt>
                <c:pt idx="740">
                  <c:v>0.21323</c:v>
                </c:pt>
                <c:pt idx="741">
                  <c:v>0.21332999999999999</c:v>
                </c:pt>
                <c:pt idx="742">
                  <c:v>0.21343999999999999</c:v>
                </c:pt>
                <c:pt idx="743">
                  <c:v>0.21354000000000001</c:v>
                </c:pt>
                <c:pt idx="744">
                  <c:v>0.21374000000000001</c:v>
                </c:pt>
                <c:pt idx="745">
                  <c:v>0.21404000000000001</c:v>
                </c:pt>
                <c:pt idx="746">
                  <c:v>0.21424000000000001</c:v>
                </c:pt>
                <c:pt idx="747">
                  <c:v>0.21454999999999999</c:v>
                </c:pt>
                <c:pt idx="748">
                  <c:v>0.21475</c:v>
                </c:pt>
                <c:pt idx="749">
                  <c:v>0.21495</c:v>
                </c:pt>
                <c:pt idx="750">
                  <c:v>0.21515000000000001</c:v>
                </c:pt>
                <c:pt idx="751">
                  <c:v>0.21545</c:v>
                </c:pt>
                <c:pt idx="752">
                  <c:v>0.21565000000000001</c:v>
                </c:pt>
                <c:pt idx="753">
                  <c:v>0.21586</c:v>
                </c:pt>
                <c:pt idx="754">
                  <c:v>0.21615999999999999</c:v>
                </c:pt>
                <c:pt idx="755">
                  <c:v>0.21646000000000001</c:v>
                </c:pt>
                <c:pt idx="756">
                  <c:v>0.21676000000000001</c:v>
                </c:pt>
                <c:pt idx="757">
                  <c:v>0.21717</c:v>
                </c:pt>
                <c:pt idx="758">
                  <c:v>0.21737000000000001</c:v>
                </c:pt>
                <c:pt idx="759">
                  <c:v>0.21767</c:v>
                </c:pt>
                <c:pt idx="760">
                  <c:v>0.21787000000000001</c:v>
                </c:pt>
                <c:pt idx="761">
                  <c:v>0.21818000000000001</c:v>
                </c:pt>
                <c:pt idx="762">
                  <c:v>0.21848000000000001</c:v>
                </c:pt>
                <c:pt idx="763">
                  <c:v>0.21878</c:v>
                </c:pt>
                <c:pt idx="764">
                  <c:v>0.21919</c:v>
                </c:pt>
                <c:pt idx="765">
                  <c:v>0.21969</c:v>
                </c:pt>
                <c:pt idx="766">
                  <c:v>0.21998999999999999</c:v>
                </c:pt>
                <c:pt idx="767">
                  <c:v>0.22029000000000001</c:v>
                </c:pt>
                <c:pt idx="768">
                  <c:v>0.2205</c:v>
                </c:pt>
                <c:pt idx="769">
                  <c:v>0.22059999999999999</c:v>
                </c:pt>
                <c:pt idx="770">
                  <c:v>0.2208</c:v>
                </c:pt>
                <c:pt idx="771">
                  <c:v>0.22109999999999999</c:v>
                </c:pt>
                <c:pt idx="772">
                  <c:v>0.2213</c:v>
                </c:pt>
                <c:pt idx="773">
                  <c:v>0.22161</c:v>
                </c:pt>
                <c:pt idx="774">
                  <c:v>0.22181000000000001</c:v>
                </c:pt>
                <c:pt idx="775">
                  <c:v>0.22211</c:v>
                </c:pt>
                <c:pt idx="776">
                  <c:v>0.22241</c:v>
                </c:pt>
                <c:pt idx="777">
                  <c:v>0.22281999999999999</c:v>
                </c:pt>
                <c:pt idx="778">
                  <c:v>0.22331999999999999</c:v>
                </c:pt>
                <c:pt idx="779">
                  <c:v>0.22392999999999999</c:v>
                </c:pt>
                <c:pt idx="780">
                  <c:v>0.22433</c:v>
                </c:pt>
                <c:pt idx="781">
                  <c:v>0.22463</c:v>
                </c:pt>
                <c:pt idx="782">
                  <c:v>0.22492999999999999</c:v>
                </c:pt>
                <c:pt idx="783">
                  <c:v>0.22524</c:v>
                </c:pt>
                <c:pt idx="784">
                  <c:v>0.22553999999999999</c:v>
                </c:pt>
                <c:pt idx="785">
                  <c:v>0.22594</c:v>
                </c:pt>
                <c:pt idx="786">
                  <c:v>0.22635</c:v>
                </c:pt>
                <c:pt idx="787">
                  <c:v>0.22675000000000001</c:v>
                </c:pt>
                <c:pt idx="788">
                  <c:v>0.22714999999999999</c:v>
                </c:pt>
                <c:pt idx="789">
                  <c:v>0.22766</c:v>
                </c:pt>
                <c:pt idx="790">
                  <c:v>0.22806000000000001</c:v>
                </c:pt>
                <c:pt idx="791">
                  <c:v>0.22836000000000001</c:v>
                </c:pt>
                <c:pt idx="792">
                  <c:v>0.22857</c:v>
                </c:pt>
                <c:pt idx="793">
                  <c:v>0.22877</c:v>
                </c:pt>
                <c:pt idx="794">
                  <c:v>0.22907</c:v>
                </c:pt>
                <c:pt idx="795">
                  <c:v>0.22936999999999999</c:v>
                </c:pt>
                <c:pt idx="796">
                  <c:v>0.22968</c:v>
                </c:pt>
                <c:pt idx="797">
                  <c:v>0.23008000000000001</c:v>
                </c:pt>
                <c:pt idx="798">
                  <c:v>0.23038</c:v>
                </c:pt>
                <c:pt idx="799">
                  <c:v>0.23068</c:v>
                </c:pt>
                <c:pt idx="800">
                  <c:v>0.23089000000000001</c:v>
                </c:pt>
                <c:pt idx="801">
                  <c:v>0.23119000000000001</c:v>
                </c:pt>
                <c:pt idx="802">
                  <c:v>0.23139000000000001</c:v>
                </c:pt>
                <c:pt idx="803">
                  <c:v>0.23169000000000001</c:v>
                </c:pt>
                <c:pt idx="804">
                  <c:v>0.2321</c:v>
                </c:pt>
                <c:pt idx="805">
                  <c:v>0.23250000000000001</c:v>
                </c:pt>
                <c:pt idx="806">
                  <c:v>0.23280000000000001</c:v>
                </c:pt>
                <c:pt idx="807">
                  <c:v>0.2331</c:v>
                </c:pt>
                <c:pt idx="808">
                  <c:v>0.23341000000000001</c:v>
                </c:pt>
                <c:pt idx="809">
                  <c:v>0.23371</c:v>
                </c:pt>
                <c:pt idx="810">
                  <c:v>0.23411000000000001</c:v>
                </c:pt>
                <c:pt idx="811">
                  <c:v>0.23452000000000001</c:v>
                </c:pt>
                <c:pt idx="812">
                  <c:v>0.23491999999999999</c:v>
                </c:pt>
                <c:pt idx="813">
                  <c:v>0.23522000000000001</c:v>
                </c:pt>
                <c:pt idx="814">
                  <c:v>0.23552999999999999</c:v>
                </c:pt>
                <c:pt idx="815">
                  <c:v>0.23573</c:v>
                </c:pt>
                <c:pt idx="816">
                  <c:v>0.23602999999999999</c:v>
                </c:pt>
                <c:pt idx="817">
                  <c:v>0.23643</c:v>
                </c:pt>
                <c:pt idx="818">
                  <c:v>0.23674000000000001</c:v>
                </c:pt>
                <c:pt idx="819">
                  <c:v>0.23713999999999999</c:v>
                </c:pt>
                <c:pt idx="820">
                  <c:v>0.23754</c:v>
                </c:pt>
                <c:pt idx="821">
                  <c:v>0.23794999999999999</c:v>
                </c:pt>
                <c:pt idx="822">
                  <c:v>0.23824999999999999</c:v>
                </c:pt>
                <c:pt idx="823">
                  <c:v>0.23865</c:v>
                </c:pt>
                <c:pt idx="824">
                  <c:v>0.23896000000000001</c:v>
                </c:pt>
                <c:pt idx="825">
                  <c:v>0.23935999999999999</c:v>
                </c:pt>
                <c:pt idx="826">
                  <c:v>0.23966000000000001</c:v>
                </c:pt>
                <c:pt idx="827">
                  <c:v>0.24006</c:v>
                </c:pt>
                <c:pt idx="828">
                  <c:v>0.24046999999999999</c:v>
                </c:pt>
                <c:pt idx="829">
                  <c:v>0.24077000000000001</c:v>
                </c:pt>
                <c:pt idx="830">
                  <c:v>0.24117</c:v>
                </c:pt>
                <c:pt idx="831">
                  <c:v>0.24148</c:v>
                </c:pt>
                <c:pt idx="832">
                  <c:v>0.24177999999999999</c:v>
                </c:pt>
                <c:pt idx="833">
                  <c:v>0.24207999999999999</c:v>
                </c:pt>
                <c:pt idx="834">
                  <c:v>0.24238000000000001</c:v>
                </c:pt>
                <c:pt idx="835">
                  <c:v>0.24268999999999999</c:v>
                </c:pt>
                <c:pt idx="836">
                  <c:v>0.24288999999999999</c:v>
                </c:pt>
                <c:pt idx="837">
                  <c:v>0.24318999999999999</c:v>
                </c:pt>
                <c:pt idx="838">
                  <c:v>0.24349000000000001</c:v>
                </c:pt>
                <c:pt idx="839">
                  <c:v>0.24379999999999999</c:v>
                </c:pt>
                <c:pt idx="840">
                  <c:v>0.24399999999999999</c:v>
                </c:pt>
                <c:pt idx="841">
                  <c:v>0.2442</c:v>
                </c:pt>
                <c:pt idx="842">
                  <c:v>0.2445</c:v>
                </c:pt>
                <c:pt idx="843">
                  <c:v>0.24481</c:v>
                </c:pt>
                <c:pt idx="844">
                  <c:v>0.24501000000000001</c:v>
                </c:pt>
                <c:pt idx="845">
                  <c:v>0.24540999999999999</c:v>
                </c:pt>
                <c:pt idx="846">
                  <c:v>0.24581</c:v>
                </c:pt>
                <c:pt idx="847">
                  <c:v>0.24621999999999999</c:v>
                </c:pt>
                <c:pt idx="848">
                  <c:v>0.24662000000000001</c:v>
                </c:pt>
                <c:pt idx="849">
                  <c:v>0.24692</c:v>
                </c:pt>
                <c:pt idx="850">
                  <c:v>0.24712999999999999</c:v>
                </c:pt>
                <c:pt idx="851">
                  <c:v>0.24743000000000001</c:v>
                </c:pt>
                <c:pt idx="852">
                  <c:v>0.24773000000000001</c:v>
                </c:pt>
                <c:pt idx="853">
                  <c:v>0.24803</c:v>
                </c:pt>
                <c:pt idx="854">
                  <c:v>0.24823999999999999</c:v>
                </c:pt>
                <c:pt idx="855">
                  <c:v>0.24854000000000001</c:v>
                </c:pt>
                <c:pt idx="856">
                  <c:v>0.24873999999999999</c:v>
                </c:pt>
                <c:pt idx="857">
                  <c:v>0.24893999999999999</c:v>
                </c:pt>
                <c:pt idx="858">
                  <c:v>0.24914</c:v>
                </c:pt>
                <c:pt idx="859">
                  <c:v>0.24923999999999999</c:v>
                </c:pt>
                <c:pt idx="860">
                  <c:v>0.24945000000000001</c:v>
                </c:pt>
                <c:pt idx="861">
                  <c:v>0.24945000000000001</c:v>
                </c:pt>
                <c:pt idx="862">
                  <c:v>0.24934000000000001</c:v>
                </c:pt>
                <c:pt idx="863">
                  <c:v>0.24923999999999999</c:v>
                </c:pt>
                <c:pt idx="864">
                  <c:v>0.24914</c:v>
                </c:pt>
                <c:pt idx="865">
                  <c:v>0.24893999999999999</c:v>
                </c:pt>
                <c:pt idx="866">
                  <c:v>0.24873999999999999</c:v>
                </c:pt>
                <c:pt idx="867">
                  <c:v>0.24864</c:v>
                </c:pt>
                <c:pt idx="868">
                  <c:v>0.24854000000000001</c:v>
                </c:pt>
                <c:pt idx="869">
                  <c:v>0.24854000000000001</c:v>
                </c:pt>
                <c:pt idx="870">
                  <c:v>0.24864</c:v>
                </c:pt>
                <c:pt idx="871">
                  <c:v>0.24873999999999999</c:v>
                </c:pt>
                <c:pt idx="872">
                  <c:v>0.24884000000000001</c:v>
                </c:pt>
                <c:pt idx="873">
                  <c:v>0.24914</c:v>
                </c:pt>
                <c:pt idx="874">
                  <c:v>0.24934000000000001</c:v>
                </c:pt>
                <c:pt idx="875">
                  <c:v>0.24965000000000001</c:v>
                </c:pt>
                <c:pt idx="876">
                  <c:v>0.24995000000000001</c:v>
                </c:pt>
                <c:pt idx="877">
                  <c:v>0.25035000000000002</c:v>
                </c:pt>
                <c:pt idx="878">
                  <c:v>0.25075999999999998</c:v>
                </c:pt>
                <c:pt idx="879">
                  <c:v>0.25125999999999998</c:v>
                </c:pt>
                <c:pt idx="880">
                  <c:v>0.25165999999999999</c:v>
                </c:pt>
                <c:pt idx="881">
                  <c:v>0.25207000000000002</c:v>
                </c:pt>
                <c:pt idx="882">
                  <c:v>0.25247000000000003</c:v>
                </c:pt>
                <c:pt idx="883">
                  <c:v>0.25286999999999998</c:v>
                </c:pt>
                <c:pt idx="884">
                  <c:v>0.25337999999999999</c:v>
                </c:pt>
                <c:pt idx="885">
                  <c:v>0.25378000000000001</c:v>
                </c:pt>
                <c:pt idx="886">
                  <c:v>0.25429000000000002</c:v>
                </c:pt>
                <c:pt idx="887">
                  <c:v>0.25469000000000003</c:v>
                </c:pt>
                <c:pt idx="888">
                  <c:v>0.25518999999999997</c:v>
                </c:pt>
                <c:pt idx="889">
                  <c:v>0.25559999999999999</c:v>
                </c:pt>
                <c:pt idx="890">
                  <c:v>0.25609999999999999</c:v>
                </c:pt>
                <c:pt idx="891">
                  <c:v>0.25661</c:v>
                </c:pt>
                <c:pt idx="892">
                  <c:v>0.25701000000000002</c:v>
                </c:pt>
                <c:pt idx="893">
                  <c:v>0.25751000000000002</c:v>
                </c:pt>
                <c:pt idx="894">
                  <c:v>0.25791999999999998</c:v>
                </c:pt>
                <c:pt idx="895">
                  <c:v>0.25841999999999998</c:v>
                </c:pt>
                <c:pt idx="896">
                  <c:v>0.25883</c:v>
                </c:pt>
                <c:pt idx="897">
                  <c:v>0.25933</c:v>
                </c:pt>
                <c:pt idx="898">
                  <c:v>0.25963000000000003</c:v>
                </c:pt>
                <c:pt idx="899">
                  <c:v>0.25994</c:v>
                </c:pt>
                <c:pt idx="900">
                  <c:v>0.26034000000000002</c:v>
                </c:pt>
                <c:pt idx="901">
                  <c:v>0.26084000000000002</c:v>
                </c:pt>
                <c:pt idx="902">
                  <c:v>0.26145000000000002</c:v>
                </c:pt>
                <c:pt idx="903">
                  <c:v>0.26205000000000001</c:v>
                </c:pt>
                <c:pt idx="904">
                  <c:v>0.26266</c:v>
                </c:pt>
                <c:pt idx="905">
                  <c:v>0.26325999999999999</c:v>
                </c:pt>
                <c:pt idx="906">
                  <c:v>0.26386999999999999</c:v>
                </c:pt>
                <c:pt idx="907">
                  <c:v>0.26446999999999998</c:v>
                </c:pt>
                <c:pt idx="908">
                  <c:v>0.26497999999999999</c:v>
                </c:pt>
                <c:pt idx="909">
                  <c:v>0.26547999999999999</c:v>
                </c:pt>
                <c:pt idx="910">
                  <c:v>0.26599</c:v>
                </c:pt>
                <c:pt idx="911">
                  <c:v>0.26658999999999999</c:v>
                </c:pt>
                <c:pt idx="912">
                  <c:v>0.26700000000000002</c:v>
                </c:pt>
                <c:pt idx="913">
                  <c:v>0.2676</c:v>
                </c:pt>
                <c:pt idx="914">
                  <c:v>0.26811000000000001</c:v>
                </c:pt>
                <c:pt idx="915">
                  <c:v>0.26871</c:v>
                </c:pt>
                <c:pt idx="916">
                  <c:v>0.26941999999999999</c:v>
                </c:pt>
                <c:pt idx="917">
                  <c:v>0.27001999999999998</c:v>
                </c:pt>
                <c:pt idx="918">
                  <c:v>0.27073000000000003</c:v>
                </c:pt>
                <c:pt idx="919">
                  <c:v>0.27143</c:v>
                </c:pt>
                <c:pt idx="920">
                  <c:v>0.27204</c:v>
                </c:pt>
                <c:pt idx="921">
                  <c:v>0.27254</c:v>
                </c:pt>
                <c:pt idx="922">
                  <c:v>0.27305000000000001</c:v>
                </c:pt>
                <c:pt idx="923">
                  <c:v>0.27355000000000002</c:v>
                </c:pt>
                <c:pt idx="924">
                  <c:v>0.27406000000000003</c:v>
                </c:pt>
                <c:pt idx="925">
                  <c:v>0.27466000000000002</c:v>
                </c:pt>
                <c:pt idx="926">
                  <c:v>0.27517000000000003</c:v>
                </c:pt>
                <c:pt idx="927">
                  <c:v>0.27577000000000002</c:v>
                </c:pt>
                <c:pt idx="928">
                  <c:v>0.27628000000000003</c:v>
                </c:pt>
                <c:pt idx="929">
                  <c:v>0.27678000000000003</c:v>
                </c:pt>
                <c:pt idx="930">
                  <c:v>0.27728000000000003</c:v>
                </c:pt>
                <c:pt idx="931">
                  <c:v>0.27778999999999998</c:v>
                </c:pt>
                <c:pt idx="932">
                  <c:v>0.27828999999999998</c:v>
                </c:pt>
                <c:pt idx="933">
                  <c:v>0.27889999999999998</c:v>
                </c:pt>
                <c:pt idx="934">
                  <c:v>0.27950000000000003</c:v>
                </c:pt>
                <c:pt idx="935">
                  <c:v>0.28011000000000003</c:v>
                </c:pt>
                <c:pt idx="936">
                  <c:v>0.28071000000000002</c:v>
                </c:pt>
                <c:pt idx="937">
                  <c:v>0.28132000000000001</c:v>
                </c:pt>
                <c:pt idx="938">
                  <c:v>0.28192</c:v>
                </c:pt>
                <c:pt idx="939">
                  <c:v>0.28243000000000001</c:v>
                </c:pt>
                <c:pt idx="940">
                  <c:v>0.28303</c:v>
                </c:pt>
                <c:pt idx="941">
                  <c:v>0.28364</c:v>
                </c:pt>
                <c:pt idx="942">
                  <c:v>0.28434999999999999</c:v>
                </c:pt>
                <c:pt idx="943">
                  <c:v>0.28505000000000003</c:v>
                </c:pt>
                <c:pt idx="944">
                  <c:v>0.28566000000000003</c:v>
                </c:pt>
                <c:pt idx="945">
                  <c:v>0.28636</c:v>
                </c:pt>
                <c:pt idx="946">
                  <c:v>0.28697</c:v>
                </c:pt>
                <c:pt idx="947">
                  <c:v>0.28756999999999999</c:v>
                </c:pt>
                <c:pt idx="948">
                  <c:v>0.28808</c:v>
                </c:pt>
                <c:pt idx="949">
                  <c:v>0.28877999999999998</c:v>
                </c:pt>
                <c:pt idx="950">
                  <c:v>0.28959000000000001</c:v>
                </c:pt>
                <c:pt idx="951">
                  <c:v>0.2903</c:v>
                </c:pt>
                <c:pt idx="952">
                  <c:v>0.29110000000000003</c:v>
                </c:pt>
                <c:pt idx="953">
                  <c:v>0.29191</c:v>
                </c:pt>
                <c:pt idx="954">
                  <c:v>0.29271999999999998</c:v>
                </c:pt>
                <c:pt idx="955">
                  <c:v>0.29352</c:v>
                </c:pt>
                <c:pt idx="956">
                  <c:v>0.29432999999999998</c:v>
                </c:pt>
                <c:pt idx="957">
                  <c:v>0.29504000000000002</c:v>
                </c:pt>
                <c:pt idx="958">
                  <c:v>0.29583999999999999</c:v>
                </c:pt>
                <c:pt idx="959">
                  <c:v>0.29665000000000002</c:v>
                </c:pt>
                <c:pt idx="960">
                  <c:v>0.29746</c:v>
                </c:pt>
                <c:pt idx="961">
                  <c:v>0.29837000000000002</c:v>
                </c:pt>
                <c:pt idx="962">
                  <c:v>0.29916999999999999</c:v>
                </c:pt>
                <c:pt idx="963">
                  <c:v>0.29998000000000002</c:v>
                </c:pt>
                <c:pt idx="964">
                  <c:v>0.30069000000000001</c:v>
                </c:pt>
                <c:pt idx="965">
                  <c:v>0.30138999999999999</c:v>
                </c:pt>
                <c:pt idx="966">
                  <c:v>0.30199999999999999</c:v>
                </c:pt>
                <c:pt idx="967">
                  <c:v>0.30280000000000001</c:v>
                </c:pt>
                <c:pt idx="968">
                  <c:v>0.30360999999999999</c:v>
                </c:pt>
                <c:pt idx="969">
                  <c:v>0.30452000000000001</c:v>
                </c:pt>
                <c:pt idx="970">
                  <c:v>0.30532999999999999</c:v>
                </c:pt>
                <c:pt idx="971">
                  <c:v>0.30623</c:v>
                </c:pt>
                <c:pt idx="972">
                  <c:v>0.30703999999999998</c:v>
                </c:pt>
                <c:pt idx="973">
                  <c:v>0.30785000000000001</c:v>
                </c:pt>
                <c:pt idx="974">
                  <c:v>0.30864999999999998</c:v>
                </c:pt>
                <c:pt idx="975">
                  <c:v>0.30946000000000001</c:v>
                </c:pt>
                <c:pt idx="976">
                  <c:v>0.31026999999999999</c:v>
                </c:pt>
                <c:pt idx="977">
                  <c:v>0.31118000000000001</c:v>
                </c:pt>
                <c:pt idx="978">
                  <c:v>0.31197999999999998</c:v>
                </c:pt>
                <c:pt idx="979">
                  <c:v>0.31289</c:v>
                </c:pt>
                <c:pt idx="980">
                  <c:v>0.31369999999999998</c:v>
                </c:pt>
                <c:pt idx="981">
                  <c:v>0.31461</c:v>
                </c:pt>
                <c:pt idx="982">
                  <c:v>0.31551000000000001</c:v>
                </c:pt>
                <c:pt idx="983">
                  <c:v>0.31641999999999998</c:v>
                </c:pt>
                <c:pt idx="984">
                  <c:v>0.31733</c:v>
                </c:pt>
                <c:pt idx="985">
                  <c:v>0.31824000000000002</c:v>
                </c:pt>
                <c:pt idx="986">
                  <c:v>0.31894</c:v>
                </c:pt>
                <c:pt idx="987">
                  <c:v>0.31974999999999998</c:v>
                </c:pt>
                <c:pt idx="988">
                  <c:v>0.32056000000000001</c:v>
                </c:pt>
                <c:pt idx="989">
                  <c:v>0.32125999999999999</c:v>
                </c:pt>
                <c:pt idx="990">
                  <c:v>0.32207000000000002</c:v>
                </c:pt>
                <c:pt idx="991">
                  <c:v>0.32288</c:v>
                </c:pt>
                <c:pt idx="992">
                  <c:v>0.32368000000000002</c:v>
                </c:pt>
                <c:pt idx="993">
                  <c:v>0.32458999999999999</c:v>
                </c:pt>
                <c:pt idx="994">
                  <c:v>0.32550000000000001</c:v>
                </c:pt>
                <c:pt idx="995">
                  <c:v>0.32630999999999999</c:v>
                </c:pt>
                <c:pt idx="996">
                  <c:v>0.32721</c:v>
                </c:pt>
                <c:pt idx="997">
                  <c:v>0.32801999999999998</c:v>
                </c:pt>
                <c:pt idx="998">
                  <c:v>0.32893</c:v>
                </c:pt>
                <c:pt idx="999">
                  <c:v>0.32984000000000002</c:v>
                </c:pt>
                <c:pt idx="1000">
                  <c:v>0.33054</c:v>
                </c:pt>
                <c:pt idx="1001">
                  <c:v>0.33134999999999998</c:v>
                </c:pt>
                <c:pt idx="1002">
                  <c:v>0.33226</c:v>
                </c:pt>
                <c:pt idx="1003">
                  <c:v>0.33317000000000002</c:v>
                </c:pt>
                <c:pt idx="1004">
                  <c:v>0.33406999999999998</c:v>
                </c:pt>
                <c:pt idx="1005">
                  <c:v>0.33488000000000001</c:v>
                </c:pt>
                <c:pt idx="1006">
                  <c:v>0.33568999999999999</c:v>
                </c:pt>
                <c:pt idx="1007">
                  <c:v>0.33659</c:v>
                </c:pt>
                <c:pt idx="1008">
                  <c:v>0.33739999999999998</c:v>
                </c:pt>
                <c:pt idx="1009">
                  <c:v>0.33831</c:v>
                </c:pt>
                <c:pt idx="1010">
                  <c:v>0.33922000000000002</c:v>
                </c:pt>
                <c:pt idx="1011">
                  <c:v>0.34012999999999999</c:v>
                </c:pt>
                <c:pt idx="1012">
                  <c:v>0.34103</c:v>
                </c:pt>
                <c:pt idx="1013">
                  <c:v>0.34194000000000002</c:v>
                </c:pt>
                <c:pt idx="1014">
                  <c:v>0.34275</c:v>
                </c:pt>
                <c:pt idx="1015">
                  <c:v>0.34376000000000001</c:v>
                </c:pt>
                <c:pt idx="1016">
                  <c:v>0.34466000000000002</c:v>
                </c:pt>
                <c:pt idx="1017">
                  <c:v>0.34566999999999998</c:v>
                </c:pt>
                <c:pt idx="1018">
                  <c:v>0.34648000000000001</c:v>
                </c:pt>
                <c:pt idx="1019">
                  <c:v>0.34738999999999998</c:v>
                </c:pt>
                <c:pt idx="1020">
                  <c:v>0.34819</c:v>
                </c:pt>
                <c:pt idx="1021">
                  <c:v>0.34899999999999998</c:v>
                </c:pt>
                <c:pt idx="1022">
                  <c:v>0.34981000000000001</c:v>
                </c:pt>
                <c:pt idx="1023">
                  <c:v>0.35071999999999998</c:v>
                </c:pt>
                <c:pt idx="1024">
                  <c:v>0.35152</c:v>
                </c:pt>
                <c:pt idx="1025">
                  <c:v>0.35232999999999998</c:v>
                </c:pt>
                <c:pt idx="1026">
                  <c:v>0.35324</c:v>
                </c:pt>
                <c:pt idx="1027">
                  <c:v>0.35415000000000002</c:v>
                </c:pt>
                <c:pt idx="1028">
                  <c:v>0.35504999999999998</c:v>
                </c:pt>
                <c:pt idx="1029">
                  <c:v>0.35596</c:v>
                </c:pt>
                <c:pt idx="1030">
                  <c:v>0.35676999999999998</c:v>
                </c:pt>
                <c:pt idx="1031">
                  <c:v>0.35768</c:v>
                </c:pt>
                <c:pt idx="1032">
                  <c:v>0.35848000000000002</c:v>
                </c:pt>
                <c:pt idx="1033">
                  <c:v>0.35929</c:v>
                </c:pt>
                <c:pt idx="1034">
                  <c:v>0.36020000000000002</c:v>
                </c:pt>
                <c:pt idx="1035">
                  <c:v>0.36110999999999999</c:v>
                </c:pt>
                <c:pt idx="1036">
                  <c:v>0.36210999999999999</c:v>
                </c:pt>
                <c:pt idx="1037">
                  <c:v>0.36292000000000002</c:v>
                </c:pt>
                <c:pt idx="1038">
                  <c:v>0.36382999999999999</c:v>
                </c:pt>
                <c:pt idx="1039">
                  <c:v>0.36474000000000001</c:v>
                </c:pt>
                <c:pt idx="1040">
                  <c:v>0.36564000000000002</c:v>
                </c:pt>
                <c:pt idx="1041">
                  <c:v>0.36645</c:v>
                </c:pt>
                <c:pt idx="1042">
                  <c:v>0.36715999999999999</c:v>
                </c:pt>
                <c:pt idx="1043">
                  <c:v>0.36796000000000001</c:v>
                </c:pt>
                <c:pt idx="1044">
                  <c:v>0.36867</c:v>
                </c:pt>
                <c:pt idx="1045">
                  <c:v>0.36947999999999998</c:v>
                </c:pt>
                <c:pt idx="1046">
                  <c:v>0.37028</c:v>
                </c:pt>
                <c:pt idx="1047">
                  <c:v>0.37108999999999998</c:v>
                </c:pt>
                <c:pt idx="1048">
                  <c:v>0.37190000000000001</c:v>
                </c:pt>
                <c:pt idx="1049">
                  <c:v>0.37270999999999999</c:v>
                </c:pt>
                <c:pt idx="1050">
                  <c:v>0.37361</c:v>
                </c:pt>
                <c:pt idx="1051">
                  <c:v>0.37452000000000002</c:v>
                </c:pt>
                <c:pt idx="1052">
                  <c:v>0.37542999999999999</c:v>
                </c:pt>
                <c:pt idx="1053">
                  <c:v>0.37634000000000001</c:v>
                </c:pt>
                <c:pt idx="1054">
                  <c:v>0.37724000000000002</c:v>
                </c:pt>
                <c:pt idx="1055">
                  <c:v>0.37814999999999999</c:v>
                </c:pt>
                <c:pt idx="1056">
                  <c:v>0.37906000000000001</c:v>
                </c:pt>
                <c:pt idx="1057">
                  <c:v>0.38007000000000002</c:v>
                </c:pt>
                <c:pt idx="1058">
                  <c:v>0.38107999999999997</c:v>
                </c:pt>
                <c:pt idx="1059">
                  <c:v>0.38199</c:v>
                </c:pt>
                <c:pt idx="1060">
                  <c:v>0.38289000000000001</c:v>
                </c:pt>
                <c:pt idx="1061">
                  <c:v>0.38369999999999999</c:v>
                </c:pt>
                <c:pt idx="1062">
                  <c:v>0.38461000000000001</c:v>
                </c:pt>
                <c:pt idx="1063">
                  <c:v>0.38551999999999997</c:v>
                </c:pt>
                <c:pt idx="1064">
                  <c:v>0.38641999999999999</c:v>
                </c:pt>
                <c:pt idx="1065">
                  <c:v>0.38733000000000001</c:v>
                </c:pt>
                <c:pt idx="1066">
                  <c:v>0.38813999999999999</c:v>
                </c:pt>
                <c:pt idx="1067">
                  <c:v>0.38905000000000001</c:v>
                </c:pt>
                <c:pt idx="1068">
                  <c:v>0.38995000000000002</c:v>
                </c:pt>
                <c:pt idx="1069">
                  <c:v>0.39095999999999997</c:v>
                </c:pt>
                <c:pt idx="1070">
                  <c:v>0.39196999999999999</c:v>
                </c:pt>
                <c:pt idx="1071">
                  <c:v>0.39298</c:v>
                </c:pt>
                <c:pt idx="1072">
                  <c:v>0.39389000000000002</c:v>
                </c:pt>
                <c:pt idx="1073">
                  <c:v>0.39489999999999997</c:v>
                </c:pt>
                <c:pt idx="1074">
                  <c:v>0.3957</c:v>
                </c:pt>
                <c:pt idx="1075">
                  <c:v>0.39661000000000002</c:v>
                </c:pt>
                <c:pt idx="1076">
                  <c:v>0.39742</c:v>
                </c:pt>
                <c:pt idx="1077">
                  <c:v>0.39833000000000002</c:v>
                </c:pt>
                <c:pt idx="1078">
                  <c:v>0.39903</c:v>
                </c:pt>
                <c:pt idx="1079">
                  <c:v>0.39983999999999997</c:v>
                </c:pt>
                <c:pt idx="1080">
                  <c:v>0.40065000000000001</c:v>
                </c:pt>
                <c:pt idx="1081">
                  <c:v>0.40144999999999997</c:v>
                </c:pt>
                <c:pt idx="1082">
                  <c:v>0.40226000000000001</c:v>
                </c:pt>
                <c:pt idx="1083">
                  <c:v>0.40316999999999997</c:v>
                </c:pt>
                <c:pt idx="1084">
                  <c:v>0.40397</c:v>
                </c:pt>
                <c:pt idx="1085">
                  <c:v>0.40477999999999997</c:v>
                </c:pt>
                <c:pt idx="1086">
                  <c:v>0.40569</c:v>
                </c:pt>
                <c:pt idx="1087">
                  <c:v>0.40660000000000002</c:v>
                </c:pt>
                <c:pt idx="1088">
                  <c:v>0.40739999999999998</c:v>
                </c:pt>
                <c:pt idx="1089">
                  <c:v>0.40831000000000001</c:v>
                </c:pt>
                <c:pt idx="1090">
                  <c:v>0.40921999999999997</c:v>
                </c:pt>
                <c:pt idx="1091">
                  <c:v>0.41022999999999998</c:v>
                </c:pt>
                <c:pt idx="1092">
                  <c:v>0.41114000000000001</c:v>
                </c:pt>
                <c:pt idx="1093">
                  <c:v>0.41204000000000002</c:v>
                </c:pt>
                <c:pt idx="1094">
                  <c:v>0.41284999999999999</c:v>
                </c:pt>
                <c:pt idx="1095">
                  <c:v>0.41376000000000002</c:v>
                </c:pt>
                <c:pt idx="1096">
                  <c:v>0.41456999999999999</c:v>
                </c:pt>
                <c:pt idx="1097">
                  <c:v>0.41547000000000001</c:v>
                </c:pt>
                <c:pt idx="1098">
                  <c:v>0.41617999999999999</c:v>
                </c:pt>
                <c:pt idx="1099">
                  <c:v>0.41699000000000003</c:v>
                </c:pt>
                <c:pt idx="1100">
                  <c:v>0.41778999999999999</c:v>
                </c:pt>
                <c:pt idx="1101">
                  <c:v>0.41870000000000002</c:v>
                </c:pt>
                <c:pt idx="1102">
                  <c:v>0.41950999999999999</c:v>
                </c:pt>
                <c:pt idx="1103">
                  <c:v>0.42042000000000002</c:v>
                </c:pt>
                <c:pt idx="1104">
                  <c:v>0.42131999999999997</c:v>
                </c:pt>
                <c:pt idx="1105">
                  <c:v>0.42232999999999998</c:v>
                </c:pt>
                <c:pt idx="1106">
                  <c:v>0.42333999999999999</c:v>
                </c:pt>
                <c:pt idx="1107">
                  <c:v>0.42435</c:v>
                </c:pt>
                <c:pt idx="1108">
                  <c:v>0.42536000000000002</c:v>
                </c:pt>
                <c:pt idx="1109">
                  <c:v>0.42637000000000003</c:v>
                </c:pt>
                <c:pt idx="1110">
                  <c:v>0.42726999999999998</c:v>
                </c:pt>
                <c:pt idx="1111">
                  <c:v>0.42827999999999999</c:v>
                </c:pt>
                <c:pt idx="1112">
                  <c:v>0.42919000000000002</c:v>
                </c:pt>
                <c:pt idx="1113">
                  <c:v>0.43</c:v>
                </c:pt>
                <c:pt idx="1114">
                  <c:v>0.43070000000000003</c:v>
                </c:pt>
                <c:pt idx="1115">
                  <c:v>0.43141000000000002</c:v>
                </c:pt>
                <c:pt idx="1116">
                  <c:v>0.43221999999999999</c:v>
                </c:pt>
                <c:pt idx="1117">
                  <c:v>0.43323</c:v>
                </c:pt>
                <c:pt idx="1118">
                  <c:v>0.43423</c:v>
                </c:pt>
                <c:pt idx="1119">
                  <c:v>0.43524000000000002</c:v>
                </c:pt>
                <c:pt idx="1120">
                  <c:v>0.43635000000000002</c:v>
                </c:pt>
                <c:pt idx="1121">
                  <c:v>0.43736000000000003</c:v>
                </c:pt>
                <c:pt idx="1122">
                  <c:v>0.43836999999999998</c:v>
                </c:pt>
                <c:pt idx="1123">
                  <c:v>0.43928</c:v>
                </c:pt>
                <c:pt idx="1124">
                  <c:v>0.44029000000000001</c:v>
                </c:pt>
                <c:pt idx="1125">
                  <c:v>0.44119000000000003</c:v>
                </c:pt>
                <c:pt idx="1126">
                  <c:v>0.44209999999999999</c:v>
                </c:pt>
                <c:pt idx="1127">
                  <c:v>0.44301000000000001</c:v>
                </c:pt>
                <c:pt idx="1128">
                  <c:v>0.44391999999999998</c:v>
                </c:pt>
                <c:pt idx="1129">
                  <c:v>0.44483</c:v>
                </c:pt>
                <c:pt idx="1130">
                  <c:v>0.44563000000000003</c:v>
                </c:pt>
                <c:pt idx="1131">
                  <c:v>0.44653999999999999</c:v>
                </c:pt>
                <c:pt idx="1132">
                  <c:v>0.44724999999999998</c:v>
                </c:pt>
                <c:pt idx="1133">
                  <c:v>0.44805</c:v>
                </c:pt>
                <c:pt idx="1134">
                  <c:v>0.44885999999999998</c:v>
                </c:pt>
                <c:pt idx="1135">
                  <c:v>0.44977</c:v>
                </c:pt>
                <c:pt idx="1136">
                  <c:v>0.45057999999999998</c:v>
                </c:pt>
                <c:pt idx="1137">
                  <c:v>0.45138</c:v>
                </c:pt>
                <c:pt idx="1138">
                  <c:v>0.45229000000000003</c:v>
                </c:pt>
                <c:pt idx="1139">
                  <c:v>0.45319999999999999</c:v>
                </c:pt>
                <c:pt idx="1140">
                  <c:v>0.45411000000000001</c:v>
                </c:pt>
                <c:pt idx="1141">
                  <c:v>0.45501000000000003</c:v>
                </c:pt>
                <c:pt idx="1142">
                  <c:v>0.45582</c:v>
                </c:pt>
                <c:pt idx="1143">
                  <c:v>0.45673000000000002</c:v>
                </c:pt>
                <c:pt idx="1144">
                  <c:v>0.45763999999999999</c:v>
                </c:pt>
                <c:pt idx="1145">
                  <c:v>0.45854</c:v>
                </c:pt>
                <c:pt idx="1146">
                  <c:v>0.45934999999999998</c:v>
                </c:pt>
                <c:pt idx="1147">
                  <c:v>0.46016000000000001</c:v>
                </c:pt>
                <c:pt idx="1148">
                  <c:v>0.46095999999999998</c:v>
                </c:pt>
                <c:pt idx="1149">
                  <c:v>0.46177000000000001</c:v>
                </c:pt>
                <c:pt idx="1150">
                  <c:v>0.46238000000000001</c:v>
                </c:pt>
                <c:pt idx="1151">
                  <c:v>0.46317999999999998</c:v>
                </c:pt>
                <c:pt idx="1152">
                  <c:v>0.46399000000000001</c:v>
                </c:pt>
                <c:pt idx="1153">
                  <c:v>0.46489999999999998</c:v>
                </c:pt>
                <c:pt idx="1154">
                  <c:v>0.46590999999999999</c:v>
                </c:pt>
                <c:pt idx="1155">
                  <c:v>0.46701999999999999</c:v>
                </c:pt>
                <c:pt idx="1156">
                  <c:v>0.46792</c:v>
                </c:pt>
                <c:pt idx="1157">
                  <c:v>0.46893000000000001</c:v>
                </c:pt>
                <c:pt idx="1158">
                  <c:v>0.46994000000000002</c:v>
                </c:pt>
                <c:pt idx="1159">
                  <c:v>0.47105000000000002</c:v>
                </c:pt>
                <c:pt idx="1160">
                  <c:v>0.47205999999999998</c:v>
                </c:pt>
                <c:pt idx="1161">
                  <c:v>0.47306999999999999</c:v>
                </c:pt>
                <c:pt idx="1162">
                  <c:v>0.47408</c:v>
                </c:pt>
                <c:pt idx="1163">
                  <c:v>0.47509000000000001</c:v>
                </c:pt>
                <c:pt idx="1164">
                  <c:v>0.47599000000000002</c:v>
                </c:pt>
                <c:pt idx="1165">
                  <c:v>0.47689999999999999</c:v>
                </c:pt>
                <c:pt idx="1166">
                  <c:v>0.47771000000000002</c:v>
                </c:pt>
                <c:pt idx="1167">
                  <c:v>0.47852</c:v>
                </c:pt>
                <c:pt idx="1168">
                  <c:v>0.47932000000000002</c:v>
                </c:pt>
                <c:pt idx="1169">
                  <c:v>0.48003000000000001</c:v>
                </c:pt>
                <c:pt idx="1170">
                  <c:v>0.48083999999999999</c:v>
                </c:pt>
                <c:pt idx="1171">
                  <c:v>0.48164000000000001</c:v>
                </c:pt>
                <c:pt idx="1172">
                  <c:v>0.48244999999999999</c:v>
                </c:pt>
                <c:pt idx="1173">
                  <c:v>0.48326000000000002</c:v>
                </c:pt>
                <c:pt idx="1174">
                  <c:v>0.48415999999999998</c:v>
                </c:pt>
                <c:pt idx="1175">
                  <c:v>0.48516999999999999</c:v>
                </c:pt>
                <c:pt idx="1176">
                  <c:v>0.48618</c:v>
                </c:pt>
                <c:pt idx="1177">
                  <c:v>0.48709000000000002</c:v>
                </c:pt>
                <c:pt idx="1178">
                  <c:v>0.48799999999999999</c:v>
                </c:pt>
                <c:pt idx="1179">
                  <c:v>0.4889</c:v>
                </c:pt>
                <c:pt idx="1180">
                  <c:v>0.48981000000000002</c:v>
                </c:pt>
                <c:pt idx="1181">
                  <c:v>0.49071999999999999</c:v>
                </c:pt>
                <c:pt idx="1182">
                  <c:v>0.49153000000000002</c:v>
                </c:pt>
                <c:pt idx="1183">
                  <c:v>0.49232999999999999</c:v>
                </c:pt>
                <c:pt idx="1184">
                  <c:v>0.49314000000000002</c:v>
                </c:pt>
                <c:pt idx="1185">
                  <c:v>0.49395</c:v>
                </c:pt>
                <c:pt idx="1186">
                  <c:v>0.49464999999999998</c:v>
                </c:pt>
                <c:pt idx="1187">
                  <c:v>0.49546000000000001</c:v>
                </c:pt>
                <c:pt idx="1188">
                  <c:v>0.49617</c:v>
                </c:pt>
                <c:pt idx="1189">
                  <c:v>0.49697000000000002</c:v>
                </c:pt>
                <c:pt idx="1190">
                  <c:v>0.49768000000000001</c:v>
                </c:pt>
                <c:pt idx="1191">
                  <c:v>0.49848999999999999</c:v>
                </c:pt>
                <c:pt idx="1192">
                  <c:v>0.49929000000000001</c:v>
                </c:pt>
                <c:pt idx="1193">
                  <c:v>0.50029999999999997</c:v>
                </c:pt>
                <c:pt idx="1194">
                  <c:v>0.50121000000000004</c:v>
                </c:pt>
                <c:pt idx="1195">
                  <c:v>0.50212000000000001</c:v>
                </c:pt>
                <c:pt idx="1196">
                  <c:v>0.50302999999999998</c:v>
                </c:pt>
                <c:pt idx="1197">
                  <c:v>0.50392999999999999</c:v>
                </c:pt>
                <c:pt idx="1198">
                  <c:v>0.50473999999999997</c:v>
                </c:pt>
                <c:pt idx="1199">
                  <c:v>0.50565000000000004</c:v>
                </c:pt>
                <c:pt idx="1200">
                  <c:v>0.50656000000000001</c:v>
                </c:pt>
                <c:pt idx="1201">
                  <c:v>0.50746000000000002</c:v>
                </c:pt>
                <c:pt idx="1202">
                  <c:v>0.50836999999999999</c:v>
                </c:pt>
                <c:pt idx="1203">
                  <c:v>0.50927999999999995</c:v>
                </c:pt>
                <c:pt idx="1204">
                  <c:v>0.51019000000000003</c:v>
                </c:pt>
                <c:pt idx="1205">
                  <c:v>0.51119999999999999</c:v>
                </c:pt>
                <c:pt idx="1206">
                  <c:v>0.51221000000000005</c:v>
                </c:pt>
                <c:pt idx="1207">
                  <c:v>0.51321000000000006</c:v>
                </c:pt>
                <c:pt idx="1208">
                  <c:v>0.51422000000000001</c:v>
                </c:pt>
                <c:pt idx="1209">
                  <c:v>0.51502999999999999</c:v>
                </c:pt>
                <c:pt idx="1210">
                  <c:v>0.51593999999999995</c:v>
                </c:pt>
                <c:pt idx="1211">
                  <c:v>0.51685000000000003</c:v>
                </c:pt>
                <c:pt idx="1212">
                  <c:v>0.51765000000000005</c:v>
                </c:pt>
                <c:pt idx="1213">
                  <c:v>0.51846000000000003</c:v>
                </c:pt>
                <c:pt idx="1214">
                  <c:v>0.51927000000000001</c:v>
                </c:pt>
                <c:pt idx="1215">
                  <c:v>0.52017000000000002</c:v>
                </c:pt>
                <c:pt idx="1216">
                  <c:v>0.52107999999999999</c:v>
                </c:pt>
                <c:pt idx="1217">
                  <c:v>0.52198999999999995</c:v>
                </c:pt>
                <c:pt idx="1218">
                  <c:v>0.52290000000000003</c:v>
                </c:pt>
                <c:pt idx="1219">
                  <c:v>0.52390999999999999</c:v>
                </c:pt>
                <c:pt idx="1220">
                  <c:v>0.52490999999999999</c:v>
                </c:pt>
                <c:pt idx="1221">
                  <c:v>0.52602000000000004</c:v>
                </c:pt>
                <c:pt idx="1222">
                  <c:v>0.52703</c:v>
                </c:pt>
                <c:pt idx="1223">
                  <c:v>0.52803999999999995</c:v>
                </c:pt>
                <c:pt idx="1224">
                  <c:v>0.52905000000000002</c:v>
                </c:pt>
                <c:pt idx="1225">
                  <c:v>0.53005999999999998</c:v>
                </c:pt>
                <c:pt idx="1226">
                  <c:v>0.53097000000000005</c:v>
                </c:pt>
                <c:pt idx="1227">
                  <c:v>0.53198000000000001</c:v>
                </c:pt>
                <c:pt idx="1228">
                  <c:v>0.53288000000000002</c:v>
                </c:pt>
                <c:pt idx="1229">
                  <c:v>0.53378999999999999</c:v>
                </c:pt>
                <c:pt idx="1230">
                  <c:v>0.53469999999999995</c:v>
                </c:pt>
                <c:pt idx="1231">
                  <c:v>0.53551000000000004</c:v>
                </c:pt>
                <c:pt idx="1232">
                  <c:v>0.53630999999999995</c:v>
                </c:pt>
                <c:pt idx="1233">
                  <c:v>0.53722000000000003</c:v>
                </c:pt>
                <c:pt idx="1234">
                  <c:v>0.53803000000000001</c:v>
                </c:pt>
                <c:pt idx="1235">
                  <c:v>0.53893999999999997</c:v>
                </c:pt>
                <c:pt idx="1236">
                  <c:v>0.53983999999999999</c:v>
                </c:pt>
                <c:pt idx="1237">
                  <c:v>0.54074999999999995</c:v>
                </c:pt>
                <c:pt idx="1238">
                  <c:v>0.54166000000000003</c:v>
                </c:pt>
                <c:pt idx="1239">
                  <c:v>0.54266999999999999</c:v>
                </c:pt>
                <c:pt idx="1240">
                  <c:v>0.54357999999999995</c:v>
                </c:pt>
                <c:pt idx="1241">
                  <c:v>0.54447999999999996</c:v>
                </c:pt>
                <c:pt idx="1242">
                  <c:v>0.54529000000000005</c:v>
                </c:pt>
                <c:pt idx="1243">
                  <c:v>0.54610000000000003</c:v>
                </c:pt>
                <c:pt idx="1244">
                  <c:v>0.54690000000000005</c:v>
                </c:pt>
                <c:pt idx="1245">
                  <c:v>0.54781000000000002</c:v>
                </c:pt>
                <c:pt idx="1246">
                  <c:v>0.54871999999999999</c:v>
                </c:pt>
                <c:pt idx="1247">
                  <c:v>0.54962999999999995</c:v>
                </c:pt>
                <c:pt idx="1248">
                  <c:v>0.55054000000000003</c:v>
                </c:pt>
                <c:pt idx="1249">
                  <c:v>0.55144000000000004</c:v>
                </c:pt>
                <c:pt idx="1250">
                  <c:v>0.55235000000000001</c:v>
                </c:pt>
                <c:pt idx="1251">
                  <c:v>0.55325999999999997</c:v>
                </c:pt>
                <c:pt idx="1252">
                  <c:v>0.55427000000000004</c:v>
                </c:pt>
                <c:pt idx="1253">
                  <c:v>0.55517000000000005</c:v>
                </c:pt>
                <c:pt idx="1254">
                  <c:v>0.55618000000000001</c:v>
                </c:pt>
                <c:pt idx="1255">
                  <c:v>0.55718999999999996</c:v>
                </c:pt>
                <c:pt idx="1256">
                  <c:v>0.55820000000000003</c:v>
                </c:pt>
                <c:pt idx="1257">
                  <c:v>0.55920999999999998</c:v>
                </c:pt>
                <c:pt idx="1258">
                  <c:v>0.56022000000000005</c:v>
                </c:pt>
                <c:pt idx="1259">
                  <c:v>0.56113000000000002</c:v>
                </c:pt>
                <c:pt idx="1260">
                  <c:v>0.56203000000000003</c:v>
                </c:pt>
                <c:pt idx="1261">
                  <c:v>0.56294</c:v>
                </c:pt>
                <c:pt idx="1262">
                  <c:v>0.56374999999999997</c:v>
                </c:pt>
                <c:pt idx="1263">
                  <c:v>0.56466000000000005</c:v>
                </c:pt>
                <c:pt idx="1264">
                  <c:v>0.56555999999999995</c:v>
                </c:pt>
                <c:pt idx="1265">
                  <c:v>0.56647000000000003</c:v>
                </c:pt>
                <c:pt idx="1266">
                  <c:v>0.56738</c:v>
                </c:pt>
                <c:pt idx="1267">
                  <c:v>0.56828999999999996</c:v>
                </c:pt>
                <c:pt idx="1268">
                  <c:v>0.56930000000000003</c:v>
                </c:pt>
                <c:pt idx="1269">
                  <c:v>0.57020000000000004</c:v>
                </c:pt>
                <c:pt idx="1270">
                  <c:v>0.57111000000000001</c:v>
                </c:pt>
                <c:pt idx="1271">
                  <c:v>0.57201999999999997</c:v>
                </c:pt>
                <c:pt idx="1272">
                  <c:v>0.57282999999999995</c:v>
                </c:pt>
                <c:pt idx="1273">
                  <c:v>0.57372999999999996</c:v>
                </c:pt>
                <c:pt idx="1274">
                  <c:v>0.57464000000000004</c:v>
                </c:pt>
                <c:pt idx="1275">
                  <c:v>0.57555000000000001</c:v>
                </c:pt>
                <c:pt idx="1276">
                  <c:v>0.57645999999999997</c:v>
                </c:pt>
                <c:pt idx="1277">
                  <c:v>0.57737000000000005</c:v>
                </c:pt>
                <c:pt idx="1278">
                  <c:v>0.57837000000000005</c:v>
                </c:pt>
                <c:pt idx="1279">
                  <c:v>0.57928000000000002</c:v>
                </c:pt>
                <c:pt idx="1280">
                  <c:v>0.58028999999999997</c:v>
                </c:pt>
                <c:pt idx="1281">
                  <c:v>0.58120000000000005</c:v>
                </c:pt>
                <c:pt idx="1282">
                  <c:v>0.58211000000000002</c:v>
                </c:pt>
                <c:pt idx="1283">
                  <c:v>0.58301000000000003</c:v>
                </c:pt>
                <c:pt idx="1284">
                  <c:v>0.58382000000000001</c:v>
                </c:pt>
                <c:pt idx="1285">
                  <c:v>0.58482999999999996</c:v>
                </c:pt>
                <c:pt idx="1286">
                  <c:v>0.58574000000000004</c:v>
                </c:pt>
                <c:pt idx="1287">
                  <c:v>0.58665</c:v>
                </c:pt>
                <c:pt idx="1288">
                  <c:v>0.58765000000000001</c:v>
                </c:pt>
                <c:pt idx="1289">
                  <c:v>0.58865999999999996</c:v>
                </c:pt>
                <c:pt idx="1290">
                  <c:v>0.58957000000000004</c:v>
                </c:pt>
                <c:pt idx="1291">
                  <c:v>0.59038000000000002</c:v>
                </c:pt>
                <c:pt idx="1292">
                  <c:v>0.59128999999999998</c:v>
                </c:pt>
                <c:pt idx="1293">
                  <c:v>0.59218999999999999</c:v>
                </c:pt>
                <c:pt idx="1294">
                  <c:v>0.59319999999999995</c:v>
                </c:pt>
                <c:pt idx="1295">
                  <c:v>0.59411000000000003</c:v>
                </c:pt>
                <c:pt idx="1296">
                  <c:v>0.59492</c:v>
                </c:pt>
                <c:pt idx="1297">
                  <c:v>0.59572000000000003</c:v>
                </c:pt>
                <c:pt idx="1298">
                  <c:v>0.59662999999999999</c:v>
                </c:pt>
                <c:pt idx="1299">
                  <c:v>0.59753999999999996</c:v>
                </c:pt>
                <c:pt idx="1300">
                  <c:v>0.59845000000000004</c:v>
                </c:pt>
                <c:pt idx="1301">
                  <c:v>0.59935000000000005</c:v>
                </c:pt>
                <c:pt idx="1302">
                  <c:v>0.60026000000000002</c:v>
                </c:pt>
                <c:pt idx="1303">
                  <c:v>0.60116999999999998</c:v>
                </c:pt>
                <c:pt idx="1304">
                  <c:v>0.60207999999999995</c:v>
                </c:pt>
                <c:pt idx="1305">
                  <c:v>0.60289000000000004</c:v>
                </c:pt>
                <c:pt idx="1306">
                  <c:v>0.60368999999999995</c:v>
                </c:pt>
                <c:pt idx="1307">
                  <c:v>0.60460000000000003</c:v>
                </c:pt>
                <c:pt idx="1308">
                  <c:v>0.60541</c:v>
                </c:pt>
                <c:pt idx="1309">
                  <c:v>0.60631000000000002</c:v>
                </c:pt>
                <c:pt idx="1310">
                  <c:v>0.60721999999999998</c:v>
                </c:pt>
                <c:pt idx="1311">
                  <c:v>0.60812999999999995</c:v>
                </c:pt>
                <c:pt idx="1312">
                  <c:v>0.60904000000000003</c:v>
                </c:pt>
                <c:pt idx="1313">
                  <c:v>0.60994999999999999</c:v>
                </c:pt>
                <c:pt idx="1314">
                  <c:v>0.61085</c:v>
                </c:pt>
                <c:pt idx="1315">
                  <c:v>0.61185999999999996</c:v>
                </c:pt>
                <c:pt idx="1316">
                  <c:v>0.61287000000000003</c:v>
                </c:pt>
                <c:pt idx="1317">
                  <c:v>0.61387999999999998</c:v>
                </c:pt>
                <c:pt idx="1318">
                  <c:v>0.61478999999999995</c:v>
                </c:pt>
                <c:pt idx="1319">
                  <c:v>0.61570000000000003</c:v>
                </c:pt>
                <c:pt idx="1320">
                  <c:v>0.61660000000000004</c:v>
                </c:pt>
                <c:pt idx="1321">
                  <c:v>0.61751</c:v>
                </c:pt>
                <c:pt idx="1322">
                  <c:v>0.61841999999999997</c:v>
                </c:pt>
                <c:pt idx="1323">
                  <c:v>0.61943000000000004</c:v>
                </c:pt>
                <c:pt idx="1324">
                  <c:v>0.62043999999999999</c:v>
                </c:pt>
                <c:pt idx="1325">
                  <c:v>0.62143999999999999</c:v>
                </c:pt>
                <c:pt idx="1326">
                  <c:v>0.62224999999999997</c:v>
                </c:pt>
                <c:pt idx="1327">
                  <c:v>0.62316000000000005</c:v>
                </c:pt>
                <c:pt idx="1328">
                  <c:v>0.62397000000000002</c:v>
                </c:pt>
                <c:pt idx="1329">
                  <c:v>0.62487000000000004</c:v>
                </c:pt>
                <c:pt idx="1330">
                  <c:v>0.62578</c:v>
                </c:pt>
                <c:pt idx="1331">
                  <c:v>0.62678999999999996</c:v>
                </c:pt>
                <c:pt idx="1332">
                  <c:v>0.62780000000000002</c:v>
                </c:pt>
                <c:pt idx="1333">
                  <c:v>0.62880999999999998</c:v>
                </c:pt>
                <c:pt idx="1334">
                  <c:v>0.62982000000000005</c:v>
                </c:pt>
                <c:pt idx="1335">
                  <c:v>0.63071999999999995</c:v>
                </c:pt>
                <c:pt idx="1336">
                  <c:v>0.63163000000000002</c:v>
                </c:pt>
                <c:pt idx="1337">
                  <c:v>0.63244</c:v>
                </c:pt>
                <c:pt idx="1338">
                  <c:v>0.63334999999999997</c:v>
                </c:pt>
                <c:pt idx="1339">
                  <c:v>0.63426000000000005</c:v>
                </c:pt>
                <c:pt idx="1340">
                  <c:v>0.63505999999999996</c:v>
                </c:pt>
                <c:pt idx="1341">
                  <c:v>0.63587000000000005</c:v>
                </c:pt>
                <c:pt idx="1342">
                  <c:v>0.63668000000000002</c:v>
                </c:pt>
                <c:pt idx="1343">
                  <c:v>0.63768000000000002</c:v>
                </c:pt>
                <c:pt idx="1344">
                  <c:v>0.63858999999999999</c:v>
                </c:pt>
                <c:pt idx="1345">
                  <c:v>0.63959999999999995</c:v>
                </c:pt>
                <c:pt idx="1346">
                  <c:v>0.64051000000000002</c:v>
                </c:pt>
                <c:pt idx="1347">
                  <c:v>0.64151999999999998</c:v>
                </c:pt>
                <c:pt idx="1348">
                  <c:v>0.64253000000000005</c:v>
                </c:pt>
                <c:pt idx="1349">
                  <c:v>0.64353000000000005</c:v>
                </c:pt>
                <c:pt idx="1350">
                  <c:v>0.64454</c:v>
                </c:pt>
                <c:pt idx="1351">
                  <c:v>0.64554999999999996</c:v>
                </c:pt>
                <c:pt idx="1352">
                  <c:v>0.64646000000000003</c:v>
                </c:pt>
                <c:pt idx="1353">
                  <c:v>0.64746999999999999</c:v>
                </c:pt>
                <c:pt idx="1354">
                  <c:v>0.64837999999999996</c:v>
                </c:pt>
                <c:pt idx="1355">
                  <c:v>0.64939000000000002</c:v>
                </c:pt>
                <c:pt idx="1356">
                  <c:v>0.65029000000000003</c:v>
                </c:pt>
                <c:pt idx="1357">
                  <c:v>0.6512</c:v>
                </c:pt>
                <c:pt idx="1358">
                  <c:v>0.65200999999999998</c:v>
                </c:pt>
                <c:pt idx="1359">
                  <c:v>0.65302000000000004</c:v>
                </c:pt>
                <c:pt idx="1360">
                  <c:v>0.65391999999999995</c:v>
                </c:pt>
                <c:pt idx="1361">
                  <c:v>0.65493000000000001</c:v>
                </c:pt>
                <c:pt idx="1362">
                  <c:v>0.65583999999999998</c:v>
                </c:pt>
                <c:pt idx="1363">
                  <c:v>0.65685000000000004</c:v>
                </c:pt>
                <c:pt idx="1364">
                  <c:v>0.65786</c:v>
                </c:pt>
                <c:pt idx="1365">
                  <c:v>0.65876999999999997</c:v>
                </c:pt>
                <c:pt idx="1366">
                  <c:v>0.65976999999999997</c:v>
                </c:pt>
                <c:pt idx="1367">
                  <c:v>0.66057999999999995</c:v>
                </c:pt>
                <c:pt idx="1368">
                  <c:v>0.66149000000000002</c:v>
                </c:pt>
                <c:pt idx="1369">
                  <c:v>0.66239999999999999</c:v>
                </c:pt>
                <c:pt idx="1370">
                  <c:v>0.6633</c:v>
                </c:pt>
                <c:pt idx="1371">
                  <c:v>0.66420999999999997</c:v>
                </c:pt>
                <c:pt idx="1372">
                  <c:v>0.66501999999999994</c:v>
                </c:pt>
                <c:pt idx="1373">
                  <c:v>0.66593000000000002</c:v>
                </c:pt>
                <c:pt idx="1374">
                  <c:v>0.66683999999999999</c:v>
                </c:pt>
                <c:pt idx="1375">
                  <c:v>0.66764000000000001</c:v>
                </c:pt>
                <c:pt idx="1376">
                  <c:v>0.66844999999999999</c:v>
                </c:pt>
                <c:pt idx="1377">
                  <c:v>0.66915999999999998</c:v>
                </c:pt>
                <c:pt idx="1378">
                  <c:v>0.67005999999999999</c:v>
                </c:pt>
                <c:pt idx="1379">
                  <c:v>0.67086999999999997</c:v>
                </c:pt>
                <c:pt idx="1380">
                  <c:v>0.67178000000000004</c:v>
                </c:pt>
                <c:pt idx="1381">
                  <c:v>0.67269000000000001</c:v>
                </c:pt>
                <c:pt idx="1382">
                  <c:v>0.67349000000000003</c:v>
                </c:pt>
                <c:pt idx="1383">
                  <c:v>0.67449999999999999</c:v>
                </c:pt>
                <c:pt idx="1384">
                  <c:v>0.67540999999999995</c:v>
                </c:pt>
                <c:pt idx="1385">
                  <c:v>0.67632000000000003</c:v>
                </c:pt>
                <c:pt idx="1386">
                  <c:v>0.67732999999999999</c:v>
                </c:pt>
                <c:pt idx="1387">
                  <c:v>0.67823</c:v>
                </c:pt>
                <c:pt idx="1388">
                  <c:v>0.67913999999999997</c:v>
                </c:pt>
                <c:pt idx="1389">
                  <c:v>0.67995000000000005</c:v>
                </c:pt>
                <c:pt idx="1390">
                  <c:v>0.68086000000000002</c:v>
                </c:pt>
                <c:pt idx="1391">
                  <c:v>0.68166000000000004</c:v>
                </c:pt>
                <c:pt idx="1392">
                  <c:v>0.68257000000000001</c:v>
                </c:pt>
                <c:pt idx="1393">
                  <c:v>0.68357999999999997</c:v>
                </c:pt>
                <c:pt idx="1394">
                  <c:v>0.68449000000000004</c:v>
                </c:pt>
                <c:pt idx="1395">
                  <c:v>0.68539000000000005</c:v>
                </c:pt>
                <c:pt idx="1396">
                  <c:v>0.68620000000000003</c:v>
                </c:pt>
                <c:pt idx="1397">
                  <c:v>0.68711</c:v>
                </c:pt>
                <c:pt idx="1398">
                  <c:v>0.68801999999999996</c:v>
                </c:pt>
                <c:pt idx="1399">
                  <c:v>0.68903000000000003</c:v>
                </c:pt>
                <c:pt idx="1400">
                  <c:v>0.69003000000000003</c:v>
                </c:pt>
                <c:pt idx="1401">
                  <c:v>0.69113999999999998</c:v>
                </c:pt>
                <c:pt idx="1402">
                  <c:v>0.69215000000000004</c:v>
                </c:pt>
                <c:pt idx="1403">
                  <c:v>0.69316</c:v>
                </c:pt>
                <c:pt idx="1404">
                  <c:v>0.69416999999999995</c:v>
                </c:pt>
                <c:pt idx="1405">
                  <c:v>0.69518000000000002</c:v>
                </c:pt>
                <c:pt idx="1406">
                  <c:v>0.69618999999999998</c:v>
                </c:pt>
                <c:pt idx="1407">
                  <c:v>0.69710000000000005</c:v>
                </c:pt>
                <c:pt idx="1408">
                  <c:v>0.69789999999999996</c:v>
                </c:pt>
                <c:pt idx="1409">
                  <c:v>0.69881000000000004</c:v>
                </c:pt>
                <c:pt idx="1410">
                  <c:v>0.69972000000000001</c:v>
                </c:pt>
                <c:pt idx="1411">
                  <c:v>0.70062999999999998</c:v>
                </c:pt>
                <c:pt idx="1412">
                  <c:v>0.70162999999999998</c:v>
                </c:pt>
                <c:pt idx="1413">
                  <c:v>0.70254000000000005</c:v>
                </c:pt>
                <c:pt idx="1414">
                  <c:v>0.70355000000000001</c:v>
                </c:pt>
                <c:pt idx="1415">
                  <c:v>0.70445999999999998</c:v>
                </c:pt>
                <c:pt idx="1416">
                  <c:v>0.70537000000000005</c:v>
                </c:pt>
                <c:pt idx="1417">
                  <c:v>0.70626999999999995</c:v>
                </c:pt>
                <c:pt idx="1418">
                  <c:v>0.70718000000000003</c:v>
                </c:pt>
                <c:pt idx="1419">
                  <c:v>0.70818999999999999</c:v>
                </c:pt>
                <c:pt idx="1420">
                  <c:v>0.70909999999999995</c:v>
                </c:pt>
                <c:pt idx="1421">
                  <c:v>0.71001000000000003</c:v>
                </c:pt>
                <c:pt idx="1422">
                  <c:v>0.71091000000000004</c:v>
                </c:pt>
                <c:pt idx="1423">
                  <c:v>0.71182000000000001</c:v>
                </c:pt>
                <c:pt idx="1424">
                  <c:v>0.71272999999999997</c:v>
                </c:pt>
                <c:pt idx="1425">
                  <c:v>0.71364000000000005</c:v>
                </c:pt>
                <c:pt idx="1426">
                  <c:v>0.71455000000000002</c:v>
                </c:pt>
                <c:pt idx="1427">
                  <c:v>0.71555000000000002</c:v>
                </c:pt>
                <c:pt idx="1428">
                  <c:v>0.71655999999999997</c:v>
                </c:pt>
                <c:pt idx="1429">
                  <c:v>0.71757000000000004</c:v>
                </c:pt>
                <c:pt idx="1430">
                  <c:v>0.71848000000000001</c:v>
                </c:pt>
                <c:pt idx="1431">
                  <c:v>0.71938999999999997</c:v>
                </c:pt>
                <c:pt idx="1432">
                  <c:v>0.72030000000000005</c:v>
                </c:pt>
                <c:pt idx="1433">
                  <c:v>0.72130000000000005</c:v>
                </c:pt>
                <c:pt idx="1434">
                  <c:v>0.72221000000000002</c:v>
                </c:pt>
                <c:pt idx="1435">
                  <c:v>0.72311999999999999</c:v>
                </c:pt>
                <c:pt idx="1436">
                  <c:v>0.72413000000000005</c:v>
                </c:pt>
                <c:pt idx="1437">
                  <c:v>0.72504000000000002</c:v>
                </c:pt>
                <c:pt idx="1438">
                  <c:v>0.72604000000000002</c:v>
                </c:pt>
                <c:pt idx="1439">
                  <c:v>0.72694999999999999</c:v>
                </c:pt>
                <c:pt idx="1440">
                  <c:v>0.72785999999999995</c:v>
                </c:pt>
                <c:pt idx="1441">
                  <c:v>0.72887000000000002</c:v>
                </c:pt>
                <c:pt idx="1442">
                  <c:v>0.72968</c:v>
                </c:pt>
                <c:pt idx="1443">
                  <c:v>0.73058000000000001</c:v>
                </c:pt>
                <c:pt idx="1444">
                  <c:v>0.73148999999999997</c:v>
                </c:pt>
                <c:pt idx="1445">
                  <c:v>0.73240000000000005</c:v>
                </c:pt>
                <c:pt idx="1446">
                  <c:v>0.73331000000000002</c:v>
                </c:pt>
                <c:pt idx="1447">
                  <c:v>0.73421000000000003</c:v>
                </c:pt>
                <c:pt idx="1448">
                  <c:v>0.73502000000000001</c:v>
                </c:pt>
                <c:pt idx="1449">
                  <c:v>0.73592999999999997</c:v>
                </c:pt>
                <c:pt idx="1450">
                  <c:v>0.73684000000000005</c:v>
                </c:pt>
                <c:pt idx="1451">
                  <c:v>0.73785000000000001</c:v>
                </c:pt>
                <c:pt idx="1452">
                  <c:v>0.73885000000000001</c:v>
                </c:pt>
                <c:pt idx="1453">
                  <c:v>0.73985999999999996</c:v>
                </c:pt>
                <c:pt idx="1454">
                  <c:v>0.74087000000000003</c:v>
                </c:pt>
                <c:pt idx="1455">
                  <c:v>0.74187999999999998</c:v>
                </c:pt>
                <c:pt idx="1456">
                  <c:v>0.74268999999999996</c:v>
                </c:pt>
                <c:pt idx="1457">
                  <c:v>0.74360000000000004</c:v>
                </c:pt>
                <c:pt idx="1458">
                  <c:v>0.74439999999999995</c:v>
                </c:pt>
                <c:pt idx="1459">
                  <c:v>0.74531000000000003</c:v>
                </c:pt>
                <c:pt idx="1460">
                  <c:v>0.74631999999999998</c:v>
                </c:pt>
                <c:pt idx="1461">
                  <c:v>0.74733000000000005</c:v>
                </c:pt>
                <c:pt idx="1462">
                  <c:v>0.74824000000000002</c:v>
                </c:pt>
                <c:pt idx="1463">
                  <c:v>0.74924000000000002</c:v>
                </c:pt>
                <c:pt idx="1464">
                  <c:v>0.75004999999999999</c:v>
                </c:pt>
                <c:pt idx="1465">
                  <c:v>0.75105999999999995</c:v>
                </c:pt>
                <c:pt idx="1466">
                  <c:v>0.75197000000000003</c:v>
                </c:pt>
                <c:pt idx="1467">
                  <c:v>0.75277000000000005</c:v>
                </c:pt>
                <c:pt idx="1468">
                  <c:v>0.75368000000000002</c:v>
                </c:pt>
                <c:pt idx="1469">
                  <c:v>0.75448999999999999</c:v>
                </c:pt>
                <c:pt idx="1470">
                  <c:v>0.75529999999999997</c:v>
                </c:pt>
                <c:pt idx="1471">
                  <c:v>0.75619999999999998</c:v>
                </c:pt>
                <c:pt idx="1472">
                  <c:v>0.75700999999999996</c:v>
                </c:pt>
                <c:pt idx="1473">
                  <c:v>0.75792000000000004</c:v>
                </c:pt>
                <c:pt idx="1474">
                  <c:v>0.75883</c:v>
                </c:pt>
                <c:pt idx="1475">
                  <c:v>0.75973000000000002</c:v>
                </c:pt>
                <c:pt idx="1476">
                  <c:v>0.76063999999999998</c:v>
                </c:pt>
                <c:pt idx="1477">
                  <c:v>0.76144999999999996</c:v>
                </c:pt>
                <c:pt idx="1478">
                  <c:v>0.76236000000000004</c:v>
                </c:pt>
                <c:pt idx="1479">
                  <c:v>0.76326000000000005</c:v>
                </c:pt>
                <c:pt idx="1480">
                  <c:v>0.76417000000000002</c:v>
                </c:pt>
                <c:pt idx="1481">
                  <c:v>0.76517999999999997</c:v>
                </c:pt>
                <c:pt idx="1482">
                  <c:v>0.76609000000000005</c:v>
                </c:pt>
                <c:pt idx="1483">
                  <c:v>0.76719999999999999</c:v>
                </c:pt>
                <c:pt idx="1484">
                  <c:v>0.76810999999999996</c:v>
                </c:pt>
                <c:pt idx="1485">
                  <c:v>0.76912000000000003</c:v>
                </c:pt>
                <c:pt idx="1486">
                  <c:v>0.77012000000000003</c:v>
                </c:pt>
                <c:pt idx="1487">
                  <c:v>0.77102999999999999</c:v>
                </c:pt>
                <c:pt idx="1488">
                  <c:v>0.77193999999999996</c:v>
                </c:pt>
                <c:pt idx="1489">
                  <c:v>0.77285000000000004</c:v>
                </c:pt>
                <c:pt idx="1490">
                  <c:v>0.77375000000000005</c:v>
                </c:pt>
                <c:pt idx="1491">
                  <c:v>0.77485999999999999</c:v>
                </c:pt>
                <c:pt idx="1492">
                  <c:v>0.77586999999999995</c:v>
                </c:pt>
                <c:pt idx="1493">
                  <c:v>0.77707999999999999</c:v>
                </c:pt>
                <c:pt idx="1494">
                  <c:v>0.77808999999999995</c:v>
                </c:pt>
                <c:pt idx="1495">
                  <c:v>0.7792</c:v>
                </c:pt>
                <c:pt idx="1496">
                  <c:v>0.78020999999999996</c:v>
                </c:pt>
                <c:pt idx="1497">
                  <c:v>0.78122000000000003</c:v>
                </c:pt>
                <c:pt idx="1498">
                  <c:v>0.78212999999999999</c:v>
                </c:pt>
                <c:pt idx="1499">
                  <c:v>0.78303</c:v>
                </c:pt>
                <c:pt idx="1500">
                  <c:v>0.78403999999999996</c:v>
                </c:pt>
                <c:pt idx="1501">
                  <c:v>0.79049999999999998</c:v>
                </c:pt>
                <c:pt idx="1502">
                  <c:v>0.79413</c:v>
                </c:pt>
                <c:pt idx="1503">
                  <c:v>0.79796</c:v>
                </c:pt>
                <c:pt idx="1504">
                  <c:v>0.79957999999999996</c:v>
                </c:pt>
                <c:pt idx="1505">
                  <c:v>0.80210000000000004</c:v>
                </c:pt>
                <c:pt idx="1506">
                  <c:v>0.80200000000000005</c:v>
                </c:pt>
                <c:pt idx="1507">
                  <c:v>0.80350999999999995</c:v>
                </c:pt>
                <c:pt idx="1508">
                  <c:v>0.80340999999999996</c:v>
                </c:pt>
                <c:pt idx="1509">
                  <c:v>0.80422000000000005</c:v>
                </c:pt>
                <c:pt idx="1510">
                  <c:v>0.80452000000000001</c:v>
                </c:pt>
                <c:pt idx="1511">
                  <c:v>0.80471999999999999</c:v>
                </c:pt>
                <c:pt idx="1512">
                  <c:v>0.80189999999999995</c:v>
                </c:pt>
                <c:pt idx="1513">
                  <c:v>0.79947999999999997</c:v>
                </c:pt>
                <c:pt idx="1514">
                  <c:v>0.79796</c:v>
                </c:pt>
                <c:pt idx="1515">
                  <c:v>0.79695000000000005</c:v>
                </c:pt>
                <c:pt idx="1516">
                  <c:v>0.79654999999999998</c:v>
                </c:pt>
                <c:pt idx="1517">
                  <c:v>0.79635</c:v>
                </c:pt>
                <c:pt idx="1518">
                  <c:v>0.79644999999999999</c:v>
                </c:pt>
                <c:pt idx="1519">
                  <c:v>0.79684999999999995</c:v>
                </c:pt>
                <c:pt idx="1520">
                  <c:v>0.79725999999999997</c:v>
                </c:pt>
                <c:pt idx="1521">
                  <c:v>0.79786000000000001</c:v>
                </c:pt>
                <c:pt idx="1522">
                  <c:v>0.79847000000000001</c:v>
                </c:pt>
                <c:pt idx="1523">
                  <c:v>0.79917000000000005</c:v>
                </c:pt>
                <c:pt idx="1524">
                  <c:v>0.79988000000000004</c:v>
                </c:pt>
                <c:pt idx="1525">
                  <c:v>0.80069000000000001</c:v>
                </c:pt>
                <c:pt idx="1526">
                  <c:v>0.80139000000000005</c:v>
                </c:pt>
                <c:pt idx="1527">
                  <c:v>0.80210000000000004</c:v>
                </c:pt>
                <c:pt idx="1528">
                  <c:v>0.80279999999999996</c:v>
                </c:pt>
                <c:pt idx="1529">
                  <c:v>0.80361000000000005</c:v>
                </c:pt>
                <c:pt idx="1530">
                  <c:v>0.80452000000000001</c:v>
                </c:pt>
                <c:pt idx="1531">
                  <c:v>0.80532999999999999</c:v>
                </c:pt>
                <c:pt idx="1532">
                  <c:v>0.80633999999999995</c:v>
                </c:pt>
                <c:pt idx="1533">
                  <c:v>0.80733999999999995</c:v>
                </c:pt>
                <c:pt idx="1534">
                  <c:v>0.80835000000000001</c:v>
                </c:pt>
                <c:pt idx="1535">
                  <c:v>0.80945999999999996</c:v>
                </c:pt>
                <c:pt idx="1536">
                  <c:v>0.81037000000000003</c:v>
                </c:pt>
                <c:pt idx="1537">
                  <c:v>0.81137999999999999</c:v>
                </c:pt>
                <c:pt idx="1538">
                  <c:v>0.81218999999999997</c:v>
                </c:pt>
                <c:pt idx="1539">
                  <c:v>0.81298999999999999</c:v>
                </c:pt>
                <c:pt idx="1540">
                  <c:v>0.81379999999999997</c:v>
                </c:pt>
                <c:pt idx="1541">
                  <c:v>0.81481000000000003</c:v>
                </c:pt>
                <c:pt idx="1542">
                  <c:v>0.81572</c:v>
                </c:pt>
                <c:pt idx="1543">
                  <c:v>0.81662000000000001</c:v>
                </c:pt>
                <c:pt idx="1544">
                  <c:v>0.81752999999999998</c:v>
                </c:pt>
                <c:pt idx="1545">
                  <c:v>0.81854000000000005</c:v>
                </c:pt>
                <c:pt idx="1546">
                  <c:v>0.81955</c:v>
                </c:pt>
                <c:pt idx="1547">
                  <c:v>0.82055999999999996</c:v>
                </c:pt>
                <c:pt idx="1548">
                  <c:v>0.82157000000000002</c:v>
                </c:pt>
                <c:pt idx="1549">
                  <c:v>0.82267999999999997</c:v>
                </c:pt>
                <c:pt idx="1550">
                  <c:v>0.82357999999999998</c:v>
                </c:pt>
                <c:pt idx="1551">
                  <c:v>0.82459000000000005</c:v>
                </c:pt>
                <c:pt idx="1552">
                  <c:v>0.82550000000000001</c:v>
                </c:pt>
                <c:pt idx="1553">
                  <c:v>0.82650999999999997</c:v>
                </c:pt>
                <c:pt idx="1554">
                  <c:v>0.82752000000000003</c:v>
                </c:pt>
                <c:pt idx="1555">
                  <c:v>0.82852999999999999</c:v>
                </c:pt>
                <c:pt idx="1556">
                  <c:v>0.82952999999999999</c:v>
                </c:pt>
                <c:pt idx="1557">
                  <c:v>0.83053999999999994</c:v>
                </c:pt>
                <c:pt idx="1558">
                  <c:v>0.83155000000000001</c:v>
                </c:pt>
                <c:pt idx="1559">
                  <c:v>0.83255999999999997</c:v>
                </c:pt>
                <c:pt idx="1560">
                  <c:v>0.83357000000000003</c:v>
                </c:pt>
                <c:pt idx="1561">
                  <c:v>0.83457999999999999</c:v>
                </c:pt>
                <c:pt idx="1562">
                  <c:v>0.83548999999999995</c:v>
                </c:pt>
                <c:pt idx="1563">
                  <c:v>0.83638999999999997</c:v>
                </c:pt>
                <c:pt idx="1564">
                  <c:v>0.83730000000000004</c:v>
                </c:pt>
                <c:pt idx="1565">
                  <c:v>0.83811000000000002</c:v>
                </c:pt>
                <c:pt idx="1566">
                  <c:v>0.83892</c:v>
                </c:pt>
                <c:pt idx="1567">
                  <c:v>0.83982000000000001</c:v>
                </c:pt>
                <c:pt idx="1568">
                  <c:v>0.84072999999999998</c:v>
                </c:pt>
                <c:pt idx="1569">
                  <c:v>0.84164000000000005</c:v>
                </c:pt>
                <c:pt idx="1570">
                  <c:v>0.84245000000000003</c:v>
                </c:pt>
                <c:pt idx="1571">
                  <c:v>0.84335000000000004</c:v>
                </c:pt>
                <c:pt idx="1572">
                  <c:v>0.84436</c:v>
                </c:pt>
                <c:pt idx="1573">
                  <c:v>0.84526999999999997</c:v>
                </c:pt>
                <c:pt idx="1574">
                  <c:v>0.84618000000000004</c:v>
                </c:pt>
                <c:pt idx="1575">
                  <c:v>0.84709000000000001</c:v>
                </c:pt>
                <c:pt idx="1576">
                  <c:v>0.84789000000000003</c:v>
                </c:pt>
                <c:pt idx="1577">
                  <c:v>0.84870000000000001</c:v>
                </c:pt>
                <c:pt idx="1578">
                  <c:v>0.84960999999999998</c:v>
                </c:pt>
                <c:pt idx="1579">
                  <c:v>0.85062000000000004</c:v>
                </c:pt>
                <c:pt idx="1580">
                  <c:v>0.85162000000000004</c:v>
                </c:pt>
                <c:pt idx="1581">
                  <c:v>0.85263</c:v>
                </c:pt>
                <c:pt idx="1582">
                  <c:v>0.85374000000000005</c:v>
                </c:pt>
                <c:pt idx="1583">
                  <c:v>0.85465000000000002</c:v>
                </c:pt>
                <c:pt idx="1584">
                  <c:v>0.85565999999999998</c:v>
                </c:pt>
                <c:pt idx="1585">
                  <c:v>0.85657000000000005</c:v>
                </c:pt>
                <c:pt idx="1586">
                  <c:v>0.85758000000000001</c:v>
                </c:pt>
                <c:pt idx="1587">
                  <c:v>0.85848000000000002</c:v>
                </c:pt>
                <c:pt idx="1588">
                  <c:v>0.85929</c:v>
                </c:pt>
                <c:pt idx="1589">
                  <c:v>0.86019999999999996</c:v>
                </c:pt>
                <c:pt idx="1590">
                  <c:v>0.86111000000000004</c:v>
                </c:pt>
                <c:pt idx="1591">
                  <c:v>0.86211000000000004</c:v>
                </c:pt>
                <c:pt idx="1592">
                  <c:v>0.86321999999999999</c:v>
                </c:pt>
                <c:pt idx="1593">
                  <c:v>0.86412999999999995</c:v>
                </c:pt>
                <c:pt idx="1594">
                  <c:v>0.86514000000000002</c:v>
                </c:pt>
                <c:pt idx="1595">
                  <c:v>0.86604999999999999</c:v>
                </c:pt>
                <c:pt idx="1596">
                  <c:v>0.86695999999999995</c:v>
                </c:pt>
                <c:pt idx="1597">
                  <c:v>0.86785999999999996</c:v>
                </c:pt>
                <c:pt idx="1598">
                  <c:v>0.86887000000000003</c:v>
                </c:pt>
                <c:pt idx="1599">
                  <c:v>0.86987999999999999</c:v>
                </c:pt>
                <c:pt idx="1600">
                  <c:v>0.87089000000000005</c:v>
                </c:pt>
                <c:pt idx="1601">
                  <c:v>0.87180000000000002</c:v>
                </c:pt>
                <c:pt idx="1602">
                  <c:v>0.87270999999999999</c:v>
                </c:pt>
                <c:pt idx="1603">
                  <c:v>0.87351000000000001</c:v>
                </c:pt>
                <c:pt idx="1604">
                  <c:v>0.87431999999999999</c:v>
                </c:pt>
                <c:pt idx="1605">
                  <c:v>0.87512999999999996</c:v>
                </c:pt>
                <c:pt idx="1606">
                  <c:v>0.87614000000000003</c:v>
                </c:pt>
                <c:pt idx="1607">
                  <c:v>0.87704000000000004</c:v>
                </c:pt>
                <c:pt idx="1608">
                  <c:v>0.87805</c:v>
                </c:pt>
                <c:pt idx="1609">
                  <c:v>0.87895999999999996</c:v>
                </c:pt>
                <c:pt idx="1610">
                  <c:v>0.87997000000000003</c:v>
                </c:pt>
                <c:pt idx="1611">
                  <c:v>0.88088</c:v>
                </c:pt>
                <c:pt idx="1612">
                  <c:v>0.88188</c:v>
                </c:pt>
                <c:pt idx="1613">
                  <c:v>0.88278999999999996</c:v>
                </c:pt>
                <c:pt idx="1614">
                  <c:v>0.88370000000000004</c:v>
                </c:pt>
                <c:pt idx="1615">
                  <c:v>0.88461000000000001</c:v>
                </c:pt>
                <c:pt idx="1616">
                  <c:v>0.88551999999999997</c:v>
                </c:pt>
                <c:pt idx="1617">
                  <c:v>0.88632</c:v>
                </c:pt>
                <c:pt idx="1618">
                  <c:v>0.88712999999999997</c:v>
                </c:pt>
                <c:pt idx="1619">
                  <c:v>0.88804000000000005</c:v>
                </c:pt>
                <c:pt idx="1620">
                  <c:v>0.88873999999999997</c:v>
                </c:pt>
                <c:pt idx="1621">
                  <c:v>0.88965000000000005</c:v>
                </c:pt>
                <c:pt idx="1622">
                  <c:v>0.89046000000000003</c:v>
                </c:pt>
                <c:pt idx="1623">
                  <c:v>0.89137</c:v>
                </c:pt>
                <c:pt idx="1624">
                  <c:v>0.89217000000000002</c:v>
                </c:pt>
                <c:pt idx="1625">
                  <c:v>0.89307999999999998</c:v>
                </c:pt>
                <c:pt idx="1626">
                  <c:v>0.89388999999999996</c:v>
                </c:pt>
                <c:pt idx="1627">
                  <c:v>0.89470000000000005</c:v>
                </c:pt>
                <c:pt idx="1628">
                  <c:v>0.89549999999999996</c:v>
                </c:pt>
                <c:pt idx="1629">
                  <c:v>0.89641000000000004</c:v>
                </c:pt>
                <c:pt idx="1630">
                  <c:v>0.89722000000000002</c:v>
                </c:pt>
                <c:pt idx="1631">
                  <c:v>0.89812000000000003</c:v>
                </c:pt>
                <c:pt idx="1632">
                  <c:v>0.89912999999999998</c:v>
                </c:pt>
                <c:pt idx="1633">
                  <c:v>0.90014000000000005</c:v>
                </c:pt>
                <c:pt idx="1634">
                  <c:v>0.90115000000000001</c:v>
                </c:pt>
                <c:pt idx="1635">
                  <c:v>0.90205999999999997</c:v>
                </c:pt>
                <c:pt idx="1636">
                  <c:v>0.90276000000000001</c:v>
                </c:pt>
                <c:pt idx="1637">
                  <c:v>0.90356999999999998</c:v>
                </c:pt>
                <c:pt idx="1638">
                  <c:v>0.90437999999999996</c:v>
                </c:pt>
                <c:pt idx="1639">
                  <c:v>0.90529000000000004</c:v>
                </c:pt>
                <c:pt idx="1640">
                  <c:v>0.90608999999999995</c:v>
                </c:pt>
                <c:pt idx="1641">
                  <c:v>0.90700000000000003</c:v>
                </c:pt>
                <c:pt idx="1642">
                  <c:v>0.90800999999999998</c:v>
                </c:pt>
                <c:pt idx="1643">
                  <c:v>0.90891999999999995</c:v>
                </c:pt>
                <c:pt idx="1644">
                  <c:v>0.90993000000000002</c:v>
                </c:pt>
                <c:pt idx="1645">
                  <c:v>0.91103999999999996</c:v>
                </c:pt>
                <c:pt idx="1646">
                  <c:v>0.91215000000000002</c:v>
                </c:pt>
                <c:pt idx="1647">
                  <c:v>0.91325000000000001</c:v>
                </c:pt>
                <c:pt idx="1648">
                  <c:v>0.91425999999999996</c:v>
                </c:pt>
                <c:pt idx="1649">
                  <c:v>0.91517000000000004</c:v>
                </c:pt>
                <c:pt idx="1650">
                  <c:v>0.91598000000000002</c:v>
                </c:pt>
                <c:pt idx="1651">
                  <c:v>0.91688999999999998</c:v>
                </c:pt>
                <c:pt idx="1652">
                  <c:v>0.91778999999999999</c:v>
                </c:pt>
                <c:pt idx="1653">
                  <c:v>0.91869999999999996</c:v>
                </c:pt>
                <c:pt idx="1654">
                  <c:v>0.91971000000000003</c:v>
                </c:pt>
                <c:pt idx="1655">
                  <c:v>0.92061999999999999</c:v>
                </c:pt>
                <c:pt idx="1656">
                  <c:v>0.92162999999999995</c:v>
                </c:pt>
                <c:pt idx="1657">
                  <c:v>0.92252999999999996</c:v>
                </c:pt>
                <c:pt idx="1658">
                  <c:v>0.92354000000000003</c:v>
                </c:pt>
                <c:pt idx="1659">
                  <c:v>0.92444999999999999</c:v>
                </c:pt>
                <c:pt idx="1660">
                  <c:v>0.92535999999999996</c:v>
                </c:pt>
                <c:pt idx="1661">
                  <c:v>0.92637000000000003</c:v>
                </c:pt>
                <c:pt idx="1662">
                  <c:v>0.92727999999999999</c:v>
                </c:pt>
                <c:pt idx="1663">
                  <c:v>0.92827999999999999</c:v>
                </c:pt>
                <c:pt idx="1664">
                  <c:v>0.92918999999999996</c:v>
                </c:pt>
                <c:pt idx="1665">
                  <c:v>0.93020000000000003</c:v>
                </c:pt>
                <c:pt idx="1666">
                  <c:v>0.93110999999999999</c:v>
                </c:pt>
                <c:pt idx="1667">
                  <c:v>0.93201999999999996</c:v>
                </c:pt>
                <c:pt idx="1668">
                  <c:v>0.93291999999999997</c:v>
                </c:pt>
                <c:pt idx="1669">
                  <c:v>0.93383000000000005</c:v>
                </c:pt>
                <c:pt idx="1670">
                  <c:v>0.93474000000000002</c:v>
                </c:pt>
                <c:pt idx="1671">
                  <c:v>0.93574999999999997</c:v>
                </c:pt>
                <c:pt idx="1672">
                  <c:v>0.93666000000000005</c:v>
                </c:pt>
                <c:pt idx="1673">
                  <c:v>0.93766000000000005</c:v>
                </c:pt>
                <c:pt idx="1674">
                  <c:v>0.93867</c:v>
                </c:pt>
                <c:pt idx="1675">
                  <c:v>0.93957999999999997</c:v>
                </c:pt>
                <c:pt idx="1676">
                  <c:v>0.94049000000000005</c:v>
                </c:pt>
                <c:pt idx="1677">
                  <c:v>0.94140000000000001</c:v>
                </c:pt>
                <c:pt idx="1678">
                  <c:v>0.94230000000000003</c:v>
                </c:pt>
                <c:pt idx="1679">
                  <c:v>0.94330999999999998</c:v>
                </c:pt>
                <c:pt idx="1680">
                  <c:v>0.94421999999999995</c:v>
                </c:pt>
                <c:pt idx="1681">
                  <c:v>0.94533</c:v>
                </c:pt>
                <c:pt idx="1682">
                  <c:v>0.94633999999999996</c:v>
                </c:pt>
                <c:pt idx="1683">
                  <c:v>0.94725000000000004</c:v>
                </c:pt>
                <c:pt idx="1684">
                  <c:v>0.94815000000000005</c:v>
                </c:pt>
                <c:pt idx="1685">
                  <c:v>0.94896000000000003</c:v>
                </c:pt>
                <c:pt idx="1686">
                  <c:v>0.94986999999999999</c:v>
                </c:pt>
                <c:pt idx="1687">
                  <c:v>0.95077999999999996</c:v>
                </c:pt>
                <c:pt idx="1688">
                  <c:v>0.95157999999999998</c:v>
                </c:pt>
                <c:pt idx="1689">
                  <c:v>0.95259000000000005</c:v>
                </c:pt>
                <c:pt idx="1690">
                  <c:v>0.95350000000000001</c:v>
                </c:pt>
                <c:pt idx="1691">
                  <c:v>0.95450999999999997</c:v>
                </c:pt>
                <c:pt idx="1692">
                  <c:v>0.95552000000000004</c:v>
                </c:pt>
                <c:pt idx="1693">
                  <c:v>0.95652999999999999</c:v>
                </c:pt>
                <c:pt idx="1694">
                  <c:v>0.95743</c:v>
                </c:pt>
                <c:pt idx="1695">
                  <c:v>0.95833999999999997</c:v>
                </c:pt>
                <c:pt idx="1696">
                  <c:v>0.95925000000000005</c:v>
                </c:pt>
                <c:pt idx="1697">
                  <c:v>0.96026</c:v>
                </c:pt>
                <c:pt idx="1698">
                  <c:v>0.96116999999999997</c:v>
                </c:pt>
                <c:pt idx="1699">
                  <c:v>0.96218000000000004</c:v>
                </c:pt>
                <c:pt idx="1700">
                  <c:v>0.96308000000000005</c:v>
                </c:pt>
                <c:pt idx="1701">
                  <c:v>0.96418999999999999</c:v>
                </c:pt>
                <c:pt idx="1702">
                  <c:v>0.96530000000000005</c:v>
                </c:pt>
                <c:pt idx="1703">
                  <c:v>0.96631</c:v>
                </c:pt>
                <c:pt idx="1704">
                  <c:v>0.96731999999999996</c:v>
                </c:pt>
                <c:pt idx="1705">
                  <c:v>0.96833000000000002</c:v>
                </c:pt>
                <c:pt idx="1706">
                  <c:v>0.96933999999999998</c:v>
                </c:pt>
                <c:pt idx="1707">
                  <c:v>0.97035000000000005</c:v>
                </c:pt>
                <c:pt idx="1708">
                  <c:v>0.97135000000000005</c:v>
                </c:pt>
                <c:pt idx="1709">
                  <c:v>0.97236</c:v>
                </c:pt>
                <c:pt idx="1710">
                  <c:v>0.97326999999999997</c:v>
                </c:pt>
                <c:pt idx="1711">
                  <c:v>0.97418000000000005</c:v>
                </c:pt>
                <c:pt idx="1712">
                  <c:v>0.97509000000000001</c:v>
                </c:pt>
                <c:pt idx="1713">
                  <c:v>0.97609999999999997</c:v>
                </c:pt>
                <c:pt idx="1714">
                  <c:v>0.97699999999999998</c:v>
                </c:pt>
                <c:pt idx="1715">
                  <c:v>0.97790999999999995</c:v>
                </c:pt>
                <c:pt idx="1716">
                  <c:v>0.97882000000000002</c:v>
                </c:pt>
                <c:pt idx="1717">
                  <c:v>0.97972999999999999</c:v>
                </c:pt>
                <c:pt idx="1718">
                  <c:v>0.98053000000000001</c:v>
                </c:pt>
                <c:pt idx="1719">
                  <c:v>0.98143999999999998</c:v>
                </c:pt>
                <c:pt idx="1720">
                  <c:v>0.98234999999999995</c:v>
                </c:pt>
                <c:pt idx="1721">
                  <c:v>0.98326000000000002</c:v>
                </c:pt>
                <c:pt idx="1722">
                  <c:v>0.98416000000000003</c:v>
                </c:pt>
                <c:pt idx="1723">
                  <c:v>0.98516999999999999</c:v>
                </c:pt>
                <c:pt idx="1724">
                  <c:v>0.98617999999999995</c:v>
                </c:pt>
                <c:pt idx="1725">
                  <c:v>0.98709000000000002</c:v>
                </c:pt>
                <c:pt idx="1726">
                  <c:v>0.98799999999999999</c:v>
                </c:pt>
                <c:pt idx="1727">
                  <c:v>0.98880000000000001</c:v>
                </c:pt>
                <c:pt idx="1728">
                  <c:v>0.98970999999999998</c:v>
                </c:pt>
                <c:pt idx="1729">
                  <c:v>0.99061999999999995</c:v>
                </c:pt>
                <c:pt idx="1730">
                  <c:v>0.99153000000000002</c:v>
                </c:pt>
                <c:pt idx="1731">
                  <c:v>0.99243999999999999</c:v>
                </c:pt>
                <c:pt idx="1732">
                  <c:v>0.99334</c:v>
                </c:pt>
                <c:pt idx="1733">
                  <c:v>0.99424999999999997</c:v>
                </c:pt>
                <c:pt idx="1734">
                  <c:v>0.99516000000000004</c:v>
                </c:pt>
                <c:pt idx="1735">
                  <c:v>0.99626999999999999</c:v>
                </c:pt>
                <c:pt idx="1736">
                  <c:v>0.99738000000000004</c:v>
                </c:pt>
                <c:pt idx="1737">
                  <c:v>0.99848999999999999</c:v>
                </c:pt>
                <c:pt idx="1738">
                  <c:v>0.99970000000000003</c:v>
                </c:pt>
                <c:pt idx="1739">
                  <c:v>1.00081</c:v>
                </c:pt>
                <c:pt idx="1740">
                  <c:v>1.0018199999999999</c:v>
                </c:pt>
                <c:pt idx="1741">
                  <c:v>1.0028300000000001</c:v>
                </c:pt>
                <c:pt idx="1742">
                  <c:v>1.00383</c:v>
                </c:pt>
                <c:pt idx="1743">
                  <c:v>1.00484</c:v>
                </c:pt>
                <c:pt idx="1744">
                  <c:v>1.0057499999999999</c:v>
                </c:pt>
                <c:pt idx="1745">
                  <c:v>1.0066600000000001</c:v>
                </c:pt>
                <c:pt idx="1746">
                  <c:v>1.0076700000000001</c:v>
                </c:pt>
                <c:pt idx="1747">
                  <c:v>1.00868</c:v>
                </c:pt>
                <c:pt idx="1748">
                  <c:v>1.0096799999999999</c:v>
                </c:pt>
                <c:pt idx="1749">
                  <c:v>1.0107900000000001</c:v>
                </c:pt>
                <c:pt idx="1750">
                  <c:v>1.0119</c:v>
                </c:pt>
                <c:pt idx="1751">
                  <c:v>1.01291</c:v>
                </c:pt>
                <c:pt idx="1752">
                  <c:v>1.0138199999999999</c:v>
                </c:pt>
                <c:pt idx="1753">
                  <c:v>1.0147299999999999</c:v>
                </c:pt>
                <c:pt idx="1754">
                  <c:v>1.0156400000000001</c:v>
                </c:pt>
                <c:pt idx="1755">
                  <c:v>1.01654</c:v>
                </c:pt>
                <c:pt idx="1756">
                  <c:v>1.01745</c:v>
                </c:pt>
                <c:pt idx="1757">
                  <c:v>1.0183599999999999</c:v>
                </c:pt>
                <c:pt idx="1758">
                  <c:v>1.0193700000000001</c:v>
                </c:pt>
                <c:pt idx="1759">
                  <c:v>1.0202800000000001</c:v>
                </c:pt>
                <c:pt idx="1760">
                  <c:v>1.02118</c:v>
                </c:pt>
                <c:pt idx="1761">
                  <c:v>1.0220899999999999</c:v>
                </c:pt>
                <c:pt idx="1762">
                  <c:v>1.0229999999999999</c:v>
                </c:pt>
                <c:pt idx="1763">
                  <c:v>1.0239100000000001</c:v>
                </c:pt>
                <c:pt idx="1764">
                  <c:v>1.02481</c:v>
                </c:pt>
                <c:pt idx="1765">
                  <c:v>1.02572</c:v>
                </c:pt>
                <c:pt idx="1766">
                  <c:v>1.0266299999999999</c:v>
                </c:pt>
                <c:pt idx="1767">
                  <c:v>1.0275399999999999</c:v>
                </c:pt>
                <c:pt idx="1768">
                  <c:v>1.0284500000000001</c:v>
                </c:pt>
                <c:pt idx="1769">
                  <c:v>1.02956</c:v>
                </c:pt>
                <c:pt idx="1770">
                  <c:v>1.0305599999999999</c:v>
                </c:pt>
                <c:pt idx="1771">
                  <c:v>1.0317700000000001</c:v>
                </c:pt>
                <c:pt idx="1772">
                  <c:v>1.03278</c:v>
                </c:pt>
                <c:pt idx="1773">
                  <c:v>1.03389</c:v>
                </c:pt>
                <c:pt idx="1774">
                  <c:v>1.0348999999999999</c:v>
                </c:pt>
                <c:pt idx="1775">
                  <c:v>1.0359100000000001</c:v>
                </c:pt>
                <c:pt idx="1776">
                  <c:v>1.0369200000000001</c:v>
                </c:pt>
                <c:pt idx="1777">
                  <c:v>1.03793</c:v>
                </c:pt>
                <c:pt idx="1778">
                  <c:v>1.0388299999999999</c:v>
                </c:pt>
                <c:pt idx="1779">
                  <c:v>1.0398400000000001</c:v>
                </c:pt>
                <c:pt idx="1780">
                  <c:v>1.0407500000000001</c:v>
                </c:pt>
                <c:pt idx="1781">
                  <c:v>1.04166</c:v>
                </c:pt>
                <c:pt idx="1782">
                  <c:v>1.04257</c:v>
                </c:pt>
                <c:pt idx="1783">
                  <c:v>1.0434699999999999</c:v>
                </c:pt>
                <c:pt idx="1784">
                  <c:v>1.0443800000000001</c:v>
                </c:pt>
                <c:pt idx="1785">
                  <c:v>1.04539</c:v>
                </c:pt>
                <c:pt idx="1786">
                  <c:v>1.0464</c:v>
                </c:pt>
                <c:pt idx="1787">
                  <c:v>1.04731</c:v>
                </c:pt>
                <c:pt idx="1788">
                  <c:v>1.0482199999999999</c:v>
                </c:pt>
                <c:pt idx="1789">
                  <c:v>1.04922</c:v>
                </c:pt>
                <c:pt idx="1790">
                  <c:v>1.05013</c:v>
                </c:pt>
                <c:pt idx="1791">
                  <c:v>1.05114</c:v>
                </c:pt>
                <c:pt idx="1792">
                  <c:v>1.0520499999999999</c:v>
                </c:pt>
                <c:pt idx="1793">
                  <c:v>1.0530600000000001</c:v>
                </c:pt>
                <c:pt idx="1794">
                  <c:v>1.05396</c:v>
                </c:pt>
                <c:pt idx="1795">
                  <c:v>1.05487</c:v>
                </c:pt>
                <c:pt idx="1796">
                  <c:v>1.0557799999999999</c:v>
                </c:pt>
                <c:pt idx="1797">
                  <c:v>1.0567899999999999</c:v>
                </c:pt>
                <c:pt idx="1798">
                  <c:v>1.0577000000000001</c:v>
                </c:pt>
                <c:pt idx="1799">
                  <c:v>1.05881</c:v>
                </c:pt>
                <c:pt idx="1800">
                  <c:v>1.0597099999999999</c:v>
                </c:pt>
                <c:pt idx="1801">
                  <c:v>1.0608200000000001</c:v>
                </c:pt>
                <c:pt idx="1802">
                  <c:v>1.0618300000000001</c:v>
                </c:pt>
                <c:pt idx="1803">
                  <c:v>1.06284</c:v>
                </c:pt>
                <c:pt idx="1804">
                  <c:v>1.06385</c:v>
                </c:pt>
                <c:pt idx="1805">
                  <c:v>1.0649599999999999</c:v>
                </c:pt>
                <c:pt idx="1806">
                  <c:v>1.0659700000000001</c:v>
                </c:pt>
                <c:pt idx="1807">
                  <c:v>1.06698</c:v>
                </c:pt>
                <c:pt idx="1808">
                  <c:v>1.06799</c:v>
                </c:pt>
                <c:pt idx="1809">
                  <c:v>1.0688899999999999</c:v>
                </c:pt>
                <c:pt idx="1810">
                  <c:v>1.0698000000000001</c:v>
                </c:pt>
                <c:pt idx="1811">
                  <c:v>1.07081</c:v>
                </c:pt>
                <c:pt idx="1812">
                  <c:v>1.07162</c:v>
                </c:pt>
                <c:pt idx="1813">
                  <c:v>1.0725199999999999</c:v>
                </c:pt>
                <c:pt idx="1814">
                  <c:v>1.0733299999999999</c:v>
                </c:pt>
                <c:pt idx="1815">
                  <c:v>1.0743400000000001</c:v>
                </c:pt>
                <c:pt idx="1816">
                  <c:v>1.07525</c:v>
                </c:pt>
                <c:pt idx="1817">
                  <c:v>1.07605</c:v>
                </c:pt>
                <c:pt idx="1818">
                  <c:v>1.0768599999999999</c:v>
                </c:pt>
                <c:pt idx="1819">
                  <c:v>1.0777699999999999</c:v>
                </c:pt>
                <c:pt idx="1820">
                  <c:v>1.0786800000000001</c:v>
                </c:pt>
                <c:pt idx="1821">
                  <c:v>1.07969</c:v>
                </c:pt>
                <c:pt idx="1822">
                  <c:v>1.0808</c:v>
                </c:pt>
                <c:pt idx="1823">
                  <c:v>1.0818000000000001</c:v>
                </c:pt>
                <c:pt idx="1824">
                  <c:v>1.0827100000000001</c:v>
                </c:pt>
                <c:pt idx="1825">
                  <c:v>1.08362</c:v>
                </c:pt>
                <c:pt idx="1826">
                  <c:v>1.08453</c:v>
                </c:pt>
                <c:pt idx="1827">
                  <c:v>1.0855399999999999</c:v>
                </c:pt>
                <c:pt idx="1828">
                  <c:v>1.0865499999999999</c:v>
                </c:pt>
                <c:pt idx="1829">
                  <c:v>1.08755</c:v>
                </c:pt>
                <c:pt idx="1830">
                  <c:v>1.08846</c:v>
                </c:pt>
                <c:pt idx="1831">
                  <c:v>1.0893699999999999</c:v>
                </c:pt>
                <c:pt idx="1832">
                  <c:v>1.0902799999999999</c:v>
                </c:pt>
                <c:pt idx="1833">
                  <c:v>1.0912900000000001</c:v>
                </c:pt>
                <c:pt idx="1834">
                  <c:v>1.09229</c:v>
                </c:pt>
                <c:pt idx="1835">
                  <c:v>1.0932999999999999</c:v>
                </c:pt>
                <c:pt idx="1836">
                  <c:v>1.0942099999999999</c:v>
                </c:pt>
                <c:pt idx="1837">
                  <c:v>1.0952200000000001</c:v>
                </c:pt>
                <c:pt idx="1838">
                  <c:v>1.09613</c:v>
                </c:pt>
                <c:pt idx="1839">
                  <c:v>1.09714</c:v>
                </c:pt>
                <c:pt idx="1840">
                  <c:v>1.0981399999999999</c:v>
                </c:pt>
                <c:pt idx="1841">
                  <c:v>1.0991500000000001</c:v>
                </c:pt>
                <c:pt idx="1842">
                  <c:v>1.10006</c:v>
                </c:pt>
                <c:pt idx="1843">
                  <c:v>1.10097</c:v>
                </c:pt>
                <c:pt idx="1844">
                  <c:v>1.10188</c:v>
                </c:pt>
                <c:pt idx="1845">
                  <c:v>1.1027800000000001</c:v>
                </c:pt>
                <c:pt idx="1846">
                  <c:v>1.1036900000000001</c:v>
                </c:pt>
                <c:pt idx="1847">
                  <c:v>1.1047</c:v>
                </c:pt>
                <c:pt idx="1848">
                  <c:v>1.10571</c:v>
                </c:pt>
                <c:pt idx="1849">
                  <c:v>1.1068199999999999</c:v>
                </c:pt>
                <c:pt idx="1850">
                  <c:v>1.1078300000000001</c:v>
                </c:pt>
                <c:pt idx="1851">
                  <c:v>1.1087400000000001</c:v>
                </c:pt>
                <c:pt idx="1852">
                  <c:v>1.10964</c:v>
                </c:pt>
                <c:pt idx="1853">
                  <c:v>1.1105499999999999</c:v>
                </c:pt>
                <c:pt idx="1854">
                  <c:v>1.1113599999999999</c:v>
                </c:pt>
                <c:pt idx="1855">
                  <c:v>1.1122700000000001</c:v>
                </c:pt>
                <c:pt idx="1856">
                  <c:v>1.11317</c:v>
                </c:pt>
                <c:pt idx="1857">
                  <c:v>1.11408</c:v>
                </c:pt>
                <c:pt idx="1858">
                  <c:v>1.1149899999999999</c:v>
                </c:pt>
                <c:pt idx="1859">
                  <c:v>1.1157999999999999</c:v>
                </c:pt>
                <c:pt idx="1860">
                  <c:v>1.1167</c:v>
                </c:pt>
                <c:pt idx="1861">
                  <c:v>1.11761</c:v>
                </c:pt>
                <c:pt idx="1862">
                  <c:v>1.11852</c:v>
                </c:pt>
                <c:pt idx="1863">
                  <c:v>1.1196299999999999</c:v>
                </c:pt>
                <c:pt idx="1864">
                  <c:v>1.1206400000000001</c:v>
                </c:pt>
                <c:pt idx="1865">
                  <c:v>1.12175</c:v>
                </c:pt>
                <c:pt idx="1866">
                  <c:v>1.12276</c:v>
                </c:pt>
                <c:pt idx="1867">
                  <c:v>1.1237699999999999</c:v>
                </c:pt>
                <c:pt idx="1868">
                  <c:v>1.1246700000000001</c:v>
                </c:pt>
                <c:pt idx="1869">
                  <c:v>1.12568</c:v>
                </c:pt>
                <c:pt idx="1870">
                  <c:v>1.12659</c:v>
                </c:pt>
                <c:pt idx="1871">
                  <c:v>1.1274999999999999</c:v>
                </c:pt>
                <c:pt idx="1872">
                  <c:v>1.1284099999999999</c:v>
                </c:pt>
                <c:pt idx="1873">
                  <c:v>1.12931</c:v>
                </c:pt>
                <c:pt idx="1874">
                  <c:v>1.13022</c:v>
                </c:pt>
                <c:pt idx="1875">
                  <c:v>1.13123</c:v>
                </c:pt>
                <c:pt idx="1876">
                  <c:v>1.1323399999999999</c:v>
                </c:pt>
                <c:pt idx="1877">
                  <c:v>1.1333500000000001</c:v>
                </c:pt>
                <c:pt idx="1878">
                  <c:v>1.13426</c:v>
                </c:pt>
                <c:pt idx="1879">
                  <c:v>1.1351599999999999</c:v>
                </c:pt>
                <c:pt idx="1880">
                  <c:v>1.1359699999999999</c:v>
                </c:pt>
                <c:pt idx="1881">
                  <c:v>1.1369800000000001</c:v>
                </c:pt>
                <c:pt idx="1882">
                  <c:v>1.1379900000000001</c:v>
                </c:pt>
                <c:pt idx="1883">
                  <c:v>1.139</c:v>
                </c:pt>
                <c:pt idx="1884">
                  <c:v>1.1398999999999999</c:v>
                </c:pt>
                <c:pt idx="1885">
                  <c:v>1.1409100000000001</c:v>
                </c:pt>
                <c:pt idx="1886">
                  <c:v>1.14192</c:v>
                </c:pt>
                <c:pt idx="1887">
                  <c:v>1.14293</c:v>
                </c:pt>
                <c:pt idx="1888">
                  <c:v>1.14384</c:v>
                </c:pt>
                <c:pt idx="1889">
                  <c:v>1.1448499999999999</c:v>
                </c:pt>
                <c:pt idx="1890">
                  <c:v>1.14575</c:v>
                </c:pt>
                <c:pt idx="1891">
                  <c:v>1.14656</c:v>
                </c:pt>
                <c:pt idx="1892">
                  <c:v>1.14747</c:v>
                </c:pt>
                <c:pt idx="1893">
                  <c:v>1.14838</c:v>
                </c:pt>
                <c:pt idx="1894">
                  <c:v>1.1493899999999999</c:v>
                </c:pt>
                <c:pt idx="1895">
                  <c:v>1.1505000000000001</c:v>
                </c:pt>
                <c:pt idx="1896">
                  <c:v>1.1515</c:v>
                </c:pt>
                <c:pt idx="1897">
                  <c:v>1.1525099999999999</c:v>
                </c:pt>
                <c:pt idx="1898">
                  <c:v>1.1535200000000001</c:v>
                </c:pt>
                <c:pt idx="1899">
                  <c:v>1.1545300000000001</c:v>
                </c:pt>
                <c:pt idx="1900">
                  <c:v>1.15544</c:v>
                </c:pt>
                <c:pt idx="1901">
                  <c:v>1.15635</c:v>
                </c:pt>
                <c:pt idx="1902">
                  <c:v>1.1573500000000001</c:v>
                </c:pt>
                <c:pt idx="1903">
                  <c:v>1.1583600000000001</c:v>
                </c:pt>
                <c:pt idx="1904">
                  <c:v>1.15927</c:v>
                </c:pt>
                <c:pt idx="1905">
                  <c:v>1.16028</c:v>
                </c:pt>
                <c:pt idx="1906">
                  <c:v>1.1612899999999999</c:v>
                </c:pt>
                <c:pt idx="1907">
                  <c:v>1.1621999999999999</c:v>
                </c:pt>
                <c:pt idx="1908">
                  <c:v>1.163</c:v>
                </c:pt>
                <c:pt idx="1909">
                  <c:v>1.16391</c:v>
                </c:pt>
                <c:pt idx="1910">
                  <c:v>1.16482</c:v>
                </c:pt>
                <c:pt idx="1911">
                  <c:v>1.1657299999999999</c:v>
                </c:pt>
                <c:pt idx="1912">
                  <c:v>1.1666300000000001</c:v>
                </c:pt>
                <c:pt idx="1913">
                  <c:v>1.16754</c:v>
                </c:pt>
                <c:pt idx="1914">
                  <c:v>1.16845</c:v>
                </c:pt>
                <c:pt idx="1915">
                  <c:v>1.1694599999999999</c:v>
                </c:pt>
                <c:pt idx="1916">
                  <c:v>1.1703699999999999</c:v>
                </c:pt>
                <c:pt idx="1917">
                  <c:v>1.17137</c:v>
                </c:pt>
                <c:pt idx="1918">
                  <c:v>1.17238</c:v>
                </c:pt>
                <c:pt idx="1919">
                  <c:v>1.1733899999999999</c:v>
                </c:pt>
                <c:pt idx="1920">
                  <c:v>1.1745000000000001</c:v>
                </c:pt>
                <c:pt idx="1921">
                  <c:v>1.1755100000000001</c:v>
                </c:pt>
                <c:pt idx="1922">
                  <c:v>1.17662</c:v>
                </c:pt>
                <c:pt idx="1923">
                  <c:v>1.17763</c:v>
                </c:pt>
                <c:pt idx="1924">
                  <c:v>1.1786399999999999</c:v>
                </c:pt>
                <c:pt idx="1925">
                  <c:v>1.1797500000000001</c:v>
                </c:pt>
                <c:pt idx="1926">
                  <c:v>1.18065</c:v>
                </c:pt>
                <c:pt idx="1927">
                  <c:v>1.1815599999999999</c:v>
                </c:pt>
                <c:pt idx="1928">
                  <c:v>1.1824699999999999</c:v>
                </c:pt>
                <c:pt idx="1929">
                  <c:v>1.1832800000000001</c:v>
                </c:pt>
                <c:pt idx="1930">
                  <c:v>1.18408</c:v>
                </c:pt>
                <c:pt idx="1931">
                  <c:v>1.18489</c:v>
                </c:pt>
                <c:pt idx="1932">
                  <c:v>1.1858</c:v>
                </c:pt>
                <c:pt idx="1933">
                  <c:v>1.1867099999999999</c:v>
                </c:pt>
                <c:pt idx="1934">
                  <c:v>1.1876100000000001</c:v>
                </c:pt>
                <c:pt idx="1935">
                  <c:v>1.18852</c:v>
                </c:pt>
                <c:pt idx="1936">
                  <c:v>1.18943</c:v>
                </c:pt>
                <c:pt idx="1937">
                  <c:v>1.1904399999999999</c:v>
                </c:pt>
                <c:pt idx="1938">
                  <c:v>1.1913499999999999</c:v>
                </c:pt>
                <c:pt idx="1939">
                  <c:v>1.1923600000000001</c:v>
                </c:pt>
                <c:pt idx="1940">
                  <c:v>1.19336</c:v>
                </c:pt>
                <c:pt idx="1941">
                  <c:v>1.1943699999999999</c:v>
                </c:pt>
                <c:pt idx="1942">
                  <c:v>1.1953800000000001</c:v>
                </c:pt>
                <c:pt idx="1943">
                  <c:v>1.1963900000000001</c:v>
                </c:pt>
                <c:pt idx="1944">
                  <c:v>1.1973</c:v>
                </c:pt>
                <c:pt idx="1945">
                  <c:v>1.19821</c:v>
                </c:pt>
                <c:pt idx="1946">
                  <c:v>1.1992100000000001</c:v>
                </c:pt>
                <c:pt idx="1947">
                  <c:v>1.2001200000000001</c:v>
                </c:pt>
                <c:pt idx="1948">
                  <c:v>1.20113</c:v>
                </c:pt>
                <c:pt idx="1949">
                  <c:v>1.20214</c:v>
                </c:pt>
                <c:pt idx="1950">
                  <c:v>1.2031499999999999</c:v>
                </c:pt>
                <c:pt idx="1951">
                  <c:v>1.2041599999999999</c:v>
                </c:pt>
                <c:pt idx="1952">
                  <c:v>1.20506</c:v>
                </c:pt>
                <c:pt idx="1953">
                  <c:v>1.20607</c:v>
                </c:pt>
                <c:pt idx="1954">
                  <c:v>1.2069799999999999</c:v>
                </c:pt>
                <c:pt idx="1955">
                  <c:v>1.2079899999999999</c:v>
                </c:pt>
                <c:pt idx="1956">
                  <c:v>1.2090000000000001</c:v>
                </c:pt>
                <c:pt idx="1957">
                  <c:v>1.21001</c:v>
                </c:pt>
                <c:pt idx="1958">
                  <c:v>1.21102</c:v>
                </c:pt>
                <c:pt idx="1959">
                  <c:v>1.2120200000000001</c:v>
                </c:pt>
                <c:pt idx="1960">
                  <c:v>1.2130300000000001</c:v>
                </c:pt>
                <c:pt idx="1961">
                  <c:v>1.21404</c:v>
                </c:pt>
                <c:pt idx="1962">
                  <c:v>1.21505</c:v>
                </c:pt>
                <c:pt idx="1963">
                  <c:v>1.2159599999999999</c:v>
                </c:pt>
                <c:pt idx="1964">
                  <c:v>1.2168699999999999</c:v>
                </c:pt>
                <c:pt idx="1965">
                  <c:v>1.21777</c:v>
                </c:pt>
                <c:pt idx="1966">
                  <c:v>1.21878</c:v>
                </c:pt>
                <c:pt idx="1967">
                  <c:v>1.2197899999999999</c:v>
                </c:pt>
                <c:pt idx="1968">
                  <c:v>1.2208000000000001</c:v>
                </c:pt>
                <c:pt idx="1969">
                  <c:v>1.2218100000000001</c:v>
                </c:pt>
                <c:pt idx="1970">
                  <c:v>1.22292</c:v>
                </c:pt>
                <c:pt idx="1971">
                  <c:v>1.22393</c:v>
                </c:pt>
                <c:pt idx="1972">
                  <c:v>1.2248300000000001</c:v>
                </c:pt>
                <c:pt idx="1973">
                  <c:v>1.22594</c:v>
                </c:pt>
                <c:pt idx="1974">
                  <c:v>1.22695</c:v>
                </c:pt>
                <c:pt idx="1975">
                  <c:v>1.2279599999999999</c:v>
                </c:pt>
                <c:pt idx="1976">
                  <c:v>1.2289699999999999</c:v>
                </c:pt>
                <c:pt idx="1977">
                  <c:v>1.2299800000000001</c:v>
                </c:pt>
                <c:pt idx="1978">
                  <c:v>1.23099</c:v>
                </c:pt>
                <c:pt idx="1979">
                  <c:v>1.232</c:v>
                </c:pt>
                <c:pt idx="1980">
                  <c:v>1.2329000000000001</c:v>
                </c:pt>
                <c:pt idx="1981">
                  <c:v>1.2337100000000001</c:v>
                </c:pt>
                <c:pt idx="1982">
                  <c:v>1.2346200000000001</c:v>
                </c:pt>
                <c:pt idx="1983">
                  <c:v>1.23563</c:v>
                </c:pt>
                <c:pt idx="1984">
                  <c:v>1.23654</c:v>
                </c:pt>
                <c:pt idx="1985">
                  <c:v>1.2375400000000001</c:v>
                </c:pt>
                <c:pt idx="1986">
                  <c:v>1.2384500000000001</c:v>
                </c:pt>
                <c:pt idx="1987">
                  <c:v>1.23936</c:v>
                </c:pt>
                <c:pt idx="1988">
                  <c:v>1.24027</c:v>
                </c:pt>
                <c:pt idx="1989">
                  <c:v>1.2411799999999999</c:v>
                </c:pt>
                <c:pt idx="1990">
                  <c:v>1.2421800000000001</c:v>
                </c:pt>
                <c:pt idx="1991">
                  <c:v>1.24309</c:v>
                </c:pt>
                <c:pt idx="1992">
                  <c:v>1.2441</c:v>
                </c:pt>
                <c:pt idx="1993">
                  <c:v>1.2451099999999999</c:v>
                </c:pt>
                <c:pt idx="1994">
                  <c:v>1.2460199999999999</c:v>
                </c:pt>
                <c:pt idx="1995">
                  <c:v>1.24692</c:v>
                </c:pt>
                <c:pt idx="1996">
                  <c:v>1.24783</c:v>
                </c:pt>
                <c:pt idx="1997">
                  <c:v>1.24884</c:v>
                </c:pt>
                <c:pt idx="1998">
                  <c:v>1.2498499999999999</c:v>
                </c:pt>
                <c:pt idx="1999">
                  <c:v>1.2508600000000001</c:v>
                </c:pt>
                <c:pt idx="2000">
                  <c:v>1.25187</c:v>
                </c:pt>
                <c:pt idx="2001">
                  <c:v>1.25298</c:v>
                </c:pt>
                <c:pt idx="2002">
                  <c:v>1.2539899999999999</c:v>
                </c:pt>
                <c:pt idx="2003">
                  <c:v>1.25509</c:v>
                </c:pt>
                <c:pt idx="2004">
                  <c:v>1.2561</c:v>
                </c:pt>
                <c:pt idx="2005">
                  <c:v>1.25701</c:v>
                </c:pt>
                <c:pt idx="2006">
                  <c:v>1.2578199999999999</c:v>
                </c:pt>
                <c:pt idx="2007">
                  <c:v>1.2587299999999999</c:v>
                </c:pt>
                <c:pt idx="2008">
                  <c:v>1.25963</c:v>
                </c:pt>
                <c:pt idx="2009">
                  <c:v>1.26064</c:v>
                </c:pt>
                <c:pt idx="2010">
                  <c:v>1.2616499999999999</c:v>
                </c:pt>
                <c:pt idx="2011">
                  <c:v>1.2626599999999999</c:v>
                </c:pt>
                <c:pt idx="2012">
                  <c:v>1.2635700000000001</c:v>
                </c:pt>
                <c:pt idx="2013">
                  <c:v>1.26448</c:v>
                </c:pt>
                <c:pt idx="2014">
                  <c:v>1.2653799999999999</c:v>
                </c:pt>
                <c:pt idx="2015">
                  <c:v>1.2662899999999999</c:v>
                </c:pt>
                <c:pt idx="2016">
                  <c:v>1.2673000000000001</c:v>
                </c:pt>
                <c:pt idx="2017">
                  <c:v>1.2682100000000001</c:v>
                </c:pt>
                <c:pt idx="2018">
                  <c:v>1.26922</c:v>
                </c:pt>
                <c:pt idx="2019">
                  <c:v>1.27033</c:v>
                </c:pt>
                <c:pt idx="2020">
                  <c:v>1.2714399999999999</c:v>
                </c:pt>
                <c:pt idx="2021">
                  <c:v>1.27244</c:v>
                </c:pt>
                <c:pt idx="2022">
                  <c:v>1.27335</c:v>
                </c:pt>
                <c:pt idx="2023">
                  <c:v>1.2743599999999999</c:v>
                </c:pt>
                <c:pt idx="2024">
                  <c:v>1.2752699999999999</c:v>
                </c:pt>
                <c:pt idx="2025">
                  <c:v>1.2761800000000001</c:v>
                </c:pt>
                <c:pt idx="2026">
                  <c:v>1.27698</c:v>
                </c:pt>
                <c:pt idx="2027">
                  <c:v>1.27789</c:v>
                </c:pt>
                <c:pt idx="2028">
                  <c:v>1.2786999999999999</c:v>
                </c:pt>
                <c:pt idx="2029">
                  <c:v>1.2796099999999999</c:v>
                </c:pt>
                <c:pt idx="2030">
                  <c:v>1.28051</c:v>
                </c:pt>
                <c:pt idx="2031">
                  <c:v>1.28142</c:v>
                </c:pt>
                <c:pt idx="2032">
                  <c:v>1.28243</c:v>
                </c:pt>
                <c:pt idx="2033">
                  <c:v>1.2834399999999999</c:v>
                </c:pt>
                <c:pt idx="2034">
                  <c:v>1.2844500000000001</c:v>
                </c:pt>
                <c:pt idx="2035">
                  <c:v>1.28546</c:v>
                </c:pt>
                <c:pt idx="2036">
                  <c:v>1.2864599999999999</c:v>
                </c:pt>
                <c:pt idx="2037">
                  <c:v>1.2874699999999999</c:v>
                </c:pt>
                <c:pt idx="2038">
                  <c:v>1.2883800000000001</c:v>
                </c:pt>
                <c:pt idx="2039">
                  <c:v>1.28929</c:v>
                </c:pt>
                <c:pt idx="2040">
                  <c:v>1.2901</c:v>
                </c:pt>
                <c:pt idx="2041">
                  <c:v>1.2908999999999999</c:v>
                </c:pt>
                <c:pt idx="2042">
                  <c:v>1.2917099999999999</c:v>
                </c:pt>
                <c:pt idx="2043">
                  <c:v>1.2927200000000001</c:v>
                </c:pt>
                <c:pt idx="2044">
                  <c:v>1.2936300000000001</c:v>
                </c:pt>
                <c:pt idx="2045">
                  <c:v>1.2946299999999999</c:v>
                </c:pt>
                <c:pt idx="2046">
                  <c:v>1.2956399999999999</c:v>
                </c:pt>
                <c:pt idx="2047">
                  <c:v>1.2967500000000001</c:v>
                </c:pt>
                <c:pt idx="2048">
                  <c:v>1.29766</c:v>
                </c:pt>
                <c:pt idx="2049">
                  <c:v>1.29867</c:v>
                </c:pt>
                <c:pt idx="2050">
                  <c:v>1.29958</c:v>
                </c:pt>
                <c:pt idx="2051">
                  <c:v>1.3004899999999999</c:v>
                </c:pt>
                <c:pt idx="2052">
                  <c:v>1.3012900000000001</c:v>
                </c:pt>
                <c:pt idx="2053">
                  <c:v>1.3022</c:v>
                </c:pt>
                <c:pt idx="2054">
                  <c:v>1.30311</c:v>
                </c:pt>
                <c:pt idx="2055">
                  <c:v>1.30402</c:v>
                </c:pt>
                <c:pt idx="2056">
                  <c:v>1.3049200000000001</c:v>
                </c:pt>
                <c:pt idx="2057">
                  <c:v>1.30583</c:v>
                </c:pt>
                <c:pt idx="2058">
                  <c:v>1.30684</c:v>
                </c:pt>
                <c:pt idx="2059">
                  <c:v>1.30775</c:v>
                </c:pt>
                <c:pt idx="2060">
                  <c:v>1.3087599999999999</c:v>
                </c:pt>
                <c:pt idx="2061">
                  <c:v>1.30966</c:v>
                </c:pt>
                <c:pt idx="2062">
                  <c:v>1.31057</c:v>
                </c:pt>
                <c:pt idx="2063">
                  <c:v>1.31148</c:v>
                </c:pt>
                <c:pt idx="2064">
                  <c:v>1.3123899999999999</c:v>
                </c:pt>
                <c:pt idx="2065">
                  <c:v>1.3132999999999999</c:v>
                </c:pt>
                <c:pt idx="2066">
                  <c:v>1.3142</c:v>
                </c:pt>
                <c:pt idx="2067">
                  <c:v>1.31521</c:v>
                </c:pt>
                <c:pt idx="2068">
                  <c:v>1.3162199999999999</c:v>
                </c:pt>
                <c:pt idx="2069">
                  <c:v>1.3173299999999999</c:v>
                </c:pt>
                <c:pt idx="2070">
                  <c:v>1.3183400000000001</c:v>
                </c:pt>
                <c:pt idx="2071">
                  <c:v>1.31945</c:v>
                </c:pt>
                <c:pt idx="2072">
                  <c:v>1.32046</c:v>
                </c:pt>
                <c:pt idx="2073">
                  <c:v>1.3214699999999999</c:v>
                </c:pt>
                <c:pt idx="2074">
                  <c:v>1.32237</c:v>
                </c:pt>
                <c:pt idx="2075">
                  <c:v>1.32338</c:v>
                </c:pt>
                <c:pt idx="2076">
                  <c:v>1.32439</c:v>
                </c:pt>
                <c:pt idx="2077">
                  <c:v>1.3252999999999999</c:v>
                </c:pt>
                <c:pt idx="2078">
                  <c:v>1.3262100000000001</c:v>
                </c:pt>
                <c:pt idx="2079">
                  <c:v>1.3272200000000001</c:v>
                </c:pt>
                <c:pt idx="2080">
                  <c:v>1.32812</c:v>
                </c:pt>
                <c:pt idx="2081">
                  <c:v>1.3290299999999999</c:v>
                </c:pt>
                <c:pt idx="2082">
                  <c:v>1.3299399999999999</c:v>
                </c:pt>
                <c:pt idx="2083">
                  <c:v>1.3308500000000001</c:v>
                </c:pt>
                <c:pt idx="2084">
                  <c:v>1.33175</c:v>
                </c:pt>
                <c:pt idx="2085">
                  <c:v>1.33266</c:v>
                </c:pt>
                <c:pt idx="2086">
                  <c:v>1.3335699999999999</c:v>
                </c:pt>
                <c:pt idx="2087">
                  <c:v>1.3345800000000001</c:v>
                </c:pt>
                <c:pt idx="2088">
                  <c:v>1.3355900000000001</c:v>
                </c:pt>
                <c:pt idx="2089">
                  <c:v>1.3366</c:v>
                </c:pt>
                <c:pt idx="2090">
                  <c:v>1.3375999999999999</c:v>
                </c:pt>
                <c:pt idx="2091">
                  <c:v>1.3386100000000001</c:v>
                </c:pt>
                <c:pt idx="2092">
                  <c:v>1.33962</c:v>
                </c:pt>
                <c:pt idx="2093">
                  <c:v>1.34063</c:v>
                </c:pt>
                <c:pt idx="2094">
                  <c:v>1.3416399999999999</c:v>
                </c:pt>
                <c:pt idx="2095">
                  <c:v>1.3425499999999999</c:v>
                </c:pt>
                <c:pt idx="2096">
                  <c:v>1.3435600000000001</c:v>
                </c:pt>
                <c:pt idx="2097">
                  <c:v>1.34446</c:v>
                </c:pt>
                <c:pt idx="2098">
                  <c:v>1.34537</c:v>
                </c:pt>
                <c:pt idx="2099">
                  <c:v>1.3461799999999999</c:v>
                </c:pt>
                <c:pt idx="2100">
                  <c:v>1.3469899999999999</c:v>
                </c:pt>
                <c:pt idx="2101">
                  <c:v>1.34779</c:v>
                </c:pt>
                <c:pt idx="2102">
                  <c:v>1.3487</c:v>
                </c:pt>
                <c:pt idx="2103">
                  <c:v>1.34961</c:v>
                </c:pt>
                <c:pt idx="2104">
                  <c:v>1.3505199999999999</c:v>
                </c:pt>
                <c:pt idx="2105">
                  <c:v>1.3514200000000001</c:v>
                </c:pt>
                <c:pt idx="2106">
                  <c:v>1.35233</c:v>
                </c:pt>
                <c:pt idx="2107">
                  <c:v>1.35324</c:v>
                </c:pt>
                <c:pt idx="2108">
                  <c:v>1.35405</c:v>
                </c:pt>
                <c:pt idx="2109">
                  <c:v>1.3548500000000001</c:v>
                </c:pt>
                <c:pt idx="2110">
                  <c:v>1.3556600000000001</c:v>
                </c:pt>
                <c:pt idx="2111">
                  <c:v>1.3565700000000001</c:v>
                </c:pt>
                <c:pt idx="2112">
                  <c:v>1.35758</c:v>
                </c:pt>
                <c:pt idx="2113">
                  <c:v>1.3585799999999999</c:v>
                </c:pt>
                <c:pt idx="2114">
                  <c:v>1.3595900000000001</c:v>
                </c:pt>
                <c:pt idx="2115">
                  <c:v>1.3607</c:v>
                </c:pt>
                <c:pt idx="2116">
                  <c:v>1.36181</c:v>
                </c:pt>
                <c:pt idx="2117">
                  <c:v>1.3628199999999999</c:v>
                </c:pt>
                <c:pt idx="2118">
                  <c:v>1.3639300000000001</c:v>
                </c:pt>
                <c:pt idx="2119">
                  <c:v>1.36504</c:v>
                </c:pt>
                <c:pt idx="2120">
                  <c:v>1.36605</c:v>
                </c:pt>
                <c:pt idx="2121">
                  <c:v>1.3670599999999999</c:v>
                </c:pt>
                <c:pt idx="2122">
                  <c:v>1.3680699999999999</c:v>
                </c:pt>
                <c:pt idx="2123">
                  <c:v>1.36897</c:v>
                </c:pt>
                <c:pt idx="2124">
                  <c:v>1.36988</c:v>
                </c:pt>
                <c:pt idx="2125">
                  <c:v>1.37079</c:v>
                </c:pt>
                <c:pt idx="2126">
                  <c:v>1.3717999999999999</c:v>
                </c:pt>
                <c:pt idx="2127">
                  <c:v>1.3727100000000001</c:v>
                </c:pt>
                <c:pt idx="2128">
                  <c:v>1.3737200000000001</c:v>
                </c:pt>
                <c:pt idx="2129">
                  <c:v>1.37462</c:v>
                </c:pt>
                <c:pt idx="2130">
                  <c:v>1.3755299999999999</c:v>
                </c:pt>
                <c:pt idx="2131">
                  <c:v>1.3764400000000001</c:v>
                </c:pt>
                <c:pt idx="2132">
                  <c:v>1.3773500000000001</c:v>
                </c:pt>
                <c:pt idx="2133">
                  <c:v>1.37835</c:v>
                </c:pt>
                <c:pt idx="2134">
                  <c:v>1.3792599999999999</c:v>
                </c:pt>
                <c:pt idx="2135">
                  <c:v>1.3802700000000001</c:v>
                </c:pt>
                <c:pt idx="2136">
                  <c:v>1.3812800000000001</c:v>
                </c:pt>
                <c:pt idx="2137">
                  <c:v>1.38219</c:v>
                </c:pt>
                <c:pt idx="2138">
                  <c:v>1.3831</c:v>
                </c:pt>
                <c:pt idx="2139">
                  <c:v>1.3838999999999999</c:v>
                </c:pt>
                <c:pt idx="2140">
                  <c:v>1.3847100000000001</c:v>
                </c:pt>
                <c:pt idx="2141">
                  <c:v>1.3857200000000001</c:v>
                </c:pt>
                <c:pt idx="2142">
                  <c:v>1.38663</c:v>
                </c:pt>
                <c:pt idx="2143">
                  <c:v>1.3875299999999999</c:v>
                </c:pt>
                <c:pt idx="2144">
                  <c:v>1.3885400000000001</c:v>
                </c:pt>
                <c:pt idx="2145">
                  <c:v>1.3895500000000001</c:v>
                </c:pt>
                <c:pt idx="2146">
                  <c:v>1.39066</c:v>
                </c:pt>
                <c:pt idx="2147">
                  <c:v>1.39167</c:v>
                </c:pt>
                <c:pt idx="2148">
                  <c:v>1.3927799999999999</c:v>
                </c:pt>
                <c:pt idx="2149">
                  <c:v>1.3938900000000001</c:v>
                </c:pt>
                <c:pt idx="2150">
                  <c:v>1.3949</c:v>
                </c:pt>
                <c:pt idx="2151">
                  <c:v>1.39601</c:v>
                </c:pt>
                <c:pt idx="2152">
                  <c:v>1.3969100000000001</c:v>
                </c:pt>
                <c:pt idx="2153">
                  <c:v>1.3978200000000001</c:v>
                </c:pt>
                <c:pt idx="2154">
                  <c:v>1.39873</c:v>
                </c:pt>
                <c:pt idx="2155">
                  <c:v>1.39974</c:v>
                </c:pt>
                <c:pt idx="2156">
                  <c:v>1.40065</c:v>
                </c:pt>
                <c:pt idx="2157">
                  <c:v>1.4016599999999999</c:v>
                </c:pt>
                <c:pt idx="2158">
                  <c:v>1.40266</c:v>
                </c:pt>
                <c:pt idx="2159">
                  <c:v>1.40367</c:v>
                </c:pt>
                <c:pt idx="2160">
                  <c:v>1.4046799999999999</c:v>
                </c:pt>
                <c:pt idx="2161">
                  <c:v>1.4056900000000001</c:v>
                </c:pt>
                <c:pt idx="2162">
                  <c:v>1.4067000000000001</c:v>
                </c:pt>
                <c:pt idx="2163">
                  <c:v>1.40771</c:v>
                </c:pt>
                <c:pt idx="2164">
                  <c:v>1.40872</c:v>
                </c:pt>
                <c:pt idx="2165">
                  <c:v>1.4097200000000001</c:v>
                </c:pt>
                <c:pt idx="2166">
                  <c:v>1.4106300000000001</c:v>
                </c:pt>
                <c:pt idx="2167">
                  <c:v>1.41154</c:v>
                </c:pt>
                <c:pt idx="2168">
                  <c:v>1.41245</c:v>
                </c:pt>
                <c:pt idx="2169">
                  <c:v>1.4133599999999999</c:v>
                </c:pt>
                <c:pt idx="2170">
                  <c:v>1.4142600000000001</c:v>
                </c:pt>
                <c:pt idx="2171">
                  <c:v>1.41517</c:v>
                </c:pt>
                <c:pt idx="2172">
                  <c:v>1.41608</c:v>
                </c:pt>
                <c:pt idx="2173">
                  <c:v>1.41709</c:v>
                </c:pt>
                <c:pt idx="2174">
                  <c:v>1.4180999999999999</c:v>
                </c:pt>
                <c:pt idx="2175">
                  <c:v>1.4192100000000001</c:v>
                </c:pt>
                <c:pt idx="2176">
                  <c:v>1.42032</c:v>
                </c:pt>
                <c:pt idx="2177">
                  <c:v>1.42143</c:v>
                </c:pt>
                <c:pt idx="2178">
                  <c:v>1.4224300000000001</c:v>
                </c:pt>
                <c:pt idx="2179">
                  <c:v>1.42354</c:v>
                </c:pt>
                <c:pt idx="2180">
                  <c:v>1.42455</c:v>
                </c:pt>
                <c:pt idx="2181">
                  <c:v>1.4255599999999999</c:v>
                </c:pt>
                <c:pt idx="2182">
                  <c:v>1.4265699999999999</c:v>
                </c:pt>
                <c:pt idx="2183">
                  <c:v>1.4275800000000001</c:v>
                </c:pt>
                <c:pt idx="2184">
                  <c:v>1.42849</c:v>
                </c:pt>
                <c:pt idx="2185">
                  <c:v>1.4294899999999999</c:v>
                </c:pt>
                <c:pt idx="2186">
                  <c:v>1.4306000000000001</c:v>
                </c:pt>
                <c:pt idx="2187">
                  <c:v>1.43161</c:v>
                </c:pt>
                <c:pt idx="2188">
                  <c:v>1.43272</c:v>
                </c:pt>
                <c:pt idx="2189">
                  <c:v>1.4337299999999999</c:v>
                </c:pt>
                <c:pt idx="2190">
                  <c:v>1.4348399999999999</c:v>
                </c:pt>
                <c:pt idx="2191">
                  <c:v>1.4358500000000001</c:v>
                </c:pt>
                <c:pt idx="2192">
                  <c:v>1.43686</c:v>
                </c:pt>
                <c:pt idx="2193">
                  <c:v>1.43797</c:v>
                </c:pt>
                <c:pt idx="2194">
                  <c:v>1.4389799999999999</c:v>
                </c:pt>
                <c:pt idx="2195">
                  <c:v>1.43988</c:v>
                </c:pt>
                <c:pt idx="2196">
                  <c:v>1.44089</c:v>
                </c:pt>
                <c:pt idx="2197">
                  <c:v>1.4418</c:v>
                </c:pt>
                <c:pt idx="2198">
                  <c:v>1.4428099999999999</c:v>
                </c:pt>
                <c:pt idx="2199">
                  <c:v>1.4439200000000001</c:v>
                </c:pt>
                <c:pt idx="2200">
                  <c:v>1.4448300000000001</c:v>
                </c:pt>
                <c:pt idx="2201">
                  <c:v>1.44584</c:v>
                </c:pt>
                <c:pt idx="2202">
                  <c:v>1.4468399999999999</c:v>
                </c:pt>
                <c:pt idx="2203">
                  <c:v>1.4476500000000001</c:v>
                </c:pt>
                <c:pt idx="2204">
                  <c:v>1.4484600000000001</c:v>
                </c:pt>
                <c:pt idx="2205">
                  <c:v>1.44926</c:v>
                </c:pt>
                <c:pt idx="2206">
                  <c:v>1.44997</c:v>
                </c:pt>
                <c:pt idx="2207">
                  <c:v>1.45078</c:v>
                </c:pt>
                <c:pt idx="2208">
                  <c:v>1.4516899999999999</c:v>
                </c:pt>
                <c:pt idx="2209">
                  <c:v>1.45269</c:v>
                </c:pt>
                <c:pt idx="2210">
                  <c:v>1.4536</c:v>
                </c:pt>
                <c:pt idx="2211">
                  <c:v>1.4547099999999999</c:v>
                </c:pt>
                <c:pt idx="2212">
                  <c:v>1.4556199999999999</c:v>
                </c:pt>
                <c:pt idx="2213">
                  <c:v>1.4565300000000001</c:v>
                </c:pt>
                <c:pt idx="2214">
                  <c:v>1.4574400000000001</c:v>
                </c:pt>
                <c:pt idx="2215">
                  <c:v>1.45834</c:v>
                </c:pt>
                <c:pt idx="2216">
                  <c:v>1.4593499999999999</c:v>
                </c:pt>
                <c:pt idx="2217">
                  <c:v>1.4603600000000001</c:v>
                </c:pt>
                <c:pt idx="2218">
                  <c:v>1.4613700000000001</c:v>
                </c:pt>
                <c:pt idx="2219">
                  <c:v>1.46248</c:v>
                </c:pt>
                <c:pt idx="2220">
                  <c:v>1.46349</c:v>
                </c:pt>
                <c:pt idx="2221">
                  <c:v>1.4643900000000001</c:v>
                </c:pt>
                <c:pt idx="2222">
                  <c:v>1.4653</c:v>
                </c:pt>
                <c:pt idx="2223">
                  <c:v>1.46621</c:v>
                </c:pt>
                <c:pt idx="2224">
                  <c:v>1.46712</c:v>
                </c:pt>
                <c:pt idx="2225">
                  <c:v>1.4680299999999999</c:v>
                </c:pt>
                <c:pt idx="2226">
                  <c:v>1.4689300000000001</c:v>
                </c:pt>
                <c:pt idx="2227">
                  <c:v>1.46994</c:v>
                </c:pt>
                <c:pt idx="2228">
                  <c:v>1.47085</c:v>
                </c:pt>
                <c:pt idx="2229">
                  <c:v>1.4718599999999999</c:v>
                </c:pt>
                <c:pt idx="2230">
                  <c:v>1.4727699999999999</c:v>
                </c:pt>
                <c:pt idx="2231">
                  <c:v>1.4738800000000001</c:v>
                </c:pt>
                <c:pt idx="2232">
                  <c:v>1.47489</c:v>
                </c:pt>
                <c:pt idx="2233">
                  <c:v>1.4758899999999999</c:v>
                </c:pt>
                <c:pt idx="2234">
                  <c:v>1.4769000000000001</c:v>
                </c:pt>
                <c:pt idx="2235">
                  <c:v>1.4779100000000001</c:v>
                </c:pt>
                <c:pt idx="2236">
                  <c:v>1.47882</c:v>
                </c:pt>
                <c:pt idx="2237">
                  <c:v>1.47993</c:v>
                </c:pt>
                <c:pt idx="2238">
                  <c:v>1.4809399999999999</c:v>
                </c:pt>
                <c:pt idx="2239">
                  <c:v>1.4819500000000001</c:v>
                </c:pt>
                <c:pt idx="2240">
                  <c:v>1.48295</c:v>
                </c:pt>
                <c:pt idx="2241">
                  <c:v>1.48386</c:v>
                </c:pt>
                <c:pt idx="2242">
                  <c:v>1.4847699999999999</c:v>
                </c:pt>
                <c:pt idx="2243">
                  <c:v>1.4856799999999999</c:v>
                </c:pt>
                <c:pt idx="2244">
                  <c:v>1.4866900000000001</c:v>
                </c:pt>
                <c:pt idx="2245">
                  <c:v>1.48759</c:v>
                </c:pt>
                <c:pt idx="2246">
                  <c:v>1.4884999999999999</c:v>
                </c:pt>
                <c:pt idx="2247">
                  <c:v>1.4894099999999999</c:v>
                </c:pt>
                <c:pt idx="2248">
                  <c:v>1.4903200000000001</c:v>
                </c:pt>
                <c:pt idx="2249">
                  <c:v>1.49133</c:v>
                </c:pt>
                <c:pt idx="2250">
                  <c:v>1.4922299999999999</c:v>
                </c:pt>
                <c:pt idx="2251">
                  <c:v>1.4931399999999999</c:v>
                </c:pt>
                <c:pt idx="2252">
                  <c:v>1.4941500000000001</c:v>
                </c:pt>
                <c:pt idx="2253">
                  <c:v>1.4950600000000001</c:v>
                </c:pt>
                <c:pt idx="2254">
                  <c:v>1.49597</c:v>
                </c:pt>
                <c:pt idx="2255">
                  <c:v>1.4968699999999999</c:v>
                </c:pt>
                <c:pt idx="2256">
                  <c:v>1.4978800000000001</c:v>
                </c:pt>
                <c:pt idx="2257">
                  <c:v>1.4988900000000001</c:v>
                </c:pt>
                <c:pt idx="2258">
                  <c:v>1.4998</c:v>
                </c:pt>
                <c:pt idx="2259">
                  <c:v>1.50081</c:v>
                </c:pt>
                <c:pt idx="2260">
                  <c:v>1.5017199999999999</c:v>
                </c:pt>
                <c:pt idx="2261">
                  <c:v>1.5027200000000001</c:v>
                </c:pt>
                <c:pt idx="2262">
                  <c:v>1.50373</c:v>
                </c:pt>
                <c:pt idx="2263">
                  <c:v>1.50474</c:v>
                </c:pt>
                <c:pt idx="2264">
                  <c:v>1.5058499999999999</c:v>
                </c:pt>
                <c:pt idx="2265">
                  <c:v>1.5068600000000001</c:v>
                </c:pt>
                <c:pt idx="2266">
                  <c:v>1.50787</c:v>
                </c:pt>
                <c:pt idx="2267">
                  <c:v>1.50888</c:v>
                </c:pt>
                <c:pt idx="2268">
                  <c:v>1.50979</c:v>
                </c:pt>
                <c:pt idx="2269">
                  <c:v>1.5106900000000001</c:v>
                </c:pt>
                <c:pt idx="2270">
                  <c:v>1.5116000000000001</c:v>
                </c:pt>
                <c:pt idx="2271">
                  <c:v>1.51251</c:v>
                </c:pt>
                <c:pt idx="2272">
                  <c:v>1.51342</c:v>
                </c:pt>
                <c:pt idx="2273">
                  <c:v>1.5144299999999999</c:v>
                </c:pt>
                <c:pt idx="2274">
                  <c:v>1.5152300000000001</c:v>
                </c:pt>
                <c:pt idx="2275">
                  <c:v>1.51614</c:v>
                </c:pt>
                <c:pt idx="2276">
                  <c:v>1.51705</c:v>
                </c:pt>
                <c:pt idx="2277">
                  <c:v>1.51796</c:v>
                </c:pt>
                <c:pt idx="2278">
                  <c:v>1.5188600000000001</c:v>
                </c:pt>
                <c:pt idx="2279">
                  <c:v>1.5197700000000001</c:v>
                </c:pt>
                <c:pt idx="2280">
                  <c:v>1.52068</c:v>
                </c:pt>
                <c:pt idx="2281">
                  <c:v>1.52179</c:v>
                </c:pt>
                <c:pt idx="2282">
                  <c:v>1.5227999999999999</c:v>
                </c:pt>
                <c:pt idx="2283">
                  <c:v>1.5238100000000001</c:v>
                </c:pt>
                <c:pt idx="2284">
                  <c:v>1.52471</c:v>
                </c:pt>
                <c:pt idx="2285">
                  <c:v>1.52572</c:v>
                </c:pt>
                <c:pt idx="2286">
                  <c:v>1.5267299999999999</c:v>
                </c:pt>
                <c:pt idx="2287">
                  <c:v>1.5276400000000001</c:v>
                </c:pt>
                <c:pt idx="2288">
                  <c:v>1.5285500000000001</c:v>
                </c:pt>
                <c:pt idx="2289">
                  <c:v>1.52945</c:v>
                </c:pt>
                <c:pt idx="2290">
                  <c:v>1.53026</c:v>
                </c:pt>
                <c:pt idx="2291">
                  <c:v>1.5311699999999999</c:v>
                </c:pt>
                <c:pt idx="2292">
                  <c:v>1.5320800000000001</c:v>
                </c:pt>
                <c:pt idx="2293">
                  <c:v>1.53298</c:v>
                </c:pt>
                <c:pt idx="2294">
                  <c:v>1.53389</c:v>
                </c:pt>
                <c:pt idx="2295">
                  <c:v>1.5347999999999999</c:v>
                </c:pt>
                <c:pt idx="2296">
                  <c:v>1.5358099999999999</c:v>
                </c:pt>
                <c:pt idx="2297">
                  <c:v>1.5368200000000001</c:v>
                </c:pt>
                <c:pt idx="2298">
                  <c:v>1.53783</c:v>
                </c:pt>
                <c:pt idx="2299">
                  <c:v>1.5387299999999999</c:v>
                </c:pt>
                <c:pt idx="2300">
                  <c:v>1.5395399999999999</c:v>
                </c:pt>
                <c:pt idx="2301">
                  <c:v>1.5404500000000001</c:v>
                </c:pt>
                <c:pt idx="2302">
                  <c:v>1.5413600000000001</c:v>
                </c:pt>
                <c:pt idx="2303">
                  <c:v>1.54237</c:v>
                </c:pt>
                <c:pt idx="2304">
                  <c:v>1.54348</c:v>
                </c:pt>
                <c:pt idx="2305">
                  <c:v>1.5445800000000001</c:v>
                </c:pt>
                <c:pt idx="2306">
                  <c:v>1.54569</c:v>
                </c:pt>
                <c:pt idx="2307">
                  <c:v>1.5467</c:v>
                </c:pt>
                <c:pt idx="2308">
                  <c:v>1.5476099999999999</c:v>
                </c:pt>
                <c:pt idx="2309">
                  <c:v>1.5486200000000001</c:v>
                </c:pt>
                <c:pt idx="2310">
                  <c:v>1.5495300000000001</c:v>
                </c:pt>
                <c:pt idx="2311">
                  <c:v>1.55044</c:v>
                </c:pt>
                <c:pt idx="2312">
                  <c:v>1.5514399999999999</c:v>
                </c:pt>
                <c:pt idx="2313">
                  <c:v>1.5524500000000001</c:v>
                </c:pt>
                <c:pt idx="2314">
                  <c:v>1.5534600000000001</c:v>
                </c:pt>
                <c:pt idx="2315">
                  <c:v>1.55447</c:v>
                </c:pt>
                <c:pt idx="2316">
                  <c:v>1.55548</c:v>
                </c:pt>
                <c:pt idx="2317">
                  <c:v>1.5564899999999999</c:v>
                </c:pt>
                <c:pt idx="2318">
                  <c:v>1.5575000000000001</c:v>
                </c:pt>
                <c:pt idx="2319">
                  <c:v>1.5584</c:v>
                </c:pt>
                <c:pt idx="2320">
                  <c:v>1.55931</c:v>
                </c:pt>
                <c:pt idx="2321">
                  <c:v>1.5603199999999999</c:v>
                </c:pt>
                <c:pt idx="2322">
                  <c:v>1.5612299999999999</c:v>
                </c:pt>
                <c:pt idx="2323">
                  <c:v>1.5622400000000001</c:v>
                </c:pt>
                <c:pt idx="2324">
                  <c:v>1.56314</c:v>
                </c:pt>
                <c:pt idx="2325">
                  <c:v>1.5641499999999999</c:v>
                </c:pt>
                <c:pt idx="2326">
                  <c:v>1.5650599999999999</c:v>
                </c:pt>
                <c:pt idx="2327">
                  <c:v>1.5659700000000001</c:v>
                </c:pt>
                <c:pt idx="2328">
                  <c:v>1.5668800000000001</c:v>
                </c:pt>
                <c:pt idx="2329">
                  <c:v>1.56778</c:v>
                </c:pt>
                <c:pt idx="2330">
                  <c:v>1.5686899999999999</c:v>
                </c:pt>
                <c:pt idx="2331">
                  <c:v>1.5696000000000001</c:v>
                </c:pt>
                <c:pt idx="2332">
                  <c:v>1.5706100000000001</c:v>
                </c:pt>
                <c:pt idx="2333">
                  <c:v>1.57152</c:v>
                </c:pt>
                <c:pt idx="2334">
                  <c:v>1.5724199999999999</c:v>
                </c:pt>
                <c:pt idx="2335">
                  <c:v>1.5734300000000001</c:v>
                </c:pt>
                <c:pt idx="2336">
                  <c:v>1.5743400000000001</c:v>
                </c:pt>
                <c:pt idx="2337">
                  <c:v>1.57545</c:v>
                </c:pt>
                <c:pt idx="2338">
                  <c:v>1.57646</c:v>
                </c:pt>
                <c:pt idx="2339">
                  <c:v>1.5774699999999999</c:v>
                </c:pt>
                <c:pt idx="2340">
                  <c:v>1.5784800000000001</c:v>
                </c:pt>
                <c:pt idx="2341">
                  <c:v>1.57948</c:v>
                </c:pt>
                <c:pt idx="2342">
                  <c:v>1.58039</c:v>
                </c:pt>
                <c:pt idx="2343">
                  <c:v>1.5813999999999999</c:v>
                </c:pt>
                <c:pt idx="2344">
                  <c:v>1.5823100000000001</c:v>
                </c:pt>
                <c:pt idx="2345">
                  <c:v>1.5832200000000001</c:v>
                </c:pt>
                <c:pt idx="2346">
                  <c:v>1.58433</c:v>
                </c:pt>
                <c:pt idx="2347">
                  <c:v>1.58534</c:v>
                </c:pt>
                <c:pt idx="2348">
                  <c:v>1.5864400000000001</c:v>
                </c:pt>
                <c:pt idx="2349">
                  <c:v>1.58745</c:v>
                </c:pt>
                <c:pt idx="2350">
                  <c:v>1.58846</c:v>
                </c:pt>
                <c:pt idx="2351">
                  <c:v>1.5894699999999999</c:v>
                </c:pt>
                <c:pt idx="2352">
                  <c:v>1.5904799999999999</c:v>
                </c:pt>
                <c:pt idx="2353">
                  <c:v>1.5914900000000001</c:v>
                </c:pt>
                <c:pt idx="2354">
                  <c:v>1.5925</c:v>
                </c:pt>
                <c:pt idx="2355">
                  <c:v>1.5933999999999999</c:v>
                </c:pt>
                <c:pt idx="2356">
                  <c:v>1.5945100000000001</c:v>
                </c:pt>
                <c:pt idx="2357">
                  <c:v>1.59552</c:v>
                </c:pt>
                <c:pt idx="2358">
                  <c:v>1.59653</c:v>
                </c:pt>
                <c:pt idx="2359">
                  <c:v>1.59754</c:v>
                </c:pt>
                <c:pt idx="2360">
                  <c:v>1.5984499999999999</c:v>
                </c:pt>
                <c:pt idx="2361">
                  <c:v>1.5993599999999999</c:v>
                </c:pt>
                <c:pt idx="2362">
                  <c:v>1.60036</c:v>
                </c:pt>
                <c:pt idx="2363">
                  <c:v>1.60127</c:v>
                </c:pt>
                <c:pt idx="2364">
                  <c:v>1.6022799999999999</c:v>
                </c:pt>
                <c:pt idx="2365">
                  <c:v>1.6031899999999999</c:v>
                </c:pt>
                <c:pt idx="2366">
                  <c:v>1.6043000000000001</c:v>
                </c:pt>
                <c:pt idx="2367">
                  <c:v>1.60531</c:v>
                </c:pt>
                <c:pt idx="2368">
                  <c:v>1.6062099999999999</c:v>
                </c:pt>
                <c:pt idx="2369">
                  <c:v>1.6072200000000001</c:v>
                </c:pt>
                <c:pt idx="2370">
                  <c:v>1.60823</c:v>
                </c:pt>
                <c:pt idx="2371">
                  <c:v>1.60924</c:v>
                </c:pt>
                <c:pt idx="2372">
                  <c:v>1.61025</c:v>
                </c:pt>
                <c:pt idx="2373">
                  <c:v>1.6113599999999999</c:v>
                </c:pt>
                <c:pt idx="2374">
                  <c:v>1.6122700000000001</c:v>
                </c:pt>
                <c:pt idx="2375">
                  <c:v>1.61328</c:v>
                </c:pt>
                <c:pt idx="2376">
                  <c:v>1.6141799999999999</c:v>
                </c:pt>
                <c:pt idx="2377">
                  <c:v>1.6151899999999999</c:v>
                </c:pt>
                <c:pt idx="2378">
                  <c:v>1.6161000000000001</c:v>
                </c:pt>
                <c:pt idx="2379">
                  <c:v>1.6170100000000001</c:v>
                </c:pt>
                <c:pt idx="2380">
                  <c:v>1.61792</c:v>
                </c:pt>
                <c:pt idx="2381">
                  <c:v>1.6188199999999999</c:v>
                </c:pt>
                <c:pt idx="2382">
                  <c:v>1.6196299999999999</c:v>
                </c:pt>
                <c:pt idx="2383">
                  <c:v>1.6205400000000001</c:v>
                </c:pt>
                <c:pt idx="2384">
                  <c:v>1.6214500000000001</c:v>
                </c:pt>
                <c:pt idx="2385">
                  <c:v>1.62225</c:v>
                </c:pt>
                <c:pt idx="2386">
                  <c:v>1.6231599999999999</c:v>
                </c:pt>
                <c:pt idx="2387">
                  <c:v>1.6240699999999999</c:v>
                </c:pt>
                <c:pt idx="2388">
                  <c:v>1.6250800000000001</c:v>
                </c:pt>
                <c:pt idx="2389">
                  <c:v>1.62609</c:v>
                </c:pt>
                <c:pt idx="2390">
                  <c:v>1.6272</c:v>
                </c:pt>
                <c:pt idx="2391">
                  <c:v>1.6283000000000001</c:v>
                </c:pt>
                <c:pt idx="2392">
                  <c:v>1.6295200000000001</c:v>
                </c:pt>
                <c:pt idx="2393">
                  <c:v>1.63073</c:v>
                </c:pt>
                <c:pt idx="2394">
                  <c:v>1.63184</c:v>
                </c:pt>
                <c:pt idx="2395">
                  <c:v>1.6328400000000001</c:v>
                </c:pt>
                <c:pt idx="2396">
                  <c:v>1.63365</c:v>
                </c:pt>
                <c:pt idx="2397">
                  <c:v>1.63456</c:v>
                </c:pt>
                <c:pt idx="2398">
                  <c:v>1.63547</c:v>
                </c:pt>
                <c:pt idx="2399">
                  <c:v>1.6364799999999999</c:v>
                </c:pt>
                <c:pt idx="2400">
                  <c:v>1.6372800000000001</c:v>
                </c:pt>
                <c:pt idx="2401">
                  <c:v>1.63819</c:v>
                </c:pt>
                <c:pt idx="2402">
                  <c:v>1.639</c:v>
                </c:pt>
                <c:pt idx="2403">
                  <c:v>1.6398999999999999</c:v>
                </c:pt>
                <c:pt idx="2404">
                  <c:v>1.6408100000000001</c:v>
                </c:pt>
                <c:pt idx="2405">
                  <c:v>1.6417200000000001</c:v>
                </c:pt>
                <c:pt idx="2406">
                  <c:v>1.64253</c:v>
                </c:pt>
                <c:pt idx="2407">
                  <c:v>1.6434299999999999</c:v>
                </c:pt>
                <c:pt idx="2408">
                  <c:v>1.6444399999999999</c:v>
                </c:pt>
                <c:pt idx="2409">
                  <c:v>1.6453500000000001</c:v>
                </c:pt>
                <c:pt idx="2410">
                  <c:v>1.64636</c:v>
                </c:pt>
                <c:pt idx="2411">
                  <c:v>1.64737</c:v>
                </c:pt>
                <c:pt idx="2412">
                  <c:v>1.64828</c:v>
                </c:pt>
                <c:pt idx="2413">
                  <c:v>1.6492899999999999</c:v>
                </c:pt>
                <c:pt idx="2414">
                  <c:v>1.65019</c:v>
                </c:pt>
                <c:pt idx="2415">
                  <c:v>1.6512</c:v>
                </c:pt>
                <c:pt idx="2416">
                  <c:v>1.65211</c:v>
                </c:pt>
                <c:pt idx="2417">
                  <c:v>1.6532199999999999</c:v>
                </c:pt>
                <c:pt idx="2418">
                  <c:v>1.6542300000000001</c:v>
                </c:pt>
                <c:pt idx="2419">
                  <c:v>1.65524</c:v>
                </c:pt>
                <c:pt idx="2420">
                  <c:v>1.65625</c:v>
                </c:pt>
                <c:pt idx="2421">
                  <c:v>1.6572499999999999</c:v>
                </c:pt>
                <c:pt idx="2422">
                  <c:v>1.6581600000000001</c:v>
                </c:pt>
                <c:pt idx="2423">
                  <c:v>1.65907</c:v>
                </c:pt>
                <c:pt idx="2424">
                  <c:v>1.65988</c:v>
                </c:pt>
                <c:pt idx="2425">
                  <c:v>1.6607799999999999</c:v>
                </c:pt>
                <c:pt idx="2426">
                  <c:v>1.6615899999999999</c:v>
                </c:pt>
                <c:pt idx="2427">
                  <c:v>1.6624000000000001</c:v>
                </c:pt>
                <c:pt idx="2428">
                  <c:v>1.6633100000000001</c:v>
                </c:pt>
                <c:pt idx="2429">
                  <c:v>1.66431</c:v>
                </c:pt>
                <c:pt idx="2430">
                  <c:v>1.6652199999999999</c:v>
                </c:pt>
                <c:pt idx="2431">
                  <c:v>1.6662300000000001</c:v>
                </c:pt>
                <c:pt idx="2432">
                  <c:v>1.6671400000000001</c:v>
                </c:pt>
                <c:pt idx="2433">
                  <c:v>1.66815</c:v>
                </c:pt>
                <c:pt idx="2434">
                  <c:v>1.6689499999999999</c:v>
                </c:pt>
                <c:pt idx="2435">
                  <c:v>1.6698599999999999</c:v>
                </c:pt>
                <c:pt idx="2436">
                  <c:v>1.6706700000000001</c:v>
                </c:pt>
                <c:pt idx="2437">
                  <c:v>1.6715800000000001</c:v>
                </c:pt>
                <c:pt idx="2438">
                  <c:v>1.67248</c:v>
                </c:pt>
                <c:pt idx="2439">
                  <c:v>1.6733899999999999</c:v>
                </c:pt>
                <c:pt idx="2440">
                  <c:v>1.6742999999999999</c:v>
                </c:pt>
                <c:pt idx="2441">
                  <c:v>1.6753100000000001</c:v>
                </c:pt>
                <c:pt idx="2442">
                  <c:v>1.67632</c:v>
                </c:pt>
                <c:pt idx="2443">
                  <c:v>1.67733</c:v>
                </c:pt>
                <c:pt idx="2444">
                  <c:v>1.6783399999999999</c:v>
                </c:pt>
                <c:pt idx="2445">
                  <c:v>1.6793400000000001</c:v>
                </c:pt>
                <c:pt idx="2446">
                  <c:v>1.68015</c:v>
                </c:pt>
                <c:pt idx="2447">
                  <c:v>1.68076</c:v>
                </c:pt>
                <c:pt idx="2448">
                  <c:v>1.68106</c:v>
                </c:pt>
                <c:pt idx="2449">
                  <c:v>1.68146</c:v>
                </c:pt>
                <c:pt idx="2450">
                  <c:v>1.6817599999999999</c:v>
                </c:pt>
                <c:pt idx="2451">
                  <c:v>1.68207</c:v>
                </c:pt>
                <c:pt idx="2452">
                  <c:v>1.6824699999999999</c:v>
                </c:pt>
                <c:pt idx="2453">
                  <c:v>1.6829700000000001</c:v>
                </c:pt>
                <c:pt idx="2454">
                  <c:v>1.6835800000000001</c:v>
                </c:pt>
                <c:pt idx="2455">
                  <c:v>1.68408</c:v>
                </c:pt>
                <c:pt idx="2456">
                  <c:v>1.68469</c:v>
                </c:pt>
                <c:pt idx="2457">
                  <c:v>1.6854</c:v>
                </c:pt>
                <c:pt idx="2458">
                  <c:v>1.6859999999999999</c:v>
                </c:pt>
                <c:pt idx="2459">
                  <c:v>1.6867099999999999</c:v>
                </c:pt>
                <c:pt idx="2460">
                  <c:v>1.6875100000000001</c:v>
                </c:pt>
                <c:pt idx="2461">
                  <c:v>1.68832</c:v>
                </c:pt>
                <c:pt idx="2462">
                  <c:v>1.68913</c:v>
                </c:pt>
                <c:pt idx="2463">
                  <c:v>1.69004</c:v>
                </c:pt>
                <c:pt idx="2464">
                  <c:v>1.6908399999999999</c:v>
                </c:pt>
                <c:pt idx="2465">
                  <c:v>1.6917500000000001</c:v>
                </c:pt>
                <c:pt idx="2466">
                  <c:v>1.69276</c:v>
                </c:pt>
                <c:pt idx="2467">
                  <c:v>1.69377</c:v>
                </c:pt>
                <c:pt idx="2468">
                  <c:v>1.69468</c:v>
                </c:pt>
                <c:pt idx="2469">
                  <c:v>1.6956800000000001</c:v>
                </c:pt>
                <c:pt idx="2470">
                  <c:v>1.69659</c:v>
                </c:pt>
                <c:pt idx="2471">
                  <c:v>1.6975</c:v>
                </c:pt>
                <c:pt idx="2472">
                  <c:v>1.69851</c:v>
                </c:pt>
                <c:pt idx="2473">
                  <c:v>1.6996199999999999</c:v>
                </c:pt>
                <c:pt idx="2474">
                  <c:v>1.7007300000000001</c:v>
                </c:pt>
                <c:pt idx="2475">
                  <c:v>1.70174</c:v>
                </c:pt>
                <c:pt idx="2476">
                  <c:v>1.7026399999999999</c:v>
                </c:pt>
                <c:pt idx="2477">
                  <c:v>1.7036500000000001</c:v>
                </c:pt>
                <c:pt idx="2478">
                  <c:v>1.7046600000000001</c:v>
                </c:pt>
                <c:pt idx="2479">
                  <c:v>1.70567</c:v>
                </c:pt>
                <c:pt idx="2480">
                  <c:v>1.70668</c:v>
                </c:pt>
                <c:pt idx="2481">
                  <c:v>1.7076899999999999</c:v>
                </c:pt>
                <c:pt idx="2482">
                  <c:v>1.7088000000000001</c:v>
                </c:pt>
                <c:pt idx="2483">
                  <c:v>1.7098100000000001</c:v>
                </c:pt>
                <c:pt idx="2484">
                  <c:v>1.71071</c:v>
                </c:pt>
                <c:pt idx="2485">
                  <c:v>1.7116199999999999</c:v>
                </c:pt>
                <c:pt idx="2486">
                  <c:v>1.7125300000000001</c:v>
                </c:pt>
                <c:pt idx="2487">
                  <c:v>1.7135400000000001</c:v>
                </c:pt>
                <c:pt idx="2488">
                  <c:v>1.71455</c:v>
                </c:pt>
                <c:pt idx="2489">
                  <c:v>1.71556</c:v>
                </c:pt>
                <c:pt idx="2490">
                  <c:v>1.7165600000000001</c:v>
                </c:pt>
                <c:pt idx="2491">
                  <c:v>1.71757</c:v>
                </c:pt>
                <c:pt idx="2492">
                  <c:v>1.71858</c:v>
                </c:pt>
                <c:pt idx="2493">
                  <c:v>1.7196899999999999</c:v>
                </c:pt>
                <c:pt idx="2494">
                  <c:v>1.7206999999999999</c:v>
                </c:pt>
                <c:pt idx="2495">
                  <c:v>1.7218100000000001</c:v>
                </c:pt>
                <c:pt idx="2496">
                  <c:v>1.72282</c:v>
                </c:pt>
                <c:pt idx="2497">
                  <c:v>1.72373</c:v>
                </c:pt>
                <c:pt idx="2498">
                  <c:v>1.7246300000000001</c:v>
                </c:pt>
                <c:pt idx="2499">
                  <c:v>1.7254400000000001</c:v>
                </c:pt>
                <c:pt idx="2500">
                  <c:v>1.7263500000000001</c:v>
                </c:pt>
                <c:pt idx="2501">
                  <c:v>1.72736</c:v>
                </c:pt>
                <c:pt idx="2502">
                  <c:v>1.72837</c:v>
                </c:pt>
                <c:pt idx="2503">
                  <c:v>1.7293700000000001</c:v>
                </c:pt>
                <c:pt idx="2504">
                  <c:v>1.73038</c:v>
                </c:pt>
                <c:pt idx="2505">
                  <c:v>1.73139</c:v>
                </c:pt>
                <c:pt idx="2506">
                  <c:v>1.7323999999999999</c:v>
                </c:pt>
                <c:pt idx="2507">
                  <c:v>1.7334099999999999</c:v>
                </c:pt>
                <c:pt idx="2508">
                  <c:v>1.7344200000000001</c:v>
                </c:pt>
                <c:pt idx="2509">
                  <c:v>1.73553</c:v>
                </c:pt>
                <c:pt idx="2510">
                  <c:v>1.73654</c:v>
                </c:pt>
                <c:pt idx="2511">
                  <c:v>1.7376499999999999</c:v>
                </c:pt>
                <c:pt idx="2512">
                  <c:v>1.73855</c:v>
                </c:pt>
                <c:pt idx="2513">
                  <c:v>1.73956</c:v>
                </c:pt>
                <c:pt idx="2514">
                  <c:v>1.74057</c:v>
                </c:pt>
                <c:pt idx="2515">
                  <c:v>1.7416799999999999</c:v>
                </c:pt>
                <c:pt idx="2516">
                  <c:v>1.7426900000000001</c:v>
                </c:pt>
                <c:pt idx="2517">
                  <c:v>1.7437</c:v>
                </c:pt>
                <c:pt idx="2518">
                  <c:v>1.74471</c:v>
                </c:pt>
                <c:pt idx="2519">
                  <c:v>1.7457100000000001</c:v>
                </c:pt>
                <c:pt idx="2520">
                  <c:v>1.74682</c:v>
                </c:pt>
                <c:pt idx="2521">
                  <c:v>1.74783</c:v>
                </c:pt>
                <c:pt idx="2522">
                  <c:v>1.7489399999999999</c:v>
                </c:pt>
                <c:pt idx="2523">
                  <c:v>1.7500500000000001</c:v>
                </c:pt>
                <c:pt idx="2524">
                  <c:v>1.7510600000000001</c:v>
                </c:pt>
                <c:pt idx="2525">
                  <c:v>1.75217</c:v>
                </c:pt>
                <c:pt idx="2526">
                  <c:v>1.75318</c:v>
                </c:pt>
                <c:pt idx="2527">
                  <c:v>1.7541899999999999</c:v>
                </c:pt>
                <c:pt idx="2528">
                  <c:v>1.7552000000000001</c:v>
                </c:pt>
                <c:pt idx="2529">
                  <c:v>1.7562</c:v>
                </c:pt>
                <c:pt idx="2530">
                  <c:v>1.7572099999999999</c:v>
                </c:pt>
                <c:pt idx="2531">
                  <c:v>1.7583200000000001</c:v>
                </c:pt>
                <c:pt idx="2532">
                  <c:v>1.7592300000000001</c:v>
                </c:pt>
                <c:pt idx="2533">
                  <c:v>1.76024</c:v>
                </c:pt>
                <c:pt idx="2534">
                  <c:v>1.76125</c:v>
                </c:pt>
                <c:pt idx="2535">
                  <c:v>1.7622599999999999</c:v>
                </c:pt>
                <c:pt idx="2536">
                  <c:v>1.7632699999999999</c:v>
                </c:pt>
                <c:pt idx="2537">
                  <c:v>1.76427</c:v>
                </c:pt>
                <c:pt idx="2538">
                  <c:v>1.7653799999999999</c:v>
                </c:pt>
                <c:pt idx="2539">
                  <c:v>1.7663899999999999</c:v>
                </c:pt>
                <c:pt idx="2540">
                  <c:v>1.7674000000000001</c:v>
                </c:pt>
                <c:pt idx="2541">
                  <c:v>1.76831</c:v>
                </c:pt>
                <c:pt idx="2542">
                  <c:v>1.76912</c:v>
                </c:pt>
                <c:pt idx="2543">
                  <c:v>1.7699199999999999</c:v>
                </c:pt>
                <c:pt idx="2544">
                  <c:v>1.7707299999999999</c:v>
                </c:pt>
                <c:pt idx="2545">
                  <c:v>1.7717400000000001</c:v>
                </c:pt>
                <c:pt idx="2546">
                  <c:v>1.7726500000000001</c:v>
                </c:pt>
                <c:pt idx="2547">
                  <c:v>1.77355</c:v>
                </c:pt>
                <c:pt idx="2548">
                  <c:v>1.7745599999999999</c:v>
                </c:pt>
                <c:pt idx="2549">
                  <c:v>1.7755700000000001</c:v>
                </c:pt>
                <c:pt idx="2550">
                  <c:v>1.7764800000000001</c:v>
                </c:pt>
                <c:pt idx="2551">
                  <c:v>1.77749</c:v>
                </c:pt>
                <c:pt idx="2552">
                  <c:v>1.7786</c:v>
                </c:pt>
                <c:pt idx="2553">
                  <c:v>1.7796099999999999</c:v>
                </c:pt>
                <c:pt idx="2554">
                  <c:v>1.78061</c:v>
                </c:pt>
                <c:pt idx="2555">
                  <c:v>1.78162</c:v>
                </c:pt>
                <c:pt idx="2556">
                  <c:v>1.7826299999999999</c:v>
                </c:pt>
                <c:pt idx="2557">
                  <c:v>1.7836399999999999</c:v>
                </c:pt>
                <c:pt idx="2558">
                  <c:v>1.7847500000000001</c:v>
                </c:pt>
                <c:pt idx="2559">
                  <c:v>1.78576</c:v>
                </c:pt>
                <c:pt idx="2560">
                  <c:v>1.78667</c:v>
                </c:pt>
                <c:pt idx="2561">
                  <c:v>1.7876799999999999</c:v>
                </c:pt>
                <c:pt idx="2562">
                  <c:v>1.7885800000000001</c:v>
                </c:pt>
                <c:pt idx="2563">
                  <c:v>1.78959</c:v>
                </c:pt>
                <c:pt idx="2564">
                  <c:v>1.7907</c:v>
                </c:pt>
                <c:pt idx="2565">
                  <c:v>1.7918099999999999</c:v>
                </c:pt>
                <c:pt idx="2566">
                  <c:v>1.7928200000000001</c:v>
                </c:pt>
                <c:pt idx="2567">
                  <c:v>1.79383</c:v>
                </c:pt>
                <c:pt idx="2568">
                  <c:v>1.79464</c:v>
                </c:pt>
                <c:pt idx="2569">
                  <c:v>1.7955399999999999</c:v>
                </c:pt>
                <c:pt idx="2570">
                  <c:v>1.7963499999999999</c:v>
                </c:pt>
                <c:pt idx="2571">
                  <c:v>1.7973600000000001</c:v>
                </c:pt>
                <c:pt idx="2572">
                  <c:v>1.79837</c:v>
                </c:pt>
                <c:pt idx="2573">
                  <c:v>1.79948</c:v>
                </c:pt>
                <c:pt idx="2574">
                  <c:v>1.8006899999999999</c:v>
                </c:pt>
                <c:pt idx="2575">
                  <c:v>1.8019000000000001</c:v>
                </c:pt>
                <c:pt idx="2576">
                  <c:v>1.80291</c:v>
                </c:pt>
                <c:pt idx="2577">
                  <c:v>1.8038099999999999</c:v>
                </c:pt>
                <c:pt idx="2578">
                  <c:v>1.8048200000000001</c:v>
                </c:pt>
                <c:pt idx="2579">
                  <c:v>1.80593</c:v>
                </c:pt>
                <c:pt idx="2580">
                  <c:v>1.80714</c:v>
                </c:pt>
                <c:pt idx="2581">
                  <c:v>1.8082499999999999</c:v>
                </c:pt>
                <c:pt idx="2582">
                  <c:v>1.8092600000000001</c:v>
                </c:pt>
                <c:pt idx="2583">
                  <c:v>1.81027</c:v>
                </c:pt>
                <c:pt idx="2584">
                  <c:v>1.81108</c:v>
                </c:pt>
                <c:pt idx="2585">
                  <c:v>1.8118799999999999</c:v>
                </c:pt>
                <c:pt idx="2586">
                  <c:v>1.8126899999999999</c:v>
                </c:pt>
                <c:pt idx="2587">
                  <c:v>1.8134999999999999</c:v>
                </c:pt>
                <c:pt idx="2588">
                  <c:v>1.8142</c:v>
                </c:pt>
                <c:pt idx="2589">
                  <c:v>1.81501</c:v>
                </c:pt>
                <c:pt idx="2590">
                  <c:v>1.81582</c:v>
                </c:pt>
                <c:pt idx="2591">
                  <c:v>1.8166199999999999</c:v>
                </c:pt>
                <c:pt idx="2592">
                  <c:v>1.8175300000000001</c:v>
                </c:pt>
                <c:pt idx="2593">
                  <c:v>1.8184400000000001</c:v>
                </c:pt>
                <c:pt idx="2594">
                  <c:v>1.81945</c:v>
                </c:pt>
                <c:pt idx="2595">
                  <c:v>1.82036</c:v>
                </c:pt>
                <c:pt idx="2596">
                  <c:v>1.8213699999999999</c:v>
                </c:pt>
                <c:pt idx="2597">
                  <c:v>1.82237</c:v>
                </c:pt>
                <c:pt idx="2598">
                  <c:v>1.82328</c:v>
                </c:pt>
                <c:pt idx="2599">
                  <c:v>1.82429</c:v>
                </c:pt>
                <c:pt idx="2600">
                  <c:v>1.8252999999999999</c:v>
                </c:pt>
                <c:pt idx="2601">
                  <c:v>1.8263100000000001</c:v>
                </c:pt>
                <c:pt idx="2602">
                  <c:v>1.8272200000000001</c:v>
                </c:pt>
                <c:pt idx="2603">
                  <c:v>1.82822</c:v>
                </c:pt>
                <c:pt idx="2604">
                  <c:v>1.8293299999999999</c:v>
                </c:pt>
                <c:pt idx="2605">
                  <c:v>1.8303400000000001</c:v>
                </c:pt>
                <c:pt idx="2606">
                  <c:v>1.83135</c:v>
                </c:pt>
                <c:pt idx="2607">
                  <c:v>1.83236</c:v>
                </c:pt>
                <c:pt idx="2608">
                  <c:v>1.8334699999999999</c:v>
                </c:pt>
                <c:pt idx="2609">
                  <c:v>1.8344800000000001</c:v>
                </c:pt>
                <c:pt idx="2610">
                  <c:v>1.8355900000000001</c:v>
                </c:pt>
                <c:pt idx="2611">
                  <c:v>1.8365</c:v>
                </c:pt>
                <c:pt idx="2612">
                  <c:v>1.8373999999999999</c:v>
                </c:pt>
                <c:pt idx="2613">
                  <c:v>1.8385100000000001</c:v>
                </c:pt>
                <c:pt idx="2614">
                  <c:v>1.83952</c:v>
                </c:pt>
                <c:pt idx="2615">
                  <c:v>1.84063</c:v>
                </c:pt>
                <c:pt idx="2616">
                  <c:v>1.8417399999999999</c:v>
                </c:pt>
                <c:pt idx="2617">
                  <c:v>1.8428500000000001</c:v>
                </c:pt>
                <c:pt idx="2618">
                  <c:v>1.8438600000000001</c:v>
                </c:pt>
                <c:pt idx="2619">
                  <c:v>1.84497</c:v>
                </c:pt>
                <c:pt idx="2620">
                  <c:v>1.84598</c:v>
                </c:pt>
                <c:pt idx="2621">
                  <c:v>1.8469899999999999</c:v>
                </c:pt>
                <c:pt idx="2622">
                  <c:v>1.84789</c:v>
                </c:pt>
                <c:pt idx="2623">
                  <c:v>1.8489</c:v>
                </c:pt>
                <c:pt idx="2624">
                  <c:v>1.8500099999999999</c:v>
                </c:pt>
                <c:pt idx="2625">
                  <c:v>1.8511200000000001</c:v>
                </c:pt>
                <c:pt idx="2626">
                  <c:v>1.8521300000000001</c:v>
                </c:pt>
                <c:pt idx="2627">
                  <c:v>1.85314</c:v>
                </c:pt>
                <c:pt idx="2628">
                  <c:v>1.85405</c:v>
                </c:pt>
                <c:pt idx="2629">
                  <c:v>1.8548500000000001</c:v>
                </c:pt>
                <c:pt idx="2630">
                  <c:v>1.8556600000000001</c:v>
                </c:pt>
                <c:pt idx="2631">
                  <c:v>1.8565700000000001</c:v>
                </c:pt>
                <c:pt idx="2632">
                  <c:v>1.85748</c:v>
                </c:pt>
                <c:pt idx="2633">
                  <c:v>1.8583799999999999</c:v>
                </c:pt>
                <c:pt idx="2634">
                  <c:v>1.8592900000000001</c:v>
                </c:pt>
                <c:pt idx="2635">
                  <c:v>1.8603000000000001</c:v>
                </c:pt>
                <c:pt idx="2636">
                  <c:v>1.86131</c:v>
                </c:pt>
                <c:pt idx="2637">
                  <c:v>1.86222</c:v>
                </c:pt>
                <c:pt idx="2638">
                  <c:v>1.8631200000000001</c:v>
                </c:pt>
                <c:pt idx="2639">
                  <c:v>1.8639300000000001</c:v>
                </c:pt>
                <c:pt idx="2640">
                  <c:v>1.8647400000000001</c:v>
                </c:pt>
                <c:pt idx="2641">
                  <c:v>1.86565</c:v>
                </c:pt>
                <c:pt idx="2642">
                  <c:v>1.8665499999999999</c:v>
                </c:pt>
                <c:pt idx="2643">
                  <c:v>1.8675600000000001</c:v>
                </c:pt>
                <c:pt idx="2644">
                  <c:v>1.8685700000000001</c:v>
                </c:pt>
                <c:pt idx="2645">
                  <c:v>1.86958</c:v>
                </c:pt>
                <c:pt idx="2646">
                  <c:v>1.87049</c:v>
                </c:pt>
                <c:pt idx="2647">
                  <c:v>1.8714999999999999</c:v>
                </c:pt>
                <c:pt idx="2648">
                  <c:v>1.8725099999999999</c:v>
                </c:pt>
                <c:pt idx="2649">
                  <c:v>1.87351</c:v>
                </c:pt>
                <c:pt idx="2650">
                  <c:v>1.87452</c:v>
                </c:pt>
                <c:pt idx="2651">
                  <c:v>1.8755299999999999</c:v>
                </c:pt>
                <c:pt idx="2652">
                  <c:v>1.8764400000000001</c:v>
                </c:pt>
                <c:pt idx="2653">
                  <c:v>1.8773500000000001</c:v>
                </c:pt>
                <c:pt idx="2654">
                  <c:v>1.87836</c:v>
                </c:pt>
                <c:pt idx="2655">
                  <c:v>1.8794599999999999</c:v>
                </c:pt>
                <c:pt idx="2656">
                  <c:v>1.8804700000000001</c:v>
                </c:pt>
                <c:pt idx="2657">
                  <c:v>1.88158</c:v>
                </c:pt>
                <c:pt idx="2658">
                  <c:v>1.88259</c:v>
                </c:pt>
                <c:pt idx="2659">
                  <c:v>1.8836999999999999</c:v>
                </c:pt>
                <c:pt idx="2660">
                  <c:v>1.8847100000000001</c:v>
                </c:pt>
                <c:pt idx="2661">
                  <c:v>1.8857200000000001</c:v>
                </c:pt>
                <c:pt idx="2662">
                  <c:v>1.88683</c:v>
                </c:pt>
                <c:pt idx="2663">
                  <c:v>1.88784</c:v>
                </c:pt>
                <c:pt idx="2664">
                  <c:v>1.8888499999999999</c:v>
                </c:pt>
                <c:pt idx="2665">
                  <c:v>1.88985</c:v>
                </c:pt>
                <c:pt idx="2666">
                  <c:v>1.89086</c:v>
                </c:pt>
                <c:pt idx="2667">
                  <c:v>1.89177</c:v>
                </c:pt>
                <c:pt idx="2668">
                  <c:v>1.8926799999999999</c:v>
                </c:pt>
                <c:pt idx="2669">
                  <c:v>1.8936900000000001</c:v>
                </c:pt>
                <c:pt idx="2670">
                  <c:v>1.8947000000000001</c:v>
                </c:pt>
                <c:pt idx="2671">
                  <c:v>1.8956999999999999</c:v>
                </c:pt>
                <c:pt idx="2672">
                  <c:v>1.8967099999999999</c:v>
                </c:pt>
                <c:pt idx="2673">
                  <c:v>1.8978200000000001</c:v>
                </c:pt>
                <c:pt idx="2674">
                  <c:v>1.89883</c:v>
                </c:pt>
                <c:pt idx="2675">
                  <c:v>1.89974</c:v>
                </c:pt>
                <c:pt idx="2676">
                  <c:v>1.9007499999999999</c:v>
                </c:pt>
                <c:pt idx="2677">
                  <c:v>1.9018600000000001</c:v>
                </c:pt>
                <c:pt idx="2678">
                  <c:v>1.9027700000000001</c:v>
                </c:pt>
                <c:pt idx="2679">
                  <c:v>1.90367</c:v>
                </c:pt>
                <c:pt idx="2680">
                  <c:v>1.9045799999999999</c:v>
                </c:pt>
                <c:pt idx="2681">
                  <c:v>1.9054899999999999</c:v>
                </c:pt>
                <c:pt idx="2682">
                  <c:v>1.9065000000000001</c:v>
                </c:pt>
                <c:pt idx="2683">
                  <c:v>1.90751</c:v>
                </c:pt>
                <c:pt idx="2684">
                  <c:v>1.9085099999999999</c:v>
                </c:pt>
                <c:pt idx="2685">
                  <c:v>1.9095200000000001</c:v>
                </c:pt>
                <c:pt idx="2686">
                  <c:v>1.9105300000000001</c:v>
                </c:pt>
                <c:pt idx="2687">
                  <c:v>1.91154</c:v>
                </c:pt>
                <c:pt idx="2688">
                  <c:v>1.91255</c:v>
                </c:pt>
                <c:pt idx="2689">
                  <c:v>1.9135599999999999</c:v>
                </c:pt>
                <c:pt idx="2690">
                  <c:v>1.9145700000000001</c:v>
                </c:pt>
                <c:pt idx="2691">
                  <c:v>1.91547</c:v>
                </c:pt>
                <c:pt idx="2692">
                  <c:v>1.91638</c:v>
                </c:pt>
                <c:pt idx="2693">
                  <c:v>1.9173899999999999</c:v>
                </c:pt>
                <c:pt idx="2694">
                  <c:v>1.9181999999999999</c:v>
                </c:pt>
                <c:pt idx="2695">
                  <c:v>1.9191100000000001</c:v>
                </c:pt>
                <c:pt idx="2696">
                  <c:v>1.91991</c:v>
                </c:pt>
                <c:pt idx="2697">
                  <c:v>1.92082</c:v>
                </c:pt>
                <c:pt idx="2698">
                  <c:v>1.9217299999999999</c:v>
                </c:pt>
                <c:pt idx="2699">
                  <c:v>1.9225399999999999</c:v>
                </c:pt>
                <c:pt idx="2700">
                  <c:v>1.92344</c:v>
                </c:pt>
                <c:pt idx="2701">
                  <c:v>1.92445</c:v>
                </c:pt>
                <c:pt idx="2702">
                  <c:v>1.9254599999999999</c:v>
                </c:pt>
                <c:pt idx="2703">
                  <c:v>1.9264699999999999</c:v>
                </c:pt>
                <c:pt idx="2704">
                  <c:v>1.9274800000000001</c:v>
                </c:pt>
                <c:pt idx="2705">
                  <c:v>1.92849</c:v>
                </c:pt>
                <c:pt idx="2706">
                  <c:v>1.9295</c:v>
                </c:pt>
                <c:pt idx="2707">
                  <c:v>1.9303999999999999</c:v>
                </c:pt>
                <c:pt idx="2708">
                  <c:v>1.9312100000000001</c:v>
                </c:pt>
                <c:pt idx="2709">
                  <c:v>1.93222</c:v>
                </c:pt>
                <c:pt idx="2710">
                  <c:v>1.93313</c:v>
                </c:pt>
                <c:pt idx="2711">
                  <c:v>1.93414</c:v>
                </c:pt>
                <c:pt idx="2712">
                  <c:v>1.9351400000000001</c:v>
                </c:pt>
                <c:pt idx="2713">
                  <c:v>1.93605</c:v>
                </c:pt>
                <c:pt idx="2714">
                  <c:v>1.93696</c:v>
                </c:pt>
                <c:pt idx="2715">
                  <c:v>1.93797</c:v>
                </c:pt>
                <c:pt idx="2716">
                  <c:v>1.9389799999999999</c:v>
                </c:pt>
                <c:pt idx="2717">
                  <c:v>1.9400900000000001</c:v>
                </c:pt>
                <c:pt idx="2718">
                  <c:v>1.9411</c:v>
                </c:pt>
                <c:pt idx="2719">
                  <c:v>1.9421999999999999</c:v>
                </c:pt>
                <c:pt idx="2720">
                  <c:v>1.9432100000000001</c:v>
                </c:pt>
                <c:pt idx="2721">
                  <c:v>1.9442200000000001</c:v>
                </c:pt>
                <c:pt idx="2722">
                  <c:v>1.94523</c:v>
                </c:pt>
                <c:pt idx="2723">
                  <c:v>1.94624</c:v>
                </c:pt>
                <c:pt idx="2724">
                  <c:v>1.9472499999999999</c:v>
                </c:pt>
                <c:pt idx="2725">
                  <c:v>1.9481599999999999</c:v>
                </c:pt>
                <c:pt idx="2726">
                  <c:v>1.94896</c:v>
                </c:pt>
                <c:pt idx="2727">
                  <c:v>1.94987</c:v>
                </c:pt>
                <c:pt idx="2728">
                  <c:v>1.95078</c:v>
                </c:pt>
                <c:pt idx="2729">
                  <c:v>1.9516899999999999</c:v>
                </c:pt>
                <c:pt idx="2730">
                  <c:v>1.95259</c:v>
                </c:pt>
                <c:pt idx="2731">
                  <c:v>1.9536</c:v>
                </c:pt>
                <c:pt idx="2732">
                  <c:v>1.95451</c:v>
                </c:pt>
                <c:pt idx="2733">
                  <c:v>1.9555199999999999</c:v>
                </c:pt>
                <c:pt idx="2734">
                  <c:v>1.9565300000000001</c:v>
                </c:pt>
                <c:pt idx="2735">
                  <c:v>1.9574400000000001</c:v>
                </c:pt>
                <c:pt idx="2736">
                  <c:v>1.95824</c:v>
                </c:pt>
                <c:pt idx="2737">
                  <c:v>1.9591499999999999</c:v>
                </c:pt>
                <c:pt idx="2738">
                  <c:v>1.9600599999999999</c:v>
                </c:pt>
                <c:pt idx="2739">
                  <c:v>1.9610700000000001</c:v>
                </c:pt>
                <c:pt idx="2740">
                  <c:v>1.96208</c:v>
                </c:pt>
                <c:pt idx="2741">
                  <c:v>1.9629799999999999</c:v>
                </c:pt>
                <c:pt idx="2742">
                  <c:v>1.9638899999999999</c:v>
                </c:pt>
                <c:pt idx="2743">
                  <c:v>1.9649000000000001</c:v>
                </c:pt>
                <c:pt idx="2744">
                  <c:v>1.96591</c:v>
                </c:pt>
                <c:pt idx="2745">
                  <c:v>1.96692</c:v>
                </c:pt>
                <c:pt idx="2746">
                  <c:v>1.9680299999999999</c:v>
                </c:pt>
                <c:pt idx="2747">
                  <c:v>1.9691399999999999</c:v>
                </c:pt>
                <c:pt idx="2748">
                  <c:v>1.97014</c:v>
                </c:pt>
                <c:pt idx="2749">
                  <c:v>1.97115</c:v>
                </c:pt>
                <c:pt idx="2750">
                  <c:v>1.9721599999999999</c:v>
                </c:pt>
                <c:pt idx="2751">
                  <c:v>1.9730700000000001</c:v>
                </c:pt>
                <c:pt idx="2752">
                  <c:v>1.9740800000000001</c:v>
                </c:pt>
                <c:pt idx="2753">
                  <c:v>1.97499</c:v>
                </c:pt>
                <c:pt idx="2754">
                  <c:v>1.976</c:v>
                </c:pt>
                <c:pt idx="2755">
                  <c:v>1.9770000000000001</c:v>
                </c:pt>
                <c:pt idx="2756">
                  <c:v>1.97801</c:v>
                </c:pt>
                <c:pt idx="2757">
                  <c:v>1.97892</c:v>
                </c:pt>
                <c:pt idx="2758">
                  <c:v>1.97983</c:v>
                </c:pt>
                <c:pt idx="2759">
                  <c:v>1.9808399999999999</c:v>
                </c:pt>
                <c:pt idx="2760">
                  <c:v>1.9817400000000001</c:v>
                </c:pt>
                <c:pt idx="2761">
                  <c:v>1.98265</c:v>
                </c:pt>
                <c:pt idx="2762">
                  <c:v>1.98376</c:v>
                </c:pt>
                <c:pt idx="2763">
                  <c:v>1.9847699999999999</c:v>
                </c:pt>
                <c:pt idx="2764">
                  <c:v>1.9857800000000001</c:v>
                </c:pt>
                <c:pt idx="2765">
                  <c:v>1.9867900000000001</c:v>
                </c:pt>
                <c:pt idx="2766">
                  <c:v>1.9878</c:v>
                </c:pt>
                <c:pt idx="2767">
                  <c:v>1.9886999999999999</c:v>
                </c:pt>
                <c:pt idx="2768">
                  <c:v>1.9896100000000001</c:v>
                </c:pt>
                <c:pt idx="2769">
                  <c:v>1.9905200000000001</c:v>
                </c:pt>
                <c:pt idx="2770">
                  <c:v>1.99143</c:v>
                </c:pt>
                <c:pt idx="2771">
                  <c:v>1.99234</c:v>
                </c:pt>
                <c:pt idx="2772">
                  <c:v>1.9933399999999999</c:v>
                </c:pt>
                <c:pt idx="2773">
                  <c:v>1.9942500000000001</c:v>
                </c:pt>
                <c:pt idx="2774">
                  <c:v>1.99516</c:v>
                </c:pt>
                <c:pt idx="2775">
                  <c:v>1.99617</c:v>
                </c:pt>
                <c:pt idx="2776">
                  <c:v>1.99718</c:v>
                </c:pt>
                <c:pt idx="2777">
                  <c:v>1.9982899999999999</c:v>
                </c:pt>
                <c:pt idx="2778">
                  <c:v>1.9993000000000001</c:v>
                </c:pt>
                <c:pt idx="2779">
                  <c:v>2.0003000000000002</c:v>
                </c:pt>
                <c:pt idx="2780">
                  <c:v>2.0013100000000001</c:v>
                </c:pt>
                <c:pt idx="2781">
                  <c:v>2.0022199999999999</c:v>
                </c:pt>
                <c:pt idx="2782">
                  <c:v>2.0032299999999998</c:v>
                </c:pt>
                <c:pt idx="2783">
                  <c:v>2.0042399999999998</c:v>
                </c:pt>
                <c:pt idx="2784">
                  <c:v>2.00515</c:v>
                </c:pt>
                <c:pt idx="2785">
                  <c:v>2.0060500000000001</c:v>
                </c:pt>
                <c:pt idx="2786">
                  <c:v>2.0068600000000001</c:v>
                </c:pt>
                <c:pt idx="2787">
                  <c:v>2.00787</c:v>
                </c:pt>
                <c:pt idx="2788">
                  <c:v>2.0087799999999998</c:v>
                </c:pt>
                <c:pt idx="2789">
                  <c:v>2.0097900000000002</c:v>
                </c:pt>
                <c:pt idx="2790">
                  <c:v>2.0106899999999999</c:v>
                </c:pt>
                <c:pt idx="2791">
                  <c:v>2.0116000000000001</c:v>
                </c:pt>
                <c:pt idx="2792">
                  <c:v>2.0125099999999998</c:v>
                </c:pt>
                <c:pt idx="2793">
                  <c:v>2.01342</c:v>
                </c:pt>
                <c:pt idx="2794">
                  <c:v>2.0143200000000001</c:v>
                </c:pt>
                <c:pt idx="2795">
                  <c:v>2.0153300000000001</c:v>
                </c:pt>
                <c:pt idx="2796">
                  <c:v>2.01634</c:v>
                </c:pt>
                <c:pt idx="2797">
                  <c:v>2.0172500000000002</c:v>
                </c:pt>
                <c:pt idx="2798">
                  <c:v>2.0182600000000002</c:v>
                </c:pt>
                <c:pt idx="2799">
                  <c:v>2.0192700000000001</c:v>
                </c:pt>
                <c:pt idx="2800">
                  <c:v>2.0202800000000001</c:v>
                </c:pt>
                <c:pt idx="2801">
                  <c:v>2.02128</c:v>
                </c:pt>
                <c:pt idx="2802">
                  <c:v>2.0221900000000002</c:v>
                </c:pt>
                <c:pt idx="2803">
                  <c:v>2.0232999999999999</c:v>
                </c:pt>
                <c:pt idx="2804">
                  <c:v>2.0243099999999998</c:v>
                </c:pt>
                <c:pt idx="2805">
                  <c:v>2.02522</c:v>
                </c:pt>
                <c:pt idx="2806">
                  <c:v>2.02623</c:v>
                </c:pt>
                <c:pt idx="2807">
                  <c:v>2.0272399999999999</c:v>
                </c:pt>
                <c:pt idx="2808">
                  <c:v>2.0282399999999998</c:v>
                </c:pt>
                <c:pt idx="2809">
                  <c:v>2.0292500000000002</c:v>
                </c:pt>
                <c:pt idx="2810">
                  <c:v>2.0302600000000002</c:v>
                </c:pt>
                <c:pt idx="2811">
                  <c:v>2.0313699999999999</c:v>
                </c:pt>
                <c:pt idx="2812">
                  <c:v>2.0323799999999999</c:v>
                </c:pt>
                <c:pt idx="2813">
                  <c:v>2.03349</c:v>
                </c:pt>
                <c:pt idx="2814">
                  <c:v>2.0345</c:v>
                </c:pt>
                <c:pt idx="2815">
                  <c:v>2.0356100000000001</c:v>
                </c:pt>
                <c:pt idx="2816">
                  <c:v>2.0366200000000001</c:v>
                </c:pt>
                <c:pt idx="2817">
                  <c:v>2.0375200000000002</c:v>
                </c:pt>
                <c:pt idx="2818">
                  <c:v>2.03843</c:v>
                </c:pt>
                <c:pt idx="2819">
                  <c:v>2.0393400000000002</c:v>
                </c:pt>
                <c:pt idx="2820">
                  <c:v>2.0402499999999999</c:v>
                </c:pt>
                <c:pt idx="2821">
                  <c:v>2.0412599999999999</c:v>
                </c:pt>
                <c:pt idx="2822">
                  <c:v>2.0422699999999998</c:v>
                </c:pt>
                <c:pt idx="2823">
                  <c:v>2.0433699999999999</c:v>
                </c:pt>
                <c:pt idx="2824">
                  <c:v>2.0443799999999999</c:v>
                </c:pt>
                <c:pt idx="2825">
                  <c:v>2.0453899999999998</c:v>
                </c:pt>
                <c:pt idx="2826">
                  <c:v>2.0464000000000002</c:v>
                </c:pt>
                <c:pt idx="2827">
                  <c:v>2.0475099999999999</c:v>
                </c:pt>
                <c:pt idx="2828">
                  <c:v>2.0485199999999999</c:v>
                </c:pt>
                <c:pt idx="2829">
                  <c:v>2.0495299999999999</c:v>
                </c:pt>
                <c:pt idx="2830">
                  <c:v>2.0505399999999998</c:v>
                </c:pt>
                <c:pt idx="2831">
                  <c:v>2.0515400000000001</c:v>
                </c:pt>
                <c:pt idx="2832">
                  <c:v>2.0524499999999999</c:v>
                </c:pt>
                <c:pt idx="2833">
                  <c:v>2.0533600000000001</c:v>
                </c:pt>
                <c:pt idx="2834">
                  <c:v>2.0542699999999998</c:v>
                </c:pt>
                <c:pt idx="2835">
                  <c:v>2.05518</c:v>
                </c:pt>
                <c:pt idx="2836">
                  <c:v>2.0560800000000001</c:v>
                </c:pt>
                <c:pt idx="2837">
                  <c:v>2.0570900000000001</c:v>
                </c:pt>
                <c:pt idx="2838">
                  <c:v>2.0581</c:v>
                </c:pt>
                <c:pt idx="2839">
                  <c:v>2.0590099999999998</c:v>
                </c:pt>
                <c:pt idx="2840">
                  <c:v>2.0600200000000002</c:v>
                </c:pt>
                <c:pt idx="2841">
                  <c:v>2.0609299999999999</c:v>
                </c:pt>
                <c:pt idx="2842">
                  <c:v>2.0618300000000001</c:v>
                </c:pt>
                <c:pt idx="2843">
                  <c:v>2.06284</c:v>
                </c:pt>
                <c:pt idx="2844">
                  <c:v>2.06385</c:v>
                </c:pt>
                <c:pt idx="2845">
                  <c:v>2.0647600000000002</c:v>
                </c:pt>
                <c:pt idx="2846">
                  <c:v>2.0657700000000001</c:v>
                </c:pt>
                <c:pt idx="2847">
                  <c:v>2.06657</c:v>
                </c:pt>
                <c:pt idx="2848">
                  <c:v>2.06738</c:v>
                </c:pt>
                <c:pt idx="2849">
                  <c:v>2.0682900000000002</c:v>
                </c:pt>
                <c:pt idx="2850">
                  <c:v>2.0691000000000002</c:v>
                </c:pt>
                <c:pt idx="2851">
                  <c:v>2.0699999999999998</c:v>
                </c:pt>
                <c:pt idx="2852">
                  <c:v>2.07091</c:v>
                </c:pt>
                <c:pt idx="2853">
                  <c:v>2.07172</c:v>
                </c:pt>
                <c:pt idx="2854">
                  <c:v>2.0726300000000002</c:v>
                </c:pt>
                <c:pt idx="2855">
                  <c:v>2.0735299999999999</c:v>
                </c:pt>
                <c:pt idx="2856">
                  <c:v>2.0744400000000001</c:v>
                </c:pt>
                <c:pt idx="2857">
                  <c:v>2.0753499999999998</c:v>
                </c:pt>
                <c:pt idx="2858">
                  <c:v>2.07626</c:v>
                </c:pt>
                <c:pt idx="2859">
                  <c:v>2.0771700000000002</c:v>
                </c:pt>
                <c:pt idx="2860">
                  <c:v>2.0781700000000001</c:v>
                </c:pt>
                <c:pt idx="2861">
                  <c:v>2.0792799999999998</c:v>
                </c:pt>
                <c:pt idx="2862">
                  <c:v>2.0802900000000002</c:v>
                </c:pt>
                <c:pt idx="2863">
                  <c:v>2.0813999999999999</c:v>
                </c:pt>
                <c:pt idx="2864">
                  <c:v>2.0825100000000001</c:v>
                </c:pt>
                <c:pt idx="2865">
                  <c:v>2.0836199999999998</c:v>
                </c:pt>
                <c:pt idx="2866">
                  <c:v>2.0846300000000002</c:v>
                </c:pt>
                <c:pt idx="2867">
                  <c:v>2.0856400000000002</c:v>
                </c:pt>
                <c:pt idx="2868">
                  <c:v>2.0865499999999999</c:v>
                </c:pt>
                <c:pt idx="2869">
                  <c:v>2.0876600000000001</c:v>
                </c:pt>
                <c:pt idx="2870">
                  <c:v>2.08866</c:v>
                </c:pt>
                <c:pt idx="2871">
                  <c:v>2.0895700000000001</c:v>
                </c:pt>
                <c:pt idx="2872">
                  <c:v>2.0905800000000001</c:v>
                </c:pt>
                <c:pt idx="2873">
                  <c:v>2.0914899999999998</c:v>
                </c:pt>
                <c:pt idx="2874">
                  <c:v>2.0924</c:v>
                </c:pt>
                <c:pt idx="2875">
                  <c:v>2.0933000000000002</c:v>
                </c:pt>
                <c:pt idx="2876">
                  <c:v>2.0943100000000001</c:v>
                </c:pt>
                <c:pt idx="2877">
                  <c:v>2.0952199999999999</c:v>
                </c:pt>
                <c:pt idx="2878">
                  <c:v>2.0962299999999998</c:v>
                </c:pt>
                <c:pt idx="2879">
                  <c:v>2.09714</c:v>
                </c:pt>
                <c:pt idx="2880">
                  <c:v>2.09815</c:v>
                </c:pt>
                <c:pt idx="2881">
                  <c:v>2.0992600000000001</c:v>
                </c:pt>
                <c:pt idx="2882">
                  <c:v>2.10026</c:v>
                </c:pt>
                <c:pt idx="2883">
                  <c:v>2.10127</c:v>
                </c:pt>
                <c:pt idx="2884">
                  <c:v>2.1022799999999999</c:v>
                </c:pt>
                <c:pt idx="2885">
                  <c:v>2.1032899999999999</c:v>
                </c:pt>
                <c:pt idx="2886">
                  <c:v>2.1042000000000001</c:v>
                </c:pt>
                <c:pt idx="2887">
                  <c:v>2.1051099999999998</c:v>
                </c:pt>
                <c:pt idx="2888">
                  <c:v>2.1060099999999999</c:v>
                </c:pt>
                <c:pt idx="2889">
                  <c:v>2.1069200000000001</c:v>
                </c:pt>
                <c:pt idx="2890">
                  <c:v>2.1078299999999999</c:v>
                </c:pt>
                <c:pt idx="2891">
                  <c:v>2.10894</c:v>
                </c:pt>
                <c:pt idx="2892">
                  <c:v>2.10995</c:v>
                </c:pt>
                <c:pt idx="2893">
                  <c:v>2.1109599999999999</c:v>
                </c:pt>
                <c:pt idx="2894">
                  <c:v>2.1118600000000001</c:v>
                </c:pt>
                <c:pt idx="2895">
                  <c:v>2.1127699999999998</c:v>
                </c:pt>
                <c:pt idx="2896">
                  <c:v>2.1137800000000002</c:v>
                </c:pt>
                <c:pt idx="2897">
                  <c:v>2.1147900000000002</c:v>
                </c:pt>
                <c:pt idx="2898">
                  <c:v>2.1158000000000001</c:v>
                </c:pt>
                <c:pt idx="2899">
                  <c:v>2.1168100000000001</c:v>
                </c:pt>
                <c:pt idx="2900">
                  <c:v>2.11781</c:v>
                </c:pt>
                <c:pt idx="2901">
                  <c:v>2.1188199999999999</c:v>
                </c:pt>
                <c:pt idx="2902">
                  <c:v>2.1197300000000001</c:v>
                </c:pt>
                <c:pt idx="2903">
                  <c:v>2.1207400000000001</c:v>
                </c:pt>
                <c:pt idx="2904">
                  <c:v>2.12175</c:v>
                </c:pt>
                <c:pt idx="2905">
                  <c:v>2.12276</c:v>
                </c:pt>
                <c:pt idx="2906">
                  <c:v>2.1236700000000002</c:v>
                </c:pt>
                <c:pt idx="2907">
                  <c:v>2.1246700000000001</c:v>
                </c:pt>
                <c:pt idx="2908">
                  <c:v>2.12568</c:v>
                </c:pt>
                <c:pt idx="2909">
                  <c:v>2.12669</c:v>
                </c:pt>
                <c:pt idx="2910">
                  <c:v>2.1276999999999999</c:v>
                </c:pt>
                <c:pt idx="2911">
                  <c:v>2.1287099999999999</c:v>
                </c:pt>
                <c:pt idx="2912">
                  <c:v>2.1297199999999998</c:v>
                </c:pt>
                <c:pt idx="2913">
                  <c:v>2.13063</c:v>
                </c:pt>
                <c:pt idx="2914">
                  <c:v>2.1316299999999999</c:v>
                </c:pt>
                <c:pt idx="2915">
                  <c:v>2.1325400000000001</c:v>
                </c:pt>
                <c:pt idx="2916">
                  <c:v>2.1336499999999998</c:v>
                </c:pt>
                <c:pt idx="2917">
                  <c:v>2.1346599999999998</c:v>
                </c:pt>
                <c:pt idx="2918">
                  <c:v>2.1357699999999999</c:v>
                </c:pt>
                <c:pt idx="2919">
                  <c:v>2.1367799999999999</c:v>
                </c:pt>
                <c:pt idx="2920">
                  <c:v>2.1377899999999999</c:v>
                </c:pt>
                <c:pt idx="2921">
                  <c:v>2.1389</c:v>
                </c:pt>
                <c:pt idx="2922">
                  <c:v>2.1398999999999999</c:v>
                </c:pt>
                <c:pt idx="2923">
                  <c:v>2.1409099999999999</c:v>
                </c:pt>
                <c:pt idx="2924">
                  <c:v>2.14202</c:v>
                </c:pt>
                <c:pt idx="2925">
                  <c:v>2.14303</c:v>
                </c:pt>
                <c:pt idx="2926">
                  <c:v>2.1440399999999999</c:v>
                </c:pt>
                <c:pt idx="2927">
                  <c:v>2.1450499999999999</c:v>
                </c:pt>
                <c:pt idx="2928">
                  <c:v>2.1459600000000001</c:v>
                </c:pt>
                <c:pt idx="2929">
                  <c:v>2.14676</c:v>
                </c:pt>
                <c:pt idx="2930">
                  <c:v>2.14757</c:v>
                </c:pt>
                <c:pt idx="2931">
                  <c:v>2.1485799999999999</c:v>
                </c:pt>
                <c:pt idx="2932">
                  <c:v>2.1495899999999999</c:v>
                </c:pt>
                <c:pt idx="2933">
                  <c:v>2.1505999999999998</c:v>
                </c:pt>
                <c:pt idx="2934">
                  <c:v>2.1516099999999998</c:v>
                </c:pt>
                <c:pt idx="2935">
                  <c:v>2.1525099999999999</c:v>
                </c:pt>
                <c:pt idx="2936">
                  <c:v>2.1534200000000001</c:v>
                </c:pt>
                <c:pt idx="2937">
                  <c:v>2.1543299999999999</c:v>
                </c:pt>
                <c:pt idx="2938">
                  <c:v>2.1550400000000001</c:v>
                </c:pt>
                <c:pt idx="2939">
                  <c:v>2.15584</c:v>
                </c:pt>
                <c:pt idx="2940">
                  <c:v>2.15665</c:v>
                </c:pt>
                <c:pt idx="2941">
                  <c:v>2.1575600000000001</c:v>
                </c:pt>
                <c:pt idx="2942">
                  <c:v>2.1583600000000001</c:v>
                </c:pt>
                <c:pt idx="2943">
                  <c:v>2.1592699999999998</c:v>
                </c:pt>
                <c:pt idx="2944">
                  <c:v>2.1602800000000002</c:v>
                </c:pt>
                <c:pt idx="2945">
                  <c:v>2.1613899999999999</c:v>
                </c:pt>
                <c:pt idx="2946">
                  <c:v>2.1623999999999999</c:v>
                </c:pt>
                <c:pt idx="2947">
                  <c:v>2.1634099999999998</c:v>
                </c:pt>
                <c:pt idx="2948">
                  <c:v>2.1644199999999998</c:v>
                </c:pt>
                <c:pt idx="2949">
                  <c:v>2.1653199999999999</c:v>
                </c:pt>
                <c:pt idx="2950">
                  <c:v>2.1663299999999999</c:v>
                </c:pt>
                <c:pt idx="2951">
                  <c:v>2.1672400000000001</c:v>
                </c:pt>
                <c:pt idx="2952">
                  <c:v>2.16825</c:v>
                </c:pt>
                <c:pt idx="2953">
                  <c:v>2.1691600000000002</c:v>
                </c:pt>
                <c:pt idx="2954">
                  <c:v>2.1700599999999999</c:v>
                </c:pt>
                <c:pt idx="2955">
                  <c:v>2.1710699999999998</c:v>
                </c:pt>
                <c:pt idx="2956">
                  <c:v>2.1720799999999998</c:v>
                </c:pt>
                <c:pt idx="2957">
                  <c:v>2.1730900000000002</c:v>
                </c:pt>
                <c:pt idx="2958">
                  <c:v>2.1739999999999999</c:v>
                </c:pt>
                <c:pt idx="2959">
                  <c:v>2.1750099999999999</c:v>
                </c:pt>
                <c:pt idx="2960">
                  <c:v>2.1760199999999998</c:v>
                </c:pt>
                <c:pt idx="2961">
                  <c:v>2.1770200000000002</c:v>
                </c:pt>
                <c:pt idx="2962">
                  <c:v>2.1780300000000001</c:v>
                </c:pt>
                <c:pt idx="2963">
                  <c:v>2.1790400000000001</c:v>
                </c:pt>
                <c:pt idx="2964">
                  <c:v>2.1799499999999998</c:v>
                </c:pt>
                <c:pt idx="2965">
                  <c:v>2.1809599999999998</c:v>
                </c:pt>
                <c:pt idx="2966">
                  <c:v>2.1819700000000002</c:v>
                </c:pt>
                <c:pt idx="2967">
                  <c:v>2.1829800000000001</c:v>
                </c:pt>
                <c:pt idx="2968">
                  <c:v>2.1840799999999998</c:v>
                </c:pt>
                <c:pt idx="2969">
                  <c:v>2.18499</c:v>
                </c:pt>
                <c:pt idx="2970">
                  <c:v>2.1859999999999999</c:v>
                </c:pt>
                <c:pt idx="2971">
                  <c:v>2.1870099999999999</c:v>
                </c:pt>
                <c:pt idx="2972">
                  <c:v>2.1880199999999999</c:v>
                </c:pt>
                <c:pt idx="2973">
                  <c:v>2.18893</c:v>
                </c:pt>
                <c:pt idx="2974">
                  <c:v>2.1898300000000002</c:v>
                </c:pt>
                <c:pt idx="2975">
                  <c:v>2.1908400000000001</c:v>
                </c:pt>
                <c:pt idx="2976">
                  <c:v>2.1918500000000001</c:v>
                </c:pt>
                <c:pt idx="2977">
                  <c:v>2.1929599999999998</c:v>
                </c:pt>
                <c:pt idx="2978">
                  <c:v>2.1939700000000002</c:v>
                </c:pt>
                <c:pt idx="2979">
                  <c:v>2.1949800000000002</c:v>
                </c:pt>
                <c:pt idx="2980">
                  <c:v>2.1959900000000001</c:v>
                </c:pt>
                <c:pt idx="2981">
                  <c:v>2.1970000000000001</c:v>
                </c:pt>
                <c:pt idx="2982">
                  <c:v>2.1979000000000002</c:v>
                </c:pt>
                <c:pt idx="2983">
                  <c:v>2.1989100000000001</c:v>
                </c:pt>
                <c:pt idx="2984">
                  <c:v>2.1997200000000001</c:v>
                </c:pt>
                <c:pt idx="2985">
                  <c:v>2.2006299999999999</c:v>
                </c:pt>
                <c:pt idx="2986">
                  <c:v>2.20153</c:v>
                </c:pt>
                <c:pt idx="2987">
                  <c:v>2.2025399999999999</c:v>
                </c:pt>
                <c:pt idx="2988">
                  <c:v>2.2036500000000001</c:v>
                </c:pt>
                <c:pt idx="2989">
                  <c:v>2.2046600000000001</c:v>
                </c:pt>
                <c:pt idx="2990">
                  <c:v>2.20567</c:v>
                </c:pt>
                <c:pt idx="2991">
                  <c:v>2.20668</c:v>
                </c:pt>
                <c:pt idx="2992">
                  <c:v>2.2075900000000002</c:v>
                </c:pt>
                <c:pt idx="2993">
                  <c:v>2.2084899999999998</c:v>
                </c:pt>
                <c:pt idx="2994">
                  <c:v>2.2092999999999998</c:v>
                </c:pt>
                <c:pt idx="2995">
                  <c:v>2.2101099999999998</c:v>
                </c:pt>
                <c:pt idx="2996">
                  <c:v>2.2109200000000002</c:v>
                </c:pt>
                <c:pt idx="2997">
                  <c:v>2.2117200000000001</c:v>
                </c:pt>
                <c:pt idx="2998">
                  <c:v>2.2127300000000001</c:v>
                </c:pt>
                <c:pt idx="2999">
                  <c:v>2.21374</c:v>
                </c:pt>
                <c:pt idx="3000">
                  <c:v>2.2146499999999998</c:v>
                </c:pt>
                <c:pt idx="3001">
                  <c:v>2.2156600000000002</c:v>
                </c:pt>
                <c:pt idx="3002">
                  <c:v>2.2166700000000001</c:v>
                </c:pt>
                <c:pt idx="3003">
                  <c:v>2.2175699999999998</c:v>
                </c:pt>
                <c:pt idx="3004">
                  <c:v>2.2185800000000002</c:v>
                </c:pt>
                <c:pt idx="3005">
                  <c:v>2.21949</c:v>
                </c:pt>
                <c:pt idx="3006">
                  <c:v>2.2204999999999999</c:v>
                </c:pt>
                <c:pt idx="3007">
                  <c:v>2.2215099999999999</c:v>
                </c:pt>
                <c:pt idx="3008">
                  <c:v>2.22262</c:v>
                </c:pt>
                <c:pt idx="3009">
                  <c:v>2.2237300000000002</c:v>
                </c:pt>
                <c:pt idx="3010">
                  <c:v>2.2248399999999999</c:v>
                </c:pt>
                <c:pt idx="3011">
                  <c:v>2.2258399999999998</c:v>
                </c:pt>
                <c:pt idx="3012">
                  <c:v>2.2268500000000002</c:v>
                </c:pt>
                <c:pt idx="3013">
                  <c:v>2.22776</c:v>
                </c:pt>
                <c:pt idx="3014">
                  <c:v>2.2286700000000002</c:v>
                </c:pt>
                <c:pt idx="3015">
                  <c:v>2.2296800000000001</c:v>
                </c:pt>
                <c:pt idx="3016">
                  <c:v>2.2305799999999998</c:v>
                </c:pt>
                <c:pt idx="3017">
                  <c:v>2.23149</c:v>
                </c:pt>
                <c:pt idx="3018">
                  <c:v>2.2324000000000002</c:v>
                </c:pt>
                <c:pt idx="3019">
                  <c:v>2.2333099999999999</c:v>
                </c:pt>
                <c:pt idx="3020">
                  <c:v>2.2342200000000001</c:v>
                </c:pt>
                <c:pt idx="3021">
                  <c:v>2.2351200000000002</c:v>
                </c:pt>
                <c:pt idx="3022">
                  <c:v>2.23603</c:v>
                </c:pt>
                <c:pt idx="3023">
                  <c:v>2.2369400000000002</c:v>
                </c:pt>
                <c:pt idx="3024">
                  <c:v>2.2379500000000001</c:v>
                </c:pt>
                <c:pt idx="3025">
                  <c:v>2.2388599999999999</c:v>
                </c:pt>
                <c:pt idx="3026">
                  <c:v>2.23976</c:v>
                </c:pt>
                <c:pt idx="3027">
                  <c:v>2.2406700000000002</c:v>
                </c:pt>
                <c:pt idx="3028">
                  <c:v>2.2416800000000001</c:v>
                </c:pt>
                <c:pt idx="3029">
                  <c:v>2.2426900000000001</c:v>
                </c:pt>
                <c:pt idx="3030">
                  <c:v>2.2437999999999998</c:v>
                </c:pt>
                <c:pt idx="3031">
                  <c:v>2.2448100000000002</c:v>
                </c:pt>
                <c:pt idx="3032">
                  <c:v>2.2459199999999999</c:v>
                </c:pt>
                <c:pt idx="3033">
                  <c:v>2.2469299999999999</c:v>
                </c:pt>
                <c:pt idx="3034">
                  <c:v>2.2479300000000002</c:v>
                </c:pt>
                <c:pt idx="3035">
                  <c:v>2.24884</c:v>
                </c:pt>
                <c:pt idx="3036">
                  <c:v>2.2498499999999999</c:v>
                </c:pt>
                <c:pt idx="3037">
                  <c:v>2.2507600000000001</c:v>
                </c:pt>
                <c:pt idx="3038">
                  <c:v>2.2515700000000001</c:v>
                </c:pt>
                <c:pt idx="3039">
                  <c:v>2.2524700000000002</c:v>
                </c:pt>
                <c:pt idx="3040">
                  <c:v>2.2534800000000001</c:v>
                </c:pt>
                <c:pt idx="3041">
                  <c:v>2.2545899999999999</c:v>
                </c:pt>
                <c:pt idx="3042">
                  <c:v>2.2557</c:v>
                </c:pt>
                <c:pt idx="3043">
                  <c:v>2.2568100000000002</c:v>
                </c:pt>
                <c:pt idx="3044">
                  <c:v>2.2578200000000002</c:v>
                </c:pt>
                <c:pt idx="3045">
                  <c:v>2.2587299999999999</c:v>
                </c:pt>
                <c:pt idx="3046">
                  <c:v>2.2595299999999998</c:v>
                </c:pt>
                <c:pt idx="3047">
                  <c:v>2.2603399999999998</c:v>
                </c:pt>
                <c:pt idx="3048">
                  <c:v>2.2613500000000002</c:v>
                </c:pt>
                <c:pt idx="3049">
                  <c:v>2.2625600000000001</c:v>
                </c:pt>
                <c:pt idx="3050">
                  <c:v>2.2636699999999998</c:v>
                </c:pt>
                <c:pt idx="3051">
                  <c:v>2.2648799999999998</c:v>
                </c:pt>
                <c:pt idx="3052">
                  <c:v>2.2659899999999999</c:v>
                </c:pt>
                <c:pt idx="3053">
                  <c:v>2.2669999999999999</c:v>
                </c:pt>
                <c:pt idx="3054">
                  <c:v>2.2680099999999999</c:v>
                </c:pt>
                <c:pt idx="3055">
                  <c:v>2.2690199999999998</c:v>
                </c:pt>
                <c:pt idx="3056">
                  <c:v>2.2699199999999999</c:v>
                </c:pt>
                <c:pt idx="3057">
                  <c:v>2.2709299999999999</c:v>
                </c:pt>
                <c:pt idx="3058">
                  <c:v>2.2719399999999998</c:v>
                </c:pt>
                <c:pt idx="3059">
                  <c:v>2.2729499999999998</c:v>
                </c:pt>
                <c:pt idx="3060">
                  <c:v>2.2739600000000002</c:v>
                </c:pt>
                <c:pt idx="3061">
                  <c:v>2.2750699999999999</c:v>
                </c:pt>
                <c:pt idx="3062">
                  <c:v>2.2759800000000001</c:v>
                </c:pt>
                <c:pt idx="3063">
                  <c:v>2.27698</c:v>
                </c:pt>
                <c:pt idx="3064">
                  <c:v>2.27799</c:v>
                </c:pt>
                <c:pt idx="3065">
                  <c:v>2.2789999999999999</c:v>
                </c:pt>
                <c:pt idx="3066">
                  <c:v>2.2799100000000001</c:v>
                </c:pt>
                <c:pt idx="3067">
                  <c:v>2.2808199999999998</c:v>
                </c:pt>
                <c:pt idx="3068">
                  <c:v>2.2818299999999998</c:v>
                </c:pt>
                <c:pt idx="3069">
                  <c:v>2.2828300000000001</c:v>
                </c:pt>
                <c:pt idx="3070">
                  <c:v>2.2839399999999999</c:v>
                </c:pt>
                <c:pt idx="3071">
                  <c:v>2.28505</c:v>
                </c:pt>
                <c:pt idx="3072">
                  <c:v>2.28606</c:v>
                </c:pt>
                <c:pt idx="3073">
                  <c:v>2.2871700000000001</c:v>
                </c:pt>
                <c:pt idx="3074">
                  <c:v>2.2882799999999999</c:v>
                </c:pt>
                <c:pt idx="3075">
                  <c:v>2.28939</c:v>
                </c:pt>
                <c:pt idx="3076">
                  <c:v>2.2904</c:v>
                </c:pt>
                <c:pt idx="3077">
                  <c:v>2.2913100000000002</c:v>
                </c:pt>
                <c:pt idx="3078">
                  <c:v>2.2921100000000001</c:v>
                </c:pt>
                <c:pt idx="3079">
                  <c:v>2.2930199999999998</c:v>
                </c:pt>
                <c:pt idx="3080">
                  <c:v>2.2938299999999998</c:v>
                </c:pt>
                <c:pt idx="3081">
                  <c:v>2.29474</c:v>
                </c:pt>
                <c:pt idx="3082">
                  <c:v>2.2956400000000001</c:v>
                </c:pt>
                <c:pt idx="3083">
                  <c:v>2.2966500000000001</c:v>
                </c:pt>
                <c:pt idx="3084">
                  <c:v>2.2977599999999998</c:v>
                </c:pt>
                <c:pt idx="3085">
                  <c:v>2.2987700000000002</c:v>
                </c:pt>
                <c:pt idx="3086">
                  <c:v>2.2997800000000002</c:v>
                </c:pt>
                <c:pt idx="3087">
                  <c:v>2.3006899999999999</c:v>
                </c:pt>
                <c:pt idx="3088">
                  <c:v>2.3016000000000001</c:v>
                </c:pt>
                <c:pt idx="3089">
                  <c:v>2.3025000000000002</c:v>
                </c:pt>
                <c:pt idx="3090">
                  <c:v>2.3035100000000002</c:v>
                </c:pt>
                <c:pt idx="3091">
                  <c:v>2.3046199999999999</c:v>
                </c:pt>
                <c:pt idx="3092">
                  <c:v>2.3057300000000001</c:v>
                </c:pt>
                <c:pt idx="3093">
                  <c:v>2.3066399999999998</c:v>
                </c:pt>
                <c:pt idx="3094">
                  <c:v>2.30755</c:v>
                </c:pt>
                <c:pt idx="3095">
                  <c:v>2.3084500000000001</c:v>
                </c:pt>
                <c:pt idx="3096">
                  <c:v>2.3093599999999999</c:v>
                </c:pt>
                <c:pt idx="3097">
                  <c:v>2.31027</c:v>
                </c:pt>
                <c:pt idx="3098">
                  <c:v>2.31128</c:v>
                </c:pt>
                <c:pt idx="3099">
                  <c:v>2.31229</c:v>
                </c:pt>
                <c:pt idx="3100">
                  <c:v>2.3132999999999999</c:v>
                </c:pt>
                <c:pt idx="3101">
                  <c:v>2.3142999999999998</c:v>
                </c:pt>
                <c:pt idx="3102">
                  <c:v>2.31521</c:v>
                </c:pt>
                <c:pt idx="3103">
                  <c:v>2.3162199999999999</c:v>
                </c:pt>
                <c:pt idx="3104">
                  <c:v>2.3172299999999999</c:v>
                </c:pt>
                <c:pt idx="3105">
                  <c:v>2.3182399999999999</c:v>
                </c:pt>
                <c:pt idx="3106">
                  <c:v>2.3192499999999998</c:v>
                </c:pt>
                <c:pt idx="3107">
                  <c:v>2.3202600000000002</c:v>
                </c:pt>
                <c:pt idx="3108">
                  <c:v>2.3213699999999999</c:v>
                </c:pt>
                <c:pt idx="3109">
                  <c:v>2.3222700000000001</c:v>
                </c:pt>
                <c:pt idx="3110">
                  <c:v>2.3231799999999998</c:v>
                </c:pt>
                <c:pt idx="3111">
                  <c:v>2.32409</c:v>
                </c:pt>
                <c:pt idx="3112">
                  <c:v>2.3250999999999999</c:v>
                </c:pt>
                <c:pt idx="3113">
                  <c:v>2.3261099999999999</c:v>
                </c:pt>
                <c:pt idx="3114">
                  <c:v>2.3271199999999999</c:v>
                </c:pt>
                <c:pt idx="3115">
                  <c:v>2.32822</c:v>
                </c:pt>
                <c:pt idx="3116">
                  <c:v>2.3292299999999999</c:v>
                </c:pt>
                <c:pt idx="3117">
                  <c:v>2.3302399999999999</c:v>
                </c:pt>
                <c:pt idx="3118">
                  <c:v>2.3312499999999998</c:v>
                </c:pt>
                <c:pt idx="3119">
                  <c:v>2.33216</c:v>
                </c:pt>
                <c:pt idx="3120">
                  <c:v>2.33317</c:v>
                </c:pt>
                <c:pt idx="3121">
                  <c:v>2.3340700000000001</c:v>
                </c:pt>
                <c:pt idx="3122">
                  <c:v>2.33508</c:v>
                </c:pt>
                <c:pt idx="3123">
                  <c:v>2.3361900000000002</c:v>
                </c:pt>
                <c:pt idx="3124">
                  <c:v>2.3372000000000002</c:v>
                </c:pt>
                <c:pt idx="3125">
                  <c:v>2.3383099999999999</c:v>
                </c:pt>
                <c:pt idx="3126">
                  <c:v>2.3393199999999998</c:v>
                </c:pt>
                <c:pt idx="3127">
                  <c:v>2.34043</c:v>
                </c:pt>
                <c:pt idx="3128">
                  <c:v>2.34144</c:v>
                </c:pt>
                <c:pt idx="3129">
                  <c:v>2.3424499999999999</c:v>
                </c:pt>
                <c:pt idx="3130">
                  <c:v>2.3434599999999999</c:v>
                </c:pt>
                <c:pt idx="3131">
                  <c:v>2.3444600000000002</c:v>
                </c:pt>
                <c:pt idx="3132">
                  <c:v>2.3454700000000002</c:v>
                </c:pt>
                <c:pt idx="3133">
                  <c:v>2.3465799999999999</c:v>
                </c:pt>
                <c:pt idx="3134">
                  <c:v>2.3475899999999998</c:v>
                </c:pt>
                <c:pt idx="3135">
                  <c:v>2.3487</c:v>
                </c:pt>
                <c:pt idx="3136">
                  <c:v>2.34971</c:v>
                </c:pt>
                <c:pt idx="3137">
                  <c:v>2.3507199999999999</c:v>
                </c:pt>
                <c:pt idx="3138">
                  <c:v>2.3516300000000001</c:v>
                </c:pt>
                <c:pt idx="3139">
                  <c:v>2.35263</c:v>
                </c:pt>
                <c:pt idx="3140">
                  <c:v>2.3535400000000002</c:v>
                </c:pt>
                <c:pt idx="3141">
                  <c:v>2.3545500000000001</c:v>
                </c:pt>
                <c:pt idx="3142">
                  <c:v>2.3555600000000001</c:v>
                </c:pt>
                <c:pt idx="3143">
                  <c:v>2.3564699999999998</c:v>
                </c:pt>
                <c:pt idx="3144">
                  <c:v>2.3574799999999998</c:v>
                </c:pt>
                <c:pt idx="3145">
                  <c:v>2.3583799999999999</c:v>
                </c:pt>
                <c:pt idx="3146">
                  <c:v>2.3591899999999999</c:v>
                </c:pt>
                <c:pt idx="3147">
                  <c:v>2.3601000000000001</c:v>
                </c:pt>
                <c:pt idx="3148">
                  <c:v>2.3610099999999998</c:v>
                </c:pt>
                <c:pt idx="3149">
                  <c:v>2.36191</c:v>
                </c:pt>
                <c:pt idx="3150">
                  <c:v>2.3629199999999999</c:v>
                </c:pt>
                <c:pt idx="3151">
                  <c:v>2.3638300000000001</c:v>
                </c:pt>
                <c:pt idx="3152">
                  <c:v>2.3646400000000001</c:v>
                </c:pt>
                <c:pt idx="3153">
                  <c:v>2.3655499999999998</c:v>
                </c:pt>
                <c:pt idx="3154">
                  <c:v>2.3663500000000002</c:v>
                </c:pt>
                <c:pt idx="3155">
                  <c:v>2.3671600000000002</c:v>
                </c:pt>
                <c:pt idx="3156">
                  <c:v>2.3680699999999999</c:v>
                </c:pt>
                <c:pt idx="3157">
                  <c:v>2.3689800000000001</c:v>
                </c:pt>
                <c:pt idx="3158">
                  <c:v>2.3698800000000002</c:v>
                </c:pt>
                <c:pt idx="3159">
                  <c:v>2.37079</c:v>
                </c:pt>
                <c:pt idx="3160">
                  <c:v>2.3717999999999999</c:v>
                </c:pt>
                <c:pt idx="3161">
                  <c:v>2.3728099999999999</c:v>
                </c:pt>
                <c:pt idx="3162">
                  <c:v>2.3738199999999998</c:v>
                </c:pt>
                <c:pt idx="3163">
                  <c:v>2.3748300000000002</c:v>
                </c:pt>
                <c:pt idx="3164">
                  <c:v>2.3757299999999999</c:v>
                </c:pt>
                <c:pt idx="3165">
                  <c:v>2.3767399999999999</c:v>
                </c:pt>
                <c:pt idx="3166">
                  <c:v>2.3777499999999998</c:v>
                </c:pt>
                <c:pt idx="3167">
                  <c:v>2.3787600000000002</c:v>
                </c:pt>
                <c:pt idx="3168">
                  <c:v>2.37967</c:v>
                </c:pt>
                <c:pt idx="3169">
                  <c:v>2.3805700000000001</c:v>
                </c:pt>
                <c:pt idx="3170">
                  <c:v>2.3814799999999998</c:v>
                </c:pt>
                <c:pt idx="3171">
                  <c:v>2.3824900000000002</c:v>
                </c:pt>
                <c:pt idx="3172">
                  <c:v>2.3834</c:v>
                </c:pt>
                <c:pt idx="3173">
                  <c:v>2.3844099999999999</c:v>
                </c:pt>
                <c:pt idx="3174">
                  <c:v>2.3854199999999999</c:v>
                </c:pt>
                <c:pt idx="3175">
                  <c:v>2.3864299999999998</c:v>
                </c:pt>
                <c:pt idx="3176">
                  <c:v>2.38733</c:v>
                </c:pt>
                <c:pt idx="3177">
                  <c:v>2.3884400000000001</c:v>
                </c:pt>
                <c:pt idx="3178">
                  <c:v>2.3894500000000001</c:v>
                </c:pt>
                <c:pt idx="3179">
                  <c:v>2.3905599999999998</c:v>
                </c:pt>
                <c:pt idx="3180">
                  <c:v>2.39167</c:v>
                </c:pt>
                <c:pt idx="3181">
                  <c:v>2.3929800000000001</c:v>
                </c:pt>
                <c:pt idx="3182">
                  <c:v>2.3940899999999998</c:v>
                </c:pt>
                <c:pt idx="3183">
                  <c:v>2.3952</c:v>
                </c:pt>
                <c:pt idx="3184">
                  <c:v>2.39621</c:v>
                </c:pt>
                <c:pt idx="3185">
                  <c:v>2.3971200000000001</c:v>
                </c:pt>
                <c:pt idx="3186">
                  <c:v>2.3981300000000001</c:v>
                </c:pt>
                <c:pt idx="3187">
                  <c:v>2.39913</c:v>
                </c:pt>
                <c:pt idx="3188">
                  <c:v>2.4000400000000002</c:v>
                </c:pt>
                <c:pt idx="3189">
                  <c:v>2.4009499999999999</c:v>
                </c:pt>
                <c:pt idx="3190">
                  <c:v>2.4018600000000001</c:v>
                </c:pt>
                <c:pt idx="3191">
                  <c:v>2.4027699999999999</c:v>
                </c:pt>
                <c:pt idx="3192">
                  <c:v>2.40367</c:v>
                </c:pt>
                <c:pt idx="3193">
                  <c:v>2.4046799999999999</c:v>
                </c:pt>
                <c:pt idx="3194">
                  <c:v>2.4057900000000001</c:v>
                </c:pt>
                <c:pt idx="3195">
                  <c:v>2.4068999999999998</c:v>
                </c:pt>
                <c:pt idx="3196">
                  <c:v>2.40801</c:v>
                </c:pt>
                <c:pt idx="3197">
                  <c:v>2.4092199999999999</c:v>
                </c:pt>
                <c:pt idx="3198">
                  <c:v>2.4102299999999999</c:v>
                </c:pt>
                <c:pt idx="3199">
                  <c:v>2.41134</c:v>
                </c:pt>
                <c:pt idx="3200">
                  <c:v>2.41235</c:v>
                </c:pt>
                <c:pt idx="3201">
                  <c:v>2.4133599999999999</c:v>
                </c:pt>
                <c:pt idx="3202">
                  <c:v>2.4143699999999999</c:v>
                </c:pt>
                <c:pt idx="3203">
                  <c:v>2.4154800000000001</c:v>
                </c:pt>
                <c:pt idx="3204">
                  <c:v>2.41648</c:v>
                </c:pt>
                <c:pt idx="3205">
                  <c:v>2.4173900000000001</c:v>
                </c:pt>
                <c:pt idx="3206">
                  <c:v>2.4184000000000001</c:v>
                </c:pt>
                <c:pt idx="3207">
                  <c:v>2.4193099999999998</c:v>
                </c:pt>
                <c:pt idx="3208">
                  <c:v>2.4203199999999998</c:v>
                </c:pt>
                <c:pt idx="3209">
                  <c:v>2.4213300000000002</c:v>
                </c:pt>
                <c:pt idx="3210">
                  <c:v>2.4222299999999999</c:v>
                </c:pt>
                <c:pt idx="3211">
                  <c:v>2.4232399999999998</c:v>
                </c:pt>
                <c:pt idx="3212">
                  <c:v>2.4242499999999998</c:v>
                </c:pt>
                <c:pt idx="3213">
                  <c:v>2.4252600000000002</c:v>
                </c:pt>
                <c:pt idx="3214">
                  <c:v>2.4261699999999999</c:v>
                </c:pt>
                <c:pt idx="3215">
                  <c:v>2.4271799999999999</c:v>
                </c:pt>
                <c:pt idx="3216">
                  <c:v>2.4281799999999998</c:v>
                </c:pt>
                <c:pt idx="3217">
                  <c:v>2.4291900000000002</c:v>
                </c:pt>
                <c:pt idx="3218">
                  <c:v>2.4302999999999999</c:v>
                </c:pt>
                <c:pt idx="3219">
                  <c:v>2.4314100000000001</c:v>
                </c:pt>
                <c:pt idx="3220">
                  <c:v>2.4323199999999998</c:v>
                </c:pt>
                <c:pt idx="3221">
                  <c:v>2.4333300000000002</c:v>
                </c:pt>
                <c:pt idx="3222">
                  <c:v>2.43424</c:v>
                </c:pt>
                <c:pt idx="3223">
                  <c:v>2.4351400000000001</c:v>
                </c:pt>
                <c:pt idx="3224">
                  <c:v>2.4359500000000001</c:v>
                </c:pt>
                <c:pt idx="3225">
                  <c:v>2.43676</c:v>
                </c:pt>
                <c:pt idx="3226">
                  <c:v>2.4374600000000002</c:v>
                </c:pt>
                <c:pt idx="3227">
                  <c:v>2.4383699999999999</c:v>
                </c:pt>
                <c:pt idx="3228">
                  <c:v>2.4391799999999999</c:v>
                </c:pt>
                <c:pt idx="3229">
                  <c:v>2.4401899999999999</c:v>
                </c:pt>
                <c:pt idx="3230">
                  <c:v>2.4411</c:v>
                </c:pt>
                <c:pt idx="3231">
                  <c:v>2.4420999999999999</c:v>
                </c:pt>
                <c:pt idx="3232">
                  <c:v>2.4431099999999999</c:v>
                </c:pt>
                <c:pt idx="3233">
                  <c:v>2.4441199999999998</c:v>
                </c:pt>
                <c:pt idx="3234">
                  <c:v>2.44523</c:v>
                </c:pt>
                <c:pt idx="3235">
                  <c:v>2.44624</c:v>
                </c:pt>
                <c:pt idx="3236">
                  <c:v>2.4473500000000001</c:v>
                </c:pt>
                <c:pt idx="3237">
                  <c:v>2.4484599999999999</c:v>
                </c:pt>
                <c:pt idx="3238">
                  <c:v>2.4494699999999998</c:v>
                </c:pt>
                <c:pt idx="3239">
                  <c:v>2.45058</c:v>
                </c:pt>
                <c:pt idx="3240">
                  <c:v>2.4516900000000001</c:v>
                </c:pt>
                <c:pt idx="3241">
                  <c:v>2.4527999999999999</c:v>
                </c:pt>
                <c:pt idx="3242">
                  <c:v>2.4538000000000002</c:v>
                </c:pt>
                <c:pt idx="3243">
                  <c:v>2.4549099999999999</c:v>
                </c:pt>
                <c:pt idx="3244">
                  <c:v>2.4558200000000001</c:v>
                </c:pt>
                <c:pt idx="3245">
                  <c:v>2.4568300000000001</c:v>
                </c:pt>
                <c:pt idx="3246">
                  <c:v>2.45784</c:v>
                </c:pt>
                <c:pt idx="3247">
                  <c:v>2.4587500000000002</c:v>
                </c:pt>
                <c:pt idx="3248">
                  <c:v>2.45966</c:v>
                </c:pt>
                <c:pt idx="3249">
                  <c:v>2.4605600000000001</c:v>
                </c:pt>
                <c:pt idx="3250">
                  <c:v>2.4613700000000001</c:v>
                </c:pt>
                <c:pt idx="3251">
                  <c:v>2.4622799999999998</c:v>
                </c:pt>
                <c:pt idx="3252">
                  <c:v>2.46319</c:v>
                </c:pt>
                <c:pt idx="3253">
                  <c:v>2.4640900000000001</c:v>
                </c:pt>
                <c:pt idx="3254">
                  <c:v>2.4651000000000001</c:v>
                </c:pt>
                <c:pt idx="3255">
                  <c:v>2.4660099999999998</c:v>
                </c:pt>
                <c:pt idx="3256">
                  <c:v>2.46692</c:v>
                </c:pt>
                <c:pt idx="3257">
                  <c:v>2.4680300000000002</c:v>
                </c:pt>
                <c:pt idx="3258">
                  <c:v>2.4690400000000001</c:v>
                </c:pt>
                <c:pt idx="3259">
                  <c:v>2.47004</c:v>
                </c:pt>
                <c:pt idx="3260">
                  <c:v>2.4711500000000002</c:v>
                </c:pt>
                <c:pt idx="3261">
                  <c:v>2.4722599999999999</c:v>
                </c:pt>
                <c:pt idx="3262">
                  <c:v>2.4733700000000001</c:v>
                </c:pt>
                <c:pt idx="3263">
                  <c:v>2.47438</c:v>
                </c:pt>
                <c:pt idx="3264">
                  <c:v>2.4752900000000002</c:v>
                </c:pt>
                <c:pt idx="3265">
                  <c:v>2.4763000000000002</c:v>
                </c:pt>
                <c:pt idx="3266">
                  <c:v>2.4772099999999999</c:v>
                </c:pt>
                <c:pt idx="3267">
                  <c:v>2.4782099999999998</c:v>
                </c:pt>
                <c:pt idx="3268">
                  <c:v>2.47912</c:v>
                </c:pt>
                <c:pt idx="3269">
                  <c:v>2.4801299999999999</c:v>
                </c:pt>
                <c:pt idx="3270">
                  <c:v>2.4810400000000001</c:v>
                </c:pt>
                <c:pt idx="3271">
                  <c:v>2.4818500000000001</c:v>
                </c:pt>
                <c:pt idx="3272">
                  <c:v>2.48285</c:v>
                </c:pt>
                <c:pt idx="3273">
                  <c:v>2.4837600000000002</c:v>
                </c:pt>
                <c:pt idx="3274">
                  <c:v>2.4846699999999999</c:v>
                </c:pt>
                <c:pt idx="3275">
                  <c:v>2.4856799999999999</c:v>
                </c:pt>
                <c:pt idx="3276">
                  <c:v>2.4866899999999998</c:v>
                </c:pt>
                <c:pt idx="3277">
                  <c:v>2.4878</c:v>
                </c:pt>
                <c:pt idx="3278">
                  <c:v>2.48881</c:v>
                </c:pt>
                <c:pt idx="3279">
                  <c:v>2.4898099999999999</c:v>
                </c:pt>
                <c:pt idx="3280">
                  <c:v>2.4908199999999998</c:v>
                </c:pt>
                <c:pt idx="3281">
                  <c:v>2.4918300000000002</c:v>
                </c:pt>
                <c:pt idx="3282">
                  <c:v>2.49274</c:v>
                </c:pt>
                <c:pt idx="3283">
                  <c:v>2.4936500000000001</c:v>
                </c:pt>
                <c:pt idx="3284">
                  <c:v>2.4945599999999999</c:v>
                </c:pt>
                <c:pt idx="3285">
                  <c:v>2.4953599999999998</c:v>
                </c:pt>
                <c:pt idx="3286">
                  <c:v>2.49627</c:v>
                </c:pt>
                <c:pt idx="3287">
                  <c:v>2.4971800000000002</c:v>
                </c:pt>
                <c:pt idx="3288">
                  <c:v>2.4982899999999999</c:v>
                </c:pt>
                <c:pt idx="3289">
                  <c:v>2.4994000000000001</c:v>
                </c:pt>
                <c:pt idx="3290">
                  <c:v>2.50041</c:v>
                </c:pt>
                <c:pt idx="3291">
                  <c:v>2.5015200000000002</c:v>
                </c:pt>
                <c:pt idx="3292">
                  <c:v>2.5025200000000001</c:v>
                </c:pt>
                <c:pt idx="3293">
                  <c:v>2.50353</c:v>
                </c:pt>
                <c:pt idx="3294">
                  <c:v>2.5044400000000002</c:v>
                </c:pt>
                <c:pt idx="3295">
                  <c:v>2.50535</c:v>
                </c:pt>
                <c:pt idx="3296">
                  <c:v>2.5063599999999999</c:v>
                </c:pt>
                <c:pt idx="3297">
                  <c:v>2.50726</c:v>
                </c:pt>
                <c:pt idx="3298">
                  <c:v>2.50827</c:v>
                </c:pt>
                <c:pt idx="3299">
                  <c:v>2.50928</c:v>
                </c:pt>
                <c:pt idx="3300">
                  <c:v>2.5101900000000001</c:v>
                </c:pt>
                <c:pt idx="3301">
                  <c:v>2.5112000000000001</c:v>
                </c:pt>
                <c:pt idx="3302">
                  <c:v>2.5122100000000001</c:v>
                </c:pt>
                <c:pt idx="3303">
                  <c:v>2.51322</c:v>
                </c:pt>
                <c:pt idx="3304">
                  <c:v>2.5143300000000002</c:v>
                </c:pt>
                <c:pt idx="3305">
                  <c:v>2.5154299999999998</c:v>
                </c:pt>
                <c:pt idx="3306">
                  <c:v>2.51654</c:v>
                </c:pt>
                <c:pt idx="3307">
                  <c:v>2.5174500000000002</c:v>
                </c:pt>
                <c:pt idx="3308">
                  <c:v>2.5184600000000001</c:v>
                </c:pt>
                <c:pt idx="3309">
                  <c:v>2.5194700000000001</c:v>
                </c:pt>
                <c:pt idx="3310">
                  <c:v>2.5204800000000001</c:v>
                </c:pt>
                <c:pt idx="3311">
                  <c:v>2.5213899999999998</c:v>
                </c:pt>
                <c:pt idx="3312">
                  <c:v>2.5222899999999999</c:v>
                </c:pt>
                <c:pt idx="3313">
                  <c:v>2.5230999999999999</c:v>
                </c:pt>
                <c:pt idx="3314">
                  <c:v>2.5239099999999999</c:v>
                </c:pt>
                <c:pt idx="3315">
                  <c:v>2.5248200000000001</c:v>
                </c:pt>
                <c:pt idx="3316">
                  <c:v>2.52582</c:v>
                </c:pt>
                <c:pt idx="3317">
                  <c:v>2.5269300000000001</c:v>
                </c:pt>
                <c:pt idx="3318">
                  <c:v>2.5279400000000001</c:v>
                </c:pt>
                <c:pt idx="3319">
                  <c:v>2.52895</c:v>
                </c:pt>
                <c:pt idx="3320">
                  <c:v>2.5300600000000002</c:v>
                </c:pt>
                <c:pt idx="3321">
                  <c:v>2.5310700000000002</c:v>
                </c:pt>
                <c:pt idx="3322">
                  <c:v>2.5319799999999999</c:v>
                </c:pt>
                <c:pt idx="3323">
                  <c:v>2.5327799999999998</c:v>
                </c:pt>
                <c:pt idx="3324">
                  <c:v>2.53369</c:v>
                </c:pt>
                <c:pt idx="3325">
                  <c:v>2.5346000000000002</c:v>
                </c:pt>
                <c:pt idx="3326">
                  <c:v>2.5355099999999999</c:v>
                </c:pt>
                <c:pt idx="3327">
                  <c:v>2.5364200000000001</c:v>
                </c:pt>
                <c:pt idx="3328">
                  <c:v>2.5373199999999998</c:v>
                </c:pt>
                <c:pt idx="3329">
                  <c:v>2.53843</c:v>
                </c:pt>
                <c:pt idx="3330">
                  <c:v>2.5394399999999999</c:v>
                </c:pt>
                <c:pt idx="3331">
                  <c:v>2.5405500000000001</c:v>
                </c:pt>
                <c:pt idx="3332">
                  <c:v>2.5414599999999998</c:v>
                </c:pt>
                <c:pt idx="3333">
                  <c:v>2.5424699999999998</c:v>
                </c:pt>
                <c:pt idx="3334">
                  <c:v>2.54358</c:v>
                </c:pt>
                <c:pt idx="3335">
                  <c:v>2.5446900000000001</c:v>
                </c:pt>
                <c:pt idx="3336">
                  <c:v>2.5457000000000001</c:v>
                </c:pt>
                <c:pt idx="3337">
                  <c:v>2.5466000000000002</c:v>
                </c:pt>
                <c:pt idx="3338">
                  <c:v>2.5474100000000002</c:v>
                </c:pt>
                <c:pt idx="3339">
                  <c:v>2.5484200000000001</c:v>
                </c:pt>
                <c:pt idx="3340">
                  <c:v>2.5493299999999999</c:v>
                </c:pt>
                <c:pt idx="3341">
                  <c:v>2.55023</c:v>
                </c:pt>
                <c:pt idx="3342">
                  <c:v>2.5511400000000002</c:v>
                </c:pt>
                <c:pt idx="3343">
                  <c:v>2.5521500000000001</c:v>
                </c:pt>
                <c:pt idx="3344">
                  <c:v>2.5532599999999999</c:v>
                </c:pt>
                <c:pt idx="3345">
                  <c:v>2.5542699999999998</c:v>
                </c:pt>
                <c:pt idx="3346">
                  <c:v>2.5552800000000002</c:v>
                </c:pt>
                <c:pt idx="3347">
                  <c:v>2.5563899999999999</c:v>
                </c:pt>
                <c:pt idx="3348">
                  <c:v>2.5573999999999999</c:v>
                </c:pt>
                <c:pt idx="3349">
                  <c:v>2.5583999999999998</c:v>
                </c:pt>
                <c:pt idx="3350">
                  <c:v>2.5594100000000002</c:v>
                </c:pt>
                <c:pt idx="3351">
                  <c:v>2.5604200000000001</c:v>
                </c:pt>
                <c:pt idx="3352">
                  <c:v>2.5614300000000001</c:v>
                </c:pt>
                <c:pt idx="3353">
                  <c:v>2.5625399999999998</c:v>
                </c:pt>
                <c:pt idx="3354">
                  <c:v>2.56365</c:v>
                </c:pt>
                <c:pt idx="3355">
                  <c:v>2.5646599999999999</c:v>
                </c:pt>
                <c:pt idx="3356">
                  <c:v>2.5657700000000001</c:v>
                </c:pt>
                <c:pt idx="3357">
                  <c:v>2.5667800000000001</c:v>
                </c:pt>
                <c:pt idx="3358">
                  <c:v>2.5676800000000002</c:v>
                </c:pt>
                <c:pt idx="3359">
                  <c:v>2.5685899999999999</c:v>
                </c:pt>
                <c:pt idx="3360">
                  <c:v>2.5695000000000001</c:v>
                </c:pt>
                <c:pt idx="3361">
                  <c:v>2.5704099999999999</c:v>
                </c:pt>
                <c:pt idx="3362">
                  <c:v>2.5713200000000001</c:v>
                </c:pt>
                <c:pt idx="3363">
                  <c:v>2.5723199999999999</c:v>
                </c:pt>
                <c:pt idx="3364">
                  <c:v>2.5732300000000001</c:v>
                </c:pt>
                <c:pt idx="3365">
                  <c:v>2.5743399999999999</c:v>
                </c:pt>
                <c:pt idx="3366">
                  <c:v>2.57545</c:v>
                </c:pt>
                <c:pt idx="3367">
                  <c:v>2.57646</c:v>
                </c:pt>
                <c:pt idx="3368">
                  <c:v>2.5775700000000001</c:v>
                </c:pt>
                <c:pt idx="3369">
                  <c:v>2.5784799999999999</c:v>
                </c:pt>
                <c:pt idx="3370">
                  <c:v>2.5792799999999998</c:v>
                </c:pt>
                <c:pt idx="3371">
                  <c:v>2.5800900000000002</c:v>
                </c:pt>
                <c:pt idx="3372">
                  <c:v>2.5808</c:v>
                </c:pt>
                <c:pt idx="3373">
                  <c:v>2.5815999999999999</c:v>
                </c:pt>
                <c:pt idx="3374">
                  <c:v>2.5825100000000001</c:v>
                </c:pt>
                <c:pt idx="3375">
                  <c:v>2.5834199999999998</c:v>
                </c:pt>
                <c:pt idx="3376">
                  <c:v>2.5842299999999998</c:v>
                </c:pt>
                <c:pt idx="3377">
                  <c:v>2.5851299999999999</c:v>
                </c:pt>
                <c:pt idx="3378">
                  <c:v>2.5860400000000001</c:v>
                </c:pt>
                <c:pt idx="3379">
                  <c:v>2.5869499999999999</c:v>
                </c:pt>
                <c:pt idx="3380">
                  <c:v>2.58786</c:v>
                </c:pt>
                <c:pt idx="3381">
                  <c:v>2.58866</c:v>
                </c:pt>
                <c:pt idx="3382">
                  <c:v>2.5895700000000001</c:v>
                </c:pt>
                <c:pt idx="3383">
                  <c:v>2.5904799999999999</c:v>
                </c:pt>
                <c:pt idx="3384">
                  <c:v>2.5913900000000001</c:v>
                </c:pt>
                <c:pt idx="3385">
                  <c:v>2.5924</c:v>
                </c:pt>
                <c:pt idx="3386">
                  <c:v>2.59341</c:v>
                </c:pt>
                <c:pt idx="3387">
                  <c:v>2.5944099999999999</c:v>
                </c:pt>
                <c:pt idx="3388">
                  <c:v>2.5954199999999998</c:v>
                </c:pt>
                <c:pt idx="3389">
                  <c:v>2.59653</c:v>
                </c:pt>
                <c:pt idx="3390">
                  <c:v>2.59754</c:v>
                </c:pt>
                <c:pt idx="3391">
                  <c:v>2.5986500000000001</c:v>
                </c:pt>
                <c:pt idx="3392">
                  <c:v>2.5997599999999998</c:v>
                </c:pt>
                <c:pt idx="3393">
                  <c:v>2.60087</c:v>
                </c:pt>
                <c:pt idx="3394">
                  <c:v>2.6019800000000002</c:v>
                </c:pt>
                <c:pt idx="3395">
                  <c:v>2.6029900000000001</c:v>
                </c:pt>
                <c:pt idx="3396">
                  <c:v>2.6040999999999999</c:v>
                </c:pt>
                <c:pt idx="3397">
                  <c:v>2.6051099999999998</c:v>
                </c:pt>
                <c:pt idx="3398">
                  <c:v>2.6060099999999999</c:v>
                </c:pt>
                <c:pt idx="3399">
                  <c:v>2.6069200000000001</c:v>
                </c:pt>
                <c:pt idx="3400">
                  <c:v>2.6077300000000001</c:v>
                </c:pt>
                <c:pt idx="3401">
                  <c:v>2.6084299999999998</c:v>
                </c:pt>
                <c:pt idx="3402">
                  <c:v>2.60914</c:v>
                </c:pt>
                <c:pt idx="3403">
                  <c:v>2.6100500000000002</c:v>
                </c:pt>
                <c:pt idx="3404">
                  <c:v>2.6108600000000002</c:v>
                </c:pt>
                <c:pt idx="3405">
                  <c:v>2.6118600000000001</c:v>
                </c:pt>
                <c:pt idx="3406">
                  <c:v>2.61287</c:v>
                </c:pt>
                <c:pt idx="3407">
                  <c:v>2.61388</c:v>
                </c:pt>
                <c:pt idx="3408">
                  <c:v>2.6148899999999999</c:v>
                </c:pt>
                <c:pt idx="3409">
                  <c:v>2.6160000000000001</c:v>
                </c:pt>
                <c:pt idx="3410">
                  <c:v>2.6170100000000001</c:v>
                </c:pt>
                <c:pt idx="3411">
                  <c:v>2.61802</c:v>
                </c:pt>
                <c:pt idx="3412">
                  <c:v>2.6189200000000001</c:v>
                </c:pt>
                <c:pt idx="3413">
                  <c:v>2.6198299999999999</c:v>
                </c:pt>
                <c:pt idx="3414">
                  <c:v>2.6208399999999998</c:v>
                </c:pt>
                <c:pt idx="3415">
                  <c:v>2.62195</c:v>
                </c:pt>
                <c:pt idx="3416">
                  <c:v>2.62296</c:v>
                </c:pt>
                <c:pt idx="3417">
                  <c:v>2.6239699999999999</c:v>
                </c:pt>
                <c:pt idx="3418">
                  <c:v>2.6248800000000001</c:v>
                </c:pt>
                <c:pt idx="3419">
                  <c:v>2.62568</c:v>
                </c:pt>
                <c:pt idx="3420">
                  <c:v>2.62649</c:v>
                </c:pt>
                <c:pt idx="3421">
                  <c:v>2.6273</c:v>
                </c:pt>
                <c:pt idx="3422">
                  <c:v>2.6280999999999999</c:v>
                </c:pt>
                <c:pt idx="3423">
                  <c:v>2.6290100000000001</c:v>
                </c:pt>
                <c:pt idx="3424">
                  <c:v>2.62982</c:v>
                </c:pt>
                <c:pt idx="3425">
                  <c:v>2.6307299999999998</c:v>
                </c:pt>
                <c:pt idx="3426">
                  <c:v>2.6317400000000002</c:v>
                </c:pt>
                <c:pt idx="3427">
                  <c:v>2.6327400000000001</c:v>
                </c:pt>
                <c:pt idx="3428">
                  <c:v>2.6338499999999998</c:v>
                </c:pt>
                <c:pt idx="3429">
                  <c:v>2.63476</c:v>
                </c:pt>
                <c:pt idx="3430">
                  <c:v>2.6357699999999999</c:v>
                </c:pt>
                <c:pt idx="3431">
                  <c:v>2.6366800000000001</c:v>
                </c:pt>
                <c:pt idx="3432">
                  <c:v>2.6376900000000001</c:v>
                </c:pt>
                <c:pt idx="3433">
                  <c:v>2.63869</c:v>
                </c:pt>
                <c:pt idx="3434">
                  <c:v>2.6396000000000002</c:v>
                </c:pt>
                <c:pt idx="3435">
                  <c:v>2.6406100000000001</c:v>
                </c:pt>
                <c:pt idx="3436">
                  <c:v>2.6416200000000001</c:v>
                </c:pt>
                <c:pt idx="3437">
                  <c:v>2.64263</c:v>
                </c:pt>
                <c:pt idx="3438">
                  <c:v>2.6437400000000002</c:v>
                </c:pt>
                <c:pt idx="3439">
                  <c:v>2.6447500000000002</c:v>
                </c:pt>
                <c:pt idx="3440">
                  <c:v>2.6457600000000001</c:v>
                </c:pt>
                <c:pt idx="3441">
                  <c:v>2.64676</c:v>
                </c:pt>
                <c:pt idx="3442">
                  <c:v>2.64777</c:v>
                </c:pt>
                <c:pt idx="3443">
                  <c:v>2.6487799999999999</c:v>
                </c:pt>
                <c:pt idx="3444">
                  <c:v>2.6498900000000001</c:v>
                </c:pt>
                <c:pt idx="3445">
                  <c:v>2.6509</c:v>
                </c:pt>
                <c:pt idx="3446">
                  <c:v>2.6520100000000002</c:v>
                </c:pt>
                <c:pt idx="3447">
                  <c:v>2.6530200000000002</c:v>
                </c:pt>
                <c:pt idx="3448">
                  <c:v>2.6540300000000001</c:v>
                </c:pt>
                <c:pt idx="3449">
                  <c:v>2.6549299999999998</c:v>
                </c:pt>
                <c:pt idx="3450">
                  <c:v>2.65584</c:v>
                </c:pt>
                <c:pt idx="3451">
                  <c:v>2.65665</c:v>
                </c:pt>
                <c:pt idx="3452">
                  <c:v>2.6574599999999999</c:v>
                </c:pt>
                <c:pt idx="3453">
                  <c:v>2.6583600000000001</c:v>
                </c:pt>
                <c:pt idx="3454">
                  <c:v>2.65937</c:v>
                </c:pt>
                <c:pt idx="3455">
                  <c:v>2.6604800000000002</c:v>
                </c:pt>
                <c:pt idx="3456">
                  <c:v>2.6614900000000001</c:v>
                </c:pt>
                <c:pt idx="3457">
                  <c:v>2.6625000000000001</c:v>
                </c:pt>
                <c:pt idx="3458">
                  <c:v>2.66351</c:v>
                </c:pt>
                <c:pt idx="3459">
                  <c:v>2.6646200000000002</c:v>
                </c:pt>
                <c:pt idx="3460">
                  <c:v>2.6656300000000002</c:v>
                </c:pt>
                <c:pt idx="3461">
                  <c:v>2.6665299999999998</c:v>
                </c:pt>
                <c:pt idx="3462">
                  <c:v>2.6673399999999998</c:v>
                </c:pt>
                <c:pt idx="3463">
                  <c:v>2.66825</c:v>
                </c:pt>
                <c:pt idx="3464">
                  <c:v>2.66906</c:v>
                </c:pt>
                <c:pt idx="3465">
                  <c:v>2.6699600000000001</c:v>
                </c:pt>
                <c:pt idx="3466">
                  <c:v>2.6708699999999999</c:v>
                </c:pt>
                <c:pt idx="3467">
                  <c:v>2.6716799999999998</c:v>
                </c:pt>
                <c:pt idx="3468">
                  <c:v>2.67259</c:v>
                </c:pt>
                <c:pt idx="3469">
                  <c:v>2.6734900000000001</c:v>
                </c:pt>
                <c:pt idx="3470">
                  <c:v>2.6743999999999999</c:v>
                </c:pt>
                <c:pt idx="3471">
                  <c:v>2.6752099999999999</c:v>
                </c:pt>
                <c:pt idx="3472">
                  <c:v>2.6761200000000001</c:v>
                </c:pt>
                <c:pt idx="3473">
                  <c:v>2.6770200000000002</c:v>
                </c:pt>
                <c:pt idx="3474">
                  <c:v>2.6780300000000001</c:v>
                </c:pt>
                <c:pt idx="3475">
                  <c:v>2.6790400000000001</c:v>
                </c:pt>
                <c:pt idx="3476">
                  <c:v>2.6801499999999998</c:v>
                </c:pt>
                <c:pt idx="3477">
                  <c:v>2.6811600000000002</c:v>
                </c:pt>
                <c:pt idx="3478">
                  <c:v>2.6822699999999999</c:v>
                </c:pt>
                <c:pt idx="3479">
                  <c:v>2.6833800000000001</c:v>
                </c:pt>
                <c:pt idx="3480">
                  <c:v>2.6844899999999998</c:v>
                </c:pt>
                <c:pt idx="3481">
                  <c:v>2.6857000000000002</c:v>
                </c:pt>
                <c:pt idx="3482">
                  <c:v>2.6867100000000002</c:v>
                </c:pt>
                <c:pt idx="3483">
                  <c:v>2.6877200000000001</c:v>
                </c:pt>
                <c:pt idx="3484">
                  <c:v>2.6887300000000001</c:v>
                </c:pt>
                <c:pt idx="3485">
                  <c:v>2.68973</c:v>
                </c:pt>
                <c:pt idx="3486">
                  <c:v>2.6907399999999999</c:v>
                </c:pt>
                <c:pt idx="3487">
                  <c:v>2.6916500000000001</c:v>
                </c:pt>
                <c:pt idx="3488">
                  <c:v>2.6925599999999998</c:v>
                </c:pt>
                <c:pt idx="3489">
                  <c:v>2.6935699999999998</c:v>
                </c:pt>
                <c:pt idx="3490">
                  <c:v>2.6945800000000002</c:v>
                </c:pt>
                <c:pt idx="3491">
                  <c:v>2.6955800000000001</c:v>
                </c:pt>
                <c:pt idx="3492">
                  <c:v>2.69659</c:v>
                </c:pt>
                <c:pt idx="3493">
                  <c:v>2.6976</c:v>
                </c:pt>
                <c:pt idx="3494">
                  <c:v>2.6987100000000002</c:v>
                </c:pt>
                <c:pt idx="3495">
                  <c:v>2.6996199999999999</c:v>
                </c:pt>
                <c:pt idx="3496">
                  <c:v>2.7006299999999999</c:v>
                </c:pt>
                <c:pt idx="3497">
                  <c:v>2.7015400000000001</c:v>
                </c:pt>
                <c:pt idx="3498">
                  <c:v>2.7024400000000002</c:v>
                </c:pt>
                <c:pt idx="3499">
                  <c:v>2.7033499999999999</c:v>
                </c:pt>
                <c:pt idx="3500">
                  <c:v>2.7042600000000001</c:v>
                </c:pt>
                <c:pt idx="3501">
                  <c:v>2.7052700000000001</c:v>
                </c:pt>
                <c:pt idx="3502">
                  <c:v>2.7061799999999998</c:v>
                </c:pt>
                <c:pt idx="3503">
                  <c:v>2.7071800000000001</c:v>
                </c:pt>
                <c:pt idx="3504">
                  <c:v>2.7080899999999999</c:v>
                </c:pt>
                <c:pt idx="3505">
                  <c:v>2.7090000000000001</c:v>
                </c:pt>
                <c:pt idx="3506">
                  <c:v>2.7099099999999998</c:v>
                </c:pt>
                <c:pt idx="3507">
                  <c:v>2.71082</c:v>
                </c:pt>
                <c:pt idx="3508">
                  <c:v>2.7117200000000001</c:v>
                </c:pt>
                <c:pt idx="3509">
                  <c:v>2.7126299999999999</c:v>
                </c:pt>
                <c:pt idx="3510">
                  <c:v>2.7135400000000001</c:v>
                </c:pt>
                <c:pt idx="3511">
                  <c:v>2.7144499999999998</c:v>
                </c:pt>
                <c:pt idx="3512">
                  <c:v>2.7152500000000002</c:v>
                </c:pt>
                <c:pt idx="3513">
                  <c:v>2.7161599999999999</c:v>
                </c:pt>
                <c:pt idx="3514">
                  <c:v>2.7171699999999999</c:v>
                </c:pt>
                <c:pt idx="3515">
                  <c:v>2.7181799999999998</c:v>
                </c:pt>
                <c:pt idx="3516">
                  <c:v>2.7191900000000002</c:v>
                </c:pt>
                <c:pt idx="3517">
                  <c:v>2.7202000000000002</c:v>
                </c:pt>
                <c:pt idx="3518">
                  <c:v>2.7212000000000001</c:v>
                </c:pt>
                <c:pt idx="3519">
                  <c:v>2.7221099999999998</c:v>
                </c:pt>
                <c:pt idx="3520">
                  <c:v>2.72302</c:v>
                </c:pt>
                <c:pt idx="3521">
                  <c:v>2.7239300000000002</c:v>
                </c:pt>
                <c:pt idx="3522">
                  <c:v>2.7248399999999999</c:v>
                </c:pt>
                <c:pt idx="3523">
                  <c:v>2.7258399999999998</c:v>
                </c:pt>
                <c:pt idx="3524">
                  <c:v>2.72695</c:v>
                </c:pt>
                <c:pt idx="3525">
                  <c:v>2.7280600000000002</c:v>
                </c:pt>
                <c:pt idx="3526">
                  <c:v>2.7291699999999999</c:v>
                </c:pt>
                <c:pt idx="3527">
                  <c:v>2.73028</c:v>
                </c:pt>
                <c:pt idx="3528">
                  <c:v>2.73129</c:v>
                </c:pt>
                <c:pt idx="3529">
                  <c:v>2.7322000000000002</c:v>
                </c:pt>
                <c:pt idx="3530">
                  <c:v>2.7333099999999999</c:v>
                </c:pt>
                <c:pt idx="3531">
                  <c:v>2.7343199999999999</c:v>
                </c:pt>
                <c:pt idx="3532">
                  <c:v>2.7353299999999998</c:v>
                </c:pt>
                <c:pt idx="3533">
                  <c:v>2.73644</c:v>
                </c:pt>
                <c:pt idx="3534">
                  <c:v>2.7375500000000001</c:v>
                </c:pt>
                <c:pt idx="3535">
                  <c:v>2.73855</c:v>
                </c:pt>
                <c:pt idx="3536">
                  <c:v>2.7394599999999998</c:v>
                </c:pt>
                <c:pt idx="3537">
                  <c:v>2.7404700000000002</c:v>
                </c:pt>
                <c:pt idx="3538">
                  <c:v>2.7413799999999999</c:v>
                </c:pt>
                <c:pt idx="3539">
                  <c:v>2.7422900000000001</c:v>
                </c:pt>
                <c:pt idx="3540">
                  <c:v>2.7431899999999998</c:v>
                </c:pt>
                <c:pt idx="3541">
                  <c:v>2.7441</c:v>
                </c:pt>
                <c:pt idx="3542">
                  <c:v>2.7446100000000002</c:v>
                </c:pt>
                <c:pt idx="3543">
                  <c:v>2.7406700000000002</c:v>
                </c:pt>
                <c:pt idx="3544">
                  <c:v>2.8601299999999998</c:v>
                </c:pt>
                <c:pt idx="3545">
                  <c:v>2.8608899999999995</c:v>
                </c:pt>
                <c:pt idx="3546">
                  <c:v>2.86233</c:v>
                </c:pt>
                <c:pt idx="3547">
                  <c:v>2.8636299999999997</c:v>
                </c:pt>
                <c:pt idx="3548">
                  <c:v>2.8646699999999994</c:v>
                </c:pt>
                <c:pt idx="3549">
                  <c:v>2.8654299999999999</c:v>
                </c:pt>
                <c:pt idx="3550">
                  <c:v>2.8660099999999993</c:v>
                </c:pt>
                <c:pt idx="3551">
                  <c:v>2.8665099999999999</c:v>
                </c:pt>
                <c:pt idx="3552">
                  <c:v>2.8678499999999998</c:v>
                </c:pt>
                <c:pt idx="3553">
                  <c:v>2.8689299999999998</c:v>
                </c:pt>
                <c:pt idx="3554">
                  <c:v>2.8697399999999993</c:v>
                </c:pt>
                <c:pt idx="3555">
                  <c:v>2.8720799999999995</c:v>
                </c:pt>
                <c:pt idx="3556">
                  <c:v>2.8741899999999996</c:v>
                </c:pt>
                <c:pt idx="3557">
                  <c:v>2.8758499999999998</c:v>
                </c:pt>
                <c:pt idx="3558">
                  <c:v>2.8771499999999994</c:v>
                </c:pt>
                <c:pt idx="3559">
                  <c:v>2.8781399999999993</c:v>
                </c:pt>
                <c:pt idx="3560">
                  <c:v>2.8789099999999994</c:v>
                </c:pt>
                <c:pt idx="3561">
                  <c:v>2.8795299999999999</c:v>
                </c:pt>
                <c:pt idx="3562">
                  <c:v>2.8807899999999993</c:v>
                </c:pt>
                <c:pt idx="3563">
                  <c:v>2.8820099999999993</c:v>
                </c:pt>
                <c:pt idx="3564">
                  <c:v>2.8828999999999994</c:v>
                </c:pt>
                <c:pt idx="3565">
                  <c:v>2.8836199999999996</c:v>
                </c:pt>
                <c:pt idx="3566">
                  <c:v>2.8850099999999994</c:v>
                </c:pt>
                <c:pt idx="3567">
                  <c:v>2.8862699999999997</c:v>
                </c:pt>
                <c:pt idx="3568">
                  <c:v>2.8872200000000001</c:v>
                </c:pt>
                <c:pt idx="3569">
                  <c:v>2.8879799999999998</c:v>
                </c:pt>
                <c:pt idx="3570">
                  <c:v>2.88856</c:v>
                </c:pt>
                <c:pt idx="3571">
                  <c:v>2.8899999999999997</c:v>
                </c:pt>
                <c:pt idx="3572">
                  <c:v>2.8911699999999998</c:v>
                </c:pt>
                <c:pt idx="3573">
                  <c:v>2.8920199999999996</c:v>
                </c:pt>
                <c:pt idx="3574">
                  <c:v>2.8931499999999994</c:v>
                </c:pt>
                <c:pt idx="3575">
                  <c:v>2.8945799999999995</c:v>
                </c:pt>
                <c:pt idx="3576">
                  <c:v>2.8957099999999993</c:v>
                </c:pt>
                <c:pt idx="3577">
                  <c:v>2.89656</c:v>
                </c:pt>
                <c:pt idx="3578">
                  <c:v>2.8972299999999995</c:v>
                </c:pt>
                <c:pt idx="3579">
                  <c:v>2.8987599999999993</c:v>
                </c:pt>
                <c:pt idx="3580">
                  <c:v>2.8999699999999997</c:v>
                </c:pt>
                <c:pt idx="3581">
                  <c:v>2.9008699999999994</c:v>
                </c:pt>
                <c:pt idx="3582">
                  <c:v>2.9020399999999995</c:v>
                </c:pt>
                <c:pt idx="3583">
                  <c:v>2.9034800000000001</c:v>
                </c:pt>
                <c:pt idx="3584">
                  <c:v>2.9046499999999993</c:v>
                </c:pt>
                <c:pt idx="3585">
                  <c:v>2.9055</c:v>
                </c:pt>
                <c:pt idx="3586">
                  <c:v>2.9061699999999995</c:v>
                </c:pt>
                <c:pt idx="3587">
                  <c:v>2.9067099999999995</c:v>
                </c:pt>
                <c:pt idx="3588">
                  <c:v>2.90815</c:v>
                </c:pt>
                <c:pt idx="3589">
                  <c:v>2.90923</c:v>
                </c:pt>
                <c:pt idx="3590">
                  <c:v>2.9100799999999998</c:v>
                </c:pt>
                <c:pt idx="3591">
                  <c:v>2.9107599999999998</c:v>
                </c:pt>
                <c:pt idx="3592">
                  <c:v>2.9116999999999997</c:v>
                </c:pt>
                <c:pt idx="3593">
                  <c:v>2.9129999999999994</c:v>
                </c:pt>
                <c:pt idx="3594">
                  <c:v>2.9140299999999995</c:v>
                </c:pt>
                <c:pt idx="3595">
                  <c:v>2.9147999999999996</c:v>
                </c:pt>
                <c:pt idx="3596">
                  <c:v>2.9154299999999997</c:v>
                </c:pt>
                <c:pt idx="3597">
                  <c:v>2.9169099999999997</c:v>
                </c:pt>
                <c:pt idx="3598">
                  <c:v>2.9180299999999999</c:v>
                </c:pt>
                <c:pt idx="3599">
                  <c:v>2.9189299999999996</c:v>
                </c:pt>
                <c:pt idx="3600">
                  <c:v>2.9196</c:v>
                </c:pt>
                <c:pt idx="3601">
                  <c:v>2.92014</c:v>
                </c:pt>
                <c:pt idx="3602">
                  <c:v>2.9209999999999994</c:v>
                </c:pt>
                <c:pt idx="3603">
                  <c:v>2.9222599999999996</c:v>
                </c:pt>
                <c:pt idx="3604">
                  <c:v>2.9231999999999996</c:v>
                </c:pt>
                <c:pt idx="3605">
                  <c:v>2.9239600000000001</c:v>
                </c:pt>
                <c:pt idx="3606">
                  <c:v>2.9245000000000001</c:v>
                </c:pt>
                <c:pt idx="3607">
                  <c:v>2.92598</c:v>
                </c:pt>
                <c:pt idx="3608">
                  <c:v>2.9271099999999999</c:v>
                </c:pt>
                <c:pt idx="3609">
                  <c:v>2.9280099999999996</c:v>
                </c:pt>
                <c:pt idx="3610">
                  <c:v>2.9286799999999999</c:v>
                </c:pt>
                <c:pt idx="3611">
                  <c:v>2.9302099999999998</c:v>
                </c:pt>
                <c:pt idx="3612">
                  <c:v>2.9313699999999994</c:v>
                </c:pt>
                <c:pt idx="3613">
                  <c:v>2.9323199999999998</c:v>
                </c:pt>
                <c:pt idx="3614">
                  <c:v>2.9330400000000001</c:v>
                </c:pt>
                <c:pt idx="3615">
                  <c:v>2.9346099999999993</c:v>
                </c:pt>
                <c:pt idx="3616">
                  <c:v>2.9358199999999997</c:v>
                </c:pt>
                <c:pt idx="3617">
                  <c:v>2.9367199999999993</c:v>
                </c:pt>
                <c:pt idx="3618">
                  <c:v>2.9374799999999999</c:v>
                </c:pt>
                <c:pt idx="3619">
                  <c:v>2.9380199999999999</c:v>
                </c:pt>
                <c:pt idx="3620">
                  <c:v>2.9386999999999999</c:v>
                </c:pt>
                <c:pt idx="3621">
                  <c:v>2.9399999999999995</c:v>
                </c:pt>
                <c:pt idx="3622">
                  <c:v>2.9409899999999993</c:v>
                </c:pt>
                <c:pt idx="3623">
                  <c:v>2.9417999999999997</c:v>
                </c:pt>
                <c:pt idx="3624">
                  <c:v>2.94238</c:v>
                </c:pt>
                <c:pt idx="3625">
                  <c:v>2.9438599999999999</c:v>
                </c:pt>
                <c:pt idx="3626">
                  <c:v>2.94503</c:v>
                </c:pt>
                <c:pt idx="3627">
                  <c:v>2.9458799999999998</c:v>
                </c:pt>
                <c:pt idx="3628">
                  <c:v>2.9466000000000001</c:v>
                </c:pt>
                <c:pt idx="3629">
                  <c:v>2.9471400000000001</c:v>
                </c:pt>
                <c:pt idx="3630">
                  <c:v>2.9485299999999999</c:v>
                </c:pt>
                <c:pt idx="3631">
                  <c:v>2.9496599999999997</c:v>
                </c:pt>
                <c:pt idx="3632">
                  <c:v>2.9505099999999995</c:v>
                </c:pt>
                <c:pt idx="3633">
                  <c:v>2.9514100000000001</c:v>
                </c:pt>
                <c:pt idx="3634">
                  <c:v>2.9528499999999998</c:v>
                </c:pt>
                <c:pt idx="3635">
                  <c:v>2.9540099999999994</c:v>
                </c:pt>
                <c:pt idx="3636">
                  <c:v>2.9549099999999999</c:v>
                </c:pt>
                <c:pt idx="3637">
                  <c:v>2.9555899999999999</c:v>
                </c:pt>
                <c:pt idx="3638">
                  <c:v>2.9567600000000001</c:v>
                </c:pt>
                <c:pt idx="3639">
                  <c:v>2.9580599999999997</c:v>
                </c:pt>
                <c:pt idx="3640">
                  <c:v>2.9590499999999995</c:v>
                </c:pt>
                <c:pt idx="3641">
                  <c:v>2.9598100000000001</c:v>
                </c:pt>
                <c:pt idx="3642">
                  <c:v>2.9603899999999994</c:v>
                </c:pt>
                <c:pt idx="3643">
                  <c:v>2.9618799999999998</c:v>
                </c:pt>
                <c:pt idx="3644">
                  <c:v>2.9630000000000001</c:v>
                </c:pt>
                <c:pt idx="3645">
                  <c:v>2.9638999999999998</c:v>
                </c:pt>
                <c:pt idx="3646">
                  <c:v>2.9645699999999993</c:v>
                </c:pt>
                <c:pt idx="3647">
                  <c:v>2.96556</c:v>
                </c:pt>
                <c:pt idx="3648">
                  <c:v>2.9668599999999996</c:v>
                </c:pt>
                <c:pt idx="3649">
                  <c:v>2.9678999999999993</c:v>
                </c:pt>
                <c:pt idx="3650">
                  <c:v>2.9687000000000001</c:v>
                </c:pt>
                <c:pt idx="3651">
                  <c:v>2.96929</c:v>
                </c:pt>
                <c:pt idx="3652">
                  <c:v>2.9705899999999996</c:v>
                </c:pt>
                <c:pt idx="3653">
                  <c:v>2.9718</c:v>
                </c:pt>
                <c:pt idx="3654">
                  <c:v>2.9727499999999996</c:v>
                </c:pt>
                <c:pt idx="3655">
                  <c:v>2.97342</c:v>
                </c:pt>
                <c:pt idx="3656">
                  <c:v>2.9740099999999998</c:v>
                </c:pt>
                <c:pt idx="3657">
                  <c:v>2.9748599999999996</c:v>
                </c:pt>
                <c:pt idx="3658">
                  <c:v>2.9761199999999999</c:v>
                </c:pt>
                <c:pt idx="3659">
                  <c:v>2.9770599999999998</c:v>
                </c:pt>
                <c:pt idx="3660">
                  <c:v>2.9782699999999993</c:v>
                </c:pt>
                <c:pt idx="3661">
                  <c:v>2.9797599999999997</c:v>
                </c:pt>
                <c:pt idx="3662">
                  <c:v>2.9809199999999993</c:v>
                </c:pt>
                <c:pt idx="3663">
                  <c:v>2.9818199999999999</c:v>
                </c:pt>
                <c:pt idx="3664">
                  <c:v>2.9824999999999999</c:v>
                </c:pt>
                <c:pt idx="3665">
                  <c:v>2.9830299999999994</c:v>
                </c:pt>
                <c:pt idx="3666">
                  <c:v>2.9841099999999994</c:v>
                </c:pt>
                <c:pt idx="3667">
                  <c:v>2.9852799999999995</c:v>
                </c:pt>
                <c:pt idx="3668">
                  <c:v>2.9862199999999994</c:v>
                </c:pt>
                <c:pt idx="3669">
                  <c:v>2.9875699999999998</c:v>
                </c:pt>
                <c:pt idx="3670">
                  <c:v>2.9890099999999995</c:v>
                </c:pt>
                <c:pt idx="3671">
                  <c:v>2.9900899999999995</c:v>
                </c:pt>
                <c:pt idx="3672">
                  <c:v>2.9909399999999993</c:v>
                </c:pt>
                <c:pt idx="3673">
                  <c:v>2.9916099999999997</c:v>
                </c:pt>
                <c:pt idx="3674">
                  <c:v>2.9921099999999994</c:v>
                </c:pt>
                <c:pt idx="3675">
                  <c:v>2.9935499999999999</c:v>
                </c:pt>
                <c:pt idx="3676">
                  <c:v>2.9946199999999994</c:v>
                </c:pt>
                <c:pt idx="3677">
                  <c:v>2.9954799999999997</c:v>
                </c:pt>
                <c:pt idx="3678">
                  <c:v>2.9961099999999998</c:v>
                </c:pt>
                <c:pt idx="3679">
                  <c:v>2.9968300000000001</c:v>
                </c:pt>
                <c:pt idx="3680">
                  <c:v>2.9982199999999999</c:v>
                </c:pt>
                <c:pt idx="3681">
                  <c:v>2.99925</c:v>
                </c:pt>
                <c:pt idx="3682">
                  <c:v>3.0000599999999995</c:v>
                </c:pt>
                <c:pt idx="3683">
                  <c:v>3.0006899999999996</c:v>
                </c:pt>
                <c:pt idx="3684">
                  <c:v>3.0018099999999999</c:v>
                </c:pt>
                <c:pt idx="3685">
                  <c:v>3.0030699999999992</c:v>
                </c:pt>
                <c:pt idx="3686">
                  <c:v>3.0040100000000001</c:v>
                </c:pt>
                <c:pt idx="3687">
                  <c:v>3.0047799999999993</c:v>
                </c:pt>
                <c:pt idx="3688">
                  <c:v>3.0063899999999997</c:v>
                </c:pt>
                <c:pt idx="3689">
                  <c:v>3.0076099999999997</c:v>
                </c:pt>
                <c:pt idx="3690">
                  <c:v>3.0085499999999996</c:v>
                </c:pt>
                <c:pt idx="3691">
                  <c:v>3.0093099999999993</c:v>
                </c:pt>
                <c:pt idx="3692">
                  <c:v>3.0098499999999992</c:v>
                </c:pt>
                <c:pt idx="3693">
                  <c:v>3.0107499999999998</c:v>
                </c:pt>
                <c:pt idx="3694">
                  <c:v>3.0120100000000001</c:v>
                </c:pt>
                <c:pt idx="3695">
                  <c:v>3.0129999999999999</c:v>
                </c:pt>
                <c:pt idx="3696">
                  <c:v>3.0139899999999997</c:v>
                </c:pt>
                <c:pt idx="3697">
                  <c:v>3.0155099999999999</c:v>
                </c:pt>
                <c:pt idx="3698">
                  <c:v>3.0167299999999999</c:v>
                </c:pt>
                <c:pt idx="3699">
                  <c:v>3.01762</c:v>
                </c:pt>
                <c:pt idx="3700">
                  <c:v>3.0183399999999994</c:v>
                </c:pt>
                <c:pt idx="3701">
                  <c:v>3.0189300000000001</c:v>
                </c:pt>
                <c:pt idx="3702">
                  <c:v>3.0200100000000001</c:v>
                </c:pt>
                <c:pt idx="3703">
                  <c:v>3.0211699999999997</c:v>
                </c:pt>
                <c:pt idx="3704">
                  <c:v>3.0221199999999993</c:v>
                </c:pt>
                <c:pt idx="3705">
                  <c:v>3.0228399999999995</c:v>
                </c:pt>
                <c:pt idx="3706">
                  <c:v>3.0234199999999998</c:v>
                </c:pt>
                <c:pt idx="3707">
                  <c:v>3.0248599999999994</c:v>
                </c:pt>
                <c:pt idx="3708">
                  <c:v>3.0259799999999997</c:v>
                </c:pt>
                <c:pt idx="3709">
                  <c:v>3.0268299999999995</c:v>
                </c:pt>
                <c:pt idx="3710">
                  <c:v>3.0275099999999995</c:v>
                </c:pt>
                <c:pt idx="3711">
                  <c:v>3.0280499999999995</c:v>
                </c:pt>
                <c:pt idx="3712">
                  <c:v>3.0294399999999992</c:v>
                </c:pt>
                <c:pt idx="3713">
                  <c:v>3.0305599999999995</c:v>
                </c:pt>
                <c:pt idx="3714">
                  <c:v>3.0313699999999999</c:v>
                </c:pt>
                <c:pt idx="3715">
                  <c:v>3.0322699999999996</c:v>
                </c:pt>
                <c:pt idx="3716">
                  <c:v>3.0337499999999995</c:v>
                </c:pt>
                <c:pt idx="3717">
                  <c:v>3.0348699999999997</c:v>
                </c:pt>
                <c:pt idx="3718">
                  <c:v>3.0357699999999994</c:v>
                </c:pt>
                <c:pt idx="3719">
                  <c:v>3.0364499999999994</c:v>
                </c:pt>
                <c:pt idx="3720">
                  <c:v>3.0379699999999996</c:v>
                </c:pt>
                <c:pt idx="3721">
                  <c:v>3.0391899999999996</c:v>
                </c:pt>
                <c:pt idx="3722">
                  <c:v>3.0401299999999996</c:v>
                </c:pt>
                <c:pt idx="3723">
                  <c:v>3.0407999999999999</c:v>
                </c:pt>
                <c:pt idx="3724">
                  <c:v>3.0413899999999998</c:v>
                </c:pt>
                <c:pt idx="3725">
                  <c:v>3.0420199999999999</c:v>
                </c:pt>
                <c:pt idx="3726">
                  <c:v>3.0433199999999996</c:v>
                </c:pt>
                <c:pt idx="3727">
                  <c:v>3.0443499999999997</c:v>
                </c:pt>
                <c:pt idx="3728">
                  <c:v>3.0453399999999995</c:v>
                </c:pt>
                <c:pt idx="3729">
                  <c:v>3.0469099999999996</c:v>
                </c:pt>
                <c:pt idx="3730">
                  <c:v>3.0481299999999996</c:v>
                </c:pt>
                <c:pt idx="3731">
                  <c:v>3.0490199999999996</c:v>
                </c:pt>
                <c:pt idx="3732">
                  <c:v>3.0497899999999998</c:v>
                </c:pt>
                <c:pt idx="3733">
                  <c:v>3.0507799999999996</c:v>
                </c:pt>
                <c:pt idx="3734">
                  <c:v>3.0521199999999995</c:v>
                </c:pt>
                <c:pt idx="3735">
                  <c:v>3.0531600000000001</c:v>
                </c:pt>
                <c:pt idx="3736">
                  <c:v>3.0539699999999996</c:v>
                </c:pt>
                <c:pt idx="3737">
                  <c:v>3.0545999999999998</c:v>
                </c:pt>
                <c:pt idx="3738">
                  <c:v>3.0550899999999999</c:v>
                </c:pt>
                <c:pt idx="3739">
                  <c:v>3.0564799999999996</c:v>
                </c:pt>
                <c:pt idx="3740">
                  <c:v>3.0575599999999996</c:v>
                </c:pt>
                <c:pt idx="3741">
                  <c:v>3.0584099999999994</c:v>
                </c:pt>
                <c:pt idx="3742">
                  <c:v>3.0596699999999997</c:v>
                </c:pt>
                <c:pt idx="3743">
                  <c:v>3.0610599999999994</c:v>
                </c:pt>
                <c:pt idx="3744">
                  <c:v>3.0621</c:v>
                </c:pt>
                <c:pt idx="3745">
                  <c:v>3.0629499999999998</c:v>
                </c:pt>
                <c:pt idx="3746">
                  <c:v>3.06358</c:v>
                </c:pt>
                <c:pt idx="3747">
                  <c:v>3.0648799999999996</c:v>
                </c:pt>
                <c:pt idx="3748">
                  <c:v>3.0660999999999996</c:v>
                </c:pt>
                <c:pt idx="3749">
                  <c:v>3.0670399999999995</c:v>
                </c:pt>
                <c:pt idx="3750">
                  <c:v>3.0677599999999998</c:v>
                </c:pt>
                <c:pt idx="3751">
                  <c:v>3.0682999999999998</c:v>
                </c:pt>
                <c:pt idx="3752">
                  <c:v>3.0695999999999994</c:v>
                </c:pt>
                <c:pt idx="3753">
                  <c:v>3.0707199999999997</c:v>
                </c:pt>
                <c:pt idx="3754">
                  <c:v>3.0716199999999994</c:v>
                </c:pt>
                <c:pt idx="3755">
                  <c:v>3.0723399999999996</c:v>
                </c:pt>
                <c:pt idx="3756">
                  <c:v>3.0730999999999993</c:v>
                </c:pt>
                <c:pt idx="3757">
                  <c:v>3.0744999999999996</c:v>
                </c:pt>
                <c:pt idx="3758">
                  <c:v>3.0755699999999999</c:v>
                </c:pt>
                <c:pt idx="3759">
                  <c:v>3.0763799999999994</c:v>
                </c:pt>
                <c:pt idx="3760">
                  <c:v>3.0772399999999998</c:v>
                </c:pt>
                <c:pt idx="3761">
                  <c:v>3.0787199999999997</c:v>
                </c:pt>
                <c:pt idx="3762">
                  <c:v>3.0798399999999999</c:v>
                </c:pt>
                <c:pt idx="3763">
                  <c:v>3.0806899999999997</c:v>
                </c:pt>
                <c:pt idx="3764">
                  <c:v>3.0813699999999997</c:v>
                </c:pt>
                <c:pt idx="3765">
                  <c:v>3.0819099999999997</c:v>
                </c:pt>
                <c:pt idx="3766">
                  <c:v>3.0823099999999997</c:v>
                </c:pt>
                <c:pt idx="3767">
                  <c:v>3.0832600000000001</c:v>
                </c:pt>
                <c:pt idx="3768">
                  <c:v>3.0843799999999995</c:v>
                </c:pt>
                <c:pt idx="3769">
                  <c:v>3.0852299999999993</c:v>
                </c:pt>
                <c:pt idx="3770">
                  <c:v>3.0869399999999994</c:v>
                </c:pt>
                <c:pt idx="3771">
                  <c:v>3.0882399999999999</c:v>
                </c:pt>
                <c:pt idx="3772">
                  <c:v>3.0892299999999997</c:v>
                </c:pt>
                <c:pt idx="3773">
                  <c:v>3.0902599999999998</c:v>
                </c:pt>
                <c:pt idx="3774">
                  <c:v>3.0918399999999995</c:v>
                </c:pt>
                <c:pt idx="3775">
                  <c:v>3.0930499999999999</c:v>
                </c:pt>
                <c:pt idx="3776">
                  <c:v>3.0939499999999995</c:v>
                </c:pt>
                <c:pt idx="3777">
                  <c:v>3.0947100000000001</c:v>
                </c:pt>
                <c:pt idx="3778">
                  <c:v>3.0952500000000001</c:v>
                </c:pt>
                <c:pt idx="3779">
                  <c:v>3.0966899999999997</c:v>
                </c:pt>
                <c:pt idx="3780">
                  <c:v>3.09781</c:v>
                </c:pt>
                <c:pt idx="3781">
                  <c:v>3.0987099999999996</c:v>
                </c:pt>
                <c:pt idx="3782">
                  <c:v>3.09938</c:v>
                </c:pt>
                <c:pt idx="3783">
                  <c:v>3.1009099999999998</c:v>
                </c:pt>
                <c:pt idx="3784">
                  <c:v>3.1020799999999999</c:v>
                </c:pt>
                <c:pt idx="3785">
                  <c:v>3.1030199999999999</c:v>
                </c:pt>
                <c:pt idx="3786">
                  <c:v>3.1037399999999993</c:v>
                </c:pt>
                <c:pt idx="3787">
                  <c:v>3.1042799999999993</c:v>
                </c:pt>
                <c:pt idx="3788">
                  <c:v>3.1049499999999997</c:v>
                </c:pt>
                <c:pt idx="3789">
                  <c:v>3.1062099999999999</c:v>
                </c:pt>
                <c:pt idx="3790">
                  <c:v>3.10724</c:v>
                </c:pt>
                <c:pt idx="3791">
                  <c:v>3.1080099999999993</c:v>
                </c:pt>
                <c:pt idx="3792">
                  <c:v>3.1085899999999995</c:v>
                </c:pt>
                <c:pt idx="3793">
                  <c:v>3.1097099999999998</c:v>
                </c:pt>
                <c:pt idx="3794">
                  <c:v>3.1109299999999998</c:v>
                </c:pt>
                <c:pt idx="3795">
                  <c:v>3.1118699999999997</c:v>
                </c:pt>
                <c:pt idx="3796">
                  <c:v>3.1126299999999993</c:v>
                </c:pt>
                <c:pt idx="3797">
                  <c:v>3.1140299999999996</c:v>
                </c:pt>
                <c:pt idx="3798">
                  <c:v>3.1152799999999994</c:v>
                </c:pt>
                <c:pt idx="3799">
                  <c:v>3.1162700000000001</c:v>
                </c:pt>
                <c:pt idx="3800">
                  <c:v>3.1170399999999994</c:v>
                </c:pt>
                <c:pt idx="3801">
                  <c:v>3.1178499999999998</c:v>
                </c:pt>
                <c:pt idx="3802">
                  <c:v>3.1192799999999998</c:v>
                </c:pt>
                <c:pt idx="3803">
                  <c:v>3.1203599999999998</c:v>
                </c:pt>
                <c:pt idx="3804">
                  <c:v>3.1212099999999996</c:v>
                </c:pt>
                <c:pt idx="3805">
                  <c:v>3.1218899999999996</c:v>
                </c:pt>
                <c:pt idx="3806">
                  <c:v>3.1223799999999997</c:v>
                </c:pt>
                <c:pt idx="3807">
                  <c:v>3.1230099999999998</c:v>
                </c:pt>
                <c:pt idx="3808">
                  <c:v>3.1242700000000001</c:v>
                </c:pt>
                <c:pt idx="3809">
                  <c:v>3.1252599999999999</c:v>
                </c:pt>
                <c:pt idx="3810">
                  <c:v>3.1260199999999996</c:v>
                </c:pt>
                <c:pt idx="3811">
                  <c:v>3.1274599999999992</c:v>
                </c:pt>
                <c:pt idx="3812">
                  <c:v>3.1287199999999995</c:v>
                </c:pt>
                <c:pt idx="3813">
                  <c:v>3.1296999999999997</c:v>
                </c:pt>
                <c:pt idx="3814">
                  <c:v>3.1305099999999992</c:v>
                </c:pt>
                <c:pt idx="3815">
                  <c:v>3.1311</c:v>
                </c:pt>
                <c:pt idx="3816">
                  <c:v>3.1323999999999996</c:v>
                </c:pt>
                <c:pt idx="3817">
                  <c:v>3.1335699999999997</c:v>
                </c:pt>
                <c:pt idx="3818">
                  <c:v>3.1344699999999994</c:v>
                </c:pt>
                <c:pt idx="3819">
                  <c:v>3.1351800000000001</c:v>
                </c:pt>
                <c:pt idx="3820">
                  <c:v>3.1364000000000001</c:v>
                </c:pt>
                <c:pt idx="3821">
                  <c:v>3.1376599999999994</c:v>
                </c:pt>
                <c:pt idx="3822">
                  <c:v>3.1386899999999995</c:v>
                </c:pt>
                <c:pt idx="3823">
                  <c:v>3.1394500000000001</c:v>
                </c:pt>
                <c:pt idx="3824">
                  <c:v>3.1400399999999999</c:v>
                </c:pt>
                <c:pt idx="3825">
                  <c:v>3.1411599999999993</c:v>
                </c:pt>
                <c:pt idx="3826">
                  <c:v>3.1423699999999997</c:v>
                </c:pt>
                <c:pt idx="3827">
                  <c:v>3.1433200000000001</c:v>
                </c:pt>
                <c:pt idx="3828">
                  <c:v>3.1440799999999998</c:v>
                </c:pt>
                <c:pt idx="3829">
                  <c:v>3.1450699999999996</c:v>
                </c:pt>
                <c:pt idx="3830">
                  <c:v>3.1464599999999994</c:v>
                </c:pt>
                <c:pt idx="3831">
                  <c:v>3.1474899999999995</c:v>
                </c:pt>
                <c:pt idx="3832">
                  <c:v>3.1482999999999999</c:v>
                </c:pt>
                <c:pt idx="3833">
                  <c:v>3.1499600000000001</c:v>
                </c:pt>
                <c:pt idx="3834">
                  <c:v>3.1512199999999995</c:v>
                </c:pt>
                <c:pt idx="3835">
                  <c:v>3.1522099999999993</c:v>
                </c:pt>
                <c:pt idx="3836">
                  <c:v>3.1529699999999998</c:v>
                </c:pt>
                <c:pt idx="3837">
                  <c:v>3.1535599999999997</c:v>
                </c:pt>
                <c:pt idx="3838">
                  <c:v>3.1544599999999994</c:v>
                </c:pt>
                <c:pt idx="3839">
                  <c:v>3.15571</c:v>
                </c:pt>
                <c:pt idx="3840">
                  <c:v>3.1566999999999998</c:v>
                </c:pt>
                <c:pt idx="3841">
                  <c:v>3.15747</c:v>
                </c:pt>
                <c:pt idx="3842">
                  <c:v>3.1580499999999994</c:v>
                </c:pt>
                <c:pt idx="3843">
                  <c:v>3.1591699999999996</c:v>
                </c:pt>
                <c:pt idx="3844">
                  <c:v>3.1603899999999996</c:v>
                </c:pt>
                <c:pt idx="3845">
                  <c:v>3.1613299999999995</c:v>
                </c:pt>
                <c:pt idx="3846">
                  <c:v>3.1620499999999998</c:v>
                </c:pt>
                <c:pt idx="3847">
                  <c:v>3.1626300000000001</c:v>
                </c:pt>
                <c:pt idx="3848">
                  <c:v>3.1640699999999997</c:v>
                </c:pt>
                <c:pt idx="3849">
                  <c:v>3.1651899999999999</c:v>
                </c:pt>
                <c:pt idx="3850">
                  <c:v>3.1660899999999996</c:v>
                </c:pt>
                <c:pt idx="3851">
                  <c:v>3.16676</c:v>
                </c:pt>
                <c:pt idx="3852">
                  <c:v>3.1672599999999997</c:v>
                </c:pt>
                <c:pt idx="3853">
                  <c:v>3.16852</c:v>
                </c:pt>
                <c:pt idx="3854">
                  <c:v>3.1696399999999993</c:v>
                </c:pt>
                <c:pt idx="3855">
                  <c:v>3.1705399999999999</c:v>
                </c:pt>
                <c:pt idx="3856">
                  <c:v>3.1718399999999995</c:v>
                </c:pt>
                <c:pt idx="3857">
                  <c:v>3.1732299999999993</c:v>
                </c:pt>
                <c:pt idx="3858">
                  <c:v>3.1743600000000001</c:v>
                </c:pt>
                <c:pt idx="3859">
                  <c:v>3.1751699999999996</c:v>
                </c:pt>
                <c:pt idx="3860">
                  <c:v>3.17584</c:v>
                </c:pt>
                <c:pt idx="3861">
                  <c:v>3.1765599999999994</c:v>
                </c:pt>
                <c:pt idx="3862">
                  <c:v>3.1779099999999998</c:v>
                </c:pt>
                <c:pt idx="3863">
                  <c:v>3.1789399999999999</c:v>
                </c:pt>
                <c:pt idx="3864">
                  <c:v>3.1797499999999994</c:v>
                </c:pt>
                <c:pt idx="3865">
                  <c:v>3.1803799999999995</c:v>
                </c:pt>
                <c:pt idx="3866">
                  <c:v>3.1818999999999997</c:v>
                </c:pt>
                <c:pt idx="3867">
                  <c:v>3.1830699999999998</c:v>
                </c:pt>
                <c:pt idx="3868">
                  <c:v>3.1839699999999995</c:v>
                </c:pt>
                <c:pt idx="3869">
                  <c:v>3.1846399999999999</c:v>
                </c:pt>
                <c:pt idx="3870">
                  <c:v>3.1854100000000001</c:v>
                </c:pt>
                <c:pt idx="3871">
                  <c:v>3.1867999999999999</c:v>
                </c:pt>
                <c:pt idx="3872">
                  <c:v>3.1878799999999998</c:v>
                </c:pt>
                <c:pt idx="3873">
                  <c:v>3.1886899999999994</c:v>
                </c:pt>
                <c:pt idx="3874">
                  <c:v>3.1893199999999995</c:v>
                </c:pt>
                <c:pt idx="3875">
                  <c:v>3.19048</c:v>
                </c:pt>
                <c:pt idx="3876">
                  <c:v>3.1917</c:v>
                </c:pt>
                <c:pt idx="3877">
                  <c:v>3.1926799999999993</c:v>
                </c:pt>
                <c:pt idx="3878">
                  <c:v>3.1934499999999995</c:v>
                </c:pt>
                <c:pt idx="3879">
                  <c:v>3.1950199999999995</c:v>
                </c:pt>
                <c:pt idx="3880">
                  <c:v>3.1962799999999998</c:v>
                </c:pt>
                <c:pt idx="3881">
                  <c:v>3.1972199999999997</c:v>
                </c:pt>
                <c:pt idx="3882">
                  <c:v>3.1979899999999999</c:v>
                </c:pt>
                <c:pt idx="3883">
                  <c:v>3.1993799999999997</c:v>
                </c:pt>
                <c:pt idx="3884">
                  <c:v>3.2006399999999999</c:v>
                </c:pt>
                <c:pt idx="3885">
                  <c:v>3.2016199999999992</c:v>
                </c:pt>
                <c:pt idx="3886">
                  <c:v>3.2023899999999994</c:v>
                </c:pt>
                <c:pt idx="3887">
                  <c:v>3.2029699999999997</c:v>
                </c:pt>
                <c:pt idx="3888">
                  <c:v>3.2040999999999995</c:v>
                </c:pt>
                <c:pt idx="3889">
                  <c:v>3.2053099999999999</c:v>
                </c:pt>
                <c:pt idx="3890">
                  <c:v>3.2062499999999998</c:v>
                </c:pt>
                <c:pt idx="3891">
                  <c:v>3.2069700000000001</c:v>
                </c:pt>
                <c:pt idx="3892">
                  <c:v>3.2081799999999996</c:v>
                </c:pt>
                <c:pt idx="3893">
                  <c:v>3.2094899999999997</c:v>
                </c:pt>
                <c:pt idx="3894">
                  <c:v>3.2105199999999998</c:v>
                </c:pt>
                <c:pt idx="3895">
                  <c:v>3.2112799999999995</c:v>
                </c:pt>
                <c:pt idx="3896">
                  <c:v>3.2123599999999994</c:v>
                </c:pt>
                <c:pt idx="3897">
                  <c:v>3.2137099999999998</c:v>
                </c:pt>
                <c:pt idx="3898">
                  <c:v>3.2147899999999998</c:v>
                </c:pt>
                <c:pt idx="3899">
                  <c:v>3.2156399999999996</c:v>
                </c:pt>
                <c:pt idx="3900">
                  <c:v>3.2162699999999997</c:v>
                </c:pt>
                <c:pt idx="3901">
                  <c:v>3.2167599999999998</c:v>
                </c:pt>
                <c:pt idx="3902">
                  <c:v>3.21739</c:v>
                </c:pt>
                <c:pt idx="3903">
                  <c:v>3.2186499999999993</c:v>
                </c:pt>
                <c:pt idx="3904">
                  <c:v>3.2196400000000001</c:v>
                </c:pt>
                <c:pt idx="3905">
                  <c:v>3.2203599999999994</c:v>
                </c:pt>
                <c:pt idx="3906">
                  <c:v>3.2209399999999997</c:v>
                </c:pt>
                <c:pt idx="3907">
                  <c:v>3.2222399999999993</c:v>
                </c:pt>
                <c:pt idx="3908">
                  <c:v>3.2234099999999994</c:v>
                </c:pt>
                <c:pt idx="3909">
                  <c:v>3.2243499999999994</c:v>
                </c:pt>
                <c:pt idx="3910">
                  <c:v>3.2250299999999994</c:v>
                </c:pt>
                <c:pt idx="3911">
                  <c:v>3.2262399999999998</c:v>
                </c:pt>
                <c:pt idx="3912">
                  <c:v>3.2275</c:v>
                </c:pt>
                <c:pt idx="3913">
                  <c:v>3.2285300000000001</c:v>
                </c:pt>
                <c:pt idx="3914">
                  <c:v>3.2292999999999994</c:v>
                </c:pt>
                <c:pt idx="3915">
                  <c:v>3.2303299999999995</c:v>
                </c:pt>
                <c:pt idx="3916">
                  <c:v>3.2317199999999993</c:v>
                </c:pt>
                <c:pt idx="3917">
                  <c:v>3.2328000000000001</c:v>
                </c:pt>
                <c:pt idx="3918">
                  <c:v>3.2336099999999997</c:v>
                </c:pt>
                <c:pt idx="3919">
                  <c:v>3.2342399999999998</c:v>
                </c:pt>
                <c:pt idx="3920">
                  <c:v>3.2351799999999997</c:v>
                </c:pt>
                <c:pt idx="3921">
                  <c:v>3.2364799999999994</c:v>
                </c:pt>
                <c:pt idx="3922">
                  <c:v>3.2374700000000001</c:v>
                </c:pt>
                <c:pt idx="3923">
                  <c:v>3.2382799999999996</c:v>
                </c:pt>
                <c:pt idx="3924">
                  <c:v>3.23909</c:v>
                </c:pt>
                <c:pt idx="3925">
                  <c:v>3.2405299999999997</c:v>
                </c:pt>
                <c:pt idx="3926">
                  <c:v>3.2416499999999999</c:v>
                </c:pt>
                <c:pt idx="3927">
                  <c:v>3.2424999999999997</c:v>
                </c:pt>
                <c:pt idx="3928">
                  <c:v>3.2431299999999998</c:v>
                </c:pt>
                <c:pt idx="3929">
                  <c:v>3.2443</c:v>
                </c:pt>
                <c:pt idx="3930">
                  <c:v>3.2455599999999993</c:v>
                </c:pt>
                <c:pt idx="3931">
                  <c:v>3.24655</c:v>
                </c:pt>
                <c:pt idx="3932">
                  <c:v>3.2473099999999997</c:v>
                </c:pt>
                <c:pt idx="3933">
                  <c:v>3.2489299999999997</c:v>
                </c:pt>
                <c:pt idx="3934">
                  <c:v>3.2501799999999994</c:v>
                </c:pt>
                <c:pt idx="3935">
                  <c:v>3.2511299999999999</c:v>
                </c:pt>
                <c:pt idx="3936">
                  <c:v>3.2518499999999992</c:v>
                </c:pt>
                <c:pt idx="3937">
                  <c:v>3.2524299999999995</c:v>
                </c:pt>
                <c:pt idx="3938">
                  <c:v>3.2539099999999994</c:v>
                </c:pt>
                <c:pt idx="3939">
                  <c:v>3.2550399999999993</c:v>
                </c:pt>
                <c:pt idx="3940">
                  <c:v>3.25589</c:v>
                </c:pt>
                <c:pt idx="3941">
                  <c:v>3.2570099999999993</c:v>
                </c:pt>
                <c:pt idx="3942">
                  <c:v>3.2584499999999998</c:v>
                </c:pt>
                <c:pt idx="3943">
                  <c:v>3.2595700000000001</c:v>
                </c:pt>
                <c:pt idx="3944">
                  <c:v>3.2604299999999995</c:v>
                </c:pt>
                <c:pt idx="3945">
                  <c:v>3.2610999999999999</c:v>
                </c:pt>
                <c:pt idx="3946">
                  <c:v>3.2618599999999995</c:v>
                </c:pt>
                <c:pt idx="3947">
                  <c:v>3.2632099999999999</c:v>
                </c:pt>
                <c:pt idx="3948">
                  <c:v>3.2642899999999999</c:v>
                </c:pt>
                <c:pt idx="3949">
                  <c:v>3.2650999999999994</c:v>
                </c:pt>
                <c:pt idx="3950">
                  <c:v>3.2657299999999996</c:v>
                </c:pt>
                <c:pt idx="3951">
                  <c:v>3.2666299999999993</c:v>
                </c:pt>
                <c:pt idx="3952">
                  <c:v>3.2679299999999998</c:v>
                </c:pt>
                <c:pt idx="3953">
                  <c:v>3.2689599999999999</c:v>
                </c:pt>
                <c:pt idx="3954">
                  <c:v>3.26973</c:v>
                </c:pt>
                <c:pt idx="3955">
                  <c:v>3.2707600000000001</c:v>
                </c:pt>
                <c:pt idx="3956">
                  <c:v>3.2721499999999999</c:v>
                </c:pt>
                <c:pt idx="3957">
                  <c:v>3.2732299999999999</c:v>
                </c:pt>
                <c:pt idx="3958">
                  <c:v>3.2740399999999994</c:v>
                </c:pt>
                <c:pt idx="3959">
                  <c:v>3.2746699999999995</c:v>
                </c:pt>
                <c:pt idx="3960">
                  <c:v>3.2761899999999997</c:v>
                </c:pt>
                <c:pt idx="3961">
                  <c:v>3.2773599999999998</c:v>
                </c:pt>
                <c:pt idx="3962">
                  <c:v>3.2782599999999995</c:v>
                </c:pt>
                <c:pt idx="3963">
                  <c:v>3.2789799999999998</c:v>
                </c:pt>
                <c:pt idx="3964">
                  <c:v>3.2803299999999993</c:v>
                </c:pt>
                <c:pt idx="3965">
                  <c:v>3.2815899999999996</c:v>
                </c:pt>
                <c:pt idx="3966">
                  <c:v>3.2825299999999995</c:v>
                </c:pt>
                <c:pt idx="3967">
                  <c:v>3.28329</c:v>
                </c:pt>
                <c:pt idx="3968">
                  <c:v>3.2838799999999999</c:v>
                </c:pt>
                <c:pt idx="3969">
                  <c:v>3.28477</c:v>
                </c:pt>
                <c:pt idx="3970">
                  <c:v>3.2860299999999993</c:v>
                </c:pt>
                <c:pt idx="3971">
                  <c:v>3.2870200000000001</c:v>
                </c:pt>
                <c:pt idx="3972">
                  <c:v>3.2877399999999994</c:v>
                </c:pt>
                <c:pt idx="3973">
                  <c:v>3.2893599999999994</c:v>
                </c:pt>
                <c:pt idx="3974">
                  <c:v>3.29061</c:v>
                </c:pt>
                <c:pt idx="3975">
                  <c:v>3.2915599999999996</c:v>
                </c:pt>
                <c:pt idx="3976">
                  <c:v>3.2922799999999999</c:v>
                </c:pt>
                <c:pt idx="3977">
                  <c:v>3.2928600000000001</c:v>
                </c:pt>
                <c:pt idx="3978">
                  <c:v>3.29331</c:v>
                </c:pt>
                <c:pt idx="3979">
                  <c:v>3.2936699999999997</c:v>
                </c:pt>
                <c:pt idx="3980">
                  <c:v>3.2949299999999999</c:v>
                </c:pt>
                <c:pt idx="3981">
                  <c:v>3.29596</c:v>
                </c:pt>
                <c:pt idx="3982">
                  <c:v>3.2967199999999997</c:v>
                </c:pt>
                <c:pt idx="3983">
                  <c:v>3.2982999999999993</c:v>
                </c:pt>
                <c:pt idx="3984">
                  <c:v>3.29955</c:v>
                </c:pt>
                <c:pt idx="3985">
                  <c:v>3.3005399999999998</c:v>
                </c:pt>
                <c:pt idx="3986">
                  <c:v>3.3012600000000001</c:v>
                </c:pt>
                <c:pt idx="3987">
                  <c:v>3.30288</c:v>
                </c:pt>
                <c:pt idx="3988">
                  <c:v>3.3040899999999995</c:v>
                </c:pt>
                <c:pt idx="3989">
                  <c:v>3.3050299999999995</c:v>
                </c:pt>
                <c:pt idx="3990">
                  <c:v>3.3057999999999996</c:v>
                </c:pt>
                <c:pt idx="3991">
                  <c:v>3.3073699999999997</c:v>
                </c:pt>
                <c:pt idx="3992">
                  <c:v>3.3085800000000001</c:v>
                </c:pt>
                <c:pt idx="3993">
                  <c:v>3.3095699999999999</c:v>
                </c:pt>
                <c:pt idx="3994">
                  <c:v>3.3102899999999993</c:v>
                </c:pt>
                <c:pt idx="3995">
                  <c:v>3.3108699999999995</c:v>
                </c:pt>
                <c:pt idx="3996">
                  <c:v>3.3117299999999998</c:v>
                </c:pt>
                <c:pt idx="3997">
                  <c:v>3.3129900000000001</c:v>
                </c:pt>
                <c:pt idx="3998">
                  <c:v>3.3139699999999994</c:v>
                </c:pt>
                <c:pt idx="3999">
                  <c:v>3.3149599999999992</c:v>
                </c:pt>
                <c:pt idx="4000">
                  <c:v>3.3164899999999999</c:v>
                </c:pt>
                <c:pt idx="4001">
                  <c:v>3.3176999999999994</c:v>
                </c:pt>
                <c:pt idx="4002">
                  <c:v>3.3186</c:v>
                </c:pt>
                <c:pt idx="4003">
                  <c:v>3.3193199999999994</c:v>
                </c:pt>
                <c:pt idx="4004">
                  <c:v>3.3205299999999998</c:v>
                </c:pt>
                <c:pt idx="4005">
                  <c:v>3.3218399999999999</c:v>
                </c:pt>
                <c:pt idx="4006">
                  <c:v>3.3228200000000001</c:v>
                </c:pt>
                <c:pt idx="4007">
                  <c:v>3.3236299999999996</c:v>
                </c:pt>
                <c:pt idx="4008">
                  <c:v>3.3248499999999996</c:v>
                </c:pt>
                <c:pt idx="4009">
                  <c:v>3.3261899999999995</c:v>
                </c:pt>
                <c:pt idx="4010">
                  <c:v>3.3272299999999992</c:v>
                </c:pt>
                <c:pt idx="4011">
                  <c:v>3.32803</c:v>
                </c:pt>
                <c:pt idx="4012">
                  <c:v>3.3286599999999993</c:v>
                </c:pt>
                <c:pt idx="4013">
                  <c:v>3.3291599999999999</c:v>
                </c:pt>
                <c:pt idx="4014">
                  <c:v>3.3295199999999996</c:v>
                </c:pt>
                <c:pt idx="4015">
                  <c:v>3.32979</c:v>
                </c:pt>
                <c:pt idx="4016">
                  <c:v>3.3291999999999993</c:v>
                </c:pt>
                <c:pt idx="4017">
                  <c:v>3.32768</c:v>
                </c:pt>
                <c:pt idx="4018">
                  <c:v>3.3263699999999998</c:v>
                </c:pt>
                <c:pt idx="4019">
                  <c:v>3.3253399999999997</c:v>
                </c:pt>
                <c:pt idx="4020">
                  <c:v>3.3247599999999995</c:v>
                </c:pt>
                <c:pt idx="4021">
                  <c:v>3.3251099999999996</c:v>
                </c:pt>
                <c:pt idx="4022">
                  <c:v>3.32538</c:v>
                </c:pt>
                <c:pt idx="4023">
                  <c:v>3.3257899999999996</c:v>
                </c:pt>
                <c:pt idx="4024">
                  <c:v>3.32714</c:v>
                </c:pt>
                <c:pt idx="4025">
                  <c:v>3.3296099999999997</c:v>
                </c:pt>
                <c:pt idx="4026">
                  <c:v>3.33338</c:v>
                </c:pt>
                <c:pt idx="4027">
                  <c:v>3.3376899999999994</c:v>
                </c:pt>
                <c:pt idx="4028">
                  <c:v>3.3420499999999995</c:v>
                </c:pt>
                <c:pt idx="4029">
                  <c:v>3.3460000000000001</c:v>
                </c:pt>
                <c:pt idx="4030">
                  <c:v>3.3496899999999998</c:v>
                </c:pt>
                <c:pt idx="4031">
                  <c:v>3.3527399999999998</c:v>
                </c:pt>
                <c:pt idx="4032">
                  <c:v>3.3558899999999996</c:v>
                </c:pt>
                <c:pt idx="4033">
                  <c:v>3.3585799999999999</c:v>
                </c:pt>
                <c:pt idx="4034">
                  <c:v>3.3614099999999993</c:v>
                </c:pt>
                <c:pt idx="4035">
                  <c:v>3.3640599999999994</c:v>
                </c:pt>
                <c:pt idx="4036">
                  <c:v>3.3667099999999994</c:v>
                </c:pt>
                <c:pt idx="4037">
                  <c:v>3.3687299999999993</c:v>
                </c:pt>
                <c:pt idx="4038">
                  <c:v>3.3705299999999996</c:v>
                </c:pt>
                <c:pt idx="4039">
                  <c:v>3.3727299999999998</c:v>
                </c:pt>
                <c:pt idx="4040">
                  <c:v>3.37507</c:v>
                </c:pt>
                <c:pt idx="4041">
                  <c:v>3.3772199999999994</c:v>
                </c:pt>
                <c:pt idx="4042">
                  <c:v>3.3789299999999995</c:v>
                </c:pt>
                <c:pt idx="4043">
                  <c:v>3.3810399999999996</c:v>
                </c:pt>
                <c:pt idx="4044">
                  <c:v>3.3828800000000001</c:v>
                </c:pt>
                <c:pt idx="4045">
                  <c:v>3.3847699999999996</c:v>
                </c:pt>
                <c:pt idx="4046">
                  <c:v>3.3867499999999993</c:v>
                </c:pt>
                <c:pt idx="4047">
                  <c:v>3.3883199999999993</c:v>
                </c:pt>
                <c:pt idx="4048">
                  <c:v>3.39039</c:v>
                </c:pt>
                <c:pt idx="4049">
                  <c:v>3.3921399999999995</c:v>
                </c:pt>
                <c:pt idx="4050">
                  <c:v>3.3939300000000001</c:v>
                </c:pt>
                <c:pt idx="4051">
                  <c:v>3.3959099999999998</c:v>
                </c:pt>
                <c:pt idx="4052">
                  <c:v>3.39825</c:v>
                </c:pt>
                <c:pt idx="4053">
                  <c:v>3.4002699999999999</c:v>
                </c:pt>
                <c:pt idx="4054">
                  <c:v>3.40184</c:v>
                </c:pt>
                <c:pt idx="4055">
                  <c:v>3.4040399999999993</c:v>
                </c:pt>
                <c:pt idx="4056">
                  <c:v>3.4057499999999994</c:v>
                </c:pt>
                <c:pt idx="4057">
                  <c:v>3.4073199999999995</c:v>
                </c:pt>
                <c:pt idx="4058">
                  <c:v>3.4093</c:v>
                </c:pt>
                <c:pt idx="4059">
                  <c:v>3.4108700000000001</c:v>
                </c:pt>
                <c:pt idx="4060">
                  <c:v>3.41249</c:v>
                </c:pt>
                <c:pt idx="4061">
                  <c:v>3.4143299999999996</c:v>
                </c:pt>
                <c:pt idx="4062">
                  <c:v>3.4157699999999993</c:v>
                </c:pt>
                <c:pt idx="4063">
                  <c:v>3.4178799999999994</c:v>
                </c:pt>
                <c:pt idx="4064">
                  <c:v>3.4194999999999993</c:v>
                </c:pt>
                <c:pt idx="4065">
                  <c:v>3.42075</c:v>
                </c:pt>
                <c:pt idx="4066">
                  <c:v>3.4224199999999998</c:v>
                </c:pt>
                <c:pt idx="4067">
                  <c:v>3.4240299999999992</c:v>
                </c:pt>
                <c:pt idx="4068">
                  <c:v>3.4252899999999995</c:v>
                </c:pt>
                <c:pt idx="4069">
                  <c:v>3.4266799999999993</c:v>
                </c:pt>
                <c:pt idx="4070">
                  <c:v>3.4283899999999994</c:v>
                </c:pt>
                <c:pt idx="4071">
                  <c:v>3.4296499999999996</c:v>
                </c:pt>
                <c:pt idx="4072">
                  <c:v>3.4309099999999999</c:v>
                </c:pt>
                <c:pt idx="4073">
                  <c:v>3.4326099999999995</c:v>
                </c:pt>
                <c:pt idx="4074">
                  <c:v>3.4340099999999998</c:v>
                </c:pt>
                <c:pt idx="4075">
                  <c:v>3.4350399999999999</c:v>
                </c:pt>
                <c:pt idx="4076">
                  <c:v>3.4358499999999994</c:v>
                </c:pt>
                <c:pt idx="4077">
                  <c:v>3.4364299999999997</c:v>
                </c:pt>
                <c:pt idx="4078">
                  <c:v>3.4375999999999998</c:v>
                </c:pt>
                <c:pt idx="4079">
                  <c:v>3.4388099999999993</c:v>
                </c:pt>
                <c:pt idx="4080">
                  <c:v>3.4398</c:v>
                </c:pt>
                <c:pt idx="4081">
                  <c:v>3.4405199999999994</c:v>
                </c:pt>
                <c:pt idx="4082">
                  <c:v>3.4410999999999996</c:v>
                </c:pt>
                <c:pt idx="4083">
                  <c:v>3.4424099999999997</c:v>
                </c:pt>
                <c:pt idx="4084">
                  <c:v>3.4435699999999994</c:v>
                </c:pt>
                <c:pt idx="4085">
                  <c:v>3.4444699999999999</c:v>
                </c:pt>
                <c:pt idx="4086">
                  <c:v>3.4451899999999993</c:v>
                </c:pt>
                <c:pt idx="4087">
                  <c:v>3.4461299999999992</c:v>
                </c:pt>
                <c:pt idx="4088">
                  <c:v>3.4474799999999997</c:v>
                </c:pt>
                <c:pt idx="4089">
                  <c:v>3.4485099999999997</c:v>
                </c:pt>
                <c:pt idx="4090">
                  <c:v>3.4493199999999993</c:v>
                </c:pt>
                <c:pt idx="4091">
                  <c:v>3.4499499999999994</c:v>
                </c:pt>
                <c:pt idx="4092">
                  <c:v>3.4512599999999996</c:v>
                </c:pt>
                <c:pt idx="4093">
                  <c:v>3.4524699999999999</c:v>
                </c:pt>
                <c:pt idx="4094">
                  <c:v>3.4533699999999996</c:v>
                </c:pt>
                <c:pt idx="4095">
                  <c:v>3.4540899999999999</c:v>
                </c:pt>
                <c:pt idx="4096">
                  <c:v>3.45566</c:v>
                </c:pt>
                <c:pt idx="4097">
                  <c:v>3.4568699999999994</c:v>
                </c:pt>
                <c:pt idx="4098">
                  <c:v>3.4578099999999994</c:v>
                </c:pt>
                <c:pt idx="4099">
                  <c:v>3.4585799999999995</c:v>
                </c:pt>
                <c:pt idx="4100">
                  <c:v>3.4595699999999994</c:v>
                </c:pt>
                <c:pt idx="4101">
                  <c:v>3.4609099999999993</c:v>
                </c:pt>
                <c:pt idx="4102">
                  <c:v>3.4619499999999999</c:v>
                </c:pt>
                <c:pt idx="4103">
                  <c:v>3.4627599999999994</c:v>
                </c:pt>
                <c:pt idx="4104">
                  <c:v>3.4633799999999999</c:v>
                </c:pt>
                <c:pt idx="4105">
                  <c:v>3.4647299999999994</c:v>
                </c:pt>
                <c:pt idx="4106">
                  <c:v>3.4658999999999995</c:v>
                </c:pt>
                <c:pt idx="4107">
                  <c:v>3.4668399999999995</c:v>
                </c:pt>
                <c:pt idx="4108">
                  <c:v>3.4675599999999998</c:v>
                </c:pt>
                <c:pt idx="4109">
                  <c:v>3.4681499999999996</c:v>
                </c:pt>
                <c:pt idx="4110">
                  <c:v>3.4695799999999997</c:v>
                </c:pt>
                <c:pt idx="4111">
                  <c:v>3.4707099999999995</c:v>
                </c:pt>
                <c:pt idx="4112">
                  <c:v>3.4715599999999993</c:v>
                </c:pt>
                <c:pt idx="4113">
                  <c:v>3.4722299999999997</c:v>
                </c:pt>
                <c:pt idx="4114">
                  <c:v>3.4733999999999998</c:v>
                </c:pt>
                <c:pt idx="4115">
                  <c:v>3.4746600000000001</c:v>
                </c:pt>
                <c:pt idx="4116">
                  <c:v>3.4756499999999999</c:v>
                </c:pt>
                <c:pt idx="4117">
                  <c:v>3.4764099999999996</c:v>
                </c:pt>
                <c:pt idx="4118">
                  <c:v>3.4774399999999996</c:v>
                </c:pt>
                <c:pt idx="4119">
                  <c:v>3.47879</c:v>
                </c:pt>
                <c:pt idx="4120">
                  <c:v>3.47987</c:v>
                </c:pt>
                <c:pt idx="4121">
                  <c:v>3.4806799999999996</c:v>
                </c:pt>
                <c:pt idx="4122">
                  <c:v>3.4821599999999995</c:v>
                </c:pt>
                <c:pt idx="4123">
                  <c:v>3.48346</c:v>
                </c:pt>
                <c:pt idx="4124">
                  <c:v>3.4844999999999997</c:v>
                </c:pt>
                <c:pt idx="4125">
                  <c:v>3.4853099999999992</c:v>
                </c:pt>
                <c:pt idx="4126">
                  <c:v>3.4858899999999995</c:v>
                </c:pt>
                <c:pt idx="4127">
                  <c:v>3.4863799999999996</c:v>
                </c:pt>
                <c:pt idx="4128">
                  <c:v>3.4869699999999995</c:v>
                </c:pt>
                <c:pt idx="4129">
                  <c:v>3.4882299999999997</c:v>
                </c:pt>
                <c:pt idx="4130">
                  <c:v>3.4891699999999997</c:v>
                </c:pt>
                <c:pt idx="4131">
                  <c:v>3.49038</c:v>
                </c:pt>
                <c:pt idx="4132">
                  <c:v>3.49186</c:v>
                </c:pt>
                <c:pt idx="4133">
                  <c:v>3.4930300000000001</c:v>
                </c:pt>
                <c:pt idx="4134">
                  <c:v>3.4939299999999998</c:v>
                </c:pt>
                <c:pt idx="4135">
                  <c:v>3.4945999999999993</c:v>
                </c:pt>
                <c:pt idx="4136">
                  <c:v>3.49559</c:v>
                </c:pt>
                <c:pt idx="4137">
                  <c:v>3.4969399999999995</c:v>
                </c:pt>
                <c:pt idx="4138">
                  <c:v>3.4979699999999996</c:v>
                </c:pt>
                <c:pt idx="4139">
                  <c:v>3.4987399999999997</c:v>
                </c:pt>
                <c:pt idx="4140">
                  <c:v>3.4993699999999999</c:v>
                </c:pt>
                <c:pt idx="4141">
                  <c:v>3.5006699999999995</c:v>
                </c:pt>
                <c:pt idx="4142">
                  <c:v>3.5018799999999999</c:v>
                </c:pt>
                <c:pt idx="4143">
                  <c:v>3.5027799999999996</c:v>
                </c:pt>
                <c:pt idx="4144">
                  <c:v>3.5034999999999998</c:v>
                </c:pt>
                <c:pt idx="4145">
                  <c:v>3.5045299999999999</c:v>
                </c:pt>
                <c:pt idx="4146">
                  <c:v>3.5058799999999994</c:v>
                </c:pt>
                <c:pt idx="4147">
                  <c:v>3.5069099999999995</c:v>
                </c:pt>
                <c:pt idx="4148">
                  <c:v>3.5077199999999999</c:v>
                </c:pt>
                <c:pt idx="4149">
                  <c:v>3.5083099999999998</c:v>
                </c:pt>
                <c:pt idx="4150">
                  <c:v>3.5090199999999996</c:v>
                </c:pt>
                <c:pt idx="4151">
                  <c:v>3.51037</c:v>
                </c:pt>
                <c:pt idx="4152">
                  <c:v>3.5114099999999997</c:v>
                </c:pt>
                <c:pt idx="4153">
                  <c:v>3.5122099999999996</c:v>
                </c:pt>
                <c:pt idx="4154">
                  <c:v>3.5134699999999999</c:v>
                </c:pt>
                <c:pt idx="4155">
                  <c:v>3.5148199999999994</c:v>
                </c:pt>
                <c:pt idx="4156">
                  <c:v>3.5158499999999995</c:v>
                </c:pt>
                <c:pt idx="4157">
                  <c:v>3.5166599999999999</c:v>
                </c:pt>
                <c:pt idx="4158">
                  <c:v>3.51729</c:v>
                </c:pt>
                <c:pt idx="4159">
                  <c:v>3.5186399999999995</c:v>
                </c:pt>
                <c:pt idx="4160">
                  <c:v>3.5198099999999997</c:v>
                </c:pt>
                <c:pt idx="4161">
                  <c:v>3.5207499999999996</c:v>
                </c:pt>
                <c:pt idx="4162">
                  <c:v>3.5214699999999999</c:v>
                </c:pt>
                <c:pt idx="4163">
                  <c:v>3.5222799999999994</c:v>
                </c:pt>
                <c:pt idx="4164">
                  <c:v>3.5236700000000001</c:v>
                </c:pt>
                <c:pt idx="4165">
                  <c:v>3.52475</c:v>
                </c:pt>
                <c:pt idx="4166">
                  <c:v>3.5255599999999996</c:v>
                </c:pt>
                <c:pt idx="4167">
                  <c:v>3.5264499999999996</c:v>
                </c:pt>
                <c:pt idx="4168">
                  <c:v>3.5278899999999993</c:v>
                </c:pt>
                <c:pt idx="4169">
                  <c:v>3.5290599999999994</c:v>
                </c:pt>
                <c:pt idx="4170">
                  <c:v>3.5299100000000001</c:v>
                </c:pt>
                <c:pt idx="4171">
                  <c:v>3.5312599999999996</c:v>
                </c:pt>
                <c:pt idx="4172">
                  <c:v>3.5326499999999994</c:v>
                </c:pt>
                <c:pt idx="4173">
                  <c:v>3.5337299999999994</c:v>
                </c:pt>
                <c:pt idx="4174">
                  <c:v>3.5345399999999998</c:v>
                </c:pt>
                <c:pt idx="4175">
                  <c:v>3.5352099999999993</c:v>
                </c:pt>
                <c:pt idx="4176">
                  <c:v>3.5357099999999999</c:v>
                </c:pt>
                <c:pt idx="4177">
                  <c:v>3.5360699999999996</c:v>
                </c:pt>
                <c:pt idx="4178">
                  <c:v>3.5372399999999997</c:v>
                </c:pt>
                <c:pt idx="4179">
                  <c:v>3.5382699999999998</c:v>
                </c:pt>
                <c:pt idx="4180">
                  <c:v>3.5391199999999996</c:v>
                </c:pt>
                <c:pt idx="4181">
                  <c:v>3.5397499999999997</c:v>
                </c:pt>
                <c:pt idx="4182">
                  <c:v>3.54087</c:v>
                </c:pt>
                <c:pt idx="4183">
                  <c:v>3.5421299999999993</c:v>
                </c:pt>
                <c:pt idx="4184">
                  <c:v>3.5430799999999998</c:v>
                </c:pt>
                <c:pt idx="4185">
                  <c:v>3.5438399999999994</c:v>
                </c:pt>
                <c:pt idx="4186">
                  <c:v>3.5444199999999997</c:v>
                </c:pt>
                <c:pt idx="4187">
                  <c:v>3.5458599999999993</c:v>
                </c:pt>
                <c:pt idx="4188">
                  <c:v>3.5470299999999995</c:v>
                </c:pt>
                <c:pt idx="4189">
                  <c:v>3.5478799999999993</c:v>
                </c:pt>
                <c:pt idx="4190">
                  <c:v>3.5487799999999998</c:v>
                </c:pt>
                <c:pt idx="4191">
                  <c:v>3.5502599999999997</c:v>
                </c:pt>
                <c:pt idx="4192">
                  <c:v>3.5514299999999999</c:v>
                </c:pt>
                <c:pt idx="4193">
                  <c:v>3.5523299999999995</c:v>
                </c:pt>
                <c:pt idx="4194">
                  <c:v>3.5529999999999999</c:v>
                </c:pt>
                <c:pt idx="4195">
                  <c:v>3.5542199999999999</c:v>
                </c:pt>
                <c:pt idx="4196">
                  <c:v>3.5554699999999997</c:v>
                </c:pt>
                <c:pt idx="4197">
                  <c:v>3.5564599999999995</c:v>
                </c:pt>
                <c:pt idx="4198">
                  <c:v>3.5574499999999993</c:v>
                </c:pt>
                <c:pt idx="4199">
                  <c:v>3.5590199999999994</c:v>
                </c:pt>
                <c:pt idx="4200">
                  <c:v>3.5602399999999994</c:v>
                </c:pt>
                <c:pt idx="4201">
                  <c:v>3.5611799999999993</c:v>
                </c:pt>
                <c:pt idx="4202">
                  <c:v>3.5618999999999996</c:v>
                </c:pt>
                <c:pt idx="4203">
                  <c:v>3.5624399999999996</c:v>
                </c:pt>
                <c:pt idx="4204">
                  <c:v>3.56351</c:v>
                </c:pt>
                <c:pt idx="4205">
                  <c:v>3.56473</c:v>
                </c:pt>
                <c:pt idx="4206">
                  <c:v>3.5656699999999999</c:v>
                </c:pt>
                <c:pt idx="4207">
                  <c:v>3.5663899999999993</c:v>
                </c:pt>
                <c:pt idx="4208">
                  <c:v>3.5669699999999995</c:v>
                </c:pt>
                <c:pt idx="4209">
                  <c:v>3.5675999999999997</c:v>
                </c:pt>
                <c:pt idx="4210">
                  <c:v>3.5689099999999998</c:v>
                </c:pt>
                <c:pt idx="4211">
                  <c:v>3.56989</c:v>
                </c:pt>
                <c:pt idx="4212">
                  <c:v>3.5706999999999995</c:v>
                </c:pt>
                <c:pt idx="4213">
                  <c:v>3.5712899999999994</c:v>
                </c:pt>
                <c:pt idx="4214">
                  <c:v>3.5725899999999999</c:v>
                </c:pt>
                <c:pt idx="4215">
                  <c:v>3.5737999999999994</c:v>
                </c:pt>
                <c:pt idx="4216">
                  <c:v>3.5747</c:v>
                </c:pt>
                <c:pt idx="4217">
                  <c:v>3.5758700000000001</c:v>
                </c:pt>
                <c:pt idx="4218">
                  <c:v>3.5773099999999998</c:v>
                </c:pt>
                <c:pt idx="4219">
                  <c:v>3.5784699999999994</c:v>
                </c:pt>
                <c:pt idx="4220">
                  <c:v>3.5793299999999997</c:v>
                </c:pt>
                <c:pt idx="4221">
                  <c:v>3.5804499999999999</c:v>
                </c:pt>
                <c:pt idx="4222">
                  <c:v>3.5818899999999996</c:v>
                </c:pt>
                <c:pt idx="4223">
                  <c:v>3.5830099999999998</c:v>
                </c:pt>
                <c:pt idx="4224">
                  <c:v>3.5838599999999996</c:v>
                </c:pt>
                <c:pt idx="4225">
                  <c:v>3.5845399999999996</c:v>
                </c:pt>
                <c:pt idx="4226">
                  <c:v>3.5852999999999993</c:v>
                </c:pt>
                <c:pt idx="4227">
                  <c:v>3.5866499999999997</c:v>
                </c:pt>
                <c:pt idx="4228">
                  <c:v>3.5877299999999996</c:v>
                </c:pt>
                <c:pt idx="4229">
                  <c:v>3.5885400000000001</c:v>
                </c:pt>
                <c:pt idx="4230">
                  <c:v>3.5897899999999998</c:v>
                </c:pt>
                <c:pt idx="4231">
                  <c:v>3.5911399999999993</c:v>
                </c:pt>
                <c:pt idx="4232">
                  <c:v>3.5922199999999993</c:v>
                </c:pt>
                <c:pt idx="4233">
                  <c:v>3.5930299999999997</c:v>
                </c:pt>
                <c:pt idx="4234">
                  <c:v>3.5936599999999999</c:v>
                </c:pt>
                <c:pt idx="4235">
                  <c:v>3.5951399999999998</c:v>
                </c:pt>
                <c:pt idx="4236">
                  <c:v>3.5963099999999999</c:v>
                </c:pt>
                <c:pt idx="4237">
                  <c:v>3.5972099999999996</c:v>
                </c:pt>
                <c:pt idx="4238">
                  <c:v>3.5979299999999999</c:v>
                </c:pt>
                <c:pt idx="4239">
                  <c:v>3.5984599999999993</c:v>
                </c:pt>
                <c:pt idx="4240">
                  <c:v>3.5993199999999996</c:v>
                </c:pt>
                <c:pt idx="4241">
                  <c:v>3.6005799999999999</c:v>
                </c:pt>
                <c:pt idx="4242">
                  <c:v>3.6015199999999998</c:v>
                </c:pt>
                <c:pt idx="4243">
                  <c:v>3.6022400000000001</c:v>
                </c:pt>
                <c:pt idx="4244">
                  <c:v>3.6036799999999998</c:v>
                </c:pt>
                <c:pt idx="4245">
                  <c:v>3.6049299999999995</c:v>
                </c:pt>
                <c:pt idx="4246">
                  <c:v>3.6059199999999993</c:v>
                </c:pt>
                <c:pt idx="4247">
                  <c:v>3.6066799999999999</c:v>
                </c:pt>
                <c:pt idx="4248">
                  <c:v>3.6072699999999998</c:v>
                </c:pt>
                <c:pt idx="4249">
                  <c:v>3.6077199999999996</c:v>
                </c:pt>
                <c:pt idx="4250">
                  <c:v>3.6082999999999998</c:v>
                </c:pt>
                <c:pt idx="4251">
                  <c:v>3.6095600000000001</c:v>
                </c:pt>
                <c:pt idx="4252">
                  <c:v>3.6105</c:v>
                </c:pt>
                <c:pt idx="4253">
                  <c:v>3.6112699999999993</c:v>
                </c:pt>
                <c:pt idx="4254">
                  <c:v>3.6124799999999997</c:v>
                </c:pt>
                <c:pt idx="4255">
                  <c:v>3.6137799999999993</c:v>
                </c:pt>
                <c:pt idx="4256">
                  <c:v>3.61477</c:v>
                </c:pt>
                <c:pt idx="4257">
                  <c:v>3.6155799999999996</c:v>
                </c:pt>
                <c:pt idx="4258">
                  <c:v>3.6166099999999997</c:v>
                </c:pt>
                <c:pt idx="4259">
                  <c:v>3.6180099999999999</c:v>
                </c:pt>
                <c:pt idx="4260">
                  <c:v>3.6190799999999994</c:v>
                </c:pt>
                <c:pt idx="4261">
                  <c:v>3.6199399999999997</c:v>
                </c:pt>
                <c:pt idx="4262">
                  <c:v>3.6205699999999998</c:v>
                </c:pt>
                <c:pt idx="4263">
                  <c:v>3.6215099999999998</c:v>
                </c:pt>
                <c:pt idx="4264">
                  <c:v>3.6228099999999994</c:v>
                </c:pt>
                <c:pt idx="4265">
                  <c:v>3.6237999999999992</c:v>
                </c:pt>
                <c:pt idx="4266">
                  <c:v>3.6246099999999997</c:v>
                </c:pt>
                <c:pt idx="4267">
                  <c:v>3.62582</c:v>
                </c:pt>
                <c:pt idx="4268">
                  <c:v>3.6271699999999996</c:v>
                </c:pt>
                <c:pt idx="4269">
                  <c:v>3.6281999999999996</c:v>
                </c:pt>
                <c:pt idx="4270">
                  <c:v>3.6290100000000001</c:v>
                </c:pt>
                <c:pt idx="4271">
                  <c:v>3.6296399999999993</c:v>
                </c:pt>
                <c:pt idx="4272">
                  <c:v>3.63009</c:v>
                </c:pt>
                <c:pt idx="4273">
                  <c:v>3.6312999999999995</c:v>
                </c:pt>
                <c:pt idx="4274">
                  <c:v>3.6324299999999994</c:v>
                </c:pt>
                <c:pt idx="4275">
                  <c:v>3.6332800000000001</c:v>
                </c:pt>
                <c:pt idx="4276">
                  <c:v>3.6339499999999996</c:v>
                </c:pt>
                <c:pt idx="4277">
                  <c:v>3.6347199999999997</c:v>
                </c:pt>
                <c:pt idx="4278">
                  <c:v>3.6360599999999996</c:v>
                </c:pt>
                <c:pt idx="4279">
                  <c:v>3.6371399999999996</c:v>
                </c:pt>
                <c:pt idx="4280">
                  <c:v>3.63795</c:v>
                </c:pt>
                <c:pt idx="4281">
                  <c:v>3.6385799999999993</c:v>
                </c:pt>
                <c:pt idx="4282">
                  <c:v>3.6398799999999998</c:v>
                </c:pt>
                <c:pt idx="4283">
                  <c:v>3.6410999999999998</c:v>
                </c:pt>
                <c:pt idx="4284">
                  <c:v>3.6420399999999997</c:v>
                </c:pt>
                <c:pt idx="4285">
                  <c:v>3.6429799999999997</c:v>
                </c:pt>
                <c:pt idx="4286">
                  <c:v>3.6445099999999995</c:v>
                </c:pt>
                <c:pt idx="4287">
                  <c:v>3.6456799999999996</c:v>
                </c:pt>
                <c:pt idx="4288">
                  <c:v>3.6470199999999995</c:v>
                </c:pt>
                <c:pt idx="4289">
                  <c:v>3.6486399999999994</c:v>
                </c:pt>
                <c:pt idx="4290">
                  <c:v>3.6498999999999997</c:v>
                </c:pt>
                <c:pt idx="4291">
                  <c:v>3.6508899999999995</c:v>
                </c:pt>
                <c:pt idx="4292">
                  <c:v>3.6516500000000001</c:v>
                </c:pt>
                <c:pt idx="4293">
                  <c:v>3.6522399999999999</c:v>
                </c:pt>
                <c:pt idx="4294">
                  <c:v>3.6526799999999993</c:v>
                </c:pt>
                <c:pt idx="4295">
                  <c:v>3.6534499999999994</c:v>
                </c:pt>
                <c:pt idx="4296">
                  <c:v>3.6546599999999998</c:v>
                </c:pt>
                <c:pt idx="4297">
                  <c:v>3.6555599999999995</c:v>
                </c:pt>
                <c:pt idx="4298">
                  <c:v>3.6564999999999994</c:v>
                </c:pt>
                <c:pt idx="4299">
                  <c:v>3.6580300000000001</c:v>
                </c:pt>
                <c:pt idx="4300">
                  <c:v>3.6591999999999993</c:v>
                </c:pt>
                <c:pt idx="4301">
                  <c:v>3.6600999999999999</c:v>
                </c:pt>
                <c:pt idx="4302">
                  <c:v>3.6608199999999993</c:v>
                </c:pt>
                <c:pt idx="4303">
                  <c:v>3.6617599999999992</c:v>
                </c:pt>
                <c:pt idx="4304">
                  <c:v>3.6631099999999996</c:v>
                </c:pt>
                <c:pt idx="4305">
                  <c:v>3.6641399999999997</c:v>
                </c:pt>
                <c:pt idx="4306">
                  <c:v>3.6649499999999993</c:v>
                </c:pt>
                <c:pt idx="4307">
                  <c:v>3.6663899999999998</c:v>
                </c:pt>
                <c:pt idx="4308">
                  <c:v>3.6676899999999995</c:v>
                </c:pt>
                <c:pt idx="4309">
                  <c:v>3.6687199999999995</c:v>
                </c:pt>
                <c:pt idx="4310">
                  <c:v>3.6694899999999997</c:v>
                </c:pt>
                <c:pt idx="4311">
                  <c:v>3.6701099999999993</c:v>
                </c:pt>
                <c:pt idx="4312">
                  <c:v>3.6710099999999999</c:v>
                </c:pt>
                <c:pt idx="4313">
                  <c:v>3.67232</c:v>
                </c:pt>
                <c:pt idx="4314">
                  <c:v>3.6732999999999993</c:v>
                </c:pt>
                <c:pt idx="4315">
                  <c:v>3.6740699999999995</c:v>
                </c:pt>
                <c:pt idx="4316">
                  <c:v>3.6746499999999997</c:v>
                </c:pt>
                <c:pt idx="4317">
                  <c:v>3.6755499999999994</c:v>
                </c:pt>
                <c:pt idx="4318">
                  <c:v>3.6768099999999997</c:v>
                </c:pt>
                <c:pt idx="4319">
                  <c:v>3.6777999999999995</c:v>
                </c:pt>
                <c:pt idx="4320">
                  <c:v>3.6785600000000001</c:v>
                </c:pt>
                <c:pt idx="4321">
                  <c:v>3.6799999999999997</c:v>
                </c:pt>
                <c:pt idx="4322">
                  <c:v>3.68126</c:v>
                </c:pt>
                <c:pt idx="4323">
                  <c:v>3.6822399999999993</c:v>
                </c:pt>
                <c:pt idx="4324">
                  <c:v>3.6830499999999997</c:v>
                </c:pt>
                <c:pt idx="4325">
                  <c:v>3.6836399999999996</c:v>
                </c:pt>
                <c:pt idx="4326">
                  <c:v>3.68431</c:v>
                </c:pt>
                <c:pt idx="4327">
                  <c:v>3.6856099999999996</c:v>
                </c:pt>
                <c:pt idx="4328">
                  <c:v>3.6866499999999993</c:v>
                </c:pt>
                <c:pt idx="4329">
                  <c:v>3.6874500000000001</c:v>
                </c:pt>
                <c:pt idx="4330">
                  <c:v>3.6888899999999998</c:v>
                </c:pt>
                <c:pt idx="4331">
                  <c:v>3.6901899999999994</c:v>
                </c:pt>
                <c:pt idx="4332">
                  <c:v>3.6911799999999992</c:v>
                </c:pt>
                <c:pt idx="4333">
                  <c:v>3.6919899999999997</c:v>
                </c:pt>
                <c:pt idx="4334">
                  <c:v>3.6925799999999995</c:v>
                </c:pt>
                <c:pt idx="4335">
                  <c:v>3.6932499999999999</c:v>
                </c:pt>
                <c:pt idx="4336">
                  <c:v>3.6945999999999994</c:v>
                </c:pt>
                <c:pt idx="4337">
                  <c:v>3.6956299999999995</c:v>
                </c:pt>
                <c:pt idx="4338">
                  <c:v>3.6964399999999999</c:v>
                </c:pt>
                <c:pt idx="4339">
                  <c:v>3.6970199999999993</c:v>
                </c:pt>
                <c:pt idx="4340">
                  <c:v>3.6977399999999996</c:v>
                </c:pt>
                <c:pt idx="4341">
                  <c:v>3.6990400000000001</c:v>
                </c:pt>
                <c:pt idx="4342">
                  <c:v>3.7000799999999998</c:v>
                </c:pt>
                <c:pt idx="4343">
                  <c:v>3.7008899999999993</c:v>
                </c:pt>
                <c:pt idx="4344">
                  <c:v>3.7019599999999997</c:v>
                </c:pt>
                <c:pt idx="4345">
                  <c:v>3.70336</c:v>
                </c:pt>
                <c:pt idx="4346">
                  <c:v>3.7044299999999994</c:v>
                </c:pt>
                <c:pt idx="4347">
                  <c:v>3.7052399999999999</c:v>
                </c:pt>
                <c:pt idx="4348">
                  <c:v>3.7059199999999999</c:v>
                </c:pt>
                <c:pt idx="4349">
                  <c:v>3.7074400000000001</c:v>
                </c:pt>
                <c:pt idx="4350">
                  <c:v>3.7086099999999993</c:v>
                </c:pt>
                <c:pt idx="4351">
                  <c:v>3.7095099999999999</c:v>
                </c:pt>
                <c:pt idx="4352">
                  <c:v>3.7102299999999993</c:v>
                </c:pt>
                <c:pt idx="4353">
                  <c:v>3.7113999999999994</c:v>
                </c:pt>
                <c:pt idx="4354">
                  <c:v>3.7126999999999999</c:v>
                </c:pt>
                <c:pt idx="4355">
                  <c:v>3.7136899999999997</c:v>
                </c:pt>
                <c:pt idx="4356">
                  <c:v>3.7144499999999994</c:v>
                </c:pt>
                <c:pt idx="4357">
                  <c:v>3.7150400000000001</c:v>
                </c:pt>
                <c:pt idx="4358">
                  <c:v>3.7161599999999995</c:v>
                </c:pt>
                <c:pt idx="4359">
                  <c:v>3.7173699999999998</c:v>
                </c:pt>
                <c:pt idx="4360">
                  <c:v>3.7183599999999997</c:v>
                </c:pt>
                <c:pt idx="4361">
                  <c:v>3.7190799999999999</c:v>
                </c:pt>
                <c:pt idx="4362">
                  <c:v>3.7198899999999995</c:v>
                </c:pt>
                <c:pt idx="4363">
                  <c:v>3.7212799999999993</c:v>
                </c:pt>
                <c:pt idx="4364">
                  <c:v>3.7223600000000001</c:v>
                </c:pt>
                <c:pt idx="4365">
                  <c:v>3.7232099999999999</c:v>
                </c:pt>
                <c:pt idx="4366">
                  <c:v>3.7242899999999999</c:v>
                </c:pt>
                <c:pt idx="4367">
                  <c:v>3.7257299999999995</c:v>
                </c:pt>
                <c:pt idx="4368">
                  <c:v>3.7268099999999995</c:v>
                </c:pt>
                <c:pt idx="4369">
                  <c:v>3.7276599999999993</c:v>
                </c:pt>
                <c:pt idx="4370">
                  <c:v>3.7283299999999997</c:v>
                </c:pt>
                <c:pt idx="4371">
                  <c:v>3.72905</c:v>
                </c:pt>
                <c:pt idx="4372">
                  <c:v>3.7304399999999998</c:v>
                </c:pt>
                <c:pt idx="4373">
                  <c:v>3.7314799999999995</c:v>
                </c:pt>
                <c:pt idx="4374">
                  <c:v>3.7322899999999999</c:v>
                </c:pt>
                <c:pt idx="4375">
                  <c:v>3.73292</c:v>
                </c:pt>
                <c:pt idx="4376">
                  <c:v>3.7342199999999997</c:v>
                </c:pt>
                <c:pt idx="4377">
                  <c:v>3.73543</c:v>
                </c:pt>
                <c:pt idx="4378">
                  <c:v>3.73637</c:v>
                </c:pt>
                <c:pt idx="4379">
                  <c:v>3.7377199999999995</c:v>
                </c:pt>
                <c:pt idx="4380">
                  <c:v>3.73916</c:v>
                </c:pt>
                <c:pt idx="4381">
                  <c:v>3.7402799999999994</c:v>
                </c:pt>
                <c:pt idx="4382">
                  <c:v>3.7411399999999997</c:v>
                </c:pt>
                <c:pt idx="4383">
                  <c:v>3.7418100000000001</c:v>
                </c:pt>
                <c:pt idx="4384">
                  <c:v>3.7422999999999993</c:v>
                </c:pt>
                <c:pt idx="4385">
                  <c:v>3.7435199999999993</c:v>
                </c:pt>
                <c:pt idx="4386">
                  <c:v>3.7446799999999998</c:v>
                </c:pt>
                <c:pt idx="4387">
                  <c:v>3.7455400000000001</c:v>
                </c:pt>
                <c:pt idx="4388">
                  <c:v>3.7462099999999996</c:v>
                </c:pt>
                <c:pt idx="4389">
                  <c:v>3.7475999999999994</c:v>
                </c:pt>
                <c:pt idx="4390">
                  <c:v>3.7488199999999994</c:v>
                </c:pt>
                <c:pt idx="4391">
                  <c:v>3.7497599999999993</c:v>
                </c:pt>
                <c:pt idx="4392">
                  <c:v>3.7505199999999999</c:v>
                </c:pt>
                <c:pt idx="4393">
                  <c:v>3.7510599999999998</c:v>
                </c:pt>
                <c:pt idx="4394">
                  <c:v>3.7521899999999997</c:v>
                </c:pt>
                <c:pt idx="4395">
                  <c:v>3.7534000000000001</c:v>
                </c:pt>
                <c:pt idx="4396">
                  <c:v>3.7542999999999997</c:v>
                </c:pt>
                <c:pt idx="4397">
                  <c:v>3.7550599999999994</c:v>
                </c:pt>
                <c:pt idx="4398">
                  <c:v>3.7566299999999995</c:v>
                </c:pt>
                <c:pt idx="4399">
                  <c:v>3.7578499999999995</c:v>
                </c:pt>
                <c:pt idx="4400">
                  <c:v>3.7587899999999994</c:v>
                </c:pt>
                <c:pt idx="4401">
                  <c:v>3.7599599999999995</c:v>
                </c:pt>
                <c:pt idx="4402">
                  <c:v>3.7614399999999995</c:v>
                </c:pt>
                <c:pt idx="4403">
                  <c:v>3.7626099999999996</c:v>
                </c:pt>
                <c:pt idx="4404">
                  <c:v>3.7634599999999994</c:v>
                </c:pt>
                <c:pt idx="4405">
                  <c:v>3.7641799999999996</c:v>
                </c:pt>
                <c:pt idx="4406">
                  <c:v>3.7647199999999996</c:v>
                </c:pt>
                <c:pt idx="4407">
                  <c:v>3.7653499999999998</c:v>
                </c:pt>
                <c:pt idx="4408">
                  <c:v>3.76661</c:v>
                </c:pt>
                <c:pt idx="4409">
                  <c:v>3.7675999999999998</c:v>
                </c:pt>
                <c:pt idx="4410">
                  <c:v>3.7683999999999997</c:v>
                </c:pt>
                <c:pt idx="4411">
                  <c:v>3.7694399999999995</c:v>
                </c:pt>
                <c:pt idx="4412">
                  <c:v>3.7707799999999994</c:v>
                </c:pt>
                <c:pt idx="4413">
                  <c:v>3.7718599999999993</c:v>
                </c:pt>
                <c:pt idx="4414">
                  <c:v>3.7726699999999997</c:v>
                </c:pt>
                <c:pt idx="4415">
                  <c:v>3.7735199999999995</c:v>
                </c:pt>
                <c:pt idx="4416">
                  <c:v>3.77501</c:v>
                </c:pt>
                <c:pt idx="4417">
                  <c:v>3.7761299999999993</c:v>
                </c:pt>
                <c:pt idx="4418">
                  <c:v>3.7770299999999999</c:v>
                </c:pt>
                <c:pt idx="4419">
                  <c:v>3.7776999999999994</c:v>
                </c:pt>
                <c:pt idx="4420">
                  <c:v>3.7782</c:v>
                </c:pt>
                <c:pt idx="4421">
                  <c:v>3.7792300000000001</c:v>
                </c:pt>
                <c:pt idx="4422">
                  <c:v>3.7804399999999996</c:v>
                </c:pt>
                <c:pt idx="4423">
                  <c:v>3.7813399999999993</c:v>
                </c:pt>
                <c:pt idx="4424">
                  <c:v>3.7820599999999995</c:v>
                </c:pt>
                <c:pt idx="4425">
                  <c:v>3.7834499999999993</c:v>
                </c:pt>
                <c:pt idx="4426">
                  <c:v>3.7847099999999996</c:v>
                </c:pt>
                <c:pt idx="4427">
                  <c:v>3.7856499999999995</c:v>
                </c:pt>
                <c:pt idx="4428">
                  <c:v>3.7864199999999997</c:v>
                </c:pt>
                <c:pt idx="4429">
                  <c:v>3.7879899999999997</c:v>
                </c:pt>
                <c:pt idx="4430">
                  <c:v>3.78925</c:v>
                </c:pt>
                <c:pt idx="4431">
                  <c:v>3.7901899999999999</c:v>
                </c:pt>
                <c:pt idx="4432">
                  <c:v>3.7909499999999996</c:v>
                </c:pt>
                <c:pt idx="4433">
                  <c:v>3.7914899999999996</c:v>
                </c:pt>
                <c:pt idx="4434">
                  <c:v>3.7919399999999994</c:v>
                </c:pt>
                <c:pt idx="4435">
                  <c:v>3.7929299999999992</c:v>
                </c:pt>
                <c:pt idx="4436">
                  <c:v>3.7940499999999995</c:v>
                </c:pt>
                <c:pt idx="4437">
                  <c:v>3.79495</c:v>
                </c:pt>
                <c:pt idx="4438">
                  <c:v>3.7956300000000001</c:v>
                </c:pt>
                <c:pt idx="4439">
                  <c:v>3.7971999999999992</c:v>
                </c:pt>
                <c:pt idx="4440">
                  <c:v>3.7983699999999994</c:v>
                </c:pt>
                <c:pt idx="4441">
                  <c:v>3.7993099999999993</c:v>
                </c:pt>
                <c:pt idx="4442">
                  <c:v>3.8000299999999996</c:v>
                </c:pt>
                <c:pt idx="4443">
                  <c:v>3.8015599999999994</c:v>
                </c:pt>
                <c:pt idx="4444">
                  <c:v>3.8027699999999998</c:v>
                </c:pt>
                <c:pt idx="4445">
                  <c:v>3.8037099999999997</c:v>
                </c:pt>
                <c:pt idx="4446">
                  <c:v>3.8044799999999999</c:v>
                </c:pt>
                <c:pt idx="4447">
                  <c:v>3.8050099999999993</c:v>
                </c:pt>
                <c:pt idx="4448">
                  <c:v>3.8059099999999999</c:v>
                </c:pt>
                <c:pt idx="4449">
                  <c:v>3.8071699999999993</c:v>
                </c:pt>
                <c:pt idx="4450">
                  <c:v>3.8081100000000001</c:v>
                </c:pt>
                <c:pt idx="4451">
                  <c:v>3.8088799999999994</c:v>
                </c:pt>
                <c:pt idx="4452">
                  <c:v>3.8099099999999995</c:v>
                </c:pt>
                <c:pt idx="4453">
                  <c:v>3.8112599999999999</c:v>
                </c:pt>
                <c:pt idx="4454">
                  <c:v>3.81229</c:v>
                </c:pt>
                <c:pt idx="4455">
                  <c:v>3.8131499999999994</c:v>
                </c:pt>
                <c:pt idx="4456">
                  <c:v>3.8140000000000001</c:v>
                </c:pt>
                <c:pt idx="4457">
                  <c:v>3.8154399999999997</c:v>
                </c:pt>
                <c:pt idx="4458">
                  <c:v>3.81656</c:v>
                </c:pt>
                <c:pt idx="4459">
                  <c:v>3.8174599999999996</c:v>
                </c:pt>
                <c:pt idx="4460">
                  <c:v>3.81813</c:v>
                </c:pt>
                <c:pt idx="4461">
                  <c:v>3.8188499999999994</c:v>
                </c:pt>
                <c:pt idx="4462">
                  <c:v>3.8202400000000001</c:v>
                </c:pt>
                <c:pt idx="4463">
                  <c:v>3.8212799999999998</c:v>
                </c:pt>
                <c:pt idx="4464">
                  <c:v>3.8221299999999996</c:v>
                </c:pt>
                <c:pt idx="4465">
                  <c:v>3.8227599999999997</c:v>
                </c:pt>
                <c:pt idx="4466">
                  <c:v>3.8232499999999998</c:v>
                </c:pt>
                <c:pt idx="4467">
                  <c:v>3.8244699999999998</c:v>
                </c:pt>
                <c:pt idx="4468">
                  <c:v>3.82559</c:v>
                </c:pt>
                <c:pt idx="4469">
                  <c:v>3.8264399999999998</c:v>
                </c:pt>
                <c:pt idx="4470">
                  <c:v>3.8275699999999997</c:v>
                </c:pt>
                <c:pt idx="4471">
                  <c:v>3.8289999999999997</c:v>
                </c:pt>
                <c:pt idx="4472">
                  <c:v>3.8300799999999997</c:v>
                </c:pt>
                <c:pt idx="4473">
                  <c:v>3.8309799999999994</c:v>
                </c:pt>
                <c:pt idx="4474">
                  <c:v>3.8316099999999995</c:v>
                </c:pt>
                <c:pt idx="4475">
                  <c:v>3.8329599999999999</c:v>
                </c:pt>
                <c:pt idx="4476">
                  <c:v>3.8342099999999997</c:v>
                </c:pt>
                <c:pt idx="4477">
                  <c:v>3.8351599999999992</c:v>
                </c:pt>
                <c:pt idx="4478">
                  <c:v>3.8358799999999995</c:v>
                </c:pt>
                <c:pt idx="4479">
                  <c:v>3.8370899999999999</c:v>
                </c:pt>
                <c:pt idx="4480">
                  <c:v>3.8383899999999995</c:v>
                </c:pt>
                <c:pt idx="4481">
                  <c:v>3.8394300000000001</c:v>
                </c:pt>
                <c:pt idx="4482">
                  <c:v>3.8401899999999998</c:v>
                </c:pt>
                <c:pt idx="4483">
                  <c:v>3.8408199999999999</c:v>
                </c:pt>
                <c:pt idx="4484">
                  <c:v>3.8412699999999997</c:v>
                </c:pt>
                <c:pt idx="4485">
                  <c:v>3.8426599999999995</c:v>
                </c:pt>
                <c:pt idx="4486">
                  <c:v>3.8437399999999995</c:v>
                </c:pt>
                <c:pt idx="4487">
                  <c:v>3.8445499999999999</c:v>
                </c:pt>
                <c:pt idx="4488">
                  <c:v>3.84518</c:v>
                </c:pt>
                <c:pt idx="4489">
                  <c:v>3.8463399999999996</c:v>
                </c:pt>
                <c:pt idx="4490">
                  <c:v>3.8475999999999999</c:v>
                </c:pt>
                <c:pt idx="4491">
                  <c:v>3.8485399999999998</c:v>
                </c:pt>
                <c:pt idx="4492">
                  <c:v>3.84931</c:v>
                </c:pt>
                <c:pt idx="4493">
                  <c:v>3.8498899999999994</c:v>
                </c:pt>
                <c:pt idx="4494">
                  <c:v>3.8507899999999999</c:v>
                </c:pt>
                <c:pt idx="4495">
                  <c:v>3.8520499999999993</c:v>
                </c:pt>
                <c:pt idx="4496">
                  <c:v>3.8529899999999992</c:v>
                </c:pt>
                <c:pt idx="4497">
                  <c:v>3.8537599999999994</c:v>
                </c:pt>
                <c:pt idx="4498">
                  <c:v>3.8547899999999995</c:v>
                </c:pt>
                <c:pt idx="4499">
                  <c:v>3.8561799999999993</c:v>
                </c:pt>
                <c:pt idx="4500">
                  <c:v>3.8572099999999994</c:v>
                </c:pt>
                <c:pt idx="4501">
                  <c:v>3.8580699999999997</c:v>
                </c:pt>
                <c:pt idx="4502">
                  <c:v>3.8595099999999993</c:v>
                </c:pt>
                <c:pt idx="4503">
                  <c:v>3.8608500000000001</c:v>
                </c:pt>
                <c:pt idx="4504">
                  <c:v>3.8618399999999999</c:v>
                </c:pt>
                <c:pt idx="4505">
                  <c:v>3.8626499999999995</c:v>
                </c:pt>
                <c:pt idx="4506">
                  <c:v>3.8632299999999997</c:v>
                </c:pt>
                <c:pt idx="4507">
                  <c:v>3.8637299999999994</c:v>
                </c:pt>
                <c:pt idx="4508">
                  <c:v>3.8651200000000001</c:v>
                </c:pt>
                <c:pt idx="4509">
                  <c:v>3.8662000000000001</c:v>
                </c:pt>
                <c:pt idx="4510">
                  <c:v>3.8670099999999996</c:v>
                </c:pt>
                <c:pt idx="4511">
                  <c:v>3.8676399999999997</c:v>
                </c:pt>
                <c:pt idx="4512">
                  <c:v>3.8689799999999996</c:v>
                </c:pt>
                <c:pt idx="4513">
                  <c:v>3.8701999999999996</c:v>
                </c:pt>
                <c:pt idx="4514">
                  <c:v>3.8711399999999996</c:v>
                </c:pt>
                <c:pt idx="4515">
                  <c:v>3.8718599999999999</c:v>
                </c:pt>
                <c:pt idx="4516">
                  <c:v>3.8732499999999996</c:v>
                </c:pt>
                <c:pt idx="4517">
                  <c:v>3.8745099999999999</c:v>
                </c:pt>
                <c:pt idx="4518">
                  <c:v>3.8754999999999997</c:v>
                </c:pt>
                <c:pt idx="4519">
                  <c:v>3.8764399999999997</c:v>
                </c:pt>
                <c:pt idx="4520">
                  <c:v>3.8780099999999997</c:v>
                </c:pt>
                <c:pt idx="4521">
                  <c:v>3.8792299999999997</c:v>
                </c:pt>
                <c:pt idx="4522">
                  <c:v>3.8801199999999998</c:v>
                </c:pt>
                <c:pt idx="4523">
                  <c:v>3.8808400000000001</c:v>
                </c:pt>
                <c:pt idx="4524">
                  <c:v>3.8814299999999999</c:v>
                </c:pt>
                <c:pt idx="4525">
                  <c:v>3.88286</c:v>
                </c:pt>
                <c:pt idx="4526">
                  <c:v>3.8839899999999998</c:v>
                </c:pt>
                <c:pt idx="4527">
                  <c:v>3.8848399999999996</c:v>
                </c:pt>
                <c:pt idx="4528">
                  <c:v>3.88551</c:v>
                </c:pt>
                <c:pt idx="4529">
                  <c:v>3.8870399999999998</c:v>
                </c:pt>
                <c:pt idx="4530">
                  <c:v>3.8882599999999998</c:v>
                </c:pt>
                <c:pt idx="4531">
                  <c:v>3.8891499999999999</c:v>
                </c:pt>
                <c:pt idx="4532">
                  <c:v>3.8900999999999994</c:v>
                </c:pt>
                <c:pt idx="4533">
                  <c:v>3.8916199999999996</c:v>
                </c:pt>
                <c:pt idx="4534">
                  <c:v>3.8927899999999998</c:v>
                </c:pt>
                <c:pt idx="4535">
                  <c:v>3.8936899999999994</c:v>
                </c:pt>
                <c:pt idx="4536">
                  <c:v>3.8944099999999997</c:v>
                </c:pt>
                <c:pt idx="4537">
                  <c:v>3.8953499999999996</c:v>
                </c:pt>
                <c:pt idx="4538">
                  <c:v>3.8967000000000001</c:v>
                </c:pt>
                <c:pt idx="4539">
                  <c:v>3.8977299999999993</c:v>
                </c:pt>
                <c:pt idx="4540">
                  <c:v>3.8985399999999997</c:v>
                </c:pt>
                <c:pt idx="4541">
                  <c:v>3.8991699999999998</c:v>
                </c:pt>
                <c:pt idx="4542">
                  <c:v>3.9004699999999994</c:v>
                </c:pt>
                <c:pt idx="4543">
                  <c:v>3.9016899999999994</c:v>
                </c:pt>
                <c:pt idx="4544">
                  <c:v>3.90259</c:v>
                </c:pt>
                <c:pt idx="4545">
                  <c:v>3.9032999999999998</c:v>
                </c:pt>
                <c:pt idx="4546">
                  <c:v>3.9042899999999996</c:v>
                </c:pt>
                <c:pt idx="4547">
                  <c:v>3.9056799999999994</c:v>
                </c:pt>
                <c:pt idx="4548">
                  <c:v>3.90672</c:v>
                </c:pt>
                <c:pt idx="4549">
                  <c:v>3.9075299999999995</c:v>
                </c:pt>
                <c:pt idx="4550">
                  <c:v>3.9081099999999998</c:v>
                </c:pt>
                <c:pt idx="4551">
                  <c:v>3.9085999999999999</c:v>
                </c:pt>
                <c:pt idx="4552">
                  <c:v>3.9090099999999994</c:v>
                </c:pt>
                <c:pt idx="4553">
                  <c:v>3.91031</c:v>
                </c:pt>
                <c:pt idx="4554">
                  <c:v>3.9112999999999998</c:v>
                </c:pt>
                <c:pt idx="4555">
                  <c:v>3.9122899999999996</c:v>
                </c:pt>
                <c:pt idx="4556">
                  <c:v>3.9138599999999997</c:v>
                </c:pt>
                <c:pt idx="4557">
                  <c:v>3.9150700000000001</c:v>
                </c:pt>
                <c:pt idx="4558">
                  <c:v>3.9160199999999996</c:v>
                </c:pt>
                <c:pt idx="4559">
                  <c:v>3.9167799999999993</c:v>
                </c:pt>
                <c:pt idx="4560">
                  <c:v>3.9173199999999992</c:v>
                </c:pt>
                <c:pt idx="4561">
                  <c:v>3.9187599999999998</c:v>
                </c:pt>
                <c:pt idx="4562">
                  <c:v>3.91988</c:v>
                </c:pt>
                <c:pt idx="4563">
                  <c:v>3.9207799999999997</c:v>
                </c:pt>
                <c:pt idx="4564">
                  <c:v>3.9214500000000001</c:v>
                </c:pt>
                <c:pt idx="4565">
                  <c:v>3.9223999999999997</c:v>
                </c:pt>
                <c:pt idx="4566">
                  <c:v>3.9237399999999996</c:v>
                </c:pt>
                <c:pt idx="4567">
                  <c:v>3.9247299999999994</c:v>
                </c:pt>
                <c:pt idx="4568">
                  <c:v>3.9255399999999998</c:v>
                </c:pt>
                <c:pt idx="4569">
                  <c:v>3.9265699999999999</c:v>
                </c:pt>
                <c:pt idx="4570">
                  <c:v>3.9279699999999993</c:v>
                </c:pt>
                <c:pt idx="4571">
                  <c:v>3.9290399999999996</c:v>
                </c:pt>
                <c:pt idx="4572">
                  <c:v>3.9298999999999999</c:v>
                </c:pt>
                <c:pt idx="4573">
                  <c:v>3.9305300000000001</c:v>
                </c:pt>
                <c:pt idx="4574">
                  <c:v>3.93187</c:v>
                </c:pt>
                <c:pt idx="4575">
                  <c:v>3.93309</c:v>
                </c:pt>
                <c:pt idx="4576">
                  <c:v>3.9339899999999997</c:v>
                </c:pt>
                <c:pt idx="4577">
                  <c:v>3.9347499999999993</c:v>
                </c:pt>
                <c:pt idx="4578">
                  <c:v>3.9363199999999994</c:v>
                </c:pt>
                <c:pt idx="4579">
                  <c:v>3.9375299999999998</c:v>
                </c:pt>
                <c:pt idx="4580">
                  <c:v>3.9384799999999993</c:v>
                </c:pt>
                <c:pt idx="4581">
                  <c:v>3.9391999999999996</c:v>
                </c:pt>
                <c:pt idx="4582">
                  <c:v>3.94001</c:v>
                </c:pt>
                <c:pt idx="4583">
                  <c:v>3.9413999999999998</c:v>
                </c:pt>
                <c:pt idx="4584">
                  <c:v>3.9424799999999998</c:v>
                </c:pt>
                <c:pt idx="4585">
                  <c:v>3.9433299999999996</c:v>
                </c:pt>
                <c:pt idx="4586">
                  <c:v>3.944</c:v>
                </c:pt>
                <c:pt idx="4587">
                  <c:v>3.9447199999999993</c:v>
                </c:pt>
                <c:pt idx="4588">
                  <c:v>3.9460699999999997</c:v>
                </c:pt>
                <c:pt idx="4589">
                  <c:v>3.9470999999999998</c:v>
                </c:pt>
                <c:pt idx="4590">
                  <c:v>3.9479099999999994</c:v>
                </c:pt>
                <c:pt idx="4591">
                  <c:v>3.9485399999999995</c:v>
                </c:pt>
                <c:pt idx="4592">
                  <c:v>3.9494799999999994</c:v>
                </c:pt>
                <c:pt idx="4593">
                  <c:v>3.9507899999999996</c:v>
                </c:pt>
                <c:pt idx="4594">
                  <c:v>3.9517699999999998</c:v>
                </c:pt>
                <c:pt idx="4595">
                  <c:v>3.9525399999999999</c:v>
                </c:pt>
                <c:pt idx="4596">
                  <c:v>3.9531199999999993</c:v>
                </c:pt>
                <c:pt idx="4597">
                  <c:v>3.9546000000000001</c:v>
                </c:pt>
                <c:pt idx="4598">
                  <c:v>3.9557699999999993</c:v>
                </c:pt>
                <c:pt idx="4599">
                  <c:v>3.9566699999999999</c:v>
                </c:pt>
                <c:pt idx="4600">
                  <c:v>3.9583299999999992</c:v>
                </c:pt>
                <c:pt idx="4601">
                  <c:v>3.9596799999999996</c:v>
                </c:pt>
                <c:pt idx="4602">
                  <c:v>3.9606699999999995</c:v>
                </c:pt>
                <c:pt idx="4603">
                  <c:v>3.9614799999999999</c:v>
                </c:pt>
                <c:pt idx="4604">
                  <c:v>3.96211</c:v>
                </c:pt>
                <c:pt idx="4605">
                  <c:v>3.9630099999999997</c:v>
                </c:pt>
                <c:pt idx="4606">
                  <c:v>3.9642599999999995</c:v>
                </c:pt>
                <c:pt idx="4607">
                  <c:v>3.9652499999999993</c:v>
                </c:pt>
                <c:pt idx="4608">
                  <c:v>3.9660599999999997</c:v>
                </c:pt>
                <c:pt idx="4609">
                  <c:v>3.9666399999999999</c:v>
                </c:pt>
                <c:pt idx="4610">
                  <c:v>3.9677199999999999</c:v>
                </c:pt>
                <c:pt idx="4611">
                  <c:v>3.9689799999999993</c:v>
                </c:pt>
                <c:pt idx="4612">
                  <c:v>3.9699200000000001</c:v>
                </c:pt>
                <c:pt idx="4613">
                  <c:v>3.9706399999999995</c:v>
                </c:pt>
                <c:pt idx="4614">
                  <c:v>3.9718499999999999</c:v>
                </c:pt>
                <c:pt idx="4615">
                  <c:v>3.97316</c:v>
                </c:pt>
                <c:pt idx="4616">
                  <c:v>3.9741900000000001</c:v>
                </c:pt>
                <c:pt idx="4617">
                  <c:v>3.9749499999999998</c:v>
                </c:pt>
                <c:pt idx="4618">
                  <c:v>3.9755799999999999</c:v>
                </c:pt>
                <c:pt idx="4619">
                  <c:v>3.9767099999999997</c:v>
                </c:pt>
                <c:pt idx="4620">
                  <c:v>3.9779200000000001</c:v>
                </c:pt>
                <c:pt idx="4621">
                  <c:v>3.9788600000000001</c:v>
                </c:pt>
                <c:pt idx="4622">
                  <c:v>3.9796299999999993</c:v>
                </c:pt>
                <c:pt idx="4623">
                  <c:v>3.98102</c:v>
                </c:pt>
                <c:pt idx="4624">
                  <c:v>3.9822799999999994</c:v>
                </c:pt>
                <c:pt idx="4625">
                  <c:v>3.9832599999999996</c:v>
                </c:pt>
                <c:pt idx="4626">
                  <c:v>3.9840299999999997</c:v>
                </c:pt>
                <c:pt idx="4627">
                  <c:v>3.98461</c:v>
                </c:pt>
                <c:pt idx="4628">
                  <c:v>3.9855099999999997</c:v>
                </c:pt>
                <c:pt idx="4629">
                  <c:v>3.9867699999999999</c:v>
                </c:pt>
                <c:pt idx="4630">
                  <c:v>3.9877599999999997</c:v>
                </c:pt>
                <c:pt idx="4631">
                  <c:v>3.9885199999999994</c:v>
                </c:pt>
                <c:pt idx="4632">
                  <c:v>3.9890999999999996</c:v>
                </c:pt>
                <c:pt idx="4633">
                  <c:v>3.9905900000000001</c:v>
                </c:pt>
                <c:pt idx="4634">
                  <c:v>3.9917099999999994</c:v>
                </c:pt>
                <c:pt idx="4635">
                  <c:v>3.99261</c:v>
                </c:pt>
                <c:pt idx="4636">
                  <c:v>3.9935099999999997</c:v>
                </c:pt>
                <c:pt idx="4637">
                  <c:v>3.9949899999999996</c:v>
                </c:pt>
                <c:pt idx="4638">
                  <c:v>3.9961599999999997</c:v>
                </c:pt>
                <c:pt idx="4639">
                  <c:v>3.9970599999999994</c:v>
                </c:pt>
                <c:pt idx="4640">
                  <c:v>3.9977299999999998</c:v>
                </c:pt>
                <c:pt idx="4641">
                  <c:v>3.9989399999999993</c:v>
                </c:pt>
                <c:pt idx="4642">
                  <c:v>4.0001999999999995</c:v>
                </c:pt>
                <c:pt idx="4643">
                  <c:v>4.0011899999999994</c:v>
                </c:pt>
                <c:pt idx="4644">
                  <c:v>4.0019499999999999</c:v>
                </c:pt>
                <c:pt idx="4645">
                  <c:v>4.00258</c:v>
                </c:pt>
                <c:pt idx="4646">
                  <c:v>4.00326</c:v>
                </c:pt>
                <c:pt idx="4647">
                  <c:v>4.0045599999999997</c:v>
                </c:pt>
                <c:pt idx="4648">
                  <c:v>4.0055899999999998</c:v>
                </c:pt>
                <c:pt idx="4649">
                  <c:v>4.0063999999999993</c:v>
                </c:pt>
                <c:pt idx="4650">
                  <c:v>4.0069799999999995</c:v>
                </c:pt>
                <c:pt idx="4651">
                  <c:v>4.0085099999999994</c:v>
                </c:pt>
                <c:pt idx="4652">
                  <c:v>4.0096299999999996</c:v>
                </c:pt>
                <c:pt idx="4653">
                  <c:v>4.0105299999999993</c:v>
                </c:pt>
                <c:pt idx="4654">
                  <c:v>4.0112099999999993</c:v>
                </c:pt>
                <c:pt idx="4655">
                  <c:v>4.0124199999999997</c:v>
                </c:pt>
                <c:pt idx="4656">
                  <c:v>4.0136799999999999</c:v>
                </c:pt>
                <c:pt idx="4657">
                  <c:v>4.0146699999999997</c:v>
                </c:pt>
                <c:pt idx="4658">
                  <c:v>4.0156499999999999</c:v>
                </c:pt>
                <c:pt idx="4659">
                  <c:v>4.0172299999999996</c:v>
                </c:pt>
                <c:pt idx="4660">
                  <c:v>4.01844</c:v>
                </c:pt>
                <c:pt idx="4661">
                  <c:v>4.01938</c:v>
                </c:pt>
                <c:pt idx="4662">
                  <c:v>4.0200999999999993</c:v>
                </c:pt>
                <c:pt idx="4663">
                  <c:v>4.0213099999999997</c:v>
                </c:pt>
                <c:pt idx="4664">
                  <c:v>4.0226199999999999</c:v>
                </c:pt>
                <c:pt idx="4665">
                  <c:v>4.0236000000000001</c:v>
                </c:pt>
                <c:pt idx="4666">
                  <c:v>4.0244099999999996</c:v>
                </c:pt>
                <c:pt idx="4667">
                  <c:v>4.0249999999999995</c:v>
                </c:pt>
                <c:pt idx="4668">
                  <c:v>4.0264799999999994</c:v>
                </c:pt>
                <c:pt idx="4669">
                  <c:v>4.0276499999999995</c:v>
                </c:pt>
                <c:pt idx="4670">
                  <c:v>4.0284999999999993</c:v>
                </c:pt>
                <c:pt idx="4671">
                  <c:v>4.0292199999999996</c:v>
                </c:pt>
                <c:pt idx="4672">
                  <c:v>4.0297099999999997</c:v>
                </c:pt>
                <c:pt idx="4673">
                  <c:v>4.03057</c:v>
                </c:pt>
                <c:pt idx="4674">
                  <c:v>4.0318299999999994</c:v>
                </c:pt>
                <c:pt idx="4675">
                  <c:v>4.0327699999999993</c:v>
                </c:pt>
                <c:pt idx="4676">
                  <c:v>4.0335299999999998</c:v>
                </c:pt>
                <c:pt idx="4677">
                  <c:v>4.0340699999999998</c:v>
                </c:pt>
                <c:pt idx="4678">
                  <c:v>4.0349699999999995</c:v>
                </c:pt>
                <c:pt idx="4679">
                  <c:v>4.0362299999999998</c:v>
                </c:pt>
                <c:pt idx="4680">
                  <c:v>4.0372199999999996</c:v>
                </c:pt>
                <c:pt idx="4681">
                  <c:v>4.0379799999999992</c:v>
                </c:pt>
                <c:pt idx="4682">
                  <c:v>4.0387899999999997</c:v>
                </c:pt>
                <c:pt idx="4683">
                  <c:v>4.0401799999999994</c:v>
                </c:pt>
                <c:pt idx="4684">
                  <c:v>4.0412999999999997</c:v>
                </c:pt>
                <c:pt idx="4685">
                  <c:v>4.0421100000000001</c:v>
                </c:pt>
                <c:pt idx="4686">
                  <c:v>4.0432399999999999</c:v>
                </c:pt>
                <c:pt idx="4687">
                  <c:v>4.0446299999999997</c:v>
                </c:pt>
                <c:pt idx="4688">
                  <c:v>4.04575</c:v>
                </c:pt>
                <c:pt idx="4689">
                  <c:v>4.0465999999999998</c:v>
                </c:pt>
                <c:pt idx="4690">
                  <c:v>4.0472799999999998</c:v>
                </c:pt>
                <c:pt idx="4691">
                  <c:v>4.0482199999999997</c:v>
                </c:pt>
                <c:pt idx="4692">
                  <c:v>4.0495199999999993</c:v>
                </c:pt>
                <c:pt idx="4693">
                  <c:v>4.0505599999999999</c:v>
                </c:pt>
                <c:pt idx="4694">
                  <c:v>4.0513199999999996</c:v>
                </c:pt>
                <c:pt idx="4695">
                  <c:v>4.0525799999999998</c:v>
                </c:pt>
                <c:pt idx="4696">
                  <c:v>4.0539299999999994</c:v>
                </c:pt>
                <c:pt idx="4697">
                  <c:v>4.0549599999999995</c:v>
                </c:pt>
                <c:pt idx="4698">
                  <c:v>4.0557699999999999</c:v>
                </c:pt>
                <c:pt idx="4699">
                  <c:v>4.0564</c:v>
                </c:pt>
                <c:pt idx="4700">
                  <c:v>4.0575199999999993</c:v>
                </c:pt>
                <c:pt idx="4701">
                  <c:v>4.0587299999999997</c:v>
                </c:pt>
                <c:pt idx="4702">
                  <c:v>4.0597199999999996</c:v>
                </c:pt>
                <c:pt idx="4703">
                  <c:v>4.0604399999999998</c:v>
                </c:pt>
                <c:pt idx="4704">
                  <c:v>4.0612499999999994</c:v>
                </c:pt>
                <c:pt idx="4705">
                  <c:v>4.0626899999999999</c:v>
                </c:pt>
                <c:pt idx="4706">
                  <c:v>4.0637599999999994</c:v>
                </c:pt>
                <c:pt idx="4707">
                  <c:v>4.0646199999999997</c:v>
                </c:pt>
                <c:pt idx="4708">
                  <c:v>4.0652499999999998</c:v>
                </c:pt>
                <c:pt idx="4709">
                  <c:v>4.0657399999999999</c:v>
                </c:pt>
                <c:pt idx="4710">
                  <c:v>4.0665999999999993</c:v>
                </c:pt>
                <c:pt idx="4711">
                  <c:v>4.0678099999999997</c:v>
                </c:pt>
                <c:pt idx="4712">
                  <c:v>4.0687499999999996</c:v>
                </c:pt>
                <c:pt idx="4713">
                  <c:v>4.0694699999999999</c:v>
                </c:pt>
                <c:pt idx="4714">
                  <c:v>4.0702799999999995</c:v>
                </c:pt>
                <c:pt idx="4715">
                  <c:v>4.0716700000000001</c:v>
                </c:pt>
                <c:pt idx="4716">
                  <c:v>4.0727500000000001</c:v>
                </c:pt>
                <c:pt idx="4717">
                  <c:v>4.0735999999999999</c:v>
                </c:pt>
                <c:pt idx="4718">
                  <c:v>4.0744999999999996</c:v>
                </c:pt>
                <c:pt idx="4719">
                  <c:v>4.0759400000000001</c:v>
                </c:pt>
                <c:pt idx="4720">
                  <c:v>4.0771099999999993</c:v>
                </c:pt>
                <c:pt idx="4721">
                  <c:v>4.07796</c:v>
                </c:pt>
                <c:pt idx="4722">
                  <c:v>4.0786299999999995</c:v>
                </c:pt>
                <c:pt idx="4723">
                  <c:v>4.0793999999999997</c:v>
                </c:pt>
                <c:pt idx="4724">
                  <c:v>4.0807500000000001</c:v>
                </c:pt>
                <c:pt idx="4725">
                  <c:v>4.0818199999999996</c:v>
                </c:pt>
                <c:pt idx="4726">
                  <c:v>4.08263</c:v>
                </c:pt>
                <c:pt idx="4727">
                  <c:v>4.08371</c:v>
                </c:pt>
                <c:pt idx="4728">
                  <c:v>4.0851499999999996</c:v>
                </c:pt>
                <c:pt idx="4729">
                  <c:v>4.0862299999999996</c:v>
                </c:pt>
                <c:pt idx="4730">
                  <c:v>4.0870799999999994</c:v>
                </c:pt>
                <c:pt idx="4731">
                  <c:v>4.0883799999999999</c:v>
                </c:pt>
                <c:pt idx="4732">
                  <c:v>4.0897299999999994</c:v>
                </c:pt>
                <c:pt idx="4733">
                  <c:v>4.0908099999999994</c:v>
                </c:pt>
                <c:pt idx="4734">
                  <c:v>4.0916199999999998</c:v>
                </c:pt>
                <c:pt idx="4735">
                  <c:v>4.0922899999999993</c:v>
                </c:pt>
                <c:pt idx="4736">
                  <c:v>4.09274</c:v>
                </c:pt>
                <c:pt idx="4737">
                  <c:v>4.0939999999999994</c:v>
                </c:pt>
                <c:pt idx="4738">
                  <c:v>4.0951199999999996</c:v>
                </c:pt>
                <c:pt idx="4739">
                  <c:v>4.0959699999999994</c:v>
                </c:pt>
                <c:pt idx="4740">
                  <c:v>4.09687</c:v>
                </c:pt>
                <c:pt idx="4741">
                  <c:v>4.0983499999999999</c:v>
                </c:pt>
                <c:pt idx="4742">
                  <c:v>4.0994799999999998</c:v>
                </c:pt>
                <c:pt idx="4743">
                  <c:v>4.1003799999999995</c:v>
                </c:pt>
                <c:pt idx="4744">
                  <c:v>4.1010999999999997</c:v>
                </c:pt>
                <c:pt idx="4745">
                  <c:v>4.1026199999999999</c:v>
                </c:pt>
                <c:pt idx="4746">
                  <c:v>4.1038399999999999</c:v>
                </c:pt>
                <c:pt idx="4747">
                  <c:v>4.10473</c:v>
                </c:pt>
                <c:pt idx="4748">
                  <c:v>4.1054499999999994</c:v>
                </c:pt>
                <c:pt idx="4749">
                  <c:v>4.1060399999999992</c:v>
                </c:pt>
                <c:pt idx="4750">
                  <c:v>4.1064400000000001</c:v>
                </c:pt>
                <c:pt idx="4751">
                  <c:v>4.1077899999999996</c:v>
                </c:pt>
                <c:pt idx="4752">
                  <c:v>4.1088699999999996</c:v>
                </c:pt>
                <c:pt idx="4753">
                  <c:v>4.10968</c:v>
                </c:pt>
                <c:pt idx="4754">
                  <c:v>4.1102599999999994</c:v>
                </c:pt>
                <c:pt idx="4755">
                  <c:v>4.1113799999999996</c:v>
                </c:pt>
                <c:pt idx="4756">
                  <c:v>4.1126399999999999</c:v>
                </c:pt>
                <c:pt idx="4757">
                  <c:v>4.1136299999999997</c:v>
                </c:pt>
                <c:pt idx="4758">
                  <c:v>4.11435</c:v>
                </c:pt>
                <c:pt idx="4759">
                  <c:v>4.11538</c:v>
                </c:pt>
                <c:pt idx="4760">
                  <c:v>4.1167299999999996</c:v>
                </c:pt>
                <c:pt idx="4761">
                  <c:v>4.1178099999999995</c:v>
                </c:pt>
                <c:pt idx="4762">
                  <c:v>4.1186099999999994</c:v>
                </c:pt>
                <c:pt idx="4763">
                  <c:v>4.1192399999999996</c:v>
                </c:pt>
                <c:pt idx="4764">
                  <c:v>4.1203699999999994</c:v>
                </c:pt>
                <c:pt idx="4765">
                  <c:v>4.1216200000000001</c:v>
                </c:pt>
                <c:pt idx="4766">
                  <c:v>4.1225699999999996</c:v>
                </c:pt>
                <c:pt idx="4767">
                  <c:v>4.1233299999999993</c:v>
                </c:pt>
                <c:pt idx="4768">
                  <c:v>4.1249500000000001</c:v>
                </c:pt>
                <c:pt idx="4769">
                  <c:v>4.1261599999999996</c:v>
                </c:pt>
                <c:pt idx="4770">
                  <c:v>4.1270999999999995</c:v>
                </c:pt>
                <c:pt idx="4771">
                  <c:v>4.1278699999999997</c:v>
                </c:pt>
                <c:pt idx="4772">
                  <c:v>4.1290800000000001</c:v>
                </c:pt>
                <c:pt idx="4773">
                  <c:v>4.1303799999999997</c:v>
                </c:pt>
                <c:pt idx="4774">
                  <c:v>4.1314199999999994</c:v>
                </c:pt>
                <c:pt idx="4775">
                  <c:v>4.13218</c:v>
                </c:pt>
                <c:pt idx="4776">
                  <c:v>4.1328100000000001</c:v>
                </c:pt>
                <c:pt idx="4777">
                  <c:v>4.1332599999999999</c:v>
                </c:pt>
                <c:pt idx="4778">
                  <c:v>4.1340699999999995</c:v>
                </c:pt>
                <c:pt idx="4779">
                  <c:v>4.1352799999999998</c:v>
                </c:pt>
                <c:pt idx="4780">
                  <c:v>4.1361799999999995</c:v>
                </c:pt>
                <c:pt idx="4781">
                  <c:v>4.1368999999999998</c:v>
                </c:pt>
                <c:pt idx="4782">
                  <c:v>4.1384699999999999</c:v>
                </c:pt>
                <c:pt idx="4783">
                  <c:v>4.1396799999999994</c:v>
                </c:pt>
                <c:pt idx="4784">
                  <c:v>4.1406299999999998</c:v>
                </c:pt>
                <c:pt idx="4785">
                  <c:v>4.14161</c:v>
                </c:pt>
                <c:pt idx="4786">
                  <c:v>4.1431399999999998</c:v>
                </c:pt>
                <c:pt idx="4787">
                  <c:v>4.1443099999999999</c:v>
                </c:pt>
                <c:pt idx="4788">
                  <c:v>4.1452099999999996</c:v>
                </c:pt>
                <c:pt idx="4789">
                  <c:v>4.1459299999999999</c:v>
                </c:pt>
                <c:pt idx="4790">
                  <c:v>4.1469199999999997</c:v>
                </c:pt>
                <c:pt idx="4791">
                  <c:v>4.1482599999999996</c:v>
                </c:pt>
                <c:pt idx="4792">
                  <c:v>4.1492999999999993</c:v>
                </c:pt>
                <c:pt idx="4793">
                  <c:v>4.1501000000000001</c:v>
                </c:pt>
                <c:pt idx="4794">
                  <c:v>4.1509599999999995</c:v>
                </c:pt>
                <c:pt idx="4795">
                  <c:v>4.1524000000000001</c:v>
                </c:pt>
                <c:pt idx="4796">
                  <c:v>4.1535199999999994</c:v>
                </c:pt>
                <c:pt idx="4797">
                  <c:v>4.1543700000000001</c:v>
                </c:pt>
                <c:pt idx="4798">
                  <c:v>4.1552699999999998</c:v>
                </c:pt>
                <c:pt idx="4799">
                  <c:v>4.1567499999999997</c:v>
                </c:pt>
                <c:pt idx="4800">
                  <c:v>4.1579199999999998</c:v>
                </c:pt>
                <c:pt idx="4801">
                  <c:v>4.1587699999999996</c:v>
                </c:pt>
                <c:pt idx="4802">
                  <c:v>4.1594899999999999</c:v>
                </c:pt>
                <c:pt idx="4803">
                  <c:v>4.1599899999999996</c:v>
                </c:pt>
                <c:pt idx="4804">
                  <c:v>4.1614299999999993</c:v>
                </c:pt>
                <c:pt idx="4805">
                  <c:v>4.1625499999999995</c:v>
                </c:pt>
                <c:pt idx="4806">
                  <c:v>4.1633999999999993</c:v>
                </c:pt>
                <c:pt idx="4807">
                  <c:v>4.1640799999999993</c:v>
                </c:pt>
                <c:pt idx="4808">
                  <c:v>4.1645699999999994</c:v>
                </c:pt>
                <c:pt idx="4809">
                  <c:v>4.1669999999999998</c:v>
                </c:pt>
                <c:pt idx="4810">
                  <c:v>4.1688799999999997</c:v>
                </c:pt>
                <c:pt idx="4811">
                  <c:v>4.1703199999999994</c:v>
                </c:pt>
                <c:pt idx="4812">
                  <c:v>4.1714399999999996</c:v>
                </c:pt>
                <c:pt idx="4813">
                  <c:v>4.1723399999999993</c:v>
                </c:pt>
                <c:pt idx="4814">
                  <c:v>4.1736399999999998</c:v>
                </c:pt>
                <c:pt idx="4815">
                  <c:v>4.1750400000000001</c:v>
                </c:pt>
                <c:pt idx="4816">
                  <c:v>4.1761099999999995</c:v>
                </c:pt>
                <c:pt idx="4817">
                  <c:v>4.1769699999999998</c:v>
                </c:pt>
                <c:pt idx="4818">
                  <c:v>4.1782300000000001</c:v>
                </c:pt>
                <c:pt idx="4819">
                  <c:v>4.1796199999999999</c:v>
                </c:pt>
                <c:pt idx="4820">
                  <c:v>4.18065</c:v>
                </c:pt>
                <c:pt idx="4821">
                  <c:v>4.1815099999999994</c:v>
                </c:pt>
                <c:pt idx="4822">
                  <c:v>4.1831199999999997</c:v>
                </c:pt>
                <c:pt idx="4823">
                  <c:v>4.1844299999999999</c:v>
                </c:pt>
                <c:pt idx="4824">
                  <c:v>4.1854100000000001</c:v>
                </c:pt>
                <c:pt idx="4825">
                  <c:v>4.1861799999999993</c:v>
                </c:pt>
                <c:pt idx="4826">
                  <c:v>4.1867599999999996</c:v>
                </c:pt>
                <c:pt idx="4827">
                  <c:v>4.1882399999999995</c:v>
                </c:pt>
                <c:pt idx="4828">
                  <c:v>4.1893699999999994</c:v>
                </c:pt>
                <c:pt idx="4829">
                  <c:v>4.1902599999999994</c:v>
                </c:pt>
                <c:pt idx="4830">
                  <c:v>4.1909399999999994</c:v>
                </c:pt>
                <c:pt idx="4831">
                  <c:v>4.1914799999999994</c:v>
                </c:pt>
                <c:pt idx="4832">
                  <c:v>4.1925099999999995</c:v>
                </c:pt>
                <c:pt idx="4833">
                  <c:v>4.1937199999999999</c:v>
                </c:pt>
                <c:pt idx="4834">
                  <c:v>4.1946199999999996</c:v>
                </c:pt>
                <c:pt idx="4835">
                  <c:v>4.1953399999999998</c:v>
                </c:pt>
                <c:pt idx="4836">
                  <c:v>4.1958799999999998</c:v>
                </c:pt>
                <c:pt idx="4837">
                  <c:v>4.1971400000000001</c:v>
                </c:pt>
                <c:pt idx="4838">
                  <c:v>4.1983099999999993</c:v>
                </c:pt>
                <c:pt idx="4839">
                  <c:v>4.1991999999999994</c:v>
                </c:pt>
                <c:pt idx="4840">
                  <c:v>4.1998799999999994</c:v>
                </c:pt>
                <c:pt idx="4841">
                  <c:v>4.2014499999999995</c:v>
                </c:pt>
                <c:pt idx="4842">
                  <c:v>4.2026599999999998</c:v>
                </c:pt>
                <c:pt idx="4843">
                  <c:v>4.2035599999999995</c:v>
                </c:pt>
                <c:pt idx="4844">
                  <c:v>4.2042799999999998</c:v>
                </c:pt>
                <c:pt idx="4845">
                  <c:v>4.2058499999999999</c:v>
                </c:pt>
                <c:pt idx="4846">
                  <c:v>4.2070699999999999</c:v>
                </c:pt>
                <c:pt idx="4847">
                  <c:v>4.2080099999999998</c:v>
                </c:pt>
                <c:pt idx="4848">
                  <c:v>4.2091799999999999</c:v>
                </c:pt>
                <c:pt idx="4849">
                  <c:v>4.2106599999999998</c:v>
                </c:pt>
                <c:pt idx="4850">
                  <c:v>4.21183</c:v>
                </c:pt>
                <c:pt idx="4851">
                  <c:v>4.2127299999999996</c:v>
                </c:pt>
                <c:pt idx="4852">
                  <c:v>4.2134</c:v>
                </c:pt>
                <c:pt idx="4853">
                  <c:v>4.21394</c:v>
                </c:pt>
                <c:pt idx="4854">
                  <c:v>4.2145699999999993</c:v>
                </c:pt>
                <c:pt idx="4855">
                  <c:v>4.2158299999999995</c:v>
                </c:pt>
                <c:pt idx="4856">
                  <c:v>4.2168099999999997</c:v>
                </c:pt>
                <c:pt idx="4857">
                  <c:v>4.2176199999999993</c:v>
                </c:pt>
                <c:pt idx="4858">
                  <c:v>4.21821</c:v>
                </c:pt>
                <c:pt idx="4859">
                  <c:v>4.2191000000000001</c:v>
                </c:pt>
                <c:pt idx="4860">
                  <c:v>4.2203599999999994</c:v>
                </c:pt>
                <c:pt idx="4861">
                  <c:v>4.2213499999999993</c:v>
                </c:pt>
                <c:pt idx="4862">
                  <c:v>4.2221099999999998</c:v>
                </c:pt>
                <c:pt idx="4863">
                  <c:v>4.2237299999999998</c:v>
                </c:pt>
                <c:pt idx="4864">
                  <c:v>4.2249399999999993</c:v>
                </c:pt>
                <c:pt idx="4865">
                  <c:v>4.22593</c:v>
                </c:pt>
                <c:pt idx="4866">
                  <c:v>4.2266499999999994</c:v>
                </c:pt>
                <c:pt idx="4867">
                  <c:v>4.2272400000000001</c:v>
                </c:pt>
                <c:pt idx="4868">
                  <c:v>4.2276799999999994</c:v>
                </c:pt>
                <c:pt idx="4869">
                  <c:v>4.2290299999999998</c:v>
                </c:pt>
                <c:pt idx="4870">
                  <c:v>4.2301099999999998</c:v>
                </c:pt>
                <c:pt idx="4871">
                  <c:v>4.2309199999999993</c:v>
                </c:pt>
                <c:pt idx="4872">
                  <c:v>4.2315499999999995</c:v>
                </c:pt>
                <c:pt idx="4873">
                  <c:v>4.2326699999999997</c:v>
                </c:pt>
                <c:pt idx="4874">
                  <c:v>4.23393</c:v>
                </c:pt>
                <c:pt idx="4875">
                  <c:v>4.2348699999999999</c:v>
                </c:pt>
                <c:pt idx="4876">
                  <c:v>4.2356400000000001</c:v>
                </c:pt>
                <c:pt idx="4877">
                  <c:v>4.2362199999999994</c:v>
                </c:pt>
                <c:pt idx="4878">
                  <c:v>4.2372999999999994</c:v>
                </c:pt>
                <c:pt idx="4879">
                  <c:v>4.2385099999999998</c:v>
                </c:pt>
                <c:pt idx="4880">
                  <c:v>4.2394499999999997</c:v>
                </c:pt>
                <c:pt idx="4881">
                  <c:v>4.2412099999999997</c:v>
                </c:pt>
                <c:pt idx="4882">
                  <c:v>4.2425499999999996</c:v>
                </c:pt>
                <c:pt idx="4883">
                  <c:v>4.2435899999999993</c:v>
                </c:pt>
                <c:pt idx="4884">
                  <c:v>4.24444</c:v>
                </c:pt>
                <c:pt idx="4885">
                  <c:v>4.2460599999999999</c:v>
                </c:pt>
                <c:pt idx="4886">
                  <c:v>4.2473199999999993</c:v>
                </c:pt>
                <c:pt idx="4887">
                  <c:v>4.2482999999999995</c:v>
                </c:pt>
                <c:pt idx="4888">
                  <c:v>4.2490699999999997</c:v>
                </c:pt>
                <c:pt idx="4889">
                  <c:v>4.2496499999999999</c:v>
                </c:pt>
                <c:pt idx="4890">
                  <c:v>4.2500999999999998</c:v>
                </c:pt>
                <c:pt idx="4891">
                  <c:v>4.2510899999999996</c:v>
                </c:pt>
                <c:pt idx="4892">
                  <c:v>4.2522599999999997</c:v>
                </c:pt>
                <c:pt idx="4893">
                  <c:v>4.2531599999999994</c:v>
                </c:pt>
                <c:pt idx="4894">
                  <c:v>4.2542799999999996</c:v>
                </c:pt>
                <c:pt idx="4895">
                  <c:v>4.2557199999999993</c:v>
                </c:pt>
                <c:pt idx="4896">
                  <c:v>4.2568399999999995</c:v>
                </c:pt>
                <c:pt idx="4897">
                  <c:v>4.2576899999999993</c:v>
                </c:pt>
                <c:pt idx="4898">
                  <c:v>4.2583699999999993</c:v>
                </c:pt>
                <c:pt idx="4899">
                  <c:v>4.2597100000000001</c:v>
                </c:pt>
                <c:pt idx="4900">
                  <c:v>4.2609300000000001</c:v>
                </c:pt>
                <c:pt idx="4901">
                  <c:v>4.2619199999999999</c:v>
                </c:pt>
                <c:pt idx="4902">
                  <c:v>4.2626299999999997</c:v>
                </c:pt>
                <c:pt idx="4903">
                  <c:v>4.2638499999999997</c:v>
                </c:pt>
                <c:pt idx="4904">
                  <c:v>4.2651499999999993</c:v>
                </c:pt>
                <c:pt idx="4905">
                  <c:v>4.2661799999999994</c:v>
                </c:pt>
                <c:pt idx="4906">
                  <c:v>4.2669499999999996</c:v>
                </c:pt>
                <c:pt idx="4907">
                  <c:v>4.2675799999999997</c:v>
                </c:pt>
                <c:pt idx="4908">
                  <c:v>4.2688799999999993</c:v>
                </c:pt>
                <c:pt idx="4909">
                  <c:v>4.2700499999999995</c:v>
                </c:pt>
                <c:pt idx="4910">
                  <c:v>4.2709899999999994</c:v>
                </c:pt>
                <c:pt idx="4911">
                  <c:v>4.2717099999999997</c:v>
                </c:pt>
                <c:pt idx="4912">
                  <c:v>4.2726999999999995</c:v>
                </c:pt>
                <c:pt idx="4913">
                  <c:v>4.2740399999999994</c:v>
                </c:pt>
                <c:pt idx="4914">
                  <c:v>4.27508</c:v>
                </c:pt>
                <c:pt idx="4915">
                  <c:v>4.2758899999999995</c:v>
                </c:pt>
                <c:pt idx="4916">
                  <c:v>4.27651</c:v>
                </c:pt>
                <c:pt idx="4917">
                  <c:v>4.2776399999999999</c:v>
                </c:pt>
                <c:pt idx="4918">
                  <c:v>4.2788499999999994</c:v>
                </c:pt>
                <c:pt idx="4919">
                  <c:v>4.2798400000000001</c:v>
                </c:pt>
                <c:pt idx="4920">
                  <c:v>4.2805599999999995</c:v>
                </c:pt>
                <c:pt idx="4921">
                  <c:v>4.2821799999999994</c:v>
                </c:pt>
                <c:pt idx="4922">
                  <c:v>4.2833899999999998</c:v>
                </c:pt>
                <c:pt idx="4923">
                  <c:v>4.2843299999999997</c:v>
                </c:pt>
                <c:pt idx="4924">
                  <c:v>4.2850999999999999</c:v>
                </c:pt>
                <c:pt idx="4925">
                  <c:v>4.2856299999999994</c:v>
                </c:pt>
                <c:pt idx="4926">
                  <c:v>4.2860800000000001</c:v>
                </c:pt>
                <c:pt idx="4927">
                  <c:v>4.2872499999999993</c:v>
                </c:pt>
                <c:pt idx="4928">
                  <c:v>4.2883699999999996</c:v>
                </c:pt>
                <c:pt idx="4929">
                  <c:v>4.2892299999999999</c:v>
                </c:pt>
                <c:pt idx="4930">
                  <c:v>4.2904899999999992</c:v>
                </c:pt>
                <c:pt idx="4931">
                  <c:v>4.2918799999999999</c:v>
                </c:pt>
                <c:pt idx="4932">
                  <c:v>4.2929599999999999</c:v>
                </c:pt>
                <c:pt idx="4933">
                  <c:v>4.2937599999999998</c:v>
                </c:pt>
                <c:pt idx="4934">
                  <c:v>4.2943899999999999</c:v>
                </c:pt>
                <c:pt idx="4935">
                  <c:v>4.2957399999999994</c:v>
                </c:pt>
                <c:pt idx="4936">
                  <c:v>4.2969499999999998</c:v>
                </c:pt>
                <c:pt idx="4937">
                  <c:v>4.2978999999999994</c:v>
                </c:pt>
                <c:pt idx="4938">
                  <c:v>4.2986199999999997</c:v>
                </c:pt>
                <c:pt idx="4939">
                  <c:v>4.2991599999999996</c:v>
                </c:pt>
                <c:pt idx="4940">
                  <c:v>4.30023</c:v>
                </c:pt>
                <c:pt idx="4941">
                  <c:v>4.30145</c:v>
                </c:pt>
                <c:pt idx="4942">
                  <c:v>4.3023899999999999</c:v>
                </c:pt>
                <c:pt idx="4943">
                  <c:v>4.3035600000000001</c:v>
                </c:pt>
                <c:pt idx="4944">
                  <c:v>4.30504</c:v>
                </c:pt>
                <c:pt idx="4945">
                  <c:v>4.3061599999999993</c:v>
                </c:pt>
                <c:pt idx="4946">
                  <c:v>4.3070599999999999</c:v>
                </c:pt>
                <c:pt idx="4947">
                  <c:v>4.3077399999999999</c:v>
                </c:pt>
                <c:pt idx="4948">
                  <c:v>4.3086799999999998</c:v>
                </c:pt>
                <c:pt idx="4949">
                  <c:v>4.3100299999999994</c:v>
                </c:pt>
                <c:pt idx="4950">
                  <c:v>4.3110599999999994</c:v>
                </c:pt>
                <c:pt idx="4951">
                  <c:v>4.3118699999999999</c:v>
                </c:pt>
                <c:pt idx="4952">
                  <c:v>4.3124500000000001</c:v>
                </c:pt>
                <c:pt idx="4953">
                  <c:v>4.3129499999999998</c:v>
                </c:pt>
                <c:pt idx="4954">
                  <c:v>4.3133099999999995</c:v>
                </c:pt>
                <c:pt idx="4955">
                  <c:v>4.3142499999999995</c:v>
                </c:pt>
                <c:pt idx="4956">
                  <c:v>4.3153299999999994</c:v>
                </c:pt>
                <c:pt idx="4957">
                  <c:v>4.3161799999999992</c:v>
                </c:pt>
                <c:pt idx="4958">
                  <c:v>4.3170299999999999</c:v>
                </c:pt>
                <c:pt idx="4959">
                  <c:v>4.3185199999999995</c:v>
                </c:pt>
                <c:pt idx="4960">
                  <c:v>4.3196399999999997</c:v>
                </c:pt>
                <c:pt idx="4961">
                  <c:v>4.3205399999999994</c:v>
                </c:pt>
                <c:pt idx="4962">
                  <c:v>4.3212099999999998</c:v>
                </c:pt>
                <c:pt idx="4963">
                  <c:v>4.3227399999999996</c:v>
                </c:pt>
                <c:pt idx="4964">
                  <c:v>4.32395</c:v>
                </c:pt>
                <c:pt idx="4965">
                  <c:v>4.3248999999999995</c:v>
                </c:pt>
                <c:pt idx="4966">
                  <c:v>4.3256099999999993</c:v>
                </c:pt>
                <c:pt idx="4967">
                  <c:v>4.3261499999999993</c:v>
                </c:pt>
                <c:pt idx="4968">
                  <c:v>4.3275899999999998</c:v>
                </c:pt>
                <c:pt idx="4969">
                  <c:v>4.3287100000000001</c:v>
                </c:pt>
                <c:pt idx="4970">
                  <c:v>4.3295699999999995</c:v>
                </c:pt>
                <c:pt idx="4971">
                  <c:v>4.33047</c:v>
                </c:pt>
                <c:pt idx="4972">
                  <c:v>4.33195</c:v>
                </c:pt>
                <c:pt idx="4973">
                  <c:v>4.3331200000000001</c:v>
                </c:pt>
                <c:pt idx="4974">
                  <c:v>4.3339699999999999</c:v>
                </c:pt>
                <c:pt idx="4975">
                  <c:v>4.3346899999999993</c:v>
                </c:pt>
                <c:pt idx="4976">
                  <c:v>4.3352299999999993</c:v>
                </c:pt>
                <c:pt idx="4977">
                  <c:v>4.3364399999999996</c:v>
                </c:pt>
                <c:pt idx="4978">
                  <c:v>4.3376099999999997</c:v>
                </c:pt>
                <c:pt idx="4979">
                  <c:v>4.3385099999999994</c:v>
                </c:pt>
                <c:pt idx="4980">
                  <c:v>4.3391799999999998</c:v>
                </c:pt>
                <c:pt idx="4981">
                  <c:v>4.3403499999999999</c:v>
                </c:pt>
                <c:pt idx="4982">
                  <c:v>4.3416099999999993</c:v>
                </c:pt>
                <c:pt idx="4983">
                  <c:v>4.3426399999999994</c:v>
                </c:pt>
                <c:pt idx="4984">
                  <c:v>4.3433999999999999</c:v>
                </c:pt>
                <c:pt idx="4985">
                  <c:v>4.3442099999999995</c:v>
                </c:pt>
                <c:pt idx="4986">
                  <c:v>4.34565</c:v>
                </c:pt>
                <c:pt idx="4987">
                  <c:v>4.34673</c:v>
                </c:pt>
                <c:pt idx="4988">
                  <c:v>4.3475799999999998</c:v>
                </c:pt>
                <c:pt idx="4989">
                  <c:v>4.3482599999999998</c:v>
                </c:pt>
                <c:pt idx="4990">
                  <c:v>4.3495999999999997</c:v>
                </c:pt>
                <c:pt idx="4991">
                  <c:v>4.3508199999999997</c:v>
                </c:pt>
                <c:pt idx="4992">
                  <c:v>4.3517599999999996</c:v>
                </c:pt>
                <c:pt idx="4993">
                  <c:v>4.3524799999999999</c:v>
                </c:pt>
                <c:pt idx="4994">
                  <c:v>4.3530599999999993</c:v>
                </c:pt>
                <c:pt idx="4995">
                  <c:v>4.3543199999999995</c:v>
                </c:pt>
                <c:pt idx="4996">
                  <c:v>4.3554899999999996</c:v>
                </c:pt>
                <c:pt idx="4997">
                  <c:v>4.3563899999999993</c:v>
                </c:pt>
                <c:pt idx="4998">
                  <c:v>4.3571</c:v>
                </c:pt>
                <c:pt idx="4999">
                  <c:v>4.35764</c:v>
                </c:pt>
                <c:pt idx="5000">
                  <c:v>4.3590799999999996</c:v>
                </c:pt>
                <c:pt idx="5001">
                  <c:v>4.3601599999999996</c:v>
                </c:pt>
                <c:pt idx="5002">
                  <c:v>4.3610599999999993</c:v>
                </c:pt>
                <c:pt idx="5003">
                  <c:v>4.3625400000000001</c:v>
                </c:pt>
                <c:pt idx="5004">
                  <c:v>4.3638899999999996</c:v>
                </c:pt>
                <c:pt idx="5005">
                  <c:v>4.3649199999999997</c:v>
                </c:pt>
                <c:pt idx="5006">
                  <c:v>4.3657300000000001</c:v>
                </c:pt>
                <c:pt idx="5007">
                  <c:v>4.3663599999999994</c:v>
                </c:pt>
                <c:pt idx="5008">
                  <c:v>4.3668100000000001</c:v>
                </c:pt>
                <c:pt idx="5009">
                  <c:v>4.3680199999999996</c:v>
                </c:pt>
                <c:pt idx="5010">
                  <c:v>4.3691399999999998</c:v>
                </c:pt>
                <c:pt idx="5011">
                  <c:v>4.37</c:v>
                </c:pt>
                <c:pt idx="5012">
                  <c:v>4.3716999999999997</c:v>
                </c:pt>
                <c:pt idx="5013">
                  <c:v>4.3730099999999998</c:v>
                </c:pt>
                <c:pt idx="5014">
                  <c:v>4.3739999999999997</c:v>
                </c:pt>
                <c:pt idx="5015">
                  <c:v>4.3747999999999996</c:v>
                </c:pt>
                <c:pt idx="5016">
                  <c:v>4.3753899999999994</c:v>
                </c:pt>
                <c:pt idx="5017">
                  <c:v>4.3765099999999997</c:v>
                </c:pt>
                <c:pt idx="5018">
                  <c:v>4.3777200000000001</c:v>
                </c:pt>
                <c:pt idx="5019">
                  <c:v>4.3786699999999996</c:v>
                </c:pt>
                <c:pt idx="5020">
                  <c:v>4.3794299999999993</c:v>
                </c:pt>
                <c:pt idx="5021">
                  <c:v>4.3799699999999993</c:v>
                </c:pt>
                <c:pt idx="5022">
                  <c:v>4.3814500000000001</c:v>
                </c:pt>
                <c:pt idx="5023">
                  <c:v>4.3825799999999999</c:v>
                </c:pt>
                <c:pt idx="5024">
                  <c:v>4.38347</c:v>
                </c:pt>
                <c:pt idx="5025">
                  <c:v>4.38415</c:v>
                </c:pt>
                <c:pt idx="5026">
                  <c:v>4.3852699999999993</c:v>
                </c:pt>
                <c:pt idx="5027">
                  <c:v>4.3865699999999999</c:v>
                </c:pt>
                <c:pt idx="5028">
                  <c:v>4.3875599999999997</c:v>
                </c:pt>
                <c:pt idx="5029">
                  <c:v>4.3883299999999998</c:v>
                </c:pt>
                <c:pt idx="5030">
                  <c:v>4.3889100000000001</c:v>
                </c:pt>
                <c:pt idx="5031">
                  <c:v>4.39039</c:v>
                </c:pt>
                <c:pt idx="5032">
                  <c:v>4.3915099999999994</c:v>
                </c:pt>
                <c:pt idx="5033">
                  <c:v>4.3924099999999999</c:v>
                </c:pt>
                <c:pt idx="5034">
                  <c:v>4.3930899999999999</c:v>
                </c:pt>
                <c:pt idx="5035">
                  <c:v>4.3940799999999998</c:v>
                </c:pt>
                <c:pt idx="5036">
                  <c:v>4.3953799999999994</c:v>
                </c:pt>
                <c:pt idx="5037">
                  <c:v>4.3964099999999995</c:v>
                </c:pt>
                <c:pt idx="5038">
                  <c:v>4.3972199999999999</c:v>
                </c:pt>
                <c:pt idx="5039">
                  <c:v>4.3980299999999994</c:v>
                </c:pt>
                <c:pt idx="5040">
                  <c:v>4.39947</c:v>
                </c:pt>
                <c:pt idx="5041">
                  <c:v>4.4005899999999993</c:v>
                </c:pt>
                <c:pt idx="5042">
                  <c:v>4.40144</c:v>
                </c:pt>
                <c:pt idx="5043">
                  <c:v>4.40212</c:v>
                </c:pt>
                <c:pt idx="5044">
                  <c:v>4.4032799999999996</c:v>
                </c:pt>
                <c:pt idx="5045">
                  <c:v>4.4045399999999999</c:v>
                </c:pt>
                <c:pt idx="5046">
                  <c:v>4.4055299999999997</c:v>
                </c:pt>
                <c:pt idx="5047">
                  <c:v>4.4062899999999994</c:v>
                </c:pt>
                <c:pt idx="5048">
                  <c:v>4.4068799999999992</c:v>
                </c:pt>
                <c:pt idx="5049">
                  <c:v>4.4077799999999998</c:v>
                </c:pt>
                <c:pt idx="5050">
                  <c:v>4.4090299999999996</c:v>
                </c:pt>
                <c:pt idx="5051">
                  <c:v>4.4100199999999994</c:v>
                </c:pt>
                <c:pt idx="5052">
                  <c:v>4.4107899999999995</c:v>
                </c:pt>
                <c:pt idx="5053">
                  <c:v>4.4113699999999998</c:v>
                </c:pt>
                <c:pt idx="5054">
                  <c:v>4.4126699999999994</c:v>
                </c:pt>
                <c:pt idx="5055">
                  <c:v>4.4138399999999995</c:v>
                </c:pt>
                <c:pt idx="5056">
                  <c:v>4.4147799999999995</c:v>
                </c:pt>
                <c:pt idx="5057">
                  <c:v>4.4161299999999999</c:v>
                </c:pt>
                <c:pt idx="5058">
                  <c:v>4.4175199999999997</c:v>
                </c:pt>
                <c:pt idx="5059">
                  <c:v>4.4186499999999995</c:v>
                </c:pt>
                <c:pt idx="5060">
                  <c:v>4.4194599999999999</c:v>
                </c:pt>
                <c:pt idx="5061">
                  <c:v>4.4211599999999995</c:v>
                </c:pt>
                <c:pt idx="5062">
                  <c:v>4.4224199999999998</c:v>
                </c:pt>
                <c:pt idx="5063">
                  <c:v>4.4234499999999999</c:v>
                </c:pt>
                <c:pt idx="5064">
                  <c:v>4.42422</c:v>
                </c:pt>
                <c:pt idx="5065">
                  <c:v>4.4247999999999994</c:v>
                </c:pt>
                <c:pt idx="5066">
                  <c:v>4.4257</c:v>
                </c:pt>
                <c:pt idx="5067">
                  <c:v>4.4269999999999996</c:v>
                </c:pt>
                <c:pt idx="5068">
                  <c:v>4.4279899999999994</c:v>
                </c:pt>
                <c:pt idx="5069">
                  <c:v>4.4287599999999996</c:v>
                </c:pt>
                <c:pt idx="5070">
                  <c:v>4.4293399999999998</c:v>
                </c:pt>
                <c:pt idx="5071">
                  <c:v>4.4297899999999997</c:v>
                </c:pt>
                <c:pt idx="5072">
                  <c:v>4.4307799999999995</c:v>
                </c:pt>
                <c:pt idx="5073">
                  <c:v>4.43194</c:v>
                </c:pt>
                <c:pt idx="5074">
                  <c:v>4.4328399999999997</c:v>
                </c:pt>
                <c:pt idx="5075">
                  <c:v>4.4335199999999997</c:v>
                </c:pt>
                <c:pt idx="5076">
                  <c:v>4.4346799999999993</c:v>
                </c:pt>
                <c:pt idx="5077">
                  <c:v>4.4359399999999996</c:v>
                </c:pt>
                <c:pt idx="5078">
                  <c:v>4.4369799999999993</c:v>
                </c:pt>
                <c:pt idx="5079">
                  <c:v>4.4377399999999998</c:v>
                </c:pt>
                <c:pt idx="5080">
                  <c:v>4.43832</c:v>
                </c:pt>
                <c:pt idx="5081">
                  <c:v>4.4396299999999993</c:v>
                </c:pt>
                <c:pt idx="5082">
                  <c:v>4.4407899999999998</c:v>
                </c:pt>
                <c:pt idx="5083">
                  <c:v>4.4416899999999995</c:v>
                </c:pt>
                <c:pt idx="5084">
                  <c:v>4.4424099999999997</c:v>
                </c:pt>
                <c:pt idx="5085">
                  <c:v>4.4429499999999997</c:v>
                </c:pt>
                <c:pt idx="5086">
                  <c:v>4.4443899999999994</c:v>
                </c:pt>
                <c:pt idx="5087">
                  <c:v>4.4455099999999996</c:v>
                </c:pt>
                <c:pt idx="5088">
                  <c:v>4.4463599999999994</c:v>
                </c:pt>
                <c:pt idx="5089">
                  <c:v>4.44726</c:v>
                </c:pt>
                <c:pt idx="5090">
                  <c:v>4.4487499999999995</c:v>
                </c:pt>
                <c:pt idx="5091">
                  <c:v>4.44991</c:v>
                </c:pt>
                <c:pt idx="5092">
                  <c:v>4.4508099999999997</c:v>
                </c:pt>
                <c:pt idx="5093">
                  <c:v>4.4519299999999999</c:v>
                </c:pt>
                <c:pt idx="5094">
                  <c:v>4.4533699999999996</c:v>
                </c:pt>
                <c:pt idx="5095">
                  <c:v>4.4544999999999995</c:v>
                </c:pt>
                <c:pt idx="5096">
                  <c:v>4.4553499999999993</c:v>
                </c:pt>
                <c:pt idx="5097">
                  <c:v>4.4560199999999996</c:v>
                </c:pt>
                <c:pt idx="5098">
                  <c:v>4.4571899999999998</c:v>
                </c:pt>
                <c:pt idx="5099">
                  <c:v>4.45845</c:v>
                </c:pt>
                <c:pt idx="5100">
                  <c:v>4.4594399999999998</c:v>
                </c:pt>
                <c:pt idx="5101">
                  <c:v>4.4601999999999995</c:v>
                </c:pt>
                <c:pt idx="5102">
                  <c:v>4.4607799999999997</c:v>
                </c:pt>
                <c:pt idx="5103">
                  <c:v>4.4614599999999998</c:v>
                </c:pt>
                <c:pt idx="5104">
                  <c:v>4.4628099999999993</c:v>
                </c:pt>
                <c:pt idx="5105">
                  <c:v>4.4637899999999995</c:v>
                </c:pt>
                <c:pt idx="5106">
                  <c:v>4.4645999999999999</c:v>
                </c:pt>
                <c:pt idx="5107">
                  <c:v>4.4654599999999993</c:v>
                </c:pt>
                <c:pt idx="5108">
                  <c:v>4.46685</c:v>
                </c:pt>
                <c:pt idx="5109">
                  <c:v>4.4679699999999993</c:v>
                </c:pt>
                <c:pt idx="5110">
                  <c:v>4.4688299999999996</c:v>
                </c:pt>
                <c:pt idx="5111">
                  <c:v>4.4695</c:v>
                </c:pt>
                <c:pt idx="5112">
                  <c:v>4.4702599999999997</c:v>
                </c:pt>
                <c:pt idx="5113">
                  <c:v>4.4716100000000001</c:v>
                </c:pt>
                <c:pt idx="5114">
                  <c:v>4.4726900000000001</c:v>
                </c:pt>
                <c:pt idx="5115">
                  <c:v>4.4734999999999996</c:v>
                </c:pt>
                <c:pt idx="5116">
                  <c:v>4.4741299999999997</c:v>
                </c:pt>
                <c:pt idx="5117">
                  <c:v>4.4754299999999994</c:v>
                </c:pt>
                <c:pt idx="5118">
                  <c:v>4.4766399999999997</c:v>
                </c:pt>
                <c:pt idx="5119">
                  <c:v>4.4775899999999993</c:v>
                </c:pt>
                <c:pt idx="5120">
                  <c:v>4.4787499999999998</c:v>
                </c:pt>
                <c:pt idx="5121">
                  <c:v>4.4802399999999993</c:v>
                </c:pt>
                <c:pt idx="5122">
                  <c:v>4.4813599999999996</c:v>
                </c:pt>
                <c:pt idx="5123">
                  <c:v>4.4822599999999992</c:v>
                </c:pt>
                <c:pt idx="5124">
                  <c:v>4.4829299999999996</c:v>
                </c:pt>
                <c:pt idx="5125">
                  <c:v>4.4834699999999996</c:v>
                </c:pt>
                <c:pt idx="5126">
                  <c:v>4.4840999999999998</c:v>
                </c:pt>
                <c:pt idx="5127">
                  <c:v>4.48536</c:v>
                </c:pt>
                <c:pt idx="5128">
                  <c:v>4.4863499999999998</c:v>
                </c:pt>
                <c:pt idx="5129">
                  <c:v>4.4871499999999997</c:v>
                </c:pt>
                <c:pt idx="5130">
                  <c:v>4.4881899999999995</c:v>
                </c:pt>
                <c:pt idx="5131">
                  <c:v>4.4895299999999994</c:v>
                </c:pt>
                <c:pt idx="5132">
                  <c:v>4.4906099999999993</c:v>
                </c:pt>
                <c:pt idx="5133">
                  <c:v>4.4914199999999997</c:v>
                </c:pt>
                <c:pt idx="5134">
                  <c:v>4.4920999999999998</c:v>
                </c:pt>
                <c:pt idx="5135">
                  <c:v>4.4933999999999994</c:v>
                </c:pt>
                <c:pt idx="5136">
                  <c:v>4.4946099999999998</c:v>
                </c:pt>
                <c:pt idx="5137">
                  <c:v>4.4955499999999997</c:v>
                </c:pt>
                <c:pt idx="5138">
                  <c:v>4.4967199999999998</c:v>
                </c:pt>
                <c:pt idx="5139">
                  <c:v>4.4981599999999995</c:v>
                </c:pt>
                <c:pt idx="5140">
                  <c:v>4.4993299999999996</c:v>
                </c:pt>
                <c:pt idx="5141">
                  <c:v>4.5002299999999993</c:v>
                </c:pt>
                <c:pt idx="5142">
                  <c:v>4.5013499999999995</c:v>
                </c:pt>
                <c:pt idx="5143">
                  <c:v>4.5027900000000001</c:v>
                </c:pt>
                <c:pt idx="5144">
                  <c:v>4.5039099999999994</c:v>
                </c:pt>
                <c:pt idx="5145">
                  <c:v>4.5047600000000001</c:v>
                </c:pt>
                <c:pt idx="5146">
                  <c:v>4.5054400000000001</c:v>
                </c:pt>
                <c:pt idx="5147">
                  <c:v>4.5059800000000001</c:v>
                </c:pt>
                <c:pt idx="5148">
                  <c:v>4.5070099999999993</c:v>
                </c:pt>
                <c:pt idx="5149">
                  <c:v>4.5081799999999994</c:v>
                </c:pt>
                <c:pt idx="5150">
                  <c:v>4.50908</c:v>
                </c:pt>
                <c:pt idx="5151">
                  <c:v>4.5104199999999999</c:v>
                </c:pt>
                <c:pt idx="5152">
                  <c:v>4.5118599999999995</c:v>
                </c:pt>
                <c:pt idx="5153">
                  <c:v>4.5129399999999995</c:v>
                </c:pt>
                <c:pt idx="5154">
                  <c:v>4.5137899999999993</c:v>
                </c:pt>
                <c:pt idx="5155">
                  <c:v>4.5144699999999993</c:v>
                </c:pt>
                <c:pt idx="5156">
                  <c:v>4.51518</c:v>
                </c:pt>
                <c:pt idx="5157">
                  <c:v>4.5165799999999994</c:v>
                </c:pt>
                <c:pt idx="5158">
                  <c:v>4.5176099999999995</c:v>
                </c:pt>
                <c:pt idx="5159">
                  <c:v>4.5184199999999999</c:v>
                </c:pt>
                <c:pt idx="5160">
                  <c:v>4.51905</c:v>
                </c:pt>
                <c:pt idx="5161">
                  <c:v>4.5195400000000001</c:v>
                </c:pt>
                <c:pt idx="5162">
                  <c:v>4.5207600000000001</c:v>
                </c:pt>
                <c:pt idx="5163">
                  <c:v>4.5218799999999995</c:v>
                </c:pt>
                <c:pt idx="5164">
                  <c:v>4.5227299999999993</c:v>
                </c:pt>
                <c:pt idx="5165">
                  <c:v>4.5244399999999994</c:v>
                </c:pt>
                <c:pt idx="5166">
                  <c:v>4.5257399999999999</c:v>
                </c:pt>
                <c:pt idx="5167">
                  <c:v>4.5267299999999997</c:v>
                </c:pt>
                <c:pt idx="5168">
                  <c:v>4.5274899999999993</c:v>
                </c:pt>
                <c:pt idx="5169">
                  <c:v>4.5281199999999995</c:v>
                </c:pt>
                <c:pt idx="5170">
                  <c:v>4.52902</c:v>
                </c:pt>
                <c:pt idx="5171">
                  <c:v>4.5303199999999997</c:v>
                </c:pt>
                <c:pt idx="5172">
                  <c:v>4.5313099999999995</c:v>
                </c:pt>
                <c:pt idx="5173">
                  <c:v>4.5320799999999997</c:v>
                </c:pt>
                <c:pt idx="5174">
                  <c:v>4.5331099999999998</c:v>
                </c:pt>
                <c:pt idx="5175">
                  <c:v>4.5344599999999993</c:v>
                </c:pt>
                <c:pt idx="5176">
                  <c:v>4.5355299999999996</c:v>
                </c:pt>
                <c:pt idx="5177">
                  <c:v>4.53634</c:v>
                </c:pt>
                <c:pt idx="5178">
                  <c:v>4.5370200000000001</c:v>
                </c:pt>
                <c:pt idx="5179">
                  <c:v>4.5374699999999999</c:v>
                </c:pt>
                <c:pt idx="5180">
                  <c:v>4.5383199999999997</c:v>
                </c:pt>
                <c:pt idx="5181">
                  <c:v>4.5395300000000001</c:v>
                </c:pt>
                <c:pt idx="5182">
                  <c:v>4.5404799999999996</c:v>
                </c:pt>
                <c:pt idx="5183">
                  <c:v>4.5411899999999994</c:v>
                </c:pt>
                <c:pt idx="5184">
                  <c:v>4.5421800000000001</c:v>
                </c:pt>
                <c:pt idx="5185">
                  <c:v>4.5435299999999996</c:v>
                </c:pt>
                <c:pt idx="5186">
                  <c:v>4.5445599999999997</c:v>
                </c:pt>
                <c:pt idx="5187">
                  <c:v>4.5453699999999992</c:v>
                </c:pt>
                <c:pt idx="5188">
                  <c:v>4.5459999999999994</c:v>
                </c:pt>
                <c:pt idx="5189">
                  <c:v>4.5473499999999998</c:v>
                </c:pt>
                <c:pt idx="5190">
                  <c:v>4.5485199999999999</c:v>
                </c:pt>
                <c:pt idx="5191">
                  <c:v>4.5494599999999998</c:v>
                </c:pt>
                <c:pt idx="5192">
                  <c:v>4.5501800000000001</c:v>
                </c:pt>
                <c:pt idx="5193">
                  <c:v>4.5515699999999999</c:v>
                </c:pt>
                <c:pt idx="5194">
                  <c:v>4.5528299999999993</c:v>
                </c:pt>
                <c:pt idx="5195">
                  <c:v>4.55382</c:v>
                </c:pt>
                <c:pt idx="5196">
                  <c:v>4.5545799999999996</c:v>
                </c:pt>
                <c:pt idx="5197">
                  <c:v>4.5551699999999995</c:v>
                </c:pt>
                <c:pt idx="5198">
                  <c:v>4.5560199999999993</c:v>
                </c:pt>
                <c:pt idx="5199">
                  <c:v>4.5573199999999998</c:v>
                </c:pt>
                <c:pt idx="5200">
                  <c:v>4.5582599999999998</c:v>
                </c:pt>
                <c:pt idx="5201">
                  <c:v>4.5590299999999999</c:v>
                </c:pt>
                <c:pt idx="5202">
                  <c:v>4.5602899999999993</c:v>
                </c:pt>
                <c:pt idx="5203">
                  <c:v>4.5615899999999998</c:v>
                </c:pt>
                <c:pt idx="5204">
                  <c:v>4.5626199999999999</c:v>
                </c:pt>
                <c:pt idx="5205">
                  <c:v>4.5634299999999994</c:v>
                </c:pt>
                <c:pt idx="5206">
                  <c:v>4.5640099999999997</c:v>
                </c:pt>
                <c:pt idx="5207">
                  <c:v>4.5655000000000001</c:v>
                </c:pt>
                <c:pt idx="5208">
                  <c:v>4.5666699999999993</c:v>
                </c:pt>
                <c:pt idx="5209">
                  <c:v>4.5675599999999994</c:v>
                </c:pt>
                <c:pt idx="5210">
                  <c:v>4.5682399999999994</c:v>
                </c:pt>
                <c:pt idx="5211">
                  <c:v>4.5692299999999992</c:v>
                </c:pt>
                <c:pt idx="5212">
                  <c:v>4.57057</c:v>
                </c:pt>
                <c:pt idx="5213">
                  <c:v>4.5716099999999997</c:v>
                </c:pt>
                <c:pt idx="5214">
                  <c:v>4.5723699999999994</c:v>
                </c:pt>
                <c:pt idx="5215">
                  <c:v>4.5732200000000001</c:v>
                </c:pt>
                <c:pt idx="5216">
                  <c:v>4.5746599999999997</c:v>
                </c:pt>
                <c:pt idx="5217">
                  <c:v>4.57578</c:v>
                </c:pt>
                <c:pt idx="5218">
                  <c:v>4.5766399999999994</c:v>
                </c:pt>
                <c:pt idx="5219">
                  <c:v>4.5775399999999999</c:v>
                </c:pt>
                <c:pt idx="5220">
                  <c:v>4.5790199999999999</c:v>
                </c:pt>
                <c:pt idx="5221">
                  <c:v>4.58019</c:v>
                </c:pt>
                <c:pt idx="5222">
                  <c:v>4.5810399999999998</c:v>
                </c:pt>
                <c:pt idx="5223">
                  <c:v>4.5817600000000001</c:v>
                </c:pt>
                <c:pt idx="5224">
                  <c:v>4.5829299999999993</c:v>
                </c:pt>
                <c:pt idx="5225">
                  <c:v>4.5841799999999999</c:v>
                </c:pt>
                <c:pt idx="5226">
                  <c:v>4.5852199999999996</c:v>
                </c:pt>
                <c:pt idx="5227">
                  <c:v>4.5859799999999993</c:v>
                </c:pt>
                <c:pt idx="5228">
                  <c:v>4.5870099999999994</c:v>
                </c:pt>
                <c:pt idx="5229">
                  <c:v>4.5883599999999998</c:v>
                </c:pt>
                <c:pt idx="5230">
                  <c:v>4.5894399999999997</c:v>
                </c:pt>
                <c:pt idx="5231">
                  <c:v>4.5902499999999993</c:v>
                </c:pt>
                <c:pt idx="5232">
                  <c:v>4.5909199999999997</c:v>
                </c:pt>
                <c:pt idx="5233">
                  <c:v>4.5922299999999998</c:v>
                </c:pt>
                <c:pt idx="5234">
                  <c:v>4.5934399999999993</c:v>
                </c:pt>
                <c:pt idx="5235">
                  <c:v>4.5943799999999992</c:v>
                </c:pt>
                <c:pt idx="5236">
                  <c:v>4.5955499999999994</c:v>
                </c:pt>
                <c:pt idx="5237">
                  <c:v>4.5969899999999999</c:v>
                </c:pt>
                <c:pt idx="5238">
                  <c:v>4.59816</c:v>
                </c:pt>
                <c:pt idx="5239">
                  <c:v>4.5990500000000001</c:v>
                </c:pt>
                <c:pt idx="5240">
                  <c:v>4.5997300000000001</c:v>
                </c:pt>
                <c:pt idx="5241">
                  <c:v>4.6002700000000001</c:v>
                </c:pt>
                <c:pt idx="5242">
                  <c:v>4.60067</c:v>
                </c:pt>
                <c:pt idx="5243">
                  <c:v>4.6019699999999997</c:v>
                </c:pt>
                <c:pt idx="5244">
                  <c:v>4.6030099999999994</c:v>
                </c:pt>
                <c:pt idx="5245">
                  <c:v>4.6038199999999998</c:v>
                </c:pt>
                <c:pt idx="5246">
                  <c:v>4.6044399999999994</c:v>
                </c:pt>
                <c:pt idx="5247">
                  <c:v>4.6059299999999999</c:v>
                </c:pt>
                <c:pt idx="5248">
                  <c:v>4.6071</c:v>
                </c:pt>
                <c:pt idx="5249">
                  <c:v>4.60799</c:v>
                </c:pt>
                <c:pt idx="5250">
                  <c:v>4.6093399999999995</c:v>
                </c:pt>
                <c:pt idx="5251">
                  <c:v>4.6107299999999993</c:v>
                </c:pt>
                <c:pt idx="5252">
                  <c:v>4.6118099999999993</c:v>
                </c:pt>
                <c:pt idx="5253">
                  <c:v>4.6126699999999996</c:v>
                </c:pt>
                <c:pt idx="5254">
                  <c:v>4.6132900000000001</c:v>
                </c:pt>
                <c:pt idx="5255">
                  <c:v>4.6138300000000001</c:v>
                </c:pt>
                <c:pt idx="5256">
                  <c:v>4.6148699999999998</c:v>
                </c:pt>
                <c:pt idx="5257">
                  <c:v>4.6160299999999994</c:v>
                </c:pt>
                <c:pt idx="5258">
                  <c:v>4.61693</c:v>
                </c:pt>
                <c:pt idx="5259">
                  <c:v>4.6182799999999995</c:v>
                </c:pt>
                <c:pt idx="5260">
                  <c:v>4.6196699999999993</c:v>
                </c:pt>
                <c:pt idx="5261">
                  <c:v>4.6208</c:v>
                </c:pt>
                <c:pt idx="5262">
                  <c:v>4.6215999999999999</c:v>
                </c:pt>
                <c:pt idx="5263">
                  <c:v>4.6222799999999999</c:v>
                </c:pt>
                <c:pt idx="5264">
                  <c:v>4.62277</c:v>
                </c:pt>
                <c:pt idx="5265">
                  <c:v>4.6242099999999997</c:v>
                </c:pt>
                <c:pt idx="5266">
                  <c:v>4.6252899999999997</c:v>
                </c:pt>
                <c:pt idx="5267">
                  <c:v>4.6261399999999995</c:v>
                </c:pt>
                <c:pt idx="5268">
                  <c:v>4.6267699999999996</c:v>
                </c:pt>
                <c:pt idx="5269">
                  <c:v>4.6273099999999996</c:v>
                </c:pt>
                <c:pt idx="5270">
                  <c:v>4.6286999999999994</c:v>
                </c:pt>
                <c:pt idx="5271">
                  <c:v>4.6297799999999993</c:v>
                </c:pt>
                <c:pt idx="5272">
                  <c:v>4.63063</c:v>
                </c:pt>
                <c:pt idx="5273">
                  <c:v>4.6312599999999993</c:v>
                </c:pt>
                <c:pt idx="5274">
                  <c:v>4.63279</c:v>
                </c:pt>
                <c:pt idx="5275">
                  <c:v>4.6339600000000001</c:v>
                </c:pt>
                <c:pt idx="5276">
                  <c:v>4.6349</c:v>
                </c:pt>
                <c:pt idx="5277">
                  <c:v>4.63558</c:v>
                </c:pt>
                <c:pt idx="5278">
                  <c:v>4.6363799999999999</c:v>
                </c:pt>
                <c:pt idx="5279">
                  <c:v>4.6377299999999995</c:v>
                </c:pt>
                <c:pt idx="5280">
                  <c:v>4.6388099999999994</c:v>
                </c:pt>
                <c:pt idx="5281">
                  <c:v>4.6396600000000001</c:v>
                </c:pt>
                <c:pt idx="5282">
                  <c:v>4.6402899999999994</c:v>
                </c:pt>
                <c:pt idx="5283">
                  <c:v>4.6416399999999998</c:v>
                </c:pt>
                <c:pt idx="5284">
                  <c:v>4.6428499999999993</c:v>
                </c:pt>
                <c:pt idx="5285">
                  <c:v>4.6437499999999998</c:v>
                </c:pt>
                <c:pt idx="5286">
                  <c:v>4.6445099999999995</c:v>
                </c:pt>
                <c:pt idx="5287">
                  <c:v>4.6450499999999995</c:v>
                </c:pt>
                <c:pt idx="5288">
                  <c:v>4.64649</c:v>
                </c:pt>
                <c:pt idx="5289">
                  <c:v>4.6476599999999992</c:v>
                </c:pt>
                <c:pt idx="5290">
                  <c:v>4.6485099999999999</c:v>
                </c:pt>
                <c:pt idx="5291">
                  <c:v>4.6491899999999999</c:v>
                </c:pt>
                <c:pt idx="5292">
                  <c:v>4.6503499999999995</c:v>
                </c:pt>
                <c:pt idx="5293">
                  <c:v>4.6516099999999998</c:v>
                </c:pt>
                <c:pt idx="5294">
                  <c:v>4.6525999999999996</c:v>
                </c:pt>
                <c:pt idx="5295">
                  <c:v>4.6533599999999993</c:v>
                </c:pt>
                <c:pt idx="5296">
                  <c:v>4.6549800000000001</c:v>
                </c:pt>
                <c:pt idx="5297">
                  <c:v>4.6561899999999996</c:v>
                </c:pt>
                <c:pt idx="5298">
                  <c:v>4.6571799999999994</c:v>
                </c:pt>
                <c:pt idx="5299">
                  <c:v>4.6578999999999997</c:v>
                </c:pt>
                <c:pt idx="5300">
                  <c:v>4.6584899999999996</c:v>
                </c:pt>
                <c:pt idx="5301">
                  <c:v>4.6593799999999996</c:v>
                </c:pt>
                <c:pt idx="5302">
                  <c:v>4.6606399999999999</c:v>
                </c:pt>
                <c:pt idx="5303">
                  <c:v>4.6616299999999997</c:v>
                </c:pt>
                <c:pt idx="5304">
                  <c:v>4.6623899999999994</c:v>
                </c:pt>
                <c:pt idx="5305">
                  <c:v>4.6629799999999992</c:v>
                </c:pt>
                <c:pt idx="5306">
                  <c:v>4.6640600000000001</c:v>
                </c:pt>
                <c:pt idx="5307">
                  <c:v>4.6652699999999996</c:v>
                </c:pt>
                <c:pt idx="5308">
                  <c:v>4.6662099999999995</c:v>
                </c:pt>
                <c:pt idx="5309">
                  <c:v>4.6669299999999998</c:v>
                </c:pt>
                <c:pt idx="5310">
                  <c:v>4.6679599999999999</c:v>
                </c:pt>
                <c:pt idx="5311">
                  <c:v>4.6693099999999994</c:v>
                </c:pt>
                <c:pt idx="5312">
                  <c:v>4.67035</c:v>
                </c:pt>
                <c:pt idx="5313">
                  <c:v>4.6713800000000001</c:v>
                </c:pt>
                <c:pt idx="5314">
                  <c:v>4.673</c:v>
                </c:pt>
                <c:pt idx="5315">
                  <c:v>4.6742099999999995</c:v>
                </c:pt>
                <c:pt idx="5316">
                  <c:v>4.6751499999999995</c:v>
                </c:pt>
                <c:pt idx="5317">
                  <c:v>4.6759199999999996</c:v>
                </c:pt>
                <c:pt idx="5318">
                  <c:v>4.67713</c:v>
                </c:pt>
                <c:pt idx="5319">
                  <c:v>4.6784299999999996</c:v>
                </c:pt>
                <c:pt idx="5320">
                  <c:v>4.6794599999999997</c:v>
                </c:pt>
                <c:pt idx="5321">
                  <c:v>4.6802299999999999</c:v>
                </c:pt>
                <c:pt idx="5322">
                  <c:v>4.68086</c:v>
                </c:pt>
                <c:pt idx="5323">
                  <c:v>4.6813099999999999</c:v>
                </c:pt>
                <c:pt idx="5324">
                  <c:v>4.6826999999999996</c:v>
                </c:pt>
                <c:pt idx="5325">
                  <c:v>4.6837799999999996</c:v>
                </c:pt>
                <c:pt idx="5326">
                  <c:v>4.68459</c:v>
                </c:pt>
                <c:pt idx="5327">
                  <c:v>4.6858899999999997</c:v>
                </c:pt>
                <c:pt idx="5328">
                  <c:v>4.6872400000000001</c:v>
                </c:pt>
                <c:pt idx="5329">
                  <c:v>4.6883099999999995</c:v>
                </c:pt>
                <c:pt idx="5330">
                  <c:v>4.68912</c:v>
                </c:pt>
                <c:pt idx="5331">
                  <c:v>4.6897500000000001</c:v>
                </c:pt>
                <c:pt idx="5332">
                  <c:v>4.6902499999999998</c:v>
                </c:pt>
                <c:pt idx="5333">
                  <c:v>4.69123</c:v>
                </c:pt>
                <c:pt idx="5334">
                  <c:v>4.6923999999999992</c:v>
                </c:pt>
                <c:pt idx="5335">
                  <c:v>4.6932999999999998</c:v>
                </c:pt>
                <c:pt idx="5336">
                  <c:v>4.6948299999999996</c:v>
                </c:pt>
                <c:pt idx="5337">
                  <c:v>4.6962199999999994</c:v>
                </c:pt>
                <c:pt idx="5338">
                  <c:v>4.6972499999999995</c:v>
                </c:pt>
                <c:pt idx="5339">
                  <c:v>4.6981099999999998</c:v>
                </c:pt>
                <c:pt idx="5340">
                  <c:v>4.6987399999999999</c:v>
                </c:pt>
                <c:pt idx="5341">
                  <c:v>4.69923</c:v>
                </c:pt>
                <c:pt idx="5342">
                  <c:v>4.7002199999999998</c:v>
                </c:pt>
                <c:pt idx="5343">
                  <c:v>4.70139</c:v>
                </c:pt>
                <c:pt idx="5344">
                  <c:v>4.70228</c:v>
                </c:pt>
                <c:pt idx="5345">
                  <c:v>4.7029999999999994</c:v>
                </c:pt>
                <c:pt idx="5346">
                  <c:v>4.7045300000000001</c:v>
                </c:pt>
                <c:pt idx="5347">
                  <c:v>4.7057399999999996</c:v>
                </c:pt>
                <c:pt idx="5348">
                  <c:v>4.70669</c:v>
                </c:pt>
                <c:pt idx="5349">
                  <c:v>4.70763</c:v>
                </c:pt>
                <c:pt idx="5350">
                  <c:v>4.7091599999999998</c:v>
                </c:pt>
                <c:pt idx="5351">
                  <c:v>4.7103299999999999</c:v>
                </c:pt>
                <c:pt idx="5352">
                  <c:v>4.7112699999999998</c:v>
                </c:pt>
                <c:pt idx="5353">
                  <c:v>4.7119399999999994</c:v>
                </c:pt>
                <c:pt idx="5354">
                  <c:v>4.7127099999999995</c:v>
                </c:pt>
                <c:pt idx="5355">
                  <c:v>4.7140999999999993</c:v>
                </c:pt>
                <c:pt idx="5356">
                  <c:v>4.7151799999999993</c:v>
                </c:pt>
                <c:pt idx="5357">
                  <c:v>4.7160299999999999</c:v>
                </c:pt>
                <c:pt idx="5358">
                  <c:v>4.7166600000000001</c:v>
                </c:pt>
                <c:pt idx="5359">
                  <c:v>4.7171499999999993</c:v>
                </c:pt>
                <c:pt idx="5360">
                  <c:v>4.7179599999999997</c:v>
                </c:pt>
                <c:pt idx="5361">
                  <c:v>4.7191799999999997</c:v>
                </c:pt>
                <c:pt idx="5362">
                  <c:v>4.7201199999999996</c:v>
                </c:pt>
                <c:pt idx="5363">
                  <c:v>4.7208799999999993</c:v>
                </c:pt>
                <c:pt idx="5364">
                  <c:v>4.72187</c:v>
                </c:pt>
                <c:pt idx="5365">
                  <c:v>4.7232199999999995</c:v>
                </c:pt>
                <c:pt idx="5366">
                  <c:v>4.7242499999999996</c:v>
                </c:pt>
                <c:pt idx="5367">
                  <c:v>4.72506</c:v>
                </c:pt>
                <c:pt idx="5368">
                  <c:v>4.7263599999999997</c:v>
                </c:pt>
                <c:pt idx="5369">
                  <c:v>4.7277100000000001</c:v>
                </c:pt>
                <c:pt idx="5370">
                  <c:v>4.7287399999999993</c:v>
                </c:pt>
                <c:pt idx="5371">
                  <c:v>4.7295499999999997</c:v>
                </c:pt>
                <c:pt idx="5372">
                  <c:v>4.7301799999999998</c:v>
                </c:pt>
                <c:pt idx="5373">
                  <c:v>4.7309000000000001</c:v>
                </c:pt>
                <c:pt idx="5374">
                  <c:v>4.7322499999999996</c:v>
                </c:pt>
                <c:pt idx="5375">
                  <c:v>4.7332799999999997</c:v>
                </c:pt>
                <c:pt idx="5376">
                  <c:v>4.7343099999999998</c:v>
                </c:pt>
                <c:pt idx="5377">
                  <c:v>4.7358899999999995</c:v>
                </c:pt>
                <c:pt idx="5378">
                  <c:v>4.7370999999999999</c:v>
                </c:pt>
                <c:pt idx="5379">
                  <c:v>4.7380899999999997</c:v>
                </c:pt>
                <c:pt idx="5380">
                  <c:v>4.73881</c:v>
                </c:pt>
                <c:pt idx="5381">
                  <c:v>4.7396099999999999</c:v>
                </c:pt>
                <c:pt idx="5382">
                  <c:v>4.7410099999999993</c:v>
                </c:pt>
                <c:pt idx="5383">
                  <c:v>4.7420899999999993</c:v>
                </c:pt>
                <c:pt idx="5384">
                  <c:v>4.7429399999999999</c:v>
                </c:pt>
                <c:pt idx="5385">
                  <c:v>4.7437899999999997</c:v>
                </c:pt>
                <c:pt idx="5386">
                  <c:v>4.7452699999999997</c:v>
                </c:pt>
                <c:pt idx="5387">
                  <c:v>4.7463999999999995</c:v>
                </c:pt>
                <c:pt idx="5388">
                  <c:v>4.7473000000000001</c:v>
                </c:pt>
                <c:pt idx="5389">
                  <c:v>4.7479699999999996</c:v>
                </c:pt>
                <c:pt idx="5390">
                  <c:v>4.7487300000000001</c:v>
                </c:pt>
                <c:pt idx="5391">
                  <c:v>4.7500799999999996</c:v>
                </c:pt>
                <c:pt idx="5392">
                  <c:v>4.7511599999999996</c:v>
                </c:pt>
                <c:pt idx="5393">
                  <c:v>4.75197</c:v>
                </c:pt>
                <c:pt idx="5394">
                  <c:v>4.7526399999999995</c:v>
                </c:pt>
                <c:pt idx="5395">
                  <c:v>4.7541199999999995</c:v>
                </c:pt>
                <c:pt idx="5396">
                  <c:v>4.7552899999999996</c:v>
                </c:pt>
                <c:pt idx="5397">
                  <c:v>4.7561899999999993</c:v>
                </c:pt>
                <c:pt idx="5398">
                  <c:v>4.7569099999999995</c:v>
                </c:pt>
                <c:pt idx="5399">
                  <c:v>4.7574499999999995</c:v>
                </c:pt>
                <c:pt idx="5400">
                  <c:v>4.7587099999999998</c:v>
                </c:pt>
                <c:pt idx="5401">
                  <c:v>4.75983</c:v>
                </c:pt>
                <c:pt idx="5402">
                  <c:v>4.7607299999999997</c:v>
                </c:pt>
                <c:pt idx="5403">
                  <c:v>4.7614000000000001</c:v>
                </c:pt>
                <c:pt idx="5404">
                  <c:v>4.7626099999999996</c:v>
                </c:pt>
                <c:pt idx="5405">
                  <c:v>4.7638699999999998</c:v>
                </c:pt>
                <c:pt idx="5406">
                  <c:v>4.7648599999999997</c:v>
                </c:pt>
                <c:pt idx="5407">
                  <c:v>4.7656199999999993</c:v>
                </c:pt>
                <c:pt idx="5408">
                  <c:v>4.7662499999999994</c:v>
                </c:pt>
                <c:pt idx="5409">
                  <c:v>4.76715</c:v>
                </c:pt>
                <c:pt idx="5410">
                  <c:v>4.7684099999999994</c:v>
                </c:pt>
                <c:pt idx="5411">
                  <c:v>4.7694000000000001</c:v>
                </c:pt>
                <c:pt idx="5412">
                  <c:v>4.7701599999999997</c:v>
                </c:pt>
                <c:pt idx="5413">
                  <c:v>4.7707499999999996</c:v>
                </c:pt>
                <c:pt idx="5414">
                  <c:v>4.7722299999999995</c:v>
                </c:pt>
                <c:pt idx="5415">
                  <c:v>4.7733499999999998</c:v>
                </c:pt>
                <c:pt idx="5416">
                  <c:v>4.7742499999999994</c:v>
                </c:pt>
                <c:pt idx="5417">
                  <c:v>4.7753699999999997</c:v>
                </c:pt>
                <c:pt idx="5418">
                  <c:v>4.7768099999999993</c:v>
                </c:pt>
                <c:pt idx="5419">
                  <c:v>4.7779299999999996</c:v>
                </c:pt>
                <c:pt idx="5420">
                  <c:v>4.7787899999999999</c:v>
                </c:pt>
                <c:pt idx="5421">
                  <c:v>4.7794599999999994</c:v>
                </c:pt>
                <c:pt idx="5422">
                  <c:v>4.7808099999999998</c:v>
                </c:pt>
                <c:pt idx="5423">
                  <c:v>4.7820199999999993</c:v>
                </c:pt>
                <c:pt idx="5424">
                  <c:v>4.78301</c:v>
                </c:pt>
                <c:pt idx="5425">
                  <c:v>4.7837299999999994</c:v>
                </c:pt>
                <c:pt idx="5426">
                  <c:v>4.7847200000000001</c:v>
                </c:pt>
                <c:pt idx="5427">
                  <c:v>4.7861099999999999</c:v>
                </c:pt>
                <c:pt idx="5428">
                  <c:v>4.78714</c:v>
                </c:pt>
                <c:pt idx="5429">
                  <c:v>4.7879499999999995</c:v>
                </c:pt>
                <c:pt idx="5430">
                  <c:v>4.7896099999999997</c:v>
                </c:pt>
                <c:pt idx="5431">
                  <c:v>4.79087</c:v>
                </c:pt>
                <c:pt idx="5432">
                  <c:v>4.7918599999999998</c:v>
                </c:pt>
                <c:pt idx="5433">
                  <c:v>4.7926199999999994</c:v>
                </c:pt>
                <c:pt idx="5434">
                  <c:v>4.7932099999999993</c:v>
                </c:pt>
                <c:pt idx="5435">
                  <c:v>4.7940999999999994</c:v>
                </c:pt>
                <c:pt idx="5436">
                  <c:v>4.7953599999999996</c:v>
                </c:pt>
                <c:pt idx="5437">
                  <c:v>4.7963499999999994</c:v>
                </c:pt>
                <c:pt idx="5438">
                  <c:v>4.7977400000000001</c:v>
                </c:pt>
                <c:pt idx="5439">
                  <c:v>4.7992299999999997</c:v>
                </c:pt>
                <c:pt idx="5440">
                  <c:v>4.8003499999999999</c:v>
                </c:pt>
                <c:pt idx="5441">
                  <c:v>4.8012499999999996</c:v>
                </c:pt>
                <c:pt idx="5442">
                  <c:v>4.80192</c:v>
                </c:pt>
                <c:pt idx="5443">
                  <c:v>4.8024199999999997</c:v>
                </c:pt>
                <c:pt idx="5444">
                  <c:v>4.8028199999999996</c:v>
                </c:pt>
                <c:pt idx="5445">
                  <c:v>4.8041700000000001</c:v>
                </c:pt>
                <c:pt idx="5446">
                  <c:v>4.8051999999999992</c:v>
                </c:pt>
                <c:pt idx="5447">
                  <c:v>4.8059599999999998</c:v>
                </c:pt>
                <c:pt idx="5448">
                  <c:v>4.8074499999999993</c:v>
                </c:pt>
                <c:pt idx="5449">
                  <c:v>4.8087499999999999</c:v>
                </c:pt>
                <c:pt idx="5450">
                  <c:v>4.8097399999999997</c:v>
                </c:pt>
                <c:pt idx="5451">
                  <c:v>4.8105500000000001</c:v>
                </c:pt>
                <c:pt idx="5452">
                  <c:v>4.8111299999999995</c:v>
                </c:pt>
                <c:pt idx="5453">
                  <c:v>4.8122499999999997</c:v>
                </c:pt>
                <c:pt idx="5454">
                  <c:v>4.8134699999999997</c:v>
                </c:pt>
                <c:pt idx="5455">
                  <c:v>4.8144099999999996</c:v>
                </c:pt>
                <c:pt idx="5456">
                  <c:v>4.8151699999999993</c:v>
                </c:pt>
                <c:pt idx="5457">
                  <c:v>4.8157099999999993</c:v>
                </c:pt>
                <c:pt idx="5458">
                  <c:v>4.81616</c:v>
                </c:pt>
                <c:pt idx="5459">
                  <c:v>4.8175499999999998</c:v>
                </c:pt>
                <c:pt idx="5460">
                  <c:v>4.8185899999999995</c:v>
                </c:pt>
                <c:pt idx="5461">
                  <c:v>4.8193999999999999</c:v>
                </c:pt>
                <c:pt idx="5462">
                  <c:v>4.8206499999999997</c:v>
                </c:pt>
                <c:pt idx="5463">
                  <c:v>4.8220499999999999</c:v>
                </c:pt>
                <c:pt idx="5464">
                  <c:v>4.82308</c:v>
                </c:pt>
                <c:pt idx="5465">
                  <c:v>4.8238899999999996</c:v>
                </c:pt>
                <c:pt idx="5466">
                  <c:v>4.8245199999999997</c:v>
                </c:pt>
                <c:pt idx="5467">
                  <c:v>4.8258199999999993</c:v>
                </c:pt>
                <c:pt idx="5468">
                  <c:v>4.8270299999999997</c:v>
                </c:pt>
                <c:pt idx="5469">
                  <c:v>4.8279799999999993</c:v>
                </c:pt>
                <c:pt idx="5470">
                  <c:v>4.8286899999999999</c:v>
                </c:pt>
                <c:pt idx="5471">
                  <c:v>4.8302699999999996</c:v>
                </c:pt>
                <c:pt idx="5472">
                  <c:v>4.83148</c:v>
                </c:pt>
                <c:pt idx="5473">
                  <c:v>4.8324199999999999</c:v>
                </c:pt>
                <c:pt idx="5474">
                  <c:v>4.8335900000000001</c:v>
                </c:pt>
                <c:pt idx="5475">
                  <c:v>4.83507</c:v>
                </c:pt>
                <c:pt idx="5476">
                  <c:v>4.8362400000000001</c:v>
                </c:pt>
                <c:pt idx="5477">
                  <c:v>4.8371399999999998</c:v>
                </c:pt>
                <c:pt idx="5478">
                  <c:v>4.8378099999999993</c:v>
                </c:pt>
                <c:pt idx="5479">
                  <c:v>4.8385799999999994</c:v>
                </c:pt>
                <c:pt idx="5480">
                  <c:v>4.8399299999999998</c:v>
                </c:pt>
                <c:pt idx="5481">
                  <c:v>4.8409999999999993</c:v>
                </c:pt>
                <c:pt idx="5482">
                  <c:v>4.8418099999999997</c:v>
                </c:pt>
                <c:pt idx="5483">
                  <c:v>4.8424899999999997</c:v>
                </c:pt>
                <c:pt idx="5484">
                  <c:v>4.8431599999999992</c:v>
                </c:pt>
                <c:pt idx="5485">
                  <c:v>4.8445499999999999</c:v>
                </c:pt>
                <c:pt idx="5486">
                  <c:v>4.8455899999999996</c:v>
                </c:pt>
                <c:pt idx="5487">
                  <c:v>4.8463899999999995</c:v>
                </c:pt>
                <c:pt idx="5488">
                  <c:v>4.8469799999999994</c:v>
                </c:pt>
                <c:pt idx="5489">
                  <c:v>4.8481499999999995</c:v>
                </c:pt>
                <c:pt idx="5490">
                  <c:v>4.8493599999999999</c:v>
                </c:pt>
                <c:pt idx="5491">
                  <c:v>4.8503499999999997</c:v>
                </c:pt>
                <c:pt idx="5492">
                  <c:v>4.85107</c:v>
                </c:pt>
                <c:pt idx="5493">
                  <c:v>4.8522799999999995</c:v>
                </c:pt>
                <c:pt idx="5494">
                  <c:v>4.8536299999999999</c:v>
                </c:pt>
                <c:pt idx="5495">
                  <c:v>4.8546100000000001</c:v>
                </c:pt>
                <c:pt idx="5496">
                  <c:v>4.8554199999999996</c:v>
                </c:pt>
                <c:pt idx="5497">
                  <c:v>4.8562799999999999</c:v>
                </c:pt>
                <c:pt idx="5498">
                  <c:v>4.8576699999999997</c:v>
                </c:pt>
                <c:pt idx="5499">
                  <c:v>4.8587899999999999</c:v>
                </c:pt>
                <c:pt idx="5500">
                  <c:v>4.8596499999999994</c:v>
                </c:pt>
                <c:pt idx="5501">
                  <c:v>4.8603199999999998</c:v>
                </c:pt>
                <c:pt idx="5502">
                  <c:v>4.8612599999999997</c:v>
                </c:pt>
                <c:pt idx="5503">
                  <c:v>4.8626100000000001</c:v>
                </c:pt>
                <c:pt idx="5504">
                  <c:v>4.8635999999999999</c:v>
                </c:pt>
                <c:pt idx="5505">
                  <c:v>4.8644099999999995</c:v>
                </c:pt>
                <c:pt idx="5506">
                  <c:v>4.86585</c:v>
                </c:pt>
                <c:pt idx="5507">
                  <c:v>4.8671499999999996</c:v>
                </c:pt>
                <c:pt idx="5508">
                  <c:v>4.8681399999999995</c:v>
                </c:pt>
                <c:pt idx="5509">
                  <c:v>4.8689399999999994</c:v>
                </c:pt>
                <c:pt idx="5510">
                  <c:v>4.8695299999999992</c:v>
                </c:pt>
                <c:pt idx="5511">
                  <c:v>4.8706499999999995</c:v>
                </c:pt>
                <c:pt idx="5512">
                  <c:v>4.8718599999999999</c:v>
                </c:pt>
                <c:pt idx="5513">
                  <c:v>4.8728099999999994</c:v>
                </c:pt>
                <c:pt idx="5514">
                  <c:v>4.87357</c:v>
                </c:pt>
                <c:pt idx="5515">
                  <c:v>4.8747799999999994</c:v>
                </c:pt>
                <c:pt idx="5516">
                  <c:v>4.8760899999999996</c:v>
                </c:pt>
                <c:pt idx="5517">
                  <c:v>4.8771199999999997</c:v>
                </c:pt>
                <c:pt idx="5518">
                  <c:v>4.8778799999999993</c:v>
                </c:pt>
                <c:pt idx="5519">
                  <c:v>4.8785099999999995</c:v>
                </c:pt>
                <c:pt idx="5520">
                  <c:v>4.8798199999999996</c:v>
                </c:pt>
                <c:pt idx="5521">
                  <c:v>4.8809800000000001</c:v>
                </c:pt>
                <c:pt idx="5522">
                  <c:v>4.8819299999999997</c:v>
                </c:pt>
                <c:pt idx="5523">
                  <c:v>4.8826499999999999</c:v>
                </c:pt>
                <c:pt idx="5524">
                  <c:v>4.8838099999999995</c:v>
                </c:pt>
                <c:pt idx="5525">
                  <c:v>4.8851199999999997</c:v>
                </c:pt>
                <c:pt idx="5526">
                  <c:v>4.8861499999999998</c:v>
                </c:pt>
                <c:pt idx="5527">
                  <c:v>4.8869099999999994</c:v>
                </c:pt>
                <c:pt idx="5528">
                  <c:v>4.8874999999999993</c:v>
                </c:pt>
                <c:pt idx="5529">
                  <c:v>4.8886199999999995</c:v>
                </c:pt>
                <c:pt idx="5530">
                  <c:v>4.8898299999999999</c:v>
                </c:pt>
                <c:pt idx="5531">
                  <c:v>4.8907799999999995</c:v>
                </c:pt>
                <c:pt idx="5532">
                  <c:v>4.89154</c:v>
                </c:pt>
                <c:pt idx="5533">
                  <c:v>4.8927499999999995</c:v>
                </c:pt>
                <c:pt idx="5534">
                  <c:v>4.8940599999999996</c:v>
                </c:pt>
                <c:pt idx="5535">
                  <c:v>4.8950899999999997</c:v>
                </c:pt>
                <c:pt idx="5536">
                  <c:v>4.8958499999999994</c:v>
                </c:pt>
                <c:pt idx="5537">
                  <c:v>4.8967099999999997</c:v>
                </c:pt>
                <c:pt idx="5538">
                  <c:v>4.8981399999999997</c:v>
                </c:pt>
                <c:pt idx="5539">
                  <c:v>4.8992199999999997</c:v>
                </c:pt>
                <c:pt idx="5540">
                  <c:v>4.9001199999999994</c:v>
                </c:pt>
                <c:pt idx="5541">
                  <c:v>4.9007499999999995</c:v>
                </c:pt>
                <c:pt idx="5542">
                  <c:v>4.9019199999999996</c:v>
                </c:pt>
                <c:pt idx="5543">
                  <c:v>4.9031799999999999</c:v>
                </c:pt>
                <c:pt idx="5544">
                  <c:v>4.9041600000000001</c:v>
                </c:pt>
                <c:pt idx="5545">
                  <c:v>4.9049299999999993</c:v>
                </c:pt>
                <c:pt idx="5546">
                  <c:v>4.9055099999999996</c:v>
                </c:pt>
                <c:pt idx="5547">
                  <c:v>4.9059599999999994</c:v>
                </c:pt>
                <c:pt idx="5548">
                  <c:v>4.9073500000000001</c:v>
                </c:pt>
                <c:pt idx="5549">
                  <c:v>4.9083899999999998</c:v>
                </c:pt>
                <c:pt idx="5550">
                  <c:v>4.9098699999999997</c:v>
                </c:pt>
                <c:pt idx="5551">
                  <c:v>4.9113499999999997</c:v>
                </c:pt>
                <c:pt idx="5552">
                  <c:v>4.9125199999999998</c:v>
                </c:pt>
                <c:pt idx="5553">
                  <c:v>4.9134199999999995</c:v>
                </c:pt>
                <c:pt idx="5554">
                  <c:v>4.9141399999999997</c:v>
                </c:pt>
                <c:pt idx="5555">
                  <c:v>4.9152999999999993</c:v>
                </c:pt>
                <c:pt idx="5556">
                  <c:v>4.9166099999999995</c:v>
                </c:pt>
                <c:pt idx="5557">
                  <c:v>4.9175999999999993</c:v>
                </c:pt>
                <c:pt idx="5558">
                  <c:v>4.9183599999999998</c:v>
                </c:pt>
                <c:pt idx="5559">
                  <c:v>4.9199799999999998</c:v>
                </c:pt>
                <c:pt idx="5560">
                  <c:v>4.9212299999999995</c:v>
                </c:pt>
                <c:pt idx="5561">
                  <c:v>4.92218</c:v>
                </c:pt>
                <c:pt idx="5562">
                  <c:v>4.9229399999999996</c:v>
                </c:pt>
                <c:pt idx="5563">
                  <c:v>4.9235199999999999</c:v>
                </c:pt>
                <c:pt idx="5564">
                  <c:v>4.9244199999999996</c:v>
                </c:pt>
                <c:pt idx="5565">
                  <c:v>4.9256799999999998</c:v>
                </c:pt>
                <c:pt idx="5566">
                  <c:v>4.9266699999999997</c:v>
                </c:pt>
                <c:pt idx="5567">
                  <c:v>4.9273899999999999</c:v>
                </c:pt>
                <c:pt idx="5568">
                  <c:v>4.9279699999999993</c:v>
                </c:pt>
                <c:pt idx="5569">
                  <c:v>4.9292699999999998</c:v>
                </c:pt>
                <c:pt idx="5570">
                  <c:v>4.9304399999999999</c:v>
                </c:pt>
                <c:pt idx="5571">
                  <c:v>4.9313899999999995</c:v>
                </c:pt>
                <c:pt idx="5572">
                  <c:v>4.9320599999999999</c:v>
                </c:pt>
                <c:pt idx="5573">
                  <c:v>4.9325999999999999</c:v>
                </c:pt>
                <c:pt idx="5574">
                  <c:v>4.9336799999999998</c:v>
                </c:pt>
                <c:pt idx="5575">
                  <c:v>4.9348899999999993</c:v>
                </c:pt>
                <c:pt idx="5576">
                  <c:v>4.9357899999999999</c:v>
                </c:pt>
                <c:pt idx="5577">
                  <c:v>4.9365099999999993</c:v>
                </c:pt>
                <c:pt idx="5578">
                  <c:v>4.9375</c:v>
                </c:pt>
                <c:pt idx="5579">
                  <c:v>4.9388899999999998</c:v>
                </c:pt>
                <c:pt idx="5580">
                  <c:v>4.9399199999999999</c:v>
                </c:pt>
                <c:pt idx="5581">
                  <c:v>4.9407299999999994</c:v>
                </c:pt>
                <c:pt idx="5582">
                  <c:v>4.9413099999999996</c:v>
                </c:pt>
                <c:pt idx="5583">
                  <c:v>4.9424799999999998</c:v>
                </c:pt>
                <c:pt idx="5584">
                  <c:v>4.9436899999999993</c:v>
                </c:pt>
                <c:pt idx="5585">
                  <c:v>4.94468</c:v>
                </c:pt>
                <c:pt idx="5586">
                  <c:v>4.9453999999999994</c:v>
                </c:pt>
                <c:pt idx="5587">
                  <c:v>4.9462099999999998</c:v>
                </c:pt>
                <c:pt idx="5588">
                  <c:v>4.9476499999999994</c:v>
                </c:pt>
                <c:pt idx="5589">
                  <c:v>4.9487299999999994</c:v>
                </c:pt>
                <c:pt idx="5590">
                  <c:v>4.9495800000000001</c:v>
                </c:pt>
                <c:pt idx="5591">
                  <c:v>4.9502099999999993</c:v>
                </c:pt>
                <c:pt idx="5592">
                  <c:v>4.9511499999999993</c:v>
                </c:pt>
                <c:pt idx="5593">
                  <c:v>4.9524499999999998</c:v>
                </c:pt>
                <c:pt idx="5594">
                  <c:v>4.9534899999999995</c:v>
                </c:pt>
                <c:pt idx="5595">
                  <c:v>4.9546999999999999</c:v>
                </c:pt>
                <c:pt idx="5596">
                  <c:v>4.9562299999999997</c:v>
                </c:pt>
                <c:pt idx="5597">
                  <c:v>4.9573999999999998</c:v>
                </c:pt>
                <c:pt idx="5598">
                  <c:v>4.9583399999999997</c:v>
                </c:pt>
                <c:pt idx="5599">
                  <c:v>4.9590099999999993</c:v>
                </c:pt>
                <c:pt idx="5600">
                  <c:v>4.9602299999999993</c:v>
                </c:pt>
                <c:pt idx="5601">
                  <c:v>4.9614799999999999</c:v>
                </c:pt>
                <c:pt idx="5602">
                  <c:v>4.9625199999999996</c:v>
                </c:pt>
                <c:pt idx="5603">
                  <c:v>4.9632799999999992</c:v>
                </c:pt>
                <c:pt idx="5604">
                  <c:v>4.9638599999999995</c:v>
                </c:pt>
                <c:pt idx="5605">
                  <c:v>4.9645799999999998</c:v>
                </c:pt>
                <c:pt idx="5606">
                  <c:v>4.9658899999999999</c:v>
                </c:pt>
                <c:pt idx="5607">
                  <c:v>4.96692</c:v>
                </c:pt>
                <c:pt idx="5608">
                  <c:v>4.9677299999999995</c:v>
                </c:pt>
                <c:pt idx="5609">
                  <c:v>4.96854</c:v>
                </c:pt>
                <c:pt idx="5610">
                  <c:v>4.96997</c:v>
                </c:pt>
                <c:pt idx="5611">
                  <c:v>4.9710999999999999</c:v>
                </c:pt>
                <c:pt idx="5612">
                  <c:v>4.9719499999999996</c:v>
                </c:pt>
                <c:pt idx="5613">
                  <c:v>4.97262</c:v>
                </c:pt>
                <c:pt idx="5614">
                  <c:v>4.9741499999999998</c:v>
                </c:pt>
                <c:pt idx="5615">
                  <c:v>4.9753599999999993</c:v>
                </c:pt>
                <c:pt idx="5616">
                  <c:v>4.9762599999999999</c:v>
                </c:pt>
                <c:pt idx="5617">
                  <c:v>4.9769799999999993</c:v>
                </c:pt>
                <c:pt idx="5618">
                  <c:v>4.97837</c:v>
                </c:pt>
                <c:pt idx="5619">
                  <c:v>4.9796299999999993</c:v>
                </c:pt>
                <c:pt idx="5620">
                  <c:v>4.9805799999999998</c:v>
                </c:pt>
                <c:pt idx="5621">
                  <c:v>4.9813399999999994</c:v>
                </c:pt>
                <c:pt idx="5622">
                  <c:v>4.9829099999999995</c:v>
                </c:pt>
                <c:pt idx="5623">
                  <c:v>4.9841699999999998</c:v>
                </c:pt>
                <c:pt idx="5624">
                  <c:v>4.9851099999999997</c:v>
                </c:pt>
                <c:pt idx="5625">
                  <c:v>4.9858799999999999</c:v>
                </c:pt>
                <c:pt idx="5626">
                  <c:v>4.9872699999999996</c:v>
                </c:pt>
                <c:pt idx="5627">
                  <c:v>4.9885299999999999</c:v>
                </c:pt>
                <c:pt idx="5628">
                  <c:v>4.9895100000000001</c:v>
                </c:pt>
                <c:pt idx="5629">
                  <c:v>4.9902799999999994</c:v>
                </c:pt>
                <c:pt idx="5630">
                  <c:v>4.9908599999999996</c:v>
                </c:pt>
                <c:pt idx="5631">
                  <c:v>4.9921699999999998</c:v>
                </c:pt>
                <c:pt idx="5632">
                  <c:v>4.9933299999999994</c:v>
                </c:pt>
                <c:pt idx="5633">
                  <c:v>4.9942799999999998</c:v>
                </c:pt>
                <c:pt idx="5634">
                  <c:v>4.9949499999999993</c:v>
                </c:pt>
                <c:pt idx="5635">
                  <c:v>4.9954899999999993</c:v>
                </c:pt>
                <c:pt idx="5636">
                  <c:v>4.99594</c:v>
                </c:pt>
                <c:pt idx="5637">
                  <c:v>4.9972899999999996</c:v>
                </c:pt>
                <c:pt idx="5638">
                  <c:v>4.9983199999999997</c:v>
                </c:pt>
                <c:pt idx="5639">
                  <c:v>4.9991300000000001</c:v>
                </c:pt>
                <c:pt idx="5640">
                  <c:v>4.9997599999999993</c:v>
                </c:pt>
                <c:pt idx="5641">
                  <c:v>5.0010599999999998</c:v>
                </c:pt>
                <c:pt idx="5642">
                  <c:v>5.0022699999999993</c:v>
                </c:pt>
                <c:pt idx="5643">
                  <c:v>5.0031699999999999</c:v>
                </c:pt>
                <c:pt idx="5644">
                  <c:v>5.0041099999999998</c:v>
                </c:pt>
                <c:pt idx="5645">
                  <c:v>5.0056399999999996</c:v>
                </c:pt>
                <c:pt idx="5646">
                  <c:v>5.0068099999999998</c:v>
                </c:pt>
                <c:pt idx="5647">
                  <c:v>5.0077499999999997</c:v>
                </c:pt>
                <c:pt idx="5648">
                  <c:v>5.0091000000000001</c:v>
                </c:pt>
                <c:pt idx="5649">
                  <c:v>5.0104899999999999</c:v>
                </c:pt>
                <c:pt idx="5650">
                  <c:v>5.0116199999999997</c:v>
                </c:pt>
                <c:pt idx="5651">
                  <c:v>5.0124299999999993</c:v>
                </c:pt>
                <c:pt idx="5652">
                  <c:v>5.0130999999999997</c:v>
                </c:pt>
                <c:pt idx="5653">
                  <c:v>5.0146299999999995</c:v>
                </c:pt>
                <c:pt idx="5654">
                  <c:v>5.01579</c:v>
                </c:pt>
                <c:pt idx="5655">
                  <c:v>5.0167399999999995</c:v>
                </c:pt>
                <c:pt idx="5656">
                  <c:v>5.0174099999999999</c:v>
                </c:pt>
                <c:pt idx="5657">
                  <c:v>5.0179499999999999</c:v>
                </c:pt>
                <c:pt idx="5658">
                  <c:v>5.0183999999999997</c:v>
                </c:pt>
                <c:pt idx="5659">
                  <c:v>5.0187099999999996</c:v>
                </c:pt>
                <c:pt idx="5660">
                  <c:v>5.0199699999999998</c:v>
                </c:pt>
                <c:pt idx="5661">
                  <c:v>5.0209599999999996</c:v>
                </c:pt>
                <c:pt idx="5662">
                  <c:v>5.0217199999999993</c:v>
                </c:pt>
                <c:pt idx="5663">
                  <c:v>5.0233399999999993</c:v>
                </c:pt>
                <c:pt idx="5664">
                  <c:v>5.0245999999999995</c:v>
                </c:pt>
                <c:pt idx="5665">
                  <c:v>5.0255399999999995</c:v>
                </c:pt>
                <c:pt idx="5666">
                  <c:v>5.0262599999999997</c:v>
                </c:pt>
                <c:pt idx="5667">
                  <c:v>5.0276999999999994</c:v>
                </c:pt>
                <c:pt idx="5668">
                  <c:v>5.0289599999999997</c:v>
                </c:pt>
                <c:pt idx="5669">
                  <c:v>5.0299399999999999</c:v>
                </c:pt>
                <c:pt idx="5670">
                  <c:v>5.03071</c:v>
                </c:pt>
                <c:pt idx="5671">
                  <c:v>5.0312899999999994</c:v>
                </c:pt>
                <c:pt idx="5672">
                  <c:v>5.0321899999999999</c:v>
                </c:pt>
                <c:pt idx="5673">
                  <c:v>5.0334499999999993</c:v>
                </c:pt>
                <c:pt idx="5674">
                  <c:v>5.03444</c:v>
                </c:pt>
                <c:pt idx="5675">
                  <c:v>5.0351999999999997</c:v>
                </c:pt>
                <c:pt idx="5676">
                  <c:v>5.0360100000000001</c:v>
                </c:pt>
                <c:pt idx="5677">
                  <c:v>5.0374499999999998</c:v>
                </c:pt>
                <c:pt idx="5678">
                  <c:v>5.0385200000000001</c:v>
                </c:pt>
                <c:pt idx="5679">
                  <c:v>5.0393799999999995</c:v>
                </c:pt>
                <c:pt idx="5680">
                  <c:v>5.0402800000000001</c:v>
                </c:pt>
                <c:pt idx="5681">
                  <c:v>5.04176</c:v>
                </c:pt>
                <c:pt idx="5682">
                  <c:v>5.0428799999999994</c:v>
                </c:pt>
                <c:pt idx="5683">
                  <c:v>5.0437799999999999</c:v>
                </c:pt>
                <c:pt idx="5684">
                  <c:v>5.0444499999999994</c:v>
                </c:pt>
                <c:pt idx="5685">
                  <c:v>5.0449899999999994</c:v>
                </c:pt>
                <c:pt idx="5686">
                  <c:v>5.04603</c:v>
                </c:pt>
                <c:pt idx="5687">
                  <c:v>5.0472399999999995</c:v>
                </c:pt>
                <c:pt idx="5688">
                  <c:v>5.0481400000000001</c:v>
                </c:pt>
                <c:pt idx="5689">
                  <c:v>5.0488599999999995</c:v>
                </c:pt>
                <c:pt idx="5690">
                  <c:v>5.0504299999999995</c:v>
                </c:pt>
                <c:pt idx="5691">
                  <c:v>5.0516399999999999</c:v>
                </c:pt>
                <c:pt idx="5692">
                  <c:v>5.0525399999999996</c:v>
                </c:pt>
                <c:pt idx="5693">
                  <c:v>5.0532999999999992</c:v>
                </c:pt>
                <c:pt idx="5694">
                  <c:v>5.0548799999999998</c:v>
                </c:pt>
                <c:pt idx="5695">
                  <c:v>5.0560899999999993</c:v>
                </c:pt>
                <c:pt idx="5696">
                  <c:v>5.0570299999999992</c:v>
                </c:pt>
                <c:pt idx="5697">
                  <c:v>5.0577499999999995</c:v>
                </c:pt>
                <c:pt idx="5698">
                  <c:v>5.0583399999999994</c:v>
                </c:pt>
                <c:pt idx="5699">
                  <c:v>5.0594099999999997</c:v>
                </c:pt>
                <c:pt idx="5700">
                  <c:v>5.0606299999999997</c:v>
                </c:pt>
                <c:pt idx="5701">
                  <c:v>5.0615699999999997</c:v>
                </c:pt>
                <c:pt idx="5702">
                  <c:v>5.06229</c:v>
                </c:pt>
                <c:pt idx="5703">
                  <c:v>5.0632799999999998</c:v>
                </c:pt>
                <c:pt idx="5704">
                  <c:v>5.0646199999999997</c:v>
                </c:pt>
                <c:pt idx="5705">
                  <c:v>5.0656599999999994</c:v>
                </c:pt>
                <c:pt idx="5706">
                  <c:v>5.0664699999999998</c:v>
                </c:pt>
                <c:pt idx="5707">
                  <c:v>5.0673199999999996</c:v>
                </c:pt>
                <c:pt idx="5708">
                  <c:v>5.0687999999999995</c:v>
                </c:pt>
                <c:pt idx="5709">
                  <c:v>5.0699299999999994</c:v>
                </c:pt>
                <c:pt idx="5710">
                  <c:v>5.0707800000000001</c:v>
                </c:pt>
                <c:pt idx="5711">
                  <c:v>5.0714499999999996</c:v>
                </c:pt>
                <c:pt idx="5712">
                  <c:v>5.0726199999999997</c:v>
                </c:pt>
                <c:pt idx="5713">
                  <c:v>5.0738799999999999</c:v>
                </c:pt>
                <c:pt idx="5714">
                  <c:v>5.0748699999999998</c:v>
                </c:pt>
                <c:pt idx="5715">
                  <c:v>5.0756299999999994</c:v>
                </c:pt>
                <c:pt idx="5716">
                  <c:v>5.0768399999999998</c:v>
                </c:pt>
                <c:pt idx="5717">
                  <c:v>5.0781899999999993</c:v>
                </c:pt>
                <c:pt idx="5718">
                  <c:v>5.0792199999999994</c:v>
                </c:pt>
                <c:pt idx="5719">
                  <c:v>5.0799899999999996</c:v>
                </c:pt>
                <c:pt idx="5720">
                  <c:v>5.0806199999999997</c:v>
                </c:pt>
                <c:pt idx="5721">
                  <c:v>5.08134</c:v>
                </c:pt>
                <c:pt idx="5722">
                  <c:v>5.0826399999999996</c:v>
                </c:pt>
                <c:pt idx="5723">
                  <c:v>5.0836699999999997</c:v>
                </c:pt>
                <c:pt idx="5724">
                  <c:v>5.0846999999999998</c:v>
                </c:pt>
                <c:pt idx="5725">
                  <c:v>5.0863199999999997</c:v>
                </c:pt>
                <c:pt idx="5726">
                  <c:v>5.0875300000000001</c:v>
                </c:pt>
                <c:pt idx="5727">
                  <c:v>5.0884799999999997</c:v>
                </c:pt>
                <c:pt idx="5728">
                  <c:v>5.0891999999999999</c:v>
                </c:pt>
                <c:pt idx="5729">
                  <c:v>5.0897799999999993</c:v>
                </c:pt>
                <c:pt idx="5730">
                  <c:v>5.09023</c:v>
                </c:pt>
                <c:pt idx="5731">
                  <c:v>5.0915799999999996</c:v>
                </c:pt>
                <c:pt idx="5732">
                  <c:v>5.0926099999999996</c:v>
                </c:pt>
                <c:pt idx="5733">
                  <c:v>5.0934200000000001</c:v>
                </c:pt>
                <c:pt idx="5734">
                  <c:v>5.0942699999999999</c:v>
                </c:pt>
                <c:pt idx="5735">
                  <c:v>5.0957099999999995</c:v>
                </c:pt>
                <c:pt idx="5736">
                  <c:v>5.0968299999999997</c:v>
                </c:pt>
                <c:pt idx="5737">
                  <c:v>5.0977299999999994</c:v>
                </c:pt>
                <c:pt idx="5738">
                  <c:v>5.0988499999999997</c:v>
                </c:pt>
                <c:pt idx="5739">
                  <c:v>5.1002899999999993</c:v>
                </c:pt>
                <c:pt idx="5740">
                  <c:v>5.1013699999999993</c:v>
                </c:pt>
                <c:pt idx="5741">
                  <c:v>5.10222</c:v>
                </c:pt>
                <c:pt idx="5742">
                  <c:v>5.1029</c:v>
                </c:pt>
                <c:pt idx="5743">
                  <c:v>5.1040700000000001</c:v>
                </c:pt>
                <c:pt idx="5744">
                  <c:v>5.1053199999999999</c:v>
                </c:pt>
                <c:pt idx="5745">
                  <c:v>5.1063099999999997</c:v>
                </c:pt>
                <c:pt idx="5746">
                  <c:v>5.1070799999999998</c:v>
                </c:pt>
                <c:pt idx="5747">
                  <c:v>5.1078799999999998</c:v>
                </c:pt>
                <c:pt idx="5748">
                  <c:v>5.1093199999999994</c:v>
                </c:pt>
                <c:pt idx="5749">
                  <c:v>5.1103999999999994</c:v>
                </c:pt>
                <c:pt idx="5750">
                  <c:v>5.1112500000000001</c:v>
                </c:pt>
                <c:pt idx="5751">
                  <c:v>5.1125599999999993</c:v>
                </c:pt>
                <c:pt idx="5752">
                  <c:v>5.11395</c:v>
                </c:pt>
                <c:pt idx="5753">
                  <c:v>5.11503</c:v>
                </c:pt>
                <c:pt idx="5754">
                  <c:v>5.1158399999999995</c:v>
                </c:pt>
                <c:pt idx="5755">
                  <c:v>5.1166899999999993</c:v>
                </c:pt>
                <c:pt idx="5756">
                  <c:v>5.1181700000000001</c:v>
                </c:pt>
                <c:pt idx="5757">
                  <c:v>5.1192899999999995</c:v>
                </c:pt>
                <c:pt idx="5758">
                  <c:v>5.1201499999999998</c:v>
                </c:pt>
                <c:pt idx="5759">
                  <c:v>5.12087</c:v>
                </c:pt>
                <c:pt idx="5760">
                  <c:v>5.1213599999999992</c:v>
                </c:pt>
                <c:pt idx="5761">
                  <c:v>5.1223899999999993</c:v>
                </c:pt>
                <c:pt idx="5762">
                  <c:v>5.1236099999999993</c:v>
                </c:pt>
                <c:pt idx="5763">
                  <c:v>5.1245099999999999</c:v>
                </c:pt>
                <c:pt idx="5764">
                  <c:v>5.1252199999999997</c:v>
                </c:pt>
                <c:pt idx="5765">
                  <c:v>5.1257599999999996</c:v>
                </c:pt>
                <c:pt idx="5766">
                  <c:v>5.1270199999999999</c:v>
                </c:pt>
                <c:pt idx="5767">
                  <c:v>5.12819</c:v>
                </c:pt>
                <c:pt idx="5768">
                  <c:v>5.1290899999999997</c:v>
                </c:pt>
                <c:pt idx="5769">
                  <c:v>5.1297600000000001</c:v>
                </c:pt>
                <c:pt idx="5770">
                  <c:v>5.1311499999999999</c:v>
                </c:pt>
                <c:pt idx="5771">
                  <c:v>5.1323699999999999</c:v>
                </c:pt>
                <c:pt idx="5772">
                  <c:v>5.1333500000000001</c:v>
                </c:pt>
                <c:pt idx="5773">
                  <c:v>5.1340699999999995</c:v>
                </c:pt>
                <c:pt idx="5774">
                  <c:v>5.13551</c:v>
                </c:pt>
                <c:pt idx="5775">
                  <c:v>5.1367699999999994</c:v>
                </c:pt>
                <c:pt idx="5776">
                  <c:v>5.1377600000000001</c:v>
                </c:pt>
                <c:pt idx="5777">
                  <c:v>5.1385199999999998</c:v>
                </c:pt>
                <c:pt idx="5778">
                  <c:v>5.1391</c:v>
                </c:pt>
                <c:pt idx="5779">
                  <c:v>5.1395499999999998</c:v>
                </c:pt>
                <c:pt idx="5780">
                  <c:v>5.1409499999999992</c:v>
                </c:pt>
                <c:pt idx="5781">
                  <c:v>5.1419799999999993</c:v>
                </c:pt>
                <c:pt idx="5782">
                  <c:v>5.14283</c:v>
                </c:pt>
                <c:pt idx="5783">
                  <c:v>5.1434599999999993</c:v>
                </c:pt>
                <c:pt idx="5784">
                  <c:v>5.1447599999999998</c:v>
                </c:pt>
                <c:pt idx="5785">
                  <c:v>5.1459799999999998</c:v>
                </c:pt>
                <c:pt idx="5786">
                  <c:v>5.1469199999999997</c:v>
                </c:pt>
                <c:pt idx="5787">
                  <c:v>5.14764</c:v>
                </c:pt>
                <c:pt idx="5788">
                  <c:v>5.1488499999999995</c:v>
                </c:pt>
                <c:pt idx="5789">
                  <c:v>5.1501599999999996</c:v>
                </c:pt>
                <c:pt idx="5790">
                  <c:v>5.1511399999999998</c:v>
                </c:pt>
                <c:pt idx="5791">
                  <c:v>5.1519499999999994</c:v>
                </c:pt>
                <c:pt idx="5792">
                  <c:v>5.1535699999999993</c:v>
                </c:pt>
                <c:pt idx="5793">
                  <c:v>5.1548299999999996</c:v>
                </c:pt>
                <c:pt idx="5794">
                  <c:v>5.1557699999999995</c:v>
                </c:pt>
                <c:pt idx="5795">
                  <c:v>5.1565300000000001</c:v>
                </c:pt>
                <c:pt idx="5796">
                  <c:v>5.1571199999999999</c:v>
                </c:pt>
                <c:pt idx="5797">
                  <c:v>5.1575699999999998</c:v>
                </c:pt>
                <c:pt idx="5798">
                  <c:v>5.15815</c:v>
                </c:pt>
                <c:pt idx="5799">
                  <c:v>5.1593599999999995</c:v>
                </c:pt>
                <c:pt idx="5800">
                  <c:v>5.16031</c:v>
                </c:pt>
                <c:pt idx="5801">
                  <c:v>5.1610699999999996</c:v>
                </c:pt>
                <c:pt idx="5802">
                  <c:v>5.1616099999999996</c:v>
                </c:pt>
                <c:pt idx="5803">
                  <c:v>5.1630899999999995</c:v>
                </c:pt>
                <c:pt idx="5804">
                  <c:v>5.1642199999999994</c:v>
                </c:pt>
                <c:pt idx="5805">
                  <c:v>5.1655199999999999</c:v>
                </c:pt>
                <c:pt idx="5806">
                  <c:v>5.1671399999999998</c:v>
                </c:pt>
                <c:pt idx="5807">
                  <c:v>5.1683499999999993</c:v>
                </c:pt>
                <c:pt idx="5808">
                  <c:v>5.1692899999999993</c:v>
                </c:pt>
                <c:pt idx="5809">
                  <c:v>5.1700599999999994</c:v>
                </c:pt>
                <c:pt idx="5810">
                  <c:v>5.17082</c:v>
                </c:pt>
                <c:pt idx="5811">
                  <c:v>5.1722599999999996</c:v>
                </c:pt>
                <c:pt idx="5812">
                  <c:v>5.1733399999999996</c:v>
                </c:pt>
                <c:pt idx="5813">
                  <c:v>5.1741899999999994</c:v>
                </c:pt>
                <c:pt idx="5814">
                  <c:v>5.1754899999999999</c:v>
                </c:pt>
                <c:pt idx="5815">
                  <c:v>5.1768399999999994</c:v>
                </c:pt>
                <c:pt idx="5816">
                  <c:v>5.1779199999999994</c:v>
                </c:pt>
                <c:pt idx="5817">
                  <c:v>5.1787299999999998</c:v>
                </c:pt>
                <c:pt idx="5818">
                  <c:v>5.1793999999999993</c:v>
                </c:pt>
                <c:pt idx="5819">
                  <c:v>5.1798500000000001</c:v>
                </c:pt>
                <c:pt idx="5820">
                  <c:v>5.1808799999999993</c:v>
                </c:pt>
                <c:pt idx="5821">
                  <c:v>5.1820499999999994</c:v>
                </c:pt>
                <c:pt idx="5822">
                  <c:v>5.1829499999999999</c:v>
                </c:pt>
                <c:pt idx="5823">
                  <c:v>5.1844799999999998</c:v>
                </c:pt>
                <c:pt idx="5824">
                  <c:v>5.1858699999999995</c:v>
                </c:pt>
                <c:pt idx="5825">
                  <c:v>5.1868999999999996</c:v>
                </c:pt>
                <c:pt idx="5826">
                  <c:v>5.1877599999999999</c:v>
                </c:pt>
                <c:pt idx="5827">
                  <c:v>5.1883799999999995</c:v>
                </c:pt>
                <c:pt idx="5828">
                  <c:v>5.1896899999999997</c:v>
                </c:pt>
                <c:pt idx="5829">
                  <c:v>5.1909000000000001</c:v>
                </c:pt>
                <c:pt idx="5830">
                  <c:v>5.19184</c:v>
                </c:pt>
                <c:pt idx="5831">
                  <c:v>5.1925599999999994</c:v>
                </c:pt>
                <c:pt idx="5832">
                  <c:v>5.1930999999999994</c:v>
                </c:pt>
                <c:pt idx="5833">
                  <c:v>5.1935500000000001</c:v>
                </c:pt>
                <c:pt idx="5834">
                  <c:v>5.1948999999999996</c:v>
                </c:pt>
                <c:pt idx="5835">
                  <c:v>5.1959299999999997</c:v>
                </c:pt>
                <c:pt idx="5836">
                  <c:v>5.1967399999999992</c:v>
                </c:pt>
                <c:pt idx="5837">
                  <c:v>5.1975899999999999</c:v>
                </c:pt>
                <c:pt idx="5838">
                  <c:v>5.1990799999999995</c:v>
                </c:pt>
                <c:pt idx="5839">
                  <c:v>5.2001999999999997</c:v>
                </c:pt>
                <c:pt idx="5840">
                  <c:v>5.2010499999999995</c:v>
                </c:pt>
                <c:pt idx="5841">
                  <c:v>5.2019500000000001</c:v>
                </c:pt>
                <c:pt idx="5842">
                  <c:v>5.20343</c:v>
                </c:pt>
                <c:pt idx="5843">
                  <c:v>5.2046000000000001</c:v>
                </c:pt>
                <c:pt idx="5844">
                  <c:v>5.2054499999999999</c:v>
                </c:pt>
                <c:pt idx="5845">
                  <c:v>5.2061699999999993</c:v>
                </c:pt>
                <c:pt idx="5846">
                  <c:v>5.2068899999999996</c:v>
                </c:pt>
                <c:pt idx="5847">
                  <c:v>5.2082799999999994</c:v>
                </c:pt>
                <c:pt idx="5848">
                  <c:v>5.2093599999999993</c:v>
                </c:pt>
                <c:pt idx="5849">
                  <c:v>5.2101699999999997</c:v>
                </c:pt>
                <c:pt idx="5850">
                  <c:v>5.2114699999999994</c:v>
                </c:pt>
                <c:pt idx="5851">
                  <c:v>5.2128199999999998</c:v>
                </c:pt>
                <c:pt idx="5852">
                  <c:v>5.2138999999999998</c:v>
                </c:pt>
                <c:pt idx="5853">
                  <c:v>5.2147099999999993</c:v>
                </c:pt>
                <c:pt idx="5854">
                  <c:v>5.2153399999999994</c:v>
                </c:pt>
                <c:pt idx="5855">
                  <c:v>5.2164599999999997</c:v>
                </c:pt>
                <c:pt idx="5856">
                  <c:v>5.2177199999999999</c:v>
                </c:pt>
                <c:pt idx="5857">
                  <c:v>5.2186599999999999</c:v>
                </c:pt>
                <c:pt idx="5858">
                  <c:v>5.21943</c:v>
                </c:pt>
                <c:pt idx="5859">
                  <c:v>5.2200099999999994</c:v>
                </c:pt>
                <c:pt idx="5860">
                  <c:v>5.2214499999999999</c:v>
                </c:pt>
                <c:pt idx="5861">
                  <c:v>5.2226099999999995</c:v>
                </c:pt>
                <c:pt idx="5862">
                  <c:v>5.2234699999999998</c:v>
                </c:pt>
                <c:pt idx="5863">
                  <c:v>5.2241399999999993</c:v>
                </c:pt>
                <c:pt idx="5864">
                  <c:v>5.2249099999999995</c:v>
                </c:pt>
                <c:pt idx="5865">
                  <c:v>5.2262999999999993</c:v>
                </c:pt>
                <c:pt idx="5866">
                  <c:v>5.2273299999999994</c:v>
                </c:pt>
                <c:pt idx="5867">
                  <c:v>5.2281399999999998</c:v>
                </c:pt>
                <c:pt idx="5868">
                  <c:v>5.2292199999999998</c:v>
                </c:pt>
                <c:pt idx="5869">
                  <c:v>5.2306599999999994</c:v>
                </c:pt>
                <c:pt idx="5870">
                  <c:v>5.2317299999999998</c:v>
                </c:pt>
                <c:pt idx="5871">
                  <c:v>5.2325900000000001</c:v>
                </c:pt>
                <c:pt idx="5872">
                  <c:v>5.2332199999999993</c:v>
                </c:pt>
                <c:pt idx="5873">
                  <c:v>5.2341599999999993</c:v>
                </c:pt>
                <c:pt idx="5874">
                  <c:v>5.2354599999999998</c:v>
                </c:pt>
                <c:pt idx="5875">
                  <c:v>5.2364999999999995</c:v>
                </c:pt>
                <c:pt idx="5876">
                  <c:v>5.23726</c:v>
                </c:pt>
                <c:pt idx="5877">
                  <c:v>5.2378899999999993</c:v>
                </c:pt>
                <c:pt idx="5878">
                  <c:v>5.2385599999999997</c:v>
                </c:pt>
                <c:pt idx="5879">
                  <c:v>5.2399100000000001</c:v>
                </c:pt>
                <c:pt idx="5880">
                  <c:v>5.2409399999999993</c:v>
                </c:pt>
                <c:pt idx="5881">
                  <c:v>5.2417099999999994</c:v>
                </c:pt>
                <c:pt idx="5882">
                  <c:v>5.2429600000000001</c:v>
                </c:pt>
                <c:pt idx="5883">
                  <c:v>5.2443599999999995</c:v>
                </c:pt>
                <c:pt idx="5884">
                  <c:v>5.2453899999999996</c:v>
                </c:pt>
                <c:pt idx="5885">
                  <c:v>5.2465999999999999</c:v>
                </c:pt>
                <c:pt idx="5886">
                  <c:v>5.2481799999999996</c:v>
                </c:pt>
                <c:pt idx="5887">
                  <c:v>5.2493400000000001</c:v>
                </c:pt>
                <c:pt idx="5888">
                  <c:v>5.2502899999999997</c:v>
                </c:pt>
                <c:pt idx="5889">
                  <c:v>5.25101</c:v>
                </c:pt>
                <c:pt idx="5890">
                  <c:v>5.2515399999999994</c:v>
                </c:pt>
                <c:pt idx="5891">
                  <c:v>5.2526199999999994</c:v>
                </c:pt>
                <c:pt idx="5892">
                  <c:v>5.2537899999999995</c:v>
                </c:pt>
                <c:pt idx="5893">
                  <c:v>5.2547299999999995</c:v>
                </c:pt>
                <c:pt idx="5894">
                  <c:v>5.2554499999999997</c:v>
                </c:pt>
                <c:pt idx="5895">
                  <c:v>5.2564399999999996</c:v>
                </c:pt>
                <c:pt idx="5896">
                  <c:v>5.25779</c:v>
                </c:pt>
                <c:pt idx="5897">
                  <c:v>5.2588699999999999</c:v>
                </c:pt>
                <c:pt idx="5898">
                  <c:v>5.2596799999999995</c:v>
                </c:pt>
                <c:pt idx="5899">
                  <c:v>5.2602599999999997</c:v>
                </c:pt>
                <c:pt idx="5900">
                  <c:v>5.2607499999999998</c:v>
                </c:pt>
                <c:pt idx="5901">
                  <c:v>5.2619699999999998</c:v>
                </c:pt>
                <c:pt idx="5902">
                  <c:v>5.26309</c:v>
                </c:pt>
                <c:pt idx="5903">
                  <c:v>5.2639399999999998</c:v>
                </c:pt>
                <c:pt idx="5904">
                  <c:v>5.2646199999999999</c:v>
                </c:pt>
                <c:pt idx="5905">
                  <c:v>5.2657799999999995</c:v>
                </c:pt>
                <c:pt idx="5906">
                  <c:v>5.2670399999999997</c:v>
                </c:pt>
                <c:pt idx="5907">
                  <c:v>5.2680299999999995</c:v>
                </c:pt>
                <c:pt idx="5908">
                  <c:v>5.2692399999999999</c:v>
                </c:pt>
                <c:pt idx="5909">
                  <c:v>5.2707299999999995</c:v>
                </c:pt>
                <c:pt idx="5910">
                  <c:v>5.27189</c:v>
                </c:pt>
                <c:pt idx="5911">
                  <c:v>5.2727899999999996</c:v>
                </c:pt>
                <c:pt idx="5912">
                  <c:v>5.2743199999999995</c:v>
                </c:pt>
                <c:pt idx="5913">
                  <c:v>5.2757100000000001</c:v>
                </c:pt>
                <c:pt idx="5914">
                  <c:v>5.2767499999999998</c:v>
                </c:pt>
                <c:pt idx="5915">
                  <c:v>5.2775999999999996</c:v>
                </c:pt>
                <c:pt idx="5916">
                  <c:v>5.2782299999999998</c:v>
                </c:pt>
                <c:pt idx="5917">
                  <c:v>5.2787199999999999</c:v>
                </c:pt>
                <c:pt idx="5918">
                  <c:v>5.2797099999999997</c:v>
                </c:pt>
                <c:pt idx="5919">
                  <c:v>5.2808799999999998</c:v>
                </c:pt>
                <c:pt idx="5920">
                  <c:v>5.2817799999999995</c:v>
                </c:pt>
                <c:pt idx="5921">
                  <c:v>5.2824999999999998</c:v>
                </c:pt>
                <c:pt idx="5922">
                  <c:v>5.2830300000000001</c:v>
                </c:pt>
                <c:pt idx="5923">
                  <c:v>5.2844699999999998</c:v>
                </c:pt>
                <c:pt idx="5924">
                  <c:v>5.2855999999999996</c:v>
                </c:pt>
                <c:pt idx="5925">
                  <c:v>5.2864499999999994</c:v>
                </c:pt>
                <c:pt idx="5926">
                  <c:v>5.2873000000000001</c:v>
                </c:pt>
                <c:pt idx="5927">
                  <c:v>5.28878</c:v>
                </c:pt>
                <c:pt idx="5928">
                  <c:v>5.2899499999999993</c:v>
                </c:pt>
                <c:pt idx="5929">
                  <c:v>5.2908499999999998</c:v>
                </c:pt>
                <c:pt idx="5930">
                  <c:v>5.2915199999999993</c:v>
                </c:pt>
                <c:pt idx="5931">
                  <c:v>5.2920599999999993</c:v>
                </c:pt>
                <c:pt idx="5932">
                  <c:v>5.2934599999999996</c:v>
                </c:pt>
                <c:pt idx="5933">
                  <c:v>5.2945799999999998</c:v>
                </c:pt>
                <c:pt idx="5934">
                  <c:v>5.2954299999999996</c:v>
                </c:pt>
                <c:pt idx="5935">
                  <c:v>5.2967399999999998</c:v>
                </c:pt>
                <c:pt idx="5936">
                  <c:v>5.2981299999999996</c:v>
                </c:pt>
                <c:pt idx="5937">
                  <c:v>5.2992099999999995</c:v>
                </c:pt>
                <c:pt idx="5938">
                  <c:v>5.3000099999999994</c:v>
                </c:pt>
                <c:pt idx="5939">
                  <c:v>5.3008699999999997</c:v>
                </c:pt>
                <c:pt idx="5940">
                  <c:v>5.3023499999999997</c:v>
                </c:pt>
                <c:pt idx="5941">
                  <c:v>5.3034699999999999</c:v>
                </c:pt>
                <c:pt idx="5942">
                  <c:v>5.3043299999999993</c:v>
                </c:pt>
                <c:pt idx="5943">
                  <c:v>5.3049999999999997</c:v>
                </c:pt>
                <c:pt idx="5944">
                  <c:v>5.3055399999999997</c:v>
                </c:pt>
                <c:pt idx="5945">
                  <c:v>5.3069799999999994</c:v>
                </c:pt>
                <c:pt idx="5946">
                  <c:v>5.3080599999999993</c:v>
                </c:pt>
                <c:pt idx="5947">
                  <c:v>5.30891</c:v>
                </c:pt>
                <c:pt idx="5948">
                  <c:v>5.3095799999999995</c:v>
                </c:pt>
                <c:pt idx="5949">
                  <c:v>5.3102999999999998</c:v>
                </c:pt>
                <c:pt idx="5950">
                  <c:v>5.3116899999999996</c:v>
                </c:pt>
                <c:pt idx="5951">
                  <c:v>5.3127299999999993</c:v>
                </c:pt>
                <c:pt idx="5952">
                  <c:v>5.3135399999999997</c:v>
                </c:pt>
                <c:pt idx="5953">
                  <c:v>5.3141699999999998</c:v>
                </c:pt>
                <c:pt idx="5954">
                  <c:v>5.3148799999999996</c:v>
                </c:pt>
                <c:pt idx="5955">
                  <c:v>5.31623</c:v>
                </c:pt>
                <c:pt idx="5956">
                  <c:v>5.3172600000000001</c:v>
                </c:pt>
                <c:pt idx="5957">
                  <c:v>5.3182999999999998</c:v>
                </c:pt>
                <c:pt idx="5958">
                  <c:v>5.3198699999999999</c:v>
                </c:pt>
                <c:pt idx="5959">
                  <c:v>5.3210799999999994</c:v>
                </c:pt>
                <c:pt idx="5960">
                  <c:v>5.3220700000000001</c:v>
                </c:pt>
                <c:pt idx="5961">
                  <c:v>5.3227899999999995</c:v>
                </c:pt>
                <c:pt idx="5962">
                  <c:v>5.3237799999999993</c:v>
                </c:pt>
                <c:pt idx="5963">
                  <c:v>5.32517</c:v>
                </c:pt>
                <c:pt idx="5964">
                  <c:v>5.3262</c:v>
                </c:pt>
                <c:pt idx="5965">
                  <c:v>5.3270099999999996</c:v>
                </c:pt>
                <c:pt idx="5966">
                  <c:v>5.3280899999999995</c:v>
                </c:pt>
                <c:pt idx="5967">
                  <c:v>5.3294799999999993</c:v>
                </c:pt>
                <c:pt idx="5968">
                  <c:v>5.3305599999999993</c:v>
                </c:pt>
                <c:pt idx="5969">
                  <c:v>5.3314199999999996</c:v>
                </c:pt>
                <c:pt idx="5970">
                  <c:v>5.33209</c:v>
                </c:pt>
                <c:pt idx="5971">
                  <c:v>5.3332099999999993</c:v>
                </c:pt>
                <c:pt idx="5972">
                  <c:v>5.3344699999999996</c:v>
                </c:pt>
                <c:pt idx="5973">
                  <c:v>5.3354599999999994</c:v>
                </c:pt>
                <c:pt idx="5974">
                  <c:v>5.33622</c:v>
                </c:pt>
                <c:pt idx="5975">
                  <c:v>5.3368099999999998</c:v>
                </c:pt>
                <c:pt idx="5976">
                  <c:v>5.3380599999999996</c:v>
                </c:pt>
                <c:pt idx="5977">
                  <c:v>5.3392299999999997</c:v>
                </c:pt>
                <c:pt idx="5978">
                  <c:v>5.3401799999999993</c:v>
                </c:pt>
                <c:pt idx="5979">
                  <c:v>5.3416999999999994</c:v>
                </c:pt>
                <c:pt idx="5980">
                  <c:v>5.3430499999999999</c:v>
                </c:pt>
                <c:pt idx="5981">
                  <c:v>5.3441299999999998</c:v>
                </c:pt>
                <c:pt idx="5982">
                  <c:v>5.3449399999999994</c:v>
                </c:pt>
                <c:pt idx="5983">
                  <c:v>5.3456099999999998</c:v>
                </c:pt>
                <c:pt idx="5984">
                  <c:v>5.3460999999999999</c:v>
                </c:pt>
                <c:pt idx="5985">
                  <c:v>5.3464599999999995</c:v>
                </c:pt>
                <c:pt idx="5986">
                  <c:v>5.3475899999999994</c:v>
                </c:pt>
                <c:pt idx="5987">
                  <c:v>5.3486699999999994</c:v>
                </c:pt>
                <c:pt idx="5988">
                  <c:v>5.3494699999999993</c:v>
                </c:pt>
                <c:pt idx="5989">
                  <c:v>5.3503299999999996</c:v>
                </c:pt>
                <c:pt idx="5990">
                  <c:v>5.3517599999999996</c:v>
                </c:pt>
                <c:pt idx="5991">
                  <c:v>5.3528899999999995</c:v>
                </c:pt>
                <c:pt idx="5992">
                  <c:v>5.35379</c:v>
                </c:pt>
                <c:pt idx="5993">
                  <c:v>5.3546800000000001</c:v>
                </c:pt>
                <c:pt idx="5994">
                  <c:v>5.3561699999999997</c:v>
                </c:pt>
                <c:pt idx="5995">
                  <c:v>5.3572899999999999</c:v>
                </c:pt>
                <c:pt idx="5996">
                  <c:v>5.3581899999999996</c:v>
                </c:pt>
                <c:pt idx="5997">
                  <c:v>5.35886</c:v>
                </c:pt>
                <c:pt idx="5998">
                  <c:v>5.36043</c:v>
                </c:pt>
                <c:pt idx="5999">
                  <c:v>5.36165</c:v>
                </c:pt>
                <c:pt idx="6000">
                  <c:v>5.3625499999999997</c:v>
                </c:pt>
                <c:pt idx="6001">
                  <c:v>5.3632599999999995</c:v>
                </c:pt>
                <c:pt idx="6002">
                  <c:v>5.3638499999999993</c:v>
                </c:pt>
                <c:pt idx="6003">
                  <c:v>5.3647</c:v>
                </c:pt>
                <c:pt idx="6004">
                  <c:v>5.3659599999999994</c:v>
                </c:pt>
                <c:pt idx="6005">
                  <c:v>5.3668999999999993</c:v>
                </c:pt>
                <c:pt idx="6006">
                  <c:v>5.3676699999999995</c:v>
                </c:pt>
                <c:pt idx="6007">
                  <c:v>5.3684799999999999</c:v>
                </c:pt>
                <c:pt idx="6008">
                  <c:v>5.3698699999999997</c:v>
                </c:pt>
                <c:pt idx="6009">
                  <c:v>5.3709899999999999</c:v>
                </c:pt>
                <c:pt idx="6010">
                  <c:v>5.3717999999999995</c:v>
                </c:pt>
                <c:pt idx="6011">
                  <c:v>5.3724699999999999</c:v>
                </c:pt>
                <c:pt idx="6012">
                  <c:v>5.3738199999999994</c:v>
                </c:pt>
                <c:pt idx="6013">
                  <c:v>5.3750299999999998</c:v>
                </c:pt>
                <c:pt idx="6014">
                  <c:v>5.3759799999999993</c:v>
                </c:pt>
                <c:pt idx="6015">
                  <c:v>5.37737</c:v>
                </c:pt>
                <c:pt idx="6016">
                  <c:v>5.3788099999999996</c:v>
                </c:pt>
                <c:pt idx="6017">
                  <c:v>5.3798899999999996</c:v>
                </c:pt>
                <c:pt idx="6018">
                  <c:v>5.3807399999999994</c:v>
                </c:pt>
                <c:pt idx="6019">
                  <c:v>5.3820899999999998</c:v>
                </c:pt>
                <c:pt idx="6020">
                  <c:v>5.3834299999999997</c:v>
                </c:pt>
                <c:pt idx="6021">
                  <c:v>5.3845099999999997</c:v>
                </c:pt>
                <c:pt idx="6022">
                  <c:v>5.38537</c:v>
                </c:pt>
                <c:pt idx="6023">
                  <c:v>5.3860000000000001</c:v>
                </c:pt>
                <c:pt idx="6024">
                  <c:v>5.38734</c:v>
                </c:pt>
                <c:pt idx="6025">
                  <c:v>5.38856</c:v>
                </c:pt>
                <c:pt idx="6026">
                  <c:v>5.3894500000000001</c:v>
                </c:pt>
                <c:pt idx="6027">
                  <c:v>5.3902199999999993</c:v>
                </c:pt>
                <c:pt idx="6028">
                  <c:v>5.3907599999999993</c:v>
                </c:pt>
                <c:pt idx="6029">
                  <c:v>5.3916599999999999</c:v>
                </c:pt>
                <c:pt idx="6030">
                  <c:v>5.3929099999999996</c:v>
                </c:pt>
                <c:pt idx="6031">
                  <c:v>5.3938600000000001</c:v>
                </c:pt>
                <c:pt idx="6032">
                  <c:v>5.3946199999999997</c:v>
                </c:pt>
                <c:pt idx="6033">
                  <c:v>5.3952</c:v>
                </c:pt>
                <c:pt idx="6034">
                  <c:v>5.3956499999999998</c:v>
                </c:pt>
                <c:pt idx="6035">
                  <c:v>5.3966399999999997</c:v>
                </c:pt>
                <c:pt idx="6036">
                  <c:v>5.3977599999999999</c:v>
                </c:pt>
                <c:pt idx="6037">
                  <c:v>5.3986599999999996</c:v>
                </c:pt>
                <c:pt idx="6038">
                  <c:v>5.3993399999999996</c:v>
                </c:pt>
                <c:pt idx="6039">
                  <c:v>5.4008599999999998</c:v>
                </c:pt>
                <c:pt idx="6040">
                  <c:v>5.4020799999999998</c:v>
                </c:pt>
                <c:pt idx="6041">
                  <c:v>5.4030199999999997</c:v>
                </c:pt>
                <c:pt idx="6042">
                  <c:v>5.4036900000000001</c:v>
                </c:pt>
                <c:pt idx="6043">
                  <c:v>5.4049100000000001</c:v>
                </c:pt>
                <c:pt idx="6044">
                  <c:v>5.4062099999999997</c:v>
                </c:pt>
                <c:pt idx="6045">
                  <c:v>5.4071999999999996</c:v>
                </c:pt>
                <c:pt idx="6046">
                  <c:v>5.40801</c:v>
                </c:pt>
                <c:pt idx="6047">
                  <c:v>5.4090400000000001</c:v>
                </c:pt>
                <c:pt idx="6048">
                  <c:v>5.4104299999999999</c:v>
                </c:pt>
                <c:pt idx="6049">
                  <c:v>5.4114699999999996</c:v>
                </c:pt>
                <c:pt idx="6050">
                  <c:v>5.4123199999999994</c:v>
                </c:pt>
                <c:pt idx="6051">
                  <c:v>5.4129499999999995</c:v>
                </c:pt>
                <c:pt idx="6052">
                  <c:v>5.4136699999999998</c:v>
                </c:pt>
                <c:pt idx="6053">
                  <c:v>5.4150099999999997</c:v>
                </c:pt>
                <c:pt idx="6054">
                  <c:v>5.4160899999999996</c:v>
                </c:pt>
                <c:pt idx="6055">
                  <c:v>5.4169</c:v>
                </c:pt>
                <c:pt idx="6056">
                  <c:v>5.4179299999999992</c:v>
                </c:pt>
                <c:pt idx="6057">
                  <c:v>5.4193299999999995</c:v>
                </c:pt>
                <c:pt idx="6058">
                  <c:v>5.4204099999999995</c:v>
                </c:pt>
                <c:pt idx="6059">
                  <c:v>5.4212599999999993</c:v>
                </c:pt>
                <c:pt idx="6060">
                  <c:v>5.4221599999999999</c:v>
                </c:pt>
                <c:pt idx="6061">
                  <c:v>5.4235999999999995</c:v>
                </c:pt>
                <c:pt idx="6062">
                  <c:v>5.42476</c:v>
                </c:pt>
                <c:pt idx="6063">
                  <c:v>5.4256199999999994</c:v>
                </c:pt>
                <c:pt idx="6064">
                  <c:v>5.4262899999999998</c:v>
                </c:pt>
                <c:pt idx="6065">
                  <c:v>5.4278599999999999</c:v>
                </c:pt>
                <c:pt idx="6066">
                  <c:v>5.42903</c:v>
                </c:pt>
                <c:pt idx="6067">
                  <c:v>5.42997</c:v>
                </c:pt>
                <c:pt idx="6068">
                  <c:v>5.4306899999999994</c:v>
                </c:pt>
                <c:pt idx="6069">
                  <c:v>5.4314599999999995</c:v>
                </c:pt>
                <c:pt idx="6070">
                  <c:v>5.4328499999999993</c:v>
                </c:pt>
                <c:pt idx="6071">
                  <c:v>5.4339299999999993</c:v>
                </c:pt>
                <c:pt idx="6072">
                  <c:v>5.4347399999999997</c:v>
                </c:pt>
                <c:pt idx="6073">
                  <c:v>5.4354100000000001</c:v>
                </c:pt>
                <c:pt idx="6074">
                  <c:v>5.4358999999999993</c:v>
                </c:pt>
                <c:pt idx="6075">
                  <c:v>5.4372999999999996</c:v>
                </c:pt>
                <c:pt idx="6076">
                  <c:v>5.4383699999999999</c:v>
                </c:pt>
                <c:pt idx="6077">
                  <c:v>5.4392299999999993</c:v>
                </c:pt>
                <c:pt idx="6078">
                  <c:v>5.4398999999999997</c:v>
                </c:pt>
                <c:pt idx="6079">
                  <c:v>5.44102</c:v>
                </c:pt>
                <c:pt idx="6080">
                  <c:v>5.4422799999999993</c:v>
                </c:pt>
                <c:pt idx="6081">
                  <c:v>5.4432700000000001</c:v>
                </c:pt>
                <c:pt idx="6082">
                  <c:v>5.4440299999999997</c:v>
                </c:pt>
                <c:pt idx="6083">
                  <c:v>5.4450199999999995</c:v>
                </c:pt>
                <c:pt idx="6084">
                  <c:v>5.4464199999999998</c:v>
                </c:pt>
                <c:pt idx="6085">
                  <c:v>5.4474499999999999</c:v>
                </c:pt>
                <c:pt idx="6086">
                  <c:v>5.4482999999999997</c:v>
                </c:pt>
                <c:pt idx="6087">
                  <c:v>5.4489299999999998</c:v>
                </c:pt>
                <c:pt idx="6088">
                  <c:v>5.4504099999999998</c:v>
                </c:pt>
                <c:pt idx="6089">
                  <c:v>5.4515799999999999</c:v>
                </c:pt>
                <c:pt idx="6090">
                  <c:v>5.4524799999999995</c:v>
                </c:pt>
                <c:pt idx="6091">
                  <c:v>5.4531999999999998</c:v>
                </c:pt>
                <c:pt idx="6092">
                  <c:v>5.4537399999999998</c:v>
                </c:pt>
                <c:pt idx="6093">
                  <c:v>5.4551799999999995</c:v>
                </c:pt>
                <c:pt idx="6094">
                  <c:v>5.4562999999999997</c:v>
                </c:pt>
                <c:pt idx="6095">
                  <c:v>5.4571499999999995</c:v>
                </c:pt>
                <c:pt idx="6096">
                  <c:v>5.4586799999999993</c:v>
                </c:pt>
                <c:pt idx="6097">
                  <c:v>5.4610099999999999</c:v>
                </c:pt>
                <c:pt idx="6098">
                  <c:v>5.46286</c:v>
                </c:pt>
                <c:pt idx="6099">
                  <c:v>5.4642499999999998</c:v>
                </c:pt>
                <c:pt idx="6100">
                  <c:v>5.4653299999999998</c:v>
                </c:pt>
                <c:pt idx="6101">
                  <c:v>5.4672099999999997</c:v>
                </c:pt>
                <c:pt idx="6102">
                  <c:v>5.4686499999999993</c:v>
                </c:pt>
                <c:pt idx="6103">
                  <c:v>5.4697299999999993</c:v>
                </c:pt>
                <c:pt idx="6104">
                  <c:v>5.47126</c:v>
                </c:pt>
                <c:pt idx="6105">
                  <c:v>5.4727799999999993</c:v>
                </c:pt>
                <c:pt idx="6106">
                  <c:v>5.4739499999999994</c:v>
                </c:pt>
                <c:pt idx="6107">
                  <c:v>5.4748999999999999</c:v>
                </c:pt>
                <c:pt idx="6108">
                  <c:v>5.4756099999999996</c:v>
                </c:pt>
                <c:pt idx="6109">
                  <c:v>5.4761499999999996</c:v>
                </c:pt>
                <c:pt idx="6110">
                  <c:v>5.4768299999999996</c:v>
                </c:pt>
                <c:pt idx="6111">
                  <c:v>5.4780899999999999</c:v>
                </c:pt>
                <c:pt idx="6112">
                  <c:v>5.47912</c:v>
                </c:pt>
                <c:pt idx="6113">
                  <c:v>5.4798799999999996</c:v>
                </c:pt>
                <c:pt idx="6114">
                  <c:v>5.4804699999999995</c:v>
                </c:pt>
                <c:pt idx="6115">
                  <c:v>5.4815899999999997</c:v>
                </c:pt>
                <c:pt idx="6116">
                  <c:v>5.4828000000000001</c:v>
                </c:pt>
                <c:pt idx="6117">
                  <c:v>5.4837499999999997</c:v>
                </c:pt>
                <c:pt idx="6118">
                  <c:v>5.4845099999999993</c:v>
                </c:pt>
                <c:pt idx="6119">
                  <c:v>5.4859</c:v>
                </c:pt>
                <c:pt idx="6120">
                  <c:v>5.4871599999999994</c:v>
                </c:pt>
                <c:pt idx="6121">
                  <c:v>5.4881500000000001</c:v>
                </c:pt>
                <c:pt idx="6122">
                  <c:v>5.4889099999999997</c:v>
                </c:pt>
                <c:pt idx="6123">
                  <c:v>5.4897199999999993</c:v>
                </c:pt>
                <c:pt idx="6124">
                  <c:v>5.4911599999999998</c:v>
                </c:pt>
                <c:pt idx="6125">
                  <c:v>5.4922399999999998</c:v>
                </c:pt>
                <c:pt idx="6126">
                  <c:v>5.4930899999999996</c:v>
                </c:pt>
                <c:pt idx="6127">
                  <c:v>5.4942099999999998</c:v>
                </c:pt>
                <c:pt idx="6128">
                  <c:v>5.4955999999999996</c:v>
                </c:pt>
                <c:pt idx="6129">
                  <c:v>5.4967299999999994</c:v>
                </c:pt>
                <c:pt idx="6130">
                  <c:v>5.4975799999999992</c:v>
                </c:pt>
                <c:pt idx="6131">
                  <c:v>5.4986600000000001</c:v>
                </c:pt>
                <c:pt idx="6132">
                  <c:v>5.5000999999999998</c:v>
                </c:pt>
                <c:pt idx="6133">
                  <c:v>5.50122</c:v>
                </c:pt>
                <c:pt idx="6134">
                  <c:v>5.5020699999999998</c:v>
                </c:pt>
                <c:pt idx="6135">
                  <c:v>5.5027499999999998</c:v>
                </c:pt>
                <c:pt idx="6136">
                  <c:v>5.5040999999999993</c:v>
                </c:pt>
                <c:pt idx="6137">
                  <c:v>5.5053099999999997</c:v>
                </c:pt>
                <c:pt idx="6138">
                  <c:v>5.5062499999999996</c:v>
                </c:pt>
                <c:pt idx="6139">
                  <c:v>5.5069699999999999</c:v>
                </c:pt>
                <c:pt idx="6140">
                  <c:v>5.5075499999999993</c:v>
                </c:pt>
                <c:pt idx="6141">
                  <c:v>5.508</c:v>
                </c:pt>
                <c:pt idx="6142">
                  <c:v>5.5089499999999996</c:v>
                </c:pt>
                <c:pt idx="6143">
                  <c:v>5.5101100000000001</c:v>
                </c:pt>
                <c:pt idx="6144">
                  <c:v>5.5109699999999995</c:v>
                </c:pt>
                <c:pt idx="6145">
                  <c:v>5.5116399999999999</c:v>
                </c:pt>
                <c:pt idx="6146">
                  <c:v>5.5121799999999999</c:v>
                </c:pt>
                <c:pt idx="6147">
                  <c:v>5.5134400000000001</c:v>
                </c:pt>
                <c:pt idx="6148">
                  <c:v>5.5145599999999995</c:v>
                </c:pt>
                <c:pt idx="6149">
                  <c:v>5.51546</c:v>
                </c:pt>
                <c:pt idx="6150">
                  <c:v>5.5163599999999997</c:v>
                </c:pt>
                <c:pt idx="6151">
                  <c:v>5.5178399999999996</c:v>
                </c:pt>
                <c:pt idx="6152">
                  <c:v>5.5190099999999997</c:v>
                </c:pt>
                <c:pt idx="6153">
                  <c:v>5.5199099999999994</c:v>
                </c:pt>
                <c:pt idx="6154">
                  <c:v>5.5205799999999998</c:v>
                </c:pt>
                <c:pt idx="6155">
                  <c:v>5.5221499999999999</c:v>
                </c:pt>
                <c:pt idx="6156">
                  <c:v>5.5233699999999999</c:v>
                </c:pt>
                <c:pt idx="6157">
                  <c:v>5.5242599999999999</c:v>
                </c:pt>
                <c:pt idx="6158">
                  <c:v>5.5249799999999993</c:v>
                </c:pt>
                <c:pt idx="6159">
                  <c:v>5.5263799999999996</c:v>
                </c:pt>
                <c:pt idx="6160">
                  <c:v>5.5276299999999994</c:v>
                </c:pt>
                <c:pt idx="6161">
                  <c:v>5.5286200000000001</c:v>
                </c:pt>
                <c:pt idx="6162">
                  <c:v>5.5293899999999994</c:v>
                </c:pt>
                <c:pt idx="6163">
                  <c:v>5.5299699999999996</c:v>
                </c:pt>
                <c:pt idx="6164">
                  <c:v>5.5312299999999999</c:v>
                </c:pt>
                <c:pt idx="6165">
                  <c:v>5.5324</c:v>
                </c:pt>
                <c:pt idx="6166">
                  <c:v>5.5333399999999999</c:v>
                </c:pt>
                <c:pt idx="6167">
                  <c:v>5.5340099999999994</c:v>
                </c:pt>
                <c:pt idx="6168">
                  <c:v>5.5349999999999993</c:v>
                </c:pt>
                <c:pt idx="6169">
                  <c:v>5.5363499999999997</c:v>
                </c:pt>
                <c:pt idx="6170">
                  <c:v>5.5373799999999997</c:v>
                </c:pt>
                <c:pt idx="6171">
                  <c:v>5.5381899999999993</c:v>
                </c:pt>
                <c:pt idx="6172">
                  <c:v>5.5388199999999994</c:v>
                </c:pt>
                <c:pt idx="6173">
                  <c:v>5.5399399999999996</c:v>
                </c:pt>
                <c:pt idx="6174">
                  <c:v>5.5411599999999996</c:v>
                </c:pt>
                <c:pt idx="6175">
                  <c:v>5.5421399999999998</c:v>
                </c:pt>
                <c:pt idx="6176">
                  <c:v>5.5428600000000001</c:v>
                </c:pt>
                <c:pt idx="6177">
                  <c:v>5.5436699999999997</c:v>
                </c:pt>
                <c:pt idx="6178">
                  <c:v>5.5451099999999993</c:v>
                </c:pt>
                <c:pt idx="6179">
                  <c:v>5.5461899999999993</c:v>
                </c:pt>
                <c:pt idx="6180">
                  <c:v>5.54704</c:v>
                </c:pt>
                <c:pt idx="6181">
                  <c:v>5.5478899999999998</c:v>
                </c:pt>
                <c:pt idx="6182">
                  <c:v>5.5493799999999993</c:v>
                </c:pt>
                <c:pt idx="6183">
                  <c:v>5.5504999999999995</c:v>
                </c:pt>
                <c:pt idx="6184">
                  <c:v>5.5514000000000001</c:v>
                </c:pt>
                <c:pt idx="6185">
                  <c:v>5.5520699999999996</c:v>
                </c:pt>
                <c:pt idx="6186">
                  <c:v>5.5528399999999998</c:v>
                </c:pt>
                <c:pt idx="6187">
                  <c:v>5.5541799999999997</c:v>
                </c:pt>
                <c:pt idx="6188">
                  <c:v>5.5552599999999996</c:v>
                </c:pt>
                <c:pt idx="6189">
                  <c:v>5.5560700000000001</c:v>
                </c:pt>
                <c:pt idx="6190">
                  <c:v>5.5569699999999997</c:v>
                </c:pt>
                <c:pt idx="6191">
                  <c:v>5.5584099999999994</c:v>
                </c:pt>
                <c:pt idx="6192">
                  <c:v>5.5595299999999996</c:v>
                </c:pt>
                <c:pt idx="6193">
                  <c:v>5.5604299999999993</c:v>
                </c:pt>
                <c:pt idx="6194">
                  <c:v>5.5613299999999999</c:v>
                </c:pt>
                <c:pt idx="6195">
                  <c:v>5.5628099999999998</c:v>
                </c:pt>
                <c:pt idx="6196">
                  <c:v>5.56393</c:v>
                </c:pt>
                <c:pt idx="6197">
                  <c:v>5.5648299999999997</c:v>
                </c:pt>
                <c:pt idx="6198">
                  <c:v>5.56595</c:v>
                </c:pt>
                <c:pt idx="6199">
                  <c:v>5.5673899999999996</c:v>
                </c:pt>
                <c:pt idx="6200">
                  <c:v>5.5685599999999997</c:v>
                </c:pt>
                <c:pt idx="6201">
                  <c:v>5.5694099999999995</c:v>
                </c:pt>
                <c:pt idx="6202">
                  <c:v>5.5700899999999995</c:v>
                </c:pt>
                <c:pt idx="6203">
                  <c:v>5.5705799999999996</c:v>
                </c:pt>
                <c:pt idx="6204">
                  <c:v>5.5712099999999998</c:v>
                </c:pt>
                <c:pt idx="6205">
                  <c:v>5.5725099999999994</c:v>
                </c:pt>
                <c:pt idx="6206">
                  <c:v>5.5735000000000001</c:v>
                </c:pt>
                <c:pt idx="6207">
                  <c:v>5.5742599999999998</c:v>
                </c:pt>
                <c:pt idx="6208">
                  <c:v>5.5748499999999996</c:v>
                </c:pt>
                <c:pt idx="6209">
                  <c:v>5.5761499999999993</c:v>
                </c:pt>
                <c:pt idx="6210">
                  <c:v>5.5773199999999994</c:v>
                </c:pt>
                <c:pt idx="6211">
                  <c:v>5.57822</c:v>
                </c:pt>
                <c:pt idx="6212">
                  <c:v>5.5789299999999997</c:v>
                </c:pt>
                <c:pt idx="6213">
                  <c:v>5.5799199999999995</c:v>
                </c:pt>
                <c:pt idx="6214">
                  <c:v>5.58127</c:v>
                </c:pt>
                <c:pt idx="6215">
                  <c:v>5.5823</c:v>
                </c:pt>
                <c:pt idx="6216">
                  <c:v>5.5831099999999996</c:v>
                </c:pt>
                <c:pt idx="6217">
                  <c:v>5.5839699999999999</c:v>
                </c:pt>
                <c:pt idx="6218">
                  <c:v>5.5853999999999999</c:v>
                </c:pt>
                <c:pt idx="6219">
                  <c:v>5.5865299999999998</c:v>
                </c:pt>
                <c:pt idx="6220">
                  <c:v>5.5873799999999996</c:v>
                </c:pt>
                <c:pt idx="6221">
                  <c:v>5.58805</c:v>
                </c:pt>
                <c:pt idx="6222">
                  <c:v>5.5889999999999995</c:v>
                </c:pt>
                <c:pt idx="6223">
                  <c:v>5.5903499999999999</c:v>
                </c:pt>
                <c:pt idx="6224">
                  <c:v>5.5913299999999992</c:v>
                </c:pt>
                <c:pt idx="6225">
                  <c:v>5.5921399999999997</c:v>
                </c:pt>
                <c:pt idx="6226">
                  <c:v>5.593</c:v>
                </c:pt>
                <c:pt idx="6227">
                  <c:v>5.5943899999999998</c:v>
                </c:pt>
                <c:pt idx="6228">
                  <c:v>5.59551</c:v>
                </c:pt>
                <c:pt idx="6229">
                  <c:v>5.5963599999999998</c:v>
                </c:pt>
                <c:pt idx="6230">
                  <c:v>5.5970399999999998</c:v>
                </c:pt>
                <c:pt idx="6231">
                  <c:v>5.5977999999999994</c:v>
                </c:pt>
                <c:pt idx="6232">
                  <c:v>5.5991499999999998</c:v>
                </c:pt>
                <c:pt idx="6233">
                  <c:v>5.6002299999999998</c:v>
                </c:pt>
                <c:pt idx="6234">
                  <c:v>5.6010399999999994</c:v>
                </c:pt>
                <c:pt idx="6235">
                  <c:v>5.6016699999999995</c:v>
                </c:pt>
                <c:pt idx="6236">
                  <c:v>5.6023799999999992</c:v>
                </c:pt>
                <c:pt idx="6237">
                  <c:v>5.6037299999999997</c:v>
                </c:pt>
                <c:pt idx="6238">
                  <c:v>5.6047599999999997</c:v>
                </c:pt>
                <c:pt idx="6239">
                  <c:v>5.6057999999999995</c:v>
                </c:pt>
                <c:pt idx="6240">
                  <c:v>5.6073699999999995</c:v>
                </c:pt>
                <c:pt idx="6241">
                  <c:v>5.6085799999999999</c:v>
                </c:pt>
                <c:pt idx="6242">
                  <c:v>5.6095699999999997</c:v>
                </c:pt>
                <c:pt idx="6243">
                  <c:v>5.61029</c:v>
                </c:pt>
                <c:pt idx="6244">
                  <c:v>5.6108699999999994</c:v>
                </c:pt>
                <c:pt idx="6245">
                  <c:v>5.6119499999999993</c:v>
                </c:pt>
                <c:pt idx="6246">
                  <c:v>5.6131699999999993</c:v>
                </c:pt>
                <c:pt idx="6247">
                  <c:v>5.6140599999999994</c:v>
                </c:pt>
                <c:pt idx="6248">
                  <c:v>5.6148299999999995</c:v>
                </c:pt>
                <c:pt idx="6249">
                  <c:v>5.6163999999999996</c:v>
                </c:pt>
                <c:pt idx="6250">
                  <c:v>5.61761</c:v>
                </c:pt>
                <c:pt idx="6251">
                  <c:v>5.6185599999999996</c:v>
                </c:pt>
                <c:pt idx="6252">
                  <c:v>5.6192699999999993</c:v>
                </c:pt>
                <c:pt idx="6253">
                  <c:v>5.6200799999999997</c:v>
                </c:pt>
                <c:pt idx="6254">
                  <c:v>5.62148</c:v>
                </c:pt>
                <c:pt idx="6255">
                  <c:v>5.6225499999999995</c:v>
                </c:pt>
                <c:pt idx="6256">
                  <c:v>5.6236299999999995</c:v>
                </c:pt>
                <c:pt idx="6257">
                  <c:v>5.6252499999999994</c:v>
                </c:pt>
                <c:pt idx="6258">
                  <c:v>5.6265099999999997</c:v>
                </c:pt>
                <c:pt idx="6259">
                  <c:v>5.6274499999999996</c:v>
                </c:pt>
                <c:pt idx="6260">
                  <c:v>5.6282099999999993</c:v>
                </c:pt>
                <c:pt idx="6261">
                  <c:v>5.6288</c:v>
                </c:pt>
                <c:pt idx="6262">
                  <c:v>5.6292499999999999</c:v>
                </c:pt>
                <c:pt idx="6263">
                  <c:v>5.63042</c:v>
                </c:pt>
                <c:pt idx="6264">
                  <c:v>5.6315399999999993</c:v>
                </c:pt>
                <c:pt idx="6265">
                  <c:v>5.6323499999999997</c:v>
                </c:pt>
                <c:pt idx="6266">
                  <c:v>5.6332499999999994</c:v>
                </c:pt>
                <c:pt idx="6267">
                  <c:v>5.6347299999999994</c:v>
                </c:pt>
                <c:pt idx="6268">
                  <c:v>5.6358499999999996</c:v>
                </c:pt>
                <c:pt idx="6269">
                  <c:v>5.6367499999999993</c:v>
                </c:pt>
                <c:pt idx="6270">
                  <c:v>5.6374199999999997</c:v>
                </c:pt>
                <c:pt idx="6271">
                  <c:v>5.6379599999999996</c:v>
                </c:pt>
                <c:pt idx="6272">
                  <c:v>5.6389999999999993</c:v>
                </c:pt>
                <c:pt idx="6273">
                  <c:v>5.6402099999999997</c:v>
                </c:pt>
                <c:pt idx="6274">
                  <c:v>5.6411099999999994</c:v>
                </c:pt>
                <c:pt idx="6275">
                  <c:v>5.6420499999999993</c:v>
                </c:pt>
                <c:pt idx="6276">
                  <c:v>5.64358</c:v>
                </c:pt>
                <c:pt idx="6277">
                  <c:v>5.6447499999999993</c:v>
                </c:pt>
                <c:pt idx="6278">
                  <c:v>5.6456399999999993</c:v>
                </c:pt>
                <c:pt idx="6279">
                  <c:v>5.6463599999999996</c:v>
                </c:pt>
                <c:pt idx="6280">
                  <c:v>5.64771</c:v>
                </c:pt>
                <c:pt idx="6281">
                  <c:v>5.6489699999999994</c:v>
                </c:pt>
                <c:pt idx="6282">
                  <c:v>5.6499099999999993</c:v>
                </c:pt>
                <c:pt idx="6283">
                  <c:v>5.6506799999999995</c:v>
                </c:pt>
                <c:pt idx="6284">
                  <c:v>5.6514799999999994</c:v>
                </c:pt>
                <c:pt idx="6285">
                  <c:v>5.6528799999999997</c:v>
                </c:pt>
                <c:pt idx="6286">
                  <c:v>5.6539999999999999</c:v>
                </c:pt>
                <c:pt idx="6287">
                  <c:v>5.6548499999999997</c:v>
                </c:pt>
                <c:pt idx="6288">
                  <c:v>5.6554799999999998</c:v>
                </c:pt>
                <c:pt idx="6289">
                  <c:v>5.6562000000000001</c:v>
                </c:pt>
                <c:pt idx="6290">
                  <c:v>5.6575899999999999</c:v>
                </c:pt>
                <c:pt idx="6291">
                  <c:v>5.6586299999999996</c:v>
                </c:pt>
                <c:pt idx="6292">
                  <c:v>5.6594299999999995</c:v>
                </c:pt>
                <c:pt idx="6293">
                  <c:v>5.6600599999999996</c:v>
                </c:pt>
                <c:pt idx="6294">
                  <c:v>5.6613699999999998</c:v>
                </c:pt>
                <c:pt idx="6295">
                  <c:v>5.6625799999999993</c:v>
                </c:pt>
                <c:pt idx="6296">
                  <c:v>5.6635200000000001</c:v>
                </c:pt>
                <c:pt idx="6297">
                  <c:v>5.6646899999999993</c:v>
                </c:pt>
                <c:pt idx="6298">
                  <c:v>5.6661699999999993</c:v>
                </c:pt>
                <c:pt idx="6299">
                  <c:v>5.6673</c:v>
                </c:pt>
                <c:pt idx="6300">
                  <c:v>5.6681900000000001</c:v>
                </c:pt>
                <c:pt idx="6301">
                  <c:v>5.6688700000000001</c:v>
                </c:pt>
                <c:pt idx="6302">
                  <c:v>5.6703999999999999</c:v>
                </c:pt>
                <c:pt idx="6303">
                  <c:v>5.6716099999999994</c:v>
                </c:pt>
                <c:pt idx="6304">
                  <c:v>5.6725499999999993</c:v>
                </c:pt>
                <c:pt idx="6305">
                  <c:v>5.6732299999999993</c:v>
                </c:pt>
                <c:pt idx="6306">
                  <c:v>5.6738099999999996</c:v>
                </c:pt>
                <c:pt idx="6307">
                  <c:v>5.6748899999999995</c:v>
                </c:pt>
                <c:pt idx="6308">
                  <c:v>5.6760599999999997</c:v>
                </c:pt>
                <c:pt idx="6309">
                  <c:v>5.6769999999999996</c:v>
                </c:pt>
                <c:pt idx="6310">
                  <c:v>5.6777199999999999</c:v>
                </c:pt>
                <c:pt idx="6311">
                  <c:v>5.6785299999999994</c:v>
                </c:pt>
                <c:pt idx="6312">
                  <c:v>5.6799200000000001</c:v>
                </c:pt>
                <c:pt idx="6313">
                  <c:v>5.681</c:v>
                </c:pt>
                <c:pt idx="6314">
                  <c:v>5.6818099999999996</c:v>
                </c:pt>
                <c:pt idx="6315">
                  <c:v>5.6834699999999998</c:v>
                </c:pt>
                <c:pt idx="6316">
                  <c:v>5.6847699999999994</c:v>
                </c:pt>
                <c:pt idx="6317">
                  <c:v>5.6857599999999993</c:v>
                </c:pt>
                <c:pt idx="6318">
                  <c:v>5.6865199999999998</c:v>
                </c:pt>
                <c:pt idx="6319">
                  <c:v>5.6871499999999999</c:v>
                </c:pt>
                <c:pt idx="6320">
                  <c:v>5.6880499999999996</c:v>
                </c:pt>
                <c:pt idx="6321">
                  <c:v>5.6893099999999999</c:v>
                </c:pt>
                <c:pt idx="6322">
                  <c:v>5.6902999999999997</c:v>
                </c:pt>
                <c:pt idx="6323">
                  <c:v>5.6910599999999993</c:v>
                </c:pt>
                <c:pt idx="6324">
                  <c:v>5.6922699999999997</c:v>
                </c:pt>
                <c:pt idx="6325">
                  <c:v>5.6936199999999992</c:v>
                </c:pt>
                <c:pt idx="6326">
                  <c:v>5.6946499999999993</c:v>
                </c:pt>
                <c:pt idx="6327">
                  <c:v>5.6954199999999995</c:v>
                </c:pt>
                <c:pt idx="6328">
                  <c:v>5.6960499999999996</c:v>
                </c:pt>
                <c:pt idx="6329">
                  <c:v>5.6969399999999997</c:v>
                </c:pt>
                <c:pt idx="6330">
                  <c:v>5.6982499999999998</c:v>
                </c:pt>
                <c:pt idx="6331">
                  <c:v>5.6992399999999996</c:v>
                </c:pt>
                <c:pt idx="6332">
                  <c:v>5.6999999999999993</c:v>
                </c:pt>
                <c:pt idx="6333">
                  <c:v>5.7006299999999994</c:v>
                </c:pt>
                <c:pt idx="6334">
                  <c:v>5.70153</c:v>
                </c:pt>
                <c:pt idx="6335">
                  <c:v>5.7027799999999997</c:v>
                </c:pt>
                <c:pt idx="6336">
                  <c:v>5.7037699999999996</c:v>
                </c:pt>
                <c:pt idx="6337">
                  <c:v>5.7045399999999997</c:v>
                </c:pt>
                <c:pt idx="6338">
                  <c:v>5.7055699999999998</c:v>
                </c:pt>
                <c:pt idx="6339">
                  <c:v>5.7069199999999993</c:v>
                </c:pt>
                <c:pt idx="6340">
                  <c:v>5.7079999999999993</c:v>
                </c:pt>
                <c:pt idx="6341">
                  <c:v>5.7088000000000001</c:v>
                </c:pt>
                <c:pt idx="6342">
                  <c:v>5.7094800000000001</c:v>
                </c:pt>
                <c:pt idx="6343">
                  <c:v>5.7099299999999999</c:v>
                </c:pt>
                <c:pt idx="6344">
                  <c:v>5.71136</c:v>
                </c:pt>
                <c:pt idx="6345">
                  <c:v>5.71244</c:v>
                </c:pt>
                <c:pt idx="6346">
                  <c:v>5.7132499999999995</c:v>
                </c:pt>
                <c:pt idx="6347">
                  <c:v>5.7139299999999995</c:v>
                </c:pt>
                <c:pt idx="6348">
                  <c:v>5.71523</c:v>
                </c:pt>
                <c:pt idx="6349">
                  <c:v>5.7164399999999995</c:v>
                </c:pt>
                <c:pt idx="6350">
                  <c:v>5.7173799999999995</c:v>
                </c:pt>
                <c:pt idx="6351">
                  <c:v>5.7181499999999996</c:v>
                </c:pt>
                <c:pt idx="6352">
                  <c:v>5.7195399999999994</c:v>
                </c:pt>
                <c:pt idx="6353">
                  <c:v>5.7207999999999997</c:v>
                </c:pt>
                <c:pt idx="6354">
                  <c:v>5.7217899999999995</c:v>
                </c:pt>
                <c:pt idx="6355">
                  <c:v>5.7231799999999993</c:v>
                </c:pt>
                <c:pt idx="6356">
                  <c:v>5.7246199999999998</c:v>
                </c:pt>
                <c:pt idx="6357">
                  <c:v>5.7257400000000001</c:v>
                </c:pt>
                <c:pt idx="6358">
                  <c:v>5.7266399999999997</c:v>
                </c:pt>
                <c:pt idx="6359">
                  <c:v>5.7273100000000001</c:v>
                </c:pt>
                <c:pt idx="6360">
                  <c:v>5.7278099999999998</c:v>
                </c:pt>
                <c:pt idx="6361">
                  <c:v>5.7292399999999999</c:v>
                </c:pt>
                <c:pt idx="6362">
                  <c:v>5.7303199999999999</c:v>
                </c:pt>
                <c:pt idx="6363">
                  <c:v>5.7311799999999993</c:v>
                </c:pt>
                <c:pt idx="6364">
                  <c:v>5.7318499999999997</c:v>
                </c:pt>
                <c:pt idx="6365">
                  <c:v>5.7330199999999998</c:v>
                </c:pt>
                <c:pt idx="6366">
                  <c:v>5.7342699999999995</c:v>
                </c:pt>
                <c:pt idx="6367">
                  <c:v>5.73522</c:v>
                </c:pt>
                <c:pt idx="6368">
                  <c:v>5.7359799999999996</c:v>
                </c:pt>
                <c:pt idx="6369">
                  <c:v>5.7370099999999997</c:v>
                </c:pt>
                <c:pt idx="6370">
                  <c:v>5.73841</c:v>
                </c:pt>
                <c:pt idx="6371">
                  <c:v>5.7394400000000001</c:v>
                </c:pt>
                <c:pt idx="6372">
                  <c:v>5.7402899999999999</c:v>
                </c:pt>
                <c:pt idx="6373">
                  <c:v>5.74092</c:v>
                </c:pt>
                <c:pt idx="6374">
                  <c:v>5.7420499999999999</c:v>
                </c:pt>
                <c:pt idx="6375">
                  <c:v>5.7432999999999996</c:v>
                </c:pt>
                <c:pt idx="6376">
                  <c:v>5.7442500000000001</c:v>
                </c:pt>
                <c:pt idx="6377">
                  <c:v>5.7450099999999997</c:v>
                </c:pt>
                <c:pt idx="6378">
                  <c:v>5.7458199999999993</c:v>
                </c:pt>
                <c:pt idx="6379">
                  <c:v>5.7472099999999999</c:v>
                </c:pt>
                <c:pt idx="6380">
                  <c:v>5.7483399999999998</c:v>
                </c:pt>
                <c:pt idx="6381">
                  <c:v>5.7491399999999997</c:v>
                </c:pt>
                <c:pt idx="6382">
                  <c:v>5.7498199999999997</c:v>
                </c:pt>
                <c:pt idx="6383">
                  <c:v>5.7511700000000001</c:v>
                </c:pt>
                <c:pt idx="6384">
                  <c:v>5.7523799999999996</c:v>
                </c:pt>
                <c:pt idx="6385">
                  <c:v>5.7533199999999995</c:v>
                </c:pt>
                <c:pt idx="6386">
                  <c:v>5.7540399999999998</c:v>
                </c:pt>
                <c:pt idx="6387">
                  <c:v>5.7552499999999993</c:v>
                </c:pt>
                <c:pt idx="6388">
                  <c:v>5.7565599999999995</c:v>
                </c:pt>
                <c:pt idx="6389">
                  <c:v>5.7575899999999995</c:v>
                </c:pt>
                <c:pt idx="6390">
                  <c:v>5.7583500000000001</c:v>
                </c:pt>
                <c:pt idx="6391">
                  <c:v>5.7589799999999993</c:v>
                </c:pt>
                <c:pt idx="6392">
                  <c:v>5.75943</c:v>
                </c:pt>
                <c:pt idx="6393">
                  <c:v>5.7606399999999995</c:v>
                </c:pt>
                <c:pt idx="6394">
                  <c:v>5.7617699999999994</c:v>
                </c:pt>
                <c:pt idx="6395">
                  <c:v>5.7626200000000001</c:v>
                </c:pt>
                <c:pt idx="6396">
                  <c:v>5.7632499999999993</c:v>
                </c:pt>
                <c:pt idx="6397">
                  <c:v>5.76464</c:v>
                </c:pt>
                <c:pt idx="6398">
                  <c:v>5.7658499999999995</c:v>
                </c:pt>
                <c:pt idx="6399">
                  <c:v>5.7667999999999999</c:v>
                </c:pt>
                <c:pt idx="6400">
                  <c:v>5.76797</c:v>
                </c:pt>
                <c:pt idx="6401">
                  <c:v>5.76945</c:v>
                </c:pt>
                <c:pt idx="6402">
                  <c:v>5.7706200000000001</c:v>
                </c:pt>
                <c:pt idx="6403">
                  <c:v>5.7714699999999999</c:v>
                </c:pt>
                <c:pt idx="6404">
                  <c:v>5.7721899999999993</c:v>
                </c:pt>
                <c:pt idx="6405">
                  <c:v>5.7726799999999994</c:v>
                </c:pt>
                <c:pt idx="6406">
                  <c:v>5.7739399999999996</c:v>
                </c:pt>
                <c:pt idx="6407">
                  <c:v>5.7751099999999997</c:v>
                </c:pt>
                <c:pt idx="6408">
                  <c:v>5.7760099999999994</c:v>
                </c:pt>
                <c:pt idx="6409">
                  <c:v>5.7766799999999998</c:v>
                </c:pt>
                <c:pt idx="6410">
                  <c:v>5.7774399999999995</c:v>
                </c:pt>
                <c:pt idx="6411">
                  <c:v>5.7787899999999999</c:v>
                </c:pt>
                <c:pt idx="6412">
                  <c:v>5.7798699999999998</c:v>
                </c:pt>
                <c:pt idx="6413">
                  <c:v>5.7806799999999994</c:v>
                </c:pt>
                <c:pt idx="6414">
                  <c:v>5.7813499999999998</c:v>
                </c:pt>
                <c:pt idx="6415">
                  <c:v>5.7826599999999999</c:v>
                </c:pt>
                <c:pt idx="6416">
                  <c:v>5.7838699999999994</c:v>
                </c:pt>
                <c:pt idx="6417">
                  <c:v>5.7848099999999993</c:v>
                </c:pt>
                <c:pt idx="6418">
                  <c:v>5.7857599999999998</c:v>
                </c:pt>
                <c:pt idx="6419">
                  <c:v>5.78728</c:v>
                </c:pt>
                <c:pt idx="6420">
                  <c:v>5.7884500000000001</c:v>
                </c:pt>
                <c:pt idx="6421">
                  <c:v>5.7893499999999998</c:v>
                </c:pt>
                <c:pt idx="6422">
                  <c:v>5.7900700000000001</c:v>
                </c:pt>
                <c:pt idx="6423">
                  <c:v>5.7908299999999997</c:v>
                </c:pt>
                <c:pt idx="6424">
                  <c:v>5.7922199999999995</c:v>
                </c:pt>
                <c:pt idx="6425">
                  <c:v>5.7932999999999995</c:v>
                </c:pt>
                <c:pt idx="6426">
                  <c:v>5.7941599999999998</c:v>
                </c:pt>
                <c:pt idx="6427">
                  <c:v>5.7947799999999994</c:v>
                </c:pt>
                <c:pt idx="6428">
                  <c:v>5.7961299999999998</c:v>
                </c:pt>
                <c:pt idx="6429">
                  <c:v>5.7973499999999998</c:v>
                </c:pt>
                <c:pt idx="6430">
                  <c:v>5.7982399999999998</c:v>
                </c:pt>
                <c:pt idx="6431">
                  <c:v>5.79901</c:v>
                </c:pt>
                <c:pt idx="6432">
                  <c:v>5.79955</c:v>
                </c:pt>
                <c:pt idx="6433">
                  <c:v>5.8006199999999994</c:v>
                </c:pt>
                <c:pt idx="6434">
                  <c:v>5.8018399999999994</c:v>
                </c:pt>
                <c:pt idx="6435">
                  <c:v>5.8027799999999994</c:v>
                </c:pt>
                <c:pt idx="6436">
                  <c:v>5.8043499999999995</c:v>
                </c:pt>
                <c:pt idx="6437">
                  <c:v>5.8056999999999999</c:v>
                </c:pt>
                <c:pt idx="6438">
                  <c:v>5.8067799999999998</c:v>
                </c:pt>
                <c:pt idx="6439">
                  <c:v>5.8076299999999996</c:v>
                </c:pt>
                <c:pt idx="6440">
                  <c:v>5.8082599999999998</c:v>
                </c:pt>
                <c:pt idx="6441">
                  <c:v>5.8087599999999995</c:v>
                </c:pt>
                <c:pt idx="6442">
                  <c:v>5.8101499999999993</c:v>
                </c:pt>
                <c:pt idx="6443">
                  <c:v>5.8112300000000001</c:v>
                </c:pt>
                <c:pt idx="6444">
                  <c:v>5.8120799999999999</c:v>
                </c:pt>
                <c:pt idx="6445">
                  <c:v>5.8127499999999994</c:v>
                </c:pt>
                <c:pt idx="6446">
                  <c:v>5.81325</c:v>
                </c:pt>
                <c:pt idx="6447">
                  <c:v>5.8146399999999998</c:v>
                </c:pt>
                <c:pt idx="6448">
                  <c:v>5.8157199999999998</c:v>
                </c:pt>
                <c:pt idx="6449">
                  <c:v>5.8165699999999996</c:v>
                </c:pt>
                <c:pt idx="6450">
                  <c:v>5.8176499999999995</c:v>
                </c:pt>
                <c:pt idx="6451">
                  <c:v>5.8190900000000001</c:v>
                </c:pt>
                <c:pt idx="6452">
                  <c:v>5.8201700000000001</c:v>
                </c:pt>
                <c:pt idx="6453">
                  <c:v>5.8210199999999999</c:v>
                </c:pt>
                <c:pt idx="6454">
                  <c:v>5.8216899999999994</c:v>
                </c:pt>
                <c:pt idx="6455">
                  <c:v>5.8226399999999998</c:v>
                </c:pt>
                <c:pt idx="6456">
                  <c:v>5.8239399999999995</c:v>
                </c:pt>
                <c:pt idx="6457">
                  <c:v>5.8249699999999995</c:v>
                </c:pt>
                <c:pt idx="6458">
                  <c:v>5.8257399999999997</c:v>
                </c:pt>
                <c:pt idx="6459">
                  <c:v>5.8263599999999993</c:v>
                </c:pt>
                <c:pt idx="6460">
                  <c:v>5.82681</c:v>
                </c:pt>
                <c:pt idx="6461">
                  <c:v>5.82803</c:v>
                </c:pt>
                <c:pt idx="6462">
                  <c:v>5.8291499999999994</c:v>
                </c:pt>
                <c:pt idx="6463">
                  <c:v>5.83</c:v>
                </c:pt>
                <c:pt idx="6464">
                  <c:v>5.8306299999999993</c:v>
                </c:pt>
                <c:pt idx="6465">
                  <c:v>5.8321999999999994</c:v>
                </c:pt>
                <c:pt idx="6466">
                  <c:v>5.8333699999999995</c:v>
                </c:pt>
                <c:pt idx="6467">
                  <c:v>5.8342700000000001</c:v>
                </c:pt>
                <c:pt idx="6468">
                  <c:v>5.83521</c:v>
                </c:pt>
                <c:pt idx="6469">
                  <c:v>5.8367399999999998</c:v>
                </c:pt>
                <c:pt idx="6470">
                  <c:v>5.8379099999999999</c:v>
                </c:pt>
                <c:pt idx="6471">
                  <c:v>5.8388099999999996</c:v>
                </c:pt>
                <c:pt idx="6472">
                  <c:v>5.8395299999999999</c:v>
                </c:pt>
                <c:pt idx="6473">
                  <c:v>5.8400699999999999</c:v>
                </c:pt>
                <c:pt idx="6474">
                  <c:v>5.8411</c:v>
                </c:pt>
                <c:pt idx="6475">
                  <c:v>5.8423099999999994</c:v>
                </c:pt>
                <c:pt idx="6476">
                  <c:v>5.84321</c:v>
                </c:pt>
                <c:pt idx="6477">
                  <c:v>5.8439299999999994</c:v>
                </c:pt>
                <c:pt idx="6478">
                  <c:v>5.8454999999999995</c:v>
                </c:pt>
                <c:pt idx="6479">
                  <c:v>5.8467099999999999</c:v>
                </c:pt>
                <c:pt idx="6480">
                  <c:v>5.8476599999999994</c:v>
                </c:pt>
                <c:pt idx="6481">
                  <c:v>5.84842</c:v>
                </c:pt>
                <c:pt idx="6482">
                  <c:v>5.8495900000000001</c:v>
                </c:pt>
                <c:pt idx="6483">
                  <c:v>5.8508899999999997</c:v>
                </c:pt>
                <c:pt idx="6484">
                  <c:v>5.8519299999999994</c:v>
                </c:pt>
                <c:pt idx="6485">
                  <c:v>5.8526899999999999</c:v>
                </c:pt>
                <c:pt idx="6486">
                  <c:v>5.8541299999999996</c:v>
                </c:pt>
                <c:pt idx="6487">
                  <c:v>5.8554299999999992</c:v>
                </c:pt>
                <c:pt idx="6488">
                  <c:v>5.8564599999999993</c:v>
                </c:pt>
                <c:pt idx="6489">
                  <c:v>5.8572299999999995</c:v>
                </c:pt>
                <c:pt idx="6490">
                  <c:v>5.8578099999999997</c:v>
                </c:pt>
                <c:pt idx="6491">
                  <c:v>5.8582999999999998</c:v>
                </c:pt>
                <c:pt idx="6492">
                  <c:v>5.8588899999999997</c:v>
                </c:pt>
                <c:pt idx="6493">
                  <c:v>5.8601000000000001</c:v>
                </c:pt>
                <c:pt idx="6494">
                  <c:v>5.8610899999999999</c:v>
                </c:pt>
                <c:pt idx="6495">
                  <c:v>5.8618099999999993</c:v>
                </c:pt>
                <c:pt idx="6496">
                  <c:v>5.8628399999999994</c:v>
                </c:pt>
                <c:pt idx="6497">
                  <c:v>5.8641899999999998</c:v>
                </c:pt>
                <c:pt idx="6498">
                  <c:v>5.8652699999999998</c:v>
                </c:pt>
                <c:pt idx="6499">
                  <c:v>5.8660799999999993</c:v>
                </c:pt>
                <c:pt idx="6500">
                  <c:v>5.8673299999999999</c:v>
                </c:pt>
                <c:pt idx="6501">
                  <c:v>5.8686799999999995</c:v>
                </c:pt>
                <c:pt idx="6502">
                  <c:v>5.8697599999999994</c:v>
                </c:pt>
                <c:pt idx="6503">
                  <c:v>5.8705699999999998</c:v>
                </c:pt>
                <c:pt idx="6504">
                  <c:v>5.8714199999999996</c:v>
                </c:pt>
                <c:pt idx="6505">
                  <c:v>5.8728599999999993</c:v>
                </c:pt>
                <c:pt idx="6506">
                  <c:v>5.8739799999999995</c:v>
                </c:pt>
                <c:pt idx="6507">
                  <c:v>5.8748800000000001</c:v>
                </c:pt>
                <c:pt idx="6508">
                  <c:v>5.8755499999999996</c:v>
                </c:pt>
                <c:pt idx="6509">
                  <c:v>5.8770799999999994</c:v>
                </c:pt>
                <c:pt idx="6510">
                  <c:v>5.8782499999999995</c:v>
                </c:pt>
                <c:pt idx="6511">
                  <c:v>5.8791899999999995</c:v>
                </c:pt>
                <c:pt idx="6512">
                  <c:v>5.8799099999999997</c:v>
                </c:pt>
                <c:pt idx="6513">
                  <c:v>5.8812999999999995</c:v>
                </c:pt>
                <c:pt idx="6514">
                  <c:v>5.8825599999999998</c:v>
                </c:pt>
                <c:pt idx="6515">
                  <c:v>5.8835099999999994</c:v>
                </c:pt>
                <c:pt idx="6516">
                  <c:v>5.8842699999999999</c:v>
                </c:pt>
                <c:pt idx="6517">
                  <c:v>5.8848499999999992</c:v>
                </c:pt>
                <c:pt idx="6518">
                  <c:v>5.8859300000000001</c:v>
                </c:pt>
                <c:pt idx="6519">
                  <c:v>5.8871399999999996</c:v>
                </c:pt>
                <c:pt idx="6520">
                  <c:v>5.88809</c:v>
                </c:pt>
                <c:pt idx="6521">
                  <c:v>5.8888099999999994</c:v>
                </c:pt>
                <c:pt idx="6522">
                  <c:v>5.8893899999999997</c:v>
                </c:pt>
                <c:pt idx="6523">
                  <c:v>5.8902899999999994</c:v>
                </c:pt>
                <c:pt idx="6524">
                  <c:v>5.8914999999999997</c:v>
                </c:pt>
                <c:pt idx="6525">
                  <c:v>5.8924899999999996</c:v>
                </c:pt>
                <c:pt idx="6526">
                  <c:v>5.8932500000000001</c:v>
                </c:pt>
                <c:pt idx="6527">
                  <c:v>5.8942899999999998</c:v>
                </c:pt>
                <c:pt idx="6528">
                  <c:v>5.8956299999999997</c:v>
                </c:pt>
                <c:pt idx="6529">
                  <c:v>5.8966699999999994</c:v>
                </c:pt>
                <c:pt idx="6530">
                  <c:v>5.8975200000000001</c:v>
                </c:pt>
                <c:pt idx="6531">
                  <c:v>5.8983699999999999</c:v>
                </c:pt>
                <c:pt idx="6532">
                  <c:v>5.8998099999999996</c:v>
                </c:pt>
                <c:pt idx="6533">
                  <c:v>5.9009299999999998</c:v>
                </c:pt>
                <c:pt idx="6534">
                  <c:v>5.9018299999999995</c:v>
                </c:pt>
                <c:pt idx="6535">
                  <c:v>5.9025099999999995</c:v>
                </c:pt>
                <c:pt idx="6536">
                  <c:v>5.9034499999999994</c:v>
                </c:pt>
                <c:pt idx="6537">
                  <c:v>5.9047499999999999</c:v>
                </c:pt>
                <c:pt idx="6538">
                  <c:v>5.9057899999999997</c:v>
                </c:pt>
                <c:pt idx="6539">
                  <c:v>5.9072199999999997</c:v>
                </c:pt>
                <c:pt idx="6540">
                  <c:v>5.9087099999999992</c:v>
                </c:pt>
                <c:pt idx="6541">
                  <c:v>5.9098699999999997</c:v>
                </c:pt>
                <c:pt idx="6542">
                  <c:v>5.91073</c:v>
                </c:pt>
                <c:pt idx="6543">
                  <c:v>5.9114499999999994</c:v>
                </c:pt>
                <c:pt idx="6544">
                  <c:v>5.9119899999999994</c:v>
                </c:pt>
                <c:pt idx="6545">
                  <c:v>5.9130199999999995</c:v>
                </c:pt>
                <c:pt idx="6546">
                  <c:v>5.9141899999999996</c:v>
                </c:pt>
                <c:pt idx="6547">
                  <c:v>5.9151299999999996</c:v>
                </c:pt>
                <c:pt idx="6548">
                  <c:v>5.9166599999999994</c:v>
                </c:pt>
                <c:pt idx="6549">
                  <c:v>5.91805</c:v>
                </c:pt>
                <c:pt idx="6550">
                  <c:v>5.91913</c:v>
                </c:pt>
                <c:pt idx="6551">
                  <c:v>5.9199399999999995</c:v>
                </c:pt>
                <c:pt idx="6552">
                  <c:v>5.9215999999999998</c:v>
                </c:pt>
                <c:pt idx="6553">
                  <c:v>5.9228999999999994</c:v>
                </c:pt>
                <c:pt idx="6554">
                  <c:v>5.9238900000000001</c:v>
                </c:pt>
                <c:pt idx="6555">
                  <c:v>5.9246499999999997</c:v>
                </c:pt>
                <c:pt idx="6556">
                  <c:v>5.9252399999999996</c:v>
                </c:pt>
                <c:pt idx="6557">
                  <c:v>5.9256899999999995</c:v>
                </c:pt>
                <c:pt idx="6558">
                  <c:v>5.9266799999999993</c:v>
                </c:pt>
                <c:pt idx="6559">
                  <c:v>5.9278399999999998</c:v>
                </c:pt>
                <c:pt idx="6560">
                  <c:v>5.9287399999999995</c:v>
                </c:pt>
                <c:pt idx="6561">
                  <c:v>5.9294199999999995</c:v>
                </c:pt>
                <c:pt idx="6562">
                  <c:v>5.9299499999999998</c:v>
                </c:pt>
                <c:pt idx="6563">
                  <c:v>5.9309899999999995</c:v>
                </c:pt>
                <c:pt idx="6564">
                  <c:v>5.9321599999999997</c:v>
                </c:pt>
                <c:pt idx="6565">
                  <c:v>5.9330999999999996</c:v>
                </c:pt>
                <c:pt idx="6566">
                  <c:v>5.9338199999999999</c:v>
                </c:pt>
                <c:pt idx="6567">
                  <c:v>5.9345799999999995</c:v>
                </c:pt>
                <c:pt idx="6568">
                  <c:v>5.9359699999999993</c:v>
                </c:pt>
                <c:pt idx="6569">
                  <c:v>5.9370499999999993</c:v>
                </c:pt>
                <c:pt idx="6570">
                  <c:v>5.9379099999999996</c:v>
                </c:pt>
                <c:pt idx="6571">
                  <c:v>5.9385300000000001</c:v>
                </c:pt>
                <c:pt idx="6572">
                  <c:v>5.9394799999999996</c:v>
                </c:pt>
                <c:pt idx="6573">
                  <c:v>5.9407799999999993</c:v>
                </c:pt>
                <c:pt idx="6574">
                  <c:v>5.94177</c:v>
                </c:pt>
                <c:pt idx="6575">
                  <c:v>5.9425799999999995</c:v>
                </c:pt>
                <c:pt idx="6576">
                  <c:v>5.9441899999999999</c:v>
                </c:pt>
                <c:pt idx="6577">
                  <c:v>5.9454500000000001</c:v>
                </c:pt>
                <c:pt idx="6578">
                  <c:v>5.9463999999999997</c:v>
                </c:pt>
                <c:pt idx="6579">
                  <c:v>5.9477899999999995</c:v>
                </c:pt>
                <c:pt idx="6580">
                  <c:v>5.94923</c:v>
                </c:pt>
                <c:pt idx="6581">
                  <c:v>5.9503499999999994</c:v>
                </c:pt>
                <c:pt idx="6582">
                  <c:v>5.9512499999999999</c:v>
                </c:pt>
                <c:pt idx="6583">
                  <c:v>5.9519199999999994</c:v>
                </c:pt>
                <c:pt idx="6584">
                  <c:v>5.95242</c:v>
                </c:pt>
                <c:pt idx="6585">
                  <c:v>5.9538500000000001</c:v>
                </c:pt>
                <c:pt idx="6586">
                  <c:v>5.9549799999999999</c:v>
                </c:pt>
                <c:pt idx="6587">
                  <c:v>5.9557799999999999</c:v>
                </c:pt>
                <c:pt idx="6588">
                  <c:v>5.9564599999999999</c:v>
                </c:pt>
                <c:pt idx="6589">
                  <c:v>5.9571799999999993</c:v>
                </c:pt>
                <c:pt idx="6590">
                  <c:v>5.9585699999999999</c:v>
                </c:pt>
                <c:pt idx="6591">
                  <c:v>5.9596</c:v>
                </c:pt>
                <c:pt idx="6592">
                  <c:v>5.9604099999999995</c:v>
                </c:pt>
                <c:pt idx="6593">
                  <c:v>5.9612599999999993</c:v>
                </c:pt>
                <c:pt idx="6594">
                  <c:v>5.9626999999999999</c:v>
                </c:pt>
                <c:pt idx="6595">
                  <c:v>5.9638299999999997</c:v>
                </c:pt>
                <c:pt idx="6596">
                  <c:v>5.9647199999999998</c:v>
                </c:pt>
                <c:pt idx="6597">
                  <c:v>5.9653999999999998</c:v>
                </c:pt>
                <c:pt idx="6598">
                  <c:v>5.9669299999999996</c:v>
                </c:pt>
                <c:pt idx="6599">
                  <c:v>5.9680900000000001</c:v>
                </c:pt>
                <c:pt idx="6600">
                  <c:v>5.9690399999999997</c:v>
                </c:pt>
                <c:pt idx="6601">
                  <c:v>5.96976</c:v>
                </c:pt>
                <c:pt idx="6602">
                  <c:v>5.9702899999999994</c:v>
                </c:pt>
                <c:pt idx="6603">
                  <c:v>5.9709699999999994</c:v>
                </c:pt>
                <c:pt idx="6604">
                  <c:v>5.9722299999999997</c:v>
                </c:pt>
                <c:pt idx="6605">
                  <c:v>5.9732599999999998</c:v>
                </c:pt>
                <c:pt idx="6606">
                  <c:v>5.9740199999999994</c:v>
                </c:pt>
                <c:pt idx="6607">
                  <c:v>5.9756399999999994</c:v>
                </c:pt>
                <c:pt idx="6608">
                  <c:v>5.9768999999999997</c:v>
                </c:pt>
                <c:pt idx="6609">
                  <c:v>5.9778399999999996</c:v>
                </c:pt>
                <c:pt idx="6610">
                  <c:v>5.9785999999999992</c:v>
                </c:pt>
                <c:pt idx="6611">
                  <c:v>5.97919</c:v>
                </c:pt>
                <c:pt idx="6612">
                  <c:v>5.98027</c:v>
                </c:pt>
                <c:pt idx="6613">
                  <c:v>5.9814799999999995</c:v>
                </c:pt>
                <c:pt idx="6614">
                  <c:v>5.9824199999999994</c:v>
                </c:pt>
                <c:pt idx="6615">
                  <c:v>5.9831399999999997</c:v>
                </c:pt>
                <c:pt idx="6616">
                  <c:v>5.9841799999999994</c:v>
                </c:pt>
                <c:pt idx="6617">
                  <c:v>5.9855199999999993</c:v>
                </c:pt>
                <c:pt idx="6618">
                  <c:v>5.9865599999999999</c:v>
                </c:pt>
                <c:pt idx="6619">
                  <c:v>5.9873599999999998</c:v>
                </c:pt>
                <c:pt idx="6620">
                  <c:v>5.9886699999999999</c:v>
                </c:pt>
                <c:pt idx="6621">
                  <c:v>5.9900099999999998</c:v>
                </c:pt>
                <c:pt idx="6622">
                  <c:v>5.9910499999999995</c:v>
                </c:pt>
                <c:pt idx="6623">
                  <c:v>5.99186</c:v>
                </c:pt>
                <c:pt idx="6624">
                  <c:v>5.9924900000000001</c:v>
                </c:pt>
                <c:pt idx="6625">
                  <c:v>5.9940099999999994</c:v>
                </c:pt>
                <c:pt idx="6626">
                  <c:v>5.9951399999999992</c:v>
                </c:pt>
                <c:pt idx="6627">
                  <c:v>5.9960299999999993</c:v>
                </c:pt>
                <c:pt idx="6628">
                  <c:v>5.9967499999999996</c:v>
                </c:pt>
                <c:pt idx="6629">
                  <c:v>5.9975199999999997</c:v>
                </c:pt>
                <c:pt idx="6630">
                  <c:v>5.9989099999999995</c:v>
                </c:pt>
                <c:pt idx="6631">
                  <c:v>5.9999899999999995</c:v>
                </c:pt>
                <c:pt idx="6632">
                  <c:v>6.0007999999999999</c:v>
                </c:pt>
                <c:pt idx="6633">
                  <c:v>6.00143</c:v>
                </c:pt>
                <c:pt idx="6634">
                  <c:v>6.0025499999999994</c:v>
                </c:pt>
                <c:pt idx="6635">
                  <c:v>6.0038099999999996</c:v>
                </c:pt>
                <c:pt idx="6636">
                  <c:v>6.0047899999999998</c:v>
                </c:pt>
                <c:pt idx="6637">
                  <c:v>6.00556</c:v>
                </c:pt>
                <c:pt idx="6638">
                  <c:v>6.0071300000000001</c:v>
                </c:pt>
                <c:pt idx="6639">
                  <c:v>6.0083899999999995</c:v>
                </c:pt>
                <c:pt idx="6640">
                  <c:v>6.0093299999999994</c:v>
                </c:pt>
                <c:pt idx="6641">
                  <c:v>6.0100999999999996</c:v>
                </c:pt>
                <c:pt idx="6642">
                  <c:v>6.0114899999999993</c:v>
                </c:pt>
                <c:pt idx="6643">
                  <c:v>6.0127499999999996</c:v>
                </c:pt>
                <c:pt idx="6644">
                  <c:v>6.0137299999999998</c:v>
                </c:pt>
                <c:pt idx="6645">
                  <c:v>6.0145</c:v>
                </c:pt>
                <c:pt idx="6646">
                  <c:v>6.0153099999999995</c:v>
                </c:pt>
                <c:pt idx="6647">
                  <c:v>6.0167399999999995</c:v>
                </c:pt>
                <c:pt idx="6648">
                  <c:v>6.0178199999999995</c:v>
                </c:pt>
                <c:pt idx="6649">
                  <c:v>6.0186799999999998</c:v>
                </c:pt>
                <c:pt idx="6650">
                  <c:v>6.0193499999999993</c:v>
                </c:pt>
                <c:pt idx="6651">
                  <c:v>6.0198399999999994</c:v>
                </c:pt>
                <c:pt idx="6652">
                  <c:v>6.0204699999999995</c:v>
                </c:pt>
                <c:pt idx="6653">
                  <c:v>6.0217299999999998</c:v>
                </c:pt>
                <c:pt idx="6654">
                  <c:v>6.0227199999999996</c:v>
                </c:pt>
                <c:pt idx="6655">
                  <c:v>6.0237099999999995</c:v>
                </c:pt>
                <c:pt idx="6656">
                  <c:v>6.0252799999999995</c:v>
                </c:pt>
                <c:pt idx="6657">
                  <c:v>6.0264499999999996</c:v>
                </c:pt>
                <c:pt idx="6658">
                  <c:v>6.0273899999999996</c:v>
                </c:pt>
                <c:pt idx="6659">
                  <c:v>6.0281099999999999</c:v>
                </c:pt>
                <c:pt idx="6660">
                  <c:v>6.0296799999999999</c:v>
                </c:pt>
                <c:pt idx="6661">
                  <c:v>6.0308899999999994</c:v>
                </c:pt>
                <c:pt idx="6662">
                  <c:v>6.0318399999999999</c:v>
                </c:pt>
                <c:pt idx="6663">
                  <c:v>6.0325999999999995</c:v>
                </c:pt>
                <c:pt idx="6664">
                  <c:v>6.0335899999999993</c:v>
                </c:pt>
                <c:pt idx="6665">
                  <c:v>6.0349399999999997</c:v>
                </c:pt>
                <c:pt idx="6666">
                  <c:v>6.0359699999999998</c:v>
                </c:pt>
                <c:pt idx="6667">
                  <c:v>6.0367799999999994</c:v>
                </c:pt>
                <c:pt idx="6668">
                  <c:v>6.0374099999999995</c:v>
                </c:pt>
                <c:pt idx="6669">
                  <c:v>6.0378999999999996</c:v>
                </c:pt>
                <c:pt idx="6670">
                  <c:v>6.0389299999999997</c:v>
                </c:pt>
                <c:pt idx="6671">
                  <c:v>6.0400999999999998</c:v>
                </c:pt>
                <c:pt idx="6672">
                  <c:v>6.0409999999999995</c:v>
                </c:pt>
                <c:pt idx="6673">
                  <c:v>6.0419</c:v>
                </c:pt>
                <c:pt idx="6674">
                  <c:v>6.0434299999999999</c:v>
                </c:pt>
                <c:pt idx="6675">
                  <c:v>6.0445500000000001</c:v>
                </c:pt>
                <c:pt idx="6676">
                  <c:v>6.0454499999999998</c:v>
                </c:pt>
                <c:pt idx="6677">
                  <c:v>6.0470199999999998</c:v>
                </c:pt>
                <c:pt idx="6678">
                  <c:v>6.0483699999999994</c:v>
                </c:pt>
                <c:pt idx="6679">
                  <c:v>6.0493999999999994</c:v>
                </c:pt>
                <c:pt idx="6680">
                  <c:v>6.0502599999999997</c:v>
                </c:pt>
                <c:pt idx="6681">
                  <c:v>6.0508799999999994</c:v>
                </c:pt>
                <c:pt idx="6682">
                  <c:v>6.0515999999999996</c:v>
                </c:pt>
                <c:pt idx="6683">
                  <c:v>6.0529500000000001</c:v>
                </c:pt>
                <c:pt idx="6684">
                  <c:v>6.0539799999999993</c:v>
                </c:pt>
                <c:pt idx="6685">
                  <c:v>6.0547899999999997</c:v>
                </c:pt>
                <c:pt idx="6686">
                  <c:v>6.0553799999999995</c:v>
                </c:pt>
                <c:pt idx="6687">
                  <c:v>6.0568999999999997</c:v>
                </c:pt>
                <c:pt idx="6688">
                  <c:v>6.0580699999999998</c:v>
                </c:pt>
                <c:pt idx="6689">
                  <c:v>6.0589699999999995</c:v>
                </c:pt>
                <c:pt idx="6690">
                  <c:v>6.0596399999999999</c:v>
                </c:pt>
                <c:pt idx="6691">
                  <c:v>6.0604100000000001</c:v>
                </c:pt>
                <c:pt idx="6692">
                  <c:v>6.0617999999999999</c:v>
                </c:pt>
                <c:pt idx="6693">
                  <c:v>6.0628799999999998</c:v>
                </c:pt>
                <c:pt idx="6694">
                  <c:v>6.0636899999999994</c:v>
                </c:pt>
                <c:pt idx="6695">
                  <c:v>6.0643199999999995</c:v>
                </c:pt>
                <c:pt idx="6696">
                  <c:v>6.0656599999999994</c:v>
                </c:pt>
                <c:pt idx="6697">
                  <c:v>6.0668799999999994</c:v>
                </c:pt>
                <c:pt idx="6698">
                  <c:v>6.0678199999999993</c:v>
                </c:pt>
                <c:pt idx="6699">
                  <c:v>6.0685399999999996</c:v>
                </c:pt>
                <c:pt idx="6700">
                  <c:v>6.0699299999999994</c:v>
                </c:pt>
                <c:pt idx="6701">
                  <c:v>6.0711899999999996</c:v>
                </c:pt>
                <c:pt idx="6702">
                  <c:v>6.0721799999999995</c:v>
                </c:pt>
                <c:pt idx="6703">
                  <c:v>6.0728999999999997</c:v>
                </c:pt>
                <c:pt idx="6704">
                  <c:v>6.07348</c:v>
                </c:pt>
                <c:pt idx="6705">
                  <c:v>6.0741999999999994</c:v>
                </c:pt>
                <c:pt idx="6706">
                  <c:v>6.0754999999999999</c:v>
                </c:pt>
                <c:pt idx="6707">
                  <c:v>6.0764899999999997</c:v>
                </c:pt>
                <c:pt idx="6708">
                  <c:v>6.0772999999999993</c:v>
                </c:pt>
                <c:pt idx="6709">
                  <c:v>6.0789200000000001</c:v>
                </c:pt>
                <c:pt idx="6710">
                  <c:v>6.0801699999999999</c:v>
                </c:pt>
                <c:pt idx="6711">
                  <c:v>6.0811599999999997</c:v>
                </c:pt>
                <c:pt idx="6712">
                  <c:v>6.0819299999999998</c:v>
                </c:pt>
                <c:pt idx="6713">
                  <c:v>6.0825100000000001</c:v>
                </c:pt>
                <c:pt idx="6714">
                  <c:v>6.0837699999999995</c:v>
                </c:pt>
                <c:pt idx="6715">
                  <c:v>6.0849299999999999</c:v>
                </c:pt>
                <c:pt idx="6716">
                  <c:v>6.0858799999999995</c:v>
                </c:pt>
                <c:pt idx="6717">
                  <c:v>6.0865499999999999</c:v>
                </c:pt>
                <c:pt idx="6718">
                  <c:v>6.0879399999999997</c:v>
                </c:pt>
                <c:pt idx="6719">
                  <c:v>6.0891999999999999</c:v>
                </c:pt>
                <c:pt idx="6720">
                  <c:v>6.0901499999999995</c:v>
                </c:pt>
                <c:pt idx="6721">
                  <c:v>6.09091</c:v>
                </c:pt>
                <c:pt idx="6722">
                  <c:v>6.09253</c:v>
                </c:pt>
                <c:pt idx="6723">
                  <c:v>6.0937399999999995</c:v>
                </c:pt>
                <c:pt idx="6724">
                  <c:v>6.0946799999999994</c:v>
                </c:pt>
                <c:pt idx="6725">
                  <c:v>6.0954499999999996</c:v>
                </c:pt>
                <c:pt idx="6726">
                  <c:v>6.0962099999999992</c:v>
                </c:pt>
                <c:pt idx="6727">
                  <c:v>6.0976499999999998</c:v>
                </c:pt>
                <c:pt idx="6728">
                  <c:v>6.0987299999999998</c:v>
                </c:pt>
                <c:pt idx="6729">
                  <c:v>6.0995799999999996</c:v>
                </c:pt>
                <c:pt idx="6730">
                  <c:v>6.1002099999999997</c:v>
                </c:pt>
                <c:pt idx="6731">
                  <c:v>6.1009699999999993</c:v>
                </c:pt>
                <c:pt idx="6732">
                  <c:v>6.1023199999999997</c:v>
                </c:pt>
                <c:pt idx="6733">
                  <c:v>6.1033499999999998</c:v>
                </c:pt>
                <c:pt idx="6734">
                  <c:v>6.1041599999999994</c:v>
                </c:pt>
                <c:pt idx="6735">
                  <c:v>6.1047899999999995</c:v>
                </c:pt>
                <c:pt idx="6736">
                  <c:v>6.1059099999999997</c:v>
                </c:pt>
                <c:pt idx="6737">
                  <c:v>6.10717</c:v>
                </c:pt>
                <c:pt idx="6738">
                  <c:v>6.1081099999999999</c:v>
                </c:pt>
                <c:pt idx="6739">
                  <c:v>6.1088800000000001</c:v>
                </c:pt>
                <c:pt idx="6740">
                  <c:v>6.1096899999999996</c:v>
                </c:pt>
                <c:pt idx="6741">
                  <c:v>6.1110799999999994</c:v>
                </c:pt>
                <c:pt idx="6742">
                  <c:v>6.1121999999999996</c:v>
                </c:pt>
                <c:pt idx="6743">
                  <c:v>6.1130599999999999</c:v>
                </c:pt>
                <c:pt idx="6744">
                  <c:v>6.1136799999999996</c:v>
                </c:pt>
                <c:pt idx="6745">
                  <c:v>6.1148499999999997</c:v>
                </c:pt>
                <c:pt idx="6746">
                  <c:v>6.1161099999999999</c:v>
                </c:pt>
                <c:pt idx="6747">
                  <c:v>6.1170499999999999</c:v>
                </c:pt>
                <c:pt idx="6748">
                  <c:v>6.11782</c:v>
                </c:pt>
                <c:pt idx="6749">
                  <c:v>6.1190799999999994</c:v>
                </c:pt>
                <c:pt idx="6750">
                  <c:v>6.1203799999999999</c:v>
                </c:pt>
                <c:pt idx="6751">
                  <c:v>6.12141</c:v>
                </c:pt>
                <c:pt idx="6752">
                  <c:v>6.1222199999999996</c:v>
                </c:pt>
                <c:pt idx="6753">
                  <c:v>6.1232499999999996</c:v>
                </c:pt>
                <c:pt idx="6754">
                  <c:v>6.1246499999999999</c:v>
                </c:pt>
                <c:pt idx="6755">
                  <c:v>6.1257199999999994</c:v>
                </c:pt>
                <c:pt idx="6756">
                  <c:v>6.1265799999999997</c:v>
                </c:pt>
                <c:pt idx="6757">
                  <c:v>6.1272099999999998</c:v>
                </c:pt>
                <c:pt idx="6758">
                  <c:v>6.1279300000000001</c:v>
                </c:pt>
                <c:pt idx="6759">
                  <c:v>6.12927</c:v>
                </c:pt>
                <c:pt idx="6760">
                  <c:v>6.1303099999999997</c:v>
                </c:pt>
                <c:pt idx="6761">
                  <c:v>6.1311099999999996</c:v>
                </c:pt>
                <c:pt idx="6762">
                  <c:v>6.1317399999999997</c:v>
                </c:pt>
                <c:pt idx="6763">
                  <c:v>6.1330899999999993</c:v>
                </c:pt>
                <c:pt idx="6764">
                  <c:v>6.1342599999999994</c:v>
                </c:pt>
                <c:pt idx="6765">
                  <c:v>6.1351999999999993</c:v>
                </c:pt>
                <c:pt idx="6766">
                  <c:v>6.1359199999999996</c:v>
                </c:pt>
                <c:pt idx="6767">
                  <c:v>6.1365099999999995</c:v>
                </c:pt>
                <c:pt idx="6768">
                  <c:v>6.1369099999999994</c:v>
                </c:pt>
                <c:pt idx="6769">
                  <c:v>6.1380799999999995</c:v>
                </c:pt>
                <c:pt idx="6770">
                  <c:v>6.1391599999999995</c:v>
                </c:pt>
                <c:pt idx="6771">
                  <c:v>6.1400099999999993</c:v>
                </c:pt>
                <c:pt idx="6772">
                  <c:v>6.1410899999999993</c:v>
                </c:pt>
                <c:pt idx="6773">
                  <c:v>6.1425199999999993</c:v>
                </c:pt>
                <c:pt idx="6774">
                  <c:v>6.1435999999999993</c:v>
                </c:pt>
                <c:pt idx="6775">
                  <c:v>6.1444599999999996</c:v>
                </c:pt>
                <c:pt idx="6776">
                  <c:v>6.1459399999999995</c:v>
                </c:pt>
                <c:pt idx="6777">
                  <c:v>6.1472899999999999</c:v>
                </c:pt>
                <c:pt idx="6778">
                  <c:v>6.14832</c:v>
                </c:pt>
                <c:pt idx="6779">
                  <c:v>6.1491299999999995</c:v>
                </c:pt>
                <c:pt idx="6780">
                  <c:v>6.1505700000000001</c:v>
                </c:pt>
                <c:pt idx="6781">
                  <c:v>6.15191</c:v>
                </c:pt>
                <c:pt idx="6782">
                  <c:v>6.1528999999999998</c:v>
                </c:pt>
                <c:pt idx="6783">
                  <c:v>6.15367</c:v>
                </c:pt>
                <c:pt idx="6784">
                  <c:v>6.1542899999999996</c:v>
                </c:pt>
                <c:pt idx="6785">
                  <c:v>6.1555999999999997</c:v>
                </c:pt>
                <c:pt idx="6786">
                  <c:v>6.1567599999999993</c:v>
                </c:pt>
                <c:pt idx="6787">
                  <c:v>6.1577099999999998</c:v>
                </c:pt>
                <c:pt idx="6788">
                  <c:v>6.1584300000000001</c:v>
                </c:pt>
                <c:pt idx="6789">
                  <c:v>6.1589700000000001</c:v>
                </c:pt>
                <c:pt idx="6790">
                  <c:v>6.1604000000000001</c:v>
                </c:pt>
                <c:pt idx="6791">
                  <c:v>6.16153</c:v>
                </c:pt>
                <c:pt idx="6792">
                  <c:v>6.1623799999999997</c:v>
                </c:pt>
                <c:pt idx="6793">
                  <c:v>6.1635</c:v>
                </c:pt>
                <c:pt idx="6794">
                  <c:v>6.1649399999999996</c:v>
                </c:pt>
                <c:pt idx="6795">
                  <c:v>6.1660199999999996</c:v>
                </c:pt>
                <c:pt idx="6796">
                  <c:v>6.1669199999999993</c:v>
                </c:pt>
                <c:pt idx="6797">
                  <c:v>6.1675499999999994</c:v>
                </c:pt>
                <c:pt idx="6798">
                  <c:v>6.1685299999999996</c:v>
                </c:pt>
                <c:pt idx="6799">
                  <c:v>6.1698399999999998</c:v>
                </c:pt>
                <c:pt idx="6800">
                  <c:v>6.1708299999999996</c:v>
                </c:pt>
                <c:pt idx="6801">
                  <c:v>6.1716299999999995</c:v>
                </c:pt>
                <c:pt idx="6802">
                  <c:v>6.1722599999999996</c:v>
                </c:pt>
                <c:pt idx="6803">
                  <c:v>6.1731599999999993</c:v>
                </c:pt>
                <c:pt idx="6804">
                  <c:v>6.1744199999999996</c:v>
                </c:pt>
                <c:pt idx="6805">
                  <c:v>6.1754099999999994</c:v>
                </c:pt>
                <c:pt idx="6806">
                  <c:v>6.1762199999999998</c:v>
                </c:pt>
                <c:pt idx="6807">
                  <c:v>6.1777899999999999</c:v>
                </c:pt>
                <c:pt idx="6808">
                  <c:v>6.1790499999999993</c:v>
                </c:pt>
                <c:pt idx="6809">
                  <c:v>6.1800299999999995</c:v>
                </c:pt>
                <c:pt idx="6810">
                  <c:v>6.1807499999999997</c:v>
                </c:pt>
                <c:pt idx="6811">
                  <c:v>6.1813399999999996</c:v>
                </c:pt>
                <c:pt idx="6812">
                  <c:v>6.1824199999999996</c:v>
                </c:pt>
                <c:pt idx="6813">
                  <c:v>6.18363</c:v>
                </c:pt>
                <c:pt idx="6814">
                  <c:v>6.1845699999999999</c:v>
                </c:pt>
                <c:pt idx="6815">
                  <c:v>6.1853400000000001</c:v>
                </c:pt>
                <c:pt idx="6816">
                  <c:v>6.1864999999999997</c:v>
                </c:pt>
                <c:pt idx="6817">
                  <c:v>6.1878099999999998</c:v>
                </c:pt>
                <c:pt idx="6818">
                  <c:v>6.1888399999999999</c:v>
                </c:pt>
                <c:pt idx="6819">
                  <c:v>6.1895999999999995</c:v>
                </c:pt>
                <c:pt idx="6820">
                  <c:v>6.1902299999999997</c:v>
                </c:pt>
                <c:pt idx="6821">
                  <c:v>6.1913499999999999</c:v>
                </c:pt>
                <c:pt idx="6822">
                  <c:v>6.1925699999999999</c:v>
                </c:pt>
                <c:pt idx="6823">
                  <c:v>6.1935099999999998</c:v>
                </c:pt>
                <c:pt idx="6824">
                  <c:v>6.1942699999999995</c:v>
                </c:pt>
                <c:pt idx="6825">
                  <c:v>6.1950399999999997</c:v>
                </c:pt>
                <c:pt idx="6826">
                  <c:v>6.1964799999999993</c:v>
                </c:pt>
                <c:pt idx="6827">
                  <c:v>6.1975499999999997</c:v>
                </c:pt>
                <c:pt idx="6828">
                  <c:v>6.19841</c:v>
                </c:pt>
                <c:pt idx="6829">
                  <c:v>6.1994899999999999</c:v>
                </c:pt>
                <c:pt idx="6830">
                  <c:v>6.20092</c:v>
                </c:pt>
                <c:pt idx="6831">
                  <c:v>6.202</c:v>
                </c:pt>
                <c:pt idx="6832">
                  <c:v>6.2028499999999998</c:v>
                </c:pt>
                <c:pt idx="6833">
                  <c:v>6.2039799999999996</c:v>
                </c:pt>
                <c:pt idx="6834">
                  <c:v>6.2053699999999994</c:v>
                </c:pt>
                <c:pt idx="6835">
                  <c:v>6.2064899999999996</c:v>
                </c:pt>
                <c:pt idx="6836">
                  <c:v>6.2073499999999999</c:v>
                </c:pt>
                <c:pt idx="6837">
                  <c:v>6.2086499999999996</c:v>
                </c:pt>
                <c:pt idx="6838">
                  <c:v>6.2100399999999993</c:v>
                </c:pt>
                <c:pt idx="6839">
                  <c:v>6.2111199999999993</c:v>
                </c:pt>
                <c:pt idx="6840">
                  <c:v>6.2119299999999997</c:v>
                </c:pt>
                <c:pt idx="6841">
                  <c:v>6.2125599999999999</c:v>
                </c:pt>
                <c:pt idx="6842">
                  <c:v>6.21305</c:v>
                </c:pt>
                <c:pt idx="6843">
                  <c:v>6.2140899999999997</c:v>
                </c:pt>
                <c:pt idx="6844">
                  <c:v>6.2152499999999993</c:v>
                </c:pt>
                <c:pt idx="6845">
                  <c:v>6.2161499999999998</c:v>
                </c:pt>
                <c:pt idx="6846">
                  <c:v>6.2168700000000001</c:v>
                </c:pt>
                <c:pt idx="6847">
                  <c:v>6.2183999999999999</c:v>
                </c:pt>
                <c:pt idx="6848">
                  <c:v>6.2196099999999994</c:v>
                </c:pt>
                <c:pt idx="6849">
                  <c:v>6.2205499999999994</c:v>
                </c:pt>
                <c:pt idx="6850">
                  <c:v>6.2212699999999996</c:v>
                </c:pt>
                <c:pt idx="6851">
                  <c:v>6.2218599999999995</c:v>
                </c:pt>
                <c:pt idx="6852">
                  <c:v>6.2231099999999993</c:v>
                </c:pt>
                <c:pt idx="6853">
                  <c:v>6.22424</c:v>
                </c:pt>
                <c:pt idx="6854">
                  <c:v>6.2251799999999999</c:v>
                </c:pt>
                <c:pt idx="6855">
                  <c:v>6.2258499999999994</c:v>
                </c:pt>
                <c:pt idx="6856">
                  <c:v>6.2263899999999994</c:v>
                </c:pt>
                <c:pt idx="6857">
                  <c:v>6.22783</c:v>
                </c:pt>
                <c:pt idx="6858">
                  <c:v>6.2289499999999993</c:v>
                </c:pt>
                <c:pt idx="6859">
                  <c:v>6.2298099999999996</c:v>
                </c:pt>
                <c:pt idx="6860">
                  <c:v>6.2306599999999994</c:v>
                </c:pt>
                <c:pt idx="6861">
                  <c:v>6.2321399999999993</c:v>
                </c:pt>
                <c:pt idx="6862">
                  <c:v>6.2333099999999995</c:v>
                </c:pt>
                <c:pt idx="6863">
                  <c:v>6.23421</c:v>
                </c:pt>
                <c:pt idx="6864">
                  <c:v>6.2351099999999997</c:v>
                </c:pt>
                <c:pt idx="6865">
                  <c:v>6.2365899999999996</c:v>
                </c:pt>
                <c:pt idx="6866">
                  <c:v>6.2377599999999997</c:v>
                </c:pt>
                <c:pt idx="6867">
                  <c:v>6.2386599999999994</c:v>
                </c:pt>
                <c:pt idx="6868">
                  <c:v>6.2393299999999998</c:v>
                </c:pt>
                <c:pt idx="6869">
                  <c:v>6.2403199999999996</c:v>
                </c:pt>
                <c:pt idx="6870">
                  <c:v>6.2416700000000001</c:v>
                </c:pt>
                <c:pt idx="6871">
                  <c:v>6.2426999999999992</c:v>
                </c:pt>
                <c:pt idx="6872">
                  <c:v>6.2434599999999998</c:v>
                </c:pt>
                <c:pt idx="6873">
                  <c:v>6.2440899999999999</c:v>
                </c:pt>
                <c:pt idx="6874">
                  <c:v>6.2445899999999996</c:v>
                </c:pt>
                <c:pt idx="6875">
                  <c:v>6.2457599999999998</c:v>
                </c:pt>
                <c:pt idx="6876">
                  <c:v>6.24688</c:v>
                </c:pt>
                <c:pt idx="6877">
                  <c:v>6.2477299999999998</c:v>
                </c:pt>
                <c:pt idx="6878">
                  <c:v>6.2486299999999995</c:v>
                </c:pt>
                <c:pt idx="6879">
                  <c:v>6.2501099999999994</c:v>
                </c:pt>
                <c:pt idx="6880">
                  <c:v>6.2512799999999995</c:v>
                </c:pt>
                <c:pt idx="6881">
                  <c:v>6.2521800000000001</c:v>
                </c:pt>
                <c:pt idx="6882">
                  <c:v>6.2534799999999997</c:v>
                </c:pt>
                <c:pt idx="6883">
                  <c:v>6.2548699999999995</c:v>
                </c:pt>
                <c:pt idx="6884">
                  <c:v>6.2559499999999995</c:v>
                </c:pt>
                <c:pt idx="6885">
                  <c:v>6.2568099999999998</c:v>
                </c:pt>
                <c:pt idx="6886">
                  <c:v>6.2576999999999998</c:v>
                </c:pt>
                <c:pt idx="6887">
                  <c:v>6.2591399999999995</c:v>
                </c:pt>
                <c:pt idx="6888">
                  <c:v>6.2603099999999996</c:v>
                </c:pt>
                <c:pt idx="6889">
                  <c:v>6.2611599999999994</c:v>
                </c:pt>
                <c:pt idx="6890">
                  <c:v>6.2618399999999994</c:v>
                </c:pt>
                <c:pt idx="6891">
                  <c:v>6.2625999999999999</c:v>
                </c:pt>
                <c:pt idx="6892">
                  <c:v>6.2639499999999995</c:v>
                </c:pt>
                <c:pt idx="6893">
                  <c:v>6.2650299999999994</c:v>
                </c:pt>
                <c:pt idx="6894">
                  <c:v>6.2658399999999999</c:v>
                </c:pt>
                <c:pt idx="6895">
                  <c:v>6.2665099999999994</c:v>
                </c:pt>
                <c:pt idx="6896">
                  <c:v>6.2672299999999996</c:v>
                </c:pt>
                <c:pt idx="6897">
                  <c:v>6.26858</c:v>
                </c:pt>
                <c:pt idx="6898">
                  <c:v>6.2696099999999992</c:v>
                </c:pt>
                <c:pt idx="6899">
                  <c:v>6.2704199999999997</c:v>
                </c:pt>
                <c:pt idx="6900">
                  <c:v>6.2712300000000001</c:v>
                </c:pt>
                <c:pt idx="6901">
                  <c:v>6.27271</c:v>
                </c:pt>
                <c:pt idx="6902">
                  <c:v>6.2738299999999994</c:v>
                </c:pt>
                <c:pt idx="6903">
                  <c:v>6.27468</c:v>
                </c:pt>
                <c:pt idx="6904">
                  <c:v>6.27536</c:v>
                </c:pt>
                <c:pt idx="6905">
                  <c:v>6.2759</c:v>
                </c:pt>
                <c:pt idx="6906">
                  <c:v>6.2772899999999998</c:v>
                </c:pt>
                <c:pt idx="6907">
                  <c:v>6.27841</c:v>
                </c:pt>
                <c:pt idx="6908">
                  <c:v>6.2792199999999996</c:v>
                </c:pt>
                <c:pt idx="6909">
                  <c:v>6.2807499999999994</c:v>
                </c:pt>
                <c:pt idx="6910">
                  <c:v>6.2820499999999999</c:v>
                </c:pt>
                <c:pt idx="6911">
                  <c:v>6.2830899999999996</c:v>
                </c:pt>
                <c:pt idx="6912">
                  <c:v>6.2838899999999995</c:v>
                </c:pt>
                <c:pt idx="6913">
                  <c:v>6.2845199999999997</c:v>
                </c:pt>
                <c:pt idx="6914">
                  <c:v>6.2860100000000001</c:v>
                </c:pt>
                <c:pt idx="6915">
                  <c:v>6.2871699999999997</c:v>
                </c:pt>
                <c:pt idx="6916">
                  <c:v>6.2880699999999994</c:v>
                </c:pt>
                <c:pt idx="6917">
                  <c:v>6.2887499999999994</c:v>
                </c:pt>
                <c:pt idx="6918">
                  <c:v>6.2899099999999999</c:v>
                </c:pt>
                <c:pt idx="6919">
                  <c:v>6.29122</c:v>
                </c:pt>
                <c:pt idx="6920">
                  <c:v>6.2921999999999993</c:v>
                </c:pt>
                <c:pt idx="6921">
                  <c:v>6.2929699999999995</c:v>
                </c:pt>
                <c:pt idx="6922">
                  <c:v>6.2942299999999998</c:v>
                </c:pt>
                <c:pt idx="6923">
                  <c:v>6.2955699999999997</c:v>
                </c:pt>
                <c:pt idx="6924">
                  <c:v>6.2966099999999994</c:v>
                </c:pt>
                <c:pt idx="6925">
                  <c:v>6.2973699999999999</c:v>
                </c:pt>
                <c:pt idx="6926">
                  <c:v>6.298</c:v>
                </c:pt>
                <c:pt idx="6927">
                  <c:v>6.2988999999999997</c:v>
                </c:pt>
                <c:pt idx="6928">
                  <c:v>6.3001999999999994</c:v>
                </c:pt>
                <c:pt idx="6929">
                  <c:v>6.3011900000000001</c:v>
                </c:pt>
                <c:pt idx="6930">
                  <c:v>6.3019499999999997</c:v>
                </c:pt>
                <c:pt idx="6931">
                  <c:v>6.3029899999999994</c:v>
                </c:pt>
                <c:pt idx="6932">
                  <c:v>6.3043800000000001</c:v>
                </c:pt>
                <c:pt idx="6933">
                  <c:v>6.3054600000000001</c:v>
                </c:pt>
                <c:pt idx="6934">
                  <c:v>6.30626</c:v>
                </c:pt>
                <c:pt idx="6935">
                  <c:v>6.3068900000000001</c:v>
                </c:pt>
                <c:pt idx="6936">
                  <c:v>6.3080599999999993</c:v>
                </c:pt>
                <c:pt idx="6937">
                  <c:v>6.3093199999999996</c:v>
                </c:pt>
                <c:pt idx="6938">
                  <c:v>6.3102599999999995</c:v>
                </c:pt>
                <c:pt idx="6939">
                  <c:v>6.3110299999999997</c:v>
                </c:pt>
                <c:pt idx="6940">
                  <c:v>6.3124199999999995</c:v>
                </c:pt>
                <c:pt idx="6941">
                  <c:v>6.31372</c:v>
                </c:pt>
                <c:pt idx="6942">
                  <c:v>6.3147099999999998</c:v>
                </c:pt>
                <c:pt idx="6943">
                  <c:v>6.3154699999999995</c:v>
                </c:pt>
                <c:pt idx="6944">
                  <c:v>6.3160599999999993</c:v>
                </c:pt>
                <c:pt idx="6945">
                  <c:v>6.3167299999999997</c:v>
                </c:pt>
                <c:pt idx="6946">
                  <c:v>6.3180299999999994</c:v>
                </c:pt>
                <c:pt idx="6947">
                  <c:v>6.31907</c:v>
                </c:pt>
                <c:pt idx="6948">
                  <c:v>6.3198799999999995</c:v>
                </c:pt>
                <c:pt idx="6949">
                  <c:v>6.3211299999999992</c:v>
                </c:pt>
                <c:pt idx="6950">
                  <c:v>6.3224799999999997</c:v>
                </c:pt>
                <c:pt idx="6951">
                  <c:v>6.3235099999999997</c:v>
                </c:pt>
                <c:pt idx="6952">
                  <c:v>6.3243199999999993</c:v>
                </c:pt>
                <c:pt idx="6953">
                  <c:v>6.32491</c:v>
                </c:pt>
                <c:pt idx="6954">
                  <c:v>6.3264299999999993</c:v>
                </c:pt>
                <c:pt idx="6955">
                  <c:v>6.3275999999999994</c:v>
                </c:pt>
                <c:pt idx="6956">
                  <c:v>6.3285</c:v>
                </c:pt>
                <c:pt idx="6957">
                  <c:v>6.32918</c:v>
                </c:pt>
                <c:pt idx="6958">
                  <c:v>6.3299399999999997</c:v>
                </c:pt>
                <c:pt idx="6959">
                  <c:v>6.3313299999999995</c:v>
                </c:pt>
                <c:pt idx="6960">
                  <c:v>6.3324099999999994</c:v>
                </c:pt>
                <c:pt idx="6961">
                  <c:v>6.3332199999999998</c:v>
                </c:pt>
                <c:pt idx="6962">
                  <c:v>6.33385</c:v>
                </c:pt>
                <c:pt idx="6963">
                  <c:v>6.3343400000000001</c:v>
                </c:pt>
                <c:pt idx="6964">
                  <c:v>6.3357299999999999</c:v>
                </c:pt>
                <c:pt idx="6965">
                  <c:v>6.3368599999999997</c:v>
                </c:pt>
                <c:pt idx="6966">
                  <c:v>6.3385199999999999</c:v>
                </c:pt>
                <c:pt idx="6967">
                  <c:v>6.34</c:v>
                </c:pt>
                <c:pt idx="6968">
                  <c:v>6.3411200000000001</c:v>
                </c:pt>
                <c:pt idx="6969">
                  <c:v>6.3420199999999998</c:v>
                </c:pt>
                <c:pt idx="6970">
                  <c:v>6.3426999999999998</c:v>
                </c:pt>
                <c:pt idx="6971">
                  <c:v>6.3434599999999994</c:v>
                </c:pt>
                <c:pt idx="6972">
                  <c:v>6.3448099999999998</c:v>
                </c:pt>
                <c:pt idx="6973">
                  <c:v>6.3458899999999998</c:v>
                </c:pt>
                <c:pt idx="6974">
                  <c:v>6.3466899999999997</c:v>
                </c:pt>
                <c:pt idx="6975">
                  <c:v>6.3473699999999997</c:v>
                </c:pt>
                <c:pt idx="6976">
                  <c:v>6.3488499999999997</c:v>
                </c:pt>
                <c:pt idx="6977">
                  <c:v>6.3500199999999998</c:v>
                </c:pt>
                <c:pt idx="6978">
                  <c:v>6.3509199999999995</c:v>
                </c:pt>
                <c:pt idx="6979">
                  <c:v>6.3516399999999997</c:v>
                </c:pt>
                <c:pt idx="6980">
                  <c:v>6.3531599999999999</c:v>
                </c:pt>
                <c:pt idx="6981">
                  <c:v>6.3543799999999999</c:v>
                </c:pt>
                <c:pt idx="6982">
                  <c:v>6.3553199999999999</c:v>
                </c:pt>
                <c:pt idx="6983">
                  <c:v>6.3560399999999992</c:v>
                </c:pt>
                <c:pt idx="6984">
                  <c:v>6.3576099999999993</c:v>
                </c:pt>
                <c:pt idx="6985">
                  <c:v>6.3588199999999997</c:v>
                </c:pt>
                <c:pt idx="6986">
                  <c:v>6.3597699999999993</c:v>
                </c:pt>
                <c:pt idx="6987">
                  <c:v>6.3604899999999995</c:v>
                </c:pt>
                <c:pt idx="6988">
                  <c:v>6.3610699999999998</c:v>
                </c:pt>
                <c:pt idx="6989">
                  <c:v>6.3617399999999993</c:v>
                </c:pt>
                <c:pt idx="6990">
                  <c:v>6.3630499999999994</c:v>
                </c:pt>
                <c:pt idx="6991">
                  <c:v>6.3640299999999996</c:v>
                </c:pt>
                <c:pt idx="6992">
                  <c:v>6.3648400000000001</c:v>
                </c:pt>
                <c:pt idx="6993">
                  <c:v>6.3654299999999999</c:v>
                </c:pt>
                <c:pt idx="6994">
                  <c:v>6.3667299999999996</c:v>
                </c:pt>
                <c:pt idx="6995">
                  <c:v>6.3678999999999997</c:v>
                </c:pt>
                <c:pt idx="6996">
                  <c:v>6.3688399999999996</c:v>
                </c:pt>
                <c:pt idx="6997">
                  <c:v>6.3695599999999999</c:v>
                </c:pt>
                <c:pt idx="6998">
                  <c:v>6.3709499999999997</c:v>
                </c:pt>
                <c:pt idx="6999">
                  <c:v>6.3722099999999999</c:v>
                </c:pt>
                <c:pt idx="7000">
                  <c:v>6.3731499999999999</c:v>
                </c:pt>
                <c:pt idx="7001">
                  <c:v>6.37392</c:v>
                </c:pt>
                <c:pt idx="7002">
                  <c:v>6.3744999999999994</c:v>
                </c:pt>
                <c:pt idx="7003">
                  <c:v>6.3755799999999994</c:v>
                </c:pt>
                <c:pt idx="7004">
                  <c:v>6.3767899999999997</c:v>
                </c:pt>
                <c:pt idx="7005">
                  <c:v>6.3777399999999993</c:v>
                </c:pt>
                <c:pt idx="7006">
                  <c:v>6.3793099999999994</c:v>
                </c:pt>
                <c:pt idx="7007">
                  <c:v>6.3807</c:v>
                </c:pt>
                <c:pt idx="7008">
                  <c:v>6.38178</c:v>
                </c:pt>
                <c:pt idx="7009">
                  <c:v>6.3826299999999998</c:v>
                </c:pt>
                <c:pt idx="7010">
                  <c:v>6.3832599999999999</c:v>
                </c:pt>
                <c:pt idx="7011">
                  <c:v>6.3839799999999993</c:v>
                </c:pt>
                <c:pt idx="7012">
                  <c:v>6.3853299999999997</c:v>
                </c:pt>
                <c:pt idx="7013">
                  <c:v>6.3863599999999998</c:v>
                </c:pt>
                <c:pt idx="7014">
                  <c:v>6.3871699999999993</c:v>
                </c:pt>
                <c:pt idx="7015">
                  <c:v>6.3877999999999995</c:v>
                </c:pt>
                <c:pt idx="7016">
                  <c:v>6.3882899999999996</c:v>
                </c:pt>
                <c:pt idx="7017">
                  <c:v>6.3893299999999993</c:v>
                </c:pt>
                <c:pt idx="7018">
                  <c:v>6.3904899999999998</c:v>
                </c:pt>
                <c:pt idx="7019">
                  <c:v>6.3913899999999995</c:v>
                </c:pt>
                <c:pt idx="7020">
                  <c:v>6.3920699999999995</c:v>
                </c:pt>
                <c:pt idx="7021">
                  <c:v>6.39323</c:v>
                </c:pt>
                <c:pt idx="7022">
                  <c:v>6.3945400000000001</c:v>
                </c:pt>
                <c:pt idx="7023">
                  <c:v>6.3955199999999994</c:v>
                </c:pt>
                <c:pt idx="7024">
                  <c:v>6.3962899999999996</c:v>
                </c:pt>
                <c:pt idx="7025">
                  <c:v>6.3979099999999995</c:v>
                </c:pt>
                <c:pt idx="7026">
                  <c:v>6.3991599999999993</c:v>
                </c:pt>
                <c:pt idx="7027">
                  <c:v>6.4001099999999997</c:v>
                </c:pt>
                <c:pt idx="7028">
                  <c:v>6.4008699999999994</c:v>
                </c:pt>
                <c:pt idx="7029">
                  <c:v>6.4014499999999996</c:v>
                </c:pt>
                <c:pt idx="7030">
                  <c:v>6.4027099999999999</c:v>
                </c:pt>
                <c:pt idx="7031">
                  <c:v>6.4039299999999999</c:v>
                </c:pt>
                <c:pt idx="7032">
                  <c:v>6.40482</c:v>
                </c:pt>
                <c:pt idx="7033">
                  <c:v>6.4055</c:v>
                </c:pt>
                <c:pt idx="7034">
                  <c:v>6.4067099999999995</c:v>
                </c:pt>
                <c:pt idx="7035">
                  <c:v>6.40801</c:v>
                </c:pt>
                <c:pt idx="7036">
                  <c:v>6.4089999999999998</c:v>
                </c:pt>
                <c:pt idx="7037">
                  <c:v>6.4097599999999995</c:v>
                </c:pt>
                <c:pt idx="7038">
                  <c:v>6.4108000000000001</c:v>
                </c:pt>
                <c:pt idx="7039">
                  <c:v>6.4121899999999998</c:v>
                </c:pt>
                <c:pt idx="7040">
                  <c:v>6.4132699999999998</c:v>
                </c:pt>
                <c:pt idx="7041">
                  <c:v>6.4140799999999993</c:v>
                </c:pt>
                <c:pt idx="7042">
                  <c:v>6.4151599999999993</c:v>
                </c:pt>
                <c:pt idx="7043">
                  <c:v>6.41655</c:v>
                </c:pt>
                <c:pt idx="7044">
                  <c:v>6.4176699999999993</c:v>
                </c:pt>
                <c:pt idx="7045">
                  <c:v>6.41852</c:v>
                </c:pt>
                <c:pt idx="7046">
                  <c:v>6.4197799999999994</c:v>
                </c:pt>
                <c:pt idx="7047">
                  <c:v>6.4211799999999997</c:v>
                </c:pt>
                <c:pt idx="7048">
                  <c:v>6.42225</c:v>
                </c:pt>
                <c:pt idx="7049">
                  <c:v>6.4230599999999995</c:v>
                </c:pt>
                <c:pt idx="7050">
                  <c:v>6.4236899999999997</c:v>
                </c:pt>
                <c:pt idx="7051">
                  <c:v>6.4248599999999998</c:v>
                </c:pt>
                <c:pt idx="7052">
                  <c:v>6.4261200000000001</c:v>
                </c:pt>
                <c:pt idx="7053">
                  <c:v>6.42706</c:v>
                </c:pt>
                <c:pt idx="7054">
                  <c:v>6.4280499999999998</c:v>
                </c:pt>
                <c:pt idx="7055">
                  <c:v>6.4295799999999996</c:v>
                </c:pt>
                <c:pt idx="7056">
                  <c:v>6.43079</c:v>
                </c:pt>
                <c:pt idx="7057">
                  <c:v>6.4317299999999999</c:v>
                </c:pt>
                <c:pt idx="7058">
                  <c:v>6.43241</c:v>
                </c:pt>
                <c:pt idx="7059">
                  <c:v>6.4332099999999999</c:v>
                </c:pt>
                <c:pt idx="7060">
                  <c:v>6.4346099999999993</c:v>
                </c:pt>
                <c:pt idx="7061">
                  <c:v>6.4356799999999996</c:v>
                </c:pt>
                <c:pt idx="7062">
                  <c:v>6.43649</c:v>
                </c:pt>
                <c:pt idx="7063">
                  <c:v>6.4376199999999999</c:v>
                </c:pt>
                <c:pt idx="7064">
                  <c:v>6.4390099999999997</c:v>
                </c:pt>
                <c:pt idx="7065">
                  <c:v>6.4401299999999999</c:v>
                </c:pt>
                <c:pt idx="7066">
                  <c:v>6.4409399999999994</c:v>
                </c:pt>
                <c:pt idx="7067">
                  <c:v>6.4416099999999998</c:v>
                </c:pt>
                <c:pt idx="7068">
                  <c:v>6.4423300000000001</c:v>
                </c:pt>
                <c:pt idx="7069">
                  <c:v>6.4437299999999995</c:v>
                </c:pt>
                <c:pt idx="7070">
                  <c:v>6.4447599999999996</c:v>
                </c:pt>
                <c:pt idx="7071">
                  <c:v>6.44557</c:v>
                </c:pt>
                <c:pt idx="7072">
                  <c:v>6.4461999999999993</c:v>
                </c:pt>
                <c:pt idx="7073">
                  <c:v>6.4466899999999994</c:v>
                </c:pt>
                <c:pt idx="7074">
                  <c:v>6.4470499999999999</c:v>
                </c:pt>
                <c:pt idx="7075">
                  <c:v>6.4481699999999993</c:v>
                </c:pt>
                <c:pt idx="7076">
                  <c:v>6.4492499999999993</c:v>
                </c:pt>
                <c:pt idx="7077">
                  <c:v>6.4500599999999997</c:v>
                </c:pt>
                <c:pt idx="7078">
                  <c:v>6.4513199999999999</c:v>
                </c:pt>
                <c:pt idx="7079">
                  <c:v>6.4526699999999995</c:v>
                </c:pt>
                <c:pt idx="7080">
                  <c:v>6.4537399999999998</c:v>
                </c:pt>
                <c:pt idx="7081">
                  <c:v>6.4545499999999993</c:v>
                </c:pt>
                <c:pt idx="7082">
                  <c:v>6.4562099999999996</c:v>
                </c:pt>
                <c:pt idx="7083">
                  <c:v>6.4574699999999998</c:v>
                </c:pt>
                <c:pt idx="7084">
                  <c:v>6.4584599999999996</c:v>
                </c:pt>
                <c:pt idx="7085">
                  <c:v>6.4592199999999993</c:v>
                </c:pt>
                <c:pt idx="7086">
                  <c:v>6.4608399999999993</c:v>
                </c:pt>
                <c:pt idx="7087">
                  <c:v>6.4620499999999996</c:v>
                </c:pt>
                <c:pt idx="7088">
                  <c:v>6.4630399999999995</c:v>
                </c:pt>
                <c:pt idx="7089">
                  <c:v>6.4637599999999997</c:v>
                </c:pt>
                <c:pt idx="7090">
                  <c:v>6.4643499999999996</c:v>
                </c:pt>
                <c:pt idx="7091">
                  <c:v>6.46502</c:v>
                </c:pt>
                <c:pt idx="7092">
                  <c:v>6.4663199999999996</c:v>
                </c:pt>
                <c:pt idx="7093">
                  <c:v>6.4673499999999997</c:v>
                </c:pt>
                <c:pt idx="7094">
                  <c:v>6.4681199999999999</c:v>
                </c:pt>
                <c:pt idx="7095">
                  <c:v>6.4691999999999998</c:v>
                </c:pt>
                <c:pt idx="7096">
                  <c:v>6.4705399999999997</c:v>
                </c:pt>
                <c:pt idx="7097">
                  <c:v>6.4716199999999997</c:v>
                </c:pt>
                <c:pt idx="7098">
                  <c:v>6.47248</c:v>
                </c:pt>
                <c:pt idx="7099">
                  <c:v>6.4730999999999996</c:v>
                </c:pt>
                <c:pt idx="7100">
                  <c:v>6.47445</c:v>
                </c:pt>
                <c:pt idx="7101">
                  <c:v>6.47567</c:v>
                </c:pt>
                <c:pt idx="7102">
                  <c:v>6.4765600000000001</c:v>
                </c:pt>
                <c:pt idx="7103">
                  <c:v>6.4773299999999994</c:v>
                </c:pt>
                <c:pt idx="7104">
                  <c:v>6.4780899999999999</c:v>
                </c:pt>
                <c:pt idx="7105">
                  <c:v>6.4794799999999997</c:v>
                </c:pt>
                <c:pt idx="7106">
                  <c:v>6.4805599999999997</c:v>
                </c:pt>
                <c:pt idx="7107">
                  <c:v>6.48142</c:v>
                </c:pt>
                <c:pt idx="7108">
                  <c:v>6.4824899999999994</c:v>
                </c:pt>
                <c:pt idx="7109">
                  <c:v>6.48393</c:v>
                </c:pt>
                <c:pt idx="7110">
                  <c:v>6.4850099999999999</c:v>
                </c:pt>
                <c:pt idx="7111">
                  <c:v>6.4858599999999997</c:v>
                </c:pt>
                <c:pt idx="7112">
                  <c:v>6.4865399999999998</c:v>
                </c:pt>
                <c:pt idx="7113">
                  <c:v>6.4870299999999999</c:v>
                </c:pt>
                <c:pt idx="7114">
                  <c:v>6.4874299999999998</c:v>
                </c:pt>
                <c:pt idx="7115">
                  <c:v>6.4882</c:v>
                </c:pt>
                <c:pt idx="7116">
                  <c:v>6.4893199999999993</c:v>
                </c:pt>
                <c:pt idx="7117">
                  <c:v>6.4902199999999999</c:v>
                </c:pt>
                <c:pt idx="7118">
                  <c:v>6.4913400000000001</c:v>
                </c:pt>
                <c:pt idx="7119">
                  <c:v>6.4927799999999998</c:v>
                </c:pt>
                <c:pt idx="7120">
                  <c:v>6.4939</c:v>
                </c:pt>
                <c:pt idx="7121">
                  <c:v>6.4947999999999997</c:v>
                </c:pt>
                <c:pt idx="7122">
                  <c:v>6.4954799999999997</c:v>
                </c:pt>
                <c:pt idx="7123">
                  <c:v>6.4969999999999999</c:v>
                </c:pt>
                <c:pt idx="7124">
                  <c:v>6.49817</c:v>
                </c:pt>
                <c:pt idx="7125">
                  <c:v>6.4991099999999999</c:v>
                </c:pt>
                <c:pt idx="7126">
                  <c:v>6.5004599999999995</c:v>
                </c:pt>
                <c:pt idx="7127">
                  <c:v>6.5019</c:v>
                </c:pt>
                <c:pt idx="7128">
                  <c:v>6.50298</c:v>
                </c:pt>
                <c:pt idx="7129">
                  <c:v>6.5038299999999998</c:v>
                </c:pt>
                <c:pt idx="7130">
                  <c:v>6.5045099999999998</c:v>
                </c:pt>
                <c:pt idx="7131">
                  <c:v>6.5056699999999994</c:v>
                </c:pt>
                <c:pt idx="7132">
                  <c:v>6.5069299999999997</c:v>
                </c:pt>
                <c:pt idx="7133">
                  <c:v>6.5078699999999996</c:v>
                </c:pt>
                <c:pt idx="7134">
                  <c:v>6.5086399999999998</c:v>
                </c:pt>
                <c:pt idx="7135">
                  <c:v>6.50922</c:v>
                </c:pt>
                <c:pt idx="7136">
                  <c:v>6.5101199999999997</c:v>
                </c:pt>
                <c:pt idx="7137">
                  <c:v>6.5113799999999999</c:v>
                </c:pt>
                <c:pt idx="7138">
                  <c:v>6.5123699999999998</c:v>
                </c:pt>
                <c:pt idx="7139">
                  <c:v>6.51335</c:v>
                </c:pt>
                <c:pt idx="7140">
                  <c:v>6.5149299999999997</c:v>
                </c:pt>
                <c:pt idx="7141">
                  <c:v>6.51614</c:v>
                </c:pt>
                <c:pt idx="7142">
                  <c:v>6.5170399999999997</c:v>
                </c:pt>
                <c:pt idx="7143">
                  <c:v>6.51776</c:v>
                </c:pt>
                <c:pt idx="7144">
                  <c:v>6.5191499999999998</c:v>
                </c:pt>
                <c:pt idx="7145">
                  <c:v>6.52041</c:v>
                </c:pt>
                <c:pt idx="7146">
                  <c:v>6.5213999999999999</c:v>
                </c:pt>
                <c:pt idx="7147">
                  <c:v>6.5221599999999995</c:v>
                </c:pt>
                <c:pt idx="7148">
                  <c:v>6.5227399999999998</c:v>
                </c:pt>
                <c:pt idx="7149">
                  <c:v>6.5234199999999998</c:v>
                </c:pt>
                <c:pt idx="7150">
                  <c:v>6.5247199999999994</c:v>
                </c:pt>
                <c:pt idx="7151">
                  <c:v>6.5257499999999995</c:v>
                </c:pt>
                <c:pt idx="7152">
                  <c:v>6.5265199999999997</c:v>
                </c:pt>
                <c:pt idx="7153">
                  <c:v>6.5271499999999998</c:v>
                </c:pt>
                <c:pt idx="7154">
                  <c:v>6.5280399999999998</c:v>
                </c:pt>
                <c:pt idx="7155">
                  <c:v>6.5293000000000001</c:v>
                </c:pt>
                <c:pt idx="7156">
                  <c:v>6.5302899999999999</c:v>
                </c:pt>
                <c:pt idx="7157">
                  <c:v>6.5310999999999995</c:v>
                </c:pt>
                <c:pt idx="7158">
                  <c:v>6.5321299999999995</c:v>
                </c:pt>
                <c:pt idx="7159">
                  <c:v>6.53348</c:v>
                </c:pt>
                <c:pt idx="7160">
                  <c:v>6.5345599999999999</c:v>
                </c:pt>
                <c:pt idx="7161">
                  <c:v>6.5353699999999995</c:v>
                </c:pt>
                <c:pt idx="7162">
                  <c:v>6.5360399999999998</c:v>
                </c:pt>
                <c:pt idx="7163">
                  <c:v>6.5364899999999997</c:v>
                </c:pt>
                <c:pt idx="7164">
                  <c:v>6.5379299999999994</c:v>
                </c:pt>
                <c:pt idx="7165">
                  <c:v>6.5390099999999993</c:v>
                </c:pt>
                <c:pt idx="7166">
                  <c:v>6.5398100000000001</c:v>
                </c:pt>
                <c:pt idx="7167">
                  <c:v>6.5408900000000001</c:v>
                </c:pt>
                <c:pt idx="7168">
                  <c:v>6.5423299999999998</c:v>
                </c:pt>
                <c:pt idx="7169">
                  <c:v>6.54345</c:v>
                </c:pt>
                <c:pt idx="7170">
                  <c:v>6.54345</c:v>
                </c:pt>
                <c:pt idx="7171">
                  <c:v>6.5646999999999993</c:v>
                </c:pt>
                <c:pt idx="7172">
                  <c:v>6.5744499999999997</c:v>
                </c:pt>
                <c:pt idx="7173">
                  <c:v>6.5843299999999996</c:v>
                </c:pt>
                <c:pt idx="7174">
                  <c:v>6.5941199999999993</c:v>
                </c:pt>
                <c:pt idx="7175">
                  <c:v>6.6063399999999994</c:v>
                </c:pt>
                <c:pt idx="7176">
                  <c:v>6.6147899999999993</c:v>
                </c:pt>
                <c:pt idx="7177">
                  <c:v>6.6250299999999998</c:v>
                </c:pt>
                <c:pt idx="7178">
                  <c:v>6.6348699999999994</c:v>
                </c:pt>
                <c:pt idx="7179">
                  <c:v>6.6459599999999996</c:v>
                </c:pt>
                <c:pt idx="7180">
                  <c:v>6.656299999999999</c:v>
                </c:pt>
                <c:pt idx="7181">
                  <c:v>6.6660399999999997</c:v>
                </c:pt>
                <c:pt idx="7182">
                  <c:v>6.6753399999999994</c:v>
                </c:pt>
                <c:pt idx="7183">
                  <c:v>6.6861699999999997</c:v>
                </c:pt>
                <c:pt idx="7184">
                  <c:v>6.6961900000000005</c:v>
                </c:pt>
                <c:pt idx="7185">
                  <c:v>6.7061599999999997</c:v>
                </c:pt>
                <c:pt idx="7186">
                  <c:v>6.7162699999999989</c:v>
                </c:pt>
                <c:pt idx="7187">
                  <c:v>6.7267799999999989</c:v>
                </c:pt>
                <c:pt idx="7188">
                  <c:v>6.7371600000000003</c:v>
                </c:pt>
                <c:pt idx="7189">
                  <c:v>6.7476200000000004</c:v>
                </c:pt>
                <c:pt idx="7190">
                  <c:v>6.7592100000000004</c:v>
                </c:pt>
                <c:pt idx="7191">
                  <c:v>6.7724199999999994</c:v>
                </c:pt>
                <c:pt idx="7192">
                  <c:v>6.7815799999999991</c:v>
                </c:pt>
                <c:pt idx="7193">
                  <c:v>6.7923199999999992</c:v>
                </c:pt>
                <c:pt idx="7194">
                  <c:v>6.8021599999999998</c:v>
                </c:pt>
                <c:pt idx="7195">
                  <c:v>6.8130300000000004</c:v>
                </c:pt>
                <c:pt idx="7196">
                  <c:v>6.8229999999999995</c:v>
                </c:pt>
                <c:pt idx="7197">
                  <c:v>6.8322999999999992</c:v>
                </c:pt>
                <c:pt idx="7198">
                  <c:v>6.8429499999999992</c:v>
                </c:pt>
                <c:pt idx="7199">
                  <c:v>6.8531900000000006</c:v>
                </c:pt>
                <c:pt idx="7200">
                  <c:v>6.8637899999999989</c:v>
                </c:pt>
                <c:pt idx="7201">
                  <c:v>6.8740300000000003</c:v>
                </c:pt>
                <c:pt idx="7202">
                  <c:v>6.8836000000000004</c:v>
                </c:pt>
                <c:pt idx="7203">
                  <c:v>6.8935699999999995</c:v>
                </c:pt>
                <c:pt idx="7204">
                  <c:v>6.9041299999999994</c:v>
                </c:pt>
                <c:pt idx="7205">
                  <c:v>6.9137899999999997</c:v>
                </c:pt>
                <c:pt idx="7206">
                  <c:v>6.9247000000000005</c:v>
                </c:pt>
                <c:pt idx="7207">
                  <c:v>6.9347699999999994</c:v>
                </c:pt>
                <c:pt idx="7208">
                  <c:v>6.9443399999999995</c:v>
                </c:pt>
                <c:pt idx="7209">
                  <c:v>6.9546199999999994</c:v>
                </c:pt>
                <c:pt idx="7210">
                  <c:v>6.9650899999999991</c:v>
                </c:pt>
                <c:pt idx="7211">
                  <c:v>6.9746599999999992</c:v>
                </c:pt>
                <c:pt idx="7212">
                  <c:v>6.9844999999999997</c:v>
                </c:pt>
                <c:pt idx="7213">
                  <c:v>6.9952300000000003</c:v>
                </c:pt>
                <c:pt idx="7214">
                  <c:v>7.0053399999999995</c:v>
                </c:pt>
                <c:pt idx="7215">
                  <c:v>7.0153100000000004</c:v>
                </c:pt>
                <c:pt idx="7216">
                  <c:v>7.0252399999999993</c:v>
                </c:pt>
                <c:pt idx="7217">
                  <c:v>7.0353500000000002</c:v>
                </c:pt>
                <c:pt idx="7218">
                  <c:v>7.0449600000000006</c:v>
                </c:pt>
                <c:pt idx="7219">
                  <c:v>7.0560599999999996</c:v>
                </c:pt>
                <c:pt idx="7220">
                  <c:v>7.0653999999999995</c:v>
                </c:pt>
                <c:pt idx="7221">
                  <c:v>7.0752800000000002</c:v>
                </c:pt>
                <c:pt idx="7222">
                  <c:v>7.0857900000000003</c:v>
                </c:pt>
                <c:pt idx="7223">
                  <c:v>7.0958599999999992</c:v>
                </c:pt>
                <c:pt idx="7224">
                  <c:v>7.1057399999999999</c:v>
                </c:pt>
                <c:pt idx="7225">
                  <c:v>7.1157999999999992</c:v>
                </c:pt>
                <c:pt idx="7226">
                  <c:v>7.1259500000000005</c:v>
                </c:pt>
                <c:pt idx="7227">
                  <c:v>7.136919999999999</c:v>
                </c:pt>
                <c:pt idx="7228">
                  <c:v>7.1465699999999996</c:v>
                </c:pt>
                <c:pt idx="7229">
                  <c:v>7.1564100000000002</c:v>
                </c:pt>
                <c:pt idx="7230">
                  <c:v>7.1673699999999991</c:v>
                </c:pt>
                <c:pt idx="7231">
                  <c:v>7.1776600000000004</c:v>
                </c:pt>
                <c:pt idx="7232">
                  <c:v>7.1868699999999999</c:v>
                </c:pt>
                <c:pt idx="7233">
                  <c:v>7.1971599999999993</c:v>
                </c:pt>
                <c:pt idx="7234">
                  <c:v>7.2070400000000001</c:v>
                </c:pt>
                <c:pt idx="7235">
                  <c:v>7.2178199999999988</c:v>
                </c:pt>
                <c:pt idx="7236">
                  <c:v>7.22689</c:v>
                </c:pt>
                <c:pt idx="7237">
                  <c:v>7.2370499999999991</c:v>
                </c:pt>
                <c:pt idx="7238">
                  <c:v>7.2475099999999992</c:v>
                </c:pt>
                <c:pt idx="7239">
                  <c:v>7.2577600000000002</c:v>
                </c:pt>
                <c:pt idx="7240">
                  <c:v>7.2682200000000003</c:v>
                </c:pt>
                <c:pt idx="7241">
                  <c:v>7.2778799999999988</c:v>
                </c:pt>
                <c:pt idx="7242">
                  <c:v>7.28911</c:v>
                </c:pt>
                <c:pt idx="7243">
                  <c:v>7.2981399999999992</c:v>
                </c:pt>
                <c:pt idx="7244">
                  <c:v>7.3083400000000003</c:v>
                </c:pt>
                <c:pt idx="7245">
                  <c:v>7.3193899999999994</c:v>
                </c:pt>
                <c:pt idx="7246">
                  <c:v>7.3285999999999989</c:v>
                </c:pt>
                <c:pt idx="7247">
                  <c:v>7.3394199999999996</c:v>
                </c:pt>
                <c:pt idx="7248">
                  <c:v>7.3494400000000004</c:v>
                </c:pt>
                <c:pt idx="7249">
                  <c:v>7.3586499999999999</c:v>
                </c:pt>
                <c:pt idx="7250">
                  <c:v>7.3696099999999989</c:v>
                </c:pt>
                <c:pt idx="7251">
                  <c:v>7.3794899999999997</c:v>
                </c:pt>
                <c:pt idx="7252">
                  <c:v>7.3905000000000003</c:v>
                </c:pt>
                <c:pt idx="7253">
                  <c:v>7.3989400000000005</c:v>
                </c:pt>
                <c:pt idx="7254">
                  <c:v>7.4102600000000001</c:v>
                </c:pt>
                <c:pt idx="7255">
                  <c:v>7.4196099999999996</c:v>
                </c:pt>
                <c:pt idx="7256">
                  <c:v>7.4295800000000005</c:v>
                </c:pt>
                <c:pt idx="7257">
                  <c:v>7.4395999999999995</c:v>
                </c:pt>
                <c:pt idx="7258">
                  <c:v>7.4499799999999992</c:v>
                </c:pt>
                <c:pt idx="7259">
                  <c:v>7.4603099999999989</c:v>
                </c:pt>
                <c:pt idx="7260">
                  <c:v>7.4715400000000001</c:v>
                </c:pt>
                <c:pt idx="7261">
                  <c:v>7.48102</c:v>
                </c:pt>
                <c:pt idx="7262">
                  <c:v>7.4915700000000003</c:v>
                </c:pt>
                <c:pt idx="7263">
                  <c:v>7.5014999999999992</c:v>
                </c:pt>
                <c:pt idx="7264">
                  <c:v>7.5110199999999994</c:v>
                </c:pt>
                <c:pt idx="7265">
                  <c:v>7.5212700000000003</c:v>
                </c:pt>
                <c:pt idx="7266">
                  <c:v>7.5314199999999998</c:v>
                </c:pt>
                <c:pt idx="7267">
                  <c:v>7.5422000000000002</c:v>
                </c:pt>
                <c:pt idx="7268">
                  <c:v>7.5513599999999999</c:v>
                </c:pt>
                <c:pt idx="7269">
                  <c:v>7.5621</c:v>
                </c:pt>
                <c:pt idx="7270">
                  <c:v>7.5724799999999997</c:v>
                </c:pt>
                <c:pt idx="7271">
                  <c:v>7.5821800000000001</c:v>
                </c:pt>
                <c:pt idx="7272">
                  <c:v>7.5916100000000002</c:v>
                </c:pt>
                <c:pt idx="7273">
                  <c:v>7.6026699999999989</c:v>
                </c:pt>
                <c:pt idx="7274">
                  <c:v>7.6121399999999992</c:v>
                </c:pt>
                <c:pt idx="7275">
                  <c:v>7.6223000000000001</c:v>
                </c:pt>
                <c:pt idx="7276">
                  <c:v>7.6324899999999998</c:v>
                </c:pt>
                <c:pt idx="7277">
                  <c:v>7.6434100000000003</c:v>
                </c:pt>
                <c:pt idx="7278">
                  <c:v>7.6517200000000001</c:v>
                </c:pt>
                <c:pt idx="7279">
                  <c:v>7.6633500000000003</c:v>
                </c:pt>
                <c:pt idx="7280">
                  <c:v>7.6728300000000003</c:v>
                </c:pt>
                <c:pt idx="7281">
                  <c:v>7.6838799999999994</c:v>
                </c:pt>
                <c:pt idx="7282">
                  <c:v>7.6934499999999995</c:v>
                </c:pt>
                <c:pt idx="7283">
                  <c:v>7.7035999999999989</c:v>
                </c:pt>
                <c:pt idx="7284">
                  <c:v>7.7133999999999991</c:v>
                </c:pt>
                <c:pt idx="7285">
                  <c:v>7.7240399999999996</c:v>
                </c:pt>
                <c:pt idx="7286">
                  <c:v>7.7342399999999989</c:v>
                </c:pt>
                <c:pt idx="7287">
                  <c:v>7.7445700000000004</c:v>
                </c:pt>
                <c:pt idx="7288">
                  <c:v>7.7545899999999994</c:v>
                </c:pt>
                <c:pt idx="7289">
                  <c:v>7.7648799999999989</c:v>
                </c:pt>
                <c:pt idx="7290">
                  <c:v>7.77494</c:v>
                </c:pt>
                <c:pt idx="7291">
                  <c:v>7.7851399999999993</c:v>
                </c:pt>
                <c:pt idx="7292">
                  <c:v>7.7964999999999991</c:v>
                </c:pt>
                <c:pt idx="7293">
                  <c:v>7.8059400000000005</c:v>
                </c:pt>
                <c:pt idx="7294">
                  <c:v>7.8157699999999997</c:v>
                </c:pt>
                <c:pt idx="7295">
                  <c:v>7.8271799999999994</c:v>
                </c:pt>
                <c:pt idx="7296">
                  <c:v>7.837559999999999</c:v>
                </c:pt>
                <c:pt idx="7297">
                  <c:v>7.8469500000000005</c:v>
                </c:pt>
                <c:pt idx="7298">
                  <c:v>7.8565199999999988</c:v>
                </c:pt>
                <c:pt idx="7299">
                  <c:v>7.8666299999999998</c:v>
                </c:pt>
                <c:pt idx="7300">
                  <c:v>7.8770899999999999</c:v>
                </c:pt>
                <c:pt idx="7301">
                  <c:v>7.8879200000000003</c:v>
                </c:pt>
                <c:pt idx="7302">
                  <c:v>7.8975299999999988</c:v>
                </c:pt>
                <c:pt idx="7303">
                  <c:v>7.9084899999999996</c:v>
                </c:pt>
                <c:pt idx="7304">
                  <c:v>7.9183300000000001</c:v>
                </c:pt>
                <c:pt idx="7305">
                  <c:v>7.9284799999999995</c:v>
                </c:pt>
                <c:pt idx="7306">
                  <c:v>7.9384100000000002</c:v>
                </c:pt>
                <c:pt idx="7307">
                  <c:v>7.9482499999999989</c:v>
                </c:pt>
                <c:pt idx="7308">
                  <c:v>7.9595700000000003</c:v>
                </c:pt>
                <c:pt idx="7309">
                  <c:v>7.9698599999999997</c:v>
                </c:pt>
                <c:pt idx="7310">
                  <c:v>7.9807699999999988</c:v>
                </c:pt>
                <c:pt idx="7311">
                  <c:v>7.9905199999999992</c:v>
                </c:pt>
                <c:pt idx="7312">
                  <c:v>8.0004500000000007</c:v>
                </c:pt>
                <c:pt idx="7313">
                  <c:v>8.0096600000000002</c:v>
                </c:pt>
                <c:pt idx="7314">
                  <c:v>8.0202600000000004</c:v>
                </c:pt>
                <c:pt idx="7315">
                  <c:v>8.0312600000000014</c:v>
                </c:pt>
                <c:pt idx="7316">
                  <c:v>8.0407000000000011</c:v>
                </c:pt>
                <c:pt idx="7317">
                  <c:v>8.0501300000000011</c:v>
                </c:pt>
                <c:pt idx="7318">
                  <c:v>8.0648700000000009</c:v>
                </c:pt>
                <c:pt idx="7319">
                  <c:v>8.0755100000000013</c:v>
                </c:pt>
                <c:pt idx="7320">
                  <c:v>8.0863800000000001</c:v>
                </c:pt>
                <c:pt idx="7321">
                  <c:v>8.0966300000000011</c:v>
                </c:pt>
                <c:pt idx="7322">
                  <c:v>8.1066000000000003</c:v>
                </c:pt>
                <c:pt idx="7323">
                  <c:v>8.1163500000000006</c:v>
                </c:pt>
                <c:pt idx="7324">
                  <c:v>8.1267700000000005</c:v>
                </c:pt>
                <c:pt idx="7325">
                  <c:v>8.1379099999999998</c:v>
                </c:pt>
                <c:pt idx="7326">
                  <c:v>8.1468000000000007</c:v>
                </c:pt>
                <c:pt idx="7327">
                  <c:v>8.1573200000000003</c:v>
                </c:pt>
                <c:pt idx="7328">
                  <c:v>8.1688200000000002</c:v>
                </c:pt>
                <c:pt idx="7329">
                  <c:v>8.1784300000000005</c:v>
                </c:pt>
                <c:pt idx="7330">
                  <c:v>8.1885399999999997</c:v>
                </c:pt>
                <c:pt idx="7331">
                  <c:v>8.1993200000000002</c:v>
                </c:pt>
                <c:pt idx="7332">
                  <c:v>8.2083900000000014</c:v>
                </c:pt>
                <c:pt idx="7333">
                  <c:v>8.2193500000000004</c:v>
                </c:pt>
                <c:pt idx="7334">
                  <c:v>8.2297700000000003</c:v>
                </c:pt>
                <c:pt idx="7335">
                  <c:v>8.2397000000000009</c:v>
                </c:pt>
                <c:pt idx="7336">
                  <c:v>8.2500800000000005</c:v>
                </c:pt>
                <c:pt idx="7337">
                  <c:v>8.2599600000000013</c:v>
                </c:pt>
                <c:pt idx="7338">
                  <c:v>8.2696700000000014</c:v>
                </c:pt>
                <c:pt idx="7339">
                  <c:v>8.2811700000000013</c:v>
                </c:pt>
                <c:pt idx="7340">
                  <c:v>8.2895200000000013</c:v>
                </c:pt>
                <c:pt idx="7341">
                  <c:v>8.2994500000000002</c:v>
                </c:pt>
                <c:pt idx="7342">
                  <c:v>8.3102300000000007</c:v>
                </c:pt>
                <c:pt idx="7343">
                  <c:v>8.3209700000000009</c:v>
                </c:pt>
                <c:pt idx="7344">
                  <c:v>8.3319700000000001</c:v>
                </c:pt>
                <c:pt idx="7345">
                  <c:v>8.3414099999999998</c:v>
                </c:pt>
                <c:pt idx="7346">
                  <c:v>8.3511100000000003</c:v>
                </c:pt>
                <c:pt idx="7347">
                  <c:v>8.3613100000000014</c:v>
                </c:pt>
                <c:pt idx="7348">
                  <c:v>8.37209</c:v>
                </c:pt>
                <c:pt idx="7349">
                  <c:v>8.3822400000000012</c:v>
                </c:pt>
                <c:pt idx="7350">
                  <c:v>8.3936000000000011</c:v>
                </c:pt>
                <c:pt idx="7351">
                  <c:v>8.4022300000000012</c:v>
                </c:pt>
                <c:pt idx="7352">
                  <c:v>8.4129700000000014</c:v>
                </c:pt>
                <c:pt idx="7353">
                  <c:v>8.4226700000000001</c:v>
                </c:pt>
                <c:pt idx="7354">
                  <c:v>8.4323700000000006</c:v>
                </c:pt>
                <c:pt idx="7355">
                  <c:v>8.4430600000000009</c:v>
                </c:pt>
                <c:pt idx="7356">
                  <c:v>8.4534900000000004</c:v>
                </c:pt>
                <c:pt idx="7357">
                  <c:v>8.463140000000001</c:v>
                </c:pt>
                <c:pt idx="7358">
                  <c:v>8.4733400000000003</c:v>
                </c:pt>
                <c:pt idx="7359">
                  <c:v>8.4838500000000003</c:v>
                </c:pt>
                <c:pt idx="7360">
                  <c:v>8.4938300000000009</c:v>
                </c:pt>
                <c:pt idx="7361">
                  <c:v>8.5045200000000012</c:v>
                </c:pt>
                <c:pt idx="7362">
                  <c:v>8.5142199999999999</c:v>
                </c:pt>
                <c:pt idx="7363">
                  <c:v>8.5249100000000002</c:v>
                </c:pt>
                <c:pt idx="7364">
                  <c:v>8.5347500000000007</c:v>
                </c:pt>
                <c:pt idx="7365">
                  <c:v>8.5445900000000012</c:v>
                </c:pt>
                <c:pt idx="7366">
                  <c:v>8.5552799999999998</c:v>
                </c:pt>
                <c:pt idx="7367">
                  <c:v>8.5649800000000003</c:v>
                </c:pt>
                <c:pt idx="7368">
                  <c:v>8.5752199999999998</c:v>
                </c:pt>
                <c:pt idx="7369">
                  <c:v>8.5846100000000014</c:v>
                </c:pt>
                <c:pt idx="7370">
                  <c:v>8.596070000000001</c:v>
                </c:pt>
                <c:pt idx="7371">
                  <c:v>8.6053700000000006</c:v>
                </c:pt>
                <c:pt idx="7372">
                  <c:v>8.6156100000000002</c:v>
                </c:pt>
                <c:pt idx="7373">
                  <c:v>8.6261700000000001</c:v>
                </c:pt>
                <c:pt idx="7374">
                  <c:v>8.6356900000000003</c:v>
                </c:pt>
                <c:pt idx="7375">
                  <c:v>8.6466900000000013</c:v>
                </c:pt>
                <c:pt idx="7376">
                  <c:v>8.6561700000000013</c:v>
                </c:pt>
                <c:pt idx="7377">
                  <c:v>8.6667700000000014</c:v>
                </c:pt>
                <c:pt idx="7378">
                  <c:v>8.6767500000000002</c:v>
                </c:pt>
                <c:pt idx="7379">
                  <c:v>8.6868100000000013</c:v>
                </c:pt>
                <c:pt idx="7380">
                  <c:v>8.6971000000000007</c:v>
                </c:pt>
                <c:pt idx="7381">
                  <c:v>8.7069299999999998</c:v>
                </c:pt>
                <c:pt idx="7382">
                  <c:v>8.7177199999999999</c:v>
                </c:pt>
                <c:pt idx="7383">
                  <c:v>8.72818</c:v>
                </c:pt>
                <c:pt idx="7384">
                  <c:v>8.7381600000000006</c:v>
                </c:pt>
                <c:pt idx="7385">
                  <c:v>8.7475900000000006</c:v>
                </c:pt>
                <c:pt idx="7386">
                  <c:v>8.7578800000000001</c:v>
                </c:pt>
                <c:pt idx="7387">
                  <c:v>8.7680300000000013</c:v>
                </c:pt>
                <c:pt idx="7388">
                  <c:v>8.7789400000000004</c:v>
                </c:pt>
                <c:pt idx="7389">
                  <c:v>8.7876100000000008</c:v>
                </c:pt>
                <c:pt idx="7390">
                  <c:v>8.7985800000000012</c:v>
                </c:pt>
                <c:pt idx="7391">
                  <c:v>8.8085000000000004</c:v>
                </c:pt>
                <c:pt idx="7392">
                  <c:v>8.8194600000000012</c:v>
                </c:pt>
                <c:pt idx="7393">
                  <c:v>8.8294800000000002</c:v>
                </c:pt>
                <c:pt idx="7394">
                  <c:v>8.8391400000000004</c:v>
                </c:pt>
                <c:pt idx="7395">
                  <c:v>8.8493399999999998</c:v>
                </c:pt>
                <c:pt idx="7396">
                  <c:v>8.8602100000000004</c:v>
                </c:pt>
                <c:pt idx="7397">
                  <c:v>8.8695500000000003</c:v>
                </c:pt>
                <c:pt idx="7398">
                  <c:v>8.8797500000000014</c:v>
                </c:pt>
                <c:pt idx="7399">
                  <c:v>8.8898600000000005</c:v>
                </c:pt>
                <c:pt idx="7400">
                  <c:v>8.899560000000001</c:v>
                </c:pt>
                <c:pt idx="7401">
                  <c:v>8.9107000000000003</c:v>
                </c:pt>
                <c:pt idx="7402">
                  <c:v>8.9191900000000004</c:v>
                </c:pt>
                <c:pt idx="7403">
                  <c:v>8.9302400000000013</c:v>
                </c:pt>
                <c:pt idx="7404">
                  <c:v>8.9404800000000009</c:v>
                </c:pt>
                <c:pt idx="7405">
                  <c:v>8.9514899999999997</c:v>
                </c:pt>
                <c:pt idx="7406">
                  <c:v>8.9609199999999998</c:v>
                </c:pt>
                <c:pt idx="7407">
                  <c:v>8.9709400000000006</c:v>
                </c:pt>
                <c:pt idx="7408">
                  <c:v>8.9814100000000003</c:v>
                </c:pt>
                <c:pt idx="7409">
                  <c:v>8.9914700000000014</c:v>
                </c:pt>
                <c:pt idx="7410">
                  <c:v>9.0011700000000001</c:v>
                </c:pt>
                <c:pt idx="7411">
                  <c:v>9.0119100000000003</c:v>
                </c:pt>
                <c:pt idx="7412">
                  <c:v>9.0234100000000002</c:v>
                </c:pt>
                <c:pt idx="7413">
                  <c:v>9.032350000000001</c:v>
                </c:pt>
                <c:pt idx="7414">
                  <c:v>9.0427700000000009</c:v>
                </c:pt>
                <c:pt idx="7415">
                  <c:v>9.0531000000000006</c:v>
                </c:pt>
                <c:pt idx="7416">
                  <c:v>9.063880000000001</c:v>
                </c:pt>
                <c:pt idx="7417">
                  <c:v>9.0736300000000014</c:v>
                </c:pt>
                <c:pt idx="7418">
                  <c:v>9.0837400000000006</c:v>
                </c:pt>
                <c:pt idx="7419">
                  <c:v>9.0936700000000013</c:v>
                </c:pt>
                <c:pt idx="7420">
                  <c:v>9.1041800000000013</c:v>
                </c:pt>
                <c:pt idx="7421">
                  <c:v>9.1140600000000003</c:v>
                </c:pt>
                <c:pt idx="7422">
                  <c:v>9.1247100000000003</c:v>
                </c:pt>
                <c:pt idx="7423">
                  <c:v>9.1350899999999999</c:v>
                </c:pt>
                <c:pt idx="7424">
                  <c:v>9.1452400000000011</c:v>
                </c:pt>
                <c:pt idx="7425">
                  <c:v>9.1549399999999999</c:v>
                </c:pt>
                <c:pt idx="7426">
                  <c:v>9.1651800000000012</c:v>
                </c:pt>
                <c:pt idx="7427">
                  <c:v>9.1762800000000002</c:v>
                </c:pt>
                <c:pt idx="7428">
                  <c:v>9.1863400000000013</c:v>
                </c:pt>
                <c:pt idx="7429">
                  <c:v>9.1958599999999997</c:v>
                </c:pt>
                <c:pt idx="7430">
                  <c:v>9.2065099999999997</c:v>
                </c:pt>
                <c:pt idx="7431">
                  <c:v>9.2172900000000002</c:v>
                </c:pt>
                <c:pt idx="7432">
                  <c:v>9.2274000000000012</c:v>
                </c:pt>
                <c:pt idx="7433">
                  <c:v>9.2372800000000002</c:v>
                </c:pt>
                <c:pt idx="7434">
                  <c:v>9.2476599999999998</c:v>
                </c:pt>
                <c:pt idx="7435">
                  <c:v>9.2577700000000007</c:v>
                </c:pt>
                <c:pt idx="7436">
                  <c:v>9.2671100000000006</c:v>
                </c:pt>
                <c:pt idx="7437">
                  <c:v>9.2782100000000014</c:v>
                </c:pt>
                <c:pt idx="7438">
                  <c:v>9.2894400000000008</c:v>
                </c:pt>
                <c:pt idx="7439">
                  <c:v>9.2982899999999997</c:v>
                </c:pt>
                <c:pt idx="7440">
                  <c:v>9.3091100000000004</c:v>
                </c:pt>
                <c:pt idx="7441">
                  <c:v>9.3198500000000006</c:v>
                </c:pt>
                <c:pt idx="7442">
                  <c:v>9.3297300000000014</c:v>
                </c:pt>
                <c:pt idx="7443">
                  <c:v>9.3390800000000009</c:v>
                </c:pt>
                <c:pt idx="7444">
                  <c:v>9.3524600000000007</c:v>
                </c:pt>
                <c:pt idx="7445">
                  <c:v>9.36477</c:v>
                </c:pt>
                <c:pt idx="7446">
                  <c:v>9.3749200000000013</c:v>
                </c:pt>
                <c:pt idx="7447">
                  <c:v>9.3860200000000003</c:v>
                </c:pt>
                <c:pt idx="7448">
                  <c:v>9.3960800000000013</c:v>
                </c:pt>
                <c:pt idx="7449">
                  <c:v>9.4054700000000011</c:v>
                </c:pt>
                <c:pt idx="7450">
                  <c:v>9.4159800000000011</c:v>
                </c:pt>
                <c:pt idx="7451">
                  <c:v>9.4272100000000005</c:v>
                </c:pt>
                <c:pt idx="7452">
                  <c:v>9.4367800000000006</c:v>
                </c:pt>
                <c:pt idx="7453">
                  <c:v>9.4465700000000012</c:v>
                </c:pt>
                <c:pt idx="7454">
                  <c:v>9.4568600000000007</c:v>
                </c:pt>
                <c:pt idx="7455">
                  <c:v>9.4678700000000013</c:v>
                </c:pt>
                <c:pt idx="7456">
                  <c:v>9.4778400000000005</c:v>
                </c:pt>
                <c:pt idx="7457">
                  <c:v>9.4870000000000001</c:v>
                </c:pt>
                <c:pt idx="7458">
                  <c:v>9.4985900000000001</c:v>
                </c:pt>
                <c:pt idx="7459">
                  <c:v>9.5078899999999997</c:v>
                </c:pt>
                <c:pt idx="7460">
                  <c:v>9.5189400000000006</c:v>
                </c:pt>
                <c:pt idx="7461">
                  <c:v>9.5284200000000006</c:v>
                </c:pt>
                <c:pt idx="7462">
                  <c:v>9.5389800000000005</c:v>
                </c:pt>
                <c:pt idx="7463">
                  <c:v>9.5500300000000014</c:v>
                </c:pt>
                <c:pt idx="7464">
                  <c:v>9.5598200000000002</c:v>
                </c:pt>
                <c:pt idx="7465">
                  <c:v>9.5706000000000007</c:v>
                </c:pt>
                <c:pt idx="7466">
                  <c:v>9.5810700000000004</c:v>
                </c:pt>
                <c:pt idx="7467">
                  <c:v>9.5903200000000002</c:v>
                </c:pt>
                <c:pt idx="7468">
                  <c:v>9.6011900000000008</c:v>
                </c:pt>
                <c:pt idx="7469">
                  <c:v>9.610990000000001</c:v>
                </c:pt>
                <c:pt idx="7470">
                  <c:v>9.6213200000000008</c:v>
                </c:pt>
                <c:pt idx="7471">
                  <c:v>9.6317900000000005</c:v>
                </c:pt>
                <c:pt idx="7472">
                  <c:v>9.6410400000000003</c:v>
                </c:pt>
                <c:pt idx="7473">
                  <c:v>9.6523200000000013</c:v>
                </c:pt>
                <c:pt idx="7474">
                  <c:v>9.6620200000000001</c:v>
                </c:pt>
                <c:pt idx="7475">
                  <c:v>9.6737400000000004</c:v>
                </c:pt>
                <c:pt idx="7476">
                  <c:v>9.6832700000000003</c:v>
                </c:pt>
                <c:pt idx="7477">
                  <c:v>9.6931000000000012</c:v>
                </c:pt>
                <c:pt idx="7478">
                  <c:v>9.7038400000000014</c:v>
                </c:pt>
                <c:pt idx="7479">
                  <c:v>9.7139500000000005</c:v>
                </c:pt>
                <c:pt idx="7480">
                  <c:v>9.72424</c:v>
                </c:pt>
                <c:pt idx="7481">
                  <c:v>9.7334399999999999</c:v>
                </c:pt>
                <c:pt idx="7482">
                  <c:v>9.7457100000000008</c:v>
                </c:pt>
                <c:pt idx="7483">
                  <c:v>9.7555000000000014</c:v>
                </c:pt>
                <c:pt idx="7484">
                  <c:v>9.7656100000000006</c:v>
                </c:pt>
                <c:pt idx="7485">
                  <c:v>9.7750900000000005</c:v>
                </c:pt>
                <c:pt idx="7486">
                  <c:v>9.7861799999999999</c:v>
                </c:pt>
                <c:pt idx="7487">
                  <c:v>9.7956599999999998</c:v>
                </c:pt>
                <c:pt idx="7488">
                  <c:v>9.8061699999999998</c:v>
                </c:pt>
                <c:pt idx="7489">
                  <c:v>9.8163700000000009</c:v>
                </c:pt>
                <c:pt idx="7490">
                  <c:v>9.82639</c:v>
                </c:pt>
                <c:pt idx="7491">
                  <c:v>9.8371700000000004</c:v>
                </c:pt>
                <c:pt idx="7492">
                  <c:v>9.8467400000000005</c:v>
                </c:pt>
                <c:pt idx="7493">
                  <c:v>9.8579699999999999</c:v>
                </c:pt>
                <c:pt idx="7494">
                  <c:v>9.8683899999999998</c:v>
                </c:pt>
                <c:pt idx="7495">
                  <c:v>9.8777800000000013</c:v>
                </c:pt>
                <c:pt idx="7496">
                  <c:v>9.8877500000000005</c:v>
                </c:pt>
                <c:pt idx="7497">
                  <c:v>9.8981300000000001</c:v>
                </c:pt>
                <c:pt idx="7498">
                  <c:v>9.9085099999999997</c:v>
                </c:pt>
                <c:pt idx="7499">
                  <c:v>9.9188799999999997</c:v>
                </c:pt>
                <c:pt idx="7500">
                  <c:v>9.9289900000000006</c:v>
                </c:pt>
                <c:pt idx="7501">
                  <c:v>9.9405800000000006</c:v>
                </c:pt>
                <c:pt idx="7502">
                  <c:v>9.9501500000000007</c:v>
                </c:pt>
                <c:pt idx="7503">
                  <c:v>9.9602599999999999</c:v>
                </c:pt>
                <c:pt idx="7504">
                  <c:v>9.9709000000000003</c:v>
                </c:pt>
                <c:pt idx="7505">
                  <c:v>9.9807800000000011</c:v>
                </c:pt>
                <c:pt idx="7506">
                  <c:v>9.9901700000000009</c:v>
                </c:pt>
                <c:pt idx="7507">
                  <c:v>10.000770000000001</c:v>
                </c:pt>
                <c:pt idx="7508">
                  <c:v>10.011650000000001</c:v>
                </c:pt>
                <c:pt idx="7509">
                  <c:v>10.021660000000001</c:v>
                </c:pt>
                <c:pt idx="7510">
                  <c:v>10.032350000000001</c:v>
                </c:pt>
                <c:pt idx="7511">
                  <c:v>10.04219</c:v>
                </c:pt>
                <c:pt idx="7512">
                  <c:v>10.05293</c:v>
                </c:pt>
                <c:pt idx="7513">
                  <c:v>10.06245</c:v>
                </c:pt>
                <c:pt idx="7514">
                  <c:v>10.07404</c:v>
                </c:pt>
                <c:pt idx="7515">
                  <c:v>10.083160000000001</c:v>
                </c:pt>
                <c:pt idx="7516">
                  <c:v>10.09412</c:v>
                </c:pt>
                <c:pt idx="7517">
                  <c:v>10.10468</c:v>
                </c:pt>
                <c:pt idx="7518">
                  <c:v>10.1151</c:v>
                </c:pt>
                <c:pt idx="7519">
                  <c:v>10.12462</c:v>
                </c:pt>
                <c:pt idx="7520">
                  <c:v>10.13424</c:v>
                </c:pt>
                <c:pt idx="7521">
                  <c:v>10.14376</c:v>
                </c:pt>
                <c:pt idx="7522">
                  <c:v>10.15522</c:v>
                </c:pt>
                <c:pt idx="7523">
                  <c:v>10.16465</c:v>
                </c:pt>
                <c:pt idx="7524">
                  <c:v>10.17512</c:v>
                </c:pt>
                <c:pt idx="7525">
                  <c:v>10.18549</c:v>
                </c:pt>
                <c:pt idx="7526">
                  <c:v>10.196050000000001</c:v>
                </c:pt>
                <c:pt idx="7527">
                  <c:v>10.2058</c:v>
                </c:pt>
                <c:pt idx="7528">
                  <c:v>10.216530000000001</c:v>
                </c:pt>
                <c:pt idx="7529">
                  <c:v>10.22705</c:v>
                </c:pt>
                <c:pt idx="7530">
                  <c:v>10.236660000000001</c:v>
                </c:pt>
                <c:pt idx="7531">
                  <c:v>10.24578</c:v>
                </c:pt>
                <c:pt idx="7532">
                  <c:v>10.257050000000001</c:v>
                </c:pt>
                <c:pt idx="7533">
                  <c:v>10.267390000000001</c:v>
                </c:pt>
                <c:pt idx="7534">
                  <c:v>10.27763</c:v>
                </c:pt>
                <c:pt idx="7535">
                  <c:v>10.2867</c:v>
                </c:pt>
                <c:pt idx="7536">
                  <c:v>10.29766</c:v>
                </c:pt>
                <c:pt idx="7537">
                  <c:v>10.30822</c:v>
                </c:pt>
                <c:pt idx="7538">
                  <c:v>10.318240000000001</c:v>
                </c:pt>
                <c:pt idx="7539">
                  <c:v>10.327360000000001</c:v>
                </c:pt>
                <c:pt idx="7540">
                  <c:v>10.338990000000001</c:v>
                </c:pt>
                <c:pt idx="7541">
                  <c:v>10.34901</c:v>
                </c:pt>
                <c:pt idx="7542">
                  <c:v>10.358310000000001</c:v>
                </c:pt>
                <c:pt idx="7543">
                  <c:v>10.36797</c:v>
                </c:pt>
                <c:pt idx="7544">
                  <c:v>10.37992</c:v>
                </c:pt>
                <c:pt idx="7545">
                  <c:v>10.389710000000001</c:v>
                </c:pt>
                <c:pt idx="7546">
                  <c:v>10.399410000000001</c:v>
                </c:pt>
                <c:pt idx="7547">
                  <c:v>10.4092</c:v>
                </c:pt>
                <c:pt idx="7548">
                  <c:v>10.42075</c:v>
                </c:pt>
                <c:pt idx="7549">
                  <c:v>10.43</c:v>
                </c:pt>
                <c:pt idx="7550">
                  <c:v>10.440020000000001</c:v>
                </c:pt>
                <c:pt idx="7551">
                  <c:v>10.450850000000001</c:v>
                </c:pt>
                <c:pt idx="7552">
                  <c:v>10.46176</c:v>
                </c:pt>
                <c:pt idx="7553">
                  <c:v>10.47057</c:v>
                </c:pt>
                <c:pt idx="7554">
                  <c:v>10.48085</c:v>
                </c:pt>
                <c:pt idx="7555">
                  <c:v>10.4924</c:v>
                </c:pt>
                <c:pt idx="7556">
                  <c:v>10.50197</c:v>
                </c:pt>
                <c:pt idx="7557">
                  <c:v>10.51248</c:v>
                </c:pt>
                <c:pt idx="7558">
                  <c:v>10.522410000000001</c:v>
                </c:pt>
                <c:pt idx="7559">
                  <c:v>10.532780000000001</c:v>
                </c:pt>
                <c:pt idx="7560">
                  <c:v>10.542490000000001</c:v>
                </c:pt>
                <c:pt idx="7561">
                  <c:v>10.55246</c:v>
                </c:pt>
                <c:pt idx="7562">
                  <c:v>10.563600000000001</c:v>
                </c:pt>
                <c:pt idx="7563">
                  <c:v>10.57371</c:v>
                </c:pt>
                <c:pt idx="7564">
                  <c:v>10.58305</c:v>
                </c:pt>
                <c:pt idx="7565">
                  <c:v>10.593020000000001</c:v>
                </c:pt>
                <c:pt idx="7566">
                  <c:v>10.604570000000001</c:v>
                </c:pt>
                <c:pt idx="7567">
                  <c:v>10.61481</c:v>
                </c:pt>
                <c:pt idx="7568">
                  <c:v>10.624510000000001</c:v>
                </c:pt>
                <c:pt idx="7569">
                  <c:v>10.635210000000001</c:v>
                </c:pt>
                <c:pt idx="7570">
                  <c:v>10.64747</c:v>
                </c:pt>
                <c:pt idx="7571">
                  <c:v>10.66023</c:v>
                </c:pt>
                <c:pt idx="7572">
                  <c:v>10.67155</c:v>
                </c:pt>
                <c:pt idx="7573">
                  <c:v>10.680940000000001</c:v>
                </c:pt>
                <c:pt idx="7574">
                  <c:v>10.690910000000001</c:v>
                </c:pt>
                <c:pt idx="7575">
                  <c:v>10.701600000000001</c:v>
                </c:pt>
                <c:pt idx="7576">
                  <c:v>10.711260000000001</c:v>
                </c:pt>
                <c:pt idx="7577">
                  <c:v>10.72137</c:v>
                </c:pt>
                <c:pt idx="7578">
                  <c:v>10.73183</c:v>
                </c:pt>
                <c:pt idx="7579">
                  <c:v>10.743020000000001</c:v>
                </c:pt>
                <c:pt idx="7580">
                  <c:v>10.752450000000001</c:v>
                </c:pt>
                <c:pt idx="7581">
                  <c:v>10.763010000000001</c:v>
                </c:pt>
                <c:pt idx="7582">
                  <c:v>10.77388</c:v>
                </c:pt>
                <c:pt idx="7583">
                  <c:v>10.783990000000001</c:v>
                </c:pt>
                <c:pt idx="7584">
                  <c:v>10.794320000000001</c:v>
                </c:pt>
                <c:pt idx="7585">
                  <c:v>10.803890000000001</c:v>
                </c:pt>
                <c:pt idx="7586">
                  <c:v>10.814620000000001</c:v>
                </c:pt>
                <c:pt idx="7587">
                  <c:v>10.82464</c:v>
                </c:pt>
                <c:pt idx="7588">
                  <c:v>10.834610000000001</c:v>
                </c:pt>
                <c:pt idx="7589">
                  <c:v>10.84427</c:v>
                </c:pt>
                <c:pt idx="7590">
                  <c:v>10.855410000000001</c:v>
                </c:pt>
                <c:pt idx="7591">
                  <c:v>10.865250000000001</c:v>
                </c:pt>
                <c:pt idx="7592">
                  <c:v>10.87612</c:v>
                </c:pt>
                <c:pt idx="7593">
                  <c:v>10.885240000000001</c:v>
                </c:pt>
                <c:pt idx="7594">
                  <c:v>10.896650000000001</c:v>
                </c:pt>
                <c:pt idx="7595">
                  <c:v>10.907210000000001</c:v>
                </c:pt>
                <c:pt idx="7596">
                  <c:v>10.917590000000001</c:v>
                </c:pt>
                <c:pt idx="7597">
                  <c:v>10.927060000000001</c:v>
                </c:pt>
                <c:pt idx="7598">
                  <c:v>10.93713</c:v>
                </c:pt>
                <c:pt idx="7599">
                  <c:v>10.946960000000001</c:v>
                </c:pt>
                <c:pt idx="7600">
                  <c:v>10.95819</c:v>
                </c:pt>
                <c:pt idx="7601">
                  <c:v>10.968530000000001</c:v>
                </c:pt>
                <c:pt idx="7602">
                  <c:v>10.97845</c:v>
                </c:pt>
                <c:pt idx="7603">
                  <c:v>10.987210000000001</c:v>
                </c:pt>
                <c:pt idx="7604">
                  <c:v>10.99907</c:v>
                </c:pt>
                <c:pt idx="7605">
                  <c:v>11.00864</c:v>
                </c:pt>
                <c:pt idx="7606">
                  <c:v>11.019020000000001</c:v>
                </c:pt>
                <c:pt idx="7607">
                  <c:v>11.02971</c:v>
                </c:pt>
                <c:pt idx="7608">
                  <c:v>11.039010000000001</c:v>
                </c:pt>
                <c:pt idx="7609">
                  <c:v>11.04997</c:v>
                </c:pt>
                <c:pt idx="7610">
                  <c:v>11.059990000000001</c:v>
                </c:pt>
                <c:pt idx="7611">
                  <c:v>11.0701</c:v>
                </c:pt>
                <c:pt idx="7612">
                  <c:v>11.081010000000001</c:v>
                </c:pt>
                <c:pt idx="7613">
                  <c:v>11.0908</c:v>
                </c:pt>
                <c:pt idx="7614">
                  <c:v>11.10145</c:v>
                </c:pt>
                <c:pt idx="7615">
                  <c:v>11.11228</c:v>
                </c:pt>
                <c:pt idx="7616">
                  <c:v>11.122430000000001</c:v>
                </c:pt>
                <c:pt idx="7617">
                  <c:v>11.132670000000001</c:v>
                </c:pt>
                <c:pt idx="7618">
                  <c:v>11.14354</c:v>
                </c:pt>
                <c:pt idx="7619">
                  <c:v>11.152710000000001</c:v>
                </c:pt>
                <c:pt idx="7620">
                  <c:v>11.16367</c:v>
                </c:pt>
                <c:pt idx="7621">
                  <c:v>11.17238</c:v>
                </c:pt>
                <c:pt idx="7622">
                  <c:v>11.18285</c:v>
                </c:pt>
                <c:pt idx="7623">
                  <c:v>11.19354</c:v>
                </c:pt>
                <c:pt idx="7624">
                  <c:v>11.20374</c:v>
                </c:pt>
                <c:pt idx="7625">
                  <c:v>11.21443</c:v>
                </c:pt>
                <c:pt idx="7626">
                  <c:v>11.224540000000001</c:v>
                </c:pt>
                <c:pt idx="7627">
                  <c:v>11.234780000000001</c:v>
                </c:pt>
                <c:pt idx="7628">
                  <c:v>11.24475</c:v>
                </c:pt>
                <c:pt idx="7629">
                  <c:v>11.256210000000001</c:v>
                </c:pt>
                <c:pt idx="7630">
                  <c:v>11.26609</c:v>
                </c:pt>
                <c:pt idx="7631">
                  <c:v>11.27557</c:v>
                </c:pt>
                <c:pt idx="7632">
                  <c:v>11.286750000000001</c:v>
                </c:pt>
                <c:pt idx="7633">
                  <c:v>11.29677</c:v>
                </c:pt>
                <c:pt idx="7634">
                  <c:v>11.306520000000001</c:v>
                </c:pt>
                <c:pt idx="7635">
                  <c:v>11.31654</c:v>
                </c:pt>
                <c:pt idx="7636">
                  <c:v>11.327680000000001</c:v>
                </c:pt>
                <c:pt idx="7637">
                  <c:v>11.337870000000001</c:v>
                </c:pt>
                <c:pt idx="7638">
                  <c:v>11.347800000000001</c:v>
                </c:pt>
                <c:pt idx="7639">
                  <c:v>11.359170000000001</c:v>
                </c:pt>
                <c:pt idx="7640">
                  <c:v>11.3695</c:v>
                </c:pt>
                <c:pt idx="7641">
                  <c:v>11.379380000000001</c:v>
                </c:pt>
                <c:pt idx="7642">
                  <c:v>11.39034</c:v>
                </c:pt>
                <c:pt idx="7643">
                  <c:v>11.39964</c:v>
                </c:pt>
                <c:pt idx="7644">
                  <c:v>11.41015</c:v>
                </c:pt>
                <c:pt idx="7645">
                  <c:v>11.420530000000001</c:v>
                </c:pt>
                <c:pt idx="7646">
                  <c:v>11.430820000000001</c:v>
                </c:pt>
                <c:pt idx="7647">
                  <c:v>11.441190000000001</c:v>
                </c:pt>
                <c:pt idx="7648">
                  <c:v>11.451210000000001</c:v>
                </c:pt>
                <c:pt idx="7649">
                  <c:v>11.462490000000001</c:v>
                </c:pt>
                <c:pt idx="7650">
                  <c:v>11.47143</c:v>
                </c:pt>
                <c:pt idx="7651">
                  <c:v>11.48122</c:v>
                </c:pt>
                <c:pt idx="7652">
                  <c:v>11.491010000000001</c:v>
                </c:pt>
                <c:pt idx="7653">
                  <c:v>11.502510000000001</c:v>
                </c:pt>
                <c:pt idx="7654">
                  <c:v>11.513250000000001</c:v>
                </c:pt>
                <c:pt idx="7655">
                  <c:v>11.522320000000001</c:v>
                </c:pt>
                <c:pt idx="7656">
                  <c:v>11.5336</c:v>
                </c:pt>
                <c:pt idx="7657">
                  <c:v>11.543710000000001</c:v>
                </c:pt>
                <c:pt idx="7658">
                  <c:v>11.55354</c:v>
                </c:pt>
                <c:pt idx="7659">
                  <c:v>11.563790000000001</c:v>
                </c:pt>
                <c:pt idx="7660">
                  <c:v>11.57479</c:v>
                </c:pt>
                <c:pt idx="7661">
                  <c:v>11.584630000000001</c:v>
                </c:pt>
                <c:pt idx="7662">
                  <c:v>11.594560000000001</c:v>
                </c:pt>
                <c:pt idx="7663">
                  <c:v>11.605920000000001</c:v>
                </c:pt>
                <c:pt idx="7664">
                  <c:v>11.615400000000001</c:v>
                </c:pt>
                <c:pt idx="7665">
                  <c:v>11.624880000000001</c:v>
                </c:pt>
                <c:pt idx="7666">
                  <c:v>11.63503</c:v>
                </c:pt>
                <c:pt idx="7667">
                  <c:v>11.645100000000001</c:v>
                </c:pt>
                <c:pt idx="7668">
                  <c:v>11.656600000000001</c:v>
                </c:pt>
                <c:pt idx="7669">
                  <c:v>11.66652</c:v>
                </c:pt>
                <c:pt idx="7670">
                  <c:v>11.676680000000001</c:v>
                </c:pt>
                <c:pt idx="7671">
                  <c:v>11.68665</c:v>
                </c:pt>
                <c:pt idx="7672">
                  <c:v>11.69702</c:v>
                </c:pt>
                <c:pt idx="7673">
                  <c:v>11.707130000000001</c:v>
                </c:pt>
                <c:pt idx="7674">
                  <c:v>11.71782</c:v>
                </c:pt>
                <c:pt idx="7675">
                  <c:v>11.728110000000001</c:v>
                </c:pt>
                <c:pt idx="7676">
                  <c:v>11.73813</c:v>
                </c:pt>
                <c:pt idx="7677">
                  <c:v>11.748240000000001</c:v>
                </c:pt>
                <c:pt idx="7678">
                  <c:v>11.75938</c:v>
                </c:pt>
                <c:pt idx="7679">
                  <c:v>11.76881</c:v>
                </c:pt>
                <c:pt idx="7680">
                  <c:v>11.779680000000001</c:v>
                </c:pt>
                <c:pt idx="7681">
                  <c:v>11.78988</c:v>
                </c:pt>
                <c:pt idx="7682">
                  <c:v>11.80026</c:v>
                </c:pt>
                <c:pt idx="7683">
                  <c:v>11.80996</c:v>
                </c:pt>
                <c:pt idx="7684">
                  <c:v>11.820690000000001</c:v>
                </c:pt>
                <c:pt idx="7685">
                  <c:v>11.83112</c:v>
                </c:pt>
                <c:pt idx="7686">
                  <c:v>11.840910000000001</c:v>
                </c:pt>
                <c:pt idx="7687">
                  <c:v>11.851650000000001</c:v>
                </c:pt>
                <c:pt idx="7688">
                  <c:v>11.86157</c:v>
                </c:pt>
                <c:pt idx="7689">
                  <c:v>11.87177</c:v>
                </c:pt>
                <c:pt idx="7690">
                  <c:v>11.88165</c:v>
                </c:pt>
                <c:pt idx="7691">
                  <c:v>11.892750000000001</c:v>
                </c:pt>
                <c:pt idx="7692">
                  <c:v>11.901910000000001</c:v>
                </c:pt>
                <c:pt idx="7693">
                  <c:v>11.912560000000001</c:v>
                </c:pt>
                <c:pt idx="7694">
                  <c:v>11.92235</c:v>
                </c:pt>
                <c:pt idx="7695">
                  <c:v>11.932730000000001</c:v>
                </c:pt>
                <c:pt idx="7696">
                  <c:v>11.94472</c:v>
                </c:pt>
                <c:pt idx="7697">
                  <c:v>11.957890000000001</c:v>
                </c:pt>
                <c:pt idx="7698">
                  <c:v>11.96786</c:v>
                </c:pt>
                <c:pt idx="7699">
                  <c:v>11.977790000000001</c:v>
                </c:pt>
                <c:pt idx="7700">
                  <c:v>11.988300000000001</c:v>
                </c:pt>
                <c:pt idx="7701">
                  <c:v>11.998140000000001</c:v>
                </c:pt>
                <c:pt idx="7702">
                  <c:v>12.009590000000001</c:v>
                </c:pt>
                <c:pt idx="7703">
                  <c:v>12.01956</c:v>
                </c:pt>
                <c:pt idx="7704">
                  <c:v>12.02927</c:v>
                </c:pt>
                <c:pt idx="7705">
                  <c:v>12.03946</c:v>
                </c:pt>
                <c:pt idx="7706">
                  <c:v>12.05096</c:v>
                </c:pt>
                <c:pt idx="7707">
                  <c:v>12.06071</c:v>
                </c:pt>
                <c:pt idx="7708">
                  <c:v>12.07028</c:v>
                </c:pt>
                <c:pt idx="7709">
                  <c:v>12.080880000000001</c:v>
                </c:pt>
                <c:pt idx="7710">
                  <c:v>12.09099</c:v>
                </c:pt>
                <c:pt idx="7711">
                  <c:v>12.101410000000001</c:v>
                </c:pt>
                <c:pt idx="7712">
                  <c:v>12.110980000000001</c:v>
                </c:pt>
                <c:pt idx="7713">
                  <c:v>12.12284</c:v>
                </c:pt>
                <c:pt idx="7714">
                  <c:v>12.131730000000001</c:v>
                </c:pt>
                <c:pt idx="7715">
                  <c:v>12.142110000000001</c:v>
                </c:pt>
                <c:pt idx="7716">
                  <c:v>12.152620000000001</c:v>
                </c:pt>
                <c:pt idx="7717">
                  <c:v>12.163270000000001</c:v>
                </c:pt>
                <c:pt idx="7718">
                  <c:v>12.17324</c:v>
                </c:pt>
                <c:pt idx="7719">
                  <c:v>12.183210000000001</c:v>
                </c:pt>
                <c:pt idx="7720">
                  <c:v>12.19355</c:v>
                </c:pt>
                <c:pt idx="7721">
                  <c:v>12.204510000000001</c:v>
                </c:pt>
                <c:pt idx="7722">
                  <c:v>12.21381</c:v>
                </c:pt>
                <c:pt idx="7723">
                  <c:v>12.224270000000001</c:v>
                </c:pt>
                <c:pt idx="7724">
                  <c:v>12.234830000000001</c:v>
                </c:pt>
                <c:pt idx="7725">
                  <c:v>12.244490000000001</c:v>
                </c:pt>
                <c:pt idx="7726">
                  <c:v>12.255040000000001</c:v>
                </c:pt>
                <c:pt idx="7727">
                  <c:v>12.265690000000001</c:v>
                </c:pt>
                <c:pt idx="7728">
                  <c:v>12.274990000000001</c:v>
                </c:pt>
                <c:pt idx="7729">
                  <c:v>12.285500000000001</c:v>
                </c:pt>
                <c:pt idx="7730">
                  <c:v>12.29588</c:v>
                </c:pt>
                <c:pt idx="7731">
                  <c:v>12.307740000000001</c:v>
                </c:pt>
                <c:pt idx="7732">
                  <c:v>12.31793</c:v>
                </c:pt>
                <c:pt idx="7733">
                  <c:v>12.32746</c:v>
                </c:pt>
                <c:pt idx="7734">
                  <c:v>12.338100000000001</c:v>
                </c:pt>
                <c:pt idx="7735">
                  <c:v>12.3483</c:v>
                </c:pt>
                <c:pt idx="7736">
                  <c:v>12.359760000000001</c:v>
                </c:pt>
                <c:pt idx="7737">
                  <c:v>12.368830000000001</c:v>
                </c:pt>
                <c:pt idx="7738">
                  <c:v>12.37997</c:v>
                </c:pt>
                <c:pt idx="7739">
                  <c:v>12.39021</c:v>
                </c:pt>
                <c:pt idx="7740">
                  <c:v>12.40095</c:v>
                </c:pt>
                <c:pt idx="7741">
                  <c:v>12.411420000000001</c:v>
                </c:pt>
                <c:pt idx="7742">
                  <c:v>12.420810000000001</c:v>
                </c:pt>
                <c:pt idx="7743">
                  <c:v>12.432400000000001</c:v>
                </c:pt>
                <c:pt idx="7744">
                  <c:v>12.44201</c:v>
                </c:pt>
                <c:pt idx="7745">
                  <c:v>12.452030000000001</c:v>
                </c:pt>
                <c:pt idx="7746">
                  <c:v>12.46353</c:v>
                </c:pt>
                <c:pt idx="7747">
                  <c:v>12.473100000000001</c:v>
                </c:pt>
                <c:pt idx="7748">
                  <c:v>12.482980000000001</c:v>
                </c:pt>
                <c:pt idx="7749">
                  <c:v>12.492550000000001</c:v>
                </c:pt>
                <c:pt idx="7750">
                  <c:v>12.502700000000001</c:v>
                </c:pt>
                <c:pt idx="7751">
                  <c:v>12.514060000000001</c:v>
                </c:pt>
                <c:pt idx="7752">
                  <c:v>12.52467</c:v>
                </c:pt>
                <c:pt idx="7753">
                  <c:v>12.535450000000001</c:v>
                </c:pt>
                <c:pt idx="7754">
                  <c:v>12.54519</c:v>
                </c:pt>
                <c:pt idx="7755">
                  <c:v>12.55611</c:v>
                </c:pt>
                <c:pt idx="7756">
                  <c:v>12.566310000000001</c:v>
                </c:pt>
                <c:pt idx="7757">
                  <c:v>12.577400000000001</c:v>
                </c:pt>
                <c:pt idx="7758">
                  <c:v>12.586970000000001</c:v>
                </c:pt>
                <c:pt idx="7759">
                  <c:v>12.596680000000001</c:v>
                </c:pt>
                <c:pt idx="7760">
                  <c:v>12.60768</c:v>
                </c:pt>
                <c:pt idx="7761">
                  <c:v>12.617740000000001</c:v>
                </c:pt>
                <c:pt idx="7762">
                  <c:v>12.628030000000001</c:v>
                </c:pt>
                <c:pt idx="7763">
                  <c:v>12.63827</c:v>
                </c:pt>
                <c:pt idx="7764">
                  <c:v>12.648870000000001</c:v>
                </c:pt>
                <c:pt idx="7765">
                  <c:v>12.65943</c:v>
                </c:pt>
                <c:pt idx="7766">
                  <c:v>12.66868</c:v>
                </c:pt>
                <c:pt idx="7767">
                  <c:v>12.679600000000001</c:v>
                </c:pt>
                <c:pt idx="7768">
                  <c:v>12.689480000000001</c:v>
                </c:pt>
                <c:pt idx="7769">
                  <c:v>12.700620000000001</c:v>
                </c:pt>
                <c:pt idx="7770">
                  <c:v>12.711270000000001</c:v>
                </c:pt>
                <c:pt idx="7771">
                  <c:v>12.721020000000001</c:v>
                </c:pt>
                <c:pt idx="7772">
                  <c:v>12.73095</c:v>
                </c:pt>
                <c:pt idx="7773">
                  <c:v>12.74267</c:v>
                </c:pt>
                <c:pt idx="7774">
                  <c:v>12.752370000000001</c:v>
                </c:pt>
                <c:pt idx="7775">
                  <c:v>12.76253</c:v>
                </c:pt>
                <c:pt idx="7776">
                  <c:v>12.77281</c:v>
                </c:pt>
                <c:pt idx="7777">
                  <c:v>12.782970000000001</c:v>
                </c:pt>
                <c:pt idx="7778">
                  <c:v>12.79298</c:v>
                </c:pt>
                <c:pt idx="7779">
                  <c:v>12.80359</c:v>
                </c:pt>
                <c:pt idx="7780">
                  <c:v>12.814910000000001</c:v>
                </c:pt>
                <c:pt idx="7781">
                  <c:v>12.824070000000001</c:v>
                </c:pt>
                <c:pt idx="7782">
                  <c:v>12.83422</c:v>
                </c:pt>
                <c:pt idx="7783">
                  <c:v>12.845050000000001</c:v>
                </c:pt>
                <c:pt idx="7784">
                  <c:v>12.855920000000001</c:v>
                </c:pt>
                <c:pt idx="7785">
                  <c:v>12.86589</c:v>
                </c:pt>
                <c:pt idx="7786">
                  <c:v>12.876090000000001</c:v>
                </c:pt>
                <c:pt idx="7787">
                  <c:v>12.886510000000001</c:v>
                </c:pt>
                <c:pt idx="7788">
                  <c:v>12.896710000000001</c:v>
                </c:pt>
                <c:pt idx="7789">
                  <c:v>12.90682</c:v>
                </c:pt>
                <c:pt idx="7790">
                  <c:v>12.91751</c:v>
                </c:pt>
                <c:pt idx="7791">
                  <c:v>12.92793</c:v>
                </c:pt>
                <c:pt idx="7792">
                  <c:v>12.937720000000001</c:v>
                </c:pt>
                <c:pt idx="7793">
                  <c:v>12.947510000000001</c:v>
                </c:pt>
                <c:pt idx="7794">
                  <c:v>12.95834</c:v>
                </c:pt>
                <c:pt idx="7795">
                  <c:v>12.968630000000001</c:v>
                </c:pt>
                <c:pt idx="7796">
                  <c:v>12.97945</c:v>
                </c:pt>
                <c:pt idx="7797">
                  <c:v>12.989790000000001</c:v>
                </c:pt>
                <c:pt idx="7798">
                  <c:v>12.99976</c:v>
                </c:pt>
                <c:pt idx="7799">
                  <c:v>13.009910000000001</c:v>
                </c:pt>
                <c:pt idx="7800">
                  <c:v>13.020470000000001</c:v>
                </c:pt>
                <c:pt idx="7801">
                  <c:v>13.030800000000001</c:v>
                </c:pt>
                <c:pt idx="7802">
                  <c:v>13.041180000000001</c:v>
                </c:pt>
                <c:pt idx="7803">
                  <c:v>13.050970000000001</c:v>
                </c:pt>
                <c:pt idx="7804">
                  <c:v>13.062560000000001</c:v>
                </c:pt>
                <c:pt idx="7805">
                  <c:v>13.07226</c:v>
                </c:pt>
                <c:pt idx="7806">
                  <c:v>13.083310000000001</c:v>
                </c:pt>
                <c:pt idx="7807">
                  <c:v>13.09324</c:v>
                </c:pt>
                <c:pt idx="7808">
                  <c:v>13.102540000000001</c:v>
                </c:pt>
                <c:pt idx="7809">
                  <c:v>13.11346</c:v>
                </c:pt>
                <c:pt idx="7810">
                  <c:v>13.12424</c:v>
                </c:pt>
                <c:pt idx="7811">
                  <c:v>13.13443</c:v>
                </c:pt>
                <c:pt idx="7812">
                  <c:v>13.143780000000001</c:v>
                </c:pt>
                <c:pt idx="7813">
                  <c:v>13.1546</c:v>
                </c:pt>
                <c:pt idx="7814">
                  <c:v>13.16521</c:v>
                </c:pt>
                <c:pt idx="7815">
                  <c:v>13.174950000000001</c:v>
                </c:pt>
                <c:pt idx="7816">
                  <c:v>13.185870000000001</c:v>
                </c:pt>
                <c:pt idx="7817">
                  <c:v>13.195930000000001</c:v>
                </c:pt>
                <c:pt idx="7818">
                  <c:v>13.206800000000001</c:v>
                </c:pt>
                <c:pt idx="7819">
                  <c:v>13.217230000000001</c:v>
                </c:pt>
                <c:pt idx="7820">
                  <c:v>13.226080000000001</c:v>
                </c:pt>
                <c:pt idx="7821">
                  <c:v>13.24076</c:v>
                </c:pt>
                <c:pt idx="7822">
                  <c:v>13.250960000000001</c:v>
                </c:pt>
                <c:pt idx="7823">
                  <c:v>13.26125</c:v>
                </c:pt>
                <c:pt idx="7824">
                  <c:v>13.271850000000001</c:v>
                </c:pt>
                <c:pt idx="7825">
                  <c:v>13.282630000000001</c:v>
                </c:pt>
                <c:pt idx="7826">
                  <c:v>13.293230000000001</c:v>
                </c:pt>
                <c:pt idx="7827">
                  <c:v>13.30298</c:v>
                </c:pt>
                <c:pt idx="7828">
                  <c:v>13.31358</c:v>
                </c:pt>
                <c:pt idx="7829">
                  <c:v>13.323510000000001</c:v>
                </c:pt>
                <c:pt idx="7830">
                  <c:v>13.33398</c:v>
                </c:pt>
                <c:pt idx="7831">
                  <c:v>13.343950000000001</c:v>
                </c:pt>
                <c:pt idx="7832">
                  <c:v>13.354510000000001</c:v>
                </c:pt>
                <c:pt idx="7833">
                  <c:v>13.364660000000001</c:v>
                </c:pt>
                <c:pt idx="7834">
                  <c:v>13.375220000000001</c:v>
                </c:pt>
                <c:pt idx="7835">
                  <c:v>13.38541</c:v>
                </c:pt>
                <c:pt idx="7836">
                  <c:v>13.397180000000001</c:v>
                </c:pt>
                <c:pt idx="7837">
                  <c:v>13.406030000000001</c:v>
                </c:pt>
                <c:pt idx="7838">
                  <c:v>13.416230000000001</c:v>
                </c:pt>
                <c:pt idx="7839">
                  <c:v>13.42638</c:v>
                </c:pt>
                <c:pt idx="7840">
                  <c:v>13.436260000000001</c:v>
                </c:pt>
                <c:pt idx="7841">
                  <c:v>13.446240000000001</c:v>
                </c:pt>
                <c:pt idx="7842">
                  <c:v>13.457470000000001</c:v>
                </c:pt>
                <c:pt idx="7843">
                  <c:v>13.46744</c:v>
                </c:pt>
                <c:pt idx="7844">
                  <c:v>13.477500000000001</c:v>
                </c:pt>
                <c:pt idx="7845">
                  <c:v>13.4886</c:v>
                </c:pt>
                <c:pt idx="7846">
                  <c:v>13.49835</c:v>
                </c:pt>
                <c:pt idx="7847">
                  <c:v>13.50765</c:v>
                </c:pt>
                <c:pt idx="7848">
                  <c:v>13.518740000000001</c:v>
                </c:pt>
                <c:pt idx="7849">
                  <c:v>13.52952</c:v>
                </c:pt>
                <c:pt idx="7850">
                  <c:v>13.538870000000001</c:v>
                </c:pt>
                <c:pt idx="7851">
                  <c:v>13.549290000000001</c:v>
                </c:pt>
                <c:pt idx="7852">
                  <c:v>13.56047</c:v>
                </c:pt>
                <c:pt idx="7853">
                  <c:v>13.57</c:v>
                </c:pt>
                <c:pt idx="7854">
                  <c:v>13.579970000000001</c:v>
                </c:pt>
                <c:pt idx="7855">
                  <c:v>13.591650000000001</c:v>
                </c:pt>
                <c:pt idx="7856">
                  <c:v>13.601760000000001</c:v>
                </c:pt>
                <c:pt idx="7857">
                  <c:v>13.61115</c:v>
                </c:pt>
                <c:pt idx="7858">
                  <c:v>13.62166</c:v>
                </c:pt>
                <c:pt idx="7859">
                  <c:v>13.631500000000001</c:v>
                </c:pt>
                <c:pt idx="7860">
                  <c:v>13.64232</c:v>
                </c:pt>
                <c:pt idx="7861">
                  <c:v>13.652610000000001</c:v>
                </c:pt>
                <c:pt idx="7862">
                  <c:v>13.663170000000001</c:v>
                </c:pt>
                <c:pt idx="7863">
                  <c:v>13.673770000000001</c:v>
                </c:pt>
                <c:pt idx="7864">
                  <c:v>13.684230000000001</c:v>
                </c:pt>
                <c:pt idx="7865">
                  <c:v>13.693710000000001</c:v>
                </c:pt>
                <c:pt idx="7866">
                  <c:v>13.704270000000001</c:v>
                </c:pt>
                <c:pt idx="7867">
                  <c:v>13.713840000000001</c:v>
                </c:pt>
                <c:pt idx="7868">
                  <c:v>13.72583</c:v>
                </c:pt>
                <c:pt idx="7869">
                  <c:v>13.73621</c:v>
                </c:pt>
                <c:pt idx="7870">
                  <c:v>13.746230000000001</c:v>
                </c:pt>
                <c:pt idx="7871">
                  <c:v>13.75615</c:v>
                </c:pt>
                <c:pt idx="7872">
                  <c:v>13.766080000000001</c:v>
                </c:pt>
                <c:pt idx="7873">
                  <c:v>13.7765</c:v>
                </c:pt>
                <c:pt idx="7874">
                  <c:v>13.78814</c:v>
                </c:pt>
                <c:pt idx="7875">
                  <c:v>13.79829</c:v>
                </c:pt>
                <c:pt idx="7876">
                  <c:v>13.8079</c:v>
                </c:pt>
                <c:pt idx="7877">
                  <c:v>13.817970000000001</c:v>
                </c:pt>
                <c:pt idx="7878">
                  <c:v>13.82893</c:v>
                </c:pt>
                <c:pt idx="7879">
                  <c:v>13.838940000000001</c:v>
                </c:pt>
                <c:pt idx="7880">
                  <c:v>13.849550000000001</c:v>
                </c:pt>
                <c:pt idx="7881">
                  <c:v>13.861410000000001</c:v>
                </c:pt>
                <c:pt idx="7882">
                  <c:v>13.87102</c:v>
                </c:pt>
                <c:pt idx="7883">
                  <c:v>13.879960000000001</c:v>
                </c:pt>
                <c:pt idx="7884">
                  <c:v>13.890560000000001</c:v>
                </c:pt>
                <c:pt idx="7885">
                  <c:v>13.901070000000001</c:v>
                </c:pt>
                <c:pt idx="7886">
                  <c:v>13.911760000000001</c:v>
                </c:pt>
                <c:pt idx="7887">
                  <c:v>13.92304</c:v>
                </c:pt>
                <c:pt idx="7888">
                  <c:v>13.93261</c:v>
                </c:pt>
                <c:pt idx="7889">
                  <c:v>13.942130000000001</c:v>
                </c:pt>
                <c:pt idx="7890">
                  <c:v>13.952640000000001</c:v>
                </c:pt>
                <c:pt idx="7891">
                  <c:v>13.96383</c:v>
                </c:pt>
                <c:pt idx="7892">
                  <c:v>13.9734</c:v>
                </c:pt>
                <c:pt idx="7893">
                  <c:v>13.983500000000001</c:v>
                </c:pt>
                <c:pt idx="7894">
                  <c:v>13.993790000000001</c:v>
                </c:pt>
                <c:pt idx="7895">
                  <c:v>14.00587</c:v>
                </c:pt>
                <c:pt idx="7896">
                  <c:v>14.014810000000001</c:v>
                </c:pt>
                <c:pt idx="7897">
                  <c:v>14.02604</c:v>
                </c:pt>
                <c:pt idx="7898">
                  <c:v>14.03665</c:v>
                </c:pt>
                <c:pt idx="7899">
                  <c:v>14.046800000000001</c:v>
                </c:pt>
                <c:pt idx="7900">
                  <c:v>14.05673</c:v>
                </c:pt>
                <c:pt idx="7901">
                  <c:v>14.067690000000001</c:v>
                </c:pt>
                <c:pt idx="7902">
                  <c:v>14.078200000000001</c:v>
                </c:pt>
                <c:pt idx="7903">
                  <c:v>14.08709</c:v>
                </c:pt>
                <c:pt idx="7904">
                  <c:v>14.09877</c:v>
                </c:pt>
                <c:pt idx="7905">
                  <c:v>14.108930000000001</c:v>
                </c:pt>
                <c:pt idx="7906">
                  <c:v>14.11858</c:v>
                </c:pt>
                <c:pt idx="7907">
                  <c:v>14.129990000000001</c:v>
                </c:pt>
                <c:pt idx="7908">
                  <c:v>14.140370000000001</c:v>
                </c:pt>
                <c:pt idx="7909">
                  <c:v>14.151240000000001</c:v>
                </c:pt>
                <c:pt idx="7910">
                  <c:v>14.161660000000001</c:v>
                </c:pt>
                <c:pt idx="7911">
                  <c:v>14.17132</c:v>
                </c:pt>
                <c:pt idx="7912">
                  <c:v>14.181740000000001</c:v>
                </c:pt>
                <c:pt idx="7913">
                  <c:v>14.191990000000001</c:v>
                </c:pt>
                <c:pt idx="7914">
                  <c:v>14.201370000000001</c:v>
                </c:pt>
                <c:pt idx="7915">
                  <c:v>14.212110000000001</c:v>
                </c:pt>
                <c:pt idx="7916">
                  <c:v>14.222530000000001</c:v>
                </c:pt>
                <c:pt idx="7917">
                  <c:v>14.23349</c:v>
                </c:pt>
                <c:pt idx="7918">
                  <c:v>14.243960000000001</c:v>
                </c:pt>
                <c:pt idx="7919">
                  <c:v>14.254200000000001</c:v>
                </c:pt>
                <c:pt idx="7920">
                  <c:v>14.263860000000001</c:v>
                </c:pt>
                <c:pt idx="7921">
                  <c:v>14.274460000000001</c:v>
                </c:pt>
                <c:pt idx="7922">
                  <c:v>14.284750000000001</c:v>
                </c:pt>
                <c:pt idx="7923">
                  <c:v>14.294680000000001</c:v>
                </c:pt>
                <c:pt idx="7924">
                  <c:v>14.306130000000001</c:v>
                </c:pt>
                <c:pt idx="7925">
                  <c:v>14.315750000000001</c:v>
                </c:pt>
                <c:pt idx="7926">
                  <c:v>14.326030000000001</c:v>
                </c:pt>
                <c:pt idx="7927">
                  <c:v>14.336270000000001</c:v>
                </c:pt>
                <c:pt idx="7928">
                  <c:v>14.34643</c:v>
                </c:pt>
                <c:pt idx="7929">
                  <c:v>14.35609</c:v>
                </c:pt>
                <c:pt idx="7930">
                  <c:v>14.367410000000001</c:v>
                </c:pt>
                <c:pt idx="7931">
                  <c:v>14.37679</c:v>
                </c:pt>
                <c:pt idx="7932">
                  <c:v>14.38659</c:v>
                </c:pt>
                <c:pt idx="7933">
                  <c:v>14.397550000000001</c:v>
                </c:pt>
                <c:pt idx="7934">
                  <c:v>14.408330000000001</c:v>
                </c:pt>
                <c:pt idx="7935">
                  <c:v>14.41916</c:v>
                </c:pt>
                <c:pt idx="7936">
                  <c:v>14.42872</c:v>
                </c:pt>
                <c:pt idx="7937">
                  <c:v>14.43852</c:v>
                </c:pt>
                <c:pt idx="7938">
                  <c:v>14.4497</c:v>
                </c:pt>
                <c:pt idx="7939">
                  <c:v>14.45936</c:v>
                </c:pt>
                <c:pt idx="7940">
                  <c:v>14.46902</c:v>
                </c:pt>
                <c:pt idx="7941">
                  <c:v>14.480070000000001</c:v>
                </c:pt>
                <c:pt idx="7942">
                  <c:v>14.49103</c:v>
                </c:pt>
                <c:pt idx="7943">
                  <c:v>14.500640000000001</c:v>
                </c:pt>
                <c:pt idx="7944">
                  <c:v>14.511470000000001</c:v>
                </c:pt>
                <c:pt idx="7945">
                  <c:v>14.522120000000001</c:v>
                </c:pt>
                <c:pt idx="7946">
                  <c:v>14.532</c:v>
                </c:pt>
                <c:pt idx="7947">
                  <c:v>14.54682</c:v>
                </c:pt>
                <c:pt idx="7948">
                  <c:v>14.557070000000001</c:v>
                </c:pt>
                <c:pt idx="7949">
                  <c:v>14.568570000000001</c:v>
                </c:pt>
                <c:pt idx="7950">
                  <c:v>14.57751</c:v>
                </c:pt>
                <c:pt idx="7951">
                  <c:v>14.586580000000001</c:v>
                </c:pt>
                <c:pt idx="7952">
                  <c:v>14.59857</c:v>
                </c:pt>
                <c:pt idx="7953">
                  <c:v>14.60891</c:v>
                </c:pt>
                <c:pt idx="7954">
                  <c:v>14.6196</c:v>
                </c:pt>
                <c:pt idx="7955">
                  <c:v>14.63006</c:v>
                </c:pt>
                <c:pt idx="7956">
                  <c:v>14.639090000000001</c:v>
                </c:pt>
                <c:pt idx="7957">
                  <c:v>14.650500000000001</c:v>
                </c:pt>
                <c:pt idx="7958">
                  <c:v>14.661059999999999</c:v>
                </c:pt>
                <c:pt idx="7959">
                  <c:v>14.670629999999999</c:v>
                </c:pt>
                <c:pt idx="7960">
                  <c:v>14.681319999999999</c:v>
                </c:pt>
                <c:pt idx="7961">
                  <c:v>14.69125</c:v>
                </c:pt>
                <c:pt idx="7962">
                  <c:v>14.701889999999999</c:v>
                </c:pt>
                <c:pt idx="7963">
                  <c:v>14.711780000000001</c:v>
                </c:pt>
                <c:pt idx="7964">
                  <c:v>14.722470000000001</c:v>
                </c:pt>
                <c:pt idx="7965">
                  <c:v>14.732849999999999</c:v>
                </c:pt>
                <c:pt idx="7966">
                  <c:v>14.74277</c:v>
                </c:pt>
                <c:pt idx="7967">
                  <c:v>14.752570000000002</c:v>
                </c:pt>
                <c:pt idx="7968">
                  <c:v>14.764020000000002</c:v>
                </c:pt>
                <c:pt idx="7969">
                  <c:v>14.773949999999999</c:v>
                </c:pt>
                <c:pt idx="7970">
                  <c:v>14.78482</c:v>
                </c:pt>
                <c:pt idx="7971">
                  <c:v>14.795110000000001</c:v>
                </c:pt>
                <c:pt idx="7972">
                  <c:v>14.805030000000002</c:v>
                </c:pt>
                <c:pt idx="7973">
                  <c:v>14.814420000000002</c:v>
                </c:pt>
                <c:pt idx="7974">
                  <c:v>14.824580000000001</c:v>
                </c:pt>
                <c:pt idx="7975">
                  <c:v>14.835630000000002</c:v>
                </c:pt>
                <c:pt idx="7976">
                  <c:v>14.845960000000002</c:v>
                </c:pt>
                <c:pt idx="7977">
                  <c:v>14.857009999999999</c:v>
                </c:pt>
                <c:pt idx="7978">
                  <c:v>14.866849999999999</c:v>
                </c:pt>
                <c:pt idx="7979">
                  <c:v>14.876730000000002</c:v>
                </c:pt>
                <c:pt idx="7980">
                  <c:v>14.886839999999999</c:v>
                </c:pt>
                <c:pt idx="7981">
                  <c:v>14.89753</c:v>
                </c:pt>
                <c:pt idx="7982">
                  <c:v>14.907499999999999</c:v>
                </c:pt>
                <c:pt idx="7983">
                  <c:v>14.91788</c:v>
                </c:pt>
                <c:pt idx="7984">
                  <c:v>14.927990000000001</c:v>
                </c:pt>
                <c:pt idx="7985">
                  <c:v>14.939399999999999</c:v>
                </c:pt>
                <c:pt idx="7986">
                  <c:v>14.94914</c:v>
                </c:pt>
                <c:pt idx="7987">
                  <c:v>14.959880000000002</c:v>
                </c:pt>
                <c:pt idx="7988">
                  <c:v>14.97017</c:v>
                </c:pt>
                <c:pt idx="7989">
                  <c:v>14.980990000000002</c:v>
                </c:pt>
                <c:pt idx="7990">
                  <c:v>14.990200000000002</c:v>
                </c:pt>
                <c:pt idx="7991">
                  <c:v>15.00067</c:v>
                </c:pt>
                <c:pt idx="7992">
                  <c:v>15.01154</c:v>
                </c:pt>
                <c:pt idx="7993">
                  <c:v>15.021380000000001</c:v>
                </c:pt>
                <c:pt idx="7994">
                  <c:v>15.03153</c:v>
                </c:pt>
                <c:pt idx="7995">
                  <c:v>15.042899999999999</c:v>
                </c:pt>
                <c:pt idx="7996">
                  <c:v>15.052510000000002</c:v>
                </c:pt>
                <c:pt idx="7997">
                  <c:v>15.06221</c:v>
                </c:pt>
                <c:pt idx="7998">
                  <c:v>15.07367</c:v>
                </c:pt>
                <c:pt idx="7999">
                  <c:v>15.083639999999999</c:v>
                </c:pt>
                <c:pt idx="8000">
                  <c:v>15.094380000000001</c:v>
                </c:pt>
                <c:pt idx="8001">
                  <c:v>15.104620000000001</c:v>
                </c:pt>
                <c:pt idx="8002">
                  <c:v>15.11504</c:v>
                </c:pt>
                <c:pt idx="8003">
                  <c:v>15.124970000000001</c:v>
                </c:pt>
                <c:pt idx="8004">
                  <c:v>15.13588</c:v>
                </c:pt>
                <c:pt idx="8005">
                  <c:v>15.145990000000001</c:v>
                </c:pt>
                <c:pt idx="8006">
                  <c:v>15.156230000000001</c:v>
                </c:pt>
                <c:pt idx="8007">
                  <c:v>15.167059999999999</c:v>
                </c:pt>
                <c:pt idx="8008">
                  <c:v>15.17784</c:v>
                </c:pt>
                <c:pt idx="8009">
                  <c:v>15.187450000000002</c:v>
                </c:pt>
                <c:pt idx="8010">
                  <c:v>15.197790000000001</c:v>
                </c:pt>
                <c:pt idx="8011">
                  <c:v>15.20852</c:v>
                </c:pt>
                <c:pt idx="8012">
                  <c:v>15.218900000000001</c:v>
                </c:pt>
                <c:pt idx="8013">
                  <c:v>15.228380000000001</c:v>
                </c:pt>
                <c:pt idx="8014">
                  <c:v>15.239470000000001</c:v>
                </c:pt>
                <c:pt idx="8015">
                  <c:v>15.24963</c:v>
                </c:pt>
                <c:pt idx="8016">
                  <c:v>15.259779999999999</c:v>
                </c:pt>
                <c:pt idx="8017">
                  <c:v>15.270510000000002</c:v>
                </c:pt>
                <c:pt idx="8018">
                  <c:v>15.28049</c:v>
                </c:pt>
                <c:pt idx="8019">
                  <c:v>15.29158</c:v>
                </c:pt>
                <c:pt idx="8020">
                  <c:v>15.301600000000001</c:v>
                </c:pt>
                <c:pt idx="8021">
                  <c:v>15.312200000000001</c:v>
                </c:pt>
                <c:pt idx="8022">
                  <c:v>15.322800000000001</c:v>
                </c:pt>
                <c:pt idx="8023">
                  <c:v>15.333500000000001</c:v>
                </c:pt>
                <c:pt idx="8024">
                  <c:v>15.343510000000002</c:v>
                </c:pt>
                <c:pt idx="8025">
                  <c:v>15.353170000000002</c:v>
                </c:pt>
                <c:pt idx="8026">
                  <c:v>15.364720000000002</c:v>
                </c:pt>
                <c:pt idx="8027">
                  <c:v>15.374870000000001</c:v>
                </c:pt>
                <c:pt idx="8028">
                  <c:v>15.385339999999999</c:v>
                </c:pt>
                <c:pt idx="8029">
                  <c:v>15.39414</c:v>
                </c:pt>
                <c:pt idx="8030">
                  <c:v>15.405950000000001</c:v>
                </c:pt>
                <c:pt idx="8031">
                  <c:v>15.415880000000001</c:v>
                </c:pt>
                <c:pt idx="8032">
                  <c:v>15.426030000000001</c:v>
                </c:pt>
                <c:pt idx="8033">
                  <c:v>15.437000000000001</c:v>
                </c:pt>
                <c:pt idx="8034">
                  <c:v>15.44791</c:v>
                </c:pt>
                <c:pt idx="8035">
                  <c:v>15.45721</c:v>
                </c:pt>
                <c:pt idx="8036">
                  <c:v>15.468040000000002</c:v>
                </c:pt>
                <c:pt idx="8037">
                  <c:v>15.478819999999999</c:v>
                </c:pt>
                <c:pt idx="8038">
                  <c:v>15.489100000000001</c:v>
                </c:pt>
                <c:pt idx="8039">
                  <c:v>15.499570000000002</c:v>
                </c:pt>
                <c:pt idx="8040">
                  <c:v>15.5108</c:v>
                </c:pt>
                <c:pt idx="8041">
                  <c:v>15.521090000000001</c:v>
                </c:pt>
                <c:pt idx="8042">
                  <c:v>15.53124</c:v>
                </c:pt>
                <c:pt idx="8043">
                  <c:v>15.541620000000002</c:v>
                </c:pt>
                <c:pt idx="8044">
                  <c:v>15.551819999999999</c:v>
                </c:pt>
                <c:pt idx="8045">
                  <c:v>15.561250000000001</c:v>
                </c:pt>
                <c:pt idx="8046">
                  <c:v>15.571539999999999</c:v>
                </c:pt>
                <c:pt idx="8047">
                  <c:v>15.582900000000002</c:v>
                </c:pt>
                <c:pt idx="8048">
                  <c:v>15.591889999999999</c:v>
                </c:pt>
                <c:pt idx="8049">
                  <c:v>15.603570000000001</c:v>
                </c:pt>
                <c:pt idx="8050">
                  <c:v>15.613630000000001</c:v>
                </c:pt>
                <c:pt idx="8051">
                  <c:v>15.623920000000002</c:v>
                </c:pt>
                <c:pt idx="8052">
                  <c:v>15.635370000000002</c:v>
                </c:pt>
                <c:pt idx="8053">
                  <c:v>15.64453</c:v>
                </c:pt>
                <c:pt idx="8054">
                  <c:v>15.655720000000002</c:v>
                </c:pt>
                <c:pt idx="8055">
                  <c:v>15.665510000000001</c:v>
                </c:pt>
                <c:pt idx="8056">
                  <c:v>15.676069999999999</c:v>
                </c:pt>
                <c:pt idx="8057">
                  <c:v>15.68676</c:v>
                </c:pt>
                <c:pt idx="8058">
                  <c:v>15.696640000000002</c:v>
                </c:pt>
                <c:pt idx="8059">
                  <c:v>15.70787</c:v>
                </c:pt>
                <c:pt idx="8060">
                  <c:v>15.717850000000002</c:v>
                </c:pt>
                <c:pt idx="8061">
                  <c:v>15.729030000000002</c:v>
                </c:pt>
                <c:pt idx="8062">
                  <c:v>15.739630000000002</c:v>
                </c:pt>
                <c:pt idx="8063">
                  <c:v>15.749649999999999</c:v>
                </c:pt>
                <c:pt idx="8064">
                  <c:v>15.75909</c:v>
                </c:pt>
                <c:pt idx="8065">
                  <c:v>15.76942</c:v>
                </c:pt>
                <c:pt idx="8066">
                  <c:v>15.780650000000001</c:v>
                </c:pt>
                <c:pt idx="8067">
                  <c:v>15.78999</c:v>
                </c:pt>
                <c:pt idx="8068">
                  <c:v>15.800730000000001</c:v>
                </c:pt>
                <c:pt idx="8069">
                  <c:v>15.811600000000002</c:v>
                </c:pt>
                <c:pt idx="8070">
                  <c:v>15.821570000000001</c:v>
                </c:pt>
                <c:pt idx="8071">
                  <c:v>15.837160000000001</c:v>
                </c:pt>
                <c:pt idx="8072">
                  <c:v>15.847000000000001</c:v>
                </c:pt>
                <c:pt idx="8073">
                  <c:v>15.858630000000002</c:v>
                </c:pt>
                <c:pt idx="8074">
                  <c:v>15.868600000000001</c:v>
                </c:pt>
                <c:pt idx="8075">
                  <c:v>15.878800000000002</c:v>
                </c:pt>
                <c:pt idx="8076">
                  <c:v>15.88945</c:v>
                </c:pt>
                <c:pt idx="8077">
                  <c:v>15.898610000000001</c:v>
                </c:pt>
                <c:pt idx="8078">
                  <c:v>15.909839999999999</c:v>
                </c:pt>
                <c:pt idx="8079">
                  <c:v>15.919499999999999</c:v>
                </c:pt>
                <c:pt idx="8080">
                  <c:v>15.930730000000001</c:v>
                </c:pt>
                <c:pt idx="8081">
                  <c:v>15.941240000000001</c:v>
                </c:pt>
                <c:pt idx="8082">
                  <c:v>15.950810000000001</c:v>
                </c:pt>
                <c:pt idx="8083">
                  <c:v>15.96105</c:v>
                </c:pt>
                <c:pt idx="8084">
                  <c:v>15.97193</c:v>
                </c:pt>
                <c:pt idx="8085">
                  <c:v>15.98199</c:v>
                </c:pt>
                <c:pt idx="8086">
                  <c:v>15.992139999999999</c:v>
                </c:pt>
                <c:pt idx="8087">
                  <c:v>16.003550000000001</c:v>
                </c:pt>
                <c:pt idx="8088">
                  <c:v>16.013069999999999</c:v>
                </c:pt>
                <c:pt idx="8089">
                  <c:v>16.022960000000001</c:v>
                </c:pt>
                <c:pt idx="8090">
                  <c:v>16.033329999999999</c:v>
                </c:pt>
                <c:pt idx="8091">
                  <c:v>16.044160000000002</c:v>
                </c:pt>
                <c:pt idx="8092">
                  <c:v>16.053730000000002</c:v>
                </c:pt>
                <c:pt idx="8093">
                  <c:v>16.064240000000002</c:v>
                </c:pt>
                <c:pt idx="8094">
                  <c:v>16.075559999999999</c:v>
                </c:pt>
                <c:pt idx="8095">
                  <c:v>16.08634</c:v>
                </c:pt>
                <c:pt idx="8096">
                  <c:v>16.096219999999999</c:v>
                </c:pt>
                <c:pt idx="8097">
                  <c:v>16.10615</c:v>
                </c:pt>
                <c:pt idx="8098">
                  <c:v>16.116890000000001</c:v>
                </c:pt>
                <c:pt idx="8099">
                  <c:v>16.126640000000002</c:v>
                </c:pt>
                <c:pt idx="8100">
                  <c:v>16.137150000000002</c:v>
                </c:pt>
                <c:pt idx="8101">
                  <c:v>16.147840000000002</c:v>
                </c:pt>
                <c:pt idx="8102">
                  <c:v>16.156960000000002</c:v>
                </c:pt>
                <c:pt idx="8103">
                  <c:v>16.168590000000002</c:v>
                </c:pt>
                <c:pt idx="8104">
                  <c:v>16.178519999999999</c:v>
                </c:pt>
                <c:pt idx="8105">
                  <c:v>16.189260000000001</c:v>
                </c:pt>
                <c:pt idx="8106">
                  <c:v>16.19905</c:v>
                </c:pt>
                <c:pt idx="8107">
                  <c:v>16.210329999999999</c:v>
                </c:pt>
                <c:pt idx="8108">
                  <c:v>16.220700000000001</c:v>
                </c:pt>
                <c:pt idx="8109">
                  <c:v>16.231080000000002</c:v>
                </c:pt>
                <c:pt idx="8110">
                  <c:v>16.241099999999999</c:v>
                </c:pt>
                <c:pt idx="8111">
                  <c:v>16.251070000000002</c:v>
                </c:pt>
                <c:pt idx="8112">
                  <c:v>16.261490000000002</c:v>
                </c:pt>
                <c:pt idx="8113">
                  <c:v>16.273130000000002</c:v>
                </c:pt>
                <c:pt idx="8114">
                  <c:v>16.28229</c:v>
                </c:pt>
                <c:pt idx="8115">
                  <c:v>16.292490000000001</c:v>
                </c:pt>
                <c:pt idx="8116">
                  <c:v>16.30264</c:v>
                </c:pt>
                <c:pt idx="8117">
                  <c:v>16.313290000000002</c:v>
                </c:pt>
                <c:pt idx="8118">
                  <c:v>16.32348</c:v>
                </c:pt>
                <c:pt idx="8119">
                  <c:v>16.334350000000001</c:v>
                </c:pt>
                <c:pt idx="8120">
                  <c:v>16.344370000000001</c:v>
                </c:pt>
                <c:pt idx="8121">
                  <c:v>16.3552</c:v>
                </c:pt>
                <c:pt idx="8122">
                  <c:v>16.364720000000002</c:v>
                </c:pt>
                <c:pt idx="8123">
                  <c:v>16.376000000000001</c:v>
                </c:pt>
                <c:pt idx="8124">
                  <c:v>16.38655</c:v>
                </c:pt>
                <c:pt idx="8125">
                  <c:v>16.39603</c:v>
                </c:pt>
                <c:pt idx="8126">
                  <c:v>16.40681</c:v>
                </c:pt>
                <c:pt idx="8127">
                  <c:v>16.417149999999999</c:v>
                </c:pt>
                <c:pt idx="8128">
                  <c:v>16.427160000000001</c:v>
                </c:pt>
                <c:pt idx="8129">
                  <c:v>16.437540000000002</c:v>
                </c:pt>
                <c:pt idx="8130">
                  <c:v>16.44868</c:v>
                </c:pt>
                <c:pt idx="8131">
                  <c:v>16.459150000000001</c:v>
                </c:pt>
                <c:pt idx="8132">
                  <c:v>16.46876</c:v>
                </c:pt>
                <c:pt idx="8133">
                  <c:v>16.47954</c:v>
                </c:pt>
                <c:pt idx="8134">
                  <c:v>16.48978</c:v>
                </c:pt>
                <c:pt idx="8135">
                  <c:v>16.500160000000001</c:v>
                </c:pt>
                <c:pt idx="8136">
                  <c:v>16.510940000000002</c:v>
                </c:pt>
                <c:pt idx="8137">
                  <c:v>16.52047</c:v>
                </c:pt>
                <c:pt idx="8138">
                  <c:v>16.530840000000001</c:v>
                </c:pt>
                <c:pt idx="8139">
                  <c:v>16.541710000000002</c:v>
                </c:pt>
                <c:pt idx="8140">
                  <c:v>16.55133</c:v>
                </c:pt>
                <c:pt idx="8141">
                  <c:v>16.561880000000002</c:v>
                </c:pt>
                <c:pt idx="8142">
                  <c:v>16.571899999999999</c:v>
                </c:pt>
                <c:pt idx="8143">
                  <c:v>16.582460000000001</c:v>
                </c:pt>
                <c:pt idx="8144">
                  <c:v>16.593510000000002</c:v>
                </c:pt>
                <c:pt idx="8145">
                  <c:v>16.604200000000002</c:v>
                </c:pt>
                <c:pt idx="8146">
                  <c:v>16.613050000000001</c:v>
                </c:pt>
                <c:pt idx="8147">
                  <c:v>16.623830000000002</c:v>
                </c:pt>
                <c:pt idx="8148">
                  <c:v>16.634209999999999</c:v>
                </c:pt>
                <c:pt idx="8149">
                  <c:v>16.644410000000001</c:v>
                </c:pt>
                <c:pt idx="8150">
                  <c:v>16.6555</c:v>
                </c:pt>
                <c:pt idx="8151">
                  <c:v>16.666060000000002</c:v>
                </c:pt>
                <c:pt idx="8152">
                  <c:v>16.675540000000002</c:v>
                </c:pt>
                <c:pt idx="8153">
                  <c:v>16.686500000000002</c:v>
                </c:pt>
                <c:pt idx="8154">
                  <c:v>16.696110000000001</c:v>
                </c:pt>
                <c:pt idx="8155">
                  <c:v>16.706490000000002</c:v>
                </c:pt>
                <c:pt idx="8156">
                  <c:v>16.715610000000002</c:v>
                </c:pt>
                <c:pt idx="8157">
                  <c:v>16.726610000000001</c:v>
                </c:pt>
                <c:pt idx="8158">
                  <c:v>16.73762</c:v>
                </c:pt>
                <c:pt idx="8159">
                  <c:v>16.747730000000001</c:v>
                </c:pt>
                <c:pt idx="8160">
                  <c:v>16.758690000000001</c:v>
                </c:pt>
                <c:pt idx="8161">
                  <c:v>16.768789999999999</c:v>
                </c:pt>
                <c:pt idx="8162">
                  <c:v>16.77863</c:v>
                </c:pt>
                <c:pt idx="8163">
                  <c:v>16.789280000000002</c:v>
                </c:pt>
                <c:pt idx="8164">
                  <c:v>16.799430000000001</c:v>
                </c:pt>
                <c:pt idx="8165">
                  <c:v>16.810480000000002</c:v>
                </c:pt>
                <c:pt idx="8166">
                  <c:v>16.821080000000002</c:v>
                </c:pt>
                <c:pt idx="8167">
                  <c:v>16.831189999999999</c:v>
                </c:pt>
                <c:pt idx="8168">
                  <c:v>16.84179</c:v>
                </c:pt>
                <c:pt idx="8169">
                  <c:v>16.85248</c:v>
                </c:pt>
                <c:pt idx="8170">
                  <c:v>16.862860000000001</c:v>
                </c:pt>
                <c:pt idx="8171">
                  <c:v>16.872790000000002</c:v>
                </c:pt>
                <c:pt idx="8172">
                  <c:v>16.883749999999999</c:v>
                </c:pt>
                <c:pt idx="8173">
                  <c:v>16.89404</c:v>
                </c:pt>
                <c:pt idx="8174">
                  <c:v>16.903649999999999</c:v>
                </c:pt>
                <c:pt idx="8175">
                  <c:v>16.91497</c:v>
                </c:pt>
                <c:pt idx="8176">
                  <c:v>16.924579999999999</c:v>
                </c:pt>
                <c:pt idx="8177">
                  <c:v>16.934920000000002</c:v>
                </c:pt>
                <c:pt idx="8178">
                  <c:v>16.946010000000001</c:v>
                </c:pt>
                <c:pt idx="8179">
                  <c:v>16.95607</c:v>
                </c:pt>
                <c:pt idx="8180">
                  <c:v>16.966270000000002</c:v>
                </c:pt>
                <c:pt idx="8181">
                  <c:v>16.977409999999999</c:v>
                </c:pt>
                <c:pt idx="8182">
                  <c:v>16.98676</c:v>
                </c:pt>
                <c:pt idx="8183">
                  <c:v>16.997399999999999</c:v>
                </c:pt>
                <c:pt idx="8184">
                  <c:v>17.008990000000001</c:v>
                </c:pt>
                <c:pt idx="8185">
                  <c:v>17.018560000000001</c:v>
                </c:pt>
                <c:pt idx="8186">
                  <c:v>17.029030000000002</c:v>
                </c:pt>
                <c:pt idx="8187">
                  <c:v>17.04008</c:v>
                </c:pt>
                <c:pt idx="8188">
                  <c:v>17.0501</c:v>
                </c:pt>
                <c:pt idx="8189">
                  <c:v>17.061240000000002</c:v>
                </c:pt>
                <c:pt idx="8190">
                  <c:v>17.07009</c:v>
                </c:pt>
                <c:pt idx="8191">
                  <c:v>17.08118</c:v>
                </c:pt>
                <c:pt idx="8192">
                  <c:v>17.092100000000002</c:v>
                </c:pt>
                <c:pt idx="8193">
                  <c:v>17.1022</c:v>
                </c:pt>
                <c:pt idx="8194">
                  <c:v>17.11281</c:v>
                </c:pt>
                <c:pt idx="8195">
                  <c:v>17.124929999999999</c:v>
                </c:pt>
                <c:pt idx="8196">
                  <c:v>17.13823</c:v>
                </c:pt>
                <c:pt idx="8197">
                  <c:v>17.149010000000001</c:v>
                </c:pt>
                <c:pt idx="8198">
                  <c:v>17.159480000000002</c:v>
                </c:pt>
                <c:pt idx="8199">
                  <c:v>17.16995</c:v>
                </c:pt>
                <c:pt idx="8200">
                  <c:v>17.179020000000001</c:v>
                </c:pt>
                <c:pt idx="8201">
                  <c:v>17.190570000000001</c:v>
                </c:pt>
                <c:pt idx="8202">
                  <c:v>17.2</c:v>
                </c:pt>
                <c:pt idx="8203">
                  <c:v>17.21208</c:v>
                </c:pt>
                <c:pt idx="8204">
                  <c:v>17.221790000000002</c:v>
                </c:pt>
                <c:pt idx="8205">
                  <c:v>17.231619999999999</c:v>
                </c:pt>
                <c:pt idx="8206">
                  <c:v>17.242630000000002</c:v>
                </c:pt>
                <c:pt idx="8207">
                  <c:v>17.252960000000002</c:v>
                </c:pt>
                <c:pt idx="8208">
                  <c:v>17.262930000000001</c:v>
                </c:pt>
                <c:pt idx="8209">
                  <c:v>17.273310000000002</c:v>
                </c:pt>
                <c:pt idx="8210">
                  <c:v>17.284089999999999</c:v>
                </c:pt>
                <c:pt idx="8211">
                  <c:v>17.29429</c:v>
                </c:pt>
                <c:pt idx="8212">
                  <c:v>17.30453</c:v>
                </c:pt>
                <c:pt idx="8213">
                  <c:v>17.313700000000001</c:v>
                </c:pt>
                <c:pt idx="8214">
                  <c:v>17.3247</c:v>
                </c:pt>
                <c:pt idx="8215">
                  <c:v>17.33539</c:v>
                </c:pt>
                <c:pt idx="8216">
                  <c:v>17.346710000000002</c:v>
                </c:pt>
                <c:pt idx="8217">
                  <c:v>17.356780000000001</c:v>
                </c:pt>
                <c:pt idx="8218">
                  <c:v>17.366350000000001</c:v>
                </c:pt>
                <c:pt idx="8219">
                  <c:v>17.376090000000001</c:v>
                </c:pt>
                <c:pt idx="8220">
                  <c:v>17.387229999999999</c:v>
                </c:pt>
                <c:pt idx="8221">
                  <c:v>17.397970000000001</c:v>
                </c:pt>
                <c:pt idx="8222">
                  <c:v>17.408619999999999</c:v>
                </c:pt>
                <c:pt idx="8223">
                  <c:v>17.419440000000002</c:v>
                </c:pt>
                <c:pt idx="8224">
                  <c:v>17.428830000000001</c:v>
                </c:pt>
                <c:pt idx="8225">
                  <c:v>17.439430000000002</c:v>
                </c:pt>
                <c:pt idx="8226">
                  <c:v>17.4499</c:v>
                </c:pt>
                <c:pt idx="8227">
                  <c:v>17.460550000000001</c:v>
                </c:pt>
                <c:pt idx="8228">
                  <c:v>17.469889999999999</c:v>
                </c:pt>
                <c:pt idx="8229">
                  <c:v>17.481170000000002</c:v>
                </c:pt>
                <c:pt idx="8230">
                  <c:v>17.491410000000002</c:v>
                </c:pt>
                <c:pt idx="8231">
                  <c:v>17.501560000000001</c:v>
                </c:pt>
                <c:pt idx="8232">
                  <c:v>17.512840000000001</c:v>
                </c:pt>
                <c:pt idx="8233">
                  <c:v>17.52186</c:v>
                </c:pt>
                <c:pt idx="8234">
                  <c:v>17.53152</c:v>
                </c:pt>
                <c:pt idx="8235">
                  <c:v>17.54289</c:v>
                </c:pt>
                <c:pt idx="8236">
                  <c:v>17.552590000000002</c:v>
                </c:pt>
                <c:pt idx="8237">
                  <c:v>17.563600000000001</c:v>
                </c:pt>
                <c:pt idx="8238">
                  <c:v>17.573700000000002</c:v>
                </c:pt>
                <c:pt idx="8239">
                  <c:v>17.58399</c:v>
                </c:pt>
                <c:pt idx="8240">
                  <c:v>17.59545</c:v>
                </c:pt>
                <c:pt idx="8241">
                  <c:v>17.60519</c:v>
                </c:pt>
                <c:pt idx="8242">
                  <c:v>17.616780000000002</c:v>
                </c:pt>
                <c:pt idx="8243">
                  <c:v>17.626260000000002</c:v>
                </c:pt>
                <c:pt idx="8244">
                  <c:v>17.636060000000001</c:v>
                </c:pt>
                <c:pt idx="8245">
                  <c:v>17.646609999999999</c:v>
                </c:pt>
                <c:pt idx="8246">
                  <c:v>17.656230000000001</c:v>
                </c:pt>
                <c:pt idx="8247">
                  <c:v>17.667010000000001</c:v>
                </c:pt>
                <c:pt idx="8248">
                  <c:v>17.677790000000002</c:v>
                </c:pt>
                <c:pt idx="8249">
                  <c:v>17.687670000000001</c:v>
                </c:pt>
                <c:pt idx="8250">
                  <c:v>17.698229999999999</c:v>
                </c:pt>
                <c:pt idx="8251">
                  <c:v>17.708380000000002</c:v>
                </c:pt>
                <c:pt idx="8252">
                  <c:v>17.71885</c:v>
                </c:pt>
                <c:pt idx="8253">
                  <c:v>17.72945</c:v>
                </c:pt>
                <c:pt idx="8254">
                  <c:v>17.73996</c:v>
                </c:pt>
                <c:pt idx="8255">
                  <c:v>17.75047</c:v>
                </c:pt>
                <c:pt idx="8256">
                  <c:v>17.76022</c:v>
                </c:pt>
                <c:pt idx="8257">
                  <c:v>17.770330000000001</c:v>
                </c:pt>
                <c:pt idx="8258">
                  <c:v>17.780570000000001</c:v>
                </c:pt>
                <c:pt idx="8259">
                  <c:v>17.791399999999999</c:v>
                </c:pt>
                <c:pt idx="8260">
                  <c:v>17.802130000000002</c:v>
                </c:pt>
                <c:pt idx="8261">
                  <c:v>17.812149999999999</c:v>
                </c:pt>
                <c:pt idx="8262">
                  <c:v>17.822839999999999</c:v>
                </c:pt>
                <c:pt idx="8263">
                  <c:v>17.83286</c:v>
                </c:pt>
                <c:pt idx="8264">
                  <c:v>17.843510000000002</c:v>
                </c:pt>
                <c:pt idx="8265">
                  <c:v>17.85397</c:v>
                </c:pt>
                <c:pt idx="8266">
                  <c:v>17.864440000000002</c:v>
                </c:pt>
                <c:pt idx="8267">
                  <c:v>17.874190000000002</c:v>
                </c:pt>
                <c:pt idx="8268">
                  <c:v>17.88524</c:v>
                </c:pt>
                <c:pt idx="8269">
                  <c:v>17.895790000000002</c:v>
                </c:pt>
                <c:pt idx="8270">
                  <c:v>17.905899999999999</c:v>
                </c:pt>
                <c:pt idx="8271">
                  <c:v>17.9161</c:v>
                </c:pt>
                <c:pt idx="8272">
                  <c:v>17.926660000000002</c:v>
                </c:pt>
                <c:pt idx="8273">
                  <c:v>17.936540000000001</c:v>
                </c:pt>
                <c:pt idx="8274">
                  <c:v>17.947500000000002</c:v>
                </c:pt>
                <c:pt idx="8275">
                  <c:v>17.957609999999999</c:v>
                </c:pt>
                <c:pt idx="8276">
                  <c:v>17.967850000000002</c:v>
                </c:pt>
                <c:pt idx="8277">
                  <c:v>17.976880000000001</c:v>
                </c:pt>
                <c:pt idx="8278">
                  <c:v>17.98752</c:v>
                </c:pt>
                <c:pt idx="8279">
                  <c:v>17.99831</c:v>
                </c:pt>
                <c:pt idx="8280">
                  <c:v>18.0076</c:v>
                </c:pt>
                <c:pt idx="8281">
                  <c:v>18.018160000000002</c:v>
                </c:pt>
                <c:pt idx="8282">
                  <c:v>18.029710000000001</c:v>
                </c:pt>
                <c:pt idx="8283">
                  <c:v>18.038920000000001</c:v>
                </c:pt>
                <c:pt idx="8284">
                  <c:v>18.049520000000001</c:v>
                </c:pt>
                <c:pt idx="8285">
                  <c:v>18.059709999999999</c:v>
                </c:pt>
                <c:pt idx="8286">
                  <c:v>18.070409999999999</c:v>
                </c:pt>
                <c:pt idx="8287">
                  <c:v>18.080690000000001</c:v>
                </c:pt>
                <c:pt idx="8288">
                  <c:v>18.09085</c:v>
                </c:pt>
                <c:pt idx="8289">
                  <c:v>18.101849999999999</c:v>
                </c:pt>
                <c:pt idx="8290">
                  <c:v>18.11214</c:v>
                </c:pt>
                <c:pt idx="8291">
                  <c:v>18.121079999999999</c:v>
                </c:pt>
                <c:pt idx="8292">
                  <c:v>18.13231</c:v>
                </c:pt>
                <c:pt idx="8293">
                  <c:v>18.143360000000001</c:v>
                </c:pt>
                <c:pt idx="8294">
                  <c:v>18.152609999999999</c:v>
                </c:pt>
                <c:pt idx="8295">
                  <c:v>18.163530000000002</c:v>
                </c:pt>
                <c:pt idx="8296">
                  <c:v>18.174759999999999</c:v>
                </c:pt>
                <c:pt idx="8297">
                  <c:v>18.18496</c:v>
                </c:pt>
                <c:pt idx="8298">
                  <c:v>18.19547</c:v>
                </c:pt>
                <c:pt idx="8299">
                  <c:v>18.20598</c:v>
                </c:pt>
                <c:pt idx="8300">
                  <c:v>18.215949999999999</c:v>
                </c:pt>
                <c:pt idx="8301">
                  <c:v>18.226369999999999</c:v>
                </c:pt>
                <c:pt idx="8302">
                  <c:v>18.237159999999999</c:v>
                </c:pt>
                <c:pt idx="8303">
                  <c:v>18.246770000000001</c:v>
                </c:pt>
                <c:pt idx="8304">
                  <c:v>18.257730000000002</c:v>
                </c:pt>
                <c:pt idx="8305">
                  <c:v>18.268150000000002</c:v>
                </c:pt>
                <c:pt idx="8306">
                  <c:v>18.279340000000001</c:v>
                </c:pt>
                <c:pt idx="8307">
                  <c:v>18.288589999999999</c:v>
                </c:pt>
                <c:pt idx="8308">
                  <c:v>18.29964</c:v>
                </c:pt>
                <c:pt idx="8309">
                  <c:v>18.30921</c:v>
                </c:pt>
                <c:pt idx="8310">
                  <c:v>18.320080000000001</c:v>
                </c:pt>
                <c:pt idx="8311">
                  <c:v>18.33118</c:v>
                </c:pt>
                <c:pt idx="8312">
                  <c:v>18.340970000000002</c:v>
                </c:pt>
                <c:pt idx="8313">
                  <c:v>18.35108</c:v>
                </c:pt>
                <c:pt idx="8314">
                  <c:v>18.361630000000002</c:v>
                </c:pt>
                <c:pt idx="8315">
                  <c:v>18.372420000000002</c:v>
                </c:pt>
                <c:pt idx="8316">
                  <c:v>18.381890000000002</c:v>
                </c:pt>
                <c:pt idx="8317">
                  <c:v>18.39133</c:v>
                </c:pt>
                <c:pt idx="8318">
                  <c:v>18.40314</c:v>
                </c:pt>
                <c:pt idx="8319">
                  <c:v>18.41338</c:v>
                </c:pt>
                <c:pt idx="8320">
                  <c:v>18.426909999999999</c:v>
                </c:pt>
                <c:pt idx="8321">
                  <c:v>18.439029999999999</c:v>
                </c:pt>
                <c:pt idx="8322">
                  <c:v>18.450089999999999</c:v>
                </c:pt>
                <c:pt idx="8323">
                  <c:v>18.460599999999999</c:v>
                </c:pt>
                <c:pt idx="8324">
                  <c:v>18.470210000000002</c:v>
                </c:pt>
                <c:pt idx="8325">
                  <c:v>18.480450000000001</c:v>
                </c:pt>
                <c:pt idx="8326">
                  <c:v>18.4924</c:v>
                </c:pt>
                <c:pt idx="8327">
                  <c:v>18.501519999999999</c:v>
                </c:pt>
                <c:pt idx="8328">
                  <c:v>18.512029999999999</c:v>
                </c:pt>
                <c:pt idx="8329">
                  <c:v>18.52317</c:v>
                </c:pt>
                <c:pt idx="8330">
                  <c:v>18.53351</c:v>
                </c:pt>
                <c:pt idx="8331">
                  <c:v>18.544330000000002</c:v>
                </c:pt>
                <c:pt idx="8332">
                  <c:v>18.553319999999999</c:v>
                </c:pt>
                <c:pt idx="8333">
                  <c:v>18.564769999999999</c:v>
                </c:pt>
                <c:pt idx="8334">
                  <c:v>18.574740000000002</c:v>
                </c:pt>
                <c:pt idx="8335">
                  <c:v>18.58427</c:v>
                </c:pt>
                <c:pt idx="8336">
                  <c:v>18.596130000000002</c:v>
                </c:pt>
                <c:pt idx="8337">
                  <c:v>18.60623</c:v>
                </c:pt>
                <c:pt idx="8338">
                  <c:v>18.617370000000001</c:v>
                </c:pt>
                <c:pt idx="8339">
                  <c:v>18.626899999999999</c:v>
                </c:pt>
                <c:pt idx="8340">
                  <c:v>18.637319999999999</c:v>
                </c:pt>
                <c:pt idx="8341">
                  <c:v>18.647110000000001</c:v>
                </c:pt>
                <c:pt idx="8342">
                  <c:v>18.65785</c:v>
                </c:pt>
                <c:pt idx="8343">
                  <c:v>18.66939</c:v>
                </c:pt>
                <c:pt idx="8344">
                  <c:v>18.679500000000001</c:v>
                </c:pt>
                <c:pt idx="8345">
                  <c:v>18.689250000000001</c:v>
                </c:pt>
                <c:pt idx="8346">
                  <c:v>18.700210000000002</c:v>
                </c:pt>
                <c:pt idx="8347">
                  <c:v>18.709820000000001</c:v>
                </c:pt>
                <c:pt idx="8348">
                  <c:v>18.720649999999999</c:v>
                </c:pt>
                <c:pt idx="8349">
                  <c:v>18.73076</c:v>
                </c:pt>
                <c:pt idx="8350">
                  <c:v>18.74127</c:v>
                </c:pt>
                <c:pt idx="8351">
                  <c:v>18.751830000000002</c:v>
                </c:pt>
                <c:pt idx="8352">
                  <c:v>18.762830000000001</c:v>
                </c:pt>
                <c:pt idx="8353">
                  <c:v>18.77253</c:v>
                </c:pt>
                <c:pt idx="8354">
                  <c:v>18.784030000000001</c:v>
                </c:pt>
                <c:pt idx="8355">
                  <c:v>18.793690000000002</c:v>
                </c:pt>
                <c:pt idx="8356">
                  <c:v>18.803850000000001</c:v>
                </c:pt>
                <c:pt idx="8357">
                  <c:v>18.81494</c:v>
                </c:pt>
                <c:pt idx="8358">
                  <c:v>18.825410000000002</c:v>
                </c:pt>
                <c:pt idx="8359">
                  <c:v>18.8352</c:v>
                </c:pt>
                <c:pt idx="8360">
                  <c:v>18.84571</c:v>
                </c:pt>
                <c:pt idx="8361">
                  <c:v>18.856629999999999</c:v>
                </c:pt>
                <c:pt idx="8362">
                  <c:v>18.866510000000002</c:v>
                </c:pt>
                <c:pt idx="8363">
                  <c:v>18.877970000000001</c:v>
                </c:pt>
                <c:pt idx="8364">
                  <c:v>18.888570000000001</c:v>
                </c:pt>
                <c:pt idx="8365">
                  <c:v>18.89836</c:v>
                </c:pt>
                <c:pt idx="8366">
                  <c:v>18.909050000000001</c:v>
                </c:pt>
                <c:pt idx="8367">
                  <c:v>18.91938</c:v>
                </c:pt>
                <c:pt idx="8368">
                  <c:v>18.929269999999999</c:v>
                </c:pt>
                <c:pt idx="8369">
                  <c:v>18.93919</c:v>
                </c:pt>
                <c:pt idx="8370">
                  <c:v>18.949660000000002</c:v>
                </c:pt>
                <c:pt idx="8371">
                  <c:v>18.960440000000002</c:v>
                </c:pt>
                <c:pt idx="8372">
                  <c:v>18.97006</c:v>
                </c:pt>
                <c:pt idx="8373">
                  <c:v>18.98066</c:v>
                </c:pt>
                <c:pt idx="8374">
                  <c:v>18.99193</c:v>
                </c:pt>
                <c:pt idx="8375">
                  <c:v>19.002310000000001</c:v>
                </c:pt>
                <c:pt idx="8376">
                  <c:v>19.01296</c:v>
                </c:pt>
                <c:pt idx="8377">
                  <c:v>19.02252</c:v>
                </c:pt>
                <c:pt idx="8378">
                  <c:v>19.033170000000002</c:v>
                </c:pt>
                <c:pt idx="8379">
                  <c:v>19.044720000000002</c:v>
                </c:pt>
                <c:pt idx="8380">
                  <c:v>19.054510000000001</c:v>
                </c:pt>
                <c:pt idx="8381">
                  <c:v>19.065200000000001</c:v>
                </c:pt>
                <c:pt idx="8382">
                  <c:v>19.075490000000002</c:v>
                </c:pt>
                <c:pt idx="8383">
                  <c:v>19.08577</c:v>
                </c:pt>
                <c:pt idx="8384">
                  <c:v>19.095970000000001</c:v>
                </c:pt>
                <c:pt idx="8385">
                  <c:v>19.106300000000001</c:v>
                </c:pt>
                <c:pt idx="8386">
                  <c:v>19.117979999999999</c:v>
                </c:pt>
                <c:pt idx="8387">
                  <c:v>19.1267</c:v>
                </c:pt>
                <c:pt idx="8388">
                  <c:v>19.13663</c:v>
                </c:pt>
                <c:pt idx="8389">
                  <c:v>19.148130000000002</c:v>
                </c:pt>
                <c:pt idx="8390">
                  <c:v>19.15832</c:v>
                </c:pt>
                <c:pt idx="8391">
                  <c:v>19.16807</c:v>
                </c:pt>
                <c:pt idx="8392">
                  <c:v>19.179349999999999</c:v>
                </c:pt>
                <c:pt idx="8393">
                  <c:v>19.189589999999999</c:v>
                </c:pt>
                <c:pt idx="8394">
                  <c:v>19.19952</c:v>
                </c:pt>
                <c:pt idx="8395">
                  <c:v>19.210840000000001</c:v>
                </c:pt>
                <c:pt idx="8396">
                  <c:v>19.220230000000001</c:v>
                </c:pt>
                <c:pt idx="8397">
                  <c:v>19.230689999999999</c:v>
                </c:pt>
                <c:pt idx="8398">
                  <c:v>19.241610000000001</c:v>
                </c:pt>
                <c:pt idx="8399">
                  <c:v>19.252030000000001</c:v>
                </c:pt>
                <c:pt idx="8400">
                  <c:v>19.262090000000001</c:v>
                </c:pt>
                <c:pt idx="8401">
                  <c:v>19.27148</c:v>
                </c:pt>
                <c:pt idx="8402">
                  <c:v>19.28294</c:v>
                </c:pt>
                <c:pt idx="8403">
                  <c:v>19.293759999999999</c:v>
                </c:pt>
                <c:pt idx="8404">
                  <c:v>19.30405</c:v>
                </c:pt>
                <c:pt idx="8405">
                  <c:v>19.314160000000001</c:v>
                </c:pt>
                <c:pt idx="8406">
                  <c:v>19.323640000000001</c:v>
                </c:pt>
                <c:pt idx="8407">
                  <c:v>19.33379</c:v>
                </c:pt>
                <c:pt idx="8408">
                  <c:v>19.344480000000001</c:v>
                </c:pt>
                <c:pt idx="8409">
                  <c:v>19.35549</c:v>
                </c:pt>
                <c:pt idx="8410">
                  <c:v>19.365729999999999</c:v>
                </c:pt>
                <c:pt idx="8411">
                  <c:v>19.375299999999999</c:v>
                </c:pt>
                <c:pt idx="8412">
                  <c:v>19.38644</c:v>
                </c:pt>
                <c:pt idx="8413">
                  <c:v>19.396989999999999</c:v>
                </c:pt>
                <c:pt idx="8414">
                  <c:v>19.407330000000002</c:v>
                </c:pt>
                <c:pt idx="8415">
                  <c:v>19.417300000000001</c:v>
                </c:pt>
                <c:pt idx="8416">
                  <c:v>19.427759999999999</c:v>
                </c:pt>
                <c:pt idx="8417">
                  <c:v>19.437470000000001</c:v>
                </c:pt>
                <c:pt idx="8418">
                  <c:v>19.44829</c:v>
                </c:pt>
                <c:pt idx="8419">
                  <c:v>19.45899</c:v>
                </c:pt>
                <c:pt idx="8420">
                  <c:v>19.46968</c:v>
                </c:pt>
                <c:pt idx="8421">
                  <c:v>19.479469999999999</c:v>
                </c:pt>
                <c:pt idx="8422">
                  <c:v>19.489350000000002</c:v>
                </c:pt>
                <c:pt idx="8423">
                  <c:v>19.500040000000002</c:v>
                </c:pt>
                <c:pt idx="8424">
                  <c:v>19.509930000000001</c:v>
                </c:pt>
                <c:pt idx="8425">
                  <c:v>19.521160000000002</c:v>
                </c:pt>
                <c:pt idx="8426">
                  <c:v>19.530860000000001</c:v>
                </c:pt>
                <c:pt idx="8427">
                  <c:v>19.541420000000002</c:v>
                </c:pt>
                <c:pt idx="8428">
                  <c:v>19.550940000000001</c:v>
                </c:pt>
                <c:pt idx="8429">
                  <c:v>19.562440000000002</c:v>
                </c:pt>
                <c:pt idx="8430">
                  <c:v>19.572770000000002</c:v>
                </c:pt>
                <c:pt idx="8431">
                  <c:v>19.583819999999999</c:v>
                </c:pt>
                <c:pt idx="8432">
                  <c:v>19.593440000000001</c:v>
                </c:pt>
                <c:pt idx="8433">
                  <c:v>19.603360000000002</c:v>
                </c:pt>
                <c:pt idx="8434">
                  <c:v>19.61356</c:v>
                </c:pt>
                <c:pt idx="8435">
                  <c:v>19.624390000000002</c:v>
                </c:pt>
                <c:pt idx="8436">
                  <c:v>19.634589999999999</c:v>
                </c:pt>
                <c:pt idx="8437">
                  <c:v>19.644380000000002</c:v>
                </c:pt>
                <c:pt idx="8438">
                  <c:v>19.65493</c:v>
                </c:pt>
                <c:pt idx="8439">
                  <c:v>19.665900000000001</c:v>
                </c:pt>
                <c:pt idx="8440">
                  <c:v>19.676500000000001</c:v>
                </c:pt>
                <c:pt idx="8441">
                  <c:v>19.685980000000001</c:v>
                </c:pt>
                <c:pt idx="8442">
                  <c:v>19.69622</c:v>
                </c:pt>
                <c:pt idx="8443">
                  <c:v>19.70655</c:v>
                </c:pt>
                <c:pt idx="8444">
                  <c:v>19.722090000000001</c:v>
                </c:pt>
                <c:pt idx="8445">
                  <c:v>19.732469999999999</c:v>
                </c:pt>
                <c:pt idx="8446">
                  <c:v>19.74258</c:v>
                </c:pt>
                <c:pt idx="8447">
                  <c:v>19.75206</c:v>
                </c:pt>
                <c:pt idx="8448">
                  <c:v>19.763560000000002</c:v>
                </c:pt>
                <c:pt idx="8449">
                  <c:v>19.77375</c:v>
                </c:pt>
                <c:pt idx="8450">
                  <c:v>19.78471</c:v>
                </c:pt>
                <c:pt idx="8451">
                  <c:v>19.794779999999999</c:v>
                </c:pt>
                <c:pt idx="8452">
                  <c:v>19.805150000000001</c:v>
                </c:pt>
                <c:pt idx="8453">
                  <c:v>19.815580000000001</c:v>
                </c:pt>
                <c:pt idx="8454">
                  <c:v>19.826090000000001</c:v>
                </c:pt>
                <c:pt idx="8455">
                  <c:v>19.836819999999999</c:v>
                </c:pt>
                <c:pt idx="8456">
                  <c:v>19.846530000000001</c:v>
                </c:pt>
                <c:pt idx="8457">
                  <c:v>19.85744</c:v>
                </c:pt>
                <c:pt idx="8458">
                  <c:v>19.868090000000002</c:v>
                </c:pt>
                <c:pt idx="8459">
                  <c:v>19.878740000000001</c:v>
                </c:pt>
                <c:pt idx="8460">
                  <c:v>19.88794</c:v>
                </c:pt>
                <c:pt idx="8461">
                  <c:v>19.898099999999999</c:v>
                </c:pt>
                <c:pt idx="8462">
                  <c:v>19.909189999999999</c:v>
                </c:pt>
                <c:pt idx="8463">
                  <c:v>19.920560000000002</c:v>
                </c:pt>
                <c:pt idx="8464">
                  <c:v>19.930400000000002</c:v>
                </c:pt>
                <c:pt idx="8465">
                  <c:v>19.939920000000001</c:v>
                </c:pt>
                <c:pt idx="8466">
                  <c:v>19.950569999999999</c:v>
                </c:pt>
                <c:pt idx="8467">
                  <c:v>19.961660000000002</c:v>
                </c:pt>
                <c:pt idx="8468">
                  <c:v>19.971410000000002</c:v>
                </c:pt>
                <c:pt idx="8469">
                  <c:v>19.981339999999999</c:v>
                </c:pt>
                <c:pt idx="8470">
                  <c:v>19.992609999999999</c:v>
                </c:pt>
                <c:pt idx="8471">
                  <c:v>20.002939999999999</c:v>
                </c:pt>
                <c:pt idx="8472">
                  <c:v>20.013909999999999</c:v>
                </c:pt>
                <c:pt idx="8473">
                  <c:v>20.023520000000001</c:v>
                </c:pt>
                <c:pt idx="8474">
                  <c:v>20.033719999999999</c:v>
                </c:pt>
                <c:pt idx="8475">
                  <c:v>20.044090000000001</c:v>
                </c:pt>
                <c:pt idx="8476">
                  <c:v>20.056270000000001</c:v>
                </c:pt>
                <c:pt idx="8477">
                  <c:v>20.065840000000001</c:v>
                </c:pt>
                <c:pt idx="8478">
                  <c:v>20.07554</c:v>
                </c:pt>
                <c:pt idx="8479">
                  <c:v>20.086010000000002</c:v>
                </c:pt>
                <c:pt idx="8480">
                  <c:v>20.096610000000002</c:v>
                </c:pt>
                <c:pt idx="8481">
                  <c:v>20.10698</c:v>
                </c:pt>
                <c:pt idx="8482">
                  <c:v>20.117850000000001</c:v>
                </c:pt>
                <c:pt idx="8483">
                  <c:v>20.128550000000001</c:v>
                </c:pt>
                <c:pt idx="8484">
                  <c:v>20.138560000000002</c:v>
                </c:pt>
                <c:pt idx="8485">
                  <c:v>20.148220000000002</c:v>
                </c:pt>
                <c:pt idx="8486">
                  <c:v>20.15954</c:v>
                </c:pt>
                <c:pt idx="8487">
                  <c:v>20.169830000000001</c:v>
                </c:pt>
                <c:pt idx="8488">
                  <c:v>20.181060000000002</c:v>
                </c:pt>
                <c:pt idx="8489">
                  <c:v>20.191030000000001</c:v>
                </c:pt>
                <c:pt idx="8490">
                  <c:v>20.20092</c:v>
                </c:pt>
                <c:pt idx="8491">
                  <c:v>20.210660000000001</c:v>
                </c:pt>
                <c:pt idx="8492">
                  <c:v>20.22185</c:v>
                </c:pt>
                <c:pt idx="8493">
                  <c:v>20.231909999999999</c:v>
                </c:pt>
                <c:pt idx="8494">
                  <c:v>20.243100000000002</c:v>
                </c:pt>
                <c:pt idx="8495">
                  <c:v>20.252980000000001</c:v>
                </c:pt>
                <c:pt idx="8496">
                  <c:v>20.263270000000002</c:v>
                </c:pt>
                <c:pt idx="8497">
                  <c:v>20.27459</c:v>
                </c:pt>
                <c:pt idx="8498">
                  <c:v>20.28434</c:v>
                </c:pt>
                <c:pt idx="8499">
                  <c:v>20.29458</c:v>
                </c:pt>
                <c:pt idx="8500">
                  <c:v>20.305489999999999</c:v>
                </c:pt>
                <c:pt idx="8501">
                  <c:v>20.31645</c:v>
                </c:pt>
                <c:pt idx="8502">
                  <c:v>20.325839999999999</c:v>
                </c:pt>
                <c:pt idx="8503">
                  <c:v>20.336130000000001</c:v>
                </c:pt>
                <c:pt idx="8504">
                  <c:v>20.347049999999999</c:v>
                </c:pt>
                <c:pt idx="8505">
                  <c:v>20.357559999999999</c:v>
                </c:pt>
                <c:pt idx="8506">
                  <c:v>20.367799999999999</c:v>
                </c:pt>
                <c:pt idx="8507">
                  <c:v>20.379390000000001</c:v>
                </c:pt>
                <c:pt idx="8508">
                  <c:v>20.38851</c:v>
                </c:pt>
                <c:pt idx="8509">
                  <c:v>20.398120000000002</c:v>
                </c:pt>
                <c:pt idx="8510">
                  <c:v>20.410070000000001</c:v>
                </c:pt>
                <c:pt idx="8511">
                  <c:v>20.420719999999999</c:v>
                </c:pt>
                <c:pt idx="8512">
                  <c:v>20.429929999999999</c:v>
                </c:pt>
                <c:pt idx="8513">
                  <c:v>20.440350000000002</c:v>
                </c:pt>
                <c:pt idx="8514">
                  <c:v>20.451180000000001</c:v>
                </c:pt>
                <c:pt idx="8515">
                  <c:v>20.461190000000002</c:v>
                </c:pt>
                <c:pt idx="8516">
                  <c:v>20.47287</c:v>
                </c:pt>
                <c:pt idx="8517">
                  <c:v>20.483520000000002</c:v>
                </c:pt>
                <c:pt idx="8518">
                  <c:v>20.4925</c:v>
                </c:pt>
                <c:pt idx="8519">
                  <c:v>20.503240000000002</c:v>
                </c:pt>
                <c:pt idx="8520">
                  <c:v>20.514199999999999</c:v>
                </c:pt>
                <c:pt idx="8521">
                  <c:v>20.524039999999999</c:v>
                </c:pt>
                <c:pt idx="8522">
                  <c:v>20.534459999999999</c:v>
                </c:pt>
                <c:pt idx="8523">
                  <c:v>20.545200000000001</c:v>
                </c:pt>
                <c:pt idx="8524">
                  <c:v>20.554760000000002</c:v>
                </c:pt>
                <c:pt idx="8525">
                  <c:v>20.565190000000001</c:v>
                </c:pt>
                <c:pt idx="8526">
                  <c:v>20.576150000000002</c:v>
                </c:pt>
                <c:pt idx="8527">
                  <c:v>20.587289999999999</c:v>
                </c:pt>
                <c:pt idx="8528">
                  <c:v>20.596900000000002</c:v>
                </c:pt>
                <c:pt idx="8529">
                  <c:v>20.607770000000002</c:v>
                </c:pt>
                <c:pt idx="8530">
                  <c:v>20.6173</c:v>
                </c:pt>
                <c:pt idx="8531">
                  <c:v>20.628119999999999</c:v>
                </c:pt>
                <c:pt idx="8532">
                  <c:v>20.637689999999999</c:v>
                </c:pt>
                <c:pt idx="8533">
                  <c:v>20.64892</c:v>
                </c:pt>
                <c:pt idx="8534">
                  <c:v>20.659210000000002</c:v>
                </c:pt>
                <c:pt idx="8535">
                  <c:v>20.66864</c:v>
                </c:pt>
                <c:pt idx="8536">
                  <c:v>20.680410000000002</c:v>
                </c:pt>
                <c:pt idx="8537">
                  <c:v>20.690070000000002</c:v>
                </c:pt>
                <c:pt idx="8538">
                  <c:v>20.700089999999999</c:v>
                </c:pt>
                <c:pt idx="8539">
                  <c:v>20.71096</c:v>
                </c:pt>
                <c:pt idx="8540">
                  <c:v>20.721070000000001</c:v>
                </c:pt>
                <c:pt idx="8541">
                  <c:v>20.73068</c:v>
                </c:pt>
                <c:pt idx="8542">
                  <c:v>20.742039999999999</c:v>
                </c:pt>
                <c:pt idx="8543">
                  <c:v>20.751519999999999</c:v>
                </c:pt>
                <c:pt idx="8544">
                  <c:v>20.762530000000002</c:v>
                </c:pt>
                <c:pt idx="8545">
                  <c:v>20.773579999999999</c:v>
                </c:pt>
                <c:pt idx="8546">
                  <c:v>20.78342</c:v>
                </c:pt>
                <c:pt idx="8547">
                  <c:v>20.79326</c:v>
                </c:pt>
                <c:pt idx="8548">
                  <c:v>20.804580000000001</c:v>
                </c:pt>
                <c:pt idx="8549">
                  <c:v>20.814140000000002</c:v>
                </c:pt>
                <c:pt idx="8550">
                  <c:v>20.824750000000002</c:v>
                </c:pt>
                <c:pt idx="8551">
                  <c:v>20.83512</c:v>
                </c:pt>
                <c:pt idx="8552">
                  <c:v>20.846170000000001</c:v>
                </c:pt>
                <c:pt idx="8553">
                  <c:v>20.855789999999999</c:v>
                </c:pt>
                <c:pt idx="8554">
                  <c:v>20.8658</c:v>
                </c:pt>
                <c:pt idx="8555">
                  <c:v>20.87546</c:v>
                </c:pt>
                <c:pt idx="8556">
                  <c:v>20.887460000000001</c:v>
                </c:pt>
                <c:pt idx="8557">
                  <c:v>20.896930000000001</c:v>
                </c:pt>
                <c:pt idx="8558">
                  <c:v>20.906369999999999</c:v>
                </c:pt>
                <c:pt idx="8559">
                  <c:v>20.917960000000001</c:v>
                </c:pt>
                <c:pt idx="8560">
                  <c:v>20.928470000000001</c:v>
                </c:pt>
                <c:pt idx="8561">
                  <c:v>20.938800000000001</c:v>
                </c:pt>
                <c:pt idx="8562">
                  <c:v>20.947790000000001</c:v>
                </c:pt>
                <c:pt idx="8563">
                  <c:v>20.958970000000001</c:v>
                </c:pt>
                <c:pt idx="8564">
                  <c:v>20.970739999999999</c:v>
                </c:pt>
                <c:pt idx="8565">
                  <c:v>20.98058</c:v>
                </c:pt>
                <c:pt idx="8566">
                  <c:v>20.989609999999999</c:v>
                </c:pt>
                <c:pt idx="8567">
                  <c:v>21.00075</c:v>
                </c:pt>
                <c:pt idx="8568">
                  <c:v>21.012520000000002</c:v>
                </c:pt>
                <c:pt idx="8569">
                  <c:v>21.025459999999999</c:v>
                </c:pt>
                <c:pt idx="8570">
                  <c:v>21.03642</c:v>
                </c:pt>
                <c:pt idx="8571">
                  <c:v>21.045940000000002</c:v>
                </c:pt>
                <c:pt idx="8572">
                  <c:v>21.057259999999999</c:v>
                </c:pt>
                <c:pt idx="8573">
                  <c:v>21.0671</c:v>
                </c:pt>
                <c:pt idx="8574">
                  <c:v>21.078189999999999</c:v>
                </c:pt>
                <c:pt idx="8575">
                  <c:v>21.088530000000002</c:v>
                </c:pt>
                <c:pt idx="8576">
                  <c:v>21.09863</c:v>
                </c:pt>
                <c:pt idx="8577">
                  <c:v>21.108740000000001</c:v>
                </c:pt>
                <c:pt idx="8578">
                  <c:v>21.119520000000001</c:v>
                </c:pt>
                <c:pt idx="8579">
                  <c:v>21.129540000000002</c:v>
                </c:pt>
                <c:pt idx="8580">
                  <c:v>21.140460000000001</c:v>
                </c:pt>
                <c:pt idx="8581">
                  <c:v>21.15137</c:v>
                </c:pt>
                <c:pt idx="8582">
                  <c:v>21.160630000000001</c:v>
                </c:pt>
                <c:pt idx="8583">
                  <c:v>21.17136</c:v>
                </c:pt>
                <c:pt idx="8584">
                  <c:v>21.181160000000002</c:v>
                </c:pt>
                <c:pt idx="8585">
                  <c:v>21.191580000000002</c:v>
                </c:pt>
                <c:pt idx="8586">
                  <c:v>21.202629999999999</c:v>
                </c:pt>
                <c:pt idx="8587">
                  <c:v>21.212690000000002</c:v>
                </c:pt>
                <c:pt idx="8588">
                  <c:v>21.222660000000001</c:v>
                </c:pt>
                <c:pt idx="8589">
                  <c:v>21.233530000000002</c:v>
                </c:pt>
                <c:pt idx="8590">
                  <c:v>21.243549999999999</c:v>
                </c:pt>
                <c:pt idx="8591">
                  <c:v>21.254960000000001</c:v>
                </c:pt>
                <c:pt idx="8592">
                  <c:v>21.264759999999999</c:v>
                </c:pt>
                <c:pt idx="8593">
                  <c:v>21.27468</c:v>
                </c:pt>
                <c:pt idx="8594">
                  <c:v>21.28546</c:v>
                </c:pt>
                <c:pt idx="8595">
                  <c:v>21.294900000000002</c:v>
                </c:pt>
                <c:pt idx="8596">
                  <c:v>21.304919999999999</c:v>
                </c:pt>
                <c:pt idx="8597">
                  <c:v>21.315830000000002</c:v>
                </c:pt>
                <c:pt idx="8598">
                  <c:v>21.32621</c:v>
                </c:pt>
                <c:pt idx="8599">
                  <c:v>21.33699</c:v>
                </c:pt>
                <c:pt idx="8600">
                  <c:v>21.347460000000002</c:v>
                </c:pt>
                <c:pt idx="8601">
                  <c:v>21.358419999999999</c:v>
                </c:pt>
                <c:pt idx="8602">
                  <c:v>21.368300000000001</c:v>
                </c:pt>
                <c:pt idx="8603">
                  <c:v>21.378679999999999</c:v>
                </c:pt>
                <c:pt idx="8604">
                  <c:v>21.388780000000001</c:v>
                </c:pt>
                <c:pt idx="8605">
                  <c:v>21.399340000000002</c:v>
                </c:pt>
                <c:pt idx="8606">
                  <c:v>21.409580000000002</c:v>
                </c:pt>
                <c:pt idx="8607">
                  <c:v>21.419689999999999</c:v>
                </c:pt>
                <c:pt idx="8608">
                  <c:v>21.430970000000002</c:v>
                </c:pt>
                <c:pt idx="8609">
                  <c:v>21.440709999999999</c:v>
                </c:pt>
                <c:pt idx="8610">
                  <c:v>21.452300000000001</c:v>
                </c:pt>
                <c:pt idx="8611">
                  <c:v>21.46088</c:v>
                </c:pt>
                <c:pt idx="8612">
                  <c:v>21.471890000000002</c:v>
                </c:pt>
                <c:pt idx="8613">
                  <c:v>21.482810000000001</c:v>
                </c:pt>
                <c:pt idx="8614">
                  <c:v>21.493500000000001</c:v>
                </c:pt>
                <c:pt idx="8615">
                  <c:v>21.50347</c:v>
                </c:pt>
                <c:pt idx="8616">
                  <c:v>21.513850000000001</c:v>
                </c:pt>
                <c:pt idx="8617">
                  <c:v>21.524989999999999</c:v>
                </c:pt>
                <c:pt idx="8618">
                  <c:v>21.535320000000002</c:v>
                </c:pt>
                <c:pt idx="8619">
                  <c:v>21.546189999999999</c:v>
                </c:pt>
                <c:pt idx="8620">
                  <c:v>21.555710000000001</c:v>
                </c:pt>
                <c:pt idx="8621">
                  <c:v>21.56596</c:v>
                </c:pt>
                <c:pt idx="8622">
                  <c:v>21.57593</c:v>
                </c:pt>
                <c:pt idx="8623">
                  <c:v>21.587160000000001</c:v>
                </c:pt>
                <c:pt idx="8624">
                  <c:v>21.597630000000002</c:v>
                </c:pt>
                <c:pt idx="8625">
                  <c:v>21.60746</c:v>
                </c:pt>
                <c:pt idx="8626">
                  <c:v>21.617750000000001</c:v>
                </c:pt>
                <c:pt idx="8627">
                  <c:v>21.629159999999999</c:v>
                </c:pt>
                <c:pt idx="8628">
                  <c:v>21.639849999999999</c:v>
                </c:pt>
                <c:pt idx="8629">
                  <c:v>21.650100000000002</c:v>
                </c:pt>
                <c:pt idx="8630">
                  <c:v>21.660160000000001</c:v>
                </c:pt>
                <c:pt idx="8631">
                  <c:v>21.671700000000001</c:v>
                </c:pt>
                <c:pt idx="8632">
                  <c:v>21.681940000000001</c:v>
                </c:pt>
                <c:pt idx="8633">
                  <c:v>21.691780000000001</c:v>
                </c:pt>
                <c:pt idx="8634">
                  <c:v>21.70149</c:v>
                </c:pt>
                <c:pt idx="8635">
                  <c:v>21.711819999999999</c:v>
                </c:pt>
                <c:pt idx="8636">
                  <c:v>21.722280000000001</c:v>
                </c:pt>
                <c:pt idx="8637">
                  <c:v>21.7332</c:v>
                </c:pt>
                <c:pt idx="8638">
                  <c:v>21.743220000000001</c:v>
                </c:pt>
                <c:pt idx="8639">
                  <c:v>21.754360000000002</c:v>
                </c:pt>
                <c:pt idx="8640">
                  <c:v>21.764020000000002</c:v>
                </c:pt>
                <c:pt idx="8641">
                  <c:v>21.775069999999999</c:v>
                </c:pt>
                <c:pt idx="8642">
                  <c:v>21.785309999999999</c:v>
                </c:pt>
                <c:pt idx="8643">
                  <c:v>21.79569</c:v>
                </c:pt>
                <c:pt idx="8644">
                  <c:v>21.80584</c:v>
                </c:pt>
                <c:pt idx="8645">
                  <c:v>21.816980000000001</c:v>
                </c:pt>
                <c:pt idx="8646">
                  <c:v>21.827180000000002</c:v>
                </c:pt>
                <c:pt idx="8647">
                  <c:v>21.838229999999999</c:v>
                </c:pt>
                <c:pt idx="8648">
                  <c:v>21.84843</c:v>
                </c:pt>
                <c:pt idx="8649">
                  <c:v>21.858979999999999</c:v>
                </c:pt>
                <c:pt idx="8650">
                  <c:v>21.86985</c:v>
                </c:pt>
                <c:pt idx="8651">
                  <c:v>21.87969</c:v>
                </c:pt>
                <c:pt idx="8652">
                  <c:v>21.889659999999999</c:v>
                </c:pt>
                <c:pt idx="8653">
                  <c:v>21.89959</c:v>
                </c:pt>
                <c:pt idx="8654">
                  <c:v>21.91123</c:v>
                </c:pt>
                <c:pt idx="8655">
                  <c:v>21.921780000000002</c:v>
                </c:pt>
                <c:pt idx="8656">
                  <c:v>21.93252</c:v>
                </c:pt>
                <c:pt idx="8657">
                  <c:v>21.94303</c:v>
                </c:pt>
                <c:pt idx="8658">
                  <c:v>21.952999999999999</c:v>
                </c:pt>
                <c:pt idx="8659">
                  <c:v>21.96275</c:v>
                </c:pt>
                <c:pt idx="8660">
                  <c:v>21.973760000000002</c:v>
                </c:pt>
                <c:pt idx="8661">
                  <c:v>21.984090000000002</c:v>
                </c:pt>
                <c:pt idx="8662">
                  <c:v>21.99492</c:v>
                </c:pt>
                <c:pt idx="8663">
                  <c:v>22.005379999999999</c:v>
                </c:pt>
                <c:pt idx="8664">
                  <c:v>22.01549</c:v>
                </c:pt>
                <c:pt idx="8665">
                  <c:v>22.02582</c:v>
                </c:pt>
                <c:pt idx="8666">
                  <c:v>22.036960000000001</c:v>
                </c:pt>
                <c:pt idx="8667">
                  <c:v>22.046530000000001</c:v>
                </c:pt>
                <c:pt idx="8668">
                  <c:v>22.057400000000001</c:v>
                </c:pt>
                <c:pt idx="8669">
                  <c:v>22.068540000000002</c:v>
                </c:pt>
                <c:pt idx="8670">
                  <c:v>22.078199999999999</c:v>
                </c:pt>
                <c:pt idx="8671">
                  <c:v>22.088940000000001</c:v>
                </c:pt>
                <c:pt idx="8672">
                  <c:v>22.10012</c:v>
                </c:pt>
                <c:pt idx="8673">
                  <c:v>22.110009999999999</c:v>
                </c:pt>
                <c:pt idx="8674">
                  <c:v>22.119389999999999</c:v>
                </c:pt>
                <c:pt idx="8675">
                  <c:v>22.130670000000002</c:v>
                </c:pt>
                <c:pt idx="8676">
                  <c:v>22.141270000000002</c:v>
                </c:pt>
                <c:pt idx="8677">
                  <c:v>22.150929999999999</c:v>
                </c:pt>
                <c:pt idx="8678">
                  <c:v>22.161760000000001</c:v>
                </c:pt>
                <c:pt idx="8679">
                  <c:v>22.172270000000001</c:v>
                </c:pt>
                <c:pt idx="8680">
                  <c:v>22.182100000000002</c:v>
                </c:pt>
                <c:pt idx="8681">
                  <c:v>22.193110000000001</c:v>
                </c:pt>
                <c:pt idx="8682">
                  <c:v>22.20335</c:v>
                </c:pt>
                <c:pt idx="8683">
                  <c:v>22.214000000000002</c:v>
                </c:pt>
                <c:pt idx="8684">
                  <c:v>22.224060000000001</c:v>
                </c:pt>
                <c:pt idx="8685">
                  <c:v>22.23462</c:v>
                </c:pt>
                <c:pt idx="8686">
                  <c:v>22.245180000000001</c:v>
                </c:pt>
                <c:pt idx="8687">
                  <c:v>22.2547</c:v>
                </c:pt>
                <c:pt idx="8688">
                  <c:v>22.26624</c:v>
                </c:pt>
                <c:pt idx="8689">
                  <c:v>22.27581</c:v>
                </c:pt>
                <c:pt idx="8690">
                  <c:v>22.286770000000001</c:v>
                </c:pt>
                <c:pt idx="8691">
                  <c:v>22.296880000000002</c:v>
                </c:pt>
                <c:pt idx="8692">
                  <c:v>22.310359999999999</c:v>
                </c:pt>
                <c:pt idx="8693">
                  <c:v>22.322310000000002</c:v>
                </c:pt>
                <c:pt idx="8694">
                  <c:v>22.332640000000001</c:v>
                </c:pt>
                <c:pt idx="8695">
                  <c:v>22.342970000000001</c:v>
                </c:pt>
                <c:pt idx="8696">
                  <c:v>22.352900000000002</c:v>
                </c:pt>
                <c:pt idx="8697">
                  <c:v>22.362650000000002</c:v>
                </c:pt>
                <c:pt idx="8698">
                  <c:v>22.373519999999999</c:v>
                </c:pt>
                <c:pt idx="8699">
                  <c:v>22.384160000000001</c:v>
                </c:pt>
                <c:pt idx="8700">
                  <c:v>22.39526</c:v>
                </c:pt>
                <c:pt idx="8701">
                  <c:v>22.405190000000001</c:v>
                </c:pt>
                <c:pt idx="8702">
                  <c:v>22.415610000000001</c:v>
                </c:pt>
                <c:pt idx="8703">
                  <c:v>22.425850000000001</c:v>
                </c:pt>
                <c:pt idx="8704">
                  <c:v>22.436589999999999</c:v>
                </c:pt>
                <c:pt idx="8705">
                  <c:v>22.446470000000001</c:v>
                </c:pt>
                <c:pt idx="8706">
                  <c:v>22.456530000000001</c:v>
                </c:pt>
                <c:pt idx="8707">
                  <c:v>22.467400000000001</c:v>
                </c:pt>
                <c:pt idx="8708">
                  <c:v>22.477830000000001</c:v>
                </c:pt>
                <c:pt idx="8709">
                  <c:v>22.48753</c:v>
                </c:pt>
                <c:pt idx="8710">
                  <c:v>22.49907</c:v>
                </c:pt>
                <c:pt idx="8711">
                  <c:v>22.508870000000002</c:v>
                </c:pt>
                <c:pt idx="8712">
                  <c:v>22.518350000000002</c:v>
                </c:pt>
                <c:pt idx="8713">
                  <c:v>22.52872</c:v>
                </c:pt>
                <c:pt idx="8714">
                  <c:v>22.539730000000002</c:v>
                </c:pt>
                <c:pt idx="8715">
                  <c:v>22.54975</c:v>
                </c:pt>
                <c:pt idx="8716">
                  <c:v>22.559989999999999</c:v>
                </c:pt>
                <c:pt idx="8717">
                  <c:v>22.570050000000002</c:v>
                </c:pt>
                <c:pt idx="8718">
                  <c:v>22.58043</c:v>
                </c:pt>
                <c:pt idx="8719">
                  <c:v>22.5913</c:v>
                </c:pt>
                <c:pt idx="8720">
                  <c:v>22.601939999999999</c:v>
                </c:pt>
                <c:pt idx="8721">
                  <c:v>22.61214</c:v>
                </c:pt>
                <c:pt idx="8722">
                  <c:v>22.621850000000002</c:v>
                </c:pt>
                <c:pt idx="8723">
                  <c:v>22.631820000000001</c:v>
                </c:pt>
                <c:pt idx="8724">
                  <c:v>22.64255</c:v>
                </c:pt>
                <c:pt idx="8725">
                  <c:v>22.653960000000001</c:v>
                </c:pt>
                <c:pt idx="8726">
                  <c:v>22.663309999999999</c:v>
                </c:pt>
                <c:pt idx="8727">
                  <c:v>22.674630000000001</c:v>
                </c:pt>
                <c:pt idx="8728">
                  <c:v>22.685010000000002</c:v>
                </c:pt>
                <c:pt idx="8729">
                  <c:v>22.694800000000001</c:v>
                </c:pt>
                <c:pt idx="8730">
                  <c:v>22.705349999999999</c:v>
                </c:pt>
                <c:pt idx="8731">
                  <c:v>22.715510000000002</c:v>
                </c:pt>
                <c:pt idx="8732">
                  <c:v>22.726020000000002</c:v>
                </c:pt>
                <c:pt idx="8733">
                  <c:v>22.735720000000001</c:v>
                </c:pt>
                <c:pt idx="8734">
                  <c:v>22.746770000000001</c:v>
                </c:pt>
                <c:pt idx="8735">
                  <c:v>22.757370000000002</c:v>
                </c:pt>
                <c:pt idx="8736">
                  <c:v>22.767980000000001</c:v>
                </c:pt>
                <c:pt idx="8737">
                  <c:v>22.777100000000001</c:v>
                </c:pt>
                <c:pt idx="8738">
                  <c:v>22.788150000000002</c:v>
                </c:pt>
                <c:pt idx="8739">
                  <c:v>22.799240000000001</c:v>
                </c:pt>
                <c:pt idx="8740">
                  <c:v>22.809080000000002</c:v>
                </c:pt>
                <c:pt idx="8741">
                  <c:v>22.819369999999999</c:v>
                </c:pt>
                <c:pt idx="8742">
                  <c:v>22.829650000000001</c:v>
                </c:pt>
                <c:pt idx="8743">
                  <c:v>22.840299999999999</c:v>
                </c:pt>
                <c:pt idx="8744">
                  <c:v>22.85126</c:v>
                </c:pt>
                <c:pt idx="8745">
                  <c:v>22.861730000000001</c:v>
                </c:pt>
                <c:pt idx="8746">
                  <c:v>22.871700000000001</c:v>
                </c:pt>
                <c:pt idx="8747">
                  <c:v>22.881309999999999</c:v>
                </c:pt>
                <c:pt idx="8748">
                  <c:v>22.8916</c:v>
                </c:pt>
                <c:pt idx="8749">
                  <c:v>22.903369999999999</c:v>
                </c:pt>
                <c:pt idx="8750">
                  <c:v>22.91451</c:v>
                </c:pt>
                <c:pt idx="8751">
                  <c:v>22.92381</c:v>
                </c:pt>
                <c:pt idx="8752">
                  <c:v>22.934370000000001</c:v>
                </c:pt>
                <c:pt idx="8753">
                  <c:v>22.944649999999999</c:v>
                </c:pt>
                <c:pt idx="8754">
                  <c:v>22.95485</c:v>
                </c:pt>
                <c:pt idx="8755">
                  <c:v>22.965230000000002</c:v>
                </c:pt>
                <c:pt idx="8756">
                  <c:v>22.975740000000002</c:v>
                </c:pt>
                <c:pt idx="8757">
                  <c:v>22.985980000000001</c:v>
                </c:pt>
                <c:pt idx="8758">
                  <c:v>22.996580000000002</c:v>
                </c:pt>
                <c:pt idx="8759">
                  <c:v>23.006959999999999</c:v>
                </c:pt>
                <c:pt idx="8760">
                  <c:v>23.016840000000002</c:v>
                </c:pt>
                <c:pt idx="8761">
                  <c:v>23.026679999999999</c:v>
                </c:pt>
                <c:pt idx="8762">
                  <c:v>23.037690000000001</c:v>
                </c:pt>
                <c:pt idx="8763">
                  <c:v>23.047170000000001</c:v>
                </c:pt>
                <c:pt idx="8764">
                  <c:v>23.059070000000002</c:v>
                </c:pt>
                <c:pt idx="8765">
                  <c:v>23.068680000000001</c:v>
                </c:pt>
                <c:pt idx="8766">
                  <c:v>23.0791</c:v>
                </c:pt>
                <c:pt idx="8767">
                  <c:v>23.089480000000002</c:v>
                </c:pt>
                <c:pt idx="8768">
                  <c:v>23.0991</c:v>
                </c:pt>
                <c:pt idx="8769">
                  <c:v>23.111219999999999</c:v>
                </c:pt>
                <c:pt idx="8770">
                  <c:v>23.120609999999999</c:v>
                </c:pt>
                <c:pt idx="8771">
                  <c:v>23.132159999999999</c:v>
                </c:pt>
                <c:pt idx="8772">
                  <c:v>23.141999999999999</c:v>
                </c:pt>
                <c:pt idx="8773">
                  <c:v>23.151880000000002</c:v>
                </c:pt>
                <c:pt idx="8774">
                  <c:v>23.161760000000001</c:v>
                </c:pt>
                <c:pt idx="8775">
                  <c:v>23.173349999999999</c:v>
                </c:pt>
                <c:pt idx="8776">
                  <c:v>23.183320000000002</c:v>
                </c:pt>
                <c:pt idx="8777">
                  <c:v>23.194600000000001</c:v>
                </c:pt>
                <c:pt idx="8778">
                  <c:v>23.20421</c:v>
                </c:pt>
                <c:pt idx="8779">
                  <c:v>23.214770000000001</c:v>
                </c:pt>
                <c:pt idx="8780">
                  <c:v>23.224700000000002</c:v>
                </c:pt>
                <c:pt idx="8781">
                  <c:v>23.23593</c:v>
                </c:pt>
                <c:pt idx="8782">
                  <c:v>23.245850000000001</c:v>
                </c:pt>
                <c:pt idx="8783">
                  <c:v>23.255960000000002</c:v>
                </c:pt>
                <c:pt idx="8784">
                  <c:v>23.26567</c:v>
                </c:pt>
                <c:pt idx="8785">
                  <c:v>23.276900000000001</c:v>
                </c:pt>
                <c:pt idx="8786">
                  <c:v>23.28736</c:v>
                </c:pt>
                <c:pt idx="8787">
                  <c:v>23.298500000000001</c:v>
                </c:pt>
                <c:pt idx="8788">
                  <c:v>23.30951</c:v>
                </c:pt>
                <c:pt idx="8789">
                  <c:v>23.318180000000002</c:v>
                </c:pt>
                <c:pt idx="8790">
                  <c:v>23.330169999999999</c:v>
                </c:pt>
                <c:pt idx="8791">
                  <c:v>23.3401</c:v>
                </c:pt>
                <c:pt idx="8792">
                  <c:v>23.350519999999999</c:v>
                </c:pt>
                <c:pt idx="8793">
                  <c:v>23.362200000000001</c:v>
                </c:pt>
                <c:pt idx="8794">
                  <c:v>23.372040000000002</c:v>
                </c:pt>
                <c:pt idx="8795">
                  <c:v>23.382550000000002</c:v>
                </c:pt>
                <c:pt idx="8796">
                  <c:v>23.39311</c:v>
                </c:pt>
                <c:pt idx="8797">
                  <c:v>23.40344</c:v>
                </c:pt>
                <c:pt idx="8798">
                  <c:v>23.413050000000002</c:v>
                </c:pt>
                <c:pt idx="8799">
                  <c:v>23.423660000000002</c:v>
                </c:pt>
                <c:pt idx="8800">
                  <c:v>23.434080000000002</c:v>
                </c:pt>
                <c:pt idx="8801">
                  <c:v>23.444099999999999</c:v>
                </c:pt>
                <c:pt idx="8802">
                  <c:v>23.455639999999999</c:v>
                </c:pt>
                <c:pt idx="8803">
                  <c:v>23.466380000000001</c:v>
                </c:pt>
                <c:pt idx="8804">
                  <c:v>23.475629999999999</c:v>
                </c:pt>
                <c:pt idx="8805">
                  <c:v>23.486730000000001</c:v>
                </c:pt>
                <c:pt idx="8806">
                  <c:v>23.497330000000002</c:v>
                </c:pt>
                <c:pt idx="8807">
                  <c:v>23.507300000000001</c:v>
                </c:pt>
                <c:pt idx="8808">
                  <c:v>23.517990000000001</c:v>
                </c:pt>
                <c:pt idx="8809">
                  <c:v>23.52787</c:v>
                </c:pt>
                <c:pt idx="8810">
                  <c:v>23.537849999999999</c:v>
                </c:pt>
                <c:pt idx="8811">
                  <c:v>23.54813</c:v>
                </c:pt>
                <c:pt idx="8812">
                  <c:v>23.559950000000001</c:v>
                </c:pt>
                <c:pt idx="8813">
                  <c:v>23.569379999999999</c:v>
                </c:pt>
                <c:pt idx="8814">
                  <c:v>23.579219999999999</c:v>
                </c:pt>
                <c:pt idx="8815">
                  <c:v>23.590410000000002</c:v>
                </c:pt>
                <c:pt idx="8816">
                  <c:v>23.600380000000001</c:v>
                </c:pt>
                <c:pt idx="8817">
                  <c:v>23.614350000000002</c:v>
                </c:pt>
                <c:pt idx="8818">
                  <c:v>23.625350000000001</c:v>
                </c:pt>
                <c:pt idx="8819">
                  <c:v>23.635640000000002</c:v>
                </c:pt>
                <c:pt idx="8820">
                  <c:v>23.6462</c:v>
                </c:pt>
                <c:pt idx="8821">
                  <c:v>23.656130000000001</c:v>
                </c:pt>
                <c:pt idx="8822">
                  <c:v>23.66686</c:v>
                </c:pt>
                <c:pt idx="8823">
                  <c:v>23.677099999999999</c:v>
                </c:pt>
                <c:pt idx="8824">
                  <c:v>23.687080000000002</c:v>
                </c:pt>
                <c:pt idx="8825">
                  <c:v>23.69772</c:v>
                </c:pt>
                <c:pt idx="8826">
                  <c:v>23.708370000000002</c:v>
                </c:pt>
                <c:pt idx="8827">
                  <c:v>23.719290000000001</c:v>
                </c:pt>
                <c:pt idx="8828">
                  <c:v>23.728850000000001</c:v>
                </c:pt>
                <c:pt idx="8829">
                  <c:v>23.739730000000002</c:v>
                </c:pt>
                <c:pt idx="8830">
                  <c:v>23.749610000000001</c:v>
                </c:pt>
                <c:pt idx="8831">
                  <c:v>23.761150000000001</c:v>
                </c:pt>
                <c:pt idx="8832">
                  <c:v>23.770680000000002</c:v>
                </c:pt>
                <c:pt idx="8833">
                  <c:v>23.781100000000002</c:v>
                </c:pt>
                <c:pt idx="8834">
                  <c:v>23.791610000000002</c:v>
                </c:pt>
                <c:pt idx="8835">
                  <c:v>23.80172</c:v>
                </c:pt>
                <c:pt idx="8836">
                  <c:v>23.812270000000002</c:v>
                </c:pt>
                <c:pt idx="8837">
                  <c:v>23.82198</c:v>
                </c:pt>
                <c:pt idx="8838">
                  <c:v>23.83325</c:v>
                </c:pt>
                <c:pt idx="8839">
                  <c:v>23.843050000000002</c:v>
                </c:pt>
                <c:pt idx="8840">
                  <c:v>23.852879999999999</c:v>
                </c:pt>
                <c:pt idx="8841">
                  <c:v>23.863440000000001</c:v>
                </c:pt>
                <c:pt idx="8842">
                  <c:v>23.874269999999999</c:v>
                </c:pt>
                <c:pt idx="8843">
                  <c:v>23.884420000000002</c:v>
                </c:pt>
                <c:pt idx="8844">
                  <c:v>23.895289999999999</c:v>
                </c:pt>
                <c:pt idx="8845">
                  <c:v>23.904720000000001</c:v>
                </c:pt>
                <c:pt idx="8846">
                  <c:v>23.91573</c:v>
                </c:pt>
                <c:pt idx="8847">
                  <c:v>23.926960000000001</c:v>
                </c:pt>
                <c:pt idx="8848">
                  <c:v>23.937429999999999</c:v>
                </c:pt>
                <c:pt idx="8849">
                  <c:v>23.946909999999999</c:v>
                </c:pt>
                <c:pt idx="8850">
                  <c:v>23.95692</c:v>
                </c:pt>
                <c:pt idx="8851">
                  <c:v>23.967120000000001</c:v>
                </c:pt>
                <c:pt idx="8852">
                  <c:v>23.977679999999999</c:v>
                </c:pt>
                <c:pt idx="8853">
                  <c:v>23.987650000000002</c:v>
                </c:pt>
                <c:pt idx="8854">
                  <c:v>23.99924</c:v>
                </c:pt>
                <c:pt idx="8855">
                  <c:v>24.00872</c:v>
                </c:pt>
                <c:pt idx="8856">
                  <c:v>24.019410000000001</c:v>
                </c:pt>
                <c:pt idx="8857">
                  <c:v>24.030100000000001</c:v>
                </c:pt>
                <c:pt idx="8858">
                  <c:v>24.040839999999999</c:v>
                </c:pt>
                <c:pt idx="8859">
                  <c:v>24.050360000000001</c:v>
                </c:pt>
                <c:pt idx="8860">
                  <c:v>24.061410000000002</c:v>
                </c:pt>
                <c:pt idx="8861">
                  <c:v>24.0717</c:v>
                </c:pt>
                <c:pt idx="8862">
                  <c:v>24.081810000000001</c:v>
                </c:pt>
                <c:pt idx="8863">
                  <c:v>24.09178</c:v>
                </c:pt>
                <c:pt idx="8864">
                  <c:v>24.10247</c:v>
                </c:pt>
                <c:pt idx="8865">
                  <c:v>24.113389999999999</c:v>
                </c:pt>
                <c:pt idx="8866">
                  <c:v>24.123270000000002</c:v>
                </c:pt>
                <c:pt idx="8867">
                  <c:v>24.1341</c:v>
                </c:pt>
                <c:pt idx="8868">
                  <c:v>24.144560000000002</c:v>
                </c:pt>
                <c:pt idx="8869">
                  <c:v>24.15476</c:v>
                </c:pt>
                <c:pt idx="8870">
                  <c:v>24.165089999999999</c:v>
                </c:pt>
                <c:pt idx="8871">
                  <c:v>24.174610000000001</c:v>
                </c:pt>
                <c:pt idx="8872">
                  <c:v>24.18526</c:v>
                </c:pt>
                <c:pt idx="8873">
                  <c:v>24.196539999999999</c:v>
                </c:pt>
                <c:pt idx="8874">
                  <c:v>24.206330000000001</c:v>
                </c:pt>
                <c:pt idx="8875">
                  <c:v>24.21698</c:v>
                </c:pt>
                <c:pt idx="8876">
                  <c:v>24.22672</c:v>
                </c:pt>
                <c:pt idx="8877">
                  <c:v>24.237729999999999</c:v>
                </c:pt>
                <c:pt idx="8878">
                  <c:v>24.247520000000002</c:v>
                </c:pt>
                <c:pt idx="8879">
                  <c:v>24.25817</c:v>
                </c:pt>
                <c:pt idx="8880">
                  <c:v>24.269310000000001</c:v>
                </c:pt>
                <c:pt idx="8881">
                  <c:v>24.278739999999999</c:v>
                </c:pt>
                <c:pt idx="8882">
                  <c:v>24.289480000000001</c:v>
                </c:pt>
                <c:pt idx="8883">
                  <c:v>24.300350000000002</c:v>
                </c:pt>
                <c:pt idx="8884">
                  <c:v>24.310190000000002</c:v>
                </c:pt>
                <c:pt idx="8885">
                  <c:v>24.320610000000002</c:v>
                </c:pt>
                <c:pt idx="8886">
                  <c:v>24.33081</c:v>
                </c:pt>
                <c:pt idx="8887">
                  <c:v>24.341270000000002</c:v>
                </c:pt>
                <c:pt idx="8888">
                  <c:v>24.351610000000001</c:v>
                </c:pt>
                <c:pt idx="8889">
                  <c:v>24.361350000000002</c:v>
                </c:pt>
                <c:pt idx="8890">
                  <c:v>24.37209</c:v>
                </c:pt>
                <c:pt idx="8891">
                  <c:v>24.383050000000001</c:v>
                </c:pt>
                <c:pt idx="8892">
                  <c:v>24.392530000000001</c:v>
                </c:pt>
                <c:pt idx="8893">
                  <c:v>24.403359999999999</c:v>
                </c:pt>
                <c:pt idx="8894">
                  <c:v>24.414629999999999</c:v>
                </c:pt>
                <c:pt idx="8895">
                  <c:v>24.424510000000001</c:v>
                </c:pt>
                <c:pt idx="8896">
                  <c:v>24.434530000000002</c:v>
                </c:pt>
                <c:pt idx="8897">
                  <c:v>24.445129999999999</c:v>
                </c:pt>
                <c:pt idx="8898">
                  <c:v>24.455380000000002</c:v>
                </c:pt>
                <c:pt idx="8899">
                  <c:v>24.466560000000001</c:v>
                </c:pt>
                <c:pt idx="8900">
                  <c:v>24.477340000000002</c:v>
                </c:pt>
                <c:pt idx="8901">
                  <c:v>24.487000000000002</c:v>
                </c:pt>
                <c:pt idx="8902">
                  <c:v>24.49823</c:v>
                </c:pt>
                <c:pt idx="8903">
                  <c:v>24.508700000000001</c:v>
                </c:pt>
                <c:pt idx="8904">
                  <c:v>24.518129999999999</c:v>
                </c:pt>
                <c:pt idx="8905">
                  <c:v>24.52918</c:v>
                </c:pt>
                <c:pt idx="8906">
                  <c:v>24.53848</c:v>
                </c:pt>
                <c:pt idx="8907">
                  <c:v>24.548860000000001</c:v>
                </c:pt>
                <c:pt idx="8908">
                  <c:v>24.559460000000001</c:v>
                </c:pt>
                <c:pt idx="8909">
                  <c:v>24.571100000000001</c:v>
                </c:pt>
                <c:pt idx="8910">
                  <c:v>24.580480000000001</c:v>
                </c:pt>
                <c:pt idx="8911">
                  <c:v>24.590589999999999</c:v>
                </c:pt>
                <c:pt idx="8912">
                  <c:v>24.601690000000001</c:v>
                </c:pt>
                <c:pt idx="8913">
                  <c:v>24.61224</c:v>
                </c:pt>
                <c:pt idx="8914">
                  <c:v>24.623250000000002</c:v>
                </c:pt>
                <c:pt idx="8915">
                  <c:v>24.63205</c:v>
                </c:pt>
                <c:pt idx="8916">
                  <c:v>24.643060000000002</c:v>
                </c:pt>
                <c:pt idx="8917">
                  <c:v>24.65353</c:v>
                </c:pt>
                <c:pt idx="8918">
                  <c:v>24.665120000000002</c:v>
                </c:pt>
                <c:pt idx="8919">
                  <c:v>24.674680000000002</c:v>
                </c:pt>
                <c:pt idx="8920">
                  <c:v>24.68479</c:v>
                </c:pt>
                <c:pt idx="8921">
                  <c:v>24.695350000000001</c:v>
                </c:pt>
                <c:pt idx="8922">
                  <c:v>24.705190000000002</c:v>
                </c:pt>
                <c:pt idx="8923">
                  <c:v>24.715250000000001</c:v>
                </c:pt>
                <c:pt idx="8924">
                  <c:v>24.726929999999999</c:v>
                </c:pt>
                <c:pt idx="8925">
                  <c:v>24.736630000000002</c:v>
                </c:pt>
                <c:pt idx="8926">
                  <c:v>24.747500000000002</c:v>
                </c:pt>
                <c:pt idx="8927">
                  <c:v>24.758780000000002</c:v>
                </c:pt>
                <c:pt idx="8928">
                  <c:v>24.768750000000001</c:v>
                </c:pt>
                <c:pt idx="8929">
                  <c:v>24.77881</c:v>
                </c:pt>
                <c:pt idx="8930">
                  <c:v>24.78933</c:v>
                </c:pt>
                <c:pt idx="8931">
                  <c:v>24.799479999999999</c:v>
                </c:pt>
                <c:pt idx="8932">
                  <c:v>24.80968</c:v>
                </c:pt>
                <c:pt idx="8933">
                  <c:v>24.821400000000001</c:v>
                </c:pt>
                <c:pt idx="8934">
                  <c:v>24.830970000000001</c:v>
                </c:pt>
                <c:pt idx="8935">
                  <c:v>24.841170000000002</c:v>
                </c:pt>
                <c:pt idx="8936">
                  <c:v>24.852530000000002</c:v>
                </c:pt>
                <c:pt idx="8937">
                  <c:v>24.862819999999999</c:v>
                </c:pt>
                <c:pt idx="8938">
                  <c:v>24.87351</c:v>
                </c:pt>
                <c:pt idx="8939">
                  <c:v>24.883300000000002</c:v>
                </c:pt>
                <c:pt idx="8940">
                  <c:v>24.89386</c:v>
                </c:pt>
                <c:pt idx="8941">
                  <c:v>24.908010000000001</c:v>
                </c:pt>
                <c:pt idx="8942">
                  <c:v>24.917760000000001</c:v>
                </c:pt>
                <c:pt idx="8943">
                  <c:v>24.929660000000002</c:v>
                </c:pt>
                <c:pt idx="8944">
                  <c:v>24.939720000000001</c:v>
                </c:pt>
                <c:pt idx="8945">
                  <c:v>24.950009999999999</c:v>
                </c:pt>
                <c:pt idx="8946">
                  <c:v>24.96097</c:v>
                </c:pt>
                <c:pt idx="8947">
                  <c:v>24.97148</c:v>
                </c:pt>
                <c:pt idx="8948">
                  <c:v>24.981770000000001</c:v>
                </c:pt>
                <c:pt idx="8949">
                  <c:v>24.991790000000002</c:v>
                </c:pt>
                <c:pt idx="8950">
                  <c:v>25.002300000000002</c:v>
                </c:pt>
                <c:pt idx="8951">
                  <c:v>25.012360000000001</c:v>
                </c:pt>
                <c:pt idx="8952">
                  <c:v>25.023320000000002</c:v>
                </c:pt>
                <c:pt idx="8953">
                  <c:v>25.033930000000002</c:v>
                </c:pt>
                <c:pt idx="8954">
                  <c:v>25.04448</c:v>
                </c:pt>
                <c:pt idx="8955">
                  <c:v>25.054359999999999</c:v>
                </c:pt>
                <c:pt idx="8956">
                  <c:v>25.065329999999999</c:v>
                </c:pt>
                <c:pt idx="8957">
                  <c:v>25.07602</c:v>
                </c:pt>
                <c:pt idx="8958">
                  <c:v>25.0855</c:v>
                </c:pt>
                <c:pt idx="8959">
                  <c:v>25.09506</c:v>
                </c:pt>
                <c:pt idx="8960">
                  <c:v>25.106249999999999</c:v>
                </c:pt>
                <c:pt idx="8961">
                  <c:v>25.116040000000002</c:v>
                </c:pt>
                <c:pt idx="8962">
                  <c:v>25.12799</c:v>
                </c:pt>
                <c:pt idx="8963">
                  <c:v>25.137779999999999</c:v>
                </c:pt>
                <c:pt idx="8964">
                  <c:v>25.148340000000001</c:v>
                </c:pt>
                <c:pt idx="8965">
                  <c:v>25.15917</c:v>
                </c:pt>
                <c:pt idx="8966">
                  <c:v>25.16901</c:v>
                </c:pt>
                <c:pt idx="8967">
                  <c:v>25.179290000000002</c:v>
                </c:pt>
                <c:pt idx="8968">
                  <c:v>25.190160000000002</c:v>
                </c:pt>
                <c:pt idx="8969">
                  <c:v>25.20045</c:v>
                </c:pt>
                <c:pt idx="8970">
                  <c:v>25.21123</c:v>
                </c:pt>
                <c:pt idx="8971">
                  <c:v>25.221969999999999</c:v>
                </c:pt>
                <c:pt idx="8972">
                  <c:v>25.23199</c:v>
                </c:pt>
                <c:pt idx="8973">
                  <c:v>25.241780000000002</c:v>
                </c:pt>
                <c:pt idx="8974">
                  <c:v>25.253409999999999</c:v>
                </c:pt>
                <c:pt idx="8975">
                  <c:v>25.26352</c:v>
                </c:pt>
                <c:pt idx="8976">
                  <c:v>25.273130000000002</c:v>
                </c:pt>
                <c:pt idx="8977">
                  <c:v>25.284140000000001</c:v>
                </c:pt>
                <c:pt idx="8978">
                  <c:v>25.294430000000002</c:v>
                </c:pt>
                <c:pt idx="8979">
                  <c:v>25.305569999999999</c:v>
                </c:pt>
                <c:pt idx="8980">
                  <c:v>25.315989999999999</c:v>
                </c:pt>
                <c:pt idx="8981">
                  <c:v>25.326319999999999</c:v>
                </c:pt>
                <c:pt idx="8982">
                  <c:v>25.335620000000002</c:v>
                </c:pt>
                <c:pt idx="8983">
                  <c:v>25.34685</c:v>
                </c:pt>
                <c:pt idx="8984">
                  <c:v>25.357089999999999</c:v>
                </c:pt>
                <c:pt idx="8985">
                  <c:v>25.3672</c:v>
                </c:pt>
                <c:pt idx="8986">
                  <c:v>25.377079999999999</c:v>
                </c:pt>
                <c:pt idx="8987">
                  <c:v>25.388310000000001</c:v>
                </c:pt>
                <c:pt idx="8988">
                  <c:v>25.398289999999999</c:v>
                </c:pt>
                <c:pt idx="8989">
                  <c:v>25.409200000000002</c:v>
                </c:pt>
                <c:pt idx="8990">
                  <c:v>25.41994</c:v>
                </c:pt>
                <c:pt idx="8991">
                  <c:v>25.42924</c:v>
                </c:pt>
                <c:pt idx="8992">
                  <c:v>25.439880000000002</c:v>
                </c:pt>
                <c:pt idx="8993">
                  <c:v>25.450580000000002</c:v>
                </c:pt>
                <c:pt idx="8994">
                  <c:v>25.461449999999999</c:v>
                </c:pt>
                <c:pt idx="8995">
                  <c:v>25.471869999999999</c:v>
                </c:pt>
                <c:pt idx="8996">
                  <c:v>25.482559999999999</c:v>
                </c:pt>
                <c:pt idx="8997">
                  <c:v>25.492620000000002</c:v>
                </c:pt>
                <c:pt idx="8998">
                  <c:v>25.502010000000002</c:v>
                </c:pt>
                <c:pt idx="8999">
                  <c:v>25.513290000000001</c:v>
                </c:pt>
                <c:pt idx="9000">
                  <c:v>25.523620000000001</c:v>
                </c:pt>
                <c:pt idx="9001">
                  <c:v>25.534040000000001</c:v>
                </c:pt>
                <c:pt idx="9002">
                  <c:v>25.544330000000002</c:v>
                </c:pt>
                <c:pt idx="9003">
                  <c:v>25.553850000000001</c:v>
                </c:pt>
                <c:pt idx="9004">
                  <c:v>25.564859999999999</c:v>
                </c:pt>
                <c:pt idx="9005">
                  <c:v>25.57582</c:v>
                </c:pt>
                <c:pt idx="9006">
                  <c:v>25.58539</c:v>
                </c:pt>
                <c:pt idx="9007">
                  <c:v>25.59563</c:v>
                </c:pt>
                <c:pt idx="9008">
                  <c:v>25.605830000000001</c:v>
                </c:pt>
                <c:pt idx="9009">
                  <c:v>25.61692</c:v>
                </c:pt>
                <c:pt idx="9010">
                  <c:v>25.627660000000002</c:v>
                </c:pt>
                <c:pt idx="9011">
                  <c:v>25.638030000000001</c:v>
                </c:pt>
                <c:pt idx="9012">
                  <c:v>25.64706</c:v>
                </c:pt>
                <c:pt idx="9013">
                  <c:v>25.65802</c:v>
                </c:pt>
                <c:pt idx="9014">
                  <c:v>25.668040000000001</c:v>
                </c:pt>
                <c:pt idx="9015">
                  <c:v>25.678329999999999</c:v>
                </c:pt>
                <c:pt idx="9016">
                  <c:v>25.68862</c:v>
                </c:pt>
                <c:pt idx="9017">
                  <c:v>25.69886</c:v>
                </c:pt>
                <c:pt idx="9018">
                  <c:v>25.71022</c:v>
                </c:pt>
                <c:pt idx="9019">
                  <c:v>25.720290000000002</c:v>
                </c:pt>
                <c:pt idx="9020">
                  <c:v>25.730620000000002</c:v>
                </c:pt>
                <c:pt idx="9021">
                  <c:v>25.740500000000001</c:v>
                </c:pt>
                <c:pt idx="9022">
                  <c:v>25.751550000000002</c:v>
                </c:pt>
                <c:pt idx="9023">
                  <c:v>25.762060000000002</c:v>
                </c:pt>
                <c:pt idx="9024">
                  <c:v>25.7715</c:v>
                </c:pt>
                <c:pt idx="9025">
                  <c:v>25.782550000000001</c:v>
                </c:pt>
                <c:pt idx="9026">
                  <c:v>25.793240000000001</c:v>
                </c:pt>
                <c:pt idx="9027">
                  <c:v>25.803440000000002</c:v>
                </c:pt>
                <c:pt idx="9028">
                  <c:v>25.814489999999999</c:v>
                </c:pt>
                <c:pt idx="9029">
                  <c:v>25.824059999999999</c:v>
                </c:pt>
                <c:pt idx="9030">
                  <c:v>25.833940000000002</c:v>
                </c:pt>
                <c:pt idx="9031">
                  <c:v>25.84526</c:v>
                </c:pt>
                <c:pt idx="9032">
                  <c:v>25.855050000000002</c:v>
                </c:pt>
                <c:pt idx="9033">
                  <c:v>25.864850000000001</c:v>
                </c:pt>
                <c:pt idx="9034">
                  <c:v>25.876350000000002</c:v>
                </c:pt>
                <c:pt idx="9035">
                  <c:v>25.88569</c:v>
                </c:pt>
                <c:pt idx="9036">
                  <c:v>25.897010000000002</c:v>
                </c:pt>
                <c:pt idx="9037">
                  <c:v>25.906850000000002</c:v>
                </c:pt>
                <c:pt idx="9038">
                  <c:v>25.917580000000001</c:v>
                </c:pt>
                <c:pt idx="9039">
                  <c:v>25.928100000000001</c:v>
                </c:pt>
                <c:pt idx="9040">
                  <c:v>25.937660000000001</c:v>
                </c:pt>
                <c:pt idx="9041">
                  <c:v>25.94867</c:v>
                </c:pt>
                <c:pt idx="9042">
                  <c:v>25.959</c:v>
                </c:pt>
                <c:pt idx="9043">
                  <c:v>25.968790000000002</c:v>
                </c:pt>
                <c:pt idx="9044">
                  <c:v>25.98011</c:v>
                </c:pt>
                <c:pt idx="9045">
                  <c:v>25.990220000000001</c:v>
                </c:pt>
                <c:pt idx="9046">
                  <c:v>26.000510000000002</c:v>
                </c:pt>
                <c:pt idx="9047">
                  <c:v>26.01174</c:v>
                </c:pt>
                <c:pt idx="9048">
                  <c:v>26.020859999999999</c:v>
                </c:pt>
                <c:pt idx="9049">
                  <c:v>26.031860000000002</c:v>
                </c:pt>
                <c:pt idx="9050">
                  <c:v>26.042290000000001</c:v>
                </c:pt>
                <c:pt idx="9051">
                  <c:v>26.053070000000002</c:v>
                </c:pt>
                <c:pt idx="9052">
                  <c:v>26.06268</c:v>
                </c:pt>
                <c:pt idx="9053">
                  <c:v>26.073730000000001</c:v>
                </c:pt>
                <c:pt idx="9054">
                  <c:v>26.08343</c:v>
                </c:pt>
                <c:pt idx="9055">
                  <c:v>26.09422</c:v>
                </c:pt>
                <c:pt idx="9056">
                  <c:v>26.1036</c:v>
                </c:pt>
                <c:pt idx="9057">
                  <c:v>26.114609999999999</c:v>
                </c:pt>
                <c:pt idx="9058">
                  <c:v>26.125620000000001</c:v>
                </c:pt>
                <c:pt idx="9059">
                  <c:v>26.1355</c:v>
                </c:pt>
                <c:pt idx="9060">
                  <c:v>26.146550000000001</c:v>
                </c:pt>
                <c:pt idx="9061">
                  <c:v>26.156210000000002</c:v>
                </c:pt>
                <c:pt idx="9062">
                  <c:v>26.166360000000001</c:v>
                </c:pt>
                <c:pt idx="9063">
                  <c:v>26.177859999999999</c:v>
                </c:pt>
                <c:pt idx="9064">
                  <c:v>26.187740000000002</c:v>
                </c:pt>
                <c:pt idx="9065">
                  <c:v>26.202570000000001</c:v>
                </c:pt>
                <c:pt idx="9066">
                  <c:v>26.213260000000002</c:v>
                </c:pt>
                <c:pt idx="9067">
                  <c:v>26.224129999999999</c:v>
                </c:pt>
                <c:pt idx="9068">
                  <c:v>26.234100000000002</c:v>
                </c:pt>
                <c:pt idx="9069">
                  <c:v>26.244209999999999</c:v>
                </c:pt>
                <c:pt idx="9070">
                  <c:v>26.253959999999999</c:v>
                </c:pt>
                <c:pt idx="9071">
                  <c:v>26.265139999999999</c:v>
                </c:pt>
                <c:pt idx="9072">
                  <c:v>26.274979999999999</c:v>
                </c:pt>
                <c:pt idx="9073">
                  <c:v>26.286170000000002</c:v>
                </c:pt>
                <c:pt idx="9074">
                  <c:v>26.296050000000001</c:v>
                </c:pt>
                <c:pt idx="9075">
                  <c:v>26.306160000000002</c:v>
                </c:pt>
                <c:pt idx="9076">
                  <c:v>26.316400000000002</c:v>
                </c:pt>
                <c:pt idx="9077">
                  <c:v>26.32741</c:v>
                </c:pt>
                <c:pt idx="9078">
                  <c:v>26.337240000000001</c:v>
                </c:pt>
                <c:pt idx="9079">
                  <c:v>26.347850000000001</c:v>
                </c:pt>
                <c:pt idx="9080">
                  <c:v>26.358810000000002</c:v>
                </c:pt>
                <c:pt idx="9081">
                  <c:v>26.368960000000001</c:v>
                </c:pt>
                <c:pt idx="9082">
                  <c:v>26.380320000000001</c:v>
                </c:pt>
                <c:pt idx="9083">
                  <c:v>26.389580000000002</c:v>
                </c:pt>
                <c:pt idx="9084">
                  <c:v>26.400310000000001</c:v>
                </c:pt>
                <c:pt idx="9085">
                  <c:v>26.409970000000001</c:v>
                </c:pt>
                <c:pt idx="9086">
                  <c:v>26.421250000000001</c:v>
                </c:pt>
                <c:pt idx="9087">
                  <c:v>26.431760000000001</c:v>
                </c:pt>
                <c:pt idx="9088">
                  <c:v>26.44218</c:v>
                </c:pt>
                <c:pt idx="9089">
                  <c:v>26.451930000000001</c:v>
                </c:pt>
                <c:pt idx="9090">
                  <c:v>26.462440000000001</c:v>
                </c:pt>
                <c:pt idx="9091">
                  <c:v>26.47268</c:v>
                </c:pt>
                <c:pt idx="9092">
                  <c:v>26.483730000000001</c:v>
                </c:pt>
                <c:pt idx="9093">
                  <c:v>26.49353</c:v>
                </c:pt>
                <c:pt idx="9094">
                  <c:v>26.503409999999999</c:v>
                </c:pt>
                <c:pt idx="9095">
                  <c:v>26.514060000000001</c:v>
                </c:pt>
                <c:pt idx="9096">
                  <c:v>26.524660000000001</c:v>
                </c:pt>
                <c:pt idx="9097">
                  <c:v>26.535260000000001</c:v>
                </c:pt>
                <c:pt idx="9098">
                  <c:v>26.545950000000001</c:v>
                </c:pt>
                <c:pt idx="9099">
                  <c:v>26.556239999999999</c:v>
                </c:pt>
                <c:pt idx="9100">
                  <c:v>26.566700000000001</c:v>
                </c:pt>
                <c:pt idx="9101">
                  <c:v>26.576720000000002</c:v>
                </c:pt>
                <c:pt idx="9102">
                  <c:v>26.587730000000001</c:v>
                </c:pt>
                <c:pt idx="9103">
                  <c:v>26.597660000000001</c:v>
                </c:pt>
                <c:pt idx="9104">
                  <c:v>26.606950000000001</c:v>
                </c:pt>
                <c:pt idx="9105">
                  <c:v>26.618230000000001</c:v>
                </c:pt>
                <c:pt idx="9106">
                  <c:v>26.628520000000002</c:v>
                </c:pt>
                <c:pt idx="9107">
                  <c:v>26.639030000000002</c:v>
                </c:pt>
                <c:pt idx="9108">
                  <c:v>26.64968</c:v>
                </c:pt>
                <c:pt idx="9109">
                  <c:v>26.66001</c:v>
                </c:pt>
                <c:pt idx="9110">
                  <c:v>26.670470000000002</c:v>
                </c:pt>
                <c:pt idx="9111">
                  <c:v>26.680669999999999</c:v>
                </c:pt>
                <c:pt idx="9112">
                  <c:v>26.690999999999999</c:v>
                </c:pt>
                <c:pt idx="9113">
                  <c:v>26.701160000000002</c:v>
                </c:pt>
                <c:pt idx="9114">
                  <c:v>26.711670000000002</c:v>
                </c:pt>
                <c:pt idx="9115">
                  <c:v>26.72308</c:v>
                </c:pt>
                <c:pt idx="9116">
                  <c:v>26.73265</c:v>
                </c:pt>
                <c:pt idx="9117">
                  <c:v>26.743970000000001</c:v>
                </c:pt>
                <c:pt idx="9118">
                  <c:v>26.754070000000002</c:v>
                </c:pt>
                <c:pt idx="9119">
                  <c:v>26.76445</c:v>
                </c:pt>
                <c:pt idx="9120">
                  <c:v>26.773700000000002</c:v>
                </c:pt>
                <c:pt idx="9121">
                  <c:v>26.785019999999999</c:v>
                </c:pt>
                <c:pt idx="9122">
                  <c:v>26.794910000000002</c:v>
                </c:pt>
                <c:pt idx="9123">
                  <c:v>26.80537</c:v>
                </c:pt>
                <c:pt idx="9124">
                  <c:v>26.816380000000002</c:v>
                </c:pt>
                <c:pt idx="9125">
                  <c:v>26.826800000000002</c:v>
                </c:pt>
                <c:pt idx="9126">
                  <c:v>26.83736</c:v>
                </c:pt>
                <c:pt idx="9127">
                  <c:v>26.847110000000001</c:v>
                </c:pt>
                <c:pt idx="9128">
                  <c:v>26.857569999999999</c:v>
                </c:pt>
                <c:pt idx="9129">
                  <c:v>26.86777</c:v>
                </c:pt>
                <c:pt idx="9130">
                  <c:v>26.878820000000001</c:v>
                </c:pt>
                <c:pt idx="9131">
                  <c:v>26.888570000000001</c:v>
                </c:pt>
                <c:pt idx="9132">
                  <c:v>26.899760000000001</c:v>
                </c:pt>
                <c:pt idx="9133">
                  <c:v>26.909050000000001</c:v>
                </c:pt>
                <c:pt idx="9134">
                  <c:v>26.919879999999999</c:v>
                </c:pt>
                <c:pt idx="9135">
                  <c:v>26.929940000000002</c:v>
                </c:pt>
                <c:pt idx="9136">
                  <c:v>26.94135</c:v>
                </c:pt>
                <c:pt idx="9137">
                  <c:v>26.95101</c:v>
                </c:pt>
                <c:pt idx="9138">
                  <c:v>26.96134</c:v>
                </c:pt>
                <c:pt idx="9139">
                  <c:v>26.971450000000001</c:v>
                </c:pt>
                <c:pt idx="9140">
                  <c:v>26.982410000000002</c:v>
                </c:pt>
                <c:pt idx="9141">
                  <c:v>26.9922</c:v>
                </c:pt>
                <c:pt idx="9142">
                  <c:v>27.00375</c:v>
                </c:pt>
                <c:pt idx="9143">
                  <c:v>27.013770000000001</c:v>
                </c:pt>
                <c:pt idx="9144">
                  <c:v>27.024190000000001</c:v>
                </c:pt>
                <c:pt idx="9145">
                  <c:v>27.033350000000002</c:v>
                </c:pt>
                <c:pt idx="9146">
                  <c:v>27.044630000000002</c:v>
                </c:pt>
                <c:pt idx="9147">
                  <c:v>27.054690000000001</c:v>
                </c:pt>
                <c:pt idx="9148">
                  <c:v>27.064299999999999</c:v>
                </c:pt>
                <c:pt idx="9149">
                  <c:v>27.074819999999999</c:v>
                </c:pt>
                <c:pt idx="9150">
                  <c:v>27.085460000000001</c:v>
                </c:pt>
                <c:pt idx="9151">
                  <c:v>27.095030000000001</c:v>
                </c:pt>
                <c:pt idx="9152">
                  <c:v>27.105810000000002</c:v>
                </c:pt>
                <c:pt idx="9153">
                  <c:v>27.116320000000002</c:v>
                </c:pt>
                <c:pt idx="9154">
                  <c:v>27.12612</c:v>
                </c:pt>
                <c:pt idx="9155">
                  <c:v>27.136939999999999</c:v>
                </c:pt>
                <c:pt idx="9156">
                  <c:v>27.146239999999999</c:v>
                </c:pt>
                <c:pt idx="9157">
                  <c:v>27.15729</c:v>
                </c:pt>
                <c:pt idx="9158">
                  <c:v>27.16825</c:v>
                </c:pt>
                <c:pt idx="9159">
                  <c:v>27.177870000000002</c:v>
                </c:pt>
                <c:pt idx="9160">
                  <c:v>27.18901</c:v>
                </c:pt>
                <c:pt idx="9161">
                  <c:v>27.199069999999999</c:v>
                </c:pt>
                <c:pt idx="9162">
                  <c:v>27.208639999999999</c:v>
                </c:pt>
                <c:pt idx="9163">
                  <c:v>27.219640000000002</c:v>
                </c:pt>
                <c:pt idx="9164">
                  <c:v>27.229980000000001</c:v>
                </c:pt>
                <c:pt idx="9165">
                  <c:v>27.240310000000001</c:v>
                </c:pt>
                <c:pt idx="9166">
                  <c:v>27.25046</c:v>
                </c:pt>
                <c:pt idx="9167">
                  <c:v>27.260159999999999</c:v>
                </c:pt>
                <c:pt idx="9168">
                  <c:v>27.27103</c:v>
                </c:pt>
                <c:pt idx="9169">
                  <c:v>27.280329999999999</c:v>
                </c:pt>
                <c:pt idx="9170">
                  <c:v>27.291340000000002</c:v>
                </c:pt>
                <c:pt idx="9171">
                  <c:v>27.30172</c:v>
                </c:pt>
                <c:pt idx="9172">
                  <c:v>27.311959999999999</c:v>
                </c:pt>
                <c:pt idx="9173">
                  <c:v>27.321930000000002</c:v>
                </c:pt>
                <c:pt idx="9174">
                  <c:v>27.333069999999999</c:v>
                </c:pt>
                <c:pt idx="9175">
                  <c:v>27.343399999999999</c:v>
                </c:pt>
                <c:pt idx="9176">
                  <c:v>27.35239</c:v>
                </c:pt>
                <c:pt idx="9177">
                  <c:v>27.363479999999999</c:v>
                </c:pt>
                <c:pt idx="9178">
                  <c:v>27.374310000000001</c:v>
                </c:pt>
                <c:pt idx="9179">
                  <c:v>27.38392</c:v>
                </c:pt>
                <c:pt idx="9180">
                  <c:v>27.394079999999999</c:v>
                </c:pt>
                <c:pt idx="9181">
                  <c:v>27.405170000000002</c:v>
                </c:pt>
                <c:pt idx="9182">
                  <c:v>27.415590000000002</c:v>
                </c:pt>
                <c:pt idx="9183">
                  <c:v>27.42642</c:v>
                </c:pt>
                <c:pt idx="9184">
                  <c:v>27.436530000000001</c:v>
                </c:pt>
                <c:pt idx="9185">
                  <c:v>27.44614</c:v>
                </c:pt>
                <c:pt idx="9186">
                  <c:v>27.457820000000002</c:v>
                </c:pt>
                <c:pt idx="9187">
                  <c:v>27.4664</c:v>
                </c:pt>
                <c:pt idx="9188">
                  <c:v>27.477270000000001</c:v>
                </c:pt>
                <c:pt idx="9189">
                  <c:v>27.48715</c:v>
                </c:pt>
                <c:pt idx="9190">
                  <c:v>27.50301</c:v>
                </c:pt>
                <c:pt idx="9191">
                  <c:v>27.513480000000001</c:v>
                </c:pt>
                <c:pt idx="9192">
                  <c:v>27.52336</c:v>
                </c:pt>
                <c:pt idx="9193">
                  <c:v>27.534100000000002</c:v>
                </c:pt>
                <c:pt idx="9194">
                  <c:v>27.545100000000001</c:v>
                </c:pt>
                <c:pt idx="9195">
                  <c:v>27.554490000000001</c:v>
                </c:pt>
                <c:pt idx="9196">
                  <c:v>27.565360000000002</c:v>
                </c:pt>
                <c:pt idx="9197">
                  <c:v>27.57583</c:v>
                </c:pt>
                <c:pt idx="9198">
                  <c:v>27.58567</c:v>
                </c:pt>
                <c:pt idx="9199">
                  <c:v>27.597660000000001</c:v>
                </c:pt>
                <c:pt idx="9200">
                  <c:v>27.606780000000001</c:v>
                </c:pt>
                <c:pt idx="9201">
                  <c:v>27.617699999999999</c:v>
                </c:pt>
                <c:pt idx="9202">
                  <c:v>27.626999999999999</c:v>
                </c:pt>
                <c:pt idx="9203">
                  <c:v>27.63814</c:v>
                </c:pt>
                <c:pt idx="9204">
                  <c:v>27.648289999999999</c:v>
                </c:pt>
                <c:pt idx="9205">
                  <c:v>27.659200000000002</c:v>
                </c:pt>
                <c:pt idx="9206">
                  <c:v>27.66976</c:v>
                </c:pt>
                <c:pt idx="9207">
                  <c:v>27.67933</c:v>
                </c:pt>
                <c:pt idx="9208">
                  <c:v>27.68975</c:v>
                </c:pt>
                <c:pt idx="9209">
                  <c:v>27.700939999999999</c:v>
                </c:pt>
                <c:pt idx="9210">
                  <c:v>27.711310000000001</c:v>
                </c:pt>
                <c:pt idx="9211">
                  <c:v>27.720790000000001</c:v>
                </c:pt>
                <c:pt idx="9212">
                  <c:v>27.731439999999999</c:v>
                </c:pt>
                <c:pt idx="9213">
                  <c:v>27.74213</c:v>
                </c:pt>
                <c:pt idx="9214">
                  <c:v>27.752330000000001</c:v>
                </c:pt>
                <c:pt idx="9215">
                  <c:v>27.762969999999999</c:v>
                </c:pt>
                <c:pt idx="9216">
                  <c:v>27.772590000000001</c:v>
                </c:pt>
                <c:pt idx="9217">
                  <c:v>27.783860000000001</c:v>
                </c:pt>
                <c:pt idx="9218">
                  <c:v>27.794419999999999</c:v>
                </c:pt>
                <c:pt idx="9219">
                  <c:v>27.80444</c:v>
                </c:pt>
                <c:pt idx="9220">
                  <c:v>27.814499999999999</c:v>
                </c:pt>
                <c:pt idx="9221">
                  <c:v>27.824380000000001</c:v>
                </c:pt>
                <c:pt idx="9222">
                  <c:v>27.836510000000001</c:v>
                </c:pt>
                <c:pt idx="9223">
                  <c:v>27.846119999999999</c:v>
                </c:pt>
                <c:pt idx="9224">
                  <c:v>27.85614</c:v>
                </c:pt>
                <c:pt idx="9225">
                  <c:v>27.86787</c:v>
                </c:pt>
                <c:pt idx="9226">
                  <c:v>27.87735</c:v>
                </c:pt>
                <c:pt idx="9227">
                  <c:v>27.887409999999999</c:v>
                </c:pt>
                <c:pt idx="9228">
                  <c:v>27.89855</c:v>
                </c:pt>
                <c:pt idx="9229">
                  <c:v>27.909010000000002</c:v>
                </c:pt>
                <c:pt idx="9230">
                  <c:v>27.919119999999999</c:v>
                </c:pt>
                <c:pt idx="9231">
                  <c:v>27.929359999999999</c:v>
                </c:pt>
                <c:pt idx="9232">
                  <c:v>27.94042</c:v>
                </c:pt>
                <c:pt idx="9233">
                  <c:v>27.950479999999999</c:v>
                </c:pt>
                <c:pt idx="9234">
                  <c:v>27.960940000000001</c:v>
                </c:pt>
                <c:pt idx="9235">
                  <c:v>27.971640000000001</c:v>
                </c:pt>
                <c:pt idx="9236">
                  <c:v>27.98188</c:v>
                </c:pt>
                <c:pt idx="9237">
                  <c:v>27.993110000000001</c:v>
                </c:pt>
                <c:pt idx="9238">
                  <c:v>28.003620000000002</c:v>
                </c:pt>
                <c:pt idx="9239">
                  <c:v>28.013370000000002</c:v>
                </c:pt>
                <c:pt idx="9240">
                  <c:v>28.023030000000002</c:v>
                </c:pt>
                <c:pt idx="9241">
                  <c:v>28.034300000000002</c:v>
                </c:pt>
                <c:pt idx="9242">
                  <c:v>28.044990000000002</c:v>
                </c:pt>
                <c:pt idx="9243">
                  <c:v>28.05537</c:v>
                </c:pt>
                <c:pt idx="9244">
                  <c:v>28.064579999999999</c:v>
                </c:pt>
                <c:pt idx="9245">
                  <c:v>28.076620000000002</c:v>
                </c:pt>
                <c:pt idx="9246">
                  <c:v>28.08578</c:v>
                </c:pt>
                <c:pt idx="9247">
                  <c:v>28.096790000000002</c:v>
                </c:pt>
                <c:pt idx="9248">
                  <c:v>28.10793</c:v>
                </c:pt>
                <c:pt idx="9249">
                  <c:v>28.116420000000002</c:v>
                </c:pt>
                <c:pt idx="9250">
                  <c:v>28.128499999999999</c:v>
                </c:pt>
                <c:pt idx="9251">
                  <c:v>28.138480000000001</c:v>
                </c:pt>
                <c:pt idx="9252">
                  <c:v>28.149080000000001</c:v>
                </c:pt>
                <c:pt idx="9253">
                  <c:v>28.15954</c:v>
                </c:pt>
                <c:pt idx="9254">
                  <c:v>28.169520000000002</c:v>
                </c:pt>
                <c:pt idx="9255">
                  <c:v>28.180030000000002</c:v>
                </c:pt>
                <c:pt idx="9256">
                  <c:v>28.19014</c:v>
                </c:pt>
                <c:pt idx="9257">
                  <c:v>28.201370000000001</c:v>
                </c:pt>
                <c:pt idx="9258">
                  <c:v>28.21152</c:v>
                </c:pt>
                <c:pt idx="9259">
                  <c:v>28.22203</c:v>
                </c:pt>
                <c:pt idx="9260">
                  <c:v>28.232590000000002</c:v>
                </c:pt>
                <c:pt idx="9261">
                  <c:v>28.243190000000002</c:v>
                </c:pt>
                <c:pt idx="9262">
                  <c:v>28.252580000000002</c:v>
                </c:pt>
                <c:pt idx="9263">
                  <c:v>28.263629999999999</c:v>
                </c:pt>
                <c:pt idx="9264">
                  <c:v>28.273780000000002</c:v>
                </c:pt>
                <c:pt idx="9265">
                  <c:v>28.284469999999999</c:v>
                </c:pt>
                <c:pt idx="9266">
                  <c:v>28.29467</c:v>
                </c:pt>
                <c:pt idx="9267">
                  <c:v>28.304870000000001</c:v>
                </c:pt>
                <c:pt idx="9268">
                  <c:v>28.314969999999999</c:v>
                </c:pt>
                <c:pt idx="9269">
                  <c:v>28.324360000000002</c:v>
                </c:pt>
                <c:pt idx="9270">
                  <c:v>28.336000000000002</c:v>
                </c:pt>
                <c:pt idx="9271">
                  <c:v>28.346959999999999</c:v>
                </c:pt>
                <c:pt idx="9272">
                  <c:v>28.357559999999999</c:v>
                </c:pt>
                <c:pt idx="9273">
                  <c:v>28.367889999999999</c:v>
                </c:pt>
                <c:pt idx="9274">
                  <c:v>28.37818</c:v>
                </c:pt>
                <c:pt idx="9275">
                  <c:v>28.38842</c:v>
                </c:pt>
                <c:pt idx="9276">
                  <c:v>28.398620000000001</c:v>
                </c:pt>
                <c:pt idx="9277">
                  <c:v>28.409400000000002</c:v>
                </c:pt>
                <c:pt idx="9278">
                  <c:v>28.418469999999999</c:v>
                </c:pt>
                <c:pt idx="9279">
                  <c:v>28.429880000000001</c:v>
                </c:pt>
                <c:pt idx="9280">
                  <c:v>28.439540000000001</c:v>
                </c:pt>
                <c:pt idx="9281">
                  <c:v>28.451129999999999</c:v>
                </c:pt>
                <c:pt idx="9282">
                  <c:v>28.461600000000001</c:v>
                </c:pt>
                <c:pt idx="9283">
                  <c:v>28.471260000000001</c:v>
                </c:pt>
                <c:pt idx="9284">
                  <c:v>28.48105</c:v>
                </c:pt>
                <c:pt idx="9285">
                  <c:v>28.491520000000001</c:v>
                </c:pt>
                <c:pt idx="9286">
                  <c:v>28.502520000000001</c:v>
                </c:pt>
                <c:pt idx="9287">
                  <c:v>28.512450000000001</c:v>
                </c:pt>
                <c:pt idx="9288">
                  <c:v>28.52373</c:v>
                </c:pt>
                <c:pt idx="9289">
                  <c:v>28.533290000000001</c:v>
                </c:pt>
                <c:pt idx="9290">
                  <c:v>28.54336</c:v>
                </c:pt>
                <c:pt idx="9291">
                  <c:v>28.553910000000002</c:v>
                </c:pt>
                <c:pt idx="9292">
                  <c:v>28.56474</c:v>
                </c:pt>
                <c:pt idx="9293">
                  <c:v>28.574850000000001</c:v>
                </c:pt>
                <c:pt idx="9294">
                  <c:v>28.58549</c:v>
                </c:pt>
                <c:pt idx="9295">
                  <c:v>28.595960000000002</c:v>
                </c:pt>
                <c:pt idx="9296">
                  <c:v>28.60557</c:v>
                </c:pt>
                <c:pt idx="9297">
                  <c:v>28.616579999999999</c:v>
                </c:pt>
                <c:pt idx="9298">
                  <c:v>28.626730000000002</c:v>
                </c:pt>
                <c:pt idx="9299">
                  <c:v>28.637560000000001</c:v>
                </c:pt>
                <c:pt idx="9300">
                  <c:v>28.646630000000002</c:v>
                </c:pt>
                <c:pt idx="9301">
                  <c:v>28.65719</c:v>
                </c:pt>
                <c:pt idx="9302">
                  <c:v>28.66873</c:v>
                </c:pt>
                <c:pt idx="9303">
                  <c:v>28.678260000000002</c:v>
                </c:pt>
                <c:pt idx="9304">
                  <c:v>28.688950000000002</c:v>
                </c:pt>
                <c:pt idx="9305">
                  <c:v>28.698650000000001</c:v>
                </c:pt>
                <c:pt idx="9306">
                  <c:v>28.70871</c:v>
                </c:pt>
                <c:pt idx="9307">
                  <c:v>28.7195</c:v>
                </c:pt>
                <c:pt idx="9308">
                  <c:v>28.73028</c:v>
                </c:pt>
                <c:pt idx="9309">
                  <c:v>28.740919999999999</c:v>
                </c:pt>
                <c:pt idx="9310">
                  <c:v>28.75076</c:v>
                </c:pt>
                <c:pt idx="9311">
                  <c:v>28.76172</c:v>
                </c:pt>
                <c:pt idx="9312">
                  <c:v>28.771380000000001</c:v>
                </c:pt>
                <c:pt idx="9313">
                  <c:v>28.78144</c:v>
                </c:pt>
                <c:pt idx="9314">
                  <c:v>28.796810000000001</c:v>
                </c:pt>
                <c:pt idx="9315">
                  <c:v>28.807410000000001</c:v>
                </c:pt>
                <c:pt idx="9316">
                  <c:v>28.81729</c:v>
                </c:pt>
                <c:pt idx="9317">
                  <c:v>28.828430000000001</c:v>
                </c:pt>
                <c:pt idx="9318">
                  <c:v>28.837730000000001</c:v>
                </c:pt>
                <c:pt idx="9319">
                  <c:v>28.848379999999999</c:v>
                </c:pt>
                <c:pt idx="9320">
                  <c:v>28.857990000000001</c:v>
                </c:pt>
                <c:pt idx="9321">
                  <c:v>28.869579999999999</c:v>
                </c:pt>
                <c:pt idx="9322">
                  <c:v>28.8796</c:v>
                </c:pt>
                <c:pt idx="9323">
                  <c:v>28.889520000000001</c:v>
                </c:pt>
                <c:pt idx="9324">
                  <c:v>28.900490000000001</c:v>
                </c:pt>
                <c:pt idx="9325">
                  <c:v>28.909960000000002</c:v>
                </c:pt>
                <c:pt idx="9326">
                  <c:v>28.920750000000002</c:v>
                </c:pt>
                <c:pt idx="9327">
                  <c:v>28.930720000000001</c:v>
                </c:pt>
                <c:pt idx="9328">
                  <c:v>28.941500000000001</c:v>
                </c:pt>
                <c:pt idx="9329">
                  <c:v>28.9512</c:v>
                </c:pt>
                <c:pt idx="9330">
                  <c:v>28.96369</c:v>
                </c:pt>
                <c:pt idx="9331">
                  <c:v>28.973030000000001</c:v>
                </c:pt>
                <c:pt idx="9332">
                  <c:v>28.983370000000001</c:v>
                </c:pt>
                <c:pt idx="9333">
                  <c:v>28.992850000000001</c:v>
                </c:pt>
                <c:pt idx="9334">
                  <c:v>29.004170000000002</c:v>
                </c:pt>
                <c:pt idx="9335">
                  <c:v>29.014230000000001</c:v>
                </c:pt>
                <c:pt idx="9336">
                  <c:v>29.02393</c:v>
                </c:pt>
                <c:pt idx="9337">
                  <c:v>29.034310000000001</c:v>
                </c:pt>
                <c:pt idx="9338">
                  <c:v>29.044509999999999</c:v>
                </c:pt>
                <c:pt idx="9339">
                  <c:v>29.055019999999999</c:v>
                </c:pt>
                <c:pt idx="9340">
                  <c:v>29.06607</c:v>
                </c:pt>
                <c:pt idx="9341">
                  <c:v>29.07573</c:v>
                </c:pt>
                <c:pt idx="9342">
                  <c:v>29.085699999999999</c:v>
                </c:pt>
                <c:pt idx="9343">
                  <c:v>29.09693</c:v>
                </c:pt>
                <c:pt idx="9344">
                  <c:v>29.107759999999999</c:v>
                </c:pt>
                <c:pt idx="9345">
                  <c:v>29.11768</c:v>
                </c:pt>
                <c:pt idx="9346">
                  <c:v>29.126850000000001</c:v>
                </c:pt>
                <c:pt idx="9347">
                  <c:v>29.136600000000001</c:v>
                </c:pt>
                <c:pt idx="9348">
                  <c:v>29.14845</c:v>
                </c:pt>
                <c:pt idx="9349">
                  <c:v>29.158650000000002</c:v>
                </c:pt>
                <c:pt idx="9350">
                  <c:v>29.167590000000001</c:v>
                </c:pt>
                <c:pt idx="9351">
                  <c:v>29.179269999999999</c:v>
                </c:pt>
                <c:pt idx="9352">
                  <c:v>29.18947</c:v>
                </c:pt>
                <c:pt idx="9353">
                  <c:v>29.199490000000001</c:v>
                </c:pt>
                <c:pt idx="9354">
                  <c:v>29.210760000000001</c:v>
                </c:pt>
                <c:pt idx="9355">
                  <c:v>29.22118</c:v>
                </c:pt>
                <c:pt idx="9356">
                  <c:v>29.230620000000002</c:v>
                </c:pt>
                <c:pt idx="9357">
                  <c:v>29.240359999999999</c:v>
                </c:pt>
                <c:pt idx="9358">
                  <c:v>29.252179999999999</c:v>
                </c:pt>
                <c:pt idx="9359">
                  <c:v>29.262830000000001</c:v>
                </c:pt>
                <c:pt idx="9360">
                  <c:v>29.272079999999999</c:v>
                </c:pt>
                <c:pt idx="9361">
                  <c:v>29.283180000000002</c:v>
                </c:pt>
                <c:pt idx="9362">
                  <c:v>29.293690000000002</c:v>
                </c:pt>
                <c:pt idx="9363">
                  <c:v>29.303260000000002</c:v>
                </c:pt>
                <c:pt idx="9364">
                  <c:v>29.314170000000001</c:v>
                </c:pt>
                <c:pt idx="9365">
                  <c:v>29.32441</c:v>
                </c:pt>
                <c:pt idx="9366">
                  <c:v>29.335820000000002</c:v>
                </c:pt>
                <c:pt idx="9367">
                  <c:v>29.345749999999999</c:v>
                </c:pt>
                <c:pt idx="9368">
                  <c:v>29.355409999999999</c:v>
                </c:pt>
                <c:pt idx="9369">
                  <c:v>29.365919999999999</c:v>
                </c:pt>
                <c:pt idx="9370">
                  <c:v>29.377290000000002</c:v>
                </c:pt>
                <c:pt idx="9371">
                  <c:v>29.38721</c:v>
                </c:pt>
                <c:pt idx="9372">
                  <c:v>29.397010000000002</c:v>
                </c:pt>
                <c:pt idx="9373">
                  <c:v>29.408059999999999</c:v>
                </c:pt>
                <c:pt idx="9374">
                  <c:v>29.418569999999999</c:v>
                </c:pt>
                <c:pt idx="9375">
                  <c:v>29.428630000000002</c:v>
                </c:pt>
                <c:pt idx="9376">
                  <c:v>29.439410000000002</c:v>
                </c:pt>
                <c:pt idx="9377">
                  <c:v>29.450099999999999</c:v>
                </c:pt>
                <c:pt idx="9378">
                  <c:v>29.459630000000001</c:v>
                </c:pt>
                <c:pt idx="9379">
                  <c:v>29.470010000000002</c:v>
                </c:pt>
                <c:pt idx="9380">
                  <c:v>29.480250000000002</c:v>
                </c:pt>
                <c:pt idx="9381">
                  <c:v>29.490940000000002</c:v>
                </c:pt>
                <c:pt idx="9382">
                  <c:v>29.500330000000002</c:v>
                </c:pt>
                <c:pt idx="9383">
                  <c:v>29.512550000000001</c:v>
                </c:pt>
                <c:pt idx="9384">
                  <c:v>29.522069999999999</c:v>
                </c:pt>
                <c:pt idx="9385">
                  <c:v>29.53267</c:v>
                </c:pt>
                <c:pt idx="9386">
                  <c:v>29.543050000000001</c:v>
                </c:pt>
                <c:pt idx="9387">
                  <c:v>29.55302</c:v>
                </c:pt>
                <c:pt idx="9388">
                  <c:v>29.563040000000001</c:v>
                </c:pt>
                <c:pt idx="9389">
                  <c:v>29.573599999999999</c:v>
                </c:pt>
                <c:pt idx="9390">
                  <c:v>29.584600000000002</c:v>
                </c:pt>
                <c:pt idx="9391">
                  <c:v>29.593540000000001</c:v>
                </c:pt>
                <c:pt idx="9392">
                  <c:v>29.604189999999999</c:v>
                </c:pt>
                <c:pt idx="9393">
                  <c:v>29.61497</c:v>
                </c:pt>
                <c:pt idx="9394">
                  <c:v>29.625350000000001</c:v>
                </c:pt>
                <c:pt idx="9395">
                  <c:v>29.635629999999999</c:v>
                </c:pt>
                <c:pt idx="9396">
                  <c:v>29.647449999999999</c:v>
                </c:pt>
                <c:pt idx="9397">
                  <c:v>29.656390000000002</c:v>
                </c:pt>
                <c:pt idx="9398">
                  <c:v>29.667619999999999</c:v>
                </c:pt>
                <c:pt idx="9399">
                  <c:v>29.678170000000001</c:v>
                </c:pt>
                <c:pt idx="9400">
                  <c:v>29.687740000000002</c:v>
                </c:pt>
                <c:pt idx="9401">
                  <c:v>29.697490000000002</c:v>
                </c:pt>
                <c:pt idx="9402">
                  <c:v>29.708760000000002</c:v>
                </c:pt>
                <c:pt idx="9403">
                  <c:v>29.719550000000002</c:v>
                </c:pt>
                <c:pt idx="9404">
                  <c:v>29.729469999999999</c:v>
                </c:pt>
                <c:pt idx="9405">
                  <c:v>29.73967</c:v>
                </c:pt>
                <c:pt idx="9406">
                  <c:v>29.749600000000001</c:v>
                </c:pt>
                <c:pt idx="9407">
                  <c:v>29.760740000000002</c:v>
                </c:pt>
                <c:pt idx="9408">
                  <c:v>29.771750000000001</c:v>
                </c:pt>
                <c:pt idx="9409">
                  <c:v>29.780239999999999</c:v>
                </c:pt>
                <c:pt idx="9410">
                  <c:v>29.791869999999999</c:v>
                </c:pt>
                <c:pt idx="9411">
                  <c:v>29.802160000000001</c:v>
                </c:pt>
                <c:pt idx="9412">
                  <c:v>29.812260000000002</c:v>
                </c:pt>
                <c:pt idx="9413">
                  <c:v>29.82273</c:v>
                </c:pt>
                <c:pt idx="9414">
                  <c:v>29.833200000000001</c:v>
                </c:pt>
                <c:pt idx="9415">
                  <c:v>29.84393</c:v>
                </c:pt>
                <c:pt idx="9416">
                  <c:v>29.854220000000002</c:v>
                </c:pt>
                <c:pt idx="9417">
                  <c:v>29.864240000000002</c:v>
                </c:pt>
                <c:pt idx="9418">
                  <c:v>29.874749999999999</c:v>
                </c:pt>
                <c:pt idx="9419">
                  <c:v>29.88522</c:v>
                </c:pt>
                <c:pt idx="9420">
                  <c:v>29.895099999999999</c:v>
                </c:pt>
                <c:pt idx="9421">
                  <c:v>29.904890000000002</c:v>
                </c:pt>
                <c:pt idx="9422">
                  <c:v>29.915990000000001</c:v>
                </c:pt>
                <c:pt idx="9423">
                  <c:v>29.92605</c:v>
                </c:pt>
                <c:pt idx="9424">
                  <c:v>29.935310000000001</c:v>
                </c:pt>
                <c:pt idx="9425">
                  <c:v>29.945589999999999</c:v>
                </c:pt>
                <c:pt idx="9426">
                  <c:v>29.95682</c:v>
                </c:pt>
                <c:pt idx="9427">
                  <c:v>29.966889999999999</c:v>
                </c:pt>
                <c:pt idx="9428">
                  <c:v>29.97767</c:v>
                </c:pt>
                <c:pt idx="9429">
                  <c:v>29.987909999999999</c:v>
                </c:pt>
                <c:pt idx="9430">
                  <c:v>29.998650000000001</c:v>
                </c:pt>
                <c:pt idx="9431">
                  <c:v>30.009160000000001</c:v>
                </c:pt>
                <c:pt idx="9432">
                  <c:v>30.019180000000002</c:v>
                </c:pt>
                <c:pt idx="9433">
                  <c:v>30.0291</c:v>
                </c:pt>
                <c:pt idx="9434">
                  <c:v>30.039480000000001</c:v>
                </c:pt>
                <c:pt idx="9435">
                  <c:v>30.05031</c:v>
                </c:pt>
                <c:pt idx="9436">
                  <c:v>30.060369999999999</c:v>
                </c:pt>
                <c:pt idx="9437">
                  <c:v>30.071149999999999</c:v>
                </c:pt>
                <c:pt idx="9438">
                  <c:v>30.081440000000001</c:v>
                </c:pt>
                <c:pt idx="9439">
                  <c:v>30.096440000000001</c:v>
                </c:pt>
                <c:pt idx="9440">
                  <c:v>30.106010000000001</c:v>
                </c:pt>
                <c:pt idx="9441">
                  <c:v>30.117370000000001</c:v>
                </c:pt>
                <c:pt idx="9442">
                  <c:v>30.127660000000002</c:v>
                </c:pt>
                <c:pt idx="9443">
                  <c:v>30.137229999999999</c:v>
                </c:pt>
                <c:pt idx="9444">
                  <c:v>30.148150000000001</c:v>
                </c:pt>
                <c:pt idx="9445">
                  <c:v>30.157440000000001</c:v>
                </c:pt>
                <c:pt idx="9446">
                  <c:v>30.16863</c:v>
                </c:pt>
                <c:pt idx="9447">
                  <c:v>30.17811</c:v>
                </c:pt>
                <c:pt idx="9448">
                  <c:v>30.189700000000002</c:v>
                </c:pt>
                <c:pt idx="9449">
                  <c:v>30.199670000000001</c:v>
                </c:pt>
                <c:pt idx="9450">
                  <c:v>30.209600000000002</c:v>
                </c:pt>
                <c:pt idx="9451">
                  <c:v>30.220510000000001</c:v>
                </c:pt>
                <c:pt idx="9452">
                  <c:v>30.230309999999999</c:v>
                </c:pt>
                <c:pt idx="9453">
                  <c:v>30.240010000000002</c:v>
                </c:pt>
                <c:pt idx="9454">
                  <c:v>30.249890000000001</c:v>
                </c:pt>
                <c:pt idx="9455">
                  <c:v>30.261800000000001</c:v>
                </c:pt>
                <c:pt idx="9456">
                  <c:v>30.272180000000002</c:v>
                </c:pt>
                <c:pt idx="9457">
                  <c:v>30.281649999999999</c:v>
                </c:pt>
                <c:pt idx="9458">
                  <c:v>30.292840000000002</c:v>
                </c:pt>
                <c:pt idx="9459">
                  <c:v>30.30358</c:v>
                </c:pt>
                <c:pt idx="9460">
                  <c:v>30.31269</c:v>
                </c:pt>
                <c:pt idx="9461">
                  <c:v>30.322980000000001</c:v>
                </c:pt>
                <c:pt idx="9462">
                  <c:v>30.333090000000002</c:v>
                </c:pt>
                <c:pt idx="9463">
                  <c:v>30.343959999999999</c:v>
                </c:pt>
                <c:pt idx="9464">
                  <c:v>30.354649999999999</c:v>
                </c:pt>
                <c:pt idx="9465">
                  <c:v>30.363410000000002</c:v>
                </c:pt>
                <c:pt idx="9466">
                  <c:v>30.374690000000001</c:v>
                </c:pt>
                <c:pt idx="9467">
                  <c:v>30.3843</c:v>
                </c:pt>
                <c:pt idx="9468">
                  <c:v>30.394539999999999</c:v>
                </c:pt>
                <c:pt idx="9469">
                  <c:v>30.406269999999999</c:v>
                </c:pt>
                <c:pt idx="9470">
                  <c:v>30.415480000000002</c:v>
                </c:pt>
                <c:pt idx="9471">
                  <c:v>30.425219999999999</c:v>
                </c:pt>
                <c:pt idx="9472">
                  <c:v>30.43506</c:v>
                </c:pt>
                <c:pt idx="9473">
                  <c:v>30.446200000000001</c:v>
                </c:pt>
                <c:pt idx="9474">
                  <c:v>30.456</c:v>
                </c:pt>
                <c:pt idx="9475">
                  <c:v>30.466730000000002</c:v>
                </c:pt>
                <c:pt idx="9476">
                  <c:v>30.47756</c:v>
                </c:pt>
                <c:pt idx="9477">
                  <c:v>30.487930000000002</c:v>
                </c:pt>
                <c:pt idx="9478">
                  <c:v>30.497910000000001</c:v>
                </c:pt>
                <c:pt idx="9479">
                  <c:v>30.50761</c:v>
                </c:pt>
                <c:pt idx="9480">
                  <c:v>30.518170000000001</c:v>
                </c:pt>
                <c:pt idx="9481">
                  <c:v>30.529040000000002</c:v>
                </c:pt>
                <c:pt idx="9482">
                  <c:v>30.539909999999999</c:v>
                </c:pt>
                <c:pt idx="9483">
                  <c:v>30.54993</c:v>
                </c:pt>
                <c:pt idx="9484">
                  <c:v>30.560210000000001</c:v>
                </c:pt>
                <c:pt idx="9485">
                  <c:v>30.570550000000001</c:v>
                </c:pt>
                <c:pt idx="9486">
                  <c:v>30.58061</c:v>
                </c:pt>
                <c:pt idx="9487">
                  <c:v>30.59121</c:v>
                </c:pt>
                <c:pt idx="9488">
                  <c:v>30.601050000000001</c:v>
                </c:pt>
                <c:pt idx="9489">
                  <c:v>30.611070000000002</c:v>
                </c:pt>
                <c:pt idx="9490">
                  <c:v>30.621220000000001</c:v>
                </c:pt>
                <c:pt idx="9491">
                  <c:v>30.63186</c:v>
                </c:pt>
                <c:pt idx="9492">
                  <c:v>30.641840000000002</c:v>
                </c:pt>
                <c:pt idx="9493">
                  <c:v>30.652479999999997</c:v>
                </c:pt>
                <c:pt idx="9494">
                  <c:v>30.662320000000001</c:v>
                </c:pt>
                <c:pt idx="9495">
                  <c:v>30.672519999999999</c:v>
                </c:pt>
                <c:pt idx="9496">
                  <c:v>30.684690000000003</c:v>
                </c:pt>
                <c:pt idx="9497">
                  <c:v>30.69417</c:v>
                </c:pt>
                <c:pt idx="9498">
                  <c:v>30.704549999999998</c:v>
                </c:pt>
                <c:pt idx="9499">
                  <c:v>30.715690000000002</c:v>
                </c:pt>
                <c:pt idx="9500">
                  <c:v>30.725569999999998</c:v>
                </c:pt>
                <c:pt idx="9501">
                  <c:v>30.73554</c:v>
                </c:pt>
                <c:pt idx="9502">
                  <c:v>30.746949999999998</c:v>
                </c:pt>
                <c:pt idx="9503">
                  <c:v>30.757199999999997</c:v>
                </c:pt>
                <c:pt idx="9504">
                  <c:v>30.766539999999999</c:v>
                </c:pt>
                <c:pt idx="9505">
                  <c:v>30.777050000000003</c:v>
                </c:pt>
                <c:pt idx="9506">
                  <c:v>30.787649999999999</c:v>
                </c:pt>
                <c:pt idx="9507">
                  <c:v>30.798029999999997</c:v>
                </c:pt>
                <c:pt idx="9508">
                  <c:v>30.807870000000001</c:v>
                </c:pt>
                <c:pt idx="9509">
                  <c:v>30.818739999999998</c:v>
                </c:pt>
                <c:pt idx="9510">
                  <c:v>30.829160000000002</c:v>
                </c:pt>
                <c:pt idx="9511">
                  <c:v>30.83999</c:v>
                </c:pt>
                <c:pt idx="9512">
                  <c:v>30.849919999999997</c:v>
                </c:pt>
                <c:pt idx="9513">
                  <c:v>30.85989</c:v>
                </c:pt>
                <c:pt idx="9514">
                  <c:v>30.870260000000002</c:v>
                </c:pt>
                <c:pt idx="9515">
                  <c:v>30.881500000000003</c:v>
                </c:pt>
                <c:pt idx="9516">
                  <c:v>30.891510000000004</c:v>
                </c:pt>
                <c:pt idx="9517">
                  <c:v>30.902070000000002</c:v>
                </c:pt>
                <c:pt idx="9518">
                  <c:v>30.912309999999998</c:v>
                </c:pt>
                <c:pt idx="9519">
                  <c:v>30.923320000000004</c:v>
                </c:pt>
                <c:pt idx="9520">
                  <c:v>30.933599999999998</c:v>
                </c:pt>
                <c:pt idx="9521">
                  <c:v>30.944789999999998</c:v>
                </c:pt>
                <c:pt idx="9522">
                  <c:v>30.954900000000002</c:v>
                </c:pt>
                <c:pt idx="9523">
                  <c:v>30.965180000000004</c:v>
                </c:pt>
                <c:pt idx="9524">
                  <c:v>30.975830000000002</c:v>
                </c:pt>
                <c:pt idx="9525">
                  <c:v>30.984639999999999</c:v>
                </c:pt>
                <c:pt idx="9526">
                  <c:v>30.995910000000002</c:v>
                </c:pt>
                <c:pt idx="9527">
                  <c:v>31.006059999999998</c:v>
                </c:pt>
                <c:pt idx="9528">
                  <c:v>31.016930000000002</c:v>
                </c:pt>
                <c:pt idx="9529">
                  <c:v>31.026910000000001</c:v>
                </c:pt>
                <c:pt idx="9530">
                  <c:v>31.037239999999997</c:v>
                </c:pt>
                <c:pt idx="9531">
                  <c:v>31.048200000000001</c:v>
                </c:pt>
                <c:pt idx="9532">
                  <c:v>31.058129999999998</c:v>
                </c:pt>
                <c:pt idx="9533">
                  <c:v>31.068950000000001</c:v>
                </c:pt>
                <c:pt idx="9534">
                  <c:v>31.079830000000001</c:v>
                </c:pt>
                <c:pt idx="9535">
                  <c:v>31.089890000000004</c:v>
                </c:pt>
                <c:pt idx="9536">
                  <c:v>31.100529999999999</c:v>
                </c:pt>
                <c:pt idx="9537">
                  <c:v>31.111319999999999</c:v>
                </c:pt>
                <c:pt idx="9538">
                  <c:v>31.120750000000001</c:v>
                </c:pt>
                <c:pt idx="9539">
                  <c:v>31.13167</c:v>
                </c:pt>
                <c:pt idx="9540">
                  <c:v>31.140509999999999</c:v>
                </c:pt>
                <c:pt idx="9541">
                  <c:v>31.15287</c:v>
                </c:pt>
                <c:pt idx="9542">
                  <c:v>31.162080000000003</c:v>
                </c:pt>
                <c:pt idx="9543">
                  <c:v>31.172899999999998</c:v>
                </c:pt>
                <c:pt idx="9544">
                  <c:v>31.183680000000003</c:v>
                </c:pt>
                <c:pt idx="9545">
                  <c:v>31.193840000000002</c:v>
                </c:pt>
                <c:pt idx="9546">
                  <c:v>31.203630000000004</c:v>
                </c:pt>
                <c:pt idx="9547">
                  <c:v>31.215310000000002</c:v>
                </c:pt>
                <c:pt idx="9548">
                  <c:v>31.225369999999998</c:v>
                </c:pt>
                <c:pt idx="9549">
                  <c:v>31.235210000000002</c:v>
                </c:pt>
                <c:pt idx="9550">
                  <c:v>31.24559</c:v>
                </c:pt>
                <c:pt idx="9551">
                  <c:v>31.256010000000003</c:v>
                </c:pt>
                <c:pt idx="9552">
                  <c:v>31.267099999999999</c:v>
                </c:pt>
                <c:pt idx="9553">
                  <c:v>31.277169999999998</c:v>
                </c:pt>
                <c:pt idx="9554">
                  <c:v>31.288170000000001</c:v>
                </c:pt>
                <c:pt idx="9555">
                  <c:v>31.297789999999999</c:v>
                </c:pt>
                <c:pt idx="9556">
                  <c:v>31.309379999999997</c:v>
                </c:pt>
                <c:pt idx="9557">
                  <c:v>31.31926</c:v>
                </c:pt>
                <c:pt idx="9558">
                  <c:v>31.329950000000004</c:v>
                </c:pt>
                <c:pt idx="9559">
                  <c:v>31.340150000000001</c:v>
                </c:pt>
                <c:pt idx="9560">
                  <c:v>31.350169999999999</c:v>
                </c:pt>
                <c:pt idx="9561">
                  <c:v>31.361710000000002</c:v>
                </c:pt>
                <c:pt idx="9562">
                  <c:v>31.370919999999998</c:v>
                </c:pt>
                <c:pt idx="9563">
                  <c:v>31.385429999999999</c:v>
                </c:pt>
                <c:pt idx="9564">
                  <c:v>31.396839999999997</c:v>
                </c:pt>
                <c:pt idx="9565">
                  <c:v>31.407350000000001</c:v>
                </c:pt>
                <c:pt idx="9566">
                  <c:v>31.417639999999999</c:v>
                </c:pt>
                <c:pt idx="9567">
                  <c:v>31.427210000000002</c:v>
                </c:pt>
                <c:pt idx="9568">
                  <c:v>31.437809999999999</c:v>
                </c:pt>
                <c:pt idx="9569">
                  <c:v>31.448590000000003</c:v>
                </c:pt>
                <c:pt idx="9570">
                  <c:v>31.457929999999998</c:v>
                </c:pt>
                <c:pt idx="9571">
                  <c:v>31.469700000000003</c:v>
                </c:pt>
                <c:pt idx="9572">
                  <c:v>31.479590000000002</c:v>
                </c:pt>
                <c:pt idx="9573">
                  <c:v>31.489240000000002</c:v>
                </c:pt>
                <c:pt idx="9574">
                  <c:v>31.499760000000002</c:v>
                </c:pt>
                <c:pt idx="9575">
                  <c:v>31.511389999999999</c:v>
                </c:pt>
                <c:pt idx="9576">
                  <c:v>31.520910000000001</c:v>
                </c:pt>
                <c:pt idx="9577">
                  <c:v>31.530479999999997</c:v>
                </c:pt>
                <c:pt idx="9578">
                  <c:v>31.542160000000003</c:v>
                </c:pt>
                <c:pt idx="9579">
                  <c:v>31.551819999999999</c:v>
                </c:pt>
                <c:pt idx="9580">
                  <c:v>31.563139999999997</c:v>
                </c:pt>
                <c:pt idx="9581">
                  <c:v>31.57253</c:v>
                </c:pt>
                <c:pt idx="9582">
                  <c:v>31.582500000000003</c:v>
                </c:pt>
                <c:pt idx="9583">
                  <c:v>31.59252</c:v>
                </c:pt>
                <c:pt idx="9584">
                  <c:v>31.603120000000004</c:v>
                </c:pt>
                <c:pt idx="9585">
                  <c:v>31.613410000000002</c:v>
                </c:pt>
                <c:pt idx="9586">
                  <c:v>31.624499999999998</c:v>
                </c:pt>
                <c:pt idx="9587">
                  <c:v>31.633890000000001</c:v>
                </c:pt>
                <c:pt idx="9588">
                  <c:v>31.644219999999997</c:v>
                </c:pt>
                <c:pt idx="9589">
                  <c:v>31.654740000000004</c:v>
                </c:pt>
                <c:pt idx="9590">
                  <c:v>31.66516</c:v>
                </c:pt>
                <c:pt idx="9591">
                  <c:v>31.675130000000003</c:v>
                </c:pt>
                <c:pt idx="9592">
                  <c:v>31.686230000000002</c:v>
                </c:pt>
                <c:pt idx="9593">
                  <c:v>31.696199999999997</c:v>
                </c:pt>
                <c:pt idx="9594">
                  <c:v>31.706620000000001</c:v>
                </c:pt>
                <c:pt idx="9595">
                  <c:v>31.717219999999998</c:v>
                </c:pt>
                <c:pt idx="9596">
                  <c:v>31.727600000000002</c:v>
                </c:pt>
                <c:pt idx="9597">
                  <c:v>31.737259999999999</c:v>
                </c:pt>
                <c:pt idx="9598">
                  <c:v>31.747680000000003</c:v>
                </c:pt>
                <c:pt idx="9599">
                  <c:v>31.758369999999999</c:v>
                </c:pt>
                <c:pt idx="9600">
                  <c:v>31.767040000000001</c:v>
                </c:pt>
                <c:pt idx="9601">
                  <c:v>31.77899</c:v>
                </c:pt>
                <c:pt idx="9602">
                  <c:v>31.789140000000003</c:v>
                </c:pt>
                <c:pt idx="9603">
                  <c:v>31.7988</c:v>
                </c:pt>
                <c:pt idx="9604">
                  <c:v>31.809089999999998</c:v>
                </c:pt>
                <c:pt idx="9605">
                  <c:v>31.820050000000002</c:v>
                </c:pt>
                <c:pt idx="9606">
                  <c:v>31.83043</c:v>
                </c:pt>
                <c:pt idx="9607">
                  <c:v>31.840170000000001</c:v>
                </c:pt>
                <c:pt idx="9608">
                  <c:v>31.848889999999997</c:v>
                </c:pt>
                <c:pt idx="9609">
                  <c:v>31.867040000000003</c:v>
                </c:pt>
                <c:pt idx="9610">
                  <c:v>31.881549999999997</c:v>
                </c:pt>
                <c:pt idx="9611">
                  <c:v>31.892189999999999</c:v>
                </c:pt>
                <c:pt idx="9612">
                  <c:v>31.902169999999998</c:v>
                </c:pt>
                <c:pt idx="9613">
                  <c:v>31.91245</c:v>
                </c:pt>
                <c:pt idx="9614">
                  <c:v>31.923140000000004</c:v>
                </c:pt>
                <c:pt idx="9615">
                  <c:v>31.933480000000003</c:v>
                </c:pt>
                <c:pt idx="9616">
                  <c:v>31.943489999999997</c:v>
                </c:pt>
                <c:pt idx="9617">
                  <c:v>31.954140000000002</c:v>
                </c:pt>
                <c:pt idx="9618">
                  <c:v>31.964649999999999</c:v>
                </c:pt>
                <c:pt idx="9619">
                  <c:v>31.974040000000002</c:v>
                </c:pt>
                <c:pt idx="9620">
                  <c:v>31.98518</c:v>
                </c:pt>
                <c:pt idx="9621">
                  <c:v>31.995150000000002</c:v>
                </c:pt>
                <c:pt idx="9622">
                  <c:v>32.005670000000002</c:v>
                </c:pt>
                <c:pt idx="9623">
                  <c:v>32.016040000000004</c:v>
                </c:pt>
                <c:pt idx="9624">
                  <c:v>32.026510000000002</c:v>
                </c:pt>
                <c:pt idx="9625">
                  <c:v>32.036799999999999</c:v>
                </c:pt>
                <c:pt idx="9626">
                  <c:v>32.046900000000001</c:v>
                </c:pt>
                <c:pt idx="9627">
                  <c:v>32.057600000000001</c:v>
                </c:pt>
                <c:pt idx="9628">
                  <c:v>32.067840000000004</c:v>
                </c:pt>
                <c:pt idx="9629">
                  <c:v>32.077849999999998</c:v>
                </c:pt>
                <c:pt idx="9630">
                  <c:v>32.088549999999998</c:v>
                </c:pt>
                <c:pt idx="9631">
                  <c:v>32.09937</c:v>
                </c:pt>
                <c:pt idx="9632">
                  <c:v>32.109209999999997</c:v>
                </c:pt>
                <c:pt idx="9633">
                  <c:v>32.119680000000002</c:v>
                </c:pt>
                <c:pt idx="9634">
                  <c:v>32.129960000000004</c:v>
                </c:pt>
                <c:pt idx="9635">
                  <c:v>32.140120000000003</c:v>
                </c:pt>
                <c:pt idx="9636">
                  <c:v>32.150669999999998</c:v>
                </c:pt>
                <c:pt idx="9637">
                  <c:v>32.160829999999997</c:v>
                </c:pt>
                <c:pt idx="9638">
                  <c:v>32.171109999999999</c:v>
                </c:pt>
                <c:pt idx="9639">
                  <c:v>32.181350000000002</c:v>
                </c:pt>
                <c:pt idx="9640">
                  <c:v>32.19218</c:v>
                </c:pt>
                <c:pt idx="9641">
                  <c:v>32.202600000000004</c:v>
                </c:pt>
                <c:pt idx="9642">
                  <c:v>32.212490000000003</c:v>
                </c:pt>
                <c:pt idx="9643">
                  <c:v>32.222819999999999</c:v>
                </c:pt>
                <c:pt idx="9644">
                  <c:v>32.23301</c:v>
                </c:pt>
                <c:pt idx="9645">
                  <c:v>32.244070000000001</c:v>
                </c:pt>
                <c:pt idx="9646">
                  <c:v>32.254040000000003</c:v>
                </c:pt>
                <c:pt idx="9647">
                  <c:v>32.264279999999999</c:v>
                </c:pt>
                <c:pt idx="9648">
                  <c:v>32.274610000000003</c:v>
                </c:pt>
                <c:pt idx="9649">
                  <c:v>32.285350000000001</c:v>
                </c:pt>
                <c:pt idx="9650">
                  <c:v>32.295679999999997</c:v>
                </c:pt>
                <c:pt idx="9651">
                  <c:v>32.30583</c:v>
                </c:pt>
                <c:pt idx="9652">
                  <c:v>32.316079999999999</c:v>
                </c:pt>
                <c:pt idx="9653">
                  <c:v>32.326450000000001</c:v>
                </c:pt>
                <c:pt idx="9654">
                  <c:v>32.336559999999999</c:v>
                </c:pt>
                <c:pt idx="9655">
                  <c:v>32.347250000000003</c:v>
                </c:pt>
                <c:pt idx="9656">
                  <c:v>32.357900000000001</c:v>
                </c:pt>
                <c:pt idx="9657">
                  <c:v>32.368099999999998</c:v>
                </c:pt>
                <c:pt idx="9658">
                  <c:v>32.378740000000001</c:v>
                </c:pt>
                <c:pt idx="9659">
                  <c:v>32.388710000000003</c:v>
                </c:pt>
                <c:pt idx="9660">
                  <c:v>32.399090000000001</c:v>
                </c:pt>
                <c:pt idx="9661">
                  <c:v>32.409379999999999</c:v>
                </c:pt>
                <c:pt idx="9662">
                  <c:v>32.419400000000003</c:v>
                </c:pt>
                <c:pt idx="9663">
                  <c:v>32.430219999999998</c:v>
                </c:pt>
                <c:pt idx="9664">
                  <c:v>32.442979999999999</c:v>
                </c:pt>
                <c:pt idx="9665">
                  <c:v>32.453670000000002</c:v>
                </c:pt>
                <c:pt idx="9666">
                  <c:v>32.463509999999999</c:v>
                </c:pt>
                <c:pt idx="9667">
                  <c:v>32.473750000000003</c:v>
                </c:pt>
                <c:pt idx="9668">
                  <c:v>32.484490000000001</c:v>
                </c:pt>
                <c:pt idx="9669">
                  <c:v>32.495040000000003</c:v>
                </c:pt>
                <c:pt idx="9670">
                  <c:v>32.505380000000002</c:v>
                </c:pt>
                <c:pt idx="9671">
                  <c:v>32.516249999999999</c:v>
                </c:pt>
                <c:pt idx="9672">
                  <c:v>32.526090000000003</c:v>
                </c:pt>
                <c:pt idx="9673">
                  <c:v>32.53651</c:v>
                </c:pt>
                <c:pt idx="9674">
                  <c:v>32.546970000000002</c:v>
                </c:pt>
                <c:pt idx="9675">
                  <c:v>32.55735</c:v>
                </c:pt>
                <c:pt idx="9676">
                  <c:v>32.567410000000002</c:v>
                </c:pt>
                <c:pt idx="9677">
                  <c:v>32.57779</c:v>
                </c:pt>
                <c:pt idx="9678">
                  <c:v>32.588480000000004</c:v>
                </c:pt>
                <c:pt idx="9679">
                  <c:v>32.598590000000002</c:v>
                </c:pt>
                <c:pt idx="9680">
                  <c:v>32.60915</c:v>
                </c:pt>
                <c:pt idx="9681">
                  <c:v>32.619520000000001</c:v>
                </c:pt>
                <c:pt idx="9682">
                  <c:v>32.629759999999997</c:v>
                </c:pt>
                <c:pt idx="9683">
                  <c:v>32.639830000000003</c:v>
                </c:pt>
                <c:pt idx="9684">
                  <c:v>32.650700000000001</c:v>
                </c:pt>
                <c:pt idx="9685">
                  <c:v>32.660760000000003</c:v>
                </c:pt>
                <c:pt idx="9686">
                  <c:v>32.67145</c:v>
                </c:pt>
                <c:pt idx="9687">
                  <c:v>32.681200000000004</c:v>
                </c:pt>
                <c:pt idx="9688">
                  <c:v>32.69126</c:v>
                </c:pt>
                <c:pt idx="9689">
                  <c:v>32.702220000000004</c:v>
                </c:pt>
                <c:pt idx="9690">
                  <c:v>32.713320000000003</c:v>
                </c:pt>
                <c:pt idx="9691">
                  <c:v>32.723610000000001</c:v>
                </c:pt>
                <c:pt idx="9692">
                  <c:v>32.733400000000003</c:v>
                </c:pt>
                <c:pt idx="9693">
                  <c:v>32.744</c:v>
                </c:pt>
                <c:pt idx="9694">
                  <c:v>32.754510000000003</c:v>
                </c:pt>
                <c:pt idx="9695">
                  <c:v>32.764620000000001</c:v>
                </c:pt>
                <c:pt idx="9696">
                  <c:v>32.774950000000004</c:v>
                </c:pt>
                <c:pt idx="9697">
                  <c:v>32.785510000000002</c:v>
                </c:pt>
                <c:pt idx="9698">
                  <c:v>32.79589</c:v>
                </c:pt>
                <c:pt idx="9699">
                  <c:v>32.806080000000001</c:v>
                </c:pt>
                <c:pt idx="9700">
                  <c:v>32.81615</c:v>
                </c:pt>
                <c:pt idx="9701">
                  <c:v>32.826610000000002</c:v>
                </c:pt>
                <c:pt idx="9702">
                  <c:v>32.83663</c:v>
                </c:pt>
                <c:pt idx="9703">
                  <c:v>32.847369999999998</c:v>
                </c:pt>
                <c:pt idx="9704">
                  <c:v>32.857430000000001</c:v>
                </c:pt>
                <c:pt idx="9705">
                  <c:v>32.867269999999998</c:v>
                </c:pt>
                <c:pt idx="9706">
                  <c:v>32.87809</c:v>
                </c:pt>
                <c:pt idx="9707">
                  <c:v>32.888109999999998</c:v>
                </c:pt>
                <c:pt idx="9708">
                  <c:v>32.898940000000003</c:v>
                </c:pt>
                <c:pt idx="9709">
                  <c:v>32.909219999999998</c:v>
                </c:pt>
                <c:pt idx="9710">
                  <c:v>32.919559999999997</c:v>
                </c:pt>
                <c:pt idx="9711">
                  <c:v>32.930430000000001</c:v>
                </c:pt>
                <c:pt idx="9712">
                  <c:v>32.940220000000004</c:v>
                </c:pt>
                <c:pt idx="9713">
                  <c:v>32.95046</c:v>
                </c:pt>
                <c:pt idx="9714">
                  <c:v>32.960749999999997</c:v>
                </c:pt>
                <c:pt idx="9715">
                  <c:v>32.9709</c:v>
                </c:pt>
                <c:pt idx="9716">
                  <c:v>32.981320000000004</c:v>
                </c:pt>
                <c:pt idx="9717">
                  <c:v>32.991300000000003</c:v>
                </c:pt>
                <c:pt idx="9718">
                  <c:v>33.001539999999999</c:v>
                </c:pt>
                <c:pt idx="9719">
                  <c:v>33.011690000000002</c:v>
                </c:pt>
                <c:pt idx="9720">
                  <c:v>33.02252</c:v>
                </c:pt>
                <c:pt idx="9721">
                  <c:v>33.032400000000003</c:v>
                </c:pt>
                <c:pt idx="9722">
                  <c:v>33.043050000000001</c:v>
                </c:pt>
                <c:pt idx="9723">
                  <c:v>33.053379999999997</c:v>
                </c:pt>
                <c:pt idx="9724">
                  <c:v>33.06362</c:v>
                </c:pt>
                <c:pt idx="9725">
                  <c:v>33.073369999999997</c:v>
                </c:pt>
                <c:pt idx="9726">
                  <c:v>33.084240000000001</c:v>
                </c:pt>
                <c:pt idx="9727">
                  <c:v>33.094300000000004</c:v>
                </c:pt>
                <c:pt idx="9728">
                  <c:v>33.104320000000001</c:v>
                </c:pt>
                <c:pt idx="9729">
                  <c:v>33.114649999999997</c:v>
                </c:pt>
                <c:pt idx="9730">
                  <c:v>33.125030000000002</c:v>
                </c:pt>
                <c:pt idx="9731">
                  <c:v>33.134869999999999</c:v>
                </c:pt>
                <c:pt idx="9732">
                  <c:v>33.145060000000001</c:v>
                </c:pt>
                <c:pt idx="9733">
                  <c:v>33.155529999999999</c:v>
                </c:pt>
                <c:pt idx="9734">
                  <c:v>33.166359999999997</c:v>
                </c:pt>
                <c:pt idx="9735">
                  <c:v>33.17642</c:v>
                </c:pt>
                <c:pt idx="9736">
                  <c:v>33.186439999999997</c:v>
                </c:pt>
                <c:pt idx="9737">
                  <c:v>33.197940000000003</c:v>
                </c:pt>
                <c:pt idx="9738">
                  <c:v>33.207639999999998</c:v>
                </c:pt>
                <c:pt idx="9739">
                  <c:v>33.21743</c:v>
                </c:pt>
                <c:pt idx="9740">
                  <c:v>33.228209999999997</c:v>
                </c:pt>
                <c:pt idx="9741">
                  <c:v>33.238500000000002</c:v>
                </c:pt>
                <c:pt idx="9742">
                  <c:v>33.248429999999999</c:v>
                </c:pt>
                <c:pt idx="9743">
                  <c:v>33.258940000000003</c:v>
                </c:pt>
                <c:pt idx="9744">
                  <c:v>33.269179999999999</c:v>
                </c:pt>
                <c:pt idx="9745">
                  <c:v>33.281399999999998</c:v>
                </c:pt>
                <c:pt idx="9746">
                  <c:v>33.287379999999999</c:v>
                </c:pt>
                <c:pt idx="9747">
                  <c:v>33.28904</c:v>
                </c:pt>
                <c:pt idx="9748">
                  <c:v>33.287109999999998</c:v>
                </c:pt>
                <c:pt idx="9749">
                  <c:v>33.284950000000002</c:v>
                </c:pt>
                <c:pt idx="9750">
                  <c:v>33.28275</c:v>
                </c:pt>
                <c:pt idx="9751">
                  <c:v>33.280459999999998</c:v>
                </c:pt>
                <c:pt idx="9752">
                  <c:v>33.2761</c:v>
                </c:pt>
                <c:pt idx="9753">
                  <c:v>33.273360000000004</c:v>
                </c:pt>
                <c:pt idx="9754">
                  <c:v>33.271380000000001</c:v>
                </c:pt>
                <c:pt idx="9755">
                  <c:v>33.268279999999997</c:v>
                </c:pt>
                <c:pt idx="9756">
                  <c:v>33.265810000000002</c:v>
                </c:pt>
                <c:pt idx="9757">
                  <c:v>33.26294</c:v>
                </c:pt>
                <c:pt idx="9758">
                  <c:v>33.260469999999998</c:v>
                </c:pt>
                <c:pt idx="9759">
                  <c:v>33.258180000000003</c:v>
                </c:pt>
                <c:pt idx="9760">
                  <c:v>33.255839999999999</c:v>
                </c:pt>
                <c:pt idx="9761">
                  <c:v>33.253419999999998</c:v>
                </c:pt>
                <c:pt idx="9762">
                  <c:v>33.250410000000002</c:v>
                </c:pt>
                <c:pt idx="9763">
                  <c:v>33.247889999999998</c:v>
                </c:pt>
                <c:pt idx="9764">
                  <c:v>33.245640000000002</c:v>
                </c:pt>
                <c:pt idx="9765">
                  <c:v>33.242719999999998</c:v>
                </c:pt>
                <c:pt idx="9766">
                  <c:v>33.240790000000004</c:v>
                </c:pt>
                <c:pt idx="9767">
                  <c:v>33.23751</c:v>
                </c:pt>
                <c:pt idx="9768">
                  <c:v>33.235669999999999</c:v>
                </c:pt>
                <c:pt idx="9769">
                  <c:v>33.233249999999998</c:v>
                </c:pt>
                <c:pt idx="9770">
                  <c:v>33.23095</c:v>
                </c:pt>
                <c:pt idx="9771">
                  <c:v>33.228259999999999</c:v>
                </c:pt>
                <c:pt idx="9772">
                  <c:v>33.226100000000002</c:v>
                </c:pt>
                <c:pt idx="9773">
                  <c:v>33.223320000000001</c:v>
                </c:pt>
                <c:pt idx="9774">
                  <c:v>33.220489999999998</c:v>
                </c:pt>
                <c:pt idx="9775">
                  <c:v>33.217660000000002</c:v>
                </c:pt>
                <c:pt idx="9776">
                  <c:v>33.214869999999998</c:v>
                </c:pt>
                <c:pt idx="9777">
                  <c:v>33.212989999999998</c:v>
                </c:pt>
                <c:pt idx="9778">
                  <c:v>33.209530000000001</c:v>
                </c:pt>
                <c:pt idx="9779">
                  <c:v>33.207729999999998</c:v>
                </c:pt>
                <c:pt idx="9780">
                  <c:v>33.204900000000002</c:v>
                </c:pt>
                <c:pt idx="9781">
                  <c:v>33.202159999999999</c:v>
                </c:pt>
                <c:pt idx="9782">
                  <c:v>33.199640000000002</c:v>
                </c:pt>
                <c:pt idx="9783">
                  <c:v>33.19735</c:v>
                </c:pt>
                <c:pt idx="9784">
                  <c:v>33.194299999999998</c:v>
                </c:pt>
                <c:pt idx="9785">
                  <c:v>33.191330000000001</c:v>
                </c:pt>
                <c:pt idx="9786">
                  <c:v>33.18909</c:v>
                </c:pt>
                <c:pt idx="9787">
                  <c:v>33.186349999999997</c:v>
                </c:pt>
                <c:pt idx="9788">
                  <c:v>33.184150000000002</c:v>
                </c:pt>
                <c:pt idx="9789">
                  <c:v>33.181269999999998</c:v>
                </c:pt>
                <c:pt idx="9790">
                  <c:v>33.178440000000002</c:v>
                </c:pt>
                <c:pt idx="9791">
                  <c:v>33.17539</c:v>
                </c:pt>
                <c:pt idx="9792">
                  <c:v>33.172829999999998</c:v>
                </c:pt>
                <c:pt idx="9793">
                  <c:v>33.169910000000002</c:v>
                </c:pt>
                <c:pt idx="9794">
                  <c:v>33.167929999999998</c:v>
                </c:pt>
                <c:pt idx="9795">
                  <c:v>33.165140000000001</c:v>
                </c:pt>
                <c:pt idx="9796">
                  <c:v>33.161769999999997</c:v>
                </c:pt>
                <c:pt idx="9797">
                  <c:v>33.159480000000002</c:v>
                </c:pt>
                <c:pt idx="9798">
                  <c:v>33.156739999999999</c:v>
                </c:pt>
                <c:pt idx="9799">
                  <c:v>33.154589999999999</c:v>
                </c:pt>
                <c:pt idx="9800">
                  <c:v>33.151620000000001</c:v>
                </c:pt>
                <c:pt idx="9801">
                  <c:v>33.148569999999999</c:v>
                </c:pt>
                <c:pt idx="9802">
                  <c:v>33.145740000000004</c:v>
                </c:pt>
                <c:pt idx="9803">
                  <c:v>33.143630000000002</c:v>
                </c:pt>
                <c:pt idx="9804">
                  <c:v>33.140259999999998</c:v>
                </c:pt>
                <c:pt idx="9805">
                  <c:v>33.138370000000002</c:v>
                </c:pt>
                <c:pt idx="9806">
                  <c:v>33.135089999999998</c:v>
                </c:pt>
                <c:pt idx="9807">
                  <c:v>33.132710000000003</c:v>
                </c:pt>
                <c:pt idx="9808">
                  <c:v>33.130600000000001</c:v>
                </c:pt>
                <c:pt idx="9809">
                  <c:v>33.127810000000004</c:v>
                </c:pt>
                <c:pt idx="9810">
                  <c:v>33.125160000000001</c:v>
                </c:pt>
                <c:pt idx="9811">
                  <c:v>33.121659999999999</c:v>
                </c:pt>
                <c:pt idx="9812">
                  <c:v>33.119190000000003</c:v>
                </c:pt>
                <c:pt idx="9813">
                  <c:v>33.116579999999999</c:v>
                </c:pt>
                <c:pt idx="9814">
                  <c:v>33.114249999999998</c:v>
                </c:pt>
                <c:pt idx="9815">
                  <c:v>33.111730000000001</c:v>
                </c:pt>
                <c:pt idx="9816">
                  <c:v>33.108229999999999</c:v>
                </c:pt>
                <c:pt idx="9817">
                  <c:v>33.106030000000004</c:v>
                </c:pt>
                <c:pt idx="9818">
                  <c:v>33.104050000000001</c:v>
                </c:pt>
                <c:pt idx="9819">
                  <c:v>33.101309999999998</c:v>
                </c:pt>
                <c:pt idx="9820">
                  <c:v>33.097720000000002</c:v>
                </c:pt>
                <c:pt idx="9821">
                  <c:v>33.096139999999998</c:v>
                </c:pt>
                <c:pt idx="9822">
                  <c:v>33.093629999999997</c:v>
                </c:pt>
                <c:pt idx="9823">
                  <c:v>33.091380000000001</c:v>
                </c:pt>
                <c:pt idx="9824">
                  <c:v>33.087609999999998</c:v>
                </c:pt>
                <c:pt idx="9825">
                  <c:v>33.085270000000001</c:v>
                </c:pt>
                <c:pt idx="9826">
                  <c:v>33.081949999999999</c:v>
                </c:pt>
                <c:pt idx="9827">
                  <c:v>33.080420000000004</c:v>
                </c:pt>
                <c:pt idx="9828">
                  <c:v>33.07705</c:v>
                </c:pt>
                <c:pt idx="9829">
                  <c:v>33.074269999999999</c:v>
                </c:pt>
                <c:pt idx="9830">
                  <c:v>33.071930000000002</c:v>
                </c:pt>
                <c:pt idx="9831">
                  <c:v>33.069420000000001</c:v>
                </c:pt>
                <c:pt idx="9832">
                  <c:v>33.067169999999997</c:v>
                </c:pt>
                <c:pt idx="9833">
                  <c:v>33.06465</c:v>
                </c:pt>
                <c:pt idx="9834">
                  <c:v>33.062089999999998</c:v>
                </c:pt>
                <c:pt idx="9835">
                  <c:v>33.058900000000001</c:v>
                </c:pt>
                <c:pt idx="9836">
                  <c:v>33.055889999999998</c:v>
                </c:pt>
                <c:pt idx="9837">
                  <c:v>33.053649999999998</c:v>
                </c:pt>
                <c:pt idx="9838">
                  <c:v>33.051400000000001</c:v>
                </c:pt>
                <c:pt idx="9839">
                  <c:v>33.048389999999998</c:v>
                </c:pt>
                <c:pt idx="9840">
                  <c:v>33.045650000000002</c:v>
                </c:pt>
                <c:pt idx="9841">
                  <c:v>33.043410000000002</c:v>
                </c:pt>
                <c:pt idx="9842">
                  <c:v>33.041110000000003</c:v>
                </c:pt>
                <c:pt idx="9843">
                  <c:v>33.038420000000002</c:v>
                </c:pt>
                <c:pt idx="9844">
                  <c:v>33.035899999999998</c:v>
                </c:pt>
                <c:pt idx="9845">
                  <c:v>33.033389999999997</c:v>
                </c:pt>
                <c:pt idx="9846">
                  <c:v>33.030149999999999</c:v>
                </c:pt>
                <c:pt idx="9847">
                  <c:v>33.028089999999999</c:v>
                </c:pt>
                <c:pt idx="9848">
                  <c:v>33.024900000000002</c:v>
                </c:pt>
                <c:pt idx="9849">
                  <c:v>33.023510000000002</c:v>
                </c:pt>
                <c:pt idx="9850">
                  <c:v>33.020499999999998</c:v>
                </c:pt>
                <c:pt idx="9851">
                  <c:v>33.017850000000003</c:v>
                </c:pt>
                <c:pt idx="9852">
                  <c:v>33.015149999999998</c:v>
                </c:pt>
                <c:pt idx="9853">
                  <c:v>33.013080000000002</c:v>
                </c:pt>
                <c:pt idx="9854">
                  <c:v>33.011330000000001</c:v>
                </c:pt>
                <c:pt idx="9855">
                  <c:v>33.009039999999999</c:v>
                </c:pt>
                <c:pt idx="9856">
                  <c:v>33.008459999999999</c:v>
                </c:pt>
                <c:pt idx="9857">
                  <c:v>33.006349999999998</c:v>
                </c:pt>
                <c:pt idx="9858">
                  <c:v>33.004550000000002</c:v>
                </c:pt>
                <c:pt idx="9859">
                  <c:v>33.003740000000001</c:v>
                </c:pt>
                <c:pt idx="9860">
                  <c:v>33.000729999999997</c:v>
                </c:pt>
                <c:pt idx="9861">
                  <c:v>32.999520000000004</c:v>
                </c:pt>
                <c:pt idx="9862">
                  <c:v>32.997450000000001</c:v>
                </c:pt>
                <c:pt idx="9863">
                  <c:v>32.994579999999999</c:v>
                </c:pt>
                <c:pt idx="9864">
                  <c:v>32.991750000000003</c:v>
                </c:pt>
                <c:pt idx="9865">
                  <c:v>32.99053</c:v>
                </c:pt>
                <c:pt idx="9866">
                  <c:v>32.988599999999998</c:v>
                </c:pt>
                <c:pt idx="9867">
                  <c:v>32.986710000000002</c:v>
                </c:pt>
                <c:pt idx="9868">
                  <c:v>32.984960000000001</c:v>
                </c:pt>
                <c:pt idx="9869">
                  <c:v>32.983789999999999</c:v>
                </c:pt>
                <c:pt idx="9870">
                  <c:v>32.982759999999999</c:v>
                </c:pt>
                <c:pt idx="9871">
                  <c:v>32.981549999999999</c:v>
                </c:pt>
                <c:pt idx="9872">
                  <c:v>32.981320000000004</c:v>
                </c:pt>
                <c:pt idx="9873">
                  <c:v>32.979390000000002</c:v>
                </c:pt>
                <c:pt idx="9874">
                  <c:v>32.976700000000001</c:v>
                </c:pt>
                <c:pt idx="9875">
                  <c:v>32.974180000000004</c:v>
                </c:pt>
                <c:pt idx="9876">
                  <c:v>32.971620000000001</c:v>
                </c:pt>
                <c:pt idx="9877">
                  <c:v>32.969819999999999</c:v>
                </c:pt>
                <c:pt idx="9878">
                  <c:v>32.966590000000004</c:v>
                </c:pt>
                <c:pt idx="9879">
                  <c:v>32.96434</c:v>
                </c:pt>
                <c:pt idx="9880">
                  <c:v>32.961959999999998</c:v>
                </c:pt>
                <c:pt idx="9881">
                  <c:v>32.960480000000004</c:v>
                </c:pt>
                <c:pt idx="9882">
                  <c:v>32.957380000000001</c:v>
                </c:pt>
                <c:pt idx="9883">
                  <c:v>32.954860000000004</c:v>
                </c:pt>
                <c:pt idx="9884">
                  <c:v>32.952620000000003</c:v>
                </c:pt>
                <c:pt idx="9885">
                  <c:v>32.95185</c:v>
                </c:pt>
                <c:pt idx="9886">
                  <c:v>32.948259999999998</c:v>
                </c:pt>
                <c:pt idx="9887">
                  <c:v>32.945929999999997</c:v>
                </c:pt>
                <c:pt idx="9888">
                  <c:v>32.945570000000004</c:v>
                </c:pt>
                <c:pt idx="9889">
                  <c:v>32.9435</c:v>
                </c:pt>
                <c:pt idx="9890">
                  <c:v>32.941609999999997</c:v>
                </c:pt>
                <c:pt idx="9891">
                  <c:v>32.940759999999997</c:v>
                </c:pt>
                <c:pt idx="9892">
                  <c:v>32.939190000000004</c:v>
                </c:pt>
                <c:pt idx="9893">
                  <c:v>32.939370000000004</c:v>
                </c:pt>
                <c:pt idx="9894">
                  <c:v>32.938830000000003</c:v>
                </c:pt>
                <c:pt idx="9895">
                  <c:v>32.938780000000001</c:v>
                </c:pt>
                <c:pt idx="9896">
                  <c:v>32.938780000000001</c:v>
                </c:pt>
                <c:pt idx="9897">
                  <c:v>32.938780000000001</c:v>
                </c:pt>
                <c:pt idx="9898">
                  <c:v>32.938780000000001</c:v>
                </c:pt>
                <c:pt idx="9899">
                  <c:v>32.938780000000001</c:v>
                </c:pt>
                <c:pt idx="9900">
                  <c:v>32.938780000000001</c:v>
                </c:pt>
                <c:pt idx="9901">
                  <c:v>32.937260000000002</c:v>
                </c:pt>
                <c:pt idx="9902">
                  <c:v>32.935009999999998</c:v>
                </c:pt>
                <c:pt idx="9903">
                  <c:v>32.934020000000004</c:v>
                </c:pt>
                <c:pt idx="9904">
                  <c:v>32.932000000000002</c:v>
                </c:pt>
                <c:pt idx="9905">
                  <c:v>32.92998</c:v>
                </c:pt>
                <c:pt idx="9906">
                  <c:v>32.9285</c:v>
                </c:pt>
                <c:pt idx="9907">
                  <c:v>32.926290000000002</c:v>
                </c:pt>
                <c:pt idx="9908">
                  <c:v>32.925400000000003</c:v>
                </c:pt>
                <c:pt idx="9909">
                  <c:v>32.92445</c:v>
                </c:pt>
                <c:pt idx="9910">
                  <c:v>32.922069999999998</c:v>
                </c:pt>
                <c:pt idx="9911">
                  <c:v>32.920900000000003</c:v>
                </c:pt>
                <c:pt idx="9912">
                  <c:v>32.920900000000003</c:v>
                </c:pt>
              </c:numCache>
            </c:numRef>
          </c:xVal>
          <c:yVal>
            <c:numRef>
              <c:f>'11_400'!$E$21:$E$9933</c:f>
              <c:numCache>
                <c:formatCode>General</c:formatCode>
                <c:ptCount val="9913"/>
                <c:pt idx="0">
                  <c:v>0.52795999999999998</c:v>
                </c:pt>
                <c:pt idx="1">
                  <c:v>0.52795999999999998</c:v>
                </c:pt>
                <c:pt idx="2">
                  <c:v>0.52676000000000001</c:v>
                </c:pt>
                <c:pt idx="3">
                  <c:v>0.52795999999999998</c:v>
                </c:pt>
                <c:pt idx="4">
                  <c:v>0.52915999999999996</c:v>
                </c:pt>
                <c:pt idx="5">
                  <c:v>0.52915999999999996</c:v>
                </c:pt>
                <c:pt idx="6">
                  <c:v>0.52915999999999996</c:v>
                </c:pt>
                <c:pt idx="7">
                  <c:v>0.52795999999999998</c:v>
                </c:pt>
                <c:pt idx="8">
                  <c:v>0.52795999999999998</c:v>
                </c:pt>
                <c:pt idx="9">
                  <c:v>0.52676000000000001</c:v>
                </c:pt>
                <c:pt idx="10">
                  <c:v>0.52676000000000001</c:v>
                </c:pt>
                <c:pt idx="11">
                  <c:v>0.52556000000000003</c:v>
                </c:pt>
                <c:pt idx="12">
                  <c:v>0.52556000000000003</c:v>
                </c:pt>
                <c:pt idx="13">
                  <c:v>0.52556000000000003</c:v>
                </c:pt>
                <c:pt idx="14">
                  <c:v>0.52676000000000001</c:v>
                </c:pt>
                <c:pt idx="15">
                  <c:v>0.52676000000000001</c:v>
                </c:pt>
                <c:pt idx="16">
                  <c:v>0.52676000000000001</c:v>
                </c:pt>
                <c:pt idx="17">
                  <c:v>0.52676000000000001</c:v>
                </c:pt>
                <c:pt idx="18">
                  <c:v>0.52556000000000003</c:v>
                </c:pt>
                <c:pt idx="19">
                  <c:v>0.52556000000000003</c:v>
                </c:pt>
                <c:pt idx="20">
                  <c:v>0.52436000000000005</c:v>
                </c:pt>
                <c:pt idx="21">
                  <c:v>0.52436000000000005</c:v>
                </c:pt>
                <c:pt idx="22">
                  <c:v>0.52315999999999996</c:v>
                </c:pt>
                <c:pt idx="23">
                  <c:v>0.52315999999999996</c:v>
                </c:pt>
                <c:pt idx="24">
                  <c:v>0.52315999999999996</c:v>
                </c:pt>
                <c:pt idx="25">
                  <c:v>0.52676000000000001</c:v>
                </c:pt>
                <c:pt idx="26">
                  <c:v>0.53276000000000001</c:v>
                </c:pt>
                <c:pt idx="27">
                  <c:v>0.53876000000000002</c:v>
                </c:pt>
                <c:pt idx="28">
                  <c:v>0.54356000000000004</c:v>
                </c:pt>
                <c:pt idx="29">
                  <c:v>0.54596</c:v>
                </c:pt>
                <c:pt idx="30">
                  <c:v>0.54715999999999998</c:v>
                </c:pt>
                <c:pt idx="31">
                  <c:v>0.54835999999999996</c:v>
                </c:pt>
                <c:pt idx="32">
                  <c:v>0.54956000000000005</c:v>
                </c:pt>
                <c:pt idx="33">
                  <c:v>0.54956000000000005</c:v>
                </c:pt>
                <c:pt idx="34">
                  <c:v>0.55076000000000003</c:v>
                </c:pt>
                <c:pt idx="35">
                  <c:v>0.55196000000000001</c:v>
                </c:pt>
                <c:pt idx="36">
                  <c:v>0.55196000000000001</c:v>
                </c:pt>
                <c:pt idx="37">
                  <c:v>0.55196000000000001</c:v>
                </c:pt>
                <c:pt idx="38">
                  <c:v>0.55196000000000001</c:v>
                </c:pt>
                <c:pt idx="39">
                  <c:v>0.55196000000000001</c:v>
                </c:pt>
                <c:pt idx="40">
                  <c:v>0.55076000000000003</c:v>
                </c:pt>
                <c:pt idx="41">
                  <c:v>0.54956000000000005</c:v>
                </c:pt>
                <c:pt idx="42">
                  <c:v>0.54956000000000005</c:v>
                </c:pt>
                <c:pt idx="43">
                  <c:v>0.54956000000000005</c:v>
                </c:pt>
                <c:pt idx="44">
                  <c:v>0.54956000000000005</c:v>
                </c:pt>
                <c:pt idx="45">
                  <c:v>0.54835999999999996</c:v>
                </c:pt>
                <c:pt idx="46">
                  <c:v>0.54715999999999998</c:v>
                </c:pt>
                <c:pt idx="47">
                  <c:v>0.54596</c:v>
                </c:pt>
                <c:pt idx="48">
                  <c:v>0.54476000000000002</c:v>
                </c:pt>
                <c:pt idx="49">
                  <c:v>0.54596</c:v>
                </c:pt>
                <c:pt idx="50">
                  <c:v>0.54835999999999996</c:v>
                </c:pt>
                <c:pt idx="51">
                  <c:v>0.55315999999999999</c:v>
                </c:pt>
                <c:pt idx="52">
                  <c:v>0.55796000000000001</c:v>
                </c:pt>
                <c:pt idx="53">
                  <c:v>0.56155999999999995</c:v>
                </c:pt>
                <c:pt idx="54">
                  <c:v>0.56035999999999997</c:v>
                </c:pt>
                <c:pt idx="55">
                  <c:v>0.55915999999999999</c:v>
                </c:pt>
                <c:pt idx="56">
                  <c:v>0.55556000000000005</c:v>
                </c:pt>
                <c:pt idx="57">
                  <c:v>0.55315999999999999</c:v>
                </c:pt>
                <c:pt idx="58">
                  <c:v>0.55076000000000003</c:v>
                </c:pt>
                <c:pt idx="59">
                  <c:v>0.55076000000000003</c:v>
                </c:pt>
                <c:pt idx="60">
                  <c:v>0.55196000000000001</c:v>
                </c:pt>
                <c:pt idx="61">
                  <c:v>0.55196000000000001</c:v>
                </c:pt>
                <c:pt idx="62">
                  <c:v>0.55196000000000001</c:v>
                </c:pt>
                <c:pt idx="63">
                  <c:v>0.54956000000000005</c:v>
                </c:pt>
                <c:pt idx="64">
                  <c:v>0.54835999999999996</c:v>
                </c:pt>
                <c:pt idx="65">
                  <c:v>0.54715999999999998</c:v>
                </c:pt>
                <c:pt idx="66">
                  <c:v>0.54715999999999998</c:v>
                </c:pt>
                <c:pt idx="67">
                  <c:v>0.54596</c:v>
                </c:pt>
                <c:pt idx="68">
                  <c:v>0.54596</c:v>
                </c:pt>
                <c:pt idx="69">
                  <c:v>0.54715999999999998</c:v>
                </c:pt>
                <c:pt idx="70">
                  <c:v>0.54715999999999998</c:v>
                </c:pt>
                <c:pt idx="71">
                  <c:v>0.54596</c:v>
                </c:pt>
                <c:pt idx="72">
                  <c:v>0.54476000000000002</c:v>
                </c:pt>
                <c:pt idx="73">
                  <c:v>0.54235999999999995</c:v>
                </c:pt>
                <c:pt idx="74">
                  <c:v>0.54115999999999997</c:v>
                </c:pt>
                <c:pt idx="75">
                  <c:v>0.53996</c:v>
                </c:pt>
                <c:pt idx="76">
                  <c:v>0.53996</c:v>
                </c:pt>
                <c:pt idx="77">
                  <c:v>0.53996</c:v>
                </c:pt>
                <c:pt idx="78">
                  <c:v>0.54115999999999997</c:v>
                </c:pt>
                <c:pt idx="79">
                  <c:v>0.54115999999999997</c:v>
                </c:pt>
                <c:pt idx="80">
                  <c:v>0.54235999999999995</c:v>
                </c:pt>
                <c:pt idx="81">
                  <c:v>0.54235999999999995</c:v>
                </c:pt>
                <c:pt idx="82">
                  <c:v>0.54235999999999995</c:v>
                </c:pt>
                <c:pt idx="83">
                  <c:v>0.54115999999999997</c:v>
                </c:pt>
                <c:pt idx="84">
                  <c:v>0.54115999999999997</c:v>
                </c:pt>
                <c:pt idx="85">
                  <c:v>0.53996</c:v>
                </c:pt>
                <c:pt idx="86">
                  <c:v>0.53996</c:v>
                </c:pt>
                <c:pt idx="87">
                  <c:v>0.53996</c:v>
                </c:pt>
                <c:pt idx="88">
                  <c:v>0.53996</c:v>
                </c:pt>
                <c:pt idx="89">
                  <c:v>0.53996</c:v>
                </c:pt>
                <c:pt idx="90">
                  <c:v>0.54115999999999997</c:v>
                </c:pt>
                <c:pt idx="91">
                  <c:v>0.54115999999999997</c:v>
                </c:pt>
                <c:pt idx="92">
                  <c:v>0.54115999999999997</c:v>
                </c:pt>
                <c:pt idx="93">
                  <c:v>0.53996</c:v>
                </c:pt>
                <c:pt idx="94">
                  <c:v>0.53996</c:v>
                </c:pt>
                <c:pt idx="95">
                  <c:v>0.53996</c:v>
                </c:pt>
                <c:pt idx="96">
                  <c:v>0.53996</c:v>
                </c:pt>
                <c:pt idx="97">
                  <c:v>0.53996</c:v>
                </c:pt>
                <c:pt idx="98">
                  <c:v>0.53996</c:v>
                </c:pt>
                <c:pt idx="99">
                  <c:v>0.54115999999999997</c:v>
                </c:pt>
                <c:pt idx="100">
                  <c:v>0.54235999999999995</c:v>
                </c:pt>
                <c:pt idx="101">
                  <c:v>0.54235999999999995</c:v>
                </c:pt>
                <c:pt idx="102">
                  <c:v>0.54115999999999997</c:v>
                </c:pt>
                <c:pt idx="103">
                  <c:v>0.54115999999999997</c:v>
                </c:pt>
                <c:pt idx="104">
                  <c:v>0.53996</c:v>
                </c:pt>
                <c:pt idx="105">
                  <c:v>0.53996</c:v>
                </c:pt>
                <c:pt idx="106">
                  <c:v>0.53876000000000002</c:v>
                </c:pt>
                <c:pt idx="107">
                  <c:v>0.53756000000000004</c:v>
                </c:pt>
                <c:pt idx="108">
                  <c:v>0.53635999999999995</c:v>
                </c:pt>
                <c:pt idx="109">
                  <c:v>0.53635999999999995</c:v>
                </c:pt>
                <c:pt idx="110">
                  <c:v>0.53756000000000004</c:v>
                </c:pt>
                <c:pt idx="111">
                  <c:v>0.53876000000000002</c:v>
                </c:pt>
                <c:pt idx="112">
                  <c:v>0.53996</c:v>
                </c:pt>
                <c:pt idx="113">
                  <c:v>0.54115999999999997</c:v>
                </c:pt>
                <c:pt idx="114">
                  <c:v>0.54235999999999995</c:v>
                </c:pt>
                <c:pt idx="115">
                  <c:v>0.54356000000000004</c:v>
                </c:pt>
                <c:pt idx="116">
                  <c:v>0.54356000000000004</c:v>
                </c:pt>
                <c:pt idx="117">
                  <c:v>0.54235999999999995</c:v>
                </c:pt>
                <c:pt idx="118">
                  <c:v>0.54115999999999997</c:v>
                </c:pt>
                <c:pt idx="119">
                  <c:v>0.54115999999999997</c:v>
                </c:pt>
                <c:pt idx="120">
                  <c:v>0.53996</c:v>
                </c:pt>
                <c:pt idx="121">
                  <c:v>0.53996</c:v>
                </c:pt>
                <c:pt idx="122">
                  <c:v>0.53876000000000002</c:v>
                </c:pt>
                <c:pt idx="123">
                  <c:v>0.53876000000000002</c:v>
                </c:pt>
                <c:pt idx="124">
                  <c:v>0.53876000000000002</c:v>
                </c:pt>
                <c:pt idx="125">
                  <c:v>0.53876000000000002</c:v>
                </c:pt>
                <c:pt idx="126">
                  <c:v>0.53876000000000002</c:v>
                </c:pt>
                <c:pt idx="127">
                  <c:v>0.53876000000000002</c:v>
                </c:pt>
                <c:pt idx="128">
                  <c:v>0.53996</c:v>
                </c:pt>
                <c:pt idx="129">
                  <c:v>0.54115999999999997</c:v>
                </c:pt>
                <c:pt idx="130">
                  <c:v>0.54115999999999997</c:v>
                </c:pt>
                <c:pt idx="131">
                  <c:v>0.54115999999999997</c:v>
                </c:pt>
                <c:pt idx="132">
                  <c:v>0.53996</c:v>
                </c:pt>
                <c:pt idx="133">
                  <c:v>0.54115999999999997</c:v>
                </c:pt>
                <c:pt idx="134">
                  <c:v>0.54115999999999997</c:v>
                </c:pt>
                <c:pt idx="135">
                  <c:v>0.54115999999999997</c:v>
                </c:pt>
                <c:pt idx="136">
                  <c:v>0.54115999999999997</c:v>
                </c:pt>
                <c:pt idx="137">
                  <c:v>0.53996</c:v>
                </c:pt>
                <c:pt idx="138">
                  <c:v>0.53996</c:v>
                </c:pt>
                <c:pt idx="139">
                  <c:v>0.53996</c:v>
                </c:pt>
                <c:pt idx="140">
                  <c:v>0.53876000000000002</c:v>
                </c:pt>
                <c:pt idx="141">
                  <c:v>0.53876000000000002</c:v>
                </c:pt>
                <c:pt idx="142">
                  <c:v>0.53876000000000002</c:v>
                </c:pt>
                <c:pt idx="143">
                  <c:v>0.53876000000000002</c:v>
                </c:pt>
                <c:pt idx="144">
                  <c:v>0.53876000000000002</c:v>
                </c:pt>
                <c:pt idx="145">
                  <c:v>0.53876000000000002</c:v>
                </c:pt>
                <c:pt idx="146">
                  <c:v>0.53756000000000004</c:v>
                </c:pt>
                <c:pt idx="147">
                  <c:v>0.53756000000000004</c:v>
                </c:pt>
                <c:pt idx="148">
                  <c:v>0.53756000000000004</c:v>
                </c:pt>
                <c:pt idx="149">
                  <c:v>0.53756000000000004</c:v>
                </c:pt>
                <c:pt idx="150">
                  <c:v>0.53756000000000004</c:v>
                </c:pt>
                <c:pt idx="151">
                  <c:v>0.53756000000000004</c:v>
                </c:pt>
                <c:pt idx="152">
                  <c:v>0.53876000000000002</c:v>
                </c:pt>
                <c:pt idx="153">
                  <c:v>0.53876000000000002</c:v>
                </c:pt>
                <c:pt idx="154">
                  <c:v>0.53996</c:v>
                </c:pt>
                <c:pt idx="155">
                  <c:v>0.54235999999999995</c:v>
                </c:pt>
                <c:pt idx="156">
                  <c:v>0.54835999999999996</c:v>
                </c:pt>
                <c:pt idx="157">
                  <c:v>0.55676000000000003</c:v>
                </c:pt>
                <c:pt idx="158">
                  <c:v>0.56876000000000004</c:v>
                </c:pt>
                <c:pt idx="159">
                  <c:v>0.58196000000000003</c:v>
                </c:pt>
                <c:pt idx="160">
                  <c:v>0.59875999999999996</c:v>
                </c:pt>
                <c:pt idx="161">
                  <c:v>0.61795</c:v>
                </c:pt>
                <c:pt idx="162">
                  <c:v>0.64315</c:v>
                </c:pt>
                <c:pt idx="163">
                  <c:v>0.66954999999999998</c:v>
                </c:pt>
                <c:pt idx="164">
                  <c:v>0.69715000000000005</c:v>
                </c:pt>
                <c:pt idx="165">
                  <c:v>0.72714999999999996</c:v>
                </c:pt>
                <c:pt idx="166">
                  <c:v>0.75834000000000001</c:v>
                </c:pt>
                <c:pt idx="167">
                  <c:v>0.79193999999999998</c:v>
                </c:pt>
                <c:pt idx="168">
                  <c:v>0.82794000000000001</c:v>
                </c:pt>
                <c:pt idx="169">
                  <c:v>0.86514000000000002</c:v>
                </c:pt>
                <c:pt idx="170">
                  <c:v>0.90353000000000006</c:v>
                </c:pt>
                <c:pt idx="171">
                  <c:v>0.94313000000000002</c:v>
                </c:pt>
                <c:pt idx="172">
                  <c:v>0.98633000000000004</c:v>
                </c:pt>
                <c:pt idx="173">
                  <c:v>1.0307200000000001</c:v>
                </c:pt>
                <c:pt idx="174">
                  <c:v>1.0751200000000001</c:v>
                </c:pt>
                <c:pt idx="175">
                  <c:v>1.12192</c:v>
                </c:pt>
                <c:pt idx="176">
                  <c:v>1.16991</c:v>
                </c:pt>
                <c:pt idx="177">
                  <c:v>1.21791</c:v>
                </c:pt>
                <c:pt idx="178">
                  <c:v>1.2695099999999999</c:v>
                </c:pt>
                <c:pt idx="179">
                  <c:v>1.3223</c:v>
                </c:pt>
                <c:pt idx="180">
                  <c:v>1.3774999999999999</c:v>
                </c:pt>
                <c:pt idx="181">
                  <c:v>1.43269</c:v>
                </c:pt>
                <c:pt idx="182">
                  <c:v>1.48909</c:v>
                </c:pt>
                <c:pt idx="183">
                  <c:v>1.5466899999999999</c:v>
                </c:pt>
                <c:pt idx="184">
                  <c:v>1.6042799999999999</c:v>
                </c:pt>
                <c:pt idx="185">
                  <c:v>1.6630799999999999</c:v>
                </c:pt>
                <c:pt idx="186">
                  <c:v>1.7230700000000001</c:v>
                </c:pt>
                <c:pt idx="187">
                  <c:v>1.7830699999999999</c:v>
                </c:pt>
                <c:pt idx="188">
                  <c:v>1.8430599999999999</c:v>
                </c:pt>
                <c:pt idx="189">
                  <c:v>1.90306</c:v>
                </c:pt>
                <c:pt idx="190">
                  <c:v>1.96306</c:v>
                </c:pt>
                <c:pt idx="191">
                  <c:v>2.0254500000000002</c:v>
                </c:pt>
                <c:pt idx="192">
                  <c:v>2.0902500000000002</c:v>
                </c:pt>
                <c:pt idx="193">
                  <c:v>2.1562399999999999</c:v>
                </c:pt>
                <c:pt idx="194">
                  <c:v>2.2222400000000002</c:v>
                </c:pt>
                <c:pt idx="195">
                  <c:v>2.2894299999999999</c:v>
                </c:pt>
                <c:pt idx="196">
                  <c:v>2.3554300000000001</c:v>
                </c:pt>
                <c:pt idx="197">
                  <c:v>2.4214199999999999</c:v>
                </c:pt>
                <c:pt idx="198">
                  <c:v>2.4886200000000001</c:v>
                </c:pt>
                <c:pt idx="199">
                  <c:v>2.5558100000000001</c:v>
                </c:pt>
                <c:pt idx="200">
                  <c:v>2.6242100000000002</c:v>
                </c:pt>
                <c:pt idx="201">
                  <c:v>2.6926000000000001</c:v>
                </c:pt>
                <c:pt idx="202">
                  <c:v>2.7610000000000001</c:v>
                </c:pt>
                <c:pt idx="203">
                  <c:v>2.8293900000000001</c:v>
                </c:pt>
                <c:pt idx="204">
                  <c:v>2.8977900000000001</c:v>
                </c:pt>
                <c:pt idx="205">
                  <c:v>2.96618</c:v>
                </c:pt>
                <c:pt idx="206">
                  <c:v>3.0345800000000001</c:v>
                </c:pt>
                <c:pt idx="207">
                  <c:v>3.1017700000000001</c:v>
                </c:pt>
                <c:pt idx="208">
                  <c:v>3.1689699999999998</c:v>
                </c:pt>
                <c:pt idx="209">
                  <c:v>3.2373599999999998</c:v>
                </c:pt>
                <c:pt idx="210">
                  <c:v>3.3069600000000001</c:v>
                </c:pt>
                <c:pt idx="211">
                  <c:v>3.3765499999999999</c:v>
                </c:pt>
                <c:pt idx="212">
                  <c:v>3.4473500000000001</c:v>
                </c:pt>
                <c:pt idx="213">
                  <c:v>3.5181399999999998</c:v>
                </c:pt>
                <c:pt idx="214">
                  <c:v>3.5877400000000002</c:v>
                </c:pt>
                <c:pt idx="215">
                  <c:v>3.6585299999999998</c:v>
                </c:pt>
                <c:pt idx="216">
                  <c:v>3.7305299999999999</c:v>
                </c:pt>
                <c:pt idx="217">
                  <c:v>3.8049200000000001</c:v>
                </c:pt>
                <c:pt idx="218">
                  <c:v>3.8793099999999998</c:v>
                </c:pt>
                <c:pt idx="219">
                  <c:v>3.9537100000000001</c:v>
                </c:pt>
                <c:pt idx="220">
                  <c:v>4.0281000000000002</c:v>
                </c:pt>
                <c:pt idx="221">
                  <c:v>4.1013000000000002</c:v>
                </c:pt>
                <c:pt idx="222">
                  <c:v>4.1744899999999996</c:v>
                </c:pt>
                <c:pt idx="223">
                  <c:v>4.2476900000000004</c:v>
                </c:pt>
                <c:pt idx="224">
                  <c:v>4.31968</c:v>
                </c:pt>
                <c:pt idx="225">
                  <c:v>4.3940799999999998</c:v>
                </c:pt>
                <c:pt idx="226">
                  <c:v>4.4696699999999998</c:v>
                </c:pt>
                <c:pt idx="227">
                  <c:v>4.5464700000000002</c:v>
                </c:pt>
                <c:pt idx="228">
                  <c:v>4.5464700000000002</c:v>
                </c:pt>
                <c:pt idx="229">
                  <c:v>4.7000500000000001</c:v>
                </c:pt>
                <c:pt idx="230">
                  <c:v>4.7756499999999997</c:v>
                </c:pt>
                <c:pt idx="231">
                  <c:v>4.8512399999999998</c:v>
                </c:pt>
                <c:pt idx="232">
                  <c:v>4.9280400000000002</c:v>
                </c:pt>
                <c:pt idx="233">
                  <c:v>5.0048300000000001</c:v>
                </c:pt>
                <c:pt idx="234">
                  <c:v>5.0816299999999996</c:v>
                </c:pt>
                <c:pt idx="235">
                  <c:v>5.1572199999999997</c:v>
                </c:pt>
                <c:pt idx="236">
                  <c:v>5.2316200000000004</c:v>
                </c:pt>
                <c:pt idx="237">
                  <c:v>5.3048099999999998</c:v>
                </c:pt>
                <c:pt idx="238">
                  <c:v>5.3768000000000002</c:v>
                </c:pt>
                <c:pt idx="239">
                  <c:v>5.4463999999999997</c:v>
                </c:pt>
                <c:pt idx="240">
                  <c:v>5.5147899999999996</c:v>
                </c:pt>
                <c:pt idx="241">
                  <c:v>5.5831900000000001</c:v>
                </c:pt>
                <c:pt idx="242">
                  <c:v>5.6527799999999999</c:v>
                </c:pt>
                <c:pt idx="243">
                  <c:v>5.7211800000000004</c:v>
                </c:pt>
                <c:pt idx="244">
                  <c:v>5.7907700000000002</c:v>
                </c:pt>
                <c:pt idx="245">
                  <c:v>5.8579699999999999</c:v>
                </c:pt>
                <c:pt idx="246">
                  <c:v>5.9239600000000001</c:v>
                </c:pt>
                <c:pt idx="247">
                  <c:v>5.9875600000000002</c:v>
                </c:pt>
                <c:pt idx="248">
                  <c:v>6.0523499999999997</c:v>
                </c:pt>
                <c:pt idx="249">
                  <c:v>6.1147499999999999</c:v>
                </c:pt>
                <c:pt idx="250">
                  <c:v>6.17835</c:v>
                </c:pt>
                <c:pt idx="251">
                  <c:v>6.2395399999999999</c:v>
                </c:pt>
                <c:pt idx="252">
                  <c:v>6.30314</c:v>
                </c:pt>
                <c:pt idx="253">
                  <c:v>6.3643299999999998</c:v>
                </c:pt>
                <c:pt idx="254">
                  <c:v>6.4255300000000002</c:v>
                </c:pt>
                <c:pt idx="255">
                  <c:v>6.4843200000000003</c:v>
                </c:pt>
                <c:pt idx="256">
                  <c:v>6.54312</c:v>
                </c:pt>
                <c:pt idx="257">
                  <c:v>6.5995100000000004</c:v>
                </c:pt>
                <c:pt idx="258">
                  <c:v>6.6559100000000004</c:v>
                </c:pt>
                <c:pt idx="259">
                  <c:v>6.7135100000000003</c:v>
                </c:pt>
                <c:pt idx="260">
                  <c:v>6.7710999999999997</c:v>
                </c:pt>
                <c:pt idx="261">
                  <c:v>6.8287000000000004</c:v>
                </c:pt>
                <c:pt idx="262">
                  <c:v>6.8874899999999997</c:v>
                </c:pt>
                <c:pt idx="263">
                  <c:v>6.9450900000000004</c:v>
                </c:pt>
                <c:pt idx="264">
                  <c:v>7.0038900000000002</c:v>
                </c:pt>
                <c:pt idx="265">
                  <c:v>7.0614800000000004</c:v>
                </c:pt>
                <c:pt idx="266">
                  <c:v>7.1178800000000004</c:v>
                </c:pt>
                <c:pt idx="267">
                  <c:v>7.1742699999999999</c:v>
                </c:pt>
                <c:pt idx="268">
                  <c:v>7.2318699999999998</c:v>
                </c:pt>
                <c:pt idx="269">
                  <c:v>7.2894600000000001</c:v>
                </c:pt>
                <c:pt idx="270">
                  <c:v>7.3470599999999999</c:v>
                </c:pt>
                <c:pt idx="271">
                  <c:v>7.4058599999999997</c:v>
                </c:pt>
                <c:pt idx="272">
                  <c:v>7.4658499999999997</c:v>
                </c:pt>
                <c:pt idx="273">
                  <c:v>7.5234500000000004</c:v>
                </c:pt>
                <c:pt idx="274">
                  <c:v>7.5810399999999998</c:v>
                </c:pt>
                <c:pt idx="275">
                  <c:v>7.6374399999999998</c:v>
                </c:pt>
                <c:pt idx="276">
                  <c:v>7.6902299999999997</c:v>
                </c:pt>
                <c:pt idx="277">
                  <c:v>7.7418300000000002</c:v>
                </c:pt>
                <c:pt idx="278">
                  <c:v>7.7946299999999997</c:v>
                </c:pt>
                <c:pt idx="279">
                  <c:v>7.8486200000000004</c:v>
                </c:pt>
                <c:pt idx="280">
                  <c:v>7.9038199999999996</c:v>
                </c:pt>
                <c:pt idx="281">
                  <c:v>7.9614099999999999</c:v>
                </c:pt>
                <c:pt idx="282">
                  <c:v>8.0202100000000005</c:v>
                </c:pt>
                <c:pt idx="283">
                  <c:v>8.0790100000000002</c:v>
                </c:pt>
                <c:pt idx="284">
                  <c:v>8.1378000000000004</c:v>
                </c:pt>
                <c:pt idx="285">
                  <c:v>8.1966000000000001</c:v>
                </c:pt>
                <c:pt idx="286">
                  <c:v>8.2565899999999992</c:v>
                </c:pt>
                <c:pt idx="287">
                  <c:v>8.3153900000000007</c:v>
                </c:pt>
                <c:pt idx="288">
                  <c:v>8.3741800000000008</c:v>
                </c:pt>
                <c:pt idx="289">
                  <c:v>8.4341799999999996</c:v>
                </c:pt>
                <c:pt idx="290">
                  <c:v>8.4953800000000008</c:v>
                </c:pt>
                <c:pt idx="291">
                  <c:v>8.5577699999999997</c:v>
                </c:pt>
                <c:pt idx="292">
                  <c:v>8.6189699999999991</c:v>
                </c:pt>
                <c:pt idx="293">
                  <c:v>8.6813599999999997</c:v>
                </c:pt>
                <c:pt idx="294">
                  <c:v>8.7413600000000002</c:v>
                </c:pt>
                <c:pt idx="295">
                  <c:v>8.8025500000000001</c:v>
                </c:pt>
                <c:pt idx="296">
                  <c:v>8.8625500000000006</c:v>
                </c:pt>
                <c:pt idx="297">
                  <c:v>8.9237400000000004</c:v>
                </c:pt>
                <c:pt idx="298">
                  <c:v>8.9849399999999999</c:v>
                </c:pt>
                <c:pt idx="299">
                  <c:v>9.0461299999999998</c:v>
                </c:pt>
                <c:pt idx="300">
                  <c:v>9.10853</c:v>
                </c:pt>
                <c:pt idx="301">
                  <c:v>9.1697299999999995</c:v>
                </c:pt>
                <c:pt idx="302">
                  <c:v>9.2321200000000001</c:v>
                </c:pt>
                <c:pt idx="303">
                  <c:v>9.2933199999999996</c:v>
                </c:pt>
                <c:pt idx="304">
                  <c:v>9.3545099999999994</c:v>
                </c:pt>
                <c:pt idx="305">
                  <c:v>9.4145099999999999</c:v>
                </c:pt>
                <c:pt idx="306">
                  <c:v>9.4745000000000008</c:v>
                </c:pt>
                <c:pt idx="307">
                  <c:v>9.5344999999999995</c:v>
                </c:pt>
                <c:pt idx="308">
                  <c:v>9.5932899999999997</c:v>
                </c:pt>
                <c:pt idx="309">
                  <c:v>9.6544899999999991</c:v>
                </c:pt>
                <c:pt idx="310">
                  <c:v>9.7144899999999996</c:v>
                </c:pt>
                <c:pt idx="311">
                  <c:v>9.7732799999999997</c:v>
                </c:pt>
                <c:pt idx="312">
                  <c:v>9.8404799999999994</c:v>
                </c:pt>
                <c:pt idx="313">
                  <c:v>9.8884699999999999</c:v>
                </c:pt>
                <c:pt idx="314">
                  <c:v>9.9256700000000002</c:v>
                </c:pt>
                <c:pt idx="315">
                  <c:v>9.9544700000000006</c:v>
                </c:pt>
                <c:pt idx="316">
                  <c:v>9.9904700000000002</c:v>
                </c:pt>
                <c:pt idx="317">
                  <c:v>10.01806</c:v>
                </c:pt>
                <c:pt idx="318">
                  <c:v>10.02886</c:v>
                </c:pt>
                <c:pt idx="319">
                  <c:v>10.038460000000001</c:v>
                </c:pt>
                <c:pt idx="320">
                  <c:v>10.050459999999999</c:v>
                </c:pt>
                <c:pt idx="321">
                  <c:v>10.06006</c:v>
                </c:pt>
                <c:pt idx="322">
                  <c:v>10.075659999999999</c:v>
                </c:pt>
                <c:pt idx="323">
                  <c:v>10.13325</c:v>
                </c:pt>
                <c:pt idx="324">
                  <c:v>10.20645</c:v>
                </c:pt>
                <c:pt idx="325">
                  <c:v>10.33484</c:v>
                </c:pt>
                <c:pt idx="326">
                  <c:v>10.448829999999999</c:v>
                </c:pt>
                <c:pt idx="327">
                  <c:v>10.55082</c:v>
                </c:pt>
                <c:pt idx="328">
                  <c:v>10.64442</c:v>
                </c:pt>
                <c:pt idx="329">
                  <c:v>10.73081</c:v>
                </c:pt>
                <c:pt idx="330">
                  <c:v>10.8124</c:v>
                </c:pt>
                <c:pt idx="331">
                  <c:v>10.8904</c:v>
                </c:pt>
                <c:pt idx="332">
                  <c:v>10.964790000000001</c:v>
                </c:pt>
                <c:pt idx="333">
                  <c:v>11.037990000000001</c:v>
                </c:pt>
                <c:pt idx="334">
                  <c:v>11.108779999999999</c:v>
                </c:pt>
                <c:pt idx="335">
                  <c:v>11.178380000000001</c:v>
                </c:pt>
                <c:pt idx="336">
                  <c:v>11.245570000000001</c:v>
                </c:pt>
                <c:pt idx="337">
                  <c:v>11.31157</c:v>
                </c:pt>
                <c:pt idx="338">
                  <c:v>11.37636</c:v>
                </c:pt>
                <c:pt idx="339">
                  <c:v>11.44116</c:v>
                </c:pt>
                <c:pt idx="340">
                  <c:v>11.507149999999999</c:v>
                </c:pt>
                <c:pt idx="341">
                  <c:v>11.571949999999999</c:v>
                </c:pt>
                <c:pt idx="342">
                  <c:v>11.63674</c:v>
                </c:pt>
                <c:pt idx="343">
                  <c:v>11.700340000000001</c:v>
                </c:pt>
                <c:pt idx="344">
                  <c:v>11.765129999999999</c:v>
                </c:pt>
                <c:pt idx="345">
                  <c:v>11.829929999999999</c:v>
                </c:pt>
                <c:pt idx="346">
                  <c:v>11.894729999999999</c:v>
                </c:pt>
                <c:pt idx="347">
                  <c:v>11.958320000000001</c:v>
                </c:pt>
                <c:pt idx="348">
                  <c:v>12.020720000000001</c:v>
                </c:pt>
                <c:pt idx="349">
                  <c:v>12.08311</c:v>
                </c:pt>
                <c:pt idx="350">
                  <c:v>12.14551</c:v>
                </c:pt>
                <c:pt idx="351">
                  <c:v>12.2067</c:v>
                </c:pt>
                <c:pt idx="352">
                  <c:v>12.267899999999999</c:v>
                </c:pt>
                <c:pt idx="353">
                  <c:v>12.329090000000001</c:v>
                </c:pt>
                <c:pt idx="354">
                  <c:v>12.391489999999999</c:v>
                </c:pt>
                <c:pt idx="355">
                  <c:v>12.45148</c:v>
                </c:pt>
                <c:pt idx="356">
                  <c:v>12.51268</c:v>
                </c:pt>
                <c:pt idx="357">
                  <c:v>12.573880000000001</c:v>
                </c:pt>
                <c:pt idx="358">
                  <c:v>12.63387</c:v>
                </c:pt>
                <c:pt idx="359">
                  <c:v>12.69387</c:v>
                </c:pt>
                <c:pt idx="360">
                  <c:v>12.75146</c:v>
                </c:pt>
                <c:pt idx="361">
                  <c:v>12.809060000000001</c:v>
                </c:pt>
                <c:pt idx="362">
                  <c:v>12.867850000000001</c:v>
                </c:pt>
                <c:pt idx="363">
                  <c:v>12.92545</c:v>
                </c:pt>
                <c:pt idx="364">
                  <c:v>12.98185</c:v>
                </c:pt>
                <c:pt idx="365">
                  <c:v>13.04064</c:v>
                </c:pt>
                <c:pt idx="366">
                  <c:v>13.09944</c:v>
                </c:pt>
                <c:pt idx="367">
                  <c:v>13.160629999999999</c:v>
                </c:pt>
                <c:pt idx="368">
                  <c:v>13.221830000000001</c:v>
                </c:pt>
                <c:pt idx="369">
                  <c:v>13.28302</c:v>
                </c:pt>
                <c:pt idx="370">
                  <c:v>13.34422</c:v>
                </c:pt>
                <c:pt idx="371">
                  <c:v>13.406610000000001</c:v>
                </c:pt>
                <c:pt idx="372">
                  <c:v>13.469010000000001</c:v>
                </c:pt>
                <c:pt idx="373">
                  <c:v>13.531409999999999</c:v>
                </c:pt>
                <c:pt idx="374">
                  <c:v>13.5938</c:v>
                </c:pt>
                <c:pt idx="375">
                  <c:v>13.6562</c:v>
                </c:pt>
                <c:pt idx="376">
                  <c:v>13.718590000000001</c:v>
                </c:pt>
                <c:pt idx="377">
                  <c:v>13.78219</c:v>
                </c:pt>
                <c:pt idx="378">
                  <c:v>13.844580000000001</c:v>
                </c:pt>
                <c:pt idx="379">
                  <c:v>13.906980000000001</c:v>
                </c:pt>
                <c:pt idx="380">
                  <c:v>13.97057</c:v>
                </c:pt>
                <c:pt idx="381">
                  <c:v>14.032970000000001</c:v>
                </c:pt>
                <c:pt idx="382">
                  <c:v>14.095359999999999</c:v>
                </c:pt>
                <c:pt idx="383">
                  <c:v>14.15776</c:v>
                </c:pt>
                <c:pt idx="384">
                  <c:v>14.221349999999999</c:v>
                </c:pt>
                <c:pt idx="385">
                  <c:v>14.28495</c:v>
                </c:pt>
                <c:pt idx="386">
                  <c:v>14.34854</c:v>
                </c:pt>
                <c:pt idx="387">
                  <c:v>14.41094</c:v>
                </c:pt>
                <c:pt idx="388">
                  <c:v>14.47334</c:v>
                </c:pt>
                <c:pt idx="389">
                  <c:v>14.535729999999999</c:v>
                </c:pt>
                <c:pt idx="390">
                  <c:v>14.598129999999999</c:v>
                </c:pt>
                <c:pt idx="391">
                  <c:v>14.659319999999999</c:v>
                </c:pt>
                <c:pt idx="392">
                  <c:v>14.72052</c:v>
                </c:pt>
                <c:pt idx="393">
                  <c:v>14.78171</c:v>
                </c:pt>
                <c:pt idx="394">
                  <c:v>14.84651</c:v>
                </c:pt>
                <c:pt idx="395">
                  <c:v>14.9101</c:v>
                </c:pt>
                <c:pt idx="396">
                  <c:v>14.973699999999999</c:v>
                </c:pt>
                <c:pt idx="397">
                  <c:v>15.03609</c:v>
                </c:pt>
                <c:pt idx="398">
                  <c:v>15.09609</c:v>
                </c:pt>
                <c:pt idx="399">
                  <c:v>15.15489</c:v>
                </c:pt>
                <c:pt idx="400">
                  <c:v>15.214880000000001</c:v>
                </c:pt>
                <c:pt idx="401">
                  <c:v>15.273680000000001</c:v>
                </c:pt>
                <c:pt idx="402">
                  <c:v>15.33367</c:v>
                </c:pt>
                <c:pt idx="403">
                  <c:v>15.39367</c:v>
                </c:pt>
                <c:pt idx="404">
                  <c:v>15.45486</c:v>
                </c:pt>
                <c:pt idx="405">
                  <c:v>15.51606</c:v>
                </c:pt>
                <c:pt idx="406">
                  <c:v>15.57485</c:v>
                </c:pt>
                <c:pt idx="407">
                  <c:v>15.633649999999999</c:v>
                </c:pt>
                <c:pt idx="408">
                  <c:v>15.690049999999999</c:v>
                </c:pt>
                <c:pt idx="409">
                  <c:v>15.747640000000001</c:v>
                </c:pt>
                <c:pt idx="410">
                  <c:v>15.80644</c:v>
                </c:pt>
                <c:pt idx="411">
                  <c:v>15.866429999999999</c:v>
                </c:pt>
                <c:pt idx="412">
                  <c:v>15.927630000000001</c:v>
                </c:pt>
                <c:pt idx="413">
                  <c:v>15.98762</c:v>
                </c:pt>
                <c:pt idx="414">
                  <c:v>16.047619999999998</c:v>
                </c:pt>
                <c:pt idx="415">
                  <c:v>16.108820000000001</c:v>
                </c:pt>
                <c:pt idx="416">
                  <c:v>16.171209999999999</c:v>
                </c:pt>
                <c:pt idx="417">
                  <c:v>16.232410000000002</c:v>
                </c:pt>
                <c:pt idx="418">
                  <c:v>16.293600000000001</c:v>
                </c:pt>
                <c:pt idx="419">
                  <c:v>16.3536</c:v>
                </c:pt>
                <c:pt idx="420">
                  <c:v>16.417190000000002</c:v>
                </c:pt>
                <c:pt idx="421">
                  <c:v>16.480789999999999</c:v>
                </c:pt>
                <c:pt idx="422">
                  <c:v>16.545580000000001</c:v>
                </c:pt>
                <c:pt idx="423">
                  <c:v>16.609179999999999</c:v>
                </c:pt>
                <c:pt idx="424">
                  <c:v>16.671569999999999</c:v>
                </c:pt>
                <c:pt idx="425">
                  <c:v>16.733969999999999</c:v>
                </c:pt>
                <c:pt idx="426">
                  <c:v>16.79637</c:v>
                </c:pt>
                <c:pt idx="427">
                  <c:v>16.85876</c:v>
                </c:pt>
                <c:pt idx="428">
                  <c:v>16.91996</c:v>
                </c:pt>
                <c:pt idx="429">
                  <c:v>16.98235</c:v>
                </c:pt>
                <c:pt idx="430">
                  <c:v>17.045950000000001</c:v>
                </c:pt>
                <c:pt idx="431">
                  <c:v>17.11074</c:v>
                </c:pt>
                <c:pt idx="432">
                  <c:v>17.176739999999999</c:v>
                </c:pt>
                <c:pt idx="433">
                  <c:v>17.24033</c:v>
                </c:pt>
                <c:pt idx="434">
                  <c:v>17.303930000000001</c:v>
                </c:pt>
                <c:pt idx="435">
                  <c:v>17.365120000000001</c:v>
                </c:pt>
                <c:pt idx="436">
                  <c:v>17.427520000000001</c:v>
                </c:pt>
                <c:pt idx="437">
                  <c:v>17.488710000000001</c:v>
                </c:pt>
                <c:pt idx="438">
                  <c:v>17.54871</c:v>
                </c:pt>
                <c:pt idx="439">
                  <c:v>17.608709999999999</c:v>
                </c:pt>
                <c:pt idx="440">
                  <c:v>17.668700000000001</c:v>
                </c:pt>
                <c:pt idx="441">
                  <c:v>17.731100000000001</c:v>
                </c:pt>
                <c:pt idx="442">
                  <c:v>17.794689999999999</c:v>
                </c:pt>
                <c:pt idx="443">
                  <c:v>17.857089999999999</c:v>
                </c:pt>
                <c:pt idx="444">
                  <c:v>17.91948</c:v>
                </c:pt>
                <c:pt idx="445">
                  <c:v>17.979479999999999</c:v>
                </c:pt>
                <c:pt idx="446">
                  <c:v>18.038270000000001</c:v>
                </c:pt>
                <c:pt idx="447">
                  <c:v>18.09947</c:v>
                </c:pt>
                <c:pt idx="448">
                  <c:v>18.159459999999999</c:v>
                </c:pt>
                <c:pt idx="449">
                  <c:v>18.218260000000001</c:v>
                </c:pt>
                <c:pt idx="450">
                  <c:v>18.27826</c:v>
                </c:pt>
                <c:pt idx="451">
                  <c:v>18.337050000000001</c:v>
                </c:pt>
                <c:pt idx="452">
                  <c:v>18.395849999999999</c:v>
                </c:pt>
                <c:pt idx="453">
                  <c:v>18.455839999999998</c:v>
                </c:pt>
                <c:pt idx="454">
                  <c:v>18.513439999999999</c:v>
                </c:pt>
                <c:pt idx="455">
                  <c:v>18.57103</c:v>
                </c:pt>
                <c:pt idx="456">
                  <c:v>18.62743</c:v>
                </c:pt>
                <c:pt idx="457">
                  <c:v>18.685030000000001</c:v>
                </c:pt>
                <c:pt idx="458">
                  <c:v>18.742619999999999</c:v>
                </c:pt>
                <c:pt idx="459">
                  <c:v>18.80142</c:v>
                </c:pt>
                <c:pt idx="460">
                  <c:v>18.861409999999999</c:v>
                </c:pt>
                <c:pt idx="461">
                  <c:v>18.921410000000002</c:v>
                </c:pt>
                <c:pt idx="462">
                  <c:v>18.981400000000001</c:v>
                </c:pt>
                <c:pt idx="463">
                  <c:v>19.0426</c:v>
                </c:pt>
                <c:pt idx="464">
                  <c:v>19.102599999999999</c:v>
                </c:pt>
                <c:pt idx="465">
                  <c:v>19.161390000000001</c:v>
                </c:pt>
                <c:pt idx="466">
                  <c:v>19.218990000000002</c:v>
                </c:pt>
                <c:pt idx="467">
                  <c:v>19.276579999999999</c:v>
                </c:pt>
                <c:pt idx="468">
                  <c:v>19.336580000000001</c:v>
                </c:pt>
                <c:pt idx="469">
                  <c:v>19.396570000000001</c:v>
                </c:pt>
                <c:pt idx="470">
                  <c:v>19.458970000000001</c:v>
                </c:pt>
                <c:pt idx="471">
                  <c:v>19.520160000000001</c:v>
                </c:pt>
                <c:pt idx="472">
                  <c:v>19.582560000000001</c:v>
                </c:pt>
                <c:pt idx="473">
                  <c:v>19.64256</c:v>
                </c:pt>
                <c:pt idx="474">
                  <c:v>19.703749999999999</c:v>
                </c:pt>
                <c:pt idx="475">
                  <c:v>19.764949999999999</c:v>
                </c:pt>
                <c:pt idx="476">
                  <c:v>19.826139999999999</c:v>
                </c:pt>
                <c:pt idx="477">
                  <c:v>19.888539999999999</c:v>
                </c:pt>
                <c:pt idx="478">
                  <c:v>19.949729999999999</c:v>
                </c:pt>
                <c:pt idx="479">
                  <c:v>20.01333</c:v>
                </c:pt>
                <c:pt idx="480">
                  <c:v>20.078119999999998</c:v>
                </c:pt>
                <c:pt idx="481">
                  <c:v>20.14292</c:v>
                </c:pt>
                <c:pt idx="482">
                  <c:v>20.208909999999999</c:v>
                </c:pt>
                <c:pt idx="483">
                  <c:v>20.27131</c:v>
                </c:pt>
                <c:pt idx="484">
                  <c:v>20.3337</c:v>
                </c:pt>
                <c:pt idx="485">
                  <c:v>20.392499999999998</c:v>
                </c:pt>
                <c:pt idx="486">
                  <c:v>20.4513</c:v>
                </c:pt>
                <c:pt idx="487">
                  <c:v>20.510090000000002</c:v>
                </c:pt>
                <c:pt idx="488">
                  <c:v>20.57009</c:v>
                </c:pt>
                <c:pt idx="489">
                  <c:v>20.63128</c:v>
                </c:pt>
                <c:pt idx="490">
                  <c:v>20.693680000000001</c:v>
                </c:pt>
                <c:pt idx="491">
                  <c:v>20.757269999999998</c:v>
                </c:pt>
                <c:pt idx="492">
                  <c:v>20.819669999999999</c:v>
                </c:pt>
                <c:pt idx="493">
                  <c:v>20.879660000000001</c:v>
                </c:pt>
                <c:pt idx="494">
                  <c:v>20.93966</c:v>
                </c:pt>
                <c:pt idx="495">
                  <c:v>20.997260000000001</c:v>
                </c:pt>
                <c:pt idx="496">
                  <c:v>21.054849999999998</c:v>
                </c:pt>
                <c:pt idx="497">
                  <c:v>21.111249999999998</c:v>
                </c:pt>
                <c:pt idx="498">
                  <c:v>21.168839999999999</c:v>
                </c:pt>
                <c:pt idx="499">
                  <c:v>21.225239999999999</c:v>
                </c:pt>
                <c:pt idx="500">
                  <c:v>21.28284</c:v>
                </c:pt>
                <c:pt idx="501">
                  <c:v>21.339230000000001</c:v>
                </c:pt>
                <c:pt idx="502">
                  <c:v>21.395630000000001</c:v>
                </c:pt>
                <c:pt idx="503">
                  <c:v>21.452020000000001</c:v>
                </c:pt>
                <c:pt idx="504">
                  <c:v>21.508420000000001</c:v>
                </c:pt>
                <c:pt idx="505">
                  <c:v>21.566009999999999</c:v>
                </c:pt>
                <c:pt idx="506">
                  <c:v>21.623609999999999</c:v>
                </c:pt>
                <c:pt idx="507">
                  <c:v>21.68121</c:v>
                </c:pt>
                <c:pt idx="508">
                  <c:v>21.741199999999999</c:v>
                </c:pt>
                <c:pt idx="509">
                  <c:v>21.8</c:v>
                </c:pt>
                <c:pt idx="510">
                  <c:v>21.857589999999998</c:v>
                </c:pt>
                <c:pt idx="511">
                  <c:v>21.913989999999998</c:v>
                </c:pt>
                <c:pt idx="512">
                  <c:v>21.970379999999999</c:v>
                </c:pt>
                <c:pt idx="513">
                  <c:v>22.024380000000001</c:v>
                </c:pt>
                <c:pt idx="514">
                  <c:v>22.07958</c:v>
                </c:pt>
                <c:pt idx="515">
                  <c:v>22.13597</c:v>
                </c:pt>
                <c:pt idx="516">
                  <c:v>22.194769999999998</c:v>
                </c:pt>
                <c:pt idx="517">
                  <c:v>22.254760000000001</c:v>
                </c:pt>
                <c:pt idx="518">
                  <c:v>22.31596</c:v>
                </c:pt>
                <c:pt idx="519">
                  <c:v>22.37715</c:v>
                </c:pt>
                <c:pt idx="520">
                  <c:v>22.435949999999998</c:v>
                </c:pt>
                <c:pt idx="521">
                  <c:v>22.493549999999999</c:v>
                </c:pt>
                <c:pt idx="522">
                  <c:v>22.549939999999999</c:v>
                </c:pt>
                <c:pt idx="523">
                  <c:v>22.606339999999999</c:v>
                </c:pt>
                <c:pt idx="524">
                  <c:v>22.663930000000001</c:v>
                </c:pt>
                <c:pt idx="525">
                  <c:v>22.722729999999999</c:v>
                </c:pt>
                <c:pt idx="526">
                  <c:v>22.78152</c:v>
                </c:pt>
                <c:pt idx="527">
                  <c:v>22.839120000000001</c:v>
                </c:pt>
                <c:pt idx="528">
                  <c:v>22.896719999999998</c:v>
                </c:pt>
                <c:pt idx="529">
                  <c:v>22.953109999999999</c:v>
                </c:pt>
                <c:pt idx="530">
                  <c:v>23.008310000000002</c:v>
                </c:pt>
                <c:pt idx="531">
                  <c:v>23.0623</c:v>
                </c:pt>
                <c:pt idx="532">
                  <c:v>23.115100000000002</c:v>
                </c:pt>
                <c:pt idx="533">
                  <c:v>23.170300000000001</c:v>
                </c:pt>
                <c:pt idx="534">
                  <c:v>23.226690000000001</c:v>
                </c:pt>
                <c:pt idx="535">
                  <c:v>23.284289999999999</c:v>
                </c:pt>
                <c:pt idx="536">
                  <c:v>23.340679999999999</c:v>
                </c:pt>
                <c:pt idx="537">
                  <c:v>23.39828</c:v>
                </c:pt>
                <c:pt idx="538">
                  <c:v>23.455880000000001</c:v>
                </c:pt>
                <c:pt idx="539">
                  <c:v>23.51107</c:v>
                </c:pt>
                <c:pt idx="540">
                  <c:v>23.566269999999999</c:v>
                </c:pt>
                <c:pt idx="541">
                  <c:v>23.619060000000001</c:v>
                </c:pt>
                <c:pt idx="542">
                  <c:v>23.671859999999999</c:v>
                </c:pt>
                <c:pt idx="543">
                  <c:v>23.723459999999999</c:v>
                </c:pt>
                <c:pt idx="544">
                  <c:v>23.778649999999999</c:v>
                </c:pt>
                <c:pt idx="545">
                  <c:v>23.835049999999999</c:v>
                </c:pt>
                <c:pt idx="546">
                  <c:v>23.890239999999999</c:v>
                </c:pt>
                <c:pt idx="547">
                  <c:v>23.944240000000001</c:v>
                </c:pt>
                <c:pt idx="548">
                  <c:v>23.995840000000001</c:v>
                </c:pt>
                <c:pt idx="549">
                  <c:v>24.046230000000001</c:v>
                </c:pt>
                <c:pt idx="550">
                  <c:v>24.099029999999999</c:v>
                </c:pt>
                <c:pt idx="551">
                  <c:v>24.15062</c:v>
                </c:pt>
                <c:pt idx="552">
                  <c:v>24.204619999999998</c:v>
                </c:pt>
                <c:pt idx="553">
                  <c:v>24.258620000000001</c:v>
                </c:pt>
                <c:pt idx="554">
                  <c:v>24.31381</c:v>
                </c:pt>
                <c:pt idx="555">
                  <c:v>24.37021</c:v>
                </c:pt>
                <c:pt idx="556">
                  <c:v>24.4254</c:v>
                </c:pt>
                <c:pt idx="557">
                  <c:v>24.478200000000001</c:v>
                </c:pt>
                <c:pt idx="558">
                  <c:v>24.530999999999999</c:v>
                </c:pt>
                <c:pt idx="559">
                  <c:v>24.581389999999999</c:v>
                </c:pt>
                <c:pt idx="560">
                  <c:v>24.63419</c:v>
                </c:pt>
                <c:pt idx="561">
                  <c:v>24.686979999999998</c:v>
                </c:pt>
                <c:pt idx="562">
                  <c:v>24.742180000000001</c:v>
                </c:pt>
                <c:pt idx="563">
                  <c:v>24.79738</c:v>
                </c:pt>
                <c:pt idx="564">
                  <c:v>24.853770000000001</c:v>
                </c:pt>
                <c:pt idx="565">
                  <c:v>24.907769999999999</c:v>
                </c:pt>
                <c:pt idx="566">
                  <c:v>24.961760000000002</c:v>
                </c:pt>
                <c:pt idx="567">
                  <c:v>25.014559999999999</c:v>
                </c:pt>
                <c:pt idx="568">
                  <c:v>25.06616</c:v>
                </c:pt>
                <c:pt idx="569">
                  <c:v>25.117750000000001</c:v>
                </c:pt>
                <c:pt idx="570">
                  <c:v>25.170549999999999</c:v>
                </c:pt>
                <c:pt idx="571">
                  <c:v>25.22335</c:v>
                </c:pt>
                <c:pt idx="572">
                  <c:v>25.27854</c:v>
                </c:pt>
                <c:pt idx="573">
                  <c:v>25.331340000000001</c:v>
                </c:pt>
                <c:pt idx="574">
                  <c:v>25.38533</c:v>
                </c:pt>
                <c:pt idx="575">
                  <c:v>25.43693</c:v>
                </c:pt>
                <c:pt idx="576">
                  <c:v>25.48733</c:v>
                </c:pt>
                <c:pt idx="577">
                  <c:v>25.53772</c:v>
                </c:pt>
                <c:pt idx="578">
                  <c:v>25.58812</c:v>
                </c:pt>
                <c:pt idx="579">
                  <c:v>25.636119999999998</c:v>
                </c:pt>
                <c:pt idx="580">
                  <c:v>25.685310000000001</c:v>
                </c:pt>
                <c:pt idx="581">
                  <c:v>25.736910000000002</c:v>
                </c:pt>
                <c:pt idx="582">
                  <c:v>25.788499999999999</c:v>
                </c:pt>
                <c:pt idx="583">
                  <c:v>25.8413</c:v>
                </c:pt>
                <c:pt idx="584">
                  <c:v>25.894100000000002</c:v>
                </c:pt>
                <c:pt idx="585">
                  <c:v>25.945689999999999</c:v>
                </c:pt>
                <c:pt idx="586">
                  <c:v>25.994890000000002</c:v>
                </c:pt>
                <c:pt idx="587">
                  <c:v>26.04289</c:v>
                </c:pt>
                <c:pt idx="588">
                  <c:v>26.092079999999999</c:v>
                </c:pt>
                <c:pt idx="589">
                  <c:v>26.13888</c:v>
                </c:pt>
                <c:pt idx="590">
                  <c:v>26.186869999999999</c:v>
                </c:pt>
                <c:pt idx="591">
                  <c:v>26.234870000000001</c:v>
                </c:pt>
                <c:pt idx="592">
                  <c:v>26.281669999999998</c:v>
                </c:pt>
                <c:pt idx="593">
                  <c:v>26.329660000000001</c:v>
                </c:pt>
                <c:pt idx="594">
                  <c:v>26.375260000000001</c:v>
                </c:pt>
                <c:pt idx="595">
                  <c:v>26.41846</c:v>
                </c:pt>
                <c:pt idx="596">
                  <c:v>26.461649999999999</c:v>
                </c:pt>
                <c:pt idx="597">
                  <c:v>26.504850000000001</c:v>
                </c:pt>
                <c:pt idx="598">
                  <c:v>26.54805</c:v>
                </c:pt>
                <c:pt idx="599">
                  <c:v>26.59244</c:v>
                </c:pt>
                <c:pt idx="600">
                  <c:v>26.636839999999999</c:v>
                </c:pt>
                <c:pt idx="601">
                  <c:v>26.680040000000002</c:v>
                </c:pt>
                <c:pt idx="602">
                  <c:v>26.72204</c:v>
                </c:pt>
                <c:pt idx="603">
                  <c:v>26.762830000000001</c:v>
                </c:pt>
                <c:pt idx="604">
                  <c:v>26.803629999999998</c:v>
                </c:pt>
                <c:pt idx="605">
                  <c:v>26.844429999999999</c:v>
                </c:pt>
                <c:pt idx="606">
                  <c:v>26.88402</c:v>
                </c:pt>
                <c:pt idx="607">
                  <c:v>26.922419999999999</c:v>
                </c:pt>
                <c:pt idx="608">
                  <c:v>26.960819999999998</c:v>
                </c:pt>
                <c:pt idx="609">
                  <c:v>26.998010000000001</c:v>
                </c:pt>
                <c:pt idx="610">
                  <c:v>27.03641</c:v>
                </c:pt>
                <c:pt idx="611">
                  <c:v>27.073609999999999</c:v>
                </c:pt>
                <c:pt idx="612">
                  <c:v>27.10961</c:v>
                </c:pt>
                <c:pt idx="613">
                  <c:v>27.144400000000001</c:v>
                </c:pt>
                <c:pt idx="614">
                  <c:v>27.179200000000002</c:v>
                </c:pt>
                <c:pt idx="615">
                  <c:v>27.212800000000001</c:v>
                </c:pt>
                <c:pt idx="616">
                  <c:v>27.247599999999998</c:v>
                </c:pt>
                <c:pt idx="617">
                  <c:v>27.282389999999999</c:v>
                </c:pt>
                <c:pt idx="618">
                  <c:v>27.31719</c:v>
                </c:pt>
                <c:pt idx="619">
                  <c:v>27.353190000000001</c:v>
                </c:pt>
                <c:pt idx="620">
                  <c:v>27.387989999999999</c:v>
                </c:pt>
                <c:pt idx="621">
                  <c:v>27.421579999999999</c:v>
                </c:pt>
                <c:pt idx="622">
                  <c:v>27.455179999999999</c:v>
                </c:pt>
                <c:pt idx="623">
                  <c:v>27.487580000000001</c:v>
                </c:pt>
                <c:pt idx="624">
                  <c:v>27.521180000000001</c:v>
                </c:pt>
                <c:pt idx="625">
                  <c:v>27.553570000000001</c:v>
                </c:pt>
                <c:pt idx="626">
                  <c:v>27.58717</c:v>
                </c:pt>
                <c:pt idx="627">
                  <c:v>27.61957</c:v>
                </c:pt>
                <c:pt idx="628">
                  <c:v>27.650770000000001</c:v>
                </c:pt>
                <c:pt idx="629">
                  <c:v>27.683160000000001</c:v>
                </c:pt>
                <c:pt idx="630">
                  <c:v>27.71556</c:v>
                </c:pt>
                <c:pt idx="631">
                  <c:v>27.746759999999998</c:v>
                </c:pt>
                <c:pt idx="632">
                  <c:v>27.77796</c:v>
                </c:pt>
                <c:pt idx="633">
                  <c:v>27.810359999999999</c:v>
                </c:pt>
                <c:pt idx="634">
                  <c:v>27.842749999999999</c:v>
                </c:pt>
                <c:pt idx="635">
                  <c:v>27.876349999999999</c:v>
                </c:pt>
                <c:pt idx="636">
                  <c:v>27.911149999999999</c:v>
                </c:pt>
                <c:pt idx="637">
                  <c:v>27.944749999999999</c:v>
                </c:pt>
                <c:pt idx="638">
                  <c:v>27.97954</c:v>
                </c:pt>
                <c:pt idx="639">
                  <c:v>28.011939999999999</c:v>
                </c:pt>
                <c:pt idx="640">
                  <c:v>28.045539999999999</c:v>
                </c:pt>
                <c:pt idx="641">
                  <c:v>28.076740000000001</c:v>
                </c:pt>
                <c:pt idx="642">
                  <c:v>28.10793</c:v>
                </c:pt>
                <c:pt idx="643">
                  <c:v>28.139130000000002</c:v>
                </c:pt>
                <c:pt idx="644">
                  <c:v>28.17033</c:v>
                </c:pt>
                <c:pt idx="645">
                  <c:v>28.201530000000002</c:v>
                </c:pt>
                <c:pt idx="646">
                  <c:v>28.23272</c:v>
                </c:pt>
                <c:pt idx="647">
                  <c:v>28.26512</c:v>
                </c:pt>
                <c:pt idx="648">
                  <c:v>28.297519999999999</c:v>
                </c:pt>
                <c:pt idx="649">
                  <c:v>28.329920000000001</c:v>
                </c:pt>
                <c:pt idx="650">
                  <c:v>28.36111</c:v>
                </c:pt>
                <c:pt idx="651">
                  <c:v>28.391110000000001</c:v>
                </c:pt>
                <c:pt idx="652">
                  <c:v>28.42231</c:v>
                </c:pt>
                <c:pt idx="653">
                  <c:v>28.454709999999999</c:v>
                </c:pt>
                <c:pt idx="654">
                  <c:v>28.487110000000001</c:v>
                </c:pt>
                <c:pt idx="655">
                  <c:v>28.519500000000001</c:v>
                </c:pt>
                <c:pt idx="656">
                  <c:v>28.5519</c:v>
                </c:pt>
                <c:pt idx="657">
                  <c:v>28.584299999999999</c:v>
                </c:pt>
                <c:pt idx="658">
                  <c:v>28.615500000000001</c:v>
                </c:pt>
                <c:pt idx="659">
                  <c:v>28.64669</c:v>
                </c:pt>
                <c:pt idx="660">
                  <c:v>28.676690000000001</c:v>
                </c:pt>
                <c:pt idx="661">
                  <c:v>28.705490000000001</c:v>
                </c:pt>
                <c:pt idx="662">
                  <c:v>28.735489999999999</c:v>
                </c:pt>
                <c:pt idx="663">
                  <c:v>28.766680000000001</c:v>
                </c:pt>
                <c:pt idx="664">
                  <c:v>28.797879999999999</c:v>
                </c:pt>
                <c:pt idx="665">
                  <c:v>28.829080000000001</c:v>
                </c:pt>
                <c:pt idx="666">
                  <c:v>28.86148</c:v>
                </c:pt>
                <c:pt idx="667">
                  <c:v>28.892679999999999</c:v>
                </c:pt>
                <c:pt idx="668">
                  <c:v>28.923870000000001</c:v>
                </c:pt>
                <c:pt idx="669">
                  <c:v>28.955069999999999</c:v>
                </c:pt>
                <c:pt idx="670">
                  <c:v>28.98507</c:v>
                </c:pt>
                <c:pt idx="671">
                  <c:v>29.015070000000001</c:v>
                </c:pt>
                <c:pt idx="672">
                  <c:v>29.04626</c:v>
                </c:pt>
                <c:pt idx="673">
                  <c:v>29.077459999999999</c:v>
                </c:pt>
                <c:pt idx="674">
                  <c:v>29.10746</c:v>
                </c:pt>
                <c:pt idx="675">
                  <c:v>29.137460000000001</c:v>
                </c:pt>
                <c:pt idx="676">
                  <c:v>29.16506</c:v>
                </c:pt>
                <c:pt idx="677">
                  <c:v>29.190249999999999</c:v>
                </c:pt>
                <c:pt idx="678">
                  <c:v>29.216650000000001</c:v>
                </c:pt>
                <c:pt idx="679">
                  <c:v>29.24305</c:v>
                </c:pt>
                <c:pt idx="680">
                  <c:v>29.269449999999999</c:v>
                </c:pt>
                <c:pt idx="681">
                  <c:v>29.295850000000002</c:v>
                </c:pt>
                <c:pt idx="682">
                  <c:v>29.322240000000001</c:v>
                </c:pt>
                <c:pt idx="683">
                  <c:v>29.346240000000002</c:v>
                </c:pt>
                <c:pt idx="684">
                  <c:v>29.37144</c:v>
                </c:pt>
                <c:pt idx="685">
                  <c:v>29.395440000000001</c:v>
                </c:pt>
                <c:pt idx="686">
                  <c:v>29.419440000000002</c:v>
                </c:pt>
                <c:pt idx="687">
                  <c:v>29.441040000000001</c:v>
                </c:pt>
                <c:pt idx="688">
                  <c:v>29.462630000000001</c:v>
                </c:pt>
                <c:pt idx="689">
                  <c:v>29.485430000000001</c:v>
                </c:pt>
                <c:pt idx="690">
                  <c:v>29.508230000000001</c:v>
                </c:pt>
                <c:pt idx="691">
                  <c:v>29.52983</c:v>
                </c:pt>
                <c:pt idx="692">
                  <c:v>29.55143</c:v>
                </c:pt>
                <c:pt idx="693">
                  <c:v>29.570630000000001</c:v>
                </c:pt>
                <c:pt idx="694">
                  <c:v>29.58982</c:v>
                </c:pt>
                <c:pt idx="695">
                  <c:v>29.610220000000002</c:v>
                </c:pt>
                <c:pt idx="696">
                  <c:v>29.62942</c:v>
                </c:pt>
                <c:pt idx="697">
                  <c:v>29.64742</c:v>
                </c:pt>
                <c:pt idx="698">
                  <c:v>29.66422</c:v>
                </c:pt>
                <c:pt idx="699">
                  <c:v>29.68102</c:v>
                </c:pt>
                <c:pt idx="700">
                  <c:v>29.699020000000001</c:v>
                </c:pt>
                <c:pt idx="701">
                  <c:v>29.717009999999998</c:v>
                </c:pt>
                <c:pt idx="702">
                  <c:v>29.735009999999999</c:v>
                </c:pt>
                <c:pt idx="703">
                  <c:v>29.751809999999999</c:v>
                </c:pt>
                <c:pt idx="704">
                  <c:v>29.768609999999999</c:v>
                </c:pt>
                <c:pt idx="705">
                  <c:v>29.785409999999999</c:v>
                </c:pt>
                <c:pt idx="706">
                  <c:v>29.802209999999999</c:v>
                </c:pt>
                <c:pt idx="707">
                  <c:v>29.82141</c:v>
                </c:pt>
                <c:pt idx="708">
                  <c:v>29.840610000000002</c:v>
                </c:pt>
                <c:pt idx="709">
                  <c:v>29.858599999999999</c:v>
                </c:pt>
                <c:pt idx="710">
                  <c:v>29.877800000000001</c:v>
                </c:pt>
                <c:pt idx="711">
                  <c:v>29.895800000000001</c:v>
                </c:pt>
                <c:pt idx="712">
                  <c:v>29.913799999999998</c:v>
                </c:pt>
                <c:pt idx="713">
                  <c:v>29.929400000000001</c:v>
                </c:pt>
                <c:pt idx="714">
                  <c:v>29.946200000000001</c:v>
                </c:pt>
                <c:pt idx="715">
                  <c:v>29.9618</c:v>
                </c:pt>
                <c:pt idx="716">
                  <c:v>29.977399999999999</c:v>
                </c:pt>
                <c:pt idx="717">
                  <c:v>29.99419</c:v>
                </c:pt>
                <c:pt idx="718">
                  <c:v>30.01219</c:v>
                </c:pt>
                <c:pt idx="719">
                  <c:v>30.030190000000001</c:v>
                </c:pt>
                <c:pt idx="720">
                  <c:v>30.04579</c:v>
                </c:pt>
                <c:pt idx="721">
                  <c:v>30.061389999999999</c:v>
                </c:pt>
                <c:pt idx="722">
                  <c:v>30.076989999999999</c:v>
                </c:pt>
                <c:pt idx="723">
                  <c:v>30.092590000000001</c:v>
                </c:pt>
                <c:pt idx="724">
                  <c:v>30.10819</c:v>
                </c:pt>
                <c:pt idx="725">
                  <c:v>30.122589999999999</c:v>
                </c:pt>
                <c:pt idx="726">
                  <c:v>30.138179999999998</c:v>
                </c:pt>
                <c:pt idx="727">
                  <c:v>30.154979999999998</c:v>
                </c:pt>
                <c:pt idx="728">
                  <c:v>30.171779999999998</c:v>
                </c:pt>
                <c:pt idx="729">
                  <c:v>30.187380000000001</c:v>
                </c:pt>
                <c:pt idx="730">
                  <c:v>30.20298</c:v>
                </c:pt>
                <c:pt idx="731">
                  <c:v>30.218579999999999</c:v>
                </c:pt>
                <c:pt idx="732">
                  <c:v>30.232980000000001</c:v>
                </c:pt>
                <c:pt idx="733">
                  <c:v>30.24858</c:v>
                </c:pt>
                <c:pt idx="734">
                  <c:v>30.262969999999999</c:v>
                </c:pt>
                <c:pt idx="735">
                  <c:v>30.277370000000001</c:v>
                </c:pt>
                <c:pt idx="736">
                  <c:v>30.29297</c:v>
                </c:pt>
                <c:pt idx="737">
                  <c:v>30.30977</c:v>
                </c:pt>
                <c:pt idx="738">
                  <c:v>30.32657</c:v>
                </c:pt>
                <c:pt idx="739">
                  <c:v>30.344570000000001</c:v>
                </c:pt>
                <c:pt idx="740">
                  <c:v>30.361370000000001</c:v>
                </c:pt>
                <c:pt idx="741">
                  <c:v>30.378170000000001</c:v>
                </c:pt>
                <c:pt idx="742">
                  <c:v>30.394970000000001</c:v>
                </c:pt>
                <c:pt idx="743">
                  <c:v>30.411760000000001</c:v>
                </c:pt>
                <c:pt idx="744">
                  <c:v>30.429760000000002</c:v>
                </c:pt>
                <c:pt idx="745">
                  <c:v>30.446560000000002</c:v>
                </c:pt>
                <c:pt idx="746">
                  <c:v>30.463360000000002</c:v>
                </c:pt>
                <c:pt idx="747">
                  <c:v>30.480160000000001</c:v>
                </c:pt>
                <c:pt idx="748">
                  <c:v>30.496960000000001</c:v>
                </c:pt>
                <c:pt idx="749">
                  <c:v>30.513760000000001</c:v>
                </c:pt>
                <c:pt idx="750">
                  <c:v>30.53295</c:v>
                </c:pt>
                <c:pt idx="751">
                  <c:v>30.55095</c:v>
                </c:pt>
                <c:pt idx="752">
                  <c:v>30.568950000000001</c:v>
                </c:pt>
                <c:pt idx="753">
                  <c:v>30.586950000000002</c:v>
                </c:pt>
                <c:pt idx="754">
                  <c:v>30.604949999999999</c:v>
                </c:pt>
                <c:pt idx="755">
                  <c:v>30.622949999999999</c:v>
                </c:pt>
                <c:pt idx="756">
                  <c:v>30.64095</c:v>
                </c:pt>
                <c:pt idx="757">
                  <c:v>30.658950000000001</c:v>
                </c:pt>
                <c:pt idx="758">
                  <c:v>30.676939999999998</c:v>
                </c:pt>
                <c:pt idx="759">
                  <c:v>30.694939999999999</c:v>
                </c:pt>
                <c:pt idx="760">
                  <c:v>30.71414</c:v>
                </c:pt>
                <c:pt idx="761">
                  <c:v>30.733339999999998</c:v>
                </c:pt>
                <c:pt idx="762">
                  <c:v>30.753740000000001</c:v>
                </c:pt>
                <c:pt idx="763">
                  <c:v>30.772939999999998</c:v>
                </c:pt>
                <c:pt idx="764">
                  <c:v>30.793340000000001</c:v>
                </c:pt>
                <c:pt idx="765">
                  <c:v>30.812529999999999</c:v>
                </c:pt>
                <c:pt idx="766">
                  <c:v>30.83053</c:v>
                </c:pt>
                <c:pt idx="767">
                  <c:v>30.847329999999999</c:v>
                </c:pt>
                <c:pt idx="768">
                  <c:v>30.866530000000001</c:v>
                </c:pt>
                <c:pt idx="769">
                  <c:v>30.884530000000002</c:v>
                </c:pt>
                <c:pt idx="770">
                  <c:v>30.906130000000001</c:v>
                </c:pt>
                <c:pt idx="771">
                  <c:v>30.92653</c:v>
                </c:pt>
                <c:pt idx="772">
                  <c:v>30.946919999999999</c:v>
                </c:pt>
                <c:pt idx="773">
                  <c:v>30.967320000000001</c:v>
                </c:pt>
                <c:pt idx="774">
                  <c:v>30.987719999999999</c:v>
                </c:pt>
                <c:pt idx="775">
                  <c:v>31.00572</c:v>
                </c:pt>
                <c:pt idx="776">
                  <c:v>31.024920000000002</c:v>
                </c:pt>
                <c:pt idx="777">
                  <c:v>31.04532</c:v>
                </c:pt>
                <c:pt idx="778">
                  <c:v>31.065719999999999</c:v>
                </c:pt>
                <c:pt idx="779">
                  <c:v>31.087309999999999</c:v>
                </c:pt>
                <c:pt idx="780">
                  <c:v>31.108910000000002</c:v>
                </c:pt>
                <c:pt idx="781">
                  <c:v>31.131710000000002</c:v>
                </c:pt>
                <c:pt idx="782">
                  <c:v>31.153310000000001</c:v>
                </c:pt>
                <c:pt idx="783">
                  <c:v>31.17371</c:v>
                </c:pt>
                <c:pt idx="784">
                  <c:v>31.192910000000001</c:v>
                </c:pt>
                <c:pt idx="785">
                  <c:v>31.212109999999999</c:v>
                </c:pt>
                <c:pt idx="786">
                  <c:v>31.2301</c:v>
                </c:pt>
                <c:pt idx="787">
                  <c:v>31.249300000000002</c:v>
                </c:pt>
                <c:pt idx="788">
                  <c:v>31.2685</c:v>
                </c:pt>
                <c:pt idx="789">
                  <c:v>31.287700000000001</c:v>
                </c:pt>
                <c:pt idx="790">
                  <c:v>31.3093</c:v>
                </c:pt>
                <c:pt idx="791">
                  <c:v>31.329699999999999</c:v>
                </c:pt>
                <c:pt idx="792">
                  <c:v>31.348890000000001</c:v>
                </c:pt>
                <c:pt idx="793">
                  <c:v>31.369289999999999</c:v>
                </c:pt>
                <c:pt idx="794">
                  <c:v>31.388490000000001</c:v>
                </c:pt>
                <c:pt idx="795">
                  <c:v>31.407689999999999</c:v>
                </c:pt>
                <c:pt idx="796">
                  <c:v>31.428090000000001</c:v>
                </c:pt>
                <c:pt idx="797">
                  <c:v>31.44849</c:v>
                </c:pt>
                <c:pt idx="798">
                  <c:v>31.470089999999999</c:v>
                </c:pt>
                <c:pt idx="799">
                  <c:v>31.491679999999999</c:v>
                </c:pt>
                <c:pt idx="800">
                  <c:v>31.512080000000001</c:v>
                </c:pt>
                <c:pt idx="801">
                  <c:v>31.53248</c:v>
                </c:pt>
                <c:pt idx="802">
                  <c:v>31.551680000000001</c:v>
                </c:pt>
                <c:pt idx="803">
                  <c:v>31.568480000000001</c:v>
                </c:pt>
                <c:pt idx="804">
                  <c:v>31.587679999999999</c:v>
                </c:pt>
                <c:pt idx="805">
                  <c:v>31.60568</c:v>
                </c:pt>
                <c:pt idx="806">
                  <c:v>31.626069999999999</c:v>
                </c:pt>
                <c:pt idx="807">
                  <c:v>31.646470000000001</c:v>
                </c:pt>
                <c:pt idx="808">
                  <c:v>31.666869999999999</c:v>
                </c:pt>
                <c:pt idx="809">
                  <c:v>31.688469999999999</c:v>
                </c:pt>
                <c:pt idx="810">
                  <c:v>31.708870000000001</c:v>
                </c:pt>
                <c:pt idx="811">
                  <c:v>31.73047</c:v>
                </c:pt>
                <c:pt idx="812">
                  <c:v>31.75207</c:v>
                </c:pt>
                <c:pt idx="813">
                  <c:v>31.772459999999999</c:v>
                </c:pt>
                <c:pt idx="814">
                  <c:v>31.794060000000002</c:v>
                </c:pt>
                <c:pt idx="815">
                  <c:v>31.81446</c:v>
                </c:pt>
                <c:pt idx="816">
                  <c:v>31.834859999999999</c:v>
                </c:pt>
                <c:pt idx="817">
                  <c:v>31.855260000000001</c:v>
                </c:pt>
                <c:pt idx="818">
                  <c:v>31.876860000000001</c:v>
                </c:pt>
                <c:pt idx="819">
                  <c:v>31.89845</c:v>
                </c:pt>
                <c:pt idx="820">
                  <c:v>31.92005</c:v>
                </c:pt>
                <c:pt idx="821">
                  <c:v>31.941649999999999</c:v>
                </c:pt>
                <c:pt idx="822">
                  <c:v>31.960850000000001</c:v>
                </c:pt>
                <c:pt idx="823">
                  <c:v>31.981249999999999</c:v>
                </c:pt>
                <c:pt idx="824">
                  <c:v>32.000450000000001</c:v>
                </c:pt>
                <c:pt idx="825">
                  <c:v>32.020850000000003</c:v>
                </c:pt>
                <c:pt idx="826">
                  <c:v>32.041240000000002</c:v>
                </c:pt>
                <c:pt idx="827">
                  <c:v>32.06044</c:v>
                </c:pt>
                <c:pt idx="828">
                  <c:v>32.080840000000002</c:v>
                </c:pt>
                <c:pt idx="829">
                  <c:v>32.101239999999997</c:v>
                </c:pt>
                <c:pt idx="830">
                  <c:v>32.121639999999999</c:v>
                </c:pt>
                <c:pt idx="831">
                  <c:v>32.143239999999999</c:v>
                </c:pt>
                <c:pt idx="832">
                  <c:v>32.163640000000001</c:v>
                </c:pt>
                <c:pt idx="833">
                  <c:v>32.182830000000003</c:v>
                </c:pt>
                <c:pt idx="834">
                  <c:v>32.203229999999998</c:v>
                </c:pt>
                <c:pt idx="835">
                  <c:v>32.222430000000003</c:v>
                </c:pt>
                <c:pt idx="836">
                  <c:v>32.242829999999998</c:v>
                </c:pt>
                <c:pt idx="837">
                  <c:v>32.262030000000003</c:v>
                </c:pt>
                <c:pt idx="838">
                  <c:v>32.281230000000001</c:v>
                </c:pt>
                <c:pt idx="839">
                  <c:v>32.30162</c:v>
                </c:pt>
                <c:pt idx="840">
                  <c:v>32.323219999999999</c:v>
                </c:pt>
                <c:pt idx="841">
                  <c:v>32.343620000000001</c:v>
                </c:pt>
                <c:pt idx="842">
                  <c:v>32.365220000000001</c:v>
                </c:pt>
                <c:pt idx="843">
                  <c:v>32.38682</c:v>
                </c:pt>
                <c:pt idx="844">
                  <c:v>32.410820000000001</c:v>
                </c:pt>
                <c:pt idx="845">
                  <c:v>32.433619999999998</c:v>
                </c:pt>
                <c:pt idx="846">
                  <c:v>32.45881</c:v>
                </c:pt>
                <c:pt idx="847">
                  <c:v>32.485210000000002</c:v>
                </c:pt>
                <c:pt idx="848">
                  <c:v>32.511609999999997</c:v>
                </c:pt>
                <c:pt idx="849">
                  <c:v>32.53801</c:v>
                </c:pt>
                <c:pt idx="850">
                  <c:v>32.564410000000002</c:v>
                </c:pt>
                <c:pt idx="851">
                  <c:v>32.591999999999999</c:v>
                </c:pt>
                <c:pt idx="852">
                  <c:v>32.620800000000003</c:v>
                </c:pt>
                <c:pt idx="853">
                  <c:v>32.6496</c:v>
                </c:pt>
                <c:pt idx="854">
                  <c:v>32.679600000000001</c:v>
                </c:pt>
                <c:pt idx="855">
                  <c:v>32.710790000000003</c:v>
                </c:pt>
                <c:pt idx="856">
                  <c:v>32.743189999999998</c:v>
                </c:pt>
                <c:pt idx="857">
                  <c:v>32.775590000000001</c:v>
                </c:pt>
                <c:pt idx="858">
                  <c:v>32.806789999999999</c:v>
                </c:pt>
                <c:pt idx="859">
                  <c:v>32.836790000000001</c:v>
                </c:pt>
                <c:pt idx="860">
                  <c:v>32.866779999999999</c:v>
                </c:pt>
                <c:pt idx="861">
                  <c:v>32.895580000000002</c:v>
                </c:pt>
                <c:pt idx="862">
                  <c:v>32.925579999999997</c:v>
                </c:pt>
                <c:pt idx="863">
                  <c:v>32.955579999999998</c:v>
                </c:pt>
                <c:pt idx="864">
                  <c:v>32.987969999999997</c:v>
                </c:pt>
                <c:pt idx="865">
                  <c:v>33.02037</c:v>
                </c:pt>
                <c:pt idx="866">
                  <c:v>33.052770000000002</c:v>
                </c:pt>
                <c:pt idx="867">
                  <c:v>33.083970000000001</c:v>
                </c:pt>
                <c:pt idx="868">
                  <c:v>33.116370000000003</c:v>
                </c:pt>
                <c:pt idx="869">
                  <c:v>33.147559999999999</c:v>
                </c:pt>
                <c:pt idx="870">
                  <c:v>33.17756</c:v>
                </c:pt>
                <c:pt idx="871">
                  <c:v>33.207560000000001</c:v>
                </c:pt>
                <c:pt idx="872">
                  <c:v>33.237560000000002</c:v>
                </c:pt>
                <c:pt idx="873">
                  <c:v>33.269950000000001</c:v>
                </c:pt>
                <c:pt idx="874">
                  <c:v>33.302349999999997</c:v>
                </c:pt>
                <c:pt idx="875">
                  <c:v>33.33475</c:v>
                </c:pt>
                <c:pt idx="876">
                  <c:v>33.364750000000001</c:v>
                </c:pt>
                <c:pt idx="877">
                  <c:v>33.393540000000002</c:v>
                </c:pt>
                <c:pt idx="878">
                  <c:v>33.421140000000001</c:v>
                </c:pt>
                <c:pt idx="879">
                  <c:v>33.448740000000001</c:v>
                </c:pt>
                <c:pt idx="880">
                  <c:v>33.475140000000003</c:v>
                </c:pt>
                <c:pt idx="881">
                  <c:v>33.502740000000003</c:v>
                </c:pt>
                <c:pt idx="882">
                  <c:v>33.530329999999999</c:v>
                </c:pt>
                <c:pt idx="883">
                  <c:v>33.559130000000003</c:v>
                </c:pt>
                <c:pt idx="884">
                  <c:v>33.586730000000003</c:v>
                </c:pt>
                <c:pt idx="885">
                  <c:v>33.614330000000002</c:v>
                </c:pt>
                <c:pt idx="886">
                  <c:v>33.641930000000002</c:v>
                </c:pt>
                <c:pt idx="887">
                  <c:v>33.669519999999999</c:v>
                </c:pt>
                <c:pt idx="888">
                  <c:v>33.695920000000001</c:v>
                </c:pt>
                <c:pt idx="889">
                  <c:v>33.722320000000003</c:v>
                </c:pt>
                <c:pt idx="890">
                  <c:v>33.747520000000002</c:v>
                </c:pt>
                <c:pt idx="891">
                  <c:v>33.773919999999997</c:v>
                </c:pt>
                <c:pt idx="892">
                  <c:v>33.800310000000003</c:v>
                </c:pt>
                <c:pt idx="893">
                  <c:v>33.826709999999999</c:v>
                </c:pt>
                <c:pt idx="894">
                  <c:v>33.853110000000001</c:v>
                </c:pt>
                <c:pt idx="895">
                  <c:v>33.879510000000003</c:v>
                </c:pt>
                <c:pt idx="896">
                  <c:v>33.905909999999999</c:v>
                </c:pt>
                <c:pt idx="897">
                  <c:v>33.932310000000001</c:v>
                </c:pt>
                <c:pt idx="898">
                  <c:v>33.9587</c:v>
                </c:pt>
                <c:pt idx="899">
                  <c:v>33.9863</c:v>
                </c:pt>
                <c:pt idx="900">
                  <c:v>34.0139</c:v>
                </c:pt>
                <c:pt idx="901">
                  <c:v>34.041499999999999</c:v>
                </c:pt>
                <c:pt idx="902">
                  <c:v>34.069090000000003</c:v>
                </c:pt>
                <c:pt idx="903">
                  <c:v>34.095489999999998</c:v>
                </c:pt>
                <c:pt idx="904">
                  <c:v>34.123089999999998</c:v>
                </c:pt>
                <c:pt idx="905">
                  <c:v>34.150689999999997</c:v>
                </c:pt>
                <c:pt idx="906">
                  <c:v>34.178289999999997</c:v>
                </c:pt>
                <c:pt idx="907">
                  <c:v>34.204689999999999</c:v>
                </c:pt>
                <c:pt idx="908">
                  <c:v>34.229880000000001</c:v>
                </c:pt>
                <c:pt idx="909">
                  <c:v>34.25508</c:v>
                </c:pt>
                <c:pt idx="910">
                  <c:v>34.282679999999999</c:v>
                </c:pt>
                <c:pt idx="911">
                  <c:v>34.310279999999999</c:v>
                </c:pt>
                <c:pt idx="912">
                  <c:v>34.337879999999998</c:v>
                </c:pt>
                <c:pt idx="913">
                  <c:v>34.364269999999998</c:v>
                </c:pt>
                <c:pt idx="914">
                  <c:v>34.389470000000003</c:v>
                </c:pt>
                <c:pt idx="915">
                  <c:v>34.414670000000001</c:v>
                </c:pt>
                <c:pt idx="916">
                  <c:v>34.439869999999999</c:v>
                </c:pt>
                <c:pt idx="917">
                  <c:v>34.462670000000003</c:v>
                </c:pt>
                <c:pt idx="918">
                  <c:v>34.486660000000001</c:v>
                </c:pt>
                <c:pt idx="919">
                  <c:v>34.511859999999999</c:v>
                </c:pt>
                <c:pt idx="920">
                  <c:v>34.538260000000001</c:v>
                </c:pt>
                <c:pt idx="921">
                  <c:v>34.565860000000001</c:v>
                </c:pt>
                <c:pt idx="922">
                  <c:v>34.594659999999998</c:v>
                </c:pt>
                <c:pt idx="923">
                  <c:v>34.621049999999997</c:v>
                </c:pt>
                <c:pt idx="924">
                  <c:v>34.647449999999999</c:v>
                </c:pt>
                <c:pt idx="925">
                  <c:v>34.672649999999997</c:v>
                </c:pt>
                <c:pt idx="926">
                  <c:v>34.696649999999998</c:v>
                </c:pt>
                <c:pt idx="927">
                  <c:v>34.721850000000003</c:v>
                </c:pt>
                <c:pt idx="928">
                  <c:v>34.747050000000002</c:v>
                </c:pt>
                <c:pt idx="929">
                  <c:v>34.772239999999996</c:v>
                </c:pt>
                <c:pt idx="930">
                  <c:v>34.797440000000002</c:v>
                </c:pt>
                <c:pt idx="931">
                  <c:v>34.823839999999997</c:v>
                </c:pt>
                <c:pt idx="932">
                  <c:v>34.849040000000002</c:v>
                </c:pt>
                <c:pt idx="933">
                  <c:v>34.87424</c:v>
                </c:pt>
                <c:pt idx="934">
                  <c:v>34.899430000000002</c:v>
                </c:pt>
                <c:pt idx="935">
                  <c:v>34.923430000000003</c:v>
                </c:pt>
                <c:pt idx="936">
                  <c:v>34.948630000000001</c:v>
                </c:pt>
                <c:pt idx="937">
                  <c:v>34.975029999999997</c:v>
                </c:pt>
                <c:pt idx="938">
                  <c:v>35.002630000000003</c:v>
                </c:pt>
                <c:pt idx="939">
                  <c:v>35.029020000000003</c:v>
                </c:pt>
                <c:pt idx="940">
                  <c:v>35.056620000000002</c:v>
                </c:pt>
                <c:pt idx="941">
                  <c:v>35.084220000000002</c:v>
                </c:pt>
                <c:pt idx="942">
                  <c:v>35.111820000000002</c:v>
                </c:pt>
                <c:pt idx="943">
                  <c:v>35.140619999999998</c:v>
                </c:pt>
                <c:pt idx="944">
                  <c:v>35.169409999999999</c:v>
                </c:pt>
                <c:pt idx="945">
                  <c:v>35.198210000000003</c:v>
                </c:pt>
                <c:pt idx="946">
                  <c:v>35.22701</c:v>
                </c:pt>
                <c:pt idx="947">
                  <c:v>35.255809999999997</c:v>
                </c:pt>
                <c:pt idx="948">
                  <c:v>35.285809999999998</c:v>
                </c:pt>
                <c:pt idx="949">
                  <c:v>35.315800000000003</c:v>
                </c:pt>
                <c:pt idx="950">
                  <c:v>35.345799999999997</c:v>
                </c:pt>
                <c:pt idx="951">
                  <c:v>35.375799999999998</c:v>
                </c:pt>
                <c:pt idx="952">
                  <c:v>35.404600000000002</c:v>
                </c:pt>
                <c:pt idx="953">
                  <c:v>35.433390000000003</c:v>
                </c:pt>
                <c:pt idx="954">
                  <c:v>35.463389999999997</c:v>
                </c:pt>
                <c:pt idx="955">
                  <c:v>35.49579</c:v>
                </c:pt>
                <c:pt idx="956">
                  <c:v>35.529389999999999</c:v>
                </c:pt>
                <c:pt idx="957">
                  <c:v>35.562989999999999</c:v>
                </c:pt>
                <c:pt idx="958">
                  <c:v>35.59778</c:v>
                </c:pt>
                <c:pt idx="959">
                  <c:v>35.632579999999997</c:v>
                </c:pt>
                <c:pt idx="960">
                  <c:v>35.666179999999997</c:v>
                </c:pt>
                <c:pt idx="961">
                  <c:v>35.69858</c:v>
                </c:pt>
                <c:pt idx="962">
                  <c:v>35.730969999999999</c:v>
                </c:pt>
                <c:pt idx="963">
                  <c:v>35.76097</c:v>
                </c:pt>
                <c:pt idx="964">
                  <c:v>35.793370000000003</c:v>
                </c:pt>
                <c:pt idx="965">
                  <c:v>35.824570000000001</c:v>
                </c:pt>
                <c:pt idx="966">
                  <c:v>35.858159999999998</c:v>
                </c:pt>
                <c:pt idx="967">
                  <c:v>35.891759999999998</c:v>
                </c:pt>
                <c:pt idx="968">
                  <c:v>35.926560000000002</c:v>
                </c:pt>
                <c:pt idx="969">
                  <c:v>35.960160000000002</c:v>
                </c:pt>
                <c:pt idx="970">
                  <c:v>35.992550000000001</c:v>
                </c:pt>
                <c:pt idx="971">
                  <c:v>36.024949999999997</c:v>
                </c:pt>
                <c:pt idx="972">
                  <c:v>36.056150000000002</c:v>
                </c:pt>
                <c:pt idx="973">
                  <c:v>36.087350000000001</c:v>
                </c:pt>
                <c:pt idx="974">
                  <c:v>36.118540000000003</c:v>
                </c:pt>
                <c:pt idx="975">
                  <c:v>36.152140000000003</c:v>
                </c:pt>
                <c:pt idx="976">
                  <c:v>36.185740000000003</c:v>
                </c:pt>
                <c:pt idx="977">
                  <c:v>36.218139999999998</c:v>
                </c:pt>
                <c:pt idx="978">
                  <c:v>36.250529999999998</c:v>
                </c:pt>
                <c:pt idx="979">
                  <c:v>36.281730000000003</c:v>
                </c:pt>
                <c:pt idx="980">
                  <c:v>36.314129999999999</c:v>
                </c:pt>
                <c:pt idx="981">
                  <c:v>36.345329999999997</c:v>
                </c:pt>
                <c:pt idx="982">
                  <c:v>36.375329999999998</c:v>
                </c:pt>
                <c:pt idx="983">
                  <c:v>36.404119999999999</c:v>
                </c:pt>
                <c:pt idx="984">
                  <c:v>36.43412</c:v>
                </c:pt>
                <c:pt idx="985">
                  <c:v>36.464120000000001</c:v>
                </c:pt>
                <c:pt idx="986">
                  <c:v>36.497720000000001</c:v>
                </c:pt>
                <c:pt idx="987">
                  <c:v>36.530110000000001</c:v>
                </c:pt>
                <c:pt idx="988">
                  <c:v>36.562510000000003</c:v>
                </c:pt>
                <c:pt idx="989">
                  <c:v>36.592509999999997</c:v>
                </c:pt>
                <c:pt idx="990">
                  <c:v>36.622509999999998</c:v>
                </c:pt>
                <c:pt idx="991">
                  <c:v>36.651310000000002</c:v>
                </c:pt>
                <c:pt idx="992">
                  <c:v>36.678899999999999</c:v>
                </c:pt>
                <c:pt idx="993">
                  <c:v>36.707700000000003</c:v>
                </c:pt>
                <c:pt idx="994">
                  <c:v>36.736499999999999</c:v>
                </c:pt>
                <c:pt idx="995">
                  <c:v>36.766500000000001</c:v>
                </c:pt>
                <c:pt idx="996">
                  <c:v>36.796489999999999</c:v>
                </c:pt>
                <c:pt idx="997">
                  <c:v>36.82649</c:v>
                </c:pt>
                <c:pt idx="998">
                  <c:v>36.857689999999998</c:v>
                </c:pt>
                <c:pt idx="999">
                  <c:v>36.887689999999999</c:v>
                </c:pt>
                <c:pt idx="1000">
                  <c:v>36.91769</c:v>
                </c:pt>
                <c:pt idx="1001">
                  <c:v>36.948880000000003</c:v>
                </c:pt>
                <c:pt idx="1002">
                  <c:v>36.980080000000001</c:v>
                </c:pt>
                <c:pt idx="1003">
                  <c:v>37.012479999999996</c:v>
                </c:pt>
                <c:pt idx="1004">
                  <c:v>37.043680000000002</c:v>
                </c:pt>
                <c:pt idx="1005">
                  <c:v>37.074869999999997</c:v>
                </c:pt>
                <c:pt idx="1006">
                  <c:v>37.106070000000003</c:v>
                </c:pt>
                <c:pt idx="1007">
                  <c:v>37.137270000000001</c:v>
                </c:pt>
                <c:pt idx="1008">
                  <c:v>37.168469999999999</c:v>
                </c:pt>
                <c:pt idx="1009">
                  <c:v>37.199660000000002</c:v>
                </c:pt>
                <c:pt idx="1010">
                  <c:v>37.23086</c:v>
                </c:pt>
                <c:pt idx="1011">
                  <c:v>37.262059999999998</c:v>
                </c:pt>
                <c:pt idx="1012">
                  <c:v>37.292059999999999</c:v>
                </c:pt>
                <c:pt idx="1013">
                  <c:v>37.323259999999998</c:v>
                </c:pt>
                <c:pt idx="1014">
                  <c:v>37.35445</c:v>
                </c:pt>
                <c:pt idx="1015">
                  <c:v>37.384450000000001</c:v>
                </c:pt>
                <c:pt idx="1016">
                  <c:v>37.415649999999999</c:v>
                </c:pt>
                <c:pt idx="1017">
                  <c:v>37.446849999999998</c:v>
                </c:pt>
                <c:pt idx="1018">
                  <c:v>37.47804</c:v>
                </c:pt>
                <c:pt idx="1019">
                  <c:v>37.508040000000001</c:v>
                </c:pt>
                <c:pt idx="1020">
                  <c:v>37.538040000000002</c:v>
                </c:pt>
                <c:pt idx="1021">
                  <c:v>37.568040000000003</c:v>
                </c:pt>
                <c:pt idx="1022">
                  <c:v>37.600439999999999</c:v>
                </c:pt>
                <c:pt idx="1023">
                  <c:v>37.632829999999998</c:v>
                </c:pt>
                <c:pt idx="1024">
                  <c:v>37.665230000000001</c:v>
                </c:pt>
                <c:pt idx="1025">
                  <c:v>37.695230000000002</c:v>
                </c:pt>
                <c:pt idx="1026">
                  <c:v>37.722830000000002</c:v>
                </c:pt>
                <c:pt idx="1027">
                  <c:v>37.750419999999998</c:v>
                </c:pt>
                <c:pt idx="1028">
                  <c:v>37.778019999999998</c:v>
                </c:pt>
                <c:pt idx="1029">
                  <c:v>37.806820000000002</c:v>
                </c:pt>
                <c:pt idx="1030">
                  <c:v>37.836820000000003</c:v>
                </c:pt>
                <c:pt idx="1031">
                  <c:v>37.86562</c:v>
                </c:pt>
                <c:pt idx="1032">
                  <c:v>37.894410000000001</c:v>
                </c:pt>
                <c:pt idx="1033">
                  <c:v>37.92201</c:v>
                </c:pt>
                <c:pt idx="1034">
                  <c:v>37.950809999999997</c:v>
                </c:pt>
                <c:pt idx="1035">
                  <c:v>37.978409999999997</c:v>
                </c:pt>
                <c:pt idx="1036">
                  <c:v>38.004809999999999</c:v>
                </c:pt>
                <c:pt idx="1037">
                  <c:v>38.031199999999998</c:v>
                </c:pt>
                <c:pt idx="1038">
                  <c:v>38.057600000000001</c:v>
                </c:pt>
                <c:pt idx="1039">
                  <c:v>38.0852</c:v>
                </c:pt>
                <c:pt idx="1040">
                  <c:v>38.113999999999997</c:v>
                </c:pt>
                <c:pt idx="1041">
                  <c:v>38.142800000000001</c:v>
                </c:pt>
                <c:pt idx="1042">
                  <c:v>38.170389999999998</c:v>
                </c:pt>
                <c:pt idx="1043">
                  <c:v>38.195590000000003</c:v>
                </c:pt>
                <c:pt idx="1044">
                  <c:v>38.221989999999998</c:v>
                </c:pt>
                <c:pt idx="1045">
                  <c:v>38.248390000000001</c:v>
                </c:pt>
                <c:pt idx="1046">
                  <c:v>38.27599</c:v>
                </c:pt>
                <c:pt idx="1047">
                  <c:v>38.303579999999997</c:v>
                </c:pt>
                <c:pt idx="1048">
                  <c:v>38.332380000000001</c:v>
                </c:pt>
                <c:pt idx="1049">
                  <c:v>38.361179999999997</c:v>
                </c:pt>
                <c:pt idx="1050">
                  <c:v>38.391179999999999</c:v>
                </c:pt>
                <c:pt idx="1051">
                  <c:v>38.419980000000002</c:v>
                </c:pt>
                <c:pt idx="1052">
                  <c:v>38.44997</c:v>
                </c:pt>
                <c:pt idx="1053">
                  <c:v>38.47757</c:v>
                </c:pt>
                <c:pt idx="1054">
                  <c:v>38.506369999999997</c:v>
                </c:pt>
                <c:pt idx="1055">
                  <c:v>38.533969999999997</c:v>
                </c:pt>
                <c:pt idx="1056">
                  <c:v>38.562759999999997</c:v>
                </c:pt>
                <c:pt idx="1057">
                  <c:v>38.591560000000001</c:v>
                </c:pt>
                <c:pt idx="1058">
                  <c:v>38.619160000000001</c:v>
                </c:pt>
                <c:pt idx="1059">
                  <c:v>38.64676</c:v>
                </c:pt>
                <c:pt idx="1060">
                  <c:v>38.675559999999997</c:v>
                </c:pt>
                <c:pt idx="1061">
                  <c:v>38.704349999999998</c:v>
                </c:pt>
                <c:pt idx="1062">
                  <c:v>38.734349999999999</c:v>
                </c:pt>
                <c:pt idx="1063">
                  <c:v>38.763150000000003</c:v>
                </c:pt>
                <c:pt idx="1064">
                  <c:v>38.79195</c:v>
                </c:pt>
                <c:pt idx="1065">
                  <c:v>38.820749999999997</c:v>
                </c:pt>
                <c:pt idx="1066">
                  <c:v>38.84834</c:v>
                </c:pt>
                <c:pt idx="1067">
                  <c:v>38.877139999999997</c:v>
                </c:pt>
                <c:pt idx="1068">
                  <c:v>38.904739999999997</c:v>
                </c:pt>
                <c:pt idx="1069">
                  <c:v>38.931139999999999</c:v>
                </c:pt>
                <c:pt idx="1070">
                  <c:v>38.957540000000002</c:v>
                </c:pt>
                <c:pt idx="1071">
                  <c:v>38.985129999999998</c:v>
                </c:pt>
                <c:pt idx="1072">
                  <c:v>39.013930000000002</c:v>
                </c:pt>
                <c:pt idx="1073">
                  <c:v>39.041530000000002</c:v>
                </c:pt>
                <c:pt idx="1074">
                  <c:v>39.070329999999998</c:v>
                </c:pt>
                <c:pt idx="1075">
                  <c:v>39.097929999999998</c:v>
                </c:pt>
                <c:pt idx="1076">
                  <c:v>39.124319999999997</c:v>
                </c:pt>
                <c:pt idx="1077">
                  <c:v>39.151919999999997</c:v>
                </c:pt>
                <c:pt idx="1078">
                  <c:v>39.178319999999999</c:v>
                </c:pt>
                <c:pt idx="1079">
                  <c:v>39.204720000000002</c:v>
                </c:pt>
                <c:pt idx="1080">
                  <c:v>39.231119999999997</c:v>
                </c:pt>
                <c:pt idx="1081">
                  <c:v>39.257510000000003</c:v>
                </c:pt>
                <c:pt idx="1082">
                  <c:v>39.283909999999999</c:v>
                </c:pt>
                <c:pt idx="1083">
                  <c:v>39.310310000000001</c:v>
                </c:pt>
                <c:pt idx="1084">
                  <c:v>39.336709999999997</c:v>
                </c:pt>
                <c:pt idx="1085">
                  <c:v>39.361910000000002</c:v>
                </c:pt>
                <c:pt idx="1086">
                  <c:v>39.385899999999999</c:v>
                </c:pt>
                <c:pt idx="1087">
                  <c:v>39.411099999999998</c:v>
                </c:pt>
                <c:pt idx="1088">
                  <c:v>39.438699999999997</c:v>
                </c:pt>
                <c:pt idx="1089">
                  <c:v>39.466299999999997</c:v>
                </c:pt>
                <c:pt idx="1090">
                  <c:v>39.492699999999999</c:v>
                </c:pt>
                <c:pt idx="1091">
                  <c:v>39.519089999999998</c:v>
                </c:pt>
                <c:pt idx="1092">
                  <c:v>39.544289999999997</c:v>
                </c:pt>
                <c:pt idx="1093">
                  <c:v>39.569490000000002</c:v>
                </c:pt>
                <c:pt idx="1094">
                  <c:v>39.595889999999997</c:v>
                </c:pt>
                <c:pt idx="1095">
                  <c:v>39.621090000000002</c:v>
                </c:pt>
                <c:pt idx="1096">
                  <c:v>39.647480000000002</c:v>
                </c:pt>
                <c:pt idx="1097">
                  <c:v>39.673879999999997</c:v>
                </c:pt>
                <c:pt idx="1098">
                  <c:v>39.700279999999999</c:v>
                </c:pt>
                <c:pt idx="1099">
                  <c:v>39.726680000000002</c:v>
                </c:pt>
                <c:pt idx="1100">
                  <c:v>39.753079999999997</c:v>
                </c:pt>
                <c:pt idx="1101">
                  <c:v>39.777079999999998</c:v>
                </c:pt>
                <c:pt idx="1102">
                  <c:v>39.801070000000003</c:v>
                </c:pt>
                <c:pt idx="1103">
                  <c:v>39.827469999999998</c:v>
                </c:pt>
                <c:pt idx="1104">
                  <c:v>39.855069999999998</c:v>
                </c:pt>
                <c:pt idx="1105">
                  <c:v>39.882669999999997</c:v>
                </c:pt>
                <c:pt idx="1106">
                  <c:v>39.910269999999997</c:v>
                </c:pt>
                <c:pt idx="1107">
                  <c:v>39.937860000000001</c:v>
                </c:pt>
                <c:pt idx="1108">
                  <c:v>39.96546</c:v>
                </c:pt>
                <c:pt idx="1109">
                  <c:v>39.99306</c:v>
                </c:pt>
                <c:pt idx="1110">
                  <c:v>40.019460000000002</c:v>
                </c:pt>
                <c:pt idx="1111">
                  <c:v>40.045859999999998</c:v>
                </c:pt>
                <c:pt idx="1112">
                  <c:v>40.072249999999997</c:v>
                </c:pt>
                <c:pt idx="1113">
                  <c:v>40.097450000000002</c:v>
                </c:pt>
                <c:pt idx="1114">
                  <c:v>40.123849999999997</c:v>
                </c:pt>
                <c:pt idx="1115">
                  <c:v>40.151449999999997</c:v>
                </c:pt>
                <c:pt idx="1116">
                  <c:v>40.179049999999997</c:v>
                </c:pt>
                <c:pt idx="1117">
                  <c:v>40.204239999999999</c:v>
                </c:pt>
                <c:pt idx="1118">
                  <c:v>40.230640000000001</c:v>
                </c:pt>
                <c:pt idx="1119">
                  <c:v>40.258240000000001</c:v>
                </c:pt>
                <c:pt idx="1120">
                  <c:v>40.284640000000003</c:v>
                </c:pt>
                <c:pt idx="1121">
                  <c:v>40.312240000000003</c:v>
                </c:pt>
                <c:pt idx="1122">
                  <c:v>40.339829999999999</c:v>
                </c:pt>
                <c:pt idx="1123">
                  <c:v>40.365029999999997</c:v>
                </c:pt>
                <c:pt idx="1124">
                  <c:v>40.390230000000003</c:v>
                </c:pt>
                <c:pt idx="1125">
                  <c:v>40.415430000000001</c:v>
                </c:pt>
                <c:pt idx="1126">
                  <c:v>40.44303</c:v>
                </c:pt>
                <c:pt idx="1127">
                  <c:v>40.470619999999997</c:v>
                </c:pt>
                <c:pt idx="1128">
                  <c:v>40.498220000000003</c:v>
                </c:pt>
                <c:pt idx="1129">
                  <c:v>40.524619999999999</c:v>
                </c:pt>
                <c:pt idx="1130">
                  <c:v>40.549819999999997</c:v>
                </c:pt>
                <c:pt idx="1131">
                  <c:v>40.576219999999999</c:v>
                </c:pt>
                <c:pt idx="1132">
                  <c:v>40.602609999999999</c:v>
                </c:pt>
                <c:pt idx="1133">
                  <c:v>40.627809999999997</c:v>
                </c:pt>
                <c:pt idx="1134">
                  <c:v>40.653010000000002</c:v>
                </c:pt>
                <c:pt idx="1135">
                  <c:v>40.677010000000003</c:v>
                </c:pt>
                <c:pt idx="1136">
                  <c:v>40.702210000000001</c:v>
                </c:pt>
                <c:pt idx="1137">
                  <c:v>40.728610000000003</c:v>
                </c:pt>
                <c:pt idx="1138">
                  <c:v>40.755000000000003</c:v>
                </c:pt>
                <c:pt idx="1139">
                  <c:v>40.780200000000001</c:v>
                </c:pt>
                <c:pt idx="1140">
                  <c:v>40.805399999999999</c:v>
                </c:pt>
                <c:pt idx="1141">
                  <c:v>40.830599999999997</c:v>
                </c:pt>
                <c:pt idx="1142">
                  <c:v>40.855800000000002</c:v>
                </c:pt>
                <c:pt idx="1143">
                  <c:v>40.882190000000001</c:v>
                </c:pt>
                <c:pt idx="1144">
                  <c:v>40.907389999999999</c:v>
                </c:pt>
                <c:pt idx="1145">
                  <c:v>40.932589999999998</c:v>
                </c:pt>
                <c:pt idx="1146">
                  <c:v>40.957790000000003</c:v>
                </c:pt>
                <c:pt idx="1147">
                  <c:v>40.984189999999998</c:v>
                </c:pt>
                <c:pt idx="1148">
                  <c:v>41.010579999999997</c:v>
                </c:pt>
                <c:pt idx="1149">
                  <c:v>41.03698</c:v>
                </c:pt>
                <c:pt idx="1150">
                  <c:v>41.063380000000002</c:v>
                </c:pt>
                <c:pt idx="1151">
                  <c:v>41.08858</c:v>
                </c:pt>
                <c:pt idx="1152">
                  <c:v>41.11618</c:v>
                </c:pt>
                <c:pt idx="1153">
                  <c:v>41.142569999999999</c:v>
                </c:pt>
                <c:pt idx="1154">
                  <c:v>41.168970000000002</c:v>
                </c:pt>
                <c:pt idx="1155">
                  <c:v>41.195369999999997</c:v>
                </c:pt>
                <c:pt idx="1156">
                  <c:v>41.221769999999999</c:v>
                </c:pt>
                <c:pt idx="1157">
                  <c:v>41.248170000000002</c:v>
                </c:pt>
                <c:pt idx="1158">
                  <c:v>41.27337</c:v>
                </c:pt>
                <c:pt idx="1159">
                  <c:v>41.299759999999999</c:v>
                </c:pt>
                <c:pt idx="1160">
                  <c:v>41.324959999999997</c:v>
                </c:pt>
                <c:pt idx="1161">
                  <c:v>41.35136</c:v>
                </c:pt>
                <c:pt idx="1162">
                  <c:v>41.378959999999999</c:v>
                </c:pt>
                <c:pt idx="1163">
                  <c:v>41.407760000000003</c:v>
                </c:pt>
                <c:pt idx="1164">
                  <c:v>41.436549999999997</c:v>
                </c:pt>
                <c:pt idx="1165">
                  <c:v>41.464149999999997</c:v>
                </c:pt>
                <c:pt idx="1166">
                  <c:v>41.489350000000002</c:v>
                </c:pt>
                <c:pt idx="1167">
                  <c:v>41.51455</c:v>
                </c:pt>
                <c:pt idx="1168">
                  <c:v>41.538550000000001</c:v>
                </c:pt>
                <c:pt idx="1169">
                  <c:v>41.562539999999998</c:v>
                </c:pt>
                <c:pt idx="1170">
                  <c:v>41.586539999999999</c:v>
                </c:pt>
                <c:pt idx="1171">
                  <c:v>41.61054</c:v>
                </c:pt>
                <c:pt idx="1172">
                  <c:v>41.634540000000001</c:v>
                </c:pt>
                <c:pt idx="1173">
                  <c:v>41.659739999999999</c:v>
                </c:pt>
                <c:pt idx="1174">
                  <c:v>41.686129999999999</c:v>
                </c:pt>
                <c:pt idx="1175">
                  <c:v>41.712530000000001</c:v>
                </c:pt>
                <c:pt idx="1176">
                  <c:v>41.737729999999999</c:v>
                </c:pt>
                <c:pt idx="1177">
                  <c:v>41.762929999999997</c:v>
                </c:pt>
                <c:pt idx="1178">
                  <c:v>41.786929999999998</c:v>
                </c:pt>
                <c:pt idx="1179">
                  <c:v>41.810929999999999</c:v>
                </c:pt>
                <c:pt idx="1180">
                  <c:v>41.834919999999997</c:v>
                </c:pt>
                <c:pt idx="1181">
                  <c:v>41.858919999999998</c:v>
                </c:pt>
                <c:pt idx="1182">
                  <c:v>41.881720000000001</c:v>
                </c:pt>
                <c:pt idx="1183">
                  <c:v>41.905720000000002</c:v>
                </c:pt>
                <c:pt idx="1184">
                  <c:v>41.93092</c:v>
                </c:pt>
                <c:pt idx="1185">
                  <c:v>41.956119999999999</c:v>
                </c:pt>
                <c:pt idx="1186">
                  <c:v>41.982509999999998</c:v>
                </c:pt>
                <c:pt idx="1187">
                  <c:v>42.007710000000003</c:v>
                </c:pt>
                <c:pt idx="1188">
                  <c:v>42.035310000000003</c:v>
                </c:pt>
                <c:pt idx="1189">
                  <c:v>42.061709999999998</c:v>
                </c:pt>
                <c:pt idx="1190">
                  <c:v>42.090510000000002</c:v>
                </c:pt>
                <c:pt idx="1191">
                  <c:v>42.116900000000001</c:v>
                </c:pt>
                <c:pt idx="1192">
                  <c:v>42.143300000000004</c:v>
                </c:pt>
                <c:pt idx="1193">
                  <c:v>42.168500000000002</c:v>
                </c:pt>
                <c:pt idx="1194">
                  <c:v>42.192500000000003</c:v>
                </c:pt>
                <c:pt idx="1195">
                  <c:v>42.216500000000003</c:v>
                </c:pt>
                <c:pt idx="1196">
                  <c:v>42.241689999999998</c:v>
                </c:pt>
                <c:pt idx="1197">
                  <c:v>42.266889999999997</c:v>
                </c:pt>
                <c:pt idx="1198">
                  <c:v>42.292090000000002</c:v>
                </c:pt>
                <c:pt idx="1199">
                  <c:v>42.316090000000003</c:v>
                </c:pt>
                <c:pt idx="1200">
                  <c:v>42.342489999999998</c:v>
                </c:pt>
                <c:pt idx="1201">
                  <c:v>42.368879999999997</c:v>
                </c:pt>
                <c:pt idx="1202">
                  <c:v>42.39528</c:v>
                </c:pt>
                <c:pt idx="1203">
                  <c:v>42.421680000000002</c:v>
                </c:pt>
                <c:pt idx="1204">
                  <c:v>42.44688</c:v>
                </c:pt>
                <c:pt idx="1205">
                  <c:v>42.472079999999998</c:v>
                </c:pt>
                <c:pt idx="1206">
                  <c:v>42.497280000000003</c:v>
                </c:pt>
                <c:pt idx="1207">
                  <c:v>42.523670000000003</c:v>
                </c:pt>
                <c:pt idx="1208">
                  <c:v>42.550069999999998</c:v>
                </c:pt>
                <c:pt idx="1209">
                  <c:v>42.57647</c:v>
                </c:pt>
                <c:pt idx="1210">
                  <c:v>42.602870000000003</c:v>
                </c:pt>
                <c:pt idx="1211">
                  <c:v>42.630470000000003</c:v>
                </c:pt>
                <c:pt idx="1212">
                  <c:v>42.656860000000002</c:v>
                </c:pt>
                <c:pt idx="1213">
                  <c:v>42.683259999999997</c:v>
                </c:pt>
                <c:pt idx="1214">
                  <c:v>42.70966</c:v>
                </c:pt>
                <c:pt idx="1215">
                  <c:v>42.73366</c:v>
                </c:pt>
                <c:pt idx="1216">
                  <c:v>42.758859999999999</c:v>
                </c:pt>
                <c:pt idx="1217">
                  <c:v>42.785249999999998</c:v>
                </c:pt>
                <c:pt idx="1218">
                  <c:v>42.810450000000003</c:v>
                </c:pt>
                <c:pt idx="1219">
                  <c:v>42.835650000000001</c:v>
                </c:pt>
                <c:pt idx="1220">
                  <c:v>42.860849999999999</c:v>
                </c:pt>
                <c:pt idx="1221">
                  <c:v>42.887250000000002</c:v>
                </c:pt>
                <c:pt idx="1222">
                  <c:v>42.913640000000001</c:v>
                </c:pt>
                <c:pt idx="1223">
                  <c:v>42.940040000000003</c:v>
                </c:pt>
                <c:pt idx="1224">
                  <c:v>42.964039999999997</c:v>
                </c:pt>
                <c:pt idx="1225">
                  <c:v>42.988039999999998</c:v>
                </c:pt>
                <c:pt idx="1226">
                  <c:v>43.013240000000003</c:v>
                </c:pt>
                <c:pt idx="1227">
                  <c:v>43.037239999999997</c:v>
                </c:pt>
                <c:pt idx="1228">
                  <c:v>43.062429999999999</c:v>
                </c:pt>
                <c:pt idx="1229">
                  <c:v>43.088830000000002</c:v>
                </c:pt>
                <c:pt idx="1230">
                  <c:v>43.115229999999997</c:v>
                </c:pt>
                <c:pt idx="1231">
                  <c:v>43.141629999999999</c:v>
                </c:pt>
                <c:pt idx="1232">
                  <c:v>43.166829999999997</c:v>
                </c:pt>
                <c:pt idx="1233">
                  <c:v>43.192019999999999</c:v>
                </c:pt>
                <c:pt idx="1234">
                  <c:v>43.217219999999998</c:v>
                </c:pt>
                <c:pt idx="1235">
                  <c:v>43.242420000000003</c:v>
                </c:pt>
                <c:pt idx="1236">
                  <c:v>43.267620000000001</c:v>
                </c:pt>
                <c:pt idx="1237">
                  <c:v>43.291620000000002</c:v>
                </c:pt>
                <c:pt idx="1238">
                  <c:v>43.31682</c:v>
                </c:pt>
                <c:pt idx="1239">
                  <c:v>43.340809999999998</c:v>
                </c:pt>
                <c:pt idx="1240">
                  <c:v>43.366010000000003</c:v>
                </c:pt>
                <c:pt idx="1241">
                  <c:v>43.391210000000001</c:v>
                </c:pt>
                <c:pt idx="1242">
                  <c:v>43.415210000000002</c:v>
                </c:pt>
                <c:pt idx="1243">
                  <c:v>43.44041</c:v>
                </c:pt>
                <c:pt idx="1244">
                  <c:v>43.464399999999998</c:v>
                </c:pt>
                <c:pt idx="1245">
                  <c:v>43.488399999999999</c:v>
                </c:pt>
                <c:pt idx="1246">
                  <c:v>43.5124</c:v>
                </c:pt>
                <c:pt idx="1247">
                  <c:v>43.535200000000003</c:v>
                </c:pt>
                <c:pt idx="1248">
                  <c:v>43.559199999999997</c:v>
                </c:pt>
                <c:pt idx="1249">
                  <c:v>43.583199999999998</c:v>
                </c:pt>
                <c:pt idx="1250">
                  <c:v>43.609589999999997</c:v>
                </c:pt>
                <c:pt idx="1251">
                  <c:v>43.63599</c:v>
                </c:pt>
                <c:pt idx="1252">
                  <c:v>43.662390000000002</c:v>
                </c:pt>
                <c:pt idx="1253">
                  <c:v>43.68759</c:v>
                </c:pt>
                <c:pt idx="1254">
                  <c:v>43.713990000000003</c:v>
                </c:pt>
                <c:pt idx="1255">
                  <c:v>43.740380000000002</c:v>
                </c:pt>
                <c:pt idx="1256">
                  <c:v>43.76558</c:v>
                </c:pt>
                <c:pt idx="1257">
                  <c:v>43.790779999999998</c:v>
                </c:pt>
                <c:pt idx="1258">
                  <c:v>43.81718</c:v>
                </c:pt>
                <c:pt idx="1259">
                  <c:v>43.842379999999999</c:v>
                </c:pt>
                <c:pt idx="1260">
                  <c:v>43.867570000000001</c:v>
                </c:pt>
                <c:pt idx="1261">
                  <c:v>43.892769999999999</c:v>
                </c:pt>
                <c:pt idx="1262">
                  <c:v>43.91677</c:v>
                </c:pt>
                <c:pt idx="1263">
                  <c:v>43.940770000000001</c:v>
                </c:pt>
                <c:pt idx="1264">
                  <c:v>43.964770000000001</c:v>
                </c:pt>
                <c:pt idx="1265">
                  <c:v>43.98997</c:v>
                </c:pt>
                <c:pt idx="1266">
                  <c:v>44.016359999999999</c:v>
                </c:pt>
                <c:pt idx="1267">
                  <c:v>44.042760000000001</c:v>
                </c:pt>
                <c:pt idx="1268">
                  <c:v>44.067959999999999</c:v>
                </c:pt>
                <c:pt idx="1269">
                  <c:v>44.090760000000003</c:v>
                </c:pt>
                <c:pt idx="1270">
                  <c:v>44.114759999999997</c:v>
                </c:pt>
                <c:pt idx="1271">
                  <c:v>44.137549999999997</c:v>
                </c:pt>
                <c:pt idx="1272">
                  <c:v>44.162750000000003</c:v>
                </c:pt>
                <c:pt idx="1273">
                  <c:v>44.186750000000004</c:v>
                </c:pt>
                <c:pt idx="1274">
                  <c:v>44.213149999999999</c:v>
                </c:pt>
                <c:pt idx="1275">
                  <c:v>44.239550000000001</c:v>
                </c:pt>
                <c:pt idx="1276">
                  <c:v>44.265949999999997</c:v>
                </c:pt>
                <c:pt idx="1277">
                  <c:v>44.291139999999999</c:v>
                </c:pt>
                <c:pt idx="1278">
                  <c:v>44.313940000000002</c:v>
                </c:pt>
                <c:pt idx="1279">
                  <c:v>44.335540000000002</c:v>
                </c:pt>
                <c:pt idx="1280">
                  <c:v>44.358339999999998</c:v>
                </c:pt>
                <c:pt idx="1281">
                  <c:v>44.381140000000002</c:v>
                </c:pt>
                <c:pt idx="1282">
                  <c:v>44.406329999999997</c:v>
                </c:pt>
                <c:pt idx="1283">
                  <c:v>44.431530000000002</c:v>
                </c:pt>
                <c:pt idx="1284">
                  <c:v>44.455530000000003</c:v>
                </c:pt>
                <c:pt idx="1285">
                  <c:v>44.480730000000001</c:v>
                </c:pt>
                <c:pt idx="1286">
                  <c:v>44.504730000000002</c:v>
                </c:pt>
                <c:pt idx="1287">
                  <c:v>44.531129999999997</c:v>
                </c:pt>
                <c:pt idx="1288">
                  <c:v>44.556319999999999</c:v>
                </c:pt>
                <c:pt idx="1289">
                  <c:v>44.58032</c:v>
                </c:pt>
                <c:pt idx="1290">
                  <c:v>44.605519999999999</c:v>
                </c:pt>
                <c:pt idx="1291">
                  <c:v>44.630719999999997</c:v>
                </c:pt>
                <c:pt idx="1292">
                  <c:v>44.655920000000002</c:v>
                </c:pt>
                <c:pt idx="1293">
                  <c:v>44.682310000000001</c:v>
                </c:pt>
                <c:pt idx="1294">
                  <c:v>44.708710000000004</c:v>
                </c:pt>
                <c:pt idx="1295">
                  <c:v>44.733910000000002</c:v>
                </c:pt>
                <c:pt idx="1296">
                  <c:v>44.75911</c:v>
                </c:pt>
                <c:pt idx="1297">
                  <c:v>44.783110000000001</c:v>
                </c:pt>
                <c:pt idx="1298">
                  <c:v>44.808309999999999</c:v>
                </c:pt>
                <c:pt idx="1299">
                  <c:v>44.833500000000001</c:v>
                </c:pt>
                <c:pt idx="1300">
                  <c:v>44.857500000000002</c:v>
                </c:pt>
                <c:pt idx="1301">
                  <c:v>44.8827</c:v>
                </c:pt>
                <c:pt idx="1302">
                  <c:v>44.907899999999998</c:v>
                </c:pt>
                <c:pt idx="1303">
                  <c:v>44.9343</c:v>
                </c:pt>
                <c:pt idx="1304">
                  <c:v>44.961889999999997</c:v>
                </c:pt>
                <c:pt idx="1305">
                  <c:v>44.987090000000002</c:v>
                </c:pt>
                <c:pt idx="1306">
                  <c:v>45.01229</c:v>
                </c:pt>
                <c:pt idx="1307">
                  <c:v>45.036290000000001</c:v>
                </c:pt>
                <c:pt idx="1308">
                  <c:v>45.059089999999998</c:v>
                </c:pt>
                <c:pt idx="1309">
                  <c:v>45.083089999999999</c:v>
                </c:pt>
                <c:pt idx="1310">
                  <c:v>45.107080000000003</c:v>
                </c:pt>
                <c:pt idx="1311">
                  <c:v>45.132280000000002</c:v>
                </c:pt>
                <c:pt idx="1312">
                  <c:v>45.158679999999997</c:v>
                </c:pt>
                <c:pt idx="1313">
                  <c:v>45.186279999999996</c:v>
                </c:pt>
                <c:pt idx="1314">
                  <c:v>45.213880000000003</c:v>
                </c:pt>
                <c:pt idx="1315">
                  <c:v>45.24147</c:v>
                </c:pt>
                <c:pt idx="1316">
                  <c:v>45.266669999999998</c:v>
                </c:pt>
                <c:pt idx="1317">
                  <c:v>45.290669999999999</c:v>
                </c:pt>
                <c:pt idx="1318">
                  <c:v>45.312269999999998</c:v>
                </c:pt>
                <c:pt idx="1319">
                  <c:v>45.333869999999997</c:v>
                </c:pt>
                <c:pt idx="1320">
                  <c:v>45.356670000000001</c:v>
                </c:pt>
                <c:pt idx="1321">
                  <c:v>45.379460000000002</c:v>
                </c:pt>
                <c:pt idx="1322">
                  <c:v>45.403460000000003</c:v>
                </c:pt>
                <c:pt idx="1323">
                  <c:v>45.427460000000004</c:v>
                </c:pt>
                <c:pt idx="1324">
                  <c:v>45.451459999999997</c:v>
                </c:pt>
                <c:pt idx="1325">
                  <c:v>45.474260000000001</c:v>
                </c:pt>
                <c:pt idx="1326">
                  <c:v>45.495849999999997</c:v>
                </c:pt>
                <c:pt idx="1327">
                  <c:v>45.517449999999997</c:v>
                </c:pt>
                <c:pt idx="1328">
                  <c:v>45.539050000000003</c:v>
                </c:pt>
                <c:pt idx="1329">
                  <c:v>45.563049999999997</c:v>
                </c:pt>
                <c:pt idx="1330">
                  <c:v>45.588250000000002</c:v>
                </c:pt>
                <c:pt idx="1331">
                  <c:v>45.614649999999997</c:v>
                </c:pt>
                <c:pt idx="1332">
                  <c:v>45.641039999999997</c:v>
                </c:pt>
                <c:pt idx="1333">
                  <c:v>45.666240000000002</c:v>
                </c:pt>
                <c:pt idx="1334">
                  <c:v>45.690240000000003</c:v>
                </c:pt>
                <c:pt idx="1335">
                  <c:v>45.713039999999999</c:v>
                </c:pt>
                <c:pt idx="1336">
                  <c:v>45.734639999999999</c:v>
                </c:pt>
                <c:pt idx="1337">
                  <c:v>45.756239999999998</c:v>
                </c:pt>
                <c:pt idx="1338">
                  <c:v>45.779029999999999</c:v>
                </c:pt>
                <c:pt idx="1339">
                  <c:v>45.804229999999997</c:v>
                </c:pt>
                <c:pt idx="1340">
                  <c:v>45.831829999999997</c:v>
                </c:pt>
                <c:pt idx="1341">
                  <c:v>45.859430000000003</c:v>
                </c:pt>
                <c:pt idx="1342">
                  <c:v>45.885829999999999</c:v>
                </c:pt>
                <c:pt idx="1343">
                  <c:v>45.911020000000001</c:v>
                </c:pt>
                <c:pt idx="1344">
                  <c:v>45.935020000000002</c:v>
                </c:pt>
                <c:pt idx="1345">
                  <c:v>45.957819999999998</c:v>
                </c:pt>
                <c:pt idx="1346">
                  <c:v>45.981819999999999</c:v>
                </c:pt>
                <c:pt idx="1347">
                  <c:v>46.00582</c:v>
                </c:pt>
                <c:pt idx="1348">
                  <c:v>46.031019999999998</c:v>
                </c:pt>
                <c:pt idx="1349">
                  <c:v>46.057409999999997</c:v>
                </c:pt>
                <c:pt idx="1350">
                  <c:v>46.08381</c:v>
                </c:pt>
                <c:pt idx="1351">
                  <c:v>46.111409999999999</c:v>
                </c:pt>
                <c:pt idx="1352">
                  <c:v>46.137810000000002</c:v>
                </c:pt>
                <c:pt idx="1353">
                  <c:v>46.16301</c:v>
                </c:pt>
                <c:pt idx="1354">
                  <c:v>46.1858</c:v>
                </c:pt>
                <c:pt idx="1355">
                  <c:v>46.208599999999997</c:v>
                </c:pt>
                <c:pt idx="1356">
                  <c:v>46.231400000000001</c:v>
                </c:pt>
                <c:pt idx="1357">
                  <c:v>46.256599999999999</c:v>
                </c:pt>
                <c:pt idx="1358">
                  <c:v>46.281799999999997</c:v>
                </c:pt>
                <c:pt idx="1359">
                  <c:v>46.308199999999999</c:v>
                </c:pt>
                <c:pt idx="1360">
                  <c:v>46.334589999999999</c:v>
                </c:pt>
                <c:pt idx="1361">
                  <c:v>46.360990000000001</c:v>
                </c:pt>
                <c:pt idx="1362">
                  <c:v>46.384990000000002</c:v>
                </c:pt>
                <c:pt idx="1363">
                  <c:v>46.408990000000003</c:v>
                </c:pt>
                <c:pt idx="1364">
                  <c:v>46.431789999999999</c:v>
                </c:pt>
                <c:pt idx="1365">
                  <c:v>46.453380000000003</c:v>
                </c:pt>
                <c:pt idx="1366">
                  <c:v>46.477379999999997</c:v>
                </c:pt>
                <c:pt idx="1367">
                  <c:v>46.502580000000002</c:v>
                </c:pt>
                <c:pt idx="1368">
                  <c:v>46.52778</c:v>
                </c:pt>
                <c:pt idx="1369">
                  <c:v>46.554180000000002</c:v>
                </c:pt>
                <c:pt idx="1370">
                  <c:v>46.578180000000003</c:v>
                </c:pt>
                <c:pt idx="1371">
                  <c:v>46.599769999999999</c:v>
                </c:pt>
                <c:pt idx="1372">
                  <c:v>46.621369999999999</c:v>
                </c:pt>
                <c:pt idx="1373">
                  <c:v>46.641770000000001</c:v>
                </c:pt>
                <c:pt idx="1374">
                  <c:v>46.66337</c:v>
                </c:pt>
                <c:pt idx="1375">
                  <c:v>46.686169999999997</c:v>
                </c:pt>
                <c:pt idx="1376">
                  <c:v>46.710169999999998</c:v>
                </c:pt>
                <c:pt idx="1377">
                  <c:v>46.734160000000003</c:v>
                </c:pt>
                <c:pt idx="1378">
                  <c:v>46.760559999999998</c:v>
                </c:pt>
                <c:pt idx="1379">
                  <c:v>46.785760000000003</c:v>
                </c:pt>
                <c:pt idx="1380">
                  <c:v>46.809759999999997</c:v>
                </c:pt>
                <c:pt idx="1381">
                  <c:v>46.832560000000001</c:v>
                </c:pt>
                <c:pt idx="1382">
                  <c:v>46.855350000000001</c:v>
                </c:pt>
                <c:pt idx="1383">
                  <c:v>46.878149999999998</c:v>
                </c:pt>
                <c:pt idx="1384">
                  <c:v>46.902149999999999</c:v>
                </c:pt>
                <c:pt idx="1385">
                  <c:v>46.927349999999997</c:v>
                </c:pt>
                <c:pt idx="1386">
                  <c:v>46.951349999999998</c:v>
                </c:pt>
                <c:pt idx="1387">
                  <c:v>46.976550000000003</c:v>
                </c:pt>
                <c:pt idx="1388">
                  <c:v>47.001739999999998</c:v>
                </c:pt>
                <c:pt idx="1389">
                  <c:v>47.025739999999999</c:v>
                </c:pt>
                <c:pt idx="1390">
                  <c:v>47.04974</c:v>
                </c:pt>
                <c:pt idx="1391">
                  <c:v>47.073740000000001</c:v>
                </c:pt>
                <c:pt idx="1392">
                  <c:v>47.097740000000002</c:v>
                </c:pt>
                <c:pt idx="1393">
                  <c:v>47.12294</c:v>
                </c:pt>
                <c:pt idx="1394">
                  <c:v>47.149329999999999</c:v>
                </c:pt>
                <c:pt idx="1395">
                  <c:v>47.176929999999999</c:v>
                </c:pt>
                <c:pt idx="1396">
                  <c:v>47.204529999999998</c:v>
                </c:pt>
                <c:pt idx="1397">
                  <c:v>47.229730000000004</c:v>
                </c:pt>
                <c:pt idx="1398">
                  <c:v>47.253729999999997</c:v>
                </c:pt>
                <c:pt idx="1399">
                  <c:v>47.276519999999998</c:v>
                </c:pt>
                <c:pt idx="1400">
                  <c:v>47.298119999999997</c:v>
                </c:pt>
                <c:pt idx="1401">
                  <c:v>47.320920000000001</c:v>
                </c:pt>
                <c:pt idx="1402">
                  <c:v>47.34252</c:v>
                </c:pt>
                <c:pt idx="1403">
                  <c:v>47.365319999999997</c:v>
                </c:pt>
                <c:pt idx="1404">
                  <c:v>47.390520000000002</c:v>
                </c:pt>
                <c:pt idx="1405">
                  <c:v>47.415709999999997</c:v>
                </c:pt>
                <c:pt idx="1406">
                  <c:v>47.443309999999997</c:v>
                </c:pt>
                <c:pt idx="1407">
                  <c:v>47.469709999999999</c:v>
                </c:pt>
                <c:pt idx="1408">
                  <c:v>47.49371</c:v>
                </c:pt>
                <c:pt idx="1409">
                  <c:v>47.517710000000001</c:v>
                </c:pt>
                <c:pt idx="1410">
                  <c:v>47.541699999999999</c:v>
                </c:pt>
                <c:pt idx="1411">
                  <c:v>47.564500000000002</c:v>
                </c:pt>
                <c:pt idx="1412">
                  <c:v>47.587299999999999</c:v>
                </c:pt>
                <c:pt idx="1413">
                  <c:v>47.6113</c:v>
                </c:pt>
                <c:pt idx="1414">
                  <c:v>47.636499999999998</c:v>
                </c:pt>
                <c:pt idx="1415">
                  <c:v>47.6629</c:v>
                </c:pt>
                <c:pt idx="1416">
                  <c:v>47.690489999999997</c:v>
                </c:pt>
                <c:pt idx="1417">
                  <c:v>47.714489999999998</c:v>
                </c:pt>
                <c:pt idx="1418">
                  <c:v>47.737290000000002</c:v>
                </c:pt>
                <c:pt idx="1419">
                  <c:v>47.757689999999997</c:v>
                </c:pt>
                <c:pt idx="1420">
                  <c:v>47.779290000000003</c:v>
                </c:pt>
                <c:pt idx="1421">
                  <c:v>47.80209</c:v>
                </c:pt>
                <c:pt idx="1422">
                  <c:v>47.827280000000002</c:v>
                </c:pt>
                <c:pt idx="1423">
                  <c:v>47.851280000000003</c:v>
                </c:pt>
                <c:pt idx="1424">
                  <c:v>47.874079999999999</c:v>
                </c:pt>
                <c:pt idx="1425">
                  <c:v>47.896880000000003</c:v>
                </c:pt>
                <c:pt idx="1426">
                  <c:v>47.918480000000002</c:v>
                </c:pt>
                <c:pt idx="1427">
                  <c:v>47.941270000000003</c:v>
                </c:pt>
                <c:pt idx="1428">
                  <c:v>47.965269999999997</c:v>
                </c:pt>
                <c:pt idx="1429">
                  <c:v>47.98807</c:v>
                </c:pt>
                <c:pt idx="1430">
                  <c:v>48.012070000000001</c:v>
                </c:pt>
                <c:pt idx="1431">
                  <c:v>48.037269999999999</c:v>
                </c:pt>
                <c:pt idx="1432">
                  <c:v>48.062469999999998</c:v>
                </c:pt>
                <c:pt idx="1433">
                  <c:v>48.08766</c:v>
                </c:pt>
                <c:pt idx="1434">
                  <c:v>48.112859999999998</c:v>
                </c:pt>
                <c:pt idx="1435">
                  <c:v>48.135660000000001</c:v>
                </c:pt>
                <c:pt idx="1436">
                  <c:v>48.159660000000002</c:v>
                </c:pt>
                <c:pt idx="1437">
                  <c:v>48.182459999999999</c:v>
                </c:pt>
                <c:pt idx="1438">
                  <c:v>48.20646</c:v>
                </c:pt>
                <c:pt idx="1439">
                  <c:v>48.231650000000002</c:v>
                </c:pt>
                <c:pt idx="1440">
                  <c:v>48.25685</c:v>
                </c:pt>
                <c:pt idx="1441">
                  <c:v>48.282049999999998</c:v>
                </c:pt>
                <c:pt idx="1442">
                  <c:v>48.308450000000001</c:v>
                </c:pt>
                <c:pt idx="1443">
                  <c:v>48.334850000000003</c:v>
                </c:pt>
                <c:pt idx="1444">
                  <c:v>48.361240000000002</c:v>
                </c:pt>
                <c:pt idx="1445">
                  <c:v>48.38644</c:v>
                </c:pt>
                <c:pt idx="1446">
                  <c:v>48.409239999999997</c:v>
                </c:pt>
                <c:pt idx="1447">
                  <c:v>48.432040000000001</c:v>
                </c:pt>
                <c:pt idx="1448">
                  <c:v>48.456040000000002</c:v>
                </c:pt>
                <c:pt idx="1449">
                  <c:v>48.480040000000002</c:v>
                </c:pt>
                <c:pt idx="1450">
                  <c:v>48.502830000000003</c:v>
                </c:pt>
                <c:pt idx="1451">
                  <c:v>48.526829999999997</c:v>
                </c:pt>
                <c:pt idx="1452">
                  <c:v>48.550829999999998</c:v>
                </c:pt>
                <c:pt idx="1453">
                  <c:v>48.576030000000003</c:v>
                </c:pt>
                <c:pt idx="1454">
                  <c:v>48.602429999999998</c:v>
                </c:pt>
                <c:pt idx="1455">
                  <c:v>48.626420000000003</c:v>
                </c:pt>
                <c:pt idx="1456">
                  <c:v>48.64922</c:v>
                </c:pt>
                <c:pt idx="1457">
                  <c:v>48.670819999999999</c:v>
                </c:pt>
                <c:pt idx="1458">
                  <c:v>48.692419999999998</c:v>
                </c:pt>
                <c:pt idx="1459">
                  <c:v>48.714019999999998</c:v>
                </c:pt>
                <c:pt idx="1460">
                  <c:v>48.736820000000002</c:v>
                </c:pt>
                <c:pt idx="1461">
                  <c:v>48.762009999999997</c:v>
                </c:pt>
                <c:pt idx="1462">
                  <c:v>48.786009999999997</c:v>
                </c:pt>
                <c:pt idx="1463">
                  <c:v>48.811210000000003</c:v>
                </c:pt>
                <c:pt idx="1464">
                  <c:v>48.835209999999996</c:v>
                </c:pt>
                <c:pt idx="1465">
                  <c:v>48.85801</c:v>
                </c:pt>
                <c:pt idx="1466">
                  <c:v>48.87961</c:v>
                </c:pt>
                <c:pt idx="1467">
                  <c:v>48.9</c:v>
                </c:pt>
                <c:pt idx="1468">
                  <c:v>48.921599999999998</c:v>
                </c:pt>
                <c:pt idx="1469">
                  <c:v>48.945599999999999</c:v>
                </c:pt>
                <c:pt idx="1470">
                  <c:v>48.9696</c:v>
                </c:pt>
                <c:pt idx="1471">
                  <c:v>48.993600000000001</c:v>
                </c:pt>
                <c:pt idx="1472">
                  <c:v>49.016399999999997</c:v>
                </c:pt>
                <c:pt idx="1473">
                  <c:v>49.039189999999998</c:v>
                </c:pt>
                <c:pt idx="1474">
                  <c:v>49.060789999999997</c:v>
                </c:pt>
                <c:pt idx="1475">
                  <c:v>49.084789999999998</c:v>
                </c:pt>
                <c:pt idx="1476">
                  <c:v>49.107590000000002</c:v>
                </c:pt>
                <c:pt idx="1477">
                  <c:v>49.131590000000003</c:v>
                </c:pt>
                <c:pt idx="1478">
                  <c:v>49.155589999999997</c:v>
                </c:pt>
                <c:pt idx="1479">
                  <c:v>49.179580000000001</c:v>
                </c:pt>
                <c:pt idx="1480">
                  <c:v>49.20478</c:v>
                </c:pt>
                <c:pt idx="1481">
                  <c:v>49.22878</c:v>
                </c:pt>
                <c:pt idx="1482">
                  <c:v>49.252780000000001</c:v>
                </c:pt>
                <c:pt idx="1483">
                  <c:v>49.274380000000001</c:v>
                </c:pt>
                <c:pt idx="1484">
                  <c:v>49.29598</c:v>
                </c:pt>
                <c:pt idx="1485">
                  <c:v>49.318770000000001</c:v>
                </c:pt>
                <c:pt idx="1486">
                  <c:v>49.342770000000002</c:v>
                </c:pt>
                <c:pt idx="1487">
                  <c:v>49.36797</c:v>
                </c:pt>
                <c:pt idx="1488">
                  <c:v>49.393169999999998</c:v>
                </c:pt>
                <c:pt idx="1489">
                  <c:v>49.417169999999999</c:v>
                </c:pt>
                <c:pt idx="1490">
                  <c:v>49.439959999999999</c:v>
                </c:pt>
                <c:pt idx="1491">
                  <c:v>49.462760000000003</c:v>
                </c:pt>
                <c:pt idx="1492">
                  <c:v>49.486759999999997</c:v>
                </c:pt>
                <c:pt idx="1493">
                  <c:v>49.510759999999998</c:v>
                </c:pt>
                <c:pt idx="1494">
                  <c:v>49.534759999999999</c:v>
                </c:pt>
                <c:pt idx="1495">
                  <c:v>49.558759999999999</c:v>
                </c:pt>
                <c:pt idx="1496">
                  <c:v>49.582749999999997</c:v>
                </c:pt>
                <c:pt idx="1497">
                  <c:v>49.606749999999998</c:v>
                </c:pt>
                <c:pt idx="1498">
                  <c:v>49.629550000000002</c:v>
                </c:pt>
                <c:pt idx="1499">
                  <c:v>49.651150000000001</c:v>
                </c:pt>
                <c:pt idx="1500">
                  <c:v>49.673949999999998</c:v>
                </c:pt>
                <c:pt idx="1501">
                  <c:v>49.697949999999999</c:v>
                </c:pt>
                <c:pt idx="1502">
                  <c:v>49.723140000000001</c:v>
                </c:pt>
                <c:pt idx="1503">
                  <c:v>49.745939999999997</c:v>
                </c:pt>
                <c:pt idx="1504">
                  <c:v>49.768740000000001</c:v>
                </c:pt>
                <c:pt idx="1505">
                  <c:v>49.791539999999998</c:v>
                </c:pt>
                <c:pt idx="1506">
                  <c:v>49.815539999999999</c:v>
                </c:pt>
                <c:pt idx="1507">
                  <c:v>49.83954</c:v>
                </c:pt>
                <c:pt idx="1508">
                  <c:v>49.864730000000002</c:v>
                </c:pt>
                <c:pt idx="1509">
                  <c:v>49.88993</c:v>
                </c:pt>
                <c:pt idx="1510">
                  <c:v>49.913930000000001</c:v>
                </c:pt>
                <c:pt idx="1511">
                  <c:v>49.937930000000001</c:v>
                </c:pt>
                <c:pt idx="1512">
                  <c:v>49.961930000000002</c:v>
                </c:pt>
                <c:pt idx="1513">
                  <c:v>49.98592</c:v>
                </c:pt>
                <c:pt idx="1514">
                  <c:v>50.009920000000001</c:v>
                </c:pt>
                <c:pt idx="1515">
                  <c:v>50.033920000000002</c:v>
                </c:pt>
                <c:pt idx="1516">
                  <c:v>50.055520000000001</c:v>
                </c:pt>
                <c:pt idx="1517">
                  <c:v>50.078319999999998</c:v>
                </c:pt>
                <c:pt idx="1518">
                  <c:v>50.102319999999999</c:v>
                </c:pt>
                <c:pt idx="1519">
                  <c:v>50.126309999999997</c:v>
                </c:pt>
                <c:pt idx="1520">
                  <c:v>50.14911</c:v>
                </c:pt>
                <c:pt idx="1521">
                  <c:v>50.169510000000002</c:v>
                </c:pt>
                <c:pt idx="1522">
                  <c:v>50.191110000000002</c:v>
                </c:pt>
                <c:pt idx="1523">
                  <c:v>50.213909999999998</c:v>
                </c:pt>
                <c:pt idx="1524">
                  <c:v>50.236710000000002</c:v>
                </c:pt>
                <c:pt idx="1525">
                  <c:v>50.2607</c:v>
                </c:pt>
                <c:pt idx="1526">
                  <c:v>50.284700000000001</c:v>
                </c:pt>
                <c:pt idx="1527">
                  <c:v>50.308700000000002</c:v>
                </c:pt>
                <c:pt idx="1528">
                  <c:v>50.331499999999998</c:v>
                </c:pt>
                <c:pt idx="1529">
                  <c:v>50.354300000000002</c:v>
                </c:pt>
                <c:pt idx="1530">
                  <c:v>50.375900000000001</c:v>
                </c:pt>
                <c:pt idx="1531">
                  <c:v>50.397489999999998</c:v>
                </c:pt>
                <c:pt idx="1532">
                  <c:v>50.420290000000001</c:v>
                </c:pt>
                <c:pt idx="1533">
                  <c:v>50.444290000000002</c:v>
                </c:pt>
                <c:pt idx="1534">
                  <c:v>50.46949</c:v>
                </c:pt>
                <c:pt idx="1535">
                  <c:v>50.495890000000003</c:v>
                </c:pt>
                <c:pt idx="1536">
                  <c:v>50.521090000000001</c:v>
                </c:pt>
                <c:pt idx="1537">
                  <c:v>50.546280000000003</c:v>
                </c:pt>
                <c:pt idx="1538">
                  <c:v>50.571480000000001</c:v>
                </c:pt>
                <c:pt idx="1539">
                  <c:v>50.595480000000002</c:v>
                </c:pt>
                <c:pt idx="1540">
                  <c:v>50.619480000000003</c:v>
                </c:pt>
                <c:pt idx="1541">
                  <c:v>50.64228</c:v>
                </c:pt>
                <c:pt idx="1542">
                  <c:v>50.667470000000002</c:v>
                </c:pt>
                <c:pt idx="1543">
                  <c:v>50.69267</c:v>
                </c:pt>
                <c:pt idx="1544">
                  <c:v>50.717869999999998</c:v>
                </c:pt>
                <c:pt idx="1545">
                  <c:v>50.741869999999999</c:v>
                </c:pt>
                <c:pt idx="1546">
                  <c:v>50.76587</c:v>
                </c:pt>
                <c:pt idx="1547">
                  <c:v>50.789870000000001</c:v>
                </c:pt>
                <c:pt idx="1548">
                  <c:v>50.812660000000001</c:v>
                </c:pt>
                <c:pt idx="1549">
                  <c:v>50.835459999999998</c:v>
                </c:pt>
                <c:pt idx="1550">
                  <c:v>50.860660000000003</c:v>
                </c:pt>
                <c:pt idx="1551">
                  <c:v>50.885860000000001</c:v>
                </c:pt>
                <c:pt idx="1552">
                  <c:v>50.911059999999999</c:v>
                </c:pt>
                <c:pt idx="1553">
                  <c:v>50.93385</c:v>
                </c:pt>
                <c:pt idx="1554">
                  <c:v>50.955449999999999</c:v>
                </c:pt>
                <c:pt idx="1555">
                  <c:v>50.977049999999998</c:v>
                </c:pt>
                <c:pt idx="1556">
                  <c:v>50.999850000000002</c:v>
                </c:pt>
                <c:pt idx="1557">
                  <c:v>51.022649999999999</c:v>
                </c:pt>
                <c:pt idx="1558">
                  <c:v>51.045450000000002</c:v>
                </c:pt>
                <c:pt idx="1559">
                  <c:v>51.068249999999999</c:v>
                </c:pt>
                <c:pt idx="1560">
                  <c:v>51.09104</c:v>
                </c:pt>
                <c:pt idx="1561">
                  <c:v>51.11504</c:v>
                </c:pt>
                <c:pt idx="1562">
                  <c:v>51.139040000000001</c:v>
                </c:pt>
                <c:pt idx="1563">
                  <c:v>51.163040000000002</c:v>
                </c:pt>
                <c:pt idx="1564">
                  <c:v>51.185839999999999</c:v>
                </c:pt>
                <c:pt idx="1565">
                  <c:v>51.208629999999999</c:v>
                </c:pt>
                <c:pt idx="1566">
                  <c:v>51.23263</c:v>
                </c:pt>
                <c:pt idx="1567">
                  <c:v>51.255429999999997</c:v>
                </c:pt>
                <c:pt idx="1568">
                  <c:v>51.277030000000003</c:v>
                </c:pt>
                <c:pt idx="1569">
                  <c:v>51.298630000000003</c:v>
                </c:pt>
                <c:pt idx="1570">
                  <c:v>51.320230000000002</c:v>
                </c:pt>
                <c:pt idx="1571">
                  <c:v>51.343020000000003</c:v>
                </c:pt>
                <c:pt idx="1572">
                  <c:v>51.367019999999997</c:v>
                </c:pt>
                <c:pt idx="1573">
                  <c:v>51.391019999999997</c:v>
                </c:pt>
                <c:pt idx="1574">
                  <c:v>51.415019999999998</c:v>
                </c:pt>
                <c:pt idx="1575">
                  <c:v>51.437820000000002</c:v>
                </c:pt>
                <c:pt idx="1576">
                  <c:v>51.460619999999999</c:v>
                </c:pt>
                <c:pt idx="1577">
                  <c:v>51.483409999999999</c:v>
                </c:pt>
                <c:pt idx="1578">
                  <c:v>51.50741</c:v>
                </c:pt>
                <c:pt idx="1579">
                  <c:v>51.531410000000001</c:v>
                </c:pt>
                <c:pt idx="1580">
                  <c:v>51.555410000000002</c:v>
                </c:pt>
                <c:pt idx="1581">
                  <c:v>51.578209999999999</c:v>
                </c:pt>
                <c:pt idx="1582">
                  <c:v>51.601010000000002</c:v>
                </c:pt>
                <c:pt idx="1583">
                  <c:v>51.623800000000003</c:v>
                </c:pt>
                <c:pt idx="1584">
                  <c:v>51.646599999999999</c:v>
                </c:pt>
                <c:pt idx="1585">
                  <c:v>51.669400000000003</c:v>
                </c:pt>
                <c:pt idx="1586">
                  <c:v>51.6922</c:v>
                </c:pt>
                <c:pt idx="1587">
                  <c:v>51.715000000000003</c:v>
                </c:pt>
                <c:pt idx="1588">
                  <c:v>51.738999999999997</c:v>
                </c:pt>
                <c:pt idx="1589">
                  <c:v>51.762990000000002</c:v>
                </c:pt>
                <c:pt idx="1590">
                  <c:v>51.78819</c:v>
                </c:pt>
                <c:pt idx="1591">
                  <c:v>51.812190000000001</c:v>
                </c:pt>
                <c:pt idx="1592">
                  <c:v>51.836190000000002</c:v>
                </c:pt>
                <c:pt idx="1593">
                  <c:v>51.858989999999999</c:v>
                </c:pt>
                <c:pt idx="1594">
                  <c:v>51.881790000000002</c:v>
                </c:pt>
                <c:pt idx="1595">
                  <c:v>51.904580000000003</c:v>
                </c:pt>
                <c:pt idx="1596">
                  <c:v>51.927379999999999</c:v>
                </c:pt>
                <c:pt idx="1597">
                  <c:v>51.950180000000003</c:v>
                </c:pt>
                <c:pt idx="1598">
                  <c:v>51.974179999999997</c:v>
                </c:pt>
                <c:pt idx="1599">
                  <c:v>51.999380000000002</c:v>
                </c:pt>
                <c:pt idx="1600">
                  <c:v>52.02337</c:v>
                </c:pt>
                <c:pt idx="1601">
                  <c:v>52.046169999999996</c:v>
                </c:pt>
                <c:pt idx="1602">
                  <c:v>52.067770000000003</c:v>
                </c:pt>
                <c:pt idx="1603">
                  <c:v>52.09057</c:v>
                </c:pt>
                <c:pt idx="1604">
                  <c:v>52.114570000000001</c:v>
                </c:pt>
                <c:pt idx="1605">
                  <c:v>52.138570000000001</c:v>
                </c:pt>
                <c:pt idx="1606">
                  <c:v>52.161360000000002</c:v>
                </c:pt>
                <c:pt idx="1607">
                  <c:v>52.182960000000001</c:v>
                </c:pt>
                <c:pt idx="1608">
                  <c:v>52.205759999999998</c:v>
                </c:pt>
                <c:pt idx="1609">
                  <c:v>52.228560000000002</c:v>
                </c:pt>
                <c:pt idx="1610">
                  <c:v>52.251359999999998</c:v>
                </c:pt>
                <c:pt idx="1611">
                  <c:v>52.274160000000002</c:v>
                </c:pt>
                <c:pt idx="1612">
                  <c:v>52.294550000000001</c:v>
                </c:pt>
                <c:pt idx="1613">
                  <c:v>52.31615</c:v>
                </c:pt>
                <c:pt idx="1614">
                  <c:v>52.33775</c:v>
                </c:pt>
                <c:pt idx="1615">
                  <c:v>52.361750000000001</c:v>
                </c:pt>
                <c:pt idx="1616">
                  <c:v>52.384549999999997</c:v>
                </c:pt>
                <c:pt idx="1617">
                  <c:v>52.408549999999998</c:v>
                </c:pt>
                <c:pt idx="1618">
                  <c:v>52.430140000000002</c:v>
                </c:pt>
                <c:pt idx="1619">
                  <c:v>52.451740000000001</c:v>
                </c:pt>
                <c:pt idx="1620">
                  <c:v>52.47334</c:v>
                </c:pt>
                <c:pt idx="1621">
                  <c:v>52.496139999999997</c:v>
                </c:pt>
                <c:pt idx="1622">
                  <c:v>52.520139999999998</c:v>
                </c:pt>
                <c:pt idx="1623">
                  <c:v>52.542940000000002</c:v>
                </c:pt>
                <c:pt idx="1624">
                  <c:v>52.565730000000002</c:v>
                </c:pt>
                <c:pt idx="1625">
                  <c:v>52.589730000000003</c:v>
                </c:pt>
                <c:pt idx="1626">
                  <c:v>52.61253</c:v>
                </c:pt>
                <c:pt idx="1627">
                  <c:v>52.63653</c:v>
                </c:pt>
                <c:pt idx="1628">
                  <c:v>52.65813</c:v>
                </c:pt>
                <c:pt idx="1629">
                  <c:v>52.679729999999999</c:v>
                </c:pt>
                <c:pt idx="1630">
                  <c:v>52.70252</c:v>
                </c:pt>
                <c:pt idx="1631">
                  <c:v>52.724119999999999</c:v>
                </c:pt>
                <c:pt idx="1632">
                  <c:v>52.74812</c:v>
                </c:pt>
                <c:pt idx="1633">
                  <c:v>52.772120000000001</c:v>
                </c:pt>
                <c:pt idx="1634">
                  <c:v>52.796120000000002</c:v>
                </c:pt>
                <c:pt idx="1635">
                  <c:v>52.820120000000003</c:v>
                </c:pt>
                <c:pt idx="1636">
                  <c:v>52.844110000000001</c:v>
                </c:pt>
                <c:pt idx="1637">
                  <c:v>52.866909999999997</c:v>
                </c:pt>
                <c:pt idx="1638">
                  <c:v>52.890909999999998</c:v>
                </c:pt>
                <c:pt idx="1639">
                  <c:v>52.913710000000002</c:v>
                </c:pt>
                <c:pt idx="1640">
                  <c:v>52.937710000000003</c:v>
                </c:pt>
                <c:pt idx="1641">
                  <c:v>52.962910000000001</c:v>
                </c:pt>
                <c:pt idx="1642">
                  <c:v>52.9893</c:v>
                </c:pt>
                <c:pt idx="1643">
                  <c:v>53.015700000000002</c:v>
                </c:pt>
                <c:pt idx="1644">
                  <c:v>53.040900000000001</c:v>
                </c:pt>
                <c:pt idx="1645">
                  <c:v>53.063699999999997</c:v>
                </c:pt>
                <c:pt idx="1646">
                  <c:v>53.086500000000001</c:v>
                </c:pt>
                <c:pt idx="1647">
                  <c:v>53.1081</c:v>
                </c:pt>
                <c:pt idx="1648">
                  <c:v>53.128489999999999</c:v>
                </c:pt>
                <c:pt idx="1649">
                  <c:v>53.150089999999999</c:v>
                </c:pt>
                <c:pt idx="1650">
                  <c:v>53.171689999999998</c:v>
                </c:pt>
                <c:pt idx="1651">
                  <c:v>53.194490000000002</c:v>
                </c:pt>
                <c:pt idx="1652">
                  <c:v>53.217289999999998</c:v>
                </c:pt>
                <c:pt idx="1653">
                  <c:v>53.241289999999999</c:v>
                </c:pt>
                <c:pt idx="1654">
                  <c:v>53.265279999999997</c:v>
                </c:pt>
                <c:pt idx="1655">
                  <c:v>53.286879999999996</c:v>
                </c:pt>
                <c:pt idx="1656">
                  <c:v>53.308480000000003</c:v>
                </c:pt>
                <c:pt idx="1657">
                  <c:v>53.330080000000002</c:v>
                </c:pt>
                <c:pt idx="1658">
                  <c:v>53.351680000000002</c:v>
                </c:pt>
                <c:pt idx="1659">
                  <c:v>53.373280000000001</c:v>
                </c:pt>
                <c:pt idx="1660">
                  <c:v>53.396070000000002</c:v>
                </c:pt>
                <c:pt idx="1661">
                  <c:v>53.420070000000003</c:v>
                </c:pt>
                <c:pt idx="1662">
                  <c:v>53.444070000000004</c:v>
                </c:pt>
                <c:pt idx="1663">
                  <c:v>53.469270000000002</c:v>
                </c:pt>
                <c:pt idx="1664">
                  <c:v>53.492069999999998</c:v>
                </c:pt>
                <c:pt idx="1665">
                  <c:v>53.514870000000002</c:v>
                </c:pt>
                <c:pt idx="1666">
                  <c:v>53.536459999999998</c:v>
                </c:pt>
                <c:pt idx="1667">
                  <c:v>53.558059999999998</c:v>
                </c:pt>
                <c:pt idx="1668">
                  <c:v>53.579659999999997</c:v>
                </c:pt>
                <c:pt idx="1669">
                  <c:v>53.604860000000002</c:v>
                </c:pt>
                <c:pt idx="1670">
                  <c:v>53.628860000000003</c:v>
                </c:pt>
                <c:pt idx="1671">
                  <c:v>53.652859999999997</c:v>
                </c:pt>
                <c:pt idx="1672">
                  <c:v>53.675649999999997</c:v>
                </c:pt>
                <c:pt idx="1673">
                  <c:v>53.697249999999997</c:v>
                </c:pt>
                <c:pt idx="1674">
                  <c:v>53.716450000000002</c:v>
                </c:pt>
                <c:pt idx="1675">
                  <c:v>53.736849999999997</c:v>
                </c:pt>
                <c:pt idx="1676">
                  <c:v>53.757249999999999</c:v>
                </c:pt>
                <c:pt idx="1677">
                  <c:v>53.777650000000001</c:v>
                </c:pt>
                <c:pt idx="1678">
                  <c:v>53.801639999999999</c:v>
                </c:pt>
                <c:pt idx="1679">
                  <c:v>53.82564</c:v>
                </c:pt>
                <c:pt idx="1680">
                  <c:v>53.852040000000002</c:v>
                </c:pt>
                <c:pt idx="1681">
                  <c:v>53.87724</c:v>
                </c:pt>
                <c:pt idx="1682">
                  <c:v>53.902439999999999</c:v>
                </c:pt>
                <c:pt idx="1683">
                  <c:v>53.925240000000002</c:v>
                </c:pt>
                <c:pt idx="1684">
                  <c:v>53.946829999999999</c:v>
                </c:pt>
                <c:pt idx="1685">
                  <c:v>53.968429999999998</c:v>
                </c:pt>
                <c:pt idx="1686">
                  <c:v>53.990029999999997</c:v>
                </c:pt>
                <c:pt idx="1687">
                  <c:v>54.010429999999999</c:v>
                </c:pt>
                <c:pt idx="1688">
                  <c:v>54.033230000000003</c:v>
                </c:pt>
                <c:pt idx="1689">
                  <c:v>54.05603</c:v>
                </c:pt>
                <c:pt idx="1690">
                  <c:v>54.07882</c:v>
                </c:pt>
                <c:pt idx="1691">
                  <c:v>54.102820000000001</c:v>
                </c:pt>
                <c:pt idx="1692">
                  <c:v>54.126820000000002</c:v>
                </c:pt>
                <c:pt idx="1693">
                  <c:v>54.148420000000002</c:v>
                </c:pt>
                <c:pt idx="1694">
                  <c:v>54.171219999999998</c:v>
                </c:pt>
                <c:pt idx="1695">
                  <c:v>54.194020000000002</c:v>
                </c:pt>
                <c:pt idx="1696">
                  <c:v>54.216810000000002</c:v>
                </c:pt>
                <c:pt idx="1697">
                  <c:v>54.238410000000002</c:v>
                </c:pt>
                <c:pt idx="1698">
                  <c:v>54.261209999999998</c:v>
                </c:pt>
                <c:pt idx="1699">
                  <c:v>54.284010000000002</c:v>
                </c:pt>
                <c:pt idx="1700">
                  <c:v>54.305610000000001</c:v>
                </c:pt>
                <c:pt idx="1701">
                  <c:v>54.328409999999998</c:v>
                </c:pt>
                <c:pt idx="1702">
                  <c:v>54.35</c:v>
                </c:pt>
                <c:pt idx="1703">
                  <c:v>54.371600000000001</c:v>
                </c:pt>
                <c:pt idx="1704">
                  <c:v>54.392000000000003</c:v>
                </c:pt>
                <c:pt idx="1705">
                  <c:v>54.413600000000002</c:v>
                </c:pt>
                <c:pt idx="1706">
                  <c:v>54.436399999999999</c:v>
                </c:pt>
                <c:pt idx="1707">
                  <c:v>54.4604</c:v>
                </c:pt>
                <c:pt idx="1708">
                  <c:v>54.48319</c:v>
                </c:pt>
                <c:pt idx="1709">
                  <c:v>54.505989999999997</c:v>
                </c:pt>
                <c:pt idx="1710">
                  <c:v>54.527589999999996</c:v>
                </c:pt>
                <c:pt idx="1711">
                  <c:v>54.549190000000003</c:v>
                </c:pt>
                <c:pt idx="1712">
                  <c:v>54.57199</c:v>
                </c:pt>
                <c:pt idx="1713">
                  <c:v>54.592390000000002</c:v>
                </c:pt>
                <c:pt idx="1714">
                  <c:v>54.613979999999998</c:v>
                </c:pt>
                <c:pt idx="1715">
                  <c:v>54.63438</c:v>
                </c:pt>
                <c:pt idx="1716">
                  <c:v>54.65598</c:v>
                </c:pt>
                <c:pt idx="1717">
                  <c:v>54.678780000000003</c:v>
                </c:pt>
                <c:pt idx="1718">
                  <c:v>54.703980000000001</c:v>
                </c:pt>
                <c:pt idx="1719">
                  <c:v>54.727980000000002</c:v>
                </c:pt>
                <c:pt idx="1720">
                  <c:v>54.750770000000003</c:v>
                </c:pt>
                <c:pt idx="1721">
                  <c:v>54.773569999999999</c:v>
                </c:pt>
                <c:pt idx="1722">
                  <c:v>54.796370000000003</c:v>
                </c:pt>
                <c:pt idx="1723">
                  <c:v>54.820369999999997</c:v>
                </c:pt>
                <c:pt idx="1724">
                  <c:v>54.844369999999998</c:v>
                </c:pt>
                <c:pt idx="1725">
                  <c:v>54.867170000000002</c:v>
                </c:pt>
                <c:pt idx="1726">
                  <c:v>54.891159999999999</c:v>
                </c:pt>
                <c:pt idx="1727">
                  <c:v>54.913960000000003</c:v>
                </c:pt>
                <c:pt idx="1728">
                  <c:v>54.93676</c:v>
                </c:pt>
                <c:pt idx="1729">
                  <c:v>54.959560000000003</c:v>
                </c:pt>
                <c:pt idx="1730">
                  <c:v>54.981160000000003</c:v>
                </c:pt>
                <c:pt idx="1731">
                  <c:v>55.002760000000002</c:v>
                </c:pt>
                <c:pt idx="1732">
                  <c:v>55.024349999999998</c:v>
                </c:pt>
                <c:pt idx="1733">
                  <c:v>55.047150000000002</c:v>
                </c:pt>
                <c:pt idx="1734">
                  <c:v>55.07235</c:v>
                </c:pt>
                <c:pt idx="1735">
                  <c:v>55.097549999999998</c:v>
                </c:pt>
                <c:pt idx="1736">
                  <c:v>55.123950000000001</c:v>
                </c:pt>
                <c:pt idx="1737">
                  <c:v>55.147950000000002</c:v>
                </c:pt>
                <c:pt idx="1738">
                  <c:v>55.171939999999999</c:v>
                </c:pt>
                <c:pt idx="1739">
                  <c:v>55.19594</c:v>
                </c:pt>
                <c:pt idx="1740">
                  <c:v>55.21754</c:v>
                </c:pt>
                <c:pt idx="1741">
                  <c:v>55.240340000000003</c:v>
                </c:pt>
                <c:pt idx="1742">
                  <c:v>55.26314</c:v>
                </c:pt>
                <c:pt idx="1743">
                  <c:v>55.288330000000002</c:v>
                </c:pt>
                <c:pt idx="1744">
                  <c:v>55.31353</c:v>
                </c:pt>
                <c:pt idx="1745">
                  <c:v>55.339930000000003</c:v>
                </c:pt>
                <c:pt idx="1746">
                  <c:v>55.363930000000003</c:v>
                </c:pt>
                <c:pt idx="1747">
                  <c:v>55.38673</c:v>
                </c:pt>
                <c:pt idx="1748">
                  <c:v>55.407130000000002</c:v>
                </c:pt>
                <c:pt idx="1749">
                  <c:v>55.428719999999998</c:v>
                </c:pt>
                <c:pt idx="1750">
                  <c:v>55.449120000000001</c:v>
                </c:pt>
                <c:pt idx="1751">
                  <c:v>55.469520000000003</c:v>
                </c:pt>
                <c:pt idx="1752">
                  <c:v>55.491120000000002</c:v>
                </c:pt>
                <c:pt idx="1753">
                  <c:v>55.512720000000002</c:v>
                </c:pt>
                <c:pt idx="1754">
                  <c:v>55.536720000000003</c:v>
                </c:pt>
                <c:pt idx="1755">
                  <c:v>55.56071</c:v>
                </c:pt>
                <c:pt idx="1756">
                  <c:v>55.58231</c:v>
                </c:pt>
                <c:pt idx="1757">
                  <c:v>55.603909999999999</c:v>
                </c:pt>
                <c:pt idx="1758">
                  <c:v>55.624310000000001</c:v>
                </c:pt>
                <c:pt idx="1759">
                  <c:v>55.644710000000003</c:v>
                </c:pt>
                <c:pt idx="1760">
                  <c:v>55.666310000000003</c:v>
                </c:pt>
                <c:pt idx="1761">
                  <c:v>55.687910000000002</c:v>
                </c:pt>
                <c:pt idx="1762">
                  <c:v>55.710700000000003</c:v>
                </c:pt>
                <c:pt idx="1763">
                  <c:v>55.732300000000002</c:v>
                </c:pt>
                <c:pt idx="1764">
                  <c:v>55.755099999999999</c:v>
                </c:pt>
                <c:pt idx="1765">
                  <c:v>55.776699999999998</c:v>
                </c:pt>
                <c:pt idx="1766">
                  <c:v>55.799500000000002</c:v>
                </c:pt>
                <c:pt idx="1767">
                  <c:v>55.821100000000001</c:v>
                </c:pt>
                <c:pt idx="1768">
                  <c:v>55.842689999999997</c:v>
                </c:pt>
                <c:pt idx="1769">
                  <c:v>55.864289999999997</c:v>
                </c:pt>
                <c:pt idx="1770">
                  <c:v>55.887090000000001</c:v>
                </c:pt>
                <c:pt idx="1771">
                  <c:v>55.911090000000002</c:v>
                </c:pt>
                <c:pt idx="1772">
                  <c:v>55.937489999999997</c:v>
                </c:pt>
                <c:pt idx="1773">
                  <c:v>55.961489999999998</c:v>
                </c:pt>
                <c:pt idx="1774">
                  <c:v>55.985480000000003</c:v>
                </c:pt>
                <c:pt idx="1775">
                  <c:v>56.008279999999999</c:v>
                </c:pt>
                <c:pt idx="1776">
                  <c:v>56.029879999999999</c:v>
                </c:pt>
                <c:pt idx="1777">
                  <c:v>56.051479999999998</c:v>
                </c:pt>
                <c:pt idx="1778">
                  <c:v>56.074280000000002</c:v>
                </c:pt>
                <c:pt idx="1779">
                  <c:v>56.095880000000001</c:v>
                </c:pt>
                <c:pt idx="1780">
                  <c:v>56.118670000000002</c:v>
                </c:pt>
                <c:pt idx="1781">
                  <c:v>56.142670000000003</c:v>
                </c:pt>
                <c:pt idx="1782">
                  <c:v>56.166670000000003</c:v>
                </c:pt>
                <c:pt idx="1783">
                  <c:v>56.190669999999997</c:v>
                </c:pt>
                <c:pt idx="1784">
                  <c:v>56.213470000000001</c:v>
                </c:pt>
                <c:pt idx="1785">
                  <c:v>56.23507</c:v>
                </c:pt>
                <c:pt idx="1786">
                  <c:v>56.255459999999999</c:v>
                </c:pt>
                <c:pt idx="1787">
                  <c:v>56.277059999999999</c:v>
                </c:pt>
                <c:pt idx="1788">
                  <c:v>56.298659999999998</c:v>
                </c:pt>
                <c:pt idx="1789">
                  <c:v>56.321460000000002</c:v>
                </c:pt>
                <c:pt idx="1790">
                  <c:v>56.344259999999998</c:v>
                </c:pt>
                <c:pt idx="1791">
                  <c:v>56.369459999999997</c:v>
                </c:pt>
                <c:pt idx="1792">
                  <c:v>56.393450000000001</c:v>
                </c:pt>
                <c:pt idx="1793">
                  <c:v>56.416249999999998</c:v>
                </c:pt>
                <c:pt idx="1794">
                  <c:v>56.439050000000002</c:v>
                </c:pt>
                <c:pt idx="1795">
                  <c:v>56.460650000000001</c:v>
                </c:pt>
                <c:pt idx="1796">
                  <c:v>56.482250000000001</c:v>
                </c:pt>
                <c:pt idx="1797">
                  <c:v>56.505049999999997</c:v>
                </c:pt>
                <c:pt idx="1798">
                  <c:v>56.529040000000002</c:v>
                </c:pt>
                <c:pt idx="1799">
                  <c:v>56.553040000000003</c:v>
                </c:pt>
                <c:pt idx="1800">
                  <c:v>56.575839999999999</c:v>
                </c:pt>
                <c:pt idx="1801">
                  <c:v>56.598640000000003</c:v>
                </c:pt>
                <c:pt idx="1802">
                  <c:v>56.620240000000003</c:v>
                </c:pt>
                <c:pt idx="1803">
                  <c:v>56.641840000000002</c:v>
                </c:pt>
                <c:pt idx="1804">
                  <c:v>56.662230000000001</c:v>
                </c:pt>
                <c:pt idx="1805">
                  <c:v>56.68383</c:v>
                </c:pt>
                <c:pt idx="1806">
                  <c:v>56.704230000000003</c:v>
                </c:pt>
                <c:pt idx="1807">
                  <c:v>56.727029999999999</c:v>
                </c:pt>
                <c:pt idx="1808">
                  <c:v>56.75103</c:v>
                </c:pt>
                <c:pt idx="1809">
                  <c:v>56.776229999999998</c:v>
                </c:pt>
                <c:pt idx="1810">
                  <c:v>56.800220000000003</c:v>
                </c:pt>
                <c:pt idx="1811">
                  <c:v>56.82302</c:v>
                </c:pt>
                <c:pt idx="1812">
                  <c:v>56.842219999999998</c:v>
                </c:pt>
                <c:pt idx="1813">
                  <c:v>56.86262</c:v>
                </c:pt>
                <c:pt idx="1814">
                  <c:v>56.883020000000002</c:v>
                </c:pt>
                <c:pt idx="1815">
                  <c:v>56.905819999999999</c:v>
                </c:pt>
                <c:pt idx="1816">
                  <c:v>56.928609999999999</c:v>
                </c:pt>
                <c:pt idx="1817">
                  <c:v>56.95261</c:v>
                </c:pt>
                <c:pt idx="1818">
                  <c:v>56.975409999999997</c:v>
                </c:pt>
                <c:pt idx="1819">
                  <c:v>56.99821</c:v>
                </c:pt>
                <c:pt idx="1820">
                  <c:v>57.021009999999997</c:v>
                </c:pt>
                <c:pt idx="1821">
                  <c:v>57.042610000000003</c:v>
                </c:pt>
                <c:pt idx="1822">
                  <c:v>57.063000000000002</c:v>
                </c:pt>
                <c:pt idx="1823">
                  <c:v>57.084600000000002</c:v>
                </c:pt>
                <c:pt idx="1824">
                  <c:v>57.107399999999998</c:v>
                </c:pt>
                <c:pt idx="1825">
                  <c:v>57.130200000000002</c:v>
                </c:pt>
                <c:pt idx="1826">
                  <c:v>57.154200000000003</c:v>
                </c:pt>
                <c:pt idx="1827">
                  <c:v>57.178199999999997</c:v>
                </c:pt>
                <c:pt idx="1828">
                  <c:v>57.200989999999997</c:v>
                </c:pt>
                <c:pt idx="1829">
                  <c:v>57.223790000000001</c:v>
                </c:pt>
                <c:pt idx="1830">
                  <c:v>57.24539</c:v>
                </c:pt>
                <c:pt idx="1831">
                  <c:v>57.268189999999997</c:v>
                </c:pt>
                <c:pt idx="1832">
                  <c:v>57.290990000000001</c:v>
                </c:pt>
                <c:pt idx="1833">
                  <c:v>57.31259</c:v>
                </c:pt>
                <c:pt idx="1834">
                  <c:v>57.336579999999998</c:v>
                </c:pt>
                <c:pt idx="1835">
                  <c:v>57.359380000000002</c:v>
                </c:pt>
                <c:pt idx="1836">
                  <c:v>57.38458</c:v>
                </c:pt>
                <c:pt idx="1837">
                  <c:v>57.410980000000002</c:v>
                </c:pt>
                <c:pt idx="1838">
                  <c:v>57.434980000000003</c:v>
                </c:pt>
                <c:pt idx="1839">
                  <c:v>57.45778</c:v>
                </c:pt>
                <c:pt idx="1840">
                  <c:v>57.478169999999999</c:v>
                </c:pt>
                <c:pt idx="1841">
                  <c:v>57.499769999999998</c:v>
                </c:pt>
                <c:pt idx="1842">
                  <c:v>57.52017</c:v>
                </c:pt>
                <c:pt idx="1843">
                  <c:v>57.54177</c:v>
                </c:pt>
                <c:pt idx="1844">
                  <c:v>57.563369999999999</c:v>
                </c:pt>
                <c:pt idx="1845">
                  <c:v>57.58737</c:v>
                </c:pt>
                <c:pt idx="1846">
                  <c:v>57.612560000000002</c:v>
                </c:pt>
                <c:pt idx="1847">
                  <c:v>57.63776</c:v>
                </c:pt>
                <c:pt idx="1848">
                  <c:v>57.662959999999998</c:v>
                </c:pt>
                <c:pt idx="1849">
                  <c:v>57.684559999999998</c:v>
                </c:pt>
                <c:pt idx="1850">
                  <c:v>57.706159999999997</c:v>
                </c:pt>
                <c:pt idx="1851">
                  <c:v>57.725360000000002</c:v>
                </c:pt>
                <c:pt idx="1852">
                  <c:v>57.744549999999997</c:v>
                </c:pt>
                <c:pt idx="1853">
                  <c:v>57.764949999999999</c:v>
                </c:pt>
                <c:pt idx="1854">
                  <c:v>57.787750000000003</c:v>
                </c:pt>
                <c:pt idx="1855">
                  <c:v>57.810549999999999</c:v>
                </c:pt>
                <c:pt idx="1856">
                  <c:v>57.835749999999997</c:v>
                </c:pt>
                <c:pt idx="1857">
                  <c:v>57.860950000000003</c:v>
                </c:pt>
                <c:pt idx="1858">
                  <c:v>57.883740000000003</c:v>
                </c:pt>
                <c:pt idx="1859">
                  <c:v>57.905340000000002</c:v>
                </c:pt>
                <c:pt idx="1860">
                  <c:v>57.925739999999998</c:v>
                </c:pt>
                <c:pt idx="1861">
                  <c:v>57.944940000000003</c:v>
                </c:pt>
                <c:pt idx="1862">
                  <c:v>57.966540000000002</c:v>
                </c:pt>
                <c:pt idx="1863">
                  <c:v>57.988140000000001</c:v>
                </c:pt>
                <c:pt idx="1864">
                  <c:v>58.012129999999999</c:v>
                </c:pt>
                <c:pt idx="1865">
                  <c:v>58.033729999999998</c:v>
                </c:pt>
                <c:pt idx="1866">
                  <c:v>58.056530000000002</c:v>
                </c:pt>
                <c:pt idx="1867">
                  <c:v>58.076929999999997</c:v>
                </c:pt>
                <c:pt idx="1868">
                  <c:v>58.097329999999999</c:v>
                </c:pt>
                <c:pt idx="1869">
                  <c:v>58.11533</c:v>
                </c:pt>
                <c:pt idx="1870">
                  <c:v>58.134529999999998</c:v>
                </c:pt>
                <c:pt idx="1871">
                  <c:v>58.15372</c:v>
                </c:pt>
                <c:pt idx="1872">
                  <c:v>58.176519999999996</c:v>
                </c:pt>
                <c:pt idx="1873">
                  <c:v>58.201720000000002</c:v>
                </c:pt>
                <c:pt idx="1874">
                  <c:v>58.229320000000001</c:v>
                </c:pt>
                <c:pt idx="1875">
                  <c:v>58.256920000000001</c:v>
                </c:pt>
                <c:pt idx="1876">
                  <c:v>58.282110000000003</c:v>
                </c:pt>
                <c:pt idx="1877">
                  <c:v>58.303710000000002</c:v>
                </c:pt>
                <c:pt idx="1878">
                  <c:v>58.324109999999997</c:v>
                </c:pt>
                <c:pt idx="1879">
                  <c:v>58.34451</c:v>
                </c:pt>
                <c:pt idx="1880">
                  <c:v>58.364910000000002</c:v>
                </c:pt>
                <c:pt idx="1881">
                  <c:v>58.385309999999997</c:v>
                </c:pt>
                <c:pt idx="1882">
                  <c:v>58.405709999999999</c:v>
                </c:pt>
                <c:pt idx="1883">
                  <c:v>58.4285</c:v>
                </c:pt>
                <c:pt idx="1884">
                  <c:v>58.452500000000001</c:v>
                </c:pt>
                <c:pt idx="1885">
                  <c:v>58.476500000000001</c:v>
                </c:pt>
                <c:pt idx="1886">
                  <c:v>58.499299999999998</c:v>
                </c:pt>
                <c:pt idx="1887">
                  <c:v>58.522100000000002</c:v>
                </c:pt>
                <c:pt idx="1888">
                  <c:v>58.543700000000001</c:v>
                </c:pt>
                <c:pt idx="1889">
                  <c:v>58.56409</c:v>
                </c:pt>
                <c:pt idx="1890">
                  <c:v>58.584490000000002</c:v>
                </c:pt>
                <c:pt idx="1891">
                  <c:v>58.606090000000002</c:v>
                </c:pt>
                <c:pt idx="1892">
                  <c:v>58.628889999999998</c:v>
                </c:pt>
                <c:pt idx="1893">
                  <c:v>58.654089999999997</c:v>
                </c:pt>
                <c:pt idx="1894">
                  <c:v>58.679290000000002</c:v>
                </c:pt>
                <c:pt idx="1895">
                  <c:v>58.704479999999997</c:v>
                </c:pt>
                <c:pt idx="1896">
                  <c:v>58.728479999999998</c:v>
                </c:pt>
                <c:pt idx="1897">
                  <c:v>58.750079999999997</c:v>
                </c:pt>
                <c:pt idx="1898">
                  <c:v>58.770479999999999</c:v>
                </c:pt>
                <c:pt idx="1899">
                  <c:v>58.789679999999997</c:v>
                </c:pt>
                <c:pt idx="1900">
                  <c:v>58.811279999999996</c:v>
                </c:pt>
                <c:pt idx="1901">
                  <c:v>58.835270000000001</c:v>
                </c:pt>
                <c:pt idx="1902">
                  <c:v>58.858069999999998</c:v>
                </c:pt>
                <c:pt idx="1903">
                  <c:v>58.882069999999999</c:v>
                </c:pt>
                <c:pt idx="1904">
                  <c:v>58.903669999999998</c:v>
                </c:pt>
                <c:pt idx="1905">
                  <c:v>58.925269999999998</c:v>
                </c:pt>
                <c:pt idx="1906">
                  <c:v>58.946869999999997</c:v>
                </c:pt>
                <c:pt idx="1907">
                  <c:v>58.966059999999999</c:v>
                </c:pt>
                <c:pt idx="1908">
                  <c:v>58.984059999999999</c:v>
                </c:pt>
                <c:pt idx="1909">
                  <c:v>59.003259999999997</c:v>
                </c:pt>
                <c:pt idx="1910">
                  <c:v>59.024859999999997</c:v>
                </c:pt>
                <c:pt idx="1911">
                  <c:v>59.04766</c:v>
                </c:pt>
                <c:pt idx="1912">
                  <c:v>59.071660000000001</c:v>
                </c:pt>
                <c:pt idx="1913">
                  <c:v>59.094450000000002</c:v>
                </c:pt>
                <c:pt idx="1914">
                  <c:v>59.114849999999997</c:v>
                </c:pt>
                <c:pt idx="1915">
                  <c:v>59.135249999999999</c:v>
                </c:pt>
                <c:pt idx="1916">
                  <c:v>59.154449999999997</c:v>
                </c:pt>
                <c:pt idx="1917">
                  <c:v>59.174849999999999</c:v>
                </c:pt>
                <c:pt idx="1918">
                  <c:v>59.195250000000001</c:v>
                </c:pt>
                <c:pt idx="1919">
                  <c:v>59.215649999999997</c:v>
                </c:pt>
                <c:pt idx="1920">
                  <c:v>59.23724</c:v>
                </c:pt>
                <c:pt idx="1921">
                  <c:v>59.260039999999996</c:v>
                </c:pt>
                <c:pt idx="1922">
                  <c:v>59.281640000000003</c:v>
                </c:pt>
                <c:pt idx="1923">
                  <c:v>59.303240000000002</c:v>
                </c:pt>
                <c:pt idx="1924">
                  <c:v>59.323639999999997</c:v>
                </c:pt>
                <c:pt idx="1925">
                  <c:v>59.34404</c:v>
                </c:pt>
                <c:pt idx="1926">
                  <c:v>59.36683</c:v>
                </c:pt>
                <c:pt idx="1927">
                  <c:v>59.392029999999998</c:v>
                </c:pt>
                <c:pt idx="1928">
                  <c:v>59.417230000000004</c:v>
                </c:pt>
                <c:pt idx="1929">
                  <c:v>59.443629999999999</c:v>
                </c:pt>
                <c:pt idx="1930">
                  <c:v>59.468829999999997</c:v>
                </c:pt>
                <c:pt idx="1931">
                  <c:v>59.494030000000002</c:v>
                </c:pt>
                <c:pt idx="1932">
                  <c:v>59.516820000000003</c:v>
                </c:pt>
                <c:pt idx="1933">
                  <c:v>59.538420000000002</c:v>
                </c:pt>
                <c:pt idx="1934">
                  <c:v>59.558819999999997</c:v>
                </c:pt>
                <c:pt idx="1935">
                  <c:v>59.578020000000002</c:v>
                </c:pt>
                <c:pt idx="1936">
                  <c:v>59.598419999999997</c:v>
                </c:pt>
                <c:pt idx="1937">
                  <c:v>59.621220000000001</c:v>
                </c:pt>
                <c:pt idx="1938">
                  <c:v>59.645209999999999</c:v>
                </c:pt>
                <c:pt idx="1939">
                  <c:v>59.670409999999997</c:v>
                </c:pt>
                <c:pt idx="1940">
                  <c:v>59.693210000000001</c:v>
                </c:pt>
                <c:pt idx="1941">
                  <c:v>59.71481</c:v>
                </c:pt>
                <c:pt idx="1942">
                  <c:v>59.736409999999999</c:v>
                </c:pt>
                <c:pt idx="1943">
                  <c:v>59.758009999999999</c:v>
                </c:pt>
                <c:pt idx="1944">
                  <c:v>59.778399999999998</c:v>
                </c:pt>
                <c:pt idx="1945">
                  <c:v>59.7988</c:v>
                </c:pt>
                <c:pt idx="1946">
                  <c:v>59.820399999999999</c:v>
                </c:pt>
                <c:pt idx="1947">
                  <c:v>59.843200000000003</c:v>
                </c:pt>
                <c:pt idx="1948">
                  <c:v>59.868400000000001</c:v>
                </c:pt>
                <c:pt idx="1949">
                  <c:v>59.891199999999998</c:v>
                </c:pt>
                <c:pt idx="1950">
                  <c:v>59.912790000000001</c:v>
                </c:pt>
                <c:pt idx="1951">
                  <c:v>59.931989999999999</c:v>
                </c:pt>
                <c:pt idx="1952">
                  <c:v>59.951189999999997</c:v>
                </c:pt>
                <c:pt idx="1953">
                  <c:v>59.970390000000002</c:v>
                </c:pt>
                <c:pt idx="1954">
                  <c:v>59.993189999999998</c:v>
                </c:pt>
                <c:pt idx="1955">
                  <c:v>60.014789999999998</c:v>
                </c:pt>
                <c:pt idx="1956">
                  <c:v>60.037590000000002</c:v>
                </c:pt>
                <c:pt idx="1957">
                  <c:v>60.060380000000002</c:v>
                </c:pt>
                <c:pt idx="1958">
                  <c:v>60.084380000000003</c:v>
                </c:pt>
                <c:pt idx="1959">
                  <c:v>60.105980000000002</c:v>
                </c:pt>
                <c:pt idx="1960">
                  <c:v>60.128779999999999</c:v>
                </c:pt>
                <c:pt idx="1961">
                  <c:v>60.149180000000001</c:v>
                </c:pt>
                <c:pt idx="1962">
                  <c:v>60.170780000000001</c:v>
                </c:pt>
                <c:pt idx="1963">
                  <c:v>60.192369999999997</c:v>
                </c:pt>
                <c:pt idx="1964">
                  <c:v>60.215170000000001</c:v>
                </c:pt>
                <c:pt idx="1965">
                  <c:v>60.237969999999997</c:v>
                </c:pt>
                <c:pt idx="1966">
                  <c:v>60.261969999999998</c:v>
                </c:pt>
                <c:pt idx="1967">
                  <c:v>60.284770000000002</c:v>
                </c:pt>
                <c:pt idx="1968">
                  <c:v>60.306370000000001</c:v>
                </c:pt>
                <c:pt idx="1969">
                  <c:v>60.32676</c:v>
                </c:pt>
                <c:pt idx="1970">
                  <c:v>60.349559999999997</c:v>
                </c:pt>
                <c:pt idx="1971">
                  <c:v>60.371160000000003</c:v>
                </c:pt>
                <c:pt idx="1972">
                  <c:v>60.39396</c:v>
                </c:pt>
                <c:pt idx="1973">
                  <c:v>60.415559999999999</c:v>
                </c:pt>
                <c:pt idx="1974">
                  <c:v>60.437159999999999</c:v>
                </c:pt>
                <c:pt idx="1975">
                  <c:v>60.459949999999999</c:v>
                </c:pt>
                <c:pt idx="1976">
                  <c:v>60.482750000000003</c:v>
                </c:pt>
                <c:pt idx="1977">
                  <c:v>60.506749999999997</c:v>
                </c:pt>
                <c:pt idx="1978">
                  <c:v>60.528350000000003</c:v>
                </c:pt>
                <c:pt idx="1979">
                  <c:v>60.549950000000003</c:v>
                </c:pt>
                <c:pt idx="1980">
                  <c:v>60.571550000000002</c:v>
                </c:pt>
                <c:pt idx="1981">
                  <c:v>60.593139999999998</c:v>
                </c:pt>
                <c:pt idx="1982">
                  <c:v>60.61354</c:v>
                </c:pt>
                <c:pt idx="1983">
                  <c:v>60.63514</c:v>
                </c:pt>
                <c:pt idx="1984">
                  <c:v>60.655540000000002</c:v>
                </c:pt>
                <c:pt idx="1985">
                  <c:v>60.677140000000001</c:v>
                </c:pt>
                <c:pt idx="1986">
                  <c:v>60.70234</c:v>
                </c:pt>
                <c:pt idx="1987">
                  <c:v>60.726329999999997</c:v>
                </c:pt>
                <c:pt idx="1988">
                  <c:v>60.750329999999998</c:v>
                </c:pt>
                <c:pt idx="1989">
                  <c:v>60.771929999999998</c:v>
                </c:pt>
                <c:pt idx="1990">
                  <c:v>60.79233</c:v>
                </c:pt>
                <c:pt idx="1991">
                  <c:v>60.813929999999999</c:v>
                </c:pt>
                <c:pt idx="1992">
                  <c:v>60.836730000000003</c:v>
                </c:pt>
                <c:pt idx="1993">
                  <c:v>60.859529999999999</c:v>
                </c:pt>
                <c:pt idx="1994">
                  <c:v>60.88232</c:v>
                </c:pt>
                <c:pt idx="1995">
                  <c:v>60.903919999999999</c:v>
                </c:pt>
                <c:pt idx="1996">
                  <c:v>60.926720000000003</c:v>
                </c:pt>
                <c:pt idx="1997">
                  <c:v>60.948320000000002</c:v>
                </c:pt>
                <c:pt idx="1998">
                  <c:v>60.971119999999999</c:v>
                </c:pt>
                <c:pt idx="1999">
                  <c:v>60.992719999999998</c:v>
                </c:pt>
                <c:pt idx="2000">
                  <c:v>61.013109999999998</c:v>
                </c:pt>
                <c:pt idx="2001">
                  <c:v>61.034709999999997</c:v>
                </c:pt>
                <c:pt idx="2002">
                  <c:v>61.056310000000003</c:v>
                </c:pt>
                <c:pt idx="2003">
                  <c:v>61.07911</c:v>
                </c:pt>
                <c:pt idx="2004">
                  <c:v>61.100709999999999</c:v>
                </c:pt>
                <c:pt idx="2005">
                  <c:v>61.121110000000002</c:v>
                </c:pt>
                <c:pt idx="2006">
                  <c:v>61.141500000000001</c:v>
                </c:pt>
                <c:pt idx="2007">
                  <c:v>61.1631</c:v>
                </c:pt>
                <c:pt idx="2008">
                  <c:v>61.184699999999999</c:v>
                </c:pt>
                <c:pt idx="2009">
                  <c:v>61.207500000000003</c:v>
                </c:pt>
                <c:pt idx="2010">
                  <c:v>61.2303</c:v>
                </c:pt>
                <c:pt idx="2011">
                  <c:v>61.250700000000002</c:v>
                </c:pt>
                <c:pt idx="2012">
                  <c:v>61.271090000000001</c:v>
                </c:pt>
                <c:pt idx="2013">
                  <c:v>61.291490000000003</c:v>
                </c:pt>
                <c:pt idx="2014">
                  <c:v>61.311889999999998</c:v>
                </c:pt>
                <c:pt idx="2015">
                  <c:v>61.33229</c:v>
                </c:pt>
                <c:pt idx="2016">
                  <c:v>61.352690000000003</c:v>
                </c:pt>
                <c:pt idx="2017">
                  <c:v>61.374290000000002</c:v>
                </c:pt>
                <c:pt idx="2018">
                  <c:v>61.397089999999999</c:v>
                </c:pt>
                <c:pt idx="2019">
                  <c:v>61.421080000000003</c:v>
                </c:pt>
                <c:pt idx="2020">
                  <c:v>61.44388</c:v>
                </c:pt>
                <c:pt idx="2021">
                  <c:v>61.466679999999997</c:v>
                </c:pt>
                <c:pt idx="2022">
                  <c:v>61.488280000000003</c:v>
                </c:pt>
                <c:pt idx="2023">
                  <c:v>61.508679999999998</c:v>
                </c:pt>
                <c:pt idx="2024">
                  <c:v>61.527880000000003</c:v>
                </c:pt>
                <c:pt idx="2025">
                  <c:v>61.548270000000002</c:v>
                </c:pt>
                <c:pt idx="2026">
                  <c:v>61.568669999999997</c:v>
                </c:pt>
                <c:pt idx="2027">
                  <c:v>61.590269999999997</c:v>
                </c:pt>
                <c:pt idx="2028">
                  <c:v>61.614269999999998</c:v>
                </c:pt>
                <c:pt idx="2029">
                  <c:v>61.638269999999999</c:v>
                </c:pt>
                <c:pt idx="2030">
                  <c:v>61.663469999999997</c:v>
                </c:pt>
                <c:pt idx="2031">
                  <c:v>61.686259999999997</c:v>
                </c:pt>
                <c:pt idx="2032">
                  <c:v>61.709060000000001</c:v>
                </c:pt>
                <c:pt idx="2033">
                  <c:v>61.729460000000003</c:v>
                </c:pt>
                <c:pt idx="2034">
                  <c:v>61.749859999999998</c:v>
                </c:pt>
                <c:pt idx="2035">
                  <c:v>61.77026</c:v>
                </c:pt>
                <c:pt idx="2036">
                  <c:v>61.790660000000003</c:v>
                </c:pt>
                <c:pt idx="2037">
                  <c:v>61.811059999999998</c:v>
                </c:pt>
                <c:pt idx="2038">
                  <c:v>61.832650000000001</c:v>
                </c:pt>
                <c:pt idx="2039">
                  <c:v>61.85425</c:v>
                </c:pt>
                <c:pt idx="2040">
                  <c:v>61.879449999999999</c:v>
                </c:pt>
                <c:pt idx="2041">
                  <c:v>61.902250000000002</c:v>
                </c:pt>
                <c:pt idx="2042">
                  <c:v>61.925049999999999</c:v>
                </c:pt>
                <c:pt idx="2043">
                  <c:v>61.945450000000001</c:v>
                </c:pt>
                <c:pt idx="2044">
                  <c:v>61.96584</c:v>
                </c:pt>
                <c:pt idx="2045">
                  <c:v>61.986240000000002</c:v>
                </c:pt>
                <c:pt idx="2046">
                  <c:v>62.009039999999999</c:v>
                </c:pt>
                <c:pt idx="2047">
                  <c:v>62.03304</c:v>
                </c:pt>
                <c:pt idx="2048">
                  <c:v>62.055840000000003</c:v>
                </c:pt>
                <c:pt idx="2049">
                  <c:v>62.07864</c:v>
                </c:pt>
                <c:pt idx="2050">
                  <c:v>62.100230000000003</c:v>
                </c:pt>
                <c:pt idx="2051">
                  <c:v>62.12303</c:v>
                </c:pt>
                <c:pt idx="2052">
                  <c:v>62.144629999999999</c:v>
                </c:pt>
                <c:pt idx="2053">
                  <c:v>62.165030000000002</c:v>
                </c:pt>
                <c:pt idx="2054">
                  <c:v>62.184229999999999</c:v>
                </c:pt>
                <c:pt idx="2055">
                  <c:v>62.20223</c:v>
                </c:pt>
                <c:pt idx="2056">
                  <c:v>62.221429999999998</c:v>
                </c:pt>
                <c:pt idx="2057">
                  <c:v>62.241819999999997</c:v>
                </c:pt>
                <c:pt idx="2058">
                  <c:v>62.262219999999999</c:v>
                </c:pt>
                <c:pt idx="2059">
                  <c:v>62.282620000000001</c:v>
                </c:pt>
                <c:pt idx="2060">
                  <c:v>62.301819999999999</c:v>
                </c:pt>
                <c:pt idx="2061">
                  <c:v>62.322220000000002</c:v>
                </c:pt>
                <c:pt idx="2062">
                  <c:v>62.343820000000001</c:v>
                </c:pt>
                <c:pt idx="2063">
                  <c:v>62.36421</c:v>
                </c:pt>
                <c:pt idx="2064">
                  <c:v>62.385809999999999</c:v>
                </c:pt>
                <c:pt idx="2065">
                  <c:v>62.407409999999999</c:v>
                </c:pt>
                <c:pt idx="2066">
                  <c:v>62.430210000000002</c:v>
                </c:pt>
                <c:pt idx="2067">
                  <c:v>62.453009999999999</c:v>
                </c:pt>
                <c:pt idx="2068">
                  <c:v>62.47701</c:v>
                </c:pt>
                <c:pt idx="2069">
                  <c:v>62.498600000000003</c:v>
                </c:pt>
                <c:pt idx="2070">
                  <c:v>62.520200000000003</c:v>
                </c:pt>
                <c:pt idx="2071">
                  <c:v>62.541800000000002</c:v>
                </c:pt>
                <c:pt idx="2072">
                  <c:v>62.563400000000001</c:v>
                </c:pt>
                <c:pt idx="2073">
                  <c:v>62.586199999999998</c:v>
                </c:pt>
                <c:pt idx="2074">
                  <c:v>62.609000000000002</c:v>
                </c:pt>
                <c:pt idx="2075">
                  <c:v>62.630589999999998</c:v>
                </c:pt>
                <c:pt idx="2076">
                  <c:v>62.652189999999997</c:v>
                </c:pt>
                <c:pt idx="2077">
                  <c:v>62.674990000000001</c:v>
                </c:pt>
                <c:pt idx="2078">
                  <c:v>62.697789999999998</c:v>
                </c:pt>
                <c:pt idx="2079">
                  <c:v>62.720590000000001</c:v>
                </c:pt>
                <c:pt idx="2080">
                  <c:v>62.742190000000001</c:v>
                </c:pt>
                <c:pt idx="2081">
                  <c:v>62.762590000000003</c:v>
                </c:pt>
                <c:pt idx="2082">
                  <c:v>62.784179999999999</c:v>
                </c:pt>
                <c:pt idx="2083">
                  <c:v>62.806980000000003</c:v>
                </c:pt>
                <c:pt idx="2084">
                  <c:v>62.830979999999997</c:v>
                </c:pt>
                <c:pt idx="2085">
                  <c:v>62.85378</c:v>
                </c:pt>
                <c:pt idx="2086">
                  <c:v>62.87538</c:v>
                </c:pt>
                <c:pt idx="2087">
                  <c:v>62.896979999999999</c:v>
                </c:pt>
                <c:pt idx="2088">
                  <c:v>62.917369999999998</c:v>
                </c:pt>
                <c:pt idx="2089">
                  <c:v>62.93777</c:v>
                </c:pt>
                <c:pt idx="2090">
                  <c:v>62.958170000000003</c:v>
                </c:pt>
                <c:pt idx="2091">
                  <c:v>62.977370000000001</c:v>
                </c:pt>
                <c:pt idx="2092">
                  <c:v>62.996569999999998</c:v>
                </c:pt>
                <c:pt idx="2093">
                  <c:v>63.016970000000001</c:v>
                </c:pt>
                <c:pt idx="2094">
                  <c:v>63.039760000000001</c:v>
                </c:pt>
                <c:pt idx="2095">
                  <c:v>63.062559999999998</c:v>
                </c:pt>
                <c:pt idx="2096">
                  <c:v>63.085360000000001</c:v>
                </c:pt>
                <c:pt idx="2097">
                  <c:v>63.106960000000001</c:v>
                </c:pt>
                <c:pt idx="2098">
                  <c:v>63.12856</c:v>
                </c:pt>
                <c:pt idx="2099">
                  <c:v>63.15016</c:v>
                </c:pt>
                <c:pt idx="2100">
                  <c:v>63.170560000000002</c:v>
                </c:pt>
                <c:pt idx="2101">
                  <c:v>63.192149999999998</c:v>
                </c:pt>
                <c:pt idx="2102">
                  <c:v>63.21255</c:v>
                </c:pt>
                <c:pt idx="2103">
                  <c:v>63.232950000000002</c:v>
                </c:pt>
                <c:pt idx="2104">
                  <c:v>63.255749999999999</c:v>
                </c:pt>
                <c:pt idx="2105">
                  <c:v>63.278550000000003</c:v>
                </c:pt>
                <c:pt idx="2106">
                  <c:v>63.302549999999997</c:v>
                </c:pt>
                <c:pt idx="2107">
                  <c:v>63.32414</c:v>
                </c:pt>
                <c:pt idx="2108">
                  <c:v>63.344540000000002</c:v>
                </c:pt>
                <c:pt idx="2109">
                  <c:v>63.36374</c:v>
                </c:pt>
                <c:pt idx="2110">
                  <c:v>63.382939999999998</c:v>
                </c:pt>
                <c:pt idx="2111">
                  <c:v>63.40334</c:v>
                </c:pt>
                <c:pt idx="2112">
                  <c:v>63.423740000000002</c:v>
                </c:pt>
                <c:pt idx="2113">
                  <c:v>63.445340000000002</c:v>
                </c:pt>
                <c:pt idx="2114">
                  <c:v>63.466929999999998</c:v>
                </c:pt>
                <c:pt idx="2115">
                  <c:v>63.488529999999997</c:v>
                </c:pt>
                <c:pt idx="2116">
                  <c:v>63.511330000000001</c:v>
                </c:pt>
                <c:pt idx="2117">
                  <c:v>63.531730000000003</c:v>
                </c:pt>
                <c:pt idx="2118">
                  <c:v>63.550930000000001</c:v>
                </c:pt>
                <c:pt idx="2119">
                  <c:v>63.571330000000003</c:v>
                </c:pt>
                <c:pt idx="2120">
                  <c:v>63.591720000000002</c:v>
                </c:pt>
                <c:pt idx="2121">
                  <c:v>63.613320000000002</c:v>
                </c:pt>
                <c:pt idx="2122">
                  <c:v>63.636119999999998</c:v>
                </c:pt>
                <c:pt idx="2123">
                  <c:v>63.658920000000002</c:v>
                </c:pt>
                <c:pt idx="2124">
                  <c:v>63.681719999999999</c:v>
                </c:pt>
                <c:pt idx="2125">
                  <c:v>63.704520000000002</c:v>
                </c:pt>
                <c:pt idx="2126">
                  <c:v>63.727310000000003</c:v>
                </c:pt>
                <c:pt idx="2127">
                  <c:v>63.750109999999999</c:v>
                </c:pt>
                <c:pt idx="2128">
                  <c:v>63.771709999999999</c:v>
                </c:pt>
                <c:pt idx="2129">
                  <c:v>63.793309999999998</c:v>
                </c:pt>
                <c:pt idx="2130">
                  <c:v>63.814909999999998</c:v>
                </c:pt>
                <c:pt idx="2131">
                  <c:v>63.837710000000001</c:v>
                </c:pt>
                <c:pt idx="2132">
                  <c:v>63.861699999999999</c:v>
                </c:pt>
                <c:pt idx="2133">
                  <c:v>63.8857</c:v>
                </c:pt>
                <c:pt idx="2134">
                  <c:v>63.908499999999997</c:v>
                </c:pt>
                <c:pt idx="2135">
                  <c:v>63.930100000000003</c:v>
                </c:pt>
                <c:pt idx="2136">
                  <c:v>63.951700000000002</c:v>
                </c:pt>
                <c:pt idx="2137">
                  <c:v>63.972099999999998</c:v>
                </c:pt>
                <c:pt idx="2138">
                  <c:v>63.992489999999997</c:v>
                </c:pt>
                <c:pt idx="2139">
                  <c:v>64.012889999999999</c:v>
                </c:pt>
                <c:pt idx="2140">
                  <c:v>64.032089999999997</c:v>
                </c:pt>
                <c:pt idx="2141">
                  <c:v>64.053690000000003</c:v>
                </c:pt>
                <c:pt idx="2142">
                  <c:v>64.075289999999995</c:v>
                </c:pt>
                <c:pt idx="2143">
                  <c:v>64.095690000000005</c:v>
                </c:pt>
                <c:pt idx="2144">
                  <c:v>64.11609</c:v>
                </c:pt>
                <c:pt idx="2145">
                  <c:v>64.136480000000006</c:v>
                </c:pt>
                <c:pt idx="2146">
                  <c:v>64.156880000000001</c:v>
                </c:pt>
                <c:pt idx="2147">
                  <c:v>64.178479999999993</c:v>
                </c:pt>
                <c:pt idx="2148">
                  <c:v>64.201279999999997</c:v>
                </c:pt>
                <c:pt idx="2149">
                  <c:v>64.224080000000001</c:v>
                </c:pt>
                <c:pt idx="2150">
                  <c:v>64.245679999999993</c:v>
                </c:pt>
                <c:pt idx="2151">
                  <c:v>64.267269999999996</c:v>
                </c:pt>
                <c:pt idx="2152">
                  <c:v>64.286469999999994</c:v>
                </c:pt>
                <c:pt idx="2153">
                  <c:v>64.305670000000006</c:v>
                </c:pt>
                <c:pt idx="2154">
                  <c:v>64.326070000000001</c:v>
                </c:pt>
                <c:pt idx="2155">
                  <c:v>64.346469999999997</c:v>
                </c:pt>
                <c:pt idx="2156">
                  <c:v>64.368070000000003</c:v>
                </c:pt>
                <c:pt idx="2157">
                  <c:v>64.389669999999995</c:v>
                </c:pt>
                <c:pt idx="2158">
                  <c:v>64.411259999999999</c:v>
                </c:pt>
                <c:pt idx="2159">
                  <c:v>64.434060000000002</c:v>
                </c:pt>
                <c:pt idx="2160">
                  <c:v>64.455659999999995</c:v>
                </c:pt>
                <c:pt idx="2161">
                  <c:v>64.478459999999998</c:v>
                </c:pt>
                <c:pt idx="2162">
                  <c:v>64.500060000000005</c:v>
                </c:pt>
                <c:pt idx="2163">
                  <c:v>64.521659999999997</c:v>
                </c:pt>
                <c:pt idx="2164">
                  <c:v>64.542050000000003</c:v>
                </c:pt>
                <c:pt idx="2165">
                  <c:v>64.562449999999998</c:v>
                </c:pt>
                <c:pt idx="2166">
                  <c:v>64.581649999999996</c:v>
                </c:pt>
                <c:pt idx="2167">
                  <c:v>64.603250000000003</c:v>
                </c:pt>
                <c:pt idx="2168">
                  <c:v>64.626050000000006</c:v>
                </c:pt>
                <c:pt idx="2169">
                  <c:v>64.648849999999996</c:v>
                </c:pt>
                <c:pt idx="2170">
                  <c:v>64.672839999999994</c:v>
                </c:pt>
                <c:pt idx="2171">
                  <c:v>64.695639999999997</c:v>
                </c:pt>
                <c:pt idx="2172">
                  <c:v>64.718440000000001</c:v>
                </c:pt>
                <c:pt idx="2173">
                  <c:v>64.738839999999996</c:v>
                </c:pt>
                <c:pt idx="2174">
                  <c:v>64.760440000000003</c:v>
                </c:pt>
                <c:pt idx="2175">
                  <c:v>64.782039999999995</c:v>
                </c:pt>
                <c:pt idx="2176">
                  <c:v>64.803640000000001</c:v>
                </c:pt>
                <c:pt idx="2177">
                  <c:v>64.826430000000002</c:v>
                </c:pt>
                <c:pt idx="2178">
                  <c:v>64.848029999999994</c:v>
                </c:pt>
                <c:pt idx="2179">
                  <c:v>64.869630000000001</c:v>
                </c:pt>
                <c:pt idx="2180">
                  <c:v>64.891229999999993</c:v>
                </c:pt>
                <c:pt idx="2181">
                  <c:v>64.91283</c:v>
                </c:pt>
                <c:pt idx="2182">
                  <c:v>64.934430000000006</c:v>
                </c:pt>
                <c:pt idx="2183">
                  <c:v>64.956019999999995</c:v>
                </c:pt>
                <c:pt idx="2184">
                  <c:v>64.976420000000005</c:v>
                </c:pt>
                <c:pt idx="2185">
                  <c:v>64.998019999999997</c:v>
                </c:pt>
                <c:pt idx="2186">
                  <c:v>65.020820000000001</c:v>
                </c:pt>
                <c:pt idx="2187">
                  <c:v>65.043620000000004</c:v>
                </c:pt>
                <c:pt idx="2188">
                  <c:v>65.065219999999997</c:v>
                </c:pt>
                <c:pt idx="2189">
                  <c:v>65.088009999999997</c:v>
                </c:pt>
                <c:pt idx="2190">
                  <c:v>65.109610000000004</c:v>
                </c:pt>
                <c:pt idx="2191">
                  <c:v>65.130009999999999</c:v>
                </c:pt>
                <c:pt idx="2192">
                  <c:v>65.150409999999994</c:v>
                </c:pt>
                <c:pt idx="2193">
                  <c:v>65.169610000000006</c:v>
                </c:pt>
                <c:pt idx="2194">
                  <c:v>65.188810000000004</c:v>
                </c:pt>
                <c:pt idx="2195">
                  <c:v>65.210409999999996</c:v>
                </c:pt>
                <c:pt idx="2196">
                  <c:v>65.233199999999997</c:v>
                </c:pt>
                <c:pt idx="2197">
                  <c:v>65.257199999999997</c:v>
                </c:pt>
                <c:pt idx="2198">
                  <c:v>65.281199999999998</c:v>
                </c:pt>
                <c:pt idx="2199">
                  <c:v>65.304000000000002</c:v>
                </c:pt>
                <c:pt idx="2200">
                  <c:v>65.325599999999994</c:v>
                </c:pt>
                <c:pt idx="2201">
                  <c:v>65.346000000000004</c:v>
                </c:pt>
                <c:pt idx="2202">
                  <c:v>65.366389999999996</c:v>
                </c:pt>
                <c:pt idx="2203">
                  <c:v>65.386790000000005</c:v>
                </c:pt>
                <c:pt idx="2204">
                  <c:v>65.405990000000003</c:v>
                </c:pt>
                <c:pt idx="2205">
                  <c:v>65.426389999999998</c:v>
                </c:pt>
                <c:pt idx="2206">
                  <c:v>65.447990000000004</c:v>
                </c:pt>
                <c:pt idx="2207">
                  <c:v>65.470789999999994</c:v>
                </c:pt>
                <c:pt idx="2208">
                  <c:v>65.493579999999994</c:v>
                </c:pt>
                <c:pt idx="2209">
                  <c:v>65.513980000000004</c:v>
                </c:pt>
                <c:pt idx="2210">
                  <c:v>65.534379999999999</c:v>
                </c:pt>
                <c:pt idx="2211">
                  <c:v>65.553579999999997</c:v>
                </c:pt>
                <c:pt idx="2212">
                  <c:v>65.572779999999995</c:v>
                </c:pt>
                <c:pt idx="2213">
                  <c:v>65.593180000000004</c:v>
                </c:pt>
                <c:pt idx="2214">
                  <c:v>65.613579999999999</c:v>
                </c:pt>
                <c:pt idx="2215">
                  <c:v>65.633970000000005</c:v>
                </c:pt>
                <c:pt idx="2216">
                  <c:v>65.655569999999997</c:v>
                </c:pt>
                <c:pt idx="2217">
                  <c:v>65.677170000000004</c:v>
                </c:pt>
                <c:pt idx="2218">
                  <c:v>65.701170000000005</c:v>
                </c:pt>
                <c:pt idx="2219">
                  <c:v>65.723969999999994</c:v>
                </c:pt>
                <c:pt idx="2220">
                  <c:v>65.745570000000001</c:v>
                </c:pt>
                <c:pt idx="2221">
                  <c:v>65.767160000000004</c:v>
                </c:pt>
                <c:pt idx="2222">
                  <c:v>65.788759999999996</c:v>
                </c:pt>
                <c:pt idx="2223">
                  <c:v>65.81156</c:v>
                </c:pt>
                <c:pt idx="2224">
                  <c:v>65.834360000000004</c:v>
                </c:pt>
                <c:pt idx="2225">
                  <c:v>65.857159999999993</c:v>
                </c:pt>
                <c:pt idx="2226">
                  <c:v>65.87876</c:v>
                </c:pt>
                <c:pt idx="2227">
                  <c:v>65.900350000000003</c:v>
                </c:pt>
                <c:pt idx="2228">
                  <c:v>65.920749999999998</c:v>
                </c:pt>
                <c:pt idx="2229">
                  <c:v>65.942350000000005</c:v>
                </c:pt>
                <c:pt idx="2230">
                  <c:v>65.961550000000003</c:v>
                </c:pt>
                <c:pt idx="2231">
                  <c:v>65.981949999999998</c:v>
                </c:pt>
                <c:pt idx="2232">
                  <c:v>66.003550000000004</c:v>
                </c:pt>
                <c:pt idx="2233">
                  <c:v>66.026349999999994</c:v>
                </c:pt>
                <c:pt idx="2234">
                  <c:v>66.051540000000003</c:v>
                </c:pt>
                <c:pt idx="2235">
                  <c:v>66.075540000000004</c:v>
                </c:pt>
                <c:pt idx="2236">
                  <c:v>66.098339999999993</c:v>
                </c:pt>
                <c:pt idx="2237">
                  <c:v>66.118740000000003</c:v>
                </c:pt>
                <c:pt idx="2238">
                  <c:v>66.13794</c:v>
                </c:pt>
                <c:pt idx="2239">
                  <c:v>66.155940000000001</c:v>
                </c:pt>
                <c:pt idx="2240">
                  <c:v>66.175129999999996</c:v>
                </c:pt>
                <c:pt idx="2241">
                  <c:v>66.194329999999994</c:v>
                </c:pt>
                <c:pt idx="2242">
                  <c:v>66.21593</c:v>
                </c:pt>
                <c:pt idx="2243">
                  <c:v>66.237530000000007</c:v>
                </c:pt>
                <c:pt idx="2244">
                  <c:v>66.260329999999996</c:v>
                </c:pt>
                <c:pt idx="2245">
                  <c:v>66.28313</c:v>
                </c:pt>
                <c:pt idx="2246">
                  <c:v>66.302319999999995</c:v>
                </c:pt>
                <c:pt idx="2247">
                  <c:v>66.320319999999995</c:v>
                </c:pt>
                <c:pt idx="2248">
                  <c:v>66.339519999999993</c:v>
                </c:pt>
                <c:pt idx="2249">
                  <c:v>66.357519999999994</c:v>
                </c:pt>
                <c:pt idx="2250">
                  <c:v>66.37912</c:v>
                </c:pt>
                <c:pt idx="2251">
                  <c:v>66.400720000000007</c:v>
                </c:pt>
                <c:pt idx="2252">
                  <c:v>66.424719999999994</c:v>
                </c:pt>
                <c:pt idx="2253">
                  <c:v>66.447509999999994</c:v>
                </c:pt>
                <c:pt idx="2254">
                  <c:v>66.469110000000001</c:v>
                </c:pt>
                <c:pt idx="2255">
                  <c:v>66.490710000000007</c:v>
                </c:pt>
                <c:pt idx="2256">
                  <c:v>66.509910000000005</c:v>
                </c:pt>
                <c:pt idx="2257">
                  <c:v>66.529110000000003</c:v>
                </c:pt>
                <c:pt idx="2258">
                  <c:v>66.548310000000001</c:v>
                </c:pt>
                <c:pt idx="2259">
                  <c:v>66.567509999999999</c:v>
                </c:pt>
                <c:pt idx="2260">
                  <c:v>66.589100000000002</c:v>
                </c:pt>
                <c:pt idx="2261">
                  <c:v>66.613100000000003</c:v>
                </c:pt>
                <c:pt idx="2262">
                  <c:v>66.637100000000004</c:v>
                </c:pt>
                <c:pt idx="2263">
                  <c:v>66.659899999999993</c:v>
                </c:pt>
                <c:pt idx="2264">
                  <c:v>66.680300000000003</c:v>
                </c:pt>
                <c:pt idx="2265">
                  <c:v>66.6995</c:v>
                </c:pt>
                <c:pt idx="2266">
                  <c:v>66.718689999999995</c:v>
                </c:pt>
                <c:pt idx="2267">
                  <c:v>66.739090000000004</c:v>
                </c:pt>
                <c:pt idx="2268">
                  <c:v>66.75949</c:v>
                </c:pt>
                <c:pt idx="2269">
                  <c:v>66.779889999999995</c:v>
                </c:pt>
                <c:pt idx="2270">
                  <c:v>66.802689999999998</c:v>
                </c:pt>
                <c:pt idx="2271">
                  <c:v>66.866280000000003</c:v>
                </c:pt>
                <c:pt idx="2272">
                  <c:v>66.929879999999997</c:v>
                </c:pt>
                <c:pt idx="2273">
                  <c:v>66.957480000000004</c:v>
                </c:pt>
                <c:pt idx="2274">
                  <c:v>66.994669999999999</c:v>
                </c:pt>
                <c:pt idx="2275">
                  <c:v>67.009069999999994</c:v>
                </c:pt>
                <c:pt idx="2276">
                  <c:v>67.037869999999998</c:v>
                </c:pt>
                <c:pt idx="2277">
                  <c:v>67.084670000000003</c:v>
                </c:pt>
                <c:pt idx="2278">
                  <c:v>67.105069999999998</c:v>
                </c:pt>
                <c:pt idx="2279">
                  <c:v>67.184259999999995</c:v>
                </c:pt>
                <c:pt idx="2280">
                  <c:v>67.324650000000005</c:v>
                </c:pt>
                <c:pt idx="2281">
                  <c:v>67.353449999999995</c:v>
                </c:pt>
                <c:pt idx="2282">
                  <c:v>67.311449999999994</c:v>
                </c:pt>
                <c:pt idx="2283">
                  <c:v>67.281450000000007</c:v>
                </c:pt>
                <c:pt idx="2284">
                  <c:v>67.23706</c:v>
                </c:pt>
                <c:pt idx="2285">
                  <c:v>67.204660000000004</c:v>
                </c:pt>
                <c:pt idx="2286">
                  <c:v>67.185460000000006</c:v>
                </c:pt>
                <c:pt idx="2287">
                  <c:v>67.17586</c:v>
                </c:pt>
                <c:pt idx="2288">
                  <c:v>67.174660000000003</c:v>
                </c:pt>
                <c:pt idx="2289">
                  <c:v>67.180660000000003</c:v>
                </c:pt>
                <c:pt idx="2290">
                  <c:v>67.189059999999998</c:v>
                </c:pt>
                <c:pt idx="2291">
                  <c:v>67.199860000000001</c:v>
                </c:pt>
                <c:pt idx="2292">
                  <c:v>67.211860000000001</c:v>
                </c:pt>
                <c:pt idx="2293">
                  <c:v>67.223860000000002</c:v>
                </c:pt>
                <c:pt idx="2294">
                  <c:v>67.23706</c:v>
                </c:pt>
                <c:pt idx="2295">
                  <c:v>67.251459999999994</c:v>
                </c:pt>
                <c:pt idx="2296">
                  <c:v>67.26585</c:v>
                </c:pt>
                <c:pt idx="2297">
                  <c:v>67.281450000000007</c:v>
                </c:pt>
                <c:pt idx="2298">
                  <c:v>67.301850000000002</c:v>
                </c:pt>
                <c:pt idx="2299">
                  <c:v>67.323449999999994</c:v>
                </c:pt>
                <c:pt idx="2300">
                  <c:v>67.347449999999995</c:v>
                </c:pt>
                <c:pt idx="2301">
                  <c:v>67.369050000000001</c:v>
                </c:pt>
                <c:pt idx="2302">
                  <c:v>67.389449999999997</c:v>
                </c:pt>
                <c:pt idx="2303">
                  <c:v>67.408640000000005</c:v>
                </c:pt>
                <c:pt idx="2304">
                  <c:v>67.426640000000006</c:v>
                </c:pt>
                <c:pt idx="2305">
                  <c:v>67.445840000000004</c:v>
                </c:pt>
                <c:pt idx="2306">
                  <c:v>67.465040000000002</c:v>
                </c:pt>
                <c:pt idx="2307">
                  <c:v>67.485439999999997</c:v>
                </c:pt>
                <c:pt idx="2308">
                  <c:v>67.508240000000001</c:v>
                </c:pt>
                <c:pt idx="2309">
                  <c:v>67.532229999999998</c:v>
                </c:pt>
                <c:pt idx="2310">
                  <c:v>67.556229999999999</c:v>
                </c:pt>
                <c:pt idx="2311">
                  <c:v>67.579030000000003</c:v>
                </c:pt>
                <c:pt idx="2312">
                  <c:v>67.600629999999995</c:v>
                </c:pt>
                <c:pt idx="2313">
                  <c:v>67.619829999999993</c:v>
                </c:pt>
                <c:pt idx="2314">
                  <c:v>67.640230000000003</c:v>
                </c:pt>
                <c:pt idx="2315">
                  <c:v>67.661820000000006</c:v>
                </c:pt>
                <c:pt idx="2316">
                  <c:v>67.684619999999995</c:v>
                </c:pt>
                <c:pt idx="2317">
                  <c:v>67.707419999999999</c:v>
                </c:pt>
                <c:pt idx="2318">
                  <c:v>67.730220000000003</c:v>
                </c:pt>
                <c:pt idx="2319">
                  <c:v>67.751819999999995</c:v>
                </c:pt>
                <c:pt idx="2320">
                  <c:v>67.774619999999999</c:v>
                </c:pt>
                <c:pt idx="2321">
                  <c:v>67.793819999999997</c:v>
                </c:pt>
                <c:pt idx="2322">
                  <c:v>67.811809999999994</c:v>
                </c:pt>
                <c:pt idx="2323">
                  <c:v>67.829809999999995</c:v>
                </c:pt>
                <c:pt idx="2324">
                  <c:v>67.850210000000004</c:v>
                </c:pt>
                <c:pt idx="2325">
                  <c:v>67.873009999999994</c:v>
                </c:pt>
                <c:pt idx="2326">
                  <c:v>67.898210000000006</c:v>
                </c:pt>
                <c:pt idx="2327">
                  <c:v>67.922210000000007</c:v>
                </c:pt>
                <c:pt idx="2328">
                  <c:v>67.946200000000005</c:v>
                </c:pt>
                <c:pt idx="2329">
                  <c:v>67.970200000000006</c:v>
                </c:pt>
                <c:pt idx="2330">
                  <c:v>67.991799999999998</c:v>
                </c:pt>
                <c:pt idx="2331">
                  <c:v>68.010999999999996</c:v>
                </c:pt>
                <c:pt idx="2332">
                  <c:v>68.030199999999994</c:v>
                </c:pt>
                <c:pt idx="2333">
                  <c:v>68.048199999999994</c:v>
                </c:pt>
                <c:pt idx="2334">
                  <c:v>68.067400000000006</c:v>
                </c:pt>
                <c:pt idx="2335">
                  <c:v>68.088989999999995</c:v>
                </c:pt>
                <c:pt idx="2336">
                  <c:v>68.112989999999996</c:v>
                </c:pt>
                <c:pt idx="2337">
                  <c:v>68.13579</c:v>
                </c:pt>
                <c:pt idx="2338">
                  <c:v>68.157390000000007</c:v>
                </c:pt>
                <c:pt idx="2339">
                  <c:v>68.175389999999993</c:v>
                </c:pt>
                <c:pt idx="2340">
                  <c:v>68.192189999999997</c:v>
                </c:pt>
                <c:pt idx="2341">
                  <c:v>68.20778</c:v>
                </c:pt>
                <c:pt idx="2342">
                  <c:v>68.22578</c:v>
                </c:pt>
                <c:pt idx="2343">
                  <c:v>68.244979999999998</c:v>
                </c:pt>
                <c:pt idx="2344">
                  <c:v>68.267780000000002</c:v>
                </c:pt>
                <c:pt idx="2345">
                  <c:v>68.290580000000006</c:v>
                </c:pt>
                <c:pt idx="2346">
                  <c:v>68.315780000000004</c:v>
                </c:pt>
                <c:pt idx="2347">
                  <c:v>68.339780000000005</c:v>
                </c:pt>
                <c:pt idx="2348">
                  <c:v>68.362570000000005</c:v>
                </c:pt>
                <c:pt idx="2349">
                  <c:v>68.38297</c:v>
                </c:pt>
                <c:pt idx="2350">
                  <c:v>68.402169999999998</c:v>
                </c:pt>
                <c:pt idx="2351">
                  <c:v>68.422569999999993</c:v>
                </c:pt>
                <c:pt idx="2352">
                  <c:v>68.442970000000003</c:v>
                </c:pt>
                <c:pt idx="2353">
                  <c:v>68.464569999999995</c:v>
                </c:pt>
                <c:pt idx="2354">
                  <c:v>68.487359999999995</c:v>
                </c:pt>
                <c:pt idx="2355">
                  <c:v>68.510159999999999</c:v>
                </c:pt>
                <c:pt idx="2356">
                  <c:v>68.532960000000003</c:v>
                </c:pt>
                <c:pt idx="2357">
                  <c:v>68.555760000000006</c:v>
                </c:pt>
                <c:pt idx="2358">
                  <c:v>68.577359999999999</c:v>
                </c:pt>
                <c:pt idx="2359">
                  <c:v>68.598960000000005</c:v>
                </c:pt>
                <c:pt idx="2360">
                  <c:v>68.619349999999997</c:v>
                </c:pt>
                <c:pt idx="2361">
                  <c:v>68.638549999999995</c:v>
                </c:pt>
                <c:pt idx="2362">
                  <c:v>68.658950000000004</c:v>
                </c:pt>
                <c:pt idx="2363">
                  <c:v>68.679349999999999</c:v>
                </c:pt>
                <c:pt idx="2364">
                  <c:v>68.702150000000003</c:v>
                </c:pt>
                <c:pt idx="2365">
                  <c:v>68.723749999999995</c:v>
                </c:pt>
                <c:pt idx="2366">
                  <c:v>68.744150000000005</c:v>
                </c:pt>
                <c:pt idx="2367">
                  <c:v>68.764539999999997</c:v>
                </c:pt>
                <c:pt idx="2368">
                  <c:v>68.783739999999995</c:v>
                </c:pt>
                <c:pt idx="2369">
                  <c:v>68.804140000000004</c:v>
                </c:pt>
                <c:pt idx="2370">
                  <c:v>68.823340000000002</c:v>
                </c:pt>
                <c:pt idx="2371">
                  <c:v>68.84254</c:v>
                </c:pt>
                <c:pt idx="2372">
                  <c:v>68.864140000000006</c:v>
                </c:pt>
                <c:pt idx="2373">
                  <c:v>68.886930000000007</c:v>
                </c:pt>
                <c:pt idx="2374">
                  <c:v>68.910929999999993</c:v>
                </c:pt>
                <c:pt idx="2375">
                  <c:v>68.933729999999997</c:v>
                </c:pt>
                <c:pt idx="2376">
                  <c:v>68.955330000000004</c:v>
                </c:pt>
                <c:pt idx="2377">
                  <c:v>68.974530000000001</c:v>
                </c:pt>
                <c:pt idx="2378">
                  <c:v>68.994929999999997</c:v>
                </c:pt>
                <c:pt idx="2379">
                  <c:v>69.014129999999994</c:v>
                </c:pt>
                <c:pt idx="2380">
                  <c:v>69.034520000000001</c:v>
                </c:pt>
                <c:pt idx="2381">
                  <c:v>69.053719999999998</c:v>
                </c:pt>
                <c:pt idx="2382">
                  <c:v>69.074119999999994</c:v>
                </c:pt>
                <c:pt idx="2383">
                  <c:v>69.09572</c:v>
                </c:pt>
                <c:pt idx="2384">
                  <c:v>69.119720000000001</c:v>
                </c:pt>
                <c:pt idx="2385">
                  <c:v>69.142520000000005</c:v>
                </c:pt>
                <c:pt idx="2386">
                  <c:v>69.164109999999994</c:v>
                </c:pt>
                <c:pt idx="2387">
                  <c:v>69.183310000000006</c:v>
                </c:pt>
                <c:pt idx="2388">
                  <c:v>69.202510000000004</c:v>
                </c:pt>
                <c:pt idx="2389">
                  <c:v>69.221710000000002</c:v>
                </c:pt>
                <c:pt idx="2390">
                  <c:v>69.24091</c:v>
                </c:pt>
                <c:pt idx="2391">
                  <c:v>69.262510000000006</c:v>
                </c:pt>
                <c:pt idx="2392">
                  <c:v>69.284109999999998</c:v>
                </c:pt>
                <c:pt idx="2393">
                  <c:v>69.304500000000004</c:v>
                </c:pt>
                <c:pt idx="2394">
                  <c:v>69.326099999999997</c:v>
                </c:pt>
                <c:pt idx="2395">
                  <c:v>69.346500000000006</c:v>
                </c:pt>
                <c:pt idx="2396">
                  <c:v>69.366900000000001</c:v>
                </c:pt>
                <c:pt idx="2397">
                  <c:v>69.387299999999996</c:v>
                </c:pt>
                <c:pt idx="2398">
                  <c:v>69.407700000000006</c:v>
                </c:pt>
                <c:pt idx="2399">
                  <c:v>69.426900000000003</c:v>
                </c:pt>
                <c:pt idx="2400">
                  <c:v>69.447289999999995</c:v>
                </c:pt>
                <c:pt idx="2401">
                  <c:v>69.468890000000002</c:v>
                </c:pt>
                <c:pt idx="2402">
                  <c:v>69.489289999999997</c:v>
                </c:pt>
                <c:pt idx="2403">
                  <c:v>69.509690000000006</c:v>
                </c:pt>
                <c:pt idx="2404">
                  <c:v>69.530090000000001</c:v>
                </c:pt>
                <c:pt idx="2405">
                  <c:v>69.550489999999996</c:v>
                </c:pt>
                <c:pt idx="2406">
                  <c:v>69.57208</c:v>
                </c:pt>
                <c:pt idx="2407">
                  <c:v>69.593680000000006</c:v>
                </c:pt>
                <c:pt idx="2408">
                  <c:v>69.616479999999996</c:v>
                </c:pt>
                <c:pt idx="2409">
                  <c:v>69.638080000000002</c:v>
                </c:pt>
                <c:pt idx="2410">
                  <c:v>69.660880000000006</c:v>
                </c:pt>
                <c:pt idx="2411">
                  <c:v>69.683679999999995</c:v>
                </c:pt>
                <c:pt idx="2412">
                  <c:v>69.707669999999993</c:v>
                </c:pt>
                <c:pt idx="2413">
                  <c:v>69.730469999999997</c:v>
                </c:pt>
                <c:pt idx="2414">
                  <c:v>69.753270000000001</c:v>
                </c:pt>
                <c:pt idx="2415">
                  <c:v>69.774870000000007</c:v>
                </c:pt>
                <c:pt idx="2416">
                  <c:v>69.796469999999999</c:v>
                </c:pt>
                <c:pt idx="2417">
                  <c:v>69.816869999999994</c:v>
                </c:pt>
                <c:pt idx="2418">
                  <c:v>69.837270000000004</c:v>
                </c:pt>
                <c:pt idx="2419">
                  <c:v>69.857659999999996</c:v>
                </c:pt>
                <c:pt idx="2420">
                  <c:v>69.876859999999994</c:v>
                </c:pt>
                <c:pt idx="2421">
                  <c:v>69.89846</c:v>
                </c:pt>
                <c:pt idx="2422">
                  <c:v>69.920060000000007</c:v>
                </c:pt>
                <c:pt idx="2423">
                  <c:v>69.941659999999999</c:v>
                </c:pt>
                <c:pt idx="2424">
                  <c:v>69.963260000000005</c:v>
                </c:pt>
                <c:pt idx="2425">
                  <c:v>69.983649999999997</c:v>
                </c:pt>
                <c:pt idx="2426">
                  <c:v>70.002849999999995</c:v>
                </c:pt>
                <c:pt idx="2427">
                  <c:v>70.023250000000004</c:v>
                </c:pt>
                <c:pt idx="2428">
                  <c:v>70.04365</c:v>
                </c:pt>
                <c:pt idx="2429">
                  <c:v>70.066450000000003</c:v>
                </c:pt>
                <c:pt idx="2430">
                  <c:v>70.088049999999996</c:v>
                </c:pt>
                <c:pt idx="2431">
                  <c:v>70.109650000000002</c:v>
                </c:pt>
                <c:pt idx="2432">
                  <c:v>70.131240000000005</c:v>
                </c:pt>
                <c:pt idx="2433">
                  <c:v>70.15164</c:v>
                </c:pt>
                <c:pt idx="2434">
                  <c:v>70.172039999999996</c:v>
                </c:pt>
                <c:pt idx="2435">
                  <c:v>70.190039999999996</c:v>
                </c:pt>
                <c:pt idx="2436">
                  <c:v>70.209239999999994</c:v>
                </c:pt>
                <c:pt idx="2437">
                  <c:v>70.228440000000006</c:v>
                </c:pt>
                <c:pt idx="2438">
                  <c:v>70.250029999999995</c:v>
                </c:pt>
                <c:pt idx="2439">
                  <c:v>70.271630000000002</c:v>
                </c:pt>
                <c:pt idx="2440">
                  <c:v>70.293229999999994</c:v>
                </c:pt>
                <c:pt idx="2441">
                  <c:v>70.313630000000003</c:v>
                </c:pt>
                <c:pt idx="2442">
                  <c:v>70.334029999999998</c:v>
                </c:pt>
                <c:pt idx="2443">
                  <c:v>70.354429999999994</c:v>
                </c:pt>
                <c:pt idx="2444">
                  <c:v>70.37603</c:v>
                </c:pt>
                <c:pt idx="2445">
                  <c:v>70.396420000000006</c:v>
                </c:pt>
                <c:pt idx="2446">
                  <c:v>70.416820000000001</c:v>
                </c:pt>
                <c:pt idx="2447">
                  <c:v>70.437219999999996</c:v>
                </c:pt>
                <c:pt idx="2448">
                  <c:v>70.458820000000003</c:v>
                </c:pt>
                <c:pt idx="2449">
                  <c:v>70.480419999999995</c:v>
                </c:pt>
                <c:pt idx="2450">
                  <c:v>70.500820000000004</c:v>
                </c:pt>
                <c:pt idx="2451">
                  <c:v>70.522409999999994</c:v>
                </c:pt>
                <c:pt idx="2452">
                  <c:v>70.542810000000003</c:v>
                </c:pt>
                <c:pt idx="2453">
                  <c:v>70.563209999999998</c:v>
                </c:pt>
                <c:pt idx="2454">
                  <c:v>70.583609999999993</c:v>
                </c:pt>
                <c:pt idx="2455">
                  <c:v>70.60521</c:v>
                </c:pt>
                <c:pt idx="2456">
                  <c:v>70.625609999999995</c:v>
                </c:pt>
                <c:pt idx="2457">
                  <c:v>70.647210000000001</c:v>
                </c:pt>
                <c:pt idx="2458">
                  <c:v>70.667599999999993</c:v>
                </c:pt>
                <c:pt idx="2459">
                  <c:v>70.686800000000005</c:v>
                </c:pt>
                <c:pt idx="2460">
                  <c:v>70.7072</c:v>
                </c:pt>
                <c:pt idx="2461">
                  <c:v>70.727599999999995</c:v>
                </c:pt>
                <c:pt idx="2462">
                  <c:v>70.749200000000002</c:v>
                </c:pt>
                <c:pt idx="2463">
                  <c:v>70.770799999999994</c:v>
                </c:pt>
                <c:pt idx="2464">
                  <c:v>70.792389999999997</c:v>
                </c:pt>
                <c:pt idx="2465">
                  <c:v>70.813990000000004</c:v>
                </c:pt>
                <c:pt idx="2466">
                  <c:v>70.835589999999996</c:v>
                </c:pt>
                <c:pt idx="2467">
                  <c:v>70.857190000000003</c:v>
                </c:pt>
                <c:pt idx="2468">
                  <c:v>70.877589999999998</c:v>
                </c:pt>
                <c:pt idx="2469">
                  <c:v>70.897989999999993</c:v>
                </c:pt>
                <c:pt idx="2470">
                  <c:v>70.919589999999999</c:v>
                </c:pt>
                <c:pt idx="2471">
                  <c:v>70.941180000000003</c:v>
                </c:pt>
                <c:pt idx="2472">
                  <c:v>70.962779999999995</c:v>
                </c:pt>
                <c:pt idx="2473">
                  <c:v>70.983180000000004</c:v>
                </c:pt>
                <c:pt idx="2474">
                  <c:v>71.004779999999997</c:v>
                </c:pt>
                <c:pt idx="2475">
                  <c:v>71.026380000000003</c:v>
                </c:pt>
                <c:pt idx="2476">
                  <c:v>71.047979999999995</c:v>
                </c:pt>
                <c:pt idx="2477">
                  <c:v>71.069569999999999</c:v>
                </c:pt>
                <c:pt idx="2478">
                  <c:v>71.089969999999994</c:v>
                </c:pt>
                <c:pt idx="2479">
                  <c:v>71.110370000000003</c:v>
                </c:pt>
                <c:pt idx="2480">
                  <c:v>71.130769999999998</c:v>
                </c:pt>
                <c:pt idx="2481">
                  <c:v>71.152370000000005</c:v>
                </c:pt>
                <c:pt idx="2482">
                  <c:v>71.17277</c:v>
                </c:pt>
                <c:pt idx="2483">
                  <c:v>71.191969999999998</c:v>
                </c:pt>
                <c:pt idx="2484">
                  <c:v>71.211160000000007</c:v>
                </c:pt>
                <c:pt idx="2485">
                  <c:v>71.229159999999993</c:v>
                </c:pt>
                <c:pt idx="2486">
                  <c:v>71.249560000000002</c:v>
                </c:pt>
                <c:pt idx="2487">
                  <c:v>71.269959999999998</c:v>
                </c:pt>
                <c:pt idx="2488">
                  <c:v>71.289159999999995</c:v>
                </c:pt>
                <c:pt idx="2489">
                  <c:v>71.308359999999993</c:v>
                </c:pt>
                <c:pt idx="2490">
                  <c:v>71.327560000000005</c:v>
                </c:pt>
                <c:pt idx="2491">
                  <c:v>71.347949999999997</c:v>
                </c:pt>
                <c:pt idx="2492">
                  <c:v>71.369550000000004</c:v>
                </c:pt>
                <c:pt idx="2493">
                  <c:v>71.391149999999996</c:v>
                </c:pt>
                <c:pt idx="2494">
                  <c:v>71.41395</c:v>
                </c:pt>
                <c:pt idx="2495">
                  <c:v>71.434349999999995</c:v>
                </c:pt>
                <c:pt idx="2496">
                  <c:v>71.454750000000004</c:v>
                </c:pt>
                <c:pt idx="2497">
                  <c:v>71.473939999999999</c:v>
                </c:pt>
                <c:pt idx="2498">
                  <c:v>71.49194</c:v>
                </c:pt>
                <c:pt idx="2499">
                  <c:v>71.511139999999997</c:v>
                </c:pt>
                <c:pt idx="2500">
                  <c:v>71.531540000000007</c:v>
                </c:pt>
                <c:pt idx="2501">
                  <c:v>71.553139999999999</c:v>
                </c:pt>
                <c:pt idx="2502">
                  <c:v>71.574740000000006</c:v>
                </c:pt>
                <c:pt idx="2503">
                  <c:v>71.596339999999998</c:v>
                </c:pt>
                <c:pt idx="2504">
                  <c:v>71.617930000000001</c:v>
                </c:pt>
                <c:pt idx="2505">
                  <c:v>71.638329999999996</c:v>
                </c:pt>
                <c:pt idx="2506">
                  <c:v>71.657529999999994</c:v>
                </c:pt>
                <c:pt idx="2507">
                  <c:v>71.677930000000003</c:v>
                </c:pt>
                <c:pt idx="2508">
                  <c:v>71.700729999999993</c:v>
                </c:pt>
                <c:pt idx="2509">
                  <c:v>71.723529999999997</c:v>
                </c:pt>
                <c:pt idx="2510">
                  <c:v>71.747519999999994</c:v>
                </c:pt>
                <c:pt idx="2511">
                  <c:v>71.770319999999998</c:v>
                </c:pt>
                <c:pt idx="2512">
                  <c:v>71.793120000000002</c:v>
                </c:pt>
                <c:pt idx="2513">
                  <c:v>71.814719999999994</c:v>
                </c:pt>
                <c:pt idx="2514">
                  <c:v>71.833920000000006</c:v>
                </c:pt>
                <c:pt idx="2515">
                  <c:v>71.854320000000001</c:v>
                </c:pt>
                <c:pt idx="2516">
                  <c:v>71.873519999999999</c:v>
                </c:pt>
                <c:pt idx="2517">
                  <c:v>71.892709999999994</c:v>
                </c:pt>
                <c:pt idx="2518">
                  <c:v>71.91431</c:v>
                </c:pt>
                <c:pt idx="2519">
                  <c:v>71.935910000000007</c:v>
                </c:pt>
                <c:pt idx="2520">
                  <c:v>71.959909999999994</c:v>
                </c:pt>
                <c:pt idx="2521">
                  <c:v>71.98151</c:v>
                </c:pt>
                <c:pt idx="2522">
                  <c:v>72.001909999999995</c:v>
                </c:pt>
                <c:pt idx="2523">
                  <c:v>72.022300000000001</c:v>
                </c:pt>
                <c:pt idx="2524">
                  <c:v>72.041499999999999</c:v>
                </c:pt>
                <c:pt idx="2525">
                  <c:v>72.060699999999997</c:v>
                </c:pt>
                <c:pt idx="2526">
                  <c:v>72.079899999999995</c:v>
                </c:pt>
                <c:pt idx="2527">
                  <c:v>72.099100000000007</c:v>
                </c:pt>
                <c:pt idx="2528">
                  <c:v>72.120699999999999</c:v>
                </c:pt>
                <c:pt idx="2529">
                  <c:v>72.143500000000003</c:v>
                </c:pt>
                <c:pt idx="2530">
                  <c:v>72.166290000000004</c:v>
                </c:pt>
                <c:pt idx="2531">
                  <c:v>72.186689999999999</c:v>
                </c:pt>
                <c:pt idx="2532">
                  <c:v>72.205889999999997</c:v>
                </c:pt>
                <c:pt idx="2533">
                  <c:v>72.221490000000003</c:v>
                </c:pt>
                <c:pt idx="2534">
                  <c:v>72.238290000000006</c:v>
                </c:pt>
                <c:pt idx="2535">
                  <c:v>72.255089999999996</c:v>
                </c:pt>
                <c:pt idx="2536">
                  <c:v>72.274289999999993</c:v>
                </c:pt>
                <c:pt idx="2537">
                  <c:v>72.29468</c:v>
                </c:pt>
                <c:pt idx="2538">
                  <c:v>72.316280000000006</c:v>
                </c:pt>
                <c:pt idx="2539">
                  <c:v>72.337879999999998</c:v>
                </c:pt>
                <c:pt idx="2540">
                  <c:v>72.358279999999993</c:v>
                </c:pt>
                <c:pt idx="2541">
                  <c:v>72.37988</c:v>
                </c:pt>
                <c:pt idx="2542">
                  <c:v>72.400279999999995</c:v>
                </c:pt>
                <c:pt idx="2543">
                  <c:v>72.418279999999996</c:v>
                </c:pt>
                <c:pt idx="2544">
                  <c:v>72.438670000000002</c:v>
                </c:pt>
                <c:pt idx="2545">
                  <c:v>72.459069999999997</c:v>
                </c:pt>
                <c:pt idx="2546">
                  <c:v>72.480670000000003</c:v>
                </c:pt>
                <c:pt idx="2547">
                  <c:v>72.502269999999996</c:v>
                </c:pt>
                <c:pt idx="2548">
                  <c:v>72.525069999999999</c:v>
                </c:pt>
                <c:pt idx="2549">
                  <c:v>72.547870000000003</c:v>
                </c:pt>
                <c:pt idx="2550">
                  <c:v>72.569460000000007</c:v>
                </c:pt>
                <c:pt idx="2551">
                  <c:v>72.589860000000002</c:v>
                </c:pt>
                <c:pt idx="2552">
                  <c:v>72.611459999999994</c:v>
                </c:pt>
                <c:pt idx="2553">
                  <c:v>72.63306</c:v>
                </c:pt>
                <c:pt idx="2554">
                  <c:v>72.652259999999998</c:v>
                </c:pt>
                <c:pt idx="2555">
                  <c:v>72.672659999999993</c:v>
                </c:pt>
                <c:pt idx="2556">
                  <c:v>72.693060000000003</c:v>
                </c:pt>
                <c:pt idx="2557">
                  <c:v>72.714650000000006</c:v>
                </c:pt>
                <c:pt idx="2558">
                  <c:v>72.737449999999995</c:v>
                </c:pt>
                <c:pt idx="2559">
                  <c:v>72.760249999999999</c:v>
                </c:pt>
                <c:pt idx="2560">
                  <c:v>72.780649999999994</c:v>
                </c:pt>
                <c:pt idx="2561">
                  <c:v>72.801050000000004</c:v>
                </c:pt>
                <c:pt idx="2562">
                  <c:v>72.820250000000001</c:v>
                </c:pt>
                <c:pt idx="2563">
                  <c:v>72.838239999999999</c:v>
                </c:pt>
                <c:pt idx="2564">
                  <c:v>72.857439999999997</c:v>
                </c:pt>
                <c:pt idx="2565">
                  <c:v>72.877840000000006</c:v>
                </c:pt>
                <c:pt idx="2566">
                  <c:v>72.899439999999998</c:v>
                </c:pt>
                <c:pt idx="2567">
                  <c:v>72.922240000000002</c:v>
                </c:pt>
                <c:pt idx="2568">
                  <c:v>72.946240000000003</c:v>
                </c:pt>
                <c:pt idx="2569">
                  <c:v>72.967830000000006</c:v>
                </c:pt>
                <c:pt idx="2570">
                  <c:v>72.987030000000004</c:v>
                </c:pt>
                <c:pt idx="2571">
                  <c:v>73.007429999999999</c:v>
                </c:pt>
                <c:pt idx="2572">
                  <c:v>73.026629999999997</c:v>
                </c:pt>
                <c:pt idx="2573">
                  <c:v>73.045829999999995</c:v>
                </c:pt>
                <c:pt idx="2574">
                  <c:v>73.066230000000004</c:v>
                </c:pt>
                <c:pt idx="2575">
                  <c:v>73.08663</c:v>
                </c:pt>
                <c:pt idx="2576">
                  <c:v>73.105819999999994</c:v>
                </c:pt>
                <c:pt idx="2577">
                  <c:v>73.126220000000004</c:v>
                </c:pt>
                <c:pt idx="2578">
                  <c:v>73.145420000000001</c:v>
                </c:pt>
                <c:pt idx="2579">
                  <c:v>73.164619999999999</c:v>
                </c:pt>
                <c:pt idx="2580">
                  <c:v>73.181420000000003</c:v>
                </c:pt>
                <c:pt idx="2581">
                  <c:v>73.199420000000003</c:v>
                </c:pt>
                <c:pt idx="2582">
                  <c:v>73.217420000000004</c:v>
                </c:pt>
                <c:pt idx="2583">
                  <c:v>73.236620000000002</c:v>
                </c:pt>
                <c:pt idx="2584">
                  <c:v>73.255809999999997</c:v>
                </c:pt>
                <c:pt idx="2585">
                  <c:v>73.276210000000006</c:v>
                </c:pt>
                <c:pt idx="2586">
                  <c:v>73.296610000000001</c:v>
                </c:pt>
                <c:pt idx="2587">
                  <c:v>73.315809999999999</c:v>
                </c:pt>
                <c:pt idx="2588">
                  <c:v>73.336209999999994</c:v>
                </c:pt>
                <c:pt idx="2589">
                  <c:v>73.356610000000003</c:v>
                </c:pt>
                <c:pt idx="2590">
                  <c:v>73.376999999999995</c:v>
                </c:pt>
                <c:pt idx="2591">
                  <c:v>73.397400000000005</c:v>
                </c:pt>
                <c:pt idx="2592">
                  <c:v>73.4178</c:v>
                </c:pt>
                <c:pt idx="2593">
                  <c:v>73.439400000000006</c:v>
                </c:pt>
                <c:pt idx="2594">
                  <c:v>73.460999999999999</c:v>
                </c:pt>
                <c:pt idx="2595">
                  <c:v>73.482600000000005</c:v>
                </c:pt>
                <c:pt idx="2596">
                  <c:v>73.505399999999995</c:v>
                </c:pt>
                <c:pt idx="2597">
                  <c:v>73.524590000000003</c:v>
                </c:pt>
                <c:pt idx="2598">
                  <c:v>73.544989999999999</c:v>
                </c:pt>
                <c:pt idx="2599">
                  <c:v>73.565389999999994</c:v>
                </c:pt>
                <c:pt idx="2600">
                  <c:v>73.58699</c:v>
                </c:pt>
                <c:pt idx="2601">
                  <c:v>73.608590000000007</c:v>
                </c:pt>
                <c:pt idx="2602">
                  <c:v>73.630189999999999</c:v>
                </c:pt>
                <c:pt idx="2603">
                  <c:v>73.651780000000002</c:v>
                </c:pt>
                <c:pt idx="2604">
                  <c:v>73.674580000000006</c:v>
                </c:pt>
                <c:pt idx="2605">
                  <c:v>73.698580000000007</c:v>
                </c:pt>
                <c:pt idx="2606">
                  <c:v>73.722579999999994</c:v>
                </c:pt>
                <c:pt idx="2607">
                  <c:v>73.745379999999997</c:v>
                </c:pt>
                <c:pt idx="2608">
                  <c:v>73.765780000000007</c:v>
                </c:pt>
                <c:pt idx="2609">
                  <c:v>73.786169999999998</c:v>
                </c:pt>
                <c:pt idx="2610">
                  <c:v>73.806569999999994</c:v>
                </c:pt>
                <c:pt idx="2611">
                  <c:v>73.825770000000006</c:v>
                </c:pt>
                <c:pt idx="2612">
                  <c:v>73.847369999999998</c:v>
                </c:pt>
                <c:pt idx="2613">
                  <c:v>73.867769999999993</c:v>
                </c:pt>
                <c:pt idx="2614">
                  <c:v>73.88937</c:v>
                </c:pt>
                <c:pt idx="2615">
                  <c:v>73.912170000000003</c:v>
                </c:pt>
                <c:pt idx="2616">
                  <c:v>73.933760000000007</c:v>
                </c:pt>
                <c:pt idx="2617">
                  <c:v>73.956559999999996</c:v>
                </c:pt>
                <c:pt idx="2618">
                  <c:v>73.976960000000005</c:v>
                </c:pt>
                <c:pt idx="2619">
                  <c:v>73.996160000000003</c:v>
                </c:pt>
                <c:pt idx="2620">
                  <c:v>74.015360000000001</c:v>
                </c:pt>
                <c:pt idx="2621">
                  <c:v>74.034559999999999</c:v>
                </c:pt>
                <c:pt idx="2622">
                  <c:v>74.054950000000005</c:v>
                </c:pt>
                <c:pt idx="2623">
                  <c:v>74.074150000000003</c:v>
                </c:pt>
                <c:pt idx="2624">
                  <c:v>74.092150000000004</c:v>
                </c:pt>
                <c:pt idx="2625">
                  <c:v>74.111350000000002</c:v>
                </c:pt>
                <c:pt idx="2626">
                  <c:v>74.130549999999999</c:v>
                </c:pt>
                <c:pt idx="2627">
                  <c:v>74.149749999999997</c:v>
                </c:pt>
                <c:pt idx="2628">
                  <c:v>74.168949999999995</c:v>
                </c:pt>
                <c:pt idx="2629">
                  <c:v>74.188149999999993</c:v>
                </c:pt>
                <c:pt idx="2630">
                  <c:v>74.207340000000002</c:v>
                </c:pt>
                <c:pt idx="2631">
                  <c:v>74.227739999999997</c:v>
                </c:pt>
                <c:pt idx="2632">
                  <c:v>74.248140000000006</c:v>
                </c:pt>
                <c:pt idx="2633">
                  <c:v>74.268540000000002</c:v>
                </c:pt>
                <c:pt idx="2634">
                  <c:v>74.288939999999997</c:v>
                </c:pt>
                <c:pt idx="2635">
                  <c:v>74.309340000000006</c:v>
                </c:pt>
                <c:pt idx="2636">
                  <c:v>74.328530000000001</c:v>
                </c:pt>
                <c:pt idx="2637">
                  <c:v>74.346530000000001</c:v>
                </c:pt>
                <c:pt idx="2638">
                  <c:v>74.365729999999999</c:v>
                </c:pt>
                <c:pt idx="2639">
                  <c:v>74.386129999999994</c:v>
                </c:pt>
                <c:pt idx="2640">
                  <c:v>74.406530000000004</c:v>
                </c:pt>
                <c:pt idx="2641">
                  <c:v>74.428129999999996</c:v>
                </c:pt>
                <c:pt idx="2642">
                  <c:v>74.45093</c:v>
                </c:pt>
                <c:pt idx="2643">
                  <c:v>74.474919999999997</c:v>
                </c:pt>
                <c:pt idx="2644">
                  <c:v>74.497720000000001</c:v>
                </c:pt>
                <c:pt idx="2645">
                  <c:v>74.519319999999993</c:v>
                </c:pt>
                <c:pt idx="2646">
                  <c:v>74.54092</c:v>
                </c:pt>
                <c:pt idx="2647">
                  <c:v>74.561319999999995</c:v>
                </c:pt>
                <c:pt idx="2648">
                  <c:v>74.581720000000004</c:v>
                </c:pt>
                <c:pt idx="2649">
                  <c:v>74.602109999999996</c:v>
                </c:pt>
                <c:pt idx="2650">
                  <c:v>74.622510000000005</c:v>
                </c:pt>
                <c:pt idx="2651">
                  <c:v>74.642910000000001</c:v>
                </c:pt>
                <c:pt idx="2652">
                  <c:v>74.663309999999996</c:v>
                </c:pt>
                <c:pt idx="2653">
                  <c:v>74.683710000000005</c:v>
                </c:pt>
                <c:pt idx="2654">
                  <c:v>74.706509999999994</c:v>
                </c:pt>
                <c:pt idx="2655">
                  <c:v>74.728110000000001</c:v>
                </c:pt>
                <c:pt idx="2656">
                  <c:v>74.749700000000004</c:v>
                </c:pt>
                <c:pt idx="2657">
                  <c:v>74.768900000000002</c:v>
                </c:pt>
                <c:pt idx="2658">
                  <c:v>74.789299999999997</c:v>
                </c:pt>
                <c:pt idx="2659">
                  <c:v>74.808499999999995</c:v>
                </c:pt>
                <c:pt idx="2660">
                  <c:v>74.828900000000004</c:v>
                </c:pt>
                <c:pt idx="2661">
                  <c:v>74.849299999999999</c:v>
                </c:pt>
                <c:pt idx="2662">
                  <c:v>74.869699999999995</c:v>
                </c:pt>
                <c:pt idx="2663">
                  <c:v>74.891289999999998</c:v>
                </c:pt>
                <c:pt idx="2664">
                  <c:v>74.912890000000004</c:v>
                </c:pt>
                <c:pt idx="2665">
                  <c:v>74.934489999999997</c:v>
                </c:pt>
                <c:pt idx="2666">
                  <c:v>74.953689999999995</c:v>
                </c:pt>
                <c:pt idx="2667">
                  <c:v>74.974090000000004</c:v>
                </c:pt>
                <c:pt idx="2668">
                  <c:v>74.994489999999999</c:v>
                </c:pt>
                <c:pt idx="2669">
                  <c:v>75.016080000000002</c:v>
                </c:pt>
                <c:pt idx="2670">
                  <c:v>75.038880000000006</c:v>
                </c:pt>
                <c:pt idx="2671">
                  <c:v>75.061679999999996</c:v>
                </c:pt>
                <c:pt idx="2672">
                  <c:v>75.083280000000002</c:v>
                </c:pt>
                <c:pt idx="2673">
                  <c:v>75.10248</c:v>
                </c:pt>
                <c:pt idx="2674">
                  <c:v>75.121679999999998</c:v>
                </c:pt>
                <c:pt idx="2675">
                  <c:v>75.140879999999996</c:v>
                </c:pt>
                <c:pt idx="2676">
                  <c:v>75.160070000000005</c:v>
                </c:pt>
                <c:pt idx="2677">
                  <c:v>75.178070000000005</c:v>
                </c:pt>
                <c:pt idx="2678">
                  <c:v>75.196070000000006</c:v>
                </c:pt>
                <c:pt idx="2679">
                  <c:v>75.215270000000004</c:v>
                </c:pt>
                <c:pt idx="2680">
                  <c:v>75.236869999999996</c:v>
                </c:pt>
                <c:pt idx="2681">
                  <c:v>75.257270000000005</c:v>
                </c:pt>
                <c:pt idx="2682">
                  <c:v>75.278859999999995</c:v>
                </c:pt>
                <c:pt idx="2683">
                  <c:v>75.296859999999995</c:v>
                </c:pt>
                <c:pt idx="2684">
                  <c:v>75.314859999999996</c:v>
                </c:pt>
                <c:pt idx="2685">
                  <c:v>75.332859999999997</c:v>
                </c:pt>
                <c:pt idx="2686">
                  <c:v>75.350859999999997</c:v>
                </c:pt>
                <c:pt idx="2687">
                  <c:v>75.371260000000007</c:v>
                </c:pt>
                <c:pt idx="2688">
                  <c:v>75.390460000000004</c:v>
                </c:pt>
                <c:pt idx="2689">
                  <c:v>75.408460000000005</c:v>
                </c:pt>
                <c:pt idx="2690">
                  <c:v>75.428849999999997</c:v>
                </c:pt>
                <c:pt idx="2691">
                  <c:v>75.449250000000006</c:v>
                </c:pt>
                <c:pt idx="2692">
                  <c:v>75.470849999999999</c:v>
                </c:pt>
                <c:pt idx="2693">
                  <c:v>75.490049999999997</c:v>
                </c:pt>
                <c:pt idx="2694">
                  <c:v>75.510450000000006</c:v>
                </c:pt>
                <c:pt idx="2695">
                  <c:v>75.529650000000004</c:v>
                </c:pt>
                <c:pt idx="2696">
                  <c:v>75.550039999999996</c:v>
                </c:pt>
                <c:pt idx="2697">
                  <c:v>75.571640000000002</c:v>
                </c:pt>
                <c:pt idx="2698">
                  <c:v>75.593239999999994</c:v>
                </c:pt>
                <c:pt idx="2699">
                  <c:v>75.614840000000001</c:v>
                </c:pt>
                <c:pt idx="2700">
                  <c:v>75.636439999999993</c:v>
                </c:pt>
                <c:pt idx="2701">
                  <c:v>75.659239999999997</c:v>
                </c:pt>
                <c:pt idx="2702">
                  <c:v>75.682040000000001</c:v>
                </c:pt>
                <c:pt idx="2703">
                  <c:v>75.703630000000004</c:v>
                </c:pt>
                <c:pt idx="2704">
                  <c:v>75.725229999999996</c:v>
                </c:pt>
                <c:pt idx="2705">
                  <c:v>75.745630000000006</c:v>
                </c:pt>
                <c:pt idx="2706">
                  <c:v>75.766030000000001</c:v>
                </c:pt>
                <c:pt idx="2707">
                  <c:v>75.787629999999993</c:v>
                </c:pt>
                <c:pt idx="2708">
                  <c:v>75.809229999999999</c:v>
                </c:pt>
                <c:pt idx="2709">
                  <c:v>75.830820000000003</c:v>
                </c:pt>
                <c:pt idx="2710">
                  <c:v>75.852419999999995</c:v>
                </c:pt>
                <c:pt idx="2711">
                  <c:v>75.872820000000004</c:v>
                </c:pt>
                <c:pt idx="2712">
                  <c:v>75.894419999999997</c:v>
                </c:pt>
                <c:pt idx="2713">
                  <c:v>75.916020000000003</c:v>
                </c:pt>
                <c:pt idx="2714">
                  <c:v>75.935220000000001</c:v>
                </c:pt>
                <c:pt idx="2715">
                  <c:v>75.954419999999999</c:v>
                </c:pt>
                <c:pt idx="2716">
                  <c:v>75.972409999999996</c:v>
                </c:pt>
                <c:pt idx="2717">
                  <c:v>75.990409999999997</c:v>
                </c:pt>
                <c:pt idx="2718">
                  <c:v>76.010810000000006</c:v>
                </c:pt>
                <c:pt idx="2719">
                  <c:v>76.032409999999999</c:v>
                </c:pt>
                <c:pt idx="2720">
                  <c:v>76.052809999999994</c:v>
                </c:pt>
                <c:pt idx="2721">
                  <c:v>76.073210000000003</c:v>
                </c:pt>
                <c:pt idx="2722">
                  <c:v>76.092410000000001</c:v>
                </c:pt>
                <c:pt idx="2723">
                  <c:v>76.111599999999996</c:v>
                </c:pt>
                <c:pt idx="2724">
                  <c:v>76.130799999999994</c:v>
                </c:pt>
                <c:pt idx="2725">
                  <c:v>76.150000000000006</c:v>
                </c:pt>
                <c:pt idx="2726">
                  <c:v>76.166799999999995</c:v>
                </c:pt>
                <c:pt idx="2727">
                  <c:v>76.184799999999996</c:v>
                </c:pt>
                <c:pt idx="2728">
                  <c:v>76.203999999999994</c:v>
                </c:pt>
                <c:pt idx="2729">
                  <c:v>76.224400000000003</c:v>
                </c:pt>
                <c:pt idx="2730">
                  <c:v>76.244789999999995</c:v>
                </c:pt>
                <c:pt idx="2731">
                  <c:v>76.263990000000007</c:v>
                </c:pt>
                <c:pt idx="2732">
                  <c:v>76.281989999999993</c:v>
                </c:pt>
                <c:pt idx="2733">
                  <c:v>76.299989999999994</c:v>
                </c:pt>
                <c:pt idx="2734">
                  <c:v>76.319190000000006</c:v>
                </c:pt>
                <c:pt idx="2735">
                  <c:v>76.340789999999998</c:v>
                </c:pt>
                <c:pt idx="2736">
                  <c:v>76.362390000000005</c:v>
                </c:pt>
                <c:pt idx="2737">
                  <c:v>76.385180000000005</c:v>
                </c:pt>
                <c:pt idx="2738">
                  <c:v>76.406779999999998</c:v>
                </c:pt>
                <c:pt idx="2739">
                  <c:v>76.428380000000004</c:v>
                </c:pt>
                <c:pt idx="2740">
                  <c:v>76.449979999999996</c:v>
                </c:pt>
                <c:pt idx="2741">
                  <c:v>76.469179999999994</c:v>
                </c:pt>
                <c:pt idx="2742">
                  <c:v>76.487179999999995</c:v>
                </c:pt>
                <c:pt idx="2743">
                  <c:v>76.505170000000007</c:v>
                </c:pt>
                <c:pt idx="2744">
                  <c:v>76.524370000000005</c:v>
                </c:pt>
                <c:pt idx="2745">
                  <c:v>76.543570000000003</c:v>
                </c:pt>
                <c:pt idx="2746">
                  <c:v>76.565169999999995</c:v>
                </c:pt>
                <c:pt idx="2747">
                  <c:v>76.586770000000001</c:v>
                </c:pt>
                <c:pt idx="2748">
                  <c:v>76.609570000000005</c:v>
                </c:pt>
                <c:pt idx="2749">
                  <c:v>76.631169999999997</c:v>
                </c:pt>
                <c:pt idx="2750">
                  <c:v>76.651560000000003</c:v>
                </c:pt>
                <c:pt idx="2751">
                  <c:v>76.673159999999996</c:v>
                </c:pt>
                <c:pt idx="2752">
                  <c:v>76.692359999999994</c:v>
                </c:pt>
                <c:pt idx="2753">
                  <c:v>76.712760000000003</c:v>
                </c:pt>
                <c:pt idx="2754">
                  <c:v>76.731960000000001</c:v>
                </c:pt>
                <c:pt idx="2755">
                  <c:v>76.753559999999993</c:v>
                </c:pt>
                <c:pt idx="2756">
                  <c:v>76.777550000000005</c:v>
                </c:pt>
                <c:pt idx="2757">
                  <c:v>76.800349999999995</c:v>
                </c:pt>
                <c:pt idx="2758">
                  <c:v>76.821950000000001</c:v>
                </c:pt>
                <c:pt idx="2759">
                  <c:v>76.841149999999999</c:v>
                </c:pt>
                <c:pt idx="2760">
                  <c:v>76.860349999999997</c:v>
                </c:pt>
                <c:pt idx="2761">
                  <c:v>76.879549999999995</c:v>
                </c:pt>
                <c:pt idx="2762">
                  <c:v>76.897549999999995</c:v>
                </c:pt>
                <c:pt idx="2763">
                  <c:v>76.916740000000004</c:v>
                </c:pt>
                <c:pt idx="2764">
                  <c:v>76.935940000000002</c:v>
                </c:pt>
                <c:pt idx="2765">
                  <c:v>76.957539999999995</c:v>
                </c:pt>
                <c:pt idx="2766">
                  <c:v>76.979140000000001</c:v>
                </c:pt>
                <c:pt idx="2767">
                  <c:v>77.001940000000005</c:v>
                </c:pt>
                <c:pt idx="2768">
                  <c:v>77.023539999999997</c:v>
                </c:pt>
                <c:pt idx="2769">
                  <c:v>77.042739999999995</c:v>
                </c:pt>
                <c:pt idx="2770">
                  <c:v>77.060730000000007</c:v>
                </c:pt>
                <c:pt idx="2771">
                  <c:v>77.078729999999993</c:v>
                </c:pt>
                <c:pt idx="2772">
                  <c:v>77.096729999999994</c:v>
                </c:pt>
                <c:pt idx="2773">
                  <c:v>77.117130000000003</c:v>
                </c:pt>
                <c:pt idx="2774">
                  <c:v>77.137529999999998</c:v>
                </c:pt>
                <c:pt idx="2775">
                  <c:v>77.156729999999996</c:v>
                </c:pt>
                <c:pt idx="2776">
                  <c:v>77.175929999999994</c:v>
                </c:pt>
                <c:pt idx="2777">
                  <c:v>77.197519999999997</c:v>
                </c:pt>
                <c:pt idx="2778">
                  <c:v>77.217920000000007</c:v>
                </c:pt>
                <c:pt idx="2779">
                  <c:v>77.237120000000004</c:v>
                </c:pt>
                <c:pt idx="2780">
                  <c:v>77.255120000000005</c:v>
                </c:pt>
                <c:pt idx="2781">
                  <c:v>77.273120000000006</c:v>
                </c:pt>
                <c:pt idx="2782">
                  <c:v>77.292320000000004</c:v>
                </c:pt>
                <c:pt idx="2783">
                  <c:v>77.313919999999996</c:v>
                </c:pt>
                <c:pt idx="2784">
                  <c:v>77.335509999999999</c:v>
                </c:pt>
                <c:pt idx="2785">
                  <c:v>77.357110000000006</c:v>
                </c:pt>
                <c:pt idx="2786">
                  <c:v>77.377510000000001</c:v>
                </c:pt>
                <c:pt idx="2787">
                  <c:v>77.396709999999999</c:v>
                </c:pt>
                <c:pt idx="2788">
                  <c:v>77.414709999999999</c:v>
                </c:pt>
                <c:pt idx="2789">
                  <c:v>77.43271</c:v>
                </c:pt>
                <c:pt idx="2790">
                  <c:v>77.449510000000004</c:v>
                </c:pt>
                <c:pt idx="2791">
                  <c:v>77.465100000000007</c:v>
                </c:pt>
                <c:pt idx="2792">
                  <c:v>77.483099999999993</c:v>
                </c:pt>
                <c:pt idx="2793">
                  <c:v>77.502300000000005</c:v>
                </c:pt>
                <c:pt idx="2794">
                  <c:v>77.525099999999995</c:v>
                </c:pt>
                <c:pt idx="2795">
                  <c:v>77.549099999999996</c:v>
                </c:pt>
                <c:pt idx="2796">
                  <c:v>77.571899999999999</c:v>
                </c:pt>
                <c:pt idx="2797">
                  <c:v>77.592290000000006</c:v>
                </c:pt>
                <c:pt idx="2798">
                  <c:v>77.612690000000001</c:v>
                </c:pt>
                <c:pt idx="2799">
                  <c:v>77.633089999999996</c:v>
                </c:pt>
                <c:pt idx="2800">
                  <c:v>77.653490000000005</c:v>
                </c:pt>
                <c:pt idx="2801">
                  <c:v>77.67389</c:v>
                </c:pt>
                <c:pt idx="2802">
                  <c:v>77.695490000000007</c:v>
                </c:pt>
                <c:pt idx="2803">
                  <c:v>77.718289999999996</c:v>
                </c:pt>
                <c:pt idx="2804">
                  <c:v>77.741079999999997</c:v>
                </c:pt>
                <c:pt idx="2805">
                  <c:v>77.76388</c:v>
                </c:pt>
                <c:pt idx="2806">
                  <c:v>77.784279999999995</c:v>
                </c:pt>
                <c:pt idx="2807">
                  <c:v>77.804680000000005</c:v>
                </c:pt>
                <c:pt idx="2808">
                  <c:v>77.823880000000003</c:v>
                </c:pt>
                <c:pt idx="2809">
                  <c:v>77.845479999999995</c:v>
                </c:pt>
                <c:pt idx="2810">
                  <c:v>77.865870000000001</c:v>
                </c:pt>
                <c:pt idx="2811">
                  <c:v>77.887469999999993</c:v>
                </c:pt>
                <c:pt idx="2812">
                  <c:v>77.907870000000003</c:v>
                </c:pt>
                <c:pt idx="2813">
                  <c:v>77.929469999999995</c:v>
                </c:pt>
                <c:pt idx="2814">
                  <c:v>77.949870000000004</c:v>
                </c:pt>
                <c:pt idx="2815">
                  <c:v>77.970269999999999</c:v>
                </c:pt>
                <c:pt idx="2816">
                  <c:v>77.989469999999997</c:v>
                </c:pt>
                <c:pt idx="2817">
                  <c:v>78.006259999999997</c:v>
                </c:pt>
                <c:pt idx="2818">
                  <c:v>78.024259999999998</c:v>
                </c:pt>
                <c:pt idx="2819">
                  <c:v>78.042259999999999</c:v>
                </c:pt>
                <c:pt idx="2820">
                  <c:v>78.062659999999994</c:v>
                </c:pt>
                <c:pt idx="2821">
                  <c:v>78.083060000000003</c:v>
                </c:pt>
                <c:pt idx="2822">
                  <c:v>78.103459999999998</c:v>
                </c:pt>
                <c:pt idx="2823">
                  <c:v>78.123859999999993</c:v>
                </c:pt>
                <c:pt idx="2824">
                  <c:v>78.143050000000002</c:v>
                </c:pt>
                <c:pt idx="2825">
                  <c:v>78.159850000000006</c:v>
                </c:pt>
                <c:pt idx="2826">
                  <c:v>78.177850000000007</c:v>
                </c:pt>
                <c:pt idx="2827">
                  <c:v>78.194649999999996</c:v>
                </c:pt>
                <c:pt idx="2828">
                  <c:v>78.211449999999999</c:v>
                </c:pt>
                <c:pt idx="2829">
                  <c:v>78.228250000000003</c:v>
                </c:pt>
                <c:pt idx="2830">
                  <c:v>78.246250000000003</c:v>
                </c:pt>
                <c:pt idx="2831">
                  <c:v>78.266649999999998</c:v>
                </c:pt>
                <c:pt idx="2832">
                  <c:v>78.288240000000002</c:v>
                </c:pt>
                <c:pt idx="2833">
                  <c:v>78.308639999999997</c:v>
                </c:pt>
                <c:pt idx="2834">
                  <c:v>78.329040000000006</c:v>
                </c:pt>
                <c:pt idx="2835">
                  <c:v>78.348240000000004</c:v>
                </c:pt>
                <c:pt idx="2836">
                  <c:v>78.367440000000002</c:v>
                </c:pt>
                <c:pt idx="2837">
                  <c:v>78.390240000000006</c:v>
                </c:pt>
                <c:pt idx="2838">
                  <c:v>78.413030000000006</c:v>
                </c:pt>
                <c:pt idx="2839">
                  <c:v>78.434629999999999</c:v>
                </c:pt>
                <c:pt idx="2840">
                  <c:v>78.453829999999996</c:v>
                </c:pt>
                <c:pt idx="2841">
                  <c:v>78.474230000000006</c:v>
                </c:pt>
                <c:pt idx="2842">
                  <c:v>78.494630000000001</c:v>
                </c:pt>
                <c:pt idx="2843">
                  <c:v>78.516229999999993</c:v>
                </c:pt>
                <c:pt idx="2844">
                  <c:v>78.536630000000002</c:v>
                </c:pt>
                <c:pt idx="2845">
                  <c:v>78.555819999999997</c:v>
                </c:pt>
                <c:pt idx="2846">
                  <c:v>78.576220000000006</c:v>
                </c:pt>
                <c:pt idx="2847">
                  <c:v>78.596620000000001</c:v>
                </c:pt>
                <c:pt idx="2848">
                  <c:v>78.618219999999994</c:v>
                </c:pt>
                <c:pt idx="2849">
                  <c:v>78.638620000000003</c:v>
                </c:pt>
                <c:pt idx="2850">
                  <c:v>78.660219999999995</c:v>
                </c:pt>
                <c:pt idx="2851">
                  <c:v>78.680610000000001</c:v>
                </c:pt>
                <c:pt idx="2852">
                  <c:v>78.701009999999997</c:v>
                </c:pt>
                <c:pt idx="2853">
                  <c:v>78.721410000000006</c:v>
                </c:pt>
                <c:pt idx="2854">
                  <c:v>78.739410000000007</c:v>
                </c:pt>
                <c:pt idx="2855">
                  <c:v>78.757409999999993</c:v>
                </c:pt>
                <c:pt idx="2856">
                  <c:v>78.774209999999997</c:v>
                </c:pt>
                <c:pt idx="2857">
                  <c:v>78.793409999999994</c:v>
                </c:pt>
                <c:pt idx="2858">
                  <c:v>78.814999999999998</c:v>
                </c:pt>
                <c:pt idx="2859">
                  <c:v>78.837800000000001</c:v>
                </c:pt>
                <c:pt idx="2860">
                  <c:v>78.859399999999994</c:v>
                </c:pt>
                <c:pt idx="2861">
                  <c:v>78.881</c:v>
                </c:pt>
                <c:pt idx="2862">
                  <c:v>78.902600000000007</c:v>
                </c:pt>
                <c:pt idx="2863">
                  <c:v>78.923000000000002</c:v>
                </c:pt>
                <c:pt idx="2864">
                  <c:v>78.944599999999994</c:v>
                </c:pt>
                <c:pt idx="2865">
                  <c:v>78.963790000000003</c:v>
                </c:pt>
                <c:pt idx="2866">
                  <c:v>78.982990000000001</c:v>
                </c:pt>
                <c:pt idx="2867">
                  <c:v>79.003389999999996</c:v>
                </c:pt>
                <c:pt idx="2868">
                  <c:v>79.024990000000003</c:v>
                </c:pt>
                <c:pt idx="2869">
                  <c:v>79.046589999999995</c:v>
                </c:pt>
                <c:pt idx="2870">
                  <c:v>79.066990000000004</c:v>
                </c:pt>
                <c:pt idx="2871">
                  <c:v>79.084990000000005</c:v>
                </c:pt>
                <c:pt idx="2872">
                  <c:v>79.102980000000002</c:v>
                </c:pt>
                <c:pt idx="2873">
                  <c:v>79.118579999999994</c:v>
                </c:pt>
                <c:pt idx="2874">
                  <c:v>79.135379999999998</c:v>
                </c:pt>
                <c:pt idx="2875">
                  <c:v>79.152180000000001</c:v>
                </c:pt>
                <c:pt idx="2876">
                  <c:v>79.170180000000002</c:v>
                </c:pt>
                <c:pt idx="2877">
                  <c:v>79.188180000000003</c:v>
                </c:pt>
                <c:pt idx="2878">
                  <c:v>79.207380000000001</c:v>
                </c:pt>
                <c:pt idx="2879">
                  <c:v>79.226569999999995</c:v>
                </c:pt>
                <c:pt idx="2880">
                  <c:v>79.246970000000005</c:v>
                </c:pt>
                <c:pt idx="2881">
                  <c:v>79.266170000000002</c:v>
                </c:pt>
                <c:pt idx="2882">
                  <c:v>79.284170000000003</c:v>
                </c:pt>
                <c:pt idx="2883">
                  <c:v>79.302170000000004</c:v>
                </c:pt>
                <c:pt idx="2884">
                  <c:v>79.321370000000002</c:v>
                </c:pt>
                <c:pt idx="2885">
                  <c:v>79.341769999999997</c:v>
                </c:pt>
                <c:pt idx="2886">
                  <c:v>79.36336</c:v>
                </c:pt>
                <c:pt idx="2887">
                  <c:v>79.386160000000004</c:v>
                </c:pt>
                <c:pt idx="2888">
                  <c:v>79.408959999999993</c:v>
                </c:pt>
                <c:pt idx="2889">
                  <c:v>79.429360000000003</c:v>
                </c:pt>
                <c:pt idx="2890">
                  <c:v>79.449759999999998</c:v>
                </c:pt>
                <c:pt idx="2891">
                  <c:v>79.468959999999996</c:v>
                </c:pt>
                <c:pt idx="2892">
                  <c:v>79.486959999999996</c:v>
                </c:pt>
                <c:pt idx="2893">
                  <c:v>79.506150000000005</c:v>
                </c:pt>
                <c:pt idx="2894">
                  <c:v>79.525350000000003</c:v>
                </c:pt>
                <c:pt idx="2895">
                  <c:v>79.545749999999998</c:v>
                </c:pt>
                <c:pt idx="2896">
                  <c:v>79.568550000000002</c:v>
                </c:pt>
                <c:pt idx="2897">
                  <c:v>79.590149999999994</c:v>
                </c:pt>
                <c:pt idx="2898">
                  <c:v>79.612949999999998</c:v>
                </c:pt>
                <c:pt idx="2899">
                  <c:v>79.633340000000004</c:v>
                </c:pt>
                <c:pt idx="2900">
                  <c:v>79.653739999999999</c:v>
                </c:pt>
                <c:pt idx="2901">
                  <c:v>79.672939999999997</c:v>
                </c:pt>
                <c:pt idx="2902">
                  <c:v>79.692139999999995</c:v>
                </c:pt>
                <c:pt idx="2903">
                  <c:v>79.711340000000007</c:v>
                </c:pt>
                <c:pt idx="2904">
                  <c:v>79.730540000000005</c:v>
                </c:pt>
                <c:pt idx="2905">
                  <c:v>79.749740000000003</c:v>
                </c:pt>
                <c:pt idx="2906">
                  <c:v>79.771330000000006</c:v>
                </c:pt>
                <c:pt idx="2907">
                  <c:v>79.794129999999996</c:v>
                </c:pt>
                <c:pt idx="2908">
                  <c:v>79.816929999999999</c:v>
                </c:pt>
                <c:pt idx="2909">
                  <c:v>79.838530000000006</c:v>
                </c:pt>
                <c:pt idx="2910">
                  <c:v>79.860129999999998</c:v>
                </c:pt>
                <c:pt idx="2911">
                  <c:v>79.879329999999996</c:v>
                </c:pt>
                <c:pt idx="2912">
                  <c:v>79.896129999999999</c:v>
                </c:pt>
                <c:pt idx="2913">
                  <c:v>79.914119999999997</c:v>
                </c:pt>
                <c:pt idx="2914">
                  <c:v>79.93092</c:v>
                </c:pt>
                <c:pt idx="2915">
                  <c:v>79.951319999999996</c:v>
                </c:pt>
                <c:pt idx="2916">
                  <c:v>79.972920000000002</c:v>
                </c:pt>
                <c:pt idx="2917">
                  <c:v>79.994519999999994</c:v>
                </c:pt>
                <c:pt idx="2918">
                  <c:v>80.017319999999998</c:v>
                </c:pt>
                <c:pt idx="2919">
                  <c:v>80.036519999999996</c:v>
                </c:pt>
                <c:pt idx="2920">
                  <c:v>80.055710000000005</c:v>
                </c:pt>
                <c:pt idx="2921">
                  <c:v>80.072509999999994</c:v>
                </c:pt>
                <c:pt idx="2922">
                  <c:v>80.089309999999998</c:v>
                </c:pt>
                <c:pt idx="2923">
                  <c:v>80.104910000000004</c:v>
                </c:pt>
                <c:pt idx="2924">
                  <c:v>80.121709999999993</c:v>
                </c:pt>
                <c:pt idx="2925">
                  <c:v>80.139709999999994</c:v>
                </c:pt>
                <c:pt idx="2926">
                  <c:v>80.157709999999994</c:v>
                </c:pt>
                <c:pt idx="2927">
                  <c:v>80.178100000000001</c:v>
                </c:pt>
                <c:pt idx="2928">
                  <c:v>80.200900000000004</c:v>
                </c:pt>
                <c:pt idx="2929">
                  <c:v>80.223699999999994</c:v>
                </c:pt>
                <c:pt idx="2930">
                  <c:v>80.2453</c:v>
                </c:pt>
                <c:pt idx="2931">
                  <c:v>80.264499999999998</c:v>
                </c:pt>
                <c:pt idx="2932">
                  <c:v>80.283699999999996</c:v>
                </c:pt>
                <c:pt idx="2933">
                  <c:v>80.302899999999994</c:v>
                </c:pt>
                <c:pt idx="2934">
                  <c:v>80.32329</c:v>
                </c:pt>
                <c:pt idx="2935">
                  <c:v>80.344890000000007</c:v>
                </c:pt>
                <c:pt idx="2936">
                  <c:v>80.365290000000002</c:v>
                </c:pt>
                <c:pt idx="2937">
                  <c:v>80.385689999999997</c:v>
                </c:pt>
                <c:pt idx="2938">
                  <c:v>80.404889999999995</c:v>
                </c:pt>
                <c:pt idx="2939">
                  <c:v>80.424090000000007</c:v>
                </c:pt>
                <c:pt idx="2940">
                  <c:v>80.443290000000005</c:v>
                </c:pt>
                <c:pt idx="2941">
                  <c:v>80.461280000000002</c:v>
                </c:pt>
                <c:pt idx="2942">
                  <c:v>80.479280000000003</c:v>
                </c:pt>
                <c:pt idx="2943">
                  <c:v>80.497280000000003</c:v>
                </c:pt>
                <c:pt idx="2944">
                  <c:v>80.517679999999999</c:v>
                </c:pt>
                <c:pt idx="2945">
                  <c:v>80.539280000000005</c:v>
                </c:pt>
                <c:pt idx="2946">
                  <c:v>80.560879999999997</c:v>
                </c:pt>
                <c:pt idx="2947">
                  <c:v>80.583669999999998</c:v>
                </c:pt>
                <c:pt idx="2948">
                  <c:v>80.604069999999993</c:v>
                </c:pt>
                <c:pt idx="2949">
                  <c:v>80.624470000000002</c:v>
                </c:pt>
                <c:pt idx="2950">
                  <c:v>80.644869999999997</c:v>
                </c:pt>
                <c:pt idx="2951">
                  <c:v>80.662869999999998</c:v>
                </c:pt>
                <c:pt idx="2952">
                  <c:v>80.682069999999996</c:v>
                </c:pt>
                <c:pt idx="2953">
                  <c:v>80.702470000000005</c:v>
                </c:pt>
                <c:pt idx="2954">
                  <c:v>80.722859999999997</c:v>
                </c:pt>
                <c:pt idx="2955">
                  <c:v>80.745660000000001</c:v>
                </c:pt>
                <c:pt idx="2956">
                  <c:v>80.768460000000005</c:v>
                </c:pt>
                <c:pt idx="2957">
                  <c:v>80.790059999999997</c:v>
                </c:pt>
                <c:pt idx="2958">
                  <c:v>80.810460000000006</c:v>
                </c:pt>
                <c:pt idx="2959">
                  <c:v>80.829660000000004</c:v>
                </c:pt>
                <c:pt idx="2960">
                  <c:v>80.848860000000002</c:v>
                </c:pt>
                <c:pt idx="2961">
                  <c:v>80.869249999999994</c:v>
                </c:pt>
                <c:pt idx="2962">
                  <c:v>80.888450000000006</c:v>
                </c:pt>
                <c:pt idx="2963">
                  <c:v>80.908850000000001</c:v>
                </c:pt>
                <c:pt idx="2964">
                  <c:v>80.929249999999996</c:v>
                </c:pt>
                <c:pt idx="2965">
                  <c:v>80.949650000000005</c:v>
                </c:pt>
                <c:pt idx="2966">
                  <c:v>80.971249999999998</c:v>
                </c:pt>
                <c:pt idx="2967">
                  <c:v>80.990440000000007</c:v>
                </c:pt>
                <c:pt idx="2968">
                  <c:v>81.007239999999996</c:v>
                </c:pt>
                <c:pt idx="2969">
                  <c:v>81.024039999999999</c:v>
                </c:pt>
                <c:pt idx="2970">
                  <c:v>81.04204</c:v>
                </c:pt>
                <c:pt idx="2971">
                  <c:v>81.060040000000001</c:v>
                </c:pt>
                <c:pt idx="2972">
                  <c:v>81.079239999999999</c:v>
                </c:pt>
                <c:pt idx="2973">
                  <c:v>81.098439999999997</c:v>
                </c:pt>
                <c:pt idx="2974">
                  <c:v>81.117639999999994</c:v>
                </c:pt>
                <c:pt idx="2975">
                  <c:v>81.136830000000003</c:v>
                </c:pt>
                <c:pt idx="2976">
                  <c:v>81.157229999999998</c:v>
                </c:pt>
                <c:pt idx="2977">
                  <c:v>81.177629999999994</c:v>
                </c:pt>
                <c:pt idx="2978">
                  <c:v>81.196830000000006</c:v>
                </c:pt>
                <c:pt idx="2979">
                  <c:v>81.216030000000003</c:v>
                </c:pt>
                <c:pt idx="2980">
                  <c:v>81.234030000000004</c:v>
                </c:pt>
                <c:pt idx="2981">
                  <c:v>81.253230000000002</c:v>
                </c:pt>
                <c:pt idx="2982">
                  <c:v>81.272419999999997</c:v>
                </c:pt>
                <c:pt idx="2983">
                  <c:v>81.291619999999995</c:v>
                </c:pt>
                <c:pt idx="2984">
                  <c:v>81.312020000000004</c:v>
                </c:pt>
                <c:pt idx="2985">
                  <c:v>81.331220000000002</c:v>
                </c:pt>
                <c:pt idx="2986">
                  <c:v>81.351619999999997</c:v>
                </c:pt>
                <c:pt idx="2987">
                  <c:v>81.372020000000006</c:v>
                </c:pt>
                <c:pt idx="2988">
                  <c:v>81.392420000000001</c:v>
                </c:pt>
                <c:pt idx="2989">
                  <c:v>81.411609999999996</c:v>
                </c:pt>
                <c:pt idx="2990">
                  <c:v>81.432010000000005</c:v>
                </c:pt>
                <c:pt idx="2991">
                  <c:v>81.453609999999998</c:v>
                </c:pt>
                <c:pt idx="2992">
                  <c:v>81.476410000000001</c:v>
                </c:pt>
                <c:pt idx="2993">
                  <c:v>81.500410000000002</c:v>
                </c:pt>
                <c:pt idx="2994">
                  <c:v>81.524410000000003</c:v>
                </c:pt>
                <c:pt idx="2995">
                  <c:v>81.547200000000004</c:v>
                </c:pt>
                <c:pt idx="2996">
                  <c:v>81.568799999999996</c:v>
                </c:pt>
                <c:pt idx="2997">
                  <c:v>81.589200000000005</c:v>
                </c:pt>
                <c:pt idx="2998">
                  <c:v>81.610799999999998</c:v>
                </c:pt>
                <c:pt idx="2999">
                  <c:v>81.631200000000007</c:v>
                </c:pt>
                <c:pt idx="3000">
                  <c:v>81.650400000000005</c:v>
                </c:pt>
                <c:pt idx="3001">
                  <c:v>81.668400000000005</c:v>
                </c:pt>
                <c:pt idx="3002">
                  <c:v>81.688789999999997</c:v>
                </c:pt>
                <c:pt idx="3003">
                  <c:v>81.709190000000007</c:v>
                </c:pt>
                <c:pt idx="3004">
                  <c:v>81.730789999999999</c:v>
                </c:pt>
                <c:pt idx="3005">
                  <c:v>81.749989999999997</c:v>
                </c:pt>
                <c:pt idx="3006">
                  <c:v>81.767989999999998</c:v>
                </c:pt>
                <c:pt idx="3007">
                  <c:v>81.784790000000001</c:v>
                </c:pt>
                <c:pt idx="3008">
                  <c:v>81.802790000000002</c:v>
                </c:pt>
                <c:pt idx="3009">
                  <c:v>81.820779999999999</c:v>
                </c:pt>
                <c:pt idx="3010">
                  <c:v>81.839979999999997</c:v>
                </c:pt>
                <c:pt idx="3011">
                  <c:v>81.859179999999995</c:v>
                </c:pt>
                <c:pt idx="3012">
                  <c:v>81.877179999999996</c:v>
                </c:pt>
                <c:pt idx="3013">
                  <c:v>81.896379999999994</c:v>
                </c:pt>
                <c:pt idx="3014">
                  <c:v>81.915580000000006</c:v>
                </c:pt>
                <c:pt idx="3015">
                  <c:v>81.933580000000006</c:v>
                </c:pt>
                <c:pt idx="3016">
                  <c:v>81.951570000000004</c:v>
                </c:pt>
                <c:pt idx="3017">
                  <c:v>81.969570000000004</c:v>
                </c:pt>
                <c:pt idx="3018">
                  <c:v>81.988770000000002</c:v>
                </c:pt>
                <c:pt idx="3019">
                  <c:v>82.010369999999995</c:v>
                </c:pt>
                <c:pt idx="3020">
                  <c:v>82.031970000000001</c:v>
                </c:pt>
                <c:pt idx="3021">
                  <c:v>82.052369999999996</c:v>
                </c:pt>
                <c:pt idx="3022">
                  <c:v>82.072770000000006</c:v>
                </c:pt>
                <c:pt idx="3023">
                  <c:v>82.09196</c:v>
                </c:pt>
                <c:pt idx="3024">
                  <c:v>82.113560000000007</c:v>
                </c:pt>
                <c:pt idx="3025">
                  <c:v>82.133960000000002</c:v>
                </c:pt>
                <c:pt idx="3026">
                  <c:v>82.155559999999994</c:v>
                </c:pt>
                <c:pt idx="3027">
                  <c:v>82.174760000000006</c:v>
                </c:pt>
                <c:pt idx="3028">
                  <c:v>82.193960000000004</c:v>
                </c:pt>
                <c:pt idx="3029">
                  <c:v>82.213160000000002</c:v>
                </c:pt>
                <c:pt idx="3030">
                  <c:v>82.233549999999994</c:v>
                </c:pt>
                <c:pt idx="3031">
                  <c:v>82.252750000000006</c:v>
                </c:pt>
                <c:pt idx="3032">
                  <c:v>82.271950000000004</c:v>
                </c:pt>
                <c:pt idx="3033">
                  <c:v>82.291150000000002</c:v>
                </c:pt>
                <c:pt idx="3034">
                  <c:v>82.311549999999997</c:v>
                </c:pt>
                <c:pt idx="3035">
                  <c:v>82.331950000000006</c:v>
                </c:pt>
                <c:pt idx="3036">
                  <c:v>82.352339999999998</c:v>
                </c:pt>
                <c:pt idx="3037">
                  <c:v>82.372739999999993</c:v>
                </c:pt>
                <c:pt idx="3038">
                  <c:v>82.391940000000005</c:v>
                </c:pt>
                <c:pt idx="3039">
                  <c:v>82.409940000000006</c:v>
                </c:pt>
                <c:pt idx="3040">
                  <c:v>82.429140000000004</c:v>
                </c:pt>
                <c:pt idx="3041">
                  <c:v>82.448340000000002</c:v>
                </c:pt>
                <c:pt idx="3042">
                  <c:v>82.468739999999997</c:v>
                </c:pt>
                <c:pt idx="3043">
                  <c:v>82.489130000000003</c:v>
                </c:pt>
                <c:pt idx="3044">
                  <c:v>82.510729999999995</c:v>
                </c:pt>
                <c:pt idx="3045">
                  <c:v>82.531130000000005</c:v>
                </c:pt>
                <c:pt idx="3046">
                  <c:v>82.550330000000002</c:v>
                </c:pt>
                <c:pt idx="3047">
                  <c:v>82.570729999999998</c:v>
                </c:pt>
                <c:pt idx="3048">
                  <c:v>82.591130000000007</c:v>
                </c:pt>
                <c:pt idx="3049">
                  <c:v>82.611530000000002</c:v>
                </c:pt>
                <c:pt idx="3050">
                  <c:v>82.631919999999994</c:v>
                </c:pt>
                <c:pt idx="3051">
                  <c:v>82.652320000000003</c:v>
                </c:pt>
                <c:pt idx="3052">
                  <c:v>82.672719999999998</c:v>
                </c:pt>
                <c:pt idx="3053">
                  <c:v>82.691919999999996</c:v>
                </c:pt>
                <c:pt idx="3054">
                  <c:v>82.712320000000005</c:v>
                </c:pt>
                <c:pt idx="3055">
                  <c:v>82.731520000000003</c:v>
                </c:pt>
                <c:pt idx="3056">
                  <c:v>82.751919999999998</c:v>
                </c:pt>
                <c:pt idx="3057">
                  <c:v>82.773510000000002</c:v>
                </c:pt>
                <c:pt idx="3058">
                  <c:v>82.795109999999994</c:v>
                </c:pt>
                <c:pt idx="3059">
                  <c:v>82.815510000000003</c:v>
                </c:pt>
                <c:pt idx="3060">
                  <c:v>82.834710000000001</c:v>
                </c:pt>
                <c:pt idx="3061">
                  <c:v>82.853909999999999</c:v>
                </c:pt>
                <c:pt idx="3062">
                  <c:v>82.87191</c:v>
                </c:pt>
                <c:pt idx="3063">
                  <c:v>82.891109999999998</c:v>
                </c:pt>
                <c:pt idx="3064">
                  <c:v>82.910300000000007</c:v>
                </c:pt>
                <c:pt idx="3065">
                  <c:v>82.928299999999993</c:v>
                </c:pt>
                <c:pt idx="3066">
                  <c:v>82.947500000000005</c:v>
                </c:pt>
                <c:pt idx="3067">
                  <c:v>82.9679</c:v>
                </c:pt>
                <c:pt idx="3068">
                  <c:v>82.988299999999995</c:v>
                </c:pt>
                <c:pt idx="3069">
                  <c:v>83.008700000000005</c:v>
                </c:pt>
                <c:pt idx="3070">
                  <c:v>83.027900000000002</c:v>
                </c:pt>
                <c:pt idx="3071">
                  <c:v>83.04589</c:v>
                </c:pt>
                <c:pt idx="3072">
                  <c:v>83.063890000000001</c:v>
                </c:pt>
                <c:pt idx="3073">
                  <c:v>83.083089999999999</c:v>
                </c:pt>
                <c:pt idx="3074">
                  <c:v>83.102289999999996</c:v>
                </c:pt>
                <c:pt idx="3075">
                  <c:v>83.121489999999994</c:v>
                </c:pt>
                <c:pt idx="3076">
                  <c:v>83.139489999999995</c:v>
                </c:pt>
                <c:pt idx="3077">
                  <c:v>83.157489999999996</c:v>
                </c:pt>
                <c:pt idx="3078">
                  <c:v>83.175479999999993</c:v>
                </c:pt>
                <c:pt idx="3079">
                  <c:v>83.194680000000005</c:v>
                </c:pt>
                <c:pt idx="3080">
                  <c:v>83.212680000000006</c:v>
                </c:pt>
                <c:pt idx="3081">
                  <c:v>83.230680000000007</c:v>
                </c:pt>
                <c:pt idx="3082">
                  <c:v>83.249880000000005</c:v>
                </c:pt>
                <c:pt idx="3083">
                  <c:v>83.271479999999997</c:v>
                </c:pt>
                <c:pt idx="3084">
                  <c:v>83.293080000000003</c:v>
                </c:pt>
                <c:pt idx="3085">
                  <c:v>83.315870000000004</c:v>
                </c:pt>
                <c:pt idx="3086">
                  <c:v>83.336269999999999</c:v>
                </c:pt>
                <c:pt idx="3087">
                  <c:v>83.355469999999997</c:v>
                </c:pt>
                <c:pt idx="3088">
                  <c:v>83.373469999999998</c:v>
                </c:pt>
                <c:pt idx="3089">
                  <c:v>83.392669999999995</c:v>
                </c:pt>
                <c:pt idx="3090">
                  <c:v>83.413070000000005</c:v>
                </c:pt>
                <c:pt idx="3091">
                  <c:v>83.434669999999997</c:v>
                </c:pt>
                <c:pt idx="3092">
                  <c:v>83.45626</c:v>
                </c:pt>
                <c:pt idx="3093">
                  <c:v>83.476659999999995</c:v>
                </c:pt>
                <c:pt idx="3094">
                  <c:v>83.498260000000002</c:v>
                </c:pt>
                <c:pt idx="3095">
                  <c:v>83.519859999999994</c:v>
                </c:pt>
                <c:pt idx="3096">
                  <c:v>83.543859999999995</c:v>
                </c:pt>
                <c:pt idx="3097">
                  <c:v>83.565460000000002</c:v>
                </c:pt>
                <c:pt idx="3098">
                  <c:v>83.587050000000005</c:v>
                </c:pt>
                <c:pt idx="3099">
                  <c:v>83.60745</c:v>
                </c:pt>
                <c:pt idx="3100">
                  <c:v>83.626649999999998</c:v>
                </c:pt>
                <c:pt idx="3101">
                  <c:v>83.645849999999996</c:v>
                </c:pt>
                <c:pt idx="3102">
                  <c:v>83.663849999999996</c:v>
                </c:pt>
                <c:pt idx="3103">
                  <c:v>83.681849999999997</c:v>
                </c:pt>
                <c:pt idx="3104">
                  <c:v>83.702250000000006</c:v>
                </c:pt>
                <c:pt idx="3105">
                  <c:v>83.723839999999996</c:v>
                </c:pt>
                <c:pt idx="3106">
                  <c:v>83.745440000000002</c:v>
                </c:pt>
                <c:pt idx="3107">
                  <c:v>83.765839999999997</c:v>
                </c:pt>
                <c:pt idx="3108">
                  <c:v>83.783839999999998</c:v>
                </c:pt>
                <c:pt idx="3109">
                  <c:v>83.799440000000004</c:v>
                </c:pt>
                <c:pt idx="3110">
                  <c:v>83.816239999999993</c:v>
                </c:pt>
                <c:pt idx="3111">
                  <c:v>83.835440000000006</c:v>
                </c:pt>
                <c:pt idx="3112">
                  <c:v>83.85463</c:v>
                </c:pt>
                <c:pt idx="3113">
                  <c:v>83.873829999999998</c:v>
                </c:pt>
                <c:pt idx="3114">
                  <c:v>83.893029999999996</c:v>
                </c:pt>
                <c:pt idx="3115">
                  <c:v>83.912229999999994</c:v>
                </c:pt>
                <c:pt idx="3116">
                  <c:v>83.932630000000003</c:v>
                </c:pt>
                <c:pt idx="3117">
                  <c:v>83.951830000000001</c:v>
                </c:pt>
                <c:pt idx="3118">
                  <c:v>83.969830000000002</c:v>
                </c:pt>
                <c:pt idx="3119">
                  <c:v>83.987819999999999</c:v>
                </c:pt>
                <c:pt idx="3120">
                  <c:v>84.00582</c:v>
                </c:pt>
                <c:pt idx="3121">
                  <c:v>84.026219999999995</c:v>
                </c:pt>
                <c:pt idx="3122">
                  <c:v>84.046620000000004</c:v>
                </c:pt>
                <c:pt idx="3123">
                  <c:v>84.068219999999997</c:v>
                </c:pt>
                <c:pt idx="3124">
                  <c:v>84.088620000000006</c:v>
                </c:pt>
                <c:pt idx="3125">
                  <c:v>84.109020000000001</c:v>
                </c:pt>
                <c:pt idx="3126">
                  <c:v>84.128209999999996</c:v>
                </c:pt>
                <c:pt idx="3127">
                  <c:v>84.147409999999994</c:v>
                </c:pt>
                <c:pt idx="3128">
                  <c:v>84.166610000000006</c:v>
                </c:pt>
                <c:pt idx="3129">
                  <c:v>84.184610000000006</c:v>
                </c:pt>
                <c:pt idx="3130">
                  <c:v>84.202610000000007</c:v>
                </c:pt>
                <c:pt idx="3131">
                  <c:v>84.223010000000002</c:v>
                </c:pt>
                <c:pt idx="3132">
                  <c:v>84.244609999999994</c:v>
                </c:pt>
                <c:pt idx="3133">
                  <c:v>84.266199999999998</c:v>
                </c:pt>
                <c:pt idx="3134">
                  <c:v>84.287800000000004</c:v>
                </c:pt>
                <c:pt idx="3135">
                  <c:v>84.307000000000002</c:v>
                </c:pt>
                <c:pt idx="3136">
                  <c:v>84.323800000000006</c:v>
                </c:pt>
                <c:pt idx="3137">
                  <c:v>84.341800000000006</c:v>
                </c:pt>
                <c:pt idx="3138">
                  <c:v>84.361000000000004</c:v>
                </c:pt>
                <c:pt idx="3139">
                  <c:v>84.382599999999996</c:v>
                </c:pt>
                <c:pt idx="3140">
                  <c:v>84.402990000000003</c:v>
                </c:pt>
                <c:pt idx="3141">
                  <c:v>84.424589999999995</c:v>
                </c:pt>
                <c:pt idx="3142">
                  <c:v>84.444990000000004</c:v>
                </c:pt>
                <c:pt idx="3143">
                  <c:v>84.466589999999997</c:v>
                </c:pt>
                <c:pt idx="3144">
                  <c:v>84.488190000000003</c:v>
                </c:pt>
                <c:pt idx="3145">
                  <c:v>84.508589999999998</c:v>
                </c:pt>
                <c:pt idx="3146">
                  <c:v>84.527780000000007</c:v>
                </c:pt>
                <c:pt idx="3147">
                  <c:v>84.546980000000005</c:v>
                </c:pt>
                <c:pt idx="3148">
                  <c:v>84.564980000000006</c:v>
                </c:pt>
                <c:pt idx="3149">
                  <c:v>84.584180000000003</c:v>
                </c:pt>
                <c:pt idx="3150">
                  <c:v>84.602180000000004</c:v>
                </c:pt>
                <c:pt idx="3151">
                  <c:v>84.621380000000002</c:v>
                </c:pt>
                <c:pt idx="3152">
                  <c:v>84.641779999999997</c:v>
                </c:pt>
                <c:pt idx="3153">
                  <c:v>84.662170000000003</c:v>
                </c:pt>
                <c:pt idx="3154">
                  <c:v>84.683769999999996</c:v>
                </c:pt>
                <c:pt idx="3155">
                  <c:v>84.702969999999993</c:v>
                </c:pt>
                <c:pt idx="3156">
                  <c:v>84.720969999999994</c:v>
                </c:pt>
                <c:pt idx="3157">
                  <c:v>84.737769999999998</c:v>
                </c:pt>
                <c:pt idx="3158">
                  <c:v>84.754570000000001</c:v>
                </c:pt>
                <c:pt idx="3159">
                  <c:v>84.771370000000005</c:v>
                </c:pt>
                <c:pt idx="3160">
                  <c:v>84.790570000000002</c:v>
                </c:pt>
                <c:pt idx="3161">
                  <c:v>84.809759999999997</c:v>
                </c:pt>
                <c:pt idx="3162">
                  <c:v>84.828959999999995</c:v>
                </c:pt>
                <c:pt idx="3163">
                  <c:v>84.849360000000004</c:v>
                </c:pt>
                <c:pt idx="3164">
                  <c:v>84.869759999999999</c:v>
                </c:pt>
                <c:pt idx="3165">
                  <c:v>84.890159999999995</c:v>
                </c:pt>
                <c:pt idx="3166">
                  <c:v>84.909360000000007</c:v>
                </c:pt>
                <c:pt idx="3167">
                  <c:v>84.927359999999993</c:v>
                </c:pt>
                <c:pt idx="3168">
                  <c:v>84.945350000000005</c:v>
                </c:pt>
                <c:pt idx="3169">
                  <c:v>84.964550000000003</c:v>
                </c:pt>
                <c:pt idx="3170">
                  <c:v>84.984949999999998</c:v>
                </c:pt>
                <c:pt idx="3171">
                  <c:v>85.005350000000007</c:v>
                </c:pt>
                <c:pt idx="3172">
                  <c:v>85.026949999999999</c:v>
                </c:pt>
                <c:pt idx="3173">
                  <c:v>85.047349999999994</c:v>
                </c:pt>
                <c:pt idx="3174">
                  <c:v>85.067750000000004</c:v>
                </c:pt>
                <c:pt idx="3175">
                  <c:v>85.085740000000001</c:v>
                </c:pt>
                <c:pt idx="3176">
                  <c:v>85.103740000000002</c:v>
                </c:pt>
                <c:pt idx="3177">
                  <c:v>85.119339999999994</c:v>
                </c:pt>
                <c:pt idx="3178">
                  <c:v>85.13494</c:v>
                </c:pt>
                <c:pt idx="3179">
                  <c:v>85.152940000000001</c:v>
                </c:pt>
                <c:pt idx="3180">
                  <c:v>85.172139999999999</c:v>
                </c:pt>
                <c:pt idx="3181">
                  <c:v>85.193740000000005</c:v>
                </c:pt>
                <c:pt idx="3182">
                  <c:v>85.217730000000003</c:v>
                </c:pt>
                <c:pt idx="3183">
                  <c:v>85.241730000000004</c:v>
                </c:pt>
                <c:pt idx="3184">
                  <c:v>85.264529999999993</c:v>
                </c:pt>
                <c:pt idx="3185">
                  <c:v>85.284930000000003</c:v>
                </c:pt>
                <c:pt idx="3186">
                  <c:v>85.305329999999998</c:v>
                </c:pt>
                <c:pt idx="3187">
                  <c:v>85.325729999999993</c:v>
                </c:pt>
                <c:pt idx="3188">
                  <c:v>85.346119999999999</c:v>
                </c:pt>
                <c:pt idx="3189">
                  <c:v>85.366519999999994</c:v>
                </c:pt>
                <c:pt idx="3190">
                  <c:v>85.386920000000003</c:v>
                </c:pt>
                <c:pt idx="3191">
                  <c:v>85.407319999999999</c:v>
                </c:pt>
                <c:pt idx="3192">
                  <c:v>85.427719999999994</c:v>
                </c:pt>
                <c:pt idx="3193">
                  <c:v>85.448120000000003</c:v>
                </c:pt>
                <c:pt idx="3194">
                  <c:v>85.467320000000001</c:v>
                </c:pt>
                <c:pt idx="3195">
                  <c:v>85.485309999999998</c:v>
                </c:pt>
                <c:pt idx="3196">
                  <c:v>85.503309999999999</c:v>
                </c:pt>
                <c:pt idx="3197">
                  <c:v>85.52131</c:v>
                </c:pt>
                <c:pt idx="3198">
                  <c:v>85.53931</c:v>
                </c:pt>
                <c:pt idx="3199">
                  <c:v>85.557310000000001</c:v>
                </c:pt>
                <c:pt idx="3200">
                  <c:v>85.576509999999999</c:v>
                </c:pt>
                <c:pt idx="3201">
                  <c:v>85.596909999999994</c:v>
                </c:pt>
                <c:pt idx="3202">
                  <c:v>85.618499999999997</c:v>
                </c:pt>
                <c:pt idx="3203">
                  <c:v>85.638900000000007</c:v>
                </c:pt>
                <c:pt idx="3204">
                  <c:v>85.659300000000002</c:v>
                </c:pt>
                <c:pt idx="3205">
                  <c:v>85.677300000000002</c:v>
                </c:pt>
                <c:pt idx="3206">
                  <c:v>85.695300000000003</c:v>
                </c:pt>
                <c:pt idx="3207">
                  <c:v>85.712100000000007</c:v>
                </c:pt>
                <c:pt idx="3208">
                  <c:v>85.731300000000005</c:v>
                </c:pt>
                <c:pt idx="3209">
                  <c:v>85.748099999999994</c:v>
                </c:pt>
                <c:pt idx="3210">
                  <c:v>85.766090000000005</c:v>
                </c:pt>
                <c:pt idx="3211">
                  <c:v>85.784090000000006</c:v>
                </c:pt>
                <c:pt idx="3212">
                  <c:v>85.803290000000004</c:v>
                </c:pt>
                <c:pt idx="3213">
                  <c:v>85.823689999999999</c:v>
                </c:pt>
                <c:pt idx="3214">
                  <c:v>85.844089999999994</c:v>
                </c:pt>
                <c:pt idx="3215">
                  <c:v>85.863290000000006</c:v>
                </c:pt>
                <c:pt idx="3216">
                  <c:v>85.880089999999996</c:v>
                </c:pt>
                <c:pt idx="3217">
                  <c:v>85.899280000000005</c:v>
                </c:pt>
                <c:pt idx="3218">
                  <c:v>85.91968</c:v>
                </c:pt>
                <c:pt idx="3219">
                  <c:v>85.942480000000003</c:v>
                </c:pt>
                <c:pt idx="3220">
                  <c:v>85.965280000000007</c:v>
                </c:pt>
                <c:pt idx="3221">
                  <c:v>85.988079999999997</c:v>
                </c:pt>
                <c:pt idx="3222">
                  <c:v>86.008480000000006</c:v>
                </c:pt>
                <c:pt idx="3223">
                  <c:v>86.026470000000003</c:v>
                </c:pt>
                <c:pt idx="3224">
                  <c:v>86.043270000000007</c:v>
                </c:pt>
                <c:pt idx="3225">
                  <c:v>86.058869999999999</c:v>
                </c:pt>
                <c:pt idx="3226">
                  <c:v>86.074470000000005</c:v>
                </c:pt>
                <c:pt idx="3227">
                  <c:v>86.091269999999994</c:v>
                </c:pt>
                <c:pt idx="3228">
                  <c:v>86.111670000000004</c:v>
                </c:pt>
                <c:pt idx="3229">
                  <c:v>86.134469999999993</c:v>
                </c:pt>
                <c:pt idx="3230">
                  <c:v>86.16086</c:v>
                </c:pt>
                <c:pt idx="3231">
                  <c:v>86.186059999999998</c:v>
                </c:pt>
                <c:pt idx="3232">
                  <c:v>86.207660000000004</c:v>
                </c:pt>
                <c:pt idx="3233">
                  <c:v>86.225660000000005</c:v>
                </c:pt>
                <c:pt idx="3234">
                  <c:v>86.241259999999997</c:v>
                </c:pt>
                <c:pt idx="3235">
                  <c:v>86.256860000000003</c:v>
                </c:pt>
                <c:pt idx="3236">
                  <c:v>86.273660000000007</c:v>
                </c:pt>
                <c:pt idx="3237">
                  <c:v>86.292860000000005</c:v>
                </c:pt>
                <c:pt idx="3238">
                  <c:v>86.313249999999996</c:v>
                </c:pt>
                <c:pt idx="3239">
                  <c:v>86.334850000000003</c:v>
                </c:pt>
                <c:pt idx="3240">
                  <c:v>86.358850000000004</c:v>
                </c:pt>
                <c:pt idx="3241">
                  <c:v>86.382850000000005</c:v>
                </c:pt>
                <c:pt idx="3242">
                  <c:v>86.40325</c:v>
                </c:pt>
                <c:pt idx="3243">
                  <c:v>86.421250000000001</c:v>
                </c:pt>
                <c:pt idx="3244">
                  <c:v>86.438040000000001</c:v>
                </c:pt>
                <c:pt idx="3245">
                  <c:v>86.454840000000004</c:v>
                </c:pt>
                <c:pt idx="3246">
                  <c:v>86.474040000000002</c:v>
                </c:pt>
                <c:pt idx="3247">
                  <c:v>86.494439999999997</c:v>
                </c:pt>
                <c:pt idx="3248">
                  <c:v>86.517240000000001</c:v>
                </c:pt>
                <c:pt idx="3249">
                  <c:v>86.540040000000005</c:v>
                </c:pt>
                <c:pt idx="3250">
                  <c:v>86.564040000000006</c:v>
                </c:pt>
                <c:pt idx="3251">
                  <c:v>86.585629999999995</c:v>
                </c:pt>
                <c:pt idx="3252">
                  <c:v>86.604830000000007</c:v>
                </c:pt>
                <c:pt idx="3253">
                  <c:v>86.620429999999999</c:v>
                </c:pt>
                <c:pt idx="3254">
                  <c:v>86.637230000000002</c:v>
                </c:pt>
                <c:pt idx="3255">
                  <c:v>86.654030000000006</c:v>
                </c:pt>
                <c:pt idx="3256">
                  <c:v>86.672030000000007</c:v>
                </c:pt>
                <c:pt idx="3257">
                  <c:v>86.692430000000002</c:v>
                </c:pt>
                <c:pt idx="3258">
                  <c:v>86.714020000000005</c:v>
                </c:pt>
                <c:pt idx="3259">
                  <c:v>86.733220000000003</c:v>
                </c:pt>
                <c:pt idx="3260">
                  <c:v>86.750020000000006</c:v>
                </c:pt>
                <c:pt idx="3261">
                  <c:v>86.765619999999998</c:v>
                </c:pt>
                <c:pt idx="3262">
                  <c:v>86.780019999999993</c:v>
                </c:pt>
                <c:pt idx="3263">
                  <c:v>86.794420000000002</c:v>
                </c:pt>
                <c:pt idx="3264">
                  <c:v>86.810019999999994</c:v>
                </c:pt>
                <c:pt idx="3265">
                  <c:v>86.828019999999995</c:v>
                </c:pt>
                <c:pt idx="3266">
                  <c:v>86.849609999999998</c:v>
                </c:pt>
                <c:pt idx="3267">
                  <c:v>86.872410000000002</c:v>
                </c:pt>
                <c:pt idx="3268">
                  <c:v>86.896410000000003</c:v>
                </c:pt>
                <c:pt idx="3269">
                  <c:v>86.918009999999995</c:v>
                </c:pt>
                <c:pt idx="3270">
                  <c:v>86.936009999999996</c:v>
                </c:pt>
                <c:pt idx="3271">
                  <c:v>86.951610000000002</c:v>
                </c:pt>
                <c:pt idx="3272">
                  <c:v>86.96481</c:v>
                </c:pt>
                <c:pt idx="3273">
                  <c:v>86.980400000000003</c:v>
                </c:pt>
                <c:pt idx="3274">
                  <c:v>86.997200000000007</c:v>
                </c:pt>
                <c:pt idx="3275">
                  <c:v>87.016400000000004</c:v>
                </c:pt>
                <c:pt idx="3276">
                  <c:v>87.037999999999997</c:v>
                </c:pt>
                <c:pt idx="3277">
                  <c:v>87.0608</c:v>
                </c:pt>
                <c:pt idx="3278">
                  <c:v>87.084800000000001</c:v>
                </c:pt>
                <c:pt idx="3279">
                  <c:v>87.107600000000005</c:v>
                </c:pt>
                <c:pt idx="3280">
                  <c:v>87.12679</c:v>
                </c:pt>
                <c:pt idx="3281">
                  <c:v>87.14479</c:v>
                </c:pt>
                <c:pt idx="3282">
                  <c:v>87.161590000000004</c:v>
                </c:pt>
                <c:pt idx="3283">
                  <c:v>87.179590000000005</c:v>
                </c:pt>
                <c:pt idx="3284">
                  <c:v>87.19999</c:v>
                </c:pt>
                <c:pt idx="3285">
                  <c:v>87.221590000000006</c:v>
                </c:pt>
                <c:pt idx="3286">
                  <c:v>87.244389999999996</c:v>
                </c:pt>
                <c:pt idx="3287">
                  <c:v>87.267179999999996</c:v>
                </c:pt>
                <c:pt idx="3288">
                  <c:v>87.288780000000003</c:v>
                </c:pt>
                <c:pt idx="3289">
                  <c:v>87.311580000000006</c:v>
                </c:pt>
                <c:pt idx="3290">
                  <c:v>87.331980000000001</c:v>
                </c:pt>
                <c:pt idx="3291">
                  <c:v>87.348780000000005</c:v>
                </c:pt>
                <c:pt idx="3292">
                  <c:v>87.365579999999994</c:v>
                </c:pt>
                <c:pt idx="3293">
                  <c:v>87.382369999999995</c:v>
                </c:pt>
                <c:pt idx="3294">
                  <c:v>87.401570000000007</c:v>
                </c:pt>
                <c:pt idx="3295">
                  <c:v>87.421970000000002</c:v>
                </c:pt>
                <c:pt idx="3296">
                  <c:v>87.442369999999997</c:v>
                </c:pt>
                <c:pt idx="3297">
                  <c:v>87.462770000000006</c:v>
                </c:pt>
                <c:pt idx="3298">
                  <c:v>87.481970000000004</c:v>
                </c:pt>
                <c:pt idx="3299">
                  <c:v>87.501170000000002</c:v>
                </c:pt>
                <c:pt idx="3300">
                  <c:v>87.519159999999999</c:v>
                </c:pt>
                <c:pt idx="3301">
                  <c:v>87.538359999999997</c:v>
                </c:pt>
                <c:pt idx="3302">
                  <c:v>87.556359999999998</c:v>
                </c:pt>
                <c:pt idx="3303">
                  <c:v>87.575559999999996</c:v>
                </c:pt>
                <c:pt idx="3304">
                  <c:v>87.594759999999994</c:v>
                </c:pt>
                <c:pt idx="3305">
                  <c:v>87.615160000000003</c:v>
                </c:pt>
                <c:pt idx="3306">
                  <c:v>87.634360000000001</c:v>
                </c:pt>
                <c:pt idx="3307">
                  <c:v>87.653559999999999</c:v>
                </c:pt>
                <c:pt idx="3308">
                  <c:v>87.670349999999999</c:v>
                </c:pt>
                <c:pt idx="3309">
                  <c:v>87.687150000000003</c:v>
                </c:pt>
                <c:pt idx="3310">
                  <c:v>87.703950000000006</c:v>
                </c:pt>
                <c:pt idx="3311">
                  <c:v>87.720749999999995</c:v>
                </c:pt>
                <c:pt idx="3312">
                  <c:v>87.738749999999996</c:v>
                </c:pt>
                <c:pt idx="3313">
                  <c:v>87.755549999999999</c:v>
                </c:pt>
                <c:pt idx="3314">
                  <c:v>87.77355</c:v>
                </c:pt>
                <c:pt idx="3315">
                  <c:v>87.793940000000006</c:v>
                </c:pt>
                <c:pt idx="3316">
                  <c:v>87.813140000000004</c:v>
                </c:pt>
                <c:pt idx="3317">
                  <c:v>87.833539999999999</c:v>
                </c:pt>
                <c:pt idx="3318">
                  <c:v>87.850340000000003</c:v>
                </c:pt>
                <c:pt idx="3319">
                  <c:v>87.867140000000006</c:v>
                </c:pt>
                <c:pt idx="3320">
                  <c:v>87.885140000000007</c:v>
                </c:pt>
                <c:pt idx="3321">
                  <c:v>87.903139999999993</c:v>
                </c:pt>
                <c:pt idx="3322">
                  <c:v>87.92474</c:v>
                </c:pt>
                <c:pt idx="3323">
                  <c:v>87.945130000000006</c:v>
                </c:pt>
                <c:pt idx="3324">
                  <c:v>87.966729999999998</c:v>
                </c:pt>
                <c:pt idx="3325">
                  <c:v>87.987129999999993</c:v>
                </c:pt>
                <c:pt idx="3326">
                  <c:v>88.007530000000003</c:v>
                </c:pt>
                <c:pt idx="3327">
                  <c:v>88.029129999999995</c:v>
                </c:pt>
                <c:pt idx="3328">
                  <c:v>88.049530000000004</c:v>
                </c:pt>
                <c:pt idx="3329">
                  <c:v>88.068719999999999</c:v>
                </c:pt>
                <c:pt idx="3330">
                  <c:v>88.08672</c:v>
                </c:pt>
                <c:pt idx="3331">
                  <c:v>88.107119999999995</c:v>
                </c:pt>
                <c:pt idx="3332">
                  <c:v>88.128720000000001</c:v>
                </c:pt>
                <c:pt idx="3333">
                  <c:v>88.152720000000002</c:v>
                </c:pt>
                <c:pt idx="3334">
                  <c:v>88.175520000000006</c:v>
                </c:pt>
                <c:pt idx="3335">
                  <c:v>88.197119999999998</c:v>
                </c:pt>
                <c:pt idx="3336">
                  <c:v>88.216309999999993</c:v>
                </c:pt>
                <c:pt idx="3337">
                  <c:v>88.234309999999994</c:v>
                </c:pt>
                <c:pt idx="3338">
                  <c:v>88.252309999999994</c:v>
                </c:pt>
                <c:pt idx="3339">
                  <c:v>88.269109999999998</c:v>
                </c:pt>
                <c:pt idx="3340">
                  <c:v>88.285910000000001</c:v>
                </c:pt>
                <c:pt idx="3341">
                  <c:v>88.305109999999999</c:v>
                </c:pt>
                <c:pt idx="3342">
                  <c:v>88.325509999999994</c:v>
                </c:pt>
                <c:pt idx="3343">
                  <c:v>88.347099999999998</c:v>
                </c:pt>
                <c:pt idx="3344">
                  <c:v>88.369900000000001</c:v>
                </c:pt>
                <c:pt idx="3345">
                  <c:v>88.390299999999996</c:v>
                </c:pt>
                <c:pt idx="3346">
                  <c:v>88.409499999999994</c:v>
                </c:pt>
                <c:pt idx="3347">
                  <c:v>88.428700000000006</c:v>
                </c:pt>
                <c:pt idx="3348">
                  <c:v>88.446700000000007</c:v>
                </c:pt>
                <c:pt idx="3349">
                  <c:v>88.464699999999993</c:v>
                </c:pt>
                <c:pt idx="3350">
                  <c:v>88.482690000000005</c:v>
                </c:pt>
                <c:pt idx="3351">
                  <c:v>88.499489999999994</c:v>
                </c:pt>
                <c:pt idx="3352">
                  <c:v>88.519890000000004</c:v>
                </c:pt>
                <c:pt idx="3353">
                  <c:v>88.540289999999999</c:v>
                </c:pt>
                <c:pt idx="3354">
                  <c:v>88.563090000000003</c:v>
                </c:pt>
                <c:pt idx="3355">
                  <c:v>88.58229</c:v>
                </c:pt>
                <c:pt idx="3356">
                  <c:v>88.599090000000004</c:v>
                </c:pt>
                <c:pt idx="3357">
                  <c:v>88.615880000000004</c:v>
                </c:pt>
                <c:pt idx="3358">
                  <c:v>88.631479999999996</c:v>
                </c:pt>
                <c:pt idx="3359">
                  <c:v>88.64828</c:v>
                </c:pt>
                <c:pt idx="3360">
                  <c:v>88.66628</c:v>
                </c:pt>
                <c:pt idx="3361">
                  <c:v>88.683080000000004</c:v>
                </c:pt>
                <c:pt idx="3362">
                  <c:v>88.701080000000005</c:v>
                </c:pt>
                <c:pt idx="3363">
                  <c:v>88.719080000000005</c:v>
                </c:pt>
                <c:pt idx="3364">
                  <c:v>88.738280000000003</c:v>
                </c:pt>
                <c:pt idx="3365">
                  <c:v>88.757469999999998</c:v>
                </c:pt>
                <c:pt idx="3366">
                  <c:v>88.775469999999999</c:v>
                </c:pt>
                <c:pt idx="3367">
                  <c:v>88.789869999999993</c:v>
                </c:pt>
                <c:pt idx="3368">
                  <c:v>88.80547</c:v>
                </c:pt>
                <c:pt idx="3369">
                  <c:v>88.822270000000003</c:v>
                </c:pt>
                <c:pt idx="3370">
                  <c:v>88.840270000000004</c:v>
                </c:pt>
                <c:pt idx="3371">
                  <c:v>88.859470000000002</c:v>
                </c:pt>
                <c:pt idx="3372">
                  <c:v>88.878659999999996</c:v>
                </c:pt>
                <c:pt idx="3373">
                  <c:v>88.899060000000006</c:v>
                </c:pt>
                <c:pt idx="3374">
                  <c:v>88.919460000000001</c:v>
                </c:pt>
                <c:pt idx="3375">
                  <c:v>88.938659999999999</c:v>
                </c:pt>
                <c:pt idx="3376">
                  <c:v>88.959059999999994</c:v>
                </c:pt>
                <c:pt idx="3377">
                  <c:v>88.978260000000006</c:v>
                </c:pt>
                <c:pt idx="3378">
                  <c:v>88.997460000000004</c:v>
                </c:pt>
                <c:pt idx="3379">
                  <c:v>89.017849999999996</c:v>
                </c:pt>
                <c:pt idx="3380">
                  <c:v>89.038250000000005</c:v>
                </c:pt>
                <c:pt idx="3381">
                  <c:v>89.059849999999997</c:v>
                </c:pt>
                <c:pt idx="3382">
                  <c:v>89.081450000000004</c:v>
                </c:pt>
                <c:pt idx="3383">
                  <c:v>89.101849999999999</c:v>
                </c:pt>
                <c:pt idx="3384">
                  <c:v>89.122249999999994</c:v>
                </c:pt>
                <c:pt idx="3385">
                  <c:v>89.14385</c:v>
                </c:pt>
                <c:pt idx="3386">
                  <c:v>89.165440000000004</c:v>
                </c:pt>
                <c:pt idx="3387">
                  <c:v>89.185839999999999</c:v>
                </c:pt>
                <c:pt idx="3388">
                  <c:v>89.205039999999997</c:v>
                </c:pt>
                <c:pt idx="3389">
                  <c:v>89.225440000000006</c:v>
                </c:pt>
                <c:pt idx="3390">
                  <c:v>89.247039999999998</c:v>
                </c:pt>
                <c:pt idx="3391">
                  <c:v>89.268640000000005</c:v>
                </c:pt>
                <c:pt idx="3392">
                  <c:v>89.289029999999997</c:v>
                </c:pt>
                <c:pt idx="3393">
                  <c:v>89.308229999999995</c:v>
                </c:pt>
                <c:pt idx="3394">
                  <c:v>89.327430000000007</c:v>
                </c:pt>
                <c:pt idx="3395">
                  <c:v>89.345429999999993</c:v>
                </c:pt>
                <c:pt idx="3396">
                  <c:v>89.363429999999994</c:v>
                </c:pt>
                <c:pt idx="3397">
                  <c:v>89.381429999999995</c:v>
                </c:pt>
                <c:pt idx="3398">
                  <c:v>89.399429999999995</c:v>
                </c:pt>
                <c:pt idx="3399">
                  <c:v>89.416229999999999</c:v>
                </c:pt>
                <c:pt idx="3400">
                  <c:v>89.433019999999999</c:v>
                </c:pt>
                <c:pt idx="3401">
                  <c:v>89.449820000000003</c:v>
                </c:pt>
                <c:pt idx="3402">
                  <c:v>89.467820000000003</c:v>
                </c:pt>
                <c:pt idx="3403">
                  <c:v>89.484620000000007</c:v>
                </c:pt>
                <c:pt idx="3404">
                  <c:v>89.500219999999999</c:v>
                </c:pt>
                <c:pt idx="3405">
                  <c:v>89.515820000000005</c:v>
                </c:pt>
                <c:pt idx="3406">
                  <c:v>89.532619999999994</c:v>
                </c:pt>
                <c:pt idx="3407">
                  <c:v>89.551820000000006</c:v>
                </c:pt>
                <c:pt idx="3408">
                  <c:v>89.572209999999998</c:v>
                </c:pt>
                <c:pt idx="3409">
                  <c:v>89.591409999999996</c:v>
                </c:pt>
                <c:pt idx="3410">
                  <c:v>89.610609999999994</c:v>
                </c:pt>
                <c:pt idx="3411">
                  <c:v>89.628609999999995</c:v>
                </c:pt>
                <c:pt idx="3412">
                  <c:v>89.646609999999995</c:v>
                </c:pt>
                <c:pt idx="3413">
                  <c:v>89.664609999999996</c:v>
                </c:pt>
                <c:pt idx="3414">
                  <c:v>89.682609999999997</c:v>
                </c:pt>
                <c:pt idx="3415">
                  <c:v>89.6982</c:v>
                </c:pt>
                <c:pt idx="3416">
                  <c:v>89.713800000000006</c:v>
                </c:pt>
                <c:pt idx="3417">
                  <c:v>89.730599999999995</c:v>
                </c:pt>
                <c:pt idx="3418">
                  <c:v>89.748599999999996</c:v>
                </c:pt>
                <c:pt idx="3419">
                  <c:v>89.766599999999997</c:v>
                </c:pt>
                <c:pt idx="3420">
                  <c:v>89.787000000000006</c:v>
                </c:pt>
                <c:pt idx="3421">
                  <c:v>89.807400000000001</c:v>
                </c:pt>
                <c:pt idx="3422">
                  <c:v>89.828999999999994</c:v>
                </c:pt>
                <c:pt idx="3423">
                  <c:v>89.852990000000005</c:v>
                </c:pt>
                <c:pt idx="3424">
                  <c:v>89.875789999999995</c:v>
                </c:pt>
                <c:pt idx="3425">
                  <c:v>89.897390000000001</c:v>
                </c:pt>
                <c:pt idx="3426">
                  <c:v>89.916589999999999</c:v>
                </c:pt>
                <c:pt idx="3427">
                  <c:v>89.935789999999997</c:v>
                </c:pt>
                <c:pt idx="3428">
                  <c:v>89.953789999999998</c:v>
                </c:pt>
                <c:pt idx="3429">
                  <c:v>89.972980000000007</c:v>
                </c:pt>
                <c:pt idx="3430">
                  <c:v>89.992180000000005</c:v>
                </c:pt>
                <c:pt idx="3431">
                  <c:v>90.01258</c:v>
                </c:pt>
                <c:pt idx="3432">
                  <c:v>90.032979999999995</c:v>
                </c:pt>
                <c:pt idx="3433">
                  <c:v>90.053380000000004</c:v>
                </c:pt>
                <c:pt idx="3434">
                  <c:v>90.073779999999999</c:v>
                </c:pt>
                <c:pt idx="3435">
                  <c:v>90.092979999999997</c:v>
                </c:pt>
                <c:pt idx="3436">
                  <c:v>90.110969999999995</c:v>
                </c:pt>
                <c:pt idx="3437">
                  <c:v>90.128969999999995</c:v>
                </c:pt>
                <c:pt idx="3438">
                  <c:v>90.148169999999993</c:v>
                </c:pt>
                <c:pt idx="3439">
                  <c:v>90.168570000000003</c:v>
                </c:pt>
                <c:pt idx="3440">
                  <c:v>90.190169999999995</c:v>
                </c:pt>
                <c:pt idx="3441">
                  <c:v>90.210570000000004</c:v>
                </c:pt>
                <c:pt idx="3442">
                  <c:v>90.230969999999999</c:v>
                </c:pt>
                <c:pt idx="3443">
                  <c:v>90.250159999999994</c:v>
                </c:pt>
                <c:pt idx="3444">
                  <c:v>90.270560000000003</c:v>
                </c:pt>
                <c:pt idx="3445">
                  <c:v>90.292159999999996</c:v>
                </c:pt>
                <c:pt idx="3446">
                  <c:v>90.312560000000005</c:v>
                </c:pt>
                <c:pt idx="3447">
                  <c:v>90.330560000000006</c:v>
                </c:pt>
                <c:pt idx="3448">
                  <c:v>90.348560000000006</c:v>
                </c:pt>
                <c:pt idx="3449">
                  <c:v>90.365359999999995</c:v>
                </c:pt>
                <c:pt idx="3450">
                  <c:v>90.384550000000004</c:v>
                </c:pt>
                <c:pt idx="3451">
                  <c:v>90.402550000000005</c:v>
                </c:pt>
                <c:pt idx="3452">
                  <c:v>90.421750000000003</c:v>
                </c:pt>
                <c:pt idx="3453">
                  <c:v>90.442149999999998</c:v>
                </c:pt>
                <c:pt idx="3454">
                  <c:v>90.461349999999996</c:v>
                </c:pt>
                <c:pt idx="3455">
                  <c:v>90.481750000000005</c:v>
                </c:pt>
                <c:pt idx="3456">
                  <c:v>90.500950000000003</c:v>
                </c:pt>
                <c:pt idx="3457">
                  <c:v>90.517740000000003</c:v>
                </c:pt>
                <c:pt idx="3458">
                  <c:v>90.534540000000007</c:v>
                </c:pt>
                <c:pt idx="3459">
                  <c:v>90.550139999999999</c:v>
                </c:pt>
                <c:pt idx="3460">
                  <c:v>90.565740000000005</c:v>
                </c:pt>
                <c:pt idx="3461">
                  <c:v>90.581339999999997</c:v>
                </c:pt>
                <c:pt idx="3462">
                  <c:v>90.596940000000004</c:v>
                </c:pt>
                <c:pt idx="3463">
                  <c:v>90.613740000000007</c:v>
                </c:pt>
                <c:pt idx="3464">
                  <c:v>90.630539999999996</c:v>
                </c:pt>
                <c:pt idx="3465">
                  <c:v>90.646140000000003</c:v>
                </c:pt>
                <c:pt idx="3466">
                  <c:v>90.66413</c:v>
                </c:pt>
                <c:pt idx="3467">
                  <c:v>90.682130000000001</c:v>
                </c:pt>
                <c:pt idx="3468">
                  <c:v>90.701329999999999</c:v>
                </c:pt>
                <c:pt idx="3469">
                  <c:v>90.720529999999997</c:v>
                </c:pt>
                <c:pt idx="3470">
                  <c:v>90.739729999999994</c:v>
                </c:pt>
                <c:pt idx="3471">
                  <c:v>90.760130000000004</c:v>
                </c:pt>
                <c:pt idx="3472">
                  <c:v>90.780529999999999</c:v>
                </c:pt>
                <c:pt idx="3473">
                  <c:v>90.800920000000005</c:v>
                </c:pt>
                <c:pt idx="3474">
                  <c:v>90.82132</c:v>
                </c:pt>
                <c:pt idx="3475">
                  <c:v>90.840519999999998</c:v>
                </c:pt>
                <c:pt idx="3476">
                  <c:v>90.860919999999993</c:v>
                </c:pt>
                <c:pt idx="3477">
                  <c:v>90.881320000000002</c:v>
                </c:pt>
                <c:pt idx="3478">
                  <c:v>90.902919999999995</c:v>
                </c:pt>
                <c:pt idx="3479">
                  <c:v>90.924509999999998</c:v>
                </c:pt>
                <c:pt idx="3480">
                  <c:v>90.944909999999993</c:v>
                </c:pt>
                <c:pt idx="3481">
                  <c:v>90.964110000000005</c:v>
                </c:pt>
                <c:pt idx="3482">
                  <c:v>90.98451</c:v>
                </c:pt>
                <c:pt idx="3483">
                  <c:v>91.004909999999995</c:v>
                </c:pt>
                <c:pt idx="3484">
                  <c:v>91.022909999999996</c:v>
                </c:pt>
                <c:pt idx="3485">
                  <c:v>91.042109999999994</c:v>
                </c:pt>
                <c:pt idx="3486">
                  <c:v>91.061300000000003</c:v>
                </c:pt>
                <c:pt idx="3487">
                  <c:v>91.081699999999998</c:v>
                </c:pt>
                <c:pt idx="3488">
                  <c:v>91.104500000000002</c:v>
                </c:pt>
                <c:pt idx="3489">
                  <c:v>91.128500000000003</c:v>
                </c:pt>
                <c:pt idx="3490">
                  <c:v>91.151300000000006</c:v>
                </c:pt>
                <c:pt idx="3491">
                  <c:v>91.171700000000001</c:v>
                </c:pt>
                <c:pt idx="3492">
                  <c:v>91.189700000000002</c:v>
                </c:pt>
                <c:pt idx="3493">
                  <c:v>91.207689999999999</c:v>
                </c:pt>
                <c:pt idx="3494">
                  <c:v>91.223290000000006</c:v>
                </c:pt>
                <c:pt idx="3495">
                  <c:v>91.240089999999995</c:v>
                </c:pt>
                <c:pt idx="3496">
                  <c:v>91.256889999999999</c:v>
                </c:pt>
                <c:pt idx="3497">
                  <c:v>91.274889999999999</c:v>
                </c:pt>
                <c:pt idx="3498">
                  <c:v>91.294089999999997</c:v>
                </c:pt>
                <c:pt idx="3499">
                  <c:v>91.313289999999995</c:v>
                </c:pt>
                <c:pt idx="3500">
                  <c:v>91.332480000000004</c:v>
                </c:pt>
                <c:pt idx="3501">
                  <c:v>91.349279999999993</c:v>
                </c:pt>
                <c:pt idx="3502">
                  <c:v>91.366079999999997</c:v>
                </c:pt>
                <c:pt idx="3503">
                  <c:v>91.38288</c:v>
                </c:pt>
                <c:pt idx="3504">
                  <c:v>91.399680000000004</c:v>
                </c:pt>
                <c:pt idx="3505">
                  <c:v>91.417680000000004</c:v>
                </c:pt>
                <c:pt idx="3506">
                  <c:v>91.435680000000005</c:v>
                </c:pt>
                <c:pt idx="3507">
                  <c:v>91.453680000000006</c:v>
                </c:pt>
                <c:pt idx="3508">
                  <c:v>91.471670000000003</c:v>
                </c:pt>
                <c:pt idx="3509">
                  <c:v>91.490870000000001</c:v>
                </c:pt>
                <c:pt idx="3510">
                  <c:v>91.508870000000002</c:v>
                </c:pt>
                <c:pt idx="3511">
                  <c:v>91.525670000000005</c:v>
                </c:pt>
                <c:pt idx="3512">
                  <c:v>91.541269999999997</c:v>
                </c:pt>
                <c:pt idx="3513">
                  <c:v>91.559269999999998</c:v>
                </c:pt>
                <c:pt idx="3514">
                  <c:v>91.578469999999996</c:v>
                </c:pt>
                <c:pt idx="3515">
                  <c:v>91.598860000000002</c:v>
                </c:pt>
                <c:pt idx="3516">
                  <c:v>91.620459999999994</c:v>
                </c:pt>
                <c:pt idx="3517">
                  <c:v>91.642060000000001</c:v>
                </c:pt>
                <c:pt idx="3518">
                  <c:v>91.661259999999999</c:v>
                </c:pt>
                <c:pt idx="3519">
                  <c:v>91.681659999999994</c:v>
                </c:pt>
                <c:pt idx="3520">
                  <c:v>91.699659999999994</c:v>
                </c:pt>
                <c:pt idx="3521">
                  <c:v>91.717659999999995</c:v>
                </c:pt>
                <c:pt idx="3522">
                  <c:v>91.735650000000007</c:v>
                </c:pt>
                <c:pt idx="3523">
                  <c:v>91.753649999999993</c:v>
                </c:pt>
                <c:pt idx="3524">
                  <c:v>91.771649999999994</c:v>
                </c:pt>
                <c:pt idx="3525">
                  <c:v>91.79325</c:v>
                </c:pt>
                <c:pt idx="3526">
                  <c:v>91.816050000000004</c:v>
                </c:pt>
                <c:pt idx="3527">
                  <c:v>91.838849999999994</c:v>
                </c:pt>
                <c:pt idx="3528">
                  <c:v>91.86045</c:v>
                </c:pt>
                <c:pt idx="3529">
                  <c:v>91.879639999999995</c:v>
                </c:pt>
                <c:pt idx="3530">
                  <c:v>91.898840000000007</c:v>
                </c:pt>
                <c:pt idx="3531">
                  <c:v>91.916839999999993</c:v>
                </c:pt>
                <c:pt idx="3532">
                  <c:v>91.934839999999994</c:v>
                </c:pt>
                <c:pt idx="3533">
                  <c:v>91.951639999999998</c:v>
                </c:pt>
                <c:pt idx="3534">
                  <c:v>91.970839999999995</c:v>
                </c:pt>
                <c:pt idx="3535">
                  <c:v>91.991240000000005</c:v>
                </c:pt>
                <c:pt idx="3536">
                  <c:v>92.014030000000005</c:v>
                </c:pt>
                <c:pt idx="3537">
                  <c:v>92.036829999999995</c:v>
                </c:pt>
                <c:pt idx="3538">
                  <c:v>92.058430000000001</c:v>
                </c:pt>
                <c:pt idx="3539">
                  <c:v>92.078829999999996</c:v>
                </c:pt>
                <c:pt idx="3540">
                  <c:v>92.098029999999994</c:v>
                </c:pt>
                <c:pt idx="3541">
                  <c:v>92.116029999999995</c:v>
                </c:pt>
                <c:pt idx="3542">
                  <c:v>92.135230000000007</c:v>
                </c:pt>
                <c:pt idx="3543">
                  <c:v>92.153220000000005</c:v>
                </c:pt>
                <c:pt idx="3544">
                  <c:v>95.857349999999997</c:v>
                </c:pt>
                <c:pt idx="3545">
                  <c:v>95.876549999999995</c:v>
                </c:pt>
                <c:pt idx="3546">
                  <c:v>95.894549999999995</c:v>
                </c:pt>
                <c:pt idx="3547">
                  <c:v>95.913749999999993</c:v>
                </c:pt>
                <c:pt idx="3548">
                  <c:v>95.931749999999994</c:v>
                </c:pt>
                <c:pt idx="3549">
                  <c:v>95.949749999999995</c:v>
                </c:pt>
                <c:pt idx="3550">
                  <c:v>95.96414</c:v>
                </c:pt>
                <c:pt idx="3551">
                  <c:v>95.978539999999995</c:v>
                </c:pt>
                <c:pt idx="3552">
                  <c:v>95.992940000000004</c:v>
                </c:pt>
                <c:pt idx="3553">
                  <c:v>96.009739999999994</c:v>
                </c:pt>
                <c:pt idx="3554">
                  <c:v>96.028940000000006</c:v>
                </c:pt>
                <c:pt idx="3555">
                  <c:v>96.048140000000004</c:v>
                </c:pt>
                <c:pt idx="3556">
                  <c:v>96.064940000000007</c:v>
                </c:pt>
                <c:pt idx="3557">
                  <c:v>96.080539999999999</c:v>
                </c:pt>
                <c:pt idx="3558">
                  <c:v>96.096130000000002</c:v>
                </c:pt>
                <c:pt idx="3559">
                  <c:v>96.111729999999994</c:v>
                </c:pt>
                <c:pt idx="3560">
                  <c:v>96.128529999999998</c:v>
                </c:pt>
                <c:pt idx="3561">
                  <c:v>96.146529999999998</c:v>
                </c:pt>
                <c:pt idx="3562">
                  <c:v>96.165729999999996</c:v>
                </c:pt>
                <c:pt idx="3563">
                  <c:v>96.187330000000003</c:v>
                </c:pt>
                <c:pt idx="3564">
                  <c:v>96.211330000000004</c:v>
                </c:pt>
                <c:pt idx="3565">
                  <c:v>96.236519999999999</c:v>
                </c:pt>
                <c:pt idx="3566">
                  <c:v>96.259320000000002</c:v>
                </c:pt>
                <c:pt idx="3567">
                  <c:v>96.279719999999998</c:v>
                </c:pt>
                <c:pt idx="3568">
                  <c:v>96.297719999999998</c:v>
                </c:pt>
                <c:pt idx="3569">
                  <c:v>96.315719999999999</c:v>
                </c:pt>
                <c:pt idx="3570">
                  <c:v>96.33372</c:v>
                </c:pt>
                <c:pt idx="3571">
                  <c:v>96.352919999999997</c:v>
                </c:pt>
                <c:pt idx="3572">
                  <c:v>96.373310000000004</c:v>
                </c:pt>
                <c:pt idx="3573">
                  <c:v>96.394909999999996</c:v>
                </c:pt>
                <c:pt idx="3574">
                  <c:v>96.41771</c:v>
                </c:pt>
                <c:pt idx="3575">
                  <c:v>96.440510000000003</c:v>
                </c:pt>
                <c:pt idx="3576">
                  <c:v>96.462109999999996</c:v>
                </c:pt>
                <c:pt idx="3577">
                  <c:v>96.482510000000005</c:v>
                </c:pt>
                <c:pt idx="3578">
                  <c:v>96.500500000000002</c:v>
                </c:pt>
                <c:pt idx="3579">
                  <c:v>96.517300000000006</c:v>
                </c:pt>
                <c:pt idx="3580">
                  <c:v>96.534099999999995</c:v>
                </c:pt>
                <c:pt idx="3581">
                  <c:v>96.550899999999999</c:v>
                </c:pt>
                <c:pt idx="3582">
                  <c:v>96.570099999999996</c:v>
                </c:pt>
                <c:pt idx="3583">
                  <c:v>96.588099999999997</c:v>
                </c:pt>
                <c:pt idx="3584">
                  <c:v>96.608500000000006</c:v>
                </c:pt>
                <c:pt idx="3585">
                  <c:v>96.628900000000002</c:v>
                </c:pt>
                <c:pt idx="3586">
                  <c:v>96.648089999999996</c:v>
                </c:pt>
                <c:pt idx="3587">
                  <c:v>96.667289999999994</c:v>
                </c:pt>
                <c:pt idx="3588">
                  <c:v>96.68289</c:v>
                </c:pt>
                <c:pt idx="3589">
                  <c:v>96.697289999999995</c:v>
                </c:pt>
                <c:pt idx="3590">
                  <c:v>96.711690000000004</c:v>
                </c:pt>
                <c:pt idx="3591">
                  <c:v>96.728489999999994</c:v>
                </c:pt>
                <c:pt idx="3592">
                  <c:v>96.746489999999994</c:v>
                </c:pt>
                <c:pt idx="3593">
                  <c:v>96.76688</c:v>
                </c:pt>
                <c:pt idx="3594">
                  <c:v>96.786079999999998</c:v>
                </c:pt>
                <c:pt idx="3595">
                  <c:v>96.804079999999999</c:v>
                </c:pt>
                <c:pt idx="3596">
                  <c:v>96.820880000000002</c:v>
                </c:pt>
                <c:pt idx="3597">
                  <c:v>96.836479999999995</c:v>
                </c:pt>
                <c:pt idx="3598">
                  <c:v>96.854479999999995</c:v>
                </c:pt>
                <c:pt idx="3599">
                  <c:v>96.871279999999999</c:v>
                </c:pt>
                <c:pt idx="3600">
                  <c:v>96.889279999999999</c:v>
                </c:pt>
                <c:pt idx="3601">
                  <c:v>96.908469999999994</c:v>
                </c:pt>
                <c:pt idx="3602">
                  <c:v>96.930070000000001</c:v>
                </c:pt>
                <c:pt idx="3603">
                  <c:v>96.952870000000004</c:v>
                </c:pt>
                <c:pt idx="3604">
                  <c:v>96.975669999999994</c:v>
                </c:pt>
                <c:pt idx="3605">
                  <c:v>96.993669999999995</c:v>
                </c:pt>
                <c:pt idx="3606">
                  <c:v>97.011669999999995</c:v>
                </c:pt>
                <c:pt idx="3607">
                  <c:v>97.027270000000001</c:v>
                </c:pt>
                <c:pt idx="3608">
                  <c:v>97.044060000000002</c:v>
                </c:pt>
                <c:pt idx="3609">
                  <c:v>97.060860000000005</c:v>
                </c:pt>
                <c:pt idx="3610">
                  <c:v>97.078860000000006</c:v>
                </c:pt>
                <c:pt idx="3611">
                  <c:v>97.098060000000004</c:v>
                </c:pt>
                <c:pt idx="3612">
                  <c:v>97.118459999999999</c:v>
                </c:pt>
                <c:pt idx="3613">
                  <c:v>97.138859999999994</c:v>
                </c:pt>
                <c:pt idx="3614">
                  <c:v>97.159260000000003</c:v>
                </c:pt>
                <c:pt idx="3615">
                  <c:v>97.176050000000004</c:v>
                </c:pt>
                <c:pt idx="3616">
                  <c:v>97.192850000000007</c:v>
                </c:pt>
                <c:pt idx="3617">
                  <c:v>97.209649999999996</c:v>
                </c:pt>
                <c:pt idx="3618">
                  <c:v>97.22645</c:v>
                </c:pt>
                <c:pt idx="3619">
                  <c:v>97.245649999999998</c:v>
                </c:pt>
                <c:pt idx="3620">
                  <c:v>97.266050000000007</c:v>
                </c:pt>
                <c:pt idx="3621">
                  <c:v>97.286450000000002</c:v>
                </c:pt>
                <c:pt idx="3622">
                  <c:v>97.306849999999997</c:v>
                </c:pt>
                <c:pt idx="3623">
                  <c:v>97.328440000000001</c:v>
                </c:pt>
                <c:pt idx="3624">
                  <c:v>97.347639999999998</c:v>
                </c:pt>
                <c:pt idx="3625">
                  <c:v>97.364440000000002</c:v>
                </c:pt>
                <c:pt idx="3626">
                  <c:v>97.380039999999994</c:v>
                </c:pt>
                <c:pt idx="3627">
                  <c:v>97.396839999999997</c:v>
                </c:pt>
                <c:pt idx="3628">
                  <c:v>97.416039999999995</c:v>
                </c:pt>
                <c:pt idx="3629">
                  <c:v>97.436440000000005</c:v>
                </c:pt>
                <c:pt idx="3630">
                  <c:v>97.459230000000005</c:v>
                </c:pt>
                <c:pt idx="3631">
                  <c:v>97.482029999999995</c:v>
                </c:pt>
                <c:pt idx="3632">
                  <c:v>97.503630000000001</c:v>
                </c:pt>
                <c:pt idx="3633">
                  <c:v>97.522829999999999</c:v>
                </c:pt>
                <c:pt idx="3634">
                  <c:v>97.542029999999997</c:v>
                </c:pt>
                <c:pt idx="3635">
                  <c:v>97.560029999999998</c:v>
                </c:pt>
                <c:pt idx="3636">
                  <c:v>97.578029999999998</c:v>
                </c:pt>
                <c:pt idx="3637">
                  <c:v>97.596019999999996</c:v>
                </c:pt>
                <c:pt idx="3638">
                  <c:v>97.615219999999994</c:v>
                </c:pt>
                <c:pt idx="3639">
                  <c:v>97.63682</c:v>
                </c:pt>
                <c:pt idx="3640">
                  <c:v>97.659620000000004</c:v>
                </c:pt>
                <c:pt idx="3641">
                  <c:v>97.681219999999996</c:v>
                </c:pt>
                <c:pt idx="3642">
                  <c:v>97.699219999999997</c:v>
                </c:pt>
                <c:pt idx="3643">
                  <c:v>97.714820000000003</c:v>
                </c:pt>
                <c:pt idx="3644">
                  <c:v>97.729209999999995</c:v>
                </c:pt>
                <c:pt idx="3645">
                  <c:v>97.742410000000007</c:v>
                </c:pt>
                <c:pt idx="3646">
                  <c:v>97.755610000000004</c:v>
                </c:pt>
                <c:pt idx="3647">
                  <c:v>97.770009999999999</c:v>
                </c:pt>
                <c:pt idx="3648">
                  <c:v>97.784409999999994</c:v>
                </c:pt>
                <c:pt idx="3649">
                  <c:v>97.801209999999998</c:v>
                </c:pt>
                <c:pt idx="3650">
                  <c:v>97.819209999999998</c:v>
                </c:pt>
                <c:pt idx="3651">
                  <c:v>97.839609999999993</c:v>
                </c:pt>
                <c:pt idx="3652">
                  <c:v>97.86</c:v>
                </c:pt>
                <c:pt idx="3653">
                  <c:v>97.876800000000003</c:v>
                </c:pt>
                <c:pt idx="3654">
                  <c:v>97.892399999999995</c:v>
                </c:pt>
                <c:pt idx="3655">
                  <c:v>97.909199999999998</c:v>
                </c:pt>
                <c:pt idx="3656">
                  <c:v>97.927199999999999</c:v>
                </c:pt>
                <c:pt idx="3657">
                  <c:v>97.946399999999997</c:v>
                </c:pt>
                <c:pt idx="3658">
                  <c:v>97.966800000000006</c:v>
                </c:pt>
                <c:pt idx="3659">
                  <c:v>97.987200000000001</c:v>
                </c:pt>
                <c:pt idx="3660">
                  <c:v>98.003990000000002</c:v>
                </c:pt>
                <c:pt idx="3661">
                  <c:v>98.020790000000005</c:v>
                </c:pt>
                <c:pt idx="3662">
                  <c:v>98.038790000000006</c:v>
                </c:pt>
                <c:pt idx="3663">
                  <c:v>98.057990000000004</c:v>
                </c:pt>
                <c:pt idx="3664">
                  <c:v>98.077190000000002</c:v>
                </c:pt>
                <c:pt idx="3665">
                  <c:v>98.097589999999997</c:v>
                </c:pt>
                <c:pt idx="3666">
                  <c:v>98.12039</c:v>
                </c:pt>
                <c:pt idx="3667">
                  <c:v>98.144379999999998</c:v>
                </c:pt>
                <c:pt idx="3668">
                  <c:v>98.168379999999999</c:v>
                </c:pt>
                <c:pt idx="3669">
                  <c:v>98.191180000000003</c:v>
                </c:pt>
                <c:pt idx="3670">
                  <c:v>98.212779999999995</c:v>
                </c:pt>
                <c:pt idx="3671">
                  <c:v>98.231979999999993</c:v>
                </c:pt>
                <c:pt idx="3672">
                  <c:v>98.248779999999996</c:v>
                </c:pt>
                <c:pt idx="3673">
                  <c:v>98.26437</c:v>
                </c:pt>
                <c:pt idx="3674">
                  <c:v>98.279970000000006</c:v>
                </c:pt>
                <c:pt idx="3675">
                  <c:v>98.295569999999998</c:v>
                </c:pt>
                <c:pt idx="3676">
                  <c:v>98.315969999999993</c:v>
                </c:pt>
                <c:pt idx="3677">
                  <c:v>98.339969999999994</c:v>
                </c:pt>
                <c:pt idx="3678">
                  <c:v>98.365170000000006</c:v>
                </c:pt>
                <c:pt idx="3679">
                  <c:v>98.387969999999996</c:v>
                </c:pt>
                <c:pt idx="3680">
                  <c:v>98.407160000000005</c:v>
                </c:pt>
                <c:pt idx="3681">
                  <c:v>98.422759999999997</c:v>
                </c:pt>
                <c:pt idx="3682">
                  <c:v>98.437160000000006</c:v>
                </c:pt>
                <c:pt idx="3683">
                  <c:v>98.451560000000001</c:v>
                </c:pt>
                <c:pt idx="3684">
                  <c:v>98.465959999999995</c:v>
                </c:pt>
                <c:pt idx="3685">
                  <c:v>98.482759999999999</c:v>
                </c:pt>
                <c:pt idx="3686">
                  <c:v>98.501959999999997</c:v>
                </c:pt>
                <c:pt idx="3687">
                  <c:v>98.522360000000006</c:v>
                </c:pt>
                <c:pt idx="3688">
                  <c:v>98.545150000000007</c:v>
                </c:pt>
                <c:pt idx="3689">
                  <c:v>98.565550000000002</c:v>
                </c:pt>
                <c:pt idx="3690">
                  <c:v>98.582350000000005</c:v>
                </c:pt>
                <c:pt idx="3691">
                  <c:v>98.59675</c:v>
                </c:pt>
                <c:pt idx="3692">
                  <c:v>98.611149999999995</c:v>
                </c:pt>
                <c:pt idx="3693">
                  <c:v>98.626750000000001</c:v>
                </c:pt>
                <c:pt idx="3694">
                  <c:v>98.644750000000002</c:v>
                </c:pt>
                <c:pt idx="3695">
                  <c:v>98.665149999999997</c:v>
                </c:pt>
                <c:pt idx="3696">
                  <c:v>98.685540000000003</c:v>
                </c:pt>
                <c:pt idx="3697">
                  <c:v>98.705939999999998</c:v>
                </c:pt>
                <c:pt idx="3698">
                  <c:v>98.725139999999996</c:v>
                </c:pt>
                <c:pt idx="3699">
                  <c:v>98.74194</c:v>
                </c:pt>
                <c:pt idx="3700">
                  <c:v>98.757540000000006</c:v>
                </c:pt>
                <c:pt idx="3701">
                  <c:v>98.773139999999998</c:v>
                </c:pt>
                <c:pt idx="3702">
                  <c:v>98.787540000000007</c:v>
                </c:pt>
                <c:pt idx="3703">
                  <c:v>98.804339999999996</c:v>
                </c:pt>
                <c:pt idx="3704">
                  <c:v>98.822329999999994</c:v>
                </c:pt>
                <c:pt idx="3705">
                  <c:v>98.842730000000003</c:v>
                </c:pt>
                <c:pt idx="3706">
                  <c:v>98.863129999999998</c:v>
                </c:pt>
                <c:pt idx="3707">
                  <c:v>98.882329999999996</c:v>
                </c:pt>
                <c:pt idx="3708">
                  <c:v>98.901529999999994</c:v>
                </c:pt>
                <c:pt idx="3709">
                  <c:v>98.91713</c:v>
                </c:pt>
                <c:pt idx="3710">
                  <c:v>98.932730000000006</c:v>
                </c:pt>
                <c:pt idx="3711">
                  <c:v>98.947119999999998</c:v>
                </c:pt>
                <c:pt idx="3712">
                  <c:v>98.961519999999993</c:v>
                </c:pt>
                <c:pt idx="3713">
                  <c:v>98.977119999999999</c:v>
                </c:pt>
                <c:pt idx="3714">
                  <c:v>98.99512</c:v>
                </c:pt>
                <c:pt idx="3715">
                  <c:v>99.017920000000004</c:v>
                </c:pt>
                <c:pt idx="3716">
                  <c:v>99.040719999999993</c:v>
                </c:pt>
                <c:pt idx="3717">
                  <c:v>99.064719999999994</c:v>
                </c:pt>
                <c:pt idx="3718">
                  <c:v>99.086309999999997</c:v>
                </c:pt>
                <c:pt idx="3719">
                  <c:v>99.104309999999998</c:v>
                </c:pt>
                <c:pt idx="3720">
                  <c:v>99.121110000000002</c:v>
                </c:pt>
                <c:pt idx="3721">
                  <c:v>99.136709999999994</c:v>
                </c:pt>
                <c:pt idx="3722">
                  <c:v>99.153509999999997</c:v>
                </c:pt>
                <c:pt idx="3723">
                  <c:v>99.170310000000001</c:v>
                </c:pt>
                <c:pt idx="3724">
                  <c:v>99.189509999999999</c:v>
                </c:pt>
                <c:pt idx="3725">
                  <c:v>99.209909999999994</c:v>
                </c:pt>
                <c:pt idx="3726">
                  <c:v>99.232699999999994</c:v>
                </c:pt>
                <c:pt idx="3727">
                  <c:v>99.253100000000003</c:v>
                </c:pt>
                <c:pt idx="3728">
                  <c:v>99.272300000000001</c:v>
                </c:pt>
                <c:pt idx="3729">
                  <c:v>99.290300000000002</c:v>
                </c:pt>
                <c:pt idx="3730">
                  <c:v>99.307100000000005</c:v>
                </c:pt>
                <c:pt idx="3731">
                  <c:v>99.325100000000006</c:v>
                </c:pt>
                <c:pt idx="3732">
                  <c:v>99.343100000000007</c:v>
                </c:pt>
                <c:pt idx="3733">
                  <c:v>99.363489999999999</c:v>
                </c:pt>
                <c:pt idx="3734">
                  <c:v>99.383889999999994</c:v>
                </c:pt>
                <c:pt idx="3735">
                  <c:v>99.40549</c:v>
                </c:pt>
                <c:pt idx="3736">
                  <c:v>99.425889999999995</c:v>
                </c:pt>
                <c:pt idx="3737">
                  <c:v>99.445089999999993</c:v>
                </c:pt>
                <c:pt idx="3738">
                  <c:v>99.463089999999994</c:v>
                </c:pt>
                <c:pt idx="3739">
                  <c:v>99.47869</c:v>
                </c:pt>
                <c:pt idx="3740">
                  <c:v>99.495480000000001</c:v>
                </c:pt>
                <c:pt idx="3741">
                  <c:v>99.512280000000004</c:v>
                </c:pt>
                <c:pt idx="3742">
                  <c:v>99.531480000000002</c:v>
                </c:pt>
                <c:pt idx="3743">
                  <c:v>99.551879999999997</c:v>
                </c:pt>
                <c:pt idx="3744">
                  <c:v>99.569879999999998</c:v>
                </c:pt>
                <c:pt idx="3745">
                  <c:v>99.586680000000001</c:v>
                </c:pt>
                <c:pt idx="3746">
                  <c:v>99.601079999999996</c:v>
                </c:pt>
                <c:pt idx="3747">
                  <c:v>99.615480000000005</c:v>
                </c:pt>
                <c:pt idx="3748">
                  <c:v>99.631069999999994</c:v>
                </c:pt>
                <c:pt idx="3749">
                  <c:v>99.647869999999998</c:v>
                </c:pt>
                <c:pt idx="3750">
                  <c:v>99.664670000000001</c:v>
                </c:pt>
                <c:pt idx="3751">
                  <c:v>99.682670000000002</c:v>
                </c:pt>
                <c:pt idx="3752">
                  <c:v>99.703069999999997</c:v>
                </c:pt>
                <c:pt idx="3753">
                  <c:v>99.724670000000003</c:v>
                </c:pt>
                <c:pt idx="3754">
                  <c:v>99.745069999999998</c:v>
                </c:pt>
                <c:pt idx="3755">
                  <c:v>99.765460000000004</c:v>
                </c:pt>
                <c:pt idx="3756">
                  <c:v>99.782259999999994</c:v>
                </c:pt>
                <c:pt idx="3757">
                  <c:v>99.79786</c:v>
                </c:pt>
                <c:pt idx="3758">
                  <c:v>99.812259999999995</c:v>
                </c:pt>
                <c:pt idx="3759">
                  <c:v>99.829059999999998</c:v>
                </c:pt>
                <c:pt idx="3760">
                  <c:v>99.848259999999996</c:v>
                </c:pt>
                <c:pt idx="3761">
                  <c:v>99.867459999999994</c:v>
                </c:pt>
                <c:pt idx="3762">
                  <c:v>99.889060000000001</c:v>
                </c:pt>
                <c:pt idx="3763">
                  <c:v>99.910650000000004</c:v>
                </c:pt>
                <c:pt idx="3764">
                  <c:v>99.932249999999996</c:v>
                </c:pt>
                <c:pt idx="3765">
                  <c:v>99.952650000000006</c:v>
                </c:pt>
                <c:pt idx="3766">
                  <c:v>99.970650000000006</c:v>
                </c:pt>
                <c:pt idx="3767">
                  <c:v>99.988650000000007</c:v>
                </c:pt>
                <c:pt idx="3768">
                  <c:v>100.00785</c:v>
                </c:pt>
                <c:pt idx="3769">
                  <c:v>100.02825</c:v>
                </c:pt>
                <c:pt idx="3770">
                  <c:v>100.04984</c:v>
                </c:pt>
                <c:pt idx="3771">
                  <c:v>100.07144</c:v>
                </c:pt>
                <c:pt idx="3772">
                  <c:v>100.09063999999999</c:v>
                </c:pt>
                <c:pt idx="3773">
                  <c:v>100.10863999999999</c:v>
                </c:pt>
                <c:pt idx="3774">
                  <c:v>100.12784000000001</c:v>
                </c:pt>
                <c:pt idx="3775">
                  <c:v>100.14704</c:v>
                </c:pt>
                <c:pt idx="3776">
                  <c:v>100.16383999999999</c:v>
                </c:pt>
                <c:pt idx="3777">
                  <c:v>100.18062999999999</c:v>
                </c:pt>
                <c:pt idx="3778">
                  <c:v>100.19862999999999</c:v>
                </c:pt>
                <c:pt idx="3779">
                  <c:v>100.21783000000001</c:v>
                </c:pt>
                <c:pt idx="3780">
                  <c:v>100.23943</c:v>
                </c:pt>
                <c:pt idx="3781">
                  <c:v>100.25982999999999</c:v>
                </c:pt>
                <c:pt idx="3782">
                  <c:v>100.28023</c:v>
                </c:pt>
                <c:pt idx="3783">
                  <c:v>100.29823</c:v>
                </c:pt>
                <c:pt idx="3784">
                  <c:v>100.31502</c:v>
                </c:pt>
                <c:pt idx="3785">
                  <c:v>100.33062</c:v>
                </c:pt>
                <c:pt idx="3786">
                  <c:v>100.34502000000001</c:v>
                </c:pt>
                <c:pt idx="3787">
                  <c:v>100.35942</c:v>
                </c:pt>
                <c:pt idx="3788">
                  <c:v>100.37502000000001</c:v>
                </c:pt>
                <c:pt idx="3789">
                  <c:v>100.39302000000001</c:v>
                </c:pt>
                <c:pt idx="3790">
                  <c:v>100.41222</c:v>
                </c:pt>
                <c:pt idx="3791">
                  <c:v>100.43382</c:v>
                </c:pt>
                <c:pt idx="3792">
                  <c:v>100.45301000000001</c:v>
                </c:pt>
                <c:pt idx="3793">
                  <c:v>100.47101000000001</c:v>
                </c:pt>
                <c:pt idx="3794">
                  <c:v>100.48661</c:v>
                </c:pt>
                <c:pt idx="3795">
                  <c:v>100.50341</c:v>
                </c:pt>
                <c:pt idx="3796">
                  <c:v>100.52141</c:v>
                </c:pt>
                <c:pt idx="3797">
                  <c:v>100.53941</c:v>
                </c:pt>
                <c:pt idx="3798">
                  <c:v>100.55741</c:v>
                </c:pt>
                <c:pt idx="3799">
                  <c:v>100.5754</c:v>
                </c:pt>
                <c:pt idx="3800">
                  <c:v>100.5946</c:v>
                </c:pt>
                <c:pt idx="3801">
                  <c:v>100.6126</c:v>
                </c:pt>
                <c:pt idx="3802">
                  <c:v>100.6306</c:v>
                </c:pt>
                <c:pt idx="3803">
                  <c:v>100.64619999999999</c:v>
                </c:pt>
                <c:pt idx="3804">
                  <c:v>100.6618</c:v>
                </c:pt>
                <c:pt idx="3805">
                  <c:v>100.67740000000001</c:v>
                </c:pt>
                <c:pt idx="3806">
                  <c:v>100.6942</c:v>
                </c:pt>
                <c:pt idx="3807">
                  <c:v>100.71459</c:v>
                </c:pt>
                <c:pt idx="3808">
                  <c:v>100.73499</c:v>
                </c:pt>
                <c:pt idx="3809">
                  <c:v>100.75539000000001</c:v>
                </c:pt>
                <c:pt idx="3810">
                  <c:v>100.77339000000001</c:v>
                </c:pt>
                <c:pt idx="3811">
                  <c:v>100.79139000000001</c:v>
                </c:pt>
                <c:pt idx="3812">
                  <c:v>100.81059</c:v>
                </c:pt>
                <c:pt idx="3813">
                  <c:v>100.82979</c:v>
                </c:pt>
                <c:pt idx="3814">
                  <c:v>100.84898</c:v>
                </c:pt>
                <c:pt idx="3815">
                  <c:v>100.86578</c:v>
                </c:pt>
                <c:pt idx="3816">
                  <c:v>100.88378</c:v>
                </c:pt>
                <c:pt idx="3817">
                  <c:v>100.90178</c:v>
                </c:pt>
                <c:pt idx="3818">
                  <c:v>100.92098</c:v>
                </c:pt>
                <c:pt idx="3819">
                  <c:v>100.94258000000001</c:v>
                </c:pt>
                <c:pt idx="3820">
                  <c:v>100.96298</c:v>
                </c:pt>
                <c:pt idx="3821">
                  <c:v>100.98218</c:v>
                </c:pt>
                <c:pt idx="3822">
                  <c:v>101.00136999999999</c:v>
                </c:pt>
                <c:pt idx="3823">
                  <c:v>101.01937</c:v>
                </c:pt>
                <c:pt idx="3824">
                  <c:v>101.03737</c:v>
                </c:pt>
                <c:pt idx="3825">
                  <c:v>101.05537</c:v>
                </c:pt>
                <c:pt idx="3826">
                  <c:v>101.07337</c:v>
                </c:pt>
                <c:pt idx="3827">
                  <c:v>101.09256999999999</c:v>
                </c:pt>
                <c:pt idx="3828">
                  <c:v>101.11297</c:v>
                </c:pt>
                <c:pt idx="3829">
                  <c:v>101.13216</c:v>
                </c:pt>
                <c:pt idx="3830">
                  <c:v>101.15016</c:v>
                </c:pt>
                <c:pt idx="3831">
                  <c:v>101.16816</c:v>
                </c:pt>
                <c:pt idx="3832">
                  <c:v>101.18616</c:v>
                </c:pt>
                <c:pt idx="3833">
                  <c:v>101.20416</c:v>
                </c:pt>
                <c:pt idx="3834">
                  <c:v>101.22216</c:v>
                </c:pt>
                <c:pt idx="3835">
                  <c:v>101.24016</c:v>
                </c:pt>
                <c:pt idx="3836">
                  <c:v>101.25815</c:v>
                </c:pt>
                <c:pt idx="3837">
                  <c:v>101.27615</c:v>
                </c:pt>
                <c:pt idx="3838">
                  <c:v>101.29535</c:v>
                </c:pt>
                <c:pt idx="3839">
                  <c:v>101.31215</c:v>
                </c:pt>
                <c:pt idx="3840">
                  <c:v>101.32895000000001</c:v>
                </c:pt>
                <c:pt idx="3841">
                  <c:v>101.34335</c:v>
                </c:pt>
                <c:pt idx="3842">
                  <c:v>101.35775</c:v>
                </c:pt>
                <c:pt idx="3843">
                  <c:v>101.37335</c:v>
                </c:pt>
                <c:pt idx="3844">
                  <c:v>101.39134</c:v>
                </c:pt>
                <c:pt idx="3845">
                  <c:v>101.40934</c:v>
                </c:pt>
                <c:pt idx="3846">
                  <c:v>101.42854</c:v>
                </c:pt>
                <c:pt idx="3847">
                  <c:v>101.44654</c:v>
                </c:pt>
                <c:pt idx="3848">
                  <c:v>101.46454</c:v>
                </c:pt>
                <c:pt idx="3849">
                  <c:v>101.48014000000001</c:v>
                </c:pt>
                <c:pt idx="3850">
                  <c:v>101.49694</c:v>
                </c:pt>
                <c:pt idx="3851">
                  <c:v>101.51134</c:v>
                </c:pt>
                <c:pt idx="3852">
                  <c:v>101.52692999999999</c:v>
                </c:pt>
                <c:pt idx="3853">
                  <c:v>101.54373</c:v>
                </c:pt>
                <c:pt idx="3854">
                  <c:v>101.56413000000001</c:v>
                </c:pt>
                <c:pt idx="3855">
                  <c:v>101.58813000000001</c:v>
                </c:pt>
                <c:pt idx="3856">
                  <c:v>101.61212999999999</c:v>
                </c:pt>
                <c:pt idx="3857">
                  <c:v>101.63493</c:v>
                </c:pt>
                <c:pt idx="3858">
                  <c:v>101.65533000000001</c:v>
                </c:pt>
                <c:pt idx="3859">
                  <c:v>101.67332</c:v>
                </c:pt>
                <c:pt idx="3860">
                  <c:v>101.68892</c:v>
                </c:pt>
                <c:pt idx="3861">
                  <c:v>101.70572</c:v>
                </c:pt>
                <c:pt idx="3862">
                  <c:v>101.72252</c:v>
                </c:pt>
                <c:pt idx="3863">
                  <c:v>101.74172</c:v>
                </c:pt>
                <c:pt idx="3864">
                  <c:v>101.76212</c:v>
                </c:pt>
                <c:pt idx="3865">
                  <c:v>101.78492</c:v>
                </c:pt>
                <c:pt idx="3866">
                  <c:v>101.80891</c:v>
                </c:pt>
                <c:pt idx="3867">
                  <c:v>101.83051</c:v>
                </c:pt>
                <c:pt idx="3868">
                  <c:v>101.85091</c:v>
                </c:pt>
                <c:pt idx="3869">
                  <c:v>101.86891</c:v>
                </c:pt>
                <c:pt idx="3870">
                  <c:v>101.88571</c:v>
                </c:pt>
                <c:pt idx="3871">
                  <c:v>101.90131</c:v>
                </c:pt>
                <c:pt idx="3872">
                  <c:v>101.91691</c:v>
                </c:pt>
                <c:pt idx="3873">
                  <c:v>101.93250999999999</c:v>
                </c:pt>
                <c:pt idx="3874">
                  <c:v>101.94929999999999</c:v>
                </c:pt>
                <c:pt idx="3875">
                  <c:v>101.96850000000001</c:v>
                </c:pt>
                <c:pt idx="3876">
                  <c:v>101.9889</c:v>
                </c:pt>
                <c:pt idx="3877">
                  <c:v>102.0093</c:v>
                </c:pt>
                <c:pt idx="3878">
                  <c:v>102.02849999999999</c:v>
                </c:pt>
                <c:pt idx="3879">
                  <c:v>102.0441</c:v>
                </c:pt>
                <c:pt idx="3880">
                  <c:v>102.0585</c:v>
                </c:pt>
                <c:pt idx="3881">
                  <c:v>102.07409</c:v>
                </c:pt>
                <c:pt idx="3882">
                  <c:v>102.08969</c:v>
                </c:pt>
                <c:pt idx="3883">
                  <c:v>102.10769000000001</c:v>
                </c:pt>
                <c:pt idx="3884">
                  <c:v>102.12569000000001</c:v>
                </c:pt>
                <c:pt idx="3885">
                  <c:v>102.14609</c:v>
                </c:pt>
                <c:pt idx="3886">
                  <c:v>102.16649</c:v>
                </c:pt>
                <c:pt idx="3887">
                  <c:v>102.18689000000001</c:v>
                </c:pt>
                <c:pt idx="3888">
                  <c:v>102.20609</c:v>
                </c:pt>
                <c:pt idx="3889">
                  <c:v>102.22408</c:v>
                </c:pt>
                <c:pt idx="3890">
                  <c:v>102.23968000000001</c:v>
                </c:pt>
                <c:pt idx="3891">
                  <c:v>102.25767999999999</c:v>
                </c:pt>
                <c:pt idx="3892">
                  <c:v>102.27567999999999</c:v>
                </c:pt>
                <c:pt idx="3893">
                  <c:v>102.29608</c:v>
                </c:pt>
                <c:pt idx="3894">
                  <c:v>102.31768</c:v>
                </c:pt>
                <c:pt idx="3895">
                  <c:v>102.33808000000001</c:v>
                </c:pt>
                <c:pt idx="3896">
                  <c:v>102.35727</c:v>
                </c:pt>
                <c:pt idx="3897">
                  <c:v>102.37287000000001</c:v>
                </c:pt>
                <c:pt idx="3898">
                  <c:v>102.38847</c:v>
                </c:pt>
                <c:pt idx="3899">
                  <c:v>102.40167</c:v>
                </c:pt>
                <c:pt idx="3900">
                  <c:v>102.41607</c:v>
                </c:pt>
                <c:pt idx="3901">
                  <c:v>102.43167</c:v>
                </c:pt>
                <c:pt idx="3902">
                  <c:v>102.45086999999999</c:v>
                </c:pt>
                <c:pt idx="3903">
                  <c:v>102.47367</c:v>
                </c:pt>
                <c:pt idx="3904">
                  <c:v>102.49646</c:v>
                </c:pt>
                <c:pt idx="3905">
                  <c:v>102.51926</c:v>
                </c:pt>
                <c:pt idx="3906">
                  <c:v>102.53846</c:v>
                </c:pt>
                <c:pt idx="3907">
                  <c:v>102.55526</c:v>
                </c:pt>
                <c:pt idx="3908">
                  <c:v>102.57205999999999</c:v>
                </c:pt>
                <c:pt idx="3909">
                  <c:v>102.58886</c:v>
                </c:pt>
                <c:pt idx="3910">
                  <c:v>102.60686</c:v>
                </c:pt>
                <c:pt idx="3911">
                  <c:v>102.62605000000001</c:v>
                </c:pt>
                <c:pt idx="3912">
                  <c:v>102.64645</c:v>
                </c:pt>
                <c:pt idx="3913">
                  <c:v>102.66925000000001</c:v>
                </c:pt>
                <c:pt idx="3914">
                  <c:v>102.69204999999999</c:v>
                </c:pt>
                <c:pt idx="3915">
                  <c:v>102.71485</c:v>
                </c:pt>
                <c:pt idx="3916">
                  <c:v>102.73524999999999</c:v>
                </c:pt>
                <c:pt idx="3917">
                  <c:v>102.75203999999999</c:v>
                </c:pt>
                <c:pt idx="3918">
                  <c:v>102.76764</c:v>
                </c:pt>
                <c:pt idx="3919">
                  <c:v>102.78444</c:v>
                </c:pt>
                <c:pt idx="3920">
                  <c:v>102.80244</c:v>
                </c:pt>
                <c:pt idx="3921">
                  <c:v>102.82284</c:v>
                </c:pt>
                <c:pt idx="3922">
                  <c:v>102.84323999999999</c:v>
                </c:pt>
                <c:pt idx="3923">
                  <c:v>102.86364</c:v>
                </c:pt>
                <c:pt idx="3924">
                  <c:v>102.88284</c:v>
                </c:pt>
                <c:pt idx="3925">
                  <c:v>102.90203</c:v>
                </c:pt>
                <c:pt idx="3926">
                  <c:v>102.91763</c:v>
                </c:pt>
                <c:pt idx="3927">
                  <c:v>102.93322999999999</c:v>
                </c:pt>
                <c:pt idx="3928">
                  <c:v>102.94883</c:v>
                </c:pt>
                <c:pt idx="3929">
                  <c:v>102.96683</c:v>
                </c:pt>
                <c:pt idx="3930">
                  <c:v>102.98603</c:v>
                </c:pt>
                <c:pt idx="3931">
                  <c:v>103.00763000000001</c:v>
                </c:pt>
                <c:pt idx="3932">
                  <c:v>103.02802</c:v>
                </c:pt>
                <c:pt idx="3933">
                  <c:v>103.04602</c:v>
                </c:pt>
                <c:pt idx="3934">
                  <c:v>103.06282</c:v>
                </c:pt>
                <c:pt idx="3935">
                  <c:v>103.07722</c:v>
                </c:pt>
                <c:pt idx="3936">
                  <c:v>103.09041999999999</c:v>
                </c:pt>
                <c:pt idx="3937">
                  <c:v>103.10362000000001</c:v>
                </c:pt>
                <c:pt idx="3938">
                  <c:v>103.09282</c:v>
                </c:pt>
                <c:pt idx="3939">
                  <c:v>103.07962000000001</c:v>
                </c:pt>
                <c:pt idx="3940">
                  <c:v>103.06882</c:v>
                </c:pt>
                <c:pt idx="3941">
                  <c:v>103.06641999999999</c:v>
                </c:pt>
                <c:pt idx="3942">
                  <c:v>103.07722</c:v>
                </c:pt>
                <c:pt idx="3943">
                  <c:v>103.13242</c:v>
                </c:pt>
                <c:pt idx="3944">
                  <c:v>103.21521</c:v>
                </c:pt>
                <c:pt idx="3945">
                  <c:v>103.2968</c:v>
                </c:pt>
                <c:pt idx="3946">
                  <c:v>103.3916</c:v>
                </c:pt>
                <c:pt idx="3947">
                  <c:v>103.49839</c:v>
                </c:pt>
                <c:pt idx="3948">
                  <c:v>103.58477999999999</c:v>
                </c:pt>
                <c:pt idx="3949">
                  <c:v>103.67478</c:v>
                </c:pt>
                <c:pt idx="3950">
                  <c:v>103.66398</c:v>
                </c:pt>
                <c:pt idx="3951">
                  <c:v>103.58238</c:v>
                </c:pt>
                <c:pt idx="3952">
                  <c:v>103.52598999999999</c:v>
                </c:pt>
                <c:pt idx="3953">
                  <c:v>103.48639</c:v>
                </c:pt>
                <c:pt idx="3954">
                  <c:v>103.45759</c:v>
                </c:pt>
                <c:pt idx="3955">
                  <c:v>103.43959</c:v>
                </c:pt>
                <c:pt idx="3956">
                  <c:v>103.43</c:v>
                </c:pt>
                <c:pt idx="3957">
                  <c:v>103.4264</c:v>
                </c:pt>
                <c:pt idx="3958">
                  <c:v>103.4288</c:v>
                </c:pt>
                <c:pt idx="3959">
                  <c:v>103.43479000000001</c:v>
                </c:pt>
                <c:pt idx="3960">
                  <c:v>103.44439</c:v>
                </c:pt>
                <c:pt idx="3961">
                  <c:v>103.45759</c:v>
                </c:pt>
                <c:pt idx="3962">
                  <c:v>103.47078999999999</c:v>
                </c:pt>
                <c:pt idx="3963">
                  <c:v>103.48519</c:v>
                </c:pt>
                <c:pt idx="3964">
                  <c:v>103.49839</c:v>
                </c:pt>
                <c:pt idx="3965">
                  <c:v>103.51279</c:v>
                </c:pt>
                <c:pt idx="3966">
                  <c:v>103.52839</c:v>
                </c:pt>
                <c:pt idx="3967">
                  <c:v>103.54398999999999</c:v>
                </c:pt>
                <c:pt idx="3968">
                  <c:v>103.56319000000001</c:v>
                </c:pt>
                <c:pt idx="3969">
                  <c:v>103.58238</c:v>
                </c:pt>
                <c:pt idx="3970">
                  <c:v>103.60158</c:v>
                </c:pt>
                <c:pt idx="3971">
                  <c:v>103.62197999999999</c:v>
                </c:pt>
                <c:pt idx="3972">
                  <c:v>103.64118000000001</c:v>
                </c:pt>
                <c:pt idx="3973">
                  <c:v>103.66038</c:v>
                </c:pt>
                <c:pt idx="3974">
                  <c:v>103.67838</c:v>
                </c:pt>
                <c:pt idx="3975">
                  <c:v>103.69398</c:v>
                </c:pt>
                <c:pt idx="3976">
                  <c:v>103.70837</c:v>
                </c:pt>
                <c:pt idx="3977">
                  <c:v>103.72396999999999</c:v>
                </c:pt>
                <c:pt idx="3978">
                  <c:v>103.74196999999999</c:v>
                </c:pt>
                <c:pt idx="3979">
                  <c:v>103.76237</c:v>
                </c:pt>
                <c:pt idx="3980">
                  <c:v>103.78157</c:v>
                </c:pt>
                <c:pt idx="3981">
                  <c:v>103.80077</c:v>
                </c:pt>
                <c:pt idx="3982">
                  <c:v>103.81877</c:v>
                </c:pt>
                <c:pt idx="3983">
                  <c:v>103.83437000000001</c:v>
                </c:pt>
                <c:pt idx="3984">
                  <c:v>103.84996</c:v>
                </c:pt>
                <c:pt idx="3985">
                  <c:v>103.86676</c:v>
                </c:pt>
                <c:pt idx="3986">
                  <c:v>103.88236000000001</c:v>
                </c:pt>
                <c:pt idx="3987">
                  <c:v>103.90036000000001</c:v>
                </c:pt>
                <c:pt idx="3988">
                  <c:v>103.91836000000001</c:v>
                </c:pt>
                <c:pt idx="3989">
                  <c:v>103.93876</c:v>
                </c:pt>
                <c:pt idx="3990">
                  <c:v>103.95916</c:v>
                </c:pt>
                <c:pt idx="3991">
                  <c:v>103.97835000000001</c:v>
                </c:pt>
                <c:pt idx="3992">
                  <c:v>103.99635000000001</c:v>
                </c:pt>
                <c:pt idx="3993">
                  <c:v>104.01195</c:v>
                </c:pt>
                <c:pt idx="3994">
                  <c:v>104.02755000000001</c:v>
                </c:pt>
                <c:pt idx="3995">
                  <c:v>104.04434999999999</c:v>
                </c:pt>
                <c:pt idx="3996">
                  <c:v>104.06235</c:v>
                </c:pt>
                <c:pt idx="3997">
                  <c:v>104.08154999999999</c:v>
                </c:pt>
                <c:pt idx="3998">
                  <c:v>104.10195</c:v>
                </c:pt>
                <c:pt idx="3999">
                  <c:v>104.12233999999999</c:v>
                </c:pt>
                <c:pt idx="4000">
                  <c:v>104.14394</c:v>
                </c:pt>
                <c:pt idx="4001">
                  <c:v>104.16194</c:v>
                </c:pt>
                <c:pt idx="4002">
                  <c:v>104.17874</c:v>
                </c:pt>
                <c:pt idx="4003">
                  <c:v>104.19314</c:v>
                </c:pt>
                <c:pt idx="4004">
                  <c:v>104.20753999999999</c:v>
                </c:pt>
                <c:pt idx="4005">
                  <c:v>104.22434</c:v>
                </c:pt>
                <c:pt idx="4006">
                  <c:v>104.24354</c:v>
                </c:pt>
                <c:pt idx="4007">
                  <c:v>104.26513</c:v>
                </c:pt>
                <c:pt idx="4008">
                  <c:v>104.28552999999999</c:v>
                </c:pt>
                <c:pt idx="4009">
                  <c:v>104.30593</c:v>
                </c:pt>
                <c:pt idx="4010">
                  <c:v>104.32513</c:v>
                </c:pt>
                <c:pt idx="4011">
                  <c:v>104.34313</c:v>
                </c:pt>
                <c:pt idx="4012">
                  <c:v>104.35753</c:v>
                </c:pt>
                <c:pt idx="4013">
                  <c:v>104.36953</c:v>
                </c:pt>
                <c:pt idx="4014">
                  <c:v>104.38392</c:v>
                </c:pt>
                <c:pt idx="4015">
                  <c:v>104.39952</c:v>
                </c:pt>
                <c:pt idx="4016">
                  <c:v>104.41871999999999</c:v>
                </c:pt>
                <c:pt idx="4017">
                  <c:v>104.44152</c:v>
                </c:pt>
                <c:pt idx="4018">
                  <c:v>104.46552</c:v>
                </c:pt>
                <c:pt idx="4019">
                  <c:v>104.48832</c:v>
                </c:pt>
                <c:pt idx="4020">
                  <c:v>104.50872</c:v>
                </c:pt>
                <c:pt idx="4021">
                  <c:v>104.52670999999999</c:v>
                </c:pt>
                <c:pt idx="4022">
                  <c:v>104.54470999999999</c:v>
                </c:pt>
                <c:pt idx="4023">
                  <c:v>104.56151</c:v>
                </c:pt>
                <c:pt idx="4024">
                  <c:v>104.57831</c:v>
                </c:pt>
                <c:pt idx="4025">
                  <c:v>104.59631</c:v>
                </c:pt>
                <c:pt idx="4026">
                  <c:v>104.61551</c:v>
                </c:pt>
                <c:pt idx="4027">
                  <c:v>104.63711000000001</c:v>
                </c:pt>
                <c:pt idx="4028">
                  <c:v>104.6575</c:v>
                </c:pt>
                <c:pt idx="4029">
                  <c:v>104.6755</c:v>
                </c:pt>
                <c:pt idx="4030">
                  <c:v>104.6887</c:v>
                </c:pt>
                <c:pt idx="4031">
                  <c:v>104.6995</c:v>
                </c:pt>
                <c:pt idx="4032">
                  <c:v>104.7103</c:v>
                </c:pt>
                <c:pt idx="4033">
                  <c:v>104.7235</c:v>
                </c:pt>
                <c:pt idx="4034">
                  <c:v>104.7379</c:v>
                </c:pt>
                <c:pt idx="4035">
                  <c:v>104.7535</c:v>
                </c:pt>
                <c:pt idx="4036">
                  <c:v>104.77030000000001</c:v>
                </c:pt>
                <c:pt idx="4037">
                  <c:v>104.7895</c:v>
                </c:pt>
                <c:pt idx="4038">
                  <c:v>104.80989</c:v>
                </c:pt>
                <c:pt idx="4039">
                  <c:v>104.82908999999999</c:v>
                </c:pt>
                <c:pt idx="4040">
                  <c:v>104.84589</c:v>
                </c:pt>
                <c:pt idx="4041">
                  <c:v>104.86149</c:v>
                </c:pt>
                <c:pt idx="4042">
                  <c:v>104.87829000000001</c:v>
                </c:pt>
                <c:pt idx="4043">
                  <c:v>104.89628999999999</c:v>
                </c:pt>
                <c:pt idx="4044">
                  <c:v>104.91428999999999</c:v>
                </c:pt>
                <c:pt idx="4045">
                  <c:v>104.93468</c:v>
                </c:pt>
                <c:pt idx="4046">
                  <c:v>104.95268</c:v>
                </c:pt>
                <c:pt idx="4047">
                  <c:v>104.97188</c:v>
                </c:pt>
                <c:pt idx="4048">
                  <c:v>104.98988</c:v>
                </c:pt>
                <c:pt idx="4049">
                  <c:v>105.00788</c:v>
                </c:pt>
                <c:pt idx="4050">
                  <c:v>105.02588</c:v>
                </c:pt>
                <c:pt idx="4051">
                  <c:v>105.04508</c:v>
                </c:pt>
                <c:pt idx="4052">
                  <c:v>105.06307</c:v>
                </c:pt>
                <c:pt idx="4053">
                  <c:v>105.08347000000001</c:v>
                </c:pt>
                <c:pt idx="4054">
                  <c:v>105.10387</c:v>
                </c:pt>
                <c:pt idx="4055">
                  <c:v>105.12427</c:v>
                </c:pt>
                <c:pt idx="4056">
                  <c:v>105.14346999999999</c:v>
                </c:pt>
                <c:pt idx="4057">
                  <c:v>105.16146999999999</c:v>
                </c:pt>
                <c:pt idx="4058">
                  <c:v>105.17827</c:v>
                </c:pt>
                <c:pt idx="4059">
                  <c:v>105.19627</c:v>
                </c:pt>
                <c:pt idx="4060">
                  <c:v>105.21426</c:v>
                </c:pt>
                <c:pt idx="4061">
                  <c:v>105.23226</c:v>
                </c:pt>
                <c:pt idx="4062">
                  <c:v>105.25026</c:v>
                </c:pt>
                <c:pt idx="4063">
                  <c:v>105.26946</c:v>
                </c:pt>
                <c:pt idx="4064">
                  <c:v>105.28986</c:v>
                </c:pt>
                <c:pt idx="4065">
                  <c:v>105.31146</c:v>
                </c:pt>
                <c:pt idx="4066">
                  <c:v>105.33306</c:v>
                </c:pt>
                <c:pt idx="4067">
                  <c:v>105.35225</c:v>
                </c:pt>
                <c:pt idx="4068">
                  <c:v>105.37025</c:v>
                </c:pt>
                <c:pt idx="4069">
                  <c:v>105.38825</c:v>
                </c:pt>
                <c:pt idx="4070">
                  <c:v>105.40505</c:v>
                </c:pt>
                <c:pt idx="4071">
                  <c:v>105.42064999999999</c:v>
                </c:pt>
                <c:pt idx="4072">
                  <c:v>105.43745</c:v>
                </c:pt>
                <c:pt idx="4073">
                  <c:v>105.45425</c:v>
                </c:pt>
                <c:pt idx="4074">
                  <c:v>105.47224</c:v>
                </c:pt>
                <c:pt idx="4075">
                  <c:v>105.49024</c:v>
                </c:pt>
                <c:pt idx="4076">
                  <c:v>105.50944</c:v>
                </c:pt>
                <c:pt idx="4077">
                  <c:v>105.52624</c:v>
                </c:pt>
                <c:pt idx="4078">
                  <c:v>105.54183999999999</c:v>
                </c:pt>
                <c:pt idx="4079">
                  <c:v>105.55504000000001</c:v>
                </c:pt>
                <c:pt idx="4080">
                  <c:v>105.56944</c:v>
                </c:pt>
                <c:pt idx="4081">
                  <c:v>105.58384</c:v>
                </c:pt>
                <c:pt idx="4082">
                  <c:v>105.59944</c:v>
                </c:pt>
                <c:pt idx="4083">
                  <c:v>105.61382999999999</c:v>
                </c:pt>
                <c:pt idx="4084">
                  <c:v>105.63063</c:v>
                </c:pt>
                <c:pt idx="4085">
                  <c:v>105.64863</c:v>
                </c:pt>
                <c:pt idx="4086">
                  <c:v>105.66783</c:v>
                </c:pt>
                <c:pt idx="4087">
                  <c:v>105.68702999999999</c:v>
                </c:pt>
                <c:pt idx="4088">
                  <c:v>105.70383</c:v>
                </c:pt>
                <c:pt idx="4089">
                  <c:v>105.72183</c:v>
                </c:pt>
                <c:pt idx="4090">
                  <c:v>105.73983</c:v>
                </c:pt>
                <c:pt idx="4091">
                  <c:v>105.76022</c:v>
                </c:pt>
                <c:pt idx="4092">
                  <c:v>105.78062</c:v>
                </c:pt>
                <c:pt idx="4093">
                  <c:v>105.80342</c:v>
                </c:pt>
                <c:pt idx="4094">
                  <c:v>105.82382</c:v>
                </c:pt>
                <c:pt idx="4095">
                  <c:v>105.84422000000001</c:v>
                </c:pt>
                <c:pt idx="4096">
                  <c:v>105.86342</c:v>
                </c:pt>
                <c:pt idx="4097">
                  <c:v>105.88141</c:v>
                </c:pt>
                <c:pt idx="4098">
                  <c:v>105.89821000000001</c:v>
                </c:pt>
                <c:pt idx="4099">
                  <c:v>105.91501</c:v>
                </c:pt>
                <c:pt idx="4100">
                  <c:v>105.93181</c:v>
                </c:pt>
                <c:pt idx="4101">
                  <c:v>105.94861</c:v>
                </c:pt>
                <c:pt idx="4102">
                  <c:v>105.96781</c:v>
                </c:pt>
                <c:pt idx="4103">
                  <c:v>105.98821</c:v>
                </c:pt>
                <c:pt idx="4104">
                  <c:v>106.00981</c:v>
                </c:pt>
                <c:pt idx="4105">
                  <c:v>106.0278</c:v>
                </c:pt>
                <c:pt idx="4106">
                  <c:v>106.0458</c:v>
                </c:pt>
                <c:pt idx="4107">
                  <c:v>106.06019999999999</c:v>
                </c:pt>
                <c:pt idx="4108">
                  <c:v>106.0746</c:v>
                </c:pt>
                <c:pt idx="4109">
                  <c:v>106.089</c:v>
                </c:pt>
                <c:pt idx="4110">
                  <c:v>106.1046</c:v>
                </c:pt>
                <c:pt idx="4111">
                  <c:v>106.12260000000001</c:v>
                </c:pt>
                <c:pt idx="4112">
                  <c:v>106.143</c:v>
                </c:pt>
                <c:pt idx="4113">
                  <c:v>106.16459</c:v>
                </c:pt>
                <c:pt idx="4114">
                  <c:v>106.18619</c:v>
                </c:pt>
                <c:pt idx="4115">
                  <c:v>106.20659000000001</c:v>
                </c:pt>
                <c:pt idx="4116">
                  <c:v>106.22579</c:v>
                </c:pt>
                <c:pt idx="4117">
                  <c:v>106.24259000000001</c:v>
                </c:pt>
                <c:pt idx="4118">
                  <c:v>106.25939</c:v>
                </c:pt>
                <c:pt idx="4119">
                  <c:v>106.27739</c:v>
                </c:pt>
                <c:pt idx="4120">
                  <c:v>106.29658000000001</c:v>
                </c:pt>
                <c:pt idx="4121">
                  <c:v>106.31578</c:v>
                </c:pt>
                <c:pt idx="4122">
                  <c:v>106.33378</c:v>
                </c:pt>
                <c:pt idx="4123">
                  <c:v>106.35178000000001</c:v>
                </c:pt>
                <c:pt idx="4124">
                  <c:v>106.37098</c:v>
                </c:pt>
                <c:pt idx="4125">
                  <c:v>106.38898</c:v>
                </c:pt>
                <c:pt idx="4126">
                  <c:v>106.40577999999999</c:v>
                </c:pt>
                <c:pt idx="4127">
                  <c:v>106.42138</c:v>
                </c:pt>
                <c:pt idx="4128">
                  <c:v>106.43577000000001</c:v>
                </c:pt>
                <c:pt idx="4129">
                  <c:v>106.45137</c:v>
                </c:pt>
                <c:pt idx="4130">
                  <c:v>106.46937</c:v>
                </c:pt>
                <c:pt idx="4131">
                  <c:v>106.48737</c:v>
                </c:pt>
                <c:pt idx="4132">
                  <c:v>106.50537</c:v>
                </c:pt>
                <c:pt idx="4133">
                  <c:v>106.52217</c:v>
                </c:pt>
                <c:pt idx="4134">
                  <c:v>106.54017</c:v>
                </c:pt>
                <c:pt idx="4135">
                  <c:v>106.55817</c:v>
                </c:pt>
                <c:pt idx="4136">
                  <c:v>106.57375999999999</c:v>
                </c:pt>
                <c:pt idx="4137">
                  <c:v>106.58816</c:v>
                </c:pt>
                <c:pt idx="4138">
                  <c:v>106.60136</c:v>
                </c:pt>
                <c:pt idx="4139">
                  <c:v>106.61816</c:v>
                </c:pt>
                <c:pt idx="4140">
                  <c:v>106.63616</c:v>
                </c:pt>
                <c:pt idx="4141">
                  <c:v>106.65656</c:v>
                </c:pt>
                <c:pt idx="4142">
                  <c:v>106.67576</c:v>
                </c:pt>
                <c:pt idx="4143">
                  <c:v>106.69495000000001</c:v>
                </c:pt>
                <c:pt idx="4144">
                  <c:v>106.71415</c:v>
                </c:pt>
                <c:pt idx="4145">
                  <c:v>106.73335</c:v>
                </c:pt>
                <c:pt idx="4146">
                  <c:v>106.75135</c:v>
                </c:pt>
                <c:pt idx="4147">
                  <c:v>106.77055</c:v>
                </c:pt>
                <c:pt idx="4148">
                  <c:v>106.78975</c:v>
                </c:pt>
                <c:pt idx="4149">
                  <c:v>106.81014999999999</c:v>
                </c:pt>
                <c:pt idx="4150">
                  <c:v>106.83174</c:v>
                </c:pt>
                <c:pt idx="4151">
                  <c:v>106.85454</c:v>
                </c:pt>
                <c:pt idx="4152">
                  <c:v>106.87614000000001</c:v>
                </c:pt>
                <c:pt idx="4153">
                  <c:v>106.89654</c:v>
                </c:pt>
                <c:pt idx="4154">
                  <c:v>106.91574</c:v>
                </c:pt>
                <c:pt idx="4155">
                  <c:v>106.93374</c:v>
                </c:pt>
                <c:pt idx="4156">
                  <c:v>106.95054</c:v>
                </c:pt>
                <c:pt idx="4157">
                  <c:v>106.96733</c:v>
                </c:pt>
                <c:pt idx="4158">
                  <c:v>106.98412999999999</c:v>
                </c:pt>
                <c:pt idx="4159">
                  <c:v>107.00093</c:v>
                </c:pt>
                <c:pt idx="4160">
                  <c:v>107.01893</c:v>
                </c:pt>
                <c:pt idx="4161">
                  <c:v>107.03933000000001</c:v>
                </c:pt>
                <c:pt idx="4162">
                  <c:v>107.06093</c:v>
                </c:pt>
                <c:pt idx="4163">
                  <c:v>107.08253000000001</c:v>
                </c:pt>
                <c:pt idx="4164">
                  <c:v>107.10173</c:v>
                </c:pt>
                <c:pt idx="4165">
                  <c:v>107.11972</c:v>
                </c:pt>
                <c:pt idx="4166">
                  <c:v>107.13412</c:v>
                </c:pt>
                <c:pt idx="4167">
                  <c:v>107.14852</c:v>
                </c:pt>
                <c:pt idx="4168">
                  <c:v>107.16292</c:v>
                </c:pt>
                <c:pt idx="4169">
                  <c:v>107.17852000000001</c:v>
                </c:pt>
                <c:pt idx="4170">
                  <c:v>107.19532</c:v>
                </c:pt>
                <c:pt idx="4171">
                  <c:v>107.21332</c:v>
                </c:pt>
                <c:pt idx="4172">
                  <c:v>107.23372000000001</c:v>
                </c:pt>
                <c:pt idx="4173">
                  <c:v>107.25291</c:v>
                </c:pt>
                <c:pt idx="4174">
                  <c:v>107.26971</c:v>
                </c:pt>
                <c:pt idx="4175">
                  <c:v>107.28291</c:v>
                </c:pt>
                <c:pt idx="4176">
                  <c:v>107.29611</c:v>
                </c:pt>
                <c:pt idx="4177">
                  <c:v>107.30931</c:v>
                </c:pt>
                <c:pt idx="4178">
                  <c:v>107.32611</c:v>
                </c:pt>
                <c:pt idx="4179">
                  <c:v>107.34291</c:v>
                </c:pt>
                <c:pt idx="4180">
                  <c:v>107.36211</c:v>
                </c:pt>
                <c:pt idx="4181">
                  <c:v>107.38249999999999</c:v>
                </c:pt>
                <c:pt idx="4182">
                  <c:v>107.40049999999999</c:v>
                </c:pt>
                <c:pt idx="4183">
                  <c:v>107.41970000000001</c:v>
                </c:pt>
                <c:pt idx="4184">
                  <c:v>107.4365</c:v>
                </c:pt>
                <c:pt idx="4185">
                  <c:v>107.4533</c:v>
                </c:pt>
                <c:pt idx="4186">
                  <c:v>107.4701</c:v>
                </c:pt>
                <c:pt idx="4187">
                  <c:v>107.48690000000001</c:v>
                </c:pt>
                <c:pt idx="4188">
                  <c:v>107.50490000000001</c:v>
                </c:pt>
                <c:pt idx="4189">
                  <c:v>107.52409</c:v>
                </c:pt>
                <c:pt idx="4190">
                  <c:v>107.54449</c:v>
                </c:pt>
                <c:pt idx="4191">
                  <c:v>107.56489000000001</c:v>
                </c:pt>
                <c:pt idx="4192">
                  <c:v>107.58409</c:v>
                </c:pt>
                <c:pt idx="4193">
                  <c:v>107.60329</c:v>
                </c:pt>
                <c:pt idx="4194">
                  <c:v>107.62129</c:v>
                </c:pt>
                <c:pt idx="4195">
                  <c:v>107.63809000000001</c:v>
                </c:pt>
                <c:pt idx="4196">
                  <c:v>107.65367999999999</c:v>
                </c:pt>
                <c:pt idx="4197">
                  <c:v>107.67167999999999</c:v>
                </c:pt>
                <c:pt idx="4198">
                  <c:v>107.68968</c:v>
                </c:pt>
                <c:pt idx="4199">
                  <c:v>107.71248</c:v>
                </c:pt>
                <c:pt idx="4200">
                  <c:v>107.73408000000001</c:v>
                </c:pt>
                <c:pt idx="4201">
                  <c:v>107.75688</c:v>
                </c:pt>
                <c:pt idx="4202">
                  <c:v>107.77607999999999</c:v>
                </c:pt>
                <c:pt idx="4203">
                  <c:v>107.79286999999999</c:v>
                </c:pt>
                <c:pt idx="4204">
                  <c:v>107.80967</c:v>
                </c:pt>
                <c:pt idx="4205">
                  <c:v>107.82647</c:v>
                </c:pt>
                <c:pt idx="4206">
                  <c:v>107.84327</c:v>
                </c:pt>
                <c:pt idx="4207">
                  <c:v>107.86127</c:v>
                </c:pt>
                <c:pt idx="4208">
                  <c:v>107.87806999999999</c:v>
                </c:pt>
                <c:pt idx="4209">
                  <c:v>107.89606999999999</c:v>
                </c:pt>
                <c:pt idx="4210">
                  <c:v>107.91527000000001</c:v>
                </c:pt>
                <c:pt idx="4211">
                  <c:v>107.93566</c:v>
                </c:pt>
                <c:pt idx="4212">
                  <c:v>107.95486</c:v>
                </c:pt>
                <c:pt idx="4213">
                  <c:v>107.97166</c:v>
                </c:pt>
                <c:pt idx="4214">
                  <c:v>107.98846</c:v>
                </c:pt>
                <c:pt idx="4215">
                  <c:v>108.00526000000001</c:v>
                </c:pt>
                <c:pt idx="4216">
                  <c:v>108.02325999999999</c:v>
                </c:pt>
                <c:pt idx="4217">
                  <c:v>108.04125999999999</c:v>
                </c:pt>
                <c:pt idx="4218">
                  <c:v>108.06045</c:v>
                </c:pt>
                <c:pt idx="4219">
                  <c:v>108.07965</c:v>
                </c:pt>
                <c:pt idx="4220">
                  <c:v>108.09885</c:v>
                </c:pt>
                <c:pt idx="4221">
                  <c:v>108.11805</c:v>
                </c:pt>
                <c:pt idx="4222">
                  <c:v>108.13485</c:v>
                </c:pt>
                <c:pt idx="4223">
                  <c:v>108.15045000000001</c:v>
                </c:pt>
                <c:pt idx="4224">
                  <c:v>108.16485</c:v>
                </c:pt>
                <c:pt idx="4225">
                  <c:v>108.17925</c:v>
                </c:pt>
                <c:pt idx="4226">
                  <c:v>108.19484</c:v>
                </c:pt>
                <c:pt idx="4227">
                  <c:v>108.21284</c:v>
                </c:pt>
                <c:pt idx="4228">
                  <c:v>108.22964</c:v>
                </c:pt>
                <c:pt idx="4229">
                  <c:v>108.24644000000001</c:v>
                </c:pt>
                <c:pt idx="4230">
                  <c:v>108.26324</c:v>
                </c:pt>
                <c:pt idx="4231">
                  <c:v>108.28004</c:v>
                </c:pt>
                <c:pt idx="4232">
                  <c:v>108.29684</c:v>
                </c:pt>
                <c:pt idx="4233">
                  <c:v>108.31364000000001</c:v>
                </c:pt>
                <c:pt idx="4234">
                  <c:v>108.33043000000001</c:v>
                </c:pt>
                <c:pt idx="4235">
                  <c:v>108.34603</c:v>
                </c:pt>
                <c:pt idx="4236">
                  <c:v>108.36283</c:v>
                </c:pt>
                <c:pt idx="4237">
                  <c:v>108.37842999999999</c:v>
                </c:pt>
                <c:pt idx="4238">
                  <c:v>108.39523</c:v>
                </c:pt>
                <c:pt idx="4239">
                  <c:v>108.41083</c:v>
                </c:pt>
                <c:pt idx="4240">
                  <c:v>108.42883</c:v>
                </c:pt>
                <c:pt idx="4241">
                  <c:v>108.44562999999999</c:v>
                </c:pt>
                <c:pt idx="4242">
                  <c:v>108.46482</c:v>
                </c:pt>
                <c:pt idx="4243">
                  <c:v>108.48522</c:v>
                </c:pt>
                <c:pt idx="4244">
                  <c:v>108.50442</c:v>
                </c:pt>
                <c:pt idx="4245">
                  <c:v>108.52361999999999</c:v>
                </c:pt>
                <c:pt idx="4246">
                  <c:v>108.54282000000001</c:v>
                </c:pt>
                <c:pt idx="4247">
                  <c:v>108.56322</c:v>
                </c:pt>
                <c:pt idx="4248">
                  <c:v>108.58362</c:v>
                </c:pt>
                <c:pt idx="4249">
                  <c:v>108.60401</c:v>
                </c:pt>
                <c:pt idx="4250">
                  <c:v>108.62321</c:v>
                </c:pt>
                <c:pt idx="4251">
                  <c:v>108.64121</c:v>
                </c:pt>
                <c:pt idx="4252">
                  <c:v>108.65801</c:v>
                </c:pt>
                <c:pt idx="4253">
                  <c:v>108.67721</c:v>
                </c:pt>
                <c:pt idx="4254">
                  <c:v>108.69641</c:v>
                </c:pt>
                <c:pt idx="4255">
                  <c:v>108.71561</c:v>
                </c:pt>
                <c:pt idx="4256">
                  <c:v>108.73480000000001</c:v>
                </c:pt>
                <c:pt idx="4257">
                  <c:v>108.7552</c:v>
                </c:pt>
                <c:pt idx="4258">
                  <c:v>108.7756</c:v>
                </c:pt>
                <c:pt idx="4259">
                  <c:v>108.79600000000001</c:v>
                </c:pt>
                <c:pt idx="4260">
                  <c:v>108.8128</c:v>
                </c:pt>
                <c:pt idx="4261">
                  <c:v>108.8296</c:v>
                </c:pt>
                <c:pt idx="4262">
                  <c:v>108.84520000000001</c:v>
                </c:pt>
                <c:pt idx="4263">
                  <c:v>108.86320000000001</c:v>
                </c:pt>
                <c:pt idx="4264">
                  <c:v>108.88119</c:v>
                </c:pt>
                <c:pt idx="4265">
                  <c:v>108.90039</c:v>
                </c:pt>
                <c:pt idx="4266">
                  <c:v>108.91719000000001</c:v>
                </c:pt>
                <c:pt idx="4267">
                  <c:v>108.93279</c:v>
                </c:pt>
                <c:pt idx="4268">
                  <c:v>108.94719000000001</c:v>
                </c:pt>
                <c:pt idx="4269">
                  <c:v>108.96279</c:v>
                </c:pt>
                <c:pt idx="4270">
                  <c:v>108.97718999999999</c:v>
                </c:pt>
                <c:pt idx="4271">
                  <c:v>108.99159</c:v>
                </c:pt>
                <c:pt idx="4272">
                  <c:v>109.00599</c:v>
                </c:pt>
                <c:pt idx="4273">
                  <c:v>109.02038</c:v>
                </c:pt>
                <c:pt idx="4274">
                  <c:v>109.03598</c:v>
                </c:pt>
                <c:pt idx="4275">
                  <c:v>109.05278</c:v>
                </c:pt>
                <c:pt idx="4276">
                  <c:v>109.06958</c:v>
                </c:pt>
                <c:pt idx="4277">
                  <c:v>109.08517999999999</c:v>
                </c:pt>
                <c:pt idx="4278">
                  <c:v>109.10078</c:v>
                </c:pt>
                <c:pt idx="4279">
                  <c:v>109.11758</c:v>
                </c:pt>
                <c:pt idx="4280">
                  <c:v>109.13558</c:v>
                </c:pt>
                <c:pt idx="4281">
                  <c:v>109.15357</c:v>
                </c:pt>
                <c:pt idx="4282">
                  <c:v>109.17157</c:v>
                </c:pt>
                <c:pt idx="4283">
                  <c:v>109.18837000000001</c:v>
                </c:pt>
                <c:pt idx="4284">
                  <c:v>109.20757</c:v>
                </c:pt>
                <c:pt idx="4285">
                  <c:v>109.22677</c:v>
                </c:pt>
                <c:pt idx="4286">
                  <c:v>109.24597</c:v>
                </c:pt>
                <c:pt idx="4287">
                  <c:v>109.26636999999999</c:v>
                </c:pt>
                <c:pt idx="4288">
                  <c:v>109.28316</c:v>
                </c:pt>
                <c:pt idx="4289">
                  <c:v>109.30116</c:v>
                </c:pt>
                <c:pt idx="4290">
                  <c:v>109.31796</c:v>
                </c:pt>
                <c:pt idx="4291">
                  <c:v>109.33596</c:v>
                </c:pt>
                <c:pt idx="4292">
                  <c:v>109.35396</c:v>
                </c:pt>
                <c:pt idx="4293">
                  <c:v>109.37076</c:v>
                </c:pt>
                <c:pt idx="4294">
                  <c:v>109.38876</c:v>
                </c:pt>
                <c:pt idx="4295">
                  <c:v>109.40676000000001</c:v>
                </c:pt>
                <c:pt idx="4296">
                  <c:v>109.42595</c:v>
                </c:pt>
                <c:pt idx="4297">
                  <c:v>109.44635</c:v>
                </c:pt>
                <c:pt idx="4298">
                  <c:v>109.46554999999999</c:v>
                </c:pt>
                <c:pt idx="4299">
                  <c:v>109.48475000000001</c:v>
                </c:pt>
                <c:pt idx="4300">
                  <c:v>109.50275000000001</c:v>
                </c:pt>
                <c:pt idx="4301">
                  <c:v>109.51955</c:v>
                </c:pt>
                <c:pt idx="4302">
                  <c:v>109.53635</c:v>
                </c:pt>
                <c:pt idx="4303">
                  <c:v>109.55434</c:v>
                </c:pt>
                <c:pt idx="4304">
                  <c:v>109.57114</c:v>
                </c:pt>
                <c:pt idx="4305">
                  <c:v>109.58914</c:v>
                </c:pt>
                <c:pt idx="4306">
                  <c:v>109.60834</c:v>
                </c:pt>
                <c:pt idx="4307">
                  <c:v>109.62754</c:v>
                </c:pt>
                <c:pt idx="4308">
                  <c:v>109.64673999999999</c:v>
                </c:pt>
                <c:pt idx="4309">
                  <c:v>109.66473999999999</c:v>
                </c:pt>
                <c:pt idx="4310">
                  <c:v>109.68274</c:v>
                </c:pt>
                <c:pt idx="4311">
                  <c:v>109.70072999999999</c:v>
                </c:pt>
                <c:pt idx="4312">
                  <c:v>109.71872999999999</c:v>
                </c:pt>
                <c:pt idx="4313">
                  <c:v>109.73793000000001</c:v>
                </c:pt>
                <c:pt idx="4314">
                  <c:v>109.75593000000001</c:v>
                </c:pt>
                <c:pt idx="4315">
                  <c:v>109.77392999999999</c:v>
                </c:pt>
                <c:pt idx="4316">
                  <c:v>109.79192999999999</c:v>
                </c:pt>
                <c:pt idx="4317">
                  <c:v>109.80992999999999</c:v>
                </c:pt>
                <c:pt idx="4318">
                  <c:v>109.82792000000001</c:v>
                </c:pt>
                <c:pt idx="4319">
                  <c:v>109.84472</c:v>
                </c:pt>
                <c:pt idx="4320">
                  <c:v>109.86032</c:v>
                </c:pt>
                <c:pt idx="4321">
                  <c:v>109.87472</c:v>
                </c:pt>
                <c:pt idx="4322">
                  <c:v>109.89032</c:v>
                </c:pt>
                <c:pt idx="4323">
                  <c:v>109.90591999999999</c:v>
                </c:pt>
                <c:pt idx="4324">
                  <c:v>109.92272</c:v>
                </c:pt>
                <c:pt idx="4325">
                  <c:v>109.93952</c:v>
                </c:pt>
                <c:pt idx="4326">
                  <c:v>109.95632000000001</c:v>
                </c:pt>
                <c:pt idx="4327">
                  <c:v>109.97311000000001</c:v>
                </c:pt>
                <c:pt idx="4328">
                  <c:v>109.98990999999999</c:v>
                </c:pt>
                <c:pt idx="4329">
                  <c:v>110.00791</c:v>
                </c:pt>
                <c:pt idx="4330">
                  <c:v>110.02351</c:v>
                </c:pt>
                <c:pt idx="4331">
                  <c:v>110.04031000000001</c:v>
                </c:pt>
                <c:pt idx="4332">
                  <c:v>110.05710999999999</c:v>
                </c:pt>
                <c:pt idx="4333">
                  <c:v>110.07511</c:v>
                </c:pt>
                <c:pt idx="4334">
                  <c:v>110.09430999999999</c:v>
                </c:pt>
                <c:pt idx="4335">
                  <c:v>110.1147</c:v>
                </c:pt>
                <c:pt idx="4336">
                  <c:v>110.13509999999999</c:v>
                </c:pt>
                <c:pt idx="4337">
                  <c:v>110.15430000000001</c:v>
                </c:pt>
                <c:pt idx="4338">
                  <c:v>110.17230000000001</c:v>
                </c:pt>
                <c:pt idx="4339">
                  <c:v>110.1915</c:v>
                </c:pt>
                <c:pt idx="4340">
                  <c:v>110.2107</c:v>
                </c:pt>
                <c:pt idx="4341">
                  <c:v>110.2299</c:v>
                </c:pt>
                <c:pt idx="4342">
                  <c:v>110.24789</c:v>
                </c:pt>
                <c:pt idx="4343">
                  <c:v>110.26589</c:v>
                </c:pt>
                <c:pt idx="4344">
                  <c:v>110.28628999999999</c:v>
                </c:pt>
                <c:pt idx="4345">
                  <c:v>110.30669</c:v>
                </c:pt>
                <c:pt idx="4346">
                  <c:v>110.32709</c:v>
                </c:pt>
                <c:pt idx="4347">
                  <c:v>110.34629</c:v>
                </c:pt>
                <c:pt idx="4348">
                  <c:v>110.36548999999999</c:v>
                </c:pt>
                <c:pt idx="4349">
                  <c:v>110.38348000000001</c:v>
                </c:pt>
                <c:pt idx="4350">
                  <c:v>110.40148000000001</c:v>
                </c:pt>
                <c:pt idx="4351">
                  <c:v>110.41708</c:v>
                </c:pt>
                <c:pt idx="4352">
                  <c:v>110.43147999999999</c:v>
                </c:pt>
                <c:pt idx="4353">
                  <c:v>110.44828</c:v>
                </c:pt>
                <c:pt idx="4354">
                  <c:v>110.46628</c:v>
                </c:pt>
                <c:pt idx="4355">
                  <c:v>110.48428</c:v>
                </c:pt>
                <c:pt idx="4356">
                  <c:v>110.50346999999999</c:v>
                </c:pt>
                <c:pt idx="4357">
                  <c:v>110.52267000000001</c:v>
                </c:pt>
                <c:pt idx="4358">
                  <c:v>110.53946999999999</c:v>
                </c:pt>
                <c:pt idx="4359">
                  <c:v>110.55627</c:v>
                </c:pt>
                <c:pt idx="4360">
                  <c:v>110.57067000000001</c:v>
                </c:pt>
                <c:pt idx="4361">
                  <c:v>110.58387</c:v>
                </c:pt>
                <c:pt idx="4362">
                  <c:v>110.59827</c:v>
                </c:pt>
                <c:pt idx="4363">
                  <c:v>110.61266999999999</c:v>
                </c:pt>
                <c:pt idx="4364">
                  <c:v>110.62947</c:v>
                </c:pt>
                <c:pt idx="4365">
                  <c:v>110.64746</c:v>
                </c:pt>
                <c:pt idx="4366">
                  <c:v>110.66786</c:v>
                </c:pt>
                <c:pt idx="4367">
                  <c:v>110.68706</c:v>
                </c:pt>
                <c:pt idx="4368">
                  <c:v>110.70386000000001</c:v>
                </c:pt>
                <c:pt idx="4369">
                  <c:v>110.71946</c:v>
                </c:pt>
                <c:pt idx="4370">
                  <c:v>110.73506</c:v>
                </c:pt>
                <c:pt idx="4371">
                  <c:v>110.75066</c:v>
                </c:pt>
                <c:pt idx="4372">
                  <c:v>110.76626</c:v>
                </c:pt>
                <c:pt idx="4373">
                  <c:v>110.78425</c:v>
                </c:pt>
                <c:pt idx="4374">
                  <c:v>110.80105</c:v>
                </c:pt>
                <c:pt idx="4375">
                  <c:v>110.81905</c:v>
                </c:pt>
                <c:pt idx="4376">
                  <c:v>110.83705</c:v>
                </c:pt>
                <c:pt idx="4377">
                  <c:v>110.85384999999999</c:v>
                </c:pt>
                <c:pt idx="4378">
                  <c:v>110.87065</c:v>
                </c:pt>
                <c:pt idx="4379">
                  <c:v>110.88625</c:v>
                </c:pt>
                <c:pt idx="4380">
                  <c:v>110.90185</c:v>
                </c:pt>
                <c:pt idx="4381">
                  <c:v>110.91864</c:v>
                </c:pt>
                <c:pt idx="4382">
                  <c:v>110.93783999999999</c:v>
                </c:pt>
                <c:pt idx="4383">
                  <c:v>110.95944</c:v>
                </c:pt>
                <c:pt idx="4384">
                  <c:v>110.97984</c:v>
                </c:pt>
                <c:pt idx="4385">
                  <c:v>110.99903999999999</c:v>
                </c:pt>
                <c:pt idx="4386">
                  <c:v>111.01703999999999</c:v>
                </c:pt>
                <c:pt idx="4387">
                  <c:v>111.03384</c:v>
                </c:pt>
                <c:pt idx="4388">
                  <c:v>111.05063</c:v>
                </c:pt>
                <c:pt idx="4389">
                  <c:v>111.06743</c:v>
                </c:pt>
                <c:pt idx="4390">
                  <c:v>111.08183</c:v>
                </c:pt>
                <c:pt idx="4391">
                  <c:v>111.09863</c:v>
                </c:pt>
                <c:pt idx="4392">
                  <c:v>111.11783</c:v>
                </c:pt>
                <c:pt idx="4393">
                  <c:v>111.14063</c:v>
                </c:pt>
                <c:pt idx="4394">
                  <c:v>111.16222999999999</c:v>
                </c:pt>
                <c:pt idx="4395">
                  <c:v>111.18263</c:v>
                </c:pt>
                <c:pt idx="4396">
                  <c:v>111.20062</c:v>
                </c:pt>
                <c:pt idx="4397">
                  <c:v>111.21622000000001</c:v>
                </c:pt>
                <c:pt idx="4398">
                  <c:v>111.23182</c:v>
                </c:pt>
                <c:pt idx="4399">
                  <c:v>111.24862</c:v>
                </c:pt>
                <c:pt idx="4400">
                  <c:v>111.26542000000001</c:v>
                </c:pt>
                <c:pt idx="4401">
                  <c:v>111.28462</c:v>
                </c:pt>
                <c:pt idx="4402">
                  <c:v>111.30382</c:v>
                </c:pt>
                <c:pt idx="4403">
                  <c:v>111.32541000000001</c:v>
                </c:pt>
                <c:pt idx="4404">
                  <c:v>111.34701</c:v>
                </c:pt>
                <c:pt idx="4405">
                  <c:v>111.36741000000001</c:v>
                </c:pt>
                <c:pt idx="4406">
                  <c:v>111.38540999999999</c:v>
                </c:pt>
                <c:pt idx="4407">
                  <c:v>111.40340999999999</c:v>
                </c:pt>
                <c:pt idx="4408">
                  <c:v>111.42021</c:v>
                </c:pt>
                <c:pt idx="4409">
                  <c:v>111.43821</c:v>
                </c:pt>
                <c:pt idx="4410">
                  <c:v>111.4562</c:v>
                </c:pt>
                <c:pt idx="4411">
                  <c:v>111.47539999999999</c:v>
                </c:pt>
                <c:pt idx="4412">
                  <c:v>111.49460000000001</c:v>
                </c:pt>
                <c:pt idx="4413">
                  <c:v>111.51260000000001</c:v>
                </c:pt>
                <c:pt idx="4414">
                  <c:v>111.53060000000001</c:v>
                </c:pt>
                <c:pt idx="4415">
                  <c:v>111.54859999999999</c:v>
                </c:pt>
                <c:pt idx="4416">
                  <c:v>111.5642</c:v>
                </c:pt>
                <c:pt idx="4417">
                  <c:v>111.57859999999999</c:v>
                </c:pt>
                <c:pt idx="4418">
                  <c:v>111.5894</c:v>
                </c:pt>
                <c:pt idx="4419">
                  <c:v>111.60259000000001</c:v>
                </c:pt>
                <c:pt idx="4420">
                  <c:v>111.61819</c:v>
                </c:pt>
                <c:pt idx="4421">
                  <c:v>111.63499</c:v>
                </c:pt>
                <c:pt idx="4422">
                  <c:v>111.65179000000001</c:v>
                </c:pt>
                <c:pt idx="4423">
                  <c:v>111.66619</c:v>
                </c:pt>
                <c:pt idx="4424">
                  <c:v>111.68059</c:v>
                </c:pt>
                <c:pt idx="4425">
                  <c:v>111.69499</c:v>
                </c:pt>
                <c:pt idx="4426">
                  <c:v>111.71178999999999</c:v>
                </c:pt>
                <c:pt idx="4427">
                  <c:v>111.72738</c:v>
                </c:pt>
                <c:pt idx="4428">
                  <c:v>111.74538</c:v>
                </c:pt>
                <c:pt idx="4429">
                  <c:v>111.76338</c:v>
                </c:pt>
                <c:pt idx="4430">
                  <c:v>111.78258</c:v>
                </c:pt>
                <c:pt idx="4431">
                  <c:v>111.80298000000001</c:v>
                </c:pt>
                <c:pt idx="4432">
                  <c:v>111.82218</c:v>
                </c:pt>
                <c:pt idx="4433">
                  <c:v>111.84138</c:v>
                </c:pt>
                <c:pt idx="4434">
                  <c:v>111.85938</c:v>
                </c:pt>
                <c:pt idx="4435">
                  <c:v>111.87737</c:v>
                </c:pt>
                <c:pt idx="4436">
                  <c:v>111.89537</c:v>
                </c:pt>
                <c:pt idx="4437">
                  <c:v>111.91457</c:v>
                </c:pt>
                <c:pt idx="4438">
                  <c:v>111.93257</c:v>
                </c:pt>
                <c:pt idx="4439">
                  <c:v>111.95177</c:v>
                </c:pt>
                <c:pt idx="4440">
                  <c:v>111.97096999999999</c:v>
                </c:pt>
                <c:pt idx="4441">
                  <c:v>111.99257</c:v>
                </c:pt>
                <c:pt idx="4442">
                  <c:v>112.01536</c:v>
                </c:pt>
                <c:pt idx="4443">
                  <c:v>112.03695999999999</c:v>
                </c:pt>
                <c:pt idx="4444">
                  <c:v>112.05616000000001</c:v>
                </c:pt>
                <c:pt idx="4445">
                  <c:v>112.07416000000001</c:v>
                </c:pt>
                <c:pt idx="4446">
                  <c:v>112.09096</c:v>
                </c:pt>
                <c:pt idx="4447">
                  <c:v>112.10896</c:v>
                </c:pt>
                <c:pt idx="4448">
                  <c:v>112.12696</c:v>
                </c:pt>
                <c:pt idx="4449">
                  <c:v>112.14494999999999</c:v>
                </c:pt>
                <c:pt idx="4450">
                  <c:v>112.16535</c:v>
                </c:pt>
                <c:pt idx="4451">
                  <c:v>112.18455</c:v>
                </c:pt>
                <c:pt idx="4452">
                  <c:v>112.20375</c:v>
                </c:pt>
                <c:pt idx="4453">
                  <c:v>112.22175</c:v>
                </c:pt>
                <c:pt idx="4454">
                  <c:v>112.23735000000001</c:v>
                </c:pt>
                <c:pt idx="4455">
                  <c:v>112.25295</c:v>
                </c:pt>
                <c:pt idx="4456">
                  <c:v>112.26855</c:v>
                </c:pt>
                <c:pt idx="4457">
                  <c:v>112.28534000000001</c:v>
                </c:pt>
                <c:pt idx="4458">
                  <c:v>112.30334000000001</c:v>
                </c:pt>
                <c:pt idx="4459">
                  <c:v>112.32134000000001</c:v>
                </c:pt>
                <c:pt idx="4460">
                  <c:v>112.33814</c:v>
                </c:pt>
                <c:pt idx="4461">
                  <c:v>112.35494</c:v>
                </c:pt>
                <c:pt idx="4462">
                  <c:v>112.37054000000001</c:v>
                </c:pt>
                <c:pt idx="4463">
                  <c:v>112.38614</c:v>
                </c:pt>
                <c:pt idx="4464">
                  <c:v>112.40174</c:v>
                </c:pt>
                <c:pt idx="4465">
                  <c:v>112.41853</c:v>
                </c:pt>
                <c:pt idx="4466">
                  <c:v>112.43293</c:v>
                </c:pt>
                <c:pt idx="4467">
                  <c:v>112.44853000000001</c:v>
                </c:pt>
                <c:pt idx="4468">
                  <c:v>112.46532999999999</c:v>
                </c:pt>
                <c:pt idx="4469">
                  <c:v>112.48453000000001</c:v>
                </c:pt>
                <c:pt idx="4470">
                  <c:v>112.50252999999999</c:v>
                </c:pt>
                <c:pt idx="4471">
                  <c:v>112.52052999999999</c:v>
                </c:pt>
                <c:pt idx="4472">
                  <c:v>112.53613</c:v>
                </c:pt>
                <c:pt idx="4473">
                  <c:v>112.55292</c:v>
                </c:pt>
                <c:pt idx="4474">
                  <c:v>112.56852000000001</c:v>
                </c:pt>
                <c:pt idx="4475">
                  <c:v>112.58532</c:v>
                </c:pt>
                <c:pt idx="4476">
                  <c:v>112.59972</c:v>
                </c:pt>
                <c:pt idx="4477">
                  <c:v>112.61651999999999</c:v>
                </c:pt>
                <c:pt idx="4478">
                  <c:v>112.63332</c:v>
                </c:pt>
                <c:pt idx="4479">
                  <c:v>112.65252</c:v>
                </c:pt>
                <c:pt idx="4480">
                  <c:v>112.67292</c:v>
                </c:pt>
                <c:pt idx="4481">
                  <c:v>112.69211</c:v>
                </c:pt>
                <c:pt idx="4482">
                  <c:v>112.71011</c:v>
                </c:pt>
                <c:pt idx="4483">
                  <c:v>112.72691</c:v>
                </c:pt>
                <c:pt idx="4484">
                  <c:v>112.74491</c:v>
                </c:pt>
                <c:pt idx="4485">
                  <c:v>112.76411</c:v>
                </c:pt>
                <c:pt idx="4486">
                  <c:v>112.78091000000001</c:v>
                </c:pt>
                <c:pt idx="4487">
                  <c:v>112.80011</c:v>
                </c:pt>
                <c:pt idx="4488">
                  <c:v>112.8193</c:v>
                </c:pt>
                <c:pt idx="4489">
                  <c:v>112.83969999999999</c:v>
                </c:pt>
                <c:pt idx="4490">
                  <c:v>112.85890000000001</c:v>
                </c:pt>
                <c:pt idx="4491">
                  <c:v>112.8781</c:v>
                </c:pt>
                <c:pt idx="4492">
                  <c:v>112.89490000000001</c:v>
                </c:pt>
                <c:pt idx="4493">
                  <c:v>112.9105</c:v>
                </c:pt>
                <c:pt idx="4494">
                  <c:v>112.92610000000001</c:v>
                </c:pt>
                <c:pt idx="4495">
                  <c:v>112.94289999999999</c:v>
                </c:pt>
                <c:pt idx="4496">
                  <c:v>112.95849</c:v>
                </c:pt>
                <c:pt idx="4497">
                  <c:v>112.97409</c:v>
                </c:pt>
                <c:pt idx="4498">
                  <c:v>112.98969</c:v>
                </c:pt>
                <c:pt idx="4499">
                  <c:v>113.00769</c:v>
                </c:pt>
                <c:pt idx="4500">
                  <c:v>113.02688999999999</c:v>
                </c:pt>
                <c:pt idx="4501">
                  <c:v>113.04609000000001</c:v>
                </c:pt>
                <c:pt idx="4502">
                  <c:v>113.06529</c:v>
                </c:pt>
                <c:pt idx="4503">
                  <c:v>113.08208999999999</c:v>
                </c:pt>
                <c:pt idx="4504">
                  <c:v>113.09887999999999</c:v>
                </c:pt>
                <c:pt idx="4505">
                  <c:v>113.11687999999999</c:v>
                </c:pt>
                <c:pt idx="4506">
                  <c:v>113.13608000000001</c:v>
                </c:pt>
                <c:pt idx="4507">
                  <c:v>113.15528</c:v>
                </c:pt>
                <c:pt idx="4508">
                  <c:v>113.17328000000001</c:v>
                </c:pt>
                <c:pt idx="4509">
                  <c:v>113.19128000000001</c:v>
                </c:pt>
                <c:pt idx="4510">
                  <c:v>113.20928000000001</c:v>
                </c:pt>
                <c:pt idx="4511">
                  <c:v>113.22607000000001</c:v>
                </c:pt>
                <c:pt idx="4512">
                  <c:v>113.24527</c:v>
                </c:pt>
                <c:pt idx="4513">
                  <c:v>113.26447</c:v>
                </c:pt>
                <c:pt idx="4514">
                  <c:v>113.28367</c:v>
                </c:pt>
                <c:pt idx="4515">
                  <c:v>113.30526999999999</c:v>
                </c:pt>
                <c:pt idx="4516">
                  <c:v>113.32687</c:v>
                </c:pt>
                <c:pt idx="4517">
                  <c:v>113.34847000000001</c:v>
                </c:pt>
                <c:pt idx="4518">
                  <c:v>113.36766</c:v>
                </c:pt>
                <c:pt idx="4519">
                  <c:v>113.38446</c:v>
                </c:pt>
                <c:pt idx="4520">
                  <c:v>113.39886</c:v>
                </c:pt>
                <c:pt idx="4521">
                  <c:v>113.41206</c:v>
                </c:pt>
                <c:pt idx="4522">
                  <c:v>113.42646000000001</c:v>
                </c:pt>
                <c:pt idx="4523">
                  <c:v>113.44086</c:v>
                </c:pt>
                <c:pt idx="4524">
                  <c:v>113.45646000000001</c:v>
                </c:pt>
                <c:pt idx="4525">
                  <c:v>113.47206</c:v>
                </c:pt>
                <c:pt idx="4526">
                  <c:v>113.49006</c:v>
                </c:pt>
                <c:pt idx="4527">
                  <c:v>113.50924999999999</c:v>
                </c:pt>
                <c:pt idx="4528">
                  <c:v>113.52845000000001</c:v>
                </c:pt>
                <c:pt idx="4529">
                  <c:v>113.54765</c:v>
                </c:pt>
                <c:pt idx="4530">
                  <c:v>113.56565000000001</c:v>
                </c:pt>
                <c:pt idx="4531">
                  <c:v>113.58244999999999</c:v>
                </c:pt>
                <c:pt idx="4532">
                  <c:v>113.59805</c:v>
                </c:pt>
                <c:pt idx="4533">
                  <c:v>113.61605</c:v>
                </c:pt>
                <c:pt idx="4534">
                  <c:v>113.63284</c:v>
                </c:pt>
                <c:pt idx="4535">
                  <c:v>113.65204</c:v>
                </c:pt>
                <c:pt idx="4536">
                  <c:v>113.67004</c:v>
                </c:pt>
                <c:pt idx="4537">
                  <c:v>113.68924</c:v>
                </c:pt>
                <c:pt idx="4538">
                  <c:v>113.70724</c:v>
                </c:pt>
                <c:pt idx="4539">
                  <c:v>113.72763999999999</c:v>
                </c:pt>
                <c:pt idx="4540">
                  <c:v>113.74563999999999</c:v>
                </c:pt>
                <c:pt idx="4541">
                  <c:v>113.76364</c:v>
                </c:pt>
                <c:pt idx="4542">
                  <c:v>113.78283</c:v>
                </c:pt>
                <c:pt idx="4543">
                  <c:v>113.80203</c:v>
                </c:pt>
                <c:pt idx="4544">
                  <c:v>113.82123</c:v>
                </c:pt>
                <c:pt idx="4545">
                  <c:v>113.84162999999999</c:v>
                </c:pt>
                <c:pt idx="4546">
                  <c:v>113.86083000000001</c:v>
                </c:pt>
                <c:pt idx="4547">
                  <c:v>113.87763</c:v>
                </c:pt>
                <c:pt idx="4548">
                  <c:v>113.89563</c:v>
                </c:pt>
                <c:pt idx="4549">
                  <c:v>113.91242</c:v>
                </c:pt>
                <c:pt idx="4550">
                  <c:v>113.92802</c:v>
                </c:pt>
                <c:pt idx="4551">
                  <c:v>113.94122</c:v>
                </c:pt>
                <c:pt idx="4552">
                  <c:v>113.95562</c:v>
                </c:pt>
                <c:pt idx="4553">
                  <c:v>113.97122</c:v>
                </c:pt>
                <c:pt idx="4554">
                  <c:v>113.98922</c:v>
                </c:pt>
                <c:pt idx="4555">
                  <c:v>114.00962</c:v>
                </c:pt>
                <c:pt idx="4556">
                  <c:v>114.03001999999999</c:v>
                </c:pt>
                <c:pt idx="4557">
                  <c:v>114.04801</c:v>
                </c:pt>
                <c:pt idx="4558">
                  <c:v>114.06601000000001</c:v>
                </c:pt>
                <c:pt idx="4559">
                  <c:v>114.08161</c:v>
                </c:pt>
                <c:pt idx="4560">
                  <c:v>114.09601000000001</c:v>
                </c:pt>
                <c:pt idx="4561">
                  <c:v>114.11041</c:v>
                </c:pt>
                <c:pt idx="4562">
                  <c:v>114.12361</c:v>
                </c:pt>
                <c:pt idx="4563">
                  <c:v>114.13921000000001</c:v>
                </c:pt>
                <c:pt idx="4564">
                  <c:v>114.15600999999999</c:v>
                </c:pt>
                <c:pt idx="4565">
                  <c:v>114.17401</c:v>
                </c:pt>
                <c:pt idx="4566">
                  <c:v>114.1908</c:v>
                </c:pt>
                <c:pt idx="4567">
                  <c:v>114.2064</c:v>
                </c:pt>
                <c:pt idx="4568">
                  <c:v>114.2208</c:v>
                </c:pt>
                <c:pt idx="4569">
                  <c:v>114.23520000000001</c:v>
                </c:pt>
                <c:pt idx="4570">
                  <c:v>114.2496</c:v>
                </c:pt>
                <c:pt idx="4571">
                  <c:v>114.2676</c:v>
                </c:pt>
                <c:pt idx="4572">
                  <c:v>114.2856</c:v>
                </c:pt>
                <c:pt idx="4573">
                  <c:v>114.3048</c:v>
                </c:pt>
                <c:pt idx="4574">
                  <c:v>114.32279</c:v>
                </c:pt>
                <c:pt idx="4575">
                  <c:v>114.34319000000001</c:v>
                </c:pt>
                <c:pt idx="4576">
                  <c:v>114.36239</c:v>
                </c:pt>
                <c:pt idx="4577">
                  <c:v>114.37918999999999</c:v>
                </c:pt>
                <c:pt idx="4578">
                  <c:v>114.39479</c:v>
                </c:pt>
                <c:pt idx="4579">
                  <c:v>114.40919</c:v>
                </c:pt>
                <c:pt idx="4580">
                  <c:v>114.42479</c:v>
                </c:pt>
                <c:pt idx="4581">
                  <c:v>114.44159000000001</c:v>
                </c:pt>
                <c:pt idx="4582">
                  <c:v>114.46198</c:v>
                </c:pt>
                <c:pt idx="4583">
                  <c:v>114.48358</c:v>
                </c:pt>
                <c:pt idx="4584">
                  <c:v>114.50398</c:v>
                </c:pt>
                <c:pt idx="4585">
                  <c:v>114.52318</c:v>
                </c:pt>
                <c:pt idx="4586">
                  <c:v>114.54237999999999</c:v>
                </c:pt>
                <c:pt idx="4587">
                  <c:v>114.56037999999999</c:v>
                </c:pt>
                <c:pt idx="4588">
                  <c:v>114.57718</c:v>
                </c:pt>
                <c:pt idx="4589">
                  <c:v>114.59277</c:v>
                </c:pt>
                <c:pt idx="4590">
                  <c:v>114.60836999999999</c:v>
                </c:pt>
                <c:pt idx="4591">
                  <c:v>114.62517</c:v>
                </c:pt>
                <c:pt idx="4592">
                  <c:v>114.64437</c:v>
                </c:pt>
                <c:pt idx="4593">
                  <c:v>114.66477</c:v>
                </c:pt>
                <c:pt idx="4594">
                  <c:v>114.68517</c:v>
                </c:pt>
                <c:pt idx="4595">
                  <c:v>114.70556999999999</c:v>
                </c:pt>
                <c:pt idx="4596">
                  <c:v>114.72356000000001</c:v>
                </c:pt>
                <c:pt idx="4597">
                  <c:v>114.74036</c:v>
                </c:pt>
                <c:pt idx="4598">
                  <c:v>114.75596</c:v>
                </c:pt>
                <c:pt idx="4599">
                  <c:v>114.77036</c:v>
                </c:pt>
                <c:pt idx="4600">
                  <c:v>114.78596</c:v>
                </c:pt>
                <c:pt idx="4601">
                  <c:v>114.80155999999999</c:v>
                </c:pt>
                <c:pt idx="4602">
                  <c:v>114.81836</c:v>
                </c:pt>
                <c:pt idx="4603">
                  <c:v>114.83636</c:v>
                </c:pt>
                <c:pt idx="4604">
                  <c:v>114.85436</c:v>
                </c:pt>
                <c:pt idx="4605">
                  <c:v>114.87115</c:v>
                </c:pt>
                <c:pt idx="4606">
                  <c:v>114.88795</c:v>
                </c:pt>
                <c:pt idx="4607">
                  <c:v>114.90355</c:v>
                </c:pt>
                <c:pt idx="4608">
                  <c:v>114.91915</c:v>
                </c:pt>
                <c:pt idx="4609">
                  <c:v>114.93474999999999</c:v>
                </c:pt>
                <c:pt idx="4610">
                  <c:v>114.95035</c:v>
                </c:pt>
                <c:pt idx="4611">
                  <c:v>114.96835</c:v>
                </c:pt>
                <c:pt idx="4612">
                  <c:v>114.98635</c:v>
                </c:pt>
                <c:pt idx="4613">
                  <c:v>115.00554</c:v>
                </c:pt>
                <c:pt idx="4614">
                  <c:v>115.02234</c:v>
                </c:pt>
                <c:pt idx="4615">
                  <c:v>115.03914</c:v>
                </c:pt>
                <c:pt idx="4616">
                  <c:v>115.05474</c:v>
                </c:pt>
                <c:pt idx="4617">
                  <c:v>115.07034</c:v>
                </c:pt>
                <c:pt idx="4618">
                  <c:v>115.08714000000001</c:v>
                </c:pt>
                <c:pt idx="4619">
                  <c:v>115.10514000000001</c:v>
                </c:pt>
                <c:pt idx="4620">
                  <c:v>115.12554</c:v>
                </c:pt>
                <c:pt idx="4621">
                  <c:v>115.14593000000001</c:v>
                </c:pt>
                <c:pt idx="4622">
                  <c:v>115.16392999999999</c:v>
                </c:pt>
                <c:pt idx="4623">
                  <c:v>115.18192999999999</c:v>
                </c:pt>
                <c:pt idx="4624">
                  <c:v>115.19753</c:v>
                </c:pt>
                <c:pt idx="4625">
                  <c:v>115.21073</c:v>
                </c:pt>
                <c:pt idx="4626">
                  <c:v>115.22393</c:v>
                </c:pt>
                <c:pt idx="4627">
                  <c:v>115.23712999999999</c:v>
                </c:pt>
                <c:pt idx="4628">
                  <c:v>115.25393</c:v>
                </c:pt>
                <c:pt idx="4629">
                  <c:v>115.27552</c:v>
                </c:pt>
                <c:pt idx="4630">
                  <c:v>115.29832</c:v>
                </c:pt>
                <c:pt idx="4631">
                  <c:v>115.32232</c:v>
                </c:pt>
                <c:pt idx="4632">
                  <c:v>115.34272</c:v>
                </c:pt>
                <c:pt idx="4633">
                  <c:v>115.36072</c:v>
                </c:pt>
                <c:pt idx="4634">
                  <c:v>115.37752</c:v>
                </c:pt>
                <c:pt idx="4635">
                  <c:v>115.39431999999999</c:v>
                </c:pt>
                <c:pt idx="4636">
                  <c:v>115.40991</c:v>
                </c:pt>
                <c:pt idx="4637">
                  <c:v>115.42791</c:v>
                </c:pt>
                <c:pt idx="4638">
                  <c:v>115.44711</c:v>
                </c:pt>
                <c:pt idx="4639">
                  <c:v>115.46751</c:v>
                </c:pt>
                <c:pt idx="4640">
                  <c:v>115.49030999999999</c:v>
                </c:pt>
                <c:pt idx="4641">
                  <c:v>115.51191</c:v>
                </c:pt>
                <c:pt idx="4642">
                  <c:v>115.53111</c:v>
                </c:pt>
                <c:pt idx="4643">
                  <c:v>115.5479</c:v>
                </c:pt>
                <c:pt idx="4644">
                  <c:v>115.56229999999999</c:v>
                </c:pt>
                <c:pt idx="4645">
                  <c:v>115.5779</c:v>
                </c:pt>
                <c:pt idx="4646">
                  <c:v>115.59350000000001</c:v>
                </c:pt>
                <c:pt idx="4647">
                  <c:v>115.6091</c:v>
                </c:pt>
                <c:pt idx="4648">
                  <c:v>115.6271</c:v>
                </c:pt>
                <c:pt idx="4649">
                  <c:v>115.6451</c:v>
                </c:pt>
                <c:pt idx="4650">
                  <c:v>115.6619</c:v>
                </c:pt>
                <c:pt idx="4651">
                  <c:v>115.67749000000001</c:v>
                </c:pt>
                <c:pt idx="4652">
                  <c:v>115.69309</c:v>
                </c:pt>
                <c:pt idx="4653">
                  <c:v>115.70629</c:v>
                </c:pt>
                <c:pt idx="4654">
                  <c:v>115.71948999999999</c:v>
                </c:pt>
                <c:pt idx="4655">
                  <c:v>115.73269000000001</c:v>
                </c:pt>
                <c:pt idx="4656">
                  <c:v>115.74829</c:v>
                </c:pt>
                <c:pt idx="4657">
                  <c:v>115.76629</c:v>
                </c:pt>
                <c:pt idx="4658">
                  <c:v>115.78668999999999</c:v>
                </c:pt>
                <c:pt idx="4659">
                  <c:v>115.80828</c:v>
                </c:pt>
                <c:pt idx="4660">
                  <c:v>115.82628</c:v>
                </c:pt>
                <c:pt idx="4661">
                  <c:v>115.84428</c:v>
                </c:pt>
                <c:pt idx="4662">
                  <c:v>115.85868000000001</c:v>
                </c:pt>
                <c:pt idx="4663">
                  <c:v>115.87428</c:v>
                </c:pt>
                <c:pt idx="4664">
                  <c:v>115.88867999999999</c:v>
                </c:pt>
                <c:pt idx="4665">
                  <c:v>115.90428</c:v>
                </c:pt>
                <c:pt idx="4666">
                  <c:v>115.92108</c:v>
                </c:pt>
                <c:pt idx="4667">
                  <c:v>115.94148</c:v>
                </c:pt>
                <c:pt idx="4668">
                  <c:v>115.96187</c:v>
                </c:pt>
                <c:pt idx="4669">
                  <c:v>115.98107</c:v>
                </c:pt>
                <c:pt idx="4670">
                  <c:v>115.99787000000001</c:v>
                </c:pt>
                <c:pt idx="4671">
                  <c:v>116.01467</c:v>
                </c:pt>
                <c:pt idx="4672">
                  <c:v>116.02786999999999</c:v>
                </c:pt>
                <c:pt idx="4673">
                  <c:v>116.04347</c:v>
                </c:pt>
                <c:pt idx="4674">
                  <c:v>116.05907000000001</c:v>
                </c:pt>
                <c:pt idx="4675">
                  <c:v>116.07586999999999</c:v>
                </c:pt>
                <c:pt idx="4676">
                  <c:v>116.09386000000001</c:v>
                </c:pt>
                <c:pt idx="4677">
                  <c:v>116.11306</c:v>
                </c:pt>
                <c:pt idx="4678">
                  <c:v>116.13346</c:v>
                </c:pt>
                <c:pt idx="4679">
                  <c:v>116.15385999999999</c:v>
                </c:pt>
                <c:pt idx="4680">
                  <c:v>116.17186</c:v>
                </c:pt>
                <c:pt idx="4681">
                  <c:v>116.18866</c:v>
                </c:pt>
                <c:pt idx="4682">
                  <c:v>116.20426</c:v>
                </c:pt>
                <c:pt idx="4683">
                  <c:v>116.22105000000001</c:v>
                </c:pt>
                <c:pt idx="4684">
                  <c:v>116.23905000000001</c:v>
                </c:pt>
                <c:pt idx="4685">
                  <c:v>116.25945</c:v>
                </c:pt>
                <c:pt idx="4686">
                  <c:v>116.27865</c:v>
                </c:pt>
                <c:pt idx="4687">
                  <c:v>116.29904999999999</c:v>
                </c:pt>
                <c:pt idx="4688">
                  <c:v>116.31704999999999</c:v>
                </c:pt>
                <c:pt idx="4689">
                  <c:v>116.33505</c:v>
                </c:pt>
                <c:pt idx="4690">
                  <c:v>116.35065</c:v>
                </c:pt>
                <c:pt idx="4691">
                  <c:v>116.36503999999999</c:v>
                </c:pt>
                <c:pt idx="4692">
                  <c:v>116.38064</c:v>
                </c:pt>
                <c:pt idx="4693">
                  <c:v>116.39624000000001</c:v>
                </c:pt>
                <c:pt idx="4694">
                  <c:v>116.41424000000001</c:v>
                </c:pt>
                <c:pt idx="4695">
                  <c:v>116.43223999999999</c:v>
                </c:pt>
                <c:pt idx="4696">
                  <c:v>116.44904</c:v>
                </c:pt>
                <c:pt idx="4697">
                  <c:v>116.46584</c:v>
                </c:pt>
                <c:pt idx="4698">
                  <c:v>116.48144000000001</c:v>
                </c:pt>
                <c:pt idx="4699">
                  <c:v>116.49703</c:v>
                </c:pt>
                <c:pt idx="4700">
                  <c:v>116.51143</c:v>
                </c:pt>
                <c:pt idx="4701">
                  <c:v>116.52583</c:v>
                </c:pt>
                <c:pt idx="4702">
                  <c:v>116.54022999999999</c:v>
                </c:pt>
                <c:pt idx="4703">
                  <c:v>116.55583</c:v>
                </c:pt>
                <c:pt idx="4704">
                  <c:v>116.57263</c:v>
                </c:pt>
                <c:pt idx="4705">
                  <c:v>116.59303</c:v>
                </c:pt>
                <c:pt idx="4706">
                  <c:v>116.61223</c:v>
                </c:pt>
                <c:pt idx="4707">
                  <c:v>116.63142000000001</c:v>
                </c:pt>
                <c:pt idx="4708">
                  <c:v>116.64702</c:v>
                </c:pt>
                <c:pt idx="4709">
                  <c:v>116.66262</c:v>
                </c:pt>
                <c:pt idx="4710">
                  <c:v>116.67822</c:v>
                </c:pt>
                <c:pt idx="4711">
                  <c:v>116.69262000000001</c:v>
                </c:pt>
                <c:pt idx="4712">
                  <c:v>116.70822</c:v>
                </c:pt>
                <c:pt idx="4713">
                  <c:v>116.72502</c:v>
                </c:pt>
                <c:pt idx="4714">
                  <c:v>116.74062000000001</c:v>
                </c:pt>
                <c:pt idx="4715">
                  <c:v>116.75981</c:v>
                </c:pt>
                <c:pt idx="4716">
                  <c:v>116.78021</c:v>
                </c:pt>
                <c:pt idx="4717">
                  <c:v>116.80061000000001</c:v>
                </c:pt>
                <c:pt idx="4718">
                  <c:v>116.81981</c:v>
                </c:pt>
                <c:pt idx="4719">
                  <c:v>116.83541</c:v>
                </c:pt>
                <c:pt idx="4720">
                  <c:v>116.84981000000001</c:v>
                </c:pt>
                <c:pt idx="4721">
                  <c:v>116.86421</c:v>
                </c:pt>
                <c:pt idx="4722">
                  <c:v>116.87981000000001</c:v>
                </c:pt>
                <c:pt idx="4723">
                  <c:v>116.89660000000001</c:v>
                </c:pt>
                <c:pt idx="4724">
                  <c:v>116.91459999999999</c:v>
                </c:pt>
                <c:pt idx="4725">
                  <c:v>116.935</c:v>
                </c:pt>
                <c:pt idx="4726">
                  <c:v>116.9554</c:v>
                </c:pt>
                <c:pt idx="4727">
                  <c:v>116.977</c:v>
                </c:pt>
                <c:pt idx="4728">
                  <c:v>116.9974</c:v>
                </c:pt>
                <c:pt idx="4729">
                  <c:v>117.01779999999999</c:v>
                </c:pt>
                <c:pt idx="4730">
                  <c:v>117.03579000000001</c:v>
                </c:pt>
                <c:pt idx="4731">
                  <c:v>117.05259</c:v>
                </c:pt>
                <c:pt idx="4732">
                  <c:v>117.06819</c:v>
                </c:pt>
                <c:pt idx="4733">
                  <c:v>117.08619</c:v>
                </c:pt>
                <c:pt idx="4734">
                  <c:v>117.10419</c:v>
                </c:pt>
                <c:pt idx="4735">
                  <c:v>117.12219</c:v>
                </c:pt>
                <c:pt idx="4736">
                  <c:v>117.14259</c:v>
                </c:pt>
                <c:pt idx="4737">
                  <c:v>117.16179</c:v>
                </c:pt>
                <c:pt idx="4738">
                  <c:v>117.18098000000001</c:v>
                </c:pt>
                <c:pt idx="4739">
                  <c:v>117.19898000000001</c:v>
                </c:pt>
                <c:pt idx="4740">
                  <c:v>117.21578</c:v>
                </c:pt>
                <c:pt idx="4741">
                  <c:v>117.23378</c:v>
                </c:pt>
                <c:pt idx="4742">
                  <c:v>117.25297999999999</c:v>
                </c:pt>
                <c:pt idx="4743">
                  <c:v>117.27218000000001</c:v>
                </c:pt>
                <c:pt idx="4744">
                  <c:v>117.29018000000001</c:v>
                </c:pt>
                <c:pt idx="4745">
                  <c:v>117.30817</c:v>
                </c:pt>
                <c:pt idx="4746">
                  <c:v>117.32496999999999</c:v>
                </c:pt>
                <c:pt idx="4747">
                  <c:v>117.34177</c:v>
                </c:pt>
                <c:pt idx="4748">
                  <c:v>117.35857</c:v>
                </c:pt>
                <c:pt idx="4749">
                  <c:v>117.37537</c:v>
                </c:pt>
                <c:pt idx="4750">
                  <c:v>117.38977</c:v>
                </c:pt>
                <c:pt idx="4751">
                  <c:v>117.40297</c:v>
                </c:pt>
                <c:pt idx="4752">
                  <c:v>117.41616999999999</c:v>
                </c:pt>
                <c:pt idx="4753">
                  <c:v>117.42937000000001</c:v>
                </c:pt>
                <c:pt idx="4754">
                  <c:v>117.44376</c:v>
                </c:pt>
                <c:pt idx="4755">
                  <c:v>117.45936</c:v>
                </c:pt>
                <c:pt idx="4756">
                  <c:v>117.47376</c:v>
                </c:pt>
                <c:pt idx="4757">
                  <c:v>117.48815999999999</c:v>
                </c:pt>
                <c:pt idx="4758">
                  <c:v>117.50376</c:v>
                </c:pt>
                <c:pt idx="4759">
                  <c:v>117.52056</c:v>
                </c:pt>
                <c:pt idx="4760">
                  <c:v>117.53736000000001</c:v>
                </c:pt>
                <c:pt idx="4761">
                  <c:v>117.55416</c:v>
                </c:pt>
                <c:pt idx="4762">
                  <c:v>117.57096</c:v>
                </c:pt>
                <c:pt idx="4763">
                  <c:v>117.58775</c:v>
                </c:pt>
                <c:pt idx="4764">
                  <c:v>117.60455</c:v>
                </c:pt>
                <c:pt idx="4765">
                  <c:v>117.62255</c:v>
                </c:pt>
                <c:pt idx="4766">
                  <c:v>117.64055</c:v>
                </c:pt>
                <c:pt idx="4767">
                  <c:v>117.65855000000001</c:v>
                </c:pt>
                <c:pt idx="4768">
                  <c:v>117.67775</c:v>
                </c:pt>
                <c:pt idx="4769">
                  <c:v>117.69575</c:v>
                </c:pt>
                <c:pt idx="4770">
                  <c:v>117.71494</c:v>
                </c:pt>
                <c:pt idx="4771">
                  <c:v>117.73294</c:v>
                </c:pt>
                <c:pt idx="4772">
                  <c:v>117.75094</c:v>
                </c:pt>
                <c:pt idx="4773">
                  <c:v>117.76894</c:v>
                </c:pt>
                <c:pt idx="4774">
                  <c:v>117.78574</c:v>
                </c:pt>
                <c:pt idx="4775">
                  <c:v>117.80374</c:v>
                </c:pt>
                <c:pt idx="4776">
                  <c:v>117.82174000000001</c:v>
                </c:pt>
                <c:pt idx="4777">
                  <c:v>117.83734</c:v>
                </c:pt>
                <c:pt idx="4778">
                  <c:v>117.85293</c:v>
                </c:pt>
                <c:pt idx="4779">
                  <c:v>117.86973</c:v>
                </c:pt>
                <c:pt idx="4780">
                  <c:v>117.89013</c:v>
                </c:pt>
                <c:pt idx="4781">
                  <c:v>117.91173000000001</c:v>
                </c:pt>
                <c:pt idx="4782">
                  <c:v>117.93213</c:v>
                </c:pt>
                <c:pt idx="4783">
                  <c:v>117.95253</c:v>
                </c:pt>
                <c:pt idx="4784">
                  <c:v>117.96933</c:v>
                </c:pt>
                <c:pt idx="4785">
                  <c:v>117.98612</c:v>
                </c:pt>
                <c:pt idx="4786">
                  <c:v>118.00292</c:v>
                </c:pt>
                <c:pt idx="4787">
                  <c:v>118.01852</c:v>
                </c:pt>
                <c:pt idx="4788">
                  <c:v>118.03292</c:v>
                </c:pt>
                <c:pt idx="4789">
                  <c:v>118.04732</c:v>
                </c:pt>
                <c:pt idx="4790">
                  <c:v>118.06292000000001</c:v>
                </c:pt>
                <c:pt idx="4791">
                  <c:v>118.08092000000001</c:v>
                </c:pt>
                <c:pt idx="4792">
                  <c:v>118.09892000000001</c:v>
                </c:pt>
                <c:pt idx="4793">
                  <c:v>118.11691999999999</c:v>
                </c:pt>
                <c:pt idx="4794">
                  <c:v>118.13370999999999</c:v>
                </c:pt>
                <c:pt idx="4795">
                  <c:v>118.15051</c:v>
                </c:pt>
                <c:pt idx="4796">
                  <c:v>118.16611</c:v>
                </c:pt>
                <c:pt idx="4797">
                  <c:v>118.18291000000001</c:v>
                </c:pt>
                <c:pt idx="4798">
                  <c:v>118.19971</c:v>
                </c:pt>
                <c:pt idx="4799">
                  <c:v>118.21890999999999</c:v>
                </c:pt>
                <c:pt idx="4800">
                  <c:v>118.23690999999999</c:v>
                </c:pt>
                <c:pt idx="4801">
                  <c:v>118.2561</c:v>
                </c:pt>
                <c:pt idx="4802">
                  <c:v>118.2765</c:v>
                </c:pt>
                <c:pt idx="4803">
                  <c:v>118.2945</c:v>
                </c:pt>
                <c:pt idx="4804">
                  <c:v>118.31010000000001</c:v>
                </c:pt>
                <c:pt idx="4805">
                  <c:v>118.3233</c:v>
                </c:pt>
                <c:pt idx="4806">
                  <c:v>118.3365</c:v>
                </c:pt>
                <c:pt idx="4807">
                  <c:v>118.3509</c:v>
                </c:pt>
                <c:pt idx="4808">
                  <c:v>118.3665</c:v>
                </c:pt>
                <c:pt idx="4809">
                  <c:v>118.38330000000001</c:v>
                </c:pt>
                <c:pt idx="4810">
                  <c:v>118.40009000000001</c:v>
                </c:pt>
                <c:pt idx="4811">
                  <c:v>118.41809000000001</c:v>
                </c:pt>
                <c:pt idx="4812">
                  <c:v>118.43489</c:v>
                </c:pt>
                <c:pt idx="4813">
                  <c:v>118.45169</c:v>
                </c:pt>
                <c:pt idx="4814">
                  <c:v>118.46849</c:v>
                </c:pt>
                <c:pt idx="4815">
                  <c:v>118.48289</c:v>
                </c:pt>
                <c:pt idx="4816">
                  <c:v>118.49729000000001</c:v>
                </c:pt>
                <c:pt idx="4817">
                  <c:v>118.51289</c:v>
                </c:pt>
                <c:pt idx="4818">
                  <c:v>118.52968</c:v>
                </c:pt>
                <c:pt idx="4819">
                  <c:v>118.54888</c:v>
                </c:pt>
                <c:pt idx="4820">
                  <c:v>118.56807999999999</c:v>
                </c:pt>
                <c:pt idx="4821">
                  <c:v>118.58608</c:v>
                </c:pt>
                <c:pt idx="4822">
                  <c:v>118.60168</c:v>
                </c:pt>
                <c:pt idx="4823">
                  <c:v>118.61727999999999</c:v>
                </c:pt>
                <c:pt idx="4824">
                  <c:v>118.63288</c:v>
                </c:pt>
                <c:pt idx="4825">
                  <c:v>118.65088</c:v>
                </c:pt>
                <c:pt idx="4826">
                  <c:v>118.66767</c:v>
                </c:pt>
                <c:pt idx="4827">
                  <c:v>118.68687</c:v>
                </c:pt>
                <c:pt idx="4828">
                  <c:v>118.70607</c:v>
                </c:pt>
                <c:pt idx="4829">
                  <c:v>118.72767</c:v>
                </c:pt>
                <c:pt idx="4830">
                  <c:v>118.74927</c:v>
                </c:pt>
                <c:pt idx="4831">
                  <c:v>118.76967</c:v>
                </c:pt>
                <c:pt idx="4832">
                  <c:v>118.78767000000001</c:v>
                </c:pt>
                <c:pt idx="4833">
                  <c:v>118.80446000000001</c:v>
                </c:pt>
                <c:pt idx="4834">
                  <c:v>118.82246000000001</c:v>
                </c:pt>
                <c:pt idx="4835">
                  <c:v>118.83926</c:v>
                </c:pt>
                <c:pt idx="4836">
                  <c:v>118.85726</c:v>
                </c:pt>
                <c:pt idx="4837">
                  <c:v>118.87406</c:v>
                </c:pt>
                <c:pt idx="4838">
                  <c:v>118.88966000000001</c:v>
                </c:pt>
                <c:pt idx="4839">
                  <c:v>118.90766000000001</c:v>
                </c:pt>
                <c:pt idx="4840">
                  <c:v>118.92565999999999</c:v>
                </c:pt>
                <c:pt idx="4841">
                  <c:v>118.94365000000001</c:v>
                </c:pt>
                <c:pt idx="4842">
                  <c:v>118.96044999999999</c:v>
                </c:pt>
                <c:pt idx="4843">
                  <c:v>118.97725</c:v>
                </c:pt>
                <c:pt idx="4844">
                  <c:v>118.99285</c:v>
                </c:pt>
                <c:pt idx="4845">
                  <c:v>119.00845</c:v>
                </c:pt>
                <c:pt idx="4846">
                  <c:v>119.02285000000001</c:v>
                </c:pt>
                <c:pt idx="4847">
                  <c:v>119.03845</c:v>
                </c:pt>
                <c:pt idx="4848">
                  <c:v>119.05525</c:v>
                </c:pt>
                <c:pt idx="4849">
                  <c:v>119.07444</c:v>
                </c:pt>
                <c:pt idx="4850">
                  <c:v>119.09124</c:v>
                </c:pt>
                <c:pt idx="4851">
                  <c:v>119.10804</c:v>
                </c:pt>
                <c:pt idx="4852">
                  <c:v>119.12363999999999</c:v>
                </c:pt>
                <c:pt idx="4853">
                  <c:v>119.13684000000001</c:v>
                </c:pt>
                <c:pt idx="4854">
                  <c:v>119.15004</c:v>
                </c:pt>
                <c:pt idx="4855">
                  <c:v>119.16444</c:v>
                </c:pt>
                <c:pt idx="4856">
                  <c:v>119.18004000000001</c:v>
                </c:pt>
                <c:pt idx="4857">
                  <c:v>119.19683999999999</c:v>
                </c:pt>
                <c:pt idx="4858">
                  <c:v>119.21483000000001</c:v>
                </c:pt>
                <c:pt idx="4859">
                  <c:v>119.23283000000001</c:v>
                </c:pt>
                <c:pt idx="4860">
                  <c:v>119.24963</c:v>
                </c:pt>
                <c:pt idx="4861">
                  <c:v>119.26643</c:v>
                </c:pt>
                <c:pt idx="4862">
                  <c:v>119.28323</c:v>
                </c:pt>
                <c:pt idx="4863">
                  <c:v>119.29883</c:v>
                </c:pt>
                <c:pt idx="4864">
                  <c:v>119.31323</c:v>
                </c:pt>
                <c:pt idx="4865">
                  <c:v>119.32763</c:v>
                </c:pt>
                <c:pt idx="4866">
                  <c:v>119.34322</c:v>
                </c:pt>
                <c:pt idx="4867">
                  <c:v>119.36242</c:v>
                </c:pt>
                <c:pt idx="4868">
                  <c:v>119.38162</c:v>
                </c:pt>
                <c:pt idx="4869">
                  <c:v>119.40082</c:v>
                </c:pt>
                <c:pt idx="4870">
                  <c:v>119.42001999999999</c:v>
                </c:pt>
                <c:pt idx="4871">
                  <c:v>119.43801999999999</c:v>
                </c:pt>
                <c:pt idx="4872">
                  <c:v>119.45602</c:v>
                </c:pt>
                <c:pt idx="4873">
                  <c:v>119.47402</c:v>
                </c:pt>
                <c:pt idx="4874">
                  <c:v>119.49081</c:v>
                </c:pt>
                <c:pt idx="4875">
                  <c:v>119.50761</c:v>
                </c:pt>
                <c:pt idx="4876">
                  <c:v>119.52441</c:v>
                </c:pt>
                <c:pt idx="4877">
                  <c:v>119.54481</c:v>
                </c:pt>
                <c:pt idx="4878">
                  <c:v>119.56401</c:v>
                </c:pt>
                <c:pt idx="4879">
                  <c:v>119.58441000000001</c:v>
                </c:pt>
                <c:pt idx="4880">
                  <c:v>119.60361</c:v>
                </c:pt>
                <c:pt idx="4881">
                  <c:v>119.6216</c:v>
                </c:pt>
                <c:pt idx="4882">
                  <c:v>119.6384</c:v>
                </c:pt>
                <c:pt idx="4883">
                  <c:v>119.65519999999999</c:v>
                </c:pt>
                <c:pt idx="4884">
                  <c:v>119.67319999999999</c:v>
                </c:pt>
                <c:pt idx="4885">
                  <c:v>119.69</c:v>
                </c:pt>
                <c:pt idx="4886">
                  <c:v>119.70440000000001</c:v>
                </c:pt>
                <c:pt idx="4887">
                  <c:v>119.72</c:v>
                </c:pt>
                <c:pt idx="4888">
                  <c:v>119.73560000000001</c:v>
                </c:pt>
                <c:pt idx="4889">
                  <c:v>119.75239000000001</c:v>
                </c:pt>
                <c:pt idx="4890">
                  <c:v>119.76679</c:v>
                </c:pt>
                <c:pt idx="4891">
                  <c:v>119.78119</c:v>
                </c:pt>
                <c:pt idx="4892">
                  <c:v>119.79559</c:v>
                </c:pt>
                <c:pt idx="4893">
                  <c:v>119.81119</c:v>
                </c:pt>
                <c:pt idx="4894">
                  <c:v>119.82799</c:v>
                </c:pt>
                <c:pt idx="4895">
                  <c:v>119.84599</c:v>
                </c:pt>
                <c:pt idx="4896">
                  <c:v>119.86399</c:v>
                </c:pt>
                <c:pt idx="4897">
                  <c:v>119.88199</c:v>
                </c:pt>
                <c:pt idx="4898">
                  <c:v>119.89998</c:v>
                </c:pt>
                <c:pt idx="4899">
                  <c:v>119.91918</c:v>
                </c:pt>
                <c:pt idx="4900">
                  <c:v>119.93478</c:v>
                </c:pt>
                <c:pt idx="4901">
                  <c:v>119.95038</c:v>
                </c:pt>
                <c:pt idx="4902">
                  <c:v>119.96478</c:v>
                </c:pt>
                <c:pt idx="4903">
                  <c:v>119.98157999999999</c:v>
                </c:pt>
                <c:pt idx="4904">
                  <c:v>119.99957999999999</c:v>
                </c:pt>
                <c:pt idx="4905">
                  <c:v>120.01878000000001</c:v>
                </c:pt>
                <c:pt idx="4906">
                  <c:v>120.03677</c:v>
                </c:pt>
                <c:pt idx="4907">
                  <c:v>120.05237</c:v>
                </c:pt>
                <c:pt idx="4908">
                  <c:v>120.06677000000001</c:v>
                </c:pt>
                <c:pt idx="4909">
                  <c:v>120.08117</c:v>
                </c:pt>
                <c:pt idx="4910">
                  <c:v>120.09677000000001</c:v>
                </c:pt>
                <c:pt idx="4911">
                  <c:v>120.11357</c:v>
                </c:pt>
                <c:pt idx="4912">
                  <c:v>120.12917</c:v>
                </c:pt>
                <c:pt idx="4913">
                  <c:v>120.14476999999999</c:v>
                </c:pt>
                <c:pt idx="4914">
                  <c:v>120.16155999999999</c:v>
                </c:pt>
                <c:pt idx="4915">
                  <c:v>120.17956</c:v>
                </c:pt>
                <c:pt idx="4916">
                  <c:v>120.19756</c:v>
                </c:pt>
                <c:pt idx="4917">
                  <c:v>120.21436</c:v>
                </c:pt>
                <c:pt idx="4918">
                  <c:v>120.22996000000001</c:v>
                </c:pt>
                <c:pt idx="4919">
                  <c:v>120.24675999999999</c:v>
                </c:pt>
                <c:pt idx="4920">
                  <c:v>120.26356</c:v>
                </c:pt>
                <c:pt idx="4921">
                  <c:v>120.28156</c:v>
                </c:pt>
                <c:pt idx="4922">
                  <c:v>120.29955</c:v>
                </c:pt>
                <c:pt idx="4923">
                  <c:v>120.31874999999999</c:v>
                </c:pt>
                <c:pt idx="4924">
                  <c:v>120.33795000000001</c:v>
                </c:pt>
                <c:pt idx="4925">
                  <c:v>120.35835</c:v>
                </c:pt>
                <c:pt idx="4926">
                  <c:v>120.37875</c:v>
                </c:pt>
                <c:pt idx="4927">
                  <c:v>120.39675</c:v>
                </c:pt>
                <c:pt idx="4928">
                  <c:v>120.41235</c:v>
                </c:pt>
                <c:pt idx="4929">
                  <c:v>120.42795</c:v>
                </c:pt>
                <c:pt idx="4930">
                  <c:v>120.44354</c:v>
                </c:pt>
                <c:pt idx="4931">
                  <c:v>120.46034</c:v>
                </c:pt>
                <c:pt idx="4932">
                  <c:v>120.47834</c:v>
                </c:pt>
                <c:pt idx="4933">
                  <c:v>120.49754</c:v>
                </c:pt>
                <c:pt idx="4934">
                  <c:v>120.51674</c:v>
                </c:pt>
                <c:pt idx="4935">
                  <c:v>120.53594</c:v>
                </c:pt>
                <c:pt idx="4936">
                  <c:v>120.55513999999999</c:v>
                </c:pt>
                <c:pt idx="4937">
                  <c:v>120.57313000000001</c:v>
                </c:pt>
                <c:pt idx="4938">
                  <c:v>120.58993</c:v>
                </c:pt>
                <c:pt idx="4939">
                  <c:v>120.60673</c:v>
                </c:pt>
                <c:pt idx="4940">
                  <c:v>120.62233000000001</c:v>
                </c:pt>
                <c:pt idx="4941">
                  <c:v>120.64153</c:v>
                </c:pt>
                <c:pt idx="4942">
                  <c:v>120.66193</c:v>
                </c:pt>
                <c:pt idx="4943">
                  <c:v>120.68232999999999</c:v>
                </c:pt>
                <c:pt idx="4944">
                  <c:v>120.70153000000001</c:v>
                </c:pt>
                <c:pt idx="4945">
                  <c:v>120.71832000000001</c:v>
                </c:pt>
                <c:pt idx="4946">
                  <c:v>120.73392</c:v>
                </c:pt>
                <c:pt idx="4947">
                  <c:v>120.74832000000001</c:v>
                </c:pt>
                <c:pt idx="4948">
                  <c:v>120.76152</c:v>
                </c:pt>
                <c:pt idx="4949">
                  <c:v>120.77592</c:v>
                </c:pt>
                <c:pt idx="4950">
                  <c:v>120.78912</c:v>
                </c:pt>
                <c:pt idx="4951">
                  <c:v>120.80472</c:v>
                </c:pt>
                <c:pt idx="4952">
                  <c:v>120.82272</c:v>
                </c:pt>
                <c:pt idx="4953">
                  <c:v>120.84071</c:v>
                </c:pt>
                <c:pt idx="4954">
                  <c:v>120.85871</c:v>
                </c:pt>
                <c:pt idx="4955">
                  <c:v>120.87551000000001</c:v>
                </c:pt>
                <c:pt idx="4956">
                  <c:v>120.89111</c:v>
                </c:pt>
                <c:pt idx="4957">
                  <c:v>120.90671</c:v>
                </c:pt>
                <c:pt idx="4958">
                  <c:v>120.92231</c:v>
                </c:pt>
                <c:pt idx="4959">
                  <c:v>120.93791</c:v>
                </c:pt>
                <c:pt idx="4960">
                  <c:v>120.95471000000001</c:v>
                </c:pt>
                <c:pt idx="4961">
                  <c:v>120.97271000000001</c:v>
                </c:pt>
                <c:pt idx="4962">
                  <c:v>120.9907</c:v>
                </c:pt>
                <c:pt idx="4963">
                  <c:v>121.0099</c:v>
                </c:pt>
                <c:pt idx="4964">
                  <c:v>121.0291</c:v>
                </c:pt>
                <c:pt idx="4965">
                  <c:v>121.0459</c:v>
                </c:pt>
                <c:pt idx="4966">
                  <c:v>121.06270000000001</c:v>
                </c:pt>
                <c:pt idx="4967">
                  <c:v>121.0783</c:v>
                </c:pt>
                <c:pt idx="4968">
                  <c:v>121.0963</c:v>
                </c:pt>
                <c:pt idx="4969">
                  <c:v>121.11429</c:v>
                </c:pt>
                <c:pt idx="4970">
                  <c:v>121.13469000000001</c:v>
                </c:pt>
                <c:pt idx="4971">
                  <c:v>121.15389</c:v>
                </c:pt>
                <c:pt idx="4972">
                  <c:v>121.17189</c:v>
                </c:pt>
                <c:pt idx="4973">
                  <c:v>121.18989000000001</c:v>
                </c:pt>
                <c:pt idx="4974">
                  <c:v>121.20668999999999</c:v>
                </c:pt>
                <c:pt idx="4975">
                  <c:v>121.22229</c:v>
                </c:pt>
                <c:pt idx="4976">
                  <c:v>121.23788999999999</c:v>
                </c:pt>
                <c:pt idx="4977">
                  <c:v>121.25228</c:v>
                </c:pt>
                <c:pt idx="4978">
                  <c:v>121.26908</c:v>
                </c:pt>
                <c:pt idx="4979">
                  <c:v>121.28708</c:v>
                </c:pt>
                <c:pt idx="4980">
                  <c:v>121.30508</c:v>
                </c:pt>
                <c:pt idx="4981">
                  <c:v>121.32428</c:v>
                </c:pt>
                <c:pt idx="4982">
                  <c:v>121.34228</c:v>
                </c:pt>
                <c:pt idx="4983">
                  <c:v>121.35908000000001</c:v>
                </c:pt>
                <c:pt idx="4984">
                  <c:v>121.37468</c:v>
                </c:pt>
                <c:pt idx="4985">
                  <c:v>121.39027</c:v>
                </c:pt>
                <c:pt idx="4986">
                  <c:v>121.40707</c:v>
                </c:pt>
                <c:pt idx="4987">
                  <c:v>121.42267</c:v>
                </c:pt>
                <c:pt idx="4988">
                  <c:v>121.43947</c:v>
                </c:pt>
                <c:pt idx="4989">
                  <c:v>121.45747</c:v>
                </c:pt>
                <c:pt idx="4990">
                  <c:v>121.47667</c:v>
                </c:pt>
                <c:pt idx="4991">
                  <c:v>121.49587</c:v>
                </c:pt>
                <c:pt idx="4992">
                  <c:v>121.51267</c:v>
                </c:pt>
                <c:pt idx="4993">
                  <c:v>121.52826</c:v>
                </c:pt>
                <c:pt idx="4994">
                  <c:v>121.54266</c:v>
                </c:pt>
                <c:pt idx="4995">
                  <c:v>121.55706000000001</c:v>
                </c:pt>
                <c:pt idx="4996">
                  <c:v>121.57266</c:v>
                </c:pt>
                <c:pt idx="4997">
                  <c:v>121.58705999999999</c:v>
                </c:pt>
                <c:pt idx="4998">
                  <c:v>121.60146</c:v>
                </c:pt>
                <c:pt idx="4999">
                  <c:v>121.61706</c:v>
                </c:pt>
                <c:pt idx="5000">
                  <c:v>121.63386</c:v>
                </c:pt>
                <c:pt idx="5001">
                  <c:v>121.65306</c:v>
                </c:pt>
                <c:pt idx="5002">
                  <c:v>121.67104999999999</c:v>
                </c:pt>
                <c:pt idx="5003">
                  <c:v>121.68665</c:v>
                </c:pt>
                <c:pt idx="5004">
                  <c:v>121.69985</c:v>
                </c:pt>
                <c:pt idx="5005">
                  <c:v>121.71425000000001</c:v>
                </c:pt>
                <c:pt idx="5006">
                  <c:v>121.72865</c:v>
                </c:pt>
                <c:pt idx="5007">
                  <c:v>121.74545000000001</c:v>
                </c:pt>
                <c:pt idx="5008">
                  <c:v>121.76345000000001</c:v>
                </c:pt>
                <c:pt idx="5009">
                  <c:v>121.78265</c:v>
                </c:pt>
                <c:pt idx="5010">
                  <c:v>121.80064</c:v>
                </c:pt>
                <c:pt idx="5011">
                  <c:v>121.81623999999999</c:v>
                </c:pt>
                <c:pt idx="5012">
                  <c:v>121.83184</c:v>
                </c:pt>
                <c:pt idx="5013">
                  <c:v>121.84623999999999</c:v>
                </c:pt>
                <c:pt idx="5014">
                  <c:v>121.85944000000001</c:v>
                </c:pt>
                <c:pt idx="5015">
                  <c:v>121.87504</c:v>
                </c:pt>
                <c:pt idx="5016">
                  <c:v>121.89064</c:v>
                </c:pt>
                <c:pt idx="5017">
                  <c:v>121.91104</c:v>
                </c:pt>
                <c:pt idx="5018">
                  <c:v>121.93263</c:v>
                </c:pt>
                <c:pt idx="5019">
                  <c:v>121.95423</c:v>
                </c:pt>
                <c:pt idx="5020">
                  <c:v>121.97463</c:v>
                </c:pt>
                <c:pt idx="5021">
                  <c:v>121.99263000000001</c:v>
                </c:pt>
                <c:pt idx="5022">
                  <c:v>122.00942999999999</c:v>
                </c:pt>
                <c:pt idx="5023">
                  <c:v>122.02743</c:v>
                </c:pt>
                <c:pt idx="5024">
                  <c:v>122.04662999999999</c:v>
                </c:pt>
                <c:pt idx="5025">
                  <c:v>122.06462000000001</c:v>
                </c:pt>
                <c:pt idx="5026">
                  <c:v>122.08382</c:v>
                </c:pt>
                <c:pt idx="5027">
                  <c:v>122.10422</c:v>
                </c:pt>
                <c:pt idx="5028">
                  <c:v>122.12582</c:v>
                </c:pt>
                <c:pt idx="5029">
                  <c:v>122.14622</c:v>
                </c:pt>
                <c:pt idx="5030">
                  <c:v>122.16422</c:v>
                </c:pt>
                <c:pt idx="5031">
                  <c:v>122.18102</c:v>
                </c:pt>
                <c:pt idx="5032">
                  <c:v>122.19542</c:v>
                </c:pt>
                <c:pt idx="5033">
                  <c:v>122.20981</c:v>
                </c:pt>
                <c:pt idx="5034">
                  <c:v>122.22421</c:v>
                </c:pt>
                <c:pt idx="5035">
                  <c:v>122.23741</c:v>
                </c:pt>
                <c:pt idx="5036">
                  <c:v>122.25181000000001</c:v>
                </c:pt>
                <c:pt idx="5037">
                  <c:v>122.26861</c:v>
                </c:pt>
                <c:pt idx="5038">
                  <c:v>122.28661</c:v>
                </c:pt>
                <c:pt idx="5039">
                  <c:v>122.30580999999999</c:v>
                </c:pt>
                <c:pt idx="5040">
                  <c:v>122.32380999999999</c:v>
                </c:pt>
                <c:pt idx="5041">
                  <c:v>122.34180000000001</c:v>
                </c:pt>
                <c:pt idx="5042">
                  <c:v>122.3574</c:v>
                </c:pt>
                <c:pt idx="5043">
                  <c:v>122.373</c:v>
                </c:pt>
                <c:pt idx="5044">
                  <c:v>122.38979999999999</c:v>
                </c:pt>
                <c:pt idx="5045">
                  <c:v>122.4054</c:v>
                </c:pt>
                <c:pt idx="5046">
                  <c:v>122.42100000000001</c:v>
                </c:pt>
                <c:pt idx="5047">
                  <c:v>122.4366</c:v>
                </c:pt>
                <c:pt idx="5048">
                  <c:v>122.4522</c:v>
                </c:pt>
                <c:pt idx="5049">
                  <c:v>122.46899999999999</c:v>
                </c:pt>
                <c:pt idx="5050">
                  <c:v>122.48578999999999</c:v>
                </c:pt>
                <c:pt idx="5051">
                  <c:v>122.50019</c:v>
                </c:pt>
                <c:pt idx="5052">
                  <c:v>122.51339</c:v>
                </c:pt>
                <c:pt idx="5053">
                  <c:v>122.52779</c:v>
                </c:pt>
                <c:pt idx="5054">
                  <c:v>122.54219000000001</c:v>
                </c:pt>
                <c:pt idx="5055">
                  <c:v>122.55898999999999</c:v>
                </c:pt>
                <c:pt idx="5056">
                  <c:v>122.57819000000001</c:v>
                </c:pt>
                <c:pt idx="5057">
                  <c:v>122.59619000000001</c:v>
                </c:pt>
                <c:pt idx="5058">
                  <c:v>122.61418</c:v>
                </c:pt>
                <c:pt idx="5059">
                  <c:v>122.63097999999999</c:v>
                </c:pt>
                <c:pt idx="5060">
                  <c:v>122.64658</c:v>
                </c:pt>
                <c:pt idx="5061">
                  <c:v>122.66338</c:v>
                </c:pt>
                <c:pt idx="5062">
                  <c:v>122.68017999999999</c:v>
                </c:pt>
                <c:pt idx="5063">
                  <c:v>122.69817999999999</c:v>
                </c:pt>
                <c:pt idx="5064">
                  <c:v>122.71738000000001</c:v>
                </c:pt>
                <c:pt idx="5065">
                  <c:v>122.73778</c:v>
                </c:pt>
                <c:pt idx="5066">
                  <c:v>122.75817000000001</c:v>
                </c:pt>
                <c:pt idx="5067">
                  <c:v>122.77857</c:v>
                </c:pt>
                <c:pt idx="5068">
                  <c:v>122.79777</c:v>
                </c:pt>
                <c:pt idx="5069">
                  <c:v>122.81457</c:v>
                </c:pt>
                <c:pt idx="5070">
                  <c:v>122.83017</c:v>
                </c:pt>
                <c:pt idx="5071">
                  <c:v>122.84577</c:v>
                </c:pt>
                <c:pt idx="5072">
                  <c:v>122.86136999999999</c:v>
                </c:pt>
                <c:pt idx="5073">
                  <c:v>122.87577</c:v>
                </c:pt>
                <c:pt idx="5074">
                  <c:v>122.89256</c:v>
                </c:pt>
                <c:pt idx="5075">
                  <c:v>122.91176</c:v>
                </c:pt>
                <c:pt idx="5076">
                  <c:v>122.93216</c:v>
                </c:pt>
                <c:pt idx="5077">
                  <c:v>122.95135999999999</c:v>
                </c:pt>
                <c:pt idx="5078">
                  <c:v>122.96816</c:v>
                </c:pt>
                <c:pt idx="5079">
                  <c:v>122.98256000000001</c:v>
                </c:pt>
                <c:pt idx="5080">
                  <c:v>122.99456000000001</c:v>
                </c:pt>
                <c:pt idx="5081">
                  <c:v>123.00776</c:v>
                </c:pt>
                <c:pt idx="5082">
                  <c:v>123.02095</c:v>
                </c:pt>
                <c:pt idx="5083">
                  <c:v>123.03534999999999</c:v>
                </c:pt>
                <c:pt idx="5084">
                  <c:v>123.05215</c:v>
                </c:pt>
                <c:pt idx="5085">
                  <c:v>123.07135</c:v>
                </c:pt>
                <c:pt idx="5086">
                  <c:v>123.09054999999999</c:v>
                </c:pt>
                <c:pt idx="5087">
                  <c:v>123.11095</c:v>
                </c:pt>
                <c:pt idx="5088">
                  <c:v>123.12895</c:v>
                </c:pt>
                <c:pt idx="5089">
                  <c:v>123.14455</c:v>
                </c:pt>
                <c:pt idx="5090">
                  <c:v>123.15774</c:v>
                </c:pt>
                <c:pt idx="5091">
                  <c:v>123.17094</c:v>
                </c:pt>
                <c:pt idx="5092">
                  <c:v>123.18534</c:v>
                </c:pt>
                <c:pt idx="5093">
                  <c:v>123.20214</c:v>
                </c:pt>
                <c:pt idx="5094">
                  <c:v>123.22014</c:v>
                </c:pt>
                <c:pt idx="5095">
                  <c:v>123.23934</c:v>
                </c:pt>
                <c:pt idx="5096">
                  <c:v>123.25614</c:v>
                </c:pt>
                <c:pt idx="5097">
                  <c:v>123.27173999999999</c:v>
                </c:pt>
                <c:pt idx="5098">
                  <c:v>123.28614</c:v>
                </c:pt>
                <c:pt idx="5099">
                  <c:v>123.29933</c:v>
                </c:pt>
                <c:pt idx="5100">
                  <c:v>123.31133</c:v>
                </c:pt>
                <c:pt idx="5101">
                  <c:v>123.32453</c:v>
                </c:pt>
                <c:pt idx="5102">
                  <c:v>123.33893</c:v>
                </c:pt>
                <c:pt idx="5103">
                  <c:v>123.35572999999999</c:v>
                </c:pt>
                <c:pt idx="5104">
                  <c:v>123.37372999999999</c:v>
                </c:pt>
                <c:pt idx="5105">
                  <c:v>123.39293000000001</c:v>
                </c:pt>
                <c:pt idx="5106">
                  <c:v>123.40973</c:v>
                </c:pt>
                <c:pt idx="5107">
                  <c:v>123.42652</c:v>
                </c:pt>
                <c:pt idx="5108">
                  <c:v>123.44212</c:v>
                </c:pt>
                <c:pt idx="5109">
                  <c:v>123.45652</c:v>
                </c:pt>
                <c:pt idx="5110">
                  <c:v>123.47212</c:v>
                </c:pt>
                <c:pt idx="5111">
                  <c:v>123.48772</c:v>
                </c:pt>
                <c:pt idx="5112">
                  <c:v>123.50452</c:v>
                </c:pt>
                <c:pt idx="5113">
                  <c:v>123.52372</c:v>
                </c:pt>
                <c:pt idx="5114">
                  <c:v>123.54412000000001</c:v>
                </c:pt>
                <c:pt idx="5115">
                  <c:v>123.56571</c:v>
                </c:pt>
                <c:pt idx="5116">
                  <c:v>123.58490999999999</c:v>
                </c:pt>
                <c:pt idx="5117">
                  <c:v>123.60171</c:v>
                </c:pt>
                <c:pt idx="5118">
                  <c:v>123.61611000000001</c:v>
                </c:pt>
                <c:pt idx="5119">
                  <c:v>123.63291</c:v>
                </c:pt>
                <c:pt idx="5120">
                  <c:v>123.65091</c:v>
                </c:pt>
                <c:pt idx="5121">
                  <c:v>123.66891</c:v>
                </c:pt>
                <c:pt idx="5122">
                  <c:v>123.68810999999999</c:v>
                </c:pt>
                <c:pt idx="5123">
                  <c:v>123.7073</c:v>
                </c:pt>
                <c:pt idx="5124">
                  <c:v>123.7289</c:v>
                </c:pt>
                <c:pt idx="5125">
                  <c:v>123.7505</c:v>
                </c:pt>
                <c:pt idx="5126">
                  <c:v>123.7697</c:v>
                </c:pt>
                <c:pt idx="5127">
                  <c:v>123.7865</c:v>
                </c:pt>
                <c:pt idx="5128">
                  <c:v>123.8021</c:v>
                </c:pt>
                <c:pt idx="5129">
                  <c:v>123.8177</c:v>
                </c:pt>
                <c:pt idx="5130">
                  <c:v>123.83208999999999</c:v>
                </c:pt>
                <c:pt idx="5131">
                  <c:v>123.84769</c:v>
                </c:pt>
                <c:pt idx="5132">
                  <c:v>123.86208999999999</c:v>
                </c:pt>
                <c:pt idx="5133">
                  <c:v>123.87889</c:v>
                </c:pt>
                <c:pt idx="5134">
                  <c:v>123.89689</c:v>
                </c:pt>
                <c:pt idx="5135">
                  <c:v>123.91609</c:v>
                </c:pt>
                <c:pt idx="5136">
                  <c:v>123.93409</c:v>
                </c:pt>
                <c:pt idx="5137">
                  <c:v>123.95089</c:v>
                </c:pt>
                <c:pt idx="5138">
                  <c:v>123.96648999999999</c:v>
                </c:pt>
                <c:pt idx="5139">
                  <c:v>123.98088</c:v>
                </c:pt>
                <c:pt idx="5140">
                  <c:v>123.99527999999999</c:v>
                </c:pt>
                <c:pt idx="5141">
                  <c:v>124.01088</c:v>
                </c:pt>
                <c:pt idx="5142">
                  <c:v>124.02768</c:v>
                </c:pt>
                <c:pt idx="5143">
                  <c:v>124.04568</c:v>
                </c:pt>
                <c:pt idx="5144">
                  <c:v>124.06247999999999</c:v>
                </c:pt>
                <c:pt idx="5145">
                  <c:v>124.07808</c:v>
                </c:pt>
                <c:pt idx="5146">
                  <c:v>124.09247999999999</c:v>
                </c:pt>
                <c:pt idx="5147">
                  <c:v>124.10567</c:v>
                </c:pt>
                <c:pt idx="5148">
                  <c:v>124.11887</c:v>
                </c:pt>
                <c:pt idx="5149">
                  <c:v>124.13327</c:v>
                </c:pt>
                <c:pt idx="5150">
                  <c:v>124.15007</c:v>
                </c:pt>
                <c:pt idx="5151">
                  <c:v>124.16927</c:v>
                </c:pt>
                <c:pt idx="5152">
                  <c:v>124.18847</c:v>
                </c:pt>
                <c:pt idx="5153">
                  <c:v>124.20887</c:v>
                </c:pt>
                <c:pt idx="5154">
                  <c:v>124.22807</c:v>
                </c:pt>
                <c:pt idx="5155">
                  <c:v>124.24366000000001</c:v>
                </c:pt>
                <c:pt idx="5156">
                  <c:v>124.25926</c:v>
                </c:pt>
                <c:pt idx="5157">
                  <c:v>124.27486</c:v>
                </c:pt>
                <c:pt idx="5158">
                  <c:v>124.29046</c:v>
                </c:pt>
                <c:pt idx="5159">
                  <c:v>124.30606</c:v>
                </c:pt>
                <c:pt idx="5160">
                  <c:v>124.32286000000001</c:v>
                </c:pt>
                <c:pt idx="5161">
                  <c:v>124.34206</c:v>
                </c:pt>
                <c:pt idx="5162">
                  <c:v>124.36485999999999</c:v>
                </c:pt>
                <c:pt idx="5163">
                  <c:v>124.38885000000001</c:v>
                </c:pt>
                <c:pt idx="5164">
                  <c:v>124.41045</c:v>
                </c:pt>
                <c:pt idx="5165">
                  <c:v>124.42965</c:v>
                </c:pt>
                <c:pt idx="5166">
                  <c:v>124.44645</c:v>
                </c:pt>
                <c:pt idx="5167">
                  <c:v>124.46084999999999</c:v>
                </c:pt>
                <c:pt idx="5168">
                  <c:v>124.47645</c:v>
                </c:pt>
                <c:pt idx="5169">
                  <c:v>124.49325</c:v>
                </c:pt>
                <c:pt idx="5170">
                  <c:v>124.51005000000001</c:v>
                </c:pt>
                <c:pt idx="5171">
                  <c:v>124.52804</c:v>
                </c:pt>
                <c:pt idx="5172">
                  <c:v>124.54604</c:v>
                </c:pt>
                <c:pt idx="5173">
                  <c:v>124.56524</c:v>
                </c:pt>
                <c:pt idx="5174">
                  <c:v>124.58324</c:v>
                </c:pt>
                <c:pt idx="5175">
                  <c:v>124.60004000000001</c:v>
                </c:pt>
                <c:pt idx="5176">
                  <c:v>124.61564</c:v>
                </c:pt>
                <c:pt idx="5177">
                  <c:v>124.62884</c:v>
                </c:pt>
                <c:pt idx="5178">
                  <c:v>124.64203999999999</c:v>
                </c:pt>
                <c:pt idx="5179">
                  <c:v>124.65403000000001</c:v>
                </c:pt>
                <c:pt idx="5180">
                  <c:v>124.66723</c:v>
                </c:pt>
                <c:pt idx="5181">
                  <c:v>124.68403000000001</c:v>
                </c:pt>
                <c:pt idx="5182">
                  <c:v>124.70202999999999</c:v>
                </c:pt>
                <c:pt idx="5183">
                  <c:v>124.72002999999999</c:v>
                </c:pt>
                <c:pt idx="5184">
                  <c:v>124.73923000000001</c:v>
                </c:pt>
                <c:pt idx="5185">
                  <c:v>124.75843</c:v>
                </c:pt>
                <c:pt idx="5186">
                  <c:v>124.77522999999999</c:v>
                </c:pt>
                <c:pt idx="5187">
                  <c:v>124.79201999999999</c:v>
                </c:pt>
                <c:pt idx="5188">
                  <c:v>124.81001999999999</c:v>
                </c:pt>
                <c:pt idx="5189">
                  <c:v>124.82802</c:v>
                </c:pt>
                <c:pt idx="5190">
                  <c:v>124.84721999999999</c:v>
                </c:pt>
                <c:pt idx="5191">
                  <c:v>124.86642000000001</c:v>
                </c:pt>
                <c:pt idx="5192">
                  <c:v>124.88442000000001</c:v>
                </c:pt>
                <c:pt idx="5193">
                  <c:v>124.90122</c:v>
                </c:pt>
                <c:pt idx="5194">
                  <c:v>124.91442000000001</c:v>
                </c:pt>
                <c:pt idx="5195">
                  <c:v>124.92401</c:v>
                </c:pt>
                <c:pt idx="5196">
                  <c:v>124.93241</c:v>
                </c:pt>
                <c:pt idx="5197">
                  <c:v>124.94201</c:v>
                </c:pt>
                <c:pt idx="5198">
                  <c:v>124.95401</c:v>
                </c:pt>
                <c:pt idx="5199">
                  <c:v>124.97081</c:v>
                </c:pt>
                <c:pt idx="5200">
                  <c:v>124.99121</c:v>
                </c:pt>
                <c:pt idx="5201">
                  <c:v>125.01281</c:v>
                </c:pt>
                <c:pt idx="5202">
                  <c:v>125.03201</c:v>
                </c:pt>
                <c:pt idx="5203">
                  <c:v>125.05001</c:v>
                </c:pt>
                <c:pt idx="5204">
                  <c:v>125.06319999999999</c:v>
                </c:pt>
                <c:pt idx="5205">
                  <c:v>125.0752</c:v>
                </c:pt>
                <c:pt idx="5206">
                  <c:v>125.08839999999999</c:v>
                </c:pt>
                <c:pt idx="5207">
                  <c:v>125.104</c:v>
                </c:pt>
                <c:pt idx="5208">
                  <c:v>125.1232</c:v>
                </c:pt>
                <c:pt idx="5209">
                  <c:v>125.1448</c:v>
                </c:pt>
                <c:pt idx="5210">
                  <c:v>125.1664</c:v>
                </c:pt>
                <c:pt idx="5211">
                  <c:v>125.188</c:v>
                </c:pt>
                <c:pt idx="5212">
                  <c:v>125.20599</c:v>
                </c:pt>
                <c:pt idx="5213">
                  <c:v>125.22159000000001</c:v>
                </c:pt>
                <c:pt idx="5214">
                  <c:v>125.23479</c:v>
                </c:pt>
                <c:pt idx="5215">
                  <c:v>125.24679</c:v>
                </c:pt>
                <c:pt idx="5216">
                  <c:v>125.25999</c:v>
                </c:pt>
                <c:pt idx="5217">
                  <c:v>125.27439</c:v>
                </c:pt>
                <c:pt idx="5218">
                  <c:v>125.28999</c:v>
                </c:pt>
                <c:pt idx="5219">
                  <c:v>125.30919</c:v>
                </c:pt>
                <c:pt idx="5220">
                  <c:v>125.32838</c:v>
                </c:pt>
                <c:pt idx="5221">
                  <c:v>125.34878</c:v>
                </c:pt>
                <c:pt idx="5222">
                  <c:v>125.36678000000001</c:v>
                </c:pt>
                <c:pt idx="5223">
                  <c:v>125.38238</c:v>
                </c:pt>
                <c:pt idx="5224">
                  <c:v>125.39558</c:v>
                </c:pt>
                <c:pt idx="5225">
                  <c:v>125.40998</c:v>
                </c:pt>
                <c:pt idx="5226">
                  <c:v>125.42438</c:v>
                </c:pt>
                <c:pt idx="5227">
                  <c:v>125.44598000000001</c:v>
                </c:pt>
                <c:pt idx="5228">
                  <c:v>125.46877000000001</c:v>
                </c:pt>
                <c:pt idx="5229">
                  <c:v>125.49157</c:v>
                </c:pt>
                <c:pt idx="5230">
                  <c:v>125.51197000000001</c:v>
                </c:pt>
                <c:pt idx="5231">
                  <c:v>125.53117</c:v>
                </c:pt>
                <c:pt idx="5232">
                  <c:v>125.54677</c:v>
                </c:pt>
                <c:pt idx="5233">
                  <c:v>125.56117</c:v>
                </c:pt>
                <c:pt idx="5234">
                  <c:v>125.57437</c:v>
                </c:pt>
                <c:pt idx="5235">
                  <c:v>125.58996999999999</c:v>
                </c:pt>
                <c:pt idx="5236">
                  <c:v>125.60675999999999</c:v>
                </c:pt>
                <c:pt idx="5237">
                  <c:v>125.62596000000001</c:v>
                </c:pt>
                <c:pt idx="5238">
                  <c:v>125.64636</c:v>
                </c:pt>
                <c:pt idx="5239">
                  <c:v>125.66556</c:v>
                </c:pt>
                <c:pt idx="5240">
                  <c:v>125.68236</c:v>
                </c:pt>
                <c:pt idx="5241">
                  <c:v>125.69436</c:v>
                </c:pt>
                <c:pt idx="5242">
                  <c:v>125.70516000000001</c:v>
                </c:pt>
                <c:pt idx="5243">
                  <c:v>125.71476</c:v>
                </c:pt>
                <c:pt idx="5244">
                  <c:v>125.72676</c:v>
                </c:pt>
                <c:pt idx="5245">
                  <c:v>125.74235</c:v>
                </c:pt>
                <c:pt idx="5246">
                  <c:v>125.76035</c:v>
                </c:pt>
                <c:pt idx="5247">
                  <c:v>125.78075</c:v>
                </c:pt>
                <c:pt idx="5248">
                  <c:v>125.79995</c:v>
                </c:pt>
                <c:pt idx="5249">
                  <c:v>125.81795</c:v>
                </c:pt>
                <c:pt idx="5250">
                  <c:v>125.83355</c:v>
                </c:pt>
                <c:pt idx="5251">
                  <c:v>125.84795</c:v>
                </c:pt>
                <c:pt idx="5252">
                  <c:v>125.86114999999999</c:v>
                </c:pt>
                <c:pt idx="5253">
                  <c:v>125.87434</c:v>
                </c:pt>
                <c:pt idx="5254">
                  <c:v>125.88994</c:v>
                </c:pt>
                <c:pt idx="5255">
                  <c:v>125.90913999999999</c:v>
                </c:pt>
                <c:pt idx="5256">
                  <c:v>125.92954</c:v>
                </c:pt>
                <c:pt idx="5257">
                  <c:v>125.95114</c:v>
                </c:pt>
                <c:pt idx="5258">
                  <c:v>125.97154</c:v>
                </c:pt>
                <c:pt idx="5259">
                  <c:v>125.98833999999999</c:v>
                </c:pt>
                <c:pt idx="5260">
                  <c:v>126.00394</c:v>
                </c:pt>
                <c:pt idx="5261">
                  <c:v>126.01712999999999</c:v>
                </c:pt>
                <c:pt idx="5262">
                  <c:v>126.03153</c:v>
                </c:pt>
                <c:pt idx="5263">
                  <c:v>126.04593</c:v>
                </c:pt>
                <c:pt idx="5264">
                  <c:v>126.06513</c:v>
                </c:pt>
                <c:pt idx="5265">
                  <c:v>126.08793</c:v>
                </c:pt>
                <c:pt idx="5266">
                  <c:v>126.11193</c:v>
                </c:pt>
                <c:pt idx="5267">
                  <c:v>126.13473</c:v>
                </c:pt>
                <c:pt idx="5268">
                  <c:v>126.15272</c:v>
                </c:pt>
                <c:pt idx="5269">
                  <c:v>126.16831999999999</c:v>
                </c:pt>
                <c:pt idx="5270">
                  <c:v>126.18152000000001</c:v>
                </c:pt>
                <c:pt idx="5271">
                  <c:v>126.19232</c:v>
                </c:pt>
                <c:pt idx="5272">
                  <c:v>126.20432</c:v>
                </c:pt>
                <c:pt idx="5273">
                  <c:v>126.21992</c:v>
                </c:pt>
                <c:pt idx="5274">
                  <c:v>126.23912</c:v>
                </c:pt>
                <c:pt idx="5275">
                  <c:v>126.26192</c:v>
                </c:pt>
                <c:pt idx="5276">
                  <c:v>126.28471</c:v>
                </c:pt>
                <c:pt idx="5277">
                  <c:v>126.30511</c:v>
                </c:pt>
                <c:pt idx="5278">
                  <c:v>126.32431</c:v>
                </c:pt>
                <c:pt idx="5279">
                  <c:v>126.33871000000001</c:v>
                </c:pt>
                <c:pt idx="5280">
                  <c:v>126.35071000000001</c:v>
                </c:pt>
                <c:pt idx="5281">
                  <c:v>126.36391</c:v>
                </c:pt>
                <c:pt idx="5282">
                  <c:v>126.37831</c:v>
                </c:pt>
                <c:pt idx="5283">
                  <c:v>126.39511</c:v>
                </c:pt>
                <c:pt idx="5284">
                  <c:v>126.41311</c:v>
                </c:pt>
                <c:pt idx="5285">
                  <c:v>126.4335</c:v>
                </c:pt>
                <c:pt idx="5286">
                  <c:v>126.4539</c:v>
                </c:pt>
                <c:pt idx="5287">
                  <c:v>126.47190000000001</c:v>
                </c:pt>
                <c:pt idx="5288">
                  <c:v>126.4851</c:v>
                </c:pt>
                <c:pt idx="5289">
                  <c:v>126.49590000000001</c:v>
                </c:pt>
                <c:pt idx="5290">
                  <c:v>126.5031</c:v>
                </c:pt>
                <c:pt idx="5291">
                  <c:v>126.5127</c:v>
                </c:pt>
                <c:pt idx="5292">
                  <c:v>126.52589999999999</c:v>
                </c:pt>
                <c:pt idx="5293">
                  <c:v>126.5403</c:v>
                </c:pt>
                <c:pt idx="5294">
                  <c:v>126.55829</c:v>
                </c:pt>
                <c:pt idx="5295">
                  <c:v>126.57509</c:v>
                </c:pt>
                <c:pt idx="5296">
                  <c:v>126.59189000000001</c:v>
                </c:pt>
                <c:pt idx="5297">
                  <c:v>126.60749</c:v>
                </c:pt>
                <c:pt idx="5298">
                  <c:v>126.62069</c:v>
                </c:pt>
                <c:pt idx="5299">
                  <c:v>126.63149</c:v>
                </c:pt>
                <c:pt idx="5300">
                  <c:v>126.64349</c:v>
                </c:pt>
                <c:pt idx="5301">
                  <c:v>126.65788999999999</c:v>
                </c:pt>
                <c:pt idx="5302">
                  <c:v>126.67589</c:v>
                </c:pt>
                <c:pt idx="5303">
                  <c:v>126.69628</c:v>
                </c:pt>
                <c:pt idx="5304">
                  <c:v>126.71908000000001</c:v>
                </c:pt>
                <c:pt idx="5305">
                  <c:v>126.74187999999999</c:v>
                </c:pt>
                <c:pt idx="5306">
                  <c:v>126.76108000000001</c:v>
                </c:pt>
                <c:pt idx="5307">
                  <c:v>126.77788</c:v>
                </c:pt>
                <c:pt idx="5308">
                  <c:v>126.79228000000001</c:v>
                </c:pt>
                <c:pt idx="5309">
                  <c:v>126.80668</c:v>
                </c:pt>
                <c:pt idx="5310">
                  <c:v>126.82347</c:v>
                </c:pt>
                <c:pt idx="5311">
                  <c:v>126.84267</c:v>
                </c:pt>
                <c:pt idx="5312">
                  <c:v>126.86547</c:v>
                </c:pt>
                <c:pt idx="5313">
                  <c:v>126.88827000000001</c:v>
                </c:pt>
                <c:pt idx="5314">
                  <c:v>126.91227000000001</c:v>
                </c:pt>
                <c:pt idx="5315">
                  <c:v>126.93267</c:v>
                </c:pt>
                <c:pt idx="5316">
                  <c:v>126.94947000000001</c:v>
                </c:pt>
                <c:pt idx="5317">
                  <c:v>126.96386</c:v>
                </c:pt>
                <c:pt idx="5318">
                  <c:v>126.97826000000001</c:v>
                </c:pt>
                <c:pt idx="5319">
                  <c:v>126.99386</c:v>
                </c:pt>
                <c:pt idx="5320">
                  <c:v>127.00946</c:v>
                </c:pt>
                <c:pt idx="5321">
                  <c:v>127.02625999999999</c:v>
                </c:pt>
                <c:pt idx="5322">
                  <c:v>127.04546000000001</c:v>
                </c:pt>
                <c:pt idx="5323">
                  <c:v>127.06586</c:v>
                </c:pt>
                <c:pt idx="5324">
                  <c:v>127.08626</c:v>
                </c:pt>
                <c:pt idx="5325">
                  <c:v>127.10424999999999</c:v>
                </c:pt>
                <c:pt idx="5326">
                  <c:v>127.11985</c:v>
                </c:pt>
                <c:pt idx="5327">
                  <c:v>127.13305</c:v>
                </c:pt>
                <c:pt idx="5328">
                  <c:v>127.14505</c:v>
                </c:pt>
                <c:pt idx="5329">
                  <c:v>127.16065</c:v>
                </c:pt>
                <c:pt idx="5330">
                  <c:v>127.17744999999999</c:v>
                </c:pt>
                <c:pt idx="5331">
                  <c:v>127.19665000000001</c:v>
                </c:pt>
                <c:pt idx="5332">
                  <c:v>127.21585</c:v>
                </c:pt>
                <c:pt idx="5333">
                  <c:v>127.23624</c:v>
                </c:pt>
                <c:pt idx="5334">
                  <c:v>127.25304</c:v>
                </c:pt>
                <c:pt idx="5335">
                  <c:v>127.26864</c:v>
                </c:pt>
                <c:pt idx="5336">
                  <c:v>127.28304</c:v>
                </c:pt>
                <c:pt idx="5337">
                  <c:v>127.29504</c:v>
                </c:pt>
                <c:pt idx="5338">
                  <c:v>127.30704</c:v>
                </c:pt>
                <c:pt idx="5339">
                  <c:v>127.32264000000001</c:v>
                </c:pt>
                <c:pt idx="5340">
                  <c:v>127.34063999999999</c:v>
                </c:pt>
                <c:pt idx="5341">
                  <c:v>127.35984000000001</c:v>
                </c:pt>
                <c:pt idx="5342">
                  <c:v>127.38023</c:v>
                </c:pt>
                <c:pt idx="5343">
                  <c:v>127.39823</c:v>
                </c:pt>
                <c:pt idx="5344">
                  <c:v>127.41383</c:v>
                </c:pt>
                <c:pt idx="5345">
                  <c:v>127.42583</c:v>
                </c:pt>
                <c:pt idx="5346">
                  <c:v>127.43903</c:v>
                </c:pt>
                <c:pt idx="5347">
                  <c:v>127.45103</c:v>
                </c:pt>
                <c:pt idx="5348">
                  <c:v>127.46303</c:v>
                </c:pt>
                <c:pt idx="5349">
                  <c:v>127.47743</c:v>
                </c:pt>
                <c:pt idx="5350">
                  <c:v>127.49423</c:v>
                </c:pt>
                <c:pt idx="5351">
                  <c:v>127.51582000000001</c:v>
                </c:pt>
                <c:pt idx="5352">
                  <c:v>127.53742</c:v>
                </c:pt>
                <c:pt idx="5353">
                  <c:v>127.55902</c:v>
                </c:pt>
                <c:pt idx="5354">
                  <c:v>127.57702</c:v>
                </c:pt>
                <c:pt idx="5355">
                  <c:v>127.59262</c:v>
                </c:pt>
                <c:pt idx="5356">
                  <c:v>127.60822</c:v>
                </c:pt>
                <c:pt idx="5357">
                  <c:v>127.62381999999999</c:v>
                </c:pt>
                <c:pt idx="5358">
                  <c:v>127.64061</c:v>
                </c:pt>
                <c:pt idx="5359">
                  <c:v>127.65980999999999</c:v>
                </c:pt>
                <c:pt idx="5360">
                  <c:v>127.67901000000001</c:v>
                </c:pt>
                <c:pt idx="5361">
                  <c:v>127.70061</c:v>
                </c:pt>
                <c:pt idx="5362">
                  <c:v>127.72101000000001</c:v>
                </c:pt>
                <c:pt idx="5363">
                  <c:v>127.74021</c:v>
                </c:pt>
                <c:pt idx="5364">
                  <c:v>127.75461</c:v>
                </c:pt>
                <c:pt idx="5365">
                  <c:v>127.76781</c:v>
                </c:pt>
                <c:pt idx="5366">
                  <c:v>127.7822</c:v>
                </c:pt>
                <c:pt idx="5367">
                  <c:v>127.8002</c:v>
                </c:pt>
                <c:pt idx="5368">
                  <c:v>127.8194</c:v>
                </c:pt>
                <c:pt idx="5369">
                  <c:v>127.8398</c:v>
                </c:pt>
                <c:pt idx="5370">
                  <c:v>127.85899999999999</c:v>
                </c:pt>
                <c:pt idx="5371">
                  <c:v>127.8794</c:v>
                </c:pt>
                <c:pt idx="5372">
                  <c:v>127.8986</c:v>
                </c:pt>
                <c:pt idx="5373">
                  <c:v>127.91539</c:v>
                </c:pt>
                <c:pt idx="5374">
                  <c:v>127.92979</c:v>
                </c:pt>
                <c:pt idx="5375">
                  <c:v>127.94419000000001</c:v>
                </c:pt>
                <c:pt idx="5376">
                  <c:v>127.95859</c:v>
                </c:pt>
                <c:pt idx="5377">
                  <c:v>127.97539</c:v>
                </c:pt>
                <c:pt idx="5378">
                  <c:v>127.99339000000001</c:v>
                </c:pt>
                <c:pt idx="5379">
                  <c:v>128.01258999999999</c:v>
                </c:pt>
                <c:pt idx="5380">
                  <c:v>128.03058999999999</c:v>
                </c:pt>
                <c:pt idx="5381">
                  <c:v>128.04738</c:v>
                </c:pt>
                <c:pt idx="5382">
                  <c:v>128.06057999999999</c:v>
                </c:pt>
                <c:pt idx="5383">
                  <c:v>128.07257999999999</c:v>
                </c:pt>
                <c:pt idx="5384">
                  <c:v>128.08338000000001</c:v>
                </c:pt>
                <c:pt idx="5385">
                  <c:v>128.09538000000001</c:v>
                </c:pt>
                <c:pt idx="5386">
                  <c:v>128.10617999999999</c:v>
                </c:pt>
                <c:pt idx="5387">
                  <c:v>128.12057999999999</c:v>
                </c:pt>
                <c:pt idx="5388">
                  <c:v>128.13857999999999</c:v>
                </c:pt>
                <c:pt idx="5389">
                  <c:v>128.15778</c:v>
                </c:pt>
                <c:pt idx="5390">
                  <c:v>128.17578</c:v>
                </c:pt>
                <c:pt idx="5391">
                  <c:v>128.19016999999999</c:v>
                </c:pt>
                <c:pt idx="5392">
                  <c:v>128.20337000000001</c:v>
                </c:pt>
                <c:pt idx="5393">
                  <c:v>128.21537000000001</c:v>
                </c:pt>
                <c:pt idx="5394">
                  <c:v>128.22856999999999</c:v>
                </c:pt>
                <c:pt idx="5395">
                  <c:v>128.24297000000001</c:v>
                </c:pt>
                <c:pt idx="5396">
                  <c:v>128.25856999999999</c:v>
                </c:pt>
                <c:pt idx="5397">
                  <c:v>128.27537000000001</c:v>
                </c:pt>
                <c:pt idx="5398">
                  <c:v>128.29217</c:v>
                </c:pt>
                <c:pt idx="5399">
                  <c:v>128.31017</c:v>
                </c:pt>
                <c:pt idx="5400">
                  <c:v>128.32696000000001</c:v>
                </c:pt>
                <c:pt idx="5401">
                  <c:v>128.34255999999999</c:v>
                </c:pt>
                <c:pt idx="5402">
                  <c:v>128.35695999999999</c:v>
                </c:pt>
                <c:pt idx="5403">
                  <c:v>128.37136000000001</c:v>
                </c:pt>
                <c:pt idx="5404">
                  <c:v>128.38816</c:v>
                </c:pt>
                <c:pt idx="5405">
                  <c:v>128.40736000000001</c:v>
                </c:pt>
                <c:pt idx="5406">
                  <c:v>128.42776000000001</c:v>
                </c:pt>
                <c:pt idx="5407">
                  <c:v>128.44816</c:v>
                </c:pt>
                <c:pt idx="5408">
                  <c:v>128.46854999999999</c:v>
                </c:pt>
                <c:pt idx="5409">
                  <c:v>128.48894999999999</c:v>
                </c:pt>
                <c:pt idx="5410">
                  <c:v>128.50815</c:v>
                </c:pt>
                <c:pt idx="5411">
                  <c:v>128.52735000000001</c:v>
                </c:pt>
                <c:pt idx="5412">
                  <c:v>128.54415</c:v>
                </c:pt>
                <c:pt idx="5413">
                  <c:v>128.56094999999999</c:v>
                </c:pt>
                <c:pt idx="5414">
                  <c:v>128.58015</c:v>
                </c:pt>
                <c:pt idx="5415">
                  <c:v>128.60054</c:v>
                </c:pt>
                <c:pt idx="5416">
                  <c:v>128.62214</c:v>
                </c:pt>
                <c:pt idx="5417">
                  <c:v>128.64374000000001</c:v>
                </c:pt>
                <c:pt idx="5418">
                  <c:v>128.66293999999999</c:v>
                </c:pt>
                <c:pt idx="5419">
                  <c:v>128.67974000000001</c:v>
                </c:pt>
                <c:pt idx="5420">
                  <c:v>128.69414</c:v>
                </c:pt>
                <c:pt idx="5421">
                  <c:v>128.70493999999999</c:v>
                </c:pt>
                <c:pt idx="5422">
                  <c:v>128.71574000000001</c:v>
                </c:pt>
                <c:pt idx="5423">
                  <c:v>128.72654</c:v>
                </c:pt>
                <c:pt idx="5424">
                  <c:v>128.74092999999999</c:v>
                </c:pt>
                <c:pt idx="5425">
                  <c:v>128.75773000000001</c:v>
                </c:pt>
                <c:pt idx="5426">
                  <c:v>128.77692999999999</c:v>
                </c:pt>
                <c:pt idx="5427">
                  <c:v>128.79613000000001</c:v>
                </c:pt>
                <c:pt idx="5428">
                  <c:v>128.81653</c:v>
                </c:pt>
                <c:pt idx="5429">
                  <c:v>128.83453</c:v>
                </c:pt>
                <c:pt idx="5430">
                  <c:v>128.85013000000001</c:v>
                </c:pt>
                <c:pt idx="5431">
                  <c:v>128.86331999999999</c:v>
                </c:pt>
                <c:pt idx="5432">
                  <c:v>128.87652</c:v>
                </c:pt>
                <c:pt idx="5433">
                  <c:v>128.89212000000001</c:v>
                </c:pt>
                <c:pt idx="5434">
                  <c:v>128.90891999999999</c:v>
                </c:pt>
                <c:pt idx="5435">
                  <c:v>128.92931999999999</c:v>
                </c:pt>
                <c:pt idx="5436">
                  <c:v>128.94972000000001</c:v>
                </c:pt>
                <c:pt idx="5437">
                  <c:v>128.97012000000001</c:v>
                </c:pt>
                <c:pt idx="5438">
                  <c:v>128.98812000000001</c:v>
                </c:pt>
                <c:pt idx="5439">
                  <c:v>129.00371000000001</c:v>
                </c:pt>
                <c:pt idx="5440">
                  <c:v>129.01691</c:v>
                </c:pt>
                <c:pt idx="5441">
                  <c:v>129.02891</c:v>
                </c:pt>
                <c:pt idx="5442">
                  <c:v>129.04330999999999</c:v>
                </c:pt>
                <c:pt idx="5443">
                  <c:v>129.05891</c:v>
                </c:pt>
                <c:pt idx="5444">
                  <c:v>129.07451</c:v>
                </c:pt>
                <c:pt idx="5445">
                  <c:v>129.09130999999999</c:v>
                </c:pt>
                <c:pt idx="5446">
                  <c:v>129.10811000000001</c:v>
                </c:pt>
                <c:pt idx="5447">
                  <c:v>129.12370999999999</c:v>
                </c:pt>
                <c:pt idx="5448">
                  <c:v>129.13810000000001</c:v>
                </c:pt>
                <c:pt idx="5449">
                  <c:v>129.15129999999999</c:v>
                </c:pt>
                <c:pt idx="5450">
                  <c:v>129.16329999999999</c:v>
                </c:pt>
                <c:pt idx="5451">
                  <c:v>129.17529999999999</c:v>
                </c:pt>
                <c:pt idx="5452">
                  <c:v>129.1909</c:v>
                </c:pt>
                <c:pt idx="5453">
                  <c:v>129.21010000000001</c:v>
                </c:pt>
                <c:pt idx="5454">
                  <c:v>129.23410000000001</c:v>
                </c:pt>
                <c:pt idx="5455">
                  <c:v>129.25810000000001</c:v>
                </c:pt>
                <c:pt idx="5456">
                  <c:v>129.27849000000001</c:v>
                </c:pt>
                <c:pt idx="5457">
                  <c:v>129.29649000000001</c:v>
                </c:pt>
                <c:pt idx="5458">
                  <c:v>129.31328999999999</c:v>
                </c:pt>
                <c:pt idx="5459">
                  <c:v>129.32768999999999</c:v>
                </c:pt>
                <c:pt idx="5460">
                  <c:v>129.34209000000001</c:v>
                </c:pt>
                <c:pt idx="5461">
                  <c:v>129.35649000000001</c:v>
                </c:pt>
                <c:pt idx="5462">
                  <c:v>129.37329</c:v>
                </c:pt>
                <c:pt idx="5463">
                  <c:v>129.39249000000001</c:v>
                </c:pt>
                <c:pt idx="5464">
                  <c:v>129.41408000000001</c:v>
                </c:pt>
                <c:pt idx="5465">
                  <c:v>129.43688</c:v>
                </c:pt>
                <c:pt idx="5466">
                  <c:v>129.45607999999999</c:v>
                </c:pt>
                <c:pt idx="5467">
                  <c:v>129.47288</c:v>
                </c:pt>
                <c:pt idx="5468">
                  <c:v>129.48728</c:v>
                </c:pt>
                <c:pt idx="5469">
                  <c:v>129.50048000000001</c:v>
                </c:pt>
                <c:pt idx="5470">
                  <c:v>129.51488000000001</c:v>
                </c:pt>
                <c:pt idx="5471">
                  <c:v>129.53048000000001</c:v>
                </c:pt>
                <c:pt idx="5472">
                  <c:v>129.54847000000001</c:v>
                </c:pt>
                <c:pt idx="5473">
                  <c:v>129.56766999999999</c:v>
                </c:pt>
                <c:pt idx="5474">
                  <c:v>129.58806999999999</c:v>
                </c:pt>
                <c:pt idx="5475">
                  <c:v>129.60966999999999</c:v>
                </c:pt>
                <c:pt idx="5476">
                  <c:v>129.62766999999999</c:v>
                </c:pt>
                <c:pt idx="5477">
                  <c:v>129.64327</c:v>
                </c:pt>
                <c:pt idx="5478">
                  <c:v>129.65527</c:v>
                </c:pt>
                <c:pt idx="5479">
                  <c:v>129.66847000000001</c:v>
                </c:pt>
                <c:pt idx="5480">
                  <c:v>129.68165999999999</c:v>
                </c:pt>
                <c:pt idx="5481">
                  <c:v>129.69726</c:v>
                </c:pt>
                <c:pt idx="5482">
                  <c:v>129.71405999999999</c:v>
                </c:pt>
                <c:pt idx="5483">
                  <c:v>129.73086000000001</c:v>
                </c:pt>
                <c:pt idx="5484">
                  <c:v>129.74766</c:v>
                </c:pt>
                <c:pt idx="5485">
                  <c:v>129.76566</c:v>
                </c:pt>
                <c:pt idx="5486">
                  <c:v>129.78005999999999</c:v>
                </c:pt>
                <c:pt idx="5487">
                  <c:v>129.79086000000001</c:v>
                </c:pt>
                <c:pt idx="5488">
                  <c:v>129.80166</c:v>
                </c:pt>
                <c:pt idx="5489">
                  <c:v>129.81245999999999</c:v>
                </c:pt>
                <c:pt idx="5490">
                  <c:v>129.82445000000001</c:v>
                </c:pt>
                <c:pt idx="5491">
                  <c:v>129.84125</c:v>
                </c:pt>
                <c:pt idx="5492">
                  <c:v>129.85925</c:v>
                </c:pt>
                <c:pt idx="5493">
                  <c:v>129.87725</c:v>
                </c:pt>
                <c:pt idx="5494">
                  <c:v>129.89525</c:v>
                </c:pt>
                <c:pt idx="5495">
                  <c:v>129.90965</c:v>
                </c:pt>
                <c:pt idx="5496">
                  <c:v>129.92285000000001</c:v>
                </c:pt>
                <c:pt idx="5497">
                  <c:v>129.93604999999999</c:v>
                </c:pt>
                <c:pt idx="5498">
                  <c:v>129.94804999999999</c:v>
                </c:pt>
                <c:pt idx="5499">
                  <c:v>129.96003999999999</c:v>
                </c:pt>
                <c:pt idx="5500">
                  <c:v>129.97564</c:v>
                </c:pt>
                <c:pt idx="5501">
                  <c:v>129.99724000000001</c:v>
                </c:pt>
                <c:pt idx="5502">
                  <c:v>130.02003999999999</c:v>
                </c:pt>
                <c:pt idx="5503">
                  <c:v>130.04524000000001</c:v>
                </c:pt>
                <c:pt idx="5504">
                  <c:v>130.06684000000001</c:v>
                </c:pt>
                <c:pt idx="5505">
                  <c:v>130.08484000000001</c:v>
                </c:pt>
                <c:pt idx="5506">
                  <c:v>130.10163</c:v>
                </c:pt>
                <c:pt idx="5507">
                  <c:v>130.11602999999999</c:v>
                </c:pt>
                <c:pt idx="5508">
                  <c:v>130.13283000000001</c:v>
                </c:pt>
                <c:pt idx="5509">
                  <c:v>130.14963</c:v>
                </c:pt>
                <c:pt idx="5510">
                  <c:v>130.16883000000001</c:v>
                </c:pt>
                <c:pt idx="5511">
                  <c:v>130.18803</c:v>
                </c:pt>
                <c:pt idx="5512">
                  <c:v>130.20963</c:v>
                </c:pt>
                <c:pt idx="5513">
                  <c:v>130.23002</c:v>
                </c:pt>
                <c:pt idx="5514">
                  <c:v>130.24922000000001</c:v>
                </c:pt>
                <c:pt idx="5515">
                  <c:v>130.26362</c:v>
                </c:pt>
                <c:pt idx="5516">
                  <c:v>130.27802</c:v>
                </c:pt>
                <c:pt idx="5517">
                  <c:v>130.29122000000001</c:v>
                </c:pt>
                <c:pt idx="5518">
                  <c:v>130.30441999999999</c:v>
                </c:pt>
                <c:pt idx="5519">
                  <c:v>130.31881999999999</c:v>
                </c:pt>
                <c:pt idx="5520">
                  <c:v>130.33562000000001</c:v>
                </c:pt>
                <c:pt idx="5521">
                  <c:v>130.35362000000001</c:v>
                </c:pt>
                <c:pt idx="5522">
                  <c:v>130.37161</c:v>
                </c:pt>
                <c:pt idx="5523">
                  <c:v>130.39080999999999</c:v>
                </c:pt>
                <c:pt idx="5524">
                  <c:v>130.40761000000001</c:v>
                </c:pt>
                <c:pt idx="5525">
                  <c:v>130.42201</c:v>
                </c:pt>
                <c:pt idx="5526">
                  <c:v>130.43521000000001</c:v>
                </c:pt>
                <c:pt idx="5527">
                  <c:v>130.44601</c:v>
                </c:pt>
                <c:pt idx="5528">
                  <c:v>130.45921000000001</c:v>
                </c:pt>
                <c:pt idx="5529">
                  <c:v>130.47361000000001</c:v>
                </c:pt>
                <c:pt idx="5530">
                  <c:v>130.49041</c:v>
                </c:pt>
                <c:pt idx="5531">
                  <c:v>130.50839999999999</c:v>
                </c:pt>
                <c:pt idx="5532">
                  <c:v>130.52520000000001</c:v>
                </c:pt>
                <c:pt idx="5533">
                  <c:v>130.54320000000001</c:v>
                </c:pt>
                <c:pt idx="5534">
                  <c:v>130.56</c:v>
                </c:pt>
                <c:pt idx="5535">
                  <c:v>130.57679999999999</c:v>
                </c:pt>
                <c:pt idx="5536">
                  <c:v>130.5924</c:v>
                </c:pt>
                <c:pt idx="5537">
                  <c:v>130.60919999999999</c:v>
                </c:pt>
                <c:pt idx="5538">
                  <c:v>130.62719999999999</c:v>
                </c:pt>
                <c:pt idx="5539">
                  <c:v>130.64759000000001</c:v>
                </c:pt>
                <c:pt idx="5540">
                  <c:v>130.66799</c:v>
                </c:pt>
                <c:pt idx="5541">
                  <c:v>130.68718999999999</c:v>
                </c:pt>
                <c:pt idx="5542">
                  <c:v>130.70518999999999</c:v>
                </c:pt>
                <c:pt idx="5543">
                  <c:v>130.72078999999999</c:v>
                </c:pt>
                <c:pt idx="5544">
                  <c:v>130.73278999999999</c:v>
                </c:pt>
                <c:pt idx="5545">
                  <c:v>130.74359000000001</c:v>
                </c:pt>
                <c:pt idx="5546">
                  <c:v>130.75559000000001</c:v>
                </c:pt>
                <c:pt idx="5547">
                  <c:v>130.76877999999999</c:v>
                </c:pt>
                <c:pt idx="5548">
                  <c:v>130.78438</c:v>
                </c:pt>
                <c:pt idx="5549">
                  <c:v>130.80477999999999</c:v>
                </c:pt>
                <c:pt idx="5550">
                  <c:v>130.82638</c:v>
                </c:pt>
                <c:pt idx="5551">
                  <c:v>130.84798000000001</c:v>
                </c:pt>
                <c:pt idx="5552">
                  <c:v>130.86717999999999</c:v>
                </c:pt>
                <c:pt idx="5553">
                  <c:v>130.88278</c:v>
                </c:pt>
                <c:pt idx="5554">
                  <c:v>130.89717999999999</c:v>
                </c:pt>
                <c:pt idx="5555">
                  <c:v>130.91037</c:v>
                </c:pt>
                <c:pt idx="5556">
                  <c:v>130.92477</c:v>
                </c:pt>
                <c:pt idx="5557">
                  <c:v>130.94157000000001</c:v>
                </c:pt>
                <c:pt idx="5558">
                  <c:v>130.95957000000001</c:v>
                </c:pt>
                <c:pt idx="5559">
                  <c:v>130.97756999999999</c:v>
                </c:pt>
                <c:pt idx="5560">
                  <c:v>130.99677</c:v>
                </c:pt>
                <c:pt idx="5561">
                  <c:v>131.01716999999999</c:v>
                </c:pt>
                <c:pt idx="5562">
                  <c:v>131.03516999999999</c:v>
                </c:pt>
                <c:pt idx="5563">
                  <c:v>131.05076</c:v>
                </c:pt>
                <c:pt idx="5564">
                  <c:v>131.06396000000001</c:v>
                </c:pt>
                <c:pt idx="5565">
                  <c:v>131.07836</c:v>
                </c:pt>
                <c:pt idx="5566">
                  <c:v>131.09396000000001</c:v>
                </c:pt>
                <c:pt idx="5567">
                  <c:v>131.11076</c:v>
                </c:pt>
                <c:pt idx="5568">
                  <c:v>131.12996000000001</c:v>
                </c:pt>
                <c:pt idx="5569">
                  <c:v>131.14915999999999</c:v>
                </c:pt>
                <c:pt idx="5570">
                  <c:v>131.16955999999999</c:v>
                </c:pt>
                <c:pt idx="5571">
                  <c:v>131.18995000000001</c:v>
                </c:pt>
                <c:pt idx="5572">
                  <c:v>131.20914999999999</c:v>
                </c:pt>
                <c:pt idx="5573">
                  <c:v>131.22475</c:v>
                </c:pt>
                <c:pt idx="5574">
                  <c:v>131.23915</c:v>
                </c:pt>
                <c:pt idx="5575">
                  <c:v>131.25235000000001</c:v>
                </c:pt>
                <c:pt idx="5576">
                  <c:v>131.26795000000001</c:v>
                </c:pt>
                <c:pt idx="5577">
                  <c:v>131.28475</c:v>
                </c:pt>
                <c:pt idx="5578">
                  <c:v>131.30394999999999</c:v>
                </c:pt>
                <c:pt idx="5579">
                  <c:v>131.32434000000001</c:v>
                </c:pt>
                <c:pt idx="5580">
                  <c:v>131.34234000000001</c:v>
                </c:pt>
                <c:pt idx="5581">
                  <c:v>131.35914</c:v>
                </c:pt>
                <c:pt idx="5582">
                  <c:v>131.37114</c:v>
                </c:pt>
                <c:pt idx="5583">
                  <c:v>131.38193999999999</c:v>
                </c:pt>
                <c:pt idx="5584">
                  <c:v>131.39153999999999</c:v>
                </c:pt>
                <c:pt idx="5585">
                  <c:v>131.40234000000001</c:v>
                </c:pt>
                <c:pt idx="5586">
                  <c:v>131.41553999999999</c:v>
                </c:pt>
                <c:pt idx="5587">
                  <c:v>131.43353999999999</c:v>
                </c:pt>
                <c:pt idx="5588">
                  <c:v>131.45393000000001</c:v>
                </c:pt>
                <c:pt idx="5589">
                  <c:v>131.47433000000001</c:v>
                </c:pt>
                <c:pt idx="5590">
                  <c:v>131.49352999999999</c:v>
                </c:pt>
                <c:pt idx="5591">
                  <c:v>131.50792999999999</c:v>
                </c:pt>
                <c:pt idx="5592">
                  <c:v>131.51992999999999</c:v>
                </c:pt>
                <c:pt idx="5593">
                  <c:v>131.53073000000001</c:v>
                </c:pt>
                <c:pt idx="5594">
                  <c:v>131.54273000000001</c:v>
                </c:pt>
                <c:pt idx="5595">
                  <c:v>131.55473000000001</c:v>
                </c:pt>
                <c:pt idx="5596">
                  <c:v>131.57033000000001</c:v>
                </c:pt>
                <c:pt idx="5597">
                  <c:v>131.58951999999999</c:v>
                </c:pt>
                <c:pt idx="5598">
                  <c:v>131.61112</c:v>
                </c:pt>
                <c:pt idx="5599">
                  <c:v>131.63391999999999</c:v>
                </c:pt>
                <c:pt idx="5600">
                  <c:v>131.65191999999999</c:v>
                </c:pt>
                <c:pt idx="5601">
                  <c:v>131.66632000000001</c:v>
                </c:pt>
                <c:pt idx="5602">
                  <c:v>131.67952</c:v>
                </c:pt>
                <c:pt idx="5603">
                  <c:v>131.69391999999999</c:v>
                </c:pt>
                <c:pt idx="5604">
                  <c:v>131.70831999999999</c:v>
                </c:pt>
                <c:pt idx="5605">
                  <c:v>131.72511</c:v>
                </c:pt>
                <c:pt idx="5606">
                  <c:v>131.74431000000001</c:v>
                </c:pt>
                <c:pt idx="5607">
                  <c:v>131.76351</c:v>
                </c:pt>
                <c:pt idx="5608">
                  <c:v>131.78511</c:v>
                </c:pt>
                <c:pt idx="5609">
                  <c:v>131.80430999999999</c:v>
                </c:pt>
                <c:pt idx="5610">
                  <c:v>131.82230999999999</c:v>
                </c:pt>
                <c:pt idx="5611">
                  <c:v>131.83790999999999</c:v>
                </c:pt>
                <c:pt idx="5612">
                  <c:v>131.84990999999999</c:v>
                </c:pt>
                <c:pt idx="5613">
                  <c:v>131.86429999999999</c:v>
                </c:pt>
                <c:pt idx="5614">
                  <c:v>131.88229999999999</c:v>
                </c:pt>
                <c:pt idx="5615">
                  <c:v>131.90270000000001</c:v>
                </c:pt>
                <c:pt idx="5616">
                  <c:v>131.9255</c:v>
                </c:pt>
                <c:pt idx="5617">
                  <c:v>131.94710000000001</c:v>
                </c:pt>
                <c:pt idx="5618">
                  <c:v>131.96629999999999</c:v>
                </c:pt>
                <c:pt idx="5619">
                  <c:v>131.98310000000001</c:v>
                </c:pt>
                <c:pt idx="5620">
                  <c:v>131.99628999999999</c:v>
                </c:pt>
                <c:pt idx="5621">
                  <c:v>132.00709000000001</c:v>
                </c:pt>
                <c:pt idx="5622">
                  <c:v>132.01669000000001</c:v>
                </c:pt>
                <c:pt idx="5623">
                  <c:v>132.02869000000001</c:v>
                </c:pt>
                <c:pt idx="5624">
                  <c:v>132.04428999999999</c:v>
                </c:pt>
                <c:pt idx="5625">
                  <c:v>132.06349</c:v>
                </c:pt>
                <c:pt idx="5626">
                  <c:v>132.08269000000001</c:v>
                </c:pt>
                <c:pt idx="5627">
                  <c:v>132.10068999999999</c:v>
                </c:pt>
                <c:pt idx="5628">
                  <c:v>132.11628999999999</c:v>
                </c:pt>
                <c:pt idx="5629">
                  <c:v>132.12948</c:v>
                </c:pt>
                <c:pt idx="5630">
                  <c:v>132.14148</c:v>
                </c:pt>
                <c:pt idx="5631">
                  <c:v>132.15468000000001</c:v>
                </c:pt>
                <c:pt idx="5632">
                  <c:v>132.16908000000001</c:v>
                </c:pt>
                <c:pt idx="5633">
                  <c:v>132.18467999999999</c:v>
                </c:pt>
                <c:pt idx="5634">
                  <c:v>132.20148</c:v>
                </c:pt>
                <c:pt idx="5635">
                  <c:v>132.21948</c:v>
                </c:pt>
                <c:pt idx="5636">
                  <c:v>132.23988</c:v>
                </c:pt>
                <c:pt idx="5637">
                  <c:v>132.25788</c:v>
                </c:pt>
                <c:pt idx="5638">
                  <c:v>132.27226999999999</c:v>
                </c:pt>
                <c:pt idx="5639">
                  <c:v>132.28547</c:v>
                </c:pt>
                <c:pt idx="5640">
                  <c:v>132.29866999999999</c:v>
                </c:pt>
                <c:pt idx="5641">
                  <c:v>132.31426999999999</c:v>
                </c:pt>
                <c:pt idx="5642">
                  <c:v>132.33226999999999</c:v>
                </c:pt>
                <c:pt idx="5643">
                  <c:v>132.35147000000001</c:v>
                </c:pt>
                <c:pt idx="5644">
                  <c:v>132.37307000000001</c:v>
                </c:pt>
                <c:pt idx="5645">
                  <c:v>132.39466999999999</c:v>
                </c:pt>
                <c:pt idx="5646">
                  <c:v>132.41625999999999</c:v>
                </c:pt>
                <c:pt idx="5647">
                  <c:v>132.43425999999999</c:v>
                </c:pt>
                <c:pt idx="5648">
                  <c:v>132.44986</c:v>
                </c:pt>
                <c:pt idx="5649">
                  <c:v>132.46306000000001</c:v>
                </c:pt>
                <c:pt idx="5650">
                  <c:v>132.47506000000001</c:v>
                </c:pt>
                <c:pt idx="5651">
                  <c:v>132.49065999999999</c:v>
                </c:pt>
                <c:pt idx="5652">
                  <c:v>132.50986</c:v>
                </c:pt>
                <c:pt idx="5653">
                  <c:v>132.53026</c:v>
                </c:pt>
                <c:pt idx="5654">
                  <c:v>132.55185</c:v>
                </c:pt>
                <c:pt idx="5655">
                  <c:v>132.57105000000001</c:v>
                </c:pt>
                <c:pt idx="5656">
                  <c:v>132.58785</c:v>
                </c:pt>
                <c:pt idx="5657">
                  <c:v>132.60225</c:v>
                </c:pt>
                <c:pt idx="5658">
                  <c:v>132.61425</c:v>
                </c:pt>
                <c:pt idx="5659">
                  <c:v>132.62745000000001</c:v>
                </c:pt>
                <c:pt idx="5660">
                  <c:v>132.63945000000001</c:v>
                </c:pt>
                <c:pt idx="5661">
                  <c:v>132.65504999999999</c:v>
                </c:pt>
                <c:pt idx="5662">
                  <c:v>132.67544000000001</c:v>
                </c:pt>
                <c:pt idx="5663">
                  <c:v>132.69824</c:v>
                </c:pt>
                <c:pt idx="5664">
                  <c:v>132.72103999999999</c:v>
                </c:pt>
                <c:pt idx="5665">
                  <c:v>132.74024</c:v>
                </c:pt>
                <c:pt idx="5666">
                  <c:v>132.75584000000001</c:v>
                </c:pt>
                <c:pt idx="5667">
                  <c:v>132.77144000000001</c:v>
                </c:pt>
                <c:pt idx="5668">
                  <c:v>132.78584000000001</c:v>
                </c:pt>
                <c:pt idx="5669">
                  <c:v>132.80144000000001</c:v>
                </c:pt>
                <c:pt idx="5670">
                  <c:v>132.81583000000001</c:v>
                </c:pt>
                <c:pt idx="5671">
                  <c:v>132.83143000000001</c:v>
                </c:pt>
                <c:pt idx="5672">
                  <c:v>132.84823</c:v>
                </c:pt>
                <c:pt idx="5673">
                  <c:v>132.86743000000001</c:v>
                </c:pt>
                <c:pt idx="5674">
                  <c:v>132.88543000000001</c:v>
                </c:pt>
                <c:pt idx="5675">
                  <c:v>132.90102999999999</c:v>
                </c:pt>
                <c:pt idx="5676">
                  <c:v>132.91423</c:v>
                </c:pt>
                <c:pt idx="5677">
                  <c:v>132.92502999999999</c:v>
                </c:pt>
                <c:pt idx="5678">
                  <c:v>132.93823</c:v>
                </c:pt>
                <c:pt idx="5679">
                  <c:v>132.95142000000001</c:v>
                </c:pt>
                <c:pt idx="5680">
                  <c:v>132.96582000000001</c:v>
                </c:pt>
                <c:pt idx="5681">
                  <c:v>132.98142000000001</c:v>
                </c:pt>
                <c:pt idx="5682">
                  <c:v>132.99701999999999</c:v>
                </c:pt>
                <c:pt idx="5683">
                  <c:v>133.01262</c:v>
                </c:pt>
                <c:pt idx="5684">
                  <c:v>133.02822</c:v>
                </c:pt>
                <c:pt idx="5685">
                  <c:v>133.04382000000001</c:v>
                </c:pt>
                <c:pt idx="5686">
                  <c:v>133.05822000000001</c:v>
                </c:pt>
                <c:pt idx="5687">
                  <c:v>133.07141999999999</c:v>
                </c:pt>
                <c:pt idx="5688">
                  <c:v>133.08340999999999</c:v>
                </c:pt>
                <c:pt idx="5689">
                  <c:v>133.09781000000001</c:v>
                </c:pt>
                <c:pt idx="5690">
                  <c:v>133.11461</c:v>
                </c:pt>
                <c:pt idx="5691">
                  <c:v>133.13381000000001</c:v>
                </c:pt>
                <c:pt idx="5692">
                  <c:v>133.15421000000001</c:v>
                </c:pt>
                <c:pt idx="5693">
                  <c:v>133.17340999999999</c:v>
                </c:pt>
                <c:pt idx="5694">
                  <c:v>133.19140999999999</c:v>
                </c:pt>
                <c:pt idx="5695">
                  <c:v>133.20940999999999</c:v>
                </c:pt>
                <c:pt idx="5696">
                  <c:v>133.22620000000001</c:v>
                </c:pt>
                <c:pt idx="5697">
                  <c:v>133.24299999999999</c:v>
                </c:pt>
                <c:pt idx="5698">
                  <c:v>133.25980000000001</c:v>
                </c:pt>
                <c:pt idx="5699">
                  <c:v>133.27539999999999</c:v>
                </c:pt>
                <c:pt idx="5700">
                  <c:v>133.29339999999999</c:v>
                </c:pt>
                <c:pt idx="5701">
                  <c:v>133.31379999999999</c:v>
                </c:pt>
                <c:pt idx="5702">
                  <c:v>133.333</c:v>
                </c:pt>
                <c:pt idx="5703">
                  <c:v>133.351</c:v>
                </c:pt>
                <c:pt idx="5704">
                  <c:v>133.36779000000001</c:v>
                </c:pt>
                <c:pt idx="5705">
                  <c:v>133.38338999999999</c:v>
                </c:pt>
                <c:pt idx="5706">
                  <c:v>133.39899</c:v>
                </c:pt>
                <c:pt idx="5707">
                  <c:v>133.41459</c:v>
                </c:pt>
                <c:pt idx="5708">
                  <c:v>133.42899</c:v>
                </c:pt>
                <c:pt idx="5709">
                  <c:v>133.44459000000001</c:v>
                </c:pt>
                <c:pt idx="5710">
                  <c:v>133.46259000000001</c:v>
                </c:pt>
                <c:pt idx="5711">
                  <c:v>133.48299</c:v>
                </c:pt>
                <c:pt idx="5712">
                  <c:v>133.50337999999999</c:v>
                </c:pt>
                <c:pt idx="5713">
                  <c:v>133.52137999999999</c:v>
                </c:pt>
                <c:pt idx="5714">
                  <c:v>133.53698</c:v>
                </c:pt>
                <c:pt idx="5715">
                  <c:v>133.55018000000001</c:v>
                </c:pt>
                <c:pt idx="5716">
                  <c:v>133.56338</c:v>
                </c:pt>
                <c:pt idx="5717">
                  <c:v>133.57658000000001</c:v>
                </c:pt>
                <c:pt idx="5718">
                  <c:v>133.59098</c:v>
                </c:pt>
                <c:pt idx="5719">
                  <c:v>133.60658000000001</c:v>
                </c:pt>
                <c:pt idx="5720">
                  <c:v>133.62336999999999</c:v>
                </c:pt>
                <c:pt idx="5721">
                  <c:v>133.64136999999999</c:v>
                </c:pt>
                <c:pt idx="5722">
                  <c:v>133.66057000000001</c:v>
                </c:pt>
                <c:pt idx="5723">
                  <c:v>133.67857000000001</c:v>
                </c:pt>
                <c:pt idx="5724">
                  <c:v>133.69297</c:v>
                </c:pt>
                <c:pt idx="5725">
                  <c:v>133.70376999999999</c:v>
                </c:pt>
                <c:pt idx="5726">
                  <c:v>133.71457000000001</c:v>
                </c:pt>
                <c:pt idx="5727">
                  <c:v>133.72657000000001</c:v>
                </c:pt>
                <c:pt idx="5728">
                  <c:v>133.74097</c:v>
                </c:pt>
                <c:pt idx="5729">
                  <c:v>133.75657000000001</c:v>
                </c:pt>
                <c:pt idx="5730">
                  <c:v>133.77336</c:v>
                </c:pt>
                <c:pt idx="5731">
                  <c:v>133.79015999999999</c:v>
                </c:pt>
                <c:pt idx="5732">
                  <c:v>133.80696</c:v>
                </c:pt>
                <c:pt idx="5733">
                  <c:v>133.82496</c:v>
                </c:pt>
                <c:pt idx="5734">
                  <c:v>133.84056000000001</c:v>
                </c:pt>
                <c:pt idx="5735">
                  <c:v>133.85375999999999</c:v>
                </c:pt>
                <c:pt idx="5736">
                  <c:v>133.86815999999999</c:v>
                </c:pt>
                <c:pt idx="5737">
                  <c:v>133.88376</c:v>
                </c:pt>
                <c:pt idx="5738">
                  <c:v>133.90295</c:v>
                </c:pt>
                <c:pt idx="5739">
                  <c:v>133.92335</c:v>
                </c:pt>
                <c:pt idx="5740">
                  <c:v>133.94495000000001</c:v>
                </c:pt>
                <c:pt idx="5741">
                  <c:v>133.96414999999999</c:v>
                </c:pt>
                <c:pt idx="5742">
                  <c:v>133.98214999999999</c:v>
                </c:pt>
                <c:pt idx="5743">
                  <c:v>133.99775</c:v>
                </c:pt>
                <c:pt idx="5744">
                  <c:v>134.01095000000001</c:v>
                </c:pt>
                <c:pt idx="5745">
                  <c:v>134.02414999999999</c:v>
                </c:pt>
                <c:pt idx="5746">
                  <c:v>134.03734</c:v>
                </c:pt>
                <c:pt idx="5747">
                  <c:v>134.05174</c:v>
                </c:pt>
                <c:pt idx="5748">
                  <c:v>134.06854000000001</c:v>
                </c:pt>
                <c:pt idx="5749">
                  <c:v>134.09013999999999</c:v>
                </c:pt>
                <c:pt idx="5750">
                  <c:v>134.11294000000001</c:v>
                </c:pt>
                <c:pt idx="5751">
                  <c:v>134.13574</c:v>
                </c:pt>
                <c:pt idx="5752">
                  <c:v>134.15494000000001</c:v>
                </c:pt>
                <c:pt idx="5753">
                  <c:v>134.17053000000001</c:v>
                </c:pt>
                <c:pt idx="5754">
                  <c:v>134.18373</c:v>
                </c:pt>
                <c:pt idx="5755">
                  <c:v>134.19693000000001</c:v>
                </c:pt>
                <c:pt idx="5756">
                  <c:v>134.21012999999999</c:v>
                </c:pt>
                <c:pt idx="5757">
                  <c:v>134.22452999999999</c:v>
                </c:pt>
                <c:pt idx="5758">
                  <c:v>134.24012999999999</c:v>
                </c:pt>
                <c:pt idx="5759">
                  <c:v>134.25812999999999</c:v>
                </c:pt>
                <c:pt idx="5760">
                  <c:v>134.27852999999999</c:v>
                </c:pt>
                <c:pt idx="5761">
                  <c:v>134.29773</c:v>
                </c:pt>
                <c:pt idx="5762">
                  <c:v>134.31692000000001</c:v>
                </c:pt>
                <c:pt idx="5763">
                  <c:v>134.33372</c:v>
                </c:pt>
                <c:pt idx="5764">
                  <c:v>134.34932000000001</c:v>
                </c:pt>
                <c:pt idx="5765">
                  <c:v>134.36492000000001</c:v>
                </c:pt>
                <c:pt idx="5766">
                  <c:v>134.38051999999999</c:v>
                </c:pt>
                <c:pt idx="5767">
                  <c:v>134.39612</c:v>
                </c:pt>
                <c:pt idx="5768">
                  <c:v>134.41292000000001</c:v>
                </c:pt>
                <c:pt idx="5769">
                  <c:v>134.43091999999999</c:v>
                </c:pt>
                <c:pt idx="5770">
                  <c:v>134.45011</c:v>
                </c:pt>
                <c:pt idx="5771">
                  <c:v>134.46811</c:v>
                </c:pt>
                <c:pt idx="5772">
                  <c:v>134.48491000000001</c:v>
                </c:pt>
                <c:pt idx="5773">
                  <c:v>134.49931000000001</c:v>
                </c:pt>
                <c:pt idx="5774">
                  <c:v>134.51131000000001</c:v>
                </c:pt>
                <c:pt idx="5775">
                  <c:v>134.52211</c:v>
                </c:pt>
                <c:pt idx="5776">
                  <c:v>134.53531000000001</c:v>
                </c:pt>
                <c:pt idx="5777">
                  <c:v>134.54850999999999</c:v>
                </c:pt>
                <c:pt idx="5778">
                  <c:v>134.56290999999999</c:v>
                </c:pt>
                <c:pt idx="5779">
                  <c:v>134.5797</c:v>
                </c:pt>
                <c:pt idx="5780">
                  <c:v>134.59530000000001</c:v>
                </c:pt>
                <c:pt idx="5781">
                  <c:v>134.61330000000001</c:v>
                </c:pt>
                <c:pt idx="5782">
                  <c:v>134.6301</c:v>
                </c:pt>
                <c:pt idx="5783">
                  <c:v>134.64570000000001</c:v>
                </c:pt>
                <c:pt idx="5784">
                  <c:v>134.6601</c:v>
                </c:pt>
                <c:pt idx="5785">
                  <c:v>134.67330000000001</c:v>
                </c:pt>
                <c:pt idx="5786">
                  <c:v>134.68770000000001</c:v>
                </c:pt>
                <c:pt idx="5787">
                  <c:v>134.7021</c:v>
                </c:pt>
                <c:pt idx="5788">
                  <c:v>134.71769</c:v>
                </c:pt>
                <c:pt idx="5789">
                  <c:v>134.73569000000001</c:v>
                </c:pt>
                <c:pt idx="5790">
                  <c:v>134.75248999999999</c:v>
                </c:pt>
                <c:pt idx="5791">
                  <c:v>134.76929000000001</c:v>
                </c:pt>
                <c:pt idx="5792">
                  <c:v>134.78729000000001</c:v>
                </c:pt>
                <c:pt idx="5793">
                  <c:v>134.80529000000001</c:v>
                </c:pt>
                <c:pt idx="5794">
                  <c:v>134.82328999999999</c:v>
                </c:pt>
                <c:pt idx="5795">
                  <c:v>134.84009</c:v>
                </c:pt>
                <c:pt idx="5796">
                  <c:v>134.85687999999999</c:v>
                </c:pt>
                <c:pt idx="5797">
                  <c:v>134.87487999999999</c:v>
                </c:pt>
                <c:pt idx="5798">
                  <c:v>134.89287999999999</c:v>
                </c:pt>
                <c:pt idx="5799">
                  <c:v>134.90968000000001</c:v>
                </c:pt>
                <c:pt idx="5800">
                  <c:v>134.92527999999999</c:v>
                </c:pt>
                <c:pt idx="5801">
                  <c:v>134.93968000000001</c:v>
                </c:pt>
                <c:pt idx="5802">
                  <c:v>134.95408</c:v>
                </c:pt>
                <c:pt idx="5803">
                  <c:v>134.97087999999999</c:v>
                </c:pt>
                <c:pt idx="5804">
                  <c:v>134.98767000000001</c:v>
                </c:pt>
                <c:pt idx="5805">
                  <c:v>135.00447</c:v>
                </c:pt>
                <c:pt idx="5806">
                  <c:v>135.02126999999999</c:v>
                </c:pt>
                <c:pt idx="5807">
                  <c:v>135.03926999999999</c:v>
                </c:pt>
                <c:pt idx="5808">
                  <c:v>135.05847</c:v>
                </c:pt>
                <c:pt idx="5809">
                  <c:v>135.07647</c:v>
                </c:pt>
                <c:pt idx="5810">
                  <c:v>135.09326999999999</c:v>
                </c:pt>
                <c:pt idx="5811">
                  <c:v>135.11007000000001</c:v>
                </c:pt>
                <c:pt idx="5812">
                  <c:v>135.12566000000001</c:v>
                </c:pt>
                <c:pt idx="5813">
                  <c:v>135.14006000000001</c:v>
                </c:pt>
                <c:pt idx="5814">
                  <c:v>135.15325999999999</c:v>
                </c:pt>
                <c:pt idx="5815">
                  <c:v>135.16766000000001</c:v>
                </c:pt>
                <c:pt idx="5816">
                  <c:v>135.18206000000001</c:v>
                </c:pt>
                <c:pt idx="5817">
                  <c:v>135.19766000000001</c:v>
                </c:pt>
                <c:pt idx="5818">
                  <c:v>135.21446</c:v>
                </c:pt>
                <c:pt idx="5819">
                  <c:v>135.23125999999999</c:v>
                </c:pt>
                <c:pt idx="5820">
                  <c:v>135.24686</c:v>
                </c:pt>
                <c:pt idx="5821">
                  <c:v>135.26245</c:v>
                </c:pt>
                <c:pt idx="5822">
                  <c:v>135.27565000000001</c:v>
                </c:pt>
                <c:pt idx="5823">
                  <c:v>135.29005000000001</c:v>
                </c:pt>
                <c:pt idx="5824">
                  <c:v>135.30445</c:v>
                </c:pt>
                <c:pt idx="5825">
                  <c:v>135.31885</c:v>
                </c:pt>
                <c:pt idx="5826">
                  <c:v>135.33324999999999</c:v>
                </c:pt>
                <c:pt idx="5827">
                  <c:v>135.34885</c:v>
                </c:pt>
                <c:pt idx="5828">
                  <c:v>135.36445000000001</c:v>
                </c:pt>
                <c:pt idx="5829">
                  <c:v>135.38124999999999</c:v>
                </c:pt>
                <c:pt idx="5830">
                  <c:v>135.39804000000001</c:v>
                </c:pt>
                <c:pt idx="5831">
                  <c:v>135.41363999999999</c:v>
                </c:pt>
                <c:pt idx="5832">
                  <c:v>135.43044</c:v>
                </c:pt>
                <c:pt idx="5833">
                  <c:v>135.44604000000001</c:v>
                </c:pt>
                <c:pt idx="5834">
                  <c:v>135.46163999999999</c:v>
                </c:pt>
                <c:pt idx="5835">
                  <c:v>135.47723999999999</c:v>
                </c:pt>
                <c:pt idx="5836">
                  <c:v>135.49524</c:v>
                </c:pt>
                <c:pt idx="5837">
                  <c:v>135.51204000000001</c:v>
                </c:pt>
                <c:pt idx="5838">
                  <c:v>135.52883</c:v>
                </c:pt>
                <c:pt idx="5839">
                  <c:v>135.54562999999999</c:v>
                </c:pt>
                <c:pt idx="5840">
                  <c:v>135.56243000000001</c:v>
                </c:pt>
                <c:pt idx="5841">
                  <c:v>135.57923</c:v>
                </c:pt>
                <c:pt idx="5842">
                  <c:v>135.59603000000001</c:v>
                </c:pt>
                <c:pt idx="5843">
                  <c:v>135.61162999999999</c:v>
                </c:pt>
                <c:pt idx="5844">
                  <c:v>135.62723</c:v>
                </c:pt>
                <c:pt idx="5845">
                  <c:v>135.64523</c:v>
                </c:pt>
                <c:pt idx="5846">
                  <c:v>135.66442000000001</c:v>
                </c:pt>
                <c:pt idx="5847">
                  <c:v>135.68361999999999</c:v>
                </c:pt>
                <c:pt idx="5848">
                  <c:v>135.70282</c:v>
                </c:pt>
                <c:pt idx="5849">
                  <c:v>135.72201999999999</c:v>
                </c:pt>
                <c:pt idx="5850">
                  <c:v>135.74001999999999</c:v>
                </c:pt>
                <c:pt idx="5851">
                  <c:v>135.75801999999999</c:v>
                </c:pt>
                <c:pt idx="5852">
                  <c:v>135.77482000000001</c:v>
                </c:pt>
                <c:pt idx="5853">
                  <c:v>135.79042000000001</c:v>
                </c:pt>
                <c:pt idx="5854">
                  <c:v>135.80360999999999</c:v>
                </c:pt>
                <c:pt idx="5855">
                  <c:v>135.81681</c:v>
                </c:pt>
                <c:pt idx="5856">
                  <c:v>135.83121</c:v>
                </c:pt>
                <c:pt idx="5857">
                  <c:v>135.84681</c:v>
                </c:pt>
                <c:pt idx="5858">
                  <c:v>135.86360999999999</c:v>
                </c:pt>
                <c:pt idx="5859">
                  <c:v>135.87921</c:v>
                </c:pt>
                <c:pt idx="5860">
                  <c:v>135.89481000000001</c:v>
                </c:pt>
                <c:pt idx="5861">
                  <c:v>135.91161</c:v>
                </c:pt>
                <c:pt idx="5862">
                  <c:v>135.92961</c:v>
                </c:pt>
                <c:pt idx="5863">
                  <c:v>135.94880000000001</c:v>
                </c:pt>
                <c:pt idx="5864">
                  <c:v>135.96680000000001</c:v>
                </c:pt>
                <c:pt idx="5865">
                  <c:v>135.9836</c:v>
                </c:pt>
                <c:pt idx="5866">
                  <c:v>136.0016</c:v>
                </c:pt>
                <c:pt idx="5867">
                  <c:v>136.01840000000001</c:v>
                </c:pt>
                <c:pt idx="5868">
                  <c:v>136.0352</c:v>
                </c:pt>
                <c:pt idx="5869">
                  <c:v>136.05080000000001</c:v>
                </c:pt>
                <c:pt idx="5870">
                  <c:v>136.06639999999999</c:v>
                </c:pt>
                <c:pt idx="5871">
                  <c:v>136.08079000000001</c:v>
                </c:pt>
                <c:pt idx="5872">
                  <c:v>136.09519</c:v>
                </c:pt>
                <c:pt idx="5873">
                  <c:v>136.10959</c:v>
                </c:pt>
                <c:pt idx="5874">
                  <c:v>136.12398999999999</c:v>
                </c:pt>
                <c:pt idx="5875">
                  <c:v>136.13838999999999</c:v>
                </c:pt>
                <c:pt idx="5876">
                  <c:v>136.15279000000001</c:v>
                </c:pt>
                <c:pt idx="5877">
                  <c:v>136.16719000000001</c:v>
                </c:pt>
                <c:pt idx="5878">
                  <c:v>136.18398999999999</c:v>
                </c:pt>
                <c:pt idx="5879">
                  <c:v>136.20199</c:v>
                </c:pt>
                <c:pt idx="5880">
                  <c:v>136.21758</c:v>
                </c:pt>
                <c:pt idx="5881">
                  <c:v>136.23437999999999</c:v>
                </c:pt>
                <c:pt idx="5882">
                  <c:v>136.24997999999999</c:v>
                </c:pt>
                <c:pt idx="5883">
                  <c:v>136.26558</c:v>
                </c:pt>
                <c:pt idx="5884">
                  <c:v>136.28118000000001</c:v>
                </c:pt>
                <c:pt idx="5885">
                  <c:v>136.29678000000001</c:v>
                </c:pt>
                <c:pt idx="5886">
                  <c:v>136.31118000000001</c:v>
                </c:pt>
                <c:pt idx="5887">
                  <c:v>136.32798</c:v>
                </c:pt>
                <c:pt idx="5888">
                  <c:v>136.34357</c:v>
                </c:pt>
                <c:pt idx="5889">
                  <c:v>136.36277000000001</c:v>
                </c:pt>
                <c:pt idx="5890">
                  <c:v>136.38077000000001</c:v>
                </c:pt>
                <c:pt idx="5891">
                  <c:v>136.39877000000001</c:v>
                </c:pt>
                <c:pt idx="5892">
                  <c:v>136.41557</c:v>
                </c:pt>
                <c:pt idx="5893">
                  <c:v>136.43236999999999</c:v>
                </c:pt>
                <c:pt idx="5894">
                  <c:v>136.44917000000001</c:v>
                </c:pt>
                <c:pt idx="5895">
                  <c:v>136.46597</c:v>
                </c:pt>
                <c:pt idx="5896">
                  <c:v>136.48276000000001</c:v>
                </c:pt>
                <c:pt idx="5897">
                  <c:v>136.50076000000001</c:v>
                </c:pt>
                <c:pt idx="5898">
                  <c:v>136.51996</c:v>
                </c:pt>
                <c:pt idx="5899">
                  <c:v>136.53916000000001</c:v>
                </c:pt>
                <c:pt idx="5900">
                  <c:v>136.55835999999999</c:v>
                </c:pt>
                <c:pt idx="5901">
                  <c:v>136.57756000000001</c:v>
                </c:pt>
                <c:pt idx="5902">
                  <c:v>136.59556000000001</c:v>
                </c:pt>
                <c:pt idx="5903">
                  <c:v>136.61236</c:v>
                </c:pt>
                <c:pt idx="5904">
                  <c:v>136.62795</c:v>
                </c:pt>
                <c:pt idx="5905">
                  <c:v>136.64474999999999</c:v>
                </c:pt>
                <c:pt idx="5906">
                  <c:v>136.66034999999999</c:v>
                </c:pt>
                <c:pt idx="5907">
                  <c:v>136.67474999999999</c:v>
                </c:pt>
                <c:pt idx="5908">
                  <c:v>136.68915000000001</c:v>
                </c:pt>
                <c:pt idx="5909">
                  <c:v>136.70474999999999</c:v>
                </c:pt>
                <c:pt idx="5910">
                  <c:v>136.72155000000001</c:v>
                </c:pt>
                <c:pt idx="5911">
                  <c:v>136.73835</c:v>
                </c:pt>
                <c:pt idx="5912">
                  <c:v>136.75273999999999</c:v>
                </c:pt>
                <c:pt idx="5913">
                  <c:v>136.76714000000001</c:v>
                </c:pt>
                <c:pt idx="5914">
                  <c:v>136.78034</c:v>
                </c:pt>
                <c:pt idx="5915">
                  <c:v>136.79354000000001</c:v>
                </c:pt>
                <c:pt idx="5916">
                  <c:v>136.80794</c:v>
                </c:pt>
                <c:pt idx="5917">
                  <c:v>136.82473999999999</c:v>
                </c:pt>
                <c:pt idx="5918">
                  <c:v>136.84034</c:v>
                </c:pt>
                <c:pt idx="5919">
                  <c:v>136.85594</c:v>
                </c:pt>
                <c:pt idx="5920">
                  <c:v>136.87154000000001</c:v>
                </c:pt>
                <c:pt idx="5921">
                  <c:v>136.88594000000001</c:v>
                </c:pt>
                <c:pt idx="5922">
                  <c:v>136.90033</c:v>
                </c:pt>
                <c:pt idx="5923">
                  <c:v>136.91593</c:v>
                </c:pt>
                <c:pt idx="5924">
                  <c:v>136.93033</c:v>
                </c:pt>
                <c:pt idx="5925">
                  <c:v>136.94593</c:v>
                </c:pt>
                <c:pt idx="5926">
                  <c:v>136.96272999999999</c:v>
                </c:pt>
                <c:pt idx="5927">
                  <c:v>136.98072999999999</c:v>
                </c:pt>
                <c:pt idx="5928">
                  <c:v>136.99872999999999</c:v>
                </c:pt>
                <c:pt idx="5929">
                  <c:v>137.01553000000001</c:v>
                </c:pt>
                <c:pt idx="5930">
                  <c:v>137.02992</c:v>
                </c:pt>
                <c:pt idx="5931">
                  <c:v>137.04552000000001</c:v>
                </c:pt>
                <c:pt idx="5932">
                  <c:v>137.06111999999999</c:v>
                </c:pt>
                <c:pt idx="5933">
                  <c:v>137.07552000000001</c:v>
                </c:pt>
                <c:pt idx="5934">
                  <c:v>137.08992000000001</c:v>
                </c:pt>
                <c:pt idx="5935">
                  <c:v>137.10552000000001</c:v>
                </c:pt>
                <c:pt idx="5936">
                  <c:v>137.12111999999999</c:v>
                </c:pt>
                <c:pt idx="5937">
                  <c:v>137.13792000000001</c:v>
                </c:pt>
                <c:pt idx="5938">
                  <c:v>137.15592000000001</c:v>
                </c:pt>
                <c:pt idx="5939">
                  <c:v>137.17271</c:v>
                </c:pt>
                <c:pt idx="5940">
                  <c:v>137.18951000000001</c:v>
                </c:pt>
                <c:pt idx="5941">
                  <c:v>137.20391000000001</c:v>
                </c:pt>
                <c:pt idx="5942">
                  <c:v>137.21831</c:v>
                </c:pt>
                <c:pt idx="5943">
                  <c:v>137.23391000000001</c:v>
                </c:pt>
                <c:pt idx="5944">
                  <c:v>137.24831</c:v>
                </c:pt>
                <c:pt idx="5945">
                  <c:v>137.26150999999999</c:v>
                </c:pt>
                <c:pt idx="5946">
                  <c:v>137.27591000000001</c:v>
                </c:pt>
                <c:pt idx="5947">
                  <c:v>137.29271</c:v>
                </c:pt>
                <c:pt idx="5948">
                  <c:v>137.31190000000001</c:v>
                </c:pt>
                <c:pt idx="5949">
                  <c:v>137.3323</c:v>
                </c:pt>
                <c:pt idx="5950">
                  <c:v>137.35149999999999</c:v>
                </c:pt>
                <c:pt idx="5951">
                  <c:v>137.36949999999999</c:v>
                </c:pt>
                <c:pt idx="5952">
                  <c:v>137.38509999999999</c:v>
                </c:pt>
                <c:pt idx="5953">
                  <c:v>137.4007</c:v>
                </c:pt>
                <c:pt idx="5954">
                  <c:v>137.41630000000001</c:v>
                </c:pt>
                <c:pt idx="5955">
                  <c:v>137.43308999999999</c:v>
                </c:pt>
                <c:pt idx="5956">
                  <c:v>137.44989000000001</c:v>
                </c:pt>
                <c:pt idx="5957">
                  <c:v>137.46908999999999</c:v>
                </c:pt>
                <c:pt idx="5958">
                  <c:v>137.48829000000001</c:v>
                </c:pt>
                <c:pt idx="5959">
                  <c:v>137.50869</c:v>
                </c:pt>
                <c:pt idx="5960">
                  <c:v>137.52669</c:v>
                </c:pt>
                <c:pt idx="5961">
                  <c:v>137.54229000000001</c:v>
                </c:pt>
                <c:pt idx="5962">
                  <c:v>137.55669</c:v>
                </c:pt>
                <c:pt idx="5963">
                  <c:v>137.57107999999999</c:v>
                </c:pt>
                <c:pt idx="5964">
                  <c:v>137.58668</c:v>
                </c:pt>
                <c:pt idx="5965">
                  <c:v>137.60228000000001</c:v>
                </c:pt>
                <c:pt idx="5966">
                  <c:v>137.61908</c:v>
                </c:pt>
                <c:pt idx="5967">
                  <c:v>137.63468</c:v>
                </c:pt>
                <c:pt idx="5968">
                  <c:v>137.65028000000001</c:v>
                </c:pt>
                <c:pt idx="5969">
                  <c:v>137.66587999999999</c:v>
                </c:pt>
                <c:pt idx="5970">
                  <c:v>137.68268</c:v>
                </c:pt>
                <c:pt idx="5971">
                  <c:v>137.69587999999999</c:v>
                </c:pt>
                <c:pt idx="5972">
                  <c:v>137.70787000000001</c:v>
                </c:pt>
                <c:pt idx="5973">
                  <c:v>137.71867</c:v>
                </c:pt>
                <c:pt idx="5974">
                  <c:v>137.73186999999999</c:v>
                </c:pt>
                <c:pt idx="5975">
                  <c:v>137.74627000000001</c:v>
                </c:pt>
                <c:pt idx="5976">
                  <c:v>137.76546999999999</c:v>
                </c:pt>
                <c:pt idx="5977">
                  <c:v>137.78467000000001</c:v>
                </c:pt>
                <c:pt idx="5978">
                  <c:v>137.80146999999999</c:v>
                </c:pt>
                <c:pt idx="5979">
                  <c:v>137.81586999999999</c:v>
                </c:pt>
                <c:pt idx="5980">
                  <c:v>137.82907</c:v>
                </c:pt>
                <c:pt idx="5981">
                  <c:v>137.84106</c:v>
                </c:pt>
                <c:pt idx="5982">
                  <c:v>137.85426000000001</c:v>
                </c:pt>
                <c:pt idx="5983">
                  <c:v>137.86745999999999</c:v>
                </c:pt>
                <c:pt idx="5984">
                  <c:v>137.88185999999999</c:v>
                </c:pt>
                <c:pt idx="5985">
                  <c:v>137.89985999999999</c:v>
                </c:pt>
                <c:pt idx="5986">
                  <c:v>137.91906</c:v>
                </c:pt>
                <c:pt idx="5987">
                  <c:v>137.93826000000001</c:v>
                </c:pt>
                <c:pt idx="5988">
                  <c:v>137.95506</c:v>
                </c:pt>
                <c:pt idx="5989">
                  <c:v>137.97066000000001</c:v>
                </c:pt>
                <c:pt idx="5990">
                  <c:v>137.98505</c:v>
                </c:pt>
                <c:pt idx="5991">
                  <c:v>138.00065000000001</c:v>
                </c:pt>
                <c:pt idx="5992">
                  <c:v>138.01625000000001</c:v>
                </c:pt>
                <c:pt idx="5993">
                  <c:v>138.03424999999999</c:v>
                </c:pt>
                <c:pt idx="5994">
                  <c:v>138.05345</c:v>
                </c:pt>
                <c:pt idx="5995">
                  <c:v>138.07384999999999</c:v>
                </c:pt>
                <c:pt idx="5996">
                  <c:v>138.09545</c:v>
                </c:pt>
                <c:pt idx="5997">
                  <c:v>138.11704</c:v>
                </c:pt>
                <c:pt idx="5998">
                  <c:v>138.13744</c:v>
                </c:pt>
                <c:pt idx="5999">
                  <c:v>138.15304</c:v>
                </c:pt>
                <c:pt idx="6000">
                  <c:v>138.16623999999999</c:v>
                </c:pt>
                <c:pt idx="6001">
                  <c:v>138.17823999999999</c:v>
                </c:pt>
                <c:pt idx="6002">
                  <c:v>138.19144</c:v>
                </c:pt>
                <c:pt idx="6003">
                  <c:v>138.20464000000001</c:v>
                </c:pt>
                <c:pt idx="6004">
                  <c:v>138.22023999999999</c:v>
                </c:pt>
                <c:pt idx="6005">
                  <c:v>138.23584</c:v>
                </c:pt>
                <c:pt idx="6006">
                  <c:v>138.25263000000001</c:v>
                </c:pt>
                <c:pt idx="6007">
                  <c:v>138.27303000000001</c:v>
                </c:pt>
                <c:pt idx="6008">
                  <c:v>138.29222999999999</c:v>
                </c:pt>
                <c:pt idx="6009">
                  <c:v>138.31383</c:v>
                </c:pt>
                <c:pt idx="6010">
                  <c:v>138.33183</c:v>
                </c:pt>
                <c:pt idx="6011">
                  <c:v>138.34863000000001</c:v>
                </c:pt>
                <c:pt idx="6012">
                  <c:v>138.36303000000001</c:v>
                </c:pt>
                <c:pt idx="6013">
                  <c:v>138.37743</c:v>
                </c:pt>
                <c:pt idx="6014">
                  <c:v>138.39182</c:v>
                </c:pt>
                <c:pt idx="6015">
                  <c:v>138.40621999999999</c:v>
                </c:pt>
                <c:pt idx="6016">
                  <c:v>138.42182</c:v>
                </c:pt>
                <c:pt idx="6017">
                  <c:v>138.43742</c:v>
                </c:pt>
                <c:pt idx="6018">
                  <c:v>138.45302000000001</c:v>
                </c:pt>
                <c:pt idx="6019">
                  <c:v>138.46861999999999</c:v>
                </c:pt>
                <c:pt idx="6020">
                  <c:v>138.48182</c:v>
                </c:pt>
                <c:pt idx="6021">
                  <c:v>138.49382</c:v>
                </c:pt>
                <c:pt idx="6022">
                  <c:v>138.50582</c:v>
                </c:pt>
                <c:pt idx="6023">
                  <c:v>138.52020999999999</c:v>
                </c:pt>
                <c:pt idx="6024">
                  <c:v>138.53701000000001</c:v>
                </c:pt>
                <c:pt idx="6025">
                  <c:v>138.55381</c:v>
                </c:pt>
                <c:pt idx="6026">
                  <c:v>138.57060999999999</c:v>
                </c:pt>
                <c:pt idx="6027">
                  <c:v>138.58620999999999</c:v>
                </c:pt>
                <c:pt idx="6028">
                  <c:v>138.60060999999999</c:v>
                </c:pt>
                <c:pt idx="6029">
                  <c:v>138.61381</c:v>
                </c:pt>
                <c:pt idx="6030">
                  <c:v>138.62701000000001</c:v>
                </c:pt>
                <c:pt idx="6031">
                  <c:v>138.64021</c:v>
                </c:pt>
                <c:pt idx="6032">
                  <c:v>138.65221</c:v>
                </c:pt>
                <c:pt idx="6033">
                  <c:v>138.6678</c:v>
                </c:pt>
                <c:pt idx="6034">
                  <c:v>138.68819999999999</c:v>
                </c:pt>
                <c:pt idx="6035">
                  <c:v>138.7098</c:v>
                </c:pt>
                <c:pt idx="6036">
                  <c:v>138.73259999999999</c:v>
                </c:pt>
                <c:pt idx="6037">
                  <c:v>138.7518</c:v>
                </c:pt>
                <c:pt idx="6038">
                  <c:v>138.76859999999999</c:v>
                </c:pt>
                <c:pt idx="6039">
                  <c:v>138.78299999999999</c:v>
                </c:pt>
                <c:pt idx="6040">
                  <c:v>138.79739000000001</c:v>
                </c:pt>
                <c:pt idx="6041">
                  <c:v>138.81179</c:v>
                </c:pt>
                <c:pt idx="6042">
                  <c:v>138.82619</c:v>
                </c:pt>
                <c:pt idx="6043">
                  <c:v>138.84419</c:v>
                </c:pt>
                <c:pt idx="6044">
                  <c:v>138.86458999999999</c:v>
                </c:pt>
                <c:pt idx="6045">
                  <c:v>138.88619</c:v>
                </c:pt>
                <c:pt idx="6046">
                  <c:v>138.90898999999999</c:v>
                </c:pt>
                <c:pt idx="6047">
                  <c:v>138.92938000000001</c:v>
                </c:pt>
                <c:pt idx="6048">
                  <c:v>138.94738000000001</c:v>
                </c:pt>
                <c:pt idx="6049">
                  <c:v>138.96178</c:v>
                </c:pt>
                <c:pt idx="6050">
                  <c:v>138.97378</c:v>
                </c:pt>
                <c:pt idx="6051">
                  <c:v>138.98578000000001</c:v>
                </c:pt>
                <c:pt idx="6052">
                  <c:v>139.00018</c:v>
                </c:pt>
                <c:pt idx="6053">
                  <c:v>139.01458</c:v>
                </c:pt>
                <c:pt idx="6054">
                  <c:v>139.03258</c:v>
                </c:pt>
                <c:pt idx="6055">
                  <c:v>139.05297999999999</c:v>
                </c:pt>
                <c:pt idx="6056">
                  <c:v>139.07337000000001</c:v>
                </c:pt>
                <c:pt idx="6057">
                  <c:v>139.09256999999999</c:v>
                </c:pt>
                <c:pt idx="6058">
                  <c:v>139.10937000000001</c:v>
                </c:pt>
                <c:pt idx="6059">
                  <c:v>139.12137000000001</c:v>
                </c:pt>
                <c:pt idx="6060">
                  <c:v>139.13337000000001</c:v>
                </c:pt>
                <c:pt idx="6061">
                  <c:v>139.14417</c:v>
                </c:pt>
                <c:pt idx="6062">
                  <c:v>139.15496999999999</c:v>
                </c:pt>
                <c:pt idx="6063">
                  <c:v>139.16936999999999</c:v>
                </c:pt>
                <c:pt idx="6064">
                  <c:v>139.18496999999999</c:v>
                </c:pt>
                <c:pt idx="6065">
                  <c:v>139.20295999999999</c:v>
                </c:pt>
                <c:pt idx="6066">
                  <c:v>139.22216</c:v>
                </c:pt>
                <c:pt idx="6067">
                  <c:v>139.23895999999999</c:v>
                </c:pt>
                <c:pt idx="6068">
                  <c:v>139.25335999999999</c:v>
                </c:pt>
                <c:pt idx="6069">
                  <c:v>139.26535999999999</c:v>
                </c:pt>
                <c:pt idx="6070">
                  <c:v>139.27495999999999</c:v>
                </c:pt>
                <c:pt idx="6071">
                  <c:v>139.28695999999999</c:v>
                </c:pt>
                <c:pt idx="6072">
                  <c:v>139.30256</c:v>
                </c:pt>
                <c:pt idx="6073">
                  <c:v>139.32056</c:v>
                </c:pt>
                <c:pt idx="6074">
                  <c:v>139.33975000000001</c:v>
                </c:pt>
                <c:pt idx="6075">
                  <c:v>139.35775000000001</c:v>
                </c:pt>
                <c:pt idx="6076">
                  <c:v>139.37455</c:v>
                </c:pt>
                <c:pt idx="6077">
                  <c:v>139.38775000000001</c:v>
                </c:pt>
                <c:pt idx="6078">
                  <c:v>139.39975000000001</c:v>
                </c:pt>
                <c:pt idx="6079">
                  <c:v>139.40934999999999</c:v>
                </c:pt>
                <c:pt idx="6080">
                  <c:v>139.42134999999999</c:v>
                </c:pt>
                <c:pt idx="6081">
                  <c:v>139.43575000000001</c:v>
                </c:pt>
                <c:pt idx="6082">
                  <c:v>139.45495</c:v>
                </c:pt>
                <c:pt idx="6083">
                  <c:v>139.47774000000001</c:v>
                </c:pt>
                <c:pt idx="6084">
                  <c:v>139.50294</c:v>
                </c:pt>
                <c:pt idx="6085">
                  <c:v>139.52574000000001</c:v>
                </c:pt>
                <c:pt idx="6086">
                  <c:v>139.54374000000001</c:v>
                </c:pt>
                <c:pt idx="6087">
                  <c:v>139.55933999999999</c:v>
                </c:pt>
                <c:pt idx="6088">
                  <c:v>139.57254</c:v>
                </c:pt>
                <c:pt idx="6089">
                  <c:v>139.58573999999999</c:v>
                </c:pt>
                <c:pt idx="6090">
                  <c:v>139.60133999999999</c:v>
                </c:pt>
                <c:pt idx="6091">
                  <c:v>139.61932999999999</c:v>
                </c:pt>
                <c:pt idx="6092">
                  <c:v>139.63853</c:v>
                </c:pt>
                <c:pt idx="6093">
                  <c:v>139.66132999999999</c:v>
                </c:pt>
                <c:pt idx="6094">
                  <c:v>139.68293</c:v>
                </c:pt>
                <c:pt idx="6095">
                  <c:v>139.70453000000001</c:v>
                </c:pt>
                <c:pt idx="6096">
                  <c:v>139.72132999999999</c:v>
                </c:pt>
                <c:pt idx="6097">
                  <c:v>139.73572999999999</c:v>
                </c:pt>
                <c:pt idx="6098">
                  <c:v>139.74892</c:v>
                </c:pt>
                <c:pt idx="6099">
                  <c:v>139.76331999999999</c:v>
                </c:pt>
                <c:pt idx="6100">
                  <c:v>139.77771999999999</c:v>
                </c:pt>
                <c:pt idx="6101">
                  <c:v>139.79212000000001</c:v>
                </c:pt>
                <c:pt idx="6102">
                  <c:v>139.80892</c:v>
                </c:pt>
                <c:pt idx="6103">
                  <c:v>139.82692</c:v>
                </c:pt>
                <c:pt idx="6104">
                  <c:v>139.84612000000001</c:v>
                </c:pt>
                <c:pt idx="6105">
                  <c:v>139.86412000000001</c:v>
                </c:pt>
                <c:pt idx="6106">
                  <c:v>139.87852000000001</c:v>
                </c:pt>
                <c:pt idx="6107">
                  <c:v>139.88930999999999</c:v>
                </c:pt>
                <c:pt idx="6108">
                  <c:v>139.90011000000001</c:v>
                </c:pt>
                <c:pt idx="6109">
                  <c:v>139.90970999999999</c:v>
                </c:pt>
                <c:pt idx="6110">
                  <c:v>139.92170999999999</c:v>
                </c:pt>
                <c:pt idx="6111">
                  <c:v>139.93731</c:v>
                </c:pt>
                <c:pt idx="6112">
                  <c:v>139.95531</c:v>
                </c:pt>
                <c:pt idx="6113">
                  <c:v>139.97451000000001</c:v>
                </c:pt>
                <c:pt idx="6114">
                  <c:v>139.99251000000001</c:v>
                </c:pt>
                <c:pt idx="6115">
                  <c:v>140.00691</c:v>
                </c:pt>
                <c:pt idx="6116">
                  <c:v>140.01769999999999</c:v>
                </c:pt>
                <c:pt idx="6117">
                  <c:v>140.02969999999999</c:v>
                </c:pt>
                <c:pt idx="6118">
                  <c:v>140.0429</c:v>
                </c:pt>
                <c:pt idx="6119">
                  <c:v>140.0573</c:v>
                </c:pt>
                <c:pt idx="6120">
                  <c:v>140.0753</c:v>
                </c:pt>
                <c:pt idx="6121">
                  <c:v>140.0933</c:v>
                </c:pt>
                <c:pt idx="6122">
                  <c:v>140.11250000000001</c:v>
                </c:pt>
                <c:pt idx="6123">
                  <c:v>140.1293</c:v>
                </c:pt>
                <c:pt idx="6124">
                  <c:v>140.14250000000001</c:v>
                </c:pt>
                <c:pt idx="6125">
                  <c:v>140.15329</c:v>
                </c:pt>
                <c:pt idx="6126">
                  <c:v>140.16408999999999</c:v>
                </c:pt>
                <c:pt idx="6127">
                  <c:v>140.17608999999999</c:v>
                </c:pt>
                <c:pt idx="6128">
                  <c:v>140.18929</c:v>
                </c:pt>
                <c:pt idx="6129">
                  <c:v>140.20608999999999</c:v>
                </c:pt>
                <c:pt idx="6130">
                  <c:v>140.22649000000001</c:v>
                </c:pt>
                <c:pt idx="6131">
                  <c:v>140.24929</c:v>
                </c:pt>
                <c:pt idx="6132">
                  <c:v>140.26969</c:v>
                </c:pt>
                <c:pt idx="6133">
                  <c:v>140.28767999999999</c:v>
                </c:pt>
                <c:pt idx="6134">
                  <c:v>140.30207999999999</c:v>
                </c:pt>
                <c:pt idx="6135">
                  <c:v>140.31407999999999</c:v>
                </c:pt>
                <c:pt idx="6136">
                  <c:v>140.32728</c:v>
                </c:pt>
                <c:pt idx="6137">
                  <c:v>140.34168</c:v>
                </c:pt>
                <c:pt idx="6138">
                  <c:v>140.35968</c:v>
                </c:pt>
                <c:pt idx="6139">
                  <c:v>140.37768</c:v>
                </c:pt>
                <c:pt idx="6140">
                  <c:v>140.39447999999999</c:v>
                </c:pt>
                <c:pt idx="6141">
                  <c:v>140.41247999999999</c:v>
                </c:pt>
                <c:pt idx="6142">
                  <c:v>140.42927</c:v>
                </c:pt>
                <c:pt idx="6143">
                  <c:v>140.44367</c:v>
                </c:pt>
                <c:pt idx="6144">
                  <c:v>140.45446999999999</c:v>
                </c:pt>
                <c:pt idx="6145">
                  <c:v>140.46646999999999</c:v>
                </c:pt>
                <c:pt idx="6146">
                  <c:v>140.47967</c:v>
                </c:pt>
                <c:pt idx="6147">
                  <c:v>140.49527</c:v>
                </c:pt>
                <c:pt idx="6148">
                  <c:v>140.51567</c:v>
                </c:pt>
                <c:pt idx="6149">
                  <c:v>140.53727000000001</c:v>
                </c:pt>
                <c:pt idx="6150">
                  <c:v>140.55767</c:v>
                </c:pt>
                <c:pt idx="6151">
                  <c:v>140.57686000000001</c:v>
                </c:pt>
                <c:pt idx="6152">
                  <c:v>140.59366</c:v>
                </c:pt>
                <c:pt idx="6153">
                  <c:v>140.60926000000001</c:v>
                </c:pt>
                <c:pt idx="6154">
                  <c:v>140.62366</c:v>
                </c:pt>
                <c:pt idx="6155">
                  <c:v>140.63926000000001</c:v>
                </c:pt>
                <c:pt idx="6156">
                  <c:v>140.65486000000001</c:v>
                </c:pt>
                <c:pt idx="6157">
                  <c:v>140.67285999999999</c:v>
                </c:pt>
                <c:pt idx="6158">
                  <c:v>140.69326000000001</c:v>
                </c:pt>
                <c:pt idx="6159">
                  <c:v>140.71365</c:v>
                </c:pt>
                <c:pt idx="6160">
                  <c:v>140.73044999999999</c:v>
                </c:pt>
                <c:pt idx="6161">
                  <c:v>140.74725000000001</c:v>
                </c:pt>
                <c:pt idx="6162">
                  <c:v>140.76044999999999</c:v>
                </c:pt>
                <c:pt idx="6163">
                  <c:v>140.77005</c:v>
                </c:pt>
                <c:pt idx="6164">
                  <c:v>140.77965</c:v>
                </c:pt>
                <c:pt idx="6165">
                  <c:v>140.78805</c:v>
                </c:pt>
                <c:pt idx="6166">
                  <c:v>140.79884999999999</c:v>
                </c:pt>
                <c:pt idx="6167">
                  <c:v>140.81325000000001</c:v>
                </c:pt>
                <c:pt idx="6168">
                  <c:v>140.83125000000001</c:v>
                </c:pt>
                <c:pt idx="6169">
                  <c:v>140.85164</c:v>
                </c:pt>
                <c:pt idx="6170">
                  <c:v>140.87324000000001</c:v>
                </c:pt>
                <c:pt idx="6171">
                  <c:v>140.89124000000001</c:v>
                </c:pt>
                <c:pt idx="6172">
                  <c:v>140.90564000000001</c:v>
                </c:pt>
                <c:pt idx="6173">
                  <c:v>140.91764000000001</c:v>
                </c:pt>
                <c:pt idx="6174">
                  <c:v>140.92843999999999</c:v>
                </c:pt>
                <c:pt idx="6175">
                  <c:v>140.94164000000001</c:v>
                </c:pt>
                <c:pt idx="6176">
                  <c:v>140.95604</c:v>
                </c:pt>
                <c:pt idx="6177">
                  <c:v>140.97163</c:v>
                </c:pt>
                <c:pt idx="6178">
                  <c:v>140.99082999999999</c:v>
                </c:pt>
                <c:pt idx="6179">
                  <c:v>141.01123000000001</c:v>
                </c:pt>
                <c:pt idx="6180">
                  <c:v>141.03163000000001</c:v>
                </c:pt>
                <c:pt idx="6181">
                  <c:v>141.04843</c:v>
                </c:pt>
                <c:pt idx="6182">
                  <c:v>141.06403</c:v>
                </c:pt>
                <c:pt idx="6183">
                  <c:v>141.07722999999999</c:v>
                </c:pt>
                <c:pt idx="6184">
                  <c:v>141.09043</c:v>
                </c:pt>
                <c:pt idx="6185">
                  <c:v>141.10602</c:v>
                </c:pt>
                <c:pt idx="6186">
                  <c:v>141.12402</c:v>
                </c:pt>
                <c:pt idx="6187">
                  <c:v>141.14202</c:v>
                </c:pt>
                <c:pt idx="6188">
                  <c:v>141.16002</c:v>
                </c:pt>
                <c:pt idx="6189">
                  <c:v>141.17921999999999</c:v>
                </c:pt>
                <c:pt idx="6190">
                  <c:v>141.19842</c:v>
                </c:pt>
                <c:pt idx="6191">
                  <c:v>141.21642</c:v>
                </c:pt>
                <c:pt idx="6192">
                  <c:v>141.23202000000001</c:v>
                </c:pt>
                <c:pt idx="6193">
                  <c:v>141.24641</c:v>
                </c:pt>
                <c:pt idx="6194">
                  <c:v>141.26080999999999</c:v>
                </c:pt>
                <c:pt idx="6195">
                  <c:v>141.27761000000001</c:v>
                </c:pt>
                <c:pt idx="6196">
                  <c:v>141.29920999999999</c:v>
                </c:pt>
                <c:pt idx="6197">
                  <c:v>141.32201000000001</c:v>
                </c:pt>
                <c:pt idx="6198">
                  <c:v>141.34361000000001</c:v>
                </c:pt>
                <c:pt idx="6199">
                  <c:v>141.36281</c:v>
                </c:pt>
                <c:pt idx="6200">
                  <c:v>141.37960000000001</c:v>
                </c:pt>
                <c:pt idx="6201">
                  <c:v>141.39160000000001</c:v>
                </c:pt>
                <c:pt idx="6202">
                  <c:v>141.40360000000001</c:v>
                </c:pt>
                <c:pt idx="6203">
                  <c:v>141.4144</c:v>
                </c:pt>
                <c:pt idx="6204">
                  <c:v>141.42760000000001</c:v>
                </c:pt>
                <c:pt idx="6205">
                  <c:v>141.44200000000001</c:v>
                </c:pt>
                <c:pt idx="6206">
                  <c:v>141.46119999999999</c:v>
                </c:pt>
                <c:pt idx="6207">
                  <c:v>141.47919999999999</c:v>
                </c:pt>
                <c:pt idx="6208">
                  <c:v>141.49600000000001</c:v>
                </c:pt>
                <c:pt idx="6209">
                  <c:v>141.5104</c:v>
                </c:pt>
                <c:pt idx="6210">
                  <c:v>141.52239</c:v>
                </c:pt>
                <c:pt idx="6211">
                  <c:v>141.53318999999999</c:v>
                </c:pt>
                <c:pt idx="6212">
                  <c:v>141.54518999999999</c:v>
                </c:pt>
                <c:pt idx="6213">
                  <c:v>141.55839</c:v>
                </c:pt>
                <c:pt idx="6214">
                  <c:v>141.57279</c:v>
                </c:pt>
                <c:pt idx="6215">
                  <c:v>141.58958999999999</c:v>
                </c:pt>
                <c:pt idx="6216">
                  <c:v>141.60639</c:v>
                </c:pt>
                <c:pt idx="6217">
                  <c:v>141.62439000000001</c:v>
                </c:pt>
                <c:pt idx="6218">
                  <c:v>141.64118999999999</c:v>
                </c:pt>
                <c:pt idx="6219">
                  <c:v>141.65557999999999</c:v>
                </c:pt>
                <c:pt idx="6220">
                  <c:v>141.66878</c:v>
                </c:pt>
                <c:pt idx="6221">
                  <c:v>141.68198000000001</c:v>
                </c:pt>
                <c:pt idx="6222">
                  <c:v>141.69638</c:v>
                </c:pt>
                <c:pt idx="6223">
                  <c:v>141.71438000000001</c:v>
                </c:pt>
                <c:pt idx="6224">
                  <c:v>141.73357999999999</c:v>
                </c:pt>
                <c:pt idx="6225">
                  <c:v>141.75518</c:v>
                </c:pt>
                <c:pt idx="6226">
                  <c:v>141.77557999999999</c:v>
                </c:pt>
                <c:pt idx="6227">
                  <c:v>141.79356999999999</c:v>
                </c:pt>
                <c:pt idx="6228">
                  <c:v>141.81037000000001</c:v>
                </c:pt>
                <c:pt idx="6229">
                  <c:v>141.82356999999999</c:v>
                </c:pt>
                <c:pt idx="6230">
                  <c:v>141.83556999999999</c:v>
                </c:pt>
                <c:pt idx="6231">
                  <c:v>141.84756999999999</c:v>
                </c:pt>
                <c:pt idx="6232">
                  <c:v>141.85956999999999</c:v>
                </c:pt>
                <c:pt idx="6233">
                  <c:v>141.87517</c:v>
                </c:pt>
                <c:pt idx="6234">
                  <c:v>141.89317</c:v>
                </c:pt>
                <c:pt idx="6235">
                  <c:v>141.91237000000001</c:v>
                </c:pt>
                <c:pt idx="6236">
                  <c:v>141.93036000000001</c:v>
                </c:pt>
                <c:pt idx="6237">
                  <c:v>141.94596000000001</c:v>
                </c:pt>
                <c:pt idx="6238">
                  <c:v>141.95796000000001</c:v>
                </c:pt>
                <c:pt idx="6239">
                  <c:v>141.96876</c:v>
                </c:pt>
                <c:pt idx="6240">
                  <c:v>141.98076</c:v>
                </c:pt>
                <c:pt idx="6241">
                  <c:v>141.99516</c:v>
                </c:pt>
                <c:pt idx="6242">
                  <c:v>142.01316</c:v>
                </c:pt>
                <c:pt idx="6243">
                  <c:v>142.03355999999999</c:v>
                </c:pt>
                <c:pt idx="6244">
                  <c:v>142.05754999999999</c:v>
                </c:pt>
                <c:pt idx="6245">
                  <c:v>142.08035000000001</c:v>
                </c:pt>
                <c:pt idx="6246">
                  <c:v>142.10075000000001</c:v>
                </c:pt>
                <c:pt idx="6247">
                  <c:v>142.11754999999999</c:v>
                </c:pt>
                <c:pt idx="6248">
                  <c:v>142.13194999999999</c:v>
                </c:pt>
                <c:pt idx="6249">
                  <c:v>142.14515</c:v>
                </c:pt>
                <c:pt idx="6250">
                  <c:v>142.15835000000001</c:v>
                </c:pt>
                <c:pt idx="6251">
                  <c:v>142.17155</c:v>
                </c:pt>
                <c:pt idx="6252">
                  <c:v>142.18715</c:v>
                </c:pt>
                <c:pt idx="6253">
                  <c:v>142.20393999999999</c:v>
                </c:pt>
                <c:pt idx="6254">
                  <c:v>142.22193999999999</c:v>
                </c:pt>
                <c:pt idx="6255">
                  <c:v>142.24114</c:v>
                </c:pt>
                <c:pt idx="6256">
                  <c:v>142.25674000000001</c:v>
                </c:pt>
                <c:pt idx="6257">
                  <c:v>142.26993999999999</c:v>
                </c:pt>
                <c:pt idx="6258">
                  <c:v>142.28074000000001</c:v>
                </c:pt>
                <c:pt idx="6259">
                  <c:v>142.28914</c:v>
                </c:pt>
                <c:pt idx="6260">
                  <c:v>142.30114</c:v>
                </c:pt>
                <c:pt idx="6261">
                  <c:v>142.31433999999999</c:v>
                </c:pt>
                <c:pt idx="6262">
                  <c:v>142.32992999999999</c:v>
                </c:pt>
                <c:pt idx="6263">
                  <c:v>142.34673000000001</c:v>
                </c:pt>
                <c:pt idx="6264">
                  <c:v>142.36353</c:v>
                </c:pt>
                <c:pt idx="6265">
                  <c:v>142.38032999999999</c:v>
                </c:pt>
                <c:pt idx="6266">
                  <c:v>142.39592999999999</c:v>
                </c:pt>
                <c:pt idx="6267">
                  <c:v>142.40913</c:v>
                </c:pt>
                <c:pt idx="6268">
                  <c:v>142.42113000000001</c:v>
                </c:pt>
                <c:pt idx="6269">
                  <c:v>142.43192999999999</c:v>
                </c:pt>
                <c:pt idx="6270">
                  <c:v>142.44392999999999</c:v>
                </c:pt>
                <c:pt idx="6271">
                  <c:v>142.46193</c:v>
                </c:pt>
                <c:pt idx="6272">
                  <c:v>142.48352</c:v>
                </c:pt>
                <c:pt idx="6273">
                  <c:v>142.50512000000001</c:v>
                </c:pt>
                <c:pt idx="6274">
                  <c:v>142.52552</c:v>
                </c:pt>
                <c:pt idx="6275">
                  <c:v>142.54352</c:v>
                </c:pt>
                <c:pt idx="6276">
                  <c:v>142.55912000000001</c:v>
                </c:pt>
                <c:pt idx="6277">
                  <c:v>142.57231999999999</c:v>
                </c:pt>
                <c:pt idx="6278">
                  <c:v>142.58552</c:v>
                </c:pt>
                <c:pt idx="6279">
                  <c:v>142.59871999999999</c:v>
                </c:pt>
                <c:pt idx="6280">
                  <c:v>142.61311000000001</c:v>
                </c:pt>
                <c:pt idx="6281">
                  <c:v>142.63111000000001</c:v>
                </c:pt>
                <c:pt idx="6282">
                  <c:v>142.65271000000001</c:v>
                </c:pt>
                <c:pt idx="6283">
                  <c:v>142.67430999999999</c:v>
                </c:pt>
                <c:pt idx="6284">
                  <c:v>142.69470999999999</c:v>
                </c:pt>
                <c:pt idx="6285">
                  <c:v>142.71151</c:v>
                </c:pt>
                <c:pt idx="6286">
                  <c:v>142.72711000000001</c:v>
                </c:pt>
                <c:pt idx="6287">
                  <c:v>142.7415</c:v>
                </c:pt>
                <c:pt idx="6288">
                  <c:v>142.75710000000001</c:v>
                </c:pt>
                <c:pt idx="6289">
                  <c:v>142.77269999999999</c:v>
                </c:pt>
                <c:pt idx="6290">
                  <c:v>142.78829999999999</c:v>
                </c:pt>
                <c:pt idx="6291">
                  <c:v>142.8075</c:v>
                </c:pt>
                <c:pt idx="6292">
                  <c:v>142.83029999999999</c:v>
                </c:pt>
                <c:pt idx="6293">
                  <c:v>142.8519</c:v>
                </c:pt>
                <c:pt idx="6294">
                  <c:v>142.87110000000001</c:v>
                </c:pt>
                <c:pt idx="6295">
                  <c:v>142.88668999999999</c:v>
                </c:pt>
                <c:pt idx="6296">
                  <c:v>142.89989</c:v>
                </c:pt>
                <c:pt idx="6297">
                  <c:v>142.91189</c:v>
                </c:pt>
                <c:pt idx="6298">
                  <c:v>142.92509000000001</c:v>
                </c:pt>
                <c:pt idx="6299">
                  <c:v>142.94068999999999</c:v>
                </c:pt>
                <c:pt idx="6300">
                  <c:v>142.95629</c:v>
                </c:pt>
                <c:pt idx="6301">
                  <c:v>142.97309000000001</c:v>
                </c:pt>
                <c:pt idx="6302">
                  <c:v>142.98989</c:v>
                </c:pt>
                <c:pt idx="6303">
                  <c:v>143.00668999999999</c:v>
                </c:pt>
                <c:pt idx="6304">
                  <c:v>143.01988</c:v>
                </c:pt>
                <c:pt idx="6305">
                  <c:v>143.02948000000001</c:v>
                </c:pt>
                <c:pt idx="6306">
                  <c:v>143.03788</c:v>
                </c:pt>
                <c:pt idx="6307">
                  <c:v>143.04748000000001</c:v>
                </c:pt>
                <c:pt idx="6308">
                  <c:v>143.05948000000001</c:v>
                </c:pt>
                <c:pt idx="6309">
                  <c:v>143.07628</c:v>
                </c:pt>
                <c:pt idx="6310">
                  <c:v>143.09428</c:v>
                </c:pt>
                <c:pt idx="6311">
                  <c:v>143.11228</c:v>
                </c:pt>
                <c:pt idx="6312">
                  <c:v>143.12907999999999</c:v>
                </c:pt>
                <c:pt idx="6313">
                  <c:v>143.14466999999999</c:v>
                </c:pt>
                <c:pt idx="6314">
                  <c:v>143.15907000000001</c:v>
                </c:pt>
                <c:pt idx="6315">
                  <c:v>143.17227</c:v>
                </c:pt>
                <c:pt idx="6316">
                  <c:v>143.18547000000001</c:v>
                </c:pt>
                <c:pt idx="6317">
                  <c:v>143.19987</c:v>
                </c:pt>
                <c:pt idx="6318">
                  <c:v>143.21427</c:v>
                </c:pt>
                <c:pt idx="6319">
                  <c:v>143.23227</c:v>
                </c:pt>
                <c:pt idx="6320">
                  <c:v>143.25266999999999</c:v>
                </c:pt>
                <c:pt idx="6321">
                  <c:v>143.27187000000001</c:v>
                </c:pt>
                <c:pt idx="6322">
                  <c:v>143.28986</c:v>
                </c:pt>
                <c:pt idx="6323">
                  <c:v>143.30546000000001</c:v>
                </c:pt>
                <c:pt idx="6324">
                  <c:v>143.31986000000001</c:v>
                </c:pt>
                <c:pt idx="6325">
                  <c:v>143.33305999999999</c:v>
                </c:pt>
                <c:pt idx="6326">
                  <c:v>143.34626</c:v>
                </c:pt>
                <c:pt idx="6327">
                  <c:v>143.36066</c:v>
                </c:pt>
                <c:pt idx="6328">
                  <c:v>143.37626</c:v>
                </c:pt>
                <c:pt idx="6329">
                  <c:v>143.39305999999999</c:v>
                </c:pt>
                <c:pt idx="6330">
                  <c:v>143.41226</c:v>
                </c:pt>
                <c:pt idx="6331">
                  <c:v>143.43265</c:v>
                </c:pt>
                <c:pt idx="6332">
                  <c:v>143.45065</c:v>
                </c:pt>
                <c:pt idx="6333">
                  <c:v>143.46504999999999</c:v>
                </c:pt>
                <c:pt idx="6334">
                  <c:v>143.47825</c:v>
                </c:pt>
                <c:pt idx="6335">
                  <c:v>143.49144999999999</c:v>
                </c:pt>
                <c:pt idx="6336">
                  <c:v>143.50465</c:v>
                </c:pt>
                <c:pt idx="6337">
                  <c:v>143.51904999999999</c:v>
                </c:pt>
                <c:pt idx="6338">
                  <c:v>143.53465</c:v>
                </c:pt>
                <c:pt idx="6339">
                  <c:v>143.55264</c:v>
                </c:pt>
                <c:pt idx="6340">
                  <c:v>143.57184000000001</c:v>
                </c:pt>
                <c:pt idx="6341">
                  <c:v>143.58984000000001</c:v>
                </c:pt>
                <c:pt idx="6342">
                  <c:v>143.60784000000001</c:v>
                </c:pt>
                <c:pt idx="6343">
                  <c:v>143.62343999999999</c:v>
                </c:pt>
                <c:pt idx="6344">
                  <c:v>143.63664</c:v>
                </c:pt>
                <c:pt idx="6345">
                  <c:v>143.64984000000001</c:v>
                </c:pt>
                <c:pt idx="6346">
                  <c:v>143.66424000000001</c:v>
                </c:pt>
                <c:pt idx="6347">
                  <c:v>143.68104</c:v>
                </c:pt>
                <c:pt idx="6348">
                  <c:v>143.69902999999999</c:v>
                </c:pt>
                <c:pt idx="6349">
                  <c:v>143.71702999999999</c:v>
                </c:pt>
                <c:pt idx="6350">
                  <c:v>143.73502999999999</c:v>
                </c:pt>
                <c:pt idx="6351">
                  <c:v>143.75423000000001</c:v>
                </c:pt>
                <c:pt idx="6352">
                  <c:v>143.77103</c:v>
                </c:pt>
                <c:pt idx="6353">
                  <c:v>143.78423000000001</c:v>
                </c:pt>
                <c:pt idx="6354">
                  <c:v>143.79623000000001</c:v>
                </c:pt>
                <c:pt idx="6355">
                  <c:v>143.80582999999999</c:v>
                </c:pt>
                <c:pt idx="6356">
                  <c:v>143.81903</c:v>
                </c:pt>
                <c:pt idx="6357">
                  <c:v>143.83462</c:v>
                </c:pt>
                <c:pt idx="6358">
                  <c:v>143.85141999999999</c:v>
                </c:pt>
                <c:pt idx="6359">
                  <c:v>143.86822000000001</c:v>
                </c:pt>
                <c:pt idx="6360">
                  <c:v>143.88262</c:v>
                </c:pt>
                <c:pt idx="6361">
                  <c:v>143.89581999999999</c:v>
                </c:pt>
                <c:pt idx="6362">
                  <c:v>143.90781999999999</c:v>
                </c:pt>
                <c:pt idx="6363">
                  <c:v>143.91862</c:v>
                </c:pt>
                <c:pt idx="6364">
                  <c:v>143.93181999999999</c:v>
                </c:pt>
                <c:pt idx="6365">
                  <c:v>143.94381999999999</c:v>
                </c:pt>
                <c:pt idx="6366">
                  <c:v>143.95941999999999</c:v>
                </c:pt>
                <c:pt idx="6367">
                  <c:v>143.97621000000001</c:v>
                </c:pt>
                <c:pt idx="6368">
                  <c:v>143.99421000000001</c:v>
                </c:pt>
                <c:pt idx="6369">
                  <c:v>144.01221000000001</c:v>
                </c:pt>
                <c:pt idx="6370">
                  <c:v>144.02780999999999</c:v>
                </c:pt>
                <c:pt idx="6371">
                  <c:v>144.04221000000001</c:v>
                </c:pt>
                <c:pt idx="6372">
                  <c:v>144.05421000000001</c:v>
                </c:pt>
                <c:pt idx="6373">
                  <c:v>144.06741</c:v>
                </c:pt>
                <c:pt idx="6374">
                  <c:v>144.08180999999999</c:v>
                </c:pt>
                <c:pt idx="6375">
                  <c:v>144.0986</c:v>
                </c:pt>
                <c:pt idx="6376">
                  <c:v>144.11539999999999</c:v>
                </c:pt>
                <c:pt idx="6377">
                  <c:v>144.13339999999999</c:v>
                </c:pt>
                <c:pt idx="6378">
                  <c:v>144.15379999999999</c:v>
                </c:pt>
                <c:pt idx="6379">
                  <c:v>144.1754</c:v>
                </c:pt>
                <c:pt idx="6380">
                  <c:v>144.19460000000001</c:v>
                </c:pt>
                <c:pt idx="6381">
                  <c:v>144.2114</c:v>
                </c:pt>
                <c:pt idx="6382">
                  <c:v>144.227</c:v>
                </c:pt>
                <c:pt idx="6383">
                  <c:v>144.24139</c:v>
                </c:pt>
                <c:pt idx="6384">
                  <c:v>144.25699</c:v>
                </c:pt>
                <c:pt idx="6385">
                  <c:v>144.27378999999999</c:v>
                </c:pt>
                <c:pt idx="6386">
                  <c:v>144.29178999999999</c:v>
                </c:pt>
                <c:pt idx="6387">
                  <c:v>144.30978999999999</c:v>
                </c:pt>
                <c:pt idx="6388">
                  <c:v>144.33018999999999</c:v>
                </c:pt>
                <c:pt idx="6389">
                  <c:v>144.35178999999999</c:v>
                </c:pt>
                <c:pt idx="6390">
                  <c:v>144.37098</c:v>
                </c:pt>
                <c:pt idx="6391">
                  <c:v>144.38658000000001</c:v>
                </c:pt>
                <c:pt idx="6392">
                  <c:v>144.39858000000001</c:v>
                </c:pt>
                <c:pt idx="6393">
                  <c:v>144.41058000000001</c:v>
                </c:pt>
                <c:pt idx="6394">
                  <c:v>144.42377999999999</c:v>
                </c:pt>
                <c:pt idx="6395">
                  <c:v>144.43817999999999</c:v>
                </c:pt>
                <c:pt idx="6396">
                  <c:v>144.45498000000001</c:v>
                </c:pt>
                <c:pt idx="6397">
                  <c:v>144.46938</c:v>
                </c:pt>
                <c:pt idx="6398">
                  <c:v>144.48498000000001</c:v>
                </c:pt>
                <c:pt idx="6399">
                  <c:v>144.49817999999999</c:v>
                </c:pt>
                <c:pt idx="6400">
                  <c:v>144.51016999999999</c:v>
                </c:pt>
                <c:pt idx="6401">
                  <c:v>144.52216999999999</c:v>
                </c:pt>
                <c:pt idx="6402">
                  <c:v>144.53416999999999</c:v>
                </c:pt>
                <c:pt idx="6403">
                  <c:v>144.54616999999999</c:v>
                </c:pt>
                <c:pt idx="6404">
                  <c:v>144.56057000000001</c:v>
                </c:pt>
                <c:pt idx="6405">
                  <c:v>144.57737</c:v>
                </c:pt>
                <c:pt idx="6406">
                  <c:v>144.59657000000001</c:v>
                </c:pt>
                <c:pt idx="6407">
                  <c:v>144.61456999999999</c:v>
                </c:pt>
                <c:pt idx="6408">
                  <c:v>144.63137</c:v>
                </c:pt>
                <c:pt idx="6409">
                  <c:v>144.64576</c:v>
                </c:pt>
                <c:pt idx="6410">
                  <c:v>144.65896000000001</c:v>
                </c:pt>
                <c:pt idx="6411">
                  <c:v>144.67215999999999</c:v>
                </c:pt>
                <c:pt idx="6412">
                  <c:v>144.68536</c:v>
                </c:pt>
                <c:pt idx="6413">
                  <c:v>144.69736</c:v>
                </c:pt>
                <c:pt idx="6414">
                  <c:v>144.71176</c:v>
                </c:pt>
                <c:pt idx="6415">
                  <c:v>144.72736</c:v>
                </c:pt>
                <c:pt idx="6416">
                  <c:v>144.74415999999999</c:v>
                </c:pt>
                <c:pt idx="6417">
                  <c:v>144.76215999999999</c:v>
                </c:pt>
                <c:pt idx="6418">
                  <c:v>144.77895000000001</c:v>
                </c:pt>
                <c:pt idx="6419">
                  <c:v>144.79454999999999</c:v>
                </c:pt>
                <c:pt idx="6420">
                  <c:v>144.80895000000001</c:v>
                </c:pt>
                <c:pt idx="6421">
                  <c:v>144.82214999999999</c:v>
                </c:pt>
                <c:pt idx="6422">
                  <c:v>144.83775</c:v>
                </c:pt>
                <c:pt idx="6423">
                  <c:v>144.85335000000001</c:v>
                </c:pt>
                <c:pt idx="6424">
                  <c:v>144.87135000000001</c:v>
                </c:pt>
                <c:pt idx="6425">
                  <c:v>144.89054999999999</c:v>
                </c:pt>
                <c:pt idx="6426">
                  <c:v>144.91095000000001</c:v>
                </c:pt>
                <c:pt idx="6427">
                  <c:v>144.93134000000001</c:v>
                </c:pt>
                <c:pt idx="6428">
                  <c:v>144.95053999999999</c:v>
                </c:pt>
                <c:pt idx="6429">
                  <c:v>144.96614</c:v>
                </c:pt>
                <c:pt idx="6430">
                  <c:v>144.98053999999999</c:v>
                </c:pt>
                <c:pt idx="6431">
                  <c:v>144.99494000000001</c:v>
                </c:pt>
                <c:pt idx="6432">
                  <c:v>145.00934000000001</c:v>
                </c:pt>
                <c:pt idx="6433">
                  <c:v>145.02493999999999</c:v>
                </c:pt>
                <c:pt idx="6434">
                  <c:v>145.04174</c:v>
                </c:pt>
                <c:pt idx="6435">
                  <c:v>145.05852999999999</c:v>
                </c:pt>
                <c:pt idx="6436">
                  <c:v>145.07533000000001</c:v>
                </c:pt>
                <c:pt idx="6437">
                  <c:v>145.09213</c:v>
                </c:pt>
                <c:pt idx="6438">
                  <c:v>145.11133000000001</c:v>
                </c:pt>
                <c:pt idx="6439">
                  <c:v>145.12933000000001</c:v>
                </c:pt>
                <c:pt idx="6440">
                  <c:v>145.14492999999999</c:v>
                </c:pt>
                <c:pt idx="6441">
                  <c:v>145.15933000000001</c:v>
                </c:pt>
                <c:pt idx="6442">
                  <c:v>145.17492999999999</c:v>
                </c:pt>
                <c:pt idx="6443">
                  <c:v>145.19172</c:v>
                </c:pt>
                <c:pt idx="6444">
                  <c:v>145.20972</c:v>
                </c:pt>
                <c:pt idx="6445">
                  <c:v>145.22651999999999</c:v>
                </c:pt>
                <c:pt idx="6446">
                  <c:v>145.24451999999999</c:v>
                </c:pt>
                <c:pt idx="6447">
                  <c:v>145.26012</c:v>
                </c:pt>
                <c:pt idx="6448">
                  <c:v>145.27452</c:v>
                </c:pt>
                <c:pt idx="6449">
                  <c:v>145.28772000000001</c:v>
                </c:pt>
                <c:pt idx="6450">
                  <c:v>145.29972000000001</c:v>
                </c:pt>
                <c:pt idx="6451">
                  <c:v>145.30932000000001</c:v>
                </c:pt>
                <c:pt idx="6452">
                  <c:v>145.32131000000001</c:v>
                </c:pt>
                <c:pt idx="6453">
                  <c:v>145.33450999999999</c:v>
                </c:pt>
                <c:pt idx="6454">
                  <c:v>145.35011</c:v>
                </c:pt>
                <c:pt idx="6455">
                  <c:v>145.36690999999999</c:v>
                </c:pt>
                <c:pt idx="6456">
                  <c:v>145.38251</c:v>
                </c:pt>
                <c:pt idx="6457">
                  <c:v>145.39571000000001</c:v>
                </c:pt>
                <c:pt idx="6458">
                  <c:v>145.40771000000001</c:v>
                </c:pt>
                <c:pt idx="6459">
                  <c:v>145.41851</c:v>
                </c:pt>
                <c:pt idx="6460">
                  <c:v>145.43171000000001</c:v>
                </c:pt>
                <c:pt idx="6461">
                  <c:v>145.44371000000001</c:v>
                </c:pt>
                <c:pt idx="6462">
                  <c:v>145.45689999999999</c:v>
                </c:pt>
                <c:pt idx="6463">
                  <c:v>145.4725</c:v>
                </c:pt>
                <c:pt idx="6464">
                  <c:v>145.49170000000001</c:v>
                </c:pt>
                <c:pt idx="6465">
                  <c:v>145.5121</c:v>
                </c:pt>
                <c:pt idx="6466">
                  <c:v>145.5325</c:v>
                </c:pt>
                <c:pt idx="6467">
                  <c:v>145.54810000000001</c:v>
                </c:pt>
                <c:pt idx="6468">
                  <c:v>145.5625</c:v>
                </c:pt>
                <c:pt idx="6469">
                  <c:v>145.5745</c:v>
                </c:pt>
                <c:pt idx="6470">
                  <c:v>145.5865</c:v>
                </c:pt>
                <c:pt idx="6471">
                  <c:v>145.60088999999999</c:v>
                </c:pt>
                <c:pt idx="6472">
                  <c:v>145.61769000000001</c:v>
                </c:pt>
                <c:pt idx="6473">
                  <c:v>145.63569000000001</c:v>
                </c:pt>
                <c:pt idx="6474">
                  <c:v>145.65609000000001</c:v>
                </c:pt>
                <c:pt idx="6475">
                  <c:v>145.67649</c:v>
                </c:pt>
                <c:pt idx="6476">
                  <c:v>145.69689</c:v>
                </c:pt>
                <c:pt idx="6477">
                  <c:v>145.71369000000001</c:v>
                </c:pt>
                <c:pt idx="6478">
                  <c:v>145.72927999999999</c:v>
                </c:pt>
                <c:pt idx="6479">
                  <c:v>145.74248</c:v>
                </c:pt>
                <c:pt idx="6480">
                  <c:v>145.75808000000001</c:v>
                </c:pt>
                <c:pt idx="6481">
                  <c:v>145.77488</c:v>
                </c:pt>
                <c:pt idx="6482">
                  <c:v>145.79408000000001</c:v>
                </c:pt>
                <c:pt idx="6483">
                  <c:v>145.81567999999999</c:v>
                </c:pt>
                <c:pt idx="6484">
                  <c:v>145.83848</c:v>
                </c:pt>
                <c:pt idx="6485">
                  <c:v>145.86008000000001</c:v>
                </c:pt>
                <c:pt idx="6486">
                  <c:v>145.87807000000001</c:v>
                </c:pt>
                <c:pt idx="6487">
                  <c:v>145.89366999999999</c:v>
                </c:pt>
                <c:pt idx="6488">
                  <c:v>145.90566999999999</c:v>
                </c:pt>
                <c:pt idx="6489">
                  <c:v>145.91526999999999</c:v>
                </c:pt>
                <c:pt idx="6490">
                  <c:v>145.92607000000001</c:v>
                </c:pt>
                <c:pt idx="6491">
                  <c:v>145.94047</c:v>
                </c:pt>
                <c:pt idx="6492">
                  <c:v>145.95847000000001</c:v>
                </c:pt>
                <c:pt idx="6493">
                  <c:v>145.97647000000001</c:v>
                </c:pt>
                <c:pt idx="6494">
                  <c:v>145.99447000000001</c:v>
                </c:pt>
                <c:pt idx="6495">
                  <c:v>146.01006000000001</c:v>
                </c:pt>
                <c:pt idx="6496">
                  <c:v>146.02206000000001</c:v>
                </c:pt>
                <c:pt idx="6497">
                  <c:v>146.03406000000001</c:v>
                </c:pt>
                <c:pt idx="6498">
                  <c:v>146.04246000000001</c:v>
                </c:pt>
                <c:pt idx="6499">
                  <c:v>146.05206000000001</c:v>
                </c:pt>
                <c:pt idx="6500">
                  <c:v>146.06286</c:v>
                </c:pt>
                <c:pt idx="6501">
                  <c:v>146.07846000000001</c:v>
                </c:pt>
                <c:pt idx="6502">
                  <c:v>146.09886</c:v>
                </c:pt>
                <c:pt idx="6503">
                  <c:v>146.12046000000001</c:v>
                </c:pt>
                <c:pt idx="6504">
                  <c:v>146.13964999999999</c:v>
                </c:pt>
                <c:pt idx="6505">
                  <c:v>146.15645000000001</c:v>
                </c:pt>
                <c:pt idx="6506">
                  <c:v>146.16964999999999</c:v>
                </c:pt>
                <c:pt idx="6507">
                  <c:v>146.18164999999999</c:v>
                </c:pt>
                <c:pt idx="6508">
                  <c:v>146.19485</c:v>
                </c:pt>
                <c:pt idx="6509">
                  <c:v>146.20925</c:v>
                </c:pt>
                <c:pt idx="6510">
                  <c:v>146.22485</c:v>
                </c:pt>
                <c:pt idx="6511">
                  <c:v>146.24164999999999</c:v>
                </c:pt>
                <c:pt idx="6512">
                  <c:v>146.25845000000001</c:v>
                </c:pt>
                <c:pt idx="6513">
                  <c:v>146.27763999999999</c:v>
                </c:pt>
                <c:pt idx="6514">
                  <c:v>146.29563999999999</c:v>
                </c:pt>
                <c:pt idx="6515">
                  <c:v>146.31124</c:v>
                </c:pt>
                <c:pt idx="6516">
                  <c:v>146.32444000000001</c:v>
                </c:pt>
                <c:pt idx="6517">
                  <c:v>146.33644000000001</c:v>
                </c:pt>
                <c:pt idx="6518">
                  <c:v>146.34844000000001</c:v>
                </c:pt>
                <c:pt idx="6519">
                  <c:v>146.36403999999999</c:v>
                </c:pt>
                <c:pt idx="6520">
                  <c:v>146.38203999999999</c:v>
                </c:pt>
                <c:pt idx="6521">
                  <c:v>146.40124</c:v>
                </c:pt>
                <c:pt idx="6522">
                  <c:v>146.41923</c:v>
                </c:pt>
                <c:pt idx="6523">
                  <c:v>146.43843000000001</c:v>
                </c:pt>
                <c:pt idx="6524">
                  <c:v>146.45643000000001</c:v>
                </c:pt>
                <c:pt idx="6525">
                  <c:v>146.47323</c:v>
                </c:pt>
                <c:pt idx="6526">
                  <c:v>146.48883000000001</c:v>
                </c:pt>
                <c:pt idx="6527">
                  <c:v>146.50323</c:v>
                </c:pt>
                <c:pt idx="6528">
                  <c:v>146.51763</c:v>
                </c:pt>
                <c:pt idx="6529">
                  <c:v>146.53323</c:v>
                </c:pt>
                <c:pt idx="6530">
                  <c:v>146.55242000000001</c:v>
                </c:pt>
                <c:pt idx="6531">
                  <c:v>146.57282000000001</c:v>
                </c:pt>
                <c:pt idx="6532">
                  <c:v>146.59322</c:v>
                </c:pt>
                <c:pt idx="6533">
                  <c:v>146.61001999999999</c:v>
                </c:pt>
                <c:pt idx="6534">
                  <c:v>146.62562</c:v>
                </c:pt>
                <c:pt idx="6535">
                  <c:v>146.64001999999999</c:v>
                </c:pt>
                <c:pt idx="6536">
                  <c:v>146.65322</c:v>
                </c:pt>
                <c:pt idx="6537">
                  <c:v>146.66762</c:v>
                </c:pt>
                <c:pt idx="6538">
                  <c:v>146.68200999999999</c:v>
                </c:pt>
                <c:pt idx="6539">
                  <c:v>146.69881000000001</c:v>
                </c:pt>
                <c:pt idx="6540">
                  <c:v>146.71921</c:v>
                </c:pt>
                <c:pt idx="6541">
                  <c:v>146.73840999999999</c:v>
                </c:pt>
                <c:pt idx="6542">
                  <c:v>146.75761</c:v>
                </c:pt>
                <c:pt idx="6543">
                  <c:v>146.77321000000001</c:v>
                </c:pt>
                <c:pt idx="6544">
                  <c:v>146.78640999999999</c:v>
                </c:pt>
                <c:pt idx="6545">
                  <c:v>146.79840999999999</c:v>
                </c:pt>
                <c:pt idx="6546">
                  <c:v>146.81040999999999</c:v>
                </c:pt>
                <c:pt idx="6547">
                  <c:v>146.8236</c:v>
                </c:pt>
                <c:pt idx="6548">
                  <c:v>146.83680000000001</c:v>
                </c:pt>
                <c:pt idx="6549">
                  <c:v>146.85239999999999</c:v>
                </c:pt>
                <c:pt idx="6550">
                  <c:v>146.8716</c:v>
                </c:pt>
                <c:pt idx="6551">
                  <c:v>146.8896</c:v>
                </c:pt>
                <c:pt idx="6552">
                  <c:v>146.90520000000001</c:v>
                </c:pt>
                <c:pt idx="6553">
                  <c:v>146.91720000000001</c:v>
                </c:pt>
                <c:pt idx="6554">
                  <c:v>146.92679999999999</c:v>
                </c:pt>
                <c:pt idx="6555">
                  <c:v>146.93639999999999</c:v>
                </c:pt>
                <c:pt idx="6556">
                  <c:v>146.94720000000001</c:v>
                </c:pt>
                <c:pt idx="6557">
                  <c:v>146.96159</c:v>
                </c:pt>
                <c:pt idx="6558">
                  <c:v>146.97719000000001</c:v>
                </c:pt>
                <c:pt idx="6559">
                  <c:v>146.99399</c:v>
                </c:pt>
                <c:pt idx="6560">
                  <c:v>147.01078999999999</c:v>
                </c:pt>
                <c:pt idx="6561">
                  <c:v>147.02759</c:v>
                </c:pt>
                <c:pt idx="6562">
                  <c:v>147.04319000000001</c:v>
                </c:pt>
                <c:pt idx="6563">
                  <c:v>147.05759</c:v>
                </c:pt>
                <c:pt idx="6564">
                  <c:v>147.06959000000001</c:v>
                </c:pt>
                <c:pt idx="6565">
                  <c:v>147.08159000000001</c:v>
                </c:pt>
                <c:pt idx="6566">
                  <c:v>147.09477999999999</c:v>
                </c:pt>
                <c:pt idx="6567">
                  <c:v>147.11037999999999</c:v>
                </c:pt>
                <c:pt idx="6568">
                  <c:v>147.12958</c:v>
                </c:pt>
                <c:pt idx="6569">
                  <c:v>147.14998</c:v>
                </c:pt>
                <c:pt idx="6570">
                  <c:v>147.17037999999999</c:v>
                </c:pt>
                <c:pt idx="6571">
                  <c:v>147.18718000000001</c:v>
                </c:pt>
                <c:pt idx="6572">
                  <c:v>147.20398</c:v>
                </c:pt>
                <c:pt idx="6573">
                  <c:v>147.21958000000001</c:v>
                </c:pt>
                <c:pt idx="6574">
                  <c:v>147.23517000000001</c:v>
                </c:pt>
                <c:pt idx="6575">
                  <c:v>147.25076999999999</c:v>
                </c:pt>
                <c:pt idx="6576">
                  <c:v>147.26757000000001</c:v>
                </c:pt>
                <c:pt idx="6577">
                  <c:v>147.28676999999999</c:v>
                </c:pt>
                <c:pt idx="6578">
                  <c:v>147.30717000000001</c:v>
                </c:pt>
                <c:pt idx="6579">
                  <c:v>147.32757000000001</c:v>
                </c:pt>
                <c:pt idx="6580">
                  <c:v>147.34676999999999</c:v>
                </c:pt>
                <c:pt idx="6581">
                  <c:v>147.36356000000001</c:v>
                </c:pt>
                <c:pt idx="6582">
                  <c:v>147.37675999999999</c:v>
                </c:pt>
                <c:pt idx="6583">
                  <c:v>147.38756000000001</c:v>
                </c:pt>
                <c:pt idx="6584">
                  <c:v>147.39596</c:v>
                </c:pt>
                <c:pt idx="6585">
                  <c:v>147.40556000000001</c:v>
                </c:pt>
                <c:pt idx="6586">
                  <c:v>147.41875999999999</c:v>
                </c:pt>
                <c:pt idx="6587">
                  <c:v>147.43556000000001</c:v>
                </c:pt>
                <c:pt idx="6588">
                  <c:v>147.45715999999999</c:v>
                </c:pt>
                <c:pt idx="6589">
                  <c:v>147.47996000000001</c:v>
                </c:pt>
                <c:pt idx="6590">
                  <c:v>147.50035</c:v>
                </c:pt>
                <c:pt idx="6591">
                  <c:v>147.51835</c:v>
                </c:pt>
                <c:pt idx="6592">
                  <c:v>147.53155000000001</c:v>
                </c:pt>
                <c:pt idx="6593">
                  <c:v>147.54235</c:v>
                </c:pt>
                <c:pt idx="6594">
                  <c:v>147.55314999999999</c:v>
                </c:pt>
                <c:pt idx="6595">
                  <c:v>147.56635</c:v>
                </c:pt>
                <c:pt idx="6596">
                  <c:v>147.58195000000001</c:v>
                </c:pt>
                <c:pt idx="6597">
                  <c:v>147.59875</c:v>
                </c:pt>
                <c:pt idx="6598">
                  <c:v>147.61675</c:v>
                </c:pt>
                <c:pt idx="6599">
                  <c:v>147.63473999999999</c:v>
                </c:pt>
                <c:pt idx="6600">
                  <c:v>147.64913999999999</c:v>
                </c:pt>
                <c:pt idx="6601">
                  <c:v>147.66354000000001</c:v>
                </c:pt>
                <c:pt idx="6602">
                  <c:v>147.67554000000001</c:v>
                </c:pt>
                <c:pt idx="6603">
                  <c:v>147.68754000000001</c:v>
                </c:pt>
                <c:pt idx="6604">
                  <c:v>147.70194000000001</c:v>
                </c:pt>
                <c:pt idx="6605">
                  <c:v>147.71994000000001</c:v>
                </c:pt>
                <c:pt idx="6606">
                  <c:v>147.73913999999999</c:v>
                </c:pt>
                <c:pt idx="6607">
                  <c:v>147.75834</c:v>
                </c:pt>
                <c:pt idx="6608">
                  <c:v>147.77512999999999</c:v>
                </c:pt>
                <c:pt idx="6609">
                  <c:v>147.78953000000001</c:v>
                </c:pt>
                <c:pt idx="6610">
                  <c:v>147.80273</c:v>
                </c:pt>
                <c:pt idx="6611">
                  <c:v>147.81352999999999</c:v>
                </c:pt>
                <c:pt idx="6612">
                  <c:v>147.82312999999999</c:v>
                </c:pt>
                <c:pt idx="6613">
                  <c:v>147.83273</c:v>
                </c:pt>
                <c:pt idx="6614">
                  <c:v>147.84593000000001</c:v>
                </c:pt>
                <c:pt idx="6615">
                  <c:v>147.86273</c:v>
                </c:pt>
                <c:pt idx="6616">
                  <c:v>147.88433000000001</c:v>
                </c:pt>
                <c:pt idx="6617">
                  <c:v>147.90472</c:v>
                </c:pt>
                <c:pt idx="6618">
                  <c:v>147.92272</c:v>
                </c:pt>
                <c:pt idx="6619">
                  <c:v>147.93711999999999</c:v>
                </c:pt>
                <c:pt idx="6620">
                  <c:v>147.95272</c:v>
                </c:pt>
                <c:pt idx="6621">
                  <c:v>147.96592000000001</c:v>
                </c:pt>
                <c:pt idx="6622">
                  <c:v>147.98151999999999</c:v>
                </c:pt>
                <c:pt idx="6623">
                  <c:v>147.99832000000001</c:v>
                </c:pt>
                <c:pt idx="6624">
                  <c:v>148.01751999999999</c:v>
                </c:pt>
                <c:pt idx="6625">
                  <c:v>148.03792000000001</c:v>
                </c:pt>
                <c:pt idx="6626">
                  <c:v>148.05950999999999</c:v>
                </c:pt>
                <c:pt idx="6627">
                  <c:v>148.07871</c:v>
                </c:pt>
                <c:pt idx="6628">
                  <c:v>148.09550999999999</c:v>
                </c:pt>
                <c:pt idx="6629">
                  <c:v>148.10871</c:v>
                </c:pt>
                <c:pt idx="6630">
                  <c:v>148.12071</c:v>
                </c:pt>
                <c:pt idx="6631">
                  <c:v>148.13511</c:v>
                </c:pt>
                <c:pt idx="6632">
                  <c:v>148.15071</c:v>
                </c:pt>
                <c:pt idx="6633">
                  <c:v>148.16750999999999</c:v>
                </c:pt>
                <c:pt idx="6634">
                  <c:v>148.18790000000001</c:v>
                </c:pt>
                <c:pt idx="6635">
                  <c:v>148.20830000000001</c:v>
                </c:pt>
                <c:pt idx="6636">
                  <c:v>148.2287</c:v>
                </c:pt>
                <c:pt idx="6637">
                  <c:v>148.2467</c:v>
                </c:pt>
                <c:pt idx="6638">
                  <c:v>148.26230000000001</c:v>
                </c:pt>
                <c:pt idx="6639">
                  <c:v>148.27430000000001</c:v>
                </c:pt>
                <c:pt idx="6640">
                  <c:v>148.28630000000001</c:v>
                </c:pt>
                <c:pt idx="6641">
                  <c:v>148.30070000000001</c:v>
                </c:pt>
                <c:pt idx="6642">
                  <c:v>148.31748999999999</c:v>
                </c:pt>
                <c:pt idx="6643">
                  <c:v>148.33669</c:v>
                </c:pt>
                <c:pt idx="6644">
                  <c:v>148.35588999999999</c:v>
                </c:pt>
                <c:pt idx="6645">
                  <c:v>148.37388999999999</c:v>
                </c:pt>
                <c:pt idx="6646">
                  <c:v>148.38829000000001</c:v>
                </c:pt>
                <c:pt idx="6647">
                  <c:v>148.40029000000001</c:v>
                </c:pt>
                <c:pt idx="6648">
                  <c:v>148.40988999999999</c:v>
                </c:pt>
                <c:pt idx="6649">
                  <c:v>148.41829000000001</c:v>
                </c:pt>
                <c:pt idx="6650">
                  <c:v>148.42669000000001</c:v>
                </c:pt>
                <c:pt idx="6651">
                  <c:v>148.43749</c:v>
                </c:pt>
                <c:pt idx="6652">
                  <c:v>148.45187999999999</c:v>
                </c:pt>
                <c:pt idx="6653">
                  <c:v>148.47108</c:v>
                </c:pt>
                <c:pt idx="6654">
                  <c:v>148.49268000000001</c:v>
                </c:pt>
                <c:pt idx="6655">
                  <c:v>148.51187999999999</c:v>
                </c:pt>
                <c:pt idx="6656">
                  <c:v>148.52748</c:v>
                </c:pt>
                <c:pt idx="6657">
                  <c:v>148.53708</c:v>
                </c:pt>
                <c:pt idx="6658">
                  <c:v>148.54548</c:v>
                </c:pt>
                <c:pt idx="6659">
                  <c:v>148.55387999999999</c:v>
                </c:pt>
                <c:pt idx="6660">
                  <c:v>148.56468000000001</c:v>
                </c:pt>
                <c:pt idx="6661">
                  <c:v>148.57908</c:v>
                </c:pt>
                <c:pt idx="6662">
                  <c:v>148.59707</c:v>
                </c:pt>
                <c:pt idx="6663">
                  <c:v>148.61747</c:v>
                </c:pt>
                <c:pt idx="6664">
                  <c:v>148.63907</c:v>
                </c:pt>
                <c:pt idx="6665">
                  <c:v>148.66067000000001</c:v>
                </c:pt>
                <c:pt idx="6666">
                  <c:v>148.67747</c:v>
                </c:pt>
                <c:pt idx="6667">
                  <c:v>148.69186999999999</c:v>
                </c:pt>
                <c:pt idx="6668">
                  <c:v>148.70507000000001</c:v>
                </c:pt>
                <c:pt idx="6669">
                  <c:v>148.71826999999999</c:v>
                </c:pt>
                <c:pt idx="6670">
                  <c:v>148.73385999999999</c:v>
                </c:pt>
                <c:pt idx="6671">
                  <c:v>148.75066000000001</c:v>
                </c:pt>
                <c:pt idx="6672">
                  <c:v>148.77106000000001</c:v>
                </c:pt>
                <c:pt idx="6673">
                  <c:v>148.79146</c:v>
                </c:pt>
                <c:pt idx="6674">
                  <c:v>148.81066000000001</c:v>
                </c:pt>
                <c:pt idx="6675">
                  <c:v>148.82746</c:v>
                </c:pt>
                <c:pt idx="6676">
                  <c:v>148.84066000000001</c:v>
                </c:pt>
                <c:pt idx="6677">
                  <c:v>148.85146</c:v>
                </c:pt>
                <c:pt idx="6678">
                  <c:v>148.86105000000001</c:v>
                </c:pt>
                <c:pt idx="6679">
                  <c:v>148.87305000000001</c:v>
                </c:pt>
                <c:pt idx="6680">
                  <c:v>148.89105000000001</c:v>
                </c:pt>
                <c:pt idx="6681">
                  <c:v>148.91145</c:v>
                </c:pt>
                <c:pt idx="6682">
                  <c:v>148.93185</c:v>
                </c:pt>
                <c:pt idx="6683">
                  <c:v>148.95224999999999</c:v>
                </c:pt>
                <c:pt idx="6684">
                  <c:v>148.97024999999999</c:v>
                </c:pt>
                <c:pt idx="6685">
                  <c:v>148.98345</c:v>
                </c:pt>
                <c:pt idx="6686">
                  <c:v>148.99423999999999</c:v>
                </c:pt>
                <c:pt idx="6687">
                  <c:v>149.00384</c:v>
                </c:pt>
                <c:pt idx="6688">
                  <c:v>149.01464000000001</c:v>
                </c:pt>
                <c:pt idx="6689">
                  <c:v>149.02663999999999</c:v>
                </c:pt>
                <c:pt idx="6690">
                  <c:v>149.04584</c:v>
                </c:pt>
                <c:pt idx="6691">
                  <c:v>149.06744</c:v>
                </c:pt>
                <c:pt idx="6692">
                  <c:v>149.08904000000001</c:v>
                </c:pt>
                <c:pt idx="6693">
                  <c:v>149.10584</c:v>
                </c:pt>
                <c:pt idx="6694">
                  <c:v>149.11784</c:v>
                </c:pt>
                <c:pt idx="6695">
                  <c:v>149.12504000000001</c:v>
                </c:pt>
                <c:pt idx="6696">
                  <c:v>149.13222999999999</c:v>
                </c:pt>
                <c:pt idx="6697">
                  <c:v>149.14183</c:v>
                </c:pt>
                <c:pt idx="6698">
                  <c:v>149.15383</c:v>
                </c:pt>
                <c:pt idx="6699">
                  <c:v>149.17062999999999</c:v>
                </c:pt>
                <c:pt idx="6700">
                  <c:v>149.18983</c:v>
                </c:pt>
                <c:pt idx="6701">
                  <c:v>149.21143000000001</c:v>
                </c:pt>
                <c:pt idx="6702">
                  <c:v>149.23183</c:v>
                </c:pt>
                <c:pt idx="6703">
                  <c:v>149.24983</c:v>
                </c:pt>
                <c:pt idx="6704">
                  <c:v>149.26302999999999</c:v>
                </c:pt>
                <c:pt idx="6705">
                  <c:v>149.27622</c:v>
                </c:pt>
                <c:pt idx="6706">
                  <c:v>149.29182</c:v>
                </c:pt>
                <c:pt idx="6707">
                  <c:v>149.30982</c:v>
                </c:pt>
                <c:pt idx="6708">
                  <c:v>149.33022</c:v>
                </c:pt>
                <c:pt idx="6709">
                  <c:v>149.35182</c:v>
                </c:pt>
                <c:pt idx="6710">
                  <c:v>149.37342000000001</c:v>
                </c:pt>
                <c:pt idx="6711">
                  <c:v>149.39142000000001</c:v>
                </c:pt>
                <c:pt idx="6712">
                  <c:v>149.40581</c:v>
                </c:pt>
                <c:pt idx="6713">
                  <c:v>149.41660999999999</c:v>
                </c:pt>
                <c:pt idx="6714">
                  <c:v>149.42621</c:v>
                </c:pt>
                <c:pt idx="6715">
                  <c:v>149.43341000000001</c:v>
                </c:pt>
                <c:pt idx="6716">
                  <c:v>149.44541000000001</c:v>
                </c:pt>
                <c:pt idx="6717">
                  <c:v>149.46221</c:v>
                </c:pt>
                <c:pt idx="6718">
                  <c:v>149.48381000000001</c:v>
                </c:pt>
                <c:pt idx="6719">
                  <c:v>149.50660999999999</c:v>
                </c:pt>
                <c:pt idx="6720">
                  <c:v>149.52821</c:v>
                </c:pt>
                <c:pt idx="6721">
                  <c:v>149.54499999999999</c:v>
                </c:pt>
                <c:pt idx="6722">
                  <c:v>149.55940000000001</c:v>
                </c:pt>
                <c:pt idx="6723">
                  <c:v>149.5702</c:v>
                </c:pt>
                <c:pt idx="6724">
                  <c:v>149.58099999999999</c:v>
                </c:pt>
                <c:pt idx="6725">
                  <c:v>149.5942</c:v>
                </c:pt>
                <c:pt idx="6726">
                  <c:v>149.6086</c:v>
                </c:pt>
                <c:pt idx="6727">
                  <c:v>149.62780000000001</c:v>
                </c:pt>
                <c:pt idx="6728">
                  <c:v>149.64699999999999</c:v>
                </c:pt>
                <c:pt idx="6729">
                  <c:v>149.66739999999999</c:v>
                </c:pt>
                <c:pt idx="6730">
                  <c:v>149.68419</c:v>
                </c:pt>
                <c:pt idx="6731">
                  <c:v>149.69859</c:v>
                </c:pt>
                <c:pt idx="6732">
                  <c:v>149.71059</c:v>
                </c:pt>
                <c:pt idx="6733">
                  <c:v>149.72379000000001</c:v>
                </c:pt>
                <c:pt idx="6734">
                  <c:v>149.73698999999999</c:v>
                </c:pt>
                <c:pt idx="6735">
                  <c:v>149.75138999999999</c:v>
                </c:pt>
                <c:pt idx="6736">
                  <c:v>149.76819</c:v>
                </c:pt>
                <c:pt idx="6737">
                  <c:v>149.78738999999999</c:v>
                </c:pt>
                <c:pt idx="6738">
                  <c:v>149.80538999999999</c:v>
                </c:pt>
                <c:pt idx="6739">
                  <c:v>149.82097999999999</c:v>
                </c:pt>
                <c:pt idx="6740">
                  <c:v>149.83537999999999</c:v>
                </c:pt>
                <c:pt idx="6741">
                  <c:v>149.84497999999999</c:v>
                </c:pt>
                <c:pt idx="6742">
                  <c:v>149.85458</c:v>
                </c:pt>
                <c:pt idx="6743">
                  <c:v>149.86418</c:v>
                </c:pt>
                <c:pt idx="6744">
                  <c:v>149.87737999999999</c:v>
                </c:pt>
                <c:pt idx="6745">
                  <c:v>149.89418000000001</c:v>
                </c:pt>
                <c:pt idx="6746">
                  <c:v>149.91218000000001</c:v>
                </c:pt>
                <c:pt idx="6747">
                  <c:v>149.92898</c:v>
                </c:pt>
                <c:pt idx="6748">
                  <c:v>149.94577000000001</c:v>
                </c:pt>
                <c:pt idx="6749">
                  <c:v>149.95777000000001</c:v>
                </c:pt>
                <c:pt idx="6750">
                  <c:v>149.96977000000001</c:v>
                </c:pt>
                <c:pt idx="6751">
                  <c:v>149.97936999999999</c:v>
                </c:pt>
                <c:pt idx="6752">
                  <c:v>149.99136999999999</c:v>
                </c:pt>
                <c:pt idx="6753">
                  <c:v>150.00336999999999</c:v>
                </c:pt>
                <c:pt idx="6754">
                  <c:v>150.01777000000001</c:v>
                </c:pt>
                <c:pt idx="6755">
                  <c:v>150.03577000000001</c:v>
                </c:pt>
                <c:pt idx="6756">
                  <c:v>150.05617000000001</c:v>
                </c:pt>
                <c:pt idx="6757">
                  <c:v>150.07657</c:v>
                </c:pt>
                <c:pt idx="6758">
                  <c:v>150.09335999999999</c:v>
                </c:pt>
                <c:pt idx="6759">
                  <c:v>150.10776000000001</c:v>
                </c:pt>
                <c:pt idx="6760">
                  <c:v>150.12096</c:v>
                </c:pt>
                <c:pt idx="6761">
                  <c:v>150.13296</c:v>
                </c:pt>
                <c:pt idx="6762">
                  <c:v>150.14616000000001</c:v>
                </c:pt>
                <c:pt idx="6763">
                  <c:v>150.16175999999999</c:v>
                </c:pt>
                <c:pt idx="6764">
                  <c:v>150.17856</c:v>
                </c:pt>
                <c:pt idx="6765">
                  <c:v>150.19656000000001</c:v>
                </c:pt>
                <c:pt idx="6766">
                  <c:v>150.21815000000001</c:v>
                </c:pt>
                <c:pt idx="6767">
                  <c:v>150.23855</c:v>
                </c:pt>
                <c:pt idx="6768">
                  <c:v>150.25774999999999</c:v>
                </c:pt>
                <c:pt idx="6769">
                  <c:v>150.27334999999999</c:v>
                </c:pt>
                <c:pt idx="6770">
                  <c:v>150.28774999999999</c:v>
                </c:pt>
                <c:pt idx="6771">
                  <c:v>150.30215000000001</c:v>
                </c:pt>
                <c:pt idx="6772">
                  <c:v>150.31774999999999</c:v>
                </c:pt>
                <c:pt idx="6773">
                  <c:v>150.33335</c:v>
                </c:pt>
                <c:pt idx="6774">
                  <c:v>150.35015000000001</c:v>
                </c:pt>
                <c:pt idx="6775">
                  <c:v>150.36933999999999</c:v>
                </c:pt>
                <c:pt idx="6776">
                  <c:v>150.38854000000001</c:v>
                </c:pt>
                <c:pt idx="6777">
                  <c:v>150.40894</c:v>
                </c:pt>
                <c:pt idx="6778">
                  <c:v>150.42573999999999</c:v>
                </c:pt>
                <c:pt idx="6779">
                  <c:v>150.44134</c:v>
                </c:pt>
                <c:pt idx="6780">
                  <c:v>150.45334</c:v>
                </c:pt>
                <c:pt idx="6781">
                  <c:v>150.46534</c:v>
                </c:pt>
                <c:pt idx="6782">
                  <c:v>150.47734</c:v>
                </c:pt>
                <c:pt idx="6783">
                  <c:v>150.49172999999999</c:v>
                </c:pt>
                <c:pt idx="6784">
                  <c:v>150.50733</c:v>
                </c:pt>
                <c:pt idx="6785">
                  <c:v>150.52533</c:v>
                </c:pt>
                <c:pt idx="6786">
                  <c:v>150.54333</c:v>
                </c:pt>
                <c:pt idx="6787">
                  <c:v>150.56012999999999</c:v>
                </c:pt>
                <c:pt idx="6788">
                  <c:v>150.57453000000001</c:v>
                </c:pt>
                <c:pt idx="6789">
                  <c:v>150.58653000000001</c:v>
                </c:pt>
                <c:pt idx="6790">
                  <c:v>150.59493000000001</c:v>
                </c:pt>
                <c:pt idx="6791">
                  <c:v>150.60453000000001</c:v>
                </c:pt>
                <c:pt idx="6792">
                  <c:v>150.61653000000001</c:v>
                </c:pt>
                <c:pt idx="6793">
                  <c:v>150.63092</c:v>
                </c:pt>
                <c:pt idx="6794">
                  <c:v>150.64892</c:v>
                </c:pt>
                <c:pt idx="6795">
                  <c:v>150.66452000000001</c:v>
                </c:pt>
                <c:pt idx="6796">
                  <c:v>150.67892000000001</c:v>
                </c:pt>
                <c:pt idx="6797">
                  <c:v>150.69211999999999</c:v>
                </c:pt>
                <c:pt idx="6798">
                  <c:v>150.70292000000001</c:v>
                </c:pt>
                <c:pt idx="6799">
                  <c:v>150.71492000000001</c:v>
                </c:pt>
                <c:pt idx="6800">
                  <c:v>150.72811999999999</c:v>
                </c:pt>
                <c:pt idx="6801">
                  <c:v>150.74372</c:v>
                </c:pt>
                <c:pt idx="6802">
                  <c:v>150.76051000000001</c:v>
                </c:pt>
                <c:pt idx="6803">
                  <c:v>150.77970999999999</c:v>
                </c:pt>
                <c:pt idx="6804">
                  <c:v>150.79891000000001</c:v>
                </c:pt>
                <c:pt idx="6805">
                  <c:v>150.81810999999999</c:v>
                </c:pt>
                <c:pt idx="6806">
                  <c:v>150.83610999999999</c:v>
                </c:pt>
                <c:pt idx="6807">
                  <c:v>150.85051000000001</c:v>
                </c:pt>
                <c:pt idx="6808">
                  <c:v>150.86371</c:v>
                </c:pt>
                <c:pt idx="6809">
                  <c:v>150.87691000000001</c:v>
                </c:pt>
                <c:pt idx="6810">
                  <c:v>150.89131</c:v>
                </c:pt>
                <c:pt idx="6811">
                  <c:v>150.90690000000001</c:v>
                </c:pt>
                <c:pt idx="6812">
                  <c:v>150.9237</c:v>
                </c:pt>
                <c:pt idx="6813">
                  <c:v>150.9417</c:v>
                </c:pt>
                <c:pt idx="6814">
                  <c:v>150.96090000000001</c:v>
                </c:pt>
                <c:pt idx="6815">
                  <c:v>150.98009999999999</c:v>
                </c:pt>
                <c:pt idx="6816">
                  <c:v>150.99809999999999</c:v>
                </c:pt>
                <c:pt idx="6817">
                  <c:v>151.01490000000001</c:v>
                </c:pt>
                <c:pt idx="6818">
                  <c:v>151.02930000000001</c:v>
                </c:pt>
                <c:pt idx="6819">
                  <c:v>151.04369</c:v>
                </c:pt>
                <c:pt idx="6820">
                  <c:v>151.06048999999999</c:v>
                </c:pt>
                <c:pt idx="6821">
                  <c:v>151.07608999999999</c:v>
                </c:pt>
                <c:pt idx="6822">
                  <c:v>151.09408999999999</c:v>
                </c:pt>
                <c:pt idx="6823">
                  <c:v>151.11208999999999</c:v>
                </c:pt>
                <c:pt idx="6824">
                  <c:v>151.13129000000001</c:v>
                </c:pt>
                <c:pt idx="6825">
                  <c:v>151.14929000000001</c:v>
                </c:pt>
                <c:pt idx="6826">
                  <c:v>151.16489000000001</c:v>
                </c:pt>
                <c:pt idx="6827">
                  <c:v>151.17928000000001</c:v>
                </c:pt>
                <c:pt idx="6828">
                  <c:v>151.19247999999999</c:v>
                </c:pt>
                <c:pt idx="6829">
                  <c:v>151.20688000000001</c:v>
                </c:pt>
                <c:pt idx="6830">
                  <c:v>151.22368</c:v>
                </c:pt>
                <c:pt idx="6831">
                  <c:v>151.24168</c:v>
                </c:pt>
                <c:pt idx="6832">
                  <c:v>151.25968</c:v>
                </c:pt>
                <c:pt idx="6833">
                  <c:v>151.27768</c:v>
                </c:pt>
                <c:pt idx="6834">
                  <c:v>151.29208</c:v>
                </c:pt>
                <c:pt idx="6835">
                  <c:v>151.30646999999999</c:v>
                </c:pt>
                <c:pt idx="6836">
                  <c:v>151.31846999999999</c:v>
                </c:pt>
                <c:pt idx="6837">
                  <c:v>151.32927000000001</c:v>
                </c:pt>
                <c:pt idx="6838">
                  <c:v>151.34127000000001</c:v>
                </c:pt>
                <c:pt idx="6839">
                  <c:v>151.35327000000001</c:v>
                </c:pt>
                <c:pt idx="6840">
                  <c:v>151.36767</c:v>
                </c:pt>
                <c:pt idx="6841">
                  <c:v>151.38446999999999</c:v>
                </c:pt>
                <c:pt idx="6842">
                  <c:v>151.40367000000001</c:v>
                </c:pt>
                <c:pt idx="6843">
                  <c:v>151.42046999999999</c:v>
                </c:pt>
                <c:pt idx="6844">
                  <c:v>151.43486999999999</c:v>
                </c:pt>
                <c:pt idx="6845">
                  <c:v>151.44566</c:v>
                </c:pt>
                <c:pt idx="6846">
                  <c:v>151.45766</c:v>
                </c:pt>
                <c:pt idx="6847">
                  <c:v>151.47085999999999</c:v>
                </c:pt>
                <c:pt idx="6848">
                  <c:v>151.48526000000001</c:v>
                </c:pt>
                <c:pt idx="6849">
                  <c:v>151.49966000000001</c:v>
                </c:pt>
                <c:pt idx="6850">
                  <c:v>151.51526000000001</c:v>
                </c:pt>
                <c:pt idx="6851">
                  <c:v>151.53206</c:v>
                </c:pt>
                <c:pt idx="6852">
                  <c:v>151.54885999999999</c:v>
                </c:pt>
                <c:pt idx="6853">
                  <c:v>151.56446</c:v>
                </c:pt>
                <c:pt idx="6854">
                  <c:v>151.57884999999999</c:v>
                </c:pt>
                <c:pt idx="6855">
                  <c:v>151.59205</c:v>
                </c:pt>
                <c:pt idx="6856">
                  <c:v>151.60405</c:v>
                </c:pt>
                <c:pt idx="6857">
                  <c:v>151.61965000000001</c:v>
                </c:pt>
                <c:pt idx="6858">
                  <c:v>151.63765000000001</c:v>
                </c:pt>
                <c:pt idx="6859">
                  <c:v>151.65684999999999</c:v>
                </c:pt>
                <c:pt idx="6860">
                  <c:v>151.67605</c:v>
                </c:pt>
                <c:pt idx="6861">
                  <c:v>151.69405</c:v>
                </c:pt>
                <c:pt idx="6862">
                  <c:v>151.71084999999999</c:v>
                </c:pt>
                <c:pt idx="6863">
                  <c:v>151.72644</c:v>
                </c:pt>
                <c:pt idx="6864">
                  <c:v>151.74323999999999</c:v>
                </c:pt>
                <c:pt idx="6865">
                  <c:v>151.75883999999999</c:v>
                </c:pt>
                <c:pt idx="6866">
                  <c:v>151.77564000000001</c:v>
                </c:pt>
                <c:pt idx="6867">
                  <c:v>151.79244</c:v>
                </c:pt>
                <c:pt idx="6868">
                  <c:v>151.81164000000001</c:v>
                </c:pt>
                <c:pt idx="6869">
                  <c:v>151.83204000000001</c:v>
                </c:pt>
                <c:pt idx="6870">
                  <c:v>151.85243</c:v>
                </c:pt>
                <c:pt idx="6871">
                  <c:v>151.87163000000001</c:v>
                </c:pt>
                <c:pt idx="6872">
                  <c:v>151.88963000000001</c:v>
                </c:pt>
                <c:pt idx="6873">
                  <c:v>151.90403000000001</c:v>
                </c:pt>
                <c:pt idx="6874">
                  <c:v>151.91482999999999</c:v>
                </c:pt>
                <c:pt idx="6875">
                  <c:v>151.92563000000001</c:v>
                </c:pt>
                <c:pt idx="6876">
                  <c:v>151.93522999999999</c:v>
                </c:pt>
                <c:pt idx="6877">
                  <c:v>151.94843</c:v>
                </c:pt>
                <c:pt idx="6878">
                  <c:v>151.96403000000001</c:v>
                </c:pt>
                <c:pt idx="6879">
                  <c:v>151.98322999999999</c:v>
                </c:pt>
                <c:pt idx="6880">
                  <c:v>152.00362000000001</c:v>
                </c:pt>
                <c:pt idx="6881">
                  <c:v>152.02162000000001</c:v>
                </c:pt>
                <c:pt idx="6882">
                  <c:v>152.03602000000001</c:v>
                </c:pt>
                <c:pt idx="6883">
                  <c:v>152.04802000000001</c:v>
                </c:pt>
                <c:pt idx="6884">
                  <c:v>152.05882</c:v>
                </c:pt>
                <c:pt idx="6885">
                  <c:v>152.06961999999999</c:v>
                </c:pt>
                <c:pt idx="6886">
                  <c:v>152.08161999999999</c:v>
                </c:pt>
                <c:pt idx="6887">
                  <c:v>152.09482</c:v>
                </c:pt>
                <c:pt idx="6888">
                  <c:v>152.11042</c:v>
                </c:pt>
                <c:pt idx="6889">
                  <c:v>152.12961000000001</c:v>
                </c:pt>
                <c:pt idx="6890">
                  <c:v>152.14881</c:v>
                </c:pt>
                <c:pt idx="6891">
                  <c:v>152.16560999999999</c:v>
                </c:pt>
                <c:pt idx="6892">
                  <c:v>152.18001000000001</c:v>
                </c:pt>
                <c:pt idx="6893">
                  <c:v>152.19201000000001</c:v>
                </c:pt>
                <c:pt idx="6894">
                  <c:v>152.20401000000001</c:v>
                </c:pt>
                <c:pt idx="6895">
                  <c:v>152.21720999999999</c:v>
                </c:pt>
                <c:pt idx="6896">
                  <c:v>152.23281</c:v>
                </c:pt>
                <c:pt idx="6897">
                  <c:v>152.24841000000001</c:v>
                </c:pt>
                <c:pt idx="6898">
                  <c:v>152.26519999999999</c:v>
                </c:pt>
                <c:pt idx="6899">
                  <c:v>152.28200000000001</c:v>
                </c:pt>
                <c:pt idx="6900">
                  <c:v>152.29759999999999</c:v>
                </c:pt>
                <c:pt idx="6901">
                  <c:v>152.31440000000001</c:v>
                </c:pt>
                <c:pt idx="6902">
                  <c:v>152.32759999999999</c:v>
                </c:pt>
                <c:pt idx="6903">
                  <c:v>152.33840000000001</c:v>
                </c:pt>
                <c:pt idx="6904">
                  <c:v>152.3492</c:v>
                </c:pt>
                <c:pt idx="6905">
                  <c:v>152.3612</c:v>
                </c:pt>
                <c:pt idx="6906">
                  <c:v>152.3792</c:v>
                </c:pt>
                <c:pt idx="6907">
                  <c:v>152.39839000000001</c:v>
                </c:pt>
                <c:pt idx="6908">
                  <c:v>152.41999000000001</c:v>
                </c:pt>
                <c:pt idx="6909">
                  <c:v>152.43919</c:v>
                </c:pt>
                <c:pt idx="6910">
                  <c:v>152.45719</c:v>
                </c:pt>
                <c:pt idx="6911">
                  <c:v>152.47279</c:v>
                </c:pt>
                <c:pt idx="6912">
                  <c:v>152.48719</c:v>
                </c:pt>
                <c:pt idx="6913">
                  <c:v>152.50039000000001</c:v>
                </c:pt>
                <c:pt idx="6914">
                  <c:v>152.51358999999999</c:v>
                </c:pt>
                <c:pt idx="6915">
                  <c:v>152.52798000000001</c:v>
                </c:pt>
                <c:pt idx="6916">
                  <c:v>152.54597999999999</c:v>
                </c:pt>
                <c:pt idx="6917">
                  <c:v>152.56757999999999</c:v>
                </c:pt>
                <c:pt idx="6918">
                  <c:v>152.58918</c:v>
                </c:pt>
                <c:pt idx="6919">
                  <c:v>152.60838000000001</c:v>
                </c:pt>
                <c:pt idx="6920">
                  <c:v>152.62518</c:v>
                </c:pt>
                <c:pt idx="6921">
                  <c:v>152.64078000000001</c:v>
                </c:pt>
                <c:pt idx="6922">
                  <c:v>152.65518</c:v>
                </c:pt>
                <c:pt idx="6923">
                  <c:v>152.66956999999999</c:v>
                </c:pt>
                <c:pt idx="6924">
                  <c:v>152.68396999999999</c:v>
                </c:pt>
                <c:pt idx="6925">
                  <c:v>152.69837000000001</c:v>
                </c:pt>
                <c:pt idx="6926">
                  <c:v>152.71396999999999</c:v>
                </c:pt>
                <c:pt idx="6927">
                  <c:v>152.73196999999999</c:v>
                </c:pt>
                <c:pt idx="6928">
                  <c:v>152.75117</c:v>
                </c:pt>
                <c:pt idx="6929">
                  <c:v>152.76677000000001</c:v>
                </c:pt>
                <c:pt idx="6930">
                  <c:v>152.78117</c:v>
                </c:pt>
                <c:pt idx="6931">
                  <c:v>152.79317</c:v>
                </c:pt>
                <c:pt idx="6932">
                  <c:v>152.80395999999999</c:v>
                </c:pt>
                <c:pt idx="6933">
                  <c:v>152.81595999999999</c:v>
                </c:pt>
                <c:pt idx="6934">
                  <c:v>152.82916</c:v>
                </c:pt>
                <c:pt idx="6935">
                  <c:v>152.84356</c:v>
                </c:pt>
                <c:pt idx="6936">
                  <c:v>152.85916</c:v>
                </c:pt>
                <c:pt idx="6937">
                  <c:v>152.87595999999999</c:v>
                </c:pt>
                <c:pt idx="6938">
                  <c:v>152.89635999999999</c:v>
                </c:pt>
                <c:pt idx="6939">
                  <c:v>152.91435999999999</c:v>
                </c:pt>
                <c:pt idx="6940">
                  <c:v>152.92995999999999</c:v>
                </c:pt>
                <c:pt idx="6941">
                  <c:v>152.94194999999999</c:v>
                </c:pt>
                <c:pt idx="6942">
                  <c:v>152.95275000000001</c:v>
                </c:pt>
                <c:pt idx="6943">
                  <c:v>152.96355</c:v>
                </c:pt>
                <c:pt idx="6944">
                  <c:v>152.97555</c:v>
                </c:pt>
                <c:pt idx="6945">
                  <c:v>152.99234999999999</c:v>
                </c:pt>
                <c:pt idx="6946">
                  <c:v>153.00915000000001</c:v>
                </c:pt>
                <c:pt idx="6947">
                  <c:v>153.02594999999999</c:v>
                </c:pt>
                <c:pt idx="6948">
                  <c:v>153.04034999999999</c:v>
                </c:pt>
                <c:pt idx="6949">
                  <c:v>153.05475000000001</c:v>
                </c:pt>
                <c:pt idx="6950">
                  <c:v>153.06675000000001</c:v>
                </c:pt>
                <c:pt idx="6951">
                  <c:v>153.07633999999999</c:v>
                </c:pt>
                <c:pt idx="6952">
                  <c:v>153.08714000000001</c:v>
                </c:pt>
                <c:pt idx="6953">
                  <c:v>153.10033999999999</c:v>
                </c:pt>
                <c:pt idx="6954">
                  <c:v>153.11714000000001</c:v>
                </c:pt>
                <c:pt idx="6955">
                  <c:v>153.13874000000001</c:v>
                </c:pt>
                <c:pt idx="6956">
                  <c:v>153.16154</c:v>
                </c:pt>
                <c:pt idx="6957">
                  <c:v>153.18194</c:v>
                </c:pt>
                <c:pt idx="6958">
                  <c:v>153.20114000000001</c:v>
                </c:pt>
                <c:pt idx="6959">
                  <c:v>153.21673000000001</c:v>
                </c:pt>
                <c:pt idx="6960">
                  <c:v>153.23232999999999</c:v>
                </c:pt>
                <c:pt idx="6961">
                  <c:v>153.24673000000001</c:v>
                </c:pt>
                <c:pt idx="6962">
                  <c:v>153.26232999999999</c:v>
                </c:pt>
                <c:pt idx="6963">
                  <c:v>153.27913000000001</c:v>
                </c:pt>
                <c:pt idx="6964">
                  <c:v>153.29953</c:v>
                </c:pt>
                <c:pt idx="6965">
                  <c:v>153.31993</c:v>
                </c:pt>
                <c:pt idx="6966">
                  <c:v>153.34153000000001</c:v>
                </c:pt>
                <c:pt idx="6967">
                  <c:v>153.36071999999999</c:v>
                </c:pt>
                <c:pt idx="6968">
                  <c:v>153.37631999999999</c:v>
                </c:pt>
                <c:pt idx="6969">
                  <c:v>153.38952</c:v>
                </c:pt>
                <c:pt idx="6970">
                  <c:v>153.40031999999999</c:v>
                </c:pt>
                <c:pt idx="6971">
                  <c:v>153.41112000000001</c:v>
                </c:pt>
                <c:pt idx="6972">
                  <c:v>153.42312000000001</c:v>
                </c:pt>
                <c:pt idx="6973">
                  <c:v>153.43512000000001</c:v>
                </c:pt>
                <c:pt idx="6974">
                  <c:v>153.45071999999999</c:v>
                </c:pt>
                <c:pt idx="6975">
                  <c:v>153.46752000000001</c:v>
                </c:pt>
                <c:pt idx="6976">
                  <c:v>153.48670999999999</c:v>
                </c:pt>
                <c:pt idx="6977">
                  <c:v>153.50351000000001</c:v>
                </c:pt>
                <c:pt idx="6978">
                  <c:v>153.51911000000001</c:v>
                </c:pt>
                <c:pt idx="6979">
                  <c:v>153.53111000000001</c:v>
                </c:pt>
                <c:pt idx="6980">
                  <c:v>153.54311000000001</c:v>
                </c:pt>
                <c:pt idx="6981">
                  <c:v>153.55270999999999</c:v>
                </c:pt>
                <c:pt idx="6982">
                  <c:v>153.56470999999999</c:v>
                </c:pt>
                <c:pt idx="6983">
                  <c:v>153.57670999999999</c:v>
                </c:pt>
                <c:pt idx="6984">
                  <c:v>153.58991</c:v>
                </c:pt>
                <c:pt idx="6985">
                  <c:v>153.60551000000001</c:v>
                </c:pt>
                <c:pt idx="6986">
                  <c:v>153.6223</c:v>
                </c:pt>
                <c:pt idx="6987">
                  <c:v>153.63910000000001</c:v>
                </c:pt>
                <c:pt idx="6988">
                  <c:v>153.65469999999999</c:v>
                </c:pt>
                <c:pt idx="6989">
                  <c:v>153.6679</c:v>
                </c:pt>
                <c:pt idx="6990">
                  <c:v>153.6799</c:v>
                </c:pt>
                <c:pt idx="6991">
                  <c:v>153.6919</c:v>
                </c:pt>
                <c:pt idx="6992">
                  <c:v>153.70750000000001</c:v>
                </c:pt>
                <c:pt idx="6993">
                  <c:v>153.72309999999999</c:v>
                </c:pt>
                <c:pt idx="6994">
                  <c:v>153.73869999999999</c:v>
                </c:pt>
                <c:pt idx="6995">
                  <c:v>153.75429</c:v>
                </c:pt>
                <c:pt idx="6996">
                  <c:v>153.76989</c:v>
                </c:pt>
                <c:pt idx="6997">
                  <c:v>153.78429</c:v>
                </c:pt>
                <c:pt idx="6998">
                  <c:v>153.79629</c:v>
                </c:pt>
                <c:pt idx="6999">
                  <c:v>153.80829</c:v>
                </c:pt>
                <c:pt idx="7000">
                  <c:v>153.81789000000001</c:v>
                </c:pt>
                <c:pt idx="7001">
                  <c:v>153.82989000000001</c:v>
                </c:pt>
                <c:pt idx="7002">
                  <c:v>153.84669</c:v>
                </c:pt>
                <c:pt idx="7003">
                  <c:v>153.86589000000001</c:v>
                </c:pt>
                <c:pt idx="7004">
                  <c:v>153.88867999999999</c:v>
                </c:pt>
                <c:pt idx="7005">
                  <c:v>153.90907999999999</c:v>
                </c:pt>
                <c:pt idx="7006">
                  <c:v>153.92828</c:v>
                </c:pt>
                <c:pt idx="7007">
                  <c:v>153.94388000000001</c:v>
                </c:pt>
                <c:pt idx="7008">
                  <c:v>153.95707999999999</c:v>
                </c:pt>
                <c:pt idx="7009">
                  <c:v>153.96907999999999</c:v>
                </c:pt>
                <c:pt idx="7010">
                  <c:v>153.98228</c:v>
                </c:pt>
                <c:pt idx="7011">
                  <c:v>153.99547999999999</c:v>
                </c:pt>
                <c:pt idx="7012">
                  <c:v>154.01228</c:v>
                </c:pt>
                <c:pt idx="7013">
                  <c:v>154.03267</c:v>
                </c:pt>
                <c:pt idx="7014">
                  <c:v>154.05427</c:v>
                </c:pt>
                <c:pt idx="7015">
                  <c:v>154.07587000000001</c:v>
                </c:pt>
                <c:pt idx="7016">
                  <c:v>154.09387000000001</c:v>
                </c:pt>
                <c:pt idx="7017">
                  <c:v>154.10827</c:v>
                </c:pt>
                <c:pt idx="7018">
                  <c:v>154.12146999999999</c:v>
                </c:pt>
                <c:pt idx="7019">
                  <c:v>154.13227000000001</c:v>
                </c:pt>
                <c:pt idx="7020">
                  <c:v>154.14546999999999</c:v>
                </c:pt>
                <c:pt idx="7021">
                  <c:v>154.16105999999999</c:v>
                </c:pt>
                <c:pt idx="7022">
                  <c:v>154.17786000000001</c:v>
                </c:pt>
                <c:pt idx="7023">
                  <c:v>154.19705999999999</c:v>
                </c:pt>
                <c:pt idx="7024">
                  <c:v>154.21626000000001</c:v>
                </c:pt>
                <c:pt idx="7025">
                  <c:v>154.23545999999999</c:v>
                </c:pt>
                <c:pt idx="7026">
                  <c:v>154.25226000000001</c:v>
                </c:pt>
                <c:pt idx="7027">
                  <c:v>154.26426000000001</c:v>
                </c:pt>
                <c:pt idx="7028">
                  <c:v>154.27626000000001</c:v>
                </c:pt>
                <c:pt idx="7029">
                  <c:v>154.28826000000001</c:v>
                </c:pt>
                <c:pt idx="7030">
                  <c:v>154.30265</c:v>
                </c:pt>
                <c:pt idx="7031">
                  <c:v>154.31825000000001</c:v>
                </c:pt>
                <c:pt idx="7032">
                  <c:v>154.33385000000001</c:v>
                </c:pt>
                <c:pt idx="7033">
                  <c:v>154.35185000000001</c:v>
                </c:pt>
                <c:pt idx="7034">
                  <c:v>154.37105</c:v>
                </c:pt>
                <c:pt idx="7035">
                  <c:v>154.38784999999999</c:v>
                </c:pt>
                <c:pt idx="7036">
                  <c:v>154.40225000000001</c:v>
                </c:pt>
                <c:pt idx="7037">
                  <c:v>154.41425000000001</c:v>
                </c:pt>
                <c:pt idx="7038">
                  <c:v>154.42384999999999</c:v>
                </c:pt>
                <c:pt idx="7039">
                  <c:v>154.43343999999999</c:v>
                </c:pt>
                <c:pt idx="7040">
                  <c:v>154.44784000000001</c:v>
                </c:pt>
                <c:pt idx="7041">
                  <c:v>154.46583999999999</c:v>
                </c:pt>
                <c:pt idx="7042">
                  <c:v>154.48504</c:v>
                </c:pt>
                <c:pt idx="7043">
                  <c:v>154.50424000000001</c:v>
                </c:pt>
                <c:pt idx="7044">
                  <c:v>154.52104</c:v>
                </c:pt>
                <c:pt idx="7045">
                  <c:v>154.53543999999999</c:v>
                </c:pt>
                <c:pt idx="7046">
                  <c:v>154.54743999999999</c:v>
                </c:pt>
                <c:pt idx="7047">
                  <c:v>154.55583999999999</c:v>
                </c:pt>
                <c:pt idx="7048">
                  <c:v>154.56424000000001</c:v>
                </c:pt>
                <c:pt idx="7049">
                  <c:v>154.57503</c:v>
                </c:pt>
                <c:pt idx="7050">
                  <c:v>154.58942999999999</c:v>
                </c:pt>
                <c:pt idx="7051">
                  <c:v>154.60863000000001</c:v>
                </c:pt>
                <c:pt idx="7052">
                  <c:v>154.63142999999999</c:v>
                </c:pt>
                <c:pt idx="7053">
                  <c:v>154.65423000000001</c:v>
                </c:pt>
                <c:pt idx="7054">
                  <c:v>154.67343</c:v>
                </c:pt>
                <c:pt idx="7055">
                  <c:v>154.68903</c:v>
                </c:pt>
                <c:pt idx="7056">
                  <c:v>154.70343</c:v>
                </c:pt>
                <c:pt idx="7057">
                  <c:v>154.71902</c:v>
                </c:pt>
                <c:pt idx="7058">
                  <c:v>154.73462000000001</c:v>
                </c:pt>
                <c:pt idx="7059">
                  <c:v>154.75262000000001</c:v>
                </c:pt>
                <c:pt idx="7060">
                  <c:v>154.77181999999999</c:v>
                </c:pt>
                <c:pt idx="7061">
                  <c:v>154.79342</c:v>
                </c:pt>
                <c:pt idx="7062">
                  <c:v>154.81621999999999</c:v>
                </c:pt>
                <c:pt idx="7063">
                  <c:v>154.83662000000001</c:v>
                </c:pt>
                <c:pt idx="7064">
                  <c:v>154.85461000000001</c:v>
                </c:pt>
                <c:pt idx="7065">
                  <c:v>154.86780999999999</c:v>
                </c:pt>
                <c:pt idx="7066">
                  <c:v>154.87980999999999</c:v>
                </c:pt>
                <c:pt idx="7067">
                  <c:v>154.89061000000001</c:v>
                </c:pt>
                <c:pt idx="7068">
                  <c:v>154.90261000000001</c:v>
                </c:pt>
                <c:pt idx="7069">
                  <c:v>154.91701</c:v>
                </c:pt>
                <c:pt idx="7070">
                  <c:v>154.93141</c:v>
                </c:pt>
                <c:pt idx="7071">
                  <c:v>154.94941</c:v>
                </c:pt>
                <c:pt idx="7072">
                  <c:v>154.96741</c:v>
                </c:pt>
                <c:pt idx="7073">
                  <c:v>154.98660000000001</c:v>
                </c:pt>
                <c:pt idx="7074">
                  <c:v>155.00219999999999</c:v>
                </c:pt>
                <c:pt idx="7075">
                  <c:v>155.0154</c:v>
                </c:pt>
                <c:pt idx="7076">
                  <c:v>155.02500000000001</c:v>
                </c:pt>
                <c:pt idx="7077">
                  <c:v>155.03460000000001</c:v>
                </c:pt>
                <c:pt idx="7078">
                  <c:v>155.0454</c:v>
                </c:pt>
                <c:pt idx="7079">
                  <c:v>155.05860000000001</c:v>
                </c:pt>
                <c:pt idx="7080">
                  <c:v>155.0754</c:v>
                </c:pt>
                <c:pt idx="7081">
                  <c:v>155.0934</c:v>
                </c:pt>
                <c:pt idx="7082">
                  <c:v>155.11019999999999</c:v>
                </c:pt>
                <c:pt idx="7083">
                  <c:v>155.12459000000001</c:v>
                </c:pt>
                <c:pt idx="7084">
                  <c:v>155.13779</c:v>
                </c:pt>
                <c:pt idx="7085">
                  <c:v>155.14979</c:v>
                </c:pt>
                <c:pt idx="7086">
                  <c:v>155.16299000000001</c:v>
                </c:pt>
                <c:pt idx="7087">
                  <c:v>155.17618999999999</c:v>
                </c:pt>
                <c:pt idx="7088">
                  <c:v>155.19179</c:v>
                </c:pt>
                <c:pt idx="7089">
                  <c:v>155.20858999999999</c:v>
                </c:pt>
                <c:pt idx="7090">
                  <c:v>155.22899000000001</c:v>
                </c:pt>
                <c:pt idx="7091">
                  <c:v>155.24938</c:v>
                </c:pt>
                <c:pt idx="7092">
                  <c:v>155.26738</c:v>
                </c:pt>
                <c:pt idx="7093">
                  <c:v>155.27938</c:v>
                </c:pt>
                <c:pt idx="7094">
                  <c:v>155.29138</c:v>
                </c:pt>
                <c:pt idx="7095">
                  <c:v>155.30217999999999</c:v>
                </c:pt>
                <c:pt idx="7096">
                  <c:v>155.31178</c:v>
                </c:pt>
                <c:pt idx="7097">
                  <c:v>155.32498000000001</c:v>
                </c:pt>
                <c:pt idx="7098">
                  <c:v>155.34057999999999</c:v>
                </c:pt>
                <c:pt idx="7099">
                  <c:v>155.36218</c:v>
                </c:pt>
                <c:pt idx="7100">
                  <c:v>155.38497000000001</c:v>
                </c:pt>
                <c:pt idx="7101">
                  <c:v>155.40777</c:v>
                </c:pt>
                <c:pt idx="7102">
                  <c:v>155.42577</c:v>
                </c:pt>
                <c:pt idx="7103">
                  <c:v>155.44137000000001</c:v>
                </c:pt>
                <c:pt idx="7104">
                  <c:v>155.45217</c:v>
                </c:pt>
                <c:pt idx="7105">
                  <c:v>155.46417</c:v>
                </c:pt>
                <c:pt idx="7106">
                  <c:v>155.47737000000001</c:v>
                </c:pt>
                <c:pt idx="7107">
                  <c:v>155.49297000000001</c:v>
                </c:pt>
                <c:pt idx="7108">
                  <c:v>155.51096999999999</c:v>
                </c:pt>
                <c:pt idx="7109">
                  <c:v>155.53136000000001</c:v>
                </c:pt>
                <c:pt idx="7110">
                  <c:v>155.55176</c:v>
                </c:pt>
                <c:pt idx="7111">
                  <c:v>155.56976</c:v>
                </c:pt>
                <c:pt idx="7112">
                  <c:v>155.58536000000001</c:v>
                </c:pt>
                <c:pt idx="7113">
                  <c:v>155.59495999999999</c:v>
                </c:pt>
                <c:pt idx="7114">
                  <c:v>155.60336000000001</c:v>
                </c:pt>
                <c:pt idx="7115">
                  <c:v>155.61416</c:v>
                </c:pt>
                <c:pt idx="7116">
                  <c:v>155.62855999999999</c:v>
                </c:pt>
                <c:pt idx="7117">
                  <c:v>155.64655999999999</c:v>
                </c:pt>
                <c:pt idx="7118">
                  <c:v>155.66695000000001</c:v>
                </c:pt>
                <c:pt idx="7119">
                  <c:v>155.68615</c:v>
                </c:pt>
                <c:pt idx="7120">
                  <c:v>155.70654999999999</c:v>
                </c:pt>
                <c:pt idx="7121">
                  <c:v>155.72335000000001</c:v>
                </c:pt>
                <c:pt idx="7122">
                  <c:v>155.73775000000001</c:v>
                </c:pt>
                <c:pt idx="7123">
                  <c:v>155.75094999999999</c:v>
                </c:pt>
                <c:pt idx="7124">
                  <c:v>155.76415</c:v>
                </c:pt>
                <c:pt idx="7125">
                  <c:v>155.77735000000001</c:v>
                </c:pt>
                <c:pt idx="7126">
                  <c:v>155.79293999999999</c:v>
                </c:pt>
                <c:pt idx="7127">
                  <c:v>155.80974000000001</c:v>
                </c:pt>
                <c:pt idx="7128">
                  <c:v>155.82653999999999</c:v>
                </c:pt>
                <c:pt idx="7129">
                  <c:v>155.84214</c:v>
                </c:pt>
                <c:pt idx="7130">
                  <c:v>155.85654</c:v>
                </c:pt>
                <c:pt idx="7131">
                  <c:v>155.86734000000001</c:v>
                </c:pt>
                <c:pt idx="7132">
                  <c:v>155.87693999999999</c:v>
                </c:pt>
                <c:pt idx="7133">
                  <c:v>155.88654</c:v>
                </c:pt>
                <c:pt idx="7134">
                  <c:v>155.89734000000001</c:v>
                </c:pt>
                <c:pt idx="7135">
                  <c:v>155.90933999999999</c:v>
                </c:pt>
                <c:pt idx="7136">
                  <c:v>155.92614</c:v>
                </c:pt>
                <c:pt idx="7137">
                  <c:v>155.94653</c:v>
                </c:pt>
                <c:pt idx="7138">
                  <c:v>155.96692999999999</c:v>
                </c:pt>
                <c:pt idx="7139">
                  <c:v>155.98373000000001</c:v>
                </c:pt>
                <c:pt idx="7140">
                  <c:v>155.99692999999999</c:v>
                </c:pt>
                <c:pt idx="7141">
                  <c:v>156.00773000000001</c:v>
                </c:pt>
                <c:pt idx="7142">
                  <c:v>156.01732999999999</c:v>
                </c:pt>
                <c:pt idx="7143">
                  <c:v>156.02692999999999</c:v>
                </c:pt>
                <c:pt idx="7144">
                  <c:v>156.04132999999999</c:v>
                </c:pt>
                <c:pt idx="7145">
                  <c:v>156.05932999999999</c:v>
                </c:pt>
                <c:pt idx="7146">
                  <c:v>156.07972000000001</c:v>
                </c:pt>
                <c:pt idx="7147">
                  <c:v>156.10252</c:v>
                </c:pt>
                <c:pt idx="7148">
                  <c:v>156.12412</c:v>
                </c:pt>
                <c:pt idx="7149">
                  <c:v>156.14331999999999</c:v>
                </c:pt>
                <c:pt idx="7150">
                  <c:v>156.16012000000001</c:v>
                </c:pt>
                <c:pt idx="7151">
                  <c:v>156.17572000000001</c:v>
                </c:pt>
                <c:pt idx="7152">
                  <c:v>156.19012000000001</c:v>
                </c:pt>
                <c:pt idx="7153">
                  <c:v>156.20571000000001</c:v>
                </c:pt>
                <c:pt idx="7154">
                  <c:v>156.22251</c:v>
                </c:pt>
                <c:pt idx="7155">
                  <c:v>156.24171000000001</c:v>
                </c:pt>
                <c:pt idx="7156">
                  <c:v>156.26091</c:v>
                </c:pt>
                <c:pt idx="7157">
                  <c:v>156.28011000000001</c:v>
                </c:pt>
                <c:pt idx="7158">
                  <c:v>156.29691</c:v>
                </c:pt>
                <c:pt idx="7159">
                  <c:v>156.31130999999999</c:v>
                </c:pt>
                <c:pt idx="7160">
                  <c:v>156.32211000000001</c:v>
                </c:pt>
                <c:pt idx="7161">
                  <c:v>156.33170999999999</c:v>
                </c:pt>
                <c:pt idx="7162">
                  <c:v>156.34370000000001</c:v>
                </c:pt>
                <c:pt idx="7163">
                  <c:v>156.35810000000001</c:v>
                </c:pt>
                <c:pt idx="7164">
                  <c:v>156.37610000000001</c:v>
                </c:pt>
                <c:pt idx="7165">
                  <c:v>156.3965</c:v>
                </c:pt>
                <c:pt idx="7166">
                  <c:v>156.41569999999999</c:v>
                </c:pt>
                <c:pt idx="7167">
                  <c:v>156.43129999999999</c:v>
                </c:pt>
                <c:pt idx="7168">
                  <c:v>156.44450000000001</c:v>
                </c:pt>
                <c:pt idx="7169">
                  <c:v>156.45529999999999</c:v>
                </c:pt>
                <c:pt idx="7170">
                  <c:v>156.45529999999999</c:v>
                </c:pt>
                <c:pt idx="7171">
                  <c:v>156.72648000000001</c:v>
                </c:pt>
                <c:pt idx="7172">
                  <c:v>156.88365999999999</c:v>
                </c:pt>
                <c:pt idx="7173">
                  <c:v>157.04204999999999</c:v>
                </c:pt>
                <c:pt idx="7174">
                  <c:v>157.21003999999999</c:v>
                </c:pt>
                <c:pt idx="7175">
                  <c:v>157.35042999999999</c:v>
                </c:pt>
                <c:pt idx="7176">
                  <c:v>157.48362</c:v>
                </c:pt>
                <c:pt idx="7177">
                  <c:v>157.64321000000001</c:v>
                </c:pt>
                <c:pt idx="7178">
                  <c:v>157.80879999999999</c:v>
                </c:pt>
                <c:pt idx="7179">
                  <c:v>157.97198</c:v>
                </c:pt>
                <c:pt idx="7180">
                  <c:v>158.10637</c:v>
                </c:pt>
                <c:pt idx="7181">
                  <c:v>158.25996000000001</c:v>
                </c:pt>
                <c:pt idx="7182">
                  <c:v>158.41595000000001</c:v>
                </c:pt>
                <c:pt idx="7183">
                  <c:v>158.57914</c:v>
                </c:pt>
                <c:pt idx="7184">
                  <c:v>158.73633000000001</c:v>
                </c:pt>
                <c:pt idx="7185">
                  <c:v>158.86832000000001</c:v>
                </c:pt>
                <c:pt idx="7186">
                  <c:v>159.01711</c:v>
                </c:pt>
                <c:pt idx="7187">
                  <c:v>159.1815</c:v>
                </c:pt>
                <c:pt idx="7188">
                  <c:v>159.35068000000001</c:v>
                </c:pt>
                <c:pt idx="7189">
                  <c:v>159.49107000000001</c:v>
                </c:pt>
                <c:pt idx="7190">
                  <c:v>159.62186</c:v>
                </c:pt>
                <c:pt idx="7191">
                  <c:v>159.78025</c:v>
                </c:pt>
                <c:pt idx="7192">
                  <c:v>159.95063999999999</c:v>
                </c:pt>
                <c:pt idx="7193">
                  <c:v>160.10663</c:v>
                </c:pt>
                <c:pt idx="7194">
                  <c:v>160.25182000000001</c:v>
                </c:pt>
                <c:pt idx="7195">
                  <c:v>160.37781000000001</c:v>
                </c:pt>
                <c:pt idx="7196">
                  <c:v>160.53139999999999</c:v>
                </c:pt>
                <c:pt idx="7197">
                  <c:v>160.69337999999999</c:v>
                </c:pt>
                <c:pt idx="7198">
                  <c:v>160.85297</c:v>
                </c:pt>
                <c:pt idx="7199">
                  <c:v>160.98375999999999</c:v>
                </c:pt>
                <c:pt idx="7200">
                  <c:v>161.13135</c:v>
                </c:pt>
                <c:pt idx="7201">
                  <c:v>161.29813999999999</c:v>
                </c:pt>
                <c:pt idx="7202">
                  <c:v>161.46733</c:v>
                </c:pt>
                <c:pt idx="7203">
                  <c:v>161.61612</c:v>
                </c:pt>
                <c:pt idx="7204">
                  <c:v>161.74571</c:v>
                </c:pt>
                <c:pt idx="7205">
                  <c:v>161.87889999999999</c:v>
                </c:pt>
                <c:pt idx="7206">
                  <c:v>162.04209</c:v>
                </c:pt>
                <c:pt idx="7207">
                  <c:v>162.21367000000001</c:v>
                </c:pt>
                <c:pt idx="7208">
                  <c:v>162.36725999999999</c:v>
                </c:pt>
                <c:pt idx="7209">
                  <c:v>162.48365000000001</c:v>
                </c:pt>
                <c:pt idx="7210">
                  <c:v>162.62884</c:v>
                </c:pt>
                <c:pt idx="7211">
                  <c:v>162.79922999999999</c:v>
                </c:pt>
                <c:pt idx="7212">
                  <c:v>162.96001999999999</c:v>
                </c:pt>
                <c:pt idx="7213">
                  <c:v>163.10400999999999</c:v>
                </c:pt>
                <c:pt idx="7214">
                  <c:v>163.2216</c:v>
                </c:pt>
                <c:pt idx="7215">
                  <c:v>163.37038999999999</c:v>
                </c:pt>
                <c:pt idx="7216">
                  <c:v>163.53118000000001</c:v>
                </c:pt>
                <c:pt idx="7217">
                  <c:v>163.69316000000001</c:v>
                </c:pt>
                <c:pt idx="7218">
                  <c:v>163.83595</c:v>
                </c:pt>
                <c:pt idx="7219">
                  <c:v>163.96794</c:v>
                </c:pt>
                <c:pt idx="7220">
                  <c:v>164.11793</c:v>
                </c:pt>
                <c:pt idx="7221">
                  <c:v>164.27632</c:v>
                </c:pt>
                <c:pt idx="7222">
                  <c:v>164.43951000000001</c:v>
                </c:pt>
                <c:pt idx="7223">
                  <c:v>164.5823</c:v>
                </c:pt>
                <c:pt idx="7224">
                  <c:v>164.70948999999999</c:v>
                </c:pt>
                <c:pt idx="7225">
                  <c:v>164.86788000000001</c:v>
                </c:pt>
                <c:pt idx="7226">
                  <c:v>165.03946999999999</c:v>
                </c:pt>
                <c:pt idx="7227">
                  <c:v>165.19544999999999</c:v>
                </c:pt>
                <c:pt idx="7228">
                  <c:v>165.32144</c:v>
                </c:pt>
                <c:pt idx="7229">
                  <c:v>165.45822999999999</c:v>
                </c:pt>
                <c:pt idx="7230">
                  <c:v>165.61902000000001</c:v>
                </c:pt>
                <c:pt idx="7231">
                  <c:v>165.77620999999999</c:v>
                </c:pt>
                <c:pt idx="7232">
                  <c:v>165.92859999999999</c:v>
                </c:pt>
                <c:pt idx="7233">
                  <c:v>166.06419</c:v>
                </c:pt>
                <c:pt idx="7234">
                  <c:v>166.18778</c:v>
                </c:pt>
                <c:pt idx="7235">
                  <c:v>166.35217</c:v>
                </c:pt>
                <c:pt idx="7236">
                  <c:v>166.50935999999999</c:v>
                </c:pt>
                <c:pt idx="7237">
                  <c:v>166.66655</c:v>
                </c:pt>
                <c:pt idx="7238">
                  <c:v>166.78654</c:v>
                </c:pt>
                <c:pt idx="7239">
                  <c:v>166.92453</c:v>
                </c:pt>
                <c:pt idx="7240">
                  <c:v>167.08411000000001</c:v>
                </c:pt>
                <c:pt idx="7241">
                  <c:v>167.2473</c:v>
                </c:pt>
                <c:pt idx="7242">
                  <c:v>167.40808999999999</c:v>
                </c:pt>
                <c:pt idx="7243">
                  <c:v>167.53767999999999</c:v>
                </c:pt>
                <c:pt idx="7244">
                  <c:v>167.67927</c:v>
                </c:pt>
                <c:pt idx="7245">
                  <c:v>167.84245999999999</c:v>
                </c:pt>
                <c:pt idx="7246">
                  <c:v>168.00805</c:v>
                </c:pt>
                <c:pt idx="7247">
                  <c:v>168.15443999999999</c:v>
                </c:pt>
                <c:pt idx="7248">
                  <c:v>168.26843</c:v>
                </c:pt>
                <c:pt idx="7249">
                  <c:v>168.41362000000001</c:v>
                </c:pt>
                <c:pt idx="7250">
                  <c:v>168.578</c:v>
                </c:pt>
                <c:pt idx="7251">
                  <c:v>168.72799000000001</c:v>
                </c:pt>
                <c:pt idx="7252">
                  <c:v>168.86958000000001</c:v>
                </c:pt>
                <c:pt idx="7253">
                  <c:v>168.99677</c:v>
                </c:pt>
                <c:pt idx="7254">
                  <c:v>169.13955999999999</c:v>
                </c:pt>
                <c:pt idx="7255">
                  <c:v>169.31115</c:v>
                </c:pt>
                <c:pt idx="7256">
                  <c:v>169.45874000000001</c:v>
                </c:pt>
                <c:pt idx="7257">
                  <c:v>169.58713</c:v>
                </c:pt>
                <c:pt idx="7258">
                  <c:v>169.71312</c:v>
                </c:pt>
                <c:pt idx="7259">
                  <c:v>169.87391</c:v>
                </c:pt>
                <c:pt idx="7260">
                  <c:v>170.0455</c:v>
                </c:pt>
                <c:pt idx="7261">
                  <c:v>170.20268999999999</c:v>
                </c:pt>
                <c:pt idx="7262">
                  <c:v>170.33828</c:v>
                </c:pt>
                <c:pt idx="7263">
                  <c:v>170.45947000000001</c:v>
                </c:pt>
                <c:pt idx="7264">
                  <c:v>170.60826</c:v>
                </c:pt>
                <c:pt idx="7265">
                  <c:v>170.78464</c:v>
                </c:pt>
                <c:pt idx="7266">
                  <c:v>170.93102999999999</c:v>
                </c:pt>
                <c:pt idx="7267">
                  <c:v>171.05822000000001</c:v>
                </c:pt>
                <c:pt idx="7268">
                  <c:v>171.20221000000001</c:v>
                </c:pt>
                <c:pt idx="7269">
                  <c:v>171.345</c:v>
                </c:pt>
                <c:pt idx="7270">
                  <c:v>171.51059000000001</c:v>
                </c:pt>
                <c:pt idx="7271">
                  <c:v>171.65938</c:v>
                </c:pt>
                <c:pt idx="7272">
                  <c:v>171.79016999999999</c:v>
                </c:pt>
                <c:pt idx="7273">
                  <c:v>171.91256000000001</c:v>
                </c:pt>
                <c:pt idx="7274">
                  <c:v>172.07214999999999</c:v>
                </c:pt>
                <c:pt idx="7275">
                  <c:v>172.23534000000001</c:v>
                </c:pt>
                <c:pt idx="7276">
                  <c:v>172.38052999999999</c:v>
                </c:pt>
                <c:pt idx="7277">
                  <c:v>172.50412</c:v>
                </c:pt>
                <c:pt idx="7278">
                  <c:v>172.63490999999999</c:v>
                </c:pt>
                <c:pt idx="7279">
                  <c:v>172.79688999999999</c:v>
                </c:pt>
                <c:pt idx="7280">
                  <c:v>172.95768000000001</c:v>
                </c:pt>
                <c:pt idx="7281">
                  <c:v>173.11967000000001</c:v>
                </c:pt>
                <c:pt idx="7282">
                  <c:v>173.24446</c:v>
                </c:pt>
                <c:pt idx="7283">
                  <c:v>173.37885</c:v>
                </c:pt>
                <c:pt idx="7284">
                  <c:v>173.54324</c:v>
                </c:pt>
                <c:pt idx="7285">
                  <c:v>173.70643000000001</c:v>
                </c:pt>
                <c:pt idx="7286">
                  <c:v>173.83842000000001</c:v>
                </c:pt>
                <c:pt idx="7287">
                  <c:v>173.97161</c:v>
                </c:pt>
                <c:pt idx="7288">
                  <c:v>174.1036</c:v>
                </c:pt>
                <c:pt idx="7289">
                  <c:v>174.26919000000001</c:v>
                </c:pt>
                <c:pt idx="7290">
                  <c:v>174.42517000000001</c:v>
                </c:pt>
                <c:pt idx="7291">
                  <c:v>174.23679000000001</c:v>
                </c:pt>
                <c:pt idx="7292">
                  <c:v>174.79474999999999</c:v>
                </c:pt>
                <c:pt idx="7293">
                  <c:v>175.00112999999999</c:v>
                </c:pt>
                <c:pt idx="7294">
                  <c:v>175.17992000000001</c:v>
                </c:pt>
                <c:pt idx="7295">
                  <c:v>175.32871</c:v>
                </c:pt>
                <c:pt idx="7296">
                  <c:v>175.4547</c:v>
                </c:pt>
                <c:pt idx="7297">
                  <c:v>175.58909</c:v>
                </c:pt>
                <c:pt idx="7298">
                  <c:v>175.73787999999999</c:v>
                </c:pt>
                <c:pt idx="7299">
                  <c:v>175.89626999999999</c:v>
                </c:pt>
                <c:pt idx="7300">
                  <c:v>176.04866000000001</c:v>
                </c:pt>
                <c:pt idx="7301">
                  <c:v>176.17945</c:v>
                </c:pt>
                <c:pt idx="7302">
                  <c:v>176.30184</c:v>
                </c:pt>
                <c:pt idx="7303">
                  <c:v>176.46143000000001</c:v>
                </c:pt>
                <c:pt idx="7304">
                  <c:v>176.62941000000001</c:v>
                </c:pt>
                <c:pt idx="7305">
                  <c:v>176.76259999999999</c:v>
                </c:pt>
                <c:pt idx="7306">
                  <c:v>176.89339000000001</c:v>
                </c:pt>
                <c:pt idx="7307">
                  <c:v>177.03378000000001</c:v>
                </c:pt>
                <c:pt idx="7308">
                  <c:v>177.19817</c:v>
                </c:pt>
                <c:pt idx="7309">
                  <c:v>177.35176000000001</c:v>
                </c:pt>
                <c:pt idx="7310">
                  <c:v>177.49215000000001</c:v>
                </c:pt>
                <c:pt idx="7311">
                  <c:v>177.62294</c:v>
                </c:pt>
                <c:pt idx="7312">
                  <c:v>177.77053000000001</c:v>
                </c:pt>
                <c:pt idx="7313">
                  <c:v>177.92292</c:v>
                </c:pt>
                <c:pt idx="7314">
                  <c:v>178.08610999999999</c:v>
                </c:pt>
                <c:pt idx="7315">
                  <c:v>178.2157</c:v>
                </c:pt>
                <c:pt idx="7316">
                  <c:v>178.34408999999999</c:v>
                </c:pt>
                <c:pt idx="7317">
                  <c:v>178.49768</c:v>
                </c:pt>
                <c:pt idx="7318">
                  <c:v>178.65486000000001</c:v>
                </c:pt>
                <c:pt idx="7319">
                  <c:v>178.80725000000001</c:v>
                </c:pt>
                <c:pt idx="7320">
                  <c:v>178.92483999999999</c:v>
                </c:pt>
                <c:pt idx="7321">
                  <c:v>179.04843</c:v>
                </c:pt>
                <c:pt idx="7322">
                  <c:v>179.17322999999999</c:v>
                </c:pt>
                <c:pt idx="7323">
                  <c:v>179.35801000000001</c:v>
                </c:pt>
                <c:pt idx="7324">
                  <c:v>179.50319999999999</c:v>
                </c:pt>
                <c:pt idx="7325">
                  <c:v>179.62318999999999</c:v>
                </c:pt>
                <c:pt idx="7326">
                  <c:v>179.75878</c:v>
                </c:pt>
                <c:pt idx="7327">
                  <c:v>179.91596999999999</c:v>
                </c:pt>
                <c:pt idx="7328">
                  <c:v>180.07916</c:v>
                </c:pt>
                <c:pt idx="7329">
                  <c:v>180.22194999999999</c:v>
                </c:pt>
                <c:pt idx="7330">
                  <c:v>180.35393999999999</c:v>
                </c:pt>
                <c:pt idx="7331">
                  <c:v>180.47753</c:v>
                </c:pt>
                <c:pt idx="7332">
                  <c:v>180.62152</c:v>
                </c:pt>
                <c:pt idx="7333">
                  <c:v>180.77270999999999</c:v>
                </c:pt>
                <c:pt idx="7334">
                  <c:v>180.9203</c:v>
                </c:pt>
                <c:pt idx="7335">
                  <c:v>181.04749000000001</c:v>
                </c:pt>
                <c:pt idx="7336">
                  <c:v>181.18548000000001</c:v>
                </c:pt>
                <c:pt idx="7337">
                  <c:v>181.34146999999999</c:v>
                </c:pt>
                <c:pt idx="7338">
                  <c:v>181.49386000000001</c:v>
                </c:pt>
                <c:pt idx="7339">
                  <c:v>181.63065</c:v>
                </c:pt>
                <c:pt idx="7340">
                  <c:v>181.75424000000001</c:v>
                </c:pt>
                <c:pt idx="7341">
                  <c:v>181.89463000000001</c:v>
                </c:pt>
                <c:pt idx="7342">
                  <c:v>182.06861000000001</c:v>
                </c:pt>
                <c:pt idx="7343">
                  <c:v>182.23179999999999</c:v>
                </c:pt>
                <c:pt idx="7344">
                  <c:v>182.36018999999999</c:v>
                </c:pt>
                <c:pt idx="7345">
                  <c:v>182.48138</c:v>
                </c:pt>
                <c:pt idx="7346">
                  <c:v>182.62297000000001</c:v>
                </c:pt>
                <c:pt idx="7347">
                  <c:v>182.77176</c:v>
                </c:pt>
                <c:pt idx="7348">
                  <c:v>182.92415</c:v>
                </c:pt>
                <c:pt idx="7349">
                  <c:v>183.06453999999999</c:v>
                </c:pt>
                <c:pt idx="7350">
                  <c:v>183.19173000000001</c:v>
                </c:pt>
                <c:pt idx="7351">
                  <c:v>183.35372000000001</c:v>
                </c:pt>
                <c:pt idx="7352">
                  <c:v>183.50730999999999</c:v>
                </c:pt>
                <c:pt idx="7353">
                  <c:v>183.63210000000001</c:v>
                </c:pt>
                <c:pt idx="7354">
                  <c:v>183.76289</c:v>
                </c:pt>
                <c:pt idx="7355">
                  <c:v>183.87327999999999</c:v>
                </c:pt>
                <c:pt idx="7356">
                  <c:v>184.02927</c:v>
                </c:pt>
                <c:pt idx="7357">
                  <c:v>184.16965999999999</c:v>
                </c:pt>
                <c:pt idx="7358">
                  <c:v>184.33165</c:v>
                </c:pt>
                <c:pt idx="7359">
                  <c:v>184.46964</c:v>
                </c:pt>
                <c:pt idx="7360">
                  <c:v>184.59202999999999</c:v>
                </c:pt>
                <c:pt idx="7361">
                  <c:v>184.73722000000001</c:v>
                </c:pt>
                <c:pt idx="7362">
                  <c:v>184.89321000000001</c:v>
                </c:pt>
                <c:pt idx="7363">
                  <c:v>185.03838999999999</c:v>
                </c:pt>
                <c:pt idx="7364">
                  <c:v>185.17637999999999</c:v>
                </c:pt>
                <c:pt idx="7365">
                  <c:v>185.30837</c:v>
                </c:pt>
                <c:pt idx="7366">
                  <c:v>185.45715999999999</c:v>
                </c:pt>
                <c:pt idx="7367">
                  <c:v>185.59275</c:v>
                </c:pt>
                <c:pt idx="7368">
                  <c:v>185.73553999999999</c:v>
                </c:pt>
                <c:pt idx="7369">
                  <c:v>185.85673</c:v>
                </c:pt>
                <c:pt idx="7370">
                  <c:v>185.98273</c:v>
                </c:pt>
                <c:pt idx="7371">
                  <c:v>186.13511</c:v>
                </c:pt>
                <c:pt idx="7372">
                  <c:v>186.2851</c:v>
                </c:pt>
                <c:pt idx="7373">
                  <c:v>186.43269000000001</c:v>
                </c:pt>
                <c:pt idx="7374">
                  <c:v>186.55508</c:v>
                </c:pt>
                <c:pt idx="7375">
                  <c:v>186.71107000000001</c:v>
                </c:pt>
                <c:pt idx="7376">
                  <c:v>186.85146</c:v>
                </c:pt>
                <c:pt idx="7377">
                  <c:v>187.00745000000001</c:v>
                </c:pt>
                <c:pt idx="7378">
                  <c:v>187.16344000000001</c:v>
                </c:pt>
                <c:pt idx="7379">
                  <c:v>187.28823</c:v>
                </c:pt>
                <c:pt idx="7380">
                  <c:v>187.41901999999999</c:v>
                </c:pt>
                <c:pt idx="7381">
                  <c:v>187.59061</c:v>
                </c:pt>
                <c:pt idx="7382">
                  <c:v>187.7286</c:v>
                </c:pt>
                <c:pt idx="7383">
                  <c:v>187.84499</c:v>
                </c:pt>
                <c:pt idx="7384">
                  <c:v>187.96378000000001</c:v>
                </c:pt>
                <c:pt idx="7385">
                  <c:v>188.09576999999999</c:v>
                </c:pt>
                <c:pt idx="7386">
                  <c:v>188.24216000000001</c:v>
                </c:pt>
                <c:pt idx="7387">
                  <c:v>188.39335</c:v>
                </c:pt>
                <c:pt idx="7388">
                  <c:v>188.51934</c:v>
                </c:pt>
                <c:pt idx="7389">
                  <c:v>188.62733</c:v>
                </c:pt>
                <c:pt idx="7390">
                  <c:v>188.76892000000001</c:v>
                </c:pt>
                <c:pt idx="7391">
                  <c:v>188.94410999999999</c:v>
                </c:pt>
                <c:pt idx="7392">
                  <c:v>189.08330000000001</c:v>
                </c:pt>
                <c:pt idx="7393">
                  <c:v>189.21648999999999</c:v>
                </c:pt>
                <c:pt idx="7394">
                  <c:v>189.33647999999999</c:v>
                </c:pt>
                <c:pt idx="7395">
                  <c:v>189.48286999999999</c:v>
                </c:pt>
                <c:pt idx="7396">
                  <c:v>189.62206</c:v>
                </c:pt>
                <c:pt idx="7397">
                  <c:v>189.77205000000001</c:v>
                </c:pt>
                <c:pt idx="7398">
                  <c:v>189.90763999999999</c:v>
                </c:pt>
                <c:pt idx="7399">
                  <c:v>190.01562999999999</c:v>
                </c:pt>
                <c:pt idx="7400">
                  <c:v>190.16922</c:v>
                </c:pt>
                <c:pt idx="7401">
                  <c:v>190.32400999999999</c:v>
                </c:pt>
                <c:pt idx="7402">
                  <c:v>190.4392</c:v>
                </c:pt>
                <c:pt idx="7403">
                  <c:v>190.57359</c:v>
                </c:pt>
                <c:pt idx="7404">
                  <c:v>190.69358</c:v>
                </c:pt>
                <c:pt idx="7405">
                  <c:v>190.86396999999999</c:v>
                </c:pt>
                <c:pt idx="7406">
                  <c:v>191.01035999999999</c:v>
                </c:pt>
                <c:pt idx="7407">
                  <c:v>191.15074999999999</c:v>
                </c:pt>
                <c:pt idx="7408">
                  <c:v>191.25754000000001</c:v>
                </c:pt>
                <c:pt idx="7409">
                  <c:v>191.39193</c:v>
                </c:pt>
                <c:pt idx="7410">
                  <c:v>191.57910999999999</c:v>
                </c:pt>
                <c:pt idx="7411">
                  <c:v>191.72309999999999</c:v>
                </c:pt>
                <c:pt idx="7412">
                  <c:v>191.84429</c:v>
                </c:pt>
                <c:pt idx="7413">
                  <c:v>191.98228</c:v>
                </c:pt>
                <c:pt idx="7414">
                  <c:v>192.12506999999999</c:v>
                </c:pt>
                <c:pt idx="7415">
                  <c:v>192.27145999999999</c:v>
                </c:pt>
                <c:pt idx="7416">
                  <c:v>192.41305</c:v>
                </c:pt>
                <c:pt idx="7417">
                  <c:v>192.54383999999999</c:v>
                </c:pt>
                <c:pt idx="7418">
                  <c:v>192.65903</c:v>
                </c:pt>
                <c:pt idx="7419">
                  <c:v>192.80421999999999</c:v>
                </c:pt>
                <c:pt idx="7420">
                  <c:v>192.95541</c:v>
                </c:pt>
                <c:pt idx="7421">
                  <c:v>193.09700000000001</c:v>
                </c:pt>
                <c:pt idx="7422">
                  <c:v>193.21939</c:v>
                </c:pt>
                <c:pt idx="7423">
                  <c:v>193.35257999999999</c:v>
                </c:pt>
                <c:pt idx="7424">
                  <c:v>193.50617</c:v>
                </c:pt>
                <c:pt idx="7425">
                  <c:v>193.65016</c:v>
                </c:pt>
                <c:pt idx="7426">
                  <c:v>193.79775000000001</c:v>
                </c:pt>
                <c:pt idx="7427">
                  <c:v>193.91054</c:v>
                </c:pt>
                <c:pt idx="7428">
                  <c:v>194.03532999999999</c:v>
                </c:pt>
                <c:pt idx="7429">
                  <c:v>194.19972000000001</c:v>
                </c:pt>
                <c:pt idx="7430">
                  <c:v>194.34370999999999</c:v>
                </c:pt>
                <c:pt idx="7431">
                  <c:v>194.48410000000001</c:v>
                </c:pt>
                <c:pt idx="7432">
                  <c:v>194.59329</c:v>
                </c:pt>
                <c:pt idx="7433">
                  <c:v>194.74207999999999</c:v>
                </c:pt>
                <c:pt idx="7434">
                  <c:v>194.88847000000001</c:v>
                </c:pt>
                <c:pt idx="7435">
                  <c:v>195.04686000000001</c:v>
                </c:pt>
                <c:pt idx="7436">
                  <c:v>195.18125000000001</c:v>
                </c:pt>
                <c:pt idx="7437">
                  <c:v>195.29404</c:v>
                </c:pt>
                <c:pt idx="7438">
                  <c:v>195.40803</c:v>
                </c:pt>
                <c:pt idx="7439">
                  <c:v>195.56881999999999</c:v>
                </c:pt>
                <c:pt idx="7440">
                  <c:v>195.70201</c:v>
                </c:pt>
                <c:pt idx="7441">
                  <c:v>195.83519999999999</c:v>
                </c:pt>
                <c:pt idx="7442">
                  <c:v>195.97078999999999</c:v>
                </c:pt>
                <c:pt idx="7443">
                  <c:v>196.09438</c:v>
                </c:pt>
                <c:pt idx="7444">
                  <c:v>196.26956999999999</c:v>
                </c:pt>
                <c:pt idx="7445">
                  <c:v>196.40876</c:v>
                </c:pt>
                <c:pt idx="7446">
                  <c:v>196.53595000000001</c:v>
                </c:pt>
                <c:pt idx="7447">
                  <c:v>196.65474</c:v>
                </c:pt>
                <c:pt idx="7448">
                  <c:v>196.80233000000001</c:v>
                </c:pt>
                <c:pt idx="7449">
                  <c:v>196.96912</c:v>
                </c:pt>
                <c:pt idx="7450">
                  <c:v>197.10590999999999</c:v>
                </c:pt>
                <c:pt idx="7451">
                  <c:v>197.2115</c:v>
                </c:pt>
                <c:pt idx="7452">
                  <c:v>197.34589</c:v>
                </c:pt>
                <c:pt idx="7453">
                  <c:v>197.49348000000001</c:v>
                </c:pt>
                <c:pt idx="7454">
                  <c:v>197.64227</c:v>
                </c:pt>
                <c:pt idx="7455">
                  <c:v>197.77905999999999</c:v>
                </c:pt>
                <c:pt idx="7456">
                  <c:v>197.91345000000001</c:v>
                </c:pt>
                <c:pt idx="7457">
                  <c:v>198.02384000000001</c:v>
                </c:pt>
                <c:pt idx="7458">
                  <c:v>198.17863</c:v>
                </c:pt>
                <c:pt idx="7459">
                  <c:v>198.32501999999999</c:v>
                </c:pt>
                <c:pt idx="7460">
                  <c:v>198.45221000000001</c:v>
                </c:pt>
                <c:pt idx="7461">
                  <c:v>198.56020000000001</c:v>
                </c:pt>
                <c:pt idx="7462">
                  <c:v>198.70659000000001</c:v>
                </c:pt>
                <c:pt idx="7463">
                  <c:v>198.85418000000001</c:v>
                </c:pt>
                <c:pt idx="7464">
                  <c:v>198.99697</c:v>
                </c:pt>
                <c:pt idx="7465">
                  <c:v>199.14696000000001</c:v>
                </c:pt>
                <c:pt idx="7466">
                  <c:v>199.25735</c:v>
                </c:pt>
                <c:pt idx="7467">
                  <c:v>199.38694000000001</c:v>
                </c:pt>
                <c:pt idx="7468">
                  <c:v>199.52733000000001</c:v>
                </c:pt>
                <c:pt idx="7469">
                  <c:v>199.68451999999999</c:v>
                </c:pt>
                <c:pt idx="7470">
                  <c:v>199.80931000000001</c:v>
                </c:pt>
                <c:pt idx="7471">
                  <c:v>199.93049999999999</c:v>
                </c:pt>
                <c:pt idx="7472">
                  <c:v>200.07209</c:v>
                </c:pt>
                <c:pt idx="7473">
                  <c:v>200.20648</c:v>
                </c:pt>
                <c:pt idx="7474">
                  <c:v>200.36367000000001</c:v>
                </c:pt>
                <c:pt idx="7475">
                  <c:v>200.49206000000001</c:v>
                </c:pt>
                <c:pt idx="7476">
                  <c:v>200.60605000000001</c:v>
                </c:pt>
                <c:pt idx="7477">
                  <c:v>200.74044000000001</c:v>
                </c:pt>
                <c:pt idx="7478">
                  <c:v>200.90843000000001</c:v>
                </c:pt>
                <c:pt idx="7479">
                  <c:v>201.06322</c:v>
                </c:pt>
                <c:pt idx="7480">
                  <c:v>201.17841000000001</c:v>
                </c:pt>
                <c:pt idx="7481">
                  <c:v>201.28280000000001</c:v>
                </c:pt>
                <c:pt idx="7482">
                  <c:v>201.43519000000001</c:v>
                </c:pt>
                <c:pt idx="7483">
                  <c:v>201.57798</c:v>
                </c:pt>
                <c:pt idx="7484">
                  <c:v>201.70636999999999</c:v>
                </c:pt>
                <c:pt idx="7485">
                  <c:v>201.83835999999999</c:v>
                </c:pt>
                <c:pt idx="7486">
                  <c:v>201.94035</c:v>
                </c:pt>
                <c:pt idx="7487">
                  <c:v>202.09394</c:v>
                </c:pt>
                <c:pt idx="7488">
                  <c:v>202.24753000000001</c:v>
                </c:pt>
                <c:pt idx="7489">
                  <c:v>202.37592000000001</c:v>
                </c:pt>
                <c:pt idx="7490">
                  <c:v>202.50071</c:v>
                </c:pt>
                <c:pt idx="7491">
                  <c:v>202.63030000000001</c:v>
                </c:pt>
                <c:pt idx="7492">
                  <c:v>202.79229000000001</c:v>
                </c:pt>
                <c:pt idx="7493">
                  <c:v>202.93147999999999</c:v>
                </c:pt>
                <c:pt idx="7494">
                  <c:v>203.06586999999999</c:v>
                </c:pt>
                <c:pt idx="7495">
                  <c:v>203.17985999999999</c:v>
                </c:pt>
                <c:pt idx="7496">
                  <c:v>203.31065000000001</c:v>
                </c:pt>
                <c:pt idx="7497">
                  <c:v>203.47384</c:v>
                </c:pt>
                <c:pt idx="7498">
                  <c:v>203.63222999999999</c:v>
                </c:pt>
                <c:pt idx="7499">
                  <c:v>203.75221999999999</c:v>
                </c:pt>
                <c:pt idx="7500">
                  <c:v>203.87581</c:v>
                </c:pt>
                <c:pt idx="7501">
                  <c:v>203.9922</c:v>
                </c:pt>
                <c:pt idx="7502">
                  <c:v>204.14698999999999</c:v>
                </c:pt>
                <c:pt idx="7503">
                  <c:v>204.28258</c:v>
                </c:pt>
                <c:pt idx="7504">
                  <c:v>204.41217</c:v>
                </c:pt>
                <c:pt idx="7505">
                  <c:v>204.50695999999999</c:v>
                </c:pt>
                <c:pt idx="7506">
                  <c:v>204.64615000000001</c:v>
                </c:pt>
                <c:pt idx="7507">
                  <c:v>204.79854</c:v>
                </c:pt>
                <c:pt idx="7508">
                  <c:v>204.95093</c:v>
                </c:pt>
                <c:pt idx="7509">
                  <c:v>205.06131999999999</c:v>
                </c:pt>
                <c:pt idx="7510">
                  <c:v>205.17770999999999</c:v>
                </c:pt>
                <c:pt idx="7511">
                  <c:v>205.31809999999999</c:v>
                </c:pt>
                <c:pt idx="7512">
                  <c:v>205.45489000000001</c:v>
                </c:pt>
                <c:pt idx="7513">
                  <c:v>205.61088000000001</c:v>
                </c:pt>
                <c:pt idx="7514">
                  <c:v>205.74167</c:v>
                </c:pt>
                <c:pt idx="7515">
                  <c:v>205.84366</c:v>
                </c:pt>
                <c:pt idx="7516">
                  <c:v>205.98644999999999</c:v>
                </c:pt>
                <c:pt idx="7517">
                  <c:v>206.15324000000001</c:v>
                </c:pt>
                <c:pt idx="7518">
                  <c:v>206.29243</c:v>
                </c:pt>
                <c:pt idx="7519">
                  <c:v>206.40881999999999</c:v>
                </c:pt>
                <c:pt idx="7520">
                  <c:v>206.51802000000001</c:v>
                </c:pt>
                <c:pt idx="7521">
                  <c:v>206.66679999999999</c:v>
                </c:pt>
                <c:pt idx="7522">
                  <c:v>206.82279</c:v>
                </c:pt>
                <c:pt idx="7523">
                  <c:v>206.95598000000001</c:v>
                </c:pt>
                <c:pt idx="7524">
                  <c:v>207.07356999999999</c:v>
                </c:pt>
                <c:pt idx="7525">
                  <c:v>207.16596999999999</c:v>
                </c:pt>
                <c:pt idx="7526">
                  <c:v>207.32195999999999</c:v>
                </c:pt>
                <c:pt idx="7527">
                  <c:v>207.48874000000001</c:v>
                </c:pt>
                <c:pt idx="7528">
                  <c:v>207.60274000000001</c:v>
                </c:pt>
                <c:pt idx="7529">
                  <c:v>207.72153</c:v>
                </c:pt>
                <c:pt idx="7530">
                  <c:v>207.83312000000001</c:v>
                </c:pt>
                <c:pt idx="7531">
                  <c:v>207.98911000000001</c:v>
                </c:pt>
                <c:pt idx="7532">
                  <c:v>208.12710000000001</c:v>
                </c:pt>
                <c:pt idx="7533">
                  <c:v>208.25549000000001</c:v>
                </c:pt>
                <c:pt idx="7534">
                  <c:v>208.36707999999999</c:v>
                </c:pt>
                <c:pt idx="7535">
                  <c:v>208.49306999999999</c:v>
                </c:pt>
                <c:pt idx="7536">
                  <c:v>208.64666</c:v>
                </c:pt>
                <c:pt idx="7537">
                  <c:v>208.79785000000001</c:v>
                </c:pt>
                <c:pt idx="7538">
                  <c:v>208.91784000000001</c:v>
                </c:pt>
                <c:pt idx="7539">
                  <c:v>209.04503</c:v>
                </c:pt>
                <c:pt idx="7540">
                  <c:v>209.17702</c:v>
                </c:pt>
                <c:pt idx="7541">
                  <c:v>209.31141</c:v>
                </c:pt>
                <c:pt idx="7542">
                  <c:v>209.46379999999999</c:v>
                </c:pt>
                <c:pt idx="7543">
                  <c:v>209.57539</c:v>
                </c:pt>
                <c:pt idx="7544">
                  <c:v>209.68938</c:v>
                </c:pt>
                <c:pt idx="7545">
                  <c:v>209.80937</c:v>
                </c:pt>
                <c:pt idx="7546">
                  <c:v>209.97736</c:v>
                </c:pt>
                <c:pt idx="7547">
                  <c:v>210.11415</c:v>
                </c:pt>
                <c:pt idx="7548">
                  <c:v>210.23174</c:v>
                </c:pt>
                <c:pt idx="7549">
                  <c:v>210.36252999999999</c:v>
                </c:pt>
                <c:pt idx="7550">
                  <c:v>210.50772000000001</c:v>
                </c:pt>
                <c:pt idx="7551">
                  <c:v>210.64451</c:v>
                </c:pt>
                <c:pt idx="7552">
                  <c:v>210.7921</c:v>
                </c:pt>
                <c:pt idx="7553">
                  <c:v>210.90488999999999</c:v>
                </c:pt>
                <c:pt idx="7554">
                  <c:v>211.00927999999999</c:v>
                </c:pt>
                <c:pt idx="7555">
                  <c:v>211.14607000000001</c:v>
                </c:pt>
                <c:pt idx="7556">
                  <c:v>211.30086</c:v>
                </c:pt>
                <c:pt idx="7557">
                  <c:v>211.43645000000001</c:v>
                </c:pt>
                <c:pt idx="7558">
                  <c:v>211.55165</c:v>
                </c:pt>
                <c:pt idx="7559">
                  <c:v>211.68003999999999</c:v>
                </c:pt>
                <c:pt idx="7560">
                  <c:v>211.82163</c:v>
                </c:pt>
                <c:pt idx="7561">
                  <c:v>211.97040999999999</c:v>
                </c:pt>
                <c:pt idx="7562">
                  <c:v>212.11920000000001</c:v>
                </c:pt>
                <c:pt idx="7563">
                  <c:v>212.2116</c:v>
                </c:pt>
                <c:pt idx="7564">
                  <c:v>212.34238999999999</c:v>
                </c:pt>
                <c:pt idx="7565">
                  <c:v>212.48398</c:v>
                </c:pt>
                <c:pt idx="7566">
                  <c:v>212.63997000000001</c:v>
                </c:pt>
                <c:pt idx="7567">
                  <c:v>212.75996000000001</c:v>
                </c:pt>
                <c:pt idx="7568">
                  <c:v>212.86914999999999</c:v>
                </c:pt>
                <c:pt idx="7569">
                  <c:v>213.00353999999999</c:v>
                </c:pt>
                <c:pt idx="7570">
                  <c:v>213.13793000000001</c:v>
                </c:pt>
                <c:pt idx="7571">
                  <c:v>213.27592000000001</c:v>
                </c:pt>
                <c:pt idx="7572">
                  <c:v>213.41031000000001</c:v>
                </c:pt>
                <c:pt idx="7573">
                  <c:v>213.5171</c:v>
                </c:pt>
                <c:pt idx="7574">
                  <c:v>213.64309</c:v>
                </c:pt>
                <c:pt idx="7575">
                  <c:v>213.78587999999999</c:v>
                </c:pt>
                <c:pt idx="7576">
                  <c:v>213.92747</c:v>
                </c:pt>
                <c:pt idx="7577">
                  <c:v>214.03785999999999</c:v>
                </c:pt>
                <c:pt idx="7578">
                  <c:v>214.16624999999999</c:v>
                </c:pt>
                <c:pt idx="7579">
                  <c:v>214.30423999999999</c:v>
                </c:pt>
                <c:pt idx="7580">
                  <c:v>214.43622999999999</c:v>
                </c:pt>
                <c:pt idx="7581">
                  <c:v>214.58861999999999</c:v>
                </c:pt>
                <c:pt idx="7582">
                  <c:v>214.70260999999999</c:v>
                </c:pt>
                <c:pt idx="7583">
                  <c:v>214.81780000000001</c:v>
                </c:pt>
                <c:pt idx="7584">
                  <c:v>214.97498999999999</c:v>
                </c:pt>
                <c:pt idx="7585">
                  <c:v>215.10818</c:v>
                </c:pt>
                <c:pt idx="7586">
                  <c:v>215.25217000000001</c:v>
                </c:pt>
                <c:pt idx="7587">
                  <c:v>215.35776999999999</c:v>
                </c:pt>
                <c:pt idx="7588">
                  <c:v>215.49456000000001</c:v>
                </c:pt>
                <c:pt idx="7589">
                  <c:v>215.63255000000001</c:v>
                </c:pt>
                <c:pt idx="7590">
                  <c:v>215.77413000000001</c:v>
                </c:pt>
                <c:pt idx="7591">
                  <c:v>215.91211999999999</c:v>
                </c:pt>
                <c:pt idx="7592">
                  <c:v>216.01532</c:v>
                </c:pt>
                <c:pt idx="7593">
                  <c:v>216.13291000000001</c:v>
                </c:pt>
                <c:pt idx="7594">
                  <c:v>216.28530000000001</c:v>
                </c:pt>
                <c:pt idx="7595">
                  <c:v>216.43529000000001</c:v>
                </c:pt>
                <c:pt idx="7596">
                  <c:v>216.55047999999999</c:v>
                </c:pt>
                <c:pt idx="7597">
                  <c:v>216.66686999999999</c:v>
                </c:pt>
                <c:pt idx="7598">
                  <c:v>216.80366000000001</c:v>
                </c:pt>
                <c:pt idx="7599">
                  <c:v>216.93924999999999</c:v>
                </c:pt>
                <c:pt idx="7600">
                  <c:v>217.06283999999999</c:v>
                </c:pt>
                <c:pt idx="7601">
                  <c:v>217.18643</c:v>
                </c:pt>
                <c:pt idx="7602">
                  <c:v>217.29682</c:v>
                </c:pt>
                <c:pt idx="7603">
                  <c:v>217.43481</c:v>
                </c:pt>
                <c:pt idx="7604">
                  <c:v>217.5908</c:v>
                </c:pt>
                <c:pt idx="7605">
                  <c:v>217.72279</c:v>
                </c:pt>
                <c:pt idx="7606">
                  <c:v>217.82478</c:v>
                </c:pt>
                <c:pt idx="7607">
                  <c:v>217.95317</c:v>
                </c:pt>
                <c:pt idx="7608">
                  <c:v>218.09476000000001</c:v>
                </c:pt>
                <c:pt idx="7609">
                  <c:v>218.22434999999999</c:v>
                </c:pt>
                <c:pt idx="7610">
                  <c:v>218.35754</c:v>
                </c:pt>
                <c:pt idx="7611">
                  <c:v>218.47754</c:v>
                </c:pt>
                <c:pt idx="7612">
                  <c:v>218.58793</c:v>
                </c:pt>
                <c:pt idx="7613">
                  <c:v>218.73312000000001</c:v>
                </c:pt>
                <c:pt idx="7614">
                  <c:v>218.88670999999999</c:v>
                </c:pt>
                <c:pt idx="7615">
                  <c:v>219.0187</c:v>
                </c:pt>
                <c:pt idx="7616">
                  <c:v>219.11349000000001</c:v>
                </c:pt>
                <c:pt idx="7617">
                  <c:v>219.24307999999999</c:v>
                </c:pt>
                <c:pt idx="7618">
                  <c:v>219.38106999999999</c:v>
                </c:pt>
                <c:pt idx="7619">
                  <c:v>219.51666</c:v>
                </c:pt>
                <c:pt idx="7620">
                  <c:v>219.64744999999999</c:v>
                </c:pt>
                <c:pt idx="7621">
                  <c:v>219.76143999999999</c:v>
                </c:pt>
                <c:pt idx="7622">
                  <c:v>219.89703</c:v>
                </c:pt>
                <c:pt idx="7623">
                  <c:v>220.05421999999999</c:v>
                </c:pt>
                <c:pt idx="7624">
                  <c:v>220.19701000000001</c:v>
                </c:pt>
                <c:pt idx="7625">
                  <c:v>220.32060000000001</c:v>
                </c:pt>
                <c:pt idx="7626">
                  <c:v>220.42979</c:v>
                </c:pt>
                <c:pt idx="7627">
                  <c:v>220.56417999999999</c:v>
                </c:pt>
                <c:pt idx="7628">
                  <c:v>220.69617</c:v>
                </c:pt>
                <c:pt idx="7629">
                  <c:v>220.83895999999999</c:v>
                </c:pt>
                <c:pt idx="7630">
                  <c:v>220.96494999999999</c:v>
                </c:pt>
                <c:pt idx="7631">
                  <c:v>221.07055</c:v>
                </c:pt>
                <c:pt idx="7632">
                  <c:v>221.18693999999999</c:v>
                </c:pt>
                <c:pt idx="7633">
                  <c:v>221.33573000000001</c:v>
                </c:pt>
                <c:pt idx="7634">
                  <c:v>221.46772000000001</c:v>
                </c:pt>
                <c:pt idx="7635">
                  <c:v>221.58170999999999</c:v>
                </c:pt>
                <c:pt idx="7636">
                  <c:v>221.69929999999999</c:v>
                </c:pt>
                <c:pt idx="7637">
                  <c:v>221.84209000000001</c:v>
                </c:pt>
                <c:pt idx="7638">
                  <c:v>221.97648000000001</c:v>
                </c:pt>
                <c:pt idx="7639">
                  <c:v>222.10966999999999</c:v>
                </c:pt>
                <c:pt idx="7640">
                  <c:v>222.22726</c:v>
                </c:pt>
                <c:pt idx="7641">
                  <c:v>222.34004999999999</c:v>
                </c:pt>
                <c:pt idx="7642">
                  <c:v>222.47443999999999</c:v>
                </c:pt>
                <c:pt idx="7643">
                  <c:v>222.60763</c:v>
                </c:pt>
                <c:pt idx="7644">
                  <c:v>222.73722000000001</c:v>
                </c:pt>
                <c:pt idx="7645">
                  <c:v>222.85601</c:v>
                </c:pt>
                <c:pt idx="7646">
                  <c:v>222.98439999999999</c:v>
                </c:pt>
                <c:pt idx="7647">
                  <c:v>223.13919000000001</c:v>
                </c:pt>
                <c:pt idx="7648">
                  <c:v>223.27477999999999</c:v>
                </c:pt>
                <c:pt idx="7649">
                  <c:v>223.38997000000001</c:v>
                </c:pt>
                <c:pt idx="7650">
                  <c:v>223.49797000000001</c:v>
                </c:pt>
                <c:pt idx="7651">
                  <c:v>223.62155999999999</c:v>
                </c:pt>
                <c:pt idx="7652">
                  <c:v>223.77395000000001</c:v>
                </c:pt>
                <c:pt idx="7653">
                  <c:v>223.91434000000001</c:v>
                </c:pt>
                <c:pt idx="7654">
                  <c:v>224.02713</c:v>
                </c:pt>
                <c:pt idx="7655">
                  <c:v>224.12791999999999</c:v>
                </c:pt>
                <c:pt idx="7656">
                  <c:v>224.26351</c:v>
                </c:pt>
                <c:pt idx="7657">
                  <c:v>224.4015</c:v>
                </c:pt>
                <c:pt idx="7658">
                  <c:v>224.53109000000001</c:v>
                </c:pt>
                <c:pt idx="7659">
                  <c:v>224.65468000000001</c:v>
                </c:pt>
                <c:pt idx="7660">
                  <c:v>224.76626999999999</c:v>
                </c:pt>
                <c:pt idx="7661">
                  <c:v>224.89465999999999</c:v>
                </c:pt>
                <c:pt idx="7662">
                  <c:v>225.05545000000001</c:v>
                </c:pt>
                <c:pt idx="7663">
                  <c:v>225.17903999999999</c:v>
                </c:pt>
                <c:pt idx="7664">
                  <c:v>225.29783</c:v>
                </c:pt>
                <c:pt idx="7665">
                  <c:v>225.42862</c:v>
                </c:pt>
                <c:pt idx="7666">
                  <c:v>225.56300999999999</c:v>
                </c:pt>
                <c:pt idx="7667">
                  <c:v>225.70939999999999</c:v>
                </c:pt>
                <c:pt idx="7668">
                  <c:v>225.833</c:v>
                </c:pt>
                <c:pt idx="7669">
                  <c:v>225.94219000000001</c:v>
                </c:pt>
                <c:pt idx="7670">
                  <c:v>226.05377999999999</c:v>
                </c:pt>
                <c:pt idx="7671">
                  <c:v>226.19417000000001</c:v>
                </c:pt>
                <c:pt idx="7672">
                  <c:v>226.33336</c:v>
                </c:pt>
                <c:pt idx="7673">
                  <c:v>226.44374999999999</c:v>
                </c:pt>
                <c:pt idx="7674">
                  <c:v>226.55534</c:v>
                </c:pt>
                <c:pt idx="7675">
                  <c:v>226.68373</c:v>
                </c:pt>
                <c:pt idx="7676">
                  <c:v>226.82172</c:v>
                </c:pt>
                <c:pt idx="7677">
                  <c:v>226.95491000000001</c:v>
                </c:pt>
                <c:pt idx="7678">
                  <c:v>227.0857</c:v>
                </c:pt>
                <c:pt idx="7679">
                  <c:v>227.17689999999999</c:v>
                </c:pt>
                <c:pt idx="7680">
                  <c:v>227.29688999999999</c:v>
                </c:pt>
                <c:pt idx="7681">
                  <c:v>227.45408</c:v>
                </c:pt>
                <c:pt idx="7682">
                  <c:v>227.59087</c:v>
                </c:pt>
                <c:pt idx="7683">
                  <c:v>227.69886</c:v>
                </c:pt>
                <c:pt idx="7684">
                  <c:v>227.82485</c:v>
                </c:pt>
                <c:pt idx="7685">
                  <c:v>227.94963999999999</c:v>
                </c:pt>
                <c:pt idx="7686">
                  <c:v>228.09362999999999</c:v>
                </c:pt>
                <c:pt idx="7687">
                  <c:v>228.20761999999999</c:v>
                </c:pt>
                <c:pt idx="7688">
                  <c:v>228.35160999999999</c:v>
                </c:pt>
                <c:pt idx="7689">
                  <c:v>228.45599999999999</c:v>
                </c:pt>
                <c:pt idx="7690">
                  <c:v>228.57719</c:v>
                </c:pt>
                <c:pt idx="7691">
                  <c:v>228.72958</c:v>
                </c:pt>
                <c:pt idx="7692">
                  <c:v>228.85917000000001</c:v>
                </c:pt>
                <c:pt idx="7693">
                  <c:v>228.95997</c:v>
                </c:pt>
                <c:pt idx="7694">
                  <c:v>229.09196</c:v>
                </c:pt>
                <c:pt idx="7695">
                  <c:v>229.22035</c:v>
                </c:pt>
                <c:pt idx="7696">
                  <c:v>229.37153000000001</c:v>
                </c:pt>
                <c:pt idx="7697">
                  <c:v>229.50711999999999</c:v>
                </c:pt>
                <c:pt idx="7698">
                  <c:v>229.62592000000001</c:v>
                </c:pt>
                <c:pt idx="7699">
                  <c:v>229.74231</c:v>
                </c:pt>
                <c:pt idx="7700">
                  <c:v>229.8707</c:v>
                </c:pt>
                <c:pt idx="7701">
                  <c:v>230.01229000000001</c:v>
                </c:pt>
                <c:pt idx="7702">
                  <c:v>230.14547999999999</c:v>
                </c:pt>
                <c:pt idx="7703">
                  <c:v>230.24627000000001</c:v>
                </c:pt>
                <c:pt idx="7704">
                  <c:v>230.35306</c:v>
                </c:pt>
                <c:pt idx="7705">
                  <c:v>230.49465000000001</c:v>
                </c:pt>
                <c:pt idx="7706">
                  <c:v>230.63744</c:v>
                </c:pt>
                <c:pt idx="7707">
                  <c:v>230.76103000000001</c:v>
                </c:pt>
                <c:pt idx="7708">
                  <c:v>230.85703000000001</c:v>
                </c:pt>
                <c:pt idx="7709">
                  <c:v>230.97821999999999</c:v>
                </c:pt>
                <c:pt idx="7710">
                  <c:v>231.11981</c:v>
                </c:pt>
                <c:pt idx="7711">
                  <c:v>231.26499999999999</c:v>
                </c:pt>
                <c:pt idx="7712">
                  <c:v>231.37539000000001</c:v>
                </c:pt>
                <c:pt idx="7713">
                  <c:v>231.49297999999999</c:v>
                </c:pt>
                <c:pt idx="7714">
                  <c:v>231.61657</c:v>
                </c:pt>
                <c:pt idx="7715">
                  <c:v>231.75935999999999</c:v>
                </c:pt>
                <c:pt idx="7716">
                  <c:v>231.89494999999999</c:v>
                </c:pt>
                <c:pt idx="7717">
                  <c:v>232.02454</c:v>
                </c:pt>
                <c:pt idx="7718">
                  <c:v>232.12053</c:v>
                </c:pt>
                <c:pt idx="7719">
                  <c:v>232.23092</c:v>
                </c:pt>
                <c:pt idx="7720">
                  <c:v>232.40131</c:v>
                </c:pt>
                <c:pt idx="7721">
                  <c:v>232.5213</c:v>
                </c:pt>
                <c:pt idx="7722">
                  <c:v>232.62450000000001</c:v>
                </c:pt>
                <c:pt idx="7723">
                  <c:v>232.73008999999999</c:v>
                </c:pt>
                <c:pt idx="7724">
                  <c:v>232.87528</c:v>
                </c:pt>
                <c:pt idx="7725">
                  <c:v>233.00967</c:v>
                </c:pt>
                <c:pt idx="7726">
                  <c:v>233.14045999999999</c:v>
                </c:pt>
                <c:pt idx="7727">
                  <c:v>233.26284999999999</c:v>
                </c:pt>
                <c:pt idx="7728">
                  <c:v>233.36964</c:v>
                </c:pt>
                <c:pt idx="7729">
                  <c:v>233.50163000000001</c:v>
                </c:pt>
                <c:pt idx="7730">
                  <c:v>233.65042</c:v>
                </c:pt>
                <c:pt idx="7731">
                  <c:v>233.78241</c:v>
                </c:pt>
                <c:pt idx="7732">
                  <c:v>233.8784</c:v>
                </c:pt>
                <c:pt idx="7733">
                  <c:v>233.99718999999999</c:v>
                </c:pt>
                <c:pt idx="7734">
                  <c:v>234.15198000000001</c:v>
                </c:pt>
                <c:pt idx="7735">
                  <c:v>234.28397000000001</c:v>
                </c:pt>
                <c:pt idx="7736">
                  <c:v>234.41836000000001</c:v>
                </c:pt>
                <c:pt idx="7737">
                  <c:v>234.52276000000001</c:v>
                </c:pt>
                <c:pt idx="7738">
                  <c:v>234.62954999999999</c:v>
                </c:pt>
                <c:pt idx="7739">
                  <c:v>234.79874000000001</c:v>
                </c:pt>
                <c:pt idx="7740">
                  <c:v>234.93432999999999</c:v>
                </c:pt>
                <c:pt idx="7741">
                  <c:v>235.06512000000001</c:v>
                </c:pt>
                <c:pt idx="7742">
                  <c:v>235.15991</c:v>
                </c:pt>
                <c:pt idx="7743">
                  <c:v>235.2679</c:v>
                </c:pt>
                <c:pt idx="7744">
                  <c:v>235.40589</c:v>
                </c:pt>
                <c:pt idx="7745">
                  <c:v>235.54867999999999</c:v>
                </c:pt>
                <c:pt idx="7746">
                  <c:v>235.68427</c:v>
                </c:pt>
                <c:pt idx="7747">
                  <c:v>235.78505999999999</c:v>
                </c:pt>
                <c:pt idx="7748">
                  <c:v>235.91225</c:v>
                </c:pt>
                <c:pt idx="7749">
                  <c:v>236.05744000000001</c:v>
                </c:pt>
                <c:pt idx="7750">
                  <c:v>236.19423</c:v>
                </c:pt>
                <c:pt idx="7751">
                  <c:v>236.30701999999999</c:v>
                </c:pt>
                <c:pt idx="7752">
                  <c:v>236.41862</c:v>
                </c:pt>
                <c:pt idx="7753">
                  <c:v>236.54701</c:v>
                </c:pt>
                <c:pt idx="7754">
                  <c:v>236.6874</c:v>
                </c:pt>
                <c:pt idx="7755">
                  <c:v>236.82178999999999</c:v>
                </c:pt>
                <c:pt idx="7756">
                  <c:v>236.92258000000001</c:v>
                </c:pt>
                <c:pt idx="7757">
                  <c:v>237.02576999999999</c:v>
                </c:pt>
                <c:pt idx="7758">
                  <c:v>237.13976</c:v>
                </c:pt>
                <c:pt idx="7759">
                  <c:v>237.28375</c:v>
                </c:pt>
                <c:pt idx="7760">
                  <c:v>237.43253999999999</c:v>
                </c:pt>
                <c:pt idx="7761">
                  <c:v>237.54533000000001</c:v>
                </c:pt>
                <c:pt idx="7762">
                  <c:v>237.64733000000001</c:v>
                </c:pt>
                <c:pt idx="7763">
                  <c:v>237.76972000000001</c:v>
                </c:pt>
                <c:pt idx="7764">
                  <c:v>237.89451</c:v>
                </c:pt>
                <c:pt idx="7765">
                  <c:v>238.04689999999999</c:v>
                </c:pt>
                <c:pt idx="7766">
                  <c:v>238.14769000000001</c:v>
                </c:pt>
                <c:pt idx="7767">
                  <c:v>238.26648</c:v>
                </c:pt>
                <c:pt idx="7768">
                  <c:v>238.41407000000001</c:v>
                </c:pt>
                <c:pt idx="7769">
                  <c:v>238.55806000000001</c:v>
                </c:pt>
                <c:pt idx="7770">
                  <c:v>238.67325</c:v>
                </c:pt>
                <c:pt idx="7771">
                  <c:v>238.77044000000001</c:v>
                </c:pt>
                <c:pt idx="7772">
                  <c:v>238.90483</c:v>
                </c:pt>
                <c:pt idx="7773">
                  <c:v>239.06201999999999</c:v>
                </c:pt>
                <c:pt idx="7774">
                  <c:v>239.18561</c:v>
                </c:pt>
                <c:pt idx="7775">
                  <c:v>239.31639999999999</c:v>
                </c:pt>
                <c:pt idx="7776">
                  <c:v>239.40520000000001</c:v>
                </c:pt>
                <c:pt idx="7777">
                  <c:v>239.51319000000001</c:v>
                </c:pt>
                <c:pt idx="7778">
                  <c:v>239.66918000000001</c:v>
                </c:pt>
                <c:pt idx="7779">
                  <c:v>239.81197</c:v>
                </c:pt>
                <c:pt idx="7780">
                  <c:v>239.92596</c:v>
                </c:pt>
                <c:pt idx="7781">
                  <c:v>240.03155000000001</c:v>
                </c:pt>
                <c:pt idx="7782">
                  <c:v>240.14913999999999</c:v>
                </c:pt>
                <c:pt idx="7783">
                  <c:v>240.28233</c:v>
                </c:pt>
                <c:pt idx="7784">
                  <c:v>240.40711999999999</c:v>
                </c:pt>
                <c:pt idx="7785">
                  <c:v>240.54031000000001</c:v>
                </c:pt>
                <c:pt idx="7786">
                  <c:v>240.65431000000001</c:v>
                </c:pt>
                <c:pt idx="7787">
                  <c:v>240.7671</c:v>
                </c:pt>
                <c:pt idx="7788">
                  <c:v>240.92549</c:v>
                </c:pt>
                <c:pt idx="7789">
                  <c:v>241.05027999999999</c:v>
                </c:pt>
                <c:pt idx="7790">
                  <c:v>241.15107</c:v>
                </c:pt>
                <c:pt idx="7791">
                  <c:v>241.26746</c:v>
                </c:pt>
                <c:pt idx="7792">
                  <c:v>241.40065000000001</c:v>
                </c:pt>
                <c:pt idx="7793">
                  <c:v>241.52784</c:v>
                </c:pt>
                <c:pt idx="7794">
                  <c:v>241.68262999999999</c:v>
                </c:pt>
                <c:pt idx="7795">
                  <c:v>241.78342000000001</c:v>
                </c:pt>
                <c:pt idx="7796">
                  <c:v>241.84942000000001</c:v>
                </c:pt>
                <c:pt idx="7797">
                  <c:v>242.00181000000001</c:v>
                </c:pt>
                <c:pt idx="7798">
                  <c:v>242.13499999999999</c:v>
                </c:pt>
                <c:pt idx="7799">
                  <c:v>242.27179000000001</c:v>
                </c:pt>
                <c:pt idx="7800">
                  <c:v>242.35337999999999</c:v>
                </c:pt>
                <c:pt idx="7801">
                  <c:v>242.47096999999999</c:v>
                </c:pt>
                <c:pt idx="7802">
                  <c:v>242.60296</c:v>
                </c:pt>
                <c:pt idx="7803">
                  <c:v>242.74455</c:v>
                </c:pt>
                <c:pt idx="7804">
                  <c:v>242.88854000000001</c:v>
                </c:pt>
                <c:pt idx="7805">
                  <c:v>242.98933</c:v>
                </c:pt>
                <c:pt idx="7806">
                  <c:v>243.09133</c:v>
                </c:pt>
                <c:pt idx="7807">
                  <c:v>243.23532</c:v>
                </c:pt>
                <c:pt idx="7808">
                  <c:v>243.3853</c:v>
                </c:pt>
                <c:pt idx="7809">
                  <c:v>243.49690000000001</c:v>
                </c:pt>
                <c:pt idx="7810">
                  <c:v>243.61208999999999</c:v>
                </c:pt>
                <c:pt idx="7811">
                  <c:v>243.73328000000001</c:v>
                </c:pt>
                <c:pt idx="7812">
                  <c:v>243.87367</c:v>
                </c:pt>
                <c:pt idx="7813">
                  <c:v>244.02726000000001</c:v>
                </c:pt>
                <c:pt idx="7814">
                  <c:v>244.13045</c:v>
                </c:pt>
                <c:pt idx="7815">
                  <c:v>244.23004</c:v>
                </c:pt>
                <c:pt idx="7816">
                  <c:v>244.34882999999999</c:v>
                </c:pt>
                <c:pt idx="7817">
                  <c:v>244.46762000000001</c:v>
                </c:pt>
                <c:pt idx="7818">
                  <c:v>244.62841</c:v>
                </c:pt>
                <c:pt idx="7819">
                  <c:v>244.73160999999999</c:v>
                </c:pt>
                <c:pt idx="7820">
                  <c:v>244.82400000000001</c:v>
                </c:pt>
                <c:pt idx="7821">
                  <c:v>244.93439000000001</c:v>
                </c:pt>
                <c:pt idx="7822">
                  <c:v>245.07718</c:v>
                </c:pt>
                <c:pt idx="7823">
                  <c:v>245.21277000000001</c:v>
                </c:pt>
                <c:pt idx="7824">
                  <c:v>245.31956</c:v>
                </c:pt>
                <c:pt idx="7825">
                  <c:v>245.42875000000001</c:v>
                </c:pt>
                <c:pt idx="7826">
                  <c:v>245.55954</c:v>
                </c:pt>
                <c:pt idx="7827">
                  <c:v>245.69873000000001</c:v>
                </c:pt>
                <c:pt idx="7828">
                  <c:v>245.82232999999999</c:v>
                </c:pt>
                <c:pt idx="7829">
                  <c:v>245.93271999999999</c:v>
                </c:pt>
                <c:pt idx="7830">
                  <c:v>246.04551000000001</c:v>
                </c:pt>
                <c:pt idx="7831">
                  <c:v>246.1739</c:v>
                </c:pt>
                <c:pt idx="7832">
                  <c:v>246.30949000000001</c:v>
                </c:pt>
                <c:pt idx="7833">
                  <c:v>246.44628</c:v>
                </c:pt>
                <c:pt idx="7834">
                  <c:v>246.54347000000001</c:v>
                </c:pt>
                <c:pt idx="7835">
                  <c:v>246.65266</c:v>
                </c:pt>
                <c:pt idx="7836">
                  <c:v>246.81225000000001</c:v>
                </c:pt>
                <c:pt idx="7837">
                  <c:v>246.94424000000001</c:v>
                </c:pt>
                <c:pt idx="7838">
                  <c:v>247.05582999999999</c:v>
                </c:pt>
                <c:pt idx="7839">
                  <c:v>247.14943</c:v>
                </c:pt>
                <c:pt idx="7840">
                  <c:v>247.24422000000001</c:v>
                </c:pt>
                <c:pt idx="7841">
                  <c:v>247.38941</c:v>
                </c:pt>
                <c:pt idx="7842">
                  <c:v>247.52619999999999</c:v>
                </c:pt>
                <c:pt idx="7843">
                  <c:v>247.64739</c:v>
                </c:pt>
                <c:pt idx="7844">
                  <c:v>247.76258000000001</c:v>
                </c:pt>
                <c:pt idx="7845">
                  <c:v>247.87416999999999</c:v>
                </c:pt>
                <c:pt idx="7846">
                  <c:v>247.99897000000001</c:v>
                </c:pt>
                <c:pt idx="7847">
                  <c:v>248.15135000000001</c:v>
                </c:pt>
                <c:pt idx="7848">
                  <c:v>248.25815</c:v>
                </c:pt>
                <c:pt idx="7849">
                  <c:v>248.36614</c:v>
                </c:pt>
                <c:pt idx="7850">
                  <c:v>248.49453</c:v>
                </c:pt>
                <c:pt idx="7851">
                  <c:v>248.61331999999999</c:v>
                </c:pt>
                <c:pt idx="7852">
                  <c:v>248.74651</c:v>
                </c:pt>
                <c:pt idx="7853">
                  <c:v>248.8629</c:v>
                </c:pt>
                <c:pt idx="7854">
                  <c:v>248.96849</c:v>
                </c:pt>
                <c:pt idx="7855">
                  <c:v>249.09327999999999</c:v>
                </c:pt>
                <c:pt idx="7856">
                  <c:v>249.23366999999999</c:v>
                </c:pt>
                <c:pt idx="7857">
                  <c:v>249.36326</c:v>
                </c:pt>
                <c:pt idx="7858">
                  <c:v>249.47246000000001</c:v>
                </c:pt>
                <c:pt idx="7859">
                  <c:v>249.58045000000001</c:v>
                </c:pt>
                <c:pt idx="7860">
                  <c:v>249.71243999999999</c:v>
                </c:pt>
                <c:pt idx="7861">
                  <c:v>249.83602999999999</c:v>
                </c:pt>
                <c:pt idx="7862">
                  <c:v>249.96682000000001</c:v>
                </c:pt>
                <c:pt idx="7863">
                  <c:v>250.07361</c:v>
                </c:pt>
                <c:pt idx="7864">
                  <c:v>250.18279999999999</c:v>
                </c:pt>
                <c:pt idx="7865">
                  <c:v>250.33038999999999</c:v>
                </c:pt>
                <c:pt idx="7866">
                  <c:v>250.45877999999999</c:v>
                </c:pt>
                <c:pt idx="7867">
                  <c:v>250.57517999999999</c:v>
                </c:pt>
                <c:pt idx="7868">
                  <c:v>250.67957000000001</c:v>
                </c:pt>
                <c:pt idx="7869">
                  <c:v>250.81996000000001</c:v>
                </c:pt>
                <c:pt idx="7870">
                  <c:v>250.94475</c:v>
                </c:pt>
                <c:pt idx="7871">
                  <c:v>251.07194000000001</c:v>
                </c:pt>
                <c:pt idx="7872">
                  <c:v>251.19433000000001</c:v>
                </c:pt>
                <c:pt idx="7873">
                  <c:v>251.29632000000001</c:v>
                </c:pt>
                <c:pt idx="7874">
                  <c:v>251.41750999999999</c:v>
                </c:pt>
                <c:pt idx="7875">
                  <c:v>251.5675</c:v>
                </c:pt>
                <c:pt idx="7876">
                  <c:v>251.68388999999999</c:v>
                </c:pt>
                <c:pt idx="7877">
                  <c:v>251.78949</c:v>
                </c:pt>
                <c:pt idx="7878">
                  <c:v>251.90468000000001</c:v>
                </c:pt>
                <c:pt idx="7879">
                  <c:v>252.03187</c:v>
                </c:pt>
                <c:pt idx="7880">
                  <c:v>252.15786</c:v>
                </c:pt>
                <c:pt idx="7881">
                  <c:v>252.28625</c:v>
                </c:pt>
                <c:pt idx="7882">
                  <c:v>252.38944000000001</c:v>
                </c:pt>
                <c:pt idx="7883">
                  <c:v>252.46744000000001</c:v>
                </c:pt>
                <c:pt idx="7884">
                  <c:v>252.61743000000001</c:v>
                </c:pt>
                <c:pt idx="7885">
                  <c:v>252.75422</c:v>
                </c:pt>
                <c:pt idx="7886">
                  <c:v>252.88381000000001</c:v>
                </c:pt>
                <c:pt idx="7887">
                  <c:v>252.98820000000001</c:v>
                </c:pt>
                <c:pt idx="7888">
                  <c:v>253.12499</c:v>
                </c:pt>
                <c:pt idx="7889">
                  <c:v>253.24258</c:v>
                </c:pt>
                <c:pt idx="7890">
                  <c:v>253.37817000000001</c:v>
                </c:pt>
                <c:pt idx="7891">
                  <c:v>253.51616000000001</c:v>
                </c:pt>
                <c:pt idx="7892">
                  <c:v>253.61815000000001</c:v>
                </c:pt>
                <c:pt idx="7893">
                  <c:v>253.72013999999999</c:v>
                </c:pt>
                <c:pt idx="7894">
                  <c:v>253.85693000000001</c:v>
                </c:pt>
                <c:pt idx="7895">
                  <c:v>254.01292000000001</c:v>
                </c:pt>
                <c:pt idx="7896">
                  <c:v>254.12210999999999</c:v>
                </c:pt>
                <c:pt idx="7897">
                  <c:v>254.22050999999999</c:v>
                </c:pt>
                <c:pt idx="7898">
                  <c:v>254.33930000000001</c:v>
                </c:pt>
                <c:pt idx="7899">
                  <c:v>254.45809</c:v>
                </c:pt>
                <c:pt idx="7900">
                  <c:v>254.60087999999999</c:v>
                </c:pt>
                <c:pt idx="7901">
                  <c:v>254.72807</c:v>
                </c:pt>
                <c:pt idx="7902">
                  <c:v>254.82646</c:v>
                </c:pt>
                <c:pt idx="7903">
                  <c:v>254.91166000000001</c:v>
                </c:pt>
                <c:pt idx="7904">
                  <c:v>255.06045</c:v>
                </c:pt>
                <c:pt idx="7905">
                  <c:v>255.18763999999999</c:v>
                </c:pt>
                <c:pt idx="7906">
                  <c:v>255.30522999999999</c:v>
                </c:pt>
                <c:pt idx="7907">
                  <c:v>255.42761999999999</c:v>
                </c:pt>
                <c:pt idx="7908">
                  <c:v>255.54041000000001</c:v>
                </c:pt>
                <c:pt idx="7909">
                  <c:v>255.68440000000001</c:v>
                </c:pt>
                <c:pt idx="7910">
                  <c:v>255.79839000000001</c:v>
                </c:pt>
                <c:pt idx="7911">
                  <c:v>255.91958</c:v>
                </c:pt>
                <c:pt idx="7912">
                  <c:v>256.02157999999997</c:v>
                </c:pt>
                <c:pt idx="7913">
                  <c:v>256.14997</c:v>
                </c:pt>
                <c:pt idx="7914">
                  <c:v>256.30354999999997</c:v>
                </c:pt>
                <c:pt idx="7915">
                  <c:v>256.42115000000001</c:v>
                </c:pt>
                <c:pt idx="7916">
                  <c:v>256.51713999999998</c:v>
                </c:pt>
                <c:pt idx="7917">
                  <c:v>256.62513000000001</c:v>
                </c:pt>
                <c:pt idx="7918">
                  <c:v>256.73311999999999</c:v>
                </c:pt>
                <c:pt idx="7919">
                  <c:v>256.87351000000001</c:v>
                </c:pt>
                <c:pt idx="7920">
                  <c:v>257.00790000000001</c:v>
                </c:pt>
                <c:pt idx="7921">
                  <c:v>257.11829</c:v>
                </c:pt>
                <c:pt idx="7922">
                  <c:v>257.19148999999999</c:v>
                </c:pt>
                <c:pt idx="7923">
                  <c:v>257.33188000000001</c:v>
                </c:pt>
                <c:pt idx="7924">
                  <c:v>257.45427000000001</c:v>
                </c:pt>
                <c:pt idx="7925">
                  <c:v>257.57666</c:v>
                </c:pt>
                <c:pt idx="7926">
                  <c:v>257.68705</c:v>
                </c:pt>
                <c:pt idx="7927">
                  <c:v>257.80944</c:v>
                </c:pt>
                <c:pt idx="7928">
                  <c:v>257.95823000000001</c:v>
                </c:pt>
                <c:pt idx="7929">
                  <c:v>258.07942000000003</c:v>
                </c:pt>
                <c:pt idx="7930">
                  <c:v>258.20780999999999</c:v>
                </c:pt>
                <c:pt idx="7931">
                  <c:v>258.30140999999998</c:v>
                </c:pt>
                <c:pt idx="7932">
                  <c:v>258.41059999999999</c:v>
                </c:pt>
                <c:pt idx="7933">
                  <c:v>258.54379</c:v>
                </c:pt>
                <c:pt idx="7934">
                  <c:v>258.67457999999999</c:v>
                </c:pt>
                <c:pt idx="7935">
                  <c:v>258.78976999999998</c:v>
                </c:pt>
                <c:pt idx="7936">
                  <c:v>258.89296000000002</c:v>
                </c:pt>
                <c:pt idx="7937">
                  <c:v>259.01895000000002</c:v>
                </c:pt>
                <c:pt idx="7938">
                  <c:v>259.14735000000002</c:v>
                </c:pt>
                <c:pt idx="7939">
                  <c:v>259.26254</c:v>
                </c:pt>
                <c:pt idx="7940">
                  <c:v>259.37412999999998</c:v>
                </c:pt>
                <c:pt idx="7941">
                  <c:v>259.48811999999998</c:v>
                </c:pt>
                <c:pt idx="7942">
                  <c:v>259.60451</c:v>
                </c:pt>
                <c:pt idx="7943">
                  <c:v>259.75450000000001</c:v>
                </c:pt>
                <c:pt idx="7944">
                  <c:v>259.88529</c:v>
                </c:pt>
                <c:pt idx="7945">
                  <c:v>259.99088</c:v>
                </c:pt>
                <c:pt idx="7946">
                  <c:v>260.09528</c:v>
                </c:pt>
                <c:pt idx="7947">
                  <c:v>260.21406999999999</c:v>
                </c:pt>
                <c:pt idx="7948">
                  <c:v>260.33766000000003</c:v>
                </c:pt>
                <c:pt idx="7949">
                  <c:v>260.47444999999999</c:v>
                </c:pt>
                <c:pt idx="7950">
                  <c:v>260.56083999999998</c:v>
                </c:pt>
                <c:pt idx="7951">
                  <c:v>260.66523000000001</c:v>
                </c:pt>
                <c:pt idx="7952">
                  <c:v>260.80441999999999</c:v>
                </c:pt>
                <c:pt idx="7953">
                  <c:v>260.95321000000001</c:v>
                </c:pt>
                <c:pt idx="7954">
                  <c:v>261.07080000000002</c:v>
                </c:pt>
                <c:pt idx="7955">
                  <c:v>261.1404</c:v>
                </c:pt>
                <c:pt idx="7956">
                  <c:v>261.25439</c:v>
                </c:pt>
                <c:pt idx="7957">
                  <c:v>261.40078</c:v>
                </c:pt>
                <c:pt idx="7958">
                  <c:v>261.52436999999998</c:v>
                </c:pt>
                <c:pt idx="7959">
                  <c:v>261.64195999999998</c:v>
                </c:pt>
                <c:pt idx="7960">
                  <c:v>261.73075999999998</c:v>
                </c:pt>
                <c:pt idx="7961">
                  <c:v>261.83154999999999</c:v>
                </c:pt>
                <c:pt idx="7962">
                  <c:v>261.99473999999998</c:v>
                </c:pt>
                <c:pt idx="7963">
                  <c:v>262.11953</c:v>
                </c:pt>
                <c:pt idx="7964">
                  <c:v>262.24072000000001</c:v>
                </c:pt>
                <c:pt idx="7965">
                  <c:v>262.33071000000001</c:v>
                </c:pt>
                <c:pt idx="7966">
                  <c:v>262.44229999999999</c:v>
                </c:pt>
                <c:pt idx="7967">
                  <c:v>262.60068999999999</c:v>
                </c:pt>
                <c:pt idx="7968">
                  <c:v>262.73027999999999</c:v>
                </c:pt>
                <c:pt idx="7969">
                  <c:v>262.86106999999998</c:v>
                </c:pt>
                <c:pt idx="7970">
                  <c:v>262.94627000000003</c:v>
                </c:pt>
                <c:pt idx="7971">
                  <c:v>263.06146000000001</c:v>
                </c:pt>
                <c:pt idx="7972">
                  <c:v>263.20184999999998</c:v>
                </c:pt>
                <c:pt idx="7973">
                  <c:v>263.33623999999998</c:v>
                </c:pt>
                <c:pt idx="7974">
                  <c:v>263.43463000000003</c:v>
                </c:pt>
                <c:pt idx="7975">
                  <c:v>263.54142000000002</c:v>
                </c:pt>
                <c:pt idx="7976">
                  <c:v>263.65181000000001</c:v>
                </c:pt>
                <c:pt idx="7977">
                  <c:v>263.76821000000001</c:v>
                </c:pt>
                <c:pt idx="7978">
                  <c:v>263.91939000000002</c:v>
                </c:pt>
                <c:pt idx="7979">
                  <c:v>264.01778999999999</c:v>
                </c:pt>
                <c:pt idx="7980">
                  <c:v>264.10538000000003</c:v>
                </c:pt>
                <c:pt idx="7981">
                  <c:v>264.23496999999998</c:v>
                </c:pt>
                <c:pt idx="7982">
                  <c:v>264.37295999999998</c:v>
                </c:pt>
                <c:pt idx="7983">
                  <c:v>264.48815000000002</c:v>
                </c:pt>
                <c:pt idx="7984">
                  <c:v>264.59494000000001</c:v>
                </c:pt>
                <c:pt idx="7985">
                  <c:v>264.71733999999998</c:v>
                </c:pt>
                <c:pt idx="7986">
                  <c:v>264.83972999999997</c:v>
                </c:pt>
                <c:pt idx="7987">
                  <c:v>264.96571999999998</c:v>
                </c:pt>
                <c:pt idx="7988">
                  <c:v>265.07731000000001</c:v>
                </c:pt>
                <c:pt idx="7989">
                  <c:v>265.16609999999997</c:v>
                </c:pt>
                <c:pt idx="7990">
                  <c:v>265.28368999999998</c:v>
                </c:pt>
                <c:pt idx="7991">
                  <c:v>265.43488000000002</c:v>
                </c:pt>
                <c:pt idx="7992">
                  <c:v>265.56927000000002</c:v>
                </c:pt>
                <c:pt idx="7993">
                  <c:v>265.67727000000002</c:v>
                </c:pt>
                <c:pt idx="7994">
                  <c:v>265.76245999999998</c:v>
                </c:pt>
                <c:pt idx="7995">
                  <c:v>265.88245000000001</c:v>
                </c:pt>
                <c:pt idx="7996">
                  <c:v>266.03483999999997</c:v>
                </c:pt>
                <c:pt idx="7997">
                  <c:v>266.15483</c:v>
                </c:pt>
                <c:pt idx="7998">
                  <c:v>266.27722</c:v>
                </c:pt>
                <c:pt idx="7999">
                  <c:v>266.37081000000001</c:v>
                </c:pt>
                <c:pt idx="8000">
                  <c:v>266.48000999999999</c:v>
                </c:pt>
                <c:pt idx="8001">
                  <c:v>266.61439999999999</c:v>
                </c:pt>
                <c:pt idx="8002">
                  <c:v>266.75959</c:v>
                </c:pt>
                <c:pt idx="8003">
                  <c:v>266.86398000000003</c:v>
                </c:pt>
                <c:pt idx="8004">
                  <c:v>266.94556999999998</c:v>
                </c:pt>
                <c:pt idx="8005">
                  <c:v>267.07276000000002</c:v>
                </c:pt>
                <c:pt idx="8006">
                  <c:v>267.20594999999997</c:v>
                </c:pt>
                <c:pt idx="8007">
                  <c:v>267.36194</c:v>
                </c:pt>
                <c:pt idx="8008">
                  <c:v>267.45312999999999</c:v>
                </c:pt>
                <c:pt idx="8009">
                  <c:v>267.54192999999998</c:v>
                </c:pt>
                <c:pt idx="8010">
                  <c:v>267.66552000000001</c:v>
                </c:pt>
                <c:pt idx="8011">
                  <c:v>267.79871000000003</c:v>
                </c:pt>
                <c:pt idx="8012">
                  <c:v>267.92110000000002</c:v>
                </c:pt>
                <c:pt idx="8013">
                  <c:v>268.02668999999997</c:v>
                </c:pt>
                <c:pt idx="8014">
                  <c:v>268.13348000000002</c:v>
                </c:pt>
                <c:pt idx="8015">
                  <c:v>268.25948</c:v>
                </c:pt>
                <c:pt idx="8016">
                  <c:v>268.39747</c:v>
                </c:pt>
                <c:pt idx="8017">
                  <c:v>268.54145</c:v>
                </c:pt>
                <c:pt idx="8018">
                  <c:v>268.63144999999997</c:v>
                </c:pt>
                <c:pt idx="8019">
                  <c:v>268.72384</c:v>
                </c:pt>
                <c:pt idx="8020">
                  <c:v>268.87022999999999</c:v>
                </c:pt>
                <c:pt idx="8021">
                  <c:v>269.00461999999999</c:v>
                </c:pt>
                <c:pt idx="8022">
                  <c:v>269.12581</c:v>
                </c:pt>
                <c:pt idx="8023">
                  <c:v>269.21460999999999</c:v>
                </c:pt>
                <c:pt idx="8024">
                  <c:v>269.3442</c:v>
                </c:pt>
                <c:pt idx="8025">
                  <c:v>269.47138999999999</c:v>
                </c:pt>
                <c:pt idx="8026">
                  <c:v>269.60097999999999</c:v>
                </c:pt>
                <c:pt idx="8027">
                  <c:v>269.71976999999998</c:v>
                </c:pt>
                <c:pt idx="8028">
                  <c:v>269.79775999999998</c:v>
                </c:pt>
                <c:pt idx="8029">
                  <c:v>269.90334999999999</c:v>
                </c:pt>
                <c:pt idx="8030">
                  <c:v>270.06653999999997</c:v>
                </c:pt>
                <c:pt idx="8031">
                  <c:v>270.18173000000002</c:v>
                </c:pt>
                <c:pt idx="8032">
                  <c:v>270.28012999999999</c:v>
                </c:pt>
                <c:pt idx="8033">
                  <c:v>270.37612000000001</c:v>
                </c:pt>
                <c:pt idx="8034">
                  <c:v>270.48291</c:v>
                </c:pt>
                <c:pt idx="8035">
                  <c:v>270.62090000000001</c:v>
                </c:pt>
                <c:pt idx="8036">
                  <c:v>270.77569</c:v>
                </c:pt>
                <c:pt idx="8037">
                  <c:v>270.88128</c:v>
                </c:pt>
                <c:pt idx="8038">
                  <c:v>270.97127999999998</c:v>
                </c:pt>
                <c:pt idx="8039">
                  <c:v>271.09366999999997</c:v>
                </c:pt>
                <c:pt idx="8040">
                  <c:v>271.24606</c:v>
                </c:pt>
                <c:pt idx="8041">
                  <c:v>271.36845</c:v>
                </c:pt>
                <c:pt idx="8042">
                  <c:v>271.45603999999997</c:v>
                </c:pt>
                <c:pt idx="8043">
                  <c:v>271.57722999999999</c:v>
                </c:pt>
                <c:pt idx="8044">
                  <c:v>271.69481999999999</c:v>
                </c:pt>
                <c:pt idx="8045">
                  <c:v>271.81720999999999</c:v>
                </c:pt>
                <c:pt idx="8046">
                  <c:v>271.94560000000001</c:v>
                </c:pt>
                <c:pt idx="8047">
                  <c:v>272.06319999999999</c:v>
                </c:pt>
                <c:pt idx="8048">
                  <c:v>272.16399000000001</c:v>
                </c:pt>
                <c:pt idx="8049">
                  <c:v>272.28397999999999</c:v>
                </c:pt>
                <c:pt idx="8050">
                  <c:v>272.41356999999999</c:v>
                </c:pt>
                <c:pt idx="8051">
                  <c:v>272.54316</c:v>
                </c:pt>
                <c:pt idx="8052">
                  <c:v>272.63794999999999</c:v>
                </c:pt>
                <c:pt idx="8053">
                  <c:v>272.72795000000002</c:v>
                </c:pt>
                <c:pt idx="8054">
                  <c:v>272.87074000000001</c:v>
                </c:pt>
                <c:pt idx="8055">
                  <c:v>273.00993</c:v>
                </c:pt>
                <c:pt idx="8056">
                  <c:v>273.13592</c:v>
                </c:pt>
                <c:pt idx="8057">
                  <c:v>273.22591</c:v>
                </c:pt>
                <c:pt idx="8058">
                  <c:v>273.32909999999998</c:v>
                </c:pt>
                <c:pt idx="8059">
                  <c:v>273.48748999999998</c:v>
                </c:pt>
                <c:pt idx="8060">
                  <c:v>273.62187999999998</c:v>
                </c:pt>
                <c:pt idx="8061">
                  <c:v>273.72746999999998</c:v>
                </c:pt>
                <c:pt idx="8062">
                  <c:v>273.81986999999998</c:v>
                </c:pt>
                <c:pt idx="8063">
                  <c:v>273.93866000000003</c:v>
                </c:pt>
                <c:pt idx="8064">
                  <c:v>274.05865</c:v>
                </c:pt>
                <c:pt idx="8065">
                  <c:v>274.20384000000001</c:v>
                </c:pt>
                <c:pt idx="8066">
                  <c:v>274.30822999999998</c:v>
                </c:pt>
                <c:pt idx="8067">
                  <c:v>274.39702</c:v>
                </c:pt>
                <c:pt idx="8068">
                  <c:v>274.49662000000001</c:v>
                </c:pt>
                <c:pt idx="8069">
                  <c:v>274.64301</c:v>
                </c:pt>
                <c:pt idx="8070">
                  <c:v>274.78699999999998</c:v>
                </c:pt>
                <c:pt idx="8071">
                  <c:v>274.87099000000001</c:v>
                </c:pt>
                <c:pt idx="8072">
                  <c:v>274.97658000000001</c:v>
                </c:pt>
                <c:pt idx="8073">
                  <c:v>275.08936999999997</c:v>
                </c:pt>
                <c:pt idx="8074">
                  <c:v>275.22016000000002</c:v>
                </c:pt>
                <c:pt idx="8075">
                  <c:v>275.34615000000002</c:v>
                </c:pt>
                <c:pt idx="8076">
                  <c:v>275.43975</c:v>
                </c:pt>
                <c:pt idx="8077">
                  <c:v>275.54054000000002</c:v>
                </c:pt>
                <c:pt idx="8078">
                  <c:v>275.66892999999999</c:v>
                </c:pt>
                <c:pt idx="8079">
                  <c:v>275.80331999999999</c:v>
                </c:pt>
                <c:pt idx="8080">
                  <c:v>275.92451</c:v>
                </c:pt>
                <c:pt idx="8081">
                  <c:v>276.00250999999997</c:v>
                </c:pt>
                <c:pt idx="8082">
                  <c:v>276.12970000000001</c:v>
                </c:pt>
                <c:pt idx="8083">
                  <c:v>276.26289000000003</c:v>
                </c:pt>
                <c:pt idx="8084">
                  <c:v>276.37567999999999</c:v>
                </c:pt>
                <c:pt idx="8085">
                  <c:v>276.50286999999997</c:v>
                </c:pt>
                <c:pt idx="8086">
                  <c:v>276.59046000000001</c:v>
                </c:pt>
                <c:pt idx="8087">
                  <c:v>276.68765999999999</c:v>
                </c:pt>
                <c:pt idx="8088">
                  <c:v>276.85203999999999</c:v>
                </c:pt>
                <c:pt idx="8089">
                  <c:v>276.97323</c:v>
                </c:pt>
                <c:pt idx="8090">
                  <c:v>277.09203000000002</c:v>
                </c:pt>
                <c:pt idx="8091">
                  <c:v>277.20242000000002</c:v>
                </c:pt>
                <c:pt idx="8092">
                  <c:v>277.30561</c:v>
                </c:pt>
                <c:pt idx="8093">
                  <c:v>277.43759999999997</c:v>
                </c:pt>
                <c:pt idx="8094">
                  <c:v>277.56358999999998</c:v>
                </c:pt>
                <c:pt idx="8095">
                  <c:v>277.67757999999998</c:v>
                </c:pt>
                <c:pt idx="8096">
                  <c:v>277.76758000000001</c:v>
                </c:pt>
                <c:pt idx="8097">
                  <c:v>277.87677000000002</c:v>
                </c:pt>
                <c:pt idx="8098">
                  <c:v>278.00756000000001</c:v>
                </c:pt>
                <c:pt idx="8099">
                  <c:v>278.13234999999997</c:v>
                </c:pt>
                <c:pt idx="8100">
                  <c:v>278.23674</c:v>
                </c:pt>
                <c:pt idx="8101">
                  <c:v>278.35793000000001</c:v>
                </c:pt>
                <c:pt idx="8102">
                  <c:v>278.45992999999999</c:v>
                </c:pt>
                <c:pt idx="8103">
                  <c:v>278.58951999999999</c:v>
                </c:pt>
                <c:pt idx="8104">
                  <c:v>278.72751</c:v>
                </c:pt>
                <c:pt idx="8105">
                  <c:v>278.83550000000002</c:v>
                </c:pt>
                <c:pt idx="8106">
                  <c:v>278.93268999999998</c:v>
                </c:pt>
                <c:pt idx="8107">
                  <c:v>279.05148000000003</c:v>
                </c:pt>
                <c:pt idx="8108">
                  <c:v>279.17266999999998</c:v>
                </c:pt>
                <c:pt idx="8109">
                  <c:v>279.30826000000002</c:v>
                </c:pt>
                <c:pt idx="8110">
                  <c:v>279.38625999999999</c:v>
                </c:pt>
                <c:pt idx="8111">
                  <c:v>279.50385</c:v>
                </c:pt>
                <c:pt idx="8112">
                  <c:v>279.62984</c:v>
                </c:pt>
                <c:pt idx="8113">
                  <c:v>279.74623000000003</c:v>
                </c:pt>
                <c:pt idx="8114">
                  <c:v>279.86862000000002</c:v>
                </c:pt>
                <c:pt idx="8115">
                  <c:v>279.95382000000001</c:v>
                </c:pt>
                <c:pt idx="8116">
                  <c:v>280.05820999999997</c:v>
                </c:pt>
                <c:pt idx="8117">
                  <c:v>280.19619999999998</c:v>
                </c:pt>
                <c:pt idx="8118">
                  <c:v>280.33179000000001</c:v>
                </c:pt>
                <c:pt idx="8119">
                  <c:v>280.43498</c:v>
                </c:pt>
                <c:pt idx="8120">
                  <c:v>280.53937000000002</c:v>
                </c:pt>
                <c:pt idx="8121">
                  <c:v>280.64976000000001</c:v>
                </c:pt>
                <c:pt idx="8122">
                  <c:v>280.78174999999999</c:v>
                </c:pt>
                <c:pt idx="8123">
                  <c:v>280.91374999999999</c:v>
                </c:pt>
                <c:pt idx="8124">
                  <c:v>281.01334000000003</c:v>
                </c:pt>
                <c:pt idx="8125">
                  <c:v>281.13092999999998</c:v>
                </c:pt>
                <c:pt idx="8126">
                  <c:v>281.22451999999998</c:v>
                </c:pt>
                <c:pt idx="8127">
                  <c:v>281.36491000000001</c:v>
                </c:pt>
                <c:pt idx="8128">
                  <c:v>281.4837</c:v>
                </c:pt>
                <c:pt idx="8129">
                  <c:v>281.5917</c:v>
                </c:pt>
                <c:pt idx="8130">
                  <c:v>281.69729000000001</c:v>
                </c:pt>
                <c:pt idx="8131">
                  <c:v>281.82328000000001</c:v>
                </c:pt>
                <c:pt idx="8132">
                  <c:v>281.96847000000002</c:v>
                </c:pt>
                <c:pt idx="8133">
                  <c:v>282.09206</c:v>
                </c:pt>
                <c:pt idx="8134">
                  <c:v>282.19285000000002</c:v>
                </c:pt>
                <c:pt idx="8135">
                  <c:v>282.28044</c:v>
                </c:pt>
                <c:pt idx="8136">
                  <c:v>282.40523999999999</c:v>
                </c:pt>
                <c:pt idx="8137">
                  <c:v>282.53122999999999</c:v>
                </c:pt>
                <c:pt idx="8138">
                  <c:v>282.63441999999998</c:v>
                </c:pt>
                <c:pt idx="8139">
                  <c:v>282.73401000000001</c:v>
                </c:pt>
                <c:pt idx="8140">
                  <c:v>282.8372</c:v>
                </c:pt>
                <c:pt idx="8141">
                  <c:v>282.96438999999998</c:v>
                </c:pt>
                <c:pt idx="8142">
                  <c:v>283.09397999999999</c:v>
                </c:pt>
                <c:pt idx="8143">
                  <c:v>283.21278000000001</c:v>
                </c:pt>
                <c:pt idx="8144">
                  <c:v>283.30637000000002</c:v>
                </c:pt>
                <c:pt idx="8145">
                  <c:v>283.39515999999998</c:v>
                </c:pt>
                <c:pt idx="8146">
                  <c:v>283.53555</c:v>
                </c:pt>
                <c:pt idx="8147">
                  <c:v>283.67714000000001</c:v>
                </c:pt>
                <c:pt idx="8148">
                  <c:v>283.78393</c:v>
                </c:pt>
                <c:pt idx="8149">
                  <c:v>283.88353000000001</c:v>
                </c:pt>
                <c:pt idx="8150">
                  <c:v>283.99392</c:v>
                </c:pt>
                <c:pt idx="8151">
                  <c:v>284.11270999999999</c:v>
                </c:pt>
                <c:pt idx="8152">
                  <c:v>284.24470000000002</c:v>
                </c:pt>
                <c:pt idx="8153">
                  <c:v>284.35149000000001</c:v>
                </c:pt>
                <c:pt idx="8154">
                  <c:v>284.46068000000002</c:v>
                </c:pt>
                <c:pt idx="8155">
                  <c:v>284.56628000000001</c:v>
                </c:pt>
                <c:pt idx="8156">
                  <c:v>284.70307000000003</c:v>
                </c:pt>
                <c:pt idx="8157">
                  <c:v>284.83026000000001</c:v>
                </c:pt>
                <c:pt idx="8158">
                  <c:v>284.93585000000002</c:v>
                </c:pt>
                <c:pt idx="8159">
                  <c:v>285.01143999999999</c:v>
                </c:pt>
                <c:pt idx="8160">
                  <c:v>285.14943</c:v>
                </c:pt>
                <c:pt idx="8161">
                  <c:v>285.28262000000001</c:v>
                </c:pt>
                <c:pt idx="8162">
                  <c:v>285.40620999999999</c:v>
                </c:pt>
                <c:pt idx="8163">
                  <c:v>285.50581</c:v>
                </c:pt>
                <c:pt idx="8164">
                  <c:v>285.60180000000003</c:v>
                </c:pt>
                <c:pt idx="8165">
                  <c:v>285.73619000000002</c:v>
                </c:pt>
                <c:pt idx="8166">
                  <c:v>285.85737999999998</c:v>
                </c:pt>
                <c:pt idx="8167">
                  <c:v>285.98097000000001</c:v>
                </c:pt>
                <c:pt idx="8168">
                  <c:v>286.06736999999998</c:v>
                </c:pt>
                <c:pt idx="8169">
                  <c:v>286.18736000000001</c:v>
                </c:pt>
                <c:pt idx="8170">
                  <c:v>286.32414999999997</c:v>
                </c:pt>
                <c:pt idx="8171">
                  <c:v>286.45373999999998</c:v>
                </c:pt>
                <c:pt idx="8172">
                  <c:v>286.57132999999999</c:v>
                </c:pt>
                <c:pt idx="8173">
                  <c:v>286.67572000000001</c:v>
                </c:pt>
                <c:pt idx="8174">
                  <c:v>286.77051</c:v>
                </c:pt>
                <c:pt idx="8175">
                  <c:v>286.92649999999998</c:v>
                </c:pt>
                <c:pt idx="8176">
                  <c:v>287.05248999999998</c:v>
                </c:pt>
                <c:pt idx="8177">
                  <c:v>287.15089</c:v>
                </c:pt>
                <c:pt idx="8178">
                  <c:v>287.24207999999999</c:v>
                </c:pt>
                <c:pt idx="8179">
                  <c:v>287.37527</c:v>
                </c:pt>
                <c:pt idx="8180">
                  <c:v>287.49646000000001</c:v>
                </c:pt>
                <c:pt idx="8181">
                  <c:v>287.60924999999997</c:v>
                </c:pt>
                <c:pt idx="8182">
                  <c:v>287.72323999999998</c:v>
                </c:pt>
                <c:pt idx="8183">
                  <c:v>287.80363999999997</c:v>
                </c:pt>
                <c:pt idx="8184">
                  <c:v>287.90323000000001</c:v>
                </c:pt>
                <c:pt idx="8185">
                  <c:v>288.05682000000002</c:v>
                </c:pt>
                <c:pt idx="8186">
                  <c:v>288.18880999999999</c:v>
                </c:pt>
                <c:pt idx="8187">
                  <c:v>288.27280000000002</c:v>
                </c:pt>
                <c:pt idx="8188">
                  <c:v>288.3904</c:v>
                </c:pt>
                <c:pt idx="8189">
                  <c:v>288.50918999999999</c:v>
                </c:pt>
                <c:pt idx="8190">
                  <c:v>288.63157999999999</c:v>
                </c:pt>
                <c:pt idx="8191">
                  <c:v>288.77557000000002</c:v>
                </c:pt>
                <c:pt idx="8192">
                  <c:v>288.87995999999998</c:v>
                </c:pt>
                <c:pt idx="8193">
                  <c:v>288.96514999999999</c:v>
                </c:pt>
                <c:pt idx="8194">
                  <c:v>289.06835000000001</c:v>
                </c:pt>
                <c:pt idx="8195">
                  <c:v>289.22793000000001</c:v>
                </c:pt>
                <c:pt idx="8196">
                  <c:v>289.36112000000003</c:v>
                </c:pt>
                <c:pt idx="8197">
                  <c:v>289.45112</c:v>
                </c:pt>
                <c:pt idx="8198">
                  <c:v>289.53631000000001</c:v>
                </c:pt>
                <c:pt idx="8199">
                  <c:v>289.65629999999999</c:v>
                </c:pt>
                <c:pt idx="8200">
                  <c:v>289.78829000000002</c:v>
                </c:pt>
                <c:pt idx="8201">
                  <c:v>289.91068000000001</c:v>
                </c:pt>
                <c:pt idx="8202">
                  <c:v>289.98628000000002</c:v>
                </c:pt>
                <c:pt idx="8203">
                  <c:v>290.08587</c:v>
                </c:pt>
                <c:pt idx="8204">
                  <c:v>290.22626000000002</c:v>
                </c:pt>
                <c:pt idx="8205">
                  <c:v>290.35225000000003</c:v>
                </c:pt>
                <c:pt idx="8206">
                  <c:v>290.47824000000003</c:v>
                </c:pt>
                <c:pt idx="8207">
                  <c:v>290.57064000000003</c:v>
                </c:pt>
                <c:pt idx="8208">
                  <c:v>290.65343000000001</c:v>
                </c:pt>
                <c:pt idx="8209">
                  <c:v>290.78662000000003</c:v>
                </c:pt>
                <c:pt idx="8210">
                  <c:v>290.91861</c:v>
                </c:pt>
                <c:pt idx="8211">
                  <c:v>291.05779999999999</c:v>
                </c:pt>
                <c:pt idx="8212">
                  <c:v>291.14299</c:v>
                </c:pt>
                <c:pt idx="8213">
                  <c:v>291.23419000000001</c:v>
                </c:pt>
                <c:pt idx="8214">
                  <c:v>291.37698</c:v>
                </c:pt>
                <c:pt idx="8215">
                  <c:v>291.49457000000001</c:v>
                </c:pt>
                <c:pt idx="8216">
                  <c:v>291.61336</c:v>
                </c:pt>
                <c:pt idx="8217">
                  <c:v>291.71654999999998</c:v>
                </c:pt>
                <c:pt idx="8218">
                  <c:v>291.84974</c:v>
                </c:pt>
                <c:pt idx="8219">
                  <c:v>291.96253000000002</c:v>
                </c:pt>
                <c:pt idx="8220">
                  <c:v>292.08611999999999</c:v>
                </c:pt>
                <c:pt idx="8221">
                  <c:v>292.20012000000003</c:v>
                </c:pt>
                <c:pt idx="8222">
                  <c:v>292.27931000000001</c:v>
                </c:pt>
                <c:pt idx="8223">
                  <c:v>292.38010000000003</c:v>
                </c:pt>
                <c:pt idx="8224">
                  <c:v>292.51929000000001</c:v>
                </c:pt>
                <c:pt idx="8225">
                  <c:v>292.63688000000002</c:v>
                </c:pt>
                <c:pt idx="8226">
                  <c:v>292.71607999999998</c:v>
                </c:pt>
                <c:pt idx="8227">
                  <c:v>292.82767000000001</c:v>
                </c:pt>
                <c:pt idx="8228">
                  <c:v>292.94886000000002</c:v>
                </c:pt>
                <c:pt idx="8229">
                  <c:v>293.08204999999998</c:v>
                </c:pt>
                <c:pt idx="8230">
                  <c:v>293.20684</c:v>
                </c:pt>
                <c:pt idx="8231">
                  <c:v>293.30162999999999</c:v>
                </c:pt>
                <c:pt idx="8232">
                  <c:v>293.39882999999998</c:v>
                </c:pt>
                <c:pt idx="8233">
                  <c:v>293.53681999999998</c:v>
                </c:pt>
                <c:pt idx="8234">
                  <c:v>293.68200999999999</c:v>
                </c:pt>
                <c:pt idx="8235">
                  <c:v>293.79480000000001</c:v>
                </c:pt>
                <c:pt idx="8236">
                  <c:v>293.87878999999998</c:v>
                </c:pt>
                <c:pt idx="8237">
                  <c:v>293.97237999999999</c:v>
                </c:pt>
                <c:pt idx="8238">
                  <c:v>294.10077999999999</c:v>
                </c:pt>
                <c:pt idx="8239">
                  <c:v>294.24596000000003</c:v>
                </c:pt>
                <c:pt idx="8240">
                  <c:v>294.35755999999998</c:v>
                </c:pt>
                <c:pt idx="8241">
                  <c:v>294.42955000000001</c:v>
                </c:pt>
                <c:pt idx="8242">
                  <c:v>294.52434</c:v>
                </c:pt>
                <c:pt idx="8243">
                  <c:v>294.65512999999999</c:v>
                </c:pt>
                <c:pt idx="8244">
                  <c:v>294.80871999999999</c:v>
                </c:pt>
                <c:pt idx="8245">
                  <c:v>294.90591999999998</c:v>
                </c:pt>
                <c:pt idx="8246">
                  <c:v>294.97791000000001</c:v>
                </c:pt>
                <c:pt idx="8247">
                  <c:v>295.08350000000002</c:v>
                </c:pt>
                <c:pt idx="8248">
                  <c:v>295.22748999999999</c:v>
                </c:pt>
                <c:pt idx="8249">
                  <c:v>295.37988000000001</c:v>
                </c:pt>
                <c:pt idx="8250">
                  <c:v>295.47467</c:v>
                </c:pt>
                <c:pt idx="8251">
                  <c:v>295.55747000000002</c:v>
                </c:pt>
                <c:pt idx="8252">
                  <c:v>295.67146000000002</c:v>
                </c:pt>
                <c:pt idx="8253">
                  <c:v>295.84424999999999</c:v>
                </c:pt>
                <c:pt idx="8254">
                  <c:v>295.96544</c:v>
                </c:pt>
                <c:pt idx="8255">
                  <c:v>296.04583000000002</c:v>
                </c:pt>
                <c:pt idx="8256">
                  <c:v>296.14183000000003</c:v>
                </c:pt>
                <c:pt idx="8257">
                  <c:v>296.26301999999998</c:v>
                </c:pt>
                <c:pt idx="8258">
                  <c:v>296.39740999999998</c:v>
                </c:pt>
                <c:pt idx="8259">
                  <c:v>296.53539999999998</c:v>
                </c:pt>
                <c:pt idx="8260">
                  <c:v>296.63019000000003</c:v>
                </c:pt>
                <c:pt idx="8261">
                  <c:v>296.71418</c:v>
                </c:pt>
                <c:pt idx="8262">
                  <c:v>296.81617999999997</c:v>
                </c:pt>
                <c:pt idx="8263">
                  <c:v>296.98656</c:v>
                </c:pt>
                <c:pt idx="8264">
                  <c:v>297.09456</c:v>
                </c:pt>
                <c:pt idx="8265">
                  <c:v>297.16415000000001</c:v>
                </c:pt>
                <c:pt idx="8266">
                  <c:v>297.25173999999998</c:v>
                </c:pt>
                <c:pt idx="8267">
                  <c:v>297.38252999999997</c:v>
                </c:pt>
                <c:pt idx="8268">
                  <c:v>297.53131999999999</c:v>
                </c:pt>
                <c:pt idx="8269">
                  <c:v>297.63932</c:v>
                </c:pt>
                <c:pt idx="8270">
                  <c:v>297.72931</c:v>
                </c:pt>
                <c:pt idx="8271">
                  <c:v>297.81330000000003</c:v>
                </c:pt>
                <c:pt idx="8272">
                  <c:v>297.95249000000001</c:v>
                </c:pt>
                <c:pt idx="8273">
                  <c:v>298.08447999999999</c:v>
                </c:pt>
                <c:pt idx="8274">
                  <c:v>298.19126999999997</c:v>
                </c:pt>
                <c:pt idx="8275">
                  <c:v>298.28007000000002</c:v>
                </c:pt>
                <c:pt idx="8276">
                  <c:v>298.37606</c:v>
                </c:pt>
                <c:pt idx="8277">
                  <c:v>298.50925000000001</c:v>
                </c:pt>
                <c:pt idx="8278">
                  <c:v>298.65204</c:v>
                </c:pt>
                <c:pt idx="8279">
                  <c:v>298.76123000000001</c:v>
                </c:pt>
                <c:pt idx="8280">
                  <c:v>298.85723000000002</c:v>
                </c:pt>
                <c:pt idx="8281">
                  <c:v>298.96042</c:v>
                </c:pt>
                <c:pt idx="8282">
                  <c:v>299.12000999999998</c:v>
                </c:pt>
                <c:pt idx="8283">
                  <c:v>299.23160000000001</c:v>
                </c:pt>
                <c:pt idx="8284">
                  <c:v>299.32038999999997</c:v>
                </c:pt>
                <c:pt idx="8285">
                  <c:v>299.42358000000002</c:v>
                </c:pt>
                <c:pt idx="8286">
                  <c:v>299.52318000000002</c:v>
                </c:pt>
                <c:pt idx="8287">
                  <c:v>299.65276999999998</c:v>
                </c:pt>
                <c:pt idx="8288">
                  <c:v>299.79556000000002</c:v>
                </c:pt>
                <c:pt idx="8289">
                  <c:v>299.89395000000002</c:v>
                </c:pt>
                <c:pt idx="8290">
                  <c:v>299.97793999999999</c:v>
                </c:pt>
                <c:pt idx="8291">
                  <c:v>300.09312999999997</c:v>
                </c:pt>
                <c:pt idx="8292">
                  <c:v>300.25031999999999</c:v>
                </c:pt>
                <c:pt idx="8293">
                  <c:v>300.36910999999998</c:v>
                </c:pt>
                <c:pt idx="8294">
                  <c:v>300.47471000000002</c:v>
                </c:pt>
                <c:pt idx="8295">
                  <c:v>300.55869999999999</c:v>
                </c:pt>
                <c:pt idx="8296">
                  <c:v>300.68588999999997</c:v>
                </c:pt>
                <c:pt idx="8297">
                  <c:v>300.80588</c:v>
                </c:pt>
                <c:pt idx="8298">
                  <c:v>300.94866999999999</c:v>
                </c:pt>
                <c:pt idx="8299">
                  <c:v>301.01947000000001</c:v>
                </c:pt>
                <c:pt idx="8300">
                  <c:v>301.09985999999998</c:v>
                </c:pt>
                <c:pt idx="8301">
                  <c:v>301.25465000000003</c:v>
                </c:pt>
                <c:pt idx="8302">
                  <c:v>301.39024000000001</c:v>
                </c:pt>
                <c:pt idx="8303">
                  <c:v>301.51022999999998</c:v>
                </c:pt>
                <c:pt idx="8304">
                  <c:v>301.59062</c:v>
                </c:pt>
                <c:pt idx="8305">
                  <c:v>301.69382000000002</c:v>
                </c:pt>
                <c:pt idx="8306">
                  <c:v>301.81860999999998</c:v>
                </c:pt>
                <c:pt idx="8307">
                  <c:v>301.94580000000002</c:v>
                </c:pt>
                <c:pt idx="8308">
                  <c:v>302.06939</c:v>
                </c:pt>
                <c:pt idx="8309">
                  <c:v>302.14978000000002</c:v>
                </c:pt>
                <c:pt idx="8310">
                  <c:v>302.26017999999999</c:v>
                </c:pt>
                <c:pt idx="8311">
                  <c:v>302.39697000000001</c:v>
                </c:pt>
                <c:pt idx="8312">
                  <c:v>302.52895999999998</c:v>
                </c:pt>
                <c:pt idx="8313">
                  <c:v>302.63454999999999</c:v>
                </c:pt>
                <c:pt idx="8314">
                  <c:v>302.70893999999998</c:v>
                </c:pt>
                <c:pt idx="8315">
                  <c:v>302.82652999999999</c:v>
                </c:pt>
                <c:pt idx="8316">
                  <c:v>302.94891999999999</c:v>
                </c:pt>
                <c:pt idx="8317">
                  <c:v>303.07972000000001</c:v>
                </c:pt>
                <c:pt idx="8318">
                  <c:v>303.18410999999998</c:v>
                </c:pt>
                <c:pt idx="8319">
                  <c:v>303.27530000000002</c:v>
                </c:pt>
                <c:pt idx="8320">
                  <c:v>303.40609000000001</c:v>
                </c:pt>
                <c:pt idx="8321">
                  <c:v>303.52728000000002</c:v>
                </c:pt>
                <c:pt idx="8322">
                  <c:v>303.65807000000001</c:v>
                </c:pt>
                <c:pt idx="8323">
                  <c:v>303.74927000000002</c:v>
                </c:pt>
                <c:pt idx="8324">
                  <c:v>303.85126000000002</c:v>
                </c:pt>
                <c:pt idx="8325">
                  <c:v>303.95925</c:v>
                </c:pt>
                <c:pt idx="8326">
                  <c:v>304.08404000000002</c:v>
                </c:pt>
                <c:pt idx="8327">
                  <c:v>304.21602999999999</c:v>
                </c:pt>
                <c:pt idx="8328">
                  <c:v>304.31682000000001</c:v>
                </c:pt>
                <c:pt idx="8329">
                  <c:v>304.40082000000001</c:v>
                </c:pt>
                <c:pt idx="8330">
                  <c:v>304.54601000000002</c:v>
                </c:pt>
                <c:pt idx="8331">
                  <c:v>304.68040000000002</c:v>
                </c:pt>
                <c:pt idx="8332">
                  <c:v>304.80158999999998</c:v>
                </c:pt>
                <c:pt idx="8333">
                  <c:v>304.88078000000002</c:v>
                </c:pt>
                <c:pt idx="8334">
                  <c:v>305.01756999999998</c:v>
                </c:pt>
                <c:pt idx="8335">
                  <c:v>305.13636000000002</c:v>
                </c:pt>
                <c:pt idx="8336">
                  <c:v>305.27915000000002</c:v>
                </c:pt>
                <c:pt idx="8337">
                  <c:v>305.38594999999998</c:v>
                </c:pt>
                <c:pt idx="8338">
                  <c:v>305.45193999999998</c:v>
                </c:pt>
                <c:pt idx="8339">
                  <c:v>305.55993000000001</c:v>
                </c:pt>
                <c:pt idx="8340">
                  <c:v>305.70031999999998</c:v>
                </c:pt>
                <c:pt idx="8341">
                  <c:v>305.81191000000001</c:v>
                </c:pt>
                <c:pt idx="8342">
                  <c:v>305.91631000000001</c:v>
                </c:pt>
                <c:pt idx="8343">
                  <c:v>305.9991</c:v>
                </c:pt>
                <c:pt idx="8344">
                  <c:v>306.11788999999999</c:v>
                </c:pt>
                <c:pt idx="8345">
                  <c:v>306.24748</c:v>
                </c:pt>
                <c:pt idx="8346">
                  <c:v>306.38186999999999</c:v>
                </c:pt>
                <c:pt idx="8347">
                  <c:v>306.49106</c:v>
                </c:pt>
                <c:pt idx="8348">
                  <c:v>306.57986</c:v>
                </c:pt>
                <c:pt idx="8349">
                  <c:v>306.69985000000003</c:v>
                </c:pt>
                <c:pt idx="8350">
                  <c:v>306.83184</c:v>
                </c:pt>
                <c:pt idx="8351">
                  <c:v>306.94342999999998</c:v>
                </c:pt>
                <c:pt idx="8352">
                  <c:v>307.04302000000001</c:v>
                </c:pt>
                <c:pt idx="8353">
                  <c:v>307.14262000000002</c:v>
                </c:pt>
                <c:pt idx="8354">
                  <c:v>307.26020999999997</c:v>
                </c:pt>
                <c:pt idx="8355">
                  <c:v>307.38619999999997</c:v>
                </c:pt>
                <c:pt idx="8356">
                  <c:v>307.51699000000002</c:v>
                </c:pt>
                <c:pt idx="8357">
                  <c:v>307.59498000000002</c:v>
                </c:pt>
                <c:pt idx="8358">
                  <c:v>307.68257999999997</c:v>
                </c:pt>
                <c:pt idx="8359">
                  <c:v>307.82657</c:v>
                </c:pt>
                <c:pt idx="8360">
                  <c:v>307.95616000000001</c:v>
                </c:pt>
                <c:pt idx="8361">
                  <c:v>308.06414999999998</c:v>
                </c:pt>
                <c:pt idx="8362">
                  <c:v>308.16134</c:v>
                </c:pt>
                <c:pt idx="8363">
                  <c:v>308.26812999999999</c:v>
                </c:pt>
                <c:pt idx="8364">
                  <c:v>308.38812000000001</c:v>
                </c:pt>
                <c:pt idx="8365">
                  <c:v>308.52012000000002</c:v>
                </c:pt>
                <c:pt idx="8366">
                  <c:v>308.64850999999999</c:v>
                </c:pt>
                <c:pt idx="8367">
                  <c:v>308.74090000000001</c:v>
                </c:pt>
                <c:pt idx="8368">
                  <c:v>308.83208999999999</c:v>
                </c:pt>
                <c:pt idx="8369">
                  <c:v>308.96287999999998</c:v>
                </c:pt>
                <c:pt idx="8370">
                  <c:v>309.08407</c:v>
                </c:pt>
                <c:pt idx="8371">
                  <c:v>309.18126999999998</c:v>
                </c:pt>
                <c:pt idx="8372">
                  <c:v>309.27006</c:v>
                </c:pt>
                <c:pt idx="8373">
                  <c:v>309.38765000000001</c:v>
                </c:pt>
                <c:pt idx="8374">
                  <c:v>309.51483999999999</c:v>
                </c:pt>
                <c:pt idx="8375">
                  <c:v>309.63603000000001</c:v>
                </c:pt>
                <c:pt idx="8376">
                  <c:v>309.73802999999998</c:v>
                </c:pt>
                <c:pt idx="8377">
                  <c:v>309.81722000000002</c:v>
                </c:pt>
                <c:pt idx="8378">
                  <c:v>309.94321000000002</c:v>
                </c:pt>
                <c:pt idx="8379">
                  <c:v>310.10759999999999</c:v>
                </c:pt>
                <c:pt idx="8380">
                  <c:v>310.23358999999999</c:v>
                </c:pt>
                <c:pt idx="8381">
                  <c:v>310.31997999999999</c:v>
                </c:pt>
                <c:pt idx="8382">
                  <c:v>310.41597999999999</c:v>
                </c:pt>
                <c:pt idx="8383">
                  <c:v>310.53237000000001</c:v>
                </c:pt>
                <c:pt idx="8384">
                  <c:v>310.66075999999998</c:v>
                </c:pt>
                <c:pt idx="8385">
                  <c:v>310.78555</c:v>
                </c:pt>
                <c:pt idx="8386">
                  <c:v>310.89474000000001</c:v>
                </c:pt>
                <c:pt idx="8387">
                  <c:v>310.99793</c:v>
                </c:pt>
                <c:pt idx="8388">
                  <c:v>311.11792000000003</c:v>
                </c:pt>
                <c:pt idx="8389">
                  <c:v>311.23671999999999</c:v>
                </c:pt>
                <c:pt idx="8390">
                  <c:v>311.33391</c:v>
                </c:pt>
                <c:pt idx="8391">
                  <c:v>311.42630000000003</c:v>
                </c:pt>
                <c:pt idx="8392">
                  <c:v>311.51629000000003</c:v>
                </c:pt>
                <c:pt idx="8393">
                  <c:v>311.65188000000001</c:v>
                </c:pt>
                <c:pt idx="8394">
                  <c:v>311.79226999999997</c:v>
                </c:pt>
                <c:pt idx="8395">
                  <c:v>311.89666999999997</c:v>
                </c:pt>
                <c:pt idx="8396">
                  <c:v>311.97705999999999</c:v>
                </c:pt>
                <c:pt idx="8397">
                  <c:v>312.08024999999998</c:v>
                </c:pt>
                <c:pt idx="8398">
                  <c:v>312.22424000000001</c:v>
                </c:pt>
                <c:pt idx="8399">
                  <c:v>312.33582999999999</c:v>
                </c:pt>
                <c:pt idx="8400">
                  <c:v>312.44263000000001</c:v>
                </c:pt>
                <c:pt idx="8401">
                  <c:v>312.53501999999997</c:v>
                </c:pt>
                <c:pt idx="8402">
                  <c:v>312.64181000000002</c:v>
                </c:pt>
                <c:pt idx="8403">
                  <c:v>312.77140000000003</c:v>
                </c:pt>
                <c:pt idx="8404">
                  <c:v>312.88179000000002</c:v>
                </c:pt>
                <c:pt idx="8405">
                  <c:v>312.99338999999998</c:v>
                </c:pt>
                <c:pt idx="8406">
                  <c:v>313.08697999999998</c:v>
                </c:pt>
                <c:pt idx="8407">
                  <c:v>313.20456999999999</c:v>
                </c:pt>
                <c:pt idx="8408">
                  <c:v>313.33895999999999</c:v>
                </c:pt>
                <c:pt idx="8409">
                  <c:v>313.46134999999998</c:v>
                </c:pt>
                <c:pt idx="8410">
                  <c:v>313.54655000000002</c:v>
                </c:pt>
                <c:pt idx="8411">
                  <c:v>313.65334000000001</c:v>
                </c:pt>
                <c:pt idx="8412">
                  <c:v>313.75412999999998</c:v>
                </c:pt>
                <c:pt idx="8413">
                  <c:v>313.87292000000002</c:v>
                </c:pt>
                <c:pt idx="8414">
                  <c:v>313.99050999999997</c:v>
                </c:pt>
                <c:pt idx="8415">
                  <c:v>314.07931000000002</c:v>
                </c:pt>
                <c:pt idx="8416">
                  <c:v>314.17410000000001</c:v>
                </c:pt>
                <c:pt idx="8417">
                  <c:v>314.30248999999998</c:v>
                </c:pt>
                <c:pt idx="8418">
                  <c:v>314.44767999999999</c:v>
                </c:pt>
                <c:pt idx="8419">
                  <c:v>314.56767000000002</c:v>
                </c:pt>
                <c:pt idx="8420">
                  <c:v>314.66845999999998</c:v>
                </c:pt>
                <c:pt idx="8421">
                  <c:v>314.78604999999999</c:v>
                </c:pt>
                <c:pt idx="8422">
                  <c:v>314.90845000000002</c:v>
                </c:pt>
                <c:pt idx="8423">
                  <c:v>315.02244000000002</c:v>
                </c:pt>
                <c:pt idx="8424">
                  <c:v>315.13882999999998</c:v>
                </c:pt>
                <c:pt idx="8425">
                  <c:v>315.22041999999999</c:v>
                </c:pt>
                <c:pt idx="8426">
                  <c:v>315.32481000000001</c:v>
                </c:pt>
                <c:pt idx="8427">
                  <c:v>315.46280000000002</c:v>
                </c:pt>
                <c:pt idx="8428">
                  <c:v>315.58879999999999</c:v>
                </c:pt>
                <c:pt idx="8429">
                  <c:v>315.69439</c:v>
                </c:pt>
                <c:pt idx="8430">
                  <c:v>315.77838000000003</c:v>
                </c:pt>
                <c:pt idx="8431">
                  <c:v>315.88276999999999</c:v>
                </c:pt>
                <c:pt idx="8432">
                  <c:v>316.02076</c:v>
                </c:pt>
                <c:pt idx="8433">
                  <c:v>316.13715999999999</c:v>
                </c:pt>
                <c:pt idx="8434">
                  <c:v>316.23075</c:v>
                </c:pt>
                <c:pt idx="8435">
                  <c:v>316.30754000000002</c:v>
                </c:pt>
                <c:pt idx="8436">
                  <c:v>316.42752999999999</c:v>
                </c:pt>
                <c:pt idx="8437">
                  <c:v>316.57272</c:v>
                </c:pt>
                <c:pt idx="8438">
                  <c:v>316.69511</c:v>
                </c:pt>
                <c:pt idx="8439">
                  <c:v>316.79230999999999</c:v>
                </c:pt>
                <c:pt idx="8440">
                  <c:v>316.8895</c:v>
                </c:pt>
                <c:pt idx="8441">
                  <c:v>317.00828999999999</c:v>
                </c:pt>
                <c:pt idx="8442">
                  <c:v>317.12828000000002</c:v>
                </c:pt>
                <c:pt idx="8443">
                  <c:v>317.26146999999997</c:v>
                </c:pt>
                <c:pt idx="8444">
                  <c:v>317.35746999999998</c:v>
                </c:pt>
                <c:pt idx="8445">
                  <c:v>317.43905999999998</c:v>
                </c:pt>
                <c:pt idx="8446">
                  <c:v>317.56504999999999</c:v>
                </c:pt>
                <c:pt idx="8447">
                  <c:v>317.70783999999998</c:v>
                </c:pt>
                <c:pt idx="8448">
                  <c:v>317.82182999999998</c:v>
                </c:pt>
                <c:pt idx="8449">
                  <c:v>317.90463</c:v>
                </c:pt>
                <c:pt idx="8450">
                  <c:v>318.01262000000003</c:v>
                </c:pt>
                <c:pt idx="8451">
                  <c:v>318.15300999999999</c:v>
                </c:pt>
                <c:pt idx="8452">
                  <c:v>318.267</c:v>
                </c:pt>
                <c:pt idx="8453">
                  <c:v>318.39659</c:v>
                </c:pt>
                <c:pt idx="8454">
                  <c:v>318.48298</c:v>
                </c:pt>
                <c:pt idx="8455">
                  <c:v>318.57538</c:v>
                </c:pt>
                <c:pt idx="8456">
                  <c:v>318.70857000000001</c:v>
                </c:pt>
                <c:pt idx="8457">
                  <c:v>318.83936</c:v>
                </c:pt>
                <c:pt idx="8458">
                  <c:v>318.94135</c:v>
                </c:pt>
                <c:pt idx="8459">
                  <c:v>319.01454000000001</c:v>
                </c:pt>
                <c:pt idx="8460">
                  <c:v>319.12133999999998</c:v>
                </c:pt>
                <c:pt idx="8461">
                  <c:v>319.27372000000003</c:v>
                </c:pt>
                <c:pt idx="8462">
                  <c:v>319.38531999999998</c:v>
                </c:pt>
                <c:pt idx="8463">
                  <c:v>319.50290999999999</c:v>
                </c:pt>
                <c:pt idx="8464">
                  <c:v>319.58330000000001</c:v>
                </c:pt>
                <c:pt idx="8465">
                  <c:v>319.71289000000002</c:v>
                </c:pt>
                <c:pt idx="8466">
                  <c:v>319.85687999999999</c:v>
                </c:pt>
                <c:pt idx="8467">
                  <c:v>319.96967000000001</c:v>
                </c:pt>
                <c:pt idx="8468">
                  <c:v>320.06087000000002</c:v>
                </c:pt>
                <c:pt idx="8469">
                  <c:v>320.14846</c:v>
                </c:pt>
                <c:pt idx="8470">
                  <c:v>320.26364999999998</c:v>
                </c:pt>
                <c:pt idx="8471">
                  <c:v>320.39564000000001</c:v>
                </c:pt>
                <c:pt idx="8472">
                  <c:v>320.53242999999998</c:v>
                </c:pt>
                <c:pt idx="8473">
                  <c:v>320.62362999999999</c:v>
                </c:pt>
                <c:pt idx="8474">
                  <c:v>320.68722000000002</c:v>
                </c:pt>
                <c:pt idx="8475">
                  <c:v>320.81441000000001</c:v>
                </c:pt>
                <c:pt idx="8476">
                  <c:v>320.94040000000001</c:v>
                </c:pt>
                <c:pt idx="8477">
                  <c:v>321.07359000000002</c:v>
                </c:pt>
                <c:pt idx="8478">
                  <c:v>321.16118999999998</c:v>
                </c:pt>
                <c:pt idx="8479">
                  <c:v>321.27998000000002</c:v>
                </c:pt>
                <c:pt idx="8480">
                  <c:v>321.40357</c:v>
                </c:pt>
                <c:pt idx="8481">
                  <c:v>321.53075999999999</c:v>
                </c:pt>
                <c:pt idx="8482">
                  <c:v>321.66395</c:v>
                </c:pt>
                <c:pt idx="8483">
                  <c:v>321.76233999999999</c:v>
                </c:pt>
                <c:pt idx="8484">
                  <c:v>321.84874000000002</c:v>
                </c:pt>
                <c:pt idx="8485">
                  <c:v>321.97712999999999</c:v>
                </c:pt>
                <c:pt idx="8486">
                  <c:v>322.10672</c:v>
                </c:pt>
                <c:pt idx="8487">
                  <c:v>322.21471000000003</c:v>
                </c:pt>
                <c:pt idx="8488">
                  <c:v>322.2663</c:v>
                </c:pt>
                <c:pt idx="8489">
                  <c:v>322.39229999999998</c:v>
                </c:pt>
                <c:pt idx="8490">
                  <c:v>322.51468999999997</c:v>
                </c:pt>
                <c:pt idx="8491">
                  <c:v>322.65147999999999</c:v>
                </c:pt>
                <c:pt idx="8492">
                  <c:v>322.75707</c:v>
                </c:pt>
                <c:pt idx="8493">
                  <c:v>322.83866</c:v>
                </c:pt>
                <c:pt idx="8494">
                  <c:v>322.93466000000001</c:v>
                </c:pt>
                <c:pt idx="8495">
                  <c:v>323.06664999999998</c:v>
                </c:pt>
                <c:pt idx="8496">
                  <c:v>323.18903999999998</c:v>
                </c:pt>
                <c:pt idx="8497">
                  <c:v>323.29703000000001</c:v>
                </c:pt>
                <c:pt idx="8498">
                  <c:v>323.39062000000001</c:v>
                </c:pt>
                <c:pt idx="8499">
                  <c:v>323.50821000000002</c:v>
                </c:pt>
                <c:pt idx="8500">
                  <c:v>323.6438</c:v>
                </c:pt>
                <c:pt idx="8501">
                  <c:v>323.76979</c:v>
                </c:pt>
                <c:pt idx="8502">
                  <c:v>323.85858999999999</c:v>
                </c:pt>
                <c:pt idx="8503">
                  <c:v>323.95818000000003</c:v>
                </c:pt>
                <c:pt idx="8504">
                  <c:v>324.08177000000001</c:v>
                </c:pt>
                <c:pt idx="8505">
                  <c:v>324.21976000000001</c:v>
                </c:pt>
                <c:pt idx="8506">
                  <c:v>324.33735000000001</c:v>
                </c:pt>
                <c:pt idx="8507">
                  <c:v>324.42374999999998</c:v>
                </c:pt>
                <c:pt idx="8508">
                  <c:v>324.50894</c:v>
                </c:pt>
                <c:pt idx="8509">
                  <c:v>324.65413000000001</c:v>
                </c:pt>
                <c:pt idx="8510">
                  <c:v>324.78372000000002</c:v>
                </c:pt>
                <c:pt idx="8511">
                  <c:v>324.90490999999997</c:v>
                </c:pt>
                <c:pt idx="8512">
                  <c:v>324.9853</c:v>
                </c:pt>
                <c:pt idx="8513">
                  <c:v>325.0849</c:v>
                </c:pt>
                <c:pt idx="8514">
                  <c:v>325.21089000000001</c:v>
                </c:pt>
                <c:pt idx="8515">
                  <c:v>325.33807999999999</c:v>
                </c:pt>
                <c:pt idx="8516">
                  <c:v>325.45686999999998</c:v>
                </c:pt>
                <c:pt idx="8517">
                  <c:v>325.53366</c:v>
                </c:pt>
                <c:pt idx="8518">
                  <c:v>325.62966</c:v>
                </c:pt>
                <c:pt idx="8519">
                  <c:v>325.75805000000003</c:v>
                </c:pt>
                <c:pt idx="8520">
                  <c:v>325.87804</c:v>
                </c:pt>
                <c:pt idx="8521">
                  <c:v>326.00283000000002</c:v>
                </c:pt>
                <c:pt idx="8522">
                  <c:v>326.09521999999998</c:v>
                </c:pt>
                <c:pt idx="8523">
                  <c:v>326.19242000000003</c:v>
                </c:pt>
                <c:pt idx="8524">
                  <c:v>326.32801000000001</c:v>
                </c:pt>
                <c:pt idx="8525">
                  <c:v>326.45999999999998</c:v>
                </c:pt>
                <c:pt idx="8526">
                  <c:v>326.55599000000001</c:v>
                </c:pt>
                <c:pt idx="8527">
                  <c:v>326.64598000000001</c:v>
                </c:pt>
                <c:pt idx="8528">
                  <c:v>326.76717000000002</c:v>
                </c:pt>
                <c:pt idx="8529">
                  <c:v>326.87157000000002</c:v>
                </c:pt>
                <c:pt idx="8530">
                  <c:v>327.00355999999999</c:v>
                </c:pt>
                <c:pt idx="8531">
                  <c:v>327.10075000000001</c:v>
                </c:pt>
                <c:pt idx="8532">
                  <c:v>327.17394000000002</c:v>
                </c:pt>
                <c:pt idx="8533">
                  <c:v>327.27834000000001</c:v>
                </c:pt>
                <c:pt idx="8534">
                  <c:v>327.41153000000003</c:v>
                </c:pt>
                <c:pt idx="8535">
                  <c:v>327.54592000000002</c:v>
                </c:pt>
                <c:pt idx="8536">
                  <c:v>327.63470999999998</c:v>
                </c:pt>
                <c:pt idx="8537">
                  <c:v>327.74990000000003</c:v>
                </c:pt>
                <c:pt idx="8538">
                  <c:v>327.85548999999997</c:v>
                </c:pt>
                <c:pt idx="8539">
                  <c:v>327.98147999999998</c:v>
                </c:pt>
                <c:pt idx="8540">
                  <c:v>328.10147999999998</c:v>
                </c:pt>
                <c:pt idx="8541">
                  <c:v>328.20706999999999</c:v>
                </c:pt>
                <c:pt idx="8542">
                  <c:v>328.29705999999999</c:v>
                </c:pt>
                <c:pt idx="8543">
                  <c:v>328.42065000000002</c:v>
                </c:pt>
                <c:pt idx="8544">
                  <c:v>328.55144000000001</c:v>
                </c:pt>
                <c:pt idx="8545">
                  <c:v>328.66183000000001</c:v>
                </c:pt>
                <c:pt idx="8546">
                  <c:v>328.74583000000001</c:v>
                </c:pt>
                <c:pt idx="8547">
                  <c:v>328.85262</c:v>
                </c:pt>
                <c:pt idx="8548">
                  <c:v>328.97620999999998</c:v>
                </c:pt>
                <c:pt idx="8549">
                  <c:v>329.10340000000002</c:v>
                </c:pt>
                <c:pt idx="8550">
                  <c:v>329.22699</c:v>
                </c:pt>
                <c:pt idx="8551">
                  <c:v>329.31218999999999</c:v>
                </c:pt>
                <c:pt idx="8552">
                  <c:v>329.40818000000002</c:v>
                </c:pt>
                <c:pt idx="8553">
                  <c:v>329.54617000000002</c:v>
                </c:pt>
                <c:pt idx="8554">
                  <c:v>329.67216000000002</c:v>
                </c:pt>
                <c:pt idx="8555">
                  <c:v>329.78014999999999</c:v>
                </c:pt>
                <c:pt idx="8556">
                  <c:v>329.88574</c:v>
                </c:pt>
                <c:pt idx="8557">
                  <c:v>329.98894000000001</c:v>
                </c:pt>
                <c:pt idx="8558">
                  <c:v>330.11013000000003</c:v>
                </c:pt>
                <c:pt idx="8559">
                  <c:v>330.22291999999999</c:v>
                </c:pt>
                <c:pt idx="8560">
                  <c:v>330.32970999999998</c:v>
                </c:pt>
                <c:pt idx="8561">
                  <c:v>330.41251</c:v>
                </c:pt>
                <c:pt idx="8562">
                  <c:v>330.52050000000003</c:v>
                </c:pt>
                <c:pt idx="8563">
                  <c:v>330.64409000000001</c:v>
                </c:pt>
                <c:pt idx="8564">
                  <c:v>330.77607999999998</c:v>
                </c:pt>
                <c:pt idx="8565">
                  <c:v>330.87087000000002</c:v>
                </c:pt>
                <c:pt idx="8566">
                  <c:v>330.98966000000001</c:v>
                </c:pt>
                <c:pt idx="8567">
                  <c:v>331.10845</c:v>
                </c:pt>
                <c:pt idx="8568">
                  <c:v>331.22005000000001</c:v>
                </c:pt>
                <c:pt idx="8569">
                  <c:v>331.36043999999998</c:v>
                </c:pt>
                <c:pt idx="8570">
                  <c:v>331.43243000000001</c:v>
                </c:pt>
                <c:pt idx="8571">
                  <c:v>331.51762000000002</c:v>
                </c:pt>
                <c:pt idx="8572">
                  <c:v>331.64961</c:v>
                </c:pt>
                <c:pt idx="8573">
                  <c:v>331.77440999999999</c:v>
                </c:pt>
                <c:pt idx="8574">
                  <c:v>331.89319999999998</c:v>
                </c:pt>
                <c:pt idx="8575">
                  <c:v>331.99878999999999</c:v>
                </c:pt>
                <c:pt idx="8576">
                  <c:v>332.11038000000002</c:v>
                </c:pt>
                <c:pt idx="8577">
                  <c:v>332.21956999999998</c:v>
                </c:pt>
                <c:pt idx="8578">
                  <c:v>332.34075999999999</c:v>
                </c:pt>
                <c:pt idx="8579">
                  <c:v>332.47755000000001</c:v>
                </c:pt>
                <c:pt idx="8580">
                  <c:v>332.53514999999999</c:v>
                </c:pt>
                <c:pt idx="8581">
                  <c:v>332.63594000000001</c:v>
                </c:pt>
                <c:pt idx="8582">
                  <c:v>332.76792999999998</c:v>
                </c:pt>
                <c:pt idx="8583">
                  <c:v>332.89391999999998</c:v>
                </c:pt>
                <c:pt idx="8584">
                  <c:v>332.99712</c:v>
                </c:pt>
                <c:pt idx="8585">
                  <c:v>333.09911</c:v>
                </c:pt>
                <c:pt idx="8586">
                  <c:v>333.19029999999998</c:v>
                </c:pt>
                <c:pt idx="8587">
                  <c:v>333.31389000000001</c:v>
                </c:pt>
                <c:pt idx="8588">
                  <c:v>333.46028000000001</c:v>
                </c:pt>
                <c:pt idx="8589">
                  <c:v>333.56947000000002</c:v>
                </c:pt>
                <c:pt idx="8590">
                  <c:v>333.66786999999999</c:v>
                </c:pt>
                <c:pt idx="8591">
                  <c:v>333.76265999999998</c:v>
                </c:pt>
                <c:pt idx="8592">
                  <c:v>333.91744999999997</c:v>
                </c:pt>
                <c:pt idx="8593">
                  <c:v>334.02064000000001</c:v>
                </c:pt>
                <c:pt idx="8594">
                  <c:v>334.11302999999998</c:v>
                </c:pt>
                <c:pt idx="8595">
                  <c:v>334.21143000000001</c:v>
                </c:pt>
                <c:pt idx="8596">
                  <c:v>334.32781999999997</c:v>
                </c:pt>
                <c:pt idx="8597">
                  <c:v>334.44180999999998</c:v>
                </c:pt>
                <c:pt idx="8598">
                  <c:v>334.5822</c:v>
                </c:pt>
                <c:pt idx="8599">
                  <c:v>334.67818999999997</c:v>
                </c:pt>
                <c:pt idx="8600">
                  <c:v>334.77298000000002</c:v>
                </c:pt>
                <c:pt idx="8601">
                  <c:v>334.88218000000001</c:v>
                </c:pt>
                <c:pt idx="8602">
                  <c:v>335.01657</c:v>
                </c:pt>
                <c:pt idx="8603">
                  <c:v>335.12335999999999</c:v>
                </c:pt>
                <c:pt idx="8604">
                  <c:v>335.22654999999997</c:v>
                </c:pt>
                <c:pt idx="8605">
                  <c:v>335.32494000000003</c:v>
                </c:pt>
                <c:pt idx="8606">
                  <c:v>335.43534</c:v>
                </c:pt>
                <c:pt idx="8607">
                  <c:v>335.56733000000003</c:v>
                </c:pt>
                <c:pt idx="8608">
                  <c:v>335.69691999999998</c:v>
                </c:pt>
                <c:pt idx="8609">
                  <c:v>335.79291000000001</c:v>
                </c:pt>
                <c:pt idx="8610">
                  <c:v>335.88529999999997</c:v>
                </c:pt>
                <c:pt idx="8611">
                  <c:v>336.00648999999999</c:v>
                </c:pt>
                <c:pt idx="8612">
                  <c:v>336.14688000000001</c:v>
                </c:pt>
                <c:pt idx="8613">
                  <c:v>336.25008000000003</c:v>
                </c:pt>
                <c:pt idx="8614">
                  <c:v>336.33767</c:v>
                </c:pt>
                <c:pt idx="8615">
                  <c:v>336.44686000000002</c:v>
                </c:pt>
                <c:pt idx="8616">
                  <c:v>336.57645000000002</c:v>
                </c:pt>
                <c:pt idx="8617">
                  <c:v>336.70963999999998</c:v>
                </c:pt>
                <c:pt idx="8618">
                  <c:v>336.81403</c:v>
                </c:pt>
                <c:pt idx="8619">
                  <c:v>336.90402999999998</c:v>
                </c:pt>
                <c:pt idx="8620">
                  <c:v>336.99761999999998</c:v>
                </c:pt>
                <c:pt idx="8621">
                  <c:v>337.12840999999997</c:v>
                </c:pt>
                <c:pt idx="8622">
                  <c:v>337.25799999999998</c:v>
                </c:pt>
                <c:pt idx="8623">
                  <c:v>337.35039999999998</c:v>
                </c:pt>
                <c:pt idx="8624">
                  <c:v>337.45839000000001</c:v>
                </c:pt>
                <c:pt idx="8625">
                  <c:v>337.56758000000002</c:v>
                </c:pt>
                <c:pt idx="8626">
                  <c:v>337.69357000000002</c:v>
                </c:pt>
                <c:pt idx="8627">
                  <c:v>337.81835999999998</c:v>
                </c:pt>
                <c:pt idx="8628">
                  <c:v>337.92394999999999</c:v>
                </c:pt>
                <c:pt idx="8629">
                  <c:v>338.01515000000001</c:v>
                </c:pt>
                <c:pt idx="8630">
                  <c:v>338.13274000000001</c:v>
                </c:pt>
                <c:pt idx="8631">
                  <c:v>338.26952999999997</c:v>
                </c:pt>
                <c:pt idx="8632">
                  <c:v>338.40392000000003</c:v>
                </c:pt>
                <c:pt idx="8633">
                  <c:v>338.48311000000001</c:v>
                </c:pt>
                <c:pt idx="8634">
                  <c:v>338.56950999999998</c:v>
                </c:pt>
                <c:pt idx="8635">
                  <c:v>338.69670000000002</c:v>
                </c:pt>
                <c:pt idx="8636">
                  <c:v>338.82868999999999</c:v>
                </c:pt>
                <c:pt idx="8637">
                  <c:v>338.95107999999999</c:v>
                </c:pt>
                <c:pt idx="8638">
                  <c:v>339.02667000000002</c:v>
                </c:pt>
                <c:pt idx="8639">
                  <c:v>339.11306999999999</c:v>
                </c:pt>
                <c:pt idx="8640">
                  <c:v>339.25706000000002</c:v>
                </c:pt>
                <c:pt idx="8641">
                  <c:v>339.40463999999997</c:v>
                </c:pt>
                <c:pt idx="8642">
                  <c:v>339.51384000000002</c:v>
                </c:pt>
                <c:pt idx="8643">
                  <c:v>339.59663</c:v>
                </c:pt>
                <c:pt idx="8644">
                  <c:v>339.70582000000002</c:v>
                </c:pt>
                <c:pt idx="8645">
                  <c:v>339.81741</c:v>
                </c:pt>
                <c:pt idx="8646">
                  <c:v>339.93981000000002</c:v>
                </c:pt>
                <c:pt idx="8647">
                  <c:v>340.0718</c:v>
                </c:pt>
                <c:pt idx="8648">
                  <c:v>340.15699000000001</c:v>
                </c:pt>
                <c:pt idx="8649">
                  <c:v>340.27098000000001</c:v>
                </c:pt>
                <c:pt idx="8650">
                  <c:v>340.41136999999998</c:v>
                </c:pt>
                <c:pt idx="8651">
                  <c:v>340.53496000000001</c:v>
                </c:pt>
                <c:pt idx="8652">
                  <c:v>340.63454999999999</c:v>
                </c:pt>
                <c:pt idx="8653">
                  <c:v>340.73054999999999</c:v>
                </c:pt>
                <c:pt idx="8654">
                  <c:v>340.84334000000001</c:v>
                </c:pt>
                <c:pt idx="8655">
                  <c:v>340.96093000000002</c:v>
                </c:pt>
                <c:pt idx="8656">
                  <c:v>341.07252</c:v>
                </c:pt>
                <c:pt idx="8657">
                  <c:v>341.17811</c:v>
                </c:pt>
                <c:pt idx="8658">
                  <c:v>341.25491</c:v>
                </c:pt>
                <c:pt idx="8659">
                  <c:v>341.38690000000003</c:v>
                </c:pt>
                <c:pt idx="8660">
                  <c:v>341.50689</c:v>
                </c:pt>
                <c:pt idx="8661">
                  <c:v>341.63528000000002</c:v>
                </c:pt>
                <c:pt idx="8662">
                  <c:v>341.72167000000002</c:v>
                </c:pt>
                <c:pt idx="8663">
                  <c:v>341.83206999999999</c:v>
                </c:pt>
                <c:pt idx="8664">
                  <c:v>341.94006000000002</c:v>
                </c:pt>
                <c:pt idx="8665">
                  <c:v>342.07445000000001</c:v>
                </c:pt>
                <c:pt idx="8666">
                  <c:v>342.19443999999999</c:v>
                </c:pt>
                <c:pt idx="8667">
                  <c:v>342.28442999999999</c:v>
                </c:pt>
                <c:pt idx="8668">
                  <c:v>342.36482999999998</c:v>
                </c:pt>
                <c:pt idx="8669">
                  <c:v>342.50402000000003</c:v>
                </c:pt>
                <c:pt idx="8670">
                  <c:v>342.64440999999999</c:v>
                </c:pt>
                <c:pt idx="8671">
                  <c:v>342.75479999999999</c:v>
                </c:pt>
                <c:pt idx="8672">
                  <c:v>342.85199</c:v>
                </c:pt>
                <c:pt idx="8673">
                  <c:v>342.96118000000001</c:v>
                </c:pt>
                <c:pt idx="8674">
                  <c:v>343.07396999999997</c:v>
                </c:pt>
                <c:pt idx="8675">
                  <c:v>343.21555999999998</c:v>
                </c:pt>
                <c:pt idx="8676">
                  <c:v>343.33195999999998</c:v>
                </c:pt>
                <c:pt idx="8677">
                  <c:v>343.39915000000002</c:v>
                </c:pt>
                <c:pt idx="8678">
                  <c:v>343.51314000000002</c:v>
                </c:pt>
                <c:pt idx="8679">
                  <c:v>343.64152999999999</c:v>
                </c:pt>
                <c:pt idx="8680">
                  <c:v>343.76512000000002</c:v>
                </c:pt>
                <c:pt idx="8681">
                  <c:v>343.85991999999999</c:v>
                </c:pt>
                <c:pt idx="8682">
                  <c:v>343.94751000000002</c:v>
                </c:pt>
                <c:pt idx="8683">
                  <c:v>344.06389999999999</c:v>
                </c:pt>
                <c:pt idx="8684">
                  <c:v>344.20909</c:v>
                </c:pt>
                <c:pt idx="8685">
                  <c:v>344.33267999999998</c:v>
                </c:pt>
                <c:pt idx="8686">
                  <c:v>344.41908000000001</c:v>
                </c:pt>
                <c:pt idx="8687">
                  <c:v>344.50306999999998</c:v>
                </c:pt>
                <c:pt idx="8688">
                  <c:v>344.63866000000002</c:v>
                </c:pt>
                <c:pt idx="8689">
                  <c:v>344.77544999999998</c:v>
                </c:pt>
                <c:pt idx="8690">
                  <c:v>344.91824000000003</c:v>
                </c:pt>
                <c:pt idx="8691">
                  <c:v>344.98903000000001</c:v>
                </c:pt>
                <c:pt idx="8692">
                  <c:v>345.08143000000001</c:v>
                </c:pt>
                <c:pt idx="8693">
                  <c:v>345.18581999999998</c:v>
                </c:pt>
                <c:pt idx="8694">
                  <c:v>345.31900999999999</c:v>
                </c:pt>
                <c:pt idx="8695">
                  <c:v>345.43419999999998</c:v>
                </c:pt>
                <c:pt idx="8696">
                  <c:v>345.51580000000001</c:v>
                </c:pt>
                <c:pt idx="8697">
                  <c:v>345.60099000000002</c:v>
                </c:pt>
                <c:pt idx="8698">
                  <c:v>345.73658</c:v>
                </c:pt>
                <c:pt idx="8699">
                  <c:v>345.86977000000002</c:v>
                </c:pt>
                <c:pt idx="8700">
                  <c:v>345.97656000000001</c:v>
                </c:pt>
                <c:pt idx="8701">
                  <c:v>346.04736000000003</c:v>
                </c:pt>
                <c:pt idx="8702">
                  <c:v>346.15055000000001</c:v>
                </c:pt>
                <c:pt idx="8703">
                  <c:v>346.29694000000001</c:v>
                </c:pt>
                <c:pt idx="8704">
                  <c:v>346.42293000000001</c:v>
                </c:pt>
                <c:pt idx="8705">
                  <c:v>346.55372</c:v>
                </c:pt>
                <c:pt idx="8706">
                  <c:v>346.61851000000001</c:v>
                </c:pt>
                <c:pt idx="8707">
                  <c:v>346.70611000000002</c:v>
                </c:pt>
                <c:pt idx="8708">
                  <c:v>346.84649999999999</c:v>
                </c:pt>
                <c:pt idx="8709">
                  <c:v>346.96888999999999</c:v>
                </c:pt>
                <c:pt idx="8710">
                  <c:v>347.07087999999999</c:v>
                </c:pt>
                <c:pt idx="8711">
                  <c:v>347.16687000000002</c:v>
                </c:pt>
                <c:pt idx="8712">
                  <c:v>347.26166999999998</c:v>
                </c:pt>
                <c:pt idx="8713">
                  <c:v>347.39965999999998</c:v>
                </c:pt>
                <c:pt idx="8714">
                  <c:v>347.53165000000001</c:v>
                </c:pt>
                <c:pt idx="8715">
                  <c:v>347.65284000000003</c:v>
                </c:pt>
                <c:pt idx="8716">
                  <c:v>347.72843</c:v>
                </c:pt>
                <c:pt idx="8717">
                  <c:v>347.84242</c:v>
                </c:pt>
                <c:pt idx="8718">
                  <c:v>347.98521</c:v>
                </c:pt>
                <c:pt idx="8719">
                  <c:v>348.10399999999998</c:v>
                </c:pt>
                <c:pt idx="8720">
                  <c:v>348.19040000000001</c:v>
                </c:pt>
                <c:pt idx="8721">
                  <c:v>348.29118999999997</c:v>
                </c:pt>
                <c:pt idx="8722">
                  <c:v>348.40517999999997</c:v>
                </c:pt>
                <c:pt idx="8723">
                  <c:v>348.53717</c:v>
                </c:pt>
                <c:pt idx="8724">
                  <c:v>348.66196000000002</c:v>
                </c:pt>
                <c:pt idx="8725">
                  <c:v>348.75315999999998</c:v>
                </c:pt>
                <c:pt idx="8726">
                  <c:v>348.84195</c:v>
                </c:pt>
                <c:pt idx="8727">
                  <c:v>348.97994</c:v>
                </c:pt>
                <c:pt idx="8728">
                  <c:v>349.11433</c:v>
                </c:pt>
                <c:pt idx="8729">
                  <c:v>349.22352000000001</c:v>
                </c:pt>
                <c:pt idx="8730">
                  <c:v>349.29671999999999</c:v>
                </c:pt>
                <c:pt idx="8731">
                  <c:v>349.38551000000001</c:v>
                </c:pt>
                <c:pt idx="8732">
                  <c:v>349.52949999999998</c:v>
                </c:pt>
                <c:pt idx="8733">
                  <c:v>349.64949000000001</c:v>
                </c:pt>
                <c:pt idx="8734">
                  <c:v>349.77668</c:v>
                </c:pt>
                <c:pt idx="8735">
                  <c:v>349.87867</c:v>
                </c:pt>
                <c:pt idx="8736">
                  <c:v>349.96267</c:v>
                </c:pt>
                <c:pt idx="8737">
                  <c:v>350.10306000000003</c:v>
                </c:pt>
                <c:pt idx="8738">
                  <c:v>350.23025000000001</c:v>
                </c:pt>
                <c:pt idx="8739">
                  <c:v>350.34183999999999</c:v>
                </c:pt>
                <c:pt idx="8740">
                  <c:v>350.42943000000002</c:v>
                </c:pt>
                <c:pt idx="8741">
                  <c:v>350.53863000000001</c:v>
                </c:pt>
                <c:pt idx="8742">
                  <c:v>350.68022000000002</c:v>
                </c:pt>
                <c:pt idx="8743">
                  <c:v>350.80381</c:v>
                </c:pt>
                <c:pt idx="8744">
                  <c:v>350.91419999999999</c:v>
                </c:pt>
                <c:pt idx="8745">
                  <c:v>350.98979000000003</c:v>
                </c:pt>
                <c:pt idx="8746">
                  <c:v>351.09897999999998</c:v>
                </c:pt>
                <c:pt idx="8747">
                  <c:v>351.22498000000002</c:v>
                </c:pt>
                <c:pt idx="8748">
                  <c:v>351.35097000000002</c:v>
                </c:pt>
                <c:pt idx="8749">
                  <c:v>351.42896000000002</c:v>
                </c:pt>
                <c:pt idx="8750">
                  <c:v>351.51535000000001</c:v>
                </c:pt>
                <c:pt idx="8751">
                  <c:v>351.62934999999999</c:v>
                </c:pt>
                <c:pt idx="8752">
                  <c:v>351.73854</c:v>
                </c:pt>
                <c:pt idx="8753">
                  <c:v>351.87052999999997</c:v>
                </c:pt>
                <c:pt idx="8754">
                  <c:v>351.96292</c:v>
                </c:pt>
                <c:pt idx="8755">
                  <c:v>352.06970999999999</c:v>
                </c:pt>
                <c:pt idx="8756">
                  <c:v>352.19810000000001</c:v>
                </c:pt>
                <c:pt idx="8757">
                  <c:v>352.32288999999997</c:v>
                </c:pt>
                <c:pt idx="8758">
                  <c:v>352.45728000000003</c:v>
                </c:pt>
                <c:pt idx="8759">
                  <c:v>352.53528</c:v>
                </c:pt>
                <c:pt idx="8760">
                  <c:v>352.64807000000002</c:v>
                </c:pt>
                <c:pt idx="8761">
                  <c:v>352.77645999999999</c:v>
                </c:pt>
                <c:pt idx="8762">
                  <c:v>352.89884999999998</c:v>
                </c:pt>
                <c:pt idx="8763">
                  <c:v>353.02963999999997</c:v>
                </c:pt>
                <c:pt idx="8764">
                  <c:v>353.11124000000001</c:v>
                </c:pt>
                <c:pt idx="8765">
                  <c:v>353.20362999999998</c:v>
                </c:pt>
                <c:pt idx="8766">
                  <c:v>353.35482000000002</c:v>
                </c:pt>
                <c:pt idx="8767">
                  <c:v>353.48921000000001</c:v>
                </c:pt>
                <c:pt idx="8768">
                  <c:v>353.59</c:v>
                </c:pt>
                <c:pt idx="8769">
                  <c:v>353.6764</c:v>
                </c:pt>
                <c:pt idx="8770">
                  <c:v>353.77839</c:v>
                </c:pt>
                <c:pt idx="8771">
                  <c:v>353.90798000000001</c:v>
                </c:pt>
                <c:pt idx="8772">
                  <c:v>354.03037</c:v>
                </c:pt>
                <c:pt idx="8773">
                  <c:v>354.13355999999999</c:v>
                </c:pt>
                <c:pt idx="8774">
                  <c:v>354.21636000000001</c:v>
                </c:pt>
                <c:pt idx="8775">
                  <c:v>354.33154999999999</c:v>
                </c:pt>
                <c:pt idx="8776">
                  <c:v>354.45873999999998</c:v>
                </c:pt>
                <c:pt idx="8777">
                  <c:v>354.58953000000002</c:v>
                </c:pt>
                <c:pt idx="8778">
                  <c:v>354.67352</c:v>
                </c:pt>
                <c:pt idx="8779">
                  <c:v>354.77431000000001</c:v>
                </c:pt>
                <c:pt idx="8780">
                  <c:v>354.87151</c:v>
                </c:pt>
                <c:pt idx="8781">
                  <c:v>355.01670000000001</c:v>
                </c:pt>
                <c:pt idx="8782">
                  <c:v>355.15228999999999</c:v>
                </c:pt>
                <c:pt idx="8783">
                  <c:v>355.25668000000002</c:v>
                </c:pt>
                <c:pt idx="8784">
                  <c:v>355.33947000000001</c:v>
                </c:pt>
                <c:pt idx="8785">
                  <c:v>355.46785999999997</c:v>
                </c:pt>
                <c:pt idx="8786">
                  <c:v>355.61425000000003</c:v>
                </c:pt>
                <c:pt idx="8787">
                  <c:v>355.73424</c:v>
                </c:pt>
                <c:pt idx="8788">
                  <c:v>355.83143999999999</c:v>
                </c:pt>
                <c:pt idx="8789">
                  <c:v>355.92982999999998</c:v>
                </c:pt>
                <c:pt idx="8790">
                  <c:v>356.03541999999999</c:v>
                </c:pt>
                <c:pt idx="8791">
                  <c:v>356.16260999999997</c:v>
                </c:pt>
                <c:pt idx="8792">
                  <c:v>356.291</c:v>
                </c:pt>
                <c:pt idx="8793">
                  <c:v>356.363</c:v>
                </c:pt>
                <c:pt idx="8794">
                  <c:v>356.43499000000003</c:v>
                </c:pt>
                <c:pt idx="8795">
                  <c:v>356.58497999999997</c:v>
                </c:pt>
                <c:pt idx="8796">
                  <c:v>356.72296999999998</c:v>
                </c:pt>
                <c:pt idx="8797">
                  <c:v>356.83575999999999</c:v>
                </c:pt>
                <c:pt idx="8798">
                  <c:v>356.93056000000001</c:v>
                </c:pt>
                <c:pt idx="8799">
                  <c:v>357.04095000000001</c:v>
                </c:pt>
                <c:pt idx="8800">
                  <c:v>357.16334000000001</c:v>
                </c:pt>
                <c:pt idx="8801">
                  <c:v>357.29293000000001</c:v>
                </c:pt>
                <c:pt idx="8802">
                  <c:v>357.43932000000001</c:v>
                </c:pt>
                <c:pt idx="8803">
                  <c:v>357.52571</c:v>
                </c:pt>
                <c:pt idx="8804">
                  <c:v>357.62290000000002</c:v>
                </c:pt>
                <c:pt idx="8805">
                  <c:v>357.7561</c:v>
                </c:pt>
                <c:pt idx="8806">
                  <c:v>357.87488999999999</c:v>
                </c:pt>
                <c:pt idx="8807">
                  <c:v>357.94448</c:v>
                </c:pt>
                <c:pt idx="8808">
                  <c:v>358.04047000000003</c:v>
                </c:pt>
                <c:pt idx="8809">
                  <c:v>358.14006999999998</c:v>
                </c:pt>
                <c:pt idx="8810">
                  <c:v>358.28046000000001</c:v>
                </c:pt>
                <c:pt idx="8811">
                  <c:v>358.41244999999998</c:v>
                </c:pt>
                <c:pt idx="8812">
                  <c:v>358.50963999999999</c:v>
                </c:pt>
                <c:pt idx="8813">
                  <c:v>358.57682999999997</c:v>
                </c:pt>
                <c:pt idx="8814">
                  <c:v>358.69803000000002</c:v>
                </c:pt>
                <c:pt idx="8815">
                  <c:v>358.82522</c:v>
                </c:pt>
                <c:pt idx="8816">
                  <c:v>358.95961</c:v>
                </c:pt>
                <c:pt idx="8817">
                  <c:v>359.05680000000001</c:v>
                </c:pt>
                <c:pt idx="8818">
                  <c:v>359.14319</c:v>
                </c:pt>
                <c:pt idx="8819">
                  <c:v>359.25837999999999</c:v>
                </c:pt>
                <c:pt idx="8820">
                  <c:v>359.41557</c:v>
                </c:pt>
                <c:pt idx="8821">
                  <c:v>359.55716000000001</c:v>
                </c:pt>
                <c:pt idx="8822">
                  <c:v>359.63155999999998</c:v>
                </c:pt>
                <c:pt idx="8823">
                  <c:v>359.71915000000001</c:v>
                </c:pt>
                <c:pt idx="8824">
                  <c:v>359.86194</c:v>
                </c:pt>
                <c:pt idx="8825">
                  <c:v>359.96872999999999</c:v>
                </c:pt>
                <c:pt idx="8826">
                  <c:v>360.07551999999998</c:v>
                </c:pt>
                <c:pt idx="8827">
                  <c:v>360.16791999999998</c:v>
                </c:pt>
                <c:pt idx="8828">
                  <c:v>360.27591000000001</c:v>
                </c:pt>
                <c:pt idx="8829">
                  <c:v>360.40309999999999</c:v>
                </c:pt>
                <c:pt idx="8830">
                  <c:v>360.52789000000001</c:v>
                </c:pt>
                <c:pt idx="8831">
                  <c:v>360.63468</c:v>
                </c:pt>
                <c:pt idx="8832">
                  <c:v>360.72588000000002</c:v>
                </c:pt>
                <c:pt idx="8833">
                  <c:v>360.82427000000001</c:v>
                </c:pt>
                <c:pt idx="8834">
                  <c:v>360.96105999999997</c:v>
                </c:pt>
                <c:pt idx="8835">
                  <c:v>361.09545000000003</c:v>
                </c:pt>
                <c:pt idx="8836">
                  <c:v>361.18783999999999</c:v>
                </c:pt>
                <c:pt idx="8837">
                  <c:v>361.27303999999998</c:v>
                </c:pt>
                <c:pt idx="8838">
                  <c:v>361.40262999999999</c:v>
                </c:pt>
                <c:pt idx="8839">
                  <c:v>361.52622000000002</c:v>
                </c:pt>
                <c:pt idx="8840">
                  <c:v>361.64501000000001</c:v>
                </c:pt>
                <c:pt idx="8841">
                  <c:v>361.75420000000003</c:v>
                </c:pt>
                <c:pt idx="8842">
                  <c:v>361.85138999999998</c:v>
                </c:pt>
                <c:pt idx="8843">
                  <c:v>361.96298999999999</c:v>
                </c:pt>
                <c:pt idx="8844">
                  <c:v>362.08658000000003</c:v>
                </c:pt>
                <c:pt idx="8845">
                  <c:v>362.21616999999998</c:v>
                </c:pt>
                <c:pt idx="8846">
                  <c:v>362.32296000000002</c:v>
                </c:pt>
                <c:pt idx="8847">
                  <c:v>362.42255</c:v>
                </c:pt>
                <c:pt idx="8848">
                  <c:v>362.53294</c:v>
                </c:pt>
                <c:pt idx="8849">
                  <c:v>362.63974000000002</c:v>
                </c:pt>
                <c:pt idx="8850">
                  <c:v>362.76693</c:v>
                </c:pt>
                <c:pt idx="8851">
                  <c:v>362.86052000000001</c:v>
                </c:pt>
                <c:pt idx="8852">
                  <c:v>362.95170999999999</c:v>
                </c:pt>
                <c:pt idx="8853">
                  <c:v>363.09809999999999</c:v>
                </c:pt>
                <c:pt idx="8854">
                  <c:v>363.21809000000002</c:v>
                </c:pt>
                <c:pt idx="8855">
                  <c:v>363.34168</c:v>
                </c:pt>
                <c:pt idx="8856">
                  <c:v>363.42568</c:v>
                </c:pt>
                <c:pt idx="8857">
                  <c:v>363.52406999999999</c:v>
                </c:pt>
                <c:pt idx="8858">
                  <c:v>363.66566</c:v>
                </c:pt>
                <c:pt idx="8859">
                  <c:v>363.78564999999998</c:v>
                </c:pt>
                <c:pt idx="8860">
                  <c:v>363.91883999999999</c:v>
                </c:pt>
                <c:pt idx="8861">
                  <c:v>364.00044000000003</c:v>
                </c:pt>
                <c:pt idx="8862">
                  <c:v>364.10723000000002</c:v>
                </c:pt>
                <c:pt idx="8863">
                  <c:v>364.24281999999999</c:v>
                </c:pt>
                <c:pt idx="8864">
                  <c:v>364.37720999999999</c:v>
                </c:pt>
                <c:pt idx="8865">
                  <c:v>364.46719999999999</c:v>
                </c:pt>
                <c:pt idx="8866">
                  <c:v>364.54880000000003</c:v>
                </c:pt>
                <c:pt idx="8867">
                  <c:v>364.65438999999998</c:v>
                </c:pt>
                <c:pt idx="8868">
                  <c:v>364.78278</c:v>
                </c:pt>
                <c:pt idx="8869">
                  <c:v>364.90757000000002</c:v>
                </c:pt>
                <c:pt idx="8870">
                  <c:v>364.99635999999998</c:v>
                </c:pt>
                <c:pt idx="8871">
                  <c:v>365.08156000000002</c:v>
                </c:pt>
                <c:pt idx="8872">
                  <c:v>365.20634999999999</c:v>
                </c:pt>
                <c:pt idx="8873">
                  <c:v>365.35394000000002</c:v>
                </c:pt>
                <c:pt idx="8874">
                  <c:v>365.48833000000002</c:v>
                </c:pt>
                <c:pt idx="8875">
                  <c:v>365.57112000000001</c:v>
                </c:pt>
                <c:pt idx="8876">
                  <c:v>365.66230999999999</c:v>
                </c:pt>
                <c:pt idx="8877">
                  <c:v>365.7835</c:v>
                </c:pt>
                <c:pt idx="8878">
                  <c:v>365.8963</c:v>
                </c:pt>
                <c:pt idx="8879">
                  <c:v>366.03068999999999</c:v>
                </c:pt>
                <c:pt idx="8880">
                  <c:v>366.10507999999999</c:v>
                </c:pt>
                <c:pt idx="8881">
                  <c:v>366.21787</c:v>
                </c:pt>
                <c:pt idx="8882">
                  <c:v>366.35226</c:v>
                </c:pt>
                <c:pt idx="8883">
                  <c:v>366.45666</c:v>
                </c:pt>
                <c:pt idx="8884">
                  <c:v>366.60064</c:v>
                </c:pt>
                <c:pt idx="8885">
                  <c:v>366.70744000000002</c:v>
                </c:pt>
                <c:pt idx="8886">
                  <c:v>366.81783000000001</c:v>
                </c:pt>
                <c:pt idx="8887">
                  <c:v>366.93061999999998</c:v>
                </c:pt>
                <c:pt idx="8888">
                  <c:v>367.05781000000002</c:v>
                </c:pt>
                <c:pt idx="8889">
                  <c:v>367.17419999999998</c:v>
                </c:pt>
                <c:pt idx="8890">
                  <c:v>367.25940000000003</c:v>
                </c:pt>
                <c:pt idx="8891">
                  <c:v>367.36498999999998</c:v>
                </c:pt>
                <c:pt idx="8892">
                  <c:v>367.51017999999999</c:v>
                </c:pt>
                <c:pt idx="8893">
                  <c:v>367.63736999999998</c:v>
                </c:pt>
                <c:pt idx="8894">
                  <c:v>367.73216000000002</c:v>
                </c:pt>
                <c:pt idx="8895">
                  <c:v>367.83775000000003</c:v>
                </c:pt>
                <c:pt idx="8896">
                  <c:v>367.94094999999999</c:v>
                </c:pt>
                <c:pt idx="8897">
                  <c:v>368.05374</c:v>
                </c:pt>
                <c:pt idx="8898">
                  <c:v>368.18092999999999</c:v>
                </c:pt>
                <c:pt idx="8899">
                  <c:v>368.26251999999999</c:v>
                </c:pt>
                <c:pt idx="8900">
                  <c:v>368.35971999999998</c:v>
                </c:pt>
                <c:pt idx="8901">
                  <c:v>368.48331000000002</c:v>
                </c:pt>
                <c:pt idx="8902">
                  <c:v>368.6309</c:v>
                </c:pt>
                <c:pt idx="8903">
                  <c:v>368.75808999999998</c:v>
                </c:pt>
                <c:pt idx="8904">
                  <c:v>368.84807999999998</c:v>
                </c:pt>
                <c:pt idx="8905">
                  <c:v>368.95846999999998</c:v>
                </c:pt>
                <c:pt idx="8906">
                  <c:v>369.06765999999999</c:v>
                </c:pt>
                <c:pt idx="8907">
                  <c:v>369.20325000000003</c:v>
                </c:pt>
                <c:pt idx="8908">
                  <c:v>369.32564000000002</c:v>
                </c:pt>
                <c:pt idx="8909">
                  <c:v>369.40483999999998</c:v>
                </c:pt>
                <c:pt idx="8910">
                  <c:v>369.49482999999998</c:v>
                </c:pt>
                <c:pt idx="8911">
                  <c:v>369.63162</c:v>
                </c:pt>
                <c:pt idx="8912">
                  <c:v>369.77681000000001</c:v>
                </c:pt>
                <c:pt idx="8913">
                  <c:v>369.89319999999998</c:v>
                </c:pt>
                <c:pt idx="8914">
                  <c:v>369.97239999999999</c:v>
                </c:pt>
                <c:pt idx="8915">
                  <c:v>370.08398999999997</c:v>
                </c:pt>
                <c:pt idx="8916">
                  <c:v>370.23518000000001</c:v>
                </c:pt>
                <c:pt idx="8917">
                  <c:v>370.36237</c:v>
                </c:pt>
                <c:pt idx="8918">
                  <c:v>370.48115999999999</c:v>
                </c:pt>
                <c:pt idx="8919">
                  <c:v>370.55194999999998</c:v>
                </c:pt>
                <c:pt idx="8920">
                  <c:v>370.64195000000001</c:v>
                </c:pt>
                <c:pt idx="8921">
                  <c:v>370.77274</c:v>
                </c:pt>
                <c:pt idx="8922">
                  <c:v>370.91433000000001</c:v>
                </c:pt>
                <c:pt idx="8923">
                  <c:v>371.01632000000001</c:v>
                </c:pt>
                <c:pt idx="8924">
                  <c:v>371.10511000000002</c:v>
                </c:pt>
                <c:pt idx="8925">
                  <c:v>371.20350999999999</c:v>
                </c:pt>
                <c:pt idx="8926">
                  <c:v>371.34750000000003</c:v>
                </c:pt>
                <c:pt idx="8927">
                  <c:v>371.49748</c:v>
                </c:pt>
                <c:pt idx="8928">
                  <c:v>371.60788000000002</c:v>
                </c:pt>
                <c:pt idx="8929">
                  <c:v>371.68587000000002</c:v>
                </c:pt>
                <c:pt idx="8930">
                  <c:v>371.78426000000002</c:v>
                </c:pt>
                <c:pt idx="8931">
                  <c:v>371.93785000000003</c:v>
                </c:pt>
                <c:pt idx="8932">
                  <c:v>372.06504000000001</c:v>
                </c:pt>
                <c:pt idx="8933">
                  <c:v>372.16224</c:v>
                </c:pt>
                <c:pt idx="8934">
                  <c:v>372.26663000000002</c:v>
                </c:pt>
                <c:pt idx="8935">
                  <c:v>372.36381999999998</c:v>
                </c:pt>
                <c:pt idx="8936">
                  <c:v>372.51141000000001</c:v>
                </c:pt>
                <c:pt idx="8937">
                  <c:v>372.6422</c:v>
                </c:pt>
                <c:pt idx="8938">
                  <c:v>372.74659000000003</c:v>
                </c:pt>
                <c:pt idx="8939">
                  <c:v>372.82578999999998</c:v>
                </c:pt>
                <c:pt idx="8940">
                  <c:v>372.93858</c:v>
                </c:pt>
                <c:pt idx="8941">
                  <c:v>373.08377000000002</c:v>
                </c:pt>
                <c:pt idx="8942">
                  <c:v>373.19896</c:v>
                </c:pt>
                <c:pt idx="8943">
                  <c:v>373.28895</c:v>
                </c:pt>
                <c:pt idx="8944">
                  <c:v>373.37655000000001</c:v>
                </c:pt>
                <c:pt idx="8945">
                  <c:v>373.50493999999998</c:v>
                </c:pt>
                <c:pt idx="8946">
                  <c:v>373.63932999999997</c:v>
                </c:pt>
                <c:pt idx="8947">
                  <c:v>373.76772</c:v>
                </c:pt>
                <c:pt idx="8948">
                  <c:v>373.85291000000001</c:v>
                </c:pt>
                <c:pt idx="8949">
                  <c:v>373.92971</c:v>
                </c:pt>
                <c:pt idx="8950">
                  <c:v>374.07249999999999</c:v>
                </c:pt>
                <c:pt idx="8951">
                  <c:v>374.19729000000001</c:v>
                </c:pt>
                <c:pt idx="8952">
                  <c:v>374.31247999999999</c:v>
                </c:pt>
                <c:pt idx="8953">
                  <c:v>374.41086999999999</c:v>
                </c:pt>
                <c:pt idx="8954">
                  <c:v>374.51526000000001</c:v>
                </c:pt>
                <c:pt idx="8955">
                  <c:v>374.64724999999999</c:v>
                </c:pt>
                <c:pt idx="8956">
                  <c:v>374.76724000000002</c:v>
                </c:pt>
                <c:pt idx="8957">
                  <c:v>374.87763999999999</c:v>
                </c:pt>
                <c:pt idx="8958">
                  <c:v>374.96402999999998</c:v>
                </c:pt>
                <c:pt idx="8959">
                  <c:v>375.07562000000001</c:v>
                </c:pt>
                <c:pt idx="8960">
                  <c:v>375.22320999999999</c:v>
                </c:pt>
                <c:pt idx="8961">
                  <c:v>375.35160000000002</c:v>
                </c:pt>
                <c:pt idx="8962">
                  <c:v>375.43919</c:v>
                </c:pt>
                <c:pt idx="8963">
                  <c:v>375.53759000000002</c:v>
                </c:pt>
                <c:pt idx="8964">
                  <c:v>375.63477999999998</c:v>
                </c:pt>
                <c:pt idx="8965">
                  <c:v>375.77157</c:v>
                </c:pt>
                <c:pt idx="8966">
                  <c:v>375.92396000000002</c:v>
                </c:pt>
                <c:pt idx="8967">
                  <c:v>376.01155</c:v>
                </c:pt>
                <c:pt idx="8968">
                  <c:v>376.10635000000002</c:v>
                </c:pt>
                <c:pt idx="8969">
                  <c:v>376.21073999999999</c:v>
                </c:pt>
                <c:pt idx="8970">
                  <c:v>376.37993</c:v>
                </c:pt>
                <c:pt idx="8971">
                  <c:v>376.51312000000001</c:v>
                </c:pt>
                <c:pt idx="8972">
                  <c:v>376.58631000000003</c:v>
                </c:pt>
                <c:pt idx="8973">
                  <c:v>376.67869999999999</c:v>
                </c:pt>
                <c:pt idx="8974">
                  <c:v>376.79509999999999</c:v>
                </c:pt>
                <c:pt idx="8975">
                  <c:v>376.92709000000002</c:v>
                </c:pt>
                <c:pt idx="8976">
                  <c:v>377.04707999999999</c:v>
                </c:pt>
                <c:pt idx="8977">
                  <c:v>377.13947000000002</c:v>
                </c:pt>
                <c:pt idx="8978">
                  <c:v>377.23185999999998</c:v>
                </c:pt>
                <c:pt idx="8979">
                  <c:v>377.38664999999997</c:v>
                </c:pt>
                <c:pt idx="8980">
                  <c:v>377.51384000000002</c:v>
                </c:pt>
                <c:pt idx="8981">
                  <c:v>377.61943000000002</c:v>
                </c:pt>
                <c:pt idx="8982">
                  <c:v>377.70343000000003</c:v>
                </c:pt>
                <c:pt idx="8983">
                  <c:v>377.78381999999999</c:v>
                </c:pt>
                <c:pt idx="8984">
                  <c:v>377.92421000000002</c:v>
                </c:pt>
                <c:pt idx="8985">
                  <c:v>378.0634</c:v>
                </c:pt>
                <c:pt idx="8986">
                  <c:v>378.18939</c:v>
                </c:pt>
                <c:pt idx="8987">
                  <c:v>378.27219000000002</c:v>
                </c:pt>
                <c:pt idx="8988">
                  <c:v>378.36937999999998</c:v>
                </c:pt>
                <c:pt idx="8989">
                  <c:v>378.52897000000002</c:v>
                </c:pt>
                <c:pt idx="8990">
                  <c:v>378.67896000000002</c:v>
                </c:pt>
                <c:pt idx="8991">
                  <c:v>378.78215</c:v>
                </c:pt>
                <c:pt idx="8992">
                  <c:v>378.87574000000001</c:v>
                </c:pt>
                <c:pt idx="8993">
                  <c:v>378.97532999999999</c:v>
                </c:pt>
                <c:pt idx="8994">
                  <c:v>379.09773000000001</c:v>
                </c:pt>
                <c:pt idx="8995">
                  <c:v>379.22251999999997</c:v>
                </c:pt>
                <c:pt idx="8996">
                  <c:v>379.31610999999998</c:v>
                </c:pt>
                <c:pt idx="8997">
                  <c:v>379.38090999999997</c:v>
                </c:pt>
                <c:pt idx="8998">
                  <c:v>379.4973</c:v>
                </c:pt>
                <c:pt idx="8999">
                  <c:v>379.62569000000002</c:v>
                </c:pt>
                <c:pt idx="9000">
                  <c:v>379.76368000000002</c:v>
                </c:pt>
                <c:pt idx="9001">
                  <c:v>379.83807000000002</c:v>
                </c:pt>
                <c:pt idx="9002">
                  <c:v>379.94726000000003</c:v>
                </c:pt>
                <c:pt idx="9003">
                  <c:v>380.06124999999997</c:v>
                </c:pt>
                <c:pt idx="9004">
                  <c:v>380.20283999999998</c:v>
                </c:pt>
                <c:pt idx="9005">
                  <c:v>380.32404000000002</c:v>
                </c:pt>
                <c:pt idx="9006">
                  <c:v>380.41642999999999</c:v>
                </c:pt>
                <c:pt idx="9007">
                  <c:v>380.49322000000001</c:v>
                </c:pt>
                <c:pt idx="9008">
                  <c:v>380.62880999999999</c:v>
                </c:pt>
                <c:pt idx="9009">
                  <c:v>380.78359999999998</c:v>
                </c:pt>
                <c:pt idx="9010">
                  <c:v>380.89519000000001</c:v>
                </c:pt>
                <c:pt idx="9011">
                  <c:v>380.98759000000001</c:v>
                </c:pt>
                <c:pt idx="9012">
                  <c:v>381.09798000000001</c:v>
                </c:pt>
                <c:pt idx="9013">
                  <c:v>381.22277000000003</c:v>
                </c:pt>
                <c:pt idx="9014">
                  <c:v>381.36076000000003</c:v>
                </c:pt>
                <c:pt idx="9015">
                  <c:v>381.47354999999999</c:v>
                </c:pt>
                <c:pt idx="9016">
                  <c:v>381.53834999999998</c:v>
                </c:pt>
                <c:pt idx="9017">
                  <c:v>381.61993999999999</c:v>
                </c:pt>
                <c:pt idx="9018">
                  <c:v>381.78073000000001</c:v>
                </c:pt>
                <c:pt idx="9019">
                  <c:v>381.91752000000002</c:v>
                </c:pt>
                <c:pt idx="9020">
                  <c:v>382.02911</c:v>
                </c:pt>
                <c:pt idx="9021">
                  <c:v>382.13830000000002</c:v>
                </c:pt>
                <c:pt idx="9022">
                  <c:v>382.23908999999998</c:v>
                </c:pt>
                <c:pt idx="9023">
                  <c:v>382.35908999999998</c:v>
                </c:pt>
                <c:pt idx="9024">
                  <c:v>382.48507999999998</c:v>
                </c:pt>
                <c:pt idx="9025">
                  <c:v>382.57506999999998</c:v>
                </c:pt>
                <c:pt idx="9026">
                  <c:v>382.66025999999999</c:v>
                </c:pt>
                <c:pt idx="9027">
                  <c:v>382.77426000000003</c:v>
                </c:pt>
                <c:pt idx="9028">
                  <c:v>382.92424</c:v>
                </c:pt>
                <c:pt idx="9029">
                  <c:v>383.05023999999997</c:v>
                </c:pt>
                <c:pt idx="9030">
                  <c:v>383.14742999999999</c:v>
                </c:pt>
                <c:pt idx="9031">
                  <c:v>383.26141999999999</c:v>
                </c:pt>
                <c:pt idx="9032">
                  <c:v>383.37061</c:v>
                </c:pt>
                <c:pt idx="9033">
                  <c:v>383.50979999999998</c:v>
                </c:pt>
                <c:pt idx="9034">
                  <c:v>383.65499</c:v>
                </c:pt>
                <c:pt idx="9035">
                  <c:v>383.72458999999998</c:v>
                </c:pt>
                <c:pt idx="9036">
                  <c:v>383.80858000000001</c:v>
                </c:pt>
                <c:pt idx="9037">
                  <c:v>383.91417000000001</c:v>
                </c:pt>
                <c:pt idx="9038">
                  <c:v>384.07136000000003</c:v>
                </c:pt>
                <c:pt idx="9039">
                  <c:v>384.17335000000003</c:v>
                </c:pt>
                <c:pt idx="9040">
                  <c:v>384.27654999999999</c:v>
                </c:pt>
                <c:pt idx="9041">
                  <c:v>384.35694000000001</c:v>
                </c:pt>
                <c:pt idx="9042">
                  <c:v>384.50213000000002</c:v>
                </c:pt>
                <c:pt idx="9043">
                  <c:v>384.64492000000001</c:v>
                </c:pt>
                <c:pt idx="9044">
                  <c:v>384.77091000000001</c:v>
                </c:pt>
                <c:pt idx="9045">
                  <c:v>384.84769999999997</c:v>
                </c:pt>
                <c:pt idx="9046">
                  <c:v>384.93529999999998</c:v>
                </c:pt>
                <c:pt idx="9047">
                  <c:v>385.08289000000002</c:v>
                </c:pt>
                <c:pt idx="9048">
                  <c:v>385.21967999999998</c:v>
                </c:pt>
                <c:pt idx="9049">
                  <c:v>385.33127000000002</c:v>
                </c:pt>
                <c:pt idx="9050">
                  <c:v>385.42606000000001</c:v>
                </c:pt>
                <c:pt idx="9051">
                  <c:v>385.53165000000001</c:v>
                </c:pt>
                <c:pt idx="9052">
                  <c:v>385.66003999999998</c:v>
                </c:pt>
                <c:pt idx="9053">
                  <c:v>385.81723</c:v>
                </c:pt>
                <c:pt idx="9054">
                  <c:v>385.93482</c:v>
                </c:pt>
                <c:pt idx="9055">
                  <c:v>386.02122000000003</c:v>
                </c:pt>
                <c:pt idx="9056">
                  <c:v>386.10041000000001</c:v>
                </c:pt>
                <c:pt idx="9057">
                  <c:v>386.24919999999997</c:v>
                </c:pt>
                <c:pt idx="9058">
                  <c:v>386.38238999999999</c:v>
                </c:pt>
                <c:pt idx="9059">
                  <c:v>386.47358000000003</c:v>
                </c:pt>
                <c:pt idx="9060">
                  <c:v>386.57198</c:v>
                </c:pt>
                <c:pt idx="9061">
                  <c:v>386.67397</c:v>
                </c:pt>
                <c:pt idx="9062">
                  <c:v>386.80356</c:v>
                </c:pt>
                <c:pt idx="9063">
                  <c:v>386.94394999999997</c:v>
                </c:pt>
                <c:pt idx="9064">
                  <c:v>387.07114000000001</c:v>
                </c:pt>
                <c:pt idx="9065">
                  <c:v>387.15512999999999</c:v>
                </c:pt>
                <c:pt idx="9066">
                  <c:v>387.27152000000001</c:v>
                </c:pt>
                <c:pt idx="9067">
                  <c:v>387.39391999999998</c:v>
                </c:pt>
                <c:pt idx="9068">
                  <c:v>387.51031</c:v>
                </c:pt>
                <c:pt idx="9069">
                  <c:v>387.6003</c:v>
                </c:pt>
                <c:pt idx="9070">
                  <c:v>387.68788999999998</c:v>
                </c:pt>
                <c:pt idx="9071">
                  <c:v>387.82227999999998</c:v>
                </c:pt>
                <c:pt idx="9072">
                  <c:v>387.96386999999999</c:v>
                </c:pt>
                <c:pt idx="9073">
                  <c:v>388.07427000000001</c:v>
                </c:pt>
                <c:pt idx="9074">
                  <c:v>388.16786000000002</c:v>
                </c:pt>
                <c:pt idx="9075">
                  <c:v>388.26625000000001</c:v>
                </c:pt>
                <c:pt idx="9076">
                  <c:v>388.41144000000003</c:v>
                </c:pt>
                <c:pt idx="9077">
                  <c:v>388.54583000000002</c:v>
                </c:pt>
                <c:pt idx="9078">
                  <c:v>388.64182</c:v>
                </c:pt>
                <c:pt idx="9079">
                  <c:v>388.72822000000002</c:v>
                </c:pt>
                <c:pt idx="9080">
                  <c:v>388.84460999999999</c:v>
                </c:pt>
                <c:pt idx="9081">
                  <c:v>388.97899999999998</c:v>
                </c:pt>
                <c:pt idx="9082">
                  <c:v>389.12299000000002</c:v>
                </c:pt>
                <c:pt idx="9083">
                  <c:v>389.22138000000001</c:v>
                </c:pt>
                <c:pt idx="9084">
                  <c:v>389.24777999999998</c:v>
                </c:pt>
                <c:pt idx="9085">
                  <c:v>389.27897999999999</c:v>
                </c:pt>
                <c:pt idx="9086">
                  <c:v>389.40377000000001</c:v>
                </c:pt>
                <c:pt idx="9087">
                  <c:v>389.52976000000001</c:v>
                </c:pt>
                <c:pt idx="9088">
                  <c:v>389.62695000000002</c:v>
                </c:pt>
                <c:pt idx="9089">
                  <c:v>389.71575000000001</c:v>
                </c:pt>
                <c:pt idx="9090">
                  <c:v>389.82134000000002</c:v>
                </c:pt>
                <c:pt idx="9091">
                  <c:v>389.95213000000001</c:v>
                </c:pt>
                <c:pt idx="9092">
                  <c:v>390.07691999999997</c:v>
                </c:pt>
                <c:pt idx="9093">
                  <c:v>390.17531000000002</c:v>
                </c:pt>
                <c:pt idx="9094">
                  <c:v>390.27010000000001</c:v>
                </c:pt>
                <c:pt idx="9095">
                  <c:v>390.41048999999998</c:v>
                </c:pt>
                <c:pt idx="9096">
                  <c:v>390.53888000000001</c:v>
                </c:pt>
                <c:pt idx="9097">
                  <c:v>390.68286999999998</c:v>
                </c:pt>
                <c:pt idx="9098">
                  <c:v>390.75006999999999</c:v>
                </c:pt>
                <c:pt idx="9099">
                  <c:v>390.85446000000002</c:v>
                </c:pt>
                <c:pt idx="9100">
                  <c:v>390.96845000000002</c:v>
                </c:pt>
                <c:pt idx="9101">
                  <c:v>391.08244000000002</c:v>
                </c:pt>
                <c:pt idx="9102">
                  <c:v>391.24563000000001</c:v>
                </c:pt>
                <c:pt idx="9103">
                  <c:v>391.30682999999999</c:v>
                </c:pt>
                <c:pt idx="9104">
                  <c:v>391.41361999999998</c:v>
                </c:pt>
                <c:pt idx="9105">
                  <c:v>391.56601000000001</c:v>
                </c:pt>
                <c:pt idx="9106">
                  <c:v>391.7088</c:v>
                </c:pt>
                <c:pt idx="9107">
                  <c:v>391.80358999999999</c:v>
                </c:pt>
                <c:pt idx="9108">
                  <c:v>391.90197999999998</c:v>
                </c:pt>
                <c:pt idx="9109">
                  <c:v>392.01357999999999</c:v>
                </c:pt>
                <c:pt idx="9110">
                  <c:v>392.14917000000003</c:v>
                </c:pt>
                <c:pt idx="9111">
                  <c:v>392.27276000000001</c:v>
                </c:pt>
                <c:pt idx="9112">
                  <c:v>392.38914999999997</c:v>
                </c:pt>
                <c:pt idx="9113">
                  <c:v>392.47913999999997</c:v>
                </c:pt>
                <c:pt idx="9114">
                  <c:v>392.58472999999998</c:v>
                </c:pt>
                <c:pt idx="9115">
                  <c:v>392.69992999999999</c:v>
                </c:pt>
                <c:pt idx="9116">
                  <c:v>392.87270999999998</c:v>
                </c:pt>
                <c:pt idx="9117">
                  <c:v>392.97471000000002</c:v>
                </c:pt>
                <c:pt idx="9118">
                  <c:v>393.08269999999999</c:v>
                </c:pt>
                <c:pt idx="9119">
                  <c:v>393.19909000000001</c:v>
                </c:pt>
                <c:pt idx="9120">
                  <c:v>393.33107999999999</c:v>
                </c:pt>
                <c:pt idx="9121">
                  <c:v>393.46066999999999</c:v>
                </c:pt>
                <c:pt idx="9122">
                  <c:v>393.55185999999998</c:v>
                </c:pt>
                <c:pt idx="9123">
                  <c:v>393.64066000000003</c:v>
                </c:pt>
                <c:pt idx="9124">
                  <c:v>393.74504999999999</c:v>
                </c:pt>
                <c:pt idx="9125">
                  <c:v>393.88303999999999</c:v>
                </c:pt>
                <c:pt idx="9126">
                  <c:v>393.99103000000002</c:v>
                </c:pt>
                <c:pt idx="9127">
                  <c:v>394.10502000000002</c:v>
                </c:pt>
                <c:pt idx="9128">
                  <c:v>394.19502</c:v>
                </c:pt>
                <c:pt idx="9129">
                  <c:v>394.3426</c:v>
                </c:pt>
                <c:pt idx="9130">
                  <c:v>394.47460000000001</c:v>
                </c:pt>
                <c:pt idx="9131">
                  <c:v>394.58739000000003</c:v>
                </c:pt>
                <c:pt idx="9132">
                  <c:v>394.66417999999999</c:v>
                </c:pt>
                <c:pt idx="9133">
                  <c:v>394.75657000000001</c:v>
                </c:pt>
                <c:pt idx="9134">
                  <c:v>394.89936</c:v>
                </c:pt>
                <c:pt idx="9135">
                  <c:v>395.06135</c:v>
                </c:pt>
                <c:pt idx="9136">
                  <c:v>395.16933999999998</c:v>
                </c:pt>
                <c:pt idx="9137">
                  <c:v>395.26533999999998</c:v>
                </c:pt>
                <c:pt idx="9138">
                  <c:v>395.37452999999999</c:v>
                </c:pt>
                <c:pt idx="9139">
                  <c:v>395.51972000000001</c:v>
                </c:pt>
                <c:pt idx="9140">
                  <c:v>395.62171000000001</c:v>
                </c:pt>
                <c:pt idx="9141">
                  <c:v>395.73570000000001</c:v>
                </c:pt>
                <c:pt idx="9142">
                  <c:v>395.8329</c:v>
                </c:pt>
                <c:pt idx="9143">
                  <c:v>395.93009000000001</c:v>
                </c:pt>
                <c:pt idx="9144">
                  <c:v>396.06688000000003</c:v>
                </c:pt>
                <c:pt idx="9145">
                  <c:v>396.18927000000002</c:v>
                </c:pt>
                <c:pt idx="9146">
                  <c:v>396.27805999999998</c:v>
                </c:pt>
                <c:pt idx="9147">
                  <c:v>396.37765999999999</c:v>
                </c:pt>
                <c:pt idx="9148">
                  <c:v>396.49045000000001</c:v>
                </c:pt>
                <c:pt idx="9149">
                  <c:v>396.61284000000001</c:v>
                </c:pt>
                <c:pt idx="9150">
                  <c:v>396.75923</c:v>
                </c:pt>
                <c:pt idx="9151">
                  <c:v>396.84082000000001</c:v>
                </c:pt>
                <c:pt idx="9152">
                  <c:v>396.92002000000002</c:v>
                </c:pt>
                <c:pt idx="9153">
                  <c:v>397.04721000000001</c:v>
                </c:pt>
                <c:pt idx="9154">
                  <c:v>397.18759999999997</c:v>
                </c:pt>
                <c:pt idx="9155">
                  <c:v>397.31238999999999</c:v>
                </c:pt>
                <c:pt idx="9156">
                  <c:v>397.39998000000003</c:v>
                </c:pt>
                <c:pt idx="9157">
                  <c:v>397.50317000000001</c:v>
                </c:pt>
                <c:pt idx="9158">
                  <c:v>397.63515999999998</c:v>
                </c:pt>
                <c:pt idx="9159">
                  <c:v>397.74554999999998</c:v>
                </c:pt>
                <c:pt idx="9160">
                  <c:v>397.90634</c:v>
                </c:pt>
                <c:pt idx="9161">
                  <c:v>397.96154000000001</c:v>
                </c:pt>
                <c:pt idx="9162">
                  <c:v>398.05032999999997</c:v>
                </c:pt>
                <c:pt idx="9163">
                  <c:v>398.20391999999998</c:v>
                </c:pt>
                <c:pt idx="9164">
                  <c:v>398.32751000000002</c:v>
                </c:pt>
                <c:pt idx="9165">
                  <c:v>398.42590000000001</c:v>
                </c:pt>
                <c:pt idx="9166">
                  <c:v>398.5351</c:v>
                </c:pt>
                <c:pt idx="9167">
                  <c:v>398.66708999999997</c:v>
                </c:pt>
                <c:pt idx="9168">
                  <c:v>398.78588000000002</c:v>
                </c:pt>
                <c:pt idx="9169">
                  <c:v>398.90586999999999</c:v>
                </c:pt>
                <c:pt idx="9170">
                  <c:v>399.03546</c:v>
                </c:pt>
                <c:pt idx="9171">
                  <c:v>399.13265000000001</c:v>
                </c:pt>
                <c:pt idx="9172">
                  <c:v>399.19864999999999</c:v>
                </c:pt>
                <c:pt idx="9173">
                  <c:v>399.36903999999998</c:v>
                </c:pt>
                <c:pt idx="9174">
                  <c:v>399.50342999999998</c:v>
                </c:pt>
                <c:pt idx="9175">
                  <c:v>399.59462000000002</c:v>
                </c:pt>
                <c:pt idx="9176">
                  <c:v>399.68581</c:v>
                </c:pt>
                <c:pt idx="9177">
                  <c:v>399.81299999999999</c:v>
                </c:pt>
                <c:pt idx="9178">
                  <c:v>399.95339000000001</c:v>
                </c:pt>
                <c:pt idx="9179">
                  <c:v>400.08177999999998</c:v>
                </c:pt>
                <c:pt idx="9180">
                  <c:v>400.17178000000001</c:v>
                </c:pt>
                <c:pt idx="9181">
                  <c:v>400.27256999999997</c:v>
                </c:pt>
                <c:pt idx="9182">
                  <c:v>400.39616000000001</c:v>
                </c:pt>
                <c:pt idx="9183">
                  <c:v>400.52814999999998</c:v>
                </c:pt>
                <c:pt idx="9184">
                  <c:v>400.66374000000002</c:v>
                </c:pt>
                <c:pt idx="9185">
                  <c:v>400.75373000000002</c:v>
                </c:pt>
                <c:pt idx="9186">
                  <c:v>400.85212999999999</c:v>
                </c:pt>
                <c:pt idx="9187">
                  <c:v>400.96132</c:v>
                </c:pt>
                <c:pt idx="9188">
                  <c:v>401.08971000000003</c:v>
                </c:pt>
                <c:pt idx="9189">
                  <c:v>401.22649999999999</c:v>
                </c:pt>
                <c:pt idx="9190">
                  <c:v>401.29608999999999</c:v>
                </c:pt>
                <c:pt idx="9191">
                  <c:v>401.40168999999997</c:v>
                </c:pt>
                <c:pt idx="9192">
                  <c:v>401.55167</c:v>
                </c:pt>
                <c:pt idx="9193">
                  <c:v>401.68725999999998</c:v>
                </c:pt>
                <c:pt idx="9194">
                  <c:v>401.82285000000002</c:v>
                </c:pt>
                <c:pt idx="9195">
                  <c:v>401.89125000000001</c:v>
                </c:pt>
                <c:pt idx="9196">
                  <c:v>402.00644</c:v>
                </c:pt>
                <c:pt idx="9197">
                  <c:v>402.13483000000002</c:v>
                </c:pt>
                <c:pt idx="9198">
                  <c:v>402.27521999999999</c:v>
                </c:pt>
                <c:pt idx="9199">
                  <c:v>402.40120999999999</c:v>
                </c:pt>
                <c:pt idx="9200">
                  <c:v>402.46600999999998</c:v>
                </c:pt>
                <c:pt idx="9201">
                  <c:v>402.56799999999998</c:v>
                </c:pt>
                <c:pt idx="9202">
                  <c:v>402.73239000000001</c:v>
                </c:pt>
                <c:pt idx="9203">
                  <c:v>402.86678000000001</c:v>
                </c:pt>
                <c:pt idx="9204">
                  <c:v>402.95796999999999</c:v>
                </c:pt>
                <c:pt idx="9205">
                  <c:v>403.03476999999998</c:v>
                </c:pt>
                <c:pt idx="9206">
                  <c:v>403.17156</c:v>
                </c:pt>
                <c:pt idx="9207">
                  <c:v>403.28674999999998</c:v>
                </c:pt>
                <c:pt idx="9208">
                  <c:v>403.43194</c:v>
                </c:pt>
                <c:pt idx="9209">
                  <c:v>403.57112999999998</c:v>
                </c:pt>
                <c:pt idx="9210">
                  <c:v>403.63472000000002</c:v>
                </c:pt>
                <c:pt idx="9211">
                  <c:v>403.74871000000002</c:v>
                </c:pt>
                <c:pt idx="9212">
                  <c:v>403.9119</c:v>
                </c:pt>
                <c:pt idx="9213">
                  <c:v>404.06189000000001</c:v>
                </c:pt>
                <c:pt idx="9214">
                  <c:v>404.13988000000001</c:v>
                </c:pt>
                <c:pt idx="9215">
                  <c:v>404.23588000000001</c:v>
                </c:pt>
                <c:pt idx="9216">
                  <c:v>404.37387000000001</c:v>
                </c:pt>
                <c:pt idx="9217">
                  <c:v>404.50225999999998</c:v>
                </c:pt>
                <c:pt idx="9218">
                  <c:v>404.62824999999998</c:v>
                </c:pt>
                <c:pt idx="9219">
                  <c:v>404.71944000000002</c:v>
                </c:pt>
                <c:pt idx="9220">
                  <c:v>404.81063999999998</c:v>
                </c:pt>
                <c:pt idx="9221">
                  <c:v>404.96181999999999</c:v>
                </c:pt>
                <c:pt idx="9222">
                  <c:v>405.10701</c:v>
                </c:pt>
                <c:pt idx="9223">
                  <c:v>405.24259999999998</c:v>
                </c:pt>
                <c:pt idx="9224">
                  <c:v>405.32659999999998</c:v>
                </c:pt>
                <c:pt idx="9225">
                  <c:v>405.41658999999999</c:v>
                </c:pt>
                <c:pt idx="9226">
                  <c:v>405.54378000000003</c:v>
                </c:pt>
                <c:pt idx="9227">
                  <c:v>405.69137000000001</c:v>
                </c:pt>
                <c:pt idx="9228">
                  <c:v>405.81256000000002</c:v>
                </c:pt>
                <c:pt idx="9229">
                  <c:v>405.89776000000001</c:v>
                </c:pt>
                <c:pt idx="9230">
                  <c:v>405.99135000000001</c:v>
                </c:pt>
                <c:pt idx="9231">
                  <c:v>406.13533999999999</c:v>
                </c:pt>
                <c:pt idx="9232">
                  <c:v>406.25292999999999</c:v>
                </c:pt>
                <c:pt idx="9233">
                  <c:v>406.37652000000003</c:v>
                </c:pt>
                <c:pt idx="9234">
                  <c:v>406.48811000000001</c:v>
                </c:pt>
                <c:pt idx="9235">
                  <c:v>406.60570000000001</c:v>
                </c:pt>
                <c:pt idx="9236">
                  <c:v>406.72928999999999</c:v>
                </c:pt>
                <c:pt idx="9237">
                  <c:v>406.86128000000002</c:v>
                </c:pt>
                <c:pt idx="9238">
                  <c:v>406.97167999999999</c:v>
                </c:pt>
                <c:pt idx="9239">
                  <c:v>407.04966999999999</c:v>
                </c:pt>
                <c:pt idx="9240">
                  <c:v>407.16365999999999</c:v>
                </c:pt>
                <c:pt idx="9241">
                  <c:v>407.31844999999998</c:v>
                </c:pt>
                <c:pt idx="9242">
                  <c:v>407.43364000000003</c:v>
                </c:pt>
                <c:pt idx="9243">
                  <c:v>407.52724000000001</c:v>
                </c:pt>
                <c:pt idx="9244">
                  <c:v>407.60883000000001</c:v>
                </c:pt>
                <c:pt idx="9245">
                  <c:v>407.74441999999999</c:v>
                </c:pt>
                <c:pt idx="9246">
                  <c:v>407.87040999999999</c:v>
                </c:pt>
                <c:pt idx="9247">
                  <c:v>408.02519999999998</c:v>
                </c:pt>
                <c:pt idx="9248">
                  <c:v>408.10559000000001</c:v>
                </c:pt>
                <c:pt idx="9249">
                  <c:v>408.19078999999999</c:v>
                </c:pt>
                <c:pt idx="9250">
                  <c:v>408.32637999999997</c:v>
                </c:pt>
                <c:pt idx="9251">
                  <c:v>408.48716000000002</c:v>
                </c:pt>
                <c:pt idx="9252">
                  <c:v>408.59276</c:v>
                </c:pt>
                <c:pt idx="9253">
                  <c:v>408.68394999999998</c:v>
                </c:pt>
                <c:pt idx="9254">
                  <c:v>408.79793999999998</c:v>
                </c:pt>
                <c:pt idx="9255">
                  <c:v>408.93952999999999</c:v>
                </c:pt>
                <c:pt idx="9256">
                  <c:v>409.05232000000001</c:v>
                </c:pt>
                <c:pt idx="9257">
                  <c:v>409.18551000000002</c:v>
                </c:pt>
                <c:pt idx="9258">
                  <c:v>409.26830999999999</c:v>
                </c:pt>
                <c:pt idx="9259">
                  <c:v>409.37509999999997</c:v>
                </c:pt>
                <c:pt idx="9260">
                  <c:v>409.51909000000001</c:v>
                </c:pt>
                <c:pt idx="9261">
                  <c:v>409.66428000000002</c:v>
                </c:pt>
                <c:pt idx="9262">
                  <c:v>409.75067000000001</c:v>
                </c:pt>
                <c:pt idx="9263">
                  <c:v>409.84906000000001</c:v>
                </c:pt>
                <c:pt idx="9264">
                  <c:v>409.94506000000001</c:v>
                </c:pt>
                <c:pt idx="9265">
                  <c:v>410.10464999999999</c:v>
                </c:pt>
                <c:pt idx="9266">
                  <c:v>410.24864000000002</c:v>
                </c:pt>
                <c:pt idx="9267">
                  <c:v>410.35663</c:v>
                </c:pt>
                <c:pt idx="9268">
                  <c:v>410.44542000000001</c:v>
                </c:pt>
                <c:pt idx="9269">
                  <c:v>410.52462000000003</c:v>
                </c:pt>
                <c:pt idx="9270">
                  <c:v>410.67700000000002</c:v>
                </c:pt>
                <c:pt idx="9271">
                  <c:v>410.82459</c:v>
                </c:pt>
                <c:pt idx="9272">
                  <c:v>410.91699</c:v>
                </c:pt>
                <c:pt idx="9273">
                  <c:v>410.99257999999998</c:v>
                </c:pt>
                <c:pt idx="9274">
                  <c:v>411.10536999999999</c:v>
                </c:pt>
                <c:pt idx="9275">
                  <c:v>411.25056000000001</c:v>
                </c:pt>
                <c:pt idx="9276">
                  <c:v>411.41255000000001</c:v>
                </c:pt>
                <c:pt idx="9277">
                  <c:v>411.49534</c:v>
                </c:pt>
                <c:pt idx="9278">
                  <c:v>411.56374</c:v>
                </c:pt>
                <c:pt idx="9279">
                  <c:v>411.70053000000001</c:v>
                </c:pt>
                <c:pt idx="9280">
                  <c:v>411.85052000000002</c:v>
                </c:pt>
                <c:pt idx="9281">
                  <c:v>411.97530999999998</c:v>
                </c:pt>
                <c:pt idx="9282">
                  <c:v>412.06290000000001</c:v>
                </c:pt>
                <c:pt idx="9283">
                  <c:v>412.17689000000001</c:v>
                </c:pt>
                <c:pt idx="9284">
                  <c:v>412.29687999999999</c:v>
                </c:pt>
                <c:pt idx="9285">
                  <c:v>412.44207</c:v>
                </c:pt>
                <c:pt idx="9286">
                  <c:v>412.59086000000002</c:v>
                </c:pt>
                <c:pt idx="9287">
                  <c:v>412.68565999999998</c:v>
                </c:pt>
                <c:pt idx="9288">
                  <c:v>412.76125000000002</c:v>
                </c:pt>
                <c:pt idx="9289">
                  <c:v>412.90523999999999</c:v>
                </c:pt>
                <c:pt idx="9290">
                  <c:v>413.02283</c:v>
                </c:pt>
                <c:pt idx="9291">
                  <c:v>413.15602000000001</c:v>
                </c:pt>
                <c:pt idx="9292">
                  <c:v>413.24840999999998</c:v>
                </c:pt>
                <c:pt idx="9293">
                  <c:v>413.33361000000002</c:v>
                </c:pt>
                <c:pt idx="9294">
                  <c:v>413.47039999999998</c:v>
                </c:pt>
                <c:pt idx="9295">
                  <c:v>413.61439000000001</c:v>
                </c:pt>
                <c:pt idx="9296">
                  <c:v>413.75117999999998</c:v>
                </c:pt>
                <c:pt idx="9297">
                  <c:v>413.83996999999999</c:v>
                </c:pt>
                <c:pt idx="9298">
                  <c:v>413.96235999999999</c:v>
                </c:pt>
                <c:pt idx="9299">
                  <c:v>414.07035000000002</c:v>
                </c:pt>
                <c:pt idx="9300">
                  <c:v>414.20834000000002</c:v>
                </c:pt>
                <c:pt idx="9301">
                  <c:v>414.29953999999998</c:v>
                </c:pt>
                <c:pt idx="9302">
                  <c:v>414.40512999999999</c:v>
                </c:pt>
                <c:pt idx="9303">
                  <c:v>414.50232</c:v>
                </c:pt>
                <c:pt idx="9304">
                  <c:v>414.62351000000001</c:v>
                </c:pt>
                <c:pt idx="9305">
                  <c:v>414.7783</c:v>
                </c:pt>
                <c:pt idx="9306">
                  <c:v>414.86590000000001</c:v>
                </c:pt>
                <c:pt idx="9307">
                  <c:v>414.98829000000001</c:v>
                </c:pt>
                <c:pt idx="9308">
                  <c:v>415.09987999999998</c:v>
                </c:pt>
                <c:pt idx="9309">
                  <c:v>415.23426999999998</c:v>
                </c:pt>
                <c:pt idx="9310">
                  <c:v>415.38905999999997</c:v>
                </c:pt>
                <c:pt idx="9311">
                  <c:v>415.49585000000002</c:v>
                </c:pt>
                <c:pt idx="9312">
                  <c:v>415.59663999999998</c:v>
                </c:pt>
                <c:pt idx="9313">
                  <c:v>415.70222999999999</c:v>
                </c:pt>
                <c:pt idx="9314">
                  <c:v>415.83782000000002</c:v>
                </c:pt>
                <c:pt idx="9315">
                  <c:v>415.97221000000002</c:v>
                </c:pt>
                <c:pt idx="9316">
                  <c:v>416.05860999999999</c:v>
                </c:pt>
                <c:pt idx="9317">
                  <c:v>416.15219999999999</c:v>
                </c:pt>
                <c:pt idx="9318">
                  <c:v>416.29498999999998</c:v>
                </c:pt>
                <c:pt idx="9319">
                  <c:v>416.43297999999999</c:v>
                </c:pt>
                <c:pt idx="9320">
                  <c:v>416.54336999999998</c:v>
                </c:pt>
                <c:pt idx="9321">
                  <c:v>416.64296999999999</c:v>
                </c:pt>
                <c:pt idx="9322">
                  <c:v>416.75695999999999</c:v>
                </c:pt>
                <c:pt idx="9323">
                  <c:v>416.90575000000001</c:v>
                </c:pt>
                <c:pt idx="9324">
                  <c:v>417.03174000000001</c:v>
                </c:pt>
                <c:pt idx="9325">
                  <c:v>417.16732999999999</c:v>
                </c:pt>
                <c:pt idx="9326">
                  <c:v>417.25011999999998</c:v>
                </c:pt>
                <c:pt idx="9327">
                  <c:v>417.35811000000001</c:v>
                </c:pt>
                <c:pt idx="9328">
                  <c:v>417.49369999999999</c:v>
                </c:pt>
                <c:pt idx="9329">
                  <c:v>417.63648999999998</c:v>
                </c:pt>
                <c:pt idx="9330">
                  <c:v>417.73009000000002</c:v>
                </c:pt>
                <c:pt idx="9331">
                  <c:v>417.81288000000001</c:v>
                </c:pt>
                <c:pt idx="9332">
                  <c:v>417.91847000000001</c:v>
                </c:pt>
                <c:pt idx="9333">
                  <c:v>418.05525999999998</c:v>
                </c:pt>
                <c:pt idx="9334">
                  <c:v>418.18484999999998</c:v>
                </c:pt>
                <c:pt idx="9335">
                  <c:v>418.31083999999998</c:v>
                </c:pt>
                <c:pt idx="9336">
                  <c:v>418.38643999999999</c:v>
                </c:pt>
                <c:pt idx="9337">
                  <c:v>418.50162999999998</c:v>
                </c:pt>
                <c:pt idx="9338">
                  <c:v>418.62281999999999</c:v>
                </c:pt>
                <c:pt idx="9339">
                  <c:v>418.76681000000002</c:v>
                </c:pt>
                <c:pt idx="9340">
                  <c:v>418.88319999999999</c:v>
                </c:pt>
                <c:pt idx="9341">
                  <c:v>418.98158999999998</c:v>
                </c:pt>
                <c:pt idx="9342">
                  <c:v>419.10638</c:v>
                </c:pt>
                <c:pt idx="9343">
                  <c:v>419.22278</c:v>
                </c:pt>
                <c:pt idx="9344">
                  <c:v>419.37276000000003</c:v>
                </c:pt>
                <c:pt idx="9345">
                  <c:v>419.46276</c:v>
                </c:pt>
                <c:pt idx="9346">
                  <c:v>419.54795000000001</c:v>
                </c:pt>
                <c:pt idx="9347">
                  <c:v>419.70154000000002</c:v>
                </c:pt>
                <c:pt idx="9348">
                  <c:v>419.83112999999997</c:v>
                </c:pt>
                <c:pt idx="9349">
                  <c:v>419.95711999999997</c:v>
                </c:pt>
                <c:pt idx="9350">
                  <c:v>420.07711</c:v>
                </c:pt>
                <c:pt idx="9351">
                  <c:v>420.17550999999997</c:v>
                </c:pt>
                <c:pt idx="9352">
                  <c:v>420.29790000000003</c:v>
                </c:pt>
                <c:pt idx="9353">
                  <c:v>420.42388999999997</c:v>
                </c:pt>
                <c:pt idx="9354">
                  <c:v>420.57387999999997</c:v>
                </c:pt>
                <c:pt idx="9355">
                  <c:v>420.64947000000001</c:v>
                </c:pt>
                <c:pt idx="9356">
                  <c:v>420.75265999999999</c:v>
                </c:pt>
                <c:pt idx="9357">
                  <c:v>420.89425</c:v>
                </c:pt>
                <c:pt idx="9358">
                  <c:v>421.02384000000001</c:v>
                </c:pt>
                <c:pt idx="9359">
                  <c:v>421.13423</c:v>
                </c:pt>
                <c:pt idx="9360">
                  <c:v>421.24223000000001</c:v>
                </c:pt>
                <c:pt idx="9361">
                  <c:v>421.35381999999998</c:v>
                </c:pt>
                <c:pt idx="9362">
                  <c:v>421.47260999999997</c:v>
                </c:pt>
                <c:pt idx="9363">
                  <c:v>421.62259999999998</c:v>
                </c:pt>
                <c:pt idx="9364">
                  <c:v>421.72939000000002</c:v>
                </c:pt>
                <c:pt idx="9365">
                  <c:v>421.82898</c:v>
                </c:pt>
                <c:pt idx="9366">
                  <c:v>421.95737000000003</c:v>
                </c:pt>
                <c:pt idx="9367">
                  <c:v>422.10975999999999</c:v>
                </c:pt>
                <c:pt idx="9368">
                  <c:v>422.24414999999999</c:v>
                </c:pt>
                <c:pt idx="9369">
                  <c:v>422.34615000000002</c:v>
                </c:pt>
                <c:pt idx="9370">
                  <c:v>422.45654000000002</c:v>
                </c:pt>
                <c:pt idx="9371">
                  <c:v>422.57173</c:v>
                </c:pt>
                <c:pt idx="9372">
                  <c:v>422.68572</c:v>
                </c:pt>
                <c:pt idx="9373">
                  <c:v>422.82011</c:v>
                </c:pt>
                <c:pt idx="9374">
                  <c:v>422.89571000000001</c:v>
                </c:pt>
                <c:pt idx="9375">
                  <c:v>422.9821</c:v>
                </c:pt>
                <c:pt idx="9376">
                  <c:v>423.12729000000002</c:v>
                </c:pt>
                <c:pt idx="9377">
                  <c:v>423.25808000000001</c:v>
                </c:pt>
                <c:pt idx="9378">
                  <c:v>423.40087</c:v>
                </c:pt>
                <c:pt idx="9379">
                  <c:v>423.48725999999999</c:v>
                </c:pt>
                <c:pt idx="9380">
                  <c:v>423.57486</c:v>
                </c:pt>
                <c:pt idx="9381">
                  <c:v>423.73444000000001</c:v>
                </c:pt>
                <c:pt idx="9382">
                  <c:v>423.85324000000003</c:v>
                </c:pt>
                <c:pt idx="9383">
                  <c:v>424.01522</c:v>
                </c:pt>
                <c:pt idx="9384">
                  <c:v>424.08362</c:v>
                </c:pt>
                <c:pt idx="9385">
                  <c:v>424.20001000000002</c:v>
                </c:pt>
                <c:pt idx="9386">
                  <c:v>424.33440000000002</c:v>
                </c:pt>
                <c:pt idx="9387">
                  <c:v>424.47599000000002</c:v>
                </c:pt>
                <c:pt idx="9388">
                  <c:v>424.58157999999997</c:v>
                </c:pt>
                <c:pt idx="9389">
                  <c:v>424.69556999999998</c:v>
                </c:pt>
                <c:pt idx="9390">
                  <c:v>424.78557000000001</c:v>
                </c:pt>
                <c:pt idx="9391">
                  <c:v>424.91876000000002</c:v>
                </c:pt>
                <c:pt idx="9392">
                  <c:v>425.07234999999997</c:v>
                </c:pt>
                <c:pt idx="9393">
                  <c:v>425.17914000000002</c:v>
                </c:pt>
                <c:pt idx="9394">
                  <c:v>425.27033</c:v>
                </c:pt>
                <c:pt idx="9395">
                  <c:v>425.36991999999998</c:v>
                </c:pt>
                <c:pt idx="9396">
                  <c:v>425.54631000000001</c:v>
                </c:pt>
                <c:pt idx="9397">
                  <c:v>425.67590000000001</c:v>
                </c:pt>
                <c:pt idx="9398">
                  <c:v>425.75630000000001</c:v>
                </c:pt>
                <c:pt idx="9399">
                  <c:v>425.86428999999998</c:v>
                </c:pt>
                <c:pt idx="9400">
                  <c:v>425.97228000000001</c:v>
                </c:pt>
                <c:pt idx="9401">
                  <c:v>426.10307</c:v>
                </c:pt>
                <c:pt idx="9402">
                  <c:v>426.26265999999998</c:v>
                </c:pt>
                <c:pt idx="9403">
                  <c:v>426.35624999999999</c:v>
                </c:pt>
                <c:pt idx="9404">
                  <c:v>426.44263999999998</c:v>
                </c:pt>
                <c:pt idx="9405">
                  <c:v>426.57463000000001</c:v>
                </c:pt>
                <c:pt idx="9406">
                  <c:v>426.71382</c:v>
                </c:pt>
                <c:pt idx="9407">
                  <c:v>426.86140999999998</c:v>
                </c:pt>
                <c:pt idx="9408">
                  <c:v>426.95380999999998</c:v>
                </c:pt>
                <c:pt idx="9409">
                  <c:v>427.06659999999999</c:v>
                </c:pt>
                <c:pt idx="9410">
                  <c:v>427.19738999999998</c:v>
                </c:pt>
                <c:pt idx="9411">
                  <c:v>427.33298000000002</c:v>
                </c:pt>
                <c:pt idx="9412">
                  <c:v>427.46857</c:v>
                </c:pt>
                <c:pt idx="9413">
                  <c:v>427.53816</c:v>
                </c:pt>
                <c:pt idx="9414">
                  <c:v>427.64855999999997</c:v>
                </c:pt>
                <c:pt idx="9415">
                  <c:v>427.79374999999999</c:v>
                </c:pt>
                <c:pt idx="9416">
                  <c:v>427.92334</c:v>
                </c:pt>
                <c:pt idx="9417">
                  <c:v>428.03133000000003</c:v>
                </c:pt>
                <c:pt idx="9418">
                  <c:v>428.11532</c:v>
                </c:pt>
                <c:pt idx="9419">
                  <c:v>428.24610999999999</c:v>
                </c:pt>
                <c:pt idx="9420">
                  <c:v>428.38290000000001</c:v>
                </c:pt>
                <c:pt idx="9421">
                  <c:v>428.51969000000003</c:v>
                </c:pt>
                <c:pt idx="9422">
                  <c:v>428.60608999999999</c:v>
                </c:pt>
                <c:pt idx="9423">
                  <c:v>428.71048000000002</c:v>
                </c:pt>
                <c:pt idx="9424">
                  <c:v>428.82567</c:v>
                </c:pt>
                <c:pt idx="9425">
                  <c:v>428.95406000000003</c:v>
                </c:pt>
                <c:pt idx="9426">
                  <c:v>429.10645</c:v>
                </c:pt>
                <c:pt idx="9427">
                  <c:v>429.21084000000002</c:v>
                </c:pt>
                <c:pt idx="9428">
                  <c:v>429.30682999999999</c:v>
                </c:pt>
                <c:pt idx="9429">
                  <c:v>429.41962999999998</c:v>
                </c:pt>
                <c:pt idx="9430">
                  <c:v>429.56961000000001</c:v>
                </c:pt>
                <c:pt idx="9431">
                  <c:v>429.7244</c:v>
                </c:pt>
                <c:pt idx="9432">
                  <c:v>429.8252</c:v>
                </c:pt>
                <c:pt idx="9433">
                  <c:v>429.90199000000001</c:v>
                </c:pt>
                <c:pt idx="9434">
                  <c:v>430.03998000000001</c:v>
                </c:pt>
                <c:pt idx="9435">
                  <c:v>430.20557000000002</c:v>
                </c:pt>
                <c:pt idx="9436">
                  <c:v>430.33035999999998</c:v>
                </c:pt>
                <c:pt idx="9437">
                  <c:v>430.43835000000001</c:v>
                </c:pt>
                <c:pt idx="9438">
                  <c:v>430.51155</c:v>
                </c:pt>
                <c:pt idx="9439">
                  <c:v>430.64954</c:v>
                </c:pt>
                <c:pt idx="9440">
                  <c:v>430.80192</c:v>
                </c:pt>
                <c:pt idx="9441">
                  <c:v>430.91111999999998</c:v>
                </c:pt>
                <c:pt idx="9442">
                  <c:v>430.97591</c:v>
                </c:pt>
                <c:pt idx="9443">
                  <c:v>431.07429999999999</c:v>
                </c:pt>
                <c:pt idx="9444">
                  <c:v>431.21829000000002</c:v>
                </c:pt>
                <c:pt idx="9445">
                  <c:v>431.37187999999998</c:v>
                </c:pt>
                <c:pt idx="9446">
                  <c:v>431.50146999999998</c:v>
                </c:pt>
                <c:pt idx="9447">
                  <c:v>431.58787000000001</c:v>
                </c:pt>
                <c:pt idx="9448">
                  <c:v>431.67666000000003</c:v>
                </c:pt>
                <c:pt idx="9449">
                  <c:v>431.81824999999998</c:v>
                </c:pt>
                <c:pt idx="9450">
                  <c:v>431.94184000000001</c:v>
                </c:pt>
                <c:pt idx="9451">
                  <c:v>432.06303000000003</c:v>
                </c:pt>
                <c:pt idx="9452">
                  <c:v>432.14702999999997</c:v>
                </c:pt>
                <c:pt idx="9453">
                  <c:v>432.26342</c:v>
                </c:pt>
                <c:pt idx="9454">
                  <c:v>432.42660000000001</c:v>
                </c:pt>
                <c:pt idx="9455">
                  <c:v>432.57539000000003</c:v>
                </c:pt>
                <c:pt idx="9456">
                  <c:v>432.68698999999998</c:v>
                </c:pt>
                <c:pt idx="9457">
                  <c:v>432.79257999999999</c:v>
                </c:pt>
                <c:pt idx="9458">
                  <c:v>432.89577000000003</c:v>
                </c:pt>
                <c:pt idx="9459">
                  <c:v>433.03856000000002</c:v>
                </c:pt>
                <c:pt idx="9460">
                  <c:v>433.16815000000003</c:v>
                </c:pt>
                <c:pt idx="9461">
                  <c:v>433.25094000000001</c:v>
                </c:pt>
                <c:pt idx="9462">
                  <c:v>433.33733999999998</c:v>
                </c:pt>
                <c:pt idx="9463">
                  <c:v>433.46573000000001</c:v>
                </c:pt>
                <c:pt idx="9464">
                  <c:v>433.61331999999999</c:v>
                </c:pt>
                <c:pt idx="9465">
                  <c:v>433.73930999999999</c:v>
                </c:pt>
                <c:pt idx="9466">
                  <c:v>433.8329</c:v>
                </c:pt>
                <c:pt idx="9467">
                  <c:v>433.93849</c:v>
                </c:pt>
                <c:pt idx="9468">
                  <c:v>434.07047999999998</c:v>
                </c:pt>
                <c:pt idx="9469">
                  <c:v>434.19287000000003</c:v>
                </c:pt>
                <c:pt idx="9470">
                  <c:v>434.34285999999997</c:v>
                </c:pt>
                <c:pt idx="9471">
                  <c:v>434.45326</c:v>
                </c:pt>
                <c:pt idx="9472">
                  <c:v>434.50844999999998</c:v>
                </c:pt>
                <c:pt idx="9473">
                  <c:v>434.67644000000001</c:v>
                </c:pt>
                <c:pt idx="9474">
                  <c:v>434.81322999999998</c:v>
                </c:pt>
                <c:pt idx="9475">
                  <c:v>434.92002000000002</c:v>
                </c:pt>
                <c:pt idx="9476">
                  <c:v>435.00761</c:v>
                </c:pt>
                <c:pt idx="9477">
                  <c:v>435.12401</c:v>
                </c:pt>
                <c:pt idx="9478">
                  <c:v>435.26799999999997</c:v>
                </c:pt>
                <c:pt idx="9479">
                  <c:v>435.40359000000001</c:v>
                </c:pt>
                <c:pt idx="9480">
                  <c:v>435.52478000000002</c:v>
                </c:pt>
                <c:pt idx="9481">
                  <c:v>435.60996999999998</c:v>
                </c:pt>
                <c:pt idx="9482">
                  <c:v>435.70236</c:v>
                </c:pt>
                <c:pt idx="9483">
                  <c:v>435.88355000000001</c:v>
                </c:pt>
                <c:pt idx="9484">
                  <c:v>436.01674000000003</c:v>
                </c:pt>
                <c:pt idx="9485">
                  <c:v>436.14033000000001</c:v>
                </c:pt>
                <c:pt idx="9486">
                  <c:v>436.23392000000001</c:v>
                </c:pt>
                <c:pt idx="9487">
                  <c:v>436.35271999999998</c:v>
                </c:pt>
                <c:pt idx="9488">
                  <c:v>436.48951</c:v>
                </c:pt>
                <c:pt idx="9489">
                  <c:v>436.6311</c:v>
                </c:pt>
                <c:pt idx="9490">
                  <c:v>436.73788999999999</c:v>
                </c:pt>
                <c:pt idx="9491">
                  <c:v>436.79667999999998</c:v>
                </c:pt>
                <c:pt idx="9492">
                  <c:v>436.91786999999999</c:v>
                </c:pt>
                <c:pt idx="9493">
                  <c:v>437.08586000000003</c:v>
                </c:pt>
                <c:pt idx="9494">
                  <c:v>437.21665000000002</c:v>
                </c:pt>
                <c:pt idx="9495">
                  <c:v>437.35104000000001</c:v>
                </c:pt>
                <c:pt idx="9496">
                  <c:v>437.45542999999998</c:v>
                </c:pt>
                <c:pt idx="9497">
                  <c:v>437.56583000000001</c:v>
                </c:pt>
                <c:pt idx="9498">
                  <c:v>437.74101000000002</c:v>
                </c:pt>
                <c:pt idx="9499">
                  <c:v>437.87299999999999</c:v>
                </c:pt>
                <c:pt idx="9500">
                  <c:v>437.9522</c:v>
                </c:pt>
                <c:pt idx="9501">
                  <c:v>438.01339000000002</c:v>
                </c:pt>
                <c:pt idx="9502">
                  <c:v>438.18977999999998</c:v>
                </c:pt>
                <c:pt idx="9503">
                  <c:v>438.35656999999998</c:v>
                </c:pt>
                <c:pt idx="9504">
                  <c:v>438.47415999999998</c:v>
                </c:pt>
                <c:pt idx="9505">
                  <c:v>438.56414999999998</c:v>
                </c:pt>
                <c:pt idx="9506">
                  <c:v>438.66255000000001</c:v>
                </c:pt>
                <c:pt idx="9507">
                  <c:v>438.81493</c:v>
                </c:pt>
                <c:pt idx="9508">
                  <c:v>438.95411999999999</c:v>
                </c:pt>
                <c:pt idx="9509">
                  <c:v>439.08971000000003</c:v>
                </c:pt>
                <c:pt idx="9510">
                  <c:v>439.18331000000001</c:v>
                </c:pt>
                <c:pt idx="9511">
                  <c:v>439.27089999999998</c:v>
                </c:pt>
                <c:pt idx="9512">
                  <c:v>439.41489000000001</c:v>
                </c:pt>
                <c:pt idx="9513">
                  <c:v>439.58168000000001</c:v>
                </c:pt>
                <c:pt idx="9514">
                  <c:v>439.67167000000001</c:v>
                </c:pt>
                <c:pt idx="9515">
                  <c:v>439.78086000000002</c:v>
                </c:pt>
                <c:pt idx="9516">
                  <c:v>439.88646</c:v>
                </c:pt>
                <c:pt idx="9517">
                  <c:v>440.03645</c:v>
                </c:pt>
                <c:pt idx="9518">
                  <c:v>440.17683</c:v>
                </c:pt>
                <c:pt idx="9519">
                  <c:v>440.29563000000002</c:v>
                </c:pt>
                <c:pt idx="9520">
                  <c:v>440.38682</c:v>
                </c:pt>
                <c:pt idx="9521">
                  <c:v>440.49121000000002</c:v>
                </c:pt>
                <c:pt idx="9522">
                  <c:v>440.65679999999998</c:v>
                </c:pt>
                <c:pt idx="9523">
                  <c:v>440.80439000000001</c:v>
                </c:pt>
                <c:pt idx="9524">
                  <c:v>440.88958000000002</c:v>
                </c:pt>
                <c:pt idx="9525">
                  <c:v>440.97717999999998</c:v>
                </c:pt>
                <c:pt idx="9526">
                  <c:v>441.10797000000002</c:v>
                </c:pt>
                <c:pt idx="9527">
                  <c:v>441.26875000000001</c:v>
                </c:pt>
                <c:pt idx="9528">
                  <c:v>441.42354</c:v>
                </c:pt>
                <c:pt idx="9529">
                  <c:v>441.51233999999999</c:v>
                </c:pt>
                <c:pt idx="9530">
                  <c:v>441.60712999999998</c:v>
                </c:pt>
                <c:pt idx="9531">
                  <c:v>441.75592</c:v>
                </c:pt>
                <c:pt idx="9532">
                  <c:v>441.88911000000002</c:v>
                </c:pt>
                <c:pt idx="9533">
                  <c:v>442.01749999999998</c:v>
                </c:pt>
                <c:pt idx="9534">
                  <c:v>442.11829</c:v>
                </c:pt>
                <c:pt idx="9535">
                  <c:v>442.20229</c:v>
                </c:pt>
                <c:pt idx="9536">
                  <c:v>442.34868</c:v>
                </c:pt>
                <c:pt idx="9537">
                  <c:v>442.48307</c:v>
                </c:pt>
                <c:pt idx="9538">
                  <c:v>442.62106</c:v>
                </c:pt>
                <c:pt idx="9539">
                  <c:v>442.70265000000001</c:v>
                </c:pt>
                <c:pt idx="9540">
                  <c:v>442.82024000000001</c:v>
                </c:pt>
                <c:pt idx="9541">
                  <c:v>442.97143</c:v>
                </c:pt>
                <c:pt idx="9542">
                  <c:v>443.11061999999998</c:v>
                </c:pt>
                <c:pt idx="9543">
                  <c:v>443.19700999999998</c:v>
                </c:pt>
                <c:pt idx="9544">
                  <c:v>443.31819999999999</c:v>
                </c:pt>
                <c:pt idx="9545">
                  <c:v>443.44659000000001</c:v>
                </c:pt>
                <c:pt idx="9546">
                  <c:v>443.57378999999997</c:v>
                </c:pt>
                <c:pt idx="9547">
                  <c:v>443.71656999999999</c:v>
                </c:pt>
                <c:pt idx="9548">
                  <c:v>443.82456999999999</c:v>
                </c:pt>
                <c:pt idx="9549">
                  <c:v>443.92536000000001</c:v>
                </c:pt>
                <c:pt idx="9550">
                  <c:v>444.04415</c:v>
                </c:pt>
                <c:pt idx="9551">
                  <c:v>444.22054000000003</c:v>
                </c:pt>
                <c:pt idx="9552">
                  <c:v>444.35253</c:v>
                </c:pt>
                <c:pt idx="9553">
                  <c:v>444.45211999999998</c:v>
                </c:pt>
                <c:pt idx="9554">
                  <c:v>444.55410999999998</c:v>
                </c:pt>
                <c:pt idx="9555">
                  <c:v>444.67649999999998</c:v>
                </c:pt>
                <c:pt idx="9556">
                  <c:v>444.82049000000001</c:v>
                </c:pt>
                <c:pt idx="9557">
                  <c:v>444.96568000000002</c:v>
                </c:pt>
                <c:pt idx="9558">
                  <c:v>445.07247000000001</c:v>
                </c:pt>
                <c:pt idx="9559">
                  <c:v>445.16246999999998</c:v>
                </c:pt>
                <c:pt idx="9560">
                  <c:v>445.28366</c:v>
                </c:pt>
                <c:pt idx="9561">
                  <c:v>445.43605000000002</c:v>
                </c:pt>
                <c:pt idx="9562">
                  <c:v>445.55243999999999</c:v>
                </c:pt>
                <c:pt idx="9563">
                  <c:v>445.64722999999998</c:v>
                </c:pt>
                <c:pt idx="9564">
                  <c:v>445.74083000000002</c:v>
                </c:pt>
                <c:pt idx="9565">
                  <c:v>445.87642</c:v>
                </c:pt>
                <c:pt idx="9566">
                  <c:v>446.01560999999998</c:v>
                </c:pt>
                <c:pt idx="9567">
                  <c:v>446.16798999999997</c:v>
                </c:pt>
                <c:pt idx="9568">
                  <c:v>446.24239</c:v>
                </c:pt>
                <c:pt idx="9569">
                  <c:v>446.32997999999998</c:v>
                </c:pt>
                <c:pt idx="9570">
                  <c:v>446.49317000000002</c:v>
                </c:pt>
                <c:pt idx="9571">
                  <c:v>446.63596000000001</c:v>
                </c:pt>
                <c:pt idx="9572">
                  <c:v>446.76555000000002</c:v>
                </c:pt>
                <c:pt idx="9573">
                  <c:v>446.87714</c:v>
                </c:pt>
                <c:pt idx="9574">
                  <c:v>446.99232999999998</c:v>
                </c:pt>
                <c:pt idx="9575">
                  <c:v>447.11592000000002</c:v>
                </c:pt>
                <c:pt idx="9576">
                  <c:v>447.26351</c:v>
                </c:pt>
                <c:pt idx="9577">
                  <c:v>447.37151</c:v>
                </c:pt>
                <c:pt idx="9578">
                  <c:v>447.4579</c:v>
                </c:pt>
                <c:pt idx="9579">
                  <c:v>447.58148999999997</c:v>
                </c:pt>
                <c:pt idx="9580">
                  <c:v>447.72428000000002</c:v>
                </c:pt>
                <c:pt idx="9581">
                  <c:v>447.85027000000002</c:v>
                </c:pt>
                <c:pt idx="9582">
                  <c:v>447.96066000000002</c:v>
                </c:pt>
                <c:pt idx="9583">
                  <c:v>448.07704999999999</c:v>
                </c:pt>
                <c:pt idx="9584">
                  <c:v>448.20544000000001</c:v>
                </c:pt>
                <c:pt idx="9585">
                  <c:v>448.33623</c:v>
                </c:pt>
                <c:pt idx="9586">
                  <c:v>448.45983000000001</c:v>
                </c:pt>
                <c:pt idx="9587">
                  <c:v>448.56421999999998</c:v>
                </c:pt>
                <c:pt idx="9588">
                  <c:v>448.66620999999998</c:v>
                </c:pt>
                <c:pt idx="9589">
                  <c:v>448.79340000000002</c:v>
                </c:pt>
                <c:pt idx="9590">
                  <c:v>448.91219000000001</c:v>
                </c:pt>
                <c:pt idx="9591">
                  <c:v>449.04298</c:v>
                </c:pt>
                <c:pt idx="9592">
                  <c:v>449.14017999999999</c:v>
                </c:pt>
                <c:pt idx="9593">
                  <c:v>449.26256999999998</c:v>
                </c:pt>
                <c:pt idx="9594">
                  <c:v>449.41735999999997</c:v>
                </c:pt>
                <c:pt idx="9595">
                  <c:v>449.54095000000001</c:v>
                </c:pt>
                <c:pt idx="9596">
                  <c:v>449.69693000000001</c:v>
                </c:pt>
                <c:pt idx="9597">
                  <c:v>449.77613000000002</c:v>
                </c:pt>
                <c:pt idx="9598">
                  <c:v>449.87932000000001</c:v>
                </c:pt>
                <c:pt idx="9599">
                  <c:v>450.02211</c:v>
                </c:pt>
                <c:pt idx="9600">
                  <c:v>450.16969999999998</c:v>
                </c:pt>
                <c:pt idx="9601">
                  <c:v>450.30288999999999</c:v>
                </c:pt>
                <c:pt idx="9602">
                  <c:v>450.38927999999999</c:v>
                </c:pt>
                <c:pt idx="9603">
                  <c:v>450.50688000000002</c:v>
                </c:pt>
                <c:pt idx="9604">
                  <c:v>450.65206000000001</c:v>
                </c:pt>
                <c:pt idx="9605">
                  <c:v>450.79964999999999</c:v>
                </c:pt>
                <c:pt idx="9606">
                  <c:v>450.92203999999998</c:v>
                </c:pt>
                <c:pt idx="9607">
                  <c:v>451.00963999999999</c:v>
                </c:pt>
                <c:pt idx="9608">
                  <c:v>451.11642999999998</c:v>
                </c:pt>
                <c:pt idx="9609">
                  <c:v>451.26161999999999</c:v>
                </c:pt>
                <c:pt idx="9610">
                  <c:v>451.39121</c:v>
                </c:pt>
                <c:pt idx="9611">
                  <c:v>451.5136</c:v>
                </c:pt>
                <c:pt idx="9612">
                  <c:v>451.62759</c:v>
                </c:pt>
                <c:pt idx="9613">
                  <c:v>451.73079000000001</c:v>
                </c:pt>
                <c:pt idx="9614">
                  <c:v>451.88317000000001</c:v>
                </c:pt>
                <c:pt idx="9615">
                  <c:v>452.05475999999999</c:v>
                </c:pt>
                <c:pt idx="9616">
                  <c:v>452.15195</c:v>
                </c:pt>
                <c:pt idx="9617">
                  <c:v>452.23955000000001</c:v>
                </c:pt>
                <c:pt idx="9618">
                  <c:v>452.37394</c:v>
                </c:pt>
                <c:pt idx="9619">
                  <c:v>452.52753000000001</c:v>
                </c:pt>
                <c:pt idx="9620">
                  <c:v>452.66552000000001</c:v>
                </c:pt>
                <c:pt idx="9621">
                  <c:v>452.74230999999997</c:v>
                </c:pt>
                <c:pt idx="9622">
                  <c:v>452.85390000000001</c:v>
                </c:pt>
                <c:pt idx="9623">
                  <c:v>453.00268999999997</c:v>
                </c:pt>
                <c:pt idx="9624">
                  <c:v>453.12628000000001</c:v>
                </c:pt>
                <c:pt idx="9625">
                  <c:v>453.27866999999998</c:v>
                </c:pt>
                <c:pt idx="9626">
                  <c:v>453.37466000000001</c:v>
                </c:pt>
                <c:pt idx="9627">
                  <c:v>453.44785999999999</c:v>
                </c:pt>
                <c:pt idx="9628">
                  <c:v>453.60505000000001</c:v>
                </c:pt>
                <c:pt idx="9629">
                  <c:v>453.75263999999999</c:v>
                </c:pt>
                <c:pt idx="9630">
                  <c:v>453.86183</c:v>
                </c:pt>
                <c:pt idx="9631">
                  <c:v>453.95661999999999</c:v>
                </c:pt>
                <c:pt idx="9632">
                  <c:v>454.07181000000003</c:v>
                </c:pt>
                <c:pt idx="9633">
                  <c:v>454.22300000000001</c:v>
                </c:pt>
                <c:pt idx="9634">
                  <c:v>454.35858999999999</c:v>
                </c:pt>
                <c:pt idx="9635">
                  <c:v>454.48338000000001</c:v>
                </c:pt>
                <c:pt idx="9636">
                  <c:v>454.58897999999999</c:v>
                </c:pt>
                <c:pt idx="9637">
                  <c:v>454.68376999999998</c:v>
                </c:pt>
                <c:pt idx="9638">
                  <c:v>454.83015999999998</c:v>
                </c:pt>
                <c:pt idx="9639">
                  <c:v>454.95495</c:v>
                </c:pt>
                <c:pt idx="9640">
                  <c:v>455.07494000000003</c:v>
                </c:pt>
                <c:pt idx="9641">
                  <c:v>455.17572999999999</c:v>
                </c:pt>
                <c:pt idx="9642">
                  <c:v>455.30291999999997</c:v>
                </c:pt>
                <c:pt idx="9643">
                  <c:v>455.45051000000001</c:v>
                </c:pt>
                <c:pt idx="9644">
                  <c:v>455.60410000000002</c:v>
                </c:pt>
                <c:pt idx="9645">
                  <c:v>455.72769</c:v>
                </c:pt>
                <c:pt idx="9646">
                  <c:v>455.81169</c:v>
                </c:pt>
                <c:pt idx="9647">
                  <c:v>455.96526999999998</c:v>
                </c:pt>
                <c:pt idx="9648">
                  <c:v>456.10566</c:v>
                </c:pt>
                <c:pt idx="9649">
                  <c:v>456.22924999999998</c:v>
                </c:pt>
                <c:pt idx="9650">
                  <c:v>456.31925000000001</c:v>
                </c:pt>
                <c:pt idx="9651">
                  <c:v>456.41764000000001</c:v>
                </c:pt>
                <c:pt idx="9652">
                  <c:v>456.53762999999998</c:v>
                </c:pt>
                <c:pt idx="9653">
                  <c:v>456.68401999999998</c:v>
                </c:pt>
                <c:pt idx="9654">
                  <c:v>456.84361000000001</c:v>
                </c:pt>
                <c:pt idx="9655">
                  <c:v>456.92759999999998</c:v>
                </c:pt>
                <c:pt idx="9656">
                  <c:v>457.0224</c:v>
                </c:pt>
                <c:pt idx="9657">
                  <c:v>457.19038</c:v>
                </c:pt>
                <c:pt idx="9658">
                  <c:v>457.35237000000001</c:v>
                </c:pt>
                <c:pt idx="9659">
                  <c:v>457.46156000000002</c:v>
                </c:pt>
                <c:pt idx="9660">
                  <c:v>457.56356</c:v>
                </c:pt>
                <c:pt idx="9661">
                  <c:v>457.67514999999997</c:v>
                </c:pt>
                <c:pt idx="9662">
                  <c:v>457.79754000000003</c:v>
                </c:pt>
                <c:pt idx="9663">
                  <c:v>457.96312999999998</c:v>
                </c:pt>
                <c:pt idx="9664">
                  <c:v>458.07711999999998</c:v>
                </c:pt>
                <c:pt idx="9665">
                  <c:v>458.17550999999997</c:v>
                </c:pt>
                <c:pt idx="9666">
                  <c:v>458.27390000000003</c:v>
                </c:pt>
                <c:pt idx="9667">
                  <c:v>458.45029</c:v>
                </c:pt>
                <c:pt idx="9668">
                  <c:v>458.60147999999998</c:v>
                </c:pt>
                <c:pt idx="9669">
                  <c:v>458.68306999999999</c:v>
                </c:pt>
                <c:pt idx="9670">
                  <c:v>458.79946999999999</c:v>
                </c:pt>
                <c:pt idx="9671">
                  <c:v>458.91466000000003</c:v>
                </c:pt>
                <c:pt idx="9672">
                  <c:v>459.06704999999999</c:v>
                </c:pt>
                <c:pt idx="9673">
                  <c:v>459.21582999999998</c:v>
                </c:pt>
                <c:pt idx="9674">
                  <c:v>459.31903</c:v>
                </c:pt>
                <c:pt idx="9675">
                  <c:v>459.41262</c:v>
                </c:pt>
                <c:pt idx="9676">
                  <c:v>459.54221000000001</c:v>
                </c:pt>
                <c:pt idx="9677">
                  <c:v>459.69940000000003</c:v>
                </c:pt>
                <c:pt idx="9678">
                  <c:v>459.82418999999999</c:v>
                </c:pt>
                <c:pt idx="9679">
                  <c:v>459.93938000000003</c:v>
                </c:pt>
                <c:pt idx="9680">
                  <c:v>460.01738</c:v>
                </c:pt>
                <c:pt idx="9681">
                  <c:v>460.13137</c:v>
                </c:pt>
                <c:pt idx="9682">
                  <c:v>460.28496000000001</c:v>
                </c:pt>
                <c:pt idx="9683">
                  <c:v>460.45053999999999</c:v>
                </c:pt>
                <c:pt idx="9684">
                  <c:v>460.51893999999999</c:v>
                </c:pt>
                <c:pt idx="9685">
                  <c:v>460.64373000000001</c:v>
                </c:pt>
                <c:pt idx="9686">
                  <c:v>460.82371999999998</c:v>
                </c:pt>
                <c:pt idx="9687">
                  <c:v>460.96651000000003</c:v>
                </c:pt>
                <c:pt idx="9688">
                  <c:v>461.08890000000002</c:v>
                </c:pt>
                <c:pt idx="9689">
                  <c:v>461.18849</c:v>
                </c:pt>
                <c:pt idx="9690">
                  <c:v>461.31207999999998</c:v>
                </c:pt>
                <c:pt idx="9691">
                  <c:v>461.44166999999999</c:v>
                </c:pt>
                <c:pt idx="9692">
                  <c:v>461.58206000000001</c:v>
                </c:pt>
                <c:pt idx="9693">
                  <c:v>461.71884999999997</c:v>
                </c:pt>
                <c:pt idx="9694">
                  <c:v>461.79685000000001</c:v>
                </c:pt>
                <c:pt idx="9695">
                  <c:v>461.90003999999999</c:v>
                </c:pt>
                <c:pt idx="9696">
                  <c:v>462.04883000000001</c:v>
                </c:pt>
                <c:pt idx="9697">
                  <c:v>462.20720999999998</c:v>
                </c:pt>
                <c:pt idx="9698">
                  <c:v>462.31401</c:v>
                </c:pt>
                <c:pt idx="9699">
                  <c:v>462.41120000000001</c:v>
                </c:pt>
                <c:pt idx="9700">
                  <c:v>462.55038999999999</c:v>
                </c:pt>
                <c:pt idx="9701">
                  <c:v>462.68597999999997</c:v>
                </c:pt>
                <c:pt idx="9702">
                  <c:v>462.82756999999998</c:v>
                </c:pt>
                <c:pt idx="9703">
                  <c:v>462.94515999999999</c:v>
                </c:pt>
                <c:pt idx="9704">
                  <c:v>463.03035</c:v>
                </c:pt>
                <c:pt idx="9705">
                  <c:v>463.14675</c:v>
                </c:pt>
                <c:pt idx="9706">
                  <c:v>463.30513000000002</c:v>
                </c:pt>
                <c:pt idx="9707">
                  <c:v>463.43592000000001</c:v>
                </c:pt>
                <c:pt idx="9708">
                  <c:v>463.53431999999998</c:v>
                </c:pt>
                <c:pt idx="9709">
                  <c:v>463.64111000000003</c:v>
                </c:pt>
                <c:pt idx="9710">
                  <c:v>463.77550000000002</c:v>
                </c:pt>
                <c:pt idx="9711">
                  <c:v>463.92309</c:v>
                </c:pt>
                <c:pt idx="9712">
                  <c:v>464.06948</c:v>
                </c:pt>
                <c:pt idx="9713">
                  <c:v>464.17147</c:v>
                </c:pt>
                <c:pt idx="9714">
                  <c:v>464.25546000000003</c:v>
                </c:pt>
                <c:pt idx="9715">
                  <c:v>464.38504999999998</c:v>
                </c:pt>
                <c:pt idx="9716">
                  <c:v>464.55184000000003</c:v>
                </c:pt>
                <c:pt idx="9717">
                  <c:v>464.67782999999997</c:v>
                </c:pt>
                <c:pt idx="9718">
                  <c:v>464.77623</c:v>
                </c:pt>
                <c:pt idx="9719">
                  <c:v>464.86741999999998</c:v>
                </c:pt>
                <c:pt idx="9720">
                  <c:v>465.03181000000001</c:v>
                </c:pt>
                <c:pt idx="9721">
                  <c:v>465.17340000000002</c:v>
                </c:pt>
                <c:pt idx="9722">
                  <c:v>465.30178999999998</c:v>
                </c:pt>
                <c:pt idx="9723">
                  <c:v>465.39058</c:v>
                </c:pt>
                <c:pt idx="9724">
                  <c:v>465.48176999999998</c:v>
                </c:pt>
                <c:pt idx="9725">
                  <c:v>465.64496000000003</c:v>
                </c:pt>
                <c:pt idx="9726">
                  <c:v>465.78775000000002</c:v>
                </c:pt>
                <c:pt idx="9727">
                  <c:v>465.90534000000002</c:v>
                </c:pt>
                <c:pt idx="9728">
                  <c:v>466.00373999999999</c:v>
                </c:pt>
                <c:pt idx="9729">
                  <c:v>466.09973000000002</c:v>
                </c:pt>
                <c:pt idx="9730">
                  <c:v>466.27852000000001</c:v>
                </c:pt>
                <c:pt idx="9731">
                  <c:v>466.41530999999998</c:v>
                </c:pt>
                <c:pt idx="9732">
                  <c:v>466.56769000000003</c:v>
                </c:pt>
                <c:pt idx="9733">
                  <c:v>466.64328999999998</c:v>
                </c:pt>
                <c:pt idx="9734">
                  <c:v>466.76808</c:v>
                </c:pt>
                <c:pt idx="9735">
                  <c:v>466.92406999999997</c:v>
                </c:pt>
                <c:pt idx="9736">
                  <c:v>467.04406</c:v>
                </c:pt>
                <c:pt idx="9737">
                  <c:v>467.15204999999997</c:v>
                </c:pt>
                <c:pt idx="9738">
                  <c:v>467.22525000000002</c:v>
                </c:pt>
                <c:pt idx="9739">
                  <c:v>467.35484000000002</c:v>
                </c:pt>
                <c:pt idx="9740">
                  <c:v>467.49883</c:v>
                </c:pt>
                <c:pt idx="9741">
                  <c:v>467.65960999999999</c:v>
                </c:pt>
                <c:pt idx="9742">
                  <c:v>467.78201000000001</c:v>
                </c:pt>
                <c:pt idx="9743">
                  <c:v>467.86840000000001</c:v>
                </c:pt>
                <c:pt idx="9744">
                  <c:v>467.99439000000001</c:v>
                </c:pt>
                <c:pt idx="9745">
                  <c:v>468.13357999999999</c:v>
                </c:pt>
                <c:pt idx="9746">
                  <c:v>465.51056999999997</c:v>
                </c:pt>
                <c:pt idx="9747">
                  <c:v>461.55925999999999</c:v>
                </c:pt>
                <c:pt idx="9748">
                  <c:v>457.69675000000001</c:v>
                </c:pt>
                <c:pt idx="9749">
                  <c:v>453.96141999999998</c:v>
                </c:pt>
                <c:pt idx="9750">
                  <c:v>450.32929000000001</c:v>
                </c:pt>
                <c:pt idx="9751">
                  <c:v>446.64076</c:v>
                </c:pt>
                <c:pt idx="9752">
                  <c:v>443.06261999999998</c:v>
                </c:pt>
                <c:pt idx="9753">
                  <c:v>439.42088999999999</c:v>
                </c:pt>
                <c:pt idx="9754">
                  <c:v>435.79356000000001</c:v>
                </c:pt>
                <c:pt idx="9755">
                  <c:v>432.22861999999998</c:v>
                </c:pt>
                <c:pt idx="9756">
                  <c:v>428.62407999999999</c:v>
                </c:pt>
                <c:pt idx="9757">
                  <c:v>425.08553999999998</c:v>
                </c:pt>
                <c:pt idx="9758">
                  <c:v>421.48221000000001</c:v>
                </c:pt>
                <c:pt idx="9759">
                  <c:v>417.91726999999997</c:v>
                </c:pt>
                <c:pt idx="9760">
                  <c:v>414.36552999999998</c:v>
                </c:pt>
                <c:pt idx="9761">
                  <c:v>410.81738999999999</c:v>
                </c:pt>
                <c:pt idx="9762">
                  <c:v>407.24525999999997</c:v>
                </c:pt>
                <c:pt idx="9763">
                  <c:v>403.62272000000002</c:v>
                </c:pt>
                <c:pt idx="9764">
                  <c:v>400.08897999999999</c:v>
                </c:pt>
                <c:pt idx="9765">
                  <c:v>396.53363999999999</c:v>
                </c:pt>
                <c:pt idx="9766">
                  <c:v>393.05630000000002</c:v>
                </c:pt>
                <c:pt idx="9767">
                  <c:v>389.53215999999998</c:v>
                </c:pt>
                <c:pt idx="9768">
                  <c:v>385.95522</c:v>
                </c:pt>
                <c:pt idx="9769">
                  <c:v>382.45267999999999</c:v>
                </c:pt>
                <c:pt idx="9770">
                  <c:v>378.89494000000002</c:v>
                </c:pt>
                <c:pt idx="9771">
                  <c:v>375.4092</c:v>
                </c:pt>
                <c:pt idx="9772">
                  <c:v>371.92464999999999</c:v>
                </c:pt>
                <c:pt idx="9773">
                  <c:v>368.36331999999999</c:v>
                </c:pt>
                <c:pt idx="9774">
                  <c:v>364.85717</c:v>
                </c:pt>
                <c:pt idx="9775">
                  <c:v>361.37022999999999</c:v>
                </c:pt>
                <c:pt idx="9776">
                  <c:v>357.87488999999999</c:v>
                </c:pt>
                <c:pt idx="9777">
                  <c:v>354.37594000000001</c:v>
                </c:pt>
                <c:pt idx="9778">
                  <c:v>350.87939999999998</c:v>
                </c:pt>
                <c:pt idx="9779">
                  <c:v>347.42365000000001</c:v>
                </c:pt>
                <c:pt idx="9780">
                  <c:v>343.94511</c:v>
                </c:pt>
                <c:pt idx="9781">
                  <c:v>340.50256000000002</c:v>
                </c:pt>
                <c:pt idx="9782">
                  <c:v>337.01682</c:v>
                </c:pt>
                <c:pt idx="9783">
                  <c:v>333.55986999999999</c:v>
                </c:pt>
                <c:pt idx="9784">
                  <c:v>330.14733000000001</c:v>
                </c:pt>
                <c:pt idx="9785">
                  <c:v>326.65798000000001</c:v>
                </c:pt>
                <c:pt idx="9786">
                  <c:v>323.25022999999999</c:v>
                </c:pt>
                <c:pt idx="9787">
                  <c:v>319.79568999999998</c:v>
                </c:pt>
                <c:pt idx="9788">
                  <c:v>316.40593999999999</c:v>
                </c:pt>
                <c:pt idx="9789">
                  <c:v>312.97779000000003</c:v>
                </c:pt>
                <c:pt idx="9790">
                  <c:v>309.54003999999998</c:v>
                </c:pt>
                <c:pt idx="9791">
                  <c:v>306.18869000000001</c:v>
                </c:pt>
                <c:pt idx="9792">
                  <c:v>302.74493999999999</c:v>
                </c:pt>
                <c:pt idx="9793">
                  <c:v>299.36838999999998</c:v>
                </c:pt>
                <c:pt idx="9794">
                  <c:v>295.96904000000001</c:v>
                </c:pt>
                <c:pt idx="9795">
                  <c:v>292.61049000000003</c:v>
                </c:pt>
                <c:pt idx="9796">
                  <c:v>289.22793000000001</c:v>
                </c:pt>
                <c:pt idx="9797">
                  <c:v>285.82378</c:v>
                </c:pt>
                <c:pt idx="9798">
                  <c:v>282.51083</c:v>
                </c:pt>
                <c:pt idx="9799">
                  <c:v>279.11268000000001</c:v>
                </c:pt>
                <c:pt idx="9800">
                  <c:v>275.79732000000001</c:v>
                </c:pt>
                <c:pt idx="9801">
                  <c:v>272.45076999999998</c:v>
                </c:pt>
                <c:pt idx="9802">
                  <c:v>269.2722</c:v>
                </c:pt>
                <c:pt idx="9803">
                  <c:v>265.80086</c:v>
                </c:pt>
                <c:pt idx="9804">
                  <c:v>262.28152</c:v>
                </c:pt>
                <c:pt idx="9805">
                  <c:v>258.98775999999998</c:v>
                </c:pt>
                <c:pt idx="9806">
                  <c:v>255.6448</c:v>
                </c:pt>
                <c:pt idx="9807">
                  <c:v>252.35104999999999</c:v>
                </c:pt>
                <c:pt idx="9808">
                  <c:v>249.06929</c:v>
                </c:pt>
                <c:pt idx="9809">
                  <c:v>245.76113000000001</c:v>
                </c:pt>
                <c:pt idx="9810">
                  <c:v>242.52617000000001</c:v>
                </c:pt>
                <c:pt idx="9811">
                  <c:v>239.21561</c:v>
                </c:pt>
                <c:pt idx="9812">
                  <c:v>235.92545000000001</c:v>
                </c:pt>
                <c:pt idx="9813">
                  <c:v>232.68208999999999</c:v>
                </c:pt>
                <c:pt idx="9814">
                  <c:v>229.41233</c:v>
                </c:pt>
                <c:pt idx="9815">
                  <c:v>226.22657000000001</c:v>
                </c:pt>
                <c:pt idx="9816">
                  <c:v>222.96761000000001</c:v>
                </c:pt>
                <c:pt idx="9817">
                  <c:v>219.73743999999999</c:v>
                </c:pt>
                <c:pt idx="9818">
                  <c:v>216.56847999999999</c:v>
                </c:pt>
                <c:pt idx="9819">
                  <c:v>213.36350999999999</c:v>
                </c:pt>
                <c:pt idx="9820">
                  <c:v>210.21494000000001</c:v>
                </c:pt>
                <c:pt idx="9821">
                  <c:v>206.97638000000001</c:v>
                </c:pt>
                <c:pt idx="9822">
                  <c:v>203.82660999999999</c:v>
                </c:pt>
                <c:pt idx="9823">
                  <c:v>200.63845000000001</c:v>
                </c:pt>
                <c:pt idx="9824">
                  <c:v>197.44667999999999</c:v>
                </c:pt>
                <c:pt idx="9825">
                  <c:v>194.30530999999999</c:v>
                </c:pt>
                <c:pt idx="9826">
                  <c:v>191.11355</c:v>
                </c:pt>
                <c:pt idx="9827">
                  <c:v>187.99258</c:v>
                </c:pt>
                <c:pt idx="9828">
                  <c:v>184.80440999999999</c:v>
                </c:pt>
                <c:pt idx="9829">
                  <c:v>181.65224000000001</c:v>
                </c:pt>
                <c:pt idx="9830">
                  <c:v>178.52167</c:v>
                </c:pt>
                <c:pt idx="9831">
                  <c:v>175.36831000000001</c:v>
                </c:pt>
                <c:pt idx="9832">
                  <c:v>172.26773</c:v>
                </c:pt>
                <c:pt idx="9833">
                  <c:v>169.07597000000001</c:v>
                </c:pt>
                <c:pt idx="9834">
                  <c:v>165.97900000000001</c:v>
                </c:pt>
                <c:pt idx="9835">
                  <c:v>162.85323</c:v>
                </c:pt>
                <c:pt idx="9836">
                  <c:v>159.70586</c:v>
                </c:pt>
                <c:pt idx="9837">
                  <c:v>156.66648000000001</c:v>
                </c:pt>
                <c:pt idx="9838">
                  <c:v>153.52151000000001</c:v>
                </c:pt>
                <c:pt idx="9839">
                  <c:v>150.40294</c:v>
                </c:pt>
                <c:pt idx="9840">
                  <c:v>147.28797</c:v>
                </c:pt>
                <c:pt idx="9841">
                  <c:v>144.21860000000001</c:v>
                </c:pt>
                <c:pt idx="9842">
                  <c:v>141.20442</c:v>
                </c:pt>
                <c:pt idx="9843">
                  <c:v>138.08945</c:v>
                </c:pt>
                <c:pt idx="9844">
                  <c:v>135.09207000000001</c:v>
                </c:pt>
                <c:pt idx="9845">
                  <c:v>132.02028999999999</c:v>
                </c:pt>
                <c:pt idx="9846">
                  <c:v>128.96892</c:v>
                </c:pt>
                <c:pt idx="9847">
                  <c:v>125.75555</c:v>
                </c:pt>
                <c:pt idx="9848">
                  <c:v>122.89015999999999</c:v>
                </c:pt>
                <c:pt idx="9849">
                  <c:v>120.09797</c:v>
                </c:pt>
                <c:pt idx="9850">
                  <c:v>117.11499000000001</c:v>
                </c:pt>
                <c:pt idx="9851">
                  <c:v>114.2016</c:v>
                </c:pt>
                <c:pt idx="9852">
                  <c:v>111.33501</c:v>
                </c:pt>
                <c:pt idx="9853">
                  <c:v>108.56922</c:v>
                </c:pt>
                <c:pt idx="9854">
                  <c:v>106.12739999999999</c:v>
                </c:pt>
                <c:pt idx="9855">
                  <c:v>103.98675</c:v>
                </c:pt>
                <c:pt idx="9856">
                  <c:v>102.23728</c:v>
                </c:pt>
                <c:pt idx="9857">
                  <c:v>100.59820000000001</c:v>
                </c:pt>
                <c:pt idx="9858">
                  <c:v>99.021519999999995</c:v>
                </c:pt>
                <c:pt idx="9859">
                  <c:v>97.464029999999994</c:v>
                </c:pt>
                <c:pt idx="9860">
                  <c:v>95.665369999999996</c:v>
                </c:pt>
                <c:pt idx="9861">
                  <c:v>93.185149999999993</c:v>
                </c:pt>
                <c:pt idx="9862">
                  <c:v>90.397750000000002</c:v>
                </c:pt>
                <c:pt idx="9863">
                  <c:v>87.623559999999998</c:v>
                </c:pt>
                <c:pt idx="9864">
                  <c:v>84.809759999999997</c:v>
                </c:pt>
                <c:pt idx="9865">
                  <c:v>82.101560000000006</c:v>
                </c:pt>
                <c:pt idx="9866">
                  <c:v>79.956119999999999</c:v>
                </c:pt>
                <c:pt idx="9867">
                  <c:v>78.331440000000001</c:v>
                </c:pt>
                <c:pt idx="9868">
                  <c:v>76.825550000000007</c:v>
                </c:pt>
                <c:pt idx="9869">
                  <c:v>75.404859999999999</c:v>
                </c:pt>
                <c:pt idx="9870">
                  <c:v>73.998559999999998</c:v>
                </c:pt>
                <c:pt idx="9871">
                  <c:v>72.625860000000003</c:v>
                </c:pt>
                <c:pt idx="9872">
                  <c:v>71.118769999999998</c:v>
                </c:pt>
                <c:pt idx="9873">
                  <c:v>69.311700000000002</c:v>
                </c:pt>
                <c:pt idx="9874">
                  <c:v>66.711489999999998</c:v>
                </c:pt>
                <c:pt idx="9875">
                  <c:v>64.039289999999994</c:v>
                </c:pt>
                <c:pt idx="9876">
                  <c:v>61.39349</c:v>
                </c:pt>
                <c:pt idx="9877">
                  <c:v>58.723680000000002</c:v>
                </c:pt>
                <c:pt idx="9878">
                  <c:v>56.188270000000003</c:v>
                </c:pt>
                <c:pt idx="9879">
                  <c:v>54.182020000000001</c:v>
                </c:pt>
                <c:pt idx="9880">
                  <c:v>51.352620000000002</c:v>
                </c:pt>
                <c:pt idx="9881">
                  <c:v>48.801609999999997</c:v>
                </c:pt>
                <c:pt idx="9882">
                  <c:v>46.283000000000001</c:v>
                </c:pt>
                <c:pt idx="9883">
                  <c:v>43.875970000000002</c:v>
                </c:pt>
                <c:pt idx="9884">
                  <c:v>41.48695</c:v>
                </c:pt>
                <c:pt idx="9885">
                  <c:v>39.221519999999998</c:v>
                </c:pt>
                <c:pt idx="9886">
                  <c:v>37.019680000000001</c:v>
                </c:pt>
                <c:pt idx="9887">
                  <c:v>35.055419999999998</c:v>
                </c:pt>
                <c:pt idx="9888">
                  <c:v>33.454740000000001</c:v>
                </c:pt>
                <c:pt idx="9889">
                  <c:v>31.950050000000001</c:v>
                </c:pt>
                <c:pt idx="9890">
                  <c:v>30.530560000000001</c:v>
                </c:pt>
                <c:pt idx="9891">
                  <c:v>29.23105</c:v>
                </c:pt>
                <c:pt idx="9892">
                  <c:v>28.38871</c:v>
                </c:pt>
                <c:pt idx="9893">
                  <c:v>27.905149999999999</c:v>
                </c:pt>
                <c:pt idx="9894">
                  <c:v>27.56317</c:v>
                </c:pt>
                <c:pt idx="9895">
                  <c:v>27.28359</c:v>
                </c:pt>
                <c:pt idx="9896">
                  <c:v>26.989619999999999</c:v>
                </c:pt>
                <c:pt idx="9897">
                  <c:v>26.702839999999998</c:v>
                </c:pt>
                <c:pt idx="9898">
                  <c:v>26.39686</c:v>
                </c:pt>
                <c:pt idx="9899">
                  <c:v>26.022490000000001</c:v>
                </c:pt>
                <c:pt idx="9900">
                  <c:v>25.08296</c:v>
                </c:pt>
                <c:pt idx="9901">
                  <c:v>23.541070000000001</c:v>
                </c:pt>
                <c:pt idx="9902">
                  <c:v>21.734000000000002</c:v>
                </c:pt>
                <c:pt idx="9903">
                  <c:v>19.656949999999998</c:v>
                </c:pt>
                <c:pt idx="9904">
                  <c:v>17.555910000000001</c:v>
                </c:pt>
                <c:pt idx="9905">
                  <c:v>15.48246</c:v>
                </c:pt>
                <c:pt idx="9906">
                  <c:v>13.39941</c:v>
                </c:pt>
                <c:pt idx="9907">
                  <c:v>11.38836</c:v>
                </c:pt>
                <c:pt idx="9908">
                  <c:v>9.3821100000000008</c:v>
                </c:pt>
                <c:pt idx="9909">
                  <c:v>7.4802499999999998</c:v>
                </c:pt>
                <c:pt idx="9910">
                  <c:v>5.70078</c:v>
                </c:pt>
                <c:pt idx="9911">
                  <c:v>4.0437000000000003</c:v>
                </c:pt>
                <c:pt idx="9912">
                  <c:v>4.0437000000000003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4E6-46DB-B886-ABE9005E2DC1}"/>
            </c:ext>
          </c:extLst>
        </c:ser>
        <c:ser>
          <c:idx val="3"/>
          <c:order val="3"/>
          <c:tx>
            <c:v>copper 640°C 48h</c:v>
          </c:tx>
          <c:marker>
            <c:symbol val="none"/>
          </c:marker>
          <c:xVal>
            <c:numRef>
              <c:f>'15_640'!$C$21:$C$9702</c:f>
              <c:numCache>
                <c:formatCode>General</c:formatCode>
                <c:ptCount val="9682"/>
                <c:pt idx="0">
                  <c:v>4.0000000000000002E-4</c:v>
                </c:pt>
                <c:pt idx="1">
                  <c:v>4.0000000000000002E-4</c:v>
                </c:pt>
                <c:pt idx="2">
                  <c:v>5.0000000000000001E-4</c:v>
                </c:pt>
                <c:pt idx="3">
                  <c:v>5.0000000000000001E-4</c:v>
                </c:pt>
                <c:pt idx="4">
                  <c:v>5.0000000000000001E-4</c:v>
                </c:pt>
                <c:pt idx="5">
                  <c:v>6.0999999999999997E-4</c:v>
                </c:pt>
                <c:pt idx="6">
                  <c:v>6.0999999999999997E-4</c:v>
                </c:pt>
                <c:pt idx="7">
                  <c:v>5.0000000000000001E-4</c:v>
                </c:pt>
                <c:pt idx="8">
                  <c:v>5.0000000000000001E-4</c:v>
                </c:pt>
                <c:pt idx="9">
                  <c:v>6.0999999999999997E-4</c:v>
                </c:pt>
                <c:pt idx="10">
                  <c:v>6.0999999999999997E-4</c:v>
                </c:pt>
                <c:pt idx="11">
                  <c:v>7.1000000000000002E-4</c:v>
                </c:pt>
                <c:pt idx="12">
                  <c:v>7.1000000000000002E-4</c:v>
                </c:pt>
                <c:pt idx="13">
                  <c:v>7.1000000000000002E-4</c:v>
                </c:pt>
                <c:pt idx="14">
                  <c:v>7.1000000000000002E-4</c:v>
                </c:pt>
                <c:pt idx="15">
                  <c:v>7.1000000000000002E-4</c:v>
                </c:pt>
                <c:pt idx="16">
                  <c:v>7.1000000000000002E-4</c:v>
                </c:pt>
                <c:pt idx="17">
                  <c:v>8.0999999999999996E-4</c:v>
                </c:pt>
                <c:pt idx="18">
                  <c:v>9.1E-4</c:v>
                </c:pt>
                <c:pt idx="19">
                  <c:v>9.1E-4</c:v>
                </c:pt>
                <c:pt idx="20">
                  <c:v>1.01E-3</c:v>
                </c:pt>
                <c:pt idx="21">
                  <c:v>9.1E-4</c:v>
                </c:pt>
                <c:pt idx="22">
                  <c:v>9.1E-4</c:v>
                </c:pt>
                <c:pt idx="23">
                  <c:v>7.1000000000000002E-4</c:v>
                </c:pt>
                <c:pt idx="24">
                  <c:v>6.0999999999999997E-4</c:v>
                </c:pt>
                <c:pt idx="25">
                  <c:v>6.0999999999999997E-4</c:v>
                </c:pt>
                <c:pt idx="26">
                  <c:v>6.0999999999999997E-4</c:v>
                </c:pt>
                <c:pt idx="27">
                  <c:v>5.0000000000000001E-4</c:v>
                </c:pt>
                <c:pt idx="28">
                  <c:v>4.0000000000000002E-4</c:v>
                </c:pt>
                <c:pt idx="29">
                  <c:v>5.0000000000000001E-4</c:v>
                </c:pt>
                <c:pt idx="30">
                  <c:v>6.0999999999999997E-4</c:v>
                </c:pt>
                <c:pt idx="31">
                  <c:v>8.0999999999999996E-4</c:v>
                </c:pt>
                <c:pt idx="32">
                  <c:v>9.1E-4</c:v>
                </c:pt>
                <c:pt idx="33">
                  <c:v>9.1E-4</c:v>
                </c:pt>
                <c:pt idx="34">
                  <c:v>1.01E-3</c:v>
                </c:pt>
                <c:pt idx="35">
                  <c:v>1.1100000000000001E-3</c:v>
                </c:pt>
                <c:pt idx="36">
                  <c:v>1.2099999999999999E-3</c:v>
                </c:pt>
                <c:pt idx="37">
                  <c:v>1.41E-3</c:v>
                </c:pt>
                <c:pt idx="38">
                  <c:v>1.41E-3</c:v>
                </c:pt>
                <c:pt idx="39">
                  <c:v>1.41E-3</c:v>
                </c:pt>
                <c:pt idx="40">
                  <c:v>1.41E-3</c:v>
                </c:pt>
                <c:pt idx="41">
                  <c:v>1.41E-3</c:v>
                </c:pt>
                <c:pt idx="42">
                  <c:v>1.41E-3</c:v>
                </c:pt>
                <c:pt idx="43">
                  <c:v>1.5100000000000001E-3</c:v>
                </c:pt>
                <c:pt idx="44">
                  <c:v>1.5100000000000001E-3</c:v>
                </c:pt>
                <c:pt idx="45">
                  <c:v>1.5100000000000001E-3</c:v>
                </c:pt>
                <c:pt idx="46">
                  <c:v>1.41E-3</c:v>
                </c:pt>
                <c:pt idx="47">
                  <c:v>1.31E-3</c:v>
                </c:pt>
                <c:pt idx="48">
                  <c:v>1.2099999999999999E-3</c:v>
                </c:pt>
                <c:pt idx="49">
                  <c:v>1.1100000000000001E-3</c:v>
                </c:pt>
                <c:pt idx="50">
                  <c:v>1.1100000000000001E-3</c:v>
                </c:pt>
                <c:pt idx="51">
                  <c:v>9.1E-4</c:v>
                </c:pt>
                <c:pt idx="52">
                  <c:v>8.0999999999999996E-4</c:v>
                </c:pt>
                <c:pt idx="53">
                  <c:v>7.1000000000000002E-4</c:v>
                </c:pt>
                <c:pt idx="54">
                  <c:v>7.1000000000000002E-4</c:v>
                </c:pt>
                <c:pt idx="55">
                  <c:v>7.1000000000000002E-4</c:v>
                </c:pt>
                <c:pt idx="56">
                  <c:v>8.0999999999999996E-4</c:v>
                </c:pt>
                <c:pt idx="57">
                  <c:v>9.1E-4</c:v>
                </c:pt>
                <c:pt idx="58">
                  <c:v>1.1100000000000001E-3</c:v>
                </c:pt>
                <c:pt idx="59">
                  <c:v>1.2099999999999999E-3</c:v>
                </c:pt>
                <c:pt idx="60">
                  <c:v>1.31E-3</c:v>
                </c:pt>
                <c:pt idx="61">
                  <c:v>1.2099999999999999E-3</c:v>
                </c:pt>
                <c:pt idx="62">
                  <c:v>1.2099999999999999E-3</c:v>
                </c:pt>
                <c:pt idx="63">
                  <c:v>1.2099999999999999E-3</c:v>
                </c:pt>
                <c:pt idx="64">
                  <c:v>1.31E-3</c:v>
                </c:pt>
                <c:pt idx="65">
                  <c:v>1.41E-3</c:v>
                </c:pt>
                <c:pt idx="66">
                  <c:v>1.41E-3</c:v>
                </c:pt>
                <c:pt idx="67">
                  <c:v>1.41E-3</c:v>
                </c:pt>
                <c:pt idx="68">
                  <c:v>1.31E-3</c:v>
                </c:pt>
                <c:pt idx="69">
                  <c:v>1.31E-3</c:v>
                </c:pt>
                <c:pt idx="70">
                  <c:v>1.41E-3</c:v>
                </c:pt>
                <c:pt idx="71">
                  <c:v>1.41E-3</c:v>
                </c:pt>
                <c:pt idx="72">
                  <c:v>1.41E-3</c:v>
                </c:pt>
                <c:pt idx="73">
                  <c:v>1.41E-3</c:v>
                </c:pt>
                <c:pt idx="74">
                  <c:v>1.41E-3</c:v>
                </c:pt>
                <c:pt idx="75">
                  <c:v>1.41E-3</c:v>
                </c:pt>
                <c:pt idx="76">
                  <c:v>1.41E-3</c:v>
                </c:pt>
                <c:pt idx="77">
                  <c:v>1.31E-3</c:v>
                </c:pt>
                <c:pt idx="78">
                  <c:v>1.2099999999999999E-3</c:v>
                </c:pt>
                <c:pt idx="79">
                  <c:v>1.1100000000000001E-3</c:v>
                </c:pt>
                <c:pt idx="80">
                  <c:v>1.1100000000000001E-3</c:v>
                </c:pt>
                <c:pt idx="81">
                  <c:v>1.1100000000000001E-3</c:v>
                </c:pt>
                <c:pt idx="82">
                  <c:v>1.1100000000000001E-3</c:v>
                </c:pt>
                <c:pt idx="83">
                  <c:v>1.1100000000000001E-3</c:v>
                </c:pt>
                <c:pt idx="84">
                  <c:v>1.01E-3</c:v>
                </c:pt>
                <c:pt idx="85">
                  <c:v>9.1E-4</c:v>
                </c:pt>
                <c:pt idx="86">
                  <c:v>1.01E-3</c:v>
                </c:pt>
                <c:pt idx="87">
                  <c:v>1.01E-3</c:v>
                </c:pt>
                <c:pt idx="88">
                  <c:v>1.2099999999999999E-3</c:v>
                </c:pt>
                <c:pt idx="89">
                  <c:v>1.31E-3</c:v>
                </c:pt>
                <c:pt idx="90">
                  <c:v>1.41E-3</c:v>
                </c:pt>
                <c:pt idx="91">
                  <c:v>1.41E-3</c:v>
                </c:pt>
                <c:pt idx="92">
                  <c:v>1.31E-3</c:v>
                </c:pt>
                <c:pt idx="93">
                  <c:v>1.2099999999999999E-3</c:v>
                </c:pt>
                <c:pt idx="94">
                  <c:v>1.1100000000000001E-3</c:v>
                </c:pt>
                <c:pt idx="95">
                  <c:v>1.1100000000000001E-3</c:v>
                </c:pt>
                <c:pt idx="96">
                  <c:v>1.1100000000000001E-3</c:v>
                </c:pt>
                <c:pt idx="97">
                  <c:v>1.1100000000000001E-3</c:v>
                </c:pt>
                <c:pt idx="98">
                  <c:v>1.1100000000000001E-3</c:v>
                </c:pt>
                <c:pt idx="99">
                  <c:v>1.01E-3</c:v>
                </c:pt>
                <c:pt idx="100">
                  <c:v>9.1E-4</c:v>
                </c:pt>
                <c:pt idx="101">
                  <c:v>8.0999999999999996E-4</c:v>
                </c:pt>
                <c:pt idx="102">
                  <c:v>8.0999999999999996E-4</c:v>
                </c:pt>
                <c:pt idx="103">
                  <c:v>8.0999999999999996E-4</c:v>
                </c:pt>
                <c:pt idx="104">
                  <c:v>8.0999999999999996E-4</c:v>
                </c:pt>
                <c:pt idx="105">
                  <c:v>8.0999999999999996E-4</c:v>
                </c:pt>
                <c:pt idx="106">
                  <c:v>7.1000000000000002E-4</c:v>
                </c:pt>
                <c:pt idx="107">
                  <c:v>6.0999999999999997E-4</c:v>
                </c:pt>
                <c:pt idx="108">
                  <c:v>5.0000000000000001E-4</c:v>
                </c:pt>
                <c:pt idx="109">
                  <c:v>4.0000000000000002E-4</c:v>
                </c:pt>
                <c:pt idx="110">
                  <c:v>5.0000000000000001E-4</c:v>
                </c:pt>
                <c:pt idx="111">
                  <c:v>5.0000000000000001E-4</c:v>
                </c:pt>
                <c:pt idx="112">
                  <c:v>6.0999999999999997E-4</c:v>
                </c:pt>
                <c:pt idx="113">
                  <c:v>5.0000000000000001E-4</c:v>
                </c:pt>
                <c:pt idx="114">
                  <c:v>6.0999999999999997E-4</c:v>
                </c:pt>
                <c:pt idx="115">
                  <c:v>6.0999999999999997E-4</c:v>
                </c:pt>
                <c:pt idx="116">
                  <c:v>7.1000000000000002E-4</c:v>
                </c:pt>
                <c:pt idx="117">
                  <c:v>8.0999999999999996E-4</c:v>
                </c:pt>
                <c:pt idx="118">
                  <c:v>8.0999999999999996E-4</c:v>
                </c:pt>
                <c:pt idx="119">
                  <c:v>9.1E-4</c:v>
                </c:pt>
                <c:pt idx="120">
                  <c:v>9.1E-4</c:v>
                </c:pt>
                <c:pt idx="121">
                  <c:v>1.01E-3</c:v>
                </c:pt>
                <c:pt idx="122">
                  <c:v>1.01E-3</c:v>
                </c:pt>
                <c:pt idx="123">
                  <c:v>9.1E-4</c:v>
                </c:pt>
                <c:pt idx="124">
                  <c:v>1.01E-3</c:v>
                </c:pt>
                <c:pt idx="125">
                  <c:v>1.01E-3</c:v>
                </c:pt>
                <c:pt idx="126">
                  <c:v>1.1100000000000001E-3</c:v>
                </c:pt>
                <c:pt idx="127">
                  <c:v>1.1100000000000001E-3</c:v>
                </c:pt>
                <c:pt idx="128">
                  <c:v>1.2099999999999999E-3</c:v>
                </c:pt>
                <c:pt idx="129">
                  <c:v>1.2099999999999999E-3</c:v>
                </c:pt>
                <c:pt idx="130">
                  <c:v>1.2099999999999999E-3</c:v>
                </c:pt>
                <c:pt idx="131">
                  <c:v>1.2099999999999999E-3</c:v>
                </c:pt>
                <c:pt idx="132">
                  <c:v>1.2099999999999999E-3</c:v>
                </c:pt>
                <c:pt idx="133">
                  <c:v>1.1100000000000001E-3</c:v>
                </c:pt>
                <c:pt idx="134">
                  <c:v>1.1100000000000001E-3</c:v>
                </c:pt>
                <c:pt idx="135">
                  <c:v>1.1100000000000001E-3</c:v>
                </c:pt>
                <c:pt idx="136">
                  <c:v>1.01E-3</c:v>
                </c:pt>
                <c:pt idx="137">
                  <c:v>8.0999999999999996E-4</c:v>
                </c:pt>
                <c:pt idx="138">
                  <c:v>7.1000000000000002E-4</c:v>
                </c:pt>
                <c:pt idx="139">
                  <c:v>7.1000000000000002E-4</c:v>
                </c:pt>
                <c:pt idx="140">
                  <c:v>8.0999999999999996E-4</c:v>
                </c:pt>
                <c:pt idx="141">
                  <c:v>7.1000000000000002E-4</c:v>
                </c:pt>
                <c:pt idx="142">
                  <c:v>8.0999999999999996E-4</c:v>
                </c:pt>
                <c:pt idx="143">
                  <c:v>8.0999999999999996E-4</c:v>
                </c:pt>
                <c:pt idx="144">
                  <c:v>8.0999999999999996E-4</c:v>
                </c:pt>
                <c:pt idx="145">
                  <c:v>8.0999999999999996E-4</c:v>
                </c:pt>
                <c:pt idx="146">
                  <c:v>8.0999999999999996E-4</c:v>
                </c:pt>
                <c:pt idx="147">
                  <c:v>8.0999999999999996E-4</c:v>
                </c:pt>
                <c:pt idx="148">
                  <c:v>8.0999999999999996E-4</c:v>
                </c:pt>
                <c:pt idx="149">
                  <c:v>9.1E-4</c:v>
                </c:pt>
                <c:pt idx="150">
                  <c:v>1.01E-3</c:v>
                </c:pt>
                <c:pt idx="151">
                  <c:v>1.1100000000000001E-3</c:v>
                </c:pt>
                <c:pt idx="152">
                  <c:v>1.1100000000000001E-3</c:v>
                </c:pt>
                <c:pt idx="153">
                  <c:v>1.01E-3</c:v>
                </c:pt>
                <c:pt idx="154">
                  <c:v>1.01E-3</c:v>
                </c:pt>
                <c:pt idx="155">
                  <c:v>9.1E-4</c:v>
                </c:pt>
                <c:pt idx="156">
                  <c:v>9.1E-4</c:v>
                </c:pt>
                <c:pt idx="157">
                  <c:v>8.0999999999999996E-4</c:v>
                </c:pt>
                <c:pt idx="158">
                  <c:v>8.0999999999999996E-4</c:v>
                </c:pt>
                <c:pt idx="159">
                  <c:v>8.0999999999999996E-4</c:v>
                </c:pt>
                <c:pt idx="160">
                  <c:v>9.1E-4</c:v>
                </c:pt>
                <c:pt idx="161">
                  <c:v>1.1100000000000001E-3</c:v>
                </c:pt>
                <c:pt idx="162">
                  <c:v>1.2099999999999999E-3</c:v>
                </c:pt>
                <c:pt idx="163">
                  <c:v>1.31E-3</c:v>
                </c:pt>
                <c:pt idx="164">
                  <c:v>1.31E-3</c:v>
                </c:pt>
                <c:pt idx="165">
                  <c:v>1.41E-3</c:v>
                </c:pt>
                <c:pt idx="166">
                  <c:v>1.5100000000000001E-3</c:v>
                </c:pt>
                <c:pt idx="167">
                  <c:v>1.6100000000000001E-3</c:v>
                </c:pt>
                <c:pt idx="168">
                  <c:v>1.7099999999999999E-3</c:v>
                </c:pt>
                <c:pt idx="169">
                  <c:v>1.82E-3</c:v>
                </c:pt>
                <c:pt idx="170">
                  <c:v>1.92E-3</c:v>
                </c:pt>
                <c:pt idx="171">
                  <c:v>1.92E-3</c:v>
                </c:pt>
                <c:pt idx="172">
                  <c:v>1.82E-3</c:v>
                </c:pt>
                <c:pt idx="173">
                  <c:v>1.7099999999999999E-3</c:v>
                </c:pt>
                <c:pt idx="174">
                  <c:v>1.6100000000000001E-3</c:v>
                </c:pt>
                <c:pt idx="175">
                  <c:v>1.7099999999999999E-3</c:v>
                </c:pt>
                <c:pt idx="176">
                  <c:v>1.82E-3</c:v>
                </c:pt>
                <c:pt idx="177">
                  <c:v>1.92E-3</c:v>
                </c:pt>
                <c:pt idx="178">
                  <c:v>2.0200000000000001E-3</c:v>
                </c:pt>
                <c:pt idx="179">
                  <c:v>2.0200000000000001E-3</c:v>
                </c:pt>
                <c:pt idx="180">
                  <c:v>2.0200000000000001E-3</c:v>
                </c:pt>
                <c:pt idx="181">
                  <c:v>2.0200000000000001E-3</c:v>
                </c:pt>
                <c:pt idx="182">
                  <c:v>2.1199999999999999E-3</c:v>
                </c:pt>
                <c:pt idx="183">
                  <c:v>2.1199999999999999E-3</c:v>
                </c:pt>
                <c:pt idx="184">
                  <c:v>2.2200000000000002E-3</c:v>
                </c:pt>
                <c:pt idx="185">
                  <c:v>2.2200000000000002E-3</c:v>
                </c:pt>
                <c:pt idx="186">
                  <c:v>2.2200000000000002E-3</c:v>
                </c:pt>
                <c:pt idx="187">
                  <c:v>2.2200000000000002E-3</c:v>
                </c:pt>
                <c:pt idx="188">
                  <c:v>2.2200000000000002E-3</c:v>
                </c:pt>
                <c:pt idx="189">
                  <c:v>2.2200000000000002E-3</c:v>
                </c:pt>
                <c:pt idx="190">
                  <c:v>2.32E-3</c:v>
                </c:pt>
                <c:pt idx="191">
                  <c:v>2.32E-3</c:v>
                </c:pt>
                <c:pt idx="192">
                  <c:v>2.2200000000000002E-3</c:v>
                </c:pt>
                <c:pt idx="193">
                  <c:v>2.1199999999999999E-3</c:v>
                </c:pt>
                <c:pt idx="194">
                  <c:v>2.1199999999999999E-3</c:v>
                </c:pt>
                <c:pt idx="195">
                  <c:v>2.1199999999999999E-3</c:v>
                </c:pt>
                <c:pt idx="196">
                  <c:v>2.2200000000000002E-3</c:v>
                </c:pt>
                <c:pt idx="197">
                  <c:v>2.32E-3</c:v>
                </c:pt>
                <c:pt idx="198">
                  <c:v>2.4199999999999998E-3</c:v>
                </c:pt>
                <c:pt idx="199">
                  <c:v>2.32E-3</c:v>
                </c:pt>
                <c:pt idx="200">
                  <c:v>2.32E-3</c:v>
                </c:pt>
                <c:pt idx="201">
                  <c:v>2.2200000000000002E-3</c:v>
                </c:pt>
                <c:pt idx="202">
                  <c:v>2.1199999999999999E-3</c:v>
                </c:pt>
                <c:pt idx="203">
                  <c:v>2.1199999999999999E-3</c:v>
                </c:pt>
                <c:pt idx="204">
                  <c:v>2.1199999999999999E-3</c:v>
                </c:pt>
                <c:pt idx="205">
                  <c:v>2.2200000000000002E-3</c:v>
                </c:pt>
                <c:pt idx="206">
                  <c:v>2.2200000000000002E-3</c:v>
                </c:pt>
                <c:pt idx="207">
                  <c:v>2.32E-3</c:v>
                </c:pt>
                <c:pt idx="208">
                  <c:v>2.32E-3</c:v>
                </c:pt>
                <c:pt idx="209">
                  <c:v>2.4199999999999998E-3</c:v>
                </c:pt>
                <c:pt idx="210">
                  <c:v>2.5200000000000001E-3</c:v>
                </c:pt>
                <c:pt idx="211">
                  <c:v>2.6199999999999999E-3</c:v>
                </c:pt>
                <c:pt idx="212">
                  <c:v>2.7200000000000002E-3</c:v>
                </c:pt>
                <c:pt idx="213">
                  <c:v>2.7200000000000002E-3</c:v>
                </c:pt>
                <c:pt idx="214">
                  <c:v>2.7200000000000002E-3</c:v>
                </c:pt>
                <c:pt idx="215">
                  <c:v>2.7200000000000002E-3</c:v>
                </c:pt>
                <c:pt idx="216">
                  <c:v>2.82E-3</c:v>
                </c:pt>
                <c:pt idx="217">
                  <c:v>2.82E-3</c:v>
                </c:pt>
                <c:pt idx="218">
                  <c:v>2.82E-3</c:v>
                </c:pt>
                <c:pt idx="219">
                  <c:v>2.82E-3</c:v>
                </c:pt>
                <c:pt idx="220">
                  <c:v>2.82E-3</c:v>
                </c:pt>
                <c:pt idx="221">
                  <c:v>2.82E-3</c:v>
                </c:pt>
                <c:pt idx="222">
                  <c:v>2.82E-3</c:v>
                </c:pt>
                <c:pt idx="223">
                  <c:v>2.82E-3</c:v>
                </c:pt>
                <c:pt idx="224">
                  <c:v>2.7200000000000002E-3</c:v>
                </c:pt>
                <c:pt idx="225">
                  <c:v>2.7200000000000002E-3</c:v>
                </c:pt>
                <c:pt idx="226">
                  <c:v>2.7200000000000002E-3</c:v>
                </c:pt>
                <c:pt idx="227">
                  <c:v>2.6199999999999999E-3</c:v>
                </c:pt>
                <c:pt idx="228">
                  <c:v>2.7200000000000002E-3</c:v>
                </c:pt>
                <c:pt idx="229">
                  <c:v>2.6199999999999999E-3</c:v>
                </c:pt>
                <c:pt idx="230">
                  <c:v>2.6199999999999999E-3</c:v>
                </c:pt>
                <c:pt idx="231">
                  <c:v>2.6199999999999999E-3</c:v>
                </c:pt>
                <c:pt idx="232">
                  <c:v>2.6199999999999999E-3</c:v>
                </c:pt>
                <c:pt idx="233">
                  <c:v>2.7200000000000002E-3</c:v>
                </c:pt>
                <c:pt idx="234">
                  <c:v>2.7200000000000002E-3</c:v>
                </c:pt>
                <c:pt idx="235">
                  <c:v>2.7200000000000002E-3</c:v>
                </c:pt>
                <c:pt idx="236">
                  <c:v>2.9299999999999999E-3</c:v>
                </c:pt>
                <c:pt idx="237">
                  <c:v>3.13E-3</c:v>
                </c:pt>
                <c:pt idx="238">
                  <c:v>3.2299999999999998E-3</c:v>
                </c:pt>
                <c:pt idx="239">
                  <c:v>3.3300000000000001E-3</c:v>
                </c:pt>
                <c:pt idx="240">
                  <c:v>3.4299999999999999E-3</c:v>
                </c:pt>
                <c:pt idx="241">
                  <c:v>3.3300000000000001E-3</c:v>
                </c:pt>
                <c:pt idx="242">
                  <c:v>3.2299999999999998E-3</c:v>
                </c:pt>
                <c:pt idx="243">
                  <c:v>3.13E-3</c:v>
                </c:pt>
                <c:pt idx="244">
                  <c:v>3.0300000000000001E-3</c:v>
                </c:pt>
                <c:pt idx="245">
                  <c:v>3.0300000000000001E-3</c:v>
                </c:pt>
                <c:pt idx="246">
                  <c:v>3.0300000000000001E-3</c:v>
                </c:pt>
                <c:pt idx="247">
                  <c:v>3.0300000000000001E-3</c:v>
                </c:pt>
                <c:pt idx="248">
                  <c:v>3.13E-3</c:v>
                </c:pt>
                <c:pt idx="249">
                  <c:v>3.13E-3</c:v>
                </c:pt>
                <c:pt idx="250">
                  <c:v>3.13E-3</c:v>
                </c:pt>
                <c:pt idx="251">
                  <c:v>3.2299999999999998E-3</c:v>
                </c:pt>
                <c:pt idx="252">
                  <c:v>3.2299999999999998E-3</c:v>
                </c:pt>
                <c:pt idx="253">
                  <c:v>3.2299999999999998E-3</c:v>
                </c:pt>
                <c:pt idx="254">
                  <c:v>3.2299999999999998E-3</c:v>
                </c:pt>
                <c:pt idx="255">
                  <c:v>3.2299999999999998E-3</c:v>
                </c:pt>
                <c:pt idx="256">
                  <c:v>3.2299999999999998E-3</c:v>
                </c:pt>
                <c:pt idx="257">
                  <c:v>3.3300000000000001E-3</c:v>
                </c:pt>
                <c:pt idx="258">
                  <c:v>3.3300000000000001E-3</c:v>
                </c:pt>
                <c:pt idx="259">
                  <c:v>3.3300000000000001E-3</c:v>
                </c:pt>
                <c:pt idx="260">
                  <c:v>3.3300000000000001E-3</c:v>
                </c:pt>
                <c:pt idx="261">
                  <c:v>3.3300000000000001E-3</c:v>
                </c:pt>
                <c:pt idx="262">
                  <c:v>3.3300000000000001E-3</c:v>
                </c:pt>
                <c:pt idx="263">
                  <c:v>3.2299999999999998E-3</c:v>
                </c:pt>
                <c:pt idx="264">
                  <c:v>3.2299999999999998E-3</c:v>
                </c:pt>
                <c:pt idx="265">
                  <c:v>3.2299999999999998E-3</c:v>
                </c:pt>
                <c:pt idx="266">
                  <c:v>3.2299999999999998E-3</c:v>
                </c:pt>
                <c:pt idx="267">
                  <c:v>3.3300000000000001E-3</c:v>
                </c:pt>
                <c:pt idx="268">
                  <c:v>3.3300000000000001E-3</c:v>
                </c:pt>
                <c:pt idx="269">
                  <c:v>3.2299999999999998E-3</c:v>
                </c:pt>
                <c:pt idx="270">
                  <c:v>3.13E-3</c:v>
                </c:pt>
                <c:pt idx="271">
                  <c:v>3.0300000000000001E-3</c:v>
                </c:pt>
                <c:pt idx="272">
                  <c:v>3.0300000000000001E-3</c:v>
                </c:pt>
                <c:pt idx="273">
                  <c:v>2.9299999999999999E-3</c:v>
                </c:pt>
                <c:pt idx="274">
                  <c:v>2.9299999999999999E-3</c:v>
                </c:pt>
                <c:pt idx="275">
                  <c:v>2.9299999999999999E-3</c:v>
                </c:pt>
                <c:pt idx="276">
                  <c:v>3.0300000000000001E-3</c:v>
                </c:pt>
                <c:pt idx="277">
                  <c:v>3.13E-3</c:v>
                </c:pt>
                <c:pt idx="278">
                  <c:v>3.2299999999999998E-3</c:v>
                </c:pt>
                <c:pt idx="279">
                  <c:v>3.3300000000000001E-3</c:v>
                </c:pt>
                <c:pt idx="280">
                  <c:v>3.4299999999999999E-3</c:v>
                </c:pt>
                <c:pt idx="281">
                  <c:v>3.5300000000000002E-3</c:v>
                </c:pt>
                <c:pt idx="282">
                  <c:v>3.63E-3</c:v>
                </c:pt>
                <c:pt idx="283">
                  <c:v>3.5300000000000002E-3</c:v>
                </c:pt>
                <c:pt idx="284">
                  <c:v>3.4299999999999999E-3</c:v>
                </c:pt>
                <c:pt idx="285">
                  <c:v>3.2299999999999998E-3</c:v>
                </c:pt>
                <c:pt idx="286">
                  <c:v>3.13E-3</c:v>
                </c:pt>
                <c:pt idx="287">
                  <c:v>3.0300000000000001E-3</c:v>
                </c:pt>
                <c:pt idx="288">
                  <c:v>3.0300000000000001E-3</c:v>
                </c:pt>
                <c:pt idx="289">
                  <c:v>2.9299999999999999E-3</c:v>
                </c:pt>
                <c:pt idx="290">
                  <c:v>3.0300000000000001E-3</c:v>
                </c:pt>
                <c:pt idx="291">
                  <c:v>2.9299999999999999E-3</c:v>
                </c:pt>
                <c:pt idx="292">
                  <c:v>3.0300000000000001E-3</c:v>
                </c:pt>
                <c:pt idx="293">
                  <c:v>2.9299999999999999E-3</c:v>
                </c:pt>
                <c:pt idx="294">
                  <c:v>2.9299999999999999E-3</c:v>
                </c:pt>
                <c:pt idx="295">
                  <c:v>2.9299999999999999E-3</c:v>
                </c:pt>
                <c:pt idx="296">
                  <c:v>2.9299999999999999E-3</c:v>
                </c:pt>
                <c:pt idx="297">
                  <c:v>2.9299999999999999E-3</c:v>
                </c:pt>
                <c:pt idx="298">
                  <c:v>2.9299999999999999E-3</c:v>
                </c:pt>
                <c:pt idx="299">
                  <c:v>2.9299999999999999E-3</c:v>
                </c:pt>
                <c:pt idx="300">
                  <c:v>3.0300000000000001E-3</c:v>
                </c:pt>
                <c:pt idx="301">
                  <c:v>3.0300000000000001E-3</c:v>
                </c:pt>
                <c:pt idx="302">
                  <c:v>3.0300000000000001E-3</c:v>
                </c:pt>
                <c:pt idx="303">
                  <c:v>3.0300000000000001E-3</c:v>
                </c:pt>
                <c:pt idx="304">
                  <c:v>2.9299999999999999E-3</c:v>
                </c:pt>
                <c:pt idx="305">
                  <c:v>2.82E-3</c:v>
                </c:pt>
                <c:pt idx="306">
                  <c:v>2.82E-3</c:v>
                </c:pt>
                <c:pt idx="307">
                  <c:v>2.82E-3</c:v>
                </c:pt>
                <c:pt idx="308">
                  <c:v>2.9299999999999999E-3</c:v>
                </c:pt>
                <c:pt idx="309">
                  <c:v>2.9299999999999999E-3</c:v>
                </c:pt>
                <c:pt idx="310">
                  <c:v>3.13E-3</c:v>
                </c:pt>
                <c:pt idx="311">
                  <c:v>3.2299999999999998E-3</c:v>
                </c:pt>
                <c:pt idx="312">
                  <c:v>3.3300000000000001E-3</c:v>
                </c:pt>
                <c:pt idx="313">
                  <c:v>3.3300000000000001E-3</c:v>
                </c:pt>
                <c:pt idx="314">
                  <c:v>3.4299999999999999E-3</c:v>
                </c:pt>
                <c:pt idx="315">
                  <c:v>3.4299999999999999E-3</c:v>
                </c:pt>
                <c:pt idx="316">
                  <c:v>3.5300000000000002E-3</c:v>
                </c:pt>
                <c:pt idx="317">
                  <c:v>3.5300000000000002E-3</c:v>
                </c:pt>
                <c:pt idx="318">
                  <c:v>3.5300000000000002E-3</c:v>
                </c:pt>
                <c:pt idx="319">
                  <c:v>3.4299999999999999E-3</c:v>
                </c:pt>
                <c:pt idx="320">
                  <c:v>3.3300000000000001E-3</c:v>
                </c:pt>
                <c:pt idx="321">
                  <c:v>3.2299999999999998E-3</c:v>
                </c:pt>
                <c:pt idx="322">
                  <c:v>3.2299999999999998E-3</c:v>
                </c:pt>
                <c:pt idx="323">
                  <c:v>3.13E-3</c:v>
                </c:pt>
                <c:pt idx="324">
                  <c:v>3.13E-3</c:v>
                </c:pt>
                <c:pt idx="325">
                  <c:v>3.0300000000000001E-3</c:v>
                </c:pt>
                <c:pt idx="326">
                  <c:v>3.13E-3</c:v>
                </c:pt>
                <c:pt idx="327">
                  <c:v>3.2299999999999998E-3</c:v>
                </c:pt>
                <c:pt idx="328">
                  <c:v>3.4299999999999999E-3</c:v>
                </c:pt>
                <c:pt idx="329">
                  <c:v>3.5300000000000002E-3</c:v>
                </c:pt>
                <c:pt idx="330">
                  <c:v>3.7299999999999998E-3</c:v>
                </c:pt>
                <c:pt idx="331">
                  <c:v>3.7299999999999998E-3</c:v>
                </c:pt>
                <c:pt idx="332">
                  <c:v>3.8300000000000001E-3</c:v>
                </c:pt>
                <c:pt idx="333">
                  <c:v>3.8300000000000001E-3</c:v>
                </c:pt>
                <c:pt idx="334">
                  <c:v>3.8300000000000001E-3</c:v>
                </c:pt>
                <c:pt idx="335">
                  <c:v>3.9300000000000003E-3</c:v>
                </c:pt>
                <c:pt idx="336">
                  <c:v>3.9300000000000003E-3</c:v>
                </c:pt>
                <c:pt idx="337">
                  <c:v>3.9300000000000003E-3</c:v>
                </c:pt>
                <c:pt idx="338">
                  <c:v>3.9300000000000003E-3</c:v>
                </c:pt>
                <c:pt idx="339">
                  <c:v>3.9300000000000003E-3</c:v>
                </c:pt>
                <c:pt idx="340">
                  <c:v>3.8300000000000001E-3</c:v>
                </c:pt>
                <c:pt idx="341">
                  <c:v>3.7299999999999998E-3</c:v>
                </c:pt>
                <c:pt idx="342">
                  <c:v>3.7299999999999998E-3</c:v>
                </c:pt>
                <c:pt idx="343">
                  <c:v>3.63E-3</c:v>
                </c:pt>
                <c:pt idx="344">
                  <c:v>3.5300000000000002E-3</c:v>
                </c:pt>
                <c:pt idx="345">
                  <c:v>3.5300000000000002E-3</c:v>
                </c:pt>
                <c:pt idx="346">
                  <c:v>3.63E-3</c:v>
                </c:pt>
                <c:pt idx="347">
                  <c:v>3.7299999999999998E-3</c:v>
                </c:pt>
                <c:pt idx="348">
                  <c:v>3.7299999999999998E-3</c:v>
                </c:pt>
                <c:pt idx="349">
                  <c:v>3.8300000000000001E-3</c:v>
                </c:pt>
                <c:pt idx="350">
                  <c:v>3.8300000000000001E-3</c:v>
                </c:pt>
                <c:pt idx="351">
                  <c:v>3.7299999999999998E-3</c:v>
                </c:pt>
                <c:pt idx="352">
                  <c:v>3.8300000000000001E-3</c:v>
                </c:pt>
                <c:pt idx="353">
                  <c:v>3.8300000000000001E-3</c:v>
                </c:pt>
                <c:pt idx="354">
                  <c:v>4.0299999999999997E-3</c:v>
                </c:pt>
                <c:pt idx="355">
                  <c:v>4.1399999999999996E-3</c:v>
                </c:pt>
                <c:pt idx="356">
                  <c:v>4.2399999999999998E-3</c:v>
                </c:pt>
                <c:pt idx="357">
                  <c:v>4.2399999999999998E-3</c:v>
                </c:pt>
                <c:pt idx="358">
                  <c:v>4.1399999999999996E-3</c:v>
                </c:pt>
                <c:pt idx="359">
                  <c:v>4.2399999999999998E-3</c:v>
                </c:pt>
                <c:pt idx="360">
                  <c:v>4.2399999999999998E-3</c:v>
                </c:pt>
                <c:pt idx="361">
                  <c:v>4.1399999999999996E-3</c:v>
                </c:pt>
                <c:pt idx="362">
                  <c:v>4.1399999999999996E-3</c:v>
                </c:pt>
                <c:pt idx="363">
                  <c:v>4.1399999999999996E-3</c:v>
                </c:pt>
                <c:pt idx="364">
                  <c:v>4.2399999999999998E-3</c:v>
                </c:pt>
                <c:pt idx="365">
                  <c:v>4.1399999999999996E-3</c:v>
                </c:pt>
                <c:pt idx="366">
                  <c:v>4.2399999999999998E-3</c:v>
                </c:pt>
                <c:pt idx="367">
                  <c:v>4.2399999999999998E-3</c:v>
                </c:pt>
                <c:pt idx="368">
                  <c:v>4.2399999999999998E-3</c:v>
                </c:pt>
                <c:pt idx="369">
                  <c:v>4.2399999999999998E-3</c:v>
                </c:pt>
                <c:pt idx="370">
                  <c:v>4.3400000000000001E-3</c:v>
                </c:pt>
                <c:pt idx="371">
                  <c:v>4.3400000000000001E-3</c:v>
                </c:pt>
                <c:pt idx="372">
                  <c:v>4.3400000000000001E-3</c:v>
                </c:pt>
                <c:pt idx="373">
                  <c:v>4.4400000000000004E-3</c:v>
                </c:pt>
                <c:pt idx="374">
                  <c:v>4.5399999999999998E-3</c:v>
                </c:pt>
                <c:pt idx="375">
                  <c:v>4.5399999999999998E-3</c:v>
                </c:pt>
                <c:pt idx="376">
                  <c:v>4.64E-3</c:v>
                </c:pt>
                <c:pt idx="377">
                  <c:v>4.64E-3</c:v>
                </c:pt>
                <c:pt idx="378">
                  <c:v>4.64E-3</c:v>
                </c:pt>
                <c:pt idx="379">
                  <c:v>4.64E-3</c:v>
                </c:pt>
                <c:pt idx="380">
                  <c:v>4.7400000000000003E-3</c:v>
                </c:pt>
                <c:pt idx="381">
                  <c:v>4.7400000000000003E-3</c:v>
                </c:pt>
                <c:pt idx="382">
                  <c:v>4.7400000000000003E-3</c:v>
                </c:pt>
                <c:pt idx="383">
                  <c:v>4.7400000000000003E-3</c:v>
                </c:pt>
                <c:pt idx="384">
                  <c:v>4.7400000000000003E-3</c:v>
                </c:pt>
                <c:pt idx="385">
                  <c:v>4.7400000000000003E-3</c:v>
                </c:pt>
                <c:pt idx="386">
                  <c:v>4.7400000000000003E-3</c:v>
                </c:pt>
                <c:pt idx="387">
                  <c:v>4.8399999999999997E-3</c:v>
                </c:pt>
                <c:pt idx="388">
                  <c:v>4.8399999999999997E-3</c:v>
                </c:pt>
                <c:pt idx="389">
                  <c:v>4.8399999999999997E-3</c:v>
                </c:pt>
                <c:pt idx="390">
                  <c:v>4.9399999999999999E-3</c:v>
                </c:pt>
                <c:pt idx="391">
                  <c:v>4.9399999999999999E-3</c:v>
                </c:pt>
                <c:pt idx="392">
                  <c:v>5.0400000000000002E-3</c:v>
                </c:pt>
                <c:pt idx="393">
                  <c:v>5.1399999999999996E-3</c:v>
                </c:pt>
                <c:pt idx="394">
                  <c:v>5.1399999999999996E-3</c:v>
                </c:pt>
                <c:pt idx="395">
                  <c:v>5.1399999999999996E-3</c:v>
                </c:pt>
                <c:pt idx="396">
                  <c:v>5.2500000000000003E-3</c:v>
                </c:pt>
                <c:pt idx="397">
                  <c:v>5.1399999999999996E-3</c:v>
                </c:pt>
                <c:pt idx="398">
                  <c:v>5.0400000000000002E-3</c:v>
                </c:pt>
                <c:pt idx="399">
                  <c:v>4.9399999999999999E-3</c:v>
                </c:pt>
                <c:pt idx="400">
                  <c:v>4.9399999999999999E-3</c:v>
                </c:pt>
                <c:pt idx="401">
                  <c:v>4.9399999999999999E-3</c:v>
                </c:pt>
                <c:pt idx="402">
                  <c:v>5.0400000000000002E-3</c:v>
                </c:pt>
                <c:pt idx="403">
                  <c:v>5.1399999999999996E-3</c:v>
                </c:pt>
                <c:pt idx="404">
                  <c:v>5.2500000000000003E-3</c:v>
                </c:pt>
                <c:pt idx="405">
                  <c:v>5.3499999999999997E-3</c:v>
                </c:pt>
                <c:pt idx="406">
                  <c:v>5.3499999999999997E-3</c:v>
                </c:pt>
                <c:pt idx="407">
                  <c:v>5.45E-3</c:v>
                </c:pt>
                <c:pt idx="408">
                  <c:v>5.5500000000000002E-3</c:v>
                </c:pt>
                <c:pt idx="409">
                  <c:v>5.5500000000000002E-3</c:v>
                </c:pt>
                <c:pt idx="410">
                  <c:v>5.5500000000000002E-3</c:v>
                </c:pt>
                <c:pt idx="411">
                  <c:v>5.5500000000000002E-3</c:v>
                </c:pt>
                <c:pt idx="412">
                  <c:v>5.6499999999999996E-3</c:v>
                </c:pt>
                <c:pt idx="413">
                  <c:v>5.7499999999999999E-3</c:v>
                </c:pt>
                <c:pt idx="414">
                  <c:v>5.9500000000000004E-3</c:v>
                </c:pt>
                <c:pt idx="415">
                  <c:v>6.0499999999999998E-3</c:v>
                </c:pt>
                <c:pt idx="416">
                  <c:v>6.2500000000000003E-3</c:v>
                </c:pt>
                <c:pt idx="417">
                  <c:v>6.3499999999999997E-3</c:v>
                </c:pt>
                <c:pt idx="418">
                  <c:v>6.4599999999999996E-3</c:v>
                </c:pt>
                <c:pt idx="419">
                  <c:v>6.4599999999999996E-3</c:v>
                </c:pt>
                <c:pt idx="420">
                  <c:v>6.4599999999999996E-3</c:v>
                </c:pt>
                <c:pt idx="421">
                  <c:v>6.5599999999999999E-3</c:v>
                </c:pt>
                <c:pt idx="422">
                  <c:v>6.6600000000000001E-3</c:v>
                </c:pt>
                <c:pt idx="423">
                  <c:v>6.6600000000000001E-3</c:v>
                </c:pt>
                <c:pt idx="424">
                  <c:v>6.7600000000000004E-3</c:v>
                </c:pt>
                <c:pt idx="425">
                  <c:v>6.6600000000000001E-3</c:v>
                </c:pt>
                <c:pt idx="426">
                  <c:v>6.5599999999999999E-3</c:v>
                </c:pt>
                <c:pt idx="427">
                  <c:v>6.4599999999999996E-3</c:v>
                </c:pt>
                <c:pt idx="428">
                  <c:v>6.3499999999999997E-3</c:v>
                </c:pt>
                <c:pt idx="429">
                  <c:v>6.2500000000000003E-3</c:v>
                </c:pt>
                <c:pt idx="430">
                  <c:v>6.1500000000000001E-3</c:v>
                </c:pt>
                <c:pt idx="431">
                  <c:v>6.1500000000000001E-3</c:v>
                </c:pt>
                <c:pt idx="432">
                  <c:v>6.1500000000000001E-3</c:v>
                </c:pt>
                <c:pt idx="433">
                  <c:v>6.2500000000000003E-3</c:v>
                </c:pt>
                <c:pt idx="434">
                  <c:v>6.3499999999999997E-3</c:v>
                </c:pt>
                <c:pt idx="435">
                  <c:v>6.5599999999999999E-3</c:v>
                </c:pt>
                <c:pt idx="436">
                  <c:v>6.7600000000000004E-3</c:v>
                </c:pt>
                <c:pt idx="437">
                  <c:v>6.8599999999999998E-3</c:v>
                </c:pt>
                <c:pt idx="438">
                  <c:v>6.96E-3</c:v>
                </c:pt>
                <c:pt idx="439">
                  <c:v>7.0600000000000003E-3</c:v>
                </c:pt>
                <c:pt idx="440">
                  <c:v>7.0600000000000003E-3</c:v>
                </c:pt>
                <c:pt idx="441">
                  <c:v>7.1599999999999997E-3</c:v>
                </c:pt>
                <c:pt idx="442">
                  <c:v>7.1599999999999997E-3</c:v>
                </c:pt>
                <c:pt idx="443">
                  <c:v>7.26E-3</c:v>
                </c:pt>
                <c:pt idx="444">
                  <c:v>7.26E-3</c:v>
                </c:pt>
                <c:pt idx="445">
                  <c:v>7.26E-3</c:v>
                </c:pt>
                <c:pt idx="446">
                  <c:v>7.3600000000000002E-3</c:v>
                </c:pt>
                <c:pt idx="447">
                  <c:v>7.4599999999999996E-3</c:v>
                </c:pt>
                <c:pt idx="448">
                  <c:v>7.4599999999999996E-3</c:v>
                </c:pt>
                <c:pt idx="449">
                  <c:v>7.4599999999999996E-3</c:v>
                </c:pt>
                <c:pt idx="450">
                  <c:v>7.5700000000000003E-3</c:v>
                </c:pt>
                <c:pt idx="451">
                  <c:v>7.5700000000000003E-3</c:v>
                </c:pt>
                <c:pt idx="452">
                  <c:v>7.6699999999999997E-3</c:v>
                </c:pt>
                <c:pt idx="453">
                  <c:v>7.77E-3</c:v>
                </c:pt>
                <c:pt idx="454">
                  <c:v>7.9699999999999997E-3</c:v>
                </c:pt>
                <c:pt idx="455">
                  <c:v>8.0700000000000008E-3</c:v>
                </c:pt>
                <c:pt idx="456">
                  <c:v>8.1700000000000002E-3</c:v>
                </c:pt>
                <c:pt idx="457">
                  <c:v>8.2699999999999996E-3</c:v>
                </c:pt>
                <c:pt idx="458">
                  <c:v>8.3700000000000007E-3</c:v>
                </c:pt>
                <c:pt idx="459">
                  <c:v>8.4700000000000001E-3</c:v>
                </c:pt>
                <c:pt idx="460">
                  <c:v>8.5699999999999995E-3</c:v>
                </c:pt>
                <c:pt idx="461">
                  <c:v>8.5699999999999995E-3</c:v>
                </c:pt>
                <c:pt idx="462">
                  <c:v>8.6700000000000006E-3</c:v>
                </c:pt>
                <c:pt idx="463">
                  <c:v>8.5699999999999995E-3</c:v>
                </c:pt>
                <c:pt idx="464">
                  <c:v>8.5699999999999995E-3</c:v>
                </c:pt>
                <c:pt idx="465">
                  <c:v>8.5699999999999995E-3</c:v>
                </c:pt>
                <c:pt idx="466">
                  <c:v>8.5699999999999995E-3</c:v>
                </c:pt>
                <c:pt idx="467">
                  <c:v>8.5699999999999995E-3</c:v>
                </c:pt>
                <c:pt idx="468">
                  <c:v>8.6700000000000006E-3</c:v>
                </c:pt>
                <c:pt idx="469">
                  <c:v>8.7799999999999996E-3</c:v>
                </c:pt>
                <c:pt idx="470">
                  <c:v>8.8800000000000007E-3</c:v>
                </c:pt>
                <c:pt idx="471">
                  <c:v>8.9800000000000001E-3</c:v>
                </c:pt>
                <c:pt idx="472">
                  <c:v>9.0799999999999995E-3</c:v>
                </c:pt>
                <c:pt idx="473">
                  <c:v>9.2800000000000001E-3</c:v>
                </c:pt>
                <c:pt idx="474">
                  <c:v>9.58E-3</c:v>
                </c:pt>
                <c:pt idx="475">
                  <c:v>9.7800000000000005E-3</c:v>
                </c:pt>
                <c:pt idx="476">
                  <c:v>9.9900000000000006E-3</c:v>
                </c:pt>
                <c:pt idx="477">
                  <c:v>1.009E-2</c:v>
                </c:pt>
                <c:pt idx="478">
                  <c:v>1.0189999999999999E-2</c:v>
                </c:pt>
                <c:pt idx="479">
                  <c:v>1.0189999999999999E-2</c:v>
                </c:pt>
                <c:pt idx="480">
                  <c:v>1.0290000000000001E-2</c:v>
                </c:pt>
                <c:pt idx="481">
                  <c:v>1.0290000000000001E-2</c:v>
                </c:pt>
                <c:pt idx="482">
                  <c:v>1.0290000000000001E-2</c:v>
                </c:pt>
                <c:pt idx="483">
                  <c:v>1.039E-2</c:v>
                </c:pt>
                <c:pt idx="484">
                  <c:v>1.059E-2</c:v>
                </c:pt>
                <c:pt idx="485">
                  <c:v>1.069E-2</c:v>
                </c:pt>
                <c:pt idx="486">
                  <c:v>1.0789999999999999E-2</c:v>
                </c:pt>
                <c:pt idx="487">
                  <c:v>1.089E-2</c:v>
                </c:pt>
                <c:pt idx="488">
                  <c:v>1.099E-2</c:v>
                </c:pt>
                <c:pt idx="489">
                  <c:v>1.11E-2</c:v>
                </c:pt>
                <c:pt idx="490">
                  <c:v>1.12E-2</c:v>
                </c:pt>
                <c:pt idx="491">
                  <c:v>1.12E-2</c:v>
                </c:pt>
                <c:pt idx="492">
                  <c:v>1.1299999999999999E-2</c:v>
                </c:pt>
                <c:pt idx="493">
                  <c:v>1.14E-2</c:v>
                </c:pt>
                <c:pt idx="494">
                  <c:v>1.15E-2</c:v>
                </c:pt>
                <c:pt idx="495">
                  <c:v>1.15E-2</c:v>
                </c:pt>
                <c:pt idx="496">
                  <c:v>1.17E-2</c:v>
                </c:pt>
                <c:pt idx="497">
                  <c:v>1.18E-2</c:v>
                </c:pt>
                <c:pt idx="498">
                  <c:v>1.2E-2</c:v>
                </c:pt>
                <c:pt idx="499">
                  <c:v>1.21E-2</c:v>
                </c:pt>
                <c:pt idx="500">
                  <c:v>1.2200000000000001E-2</c:v>
                </c:pt>
                <c:pt idx="501">
                  <c:v>1.231E-2</c:v>
                </c:pt>
                <c:pt idx="502">
                  <c:v>1.2409999999999999E-2</c:v>
                </c:pt>
                <c:pt idx="503">
                  <c:v>1.261E-2</c:v>
                </c:pt>
                <c:pt idx="504">
                  <c:v>1.2710000000000001E-2</c:v>
                </c:pt>
                <c:pt idx="505">
                  <c:v>1.2710000000000001E-2</c:v>
                </c:pt>
                <c:pt idx="506">
                  <c:v>1.281E-2</c:v>
                </c:pt>
                <c:pt idx="507">
                  <c:v>1.291E-2</c:v>
                </c:pt>
                <c:pt idx="508">
                  <c:v>1.3010000000000001E-2</c:v>
                </c:pt>
                <c:pt idx="509">
                  <c:v>1.3010000000000001E-2</c:v>
                </c:pt>
                <c:pt idx="510">
                  <c:v>1.321E-2</c:v>
                </c:pt>
                <c:pt idx="511">
                  <c:v>1.3310000000000001E-2</c:v>
                </c:pt>
                <c:pt idx="512">
                  <c:v>1.3310000000000001E-2</c:v>
                </c:pt>
                <c:pt idx="513">
                  <c:v>1.3310000000000001E-2</c:v>
                </c:pt>
                <c:pt idx="514">
                  <c:v>1.3310000000000001E-2</c:v>
                </c:pt>
                <c:pt idx="515">
                  <c:v>1.342E-2</c:v>
                </c:pt>
                <c:pt idx="516">
                  <c:v>1.342E-2</c:v>
                </c:pt>
                <c:pt idx="517">
                  <c:v>1.3520000000000001E-2</c:v>
                </c:pt>
                <c:pt idx="518">
                  <c:v>1.372E-2</c:v>
                </c:pt>
                <c:pt idx="519">
                  <c:v>1.392E-2</c:v>
                </c:pt>
                <c:pt idx="520">
                  <c:v>1.4120000000000001E-2</c:v>
                </c:pt>
                <c:pt idx="521">
                  <c:v>1.4319999999999999E-2</c:v>
                </c:pt>
                <c:pt idx="522">
                  <c:v>1.452E-2</c:v>
                </c:pt>
                <c:pt idx="523">
                  <c:v>1.473E-2</c:v>
                </c:pt>
                <c:pt idx="524">
                  <c:v>1.4829999999999999E-2</c:v>
                </c:pt>
                <c:pt idx="525">
                  <c:v>1.4930000000000001E-2</c:v>
                </c:pt>
                <c:pt idx="526">
                  <c:v>1.4930000000000001E-2</c:v>
                </c:pt>
                <c:pt idx="527">
                  <c:v>1.503E-2</c:v>
                </c:pt>
                <c:pt idx="528">
                  <c:v>1.5129999999999999E-2</c:v>
                </c:pt>
                <c:pt idx="529">
                  <c:v>1.503E-2</c:v>
                </c:pt>
                <c:pt idx="530">
                  <c:v>1.5129999999999999E-2</c:v>
                </c:pt>
                <c:pt idx="531">
                  <c:v>1.5129999999999999E-2</c:v>
                </c:pt>
                <c:pt idx="532">
                  <c:v>1.533E-2</c:v>
                </c:pt>
                <c:pt idx="533">
                  <c:v>1.5630000000000002E-2</c:v>
                </c:pt>
                <c:pt idx="534">
                  <c:v>1.584E-2</c:v>
                </c:pt>
                <c:pt idx="535">
                  <c:v>1.6039999999999999E-2</c:v>
                </c:pt>
                <c:pt idx="536">
                  <c:v>1.6240000000000001E-2</c:v>
                </c:pt>
                <c:pt idx="537">
                  <c:v>1.6240000000000001E-2</c:v>
                </c:pt>
                <c:pt idx="538">
                  <c:v>1.634E-2</c:v>
                </c:pt>
                <c:pt idx="539">
                  <c:v>1.634E-2</c:v>
                </c:pt>
                <c:pt idx="540">
                  <c:v>1.644E-2</c:v>
                </c:pt>
                <c:pt idx="541">
                  <c:v>1.644E-2</c:v>
                </c:pt>
                <c:pt idx="542">
                  <c:v>1.6539999999999999E-2</c:v>
                </c:pt>
                <c:pt idx="543">
                  <c:v>1.6639999999999999E-2</c:v>
                </c:pt>
                <c:pt idx="544">
                  <c:v>1.6840000000000001E-2</c:v>
                </c:pt>
                <c:pt idx="545">
                  <c:v>1.695E-2</c:v>
                </c:pt>
                <c:pt idx="546">
                  <c:v>1.7149999999999999E-2</c:v>
                </c:pt>
                <c:pt idx="547">
                  <c:v>1.7250000000000001E-2</c:v>
                </c:pt>
                <c:pt idx="548">
                  <c:v>1.745E-2</c:v>
                </c:pt>
                <c:pt idx="549">
                  <c:v>1.755E-2</c:v>
                </c:pt>
                <c:pt idx="550">
                  <c:v>1.7749999999999998E-2</c:v>
                </c:pt>
                <c:pt idx="551">
                  <c:v>1.7950000000000001E-2</c:v>
                </c:pt>
                <c:pt idx="552">
                  <c:v>1.806E-2</c:v>
                </c:pt>
                <c:pt idx="553">
                  <c:v>1.8159999999999999E-2</c:v>
                </c:pt>
                <c:pt idx="554">
                  <c:v>1.8259999999999998E-2</c:v>
                </c:pt>
                <c:pt idx="555">
                  <c:v>1.8360000000000001E-2</c:v>
                </c:pt>
                <c:pt idx="556">
                  <c:v>1.856E-2</c:v>
                </c:pt>
                <c:pt idx="557">
                  <c:v>1.8859999999999998E-2</c:v>
                </c:pt>
                <c:pt idx="558">
                  <c:v>1.916E-2</c:v>
                </c:pt>
                <c:pt idx="559">
                  <c:v>1.9470000000000001E-2</c:v>
                </c:pt>
                <c:pt idx="560">
                  <c:v>1.967E-2</c:v>
                </c:pt>
                <c:pt idx="561">
                  <c:v>1.9869999999999999E-2</c:v>
                </c:pt>
                <c:pt idx="562">
                  <c:v>2.0070000000000001E-2</c:v>
                </c:pt>
                <c:pt idx="563">
                  <c:v>2.0070000000000001E-2</c:v>
                </c:pt>
                <c:pt idx="564">
                  <c:v>2.017E-2</c:v>
                </c:pt>
                <c:pt idx="565">
                  <c:v>2.0070000000000001E-2</c:v>
                </c:pt>
                <c:pt idx="566">
                  <c:v>2.017E-2</c:v>
                </c:pt>
                <c:pt idx="567">
                  <c:v>2.027E-2</c:v>
                </c:pt>
                <c:pt idx="568">
                  <c:v>2.0480000000000002E-2</c:v>
                </c:pt>
                <c:pt idx="569">
                  <c:v>2.0580000000000001E-2</c:v>
                </c:pt>
                <c:pt idx="570">
                  <c:v>2.068E-2</c:v>
                </c:pt>
                <c:pt idx="571">
                  <c:v>2.078E-2</c:v>
                </c:pt>
                <c:pt idx="572">
                  <c:v>2.0879999999999999E-2</c:v>
                </c:pt>
                <c:pt idx="573">
                  <c:v>2.0979999999999999E-2</c:v>
                </c:pt>
                <c:pt idx="574">
                  <c:v>2.1180000000000001E-2</c:v>
                </c:pt>
                <c:pt idx="575">
                  <c:v>2.138E-2</c:v>
                </c:pt>
                <c:pt idx="576">
                  <c:v>2.1590000000000002E-2</c:v>
                </c:pt>
                <c:pt idx="577">
                  <c:v>2.1690000000000001E-2</c:v>
                </c:pt>
                <c:pt idx="578">
                  <c:v>2.189E-2</c:v>
                </c:pt>
                <c:pt idx="579">
                  <c:v>2.1989999999999999E-2</c:v>
                </c:pt>
                <c:pt idx="580">
                  <c:v>2.2190000000000001E-2</c:v>
                </c:pt>
                <c:pt idx="581">
                  <c:v>2.239E-2</c:v>
                </c:pt>
                <c:pt idx="582">
                  <c:v>2.2589999999999999E-2</c:v>
                </c:pt>
                <c:pt idx="583">
                  <c:v>2.2800000000000001E-2</c:v>
                </c:pt>
                <c:pt idx="584">
                  <c:v>2.3099999999999999E-2</c:v>
                </c:pt>
                <c:pt idx="585">
                  <c:v>2.3300000000000001E-2</c:v>
                </c:pt>
                <c:pt idx="586">
                  <c:v>2.35E-2</c:v>
                </c:pt>
                <c:pt idx="587">
                  <c:v>2.3599999999999999E-2</c:v>
                </c:pt>
                <c:pt idx="588">
                  <c:v>2.3910000000000001E-2</c:v>
                </c:pt>
                <c:pt idx="589">
                  <c:v>2.401E-2</c:v>
                </c:pt>
                <c:pt idx="590">
                  <c:v>2.4309999999999998E-2</c:v>
                </c:pt>
                <c:pt idx="591">
                  <c:v>2.4510000000000001E-2</c:v>
                </c:pt>
                <c:pt idx="592">
                  <c:v>2.4709999999999999E-2</c:v>
                </c:pt>
                <c:pt idx="593">
                  <c:v>2.4809999999999999E-2</c:v>
                </c:pt>
                <c:pt idx="594">
                  <c:v>2.5020000000000001E-2</c:v>
                </c:pt>
                <c:pt idx="595">
                  <c:v>2.512E-2</c:v>
                </c:pt>
                <c:pt idx="596">
                  <c:v>2.5219999999999999E-2</c:v>
                </c:pt>
                <c:pt idx="597">
                  <c:v>2.5420000000000002E-2</c:v>
                </c:pt>
                <c:pt idx="598">
                  <c:v>2.562E-2</c:v>
                </c:pt>
                <c:pt idx="599">
                  <c:v>2.5919999999999999E-2</c:v>
                </c:pt>
                <c:pt idx="600">
                  <c:v>2.6120000000000001E-2</c:v>
                </c:pt>
                <c:pt idx="601">
                  <c:v>2.6329999999999999E-2</c:v>
                </c:pt>
                <c:pt idx="602">
                  <c:v>2.6530000000000001E-2</c:v>
                </c:pt>
                <c:pt idx="603">
                  <c:v>2.6630000000000001E-2</c:v>
                </c:pt>
                <c:pt idx="604">
                  <c:v>2.683E-2</c:v>
                </c:pt>
                <c:pt idx="605">
                  <c:v>2.6929999999999999E-2</c:v>
                </c:pt>
                <c:pt idx="606">
                  <c:v>2.7029999999999998E-2</c:v>
                </c:pt>
                <c:pt idx="607">
                  <c:v>2.7130000000000001E-2</c:v>
                </c:pt>
                <c:pt idx="608">
                  <c:v>2.7230000000000001E-2</c:v>
                </c:pt>
                <c:pt idx="609">
                  <c:v>2.7439999999999999E-2</c:v>
                </c:pt>
                <c:pt idx="610">
                  <c:v>2.7539999999999999E-2</c:v>
                </c:pt>
                <c:pt idx="611">
                  <c:v>2.7740000000000001E-2</c:v>
                </c:pt>
                <c:pt idx="612">
                  <c:v>2.784E-2</c:v>
                </c:pt>
                <c:pt idx="613">
                  <c:v>2.8139999999999998E-2</c:v>
                </c:pt>
                <c:pt idx="614">
                  <c:v>2.844E-2</c:v>
                </c:pt>
                <c:pt idx="615">
                  <c:v>2.8649999999999998E-2</c:v>
                </c:pt>
                <c:pt idx="616">
                  <c:v>2.895E-2</c:v>
                </c:pt>
                <c:pt idx="617">
                  <c:v>2.9149999999999999E-2</c:v>
                </c:pt>
                <c:pt idx="618">
                  <c:v>2.9350000000000001E-2</c:v>
                </c:pt>
                <c:pt idx="619">
                  <c:v>2.9659999999999999E-2</c:v>
                </c:pt>
                <c:pt idx="620">
                  <c:v>2.9960000000000001E-2</c:v>
                </c:pt>
                <c:pt idx="621">
                  <c:v>3.006E-2</c:v>
                </c:pt>
                <c:pt idx="622">
                  <c:v>3.0259999999999999E-2</c:v>
                </c:pt>
                <c:pt idx="623">
                  <c:v>3.0360000000000002E-2</c:v>
                </c:pt>
                <c:pt idx="624">
                  <c:v>3.056E-2</c:v>
                </c:pt>
                <c:pt idx="625">
                  <c:v>3.0759999999999999E-2</c:v>
                </c:pt>
                <c:pt idx="626">
                  <c:v>3.0870000000000002E-2</c:v>
                </c:pt>
                <c:pt idx="627">
                  <c:v>3.107E-2</c:v>
                </c:pt>
                <c:pt idx="628">
                  <c:v>3.117E-2</c:v>
                </c:pt>
                <c:pt idx="629">
                  <c:v>3.1269999999999999E-2</c:v>
                </c:pt>
                <c:pt idx="630">
                  <c:v>3.1469999999999998E-2</c:v>
                </c:pt>
                <c:pt idx="631">
                  <c:v>3.177E-2</c:v>
                </c:pt>
                <c:pt idx="632">
                  <c:v>3.1980000000000001E-2</c:v>
                </c:pt>
                <c:pt idx="633">
                  <c:v>3.218E-2</c:v>
                </c:pt>
                <c:pt idx="634">
                  <c:v>3.2379999999999999E-2</c:v>
                </c:pt>
                <c:pt idx="635">
                  <c:v>3.2480000000000002E-2</c:v>
                </c:pt>
                <c:pt idx="636">
                  <c:v>3.2680000000000001E-2</c:v>
                </c:pt>
                <c:pt idx="637">
                  <c:v>3.288E-2</c:v>
                </c:pt>
                <c:pt idx="638">
                  <c:v>3.3079999999999998E-2</c:v>
                </c:pt>
                <c:pt idx="639">
                  <c:v>3.329E-2</c:v>
                </c:pt>
                <c:pt idx="640">
                  <c:v>3.3689999999999998E-2</c:v>
                </c:pt>
                <c:pt idx="641">
                  <c:v>3.3989999999999999E-2</c:v>
                </c:pt>
                <c:pt idx="642">
                  <c:v>3.4290000000000001E-2</c:v>
                </c:pt>
                <c:pt idx="643">
                  <c:v>3.4500000000000003E-2</c:v>
                </c:pt>
                <c:pt idx="644">
                  <c:v>3.4799999999999998E-2</c:v>
                </c:pt>
                <c:pt idx="645">
                  <c:v>3.49E-2</c:v>
                </c:pt>
                <c:pt idx="646">
                  <c:v>3.5200000000000002E-2</c:v>
                </c:pt>
                <c:pt idx="647">
                  <c:v>3.5299999999999998E-2</c:v>
                </c:pt>
                <c:pt idx="648">
                  <c:v>3.551E-2</c:v>
                </c:pt>
                <c:pt idx="649">
                  <c:v>3.5610000000000003E-2</c:v>
                </c:pt>
                <c:pt idx="650">
                  <c:v>3.5709999999999999E-2</c:v>
                </c:pt>
                <c:pt idx="651">
                  <c:v>3.5909999999999997E-2</c:v>
                </c:pt>
                <c:pt idx="652">
                  <c:v>3.6110000000000003E-2</c:v>
                </c:pt>
                <c:pt idx="653">
                  <c:v>3.6409999999999998E-2</c:v>
                </c:pt>
                <c:pt idx="654">
                  <c:v>3.6510000000000001E-2</c:v>
                </c:pt>
                <c:pt idx="655">
                  <c:v>3.6720000000000003E-2</c:v>
                </c:pt>
                <c:pt idx="656">
                  <c:v>3.6819999999999999E-2</c:v>
                </c:pt>
                <c:pt idx="657">
                  <c:v>3.7019999999999997E-2</c:v>
                </c:pt>
                <c:pt idx="658">
                  <c:v>3.7220000000000003E-2</c:v>
                </c:pt>
                <c:pt idx="659">
                  <c:v>3.7420000000000002E-2</c:v>
                </c:pt>
                <c:pt idx="660">
                  <c:v>3.7519999999999998E-2</c:v>
                </c:pt>
                <c:pt idx="661">
                  <c:v>3.7620000000000001E-2</c:v>
                </c:pt>
                <c:pt idx="662">
                  <c:v>3.7830000000000003E-2</c:v>
                </c:pt>
                <c:pt idx="663">
                  <c:v>3.7929999999999998E-2</c:v>
                </c:pt>
                <c:pt idx="664">
                  <c:v>3.8030000000000001E-2</c:v>
                </c:pt>
                <c:pt idx="665">
                  <c:v>3.8129999999999997E-2</c:v>
                </c:pt>
                <c:pt idx="666">
                  <c:v>3.8330000000000003E-2</c:v>
                </c:pt>
                <c:pt idx="667">
                  <c:v>3.8629999999999998E-2</c:v>
                </c:pt>
                <c:pt idx="668">
                  <c:v>3.8929999999999999E-2</c:v>
                </c:pt>
                <c:pt idx="669">
                  <c:v>3.9239999999999997E-2</c:v>
                </c:pt>
                <c:pt idx="670">
                  <c:v>3.9539999999999999E-2</c:v>
                </c:pt>
                <c:pt idx="671">
                  <c:v>3.9640000000000002E-2</c:v>
                </c:pt>
                <c:pt idx="672">
                  <c:v>3.984E-2</c:v>
                </c:pt>
                <c:pt idx="673">
                  <c:v>4.0039999999999999E-2</c:v>
                </c:pt>
                <c:pt idx="674">
                  <c:v>4.0349999999999997E-2</c:v>
                </c:pt>
                <c:pt idx="675">
                  <c:v>4.0649999999999999E-2</c:v>
                </c:pt>
                <c:pt idx="676">
                  <c:v>4.1050000000000003E-2</c:v>
                </c:pt>
                <c:pt idx="677">
                  <c:v>4.1360000000000001E-2</c:v>
                </c:pt>
                <c:pt idx="678">
                  <c:v>4.1759999999999999E-2</c:v>
                </c:pt>
                <c:pt idx="679">
                  <c:v>4.206E-2</c:v>
                </c:pt>
                <c:pt idx="680">
                  <c:v>4.2259999999999999E-2</c:v>
                </c:pt>
                <c:pt idx="681">
                  <c:v>4.2470000000000001E-2</c:v>
                </c:pt>
                <c:pt idx="682">
                  <c:v>4.2569999999999997E-2</c:v>
                </c:pt>
                <c:pt idx="683">
                  <c:v>4.267E-2</c:v>
                </c:pt>
                <c:pt idx="684">
                  <c:v>4.2869999999999998E-2</c:v>
                </c:pt>
                <c:pt idx="685">
                  <c:v>4.3069999999999997E-2</c:v>
                </c:pt>
                <c:pt idx="686">
                  <c:v>4.3270000000000003E-2</c:v>
                </c:pt>
                <c:pt idx="687">
                  <c:v>4.3369999999999999E-2</c:v>
                </c:pt>
                <c:pt idx="688">
                  <c:v>4.3470000000000002E-2</c:v>
                </c:pt>
                <c:pt idx="689">
                  <c:v>4.3679999999999997E-2</c:v>
                </c:pt>
                <c:pt idx="690">
                  <c:v>4.3880000000000002E-2</c:v>
                </c:pt>
                <c:pt idx="691">
                  <c:v>4.4080000000000001E-2</c:v>
                </c:pt>
                <c:pt idx="692">
                  <c:v>4.4380000000000003E-2</c:v>
                </c:pt>
                <c:pt idx="693">
                  <c:v>4.4679999999999997E-2</c:v>
                </c:pt>
                <c:pt idx="694">
                  <c:v>4.4990000000000002E-2</c:v>
                </c:pt>
                <c:pt idx="695">
                  <c:v>4.5289999999999997E-2</c:v>
                </c:pt>
                <c:pt idx="696">
                  <c:v>4.5589999999999999E-2</c:v>
                </c:pt>
                <c:pt idx="697">
                  <c:v>4.5789999999999997E-2</c:v>
                </c:pt>
                <c:pt idx="698">
                  <c:v>4.5999999999999999E-2</c:v>
                </c:pt>
                <c:pt idx="699">
                  <c:v>4.6199999999999998E-2</c:v>
                </c:pt>
                <c:pt idx="700">
                  <c:v>4.65E-2</c:v>
                </c:pt>
                <c:pt idx="701">
                  <c:v>4.6699999999999998E-2</c:v>
                </c:pt>
                <c:pt idx="702">
                  <c:v>4.6899999999999997E-2</c:v>
                </c:pt>
                <c:pt idx="703">
                  <c:v>4.7E-2</c:v>
                </c:pt>
                <c:pt idx="704">
                  <c:v>4.7109999999999999E-2</c:v>
                </c:pt>
                <c:pt idx="705">
                  <c:v>4.7309999999999998E-2</c:v>
                </c:pt>
                <c:pt idx="706">
                  <c:v>4.761E-2</c:v>
                </c:pt>
                <c:pt idx="707">
                  <c:v>4.7809999999999998E-2</c:v>
                </c:pt>
                <c:pt idx="708">
                  <c:v>4.811E-2</c:v>
                </c:pt>
                <c:pt idx="709">
                  <c:v>4.8419999999999998E-2</c:v>
                </c:pt>
                <c:pt idx="710">
                  <c:v>4.8619999999999997E-2</c:v>
                </c:pt>
                <c:pt idx="711">
                  <c:v>4.8919999999999998E-2</c:v>
                </c:pt>
                <c:pt idx="712">
                  <c:v>4.9320000000000003E-2</c:v>
                </c:pt>
                <c:pt idx="713">
                  <c:v>4.9630000000000001E-2</c:v>
                </c:pt>
                <c:pt idx="714">
                  <c:v>4.9930000000000002E-2</c:v>
                </c:pt>
                <c:pt idx="715">
                  <c:v>5.0130000000000001E-2</c:v>
                </c:pt>
                <c:pt idx="716">
                  <c:v>5.033E-2</c:v>
                </c:pt>
                <c:pt idx="717">
                  <c:v>5.0430000000000003E-2</c:v>
                </c:pt>
                <c:pt idx="718">
                  <c:v>5.0639999999999998E-2</c:v>
                </c:pt>
                <c:pt idx="719">
                  <c:v>5.0939999999999999E-2</c:v>
                </c:pt>
                <c:pt idx="720">
                  <c:v>5.1139999999999998E-2</c:v>
                </c:pt>
                <c:pt idx="721">
                  <c:v>5.144E-2</c:v>
                </c:pt>
                <c:pt idx="722">
                  <c:v>5.1749999999999997E-2</c:v>
                </c:pt>
                <c:pt idx="723">
                  <c:v>5.1950000000000003E-2</c:v>
                </c:pt>
                <c:pt idx="724">
                  <c:v>5.2249999999999998E-2</c:v>
                </c:pt>
                <c:pt idx="725">
                  <c:v>5.2549999999999999E-2</c:v>
                </c:pt>
                <c:pt idx="726">
                  <c:v>5.2850000000000001E-2</c:v>
                </c:pt>
                <c:pt idx="727">
                  <c:v>5.3159999999999999E-2</c:v>
                </c:pt>
                <c:pt idx="728">
                  <c:v>5.3460000000000001E-2</c:v>
                </c:pt>
                <c:pt idx="729">
                  <c:v>5.3760000000000002E-2</c:v>
                </c:pt>
                <c:pt idx="730">
                  <c:v>5.4170000000000003E-2</c:v>
                </c:pt>
                <c:pt idx="731">
                  <c:v>5.4370000000000002E-2</c:v>
                </c:pt>
                <c:pt idx="732">
                  <c:v>5.4670000000000003E-2</c:v>
                </c:pt>
                <c:pt idx="733">
                  <c:v>5.4969999999999998E-2</c:v>
                </c:pt>
                <c:pt idx="734">
                  <c:v>5.5280000000000003E-2</c:v>
                </c:pt>
                <c:pt idx="735">
                  <c:v>5.5579999999999997E-2</c:v>
                </c:pt>
                <c:pt idx="736">
                  <c:v>5.5879999999999999E-2</c:v>
                </c:pt>
                <c:pt idx="737">
                  <c:v>5.6180000000000001E-2</c:v>
                </c:pt>
                <c:pt idx="738">
                  <c:v>5.6489999999999999E-2</c:v>
                </c:pt>
                <c:pt idx="739">
                  <c:v>5.679E-2</c:v>
                </c:pt>
                <c:pt idx="740">
                  <c:v>5.7189999999999998E-2</c:v>
                </c:pt>
                <c:pt idx="741">
                  <c:v>5.7489999999999999E-2</c:v>
                </c:pt>
                <c:pt idx="742">
                  <c:v>5.79E-2</c:v>
                </c:pt>
                <c:pt idx="743">
                  <c:v>5.8200000000000002E-2</c:v>
                </c:pt>
                <c:pt idx="744">
                  <c:v>5.8500000000000003E-2</c:v>
                </c:pt>
                <c:pt idx="745">
                  <c:v>5.8909999999999997E-2</c:v>
                </c:pt>
                <c:pt idx="746">
                  <c:v>5.9209999999999999E-2</c:v>
                </c:pt>
                <c:pt idx="747">
                  <c:v>5.9610000000000003E-2</c:v>
                </c:pt>
                <c:pt idx="748">
                  <c:v>5.9920000000000001E-2</c:v>
                </c:pt>
                <c:pt idx="749">
                  <c:v>6.0319999999999999E-2</c:v>
                </c:pt>
                <c:pt idx="750">
                  <c:v>6.0720000000000003E-2</c:v>
                </c:pt>
                <c:pt idx="751">
                  <c:v>6.123E-2</c:v>
                </c:pt>
                <c:pt idx="752">
                  <c:v>6.1629999999999997E-2</c:v>
                </c:pt>
                <c:pt idx="753">
                  <c:v>6.2030000000000002E-2</c:v>
                </c:pt>
                <c:pt idx="754">
                  <c:v>6.2440000000000002E-2</c:v>
                </c:pt>
                <c:pt idx="755">
                  <c:v>6.2839999999999993E-2</c:v>
                </c:pt>
                <c:pt idx="756">
                  <c:v>6.3339999999999994E-2</c:v>
                </c:pt>
                <c:pt idx="757">
                  <c:v>6.3850000000000004E-2</c:v>
                </c:pt>
                <c:pt idx="758">
                  <c:v>6.4449999999999993E-2</c:v>
                </c:pt>
                <c:pt idx="759">
                  <c:v>6.5060000000000007E-2</c:v>
                </c:pt>
                <c:pt idx="760">
                  <c:v>6.5559999999999993E-2</c:v>
                </c:pt>
                <c:pt idx="761">
                  <c:v>6.6070000000000004E-2</c:v>
                </c:pt>
                <c:pt idx="762">
                  <c:v>6.6570000000000004E-2</c:v>
                </c:pt>
                <c:pt idx="763">
                  <c:v>6.7180000000000004E-2</c:v>
                </c:pt>
                <c:pt idx="764">
                  <c:v>6.7780000000000007E-2</c:v>
                </c:pt>
                <c:pt idx="765">
                  <c:v>6.8290000000000003E-2</c:v>
                </c:pt>
                <c:pt idx="766">
                  <c:v>6.8890000000000007E-2</c:v>
                </c:pt>
                <c:pt idx="767">
                  <c:v>6.9500000000000006E-2</c:v>
                </c:pt>
                <c:pt idx="768">
                  <c:v>7.0199999999999999E-2</c:v>
                </c:pt>
                <c:pt idx="769">
                  <c:v>7.0910000000000001E-2</c:v>
                </c:pt>
                <c:pt idx="770">
                  <c:v>7.1620000000000003E-2</c:v>
                </c:pt>
                <c:pt idx="771">
                  <c:v>7.2319999999999995E-2</c:v>
                </c:pt>
                <c:pt idx="772">
                  <c:v>7.3029999999999998E-2</c:v>
                </c:pt>
                <c:pt idx="773">
                  <c:v>7.3730000000000004E-2</c:v>
                </c:pt>
                <c:pt idx="774">
                  <c:v>7.4440000000000006E-2</c:v>
                </c:pt>
                <c:pt idx="775">
                  <c:v>7.5149999999999995E-2</c:v>
                </c:pt>
                <c:pt idx="776">
                  <c:v>7.5850000000000001E-2</c:v>
                </c:pt>
                <c:pt idx="777">
                  <c:v>7.6560000000000003E-2</c:v>
                </c:pt>
                <c:pt idx="778">
                  <c:v>7.7259999999999995E-2</c:v>
                </c:pt>
                <c:pt idx="779">
                  <c:v>7.7869999999999995E-2</c:v>
                </c:pt>
                <c:pt idx="780">
                  <c:v>7.8579999999999997E-2</c:v>
                </c:pt>
                <c:pt idx="781">
                  <c:v>7.918E-2</c:v>
                </c:pt>
                <c:pt idx="782">
                  <c:v>7.979E-2</c:v>
                </c:pt>
                <c:pt idx="783">
                  <c:v>8.0390000000000003E-2</c:v>
                </c:pt>
                <c:pt idx="784">
                  <c:v>8.1100000000000005E-2</c:v>
                </c:pt>
                <c:pt idx="785">
                  <c:v>8.1699999999999995E-2</c:v>
                </c:pt>
                <c:pt idx="786">
                  <c:v>8.2309999999999994E-2</c:v>
                </c:pt>
                <c:pt idx="787">
                  <c:v>8.301E-2</c:v>
                </c:pt>
                <c:pt idx="788">
                  <c:v>8.362E-2</c:v>
                </c:pt>
                <c:pt idx="789">
                  <c:v>8.4330000000000002E-2</c:v>
                </c:pt>
                <c:pt idx="790">
                  <c:v>8.4930000000000005E-2</c:v>
                </c:pt>
                <c:pt idx="791">
                  <c:v>8.5540000000000005E-2</c:v>
                </c:pt>
                <c:pt idx="792">
                  <c:v>8.6139999999999994E-2</c:v>
                </c:pt>
                <c:pt idx="793">
                  <c:v>8.6849999999999997E-2</c:v>
                </c:pt>
                <c:pt idx="794">
                  <c:v>8.7550000000000003E-2</c:v>
                </c:pt>
                <c:pt idx="795">
                  <c:v>8.8260000000000005E-2</c:v>
                </c:pt>
                <c:pt idx="796">
                  <c:v>8.8969999999999994E-2</c:v>
                </c:pt>
                <c:pt idx="797">
                  <c:v>8.967E-2</c:v>
                </c:pt>
                <c:pt idx="798">
                  <c:v>9.0480000000000005E-2</c:v>
                </c:pt>
                <c:pt idx="799">
                  <c:v>9.1179999999999997E-2</c:v>
                </c:pt>
                <c:pt idx="800">
                  <c:v>9.1990000000000002E-2</c:v>
                </c:pt>
                <c:pt idx="801">
                  <c:v>9.2799999999999994E-2</c:v>
                </c:pt>
                <c:pt idx="802">
                  <c:v>9.3609999999999999E-2</c:v>
                </c:pt>
                <c:pt idx="803">
                  <c:v>9.4210000000000002E-2</c:v>
                </c:pt>
                <c:pt idx="804">
                  <c:v>9.4920000000000004E-2</c:v>
                </c:pt>
                <c:pt idx="805">
                  <c:v>9.572E-2</c:v>
                </c:pt>
                <c:pt idx="806">
                  <c:v>9.6430000000000002E-2</c:v>
                </c:pt>
                <c:pt idx="807">
                  <c:v>9.7140000000000004E-2</c:v>
                </c:pt>
                <c:pt idx="808">
                  <c:v>9.7839999999999996E-2</c:v>
                </c:pt>
                <c:pt idx="809">
                  <c:v>9.8549999999999999E-2</c:v>
                </c:pt>
                <c:pt idx="810">
                  <c:v>9.9349999999999994E-2</c:v>
                </c:pt>
                <c:pt idx="811">
                  <c:v>0.10006</c:v>
                </c:pt>
                <c:pt idx="812">
                  <c:v>0.10087</c:v>
                </c:pt>
                <c:pt idx="813">
                  <c:v>0.10167</c:v>
                </c:pt>
                <c:pt idx="814">
                  <c:v>0.10248</c:v>
                </c:pt>
                <c:pt idx="815">
                  <c:v>0.10329000000000001</c:v>
                </c:pt>
                <c:pt idx="816">
                  <c:v>0.1041</c:v>
                </c:pt>
                <c:pt idx="817">
                  <c:v>0.10489999999999999</c:v>
                </c:pt>
                <c:pt idx="818">
                  <c:v>0.10571</c:v>
                </c:pt>
                <c:pt idx="819">
                  <c:v>0.10652</c:v>
                </c:pt>
                <c:pt idx="820">
                  <c:v>0.10742</c:v>
                </c:pt>
                <c:pt idx="821">
                  <c:v>0.10823000000000001</c:v>
                </c:pt>
                <c:pt idx="822">
                  <c:v>0.10924</c:v>
                </c:pt>
                <c:pt idx="823">
                  <c:v>0.11015</c:v>
                </c:pt>
                <c:pt idx="824">
                  <c:v>0.11106000000000001</c:v>
                </c:pt>
                <c:pt idx="825">
                  <c:v>0.11196</c:v>
                </c:pt>
                <c:pt idx="826">
                  <c:v>0.11277</c:v>
                </c:pt>
                <c:pt idx="827">
                  <c:v>0.11348</c:v>
                </c:pt>
                <c:pt idx="828">
                  <c:v>0.11418</c:v>
                </c:pt>
                <c:pt idx="829">
                  <c:v>0.11489000000000001</c:v>
                </c:pt>
                <c:pt idx="830">
                  <c:v>0.11559</c:v>
                </c:pt>
                <c:pt idx="831">
                  <c:v>0.1164</c:v>
                </c:pt>
                <c:pt idx="832">
                  <c:v>0.11731</c:v>
                </c:pt>
                <c:pt idx="833">
                  <c:v>0.11812</c:v>
                </c:pt>
                <c:pt idx="834">
                  <c:v>0.11892</c:v>
                </c:pt>
                <c:pt idx="835">
                  <c:v>0.11963</c:v>
                </c:pt>
                <c:pt idx="836">
                  <c:v>0.12033000000000001</c:v>
                </c:pt>
                <c:pt idx="837">
                  <c:v>0.12114</c:v>
                </c:pt>
                <c:pt idx="838">
                  <c:v>0.12195</c:v>
                </c:pt>
                <c:pt idx="839">
                  <c:v>0.12265</c:v>
                </c:pt>
                <c:pt idx="840">
                  <c:v>0.12346</c:v>
                </c:pt>
                <c:pt idx="841">
                  <c:v>0.12417</c:v>
                </c:pt>
                <c:pt idx="842">
                  <c:v>0.12497</c:v>
                </c:pt>
                <c:pt idx="843">
                  <c:v>0.12567999999999999</c:v>
                </c:pt>
                <c:pt idx="844">
                  <c:v>0.12648999999999999</c:v>
                </c:pt>
                <c:pt idx="845">
                  <c:v>0.12728999999999999</c:v>
                </c:pt>
                <c:pt idx="846">
                  <c:v>0.12809999999999999</c:v>
                </c:pt>
                <c:pt idx="847">
                  <c:v>0.12891</c:v>
                </c:pt>
                <c:pt idx="848">
                  <c:v>0.12972</c:v>
                </c:pt>
                <c:pt idx="849">
                  <c:v>0.13052</c:v>
                </c:pt>
                <c:pt idx="850">
                  <c:v>0.13133</c:v>
                </c:pt>
                <c:pt idx="851">
                  <c:v>0.13214000000000001</c:v>
                </c:pt>
                <c:pt idx="852">
                  <c:v>0.13294</c:v>
                </c:pt>
                <c:pt idx="853">
                  <c:v>0.13385</c:v>
                </c:pt>
                <c:pt idx="854">
                  <c:v>0.13466</c:v>
                </c:pt>
                <c:pt idx="855">
                  <c:v>0.13557</c:v>
                </c:pt>
                <c:pt idx="856">
                  <c:v>0.13636999999999999</c:v>
                </c:pt>
                <c:pt idx="857">
                  <c:v>0.13708000000000001</c:v>
                </c:pt>
                <c:pt idx="858">
                  <c:v>0.13789000000000001</c:v>
                </c:pt>
                <c:pt idx="859">
                  <c:v>0.13869000000000001</c:v>
                </c:pt>
                <c:pt idx="860">
                  <c:v>0.1396</c:v>
                </c:pt>
                <c:pt idx="861">
                  <c:v>0.14051</c:v>
                </c:pt>
                <c:pt idx="862">
                  <c:v>0.14132</c:v>
                </c:pt>
                <c:pt idx="863">
                  <c:v>0.14222000000000001</c:v>
                </c:pt>
                <c:pt idx="864">
                  <c:v>0.14302999999999999</c:v>
                </c:pt>
                <c:pt idx="865">
                  <c:v>0.14384</c:v>
                </c:pt>
                <c:pt idx="866">
                  <c:v>0.14474000000000001</c:v>
                </c:pt>
                <c:pt idx="867">
                  <c:v>0.14555000000000001</c:v>
                </c:pt>
                <c:pt idx="868">
                  <c:v>0.14635999999999999</c:v>
                </c:pt>
                <c:pt idx="869">
                  <c:v>0.14717</c:v>
                </c:pt>
                <c:pt idx="870">
                  <c:v>0.14787</c:v>
                </c:pt>
                <c:pt idx="871">
                  <c:v>0.14857999999999999</c:v>
                </c:pt>
                <c:pt idx="872">
                  <c:v>0.14938000000000001</c:v>
                </c:pt>
                <c:pt idx="873">
                  <c:v>0.15018999999999999</c:v>
                </c:pt>
                <c:pt idx="874">
                  <c:v>0.15110000000000001</c:v>
                </c:pt>
                <c:pt idx="875">
                  <c:v>0.15201000000000001</c:v>
                </c:pt>
                <c:pt idx="876">
                  <c:v>0.15292</c:v>
                </c:pt>
                <c:pt idx="877">
                  <c:v>0.15372</c:v>
                </c:pt>
                <c:pt idx="878">
                  <c:v>0.15453</c:v>
                </c:pt>
                <c:pt idx="879">
                  <c:v>0.15534000000000001</c:v>
                </c:pt>
                <c:pt idx="880">
                  <c:v>0.15623999999999999</c:v>
                </c:pt>
                <c:pt idx="881">
                  <c:v>0.15705</c:v>
                </c:pt>
                <c:pt idx="882">
                  <c:v>0.15795999999999999</c:v>
                </c:pt>
                <c:pt idx="883">
                  <c:v>0.15876999999999999</c:v>
                </c:pt>
                <c:pt idx="884">
                  <c:v>0.15947</c:v>
                </c:pt>
                <c:pt idx="885">
                  <c:v>0.16017999999999999</c:v>
                </c:pt>
                <c:pt idx="886">
                  <c:v>0.16098000000000001</c:v>
                </c:pt>
                <c:pt idx="887">
                  <c:v>0.16178999999999999</c:v>
                </c:pt>
                <c:pt idx="888">
                  <c:v>0.16270000000000001</c:v>
                </c:pt>
                <c:pt idx="889">
                  <c:v>0.16361000000000001</c:v>
                </c:pt>
                <c:pt idx="890">
                  <c:v>0.16450999999999999</c:v>
                </c:pt>
                <c:pt idx="891">
                  <c:v>0.16531999999999999</c:v>
                </c:pt>
                <c:pt idx="892">
                  <c:v>0.16622999999999999</c:v>
                </c:pt>
                <c:pt idx="893">
                  <c:v>0.16714000000000001</c:v>
                </c:pt>
                <c:pt idx="894">
                  <c:v>0.16805</c:v>
                </c:pt>
                <c:pt idx="895">
                  <c:v>0.16894999999999999</c:v>
                </c:pt>
                <c:pt idx="896">
                  <c:v>0.16986000000000001</c:v>
                </c:pt>
                <c:pt idx="897">
                  <c:v>0.17066999999999999</c:v>
                </c:pt>
                <c:pt idx="898">
                  <c:v>0.17158000000000001</c:v>
                </c:pt>
                <c:pt idx="899">
                  <c:v>0.17238000000000001</c:v>
                </c:pt>
                <c:pt idx="900">
                  <c:v>0.17329</c:v>
                </c:pt>
                <c:pt idx="901">
                  <c:v>0.1741</c:v>
                </c:pt>
                <c:pt idx="902">
                  <c:v>0.1749</c:v>
                </c:pt>
                <c:pt idx="903">
                  <c:v>0.17560999999999999</c:v>
                </c:pt>
                <c:pt idx="904">
                  <c:v>0.17641999999999999</c:v>
                </c:pt>
                <c:pt idx="905">
                  <c:v>0.17721999999999999</c:v>
                </c:pt>
                <c:pt idx="906">
                  <c:v>0.17813000000000001</c:v>
                </c:pt>
                <c:pt idx="907">
                  <c:v>0.17893999999999999</c:v>
                </c:pt>
                <c:pt idx="908">
                  <c:v>0.17985000000000001</c:v>
                </c:pt>
                <c:pt idx="909">
                  <c:v>0.18065000000000001</c:v>
                </c:pt>
                <c:pt idx="910">
                  <c:v>0.18135999999999999</c:v>
                </c:pt>
                <c:pt idx="911">
                  <c:v>0.18217</c:v>
                </c:pt>
                <c:pt idx="912">
                  <c:v>0.18296999999999999</c:v>
                </c:pt>
                <c:pt idx="913">
                  <c:v>0.18378</c:v>
                </c:pt>
                <c:pt idx="914">
                  <c:v>0.18459</c:v>
                </c:pt>
                <c:pt idx="915">
                  <c:v>0.18539</c:v>
                </c:pt>
                <c:pt idx="916">
                  <c:v>0.18640000000000001</c:v>
                </c:pt>
                <c:pt idx="917">
                  <c:v>0.18731</c:v>
                </c:pt>
                <c:pt idx="918">
                  <c:v>0.18812000000000001</c:v>
                </c:pt>
                <c:pt idx="919">
                  <c:v>0.18903</c:v>
                </c:pt>
                <c:pt idx="920">
                  <c:v>0.18983</c:v>
                </c:pt>
                <c:pt idx="921">
                  <c:v>0.19073999999999999</c:v>
                </c:pt>
                <c:pt idx="922">
                  <c:v>0.19164999999999999</c:v>
                </c:pt>
                <c:pt idx="923">
                  <c:v>0.19256000000000001</c:v>
                </c:pt>
                <c:pt idx="924">
                  <c:v>0.19345999999999999</c:v>
                </c:pt>
                <c:pt idx="925">
                  <c:v>0.19447</c:v>
                </c:pt>
                <c:pt idx="926">
                  <c:v>0.19538</c:v>
                </c:pt>
                <c:pt idx="927">
                  <c:v>0.19628999999999999</c:v>
                </c:pt>
                <c:pt idx="928">
                  <c:v>0.19719999999999999</c:v>
                </c:pt>
                <c:pt idx="929">
                  <c:v>0.19789999999999999</c:v>
                </c:pt>
                <c:pt idx="930">
                  <c:v>0.19871</c:v>
                </c:pt>
                <c:pt idx="931">
                  <c:v>0.19941999999999999</c:v>
                </c:pt>
                <c:pt idx="932">
                  <c:v>0.20022000000000001</c:v>
                </c:pt>
                <c:pt idx="933">
                  <c:v>0.20102999999999999</c:v>
                </c:pt>
                <c:pt idx="934">
                  <c:v>0.20183999999999999</c:v>
                </c:pt>
                <c:pt idx="935">
                  <c:v>0.20263999999999999</c:v>
                </c:pt>
                <c:pt idx="936">
                  <c:v>0.20335</c:v>
                </c:pt>
                <c:pt idx="937">
                  <c:v>0.20416000000000001</c:v>
                </c:pt>
                <c:pt idx="938">
                  <c:v>0.20496</c:v>
                </c:pt>
                <c:pt idx="939">
                  <c:v>0.20577000000000001</c:v>
                </c:pt>
                <c:pt idx="940">
                  <c:v>0.20658000000000001</c:v>
                </c:pt>
                <c:pt idx="941">
                  <c:v>0.20738000000000001</c:v>
                </c:pt>
                <c:pt idx="942">
                  <c:v>0.20829</c:v>
                </c:pt>
                <c:pt idx="943">
                  <c:v>0.2092</c:v>
                </c:pt>
                <c:pt idx="944">
                  <c:v>0.21010999999999999</c:v>
                </c:pt>
                <c:pt idx="945">
                  <c:v>0.21090999999999999</c:v>
                </c:pt>
                <c:pt idx="946">
                  <c:v>0.21182000000000001</c:v>
                </c:pt>
                <c:pt idx="947">
                  <c:v>0.21263000000000001</c:v>
                </c:pt>
                <c:pt idx="948">
                  <c:v>0.21343999999999999</c:v>
                </c:pt>
                <c:pt idx="949">
                  <c:v>0.21424000000000001</c:v>
                </c:pt>
                <c:pt idx="950">
                  <c:v>0.21515000000000001</c:v>
                </c:pt>
                <c:pt idx="951">
                  <c:v>0.21596000000000001</c:v>
                </c:pt>
                <c:pt idx="952">
                  <c:v>0.21676000000000001</c:v>
                </c:pt>
                <c:pt idx="953">
                  <c:v>0.21767</c:v>
                </c:pt>
                <c:pt idx="954">
                  <c:v>0.21848000000000001</c:v>
                </c:pt>
                <c:pt idx="955">
                  <c:v>0.21939</c:v>
                </c:pt>
                <c:pt idx="956">
                  <c:v>0.22019</c:v>
                </c:pt>
                <c:pt idx="957">
                  <c:v>0.22109999999999999</c:v>
                </c:pt>
                <c:pt idx="958">
                  <c:v>0.22191</c:v>
                </c:pt>
                <c:pt idx="959">
                  <c:v>0.22272</c:v>
                </c:pt>
                <c:pt idx="960">
                  <c:v>0.22342000000000001</c:v>
                </c:pt>
                <c:pt idx="961">
                  <c:v>0.22413</c:v>
                </c:pt>
                <c:pt idx="962">
                  <c:v>0.22492999999999999</c:v>
                </c:pt>
                <c:pt idx="963">
                  <c:v>0.22574</c:v>
                </c:pt>
                <c:pt idx="964">
                  <c:v>0.22664999999999999</c:v>
                </c:pt>
                <c:pt idx="965">
                  <c:v>0.22756000000000001</c:v>
                </c:pt>
                <c:pt idx="966">
                  <c:v>0.22857</c:v>
                </c:pt>
                <c:pt idx="967">
                  <c:v>0.22947000000000001</c:v>
                </c:pt>
                <c:pt idx="968">
                  <c:v>0.23038</c:v>
                </c:pt>
                <c:pt idx="969">
                  <c:v>0.23129</c:v>
                </c:pt>
                <c:pt idx="970">
                  <c:v>0.23219999999999999</c:v>
                </c:pt>
                <c:pt idx="971">
                  <c:v>0.23300000000000001</c:v>
                </c:pt>
                <c:pt idx="972">
                  <c:v>0.23391000000000001</c:v>
                </c:pt>
                <c:pt idx="973">
                  <c:v>0.23491999999999999</c:v>
                </c:pt>
                <c:pt idx="974">
                  <c:v>0.23593</c:v>
                </c:pt>
                <c:pt idx="975">
                  <c:v>0.23694000000000001</c:v>
                </c:pt>
                <c:pt idx="976">
                  <c:v>0.23785000000000001</c:v>
                </c:pt>
                <c:pt idx="977">
                  <c:v>0.23865</c:v>
                </c:pt>
                <c:pt idx="978">
                  <c:v>0.23946000000000001</c:v>
                </c:pt>
                <c:pt idx="979">
                  <c:v>0.24027000000000001</c:v>
                </c:pt>
                <c:pt idx="980">
                  <c:v>0.24107000000000001</c:v>
                </c:pt>
                <c:pt idx="981">
                  <c:v>0.24177999999999999</c:v>
                </c:pt>
                <c:pt idx="982">
                  <c:v>0.24268999999999999</c:v>
                </c:pt>
                <c:pt idx="983">
                  <c:v>0.24360000000000001</c:v>
                </c:pt>
                <c:pt idx="984">
                  <c:v>0.24460000000000001</c:v>
                </c:pt>
                <c:pt idx="985">
                  <c:v>0.24540999999999999</c:v>
                </c:pt>
                <c:pt idx="986">
                  <c:v>0.24621999999999999</c:v>
                </c:pt>
                <c:pt idx="987">
                  <c:v>0.24701999999999999</c:v>
                </c:pt>
                <c:pt idx="988">
                  <c:v>0.24782999999999999</c:v>
                </c:pt>
                <c:pt idx="989">
                  <c:v>0.24864</c:v>
                </c:pt>
                <c:pt idx="990">
                  <c:v>0.24954999999999999</c:v>
                </c:pt>
                <c:pt idx="991">
                  <c:v>0.25045000000000001</c:v>
                </c:pt>
                <c:pt idx="992">
                  <c:v>0.25125999999999998</c:v>
                </c:pt>
                <c:pt idx="993">
                  <c:v>0.25207000000000002</c:v>
                </c:pt>
                <c:pt idx="994">
                  <c:v>0.25286999999999998</c:v>
                </c:pt>
                <c:pt idx="995">
                  <c:v>0.25358000000000003</c:v>
                </c:pt>
                <c:pt idx="996">
                  <c:v>0.25448999999999999</c:v>
                </c:pt>
                <c:pt idx="997">
                  <c:v>0.25530000000000003</c:v>
                </c:pt>
                <c:pt idx="998">
                  <c:v>0.25641000000000003</c:v>
                </c:pt>
                <c:pt idx="999">
                  <c:v>0.25741000000000003</c:v>
                </c:pt>
                <c:pt idx="1000">
                  <c:v>0.25831999999999999</c:v>
                </c:pt>
                <c:pt idx="1001">
                  <c:v>0.25933</c:v>
                </c:pt>
                <c:pt idx="1002">
                  <c:v>0.26034000000000002</c:v>
                </c:pt>
                <c:pt idx="1003">
                  <c:v>0.26135000000000003</c:v>
                </c:pt>
                <c:pt idx="1004">
                  <c:v>0.26225999999999999</c:v>
                </c:pt>
                <c:pt idx="1005">
                  <c:v>0.26306000000000002</c:v>
                </c:pt>
                <c:pt idx="1006">
                  <c:v>0.26396999999999998</c:v>
                </c:pt>
                <c:pt idx="1007">
                  <c:v>0.26478000000000002</c:v>
                </c:pt>
                <c:pt idx="1008">
                  <c:v>0.26557999999999998</c:v>
                </c:pt>
                <c:pt idx="1009">
                  <c:v>0.26639000000000002</c:v>
                </c:pt>
                <c:pt idx="1010">
                  <c:v>0.26729999999999998</c:v>
                </c:pt>
                <c:pt idx="1011">
                  <c:v>0.26811000000000001</c:v>
                </c:pt>
                <c:pt idx="1012">
                  <c:v>0.26890999999999998</c:v>
                </c:pt>
                <c:pt idx="1013">
                  <c:v>0.26972000000000002</c:v>
                </c:pt>
                <c:pt idx="1014">
                  <c:v>0.27062999999999998</c:v>
                </c:pt>
                <c:pt idx="1015">
                  <c:v>0.27143</c:v>
                </c:pt>
                <c:pt idx="1016">
                  <c:v>0.27244000000000002</c:v>
                </c:pt>
                <c:pt idx="1017">
                  <c:v>0.27324999999999999</c:v>
                </c:pt>
                <c:pt idx="1018">
                  <c:v>0.27426</c:v>
                </c:pt>
                <c:pt idx="1019">
                  <c:v>0.27517000000000003</c:v>
                </c:pt>
                <c:pt idx="1020">
                  <c:v>0.27606999999999998</c:v>
                </c:pt>
                <c:pt idx="1021">
                  <c:v>0.27698</c:v>
                </c:pt>
                <c:pt idx="1022">
                  <c:v>0.27789000000000003</c:v>
                </c:pt>
                <c:pt idx="1023">
                  <c:v>0.27879999999999999</c:v>
                </c:pt>
                <c:pt idx="1024">
                  <c:v>0.27971000000000001</c:v>
                </c:pt>
                <c:pt idx="1025">
                  <c:v>0.28061000000000003</c:v>
                </c:pt>
                <c:pt idx="1026">
                  <c:v>0.28151999999999999</c:v>
                </c:pt>
                <c:pt idx="1027">
                  <c:v>0.28233000000000003</c:v>
                </c:pt>
                <c:pt idx="1028">
                  <c:v>0.28323999999999999</c:v>
                </c:pt>
                <c:pt idx="1029">
                  <c:v>0.28414</c:v>
                </c:pt>
                <c:pt idx="1030">
                  <c:v>0.28515000000000001</c:v>
                </c:pt>
                <c:pt idx="1031">
                  <c:v>0.28605999999999998</c:v>
                </c:pt>
                <c:pt idx="1032">
                  <c:v>0.28697</c:v>
                </c:pt>
                <c:pt idx="1033">
                  <c:v>0.28777999999999998</c:v>
                </c:pt>
                <c:pt idx="1034">
                  <c:v>0.28858</c:v>
                </c:pt>
                <c:pt idx="1035">
                  <c:v>0.28949000000000003</c:v>
                </c:pt>
                <c:pt idx="1036">
                  <c:v>0.29049999999999998</c:v>
                </c:pt>
                <c:pt idx="1037">
                  <c:v>0.29141</c:v>
                </c:pt>
                <c:pt idx="1038">
                  <c:v>0.29231000000000001</c:v>
                </c:pt>
                <c:pt idx="1039">
                  <c:v>0.29321999999999998</c:v>
                </c:pt>
                <c:pt idx="1040">
                  <c:v>0.29403000000000001</c:v>
                </c:pt>
                <c:pt idx="1041">
                  <c:v>0.29483999999999999</c:v>
                </c:pt>
                <c:pt idx="1042">
                  <c:v>0.29564000000000001</c:v>
                </c:pt>
                <c:pt idx="1043">
                  <c:v>0.29654999999999998</c:v>
                </c:pt>
                <c:pt idx="1044">
                  <c:v>0.29746</c:v>
                </c:pt>
                <c:pt idx="1045">
                  <c:v>0.29837000000000002</c:v>
                </c:pt>
                <c:pt idx="1046">
                  <c:v>0.29926999999999998</c:v>
                </c:pt>
                <c:pt idx="1047">
                  <c:v>0.30018</c:v>
                </c:pt>
                <c:pt idx="1048">
                  <c:v>0.30109000000000002</c:v>
                </c:pt>
                <c:pt idx="1049">
                  <c:v>0.30199999999999999</c:v>
                </c:pt>
                <c:pt idx="1050">
                  <c:v>0.30301</c:v>
                </c:pt>
                <c:pt idx="1051">
                  <c:v>0.30401</c:v>
                </c:pt>
                <c:pt idx="1052">
                  <c:v>0.30492000000000002</c:v>
                </c:pt>
                <c:pt idx="1053">
                  <c:v>0.30582999999999999</c:v>
                </c:pt>
                <c:pt idx="1054">
                  <c:v>0.30674000000000001</c:v>
                </c:pt>
                <c:pt idx="1055">
                  <c:v>0.30764999999999998</c:v>
                </c:pt>
                <c:pt idx="1056">
                  <c:v>0.30845</c:v>
                </c:pt>
                <c:pt idx="1057">
                  <c:v>0.30925999999999998</c:v>
                </c:pt>
                <c:pt idx="1058">
                  <c:v>0.31026999999999999</c:v>
                </c:pt>
                <c:pt idx="1059">
                  <c:v>0.31118000000000001</c:v>
                </c:pt>
                <c:pt idx="1060">
                  <c:v>0.31229000000000001</c:v>
                </c:pt>
                <c:pt idx="1061">
                  <c:v>0.31329000000000001</c:v>
                </c:pt>
                <c:pt idx="1062">
                  <c:v>0.31430000000000002</c:v>
                </c:pt>
                <c:pt idx="1063">
                  <c:v>0.31520999999999999</c:v>
                </c:pt>
                <c:pt idx="1064">
                  <c:v>0.31602000000000002</c:v>
                </c:pt>
                <c:pt idx="1065">
                  <c:v>0.31681999999999999</c:v>
                </c:pt>
                <c:pt idx="1066">
                  <c:v>0.31773000000000001</c:v>
                </c:pt>
                <c:pt idx="1067">
                  <c:v>0.31853999999999999</c:v>
                </c:pt>
                <c:pt idx="1068">
                  <c:v>0.31945000000000001</c:v>
                </c:pt>
                <c:pt idx="1069">
                  <c:v>0.32024999999999998</c:v>
                </c:pt>
                <c:pt idx="1070">
                  <c:v>0.32106000000000001</c:v>
                </c:pt>
                <c:pt idx="1071">
                  <c:v>0.32177</c:v>
                </c:pt>
                <c:pt idx="1072">
                  <c:v>0.32246999999999998</c:v>
                </c:pt>
                <c:pt idx="1073">
                  <c:v>0.32328000000000001</c:v>
                </c:pt>
                <c:pt idx="1074">
                  <c:v>0.32408999999999999</c:v>
                </c:pt>
                <c:pt idx="1075">
                  <c:v>0.32500000000000001</c:v>
                </c:pt>
                <c:pt idx="1076">
                  <c:v>0.32590000000000002</c:v>
                </c:pt>
                <c:pt idx="1077">
                  <c:v>0.32680999999999999</c:v>
                </c:pt>
                <c:pt idx="1078">
                  <c:v>0.32782</c:v>
                </c:pt>
                <c:pt idx="1079">
                  <c:v>0.32883000000000001</c:v>
                </c:pt>
                <c:pt idx="1080">
                  <c:v>0.32973999999999998</c:v>
                </c:pt>
                <c:pt idx="1081">
                  <c:v>0.33063999999999999</c:v>
                </c:pt>
                <c:pt idx="1082">
                  <c:v>0.33155000000000001</c:v>
                </c:pt>
                <c:pt idx="1083">
                  <c:v>0.33235999999999999</c:v>
                </c:pt>
                <c:pt idx="1084">
                  <c:v>0.33337</c:v>
                </c:pt>
                <c:pt idx="1085">
                  <c:v>0.33428000000000002</c:v>
                </c:pt>
                <c:pt idx="1086">
                  <c:v>0.33517999999999998</c:v>
                </c:pt>
                <c:pt idx="1087">
                  <c:v>0.33628999999999998</c:v>
                </c:pt>
                <c:pt idx="1088">
                  <c:v>0.33729999999999999</c:v>
                </c:pt>
                <c:pt idx="1089">
                  <c:v>0.33821000000000001</c:v>
                </c:pt>
                <c:pt idx="1090">
                  <c:v>0.33911999999999998</c:v>
                </c:pt>
                <c:pt idx="1091">
                  <c:v>0.33992</c:v>
                </c:pt>
                <c:pt idx="1092">
                  <c:v>0.34072999999999998</c:v>
                </c:pt>
                <c:pt idx="1093">
                  <c:v>0.34154000000000001</c:v>
                </c:pt>
                <c:pt idx="1094">
                  <c:v>0.34233999999999998</c:v>
                </c:pt>
                <c:pt idx="1095">
                  <c:v>0.34325</c:v>
                </c:pt>
                <c:pt idx="1096">
                  <c:v>0.34426000000000001</c:v>
                </c:pt>
                <c:pt idx="1097">
                  <c:v>0.34516999999999998</c:v>
                </c:pt>
                <c:pt idx="1098">
                  <c:v>0.34617999999999999</c:v>
                </c:pt>
                <c:pt idx="1099">
                  <c:v>0.34698000000000001</c:v>
                </c:pt>
                <c:pt idx="1100">
                  <c:v>0.34788999999999998</c:v>
                </c:pt>
                <c:pt idx="1101">
                  <c:v>0.34870000000000001</c:v>
                </c:pt>
                <c:pt idx="1102">
                  <c:v>0.34950999999999999</c:v>
                </c:pt>
                <c:pt idx="1103">
                  <c:v>0.35031000000000001</c:v>
                </c:pt>
                <c:pt idx="1104">
                  <c:v>0.35111999999999999</c:v>
                </c:pt>
                <c:pt idx="1105">
                  <c:v>0.35203000000000001</c:v>
                </c:pt>
                <c:pt idx="1106">
                  <c:v>0.35293999999999998</c:v>
                </c:pt>
                <c:pt idx="1107">
                  <c:v>0.35383999999999999</c:v>
                </c:pt>
                <c:pt idx="1108">
                  <c:v>0.35485</c:v>
                </c:pt>
                <c:pt idx="1109">
                  <c:v>0.35586000000000001</c:v>
                </c:pt>
                <c:pt idx="1110">
                  <c:v>0.35697000000000001</c:v>
                </c:pt>
                <c:pt idx="1111">
                  <c:v>0.35787999999999998</c:v>
                </c:pt>
                <c:pt idx="1112">
                  <c:v>0.35888999999999999</c:v>
                </c:pt>
                <c:pt idx="1113">
                  <c:v>0.35979</c:v>
                </c:pt>
                <c:pt idx="1114">
                  <c:v>0.36070000000000002</c:v>
                </c:pt>
                <c:pt idx="1115">
                  <c:v>0.36151</c:v>
                </c:pt>
                <c:pt idx="1116">
                  <c:v>0.36242000000000002</c:v>
                </c:pt>
                <c:pt idx="1117">
                  <c:v>0.36331999999999998</c:v>
                </c:pt>
                <c:pt idx="1118">
                  <c:v>0.36432999999999999</c:v>
                </c:pt>
                <c:pt idx="1119">
                  <c:v>0.36534</c:v>
                </c:pt>
                <c:pt idx="1120">
                  <c:v>0.36635000000000001</c:v>
                </c:pt>
                <c:pt idx="1121">
                  <c:v>0.36736000000000002</c:v>
                </c:pt>
                <c:pt idx="1122">
                  <c:v>0.36826999999999999</c:v>
                </c:pt>
                <c:pt idx="1123">
                  <c:v>0.36918000000000001</c:v>
                </c:pt>
                <c:pt idx="1124">
                  <c:v>0.37008000000000002</c:v>
                </c:pt>
                <c:pt idx="1125">
                  <c:v>0.37098999999999999</c:v>
                </c:pt>
                <c:pt idx="1126">
                  <c:v>0.37180000000000002</c:v>
                </c:pt>
                <c:pt idx="1127">
                  <c:v>0.37270999999999999</c:v>
                </c:pt>
                <c:pt idx="1128">
                  <c:v>0.37370999999999999</c:v>
                </c:pt>
                <c:pt idx="1129">
                  <c:v>0.37462000000000001</c:v>
                </c:pt>
                <c:pt idx="1130">
                  <c:v>0.37563000000000002</c:v>
                </c:pt>
                <c:pt idx="1131">
                  <c:v>0.37653999999999999</c:v>
                </c:pt>
                <c:pt idx="1132">
                  <c:v>0.37745000000000001</c:v>
                </c:pt>
                <c:pt idx="1133">
                  <c:v>0.37824999999999998</c:v>
                </c:pt>
                <c:pt idx="1134">
                  <c:v>0.37906000000000001</c:v>
                </c:pt>
                <c:pt idx="1135">
                  <c:v>0.37996999999999997</c:v>
                </c:pt>
                <c:pt idx="1136">
                  <c:v>0.38077</c:v>
                </c:pt>
                <c:pt idx="1137">
                  <c:v>0.38178000000000001</c:v>
                </c:pt>
                <c:pt idx="1138">
                  <c:v>0.38279000000000002</c:v>
                </c:pt>
                <c:pt idx="1139">
                  <c:v>0.38369999999999999</c:v>
                </c:pt>
                <c:pt idx="1140">
                  <c:v>0.38461000000000001</c:v>
                </c:pt>
                <c:pt idx="1141">
                  <c:v>0.38540999999999997</c:v>
                </c:pt>
                <c:pt idx="1142">
                  <c:v>0.38632</c:v>
                </c:pt>
                <c:pt idx="1143">
                  <c:v>0.38712999999999997</c:v>
                </c:pt>
                <c:pt idx="1144">
                  <c:v>0.38804</c:v>
                </c:pt>
                <c:pt idx="1145">
                  <c:v>0.38895000000000002</c:v>
                </c:pt>
                <c:pt idx="1146">
                  <c:v>0.38984999999999997</c:v>
                </c:pt>
                <c:pt idx="1147">
                  <c:v>0.39076</c:v>
                </c:pt>
                <c:pt idx="1148">
                  <c:v>0.39167000000000002</c:v>
                </c:pt>
                <c:pt idx="1149">
                  <c:v>0.39257999999999998</c:v>
                </c:pt>
                <c:pt idx="1150">
                  <c:v>0.39348</c:v>
                </c:pt>
                <c:pt idx="1151">
                  <c:v>0.39428999999999997</c:v>
                </c:pt>
                <c:pt idx="1152">
                  <c:v>0.3952</c:v>
                </c:pt>
                <c:pt idx="1153">
                  <c:v>0.39611000000000002</c:v>
                </c:pt>
                <c:pt idx="1154">
                  <c:v>0.39711999999999997</c:v>
                </c:pt>
                <c:pt idx="1155">
                  <c:v>0.39801999999999998</c:v>
                </c:pt>
                <c:pt idx="1156">
                  <c:v>0.39903</c:v>
                </c:pt>
                <c:pt idx="1157">
                  <c:v>0.39994000000000002</c:v>
                </c:pt>
                <c:pt idx="1158">
                  <c:v>0.40094999999999997</c:v>
                </c:pt>
                <c:pt idx="1159">
                  <c:v>0.40195999999999998</c:v>
                </c:pt>
                <c:pt idx="1160">
                  <c:v>0.40286</c:v>
                </c:pt>
                <c:pt idx="1161">
                  <c:v>0.40377000000000002</c:v>
                </c:pt>
                <c:pt idx="1162">
                  <c:v>0.40477999999999997</c:v>
                </c:pt>
                <c:pt idx="1163">
                  <c:v>0.40569</c:v>
                </c:pt>
                <c:pt idx="1164">
                  <c:v>0.40670000000000001</c:v>
                </c:pt>
                <c:pt idx="1165">
                  <c:v>0.40760999999999997</c:v>
                </c:pt>
                <c:pt idx="1166">
                  <c:v>0.40841</c:v>
                </c:pt>
                <c:pt idx="1167">
                  <c:v>0.40932000000000002</c:v>
                </c:pt>
                <c:pt idx="1168">
                  <c:v>0.41022999999999998</c:v>
                </c:pt>
                <c:pt idx="1169">
                  <c:v>0.41104000000000002</c:v>
                </c:pt>
                <c:pt idx="1170">
                  <c:v>0.41193999999999997</c:v>
                </c:pt>
                <c:pt idx="1171">
                  <c:v>0.41275000000000001</c:v>
                </c:pt>
                <c:pt idx="1172">
                  <c:v>0.41366000000000003</c:v>
                </c:pt>
                <c:pt idx="1173">
                  <c:v>0.41456999999999999</c:v>
                </c:pt>
                <c:pt idx="1174">
                  <c:v>0.41556999999999999</c:v>
                </c:pt>
                <c:pt idx="1175">
                  <c:v>0.41658000000000001</c:v>
                </c:pt>
                <c:pt idx="1176">
                  <c:v>0.41749000000000003</c:v>
                </c:pt>
                <c:pt idx="1177">
                  <c:v>0.41839999999999999</c:v>
                </c:pt>
                <c:pt idx="1178">
                  <c:v>0.41921000000000003</c:v>
                </c:pt>
                <c:pt idx="1179">
                  <c:v>0.42010999999999998</c:v>
                </c:pt>
                <c:pt idx="1180">
                  <c:v>0.42092000000000002</c:v>
                </c:pt>
                <c:pt idx="1181">
                  <c:v>0.42182999999999998</c:v>
                </c:pt>
                <c:pt idx="1182">
                  <c:v>0.42274</c:v>
                </c:pt>
                <c:pt idx="1183">
                  <c:v>0.42364000000000002</c:v>
                </c:pt>
                <c:pt idx="1184">
                  <c:v>0.42454999999999998</c:v>
                </c:pt>
                <c:pt idx="1185">
                  <c:v>0.42546</c:v>
                </c:pt>
                <c:pt idx="1186">
                  <c:v>0.42647000000000002</c:v>
                </c:pt>
                <c:pt idx="1187">
                  <c:v>0.42737999999999998</c:v>
                </c:pt>
                <c:pt idx="1188">
                  <c:v>0.42837999999999998</c:v>
                </c:pt>
                <c:pt idx="1189">
                  <c:v>0.42938999999999999</c:v>
                </c:pt>
                <c:pt idx="1190">
                  <c:v>0.4304</c:v>
                </c:pt>
                <c:pt idx="1191">
                  <c:v>0.43120999999999998</c:v>
                </c:pt>
                <c:pt idx="1192">
                  <c:v>0.43212</c:v>
                </c:pt>
                <c:pt idx="1193">
                  <c:v>0.43302000000000002</c:v>
                </c:pt>
                <c:pt idx="1194">
                  <c:v>0.43392999999999998</c:v>
                </c:pt>
                <c:pt idx="1195">
                  <c:v>0.43484</c:v>
                </c:pt>
                <c:pt idx="1196">
                  <c:v>0.43575000000000003</c:v>
                </c:pt>
                <c:pt idx="1197">
                  <c:v>0.43665999999999999</c:v>
                </c:pt>
                <c:pt idx="1198">
                  <c:v>0.43756</c:v>
                </c:pt>
                <c:pt idx="1199">
                  <c:v>0.43847000000000003</c:v>
                </c:pt>
                <c:pt idx="1200">
                  <c:v>0.43937999999999999</c:v>
                </c:pt>
                <c:pt idx="1201">
                  <c:v>0.44029000000000001</c:v>
                </c:pt>
                <c:pt idx="1202">
                  <c:v>0.44130000000000003</c:v>
                </c:pt>
                <c:pt idx="1203">
                  <c:v>0.44230000000000003</c:v>
                </c:pt>
                <c:pt idx="1204">
                  <c:v>0.44330999999999998</c:v>
                </c:pt>
                <c:pt idx="1205">
                  <c:v>0.44422</c:v>
                </c:pt>
                <c:pt idx="1206">
                  <c:v>0.44513000000000003</c:v>
                </c:pt>
                <c:pt idx="1207">
                  <c:v>0.44603999999999999</c:v>
                </c:pt>
                <c:pt idx="1208">
                  <c:v>0.44703999999999999</c:v>
                </c:pt>
                <c:pt idx="1209">
                  <c:v>0.44795000000000001</c:v>
                </c:pt>
                <c:pt idx="1210">
                  <c:v>0.44896000000000003</c:v>
                </c:pt>
                <c:pt idx="1211">
                  <c:v>0.44996999999999998</c:v>
                </c:pt>
                <c:pt idx="1212">
                  <c:v>0.45107999999999998</c:v>
                </c:pt>
                <c:pt idx="1213">
                  <c:v>0.45208999999999999</c:v>
                </c:pt>
                <c:pt idx="1214">
                  <c:v>0.45300000000000001</c:v>
                </c:pt>
                <c:pt idx="1215">
                  <c:v>0.45390000000000003</c:v>
                </c:pt>
                <c:pt idx="1216">
                  <c:v>0.45471</c:v>
                </c:pt>
                <c:pt idx="1217">
                  <c:v>0.45541999999999999</c:v>
                </c:pt>
                <c:pt idx="1218">
                  <c:v>0.45632</c:v>
                </c:pt>
                <c:pt idx="1219">
                  <c:v>0.45723000000000003</c:v>
                </c:pt>
                <c:pt idx="1220">
                  <c:v>0.45813999999999999</c:v>
                </c:pt>
                <c:pt idx="1221">
                  <c:v>0.45905000000000001</c:v>
                </c:pt>
                <c:pt idx="1222">
                  <c:v>0.45995999999999998</c:v>
                </c:pt>
                <c:pt idx="1223">
                  <c:v>0.46076</c:v>
                </c:pt>
                <c:pt idx="1224">
                  <c:v>0.46167000000000002</c:v>
                </c:pt>
                <c:pt idx="1225">
                  <c:v>0.46248</c:v>
                </c:pt>
                <c:pt idx="1226">
                  <c:v>0.46328000000000003</c:v>
                </c:pt>
                <c:pt idx="1227">
                  <c:v>0.46418999999999999</c:v>
                </c:pt>
                <c:pt idx="1228">
                  <c:v>0.46500000000000002</c:v>
                </c:pt>
                <c:pt idx="1229">
                  <c:v>0.46590999999999999</c:v>
                </c:pt>
                <c:pt idx="1230">
                  <c:v>0.46671000000000001</c:v>
                </c:pt>
                <c:pt idx="1231">
                  <c:v>0.46761999999999998</c:v>
                </c:pt>
                <c:pt idx="1232">
                  <c:v>0.46843000000000001</c:v>
                </c:pt>
                <c:pt idx="1233">
                  <c:v>0.46933999999999998</c:v>
                </c:pt>
                <c:pt idx="1234">
                  <c:v>0.47014</c:v>
                </c:pt>
                <c:pt idx="1235">
                  <c:v>0.47094999999999998</c:v>
                </c:pt>
                <c:pt idx="1236">
                  <c:v>0.47186</c:v>
                </c:pt>
                <c:pt idx="1237">
                  <c:v>0.47277000000000002</c:v>
                </c:pt>
                <c:pt idx="1238">
                  <c:v>0.47377000000000002</c:v>
                </c:pt>
                <c:pt idx="1239">
                  <c:v>0.47477999999999998</c:v>
                </c:pt>
                <c:pt idx="1240">
                  <c:v>0.47578999999999999</c:v>
                </c:pt>
                <c:pt idx="1241">
                  <c:v>0.47670000000000001</c:v>
                </c:pt>
                <c:pt idx="1242">
                  <c:v>0.47781000000000001</c:v>
                </c:pt>
                <c:pt idx="1243">
                  <c:v>0.47871999999999998</c:v>
                </c:pt>
                <c:pt idx="1244">
                  <c:v>0.47972999999999999</c:v>
                </c:pt>
                <c:pt idx="1245">
                  <c:v>0.48072999999999999</c:v>
                </c:pt>
                <c:pt idx="1246">
                  <c:v>0.48164000000000001</c:v>
                </c:pt>
                <c:pt idx="1247">
                  <c:v>0.48265000000000002</c:v>
                </c:pt>
                <c:pt idx="1248">
                  <c:v>0.48355999999999999</c:v>
                </c:pt>
                <c:pt idx="1249">
                  <c:v>0.48447000000000001</c:v>
                </c:pt>
                <c:pt idx="1250">
                  <c:v>0.48537000000000002</c:v>
                </c:pt>
                <c:pt idx="1251">
                  <c:v>0.48627999999999999</c:v>
                </c:pt>
                <c:pt idx="1252">
                  <c:v>0.48698999999999998</c:v>
                </c:pt>
                <c:pt idx="1253">
                  <c:v>0.48780000000000001</c:v>
                </c:pt>
                <c:pt idx="1254">
                  <c:v>0.48870000000000002</c:v>
                </c:pt>
                <c:pt idx="1255">
                  <c:v>0.48951</c:v>
                </c:pt>
                <c:pt idx="1256">
                  <c:v>0.49042000000000002</c:v>
                </c:pt>
                <c:pt idx="1257">
                  <c:v>0.49121999999999999</c:v>
                </c:pt>
                <c:pt idx="1258">
                  <c:v>0.49213000000000001</c:v>
                </c:pt>
                <c:pt idx="1259">
                  <c:v>0.49293999999999999</c:v>
                </c:pt>
                <c:pt idx="1260">
                  <c:v>0.49385000000000001</c:v>
                </c:pt>
                <c:pt idx="1261">
                  <c:v>0.49464999999999998</c:v>
                </c:pt>
                <c:pt idx="1262">
                  <c:v>0.49556</c:v>
                </c:pt>
                <c:pt idx="1263">
                  <c:v>0.49647000000000002</c:v>
                </c:pt>
                <c:pt idx="1264">
                  <c:v>0.49747999999999998</c:v>
                </c:pt>
                <c:pt idx="1265">
                  <c:v>0.49839</c:v>
                </c:pt>
                <c:pt idx="1266">
                  <c:v>0.49940000000000001</c:v>
                </c:pt>
                <c:pt idx="1267">
                  <c:v>0.50039999999999996</c:v>
                </c:pt>
                <c:pt idx="1268">
                  <c:v>0.50141000000000002</c:v>
                </c:pt>
                <c:pt idx="1269">
                  <c:v>0.50231999999999999</c:v>
                </c:pt>
                <c:pt idx="1270">
                  <c:v>0.50322999999999996</c:v>
                </c:pt>
                <c:pt idx="1271">
                  <c:v>0.50414000000000003</c:v>
                </c:pt>
                <c:pt idx="1272">
                  <c:v>0.50514000000000003</c:v>
                </c:pt>
                <c:pt idx="1273">
                  <c:v>0.50605</c:v>
                </c:pt>
                <c:pt idx="1274">
                  <c:v>0.50685999999999998</c:v>
                </c:pt>
                <c:pt idx="1275">
                  <c:v>0.50766999999999995</c:v>
                </c:pt>
                <c:pt idx="1276">
                  <c:v>0.50846999999999998</c:v>
                </c:pt>
                <c:pt idx="1277">
                  <c:v>0.50927999999999995</c:v>
                </c:pt>
                <c:pt idx="1278">
                  <c:v>0.51019000000000003</c:v>
                </c:pt>
                <c:pt idx="1279">
                  <c:v>0.51099000000000006</c:v>
                </c:pt>
                <c:pt idx="1280">
                  <c:v>0.51190000000000002</c:v>
                </c:pt>
                <c:pt idx="1281">
                  <c:v>0.51280999999999999</c:v>
                </c:pt>
                <c:pt idx="1282">
                  <c:v>0.51371999999999995</c:v>
                </c:pt>
                <c:pt idx="1283">
                  <c:v>0.51463000000000003</c:v>
                </c:pt>
                <c:pt idx="1284">
                  <c:v>0.51563000000000003</c:v>
                </c:pt>
                <c:pt idx="1285">
                  <c:v>0.51663999999999999</c:v>
                </c:pt>
                <c:pt idx="1286">
                  <c:v>0.51754999999999995</c:v>
                </c:pt>
                <c:pt idx="1287">
                  <c:v>0.51846000000000003</c:v>
                </c:pt>
                <c:pt idx="1288">
                  <c:v>0.51946999999999999</c:v>
                </c:pt>
                <c:pt idx="1289">
                  <c:v>0.52037999999999995</c:v>
                </c:pt>
                <c:pt idx="1290">
                  <c:v>0.52137999999999995</c:v>
                </c:pt>
                <c:pt idx="1291">
                  <c:v>0.52229000000000003</c:v>
                </c:pt>
                <c:pt idx="1292">
                  <c:v>0.5232</c:v>
                </c:pt>
                <c:pt idx="1293">
                  <c:v>0.52410999999999996</c:v>
                </c:pt>
                <c:pt idx="1294">
                  <c:v>0.52502000000000004</c:v>
                </c:pt>
                <c:pt idx="1295">
                  <c:v>0.52581999999999995</c:v>
                </c:pt>
                <c:pt idx="1296">
                  <c:v>0.52663000000000004</c:v>
                </c:pt>
                <c:pt idx="1297">
                  <c:v>0.52744000000000002</c:v>
                </c:pt>
                <c:pt idx="1298">
                  <c:v>0.52824000000000004</c:v>
                </c:pt>
                <c:pt idx="1299">
                  <c:v>0.52905000000000002</c:v>
                </c:pt>
                <c:pt idx="1300">
                  <c:v>0.52995999999999999</c:v>
                </c:pt>
                <c:pt idx="1301">
                  <c:v>0.53086999999999995</c:v>
                </c:pt>
                <c:pt idx="1302">
                  <c:v>0.53186999999999995</c:v>
                </c:pt>
                <c:pt idx="1303">
                  <c:v>0.53278000000000003</c:v>
                </c:pt>
                <c:pt idx="1304">
                  <c:v>0.53378999999999999</c:v>
                </c:pt>
                <c:pt idx="1305">
                  <c:v>0.53480000000000005</c:v>
                </c:pt>
                <c:pt idx="1306">
                  <c:v>0.53571000000000002</c:v>
                </c:pt>
                <c:pt idx="1307">
                  <c:v>0.53661999999999999</c:v>
                </c:pt>
                <c:pt idx="1308">
                  <c:v>0.53752</c:v>
                </c:pt>
                <c:pt idx="1309">
                  <c:v>0.53842999999999996</c:v>
                </c:pt>
                <c:pt idx="1310">
                  <c:v>0.53934000000000004</c:v>
                </c:pt>
                <c:pt idx="1311">
                  <c:v>0.54035</c:v>
                </c:pt>
                <c:pt idx="1312">
                  <c:v>0.54125999999999996</c:v>
                </c:pt>
                <c:pt idx="1313">
                  <c:v>0.54215999999999998</c:v>
                </c:pt>
                <c:pt idx="1314">
                  <c:v>0.54317000000000004</c:v>
                </c:pt>
                <c:pt idx="1315">
                  <c:v>0.54408000000000001</c:v>
                </c:pt>
                <c:pt idx="1316">
                  <c:v>0.54488999999999999</c:v>
                </c:pt>
                <c:pt idx="1317">
                  <c:v>0.54569000000000001</c:v>
                </c:pt>
                <c:pt idx="1318">
                  <c:v>0.54649999999999999</c:v>
                </c:pt>
                <c:pt idx="1319">
                  <c:v>0.54730999999999996</c:v>
                </c:pt>
                <c:pt idx="1320">
                  <c:v>0.54810999999999999</c:v>
                </c:pt>
                <c:pt idx="1321">
                  <c:v>0.54901999999999995</c:v>
                </c:pt>
                <c:pt idx="1322">
                  <c:v>0.54993000000000003</c:v>
                </c:pt>
                <c:pt idx="1323">
                  <c:v>0.55084</c:v>
                </c:pt>
                <c:pt idx="1324">
                  <c:v>0.55174999999999996</c:v>
                </c:pt>
                <c:pt idx="1325">
                  <c:v>0.55254999999999999</c:v>
                </c:pt>
                <c:pt idx="1326">
                  <c:v>0.55335999999999996</c:v>
                </c:pt>
                <c:pt idx="1327">
                  <c:v>0.55417000000000005</c:v>
                </c:pt>
                <c:pt idx="1328">
                  <c:v>0.55506999999999995</c:v>
                </c:pt>
                <c:pt idx="1329">
                  <c:v>0.55588000000000004</c:v>
                </c:pt>
                <c:pt idx="1330">
                  <c:v>0.55689</c:v>
                </c:pt>
                <c:pt idx="1331">
                  <c:v>0.55779999999999996</c:v>
                </c:pt>
                <c:pt idx="1332">
                  <c:v>0.55871000000000004</c:v>
                </c:pt>
                <c:pt idx="1333">
                  <c:v>0.55961000000000005</c:v>
                </c:pt>
                <c:pt idx="1334">
                  <c:v>0.56062000000000001</c:v>
                </c:pt>
                <c:pt idx="1335">
                  <c:v>0.56152999999999997</c:v>
                </c:pt>
                <c:pt idx="1336">
                  <c:v>0.56233999999999995</c:v>
                </c:pt>
                <c:pt idx="1337">
                  <c:v>0.56323999999999996</c:v>
                </c:pt>
                <c:pt idx="1338">
                  <c:v>0.56405000000000005</c:v>
                </c:pt>
                <c:pt idx="1339">
                  <c:v>0.56496000000000002</c:v>
                </c:pt>
                <c:pt idx="1340">
                  <c:v>0.56596999999999997</c:v>
                </c:pt>
                <c:pt idx="1341">
                  <c:v>0.56677</c:v>
                </c:pt>
                <c:pt idx="1342">
                  <c:v>0.56767999999999996</c:v>
                </c:pt>
                <c:pt idx="1343">
                  <c:v>0.56838999999999995</c:v>
                </c:pt>
                <c:pt idx="1344">
                  <c:v>0.56920000000000004</c:v>
                </c:pt>
                <c:pt idx="1345">
                  <c:v>0.56989999999999996</c:v>
                </c:pt>
                <c:pt idx="1346">
                  <c:v>0.57071000000000005</c:v>
                </c:pt>
                <c:pt idx="1347">
                  <c:v>0.57152000000000003</c:v>
                </c:pt>
                <c:pt idx="1348">
                  <c:v>0.57232000000000005</c:v>
                </c:pt>
                <c:pt idx="1349">
                  <c:v>0.57303000000000004</c:v>
                </c:pt>
                <c:pt idx="1350">
                  <c:v>0.57384000000000002</c:v>
                </c:pt>
                <c:pt idx="1351">
                  <c:v>0.57454000000000005</c:v>
                </c:pt>
                <c:pt idx="1352">
                  <c:v>0.57535000000000003</c:v>
                </c:pt>
                <c:pt idx="1353">
                  <c:v>0.57616000000000001</c:v>
                </c:pt>
                <c:pt idx="1354">
                  <c:v>0.57696000000000003</c:v>
                </c:pt>
                <c:pt idx="1355">
                  <c:v>0.57777000000000001</c:v>
                </c:pt>
                <c:pt idx="1356">
                  <c:v>0.57857999999999998</c:v>
                </c:pt>
                <c:pt idx="1357">
                  <c:v>0.57948</c:v>
                </c:pt>
                <c:pt idx="1358">
                  <c:v>0.58028999999999997</c:v>
                </c:pt>
                <c:pt idx="1359">
                  <c:v>0.58120000000000005</c:v>
                </c:pt>
                <c:pt idx="1360">
                  <c:v>0.58201000000000003</c:v>
                </c:pt>
                <c:pt idx="1361">
                  <c:v>0.58281000000000005</c:v>
                </c:pt>
                <c:pt idx="1362">
                  <c:v>0.58362000000000003</c:v>
                </c:pt>
                <c:pt idx="1363">
                  <c:v>0.58443000000000001</c:v>
                </c:pt>
                <c:pt idx="1364">
                  <c:v>0.58523000000000003</c:v>
                </c:pt>
                <c:pt idx="1365">
                  <c:v>0.58604000000000001</c:v>
                </c:pt>
                <c:pt idx="1366">
                  <c:v>0.58674999999999999</c:v>
                </c:pt>
                <c:pt idx="1367">
                  <c:v>0.58755000000000002</c:v>
                </c:pt>
                <c:pt idx="1368">
                  <c:v>0.58835999999999999</c:v>
                </c:pt>
                <c:pt idx="1369">
                  <c:v>0.58916999999999997</c:v>
                </c:pt>
                <c:pt idx="1370">
                  <c:v>0.58996999999999999</c:v>
                </c:pt>
                <c:pt idx="1371">
                  <c:v>0.59067999999999998</c:v>
                </c:pt>
                <c:pt idx="1372">
                  <c:v>0.59148999999999996</c:v>
                </c:pt>
                <c:pt idx="1373">
                  <c:v>0.59218999999999999</c:v>
                </c:pt>
                <c:pt idx="1374">
                  <c:v>0.59299999999999997</c:v>
                </c:pt>
                <c:pt idx="1375">
                  <c:v>0.59370999999999996</c:v>
                </c:pt>
                <c:pt idx="1376">
                  <c:v>0.59450999999999998</c:v>
                </c:pt>
                <c:pt idx="1377">
                  <c:v>0.59521999999999997</c:v>
                </c:pt>
                <c:pt idx="1378">
                  <c:v>0.59592999999999996</c:v>
                </c:pt>
                <c:pt idx="1379">
                  <c:v>0.59662999999999999</c:v>
                </c:pt>
                <c:pt idx="1380">
                  <c:v>0.59733999999999998</c:v>
                </c:pt>
                <c:pt idx="1381">
                  <c:v>0.59804000000000002</c:v>
                </c:pt>
                <c:pt idx="1382">
                  <c:v>0.59875</c:v>
                </c:pt>
                <c:pt idx="1383">
                  <c:v>0.59945999999999999</c:v>
                </c:pt>
                <c:pt idx="1384">
                  <c:v>0.60016000000000003</c:v>
                </c:pt>
                <c:pt idx="1385">
                  <c:v>0.60087000000000002</c:v>
                </c:pt>
                <c:pt idx="1386">
                  <c:v>0.60167000000000004</c:v>
                </c:pt>
                <c:pt idx="1387">
                  <c:v>0.60228000000000004</c:v>
                </c:pt>
                <c:pt idx="1388">
                  <c:v>0.60299000000000003</c:v>
                </c:pt>
                <c:pt idx="1389">
                  <c:v>0.60368999999999995</c:v>
                </c:pt>
                <c:pt idx="1390">
                  <c:v>0.60429999999999995</c:v>
                </c:pt>
                <c:pt idx="1391">
                  <c:v>0.60499999999999998</c:v>
                </c:pt>
                <c:pt idx="1392">
                  <c:v>0.60570999999999997</c:v>
                </c:pt>
                <c:pt idx="1393">
                  <c:v>0.60631000000000002</c:v>
                </c:pt>
                <c:pt idx="1394">
                  <c:v>0.60692000000000002</c:v>
                </c:pt>
                <c:pt idx="1395">
                  <c:v>0.60753000000000001</c:v>
                </c:pt>
                <c:pt idx="1396">
                  <c:v>0.60823000000000005</c:v>
                </c:pt>
                <c:pt idx="1397">
                  <c:v>0.60894000000000004</c:v>
                </c:pt>
                <c:pt idx="1398">
                  <c:v>0.60963999999999996</c:v>
                </c:pt>
                <c:pt idx="1399">
                  <c:v>0.61034999999999995</c:v>
                </c:pt>
                <c:pt idx="1400">
                  <c:v>0.61116000000000004</c:v>
                </c:pt>
                <c:pt idx="1401">
                  <c:v>0.61185999999999996</c:v>
                </c:pt>
                <c:pt idx="1402">
                  <c:v>0.61267000000000005</c:v>
                </c:pt>
                <c:pt idx="1403">
                  <c:v>0.61326999999999998</c:v>
                </c:pt>
                <c:pt idx="1404">
                  <c:v>0.61387999999999998</c:v>
                </c:pt>
                <c:pt idx="1405">
                  <c:v>0.61458999999999997</c:v>
                </c:pt>
                <c:pt idx="1406">
                  <c:v>0.61519000000000001</c:v>
                </c:pt>
                <c:pt idx="1407">
                  <c:v>0.61580000000000001</c:v>
                </c:pt>
                <c:pt idx="1408">
                  <c:v>0.61639999999999995</c:v>
                </c:pt>
                <c:pt idx="1409">
                  <c:v>0.61690999999999996</c:v>
                </c:pt>
                <c:pt idx="1410">
                  <c:v>0.61751</c:v>
                </c:pt>
                <c:pt idx="1411">
                  <c:v>0.61812</c:v>
                </c:pt>
                <c:pt idx="1412">
                  <c:v>0.61882000000000004</c:v>
                </c:pt>
                <c:pt idx="1413">
                  <c:v>0.61943000000000004</c:v>
                </c:pt>
                <c:pt idx="1414">
                  <c:v>0.62012999999999996</c:v>
                </c:pt>
                <c:pt idx="1415">
                  <c:v>0.62073999999999996</c:v>
                </c:pt>
                <c:pt idx="1416">
                  <c:v>0.62134</c:v>
                </c:pt>
                <c:pt idx="1417">
                  <c:v>0.62195</c:v>
                </c:pt>
                <c:pt idx="1418">
                  <c:v>0.62255000000000005</c:v>
                </c:pt>
                <c:pt idx="1419">
                  <c:v>0.62316000000000005</c:v>
                </c:pt>
                <c:pt idx="1420">
                  <c:v>0.62397000000000002</c:v>
                </c:pt>
                <c:pt idx="1421">
                  <c:v>0.62456999999999996</c:v>
                </c:pt>
                <c:pt idx="1422">
                  <c:v>0.62527999999999995</c:v>
                </c:pt>
                <c:pt idx="1423">
                  <c:v>0.62578</c:v>
                </c:pt>
                <c:pt idx="1424">
                  <c:v>0.62639</c:v>
                </c:pt>
                <c:pt idx="1425">
                  <c:v>0.62699000000000005</c:v>
                </c:pt>
                <c:pt idx="1426">
                  <c:v>0.62749999999999995</c:v>
                </c:pt>
                <c:pt idx="1427">
                  <c:v>0.62790000000000001</c:v>
                </c:pt>
                <c:pt idx="1428">
                  <c:v>0.62839999999999996</c:v>
                </c:pt>
                <c:pt idx="1429">
                  <c:v>0.62900999999999996</c:v>
                </c:pt>
                <c:pt idx="1430">
                  <c:v>0.62951000000000001</c:v>
                </c:pt>
                <c:pt idx="1431">
                  <c:v>0.63012000000000001</c:v>
                </c:pt>
                <c:pt idx="1432">
                  <c:v>0.63083</c:v>
                </c:pt>
                <c:pt idx="1433">
                  <c:v>0.63143000000000005</c:v>
                </c:pt>
                <c:pt idx="1434">
                  <c:v>0.63204000000000005</c:v>
                </c:pt>
                <c:pt idx="1435">
                  <c:v>0.63253999999999999</c:v>
                </c:pt>
                <c:pt idx="1436">
                  <c:v>0.63304000000000005</c:v>
                </c:pt>
                <c:pt idx="1437">
                  <c:v>0.63354999999999995</c:v>
                </c:pt>
                <c:pt idx="1438">
                  <c:v>0.63405</c:v>
                </c:pt>
                <c:pt idx="1439">
                  <c:v>0.63466</c:v>
                </c:pt>
                <c:pt idx="1440">
                  <c:v>0.63536000000000004</c:v>
                </c:pt>
                <c:pt idx="1441">
                  <c:v>0.63597000000000004</c:v>
                </c:pt>
                <c:pt idx="1442">
                  <c:v>0.63668000000000002</c:v>
                </c:pt>
                <c:pt idx="1443">
                  <c:v>0.63727999999999996</c:v>
                </c:pt>
                <c:pt idx="1444">
                  <c:v>0.63788999999999996</c:v>
                </c:pt>
                <c:pt idx="1445">
                  <c:v>0.63849</c:v>
                </c:pt>
                <c:pt idx="1446">
                  <c:v>0.63919999999999999</c:v>
                </c:pt>
                <c:pt idx="1447">
                  <c:v>0.63980000000000004</c:v>
                </c:pt>
                <c:pt idx="1448">
                  <c:v>0.64041000000000003</c:v>
                </c:pt>
                <c:pt idx="1449">
                  <c:v>0.64100999999999997</c:v>
                </c:pt>
                <c:pt idx="1450">
                  <c:v>0.64161999999999997</c:v>
                </c:pt>
                <c:pt idx="1451">
                  <c:v>0.64212000000000002</c:v>
                </c:pt>
                <c:pt idx="1452">
                  <c:v>0.64273000000000002</c:v>
                </c:pt>
                <c:pt idx="1453">
                  <c:v>0.64332999999999996</c:v>
                </c:pt>
                <c:pt idx="1454">
                  <c:v>0.64393999999999996</c:v>
                </c:pt>
                <c:pt idx="1455">
                  <c:v>0.64454</c:v>
                </c:pt>
                <c:pt idx="1456">
                  <c:v>0.64515</c:v>
                </c:pt>
                <c:pt idx="1457">
                  <c:v>0.64564999999999995</c:v>
                </c:pt>
                <c:pt idx="1458">
                  <c:v>0.64615999999999996</c:v>
                </c:pt>
                <c:pt idx="1459">
                  <c:v>0.64666000000000001</c:v>
                </c:pt>
                <c:pt idx="1460">
                  <c:v>0.64717000000000002</c:v>
                </c:pt>
                <c:pt idx="1461">
                  <c:v>0.64766999999999997</c:v>
                </c:pt>
                <c:pt idx="1462">
                  <c:v>0.64817000000000002</c:v>
                </c:pt>
                <c:pt idx="1463">
                  <c:v>0.64868000000000003</c:v>
                </c:pt>
                <c:pt idx="1464">
                  <c:v>0.64927999999999997</c:v>
                </c:pt>
                <c:pt idx="1465">
                  <c:v>0.64978999999999998</c:v>
                </c:pt>
                <c:pt idx="1466">
                  <c:v>0.65029000000000003</c:v>
                </c:pt>
                <c:pt idx="1467">
                  <c:v>0.65080000000000005</c:v>
                </c:pt>
                <c:pt idx="1468">
                  <c:v>0.65129999999999999</c:v>
                </c:pt>
                <c:pt idx="1469">
                  <c:v>0.65190999999999999</c:v>
                </c:pt>
                <c:pt idx="1470">
                  <c:v>0.65261000000000002</c:v>
                </c:pt>
                <c:pt idx="1471">
                  <c:v>0.65332000000000001</c:v>
                </c:pt>
                <c:pt idx="1472">
                  <c:v>0.65391999999999995</c:v>
                </c:pt>
                <c:pt idx="1473">
                  <c:v>0.65452999999999995</c:v>
                </c:pt>
                <c:pt idx="1474">
                  <c:v>0.65512999999999999</c:v>
                </c:pt>
                <c:pt idx="1475">
                  <c:v>0.65564</c:v>
                </c:pt>
                <c:pt idx="1476">
                  <c:v>0.65613999999999995</c:v>
                </c:pt>
                <c:pt idx="1477">
                  <c:v>0.65674999999999994</c:v>
                </c:pt>
                <c:pt idx="1478">
                  <c:v>0.65734999999999999</c:v>
                </c:pt>
                <c:pt idx="1479">
                  <c:v>0.65786</c:v>
                </c:pt>
                <c:pt idx="1480">
                  <c:v>0.65835999999999995</c:v>
                </c:pt>
                <c:pt idx="1481">
                  <c:v>0.65886999999999996</c:v>
                </c:pt>
                <c:pt idx="1482">
                  <c:v>0.65947</c:v>
                </c:pt>
                <c:pt idx="1483">
                  <c:v>0.65998000000000001</c:v>
                </c:pt>
                <c:pt idx="1484">
                  <c:v>0.66057999999999995</c:v>
                </c:pt>
                <c:pt idx="1485">
                  <c:v>0.66119000000000006</c:v>
                </c:pt>
                <c:pt idx="1486">
                  <c:v>0.66178999999999999</c:v>
                </c:pt>
                <c:pt idx="1487">
                  <c:v>0.6623</c:v>
                </c:pt>
                <c:pt idx="1488">
                  <c:v>0.66290000000000004</c:v>
                </c:pt>
                <c:pt idx="1489">
                  <c:v>0.66351000000000004</c:v>
                </c:pt>
                <c:pt idx="1490">
                  <c:v>0.66400999999999999</c:v>
                </c:pt>
                <c:pt idx="1491">
                  <c:v>0.66461999999999999</c:v>
                </c:pt>
                <c:pt idx="1492">
                  <c:v>0.66512000000000004</c:v>
                </c:pt>
                <c:pt idx="1493">
                  <c:v>0.66573000000000004</c:v>
                </c:pt>
                <c:pt idx="1494">
                  <c:v>0.66632999999999998</c:v>
                </c:pt>
                <c:pt idx="1495">
                  <c:v>0.66683999999999999</c:v>
                </c:pt>
                <c:pt idx="1496">
                  <c:v>0.66734000000000004</c:v>
                </c:pt>
                <c:pt idx="1497">
                  <c:v>0.66783999999999999</c:v>
                </c:pt>
                <c:pt idx="1498">
                  <c:v>0.66835</c:v>
                </c:pt>
                <c:pt idx="1499">
                  <c:v>0.66874999999999996</c:v>
                </c:pt>
                <c:pt idx="1500">
                  <c:v>0.66925999999999997</c:v>
                </c:pt>
                <c:pt idx="1501">
                  <c:v>0.66966000000000003</c:v>
                </c:pt>
                <c:pt idx="1502">
                  <c:v>0.67015999999999998</c:v>
                </c:pt>
                <c:pt idx="1503">
                  <c:v>0.67076999999999998</c:v>
                </c:pt>
                <c:pt idx="1504">
                  <c:v>0.67137000000000002</c:v>
                </c:pt>
                <c:pt idx="1505">
                  <c:v>0.67188000000000003</c:v>
                </c:pt>
                <c:pt idx="1506">
                  <c:v>0.67247999999999997</c:v>
                </c:pt>
                <c:pt idx="1507">
                  <c:v>0.67318999999999996</c:v>
                </c:pt>
                <c:pt idx="1508">
                  <c:v>0.67379999999999995</c:v>
                </c:pt>
                <c:pt idx="1509">
                  <c:v>0.6744</c:v>
                </c:pt>
                <c:pt idx="1510">
                  <c:v>0.67490000000000006</c:v>
                </c:pt>
                <c:pt idx="1511">
                  <c:v>0.67540999999999995</c:v>
                </c:pt>
                <c:pt idx="1512">
                  <c:v>0.67591000000000001</c:v>
                </c:pt>
                <c:pt idx="1513">
                  <c:v>0.67652000000000001</c:v>
                </c:pt>
                <c:pt idx="1514">
                  <c:v>0.67712000000000006</c:v>
                </c:pt>
                <c:pt idx="1515">
                  <c:v>0.67773000000000005</c:v>
                </c:pt>
                <c:pt idx="1516">
                  <c:v>0.67832999999999999</c:v>
                </c:pt>
                <c:pt idx="1517">
                  <c:v>0.67903999999999998</c:v>
                </c:pt>
                <c:pt idx="1518">
                  <c:v>0.67964999999999998</c:v>
                </c:pt>
                <c:pt idx="1519">
                  <c:v>0.68025000000000002</c:v>
                </c:pt>
                <c:pt idx="1520">
                  <c:v>0.68086000000000002</c:v>
                </c:pt>
                <c:pt idx="1521">
                  <c:v>0.68135999999999997</c:v>
                </c:pt>
                <c:pt idx="1522">
                  <c:v>0.68186000000000002</c:v>
                </c:pt>
                <c:pt idx="1523">
                  <c:v>0.68247000000000002</c:v>
                </c:pt>
                <c:pt idx="1524">
                  <c:v>0.68296999999999997</c:v>
                </c:pt>
                <c:pt idx="1525">
                  <c:v>0.68357999999999997</c:v>
                </c:pt>
                <c:pt idx="1526">
                  <c:v>0.68418000000000001</c:v>
                </c:pt>
                <c:pt idx="1527">
                  <c:v>0.68479000000000001</c:v>
                </c:pt>
                <c:pt idx="1528">
                  <c:v>0.68539000000000005</c:v>
                </c:pt>
                <c:pt idx="1529">
                  <c:v>0.68589999999999995</c:v>
                </c:pt>
                <c:pt idx="1530">
                  <c:v>0.6865</c:v>
                </c:pt>
                <c:pt idx="1531">
                  <c:v>0.68711</c:v>
                </c:pt>
                <c:pt idx="1532">
                  <c:v>0.68771000000000004</c:v>
                </c:pt>
                <c:pt idx="1533">
                  <c:v>0.68822000000000005</c:v>
                </c:pt>
                <c:pt idx="1534">
                  <c:v>0.68872</c:v>
                </c:pt>
                <c:pt idx="1535">
                  <c:v>0.68933</c:v>
                </c:pt>
                <c:pt idx="1536">
                  <c:v>0.68983000000000005</c:v>
                </c:pt>
                <c:pt idx="1537">
                  <c:v>0.69033999999999995</c:v>
                </c:pt>
                <c:pt idx="1538">
                  <c:v>0.69084000000000001</c:v>
                </c:pt>
                <c:pt idx="1539">
                  <c:v>0.69145000000000001</c:v>
                </c:pt>
                <c:pt idx="1540">
                  <c:v>0.69205000000000005</c:v>
                </c:pt>
                <c:pt idx="1541">
                  <c:v>0.69266000000000005</c:v>
                </c:pt>
                <c:pt idx="1542">
                  <c:v>0.69335999999999998</c:v>
                </c:pt>
                <c:pt idx="1543">
                  <c:v>0.69406999999999996</c:v>
                </c:pt>
                <c:pt idx="1544">
                  <c:v>0.69467000000000001</c:v>
                </c:pt>
                <c:pt idx="1545">
                  <c:v>0.69538</c:v>
                </c:pt>
                <c:pt idx="1546">
                  <c:v>0.69599</c:v>
                </c:pt>
                <c:pt idx="1547">
                  <c:v>0.69659000000000004</c:v>
                </c:pt>
                <c:pt idx="1548">
                  <c:v>0.69710000000000005</c:v>
                </c:pt>
                <c:pt idx="1549">
                  <c:v>0.69769999999999999</c:v>
                </c:pt>
                <c:pt idx="1550">
                  <c:v>0.69821</c:v>
                </c:pt>
                <c:pt idx="1551">
                  <c:v>0.69860999999999995</c:v>
                </c:pt>
                <c:pt idx="1552">
                  <c:v>0.69911000000000001</c:v>
                </c:pt>
                <c:pt idx="1553">
                  <c:v>0.69952000000000003</c:v>
                </c:pt>
                <c:pt idx="1554">
                  <c:v>0.70001999999999998</c:v>
                </c:pt>
                <c:pt idx="1555">
                  <c:v>0.70062999999999998</c:v>
                </c:pt>
                <c:pt idx="1556">
                  <c:v>0.70123000000000002</c:v>
                </c:pt>
                <c:pt idx="1557">
                  <c:v>0.70174000000000003</c:v>
                </c:pt>
                <c:pt idx="1558">
                  <c:v>0.70233999999999996</c:v>
                </c:pt>
                <c:pt idx="1559">
                  <c:v>0.70284999999999997</c:v>
                </c:pt>
                <c:pt idx="1560">
                  <c:v>0.70335000000000003</c:v>
                </c:pt>
                <c:pt idx="1561">
                  <c:v>0.70384999999999998</c:v>
                </c:pt>
                <c:pt idx="1562">
                  <c:v>0.70435999999999999</c:v>
                </c:pt>
                <c:pt idx="1563">
                  <c:v>0.70486000000000004</c:v>
                </c:pt>
                <c:pt idx="1564">
                  <c:v>0.70547000000000004</c:v>
                </c:pt>
                <c:pt idx="1565">
                  <c:v>0.70616999999999996</c:v>
                </c:pt>
                <c:pt idx="1566">
                  <c:v>0.70687999999999995</c:v>
                </c:pt>
                <c:pt idx="1567">
                  <c:v>0.70748</c:v>
                </c:pt>
                <c:pt idx="1568">
                  <c:v>0.70818999999999999</c:v>
                </c:pt>
                <c:pt idx="1569">
                  <c:v>0.7087</c:v>
                </c:pt>
                <c:pt idx="1570">
                  <c:v>0.70920000000000005</c:v>
                </c:pt>
                <c:pt idx="1571">
                  <c:v>0.7097</c:v>
                </c:pt>
                <c:pt idx="1572">
                  <c:v>0.71021000000000001</c:v>
                </c:pt>
                <c:pt idx="1573">
                  <c:v>0.71081000000000005</c:v>
                </c:pt>
                <c:pt idx="1574">
                  <c:v>0.71142000000000005</c:v>
                </c:pt>
                <c:pt idx="1575">
                  <c:v>0.71192</c:v>
                </c:pt>
                <c:pt idx="1576">
                  <c:v>0.71253</c:v>
                </c:pt>
                <c:pt idx="1577">
                  <c:v>0.71303000000000005</c:v>
                </c:pt>
                <c:pt idx="1578">
                  <c:v>0.71353999999999995</c:v>
                </c:pt>
                <c:pt idx="1579">
                  <c:v>0.71414</c:v>
                </c:pt>
                <c:pt idx="1580">
                  <c:v>0.71484999999999999</c:v>
                </c:pt>
                <c:pt idx="1581">
                  <c:v>0.71555000000000002</c:v>
                </c:pt>
                <c:pt idx="1582">
                  <c:v>0.71616000000000002</c:v>
                </c:pt>
                <c:pt idx="1583">
                  <c:v>0.71687000000000001</c:v>
                </c:pt>
                <c:pt idx="1584">
                  <c:v>0.71747000000000005</c:v>
                </c:pt>
                <c:pt idx="1585">
                  <c:v>0.71787000000000001</c:v>
                </c:pt>
                <c:pt idx="1586">
                  <c:v>0.71838000000000002</c:v>
                </c:pt>
                <c:pt idx="1587">
                  <c:v>0.71877999999999997</c:v>
                </c:pt>
                <c:pt idx="1588">
                  <c:v>0.71928999999999998</c:v>
                </c:pt>
                <c:pt idx="1589">
                  <c:v>0.71989000000000003</c:v>
                </c:pt>
                <c:pt idx="1590">
                  <c:v>0.72050000000000003</c:v>
                </c:pt>
                <c:pt idx="1591">
                  <c:v>0.72109999999999996</c:v>
                </c:pt>
                <c:pt idx="1592">
                  <c:v>0.72180999999999995</c:v>
                </c:pt>
                <c:pt idx="1593">
                  <c:v>0.72241</c:v>
                </c:pt>
                <c:pt idx="1594">
                  <c:v>0.72302</c:v>
                </c:pt>
                <c:pt idx="1595">
                  <c:v>0.72352000000000005</c:v>
                </c:pt>
                <c:pt idx="1596">
                  <c:v>0.72413000000000005</c:v>
                </c:pt>
                <c:pt idx="1597">
                  <c:v>0.72463</c:v>
                </c:pt>
                <c:pt idx="1598">
                  <c:v>0.72514000000000001</c:v>
                </c:pt>
                <c:pt idx="1599">
                  <c:v>0.72563999999999995</c:v>
                </c:pt>
                <c:pt idx="1600">
                  <c:v>0.72614999999999996</c:v>
                </c:pt>
                <c:pt idx="1601">
                  <c:v>0.72655000000000003</c:v>
                </c:pt>
                <c:pt idx="1602">
                  <c:v>0.72704999999999997</c:v>
                </c:pt>
                <c:pt idx="1603">
                  <c:v>0.72765999999999997</c:v>
                </c:pt>
                <c:pt idx="1604">
                  <c:v>0.72826000000000002</c:v>
                </c:pt>
                <c:pt idx="1605">
                  <c:v>0.72887000000000002</c:v>
                </c:pt>
                <c:pt idx="1606">
                  <c:v>0.72957000000000005</c:v>
                </c:pt>
                <c:pt idx="1607">
                  <c:v>0.73018000000000005</c:v>
                </c:pt>
                <c:pt idx="1608">
                  <c:v>0.73079000000000005</c:v>
                </c:pt>
                <c:pt idx="1609">
                  <c:v>0.73129</c:v>
                </c:pt>
                <c:pt idx="1610">
                  <c:v>0.73168999999999995</c:v>
                </c:pt>
                <c:pt idx="1611">
                  <c:v>0.73199999999999998</c:v>
                </c:pt>
                <c:pt idx="1612">
                  <c:v>0.73240000000000005</c:v>
                </c:pt>
                <c:pt idx="1613">
                  <c:v>0.73270000000000002</c:v>
                </c:pt>
                <c:pt idx="1614">
                  <c:v>0.73311000000000004</c:v>
                </c:pt>
                <c:pt idx="1615">
                  <c:v>0.73351</c:v>
                </c:pt>
                <c:pt idx="1616">
                  <c:v>0.73401000000000005</c:v>
                </c:pt>
                <c:pt idx="1617">
                  <c:v>0.73451999999999995</c:v>
                </c:pt>
                <c:pt idx="1618">
                  <c:v>0.73502000000000001</c:v>
                </c:pt>
                <c:pt idx="1619">
                  <c:v>0.73553000000000002</c:v>
                </c:pt>
                <c:pt idx="1620">
                  <c:v>0.73612999999999995</c:v>
                </c:pt>
                <c:pt idx="1621">
                  <c:v>0.73663999999999996</c:v>
                </c:pt>
                <c:pt idx="1622">
                  <c:v>0.73724000000000001</c:v>
                </c:pt>
                <c:pt idx="1623">
                  <c:v>0.73785000000000001</c:v>
                </c:pt>
                <c:pt idx="1624">
                  <c:v>0.73855000000000004</c:v>
                </c:pt>
                <c:pt idx="1625">
                  <c:v>0.73916000000000004</c:v>
                </c:pt>
                <c:pt idx="1626">
                  <c:v>0.73975999999999997</c:v>
                </c:pt>
                <c:pt idx="1627">
                  <c:v>0.74036999999999997</c:v>
                </c:pt>
                <c:pt idx="1628">
                  <c:v>0.74107000000000001</c:v>
                </c:pt>
                <c:pt idx="1629">
                  <c:v>0.74158000000000002</c:v>
                </c:pt>
                <c:pt idx="1630">
                  <c:v>0.74207999999999996</c:v>
                </c:pt>
                <c:pt idx="1631">
                  <c:v>0.74258999999999997</c:v>
                </c:pt>
                <c:pt idx="1632">
                  <c:v>0.74309000000000003</c:v>
                </c:pt>
                <c:pt idx="1633">
                  <c:v>0.74360000000000004</c:v>
                </c:pt>
                <c:pt idx="1634">
                  <c:v>0.74399999999999999</c:v>
                </c:pt>
                <c:pt idx="1635">
                  <c:v>0.74450000000000005</c:v>
                </c:pt>
                <c:pt idx="1636">
                  <c:v>0.74500999999999995</c:v>
                </c:pt>
                <c:pt idx="1637">
                  <c:v>0.74551000000000001</c:v>
                </c:pt>
                <c:pt idx="1638">
                  <c:v>0.74612000000000001</c:v>
                </c:pt>
                <c:pt idx="1639">
                  <c:v>0.74672000000000005</c:v>
                </c:pt>
                <c:pt idx="1640">
                  <c:v>0.74733000000000005</c:v>
                </c:pt>
                <c:pt idx="1641">
                  <c:v>0.74792999999999998</c:v>
                </c:pt>
                <c:pt idx="1642">
                  <c:v>0.74853999999999998</c:v>
                </c:pt>
                <c:pt idx="1643">
                  <c:v>0.74914000000000003</c:v>
                </c:pt>
                <c:pt idx="1644">
                  <c:v>0.74975000000000003</c:v>
                </c:pt>
                <c:pt idx="1645">
                  <c:v>0.75034999999999996</c:v>
                </c:pt>
                <c:pt idx="1646">
                  <c:v>0.75095999999999996</c:v>
                </c:pt>
                <c:pt idx="1647">
                  <c:v>0.75146000000000002</c:v>
                </c:pt>
                <c:pt idx="1648">
                  <c:v>0.75217000000000001</c:v>
                </c:pt>
                <c:pt idx="1649">
                  <c:v>0.75277000000000005</c:v>
                </c:pt>
                <c:pt idx="1650">
                  <c:v>0.75338000000000005</c:v>
                </c:pt>
                <c:pt idx="1651">
                  <c:v>0.75387999999999999</c:v>
                </c:pt>
                <c:pt idx="1652">
                  <c:v>0.75439000000000001</c:v>
                </c:pt>
                <c:pt idx="1653">
                  <c:v>0.75488999999999995</c:v>
                </c:pt>
                <c:pt idx="1654">
                  <c:v>0.75529999999999997</c:v>
                </c:pt>
                <c:pt idx="1655">
                  <c:v>0.75570000000000004</c:v>
                </c:pt>
                <c:pt idx="1656">
                  <c:v>0.75619999999999998</c:v>
                </c:pt>
                <c:pt idx="1657">
                  <c:v>0.75680999999999998</c:v>
                </c:pt>
                <c:pt idx="1658">
                  <c:v>0.75741000000000003</c:v>
                </c:pt>
                <c:pt idx="1659">
                  <c:v>0.75802000000000003</c:v>
                </c:pt>
                <c:pt idx="1660">
                  <c:v>0.75861999999999996</c:v>
                </c:pt>
                <c:pt idx="1661">
                  <c:v>0.75912999999999997</c:v>
                </c:pt>
                <c:pt idx="1662">
                  <c:v>0.75973000000000002</c:v>
                </c:pt>
                <c:pt idx="1663">
                  <c:v>0.76014000000000004</c:v>
                </c:pt>
                <c:pt idx="1664">
                  <c:v>0.76063999999999998</c:v>
                </c:pt>
                <c:pt idx="1665">
                  <c:v>0.76105</c:v>
                </c:pt>
                <c:pt idx="1666">
                  <c:v>0.76154999999999995</c:v>
                </c:pt>
                <c:pt idx="1667">
                  <c:v>0.76195000000000002</c:v>
                </c:pt>
                <c:pt idx="1668">
                  <c:v>0.76256000000000002</c:v>
                </c:pt>
                <c:pt idx="1669">
                  <c:v>0.76305999999999996</c:v>
                </c:pt>
                <c:pt idx="1670">
                  <c:v>0.76356999999999997</c:v>
                </c:pt>
                <c:pt idx="1671">
                  <c:v>0.76417000000000002</c:v>
                </c:pt>
                <c:pt idx="1672">
                  <c:v>0.76468000000000003</c:v>
                </c:pt>
                <c:pt idx="1673">
                  <c:v>0.76527999999999996</c:v>
                </c:pt>
                <c:pt idx="1674">
                  <c:v>0.76588999999999996</c:v>
                </c:pt>
                <c:pt idx="1675">
                  <c:v>0.76639000000000002</c:v>
                </c:pt>
                <c:pt idx="1676">
                  <c:v>0.76700000000000002</c:v>
                </c:pt>
                <c:pt idx="1677">
                  <c:v>0.76759999999999995</c:v>
                </c:pt>
                <c:pt idx="1678">
                  <c:v>0.76820999999999995</c:v>
                </c:pt>
                <c:pt idx="1679">
                  <c:v>0.76861000000000002</c:v>
                </c:pt>
                <c:pt idx="1680">
                  <c:v>0.76912000000000003</c:v>
                </c:pt>
                <c:pt idx="1681">
                  <c:v>0.76961999999999997</c:v>
                </c:pt>
                <c:pt idx="1682">
                  <c:v>0.77012000000000003</c:v>
                </c:pt>
                <c:pt idx="1683">
                  <c:v>0.77073000000000003</c:v>
                </c:pt>
                <c:pt idx="1684">
                  <c:v>0.77122999999999997</c:v>
                </c:pt>
                <c:pt idx="1685">
                  <c:v>0.77183999999999997</c:v>
                </c:pt>
                <c:pt idx="1686">
                  <c:v>0.77234000000000003</c:v>
                </c:pt>
                <c:pt idx="1687">
                  <c:v>0.77295000000000003</c:v>
                </c:pt>
                <c:pt idx="1688">
                  <c:v>0.77354999999999996</c:v>
                </c:pt>
                <c:pt idx="1689">
                  <c:v>0.77415999999999996</c:v>
                </c:pt>
                <c:pt idx="1690">
                  <c:v>0.77466000000000002</c:v>
                </c:pt>
                <c:pt idx="1691">
                  <c:v>0.77507000000000004</c:v>
                </c:pt>
                <c:pt idx="1692">
                  <c:v>0.77556999999999998</c:v>
                </c:pt>
                <c:pt idx="1693">
                  <c:v>0.77607000000000004</c:v>
                </c:pt>
                <c:pt idx="1694">
                  <c:v>0.77668000000000004</c:v>
                </c:pt>
                <c:pt idx="1695">
                  <c:v>0.77717999999999998</c:v>
                </c:pt>
                <c:pt idx="1696">
                  <c:v>0.77768999999999999</c:v>
                </c:pt>
                <c:pt idx="1697">
                  <c:v>0.77829000000000004</c:v>
                </c:pt>
                <c:pt idx="1698">
                  <c:v>0.77900000000000003</c:v>
                </c:pt>
                <c:pt idx="1699">
                  <c:v>0.77949999999999997</c:v>
                </c:pt>
                <c:pt idx="1700">
                  <c:v>0.78000999999999998</c:v>
                </c:pt>
                <c:pt idx="1701">
                  <c:v>0.78061000000000003</c:v>
                </c:pt>
                <c:pt idx="1702">
                  <c:v>0.78122000000000003</c:v>
                </c:pt>
                <c:pt idx="1703">
                  <c:v>0.78181999999999996</c:v>
                </c:pt>
                <c:pt idx="1704">
                  <c:v>0.78242999999999996</c:v>
                </c:pt>
                <c:pt idx="1705">
                  <c:v>0.78293000000000001</c:v>
                </c:pt>
                <c:pt idx="1706">
                  <c:v>0.78354000000000001</c:v>
                </c:pt>
                <c:pt idx="1707">
                  <c:v>0.78403999999999996</c:v>
                </c:pt>
                <c:pt idx="1708">
                  <c:v>0.78454999999999997</c:v>
                </c:pt>
                <c:pt idx="1709">
                  <c:v>0.78515000000000001</c:v>
                </c:pt>
                <c:pt idx="1710">
                  <c:v>0.78586</c:v>
                </c:pt>
                <c:pt idx="1711">
                  <c:v>0.78635999999999995</c:v>
                </c:pt>
                <c:pt idx="1712">
                  <c:v>0.78696999999999995</c:v>
                </c:pt>
                <c:pt idx="1713">
                  <c:v>0.78747</c:v>
                </c:pt>
                <c:pt idx="1714">
                  <c:v>0.78808</c:v>
                </c:pt>
                <c:pt idx="1715">
                  <c:v>0.78857999999999995</c:v>
                </c:pt>
                <c:pt idx="1716">
                  <c:v>0.78908999999999996</c:v>
                </c:pt>
                <c:pt idx="1717">
                  <c:v>0.78959000000000001</c:v>
                </c:pt>
                <c:pt idx="1718">
                  <c:v>0.79010000000000002</c:v>
                </c:pt>
                <c:pt idx="1719">
                  <c:v>0.79069999999999996</c:v>
                </c:pt>
                <c:pt idx="1720">
                  <c:v>0.79130999999999996</c:v>
                </c:pt>
                <c:pt idx="1721">
                  <c:v>0.79191</c:v>
                </c:pt>
                <c:pt idx="1722">
                  <c:v>0.79261999999999999</c:v>
                </c:pt>
                <c:pt idx="1723">
                  <c:v>0.79322000000000004</c:v>
                </c:pt>
                <c:pt idx="1724">
                  <c:v>0.79383000000000004</c:v>
                </c:pt>
                <c:pt idx="1725">
                  <c:v>0.79432999999999998</c:v>
                </c:pt>
                <c:pt idx="1726">
                  <c:v>0.79493999999999998</c:v>
                </c:pt>
                <c:pt idx="1727">
                  <c:v>0.79544000000000004</c:v>
                </c:pt>
                <c:pt idx="1728">
                  <c:v>0.79605000000000004</c:v>
                </c:pt>
                <c:pt idx="1729">
                  <c:v>0.79664999999999997</c:v>
                </c:pt>
                <c:pt idx="1730">
                  <c:v>0.79735999999999996</c:v>
                </c:pt>
                <c:pt idx="1731">
                  <c:v>0.79786000000000001</c:v>
                </c:pt>
                <c:pt idx="1732">
                  <c:v>0.79847000000000001</c:v>
                </c:pt>
                <c:pt idx="1733">
                  <c:v>0.79886999999999997</c:v>
                </c:pt>
                <c:pt idx="1734">
                  <c:v>0.79937999999999998</c:v>
                </c:pt>
                <c:pt idx="1735">
                  <c:v>0.79998000000000002</c:v>
                </c:pt>
                <c:pt idx="1736">
                  <c:v>0.80059000000000002</c:v>
                </c:pt>
                <c:pt idx="1737">
                  <c:v>0.80118999999999996</c:v>
                </c:pt>
                <c:pt idx="1738">
                  <c:v>0.80179999999999996</c:v>
                </c:pt>
                <c:pt idx="1739">
                  <c:v>0.8024</c:v>
                </c:pt>
                <c:pt idx="1740">
                  <c:v>0.80301</c:v>
                </c:pt>
                <c:pt idx="1741">
                  <c:v>0.80361000000000005</c:v>
                </c:pt>
                <c:pt idx="1742">
                  <c:v>0.80432000000000003</c:v>
                </c:pt>
                <c:pt idx="1743">
                  <c:v>0.80511999999999995</c:v>
                </c:pt>
                <c:pt idx="1744">
                  <c:v>0.80593000000000004</c:v>
                </c:pt>
                <c:pt idx="1745">
                  <c:v>0.80664000000000002</c:v>
                </c:pt>
                <c:pt idx="1746">
                  <c:v>0.80744000000000005</c:v>
                </c:pt>
                <c:pt idx="1747">
                  <c:v>0.80815000000000003</c:v>
                </c:pt>
                <c:pt idx="1748">
                  <c:v>0.80896000000000001</c:v>
                </c:pt>
                <c:pt idx="1749">
                  <c:v>0.80986999999999998</c:v>
                </c:pt>
                <c:pt idx="1750">
                  <c:v>0.81067</c:v>
                </c:pt>
                <c:pt idx="1751">
                  <c:v>0.81147999999999998</c:v>
                </c:pt>
                <c:pt idx="1752">
                  <c:v>0.81228999999999996</c:v>
                </c:pt>
                <c:pt idx="1753">
                  <c:v>0.81298999999999999</c:v>
                </c:pt>
                <c:pt idx="1754">
                  <c:v>0.81369999999999998</c:v>
                </c:pt>
                <c:pt idx="1755">
                  <c:v>0.81430000000000002</c:v>
                </c:pt>
                <c:pt idx="1756">
                  <c:v>0.81501000000000001</c:v>
                </c:pt>
                <c:pt idx="1757">
                  <c:v>0.81560999999999995</c:v>
                </c:pt>
                <c:pt idx="1758">
                  <c:v>0.81632000000000005</c:v>
                </c:pt>
                <c:pt idx="1759">
                  <c:v>0.81703000000000003</c:v>
                </c:pt>
                <c:pt idx="1760">
                  <c:v>0.81782999999999995</c:v>
                </c:pt>
                <c:pt idx="1761">
                  <c:v>0.81864000000000003</c:v>
                </c:pt>
                <c:pt idx="1762">
                  <c:v>0.81945000000000001</c:v>
                </c:pt>
                <c:pt idx="1763">
                  <c:v>0.82015000000000005</c:v>
                </c:pt>
                <c:pt idx="1764">
                  <c:v>0.82086000000000003</c:v>
                </c:pt>
                <c:pt idx="1765">
                  <c:v>0.82135999999999998</c:v>
                </c:pt>
                <c:pt idx="1766">
                  <c:v>0.82206999999999997</c:v>
                </c:pt>
                <c:pt idx="1767">
                  <c:v>0.82277999999999996</c:v>
                </c:pt>
                <c:pt idx="1768">
                  <c:v>0.82347999999999999</c:v>
                </c:pt>
                <c:pt idx="1769">
                  <c:v>0.82408999999999999</c:v>
                </c:pt>
                <c:pt idx="1770">
                  <c:v>0.82469000000000003</c:v>
                </c:pt>
                <c:pt idx="1771">
                  <c:v>0.82540000000000002</c:v>
                </c:pt>
                <c:pt idx="1772">
                  <c:v>0.82621</c:v>
                </c:pt>
                <c:pt idx="1773">
                  <c:v>0.82711000000000001</c:v>
                </c:pt>
                <c:pt idx="1774">
                  <c:v>0.82791999999999999</c:v>
                </c:pt>
                <c:pt idx="1775">
                  <c:v>0.82872999999999997</c:v>
                </c:pt>
                <c:pt idx="1776">
                  <c:v>0.82952999999999999</c:v>
                </c:pt>
                <c:pt idx="1777">
                  <c:v>0.83033999999999997</c:v>
                </c:pt>
                <c:pt idx="1778">
                  <c:v>0.83115000000000006</c:v>
                </c:pt>
                <c:pt idx="1779">
                  <c:v>0.83196000000000003</c:v>
                </c:pt>
                <c:pt idx="1780">
                  <c:v>0.83286000000000004</c:v>
                </c:pt>
                <c:pt idx="1781">
                  <c:v>0.83367000000000002</c:v>
                </c:pt>
                <c:pt idx="1782">
                  <c:v>0.83448</c:v>
                </c:pt>
                <c:pt idx="1783">
                  <c:v>0.83538000000000001</c:v>
                </c:pt>
                <c:pt idx="1784">
                  <c:v>0.83609</c:v>
                </c:pt>
                <c:pt idx="1785">
                  <c:v>0.83689999999999998</c:v>
                </c:pt>
                <c:pt idx="1786">
                  <c:v>0.83760000000000001</c:v>
                </c:pt>
                <c:pt idx="1787">
                  <c:v>0.83840999999999999</c:v>
                </c:pt>
                <c:pt idx="1788">
                  <c:v>0.83921999999999997</c:v>
                </c:pt>
                <c:pt idx="1789">
                  <c:v>0.84001999999999999</c:v>
                </c:pt>
                <c:pt idx="1790">
                  <c:v>0.84092999999999996</c:v>
                </c:pt>
                <c:pt idx="1791">
                  <c:v>0.84174000000000004</c:v>
                </c:pt>
                <c:pt idx="1792">
                  <c:v>0.84255000000000002</c:v>
                </c:pt>
                <c:pt idx="1793">
                  <c:v>0.84335000000000004</c:v>
                </c:pt>
                <c:pt idx="1794">
                  <c:v>0.84406000000000003</c:v>
                </c:pt>
                <c:pt idx="1795">
                  <c:v>0.84477000000000002</c:v>
                </c:pt>
                <c:pt idx="1796">
                  <c:v>0.84557000000000004</c:v>
                </c:pt>
                <c:pt idx="1797">
                  <c:v>0.84638000000000002</c:v>
                </c:pt>
                <c:pt idx="1798">
                  <c:v>0.84719</c:v>
                </c:pt>
                <c:pt idx="1799">
                  <c:v>0.84799000000000002</c:v>
                </c:pt>
                <c:pt idx="1800">
                  <c:v>0.84870000000000001</c:v>
                </c:pt>
                <c:pt idx="1801">
                  <c:v>0.84950999999999999</c:v>
                </c:pt>
                <c:pt idx="1802">
                  <c:v>0.85031000000000001</c:v>
                </c:pt>
                <c:pt idx="1803">
                  <c:v>0.85102</c:v>
                </c:pt>
                <c:pt idx="1804">
                  <c:v>0.85162000000000004</c:v>
                </c:pt>
                <c:pt idx="1805">
                  <c:v>0.85223000000000004</c:v>
                </c:pt>
                <c:pt idx="1806">
                  <c:v>0.85304000000000002</c:v>
                </c:pt>
                <c:pt idx="1807">
                  <c:v>0.85374000000000005</c:v>
                </c:pt>
                <c:pt idx="1808">
                  <c:v>0.85465000000000002</c:v>
                </c:pt>
                <c:pt idx="1809">
                  <c:v>0.85546</c:v>
                </c:pt>
                <c:pt idx="1810">
                  <c:v>0.85626000000000002</c:v>
                </c:pt>
                <c:pt idx="1811">
                  <c:v>0.85707</c:v>
                </c:pt>
                <c:pt idx="1812">
                  <c:v>0.85777999999999999</c:v>
                </c:pt>
                <c:pt idx="1813">
                  <c:v>0.85848000000000002</c:v>
                </c:pt>
                <c:pt idx="1814">
                  <c:v>0.85919000000000001</c:v>
                </c:pt>
                <c:pt idx="1815">
                  <c:v>0.8599</c:v>
                </c:pt>
                <c:pt idx="1816">
                  <c:v>0.86060000000000003</c:v>
                </c:pt>
                <c:pt idx="1817">
                  <c:v>0.86141000000000001</c:v>
                </c:pt>
                <c:pt idx="1818">
                  <c:v>0.86221999999999999</c:v>
                </c:pt>
                <c:pt idx="1819">
                  <c:v>0.86302000000000001</c:v>
                </c:pt>
                <c:pt idx="1820">
                  <c:v>0.86373</c:v>
                </c:pt>
                <c:pt idx="1821">
                  <c:v>0.86443000000000003</c:v>
                </c:pt>
                <c:pt idx="1822">
                  <c:v>0.86514000000000002</c:v>
                </c:pt>
                <c:pt idx="1823">
                  <c:v>0.86585000000000001</c:v>
                </c:pt>
                <c:pt idx="1824">
                  <c:v>0.86665000000000003</c:v>
                </c:pt>
                <c:pt idx="1825">
                  <c:v>0.86746000000000001</c:v>
                </c:pt>
                <c:pt idx="1826">
                  <c:v>0.86826999999999999</c:v>
                </c:pt>
                <c:pt idx="1827">
                  <c:v>0.86907000000000001</c:v>
                </c:pt>
                <c:pt idx="1828">
                  <c:v>0.86978</c:v>
                </c:pt>
                <c:pt idx="1829">
                  <c:v>0.87048999999999999</c:v>
                </c:pt>
                <c:pt idx="1830">
                  <c:v>0.87109000000000003</c:v>
                </c:pt>
                <c:pt idx="1831">
                  <c:v>0.87180000000000002</c:v>
                </c:pt>
                <c:pt idx="1832">
                  <c:v>0.87250000000000005</c:v>
                </c:pt>
                <c:pt idx="1833">
                  <c:v>0.87331000000000003</c:v>
                </c:pt>
                <c:pt idx="1834">
                  <c:v>0.87422</c:v>
                </c:pt>
                <c:pt idx="1835">
                  <c:v>0.87512999999999996</c:v>
                </c:pt>
                <c:pt idx="1836">
                  <c:v>0.87602999999999998</c:v>
                </c:pt>
                <c:pt idx="1837">
                  <c:v>0.87683999999999995</c:v>
                </c:pt>
                <c:pt idx="1838">
                  <c:v>0.87765000000000004</c:v>
                </c:pt>
                <c:pt idx="1839">
                  <c:v>0.87846000000000002</c:v>
                </c:pt>
                <c:pt idx="1840">
                  <c:v>0.87916000000000005</c:v>
                </c:pt>
                <c:pt idx="1841">
                  <c:v>0.87997000000000003</c:v>
                </c:pt>
                <c:pt idx="1842">
                  <c:v>0.88066999999999995</c:v>
                </c:pt>
                <c:pt idx="1843">
                  <c:v>0.88138000000000005</c:v>
                </c:pt>
                <c:pt idx="1844">
                  <c:v>0.88199000000000005</c:v>
                </c:pt>
                <c:pt idx="1845">
                  <c:v>0.88258999999999999</c:v>
                </c:pt>
                <c:pt idx="1846">
                  <c:v>0.88319999999999999</c:v>
                </c:pt>
                <c:pt idx="1847">
                  <c:v>0.88370000000000004</c:v>
                </c:pt>
                <c:pt idx="1848">
                  <c:v>0.88431000000000004</c:v>
                </c:pt>
                <c:pt idx="1849">
                  <c:v>0.88490999999999997</c:v>
                </c:pt>
                <c:pt idx="1850">
                  <c:v>0.88561999999999996</c:v>
                </c:pt>
                <c:pt idx="1851">
                  <c:v>0.88641999999999999</c:v>
                </c:pt>
                <c:pt idx="1852">
                  <c:v>0.88722999999999996</c:v>
                </c:pt>
                <c:pt idx="1853">
                  <c:v>0.88804000000000005</c:v>
                </c:pt>
                <c:pt idx="1854">
                  <c:v>0.88883999999999996</c:v>
                </c:pt>
                <c:pt idx="1855">
                  <c:v>0.88965000000000005</c:v>
                </c:pt>
                <c:pt idx="1856">
                  <c:v>0.89036000000000004</c:v>
                </c:pt>
                <c:pt idx="1857">
                  <c:v>0.89105999999999996</c:v>
                </c:pt>
                <c:pt idx="1858">
                  <c:v>0.89187000000000005</c:v>
                </c:pt>
                <c:pt idx="1859">
                  <c:v>0.89268000000000003</c:v>
                </c:pt>
                <c:pt idx="1860">
                  <c:v>0.89359</c:v>
                </c:pt>
                <c:pt idx="1861">
                  <c:v>0.89449000000000001</c:v>
                </c:pt>
                <c:pt idx="1862">
                  <c:v>0.89529999999999998</c:v>
                </c:pt>
                <c:pt idx="1863">
                  <c:v>0.89600999999999997</c:v>
                </c:pt>
                <c:pt idx="1864">
                  <c:v>0.89671000000000001</c:v>
                </c:pt>
                <c:pt idx="1865">
                  <c:v>0.89751999999999998</c:v>
                </c:pt>
                <c:pt idx="1866">
                  <c:v>0.89822999999999997</c:v>
                </c:pt>
                <c:pt idx="1867">
                  <c:v>0.89903</c:v>
                </c:pt>
                <c:pt idx="1868">
                  <c:v>0.89983999999999997</c:v>
                </c:pt>
                <c:pt idx="1869">
                  <c:v>0.90054999999999996</c:v>
                </c:pt>
                <c:pt idx="1870">
                  <c:v>0.90134999999999998</c:v>
                </c:pt>
                <c:pt idx="1871">
                  <c:v>0.90205999999999997</c:v>
                </c:pt>
                <c:pt idx="1872">
                  <c:v>0.90276000000000001</c:v>
                </c:pt>
                <c:pt idx="1873">
                  <c:v>0.90356999999999998</c:v>
                </c:pt>
                <c:pt idx="1874">
                  <c:v>0.90427999999999997</c:v>
                </c:pt>
                <c:pt idx="1875">
                  <c:v>0.90498000000000001</c:v>
                </c:pt>
                <c:pt idx="1876">
                  <c:v>0.90569</c:v>
                </c:pt>
                <c:pt idx="1877">
                  <c:v>0.90649999999999997</c:v>
                </c:pt>
                <c:pt idx="1878">
                  <c:v>0.9073</c:v>
                </c:pt>
                <c:pt idx="1879">
                  <c:v>0.90810999999999997</c:v>
                </c:pt>
                <c:pt idx="1880">
                  <c:v>0.90902000000000005</c:v>
                </c:pt>
                <c:pt idx="1881">
                  <c:v>0.90983000000000003</c:v>
                </c:pt>
                <c:pt idx="1882">
                  <c:v>0.91052999999999995</c:v>
                </c:pt>
                <c:pt idx="1883">
                  <c:v>0.91124000000000005</c:v>
                </c:pt>
                <c:pt idx="1884">
                  <c:v>0.91183999999999998</c:v>
                </c:pt>
                <c:pt idx="1885">
                  <c:v>0.91254999999999997</c:v>
                </c:pt>
                <c:pt idx="1886">
                  <c:v>0.91325000000000001</c:v>
                </c:pt>
                <c:pt idx="1887">
                  <c:v>0.91386000000000001</c:v>
                </c:pt>
                <c:pt idx="1888">
                  <c:v>0.91456999999999999</c:v>
                </c:pt>
                <c:pt idx="1889">
                  <c:v>0.91537000000000002</c:v>
                </c:pt>
                <c:pt idx="1890">
                  <c:v>0.91627999999999998</c:v>
                </c:pt>
                <c:pt idx="1891">
                  <c:v>0.91708999999999996</c:v>
                </c:pt>
                <c:pt idx="1892">
                  <c:v>0.91800000000000004</c:v>
                </c:pt>
                <c:pt idx="1893">
                  <c:v>0.91890000000000005</c:v>
                </c:pt>
                <c:pt idx="1894">
                  <c:v>0.91991000000000001</c:v>
                </c:pt>
                <c:pt idx="1895">
                  <c:v>0.92071999999999998</c:v>
                </c:pt>
                <c:pt idx="1896">
                  <c:v>0.92152999999999996</c:v>
                </c:pt>
                <c:pt idx="1897">
                  <c:v>0.92222999999999999</c:v>
                </c:pt>
                <c:pt idx="1898">
                  <c:v>0.92283999999999999</c:v>
                </c:pt>
                <c:pt idx="1899">
                  <c:v>0.92354000000000003</c:v>
                </c:pt>
                <c:pt idx="1900">
                  <c:v>0.92435</c:v>
                </c:pt>
                <c:pt idx="1901">
                  <c:v>0.92515999999999998</c:v>
                </c:pt>
                <c:pt idx="1902">
                  <c:v>0.92605999999999999</c:v>
                </c:pt>
                <c:pt idx="1903">
                  <c:v>0.92686999999999997</c:v>
                </c:pt>
                <c:pt idx="1904">
                  <c:v>0.92778000000000005</c:v>
                </c:pt>
                <c:pt idx="1905">
                  <c:v>0.92859000000000003</c:v>
                </c:pt>
                <c:pt idx="1906">
                  <c:v>0.92949000000000004</c:v>
                </c:pt>
                <c:pt idx="1907">
                  <c:v>0.93030000000000002</c:v>
                </c:pt>
                <c:pt idx="1908">
                  <c:v>0.93110999999999999</c:v>
                </c:pt>
                <c:pt idx="1909">
                  <c:v>0.93181000000000003</c:v>
                </c:pt>
                <c:pt idx="1910">
                  <c:v>0.93252000000000002</c:v>
                </c:pt>
                <c:pt idx="1911">
                  <c:v>0.93332999999999999</c:v>
                </c:pt>
                <c:pt idx="1912">
                  <c:v>0.93403000000000003</c:v>
                </c:pt>
                <c:pt idx="1913">
                  <c:v>0.93493999999999999</c:v>
                </c:pt>
                <c:pt idx="1914">
                  <c:v>0.93574999999999997</c:v>
                </c:pt>
                <c:pt idx="1915">
                  <c:v>0.93666000000000005</c:v>
                </c:pt>
                <c:pt idx="1916">
                  <c:v>0.93745999999999996</c:v>
                </c:pt>
                <c:pt idx="1917">
                  <c:v>0.93827000000000005</c:v>
                </c:pt>
                <c:pt idx="1918">
                  <c:v>0.93908000000000003</c:v>
                </c:pt>
                <c:pt idx="1919">
                  <c:v>0.93988000000000005</c:v>
                </c:pt>
                <c:pt idx="1920">
                  <c:v>0.94049000000000005</c:v>
                </c:pt>
                <c:pt idx="1921">
                  <c:v>0.94120000000000004</c:v>
                </c:pt>
                <c:pt idx="1922">
                  <c:v>0.94199999999999995</c:v>
                </c:pt>
                <c:pt idx="1923">
                  <c:v>0.94281000000000004</c:v>
                </c:pt>
                <c:pt idx="1924">
                  <c:v>0.94372</c:v>
                </c:pt>
                <c:pt idx="1925">
                  <c:v>0.94462000000000002</c:v>
                </c:pt>
                <c:pt idx="1926">
                  <c:v>0.94552999999999998</c:v>
                </c:pt>
                <c:pt idx="1927">
                  <c:v>0.94623999999999997</c:v>
                </c:pt>
                <c:pt idx="1928">
                  <c:v>0.94704999999999995</c:v>
                </c:pt>
                <c:pt idx="1929">
                  <c:v>0.94774999999999998</c:v>
                </c:pt>
                <c:pt idx="1930">
                  <c:v>0.94855999999999996</c:v>
                </c:pt>
                <c:pt idx="1931">
                  <c:v>0.94937000000000005</c:v>
                </c:pt>
                <c:pt idx="1932">
                  <c:v>0.95016999999999996</c:v>
                </c:pt>
                <c:pt idx="1933">
                  <c:v>0.95098000000000005</c:v>
                </c:pt>
                <c:pt idx="1934">
                  <c:v>0.95189000000000001</c:v>
                </c:pt>
                <c:pt idx="1935">
                  <c:v>0.95279000000000003</c:v>
                </c:pt>
                <c:pt idx="1936">
                  <c:v>0.95369999999999999</c:v>
                </c:pt>
                <c:pt idx="1937">
                  <c:v>0.95460999999999996</c:v>
                </c:pt>
                <c:pt idx="1938">
                  <c:v>0.95552000000000004</c:v>
                </c:pt>
                <c:pt idx="1939">
                  <c:v>0.95621999999999996</c:v>
                </c:pt>
                <c:pt idx="1940">
                  <c:v>0.95703000000000005</c:v>
                </c:pt>
                <c:pt idx="1941">
                  <c:v>0.95784000000000002</c:v>
                </c:pt>
                <c:pt idx="1942">
                  <c:v>0.95865</c:v>
                </c:pt>
                <c:pt idx="1943">
                  <c:v>0.95955000000000001</c:v>
                </c:pt>
                <c:pt idx="1944">
                  <c:v>0.96045999999999998</c:v>
                </c:pt>
                <c:pt idx="1945">
                  <c:v>0.96136999999999995</c:v>
                </c:pt>
                <c:pt idx="1946">
                  <c:v>0.96228000000000002</c:v>
                </c:pt>
                <c:pt idx="1947">
                  <c:v>0.96318000000000004</c:v>
                </c:pt>
                <c:pt idx="1948">
                  <c:v>0.96409</c:v>
                </c:pt>
                <c:pt idx="1949">
                  <c:v>0.96499999999999997</c:v>
                </c:pt>
                <c:pt idx="1950">
                  <c:v>0.96570999999999996</c:v>
                </c:pt>
                <c:pt idx="1951">
                  <c:v>0.96650999999999998</c:v>
                </c:pt>
                <c:pt idx="1952">
                  <c:v>0.96721999999999997</c:v>
                </c:pt>
                <c:pt idx="1953">
                  <c:v>0.96792</c:v>
                </c:pt>
                <c:pt idx="1954">
                  <c:v>0.96862999999999999</c:v>
                </c:pt>
                <c:pt idx="1955">
                  <c:v>0.96943999999999997</c:v>
                </c:pt>
                <c:pt idx="1956">
                  <c:v>0.97023999999999999</c:v>
                </c:pt>
                <c:pt idx="1957">
                  <c:v>0.97114999999999996</c:v>
                </c:pt>
                <c:pt idx="1958">
                  <c:v>0.97206000000000004</c:v>
                </c:pt>
                <c:pt idx="1959">
                  <c:v>0.97306999999999999</c:v>
                </c:pt>
                <c:pt idx="1960">
                  <c:v>0.97407999999999995</c:v>
                </c:pt>
                <c:pt idx="1961">
                  <c:v>0.97499000000000002</c:v>
                </c:pt>
                <c:pt idx="1962">
                  <c:v>0.97589000000000004</c:v>
                </c:pt>
                <c:pt idx="1963">
                  <c:v>0.97670000000000001</c:v>
                </c:pt>
                <c:pt idx="1964">
                  <c:v>0.97750999999999999</c:v>
                </c:pt>
                <c:pt idx="1965">
                  <c:v>0.97831000000000001</c:v>
                </c:pt>
                <c:pt idx="1966">
                  <c:v>0.97921999999999998</c:v>
                </c:pt>
                <c:pt idx="1967">
                  <c:v>0.98002999999999996</c:v>
                </c:pt>
                <c:pt idx="1968">
                  <c:v>0.98084000000000005</c:v>
                </c:pt>
                <c:pt idx="1969">
                  <c:v>0.98153999999999997</c:v>
                </c:pt>
                <c:pt idx="1970">
                  <c:v>0.98234999999999995</c:v>
                </c:pt>
                <c:pt idx="1971">
                  <c:v>0.98306000000000004</c:v>
                </c:pt>
                <c:pt idx="1972">
                  <c:v>0.98385999999999996</c:v>
                </c:pt>
                <c:pt idx="1973">
                  <c:v>0.98467000000000005</c:v>
                </c:pt>
                <c:pt idx="1974">
                  <c:v>0.98548000000000002</c:v>
                </c:pt>
                <c:pt idx="1975">
                  <c:v>0.98617999999999995</c:v>
                </c:pt>
                <c:pt idx="1976">
                  <c:v>0.98709000000000002</c:v>
                </c:pt>
                <c:pt idx="1977">
                  <c:v>0.9879</c:v>
                </c:pt>
                <c:pt idx="1978">
                  <c:v>0.98880000000000001</c:v>
                </c:pt>
                <c:pt idx="1979">
                  <c:v>0.98970999999999998</c:v>
                </c:pt>
                <c:pt idx="1980">
                  <c:v>0.99061999999999995</c:v>
                </c:pt>
                <c:pt idx="1981">
                  <c:v>0.99143000000000003</c:v>
                </c:pt>
                <c:pt idx="1982">
                  <c:v>0.99233000000000005</c:v>
                </c:pt>
                <c:pt idx="1983">
                  <c:v>0.99314000000000002</c:v>
                </c:pt>
                <c:pt idx="1984">
                  <c:v>0.99404999999999999</c:v>
                </c:pt>
                <c:pt idx="1985">
                  <c:v>0.99485999999999997</c:v>
                </c:pt>
                <c:pt idx="1986">
                  <c:v>0.99565999999999999</c:v>
                </c:pt>
                <c:pt idx="1987">
                  <c:v>0.99656999999999996</c:v>
                </c:pt>
                <c:pt idx="1988">
                  <c:v>0.99748000000000003</c:v>
                </c:pt>
                <c:pt idx="1989">
                  <c:v>0.99829000000000001</c:v>
                </c:pt>
                <c:pt idx="1990">
                  <c:v>0.99909000000000003</c:v>
                </c:pt>
                <c:pt idx="1991">
                  <c:v>1</c:v>
                </c:pt>
                <c:pt idx="1992">
                  <c:v>1.00091</c:v>
                </c:pt>
                <c:pt idx="1993">
                  <c:v>1.0018199999999999</c:v>
                </c:pt>
                <c:pt idx="1994">
                  <c:v>1.0027200000000001</c:v>
                </c:pt>
                <c:pt idx="1995">
                  <c:v>1.00353</c:v>
                </c:pt>
                <c:pt idx="1996">
                  <c:v>1.00454</c:v>
                </c:pt>
                <c:pt idx="1997">
                  <c:v>1.00545</c:v>
                </c:pt>
                <c:pt idx="1998">
                  <c:v>1.0063599999999999</c:v>
                </c:pt>
                <c:pt idx="1999">
                  <c:v>1.0071600000000001</c:v>
                </c:pt>
                <c:pt idx="2000">
                  <c:v>1.00807</c:v>
                </c:pt>
                <c:pt idx="2001">
                  <c:v>1.00888</c:v>
                </c:pt>
                <c:pt idx="2002">
                  <c:v>1.0096799999999999</c:v>
                </c:pt>
                <c:pt idx="2003">
                  <c:v>1.0105900000000001</c:v>
                </c:pt>
                <c:pt idx="2004">
                  <c:v>1.0115000000000001</c:v>
                </c:pt>
                <c:pt idx="2005">
                  <c:v>1.01251</c:v>
                </c:pt>
                <c:pt idx="2006">
                  <c:v>1.01342</c:v>
                </c:pt>
                <c:pt idx="2007">
                  <c:v>1.0143200000000001</c:v>
                </c:pt>
                <c:pt idx="2008">
                  <c:v>1.0153300000000001</c:v>
                </c:pt>
                <c:pt idx="2009">
                  <c:v>1.01614</c:v>
                </c:pt>
                <c:pt idx="2010">
                  <c:v>1.01695</c:v>
                </c:pt>
                <c:pt idx="2011">
                  <c:v>1.0176499999999999</c:v>
                </c:pt>
                <c:pt idx="2012">
                  <c:v>1.0184599999999999</c:v>
                </c:pt>
                <c:pt idx="2013">
                  <c:v>1.0191699999999999</c:v>
                </c:pt>
                <c:pt idx="2014">
                  <c:v>1.01997</c:v>
                </c:pt>
                <c:pt idx="2015">
                  <c:v>1.02078</c:v>
                </c:pt>
                <c:pt idx="2016">
                  <c:v>1.02159</c:v>
                </c:pt>
                <c:pt idx="2017">
                  <c:v>1.0224899999999999</c:v>
                </c:pt>
                <c:pt idx="2018">
                  <c:v>1.0233000000000001</c:v>
                </c:pt>
                <c:pt idx="2019">
                  <c:v>1.0242100000000001</c:v>
                </c:pt>
                <c:pt idx="2020">
                  <c:v>1.02512</c:v>
                </c:pt>
                <c:pt idx="2021">
                  <c:v>1.0260199999999999</c:v>
                </c:pt>
                <c:pt idx="2022">
                  <c:v>1.0270300000000001</c:v>
                </c:pt>
                <c:pt idx="2023">
                  <c:v>1.0279400000000001</c:v>
                </c:pt>
                <c:pt idx="2024">
                  <c:v>1.02885</c:v>
                </c:pt>
                <c:pt idx="2025">
                  <c:v>1.02976</c:v>
                </c:pt>
                <c:pt idx="2026">
                  <c:v>1.0306599999999999</c:v>
                </c:pt>
                <c:pt idx="2027">
                  <c:v>1.0315700000000001</c:v>
                </c:pt>
                <c:pt idx="2028">
                  <c:v>1.0324800000000001</c:v>
                </c:pt>
                <c:pt idx="2029">
                  <c:v>1.03329</c:v>
                </c:pt>
                <c:pt idx="2030">
                  <c:v>1.0341899999999999</c:v>
                </c:pt>
                <c:pt idx="2031">
                  <c:v>1.0349999999999999</c:v>
                </c:pt>
                <c:pt idx="2032">
                  <c:v>1.0359100000000001</c:v>
                </c:pt>
                <c:pt idx="2033">
                  <c:v>1.0368200000000001</c:v>
                </c:pt>
                <c:pt idx="2034">
                  <c:v>1.03773</c:v>
                </c:pt>
                <c:pt idx="2035">
                  <c:v>1.03853</c:v>
                </c:pt>
                <c:pt idx="2036">
                  <c:v>1.0394399999999999</c:v>
                </c:pt>
                <c:pt idx="2037">
                  <c:v>1.0402499999999999</c:v>
                </c:pt>
                <c:pt idx="2038">
                  <c:v>1.04115</c:v>
                </c:pt>
                <c:pt idx="2039">
                  <c:v>1.04216</c:v>
                </c:pt>
                <c:pt idx="2040">
                  <c:v>1.0430699999999999</c:v>
                </c:pt>
                <c:pt idx="2041">
                  <c:v>1.0439799999999999</c:v>
                </c:pt>
                <c:pt idx="2042">
                  <c:v>1.0448900000000001</c:v>
                </c:pt>
                <c:pt idx="2043">
                  <c:v>1.04569</c:v>
                </c:pt>
                <c:pt idx="2044">
                  <c:v>1.0465</c:v>
                </c:pt>
                <c:pt idx="2045">
                  <c:v>1.04721</c:v>
                </c:pt>
                <c:pt idx="2046">
                  <c:v>1.0481100000000001</c:v>
                </c:pt>
                <c:pt idx="2047">
                  <c:v>1.0489200000000001</c:v>
                </c:pt>
                <c:pt idx="2048">
                  <c:v>1.0497300000000001</c:v>
                </c:pt>
                <c:pt idx="2049">
                  <c:v>1.05064</c:v>
                </c:pt>
                <c:pt idx="2050">
                  <c:v>1.0514399999999999</c:v>
                </c:pt>
                <c:pt idx="2051">
                  <c:v>1.0521499999999999</c:v>
                </c:pt>
                <c:pt idx="2052">
                  <c:v>1.0529599999999999</c:v>
                </c:pt>
                <c:pt idx="2053">
                  <c:v>1.05366</c:v>
                </c:pt>
                <c:pt idx="2054">
                  <c:v>1.05457</c:v>
                </c:pt>
                <c:pt idx="2055">
                  <c:v>1.05538</c:v>
                </c:pt>
                <c:pt idx="2056">
                  <c:v>1.0562800000000001</c:v>
                </c:pt>
                <c:pt idx="2057">
                  <c:v>1.0571900000000001</c:v>
                </c:pt>
                <c:pt idx="2058">
                  <c:v>1.0581</c:v>
                </c:pt>
                <c:pt idx="2059">
                  <c:v>1.05901</c:v>
                </c:pt>
                <c:pt idx="2060">
                  <c:v>1.05992</c:v>
                </c:pt>
                <c:pt idx="2061">
                  <c:v>1.0608200000000001</c:v>
                </c:pt>
                <c:pt idx="2062">
                  <c:v>1.0617300000000001</c:v>
                </c:pt>
                <c:pt idx="2063">
                  <c:v>1.06274</c:v>
                </c:pt>
                <c:pt idx="2064">
                  <c:v>1.06365</c:v>
                </c:pt>
                <c:pt idx="2065">
                  <c:v>1.06456</c:v>
                </c:pt>
                <c:pt idx="2066">
                  <c:v>1.0655600000000001</c:v>
                </c:pt>
                <c:pt idx="2067">
                  <c:v>1.06637</c:v>
                </c:pt>
                <c:pt idx="2068">
                  <c:v>1.06718</c:v>
                </c:pt>
                <c:pt idx="2069">
                  <c:v>1.0678799999999999</c:v>
                </c:pt>
                <c:pt idx="2070">
                  <c:v>1.0687899999999999</c:v>
                </c:pt>
                <c:pt idx="2071">
                  <c:v>1.0696000000000001</c:v>
                </c:pt>
                <c:pt idx="2072">
                  <c:v>1.0704100000000001</c:v>
                </c:pt>
                <c:pt idx="2073">
                  <c:v>1.07131</c:v>
                </c:pt>
                <c:pt idx="2074">
                  <c:v>1.07222</c:v>
                </c:pt>
                <c:pt idx="2075">
                  <c:v>1.0732299999999999</c:v>
                </c:pt>
                <c:pt idx="2076">
                  <c:v>1.0742400000000001</c:v>
                </c:pt>
                <c:pt idx="2077">
                  <c:v>1.0751500000000001</c:v>
                </c:pt>
                <c:pt idx="2078">
                  <c:v>1.07616</c:v>
                </c:pt>
                <c:pt idx="2079">
                  <c:v>1.0769599999999999</c:v>
                </c:pt>
                <c:pt idx="2080">
                  <c:v>1.0778700000000001</c:v>
                </c:pt>
                <c:pt idx="2081">
                  <c:v>1.0786800000000001</c:v>
                </c:pt>
                <c:pt idx="2082">
                  <c:v>1.07959</c:v>
                </c:pt>
                <c:pt idx="2083">
                  <c:v>1.08039</c:v>
                </c:pt>
                <c:pt idx="2084">
                  <c:v>1.0811999999999999</c:v>
                </c:pt>
                <c:pt idx="2085">
                  <c:v>1.0820099999999999</c:v>
                </c:pt>
                <c:pt idx="2086">
                  <c:v>1.08291</c:v>
                </c:pt>
                <c:pt idx="2087">
                  <c:v>1.08382</c:v>
                </c:pt>
                <c:pt idx="2088">
                  <c:v>1.08473</c:v>
                </c:pt>
                <c:pt idx="2089">
                  <c:v>1.0857399999999999</c:v>
                </c:pt>
                <c:pt idx="2090">
                  <c:v>1.0867500000000001</c:v>
                </c:pt>
                <c:pt idx="2091">
                  <c:v>1.08765</c:v>
                </c:pt>
                <c:pt idx="2092">
                  <c:v>1.08866</c:v>
                </c:pt>
                <c:pt idx="2093">
                  <c:v>1.0894699999999999</c:v>
                </c:pt>
                <c:pt idx="2094">
                  <c:v>1.0903799999999999</c:v>
                </c:pt>
                <c:pt idx="2095">
                  <c:v>1.0912900000000001</c:v>
                </c:pt>
                <c:pt idx="2096">
                  <c:v>1.09219</c:v>
                </c:pt>
                <c:pt idx="2097">
                  <c:v>1.093</c:v>
                </c:pt>
                <c:pt idx="2098">
                  <c:v>1.0939099999999999</c:v>
                </c:pt>
                <c:pt idx="2099">
                  <c:v>1.0947199999999999</c:v>
                </c:pt>
                <c:pt idx="2100">
                  <c:v>1.09552</c:v>
                </c:pt>
                <c:pt idx="2101">
                  <c:v>1.09643</c:v>
                </c:pt>
                <c:pt idx="2102">
                  <c:v>1.09724</c:v>
                </c:pt>
                <c:pt idx="2103">
                  <c:v>1.0981399999999999</c:v>
                </c:pt>
                <c:pt idx="2104">
                  <c:v>1.0989500000000001</c:v>
                </c:pt>
                <c:pt idx="2105">
                  <c:v>1.0998600000000001</c:v>
                </c:pt>
                <c:pt idx="2106">
                  <c:v>1.10077</c:v>
                </c:pt>
                <c:pt idx="2107">
                  <c:v>1.1015699999999999</c:v>
                </c:pt>
                <c:pt idx="2108">
                  <c:v>1.1025799999999999</c:v>
                </c:pt>
                <c:pt idx="2109">
                  <c:v>1.1033900000000001</c:v>
                </c:pt>
                <c:pt idx="2110">
                  <c:v>1.1043000000000001</c:v>
                </c:pt>
                <c:pt idx="2111">
                  <c:v>1.10521</c:v>
                </c:pt>
                <c:pt idx="2112">
                  <c:v>1.1060099999999999</c:v>
                </c:pt>
                <c:pt idx="2113">
                  <c:v>1.1069199999999999</c:v>
                </c:pt>
                <c:pt idx="2114">
                  <c:v>1.1078300000000001</c:v>
                </c:pt>
                <c:pt idx="2115">
                  <c:v>1.1086400000000001</c:v>
                </c:pt>
                <c:pt idx="2116">
                  <c:v>1.10934</c:v>
                </c:pt>
                <c:pt idx="2117">
                  <c:v>1.10995</c:v>
                </c:pt>
                <c:pt idx="2118">
                  <c:v>1.1107499999999999</c:v>
                </c:pt>
                <c:pt idx="2119">
                  <c:v>1.1115600000000001</c:v>
                </c:pt>
                <c:pt idx="2120">
                  <c:v>1.1125700000000001</c:v>
                </c:pt>
                <c:pt idx="2121">
                  <c:v>1.11348</c:v>
                </c:pt>
                <c:pt idx="2122">
                  <c:v>1.1143799999999999</c:v>
                </c:pt>
                <c:pt idx="2123">
                  <c:v>1.1152899999999999</c:v>
                </c:pt>
                <c:pt idx="2124">
                  <c:v>1.1162000000000001</c:v>
                </c:pt>
                <c:pt idx="2125">
                  <c:v>1.1170100000000001</c:v>
                </c:pt>
                <c:pt idx="2126">
                  <c:v>1.11781</c:v>
                </c:pt>
                <c:pt idx="2127">
                  <c:v>1.1186199999999999</c:v>
                </c:pt>
                <c:pt idx="2128">
                  <c:v>1.1194299999999999</c:v>
                </c:pt>
                <c:pt idx="2129">
                  <c:v>1.1203399999999999</c:v>
                </c:pt>
                <c:pt idx="2130">
                  <c:v>1.1214500000000001</c:v>
                </c:pt>
                <c:pt idx="2131">
                  <c:v>1.12235</c:v>
                </c:pt>
                <c:pt idx="2132">
                  <c:v>1.1233599999999999</c:v>
                </c:pt>
                <c:pt idx="2133">
                  <c:v>1.1241699999999999</c:v>
                </c:pt>
                <c:pt idx="2134">
                  <c:v>1.1249800000000001</c:v>
                </c:pt>
                <c:pt idx="2135">
                  <c:v>1.12568</c:v>
                </c:pt>
                <c:pt idx="2136">
                  <c:v>1.12649</c:v>
                </c:pt>
                <c:pt idx="2137">
                  <c:v>1.1273</c:v>
                </c:pt>
                <c:pt idx="2138">
                  <c:v>1.1282000000000001</c:v>
                </c:pt>
                <c:pt idx="2139">
                  <c:v>1.1290100000000001</c:v>
                </c:pt>
                <c:pt idx="2140">
                  <c:v>1.12992</c:v>
                </c:pt>
                <c:pt idx="2141">
                  <c:v>1.13073</c:v>
                </c:pt>
                <c:pt idx="2142">
                  <c:v>1.1315299999999999</c:v>
                </c:pt>
                <c:pt idx="2143">
                  <c:v>1.1323399999999999</c:v>
                </c:pt>
                <c:pt idx="2144">
                  <c:v>1.1332500000000001</c:v>
                </c:pt>
                <c:pt idx="2145">
                  <c:v>1.13415</c:v>
                </c:pt>
                <c:pt idx="2146">
                  <c:v>1.13506</c:v>
                </c:pt>
                <c:pt idx="2147">
                  <c:v>1.1359699999999999</c:v>
                </c:pt>
                <c:pt idx="2148">
                  <c:v>1.1368799999999999</c:v>
                </c:pt>
                <c:pt idx="2149">
                  <c:v>1.1377900000000001</c:v>
                </c:pt>
                <c:pt idx="2150">
                  <c:v>1.13869</c:v>
                </c:pt>
                <c:pt idx="2151">
                  <c:v>1.1395</c:v>
                </c:pt>
                <c:pt idx="2152">
                  <c:v>1.1402099999999999</c:v>
                </c:pt>
                <c:pt idx="2153">
                  <c:v>1.1411100000000001</c:v>
                </c:pt>
                <c:pt idx="2154">
                  <c:v>1.14202</c:v>
                </c:pt>
                <c:pt idx="2155">
                  <c:v>1.14293</c:v>
                </c:pt>
                <c:pt idx="2156">
                  <c:v>1.14384</c:v>
                </c:pt>
                <c:pt idx="2157">
                  <c:v>1.1446400000000001</c:v>
                </c:pt>
                <c:pt idx="2158">
                  <c:v>1.1454500000000001</c:v>
                </c:pt>
                <c:pt idx="2159">
                  <c:v>1.14636</c:v>
                </c:pt>
                <c:pt idx="2160">
                  <c:v>1.14727</c:v>
                </c:pt>
                <c:pt idx="2161">
                  <c:v>1.14828</c:v>
                </c:pt>
                <c:pt idx="2162">
                  <c:v>1.1492800000000001</c:v>
                </c:pt>
                <c:pt idx="2163">
                  <c:v>1.15019</c:v>
                </c:pt>
                <c:pt idx="2164">
                  <c:v>1.1512</c:v>
                </c:pt>
                <c:pt idx="2165">
                  <c:v>1.15221</c:v>
                </c:pt>
                <c:pt idx="2166">
                  <c:v>1.1533199999999999</c:v>
                </c:pt>
                <c:pt idx="2167">
                  <c:v>1.1543300000000001</c:v>
                </c:pt>
                <c:pt idx="2168">
                  <c:v>1.15534</c:v>
                </c:pt>
                <c:pt idx="2169">
                  <c:v>1.1561399999999999</c:v>
                </c:pt>
                <c:pt idx="2170">
                  <c:v>1.1569499999999999</c:v>
                </c:pt>
                <c:pt idx="2171">
                  <c:v>1.1577599999999999</c:v>
                </c:pt>
                <c:pt idx="2172">
                  <c:v>1.1586700000000001</c:v>
                </c:pt>
                <c:pt idx="2173">
                  <c:v>1.15957</c:v>
                </c:pt>
                <c:pt idx="2174">
                  <c:v>1.1605799999999999</c:v>
                </c:pt>
                <c:pt idx="2175">
                  <c:v>1.1614899999999999</c:v>
                </c:pt>
                <c:pt idx="2176">
                  <c:v>1.1624000000000001</c:v>
                </c:pt>
                <c:pt idx="2177">
                  <c:v>1.1633100000000001</c:v>
                </c:pt>
                <c:pt idx="2178">
                  <c:v>1.16411</c:v>
                </c:pt>
                <c:pt idx="2179">
                  <c:v>1.16482</c:v>
                </c:pt>
                <c:pt idx="2180">
                  <c:v>1.1655199999999999</c:v>
                </c:pt>
                <c:pt idx="2181">
                  <c:v>1.1662300000000001</c:v>
                </c:pt>
                <c:pt idx="2182">
                  <c:v>1.1669400000000001</c:v>
                </c:pt>
                <c:pt idx="2183">
                  <c:v>1.16774</c:v>
                </c:pt>
                <c:pt idx="2184">
                  <c:v>1.16865</c:v>
                </c:pt>
                <c:pt idx="2185">
                  <c:v>1.1695599999999999</c:v>
                </c:pt>
                <c:pt idx="2186">
                  <c:v>1.1705700000000001</c:v>
                </c:pt>
                <c:pt idx="2187">
                  <c:v>1.1714800000000001</c:v>
                </c:pt>
                <c:pt idx="2188">
                  <c:v>1.17228</c:v>
                </c:pt>
                <c:pt idx="2189">
                  <c:v>1.17319</c:v>
                </c:pt>
                <c:pt idx="2190">
                  <c:v>1.1740999999999999</c:v>
                </c:pt>
                <c:pt idx="2191">
                  <c:v>1.1750100000000001</c:v>
                </c:pt>
                <c:pt idx="2192">
                  <c:v>1.17591</c:v>
                </c:pt>
                <c:pt idx="2193">
                  <c:v>1.17682</c:v>
                </c:pt>
                <c:pt idx="2194">
                  <c:v>1.1777299999999999</c:v>
                </c:pt>
                <c:pt idx="2195">
                  <c:v>1.1785399999999999</c:v>
                </c:pt>
                <c:pt idx="2196">
                  <c:v>1.1793400000000001</c:v>
                </c:pt>
                <c:pt idx="2197">
                  <c:v>1.18015</c:v>
                </c:pt>
                <c:pt idx="2198">
                  <c:v>1.18096</c:v>
                </c:pt>
                <c:pt idx="2199">
                  <c:v>1.18197</c:v>
                </c:pt>
                <c:pt idx="2200">
                  <c:v>1.1829700000000001</c:v>
                </c:pt>
                <c:pt idx="2201">
                  <c:v>1.18398</c:v>
                </c:pt>
                <c:pt idx="2202">
                  <c:v>1.18489</c:v>
                </c:pt>
                <c:pt idx="2203">
                  <c:v>1.1858</c:v>
                </c:pt>
                <c:pt idx="2204">
                  <c:v>1.1867099999999999</c:v>
                </c:pt>
                <c:pt idx="2205">
                  <c:v>1.1875100000000001</c:v>
                </c:pt>
                <c:pt idx="2206">
                  <c:v>1.18842</c:v>
                </c:pt>
                <c:pt idx="2207">
                  <c:v>1.18923</c:v>
                </c:pt>
                <c:pt idx="2208">
                  <c:v>1.19004</c:v>
                </c:pt>
                <c:pt idx="2209">
                  <c:v>1.1908399999999999</c:v>
                </c:pt>
                <c:pt idx="2210">
                  <c:v>1.1917500000000001</c:v>
                </c:pt>
                <c:pt idx="2211">
                  <c:v>1.1925600000000001</c:v>
                </c:pt>
                <c:pt idx="2212">
                  <c:v>1.19346</c:v>
                </c:pt>
                <c:pt idx="2213">
                  <c:v>1.1943699999999999</c:v>
                </c:pt>
                <c:pt idx="2214">
                  <c:v>1.1953800000000001</c:v>
                </c:pt>
                <c:pt idx="2215">
                  <c:v>1.1962900000000001</c:v>
                </c:pt>
                <c:pt idx="2216">
                  <c:v>1.1973</c:v>
                </c:pt>
                <c:pt idx="2217">
                  <c:v>1.19831</c:v>
                </c:pt>
                <c:pt idx="2218">
                  <c:v>1.1992100000000001</c:v>
                </c:pt>
                <c:pt idx="2219">
                  <c:v>1.2001200000000001</c:v>
                </c:pt>
                <c:pt idx="2220">
                  <c:v>1.20113</c:v>
                </c:pt>
                <c:pt idx="2221">
                  <c:v>1.20204</c:v>
                </c:pt>
                <c:pt idx="2222">
                  <c:v>1.20295</c:v>
                </c:pt>
                <c:pt idx="2223">
                  <c:v>1.2038500000000001</c:v>
                </c:pt>
                <c:pt idx="2224">
                  <c:v>1.2047600000000001</c:v>
                </c:pt>
                <c:pt idx="2225">
                  <c:v>1.20557</c:v>
                </c:pt>
                <c:pt idx="2226">
                  <c:v>1.20648</c:v>
                </c:pt>
                <c:pt idx="2227">
                  <c:v>1.2072799999999999</c:v>
                </c:pt>
                <c:pt idx="2228">
                  <c:v>1.2080900000000001</c:v>
                </c:pt>
                <c:pt idx="2229">
                  <c:v>1.2090000000000001</c:v>
                </c:pt>
                <c:pt idx="2230">
                  <c:v>1.2098100000000001</c:v>
                </c:pt>
                <c:pt idx="2231">
                  <c:v>1.21051</c:v>
                </c:pt>
                <c:pt idx="2232">
                  <c:v>1.21122</c:v>
                </c:pt>
                <c:pt idx="2233">
                  <c:v>1.2120200000000001</c:v>
                </c:pt>
                <c:pt idx="2234">
                  <c:v>1.2128300000000001</c:v>
                </c:pt>
                <c:pt idx="2235">
                  <c:v>1.21374</c:v>
                </c:pt>
                <c:pt idx="2236">
                  <c:v>1.21485</c:v>
                </c:pt>
                <c:pt idx="2237">
                  <c:v>1.2158599999999999</c:v>
                </c:pt>
                <c:pt idx="2238">
                  <c:v>1.2167699999999999</c:v>
                </c:pt>
                <c:pt idx="2239">
                  <c:v>1.21767</c:v>
                </c:pt>
                <c:pt idx="2240">
                  <c:v>1.21858</c:v>
                </c:pt>
                <c:pt idx="2241">
                  <c:v>1.21939</c:v>
                </c:pt>
                <c:pt idx="2242">
                  <c:v>1.2201900000000001</c:v>
                </c:pt>
                <c:pt idx="2243">
                  <c:v>1.2210000000000001</c:v>
                </c:pt>
                <c:pt idx="2244">
                  <c:v>1.2218100000000001</c:v>
                </c:pt>
                <c:pt idx="2245">
                  <c:v>1.22262</c:v>
                </c:pt>
                <c:pt idx="2246">
                  <c:v>1.2235199999999999</c:v>
                </c:pt>
                <c:pt idx="2247">
                  <c:v>1.2244299999999999</c:v>
                </c:pt>
                <c:pt idx="2248">
                  <c:v>1.2253400000000001</c:v>
                </c:pt>
                <c:pt idx="2249">
                  <c:v>1.2263500000000001</c:v>
                </c:pt>
                <c:pt idx="2250">
                  <c:v>1.22736</c:v>
                </c:pt>
                <c:pt idx="2251">
                  <c:v>1.22847</c:v>
                </c:pt>
                <c:pt idx="2252">
                  <c:v>1.2294700000000001</c:v>
                </c:pt>
                <c:pt idx="2253">
                  <c:v>1.23048</c:v>
                </c:pt>
                <c:pt idx="2254">
                  <c:v>1.23139</c:v>
                </c:pt>
                <c:pt idx="2255">
                  <c:v>1.2323</c:v>
                </c:pt>
                <c:pt idx="2256">
                  <c:v>1.2331099999999999</c:v>
                </c:pt>
                <c:pt idx="2257">
                  <c:v>1.2339100000000001</c:v>
                </c:pt>
                <c:pt idx="2258">
                  <c:v>1.23482</c:v>
                </c:pt>
                <c:pt idx="2259">
                  <c:v>1.23573</c:v>
                </c:pt>
                <c:pt idx="2260">
                  <c:v>1.23664</c:v>
                </c:pt>
                <c:pt idx="2261">
                  <c:v>1.2374400000000001</c:v>
                </c:pt>
                <c:pt idx="2262">
                  <c:v>1.2383500000000001</c:v>
                </c:pt>
                <c:pt idx="2263">
                  <c:v>1.23916</c:v>
                </c:pt>
                <c:pt idx="2264">
                  <c:v>1.23996</c:v>
                </c:pt>
                <c:pt idx="2265">
                  <c:v>1.2407699999999999</c:v>
                </c:pt>
                <c:pt idx="2266">
                  <c:v>1.2416799999999999</c:v>
                </c:pt>
                <c:pt idx="2267">
                  <c:v>1.2425900000000001</c:v>
                </c:pt>
                <c:pt idx="2268">
                  <c:v>1.2435</c:v>
                </c:pt>
                <c:pt idx="2269">
                  <c:v>1.2444</c:v>
                </c:pt>
                <c:pt idx="2270">
                  <c:v>1.2452099999999999</c:v>
                </c:pt>
                <c:pt idx="2271">
                  <c:v>1.2461199999999999</c:v>
                </c:pt>
                <c:pt idx="2272">
                  <c:v>1.24692</c:v>
                </c:pt>
                <c:pt idx="2273">
                  <c:v>1.24773</c:v>
                </c:pt>
                <c:pt idx="2274">
                  <c:v>1.24864</c:v>
                </c:pt>
                <c:pt idx="2275">
                  <c:v>1.2495499999999999</c:v>
                </c:pt>
                <c:pt idx="2276">
                  <c:v>1.2504500000000001</c:v>
                </c:pt>
                <c:pt idx="2277">
                  <c:v>1.25126</c:v>
                </c:pt>
                <c:pt idx="2278">
                  <c:v>1.25207</c:v>
                </c:pt>
                <c:pt idx="2279">
                  <c:v>1.25298</c:v>
                </c:pt>
                <c:pt idx="2280">
                  <c:v>1.2538800000000001</c:v>
                </c:pt>
                <c:pt idx="2281">
                  <c:v>1.2547900000000001</c:v>
                </c:pt>
                <c:pt idx="2282">
                  <c:v>1.2557</c:v>
                </c:pt>
                <c:pt idx="2283">
                  <c:v>1.25661</c:v>
                </c:pt>
                <c:pt idx="2284">
                  <c:v>1.25752</c:v>
                </c:pt>
                <c:pt idx="2285">
                  <c:v>1.2584200000000001</c:v>
                </c:pt>
                <c:pt idx="2286">
                  <c:v>1.2593300000000001</c:v>
                </c:pt>
                <c:pt idx="2287">
                  <c:v>1.26024</c:v>
                </c:pt>
                <c:pt idx="2288">
                  <c:v>1.26115</c:v>
                </c:pt>
                <c:pt idx="2289">
                  <c:v>1.2620499999999999</c:v>
                </c:pt>
                <c:pt idx="2290">
                  <c:v>1.2629600000000001</c:v>
                </c:pt>
                <c:pt idx="2291">
                  <c:v>1.2637700000000001</c:v>
                </c:pt>
                <c:pt idx="2292">
                  <c:v>1.26458</c:v>
                </c:pt>
                <c:pt idx="2293">
                  <c:v>1.26528</c:v>
                </c:pt>
                <c:pt idx="2294">
                  <c:v>1.2660899999999999</c:v>
                </c:pt>
                <c:pt idx="2295">
                  <c:v>1.2669999999999999</c:v>
                </c:pt>
                <c:pt idx="2296">
                  <c:v>1.2679100000000001</c:v>
                </c:pt>
                <c:pt idx="2297">
                  <c:v>1.26881</c:v>
                </c:pt>
                <c:pt idx="2298">
                  <c:v>1.26972</c:v>
                </c:pt>
                <c:pt idx="2299">
                  <c:v>1.2706299999999999</c:v>
                </c:pt>
                <c:pt idx="2300">
                  <c:v>1.2715399999999999</c:v>
                </c:pt>
                <c:pt idx="2301">
                  <c:v>1.27234</c:v>
                </c:pt>
                <c:pt idx="2302">
                  <c:v>1.27315</c:v>
                </c:pt>
                <c:pt idx="2303">
                  <c:v>1.27406</c:v>
                </c:pt>
                <c:pt idx="2304">
                  <c:v>1.2748600000000001</c:v>
                </c:pt>
                <c:pt idx="2305">
                  <c:v>1.2758700000000001</c:v>
                </c:pt>
                <c:pt idx="2306">
                  <c:v>1.27678</c:v>
                </c:pt>
                <c:pt idx="2307">
                  <c:v>1.27779</c:v>
                </c:pt>
                <c:pt idx="2308">
                  <c:v>1.2786999999999999</c:v>
                </c:pt>
                <c:pt idx="2309">
                  <c:v>1.2795000000000001</c:v>
                </c:pt>
                <c:pt idx="2310">
                  <c:v>1.2803100000000001</c:v>
                </c:pt>
                <c:pt idx="2311">
                  <c:v>1.28112</c:v>
                </c:pt>
                <c:pt idx="2312">
                  <c:v>1.28193</c:v>
                </c:pt>
                <c:pt idx="2313">
                  <c:v>1.2828299999999999</c:v>
                </c:pt>
                <c:pt idx="2314">
                  <c:v>1.2837400000000001</c:v>
                </c:pt>
                <c:pt idx="2315">
                  <c:v>1.2846500000000001</c:v>
                </c:pt>
                <c:pt idx="2316">
                  <c:v>1.28566</c:v>
                </c:pt>
                <c:pt idx="2317">
                  <c:v>1.2864599999999999</c:v>
                </c:pt>
                <c:pt idx="2318">
                  <c:v>1.2873699999999999</c:v>
                </c:pt>
                <c:pt idx="2319">
                  <c:v>1.2881800000000001</c:v>
                </c:pt>
                <c:pt idx="2320">
                  <c:v>1.2890900000000001</c:v>
                </c:pt>
                <c:pt idx="2321">
                  <c:v>1.29</c:v>
                </c:pt>
                <c:pt idx="2322">
                  <c:v>1.2908999999999999</c:v>
                </c:pt>
                <c:pt idx="2323">
                  <c:v>1.2917099999999999</c:v>
                </c:pt>
                <c:pt idx="2324">
                  <c:v>1.2926200000000001</c:v>
                </c:pt>
                <c:pt idx="2325">
                  <c:v>1.2935300000000001</c:v>
                </c:pt>
                <c:pt idx="2326">
                  <c:v>1.29433</c:v>
                </c:pt>
                <c:pt idx="2327">
                  <c:v>1.2952399999999999</c:v>
                </c:pt>
                <c:pt idx="2328">
                  <c:v>1.2961499999999999</c:v>
                </c:pt>
                <c:pt idx="2329">
                  <c:v>1.29695</c:v>
                </c:pt>
                <c:pt idx="2330">
                  <c:v>1.29776</c:v>
                </c:pt>
                <c:pt idx="2331">
                  <c:v>1.29847</c:v>
                </c:pt>
                <c:pt idx="2332">
                  <c:v>1.2992699999999999</c:v>
                </c:pt>
                <c:pt idx="2333">
                  <c:v>1.3001799999999999</c:v>
                </c:pt>
                <c:pt idx="2334">
                  <c:v>1.3010900000000001</c:v>
                </c:pt>
                <c:pt idx="2335">
                  <c:v>1.302</c:v>
                </c:pt>
                <c:pt idx="2336">
                  <c:v>1.30301</c:v>
                </c:pt>
                <c:pt idx="2337">
                  <c:v>1.3038099999999999</c:v>
                </c:pt>
                <c:pt idx="2338">
                  <c:v>1.3046199999999999</c:v>
                </c:pt>
                <c:pt idx="2339">
                  <c:v>1.3053300000000001</c:v>
                </c:pt>
                <c:pt idx="2340">
                  <c:v>1.30613</c:v>
                </c:pt>
                <c:pt idx="2341">
                  <c:v>1.30684</c:v>
                </c:pt>
                <c:pt idx="2342">
                  <c:v>1.30775</c:v>
                </c:pt>
                <c:pt idx="2343">
                  <c:v>1.3086599999999999</c:v>
                </c:pt>
                <c:pt idx="2344">
                  <c:v>1.30966</c:v>
                </c:pt>
                <c:pt idx="2345">
                  <c:v>1.31067</c:v>
                </c:pt>
                <c:pt idx="2346">
                  <c:v>1.31168</c:v>
                </c:pt>
                <c:pt idx="2347">
                  <c:v>1.3125899999999999</c:v>
                </c:pt>
                <c:pt idx="2348">
                  <c:v>1.3134999999999999</c:v>
                </c:pt>
                <c:pt idx="2349">
                  <c:v>1.3143</c:v>
                </c:pt>
                <c:pt idx="2350">
                  <c:v>1.31501</c:v>
                </c:pt>
                <c:pt idx="2351">
                  <c:v>1.31582</c:v>
                </c:pt>
                <c:pt idx="2352">
                  <c:v>1.3166199999999999</c:v>
                </c:pt>
                <c:pt idx="2353">
                  <c:v>1.3175300000000001</c:v>
                </c:pt>
                <c:pt idx="2354">
                  <c:v>1.3184400000000001</c:v>
                </c:pt>
                <c:pt idx="2355">
                  <c:v>1.31945</c:v>
                </c:pt>
                <c:pt idx="2356">
                  <c:v>1.32036</c:v>
                </c:pt>
                <c:pt idx="2357">
                  <c:v>1.3213600000000001</c:v>
                </c:pt>
                <c:pt idx="2358">
                  <c:v>1.3222700000000001</c:v>
                </c:pt>
                <c:pt idx="2359">
                  <c:v>1.32328</c:v>
                </c:pt>
                <c:pt idx="2360">
                  <c:v>1.32419</c:v>
                </c:pt>
                <c:pt idx="2361">
                  <c:v>1.3250999999999999</c:v>
                </c:pt>
                <c:pt idx="2362">
                  <c:v>1.3260000000000001</c:v>
                </c:pt>
                <c:pt idx="2363">
                  <c:v>1.32681</c:v>
                </c:pt>
                <c:pt idx="2364">
                  <c:v>1.32772</c:v>
                </c:pt>
                <c:pt idx="2365">
                  <c:v>1.32873</c:v>
                </c:pt>
                <c:pt idx="2366">
                  <c:v>1.3297399999999999</c:v>
                </c:pt>
                <c:pt idx="2367">
                  <c:v>1.3307500000000001</c:v>
                </c:pt>
                <c:pt idx="2368">
                  <c:v>1.33165</c:v>
                </c:pt>
                <c:pt idx="2369">
                  <c:v>1.33256</c:v>
                </c:pt>
                <c:pt idx="2370">
                  <c:v>1.3333699999999999</c:v>
                </c:pt>
                <c:pt idx="2371">
                  <c:v>1.3342799999999999</c:v>
                </c:pt>
                <c:pt idx="2372">
                  <c:v>1.33508</c:v>
                </c:pt>
                <c:pt idx="2373">
                  <c:v>1.33589</c:v>
                </c:pt>
                <c:pt idx="2374">
                  <c:v>1.3367</c:v>
                </c:pt>
                <c:pt idx="2375">
                  <c:v>1.3374999999999999</c:v>
                </c:pt>
                <c:pt idx="2376">
                  <c:v>1.3384100000000001</c:v>
                </c:pt>
                <c:pt idx="2377">
                  <c:v>1.3394200000000001</c:v>
                </c:pt>
                <c:pt idx="2378">
                  <c:v>1.34033</c:v>
                </c:pt>
                <c:pt idx="2379">
                  <c:v>1.3411299999999999</c:v>
                </c:pt>
                <c:pt idx="2380">
                  <c:v>1.3420399999999999</c:v>
                </c:pt>
                <c:pt idx="2381">
                  <c:v>1.3429500000000001</c:v>
                </c:pt>
                <c:pt idx="2382">
                  <c:v>1.3438600000000001</c:v>
                </c:pt>
                <c:pt idx="2383">
                  <c:v>1.34477</c:v>
                </c:pt>
                <c:pt idx="2384">
                  <c:v>1.3456699999999999</c:v>
                </c:pt>
                <c:pt idx="2385">
                  <c:v>1.3464799999999999</c:v>
                </c:pt>
                <c:pt idx="2386">
                  <c:v>1.3473900000000001</c:v>
                </c:pt>
                <c:pt idx="2387">
                  <c:v>1.34809</c:v>
                </c:pt>
                <c:pt idx="2388">
                  <c:v>1.3489</c:v>
                </c:pt>
                <c:pt idx="2389">
                  <c:v>1.34971</c:v>
                </c:pt>
                <c:pt idx="2390">
                  <c:v>1.3507199999999999</c:v>
                </c:pt>
                <c:pt idx="2391">
                  <c:v>1.3517300000000001</c:v>
                </c:pt>
                <c:pt idx="2392">
                  <c:v>1.35284</c:v>
                </c:pt>
                <c:pt idx="2393">
                  <c:v>1.3538399999999999</c:v>
                </c:pt>
                <c:pt idx="2394">
                  <c:v>1.3548500000000001</c:v>
                </c:pt>
                <c:pt idx="2395">
                  <c:v>1.3556600000000001</c:v>
                </c:pt>
                <c:pt idx="2396">
                  <c:v>1.3564700000000001</c:v>
                </c:pt>
                <c:pt idx="2397">
                  <c:v>1.35727</c:v>
                </c:pt>
                <c:pt idx="2398">
                  <c:v>1.35808</c:v>
                </c:pt>
                <c:pt idx="2399">
                  <c:v>1.3588899999999999</c:v>
                </c:pt>
                <c:pt idx="2400">
                  <c:v>1.3597999999999999</c:v>
                </c:pt>
                <c:pt idx="2401">
                  <c:v>1.3607</c:v>
                </c:pt>
                <c:pt idx="2402">
                  <c:v>1.36151</c:v>
                </c:pt>
                <c:pt idx="2403">
                  <c:v>1.36242</c:v>
                </c:pt>
                <c:pt idx="2404">
                  <c:v>1.3633299999999999</c:v>
                </c:pt>
                <c:pt idx="2405">
                  <c:v>1.3642300000000001</c:v>
                </c:pt>
                <c:pt idx="2406">
                  <c:v>1.36514</c:v>
                </c:pt>
                <c:pt idx="2407">
                  <c:v>1.36605</c:v>
                </c:pt>
                <c:pt idx="2408">
                  <c:v>1.36696</c:v>
                </c:pt>
                <c:pt idx="2409">
                  <c:v>1.3679699999999999</c:v>
                </c:pt>
                <c:pt idx="2410">
                  <c:v>1.36887</c:v>
                </c:pt>
                <c:pt idx="2411">
                  <c:v>1.36978</c:v>
                </c:pt>
                <c:pt idx="2412">
                  <c:v>1.37069</c:v>
                </c:pt>
                <c:pt idx="2413">
                  <c:v>1.3714999999999999</c:v>
                </c:pt>
                <c:pt idx="2414">
                  <c:v>1.3714999999999999</c:v>
                </c:pt>
                <c:pt idx="2415">
                  <c:v>1.36968</c:v>
                </c:pt>
                <c:pt idx="2416">
                  <c:v>1.37018</c:v>
                </c:pt>
                <c:pt idx="2417">
                  <c:v>1.3722000000000001</c:v>
                </c:pt>
                <c:pt idx="2418">
                  <c:v>1.3725000000000001</c:v>
                </c:pt>
                <c:pt idx="2419">
                  <c:v>1.37361</c:v>
                </c:pt>
                <c:pt idx="2420">
                  <c:v>1.3737200000000001</c:v>
                </c:pt>
                <c:pt idx="2421">
                  <c:v>1.37412</c:v>
                </c:pt>
                <c:pt idx="2422">
                  <c:v>1.3748199999999999</c:v>
                </c:pt>
                <c:pt idx="2423">
                  <c:v>1.37462</c:v>
                </c:pt>
                <c:pt idx="2424">
                  <c:v>1.3764400000000001</c:v>
                </c:pt>
                <c:pt idx="2425">
                  <c:v>1.3773500000000001</c:v>
                </c:pt>
                <c:pt idx="2426">
                  <c:v>1.3765400000000001</c:v>
                </c:pt>
                <c:pt idx="2427">
                  <c:v>1.3774500000000001</c:v>
                </c:pt>
                <c:pt idx="2428">
                  <c:v>1.37835</c:v>
                </c:pt>
                <c:pt idx="2429">
                  <c:v>1.3793599999999999</c:v>
                </c:pt>
                <c:pt idx="2430">
                  <c:v>1.3802700000000001</c:v>
                </c:pt>
                <c:pt idx="2431">
                  <c:v>1.3809800000000001</c:v>
                </c:pt>
                <c:pt idx="2432">
                  <c:v>1.38168</c:v>
                </c:pt>
                <c:pt idx="2433">
                  <c:v>1.38249</c:v>
                </c:pt>
                <c:pt idx="2434">
                  <c:v>1.3833</c:v>
                </c:pt>
                <c:pt idx="2435">
                  <c:v>1.3843099999999999</c:v>
                </c:pt>
                <c:pt idx="2436">
                  <c:v>1.3852100000000001</c:v>
                </c:pt>
                <c:pt idx="2437">
                  <c:v>1.38612</c:v>
                </c:pt>
                <c:pt idx="2438">
                  <c:v>1.38703</c:v>
                </c:pt>
                <c:pt idx="2439">
                  <c:v>1.38774</c:v>
                </c:pt>
                <c:pt idx="2440">
                  <c:v>1.3886400000000001</c:v>
                </c:pt>
                <c:pt idx="2441">
                  <c:v>1.3894500000000001</c:v>
                </c:pt>
                <c:pt idx="2442">
                  <c:v>1.39036</c:v>
                </c:pt>
                <c:pt idx="2443">
                  <c:v>1.39117</c:v>
                </c:pt>
                <c:pt idx="2444">
                  <c:v>1.3919699999999999</c:v>
                </c:pt>
                <c:pt idx="2445">
                  <c:v>1.3928799999999999</c:v>
                </c:pt>
                <c:pt idx="2446">
                  <c:v>1.3938900000000001</c:v>
                </c:pt>
                <c:pt idx="2447">
                  <c:v>1.3948</c:v>
                </c:pt>
                <c:pt idx="2448">
                  <c:v>1.39581</c:v>
                </c:pt>
                <c:pt idx="2449">
                  <c:v>1.3967099999999999</c:v>
                </c:pt>
                <c:pt idx="2450">
                  <c:v>1.3977200000000001</c:v>
                </c:pt>
                <c:pt idx="2451">
                  <c:v>1.3985300000000001</c:v>
                </c:pt>
                <c:pt idx="2452">
                  <c:v>1.39944</c:v>
                </c:pt>
                <c:pt idx="2453">
                  <c:v>1.4002399999999999</c:v>
                </c:pt>
                <c:pt idx="2454">
                  <c:v>1.4011499999999999</c:v>
                </c:pt>
                <c:pt idx="2455">
                  <c:v>1.4020600000000001</c:v>
                </c:pt>
                <c:pt idx="2456">
                  <c:v>1.40307</c:v>
                </c:pt>
                <c:pt idx="2457">
                  <c:v>1.40398</c:v>
                </c:pt>
                <c:pt idx="2458">
                  <c:v>1.4048799999999999</c:v>
                </c:pt>
                <c:pt idx="2459">
                  <c:v>1.4057900000000001</c:v>
                </c:pt>
                <c:pt idx="2460">
                  <c:v>1.4066000000000001</c:v>
                </c:pt>
                <c:pt idx="2461">
                  <c:v>1.4074</c:v>
                </c:pt>
                <c:pt idx="2462">
                  <c:v>1.40831</c:v>
                </c:pt>
                <c:pt idx="2463">
                  <c:v>1.4092199999999999</c:v>
                </c:pt>
                <c:pt idx="2464">
                  <c:v>1.4101300000000001</c:v>
                </c:pt>
                <c:pt idx="2465">
                  <c:v>1.4110400000000001</c:v>
                </c:pt>
                <c:pt idx="2466">
                  <c:v>1.41194</c:v>
                </c:pt>
                <c:pt idx="2467">
                  <c:v>1.41275</c:v>
                </c:pt>
                <c:pt idx="2468">
                  <c:v>1.4136599999999999</c:v>
                </c:pt>
                <c:pt idx="2469">
                  <c:v>1.4145700000000001</c:v>
                </c:pt>
                <c:pt idx="2470">
                  <c:v>1.41537</c:v>
                </c:pt>
                <c:pt idx="2471">
                  <c:v>1.41628</c:v>
                </c:pt>
                <c:pt idx="2472">
                  <c:v>1.4171899999999999</c:v>
                </c:pt>
                <c:pt idx="2473">
                  <c:v>1.4181999999999999</c:v>
                </c:pt>
                <c:pt idx="2474">
                  <c:v>1.4192100000000001</c:v>
                </c:pt>
                <c:pt idx="2475">
                  <c:v>1.42032</c:v>
                </c:pt>
                <c:pt idx="2476">
                  <c:v>1.4213199999999999</c:v>
                </c:pt>
                <c:pt idx="2477">
                  <c:v>1.4223300000000001</c:v>
                </c:pt>
                <c:pt idx="2478">
                  <c:v>1.42334</c:v>
                </c:pt>
                <c:pt idx="2479">
                  <c:v>1.42435</c:v>
                </c:pt>
                <c:pt idx="2480">
                  <c:v>1.42526</c:v>
                </c:pt>
                <c:pt idx="2481">
                  <c:v>1.4261699999999999</c:v>
                </c:pt>
                <c:pt idx="2482">
                  <c:v>1.42717</c:v>
                </c:pt>
                <c:pt idx="2483">
                  <c:v>1.42808</c:v>
                </c:pt>
                <c:pt idx="2484">
                  <c:v>1.42909</c:v>
                </c:pt>
                <c:pt idx="2485">
                  <c:v>1.43</c:v>
                </c:pt>
                <c:pt idx="2486">
                  <c:v>1.4308099999999999</c:v>
                </c:pt>
                <c:pt idx="2487">
                  <c:v>1.4315100000000001</c:v>
                </c:pt>
                <c:pt idx="2488">
                  <c:v>1.43232</c:v>
                </c:pt>
                <c:pt idx="2489">
                  <c:v>1.43303</c:v>
                </c:pt>
                <c:pt idx="2490">
                  <c:v>1.4338299999999999</c:v>
                </c:pt>
                <c:pt idx="2491">
                  <c:v>1.4346399999999999</c:v>
                </c:pt>
                <c:pt idx="2492">
                  <c:v>1.4355500000000001</c:v>
                </c:pt>
                <c:pt idx="2493">
                  <c:v>1.43645</c:v>
                </c:pt>
                <c:pt idx="2494">
                  <c:v>1.43736</c:v>
                </c:pt>
                <c:pt idx="2495">
                  <c:v>1.4382699999999999</c:v>
                </c:pt>
                <c:pt idx="2496">
                  <c:v>1.4390799999999999</c:v>
                </c:pt>
                <c:pt idx="2497">
                  <c:v>1.43988</c:v>
                </c:pt>
                <c:pt idx="2498">
                  <c:v>1.44079</c:v>
                </c:pt>
                <c:pt idx="2499">
                  <c:v>1.4418</c:v>
                </c:pt>
                <c:pt idx="2500">
                  <c:v>1.4428099999999999</c:v>
                </c:pt>
                <c:pt idx="2501">
                  <c:v>1.4437199999999999</c:v>
                </c:pt>
                <c:pt idx="2502">
                  <c:v>1.4447300000000001</c:v>
                </c:pt>
                <c:pt idx="2503">
                  <c:v>1.44563</c:v>
                </c:pt>
                <c:pt idx="2504">
                  <c:v>1.4465399999999999</c:v>
                </c:pt>
                <c:pt idx="2505">
                  <c:v>1.4473499999999999</c:v>
                </c:pt>
                <c:pt idx="2506">
                  <c:v>1.4481599999999999</c:v>
                </c:pt>
                <c:pt idx="2507">
                  <c:v>1.44886</c:v>
                </c:pt>
                <c:pt idx="2508">
                  <c:v>1.44977</c:v>
                </c:pt>
                <c:pt idx="2509">
                  <c:v>1.45068</c:v>
                </c:pt>
                <c:pt idx="2510">
                  <c:v>1.4515800000000001</c:v>
                </c:pt>
                <c:pt idx="2511">
                  <c:v>1.45259</c:v>
                </c:pt>
                <c:pt idx="2512">
                  <c:v>1.4535</c:v>
                </c:pt>
                <c:pt idx="2513">
                  <c:v>1.45431</c:v>
                </c:pt>
                <c:pt idx="2514">
                  <c:v>1.45522</c:v>
                </c:pt>
                <c:pt idx="2515">
                  <c:v>1.4561200000000001</c:v>
                </c:pt>
                <c:pt idx="2516">
                  <c:v>1.45703</c:v>
                </c:pt>
                <c:pt idx="2517">
                  <c:v>1.45794</c:v>
                </c:pt>
                <c:pt idx="2518">
                  <c:v>1.45885</c:v>
                </c:pt>
                <c:pt idx="2519">
                  <c:v>1.4597599999999999</c:v>
                </c:pt>
                <c:pt idx="2520">
                  <c:v>1.4606600000000001</c:v>
                </c:pt>
                <c:pt idx="2521">
                  <c:v>1.46157</c:v>
                </c:pt>
                <c:pt idx="2522">
                  <c:v>1.46248</c:v>
                </c:pt>
                <c:pt idx="2523">
                  <c:v>1.46339</c:v>
                </c:pt>
                <c:pt idx="2524">
                  <c:v>1.4642900000000001</c:v>
                </c:pt>
                <c:pt idx="2525">
                  <c:v>1.4651000000000001</c:v>
                </c:pt>
                <c:pt idx="2526">
                  <c:v>1.46591</c:v>
                </c:pt>
                <c:pt idx="2527">
                  <c:v>1.46671</c:v>
                </c:pt>
                <c:pt idx="2528">
                  <c:v>1.4675199999999999</c:v>
                </c:pt>
                <c:pt idx="2529">
                  <c:v>1.4683299999999999</c:v>
                </c:pt>
                <c:pt idx="2530">
                  <c:v>1.4692400000000001</c:v>
                </c:pt>
                <c:pt idx="2531">
                  <c:v>1.47014</c:v>
                </c:pt>
                <c:pt idx="2532">
                  <c:v>1.47105</c:v>
                </c:pt>
                <c:pt idx="2533">
                  <c:v>1.4719599999999999</c:v>
                </c:pt>
                <c:pt idx="2534">
                  <c:v>1.4728699999999999</c:v>
                </c:pt>
                <c:pt idx="2535">
                  <c:v>1.4737800000000001</c:v>
                </c:pt>
                <c:pt idx="2536">
                  <c:v>1.47468</c:v>
                </c:pt>
                <c:pt idx="2537">
                  <c:v>1.47559</c:v>
                </c:pt>
                <c:pt idx="2538">
                  <c:v>1.4763999999999999</c:v>
                </c:pt>
                <c:pt idx="2539">
                  <c:v>1.4773099999999999</c:v>
                </c:pt>
                <c:pt idx="2540">
                  <c:v>1.47821</c:v>
                </c:pt>
                <c:pt idx="2541">
                  <c:v>1.47902</c:v>
                </c:pt>
                <c:pt idx="2542">
                  <c:v>1.47983</c:v>
                </c:pt>
                <c:pt idx="2543">
                  <c:v>1.4806299999999999</c:v>
                </c:pt>
                <c:pt idx="2544">
                  <c:v>1.4816400000000001</c:v>
                </c:pt>
                <c:pt idx="2545">
                  <c:v>1.48255</c:v>
                </c:pt>
                <c:pt idx="2546">
                  <c:v>1.48356</c:v>
                </c:pt>
                <c:pt idx="2547">
                  <c:v>1.48447</c:v>
                </c:pt>
                <c:pt idx="2548">
                  <c:v>1.4855799999999999</c:v>
                </c:pt>
                <c:pt idx="2549">
                  <c:v>1.4865900000000001</c:v>
                </c:pt>
                <c:pt idx="2550">
                  <c:v>1.48749</c:v>
                </c:pt>
                <c:pt idx="2551">
                  <c:v>1.4884999999999999</c:v>
                </c:pt>
                <c:pt idx="2552">
                  <c:v>1.4894099999999999</c:v>
                </c:pt>
                <c:pt idx="2553">
                  <c:v>1.4903200000000001</c:v>
                </c:pt>
                <c:pt idx="2554">
                  <c:v>1.49133</c:v>
                </c:pt>
                <c:pt idx="2555">
                  <c:v>1.4922299999999999</c:v>
                </c:pt>
                <c:pt idx="2556">
                  <c:v>1.4931399999999999</c:v>
                </c:pt>
                <c:pt idx="2557">
                  <c:v>1.4940500000000001</c:v>
                </c:pt>
                <c:pt idx="2558">
                  <c:v>1.4950600000000001</c:v>
                </c:pt>
                <c:pt idx="2559">
                  <c:v>1.49597</c:v>
                </c:pt>
                <c:pt idx="2560">
                  <c:v>1.49698</c:v>
                </c:pt>
                <c:pt idx="2561">
                  <c:v>1.4978800000000001</c:v>
                </c:pt>
                <c:pt idx="2562">
                  <c:v>1.4987900000000001</c:v>
                </c:pt>
                <c:pt idx="2563">
                  <c:v>1.4997</c:v>
                </c:pt>
                <c:pt idx="2564">
                  <c:v>1.50061</c:v>
                </c:pt>
                <c:pt idx="2565">
                  <c:v>1.5015099999999999</c:v>
                </c:pt>
                <c:pt idx="2566">
                  <c:v>1.5025200000000001</c:v>
                </c:pt>
                <c:pt idx="2567">
                  <c:v>1.50343</c:v>
                </c:pt>
                <c:pt idx="2568">
                  <c:v>1.50444</c:v>
                </c:pt>
                <c:pt idx="2569">
                  <c:v>1.50535</c:v>
                </c:pt>
                <c:pt idx="2570">
                  <c:v>1.5062599999999999</c:v>
                </c:pt>
                <c:pt idx="2571">
                  <c:v>1.5070600000000001</c:v>
                </c:pt>
                <c:pt idx="2572">
                  <c:v>1.50797</c:v>
                </c:pt>
                <c:pt idx="2573">
                  <c:v>1.50888</c:v>
                </c:pt>
                <c:pt idx="2574">
                  <c:v>1.50979</c:v>
                </c:pt>
                <c:pt idx="2575">
                  <c:v>1.5105900000000001</c:v>
                </c:pt>
                <c:pt idx="2576">
                  <c:v>1.5115000000000001</c:v>
                </c:pt>
                <c:pt idx="2577">
                  <c:v>1.51251</c:v>
                </c:pt>
                <c:pt idx="2578">
                  <c:v>1.51352</c:v>
                </c:pt>
                <c:pt idx="2579">
                  <c:v>1.5144299999999999</c:v>
                </c:pt>
                <c:pt idx="2580">
                  <c:v>1.5153300000000001</c:v>
                </c:pt>
                <c:pt idx="2581">
                  <c:v>1.51614</c:v>
                </c:pt>
                <c:pt idx="2582">
                  <c:v>1.51695</c:v>
                </c:pt>
                <c:pt idx="2583">
                  <c:v>1.5177499999999999</c:v>
                </c:pt>
                <c:pt idx="2584">
                  <c:v>1.5184599999999999</c:v>
                </c:pt>
                <c:pt idx="2585">
                  <c:v>1.5192699999999999</c:v>
                </c:pt>
                <c:pt idx="2586">
                  <c:v>1.52017</c:v>
                </c:pt>
                <c:pt idx="2587">
                  <c:v>1.52108</c:v>
                </c:pt>
                <c:pt idx="2588">
                  <c:v>1.52199</c:v>
                </c:pt>
                <c:pt idx="2589">
                  <c:v>1.5228999999999999</c:v>
                </c:pt>
                <c:pt idx="2590">
                  <c:v>1.5239100000000001</c:v>
                </c:pt>
                <c:pt idx="2591">
                  <c:v>1.52481</c:v>
                </c:pt>
                <c:pt idx="2592">
                  <c:v>1.52572</c:v>
                </c:pt>
                <c:pt idx="2593">
                  <c:v>1.5267299999999999</c:v>
                </c:pt>
                <c:pt idx="2594">
                  <c:v>1.5277400000000001</c:v>
                </c:pt>
                <c:pt idx="2595">
                  <c:v>1.5286500000000001</c:v>
                </c:pt>
                <c:pt idx="2596">
                  <c:v>1.52956</c:v>
                </c:pt>
                <c:pt idx="2597">
                  <c:v>1.5304599999999999</c:v>
                </c:pt>
                <c:pt idx="2598">
                  <c:v>1.5312699999999999</c:v>
                </c:pt>
                <c:pt idx="2599">
                  <c:v>1.5321800000000001</c:v>
                </c:pt>
                <c:pt idx="2600">
                  <c:v>1.5331900000000001</c:v>
                </c:pt>
                <c:pt idx="2601">
                  <c:v>1.5343</c:v>
                </c:pt>
                <c:pt idx="2602">
                  <c:v>1.5353000000000001</c:v>
                </c:pt>
                <c:pt idx="2603">
                  <c:v>1.5362100000000001</c:v>
                </c:pt>
                <c:pt idx="2604">
                  <c:v>1.53732</c:v>
                </c:pt>
                <c:pt idx="2605">
                  <c:v>1.53833</c:v>
                </c:pt>
                <c:pt idx="2606">
                  <c:v>1.5394399999999999</c:v>
                </c:pt>
                <c:pt idx="2607">
                  <c:v>1.5404500000000001</c:v>
                </c:pt>
                <c:pt idx="2608">
                  <c:v>1.5414600000000001</c:v>
                </c:pt>
                <c:pt idx="2609">
                  <c:v>1.54237</c:v>
                </c:pt>
                <c:pt idx="2610">
                  <c:v>1.5433699999999999</c:v>
                </c:pt>
                <c:pt idx="2611">
                  <c:v>1.5442800000000001</c:v>
                </c:pt>
                <c:pt idx="2612">
                  <c:v>1.5451900000000001</c:v>
                </c:pt>
                <c:pt idx="2613">
                  <c:v>1.5462</c:v>
                </c:pt>
                <c:pt idx="2614">
                  <c:v>1.54721</c:v>
                </c:pt>
                <c:pt idx="2615">
                  <c:v>1.5482199999999999</c:v>
                </c:pt>
                <c:pt idx="2616">
                  <c:v>1.54922</c:v>
                </c:pt>
                <c:pt idx="2617">
                  <c:v>1.55013</c:v>
                </c:pt>
                <c:pt idx="2618">
                  <c:v>1.55114</c:v>
                </c:pt>
                <c:pt idx="2619">
                  <c:v>1.5521499999999999</c:v>
                </c:pt>
                <c:pt idx="2620">
                  <c:v>1.5532600000000001</c:v>
                </c:pt>
                <c:pt idx="2621">
                  <c:v>1.55427</c:v>
                </c:pt>
                <c:pt idx="2622">
                  <c:v>1.55518</c:v>
                </c:pt>
                <c:pt idx="2623">
                  <c:v>1.5561799999999999</c:v>
                </c:pt>
                <c:pt idx="2624">
                  <c:v>1.5570900000000001</c:v>
                </c:pt>
                <c:pt idx="2625">
                  <c:v>1.5581</c:v>
                </c:pt>
                <c:pt idx="2626">
                  <c:v>1.55901</c:v>
                </c:pt>
                <c:pt idx="2627">
                  <c:v>1.56002</c:v>
                </c:pt>
                <c:pt idx="2628">
                  <c:v>1.5609299999999999</c:v>
                </c:pt>
                <c:pt idx="2629">
                  <c:v>1.5616300000000001</c:v>
                </c:pt>
                <c:pt idx="2630">
                  <c:v>1.5624400000000001</c:v>
                </c:pt>
                <c:pt idx="2631">
                  <c:v>1.56325</c:v>
                </c:pt>
                <c:pt idx="2632">
                  <c:v>1.5640499999999999</c:v>
                </c:pt>
                <c:pt idx="2633">
                  <c:v>1.5648599999999999</c:v>
                </c:pt>
                <c:pt idx="2634">
                  <c:v>1.5656699999999999</c:v>
                </c:pt>
                <c:pt idx="2635">
                  <c:v>1.56647</c:v>
                </c:pt>
                <c:pt idx="2636">
                  <c:v>1.56728</c:v>
                </c:pt>
                <c:pt idx="2637">
                  <c:v>1.56819</c:v>
                </c:pt>
                <c:pt idx="2638">
                  <c:v>1.5690999999999999</c:v>
                </c:pt>
                <c:pt idx="2639">
                  <c:v>1.57</c:v>
                </c:pt>
                <c:pt idx="2640">
                  <c:v>1.57101</c:v>
                </c:pt>
                <c:pt idx="2641">
                  <c:v>1.57202</c:v>
                </c:pt>
                <c:pt idx="2642">
                  <c:v>1.5730299999999999</c:v>
                </c:pt>
                <c:pt idx="2643">
                  <c:v>1.5739399999999999</c:v>
                </c:pt>
                <c:pt idx="2644">
                  <c:v>1.57484</c:v>
                </c:pt>
                <c:pt idx="2645">
                  <c:v>1.57575</c:v>
                </c:pt>
                <c:pt idx="2646">
                  <c:v>1.5767599999999999</c:v>
                </c:pt>
                <c:pt idx="2647">
                  <c:v>1.5776699999999999</c:v>
                </c:pt>
                <c:pt idx="2648">
                  <c:v>1.5786800000000001</c:v>
                </c:pt>
                <c:pt idx="2649">
                  <c:v>1.57959</c:v>
                </c:pt>
                <c:pt idx="2650">
                  <c:v>1.5805899999999999</c:v>
                </c:pt>
                <c:pt idx="2651">
                  <c:v>1.5814999999999999</c:v>
                </c:pt>
                <c:pt idx="2652">
                  <c:v>1.5824100000000001</c:v>
                </c:pt>
                <c:pt idx="2653">
                  <c:v>1.5833200000000001</c:v>
                </c:pt>
                <c:pt idx="2654">
                  <c:v>1.58433</c:v>
                </c:pt>
                <c:pt idx="2655">
                  <c:v>1.5852299999999999</c:v>
                </c:pt>
                <c:pt idx="2656">
                  <c:v>1.5861400000000001</c:v>
                </c:pt>
                <c:pt idx="2657">
                  <c:v>1.5871500000000001</c:v>
                </c:pt>
                <c:pt idx="2658">
                  <c:v>1.58816</c:v>
                </c:pt>
                <c:pt idx="2659">
                  <c:v>1.58917</c:v>
                </c:pt>
                <c:pt idx="2660">
                  <c:v>1.5900799999999999</c:v>
                </c:pt>
                <c:pt idx="2661">
                  <c:v>1.5909800000000001</c:v>
                </c:pt>
                <c:pt idx="2662">
                  <c:v>1.59189</c:v>
                </c:pt>
                <c:pt idx="2663">
                  <c:v>1.5928</c:v>
                </c:pt>
                <c:pt idx="2664">
                  <c:v>1.59371</c:v>
                </c:pt>
                <c:pt idx="2665">
                  <c:v>1.5947199999999999</c:v>
                </c:pt>
                <c:pt idx="2666">
                  <c:v>1.59572</c:v>
                </c:pt>
                <c:pt idx="2667">
                  <c:v>1.59673</c:v>
                </c:pt>
                <c:pt idx="2668">
                  <c:v>1.5977399999999999</c:v>
                </c:pt>
                <c:pt idx="2669">
                  <c:v>1.5986499999999999</c:v>
                </c:pt>
                <c:pt idx="2670">
                  <c:v>1.5995600000000001</c:v>
                </c:pt>
                <c:pt idx="2671">
                  <c:v>1.6004700000000001</c:v>
                </c:pt>
                <c:pt idx="2672">
                  <c:v>1.60137</c:v>
                </c:pt>
                <c:pt idx="2673">
                  <c:v>1.6022799999999999</c:v>
                </c:pt>
                <c:pt idx="2674">
                  <c:v>1.6032900000000001</c:v>
                </c:pt>
                <c:pt idx="2675">
                  <c:v>1.6042000000000001</c:v>
                </c:pt>
                <c:pt idx="2676">
                  <c:v>1.60521</c:v>
                </c:pt>
                <c:pt idx="2677">
                  <c:v>1.6060099999999999</c:v>
                </c:pt>
                <c:pt idx="2678">
                  <c:v>1.6068199999999999</c:v>
                </c:pt>
                <c:pt idx="2679">
                  <c:v>1.6076299999999999</c:v>
                </c:pt>
                <c:pt idx="2680">
                  <c:v>1.60853</c:v>
                </c:pt>
                <c:pt idx="2681">
                  <c:v>1.60954</c:v>
                </c:pt>
                <c:pt idx="2682">
                  <c:v>1.6104499999999999</c:v>
                </c:pt>
                <c:pt idx="2683">
                  <c:v>1.6113599999999999</c:v>
                </c:pt>
                <c:pt idx="2684">
                  <c:v>1.6122700000000001</c:v>
                </c:pt>
                <c:pt idx="2685">
                  <c:v>1.61317</c:v>
                </c:pt>
                <c:pt idx="2686">
                  <c:v>1.61408</c:v>
                </c:pt>
                <c:pt idx="2687">
                  <c:v>1.6150899999999999</c:v>
                </c:pt>
                <c:pt idx="2688">
                  <c:v>1.6161000000000001</c:v>
                </c:pt>
                <c:pt idx="2689">
                  <c:v>1.6169100000000001</c:v>
                </c:pt>
                <c:pt idx="2690">
                  <c:v>1.61771</c:v>
                </c:pt>
                <c:pt idx="2691">
                  <c:v>1.6186199999999999</c:v>
                </c:pt>
                <c:pt idx="2692">
                  <c:v>1.6194299999999999</c:v>
                </c:pt>
                <c:pt idx="2693">
                  <c:v>1.6203399999999999</c:v>
                </c:pt>
                <c:pt idx="2694">
                  <c:v>1.62114</c:v>
                </c:pt>
                <c:pt idx="2695">
                  <c:v>1.62215</c:v>
                </c:pt>
                <c:pt idx="2696">
                  <c:v>1.6230599999999999</c:v>
                </c:pt>
                <c:pt idx="2697">
                  <c:v>1.6240699999999999</c:v>
                </c:pt>
                <c:pt idx="2698">
                  <c:v>1.6249800000000001</c:v>
                </c:pt>
                <c:pt idx="2699">
                  <c:v>1.62588</c:v>
                </c:pt>
                <c:pt idx="2700">
                  <c:v>1.62679</c:v>
                </c:pt>
                <c:pt idx="2701">
                  <c:v>1.6277999999999999</c:v>
                </c:pt>
                <c:pt idx="2702">
                  <c:v>1.6288100000000001</c:v>
                </c:pt>
                <c:pt idx="2703">
                  <c:v>1.6297200000000001</c:v>
                </c:pt>
                <c:pt idx="2704">
                  <c:v>1.63073</c:v>
                </c:pt>
                <c:pt idx="2705">
                  <c:v>1.6316299999999999</c:v>
                </c:pt>
                <c:pt idx="2706">
                  <c:v>1.6326400000000001</c:v>
                </c:pt>
                <c:pt idx="2707">
                  <c:v>1.6334500000000001</c:v>
                </c:pt>
                <c:pt idx="2708">
                  <c:v>1.63436</c:v>
                </c:pt>
                <c:pt idx="2709">
                  <c:v>1.6352599999999999</c:v>
                </c:pt>
                <c:pt idx="2710">
                  <c:v>1.6362699999999999</c:v>
                </c:pt>
                <c:pt idx="2711">
                  <c:v>1.6372800000000001</c:v>
                </c:pt>
                <c:pt idx="2712">
                  <c:v>1.63829</c:v>
                </c:pt>
                <c:pt idx="2713">
                  <c:v>1.6392</c:v>
                </c:pt>
                <c:pt idx="2714">
                  <c:v>1.6402099999999999</c:v>
                </c:pt>
                <c:pt idx="2715">
                  <c:v>1.6412199999999999</c:v>
                </c:pt>
                <c:pt idx="2716">
                  <c:v>1.64222</c:v>
                </c:pt>
                <c:pt idx="2717">
                  <c:v>1.64313</c:v>
                </c:pt>
                <c:pt idx="2718">
                  <c:v>1.6440399999999999</c:v>
                </c:pt>
                <c:pt idx="2719">
                  <c:v>1.6449499999999999</c:v>
                </c:pt>
                <c:pt idx="2720">
                  <c:v>1.6458600000000001</c:v>
                </c:pt>
                <c:pt idx="2721">
                  <c:v>1.64666</c:v>
                </c:pt>
                <c:pt idx="2722">
                  <c:v>1.64747</c:v>
                </c:pt>
                <c:pt idx="2723">
                  <c:v>1.64838</c:v>
                </c:pt>
                <c:pt idx="2724">
                  <c:v>1.6492899999999999</c:v>
                </c:pt>
                <c:pt idx="2725">
                  <c:v>1.6500900000000001</c:v>
                </c:pt>
                <c:pt idx="2726">
                  <c:v>1.6511</c:v>
                </c:pt>
                <c:pt idx="2727">
                  <c:v>1.65201</c:v>
                </c:pt>
                <c:pt idx="2728">
                  <c:v>1.6530199999999999</c:v>
                </c:pt>
                <c:pt idx="2729">
                  <c:v>1.6540299999999999</c:v>
                </c:pt>
                <c:pt idx="2730">
                  <c:v>1.65493</c:v>
                </c:pt>
                <c:pt idx="2731">
                  <c:v>1.65594</c:v>
                </c:pt>
                <c:pt idx="2732">
                  <c:v>1.6568499999999999</c:v>
                </c:pt>
                <c:pt idx="2733">
                  <c:v>1.6577599999999999</c:v>
                </c:pt>
                <c:pt idx="2734">
                  <c:v>1.6585700000000001</c:v>
                </c:pt>
                <c:pt idx="2735">
                  <c:v>1.65947</c:v>
                </c:pt>
                <c:pt idx="2736">
                  <c:v>1.66028</c:v>
                </c:pt>
                <c:pt idx="2737">
                  <c:v>1.66099</c:v>
                </c:pt>
                <c:pt idx="2738">
                  <c:v>1.6617900000000001</c:v>
                </c:pt>
                <c:pt idx="2739">
                  <c:v>1.6626000000000001</c:v>
                </c:pt>
                <c:pt idx="2740">
                  <c:v>1.6634100000000001</c:v>
                </c:pt>
                <c:pt idx="2741">
                  <c:v>1.66431</c:v>
                </c:pt>
                <c:pt idx="2742">
                  <c:v>1.6652199999999999</c:v>
                </c:pt>
                <c:pt idx="2743">
                  <c:v>1.6660299999999999</c:v>
                </c:pt>
                <c:pt idx="2744">
                  <c:v>1.6669400000000001</c:v>
                </c:pt>
                <c:pt idx="2745">
                  <c:v>1.66774</c:v>
                </c:pt>
                <c:pt idx="2746">
                  <c:v>1.66865</c:v>
                </c:pt>
                <c:pt idx="2747">
                  <c:v>1.6695599999999999</c:v>
                </c:pt>
                <c:pt idx="2748">
                  <c:v>1.6705700000000001</c:v>
                </c:pt>
                <c:pt idx="2749">
                  <c:v>1.6715800000000001</c:v>
                </c:pt>
                <c:pt idx="2750">
                  <c:v>1.67269</c:v>
                </c:pt>
                <c:pt idx="2751">
                  <c:v>1.6737</c:v>
                </c:pt>
                <c:pt idx="2752">
                  <c:v>1.6747000000000001</c:v>
                </c:pt>
                <c:pt idx="2753">
                  <c:v>1.67561</c:v>
                </c:pt>
                <c:pt idx="2754">
                  <c:v>1.67652</c:v>
                </c:pt>
                <c:pt idx="2755">
                  <c:v>1.67753</c:v>
                </c:pt>
                <c:pt idx="2756">
                  <c:v>1.6785399999999999</c:v>
                </c:pt>
                <c:pt idx="2757">
                  <c:v>1.67944</c:v>
                </c:pt>
                <c:pt idx="2758">
                  <c:v>1.68045</c:v>
                </c:pt>
                <c:pt idx="2759">
                  <c:v>1.68146</c:v>
                </c:pt>
                <c:pt idx="2760">
                  <c:v>1.6824699999999999</c:v>
                </c:pt>
                <c:pt idx="2761">
                  <c:v>1.6834800000000001</c:v>
                </c:pt>
                <c:pt idx="2762">
                  <c:v>1.68459</c:v>
                </c:pt>
                <c:pt idx="2763">
                  <c:v>1.6855</c:v>
                </c:pt>
                <c:pt idx="2764">
                  <c:v>1.68651</c:v>
                </c:pt>
                <c:pt idx="2765">
                  <c:v>1.6873100000000001</c:v>
                </c:pt>
                <c:pt idx="2766">
                  <c:v>1.6882200000000001</c:v>
                </c:pt>
                <c:pt idx="2767">
                  <c:v>1.68903</c:v>
                </c:pt>
                <c:pt idx="2768">
                  <c:v>1.6899299999999999</c:v>
                </c:pt>
                <c:pt idx="2769">
                  <c:v>1.6908399999999999</c:v>
                </c:pt>
                <c:pt idx="2770">
                  <c:v>1.6918500000000001</c:v>
                </c:pt>
                <c:pt idx="2771">
                  <c:v>1.69276</c:v>
                </c:pt>
                <c:pt idx="2772">
                  <c:v>1.69377</c:v>
                </c:pt>
                <c:pt idx="2773">
                  <c:v>1.69478</c:v>
                </c:pt>
                <c:pt idx="2774">
                  <c:v>1.6956800000000001</c:v>
                </c:pt>
                <c:pt idx="2775">
                  <c:v>1.6963900000000001</c:v>
                </c:pt>
                <c:pt idx="2776">
                  <c:v>1.6971000000000001</c:v>
                </c:pt>
                <c:pt idx="2777">
                  <c:v>1.6978</c:v>
                </c:pt>
                <c:pt idx="2778">
                  <c:v>1.69861</c:v>
                </c:pt>
                <c:pt idx="2779">
                  <c:v>1.6994199999999999</c:v>
                </c:pt>
                <c:pt idx="2780">
                  <c:v>1.7003200000000001</c:v>
                </c:pt>
                <c:pt idx="2781">
                  <c:v>1.70123</c:v>
                </c:pt>
                <c:pt idx="2782">
                  <c:v>1.70214</c:v>
                </c:pt>
                <c:pt idx="2783">
                  <c:v>1.70305</c:v>
                </c:pt>
                <c:pt idx="2784">
                  <c:v>1.7038500000000001</c:v>
                </c:pt>
                <c:pt idx="2785">
                  <c:v>1.7047600000000001</c:v>
                </c:pt>
                <c:pt idx="2786">
                  <c:v>1.70557</c:v>
                </c:pt>
                <c:pt idx="2787">
                  <c:v>1.70648</c:v>
                </c:pt>
                <c:pt idx="2788">
                  <c:v>1.70749</c:v>
                </c:pt>
                <c:pt idx="2789">
                  <c:v>1.7083900000000001</c:v>
                </c:pt>
                <c:pt idx="2790">
                  <c:v>1.7093</c:v>
                </c:pt>
                <c:pt idx="2791">
                  <c:v>1.71021</c:v>
                </c:pt>
                <c:pt idx="2792">
                  <c:v>1.71112</c:v>
                </c:pt>
                <c:pt idx="2793">
                  <c:v>1.7120200000000001</c:v>
                </c:pt>
                <c:pt idx="2794">
                  <c:v>1.7129300000000001</c:v>
                </c:pt>
                <c:pt idx="2795">
                  <c:v>1.71394</c:v>
                </c:pt>
                <c:pt idx="2796">
                  <c:v>1.71485</c:v>
                </c:pt>
                <c:pt idx="2797">
                  <c:v>1.7158599999999999</c:v>
                </c:pt>
                <c:pt idx="2798">
                  <c:v>1.7168699999999999</c:v>
                </c:pt>
                <c:pt idx="2799">
                  <c:v>1.71777</c:v>
                </c:pt>
                <c:pt idx="2800">
                  <c:v>1.71858</c:v>
                </c:pt>
                <c:pt idx="2801">
                  <c:v>1.71939</c:v>
                </c:pt>
                <c:pt idx="2802">
                  <c:v>1.7202</c:v>
                </c:pt>
                <c:pt idx="2803">
                  <c:v>1.7210000000000001</c:v>
                </c:pt>
                <c:pt idx="2804">
                  <c:v>1.7219100000000001</c:v>
                </c:pt>
                <c:pt idx="2805">
                  <c:v>1.72282</c:v>
                </c:pt>
                <c:pt idx="2806">
                  <c:v>1.72383</c:v>
                </c:pt>
                <c:pt idx="2807">
                  <c:v>1.7247300000000001</c:v>
                </c:pt>
                <c:pt idx="2808">
                  <c:v>1.7257400000000001</c:v>
                </c:pt>
                <c:pt idx="2809">
                  <c:v>1.72675</c:v>
                </c:pt>
                <c:pt idx="2810">
                  <c:v>1.72776</c:v>
                </c:pt>
                <c:pt idx="2811">
                  <c:v>1.7287699999999999</c:v>
                </c:pt>
                <c:pt idx="2812">
                  <c:v>1.7297800000000001</c:v>
                </c:pt>
                <c:pt idx="2813">
                  <c:v>1.7307900000000001</c:v>
                </c:pt>
                <c:pt idx="2814">
                  <c:v>1.7317899999999999</c:v>
                </c:pt>
                <c:pt idx="2815">
                  <c:v>1.7327999999999999</c:v>
                </c:pt>
                <c:pt idx="2816">
                  <c:v>1.7337100000000001</c:v>
                </c:pt>
                <c:pt idx="2817">
                  <c:v>1.73472</c:v>
                </c:pt>
                <c:pt idx="2818">
                  <c:v>1.73553</c:v>
                </c:pt>
                <c:pt idx="2819">
                  <c:v>1.7364299999999999</c:v>
                </c:pt>
                <c:pt idx="2820">
                  <c:v>1.7374400000000001</c:v>
                </c:pt>
                <c:pt idx="2821">
                  <c:v>1.73855</c:v>
                </c:pt>
                <c:pt idx="2822">
                  <c:v>1.73946</c:v>
                </c:pt>
                <c:pt idx="2823">
                  <c:v>1.74037</c:v>
                </c:pt>
                <c:pt idx="2824">
                  <c:v>1.7412799999999999</c:v>
                </c:pt>
                <c:pt idx="2825">
                  <c:v>1.7421800000000001</c:v>
                </c:pt>
                <c:pt idx="2826">
                  <c:v>1.74309</c:v>
                </c:pt>
                <c:pt idx="2827">
                  <c:v>1.744</c:v>
                </c:pt>
                <c:pt idx="2828">
                  <c:v>1.74501</c:v>
                </c:pt>
                <c:pt idx="2829">
                  <c:v>1.7459199999999999</c:v>
                </c:pt>
                <c:pt idx="2830">
                  <c:v>1.74682</c:v>
                </c:pt>
                <c:pt idx="2831">
                  <c:v>1.74773</c:v>
                </c:pt>
                <c:pt idx="2832">
                  <c:v>1.74844</c:v>
                </c:pt>
                <c:pt idx="2833">
                  <c:v>1.7492399999999999</c:v>
                </c:pt>
                <c:pt idx="2834">
                  <c:v>1.7499499999999999</c:v>
                </c:pt>
                <c:pt idx="2835">
                  <c:v>1.7507600000000001</c:v>
                </c:pt>
                <c:pt idx="2836">
                  <c:v>1.75146</c:v>
                </c:pt>
                <c:pt idx="2837">
                  <c:v>1.75227</c:v>
                </c:pt>
                <c:pt idx="2838">
                  <c:v>1.7532799999999999</c:v>
                </c:pt>
                <c:pt idx="2839">
                  <c:v>1.7541899999999999</c:v>
                </c:pt>
                <c:pt idx="2840">
                  <c:v>1.7553000000000001</c:v>
                </c:pt>
                <c:pt idx="2841">
                  <c:v>1.75641</c:v>
                </c:pt>
                <c:pt idx="2842">
                  <c:v>1.75762</c:v>
                </c:pt>
                <c:pt idx="2843">
                  <c:v>1.7586299999999999</c:v>
                </c:pt>
                <c:pt idx="2844">
                  <c:v>1.7597400000000001</c:v>
                </c:pt>
                <c:pt idx="2845">
                  <c:v>1.76064</c:v>
                </c:pt>
                <c:pt idx="2846">
                  <c:v>1.7615499999999999</c:v>
                </c:pt>
                <c:pt idx="2847">
                  <c:v>1.7624599999999999</c:v>
                </c:pt>
                <c:pt idx="2848">
                  <c:v>1.7633700000000001</c:v>
                </c:pt>
                <c:pt idx="2849">
                  <c:v>1.7643800000000001</c:v>
                </c:pt>
                <c:pt idx="2850">
                  <c:v>1.7653799999999999</c:v>
                </c:pt>
                <c:pt idx="2851">
                  <c:v>1.7663899999999999</c:v>
                </c:pt>
                <c:pt idx="2852">
                  <c:v>1.7674000000000001</c:v>
                </c:pt>
                <c:pt idx="2853">
                  <c:v>1.7682100000000001</c:v>
                </c:pt>
                <c:pt idx="2854">
                  <c:v>1.76912</c:v>
                </c:pt>
                <c:pt idx="2855">
                  <c:v>1.7701199999999999</c:v>
                </c:pt>
                <c:pt idx="2856">
                  <c:v>1.7711300000000001</c:v>
                </c:pt>
                <c:pt idx="2857">
                  <c:v>1.7720400000000001</c:v>
                </c:pt>
                <c:pt idx="2858">
                  <c:v>1.77295</c:v>
                </c:pt>
                <c:pt idx="2859">
                  <c:v>1.77376</c:v>
                </c:pt>
                <c:pt idx="2860">
                  <c:v>1.7746599999999999</c:v>
                </c:pt>
                <c:pt idx="2861">
                  <c:v>1.7756700000000001</c:v>
                </c:pt>
                <c:pt idx="2862">
                  <c:v>1.77658</c:v>
                </c:pt>
                <c:pt idx="2863">
                  <c:v>1.77749</c:v>
                </c:pt>
                <c:pt idx="2864">
                  <c:v>1.7785</c:v>
                </c:pt>
                <c:pt idx="2865">
                  <c:v>1.7794000000000001</c:v>
                </c:pt>
                <c:pt idx="2866">
                  <c:v>1.78041</c:v>
                </c:pt>
                <c:pt idx="2867">
                  <c:v>1.78132</c:v>
                </c:pt>
                <c:pt idx="2868">
                  <c:v>1.78223</c:v>
                </c:pt>
                <c:pt idx="2869">
                  <c:v>1.7831399999999999</c:v>
                </c:pt>
                <c:pt idx="2870">
                  <c:v>1.7841499999999999</c:v>
                </c:pt>
                <c:pt idx="2871">
                  <c:v>1.78505</c:v>
                </c:pt>
                <c:pt idx="2872">
                  <c:v>1.78606</c:v>
                </c:pt>
                <c:pt idx="2873">
                  <c:v>1.7869699999999999</c:v>
                </c:pt>
                <c:pt idx="2874">
                  <c:v>1.7878799999999999</c:v>
                </c:pt>
                <c:pt idx="2875">
                  <c:v>1.78868</c:v>
                </c:pt>
                <c:pt idx="2876">
                  <c:v>1.78969</c:v>
                </c:pt>
                <c:pt idx="2877">
                  <c:v>1.7907</c:v>
                </c:pt>
                <c:pt idx="2878">
                  <c:v>1.7918099999999999</c:v>
                </c:pt>
                <c:pt idx="2879">
                  <c:v>1.7929200000000001</c:v>
                </c:pt>
                <c:pt idx="2880">
                  <c:v>1.79383</c:v>
                </c:pt>
                <c:pt idx="2881">
                  <c:v>1.79484</c:v>
                </c:pt>
                <c:pt idx="2882">
                  <c:v>1.7956399999999999</c:v>
                </c:pt>
                <c:pt idx="2883">
                  <c:v>1.7964500000000001</c:v>
                </c:pt>
                <c:pt idx="2884">
                  <c:v>1.7972600000000001</c:v>
                </c:pt>
                <c:pt idx="2885">
                  <c:v>1.79806</c:v>
                </c:pt>
                <c:pt idx="2886">
                  <c:v>1.79897</c:v>
                </c:pt>
                <c:pt idx="2887">
                  <c:v>1.7998799999999999</c:v>
                </c:pt>
                <c:pt idx="2888">
                  <c:v>1.8007899999999999</c:v>
                </c:pt>
                <c:pt idx="2889">
                  <c:v>1.8018000000000001</c:v>
                </c:pt>
                <c:pt idx="2890">
                  <c:v>1.80281</c:v>
                </c:pt>
                <c:pt idx="2891">
                  <c:v>1.8037099999999999</c:v>
                </c:pt>
                <c:pt idx="2892">
                  <c:v>1.8046199999999999</c:v>
                </c:pt>
                <c:pt idx="2893">
                  <c:v>1.8055300000000001</c:v>
                </c:pt>
                <c:pt idx="2894">
                  <c:v>1.80644</c:v>
                </c:pt>
                <c:pt idx="2895">
                  <c:v>1.80745</c:v>
                </c:pt>
                <c:pt idx="2896">
                  <c:v>1.8083499999999999</c:v>
                </c:pt>
                <c:pt idx="2897">
                  <c:v>1.8093600000000001</c:v>
                </c:pt>
                <c:pt idx="2898">
                  <c:v>1.81037</c:v>
                </c:pt>
                <c:pt idx="2899">
                  <c:v>1.81138</c:v>
                </c:pt>
                <c:pt idx="2900">
                  <c:v>1.81229</c:v>
                </c:pt>
                <c:pt idx="2901">
                  <c:v>1.8131900000000001</c:v>
                </c:pt>
                <c:pt idx="2902">
                  <c:v>1.8142</c:v>
                </c:pt>
                <c:pt idx="2903">
                  <c:v>1.81511</c:v>
                </c:pt>
                <c:pt idx="2904">
                  <c:v>1.81612</c:v>
                </c:pt>
                <c:pt idx="2905">
                  <c:v>1.8171299999999999</c:v>
                </c:pt>
                <c:pt idx="2906">
                  <c:v>1.8181400000000001</c:v>
                </c:pt>
                <c:pt idx="2907">
                  <c:v>1.81915</c:v>
                </c:pt>
                <c:pt idx="2908">
                  <c:v>1.8200499999999999</c:v>
                </c:pt>
                <c:pt idx="2909">
                  <c:v>1.8209599999999999</c:v>
                </c:pt>
                <c:pt idx="2910">
                  <c:v>1.8218700000000001</c:v>
                </c:pt>
                <c:pt idx="2911">
                  <c:v>1.8228800000000001</c:v>
                </c:pt>
                <c:pt idx="2912">
                  <c:v>1.82399</c:v>
                </c:pt>
                <c:pt idx="2913">
                  <c:v>1.8249</c:v>
                </c:pt>
                <c:pt idx="2914">
                  <c:v>1.8259000000000001</c:v>
                </c:pt>
                <c:pt idx="2915">
                  <c:v>1.8267100000000001</c:v>
                </c:pt>
                <c:pt idx="2916">
                  <c:v>1.82762</c:v>
                </c:pt>
                <c:pt idx="2917">
                  <c:v>1.82853</c:v>
                </c:pt>
                <c:pt idx="2918">
                  <c:v>1.8295399999999999</c:v>
                </c:pt>
                <c:pt idx="2919">
                  <c:v>1.8304400000000001</c:v>
                </c:pt>
                <c:pt idx="2920">
                  <c:v>1.83135</c:v>
                </c:pt>
                <c:pt idx="2921">
                  <c:v>1.83226</c:v>
                </c:pt>
                <c:pt idx="2922">
                  <c:v>1.83317</c:v>
                </c:pt>
                <c:pt idx="2923">
                  <c:v>1.8340700000000001</c:v>
                </c:pt>
                <c:pt idx="2924">
                  <c:v>1.8349800000000001</c:v>
                </c:pt>
                <c:pt idx="2925">
                  <c:v>1.83589</c:v>
                </c:pt>
                <c:pt idx="2926">
                  <c:v>1.8368</c:v>
                </c:pt>
                <c:pt idx="2927">
                  <c:v>1.83771</c:v>
                </c:pt>
                <c:pt idx="2928">
                  <c:v>1.8386100000000001</c:v>
                </c:pt>
                <c:pt idx="2929">
                  <c:v>1.83962</c:v>
                </c:pt>
                <c:pt idx="2930">
                  <c:v>1.84063</c:v>
                </c:pt>
                <c:pt idx="2931">
                  <c:v>1.8416399999999999</c:v>
                </c:pt>
                <c:pt idx="2932">
                  <c:v>1.8426499999999999</c:v>
                </c:pt>
                <c:pt idx="2933">
                  <c:v>1.8436600000000001</c:v>
                </c:pt>
                <c:pt idx="2934">
                  <c:v>1.84477</c:v>
                </c:pt>
                <c:pt idx="2935">
                  <c:v>1.84588</c:v>
                </c:pt>
                <c:pt idx="2936">
                  <c:v>1.8468800000000001</c:v>
                </c:pt>
                <c:pt idx="2937">
                  <c:v>1.84779</c:v>
                </c:pt>
                <c:pt idx="2938">
                  <c:v>1.8488</c:v>
                </c:pt>
                <c:pt idx="2939">
                  <c:v>1.84971</c:v>
                </c:pt>
                <c:pt idx="2940">
                  <c:v>1.8507199999999999</c:v>
                </c:pt>
                <c:pt idx="2941">
                  <c:v>1.8517300000000001</c:v>
                </c:pt>
                <c:pt idx="2942">
                  <c:v>1.8527400000000001</c:v>
                </c:pt>
                <c:pt idx="2943">
                  <c:v>1.8537399999999999</c:v>
                </c:pt>
                <c:pt idx="2944">
                  <c:v>1.8546499999999999</c:v>
                </c:pt>
                <c:pt idx="2945">
                  <c:v>1.8556600000000001</c:v>
                </c:pt>
                <c:pt idx="2946">
                  <c:v>1.8565700000000001</c:v>
                </c:pt>
                <c:pt idx="2947">
                  <c:v>1.85748</c:v>
                </c:pt>
                <c:pt idx="2948">
                  <c:v>1.8584799999999999</c:v>
                </c:pt>
                <c:pt idx="2949">
                  <c:v>1.8593900000000001</c:v>
                </c:pt>
                <c:pt idx="2950">
                  <c:v>1.8604000000000001</c:v>
                </c:pt>
                <c:pt idx="2951">
                  <c:v>1.86141</c:v>
                </c:pt>
                <c:pt idx="2952">
                  <c:v>1.86232</c:v>
                </c:pt>
                <c:pt idx="2953">
                  <c:v>1.8631200000000001</c:v>
                </c:pt>
                <c:pt idx="2954">
                  <c:v>1.8639300000000001</c:v>
                </c:pt>
                <c:pt idx="2955">
                  <c:v>1.8647400000000001</c:v>
                </c:pt>
                <c:pt idx="2956">
                  <c:v>1.86555</c:v>
                </c:pt>
                <c:pt idx="2957">
                  <c:v>1.8665499999999999</c:v>
                </c:pt>
                <c:pt idx="2958">
                  <c:v>1.8674599999999999</c:v>
                </c:pt>
                <c:pt idx="2959">
                  <c:v>1.8684700000000001</c:v>
                </c:pt>
                <c:pt idx="2960">
                  <c:v>1.86948</c:v>
                </c:pt>
                <c:pt idx="2961">
                  <c:v>1.87039</c:v>
                </c:pt>
                <c:pt idx="2962">
                  <c:v>1.8714</c:v>
                </c:pt>
                <c:pt idx="2963">
                  <c:v>1.8723000000000001</c:v>
                </c:pt>
                <c:pt idx="2964">
                  <c:v>1.87331</c:v>
                </c:pt>
                <c:pt idx="2965">
                  <c:v>1.87422</c:v>
                </c:pt>
                <c:pt idx="2966">
                  <c:v>1.87523</c:v>
                </c:pt>
                <c:pt idx="2967">
                  <c:v>1.8761399999999999</c:v>
                </c:pt>
                <c:pt idx="2968">
                  <c:v>1.87704</c:v>
                </c:pt>
                <c:pt idx="2969">
                  <c:v>1.87795</c:v>
                </c:pt>
                <c:pt idx="2970">
                  <c:v>1.87886</c:v>
                </c:pt>
                <c:pt idx="2971">
                  <c:v>1.8797699999999999</c:v>
                </c:pt>
                <c:pt idx="2972">
                  <c:v>1.8806799999999999</c:v>
                </c:pt>
                <c:pt idx="2973">
                  <c:v>1.88158</c:v>
                </c:pt>
                <c:pt idx="2974">
                  <c:v>1.88259</c:v>
                </c:pt>
                <c:pt idx="2975">
                  <c:v>1.8835</c:v>
                </c:pt>
                <c:pt idx="2976">
                  <c:v>1.8844099999999999</c:v>
                </c:pt>
                <c:pt idx="2977">
                  <c:v>1.8853200000000001</c:v>
                </c:pt>
                <c:pt idx="2978">
                  <c:v>1.88622</c:v>
                </c:pt>
                <c:pt idx="2979">
                  <c:v>1.88703</c:v>
                </c:pt>
                <c:pt idx="2980">
                  <c:v>1.88784</c:v>
                </c:pt>
                <c:pt idx="2981">
                  <c:v>1.8885400000000001</c:v>
                </c:pt>
                <c:pt idx="2982">
                  <c:v>1.8893500000000001</c:v>
                </c:pt>
                <c:pt idx="2983">
                  <c:v>1.8902600000000001</c:v>
                </c:pt>
                <c:pt idx="2984">
                  <c:v>1.89127</c:v>
                </c:pt>
                <c:pt idx="2985">
                  <c:v>1.89228</c:v>
                </c:pt>
                <c:pt idx="2986">
                  <c:v>1.8932800000000001</c:v>
                </c:pt>
                <c:pt idx="2987">
                  <c:v>1.89419</c:v>
                </c:pt>
                <c:pt idx="2988">
                  <c:v>1.8952</c:v>
                </c:pt>
                <c:pt idx="2989">
                  <c:v>1.89611</c:v>
                </c:pt>
                <c:pt idx="2990">
                  <c:v>1.8970199999999999</c:v>
                </c:pt>
                <c:pt idx="2991">
                  <c:v>1.8979200000000001</c:v>
                </c:pt>
                <c:pt idx="2992">
                  <c:v>1.89893</c:v>
                </c:pt>
                <c:pt idx="2993">
                  <c:v>1.89994</c:v>
                </c:pt>
                <c:pt idx="2994">
                  <c:v>1.9009499999999999</c:v>
                </c:pt>
                <c:pt idx="2995">
                  <c:v>1.9019600000000001</c:v>
                </c:pt>
                <c:pt idx="2996">
                  <c:v>1.9029700000000001</c:v>
                </c:pt>
                <c:pt idx="2997">
                  <c:v>1.90387</c:v>
                </c:pt>
                <c:pt idx="2998">
                  <c:v>1.9048799999999999</c:v>
                </c:pt>
                <c:pt idx="2999">
                  <c:v>1.9058900000000001</c:v>
                </c:pt>
                <c:pt idx="3000">
                  <c:v>1.9069</c:v>
                </c:pt>
                <c:pt idx="3001">
                  <c:v>1.90781</c:v>
                </c:pt>
                <c:pt idx="3002">
                  <c:v>1.90872</c:v>
                </c:pt>
                <c:pt idx="3003">
                  <c:v>1.9095200000000001</c:v>
                </c:pt>
                <c:pt idx="3004">
                  <c:v>1.9102300000000001</c:v>
                </c:pt>
                <c:pt idx="3005">
                  <c:v>1.9110400000000001</c:v>
                </c:pt>
                <c:pt idx="3006">
                  <c:v>1.91194</c:v>
                </c:pt>
                <c:pt idx="3007">
                  <c:v>1.9129499999999999</c:v>
                </c:pt>
                <c:pt idx="3008">
                  <c:v>1.9139600000000001</c:v>
                </c:pt>
                <c:pt idx="3009">
                  <c:v>1.9149700000000001</c:v>
                </c:pt>
                <c:pt idx="3010">
                  <c:v>1.91598</c:v>
                </c:pt>
                <c:pt idx="3011">
                  <c:v>1.91689</c:v>
                </c:pt>
                <c:pt idx="3012">
                  <c:v>1.9177900000000001</c:v>
                </c:pt>
                <c:pt idx="3013">
                  <c:v>1.9187000000000001</c:v>
                </c:pt>
                <c:pt idx="3014">
                  <c:v>1.91961</c:v>
                </c:pt>
                <c:pt idx="3015">
                  <c:v>1.92052</c:v>
                </c:pt>
                <c:pt idx="3016">
                  <c:v>1.92153</c:v>
                </c:pt>
                <c:pt idx="3017">
                  <c:v>1.9224300000000001</c:v>
                </c:pt>
                <c:pt idx="3018">
                  <c:v>1.92344</c:v>
                </c:pt>
                <c:pt idx="3019">
                  <c:v>1.92445</c:v>
                </c:pt>
                <c:pt idx="3020">
                  <c:v>1.9254599999999999</c:v>
                </c:pt>
                <c:pt idx="3021">
                  <c:v>1.9263699999999999</c:v>
                </c:pt>
                <c:pt idx="3022">
                  <c:v>1.9272800000000001</c:v>
                </c:pt>
                <c:pt idx="3023">
                  <c:v>1.92818</c:v>
                </c:pt>
                <c:pt idx="3024">
                  <c:v>1.92909</c:v>
                </c:pt>
                <c:pt idx="3025">
                  <c:v>1.93</c:v>
                </c:pt>
                <c:pt idx="3026">
                  <c:v>1.9310099999999999</c:v>
                </c:pt>
                <c:pt idx="3027">
                  <c:v>1.9319200000000001</c:v>
                </c:pt>
                <c:pt idx="3028">
                  <c:v>1.93292</c:v>
                </c:pt>
                <c:pt idx="3029">
                  <c:v>1.9338299999999999</c:v>
                </c:pt>
                <c:pt idx="3030">
                  <c:v>1.9348399999999999</c:v>
                </c:pt>
                <c:pt idx="3031">
                  <c:v>1.9357500000000001</c:v>
                </c:pt>
                <c:pt idx="3032">
                  <c:v>1.93666</c:v>
                </c:pt>
                <c:pt idx="3033">
                  <c:v>1.9375599999999999</c:v>
                </c:pt>
                <c:pt idx="3034">
                  <c:v>1.9384699999999999</c:v>
                </c:pt>
                <c:pt idx="3035">
                  <c:v>1.9394800000000001</c:v>
                </c:pt>
                <c:pt idx="3036">
                  <c:v>1.94049</c:v>
                </c:pt>
                <c:pt idx="3037">
                  <c:v>1.9415</c:v>
                </c:pt>
                <c:pt idx="3038">
                  <c:v>1.9427099999999999</c:v>
                </c:pt>
                <c:pt idx="3039">
                  <c:v>1.9437199999999999</c:v>
                </c:pt>
                <c:pt idx="3040">
                  <c:v>1.9447300000000001</c:v>
                </c:pt>
                <c:pt idx="3041">
                  <c:v>1.94573</c:v>
                </c:pt>
                <c:pt idx="3042">
                  <c:v>1.9466399999999999</c:v>
                </c:pt>
                <c:pt idx="3043">
                  <c:v>1.9474499999999999</c:v>
                </c:pt>
                <c:pt idx="3044">
                  <c:v>1.9483600000000001</c:v>
                </c:pt>
                <c:pt idx="3045">
                  <c:v>1.9492700000000001</c:v>
                </c:pt>
                <c:pt idx="3046">
                  <c:v>1.95017</c:v>
                </c:pt>
                <c:pt idx="3047">
                  <c:v>1.9511799999999999</c:v>
                </c:pt>
                <c:pt idx="3048">
                  <c:v>1.9520900000000001</c:v>
                </c:pt>
                <c:pt idx="3049">
                  <c:v>1.9530000000000001</c:v>
                </c:pt>
                <c:pt idx="3050">
                  <c:v>1.95391</c:v>
                </c:pt>
                <c:pt idx="3051">
                  <c:v>1.9548099999999999</c:v>
                </c:pt>
                <c:pt idx="3052">
                  <c:v>1.9556199999999999</c:v>
                </c:pt>
                <c:pt idx="3053">
                  <c:v>1.9565300000000001</c:v>
                </c:pt>
                <c:pt idx="3054">
                  <c:v>1.9574400000000001</c:v>
                </c:pt>
                <c:pt idx="3055">
                  <c:v>1.95844</c:v>
                </c:pt>
                <c:pt idx="3056">
                  <c:v>1.9594499999999999</c:v>
                </c:pt>
                <c:pt idx="3057">
                  <c:v>1.9604600000000001</c:v>
                </c:pt>
                <c:pt idx="3058">
                  <c:v>1.96147</c:v>
                </c:pt>
                <c:pt idx="3059">
                  <c:v>1.96248</c:v>
                </c:pt>
                <c:pt idx="3060">
                  <c:v>1.96339</c:v>
                </c:pt>
                <c:pt idx="3061">
                  <c:v>1.9642900000000001</c:v>
                </c:pt>
                <c:pt idx="3062">
                  <c:v>1.9652000000000001</c:v>
                </c:pt>
                <c:pt idx="3063">
                  <c:v>1.96611</c:v>
                </c:pt>
                <c:pt idx="3064">
                  <c:v>1.96712</c:v>
                </c:pt>
                <c:pt idx="3065">
                  <c:v>1.9681299999999999</c:v>
                </c:pt>
                <c:pt idx="3066">
                  <c:v>1.9690399999999999</c:v>
                </c:pt>
                <c:pt idx="3067">
                  <c:v>1.96994</c:v>
                </c:pt>
                <c:pt idx="3068">
                  <c:v>1.97095</c:v>
                </c:pt>
                <c:pt idx="3069">
                  <c:v>1.9719599999999999</c:v>
                </c:pt>
                <c:pt idx="3070">
                  <c:v>1.9729699999999999</c:v>
                </c:pt>
                <c:pt idx="3071">
                  <c:v>1.9739800000000001</c:v>
                </c:pt>
                <c:pt idx="3072">
                  <c:v>1.97489</c:v>
                </c:pt>
                <c:pt idx="3073">
                  <c:v>1.9757899999999999</c:v>
                </c:pt>
                <c:pt idx="3074">
                  <c:v>1.9766999999999999</c:v>
                </c:pt>
                <c:pt idx="3075">
                  <c:v>1.9777100000000001</c:v>
                </c:pt>
                <c:pt idx="3076">
                  <c:v>1.97862</c:v>
                </c:pt>
                <c:pt idx="3077">
                  <c:v>1.97973</c:v>
                </c:pt>
                <c:pt idx="3078">
                  <c:v>1.98064</c:v>
                </c:pt>
                <c:pt idx="3079">
                  <c:v>1.9815400000000001</c:v>
                </c:pt>
                <c:pt idx="3080">
                  <c:v>1.9823500000000001</c:v>
                </c:pt>
                <c:pt idx="3081">
                  <c:v>1.98316</c:v>
                </c:pt>
                <c:pt idx="3082">
                  <c:v>1.98386</c:v>
                </c:pt>
                <c:pt idx="3083">
                  <c:v>1.9846699999999999</c:v>
                </c:pt>
                <c:pt idx="3084">
                  <c:v>1.9855799999999999</c:v>
                </c:pt>
                <c:pt idx="3085">
                  <c:v>1.9865900000000001</c:v>
                </c:pt>
                <c:pt idx="3086">
                  <c:v>1.98759</c:v>
                </c:pt>
                <c:pt idx="3087">
                  <c:v>1.9885999999999999</c:v>
                </c:pt>
                <c:pt idx="3088">
                  <c:v>1.9895099999999999</c:v>
                </c:pt>
                <c:pt idx="3089">
                  <c:v>1.9905200000000001</c:v>
                </c:pt>
                <c:pt idx="3090">
                  <c:v>1.99153</c:v>
                </c:pt>
                <c:pt idx="3091">
                  <c:v>1.99244</c:v>
                </c:pt>
                <c:pt idx="3092">
                  <c:v>1.9933399999999999</c:v>
                </c:pt>
                <c:pt idx="3093">
                  <c:v>1.9942500000000001</c:v>
                </c:pt>
                <c:pt idx="3094">
                  <c:v>1.99516</c:v>
                </c:pt>
                <c:pt idx="3095">
                  <c:v>1.99617</c:v>
                </c:pt>
                <c:pt idx="3096">
                  <c:v>1.99718</c:v>
                </c:pt>
                <c:pt idx="3097">
                  <c:v>1.9982899999999999</c:v>
                </c:pt>
                <c:pt idx="3098">
                  <c:v>1.99919</c:v>
                </c:pt>
                <c:pt idx="3099">
                  <c:v>2.0002</c:v>
                </c:pt>
                <c:pt idx="3100">
                  <c:v>2.0011100000000002</c:v>
                </c:pt>
                <c:pt idx="3101">
                  <c:v>2.0022199999999999</c:v>
                </c:pt>
                <c:pt idx="3102">
                  <c:v>2.0032299999999998</c:v>
                </c:pt>
                <c:pt idx="3103">
                  <c:v>2.0042399999999998</c:v>
                </c:pt>
                <c:pt idx="3104">
                  <c:v>2.00515</c:v>
                </c:pt>
                <c:pt idx="3105">
                  <c:v>2.0061499999999999</c:v>
                </c:pt>
                <c:pt idx="3106">
                  <c:v>2.0071599999999998</c:v>
                </c:pt>
                <c:pt idx="3107">
                  <c:v>2.0081699999999998</c:v>
                </c:pt>
                <c:pt idx="3108">
                  <c:v>2.00908</c:v>
                </c:pt>
                <c:pt idx="3109">
                  <c:v>2.0099900000000002</c:v>
                </c:pt>
                <c:pt idx="3110">
                  <c:v>2.0108999999999999</c:v>
                </c:pt>
                <c:pt idx="3111">
                  <c:v>2.0116999999999998</c:v>
                </c:pt>
                <c:pt idx="3112">
                  <c:v>2.0127100000000002</c:v>
                </c:pt>
                <c:pt idx="3113">
                  <c:v>2.01362</c:v>
                </c:pt>
                <c:pt idx="3114">
                  <c:v>2.0145300000000002</c:v>
                </c:pt>
                <c:pt idx="3115">
                  <c:v>2.0154299999999998</c:v>
                </c:pt>
                <c:pt idx="3116">
                  <c:v>2.01634</c:v>
                </c:pt>
                <c:pt idx="3117">
                  <c:v>2.01735</c:v>
                </c:pt>
                <c:pt idx="3118">
                  <c:v>2.0182600000000002</c:v>
                </c:pt>
                <c:pt idx="3119">
                  <c:v>2.0192700000000001</c:v>
                </c:pt>
                <c:pt idx="3120">
                  <c:v>2.0201799999999999</c:v>
                </c:pt>
                <c:pt idx="3121">
                  <c:v>2.0209800000000002</c:v>
                </c:pt>
                <c:pt idx="3122">
                  <c:v>2.02189</c:v>
                </c:pt>
                <c:pt idx="3123">
                  <c:v>2.0228999999999999</c:v>
                </c:pt>
                <c:pt idx="3124">
                  <c:v>2.0239099999999999</c:v>
                </c:pt>
                <c:pt idx="3125">
                  <c:v>2.02502</c:v>
                </c:pt>
                <c:pt idx="3126">
                  <c:v>2.02603</c:v>
                </c:pt>
                <c:pt idx="3127">
                  <c:v>2.0269300000000001</c:v>
                </c:pt>
                <c:pt idx="3128">
                  <c:v>2.0279400000000001</c:v>
                </c:pt>
                <c:pt idx="3129">
                  <c:v>2.0288499999999998</c:v>
                </c:pt>
                <c:pt idx="3130">
                  <c:v>2.02976</c:v>
                </c:pt>
                <c:pt idx="3131">
                  <c:v>2.0306700000000002</c:v>
                </c:pt>
                <c:pt idx="3132">
                  <c:v>2.0316700000000001</c:v>
                </c:pt>
                <c:pt idx="3133">
                  <c:v>2.0325799999999998</c:v>
                </c:pt>
                <c:pt idx="3134">
                  <c:v>2.0335899999999998</c:v>
                </c:pt>
                <c:pt idx="3135">
                  <c:v>2.0346000000000002</c:v>
                </c:pt>
                <c:pt idx="3136">
                  <c:v>2.0355099999999999</c:v>
                </c:pt>
                <c:pt idx="3137">
                  <c:v>2.0365199999999999</c:v>
                </c:pt>
                <c:pt idx="3138">
                  <c:v>2.0375200000000002</c:v>
                </c:pt>
                <c:pt idx="3139">
                  <c:v>2.03843</c:v>
                </c:pt>
                <c:pt idx="3140">
                  <c:v>2.0393400000000002</c:v>
                </c:pt>
                <c:pt idx="3141">
                  <c:v>2.0403500000000001</c:v>
                </c:pt>
                <c:pt idx="3142">
                  <c:v>2.0413600000000001</c:v>
                </c:pt>
                <c:pt idx="3143">
                  <c:v>2.0422699999999998</c:v>
                </c:pt>
                <c:pt idx="3144">
                  <c:v>2.0433699999999999</c:v>
                </c:pt>
                <c:pt idx="3145">
                  <c:v>2.0442800000000001</c:v>
                </c:pt>
                <c:pt idx="3146">
                  <c:v>2.0452900000000001</c:v>
                </c:pt>
                <c:pt idx="3147">
                  <c:v>2.0461</c:v>
                </c:pt>
                <c:pt idx="3148">
                  <c:v>2.0470100000000002</c:v>
                </c:pt>
                <c:pt idx="3149">
                  <c:v>2.0479099999999999</c:v>
                </c:pt>
                <c:pt idx="3150">
                  <c:v>2.0488200000000001</c:v>
                </c:pt>
                <c:pt idx="3151">
                  <c:v>2.0497299999999998</c:v>
                </c:pt>
                <c:pt idx="3152">
                  <c:v>2.0507399999999998</c:v>
                </c:pt>
                <c:pt idx="3153">
                  <c:v>2.05185</c:v>
                </c:pt>
                <c:pt idx="3154">
                  <c:v>2.0529600000000001</c:v>
                </c:pt>
                <c:pt idx="3155">
                  <c:v>2.0539700000000001</c:v>
                </c:pt>
                <c:pt idx="3156">
                  <c:v>2.0548700000000002</c:v>
                </c:pt>
                <c:pt idx="3157">
                  <c:v>2.0557799999999999</c:v>
                </c:pt>
                <c:pt idx="3158">
                  <c:v>2.0566900000000001</c:v>
                </c:pt>
                <c:pt idx="3159">
                  <c:v>2.0577000000000001</c:v>
                </c:pt>
                <c:pt idx="3160">
                  <c:v>2.05871</c:v>
                </c:pt>
                <c:pt idx="3161">
                  <c:v>2.05972</c:v>
                </c:pt>
                <c:pt idx="3162">
                  <c:v>2.0606200000000001</c:v>
                </c:pt>
                <c:pt idx="3163">
                  <c:v>2.0615299999999999</c:v>
                </c:pt>
                <c:pt idx="3164">
                  <c:v>2.0624400000000001</c:v>
                </c:pt>
                <c:pt idx="3165">
                  <c:v>2.06325</c:v>
                </c:pt>
                <c:pt idx="3166">
                  <c:v>2.0641500000000002</c:v>
                </c:pt>
                <c:pt idx="3167">
                  <c:v>2.0651600000000001</c:v>
                </c:pt>
                <c:pt idx="3168">
                  <c:v>2.0660699999999999</c:v>
                </c:pt>
                <c:pt idx="3169">
                  <c:v>2.06718</c:v>
                </c:pt>
                <c:pt idx="3170">
                  <c:v>2.0680900000000002</c:v>
                </c:pt>
                <c:pt idx="3171">
                  <c:v>2.0691000000000002</c:v>
                </c:pt>
                <c:pt idx="3172">
                  <c:v>2.0699999999999998</c:v>
                </c:pt>
                <c:pt idx="3173">
                  <c:v>2.07091</c:v>
                </c:pt>
                <c:pt idx="3174">
                  <c:v>2.0718200000000002</c:v>
                </c:pt>
                <c:pt idx="3175">
                  <c:v>2.0726300000000002</c:v>
                </c:pt>
                <c:pt idx="3176">
                  <c:v>2.0735299999999999</c:v>
                </c:pt>
                <c:pt idx="3177">
                  <c:v>2.0744400000000001</c:v>
                </c:pt>
                <c:pt idx="3178">
                  <c:v>2.0755499999999998</c:v>
                </c:pt>
                <c:pt idx="3179">
                  <c:v>2.0765600000000002</c:v>
                </c:pt>
                <c:pt idx="3180">
                  <c:v>2.0774699999999999</c:v>
                </c:pt>
                <c:pt idx="3181">
                  <c:v>2.0783800000000001</c:v>
                </c:pt>
                <c:pt idx="3182">
                  <c:v>2.0792799999999998</c:v>
                </c:pt>
                <c:pt idx="3183">
                  <c:v>2.08019</c:v>
                </c:pt>
                <c:pt idx="3184">
                  <c:v>2.0813000000000001</c:v>
                </c:pt>
                <c:pt idx="3185">
                  <c:v>2.0823100000000001</c:v>
                </c:pt>
                <c:pt idx="3186">
                  <c:v>2.0832199999999998</c:v>
                </c:pt>
                <c:pt idx="3187">
                  <c:v>2.08413</c:v>
                </c:pt>
                <c:pt idx="3188">
                  <c:v>2.0851299999999999</c:v>
                </c:pt>
                <c:pt idx="3189">
                  <c:v>2.0860400000000001</c:v>
                </c:pt>
                <c:pt idx="3190">
                  <c:v>2.0870500000000001</c:v>
                </c:pt>
                <c:pt idx="3191">
                  <c:v>2.0879599999999998</c:v>
                </c:pt>
                <c:pt idx="3192">
                  <c:v>2.08887</c:v>
                </c:pt>
                <c:pt idx="3193">
                  <c:v>2.0897700000000001</c:v>
                </c:pt>
                <c:pt idx="3194">
                  <c:v>2.0907800000000001</c:v>
                </c:pt>
                <c:pt idx="3195">
                  <c:v>2.0918899999999998</c:v>
                </c:pt>
                <c:pt idx="3196">
                  <c:v>2.0928</c:v>
                </c:pt>
                <c:pt idx="3197">
                  <c:v>2.0938099999999999</c:v>
                </c:pt>
                <c:pt idx="3198">
                  <c:v>2.0948199999999999</c:v>
                </c:pt>
                <c:pt idx="3199">
                  <c:v>2.09572</c:v>
                </c:pt>
                <c:pt idx="3200">
                  <c:v>2.09673</c:v>
                </c:pt>
                <c:pt idx="3201">
                  <c:v>2.0976400000000002</c:v>
                </c:pt>
                <c:pt idx="3202">
                  <c:v>2.0986500000000001</c:v>
                </c:pt>
                <c:pt idx="3203">
                  <c:v>2.0996600000000001</c:v>
                </c:pt>
                <c:pt idx="3204">
                  <c:v>2.10067</c:v>
                </c:pt>
                <c:pt idx="3205">
                  <c:v>2.1015799999999998</c:v>
                </c:pt>
                <c:pt idx="3206">
                  <c:v>2.1025800000000001</c:v>
                </c:pt>
                <c:pt idx="3207">
                  <c:v>2.1035900000000001</c:v>
                </c:pt>
                <c:pt idx="3208">
                  <c:v>2.1046</c:v>
                </c:pt>
                <c:pt idx="3209">
                  <c:v>2.10561</c:v>
                </c:pt>
                <c:pt idx="3210">
                  <c:v>2.1066199999999999</c:v>
                </c:pt>
                <c:pt idx="3211">
                  <c:v>2.1076299999999999</c:v>
                </c:pt>
                <c:pt idx="3212">
                  <c:v>2.1085400000000001</c:v>
                </c:pt>
                <c:pt idx="3213">
                  <c:v>2.1094400000000002</c:v>
                </c:pt>
                <c:pt idx="3214">
                  <c:v>2.1102500000000002</c:v>
                </c:pt>
                <c:pt idx="3215">
                  <c:v>2.1109599999999999</c:v>
                </c:pt>
                <c:pt idx="3216">
                  <c:v>2.1118600000000001</c:v>
                </c:pt>
                <c:pt idx="3217">
                  <c:v>2.11267</c:v>
                </c:pt>
                <c:pt idx="3218">
                  <c:v>2.1135799999999998</c:v>
                </c:pt>
                <c:pt idx="3219">
                  <c:v>2.1145900000000002</c:v>
                </c:pt>
                <c:pt idx="3220">
                  <c:v>2.1154899999999999</c:v>
                </c:pt>
                <c:pt idx="3221">
                  <c:v>2.1164999999999998</c:v>
                </c:pt>
                <c:pt idx="3222">
                  <c:v>2.11741</c:v>
                </c:pt>
                <c:pt idx="3223">
                  <c:v>2.11842</c:v>
                </c:pt>
                <c:pt idx="3224">
                  <c:v>2.1193300000000002</c:v>
                </c:pt>
                <c:pt idx="3225">
                  <c:v>2.1202399999999999</c:v>
                </c:pt>
                <c:pt idx="3226">
                  <c:v>2.12114</c:v>
                </c:pt>
                <c:pt idx="3227">
                  <c:v>2.1220500000000002</c:v>
                </c:pt>
                <c:pt idx="3228">
                  <c:v>2.1230600000000002</c:v>
                </c:pt>
                <c:pt idx="3229">
                  <c:v>2.1240700000000001</c:v>
                </c:pt>
                <c:pt idx="3230">
                  <c:v>2.1250800000000001</c:v>
                </c:pt>
                <c:pt idx="3231">
                  <c:v>2.12609</c:v>
                </c:pt>
                <c:pt idx="3232">
                  <c:v>2.1270899999999999</c:v>
                </c:pt>
                <c:pt idx="3233">
                  <c:v>2.1280999999999999</c:v>
                </c:pt>
                <c:pt idx="3234">
                  <c:v>2.1290100000000001</c:v>
                </c:pt>
                <c:pt idx="3235">
                  <c:v>2.13002</c:v>
                </c:pt>
                <c:pt idx="3236">
                  <c:v>2.13103</c:v>
                </c:pt>
                <c:pt idx="3237">
                  <c:v>2.1320399999999999</c:v>
                </c:pt>
                <c:pt idx="3238">
                  <c:v>2.1330499999999999</c:v>
                </c:pt>
                <c:pt idx="3239">
                  <c:v>2.13395</c:v>
                </c:pt>
                <c:pt idx="3240">
                  <c:v>2.13496</c:v>
                </c:pt>
                <c:pt idx="3241">
                  <c:v>2.1358700000000002</c:v>
                </c:pt>
                <c:pt idx="3242">
                  <c:v>2.1368800000000001</c:v>
                </c:pt>
                <c:pt idx="3243">
                  <c:v>2.1378900000000001</c:v>
                </c:pt>
                <c:pt idx="3244">
                  <c:v>2.1389</c:v>
                </c:pt>
                <c:pt idx="3245">
                  <c:v>2.1398999999999999</c:v>
                </c:pt>
                <c:pt idx="3246">
                  <c:v>2.1408100000000001</c:v>
                </c:pt>
                <c:pt idx="3247">
                  <c:v>2.1417199999999998</c:v>
                </c:pt>
                <c:pt idx="3248">
                  <c:v>2.1425299999999998</c:v>
                </c:pt>
                <c:pt idx="3249">
                  <c:v>2.1433300000000002</c:v>
                </c:pt>
                <c:pt idx="3250">
                  <c:v>2.1442399999999999</c:v>
                </c:pt>
                <c:pt idx="3251">
                  <c:v>2.1452499999999999</c:v>
                </c:pt>
                <c:pt idx="3252">
                  <c:v>2.1462599999999998</c:v>
                </c:pt>
                <c:pt idx="3253">
                  <c:v>2.1472699999999998</c:v>
                </c:pt>
                <c:pt idx="3254">
                  <c:v>2.14818</c:v>
                </c:pt>
                <c:pt idx="3255">
                  <c:v>2.1490800000000001</c:v>
                </c:pt>
                <c:pt idx="3256">
                  <c:v>2.1499899999999998</c:v>
                </c:pt>
                <c:pt idx="3257">
                  <c:v>2.1509999999999998</c:v>
                </c:pt>
                <c:pt idx="3258">
                  <c:v>2.15211</c:v>
                </c:pt>
                <c:pt idx="3259">
                  <c:v>2.1531199999999999</c:v>
                </c:pt>
                <c:pt idx="3260">
                  <c:v>2.1540300000000001</c:v>
                </c:pt>
                <c:pt idx="3261">
                  <c:v>2.1550400000000001</c:v>
                </c:pt>
                <c:pt idx="3262">
                  <c:v>2.15604</c:v>
                </c:pt>
                <c:pt idx="3263">
                  <c:v>2.1569500000000001</c:v>
                </c:pt>
                <c:pt idx="3264">
                  <c:v>2.1579600000000001</c:v>
                </c:pt>
                <c:pt idx="3265">
                  <c:v>2.1588699999999998</c:v>
                </c:pt>
                <c:pt idx="3266">
                  <c:v>2.15978</c:v>
                </c:pt>
                <c:pt idx="3267">
                  <c:v>2.1606800000000002</c:v>
                </c:pt>
                <c:pt idx="3268">
                  <c:v>2.1616900000000001</c:v>
                </c:pt>
                <c:pt idx="3269">
                  <c:v>2.1625999999999999</c:v>
                </c:pt>
                <c:pt idx="3270">
                  <c:v>2.1636099999999998</c:v>
                </c:pt>
                <c:pt idx="3271">
                  <c:v>2.16452</c:v>
                </c:pt>
                <c:pt idx="3272">
                  <c:v>2.1654200000000001</c:v>
                </c:pt>
                <c:pt idx="3273">
                  <c:v>2.1663299999999999</c:v>
                </c:pt>
                <c:pt idx="3274">
                  <c:v>2.1673399999999998</c:v>
                </c:pt>
                <c:pt idx="3275">
                  <c:v>2.1683500000000002</c:v>
                </c:pt>
                <c:pt idx="3276">
                  <c:v>2.16926</c:v>
                </c:pt>
                <c:pt idx="3277">
                  <c:v>2.1701700000000002</c:v>
                </c:pt>
                <c:pt idx="3278">
                  <c:v>2.17117</c:v>
                </c:pt>
                <c:pt idx="3279">
                  <c:v>2.17218</c:v>
                </c:pt>
                <c:pt idx="3280">
                  <c:v>2.17319</c:v>
                </c:pt>
                <c:pt idx="3281">
                  <c:v>2.1741999999999999</c:v>
                </c:pt>
                <c:pt idx="3282">
                  <c:v>2.1751100000000001</c:v>
                </c:pt>
                <c:pt idx="3283">
                  <c:v>2.17591</c:v>
                </c:pt>
                <c:pt idx="3284">
                  <c:v>2.17672</c:v>
                </c:pt>
                <c:pt idx="3285">
                  <c:v>2.1776300000000002</c:v>
                </c:pt>
                <c:pt idx="3286">
                  <c:v>2.1785399999999999</c:v>
                </c:pt>
                <c:pt idx="3287">
                  <c:v>2.1795499999999999</c:v>
                </c:pt>
                <c:pt idx="3288">
                  <c:v>2.1805500000000002</c:v>
                </c:pt>
                <c:pt idx="3289">
                  <c:v>2.1815600000000002</c:v>
                </c:pt>
                <c:pt idx="3290">
                  <c:v>2.1825700000000001</c:v>
                </c:pt>
                <c:pt idx="3291">
                  <c:v>2.1835800000000001</c:v>
                </c:pt>
                <c:pt idx="3292">
                  <c:v>2.18459</c:v>
                </c:pt>
                <c:pt idx="3293">
                  <c:v>2.1856</c:v>
                </c:pt>
                <c:pt idx="3294">
                  <c:v>2.1865100000000002</c:v>
                </c:pt>
                <c:pt idx="3295">
                  <c:v>2.1875100000000001</c:v>
                </c:pt>
                <c:pt idx="3296">
                  <c:v>2.1884199999999998</c:v>
                </c:pt>
                <c:pt idx="3297">
                  <c:v>2.18953</c:v>
                </c:pt>
                <c:pt idx="3298">
                  <c:v>2.1906400000000001</c:v>
                </c:pt>
                <c:pt idx="3299">
                  <c:v>2.1917499999999999</c:v>
                </c:pt>
                <c:pt idx="3300">
                  <c:v>2.19286</c:v>
                </c:pt>
                <c:pt idx="3301">
                  <c:v>2.1939700000000002</c:v>
                </c:pt>
                <c:pt idx="3302">
                  <c:v>2.1949800000000002</c:v>
                </c:pt>
                <c:pt idx="3303">
                  <c:v>2.1958899999999999</c:v>
                </c:pt>
                <c:pt idx="3304">
                  <c:v>2.1968999999999999</c:v>
                </c:pt>
                <c:pt idx="3305">
                  <c:v>2.1978</c:v>
                </c:pt>
                <c:pt idx="3306">
                  <c:v>2.1987100000000002</c:v>
                </c:pt>
                <c:pt idx="3307">
                  <c:v>2.1996199999999999</c:v>
                </c:pt>
                <c:pt idx="3308">
                  <c:v>2.2004299999999999</c:v>
                </c:pt>
                <c:pt idx="3309">
                  <c:v>2.2014300000000002</c:v>
                </c:pt>
                <c:pt idx="3310">
                  <c:v>2.2024400000000002</c:v>
                </c:pt>
                <c:pt idx="3311">
                  <c:v>2.2034500000000001</c:v>
                </c:pt>
                <c:pt idx="3312">
                  <c:v>2.2044600000000001</c:v>
                </c:pt>
                <c:pt idx="3313">
                  <c:v>2.20547</c:v>
                </c:pt>
                <c:pt idx="3314">
                  <c:v>2.2063799999999998</c:v>
                </c:pt>
                <c:pt idx="3315">
                  <c:v>2.2071800000000001</c:v>
                </c:pt>
                <c:pt idx="3316">
                  <c:v>2.2080899999999999</c:v>
                </c:pt>
                <c:pt idx="3317">
                  <c:v>2.2088999999999999</c:v>
                </c:pt>
                <c:pt idx="3318">
                  <c:v>2.2098100000000001</c:v>
                </c:pt>
                <c:pt idx="3319">
                  <c:v>2.21061</c:v>
                </c:pt>
                <c:pt idx="3320">
                  <c:v>2.2115200000000002</c:v>
                </c:pt>
                <c:pt idx="3321">
                  <c:v>2.2124299999999999</c:v>
                </c:pt>
                <c:pt idx="3322">
                  <c:v>2.2134399999999999</c:v>
                </c:pt>
                <c:pt idx="3323">
                  <c:v>2.2144499999999998</c:v>
                </c:pt>
                <c:pt idx="3324">
                  <c:v>2.21556</c:v>
                </c:pt>
                <c:pt idx="3325">
                  <c:v>2.2165599999999999</c:v>
                </c:pt>
                <c:pt idx="3326">
                  <c:v>2.2175699999999998</c:v>
                </c:pt>
                <c:pt idx="3327">
                  <c:v>2.21868</c:v>
                </c:pt>
                <c:pt idx="3328">
                  <c:v>2.2196899999999999</c:v>
                </c:pt>
                <c:pt idx="3329">
                  <c:v>2.2208000000000001</c:v>
                </c:pt>
                <c:pt idx="3330">
                  <c:v>2.2217099999999999</c:v>
                </c:pt>
                <c:pt idx="3331">
                  <c:v>2.2227199999999998</c:v>
                </c:pt>
                <c:pt idx="3332">
                  <c:v>2.2236199999999999</c:v>
                </c:pt>
                <c:pt idx="3333">
                  <c:v>2.2246299999999999</c:v>
                </c:pt>
                <c:pt idx="3334">
                  <c:v>2.2256399999999998</c:v>
                </c:pt>
                <c:pt idx="3335">
                  <c:v>2.2266499999999998</c:v>
                </c:pt>
                <c:pt idx="3336">
                  <c:v>2.2276600000000002</c:v>
                </c:pt>
                <c:pt idx="3337">
                  <c:v>2.2286700000000002</c:v>
                </c:pt>
                <c:pt idx="3338">
                  <c:v>2.2295799999999999</c:v>
                </c:pt>
                <c:pt idx="3339">
                  <c:v>2.23048</c:v>
                </c:pt>
                <c:pt idx="3340">
                  <c:v>2.2313900000000002</c:v>
                </c:pt>
                <c:pt idx="3341">
                  <c:v>2.2324000000000002</c:v>
                </c:pt>
                <c:pt idx="3342">
                  <c:v>2.2333099999999999</c:v>
                </c:pt>
                <c:pt idx="3343">
                  <c:v>2.2342200000000001</c:v>
                </c:pt>
                <c:pt idx="3344">
                  <c:v>2.23522</c:v>
                </c:pt>
                <c:pt idx="3345">
                  <c:v>2.2363300000000002</c:v>
                </c:pt>
                <c:pt idx="3346">
                  <c:v>2.2374399999999999</c:v>
                </c:pt>
                <c:pt idx="3347">
                  <c:v>2.23855</c:v>
                </c:pt>
                <c:pt idx="3348">
                  <c:v>2.2396600000000002</c:v>
                </c:pt>
                <c:pt idx="3349">
                  <c:v>2.2407699999999999</c:v>
                </c:pt>
                <c:pt idx="3350">
                  <c:v>2.2417799999999999</c:v>
                </c:pt>
                <c:pt idx="3351">
                  <c:v>2.2426900000000001</c:v>
                </c:pt>
                <c:pt idx="3352">
                  <c:v>2.2435999999999998</c:v>
                </c:pt>
                <c:pt idx="3353">
                  <c:v>2.2444999999999999</c:v>
                </c:pt>
                <c:pt idx="3354">
                  <c:v>2.2454100000000001</c:v>
                </c:pt>
                <c:pt idx="3355">
                  <c:v>2.2463199999999999</c:v>
                </c:pt>
                <c:pt idx="3356">
                  <c:v>2.2473299999999998</c:v>
                </c:pt>
                <c:pt idx="3357">
                  <c:v>2.24824</c:v>
                </c:pt>
                <c:pt idx="3358">
                  <c:v>2.2491400000000001</c:v>
                </c:pt>
                <c:pt idx="3359">
                  <c:v>2.2501500000000001</c:v>
                </c:pt>
                <c:pt idx="3360">
                  <c:v>2.2510599999999998</c:v>
                </c:pt>
                <c:pt idx="3361">
                  <c:v>2.25197</c:v>
                </c:pt>
                <c:pt idx="3362">
                  <c:v>2.2528800000000002</c:v>
                </c:pt>
                <c:pt idx="3363">
                  <c:v>2.2538900000000002</c:v>
                </c:pt>
                <c:pt idx="3364">
                  <c:v>2.2547899999999998</c:v>
                </c:pt>
                <c:pt idx="3365">
                  <c:v>2.2557</c:v>
                </c:pt>
                <c:pt idx="3366">
                  <c:v>2.2566099999999998</c:v>
                </c:pt>
                <c:pt idx="3367">
                  <c:v>2.25752</c:v>
                </c:pt>
                <c:pt idx="3368">
                  <c:v>2.2585299999999999</c:v>
                </c:pt>
                <c:pt idx="3369">
                  <c:v>2.25943</c:v>
                </c:pt>
                <c:pt idx="3370">
                  <c:v>2.2603399999999998</c:v>
                </c:pt>
                <c:pt idx="3371">
                  <c:v>2.2611500000000002</c:v>
                </c:pt>
                <c:pt idx="3372">
                  <c:v>2.2619500000000001</c:v>
                </c:pt>
                <c:pt idx="3373">
                  <c:v>2.2629600000000001</c:v>
                </c:pt>
                <c:pt idx="3374">
                  <c:v>2.26397</c:v>
                </c:pt>
                <c:pt idx="3375">
                  <c:v>2.2650800000000002</c:v>
                </c:pt>
                <c:pt idx="3376">
                  <c:v>2.2661899999999999</c:v>
                </c:pt>
                <c:pt idx="3377">
                  <c:v>2.2673000000000001</c:v>
                </c:pt>
                <c:pt idx="3378">
                  <c:v>2.26831</c:v>
                </c:pt>
                <c:pt idx="3379">
                  <c:v>2.26932</c:v>
                </c:pt>
                <c:pt idx="3380">
                  <c:v>2.2705299999999999</c:v>
                </c:pt>
                <c:pt idx="3381">
                  <c:v>2.2716400000000001</c:v>
                </c:pt>
                <c:pt idx="3382">
                  <c:v>2.2726500000000001</c:v>
                </c:pt>
                <c:pt idx="3383">
                  <c:v>2.27366</c:v>
                </c:pt>
                <c:pt idx="3384">
                  <c:v>2.2745600000000001</c:v>
                </c:pt>
                <c:pt idx="3385">
                  <c:v>2.2754699999999999</c:v>
                </c:pt>
                <c:pt idx="3386">
                  <c:v>2.2764799999999998</c:v>
                </c:pt>
                <c:pt idx="3387">
                  <c:v>2.2774899999999998</c:v>
                </c:pt>
                <c:pt idx="3388">
                  <c:v>2.2786</c:v>
                </c:pt>
                <c:pt idx="3389">
                  <c:v>2.2795100000000001</c:v>
                </c:pt>
                <c:pt idx="3390">
                  <c:v>2.28051</c:v>
                </c:pt>
                <c:pt idx="3391">
                  <c:v>2.2814199999999998</c:v>
                </c:pt>
                <c:pt idx="3392">
                  <c:v>2.28233</c:v>
                </c:pt>
                <c:pt idx="3393">
                  <c:v>2.2832400000000002</c:v>
                </c:pt>
                <c:pt idx="3394">
                  <c:v>2.2841499999999999</c:v>
                </c:pt>
                <c:pt idx="3395">
                  <c:v>2.28505</c:v>
                </c:pt>
                <c:pt idx="3396">
                  <c:v>2.28606</c:v>
                </c:pt>
                <c:pt idx="3397">
                  <c:v>2.2870699999999999</c:v>
                </c:pt>
                <c:pt idx="3398">
                  <c:v>2.2881800000000001</c:v>
                </c:pt>
                <c:pt idx="3399">
                  <c:v>2.2891900000000001</c:v>
                </c:pt>
                <c:pt idx="3400">
                  <c:v>2.2902999999999998</c:v>
                </c:pt>
                <c:pt idx="3401">
                  <c:v>2.2913100000000002</c:v>
                </c:pt>
                <c:pt idx="3402">
                  <c:v>2.2923200000000001</c:v>
                </c:pt>
                <c:pt idx="3403">
                  <c:v>2.2932199999999998</c:v>
                </c:pt>
                <c:pt idx="3404">
                  <c:v>2.29413</c:v>
                </c:pt>
                <c:pt idx="3405">
                  <c:v>2.2950400000000002</c:v>
                </c:pt>
                <c:pt idx="3406">
                  <c:v>2.2960500000000001</c:v>
                </c:pt>
                <c:pt idx="3407">
                  <c:v>2.2969599999999999</c:v>
                </c:pt>
                <c:pt idx="3408">
                  <c:v>2.29786</c:v>
                </c:pt>
                <c:pt idx="3409">
                  <c:v>2.2987700000000002</c:v>
                </c:pt>
                <c:pt idx="3410">
                  <c:v>2.2996799999999999</c:v>
                </c:pt>
                <c:pt idx="3411">
                  <c:v>2.3005900000000001</c:v>
                </c:pt>
                <c:pt idx="3412">
                  <c:v>2.3016000000000001</c:v>
                </c:pt>
                <c:pt idx="3413">
                  <c:v>2.3026</c:v>
                </c:pt>
                <c:pt idx="3414">
                  <c:v>2.3036099999999999</c:v>
                </c:pt>
                <c:pt idx="3415">
                  <c:v>2.3047200000000001</c:v>
                </c:pt>
                <c:pt idx="3416">
                  <c:v>2.3058299999999998</c:v>
                </c:pt>
                <c:pt idx="3417">
                  <c:v>2.30694</c:v>
                </c:pt>
                <c:pt idx="3418">
                  <c:v>2.3079499999999999</c:v>
                </c:pt>
                <c:pt idx="3419">
                  <c:v>2.3090600000000001</c:v>
                </c:pt>
                <c:pt idx="3420">
                  <c:v>2.3099699999999999</c:v>
                </c:pt>
                <c:pt idx="3421">
                  <c:v>2.31088</c:v>
                </c:pt>
                <c:pt idx="3422">
                  <c:v>2.3117800000000002</c:v>
                </c:pt>
                <c:pt idx="3423">
                  <c:v>2.3126899999999999</c:v>
                </c:pt>
                <c:pt idx="3424">
                  <c:v>2.3136000000000001</c:v>
                </c:pt>
                <c:pt idx="3425">
                  <c:v>2.3146100000000001</c:v>
                </c:pt>
                <c:pt idx="3426">
                  <c:v>2.31562</c:v>
                </c:pt>
                <c:pt idx="3427">
                  <c:v>2.3166199999999999</c:v>
                </c:pt>
                <c:pt idx="3428">
                  <c:v>2.3176299999999999</c:v>
                </c:pt>
                <c:pt idx="3429">
                  <c:v>2.3186399999999998</c:v>
                </c:pt>
                <c:pt idx="3430">
                  <c:v>2.3196500000000002</c:v>
                </c:pt>
                <c:pt idx="3431">
                  <c:v>2.32056</c:v>
                </c:pt>
                <c:pt idx="3432">
                  <c:v>2.3215699999999999</c:v>
                </c:pt>
                <c:pt idx="3433">
                  <c:v>2.3225799999999999</c:v>
                </c:pt>
                <c:pt idx="3434">
                  <c:v>2.32348</c:v>
                </c:pt>
                <c:pt idx="3435">
                  <c:v>2.3244899999999999</c:v>
                </c:pt>
                <c:pt idx="3436">
                  <c:v>2.3254000000000001</c:v>
                </c:pt>
                <c:pt idx="3437">
                  <c:v>2.3263099999999999</c:v>
                </c:pt>
                <c:pt idx="3438">
                  <c:v>2.3273199999999998</c:v>
                </c:pt>
                <c:pt idx="3439">
                  <c:v>2.32822</c:v>
                </c:pt>
                <c:pt idx="3440">
                  <c:v>2.3291300000000001</c:v>
                </c:pt>
                <c:pt idx="3441">
                  <c:v>2.3300399999999999</c:v>
                </c:pt>
                <c:pt idx="3442">
                  <c:v>2.3310499999999998</c:v>
                </c:pt>
                <c:pt idx="3443">
                  <c:v>2.33196</c:v>
                </c:pt>
                <c:pt idx="3444">
                  <c:v>2.33297</c:v>
                </c:pt>
                <c:pt idx="3445">
                  <c:v>2.3339699999999999</c:v>
                </c:pt>
                <c:pt idx="3446">
                  <c:v>2.3349799999999998</c:v>
                </c:pt>
                <c:pt idx="3447">
                  <c:v>2.3359899999999998</c:v>
                </c:pt>
                <c:pt idx="3448">
                  <c:v>2.3371</c:v>
                </c:pt>
                <c:pt idx="3449">
                  <c:v>2.3382100000000001</c:v>
                </c:pt>
                <c:pt idx="3450">
                  <c:v>2.3393199999999998</c:v>
                </c:pt>
                <c:pt idx="3451">
                  <c:v>2.34043</c:v>
                </c:pt>
                <c:pt idx="3452">
                  <c:v>2.3413400000000002</c:v>
                </c:pt>
                <c:pt idx="3453">
                  <c:v>2.3422499999999999</c:v>
                </c:pt>
                <c:pt idx="3454">
                  <c:v>2.3430499999999999</c:v>
                </c:pt>
                <c:pt idx="3455">
                  <c:v>2.34396</c:v>
                </c:pt>
                <c:pt idx="3456">
                  <c:v>2.3448699999999998</c:v>
                </c:pt>
                <c:pt idx="3457">
                  <c:v>2.34578</c:v>
                </c:pt>
                <c:pt idx="3458">
                  <c:v>2.3467799999999999</c:v>
                </c:pt>
                <c:pt idx="3459">
                  <c:v>2.3476900000000001</c:v>
                </c:pt>
                <c:pt idx="3460">
                  <c:v>2.3485999999999998</c:v>
                </c:pt>
                <c:pt idx="3461">
                  <c:v>2.34951</c:v>
                </c:pt>
                <c:pt idx="3462">
                  <c:v>2.3504200000000002</c:v>
                </c:pt>
                <c:pt idx="3463">
                  <c:v>2.3513199999999999</c:v>
                </c:pt>
                <c:pt idx="3464">
                  <c:v>2.3523299999999998</c:v>
                </c:pt>
                <c:pt idx="3465">
                  <c:v>2.35324</c:v>
                </c:pt>
                <c:pt idx="3466">
                  <c:v>2.3541500000000002</c:v>
                </c:pt>
                <c:pt idx="3467">
                  <c:v>2.3551600000000001</c:v>
                </c:pt>
                <c:pt idx="3468">
                  <c:v>2.35616</c:v>
                </c:pt>
                <c:pt idx="3469">
                  <c:v>2.3572700000000002</c:v>
                </c:pt>
                <c:pt idx="3470">
                  <c:v>2.3582800000000002</c:v>
                </c:pt>
                <c:pt idx="3471">
                  <c:v>2.3593899999999999</c:v>
                </c:pt>
                <c:pt idx="3472">
                  <c:v>2.3603000000000001</c:v>
                </c:pt>
                <c:pt idx="3473">
                  <c:v>2.36131</c:v>
                </c:pt>
                <c:pt idx="3474">
                  <c:v>2.3622200000000002</c:v>
                </c:pt>
                <c:pt idx="3475">
                  <c:v>2.3632300000000002</c:v>
                </c:pt>
                <c:pt idx="3476">
                  <c:v>2.3641299999999998</c:v>
                </c:pt>
                <c:pt idx="3477">
                  <c:v>2.3651399999999998</c:v>
                </c:pt>
                <c:pt idx="3478">
                  <c:v>2.3661500000000002</c:v>
                </c:pt>
                <c:pt idx="3479">
                  <c:v>2.3672599999999999</c:v>
                </c:pt>
                <c:pt idx="3480">
                  <c:v>2.3682699999999999</c:v>
                </c:pt>
                <c:pt idx="3481">
                  <c:v>2.36938</c:v>
                </c:pt>
                <c:pt idx="3482">
                  <c:v>2.3704900000000002</c:v>
                </c:pt>
                <c:pt idx="3483">
                  <c:v>2.3715000000000002</c:v>
                </c:pt>
                <c:pt idx="3484">
                  <c:v>2.3725100000000001</c:v>
                </c:pt>
                <c:pt idx="3485">
                  <c:v>2.37351</c:v>
                </c:pt>
                <c:pt idx="3486">
                  <c:v>2.37452</c:v>
                </c:pt>
                <c:pt idx="3487">
                  <c:v>2.3754300000000002</c:v>
                </c:pt>
                <c:pt idx="3488">
                  <c:v>2.3764400000000001</c:v>
                </c:pt>
                <c:pt idx="3489">
                  <c:v>2.3774500000000001</c:v>
                </c:pt>
                <c:pt idx="3490">
                  <c:v>2.37846</c:v>
                </c:pt>
                <c:pt idx="3491">
                  <c:v>2.37947</c:v>
                </c:pt>
                <c:pt idx="3492">
                  <c:v>2.3804699999999999</c:v>
                </c:pt>
                <c:pt idx="3493">
                  <c:v>2.3814799999999998</c:v>
                </c:pt>
                <c:pt idx="3494">
                  <c:v>2.38239</c:v>
                </c:pt>
                <c:pt idx="3495">
                  <c:v>2.3833000000000002</c:v>
                </c:pt>
                <c:pt idx="3496">
                  <c:v>2.3842099999999999</c:v>
                </c:pt>
                <c:pt idx="3497">
                  <c:v>2.3852099999999998</c:v>
                </c:pt>
                <c:pt idx="3498">
                  <c:v>2.3862199999999998</c:v>
                </c:pt>
                <c:pt idx="3499">
                  <c:v>2.3872300000000002</c:v>
                </c:pt>
                <c:pt idx="3500">
                  <c:v>2.3882400000000001</c:v>
                </c:pt>
                <c:pt idx="3501">
                  <c:v>2.3892500000000001</c:v>
                </c:pt>
                <c:pt idx="3502">
                  <c:v>2.3901599999999998</c:v>
                </c:pt>
                <c:pt idx="3503">
                  <c:v>2.3911699999999998</c:v>
                </c:pt>
                <c:pt idx="3504">
                  <c:v>2.3920699999999999</c:v>
                </c:pt>
                <c:pt idx="3505">
                  <c:v>2.3930799999999999</c:v>
                </c:pt>
                <c:pt idx="3506">
                  <c:v>2.3939900000000001</c:v>
                </c:pt>
                <c:pt idx="3507">
                  <c:v>2.3948999999999998</c:v>
                </c:pt>
                <c:pt idx="3508">
                  <c:v>2.39581</c:v>
                </c:pt>
                <c:pt idx="3509">
                  <c:v>2.3969200000000002</c:v>
                </c:pt>
                <c:pt idx="3510">
                  <c:v>2.3979200000000001</c:v>
                </c:pt>
                <c:pt idx="3511">
                  <c:v>2.39893</c:v>
                </c:pt>
                <c:pt idx="3512">
                  <c:v>2.39994</c:v>
                </c:pt>
                <c:pt idx="3513">
                  <c:v>2.4009499999999999</c:v>
                </c:pt>
                <c:pt idx="3514">
                  <c:v>2.4019599999999999</c:v>
                </c:pt>
                <c:pt idx="3515">
                  <c:v>2.4028700000000001</c:v>
                </c:pt>
                <c:pt idx="3516">
                  <c:v>2.4037700000000002</c:v>
                </c:pt>
                <c:pt idx="3517">
                  <c:v>2.4047800000000001</c:v>
                </c:pt>
                <c:pt idx="3518">
                  <c:v>2.4057900000000001</c:v>
                </c:pt>
                <c:pt idx="3519">
                  <c:v>2.4068999999999998</c:v>
                </c:pt>
                <c:pt idx="3520">
                  <c:v>2.40801</c:v>
                </c:pt>
                <c:pt idx="3521">
                  <c:v>2.4090199999999999</c:v>
                </c:pt>
                <c:pt idx="3522">
                  <c:v>2.4100299999999999</c:v>
                </c:pt>
                <c:pt idx="3523">
                  <c:v>2.4111400000000001</c:v>
                </c:pt>
                <c:pt idx="3524">
                  <c:v>2.4120499999999998</c:v>
                </c:pt>
                <c:pt idx="3525">
                  <c:v>2.4129499999999999</c:v>
                </c:pt>
                <c:pt idx="3526">
                  <c:v>2.4139599999999999</c:v>
                </c:pt>
                <c:pt idx="3527">
                  <c:v>2.4148700000000001</c:v>
                </c:pt>
                <c:pt idx="3528">
                  <c:v>2.41588</c:v>
                </c:pt>
                <c:pt idx="3529">
                  <c:v>2.4167900000000002</c:v>
                </c:pt>
                <c:pt idx="3530">
                  <c:v>2.4178000000000002</c:v>
                </c:pt>
                <c:pt idx="3531">
                  <c:v>2.4188999999999998</c:v>
                </c:pt>
                <c:pt idx="3532">
                  <c:v>2.4199099999999998</c:v>
                </c:pt>
                <c:pt idx="3533">
                  <c:v>2.4210199999999999</c:v>
                </c:pt>
                <c:pt idx="3534">
                  <c:v>2.4222299999999999</c:v>
                </c:pt>
                <c:pt idx="3535">
                  <c:v>2.4232399999999998</c:v>
                </c:pt>
                <c:pt idx="3536">
                  <c:v>2.4242499999999998</c:v>
                </c:pt>
                <c:pt idx="3537">
                  <c:v>2.42516</c:v>
                </c:pt>
                <c:pt idx="3538">
                  <c:v>2.42597</c:v>
                </c:pt>
                <c:pt idx="3539">
                  <c:v>2.4268700000000001</c:v>
                </c:pt>
                <c:pt idx="3540">
                  <c:v>2.42788</c:v>
                </c:pt>
                <c:pt idx="3541">
                  <c:v>2.42889</c:v>
                </c:pt>
                <c:pt idx="3542">
                  <c:v>2.4298999999999999</c:v>
                </c:pt>
                <c:pt idx="3543">
                  <c:v>2.4309099999999999</c:v>
                </c:pt>
                <c:pt idx="3544">
                  <c:v>2.4318200000000001</c:v>
                </c:pt>
                <c:pt idx="3545">
                  <c:v>2.4327200000000002</c:v>
                </c:pt>
                <c:pt idx="3546">
                  <c:v>2.43363</c:v>
                </c:pt>
                <c:pt idx="3547">
                  <c:v>2.4345400000000001</c:v>
                </c:pt>
                <c:pt idx="3548">
                  <c:v>2.4355500000000001</c:v>
                </c:pt>
                <c:pt idx="3549">
                  <c:v>2.4366599999999998</c:v>
                </c:pt>
                <c:pt idx="3550">
                  <c:v>2.4376699999999998</c:v>
                </c:pt>
                <c:pt idx="3551">
                  <c:v>2.4387799999999999</c:v>
                </c:pt>
                <c:pt idx="3552">
                  <c:v>2.4397799999999998</c:v>
                </c:pt>
                <c:pt idx="3553">
                  <c:v>2.4407899999999998</c:v>
                </c:pt>
                <c:pt idx="3554">
                  <c:v>2.4418000000000002</c:v>
                </c:pt>
                <c:pt idx="3555">
                  <c:v>2.4428100000000001</c:v>
                </c:pt>
                <c:pt idx="3556">
                  <c:v>2.4437199999999999</c:v>
                </c:pt>
                <c:pt idx="3557">
                  <c:v>2.4445199999999998</c:v>
                </c:pt>
                <c:pt idx="3558">
                  <c:v>2.4453299999999998</c:v>
                </c:pt>
                <c:pt idx="3559">
                  <c:v>2.44624</c:v>
                </c:pt>
                <c:pt idx="3560">
                  <c:v>2.4471500000000002</c:v>
                </c:pt>
                <c:pt idx="3561">
                  <c:v>2.4481600000000001</c:v>
                </c:pt>
                <c:pt idx="3562">
                  <c:v>2.44916</c:v>
                </c:pt>
                <c:pt idx="3563">
                  <c:v>2.4502700000000002</c:v>
                </c:pt>
                <c:pt idx="3564">
                  <c:v>2.4513799999999999</c:v>
                </c:pt>
                <c:pt idx="3565">
                  <c:v>2.4523899999999998</c:v>
                </c:pt>
                <c:pt idx="3566">
                  <c:v>2.4533999999999998</c:v>
                </c:pt>
                <c:pt idx="3567">
                  <c:v>2.4544100000000002</c:v>
                </c:pt>
                <c:pt idx="3568">
                  <c:v>2.4555199999999999</c:v>
                </c:pt>
                <c:pt idx="3569">
                  <c:v>2.4565299999999999</c:v>
                </c:pt>
                <c:pt idx="3570">
                  <c:v>2.4575399999999998</c:v>
                </c:pt>
                <c:pt idx="3571">
                  <c:v>2.4585499999999998</c:v>
                </c:pt>
                <c:pt idx="3572">
                  <c:v>2.4595500000000001</c:v>
                </c:pt>
                <c:pt idx="3573">
                  <c:v>2.4604599999999999</c:v>
                </c:pt>
                <c:pt idx="3574">
                  <c:v>2.4613700000000001</c:v>
                </c:pt>
                <c:pt idx="3575">
                  <c:v>2.46238</c:v>
                </c:pt>
                <c:pt idx="3576">
                  <c:v>2.46339</c:v>
                </c:pt>
                <c:pt idx="3577">
                  <c:v>2.4645000000000001</c:v>
                </c:pt>
                <c:pt idx="3578">
                  <c:v>2.4655100000000001</c:v>
                </c:pt>
                <c:pt idx="3579">
                  <c:v>2.4666100000000002</c:v>
                </c:pt>
                <c:pt idx="3580">
                  <c:v>2.4677199999999999</c:v>
                </c:pt>
                <c:pt idx="3581">
                  <c:v>2.4686300000000001</c:v>
                </c:pt>
                <c:pt idx="3582">
                  <c:v>2.4696400000000001</c:v>
                </c:pt>
                <c:pt idx="3583">
                  <c:v>2.4705499999999998</c:v>
                </c:pt>
                <c:pt idx="3584">
                  <c:v>2.4715600000000002</c:v>
                </c:pt>
                <c:pt idx="3585">
                  <c:v>2.4726699999999999</c:v>
                </c:pt>
                <c:pt idx="3586">
                  <c:v>2.4737800000000001</c:v>
                </c:pt>
                <c:pt idx="3587">
                  <c:v>2.4748899999999998</c:v>
                </c:pt>
                <c:pt idx="3588">
                  <c:v>2.476</c:v>
                </c:pt>
                <c:pt idx="3589">
                  <c:v>2.4769999999999999</c:v>
                </c:pt>
                <c:pt idx="3590">
                  <c:v>2.4779100000000001</c:v>
                </c:pt>
                <c:pt idx="3591">
                  <c:v>2.47892</c:v>
                </c:pt>
                <c:pt idx="3592">
                  <c:v>2.4798300000000002</c:v>
                </c:pt>
                <c:pt idx="3593">
                  <c:v>2.4807399999999999</c:v>
                </c:pt>
                <c:pt idx="3594">
                  <c:v>2.4817499999999999</c:v>
                </c:pt>
                <c:pt idx="3595">
                  <c:v>2.48265</c:v>
                </c:pt>
                <c:pt idx="3596">
                  <c:v>2.48366</c:v>
                </c:pt>
                <c:pt idx="3597">
                  <c:v>2.4846699999999999</c:v>
                </c:pt>
                <c:pt idx="3598">
                  <c:v>2.4856799999999999</c:v>
                </c:pt>
                <c:pt idx="3599">
                  <c:v>2.4865900000000001</c:v>
                </c:pt>
                <c:pt idx="3600">
                  <c:v>2.4876</c:v>
                </c:pt>
                <c:pt idx="3601">
                  <c:v>2.4885000000000002</c:v>
                </c:pt>
                <c:pt idx="3602">
                  <c:v>2.4894099999999999</c:v>
                </c:pt>
                <c:pt idx="3603">
                  <c:v>2.4903200000000001</c:v>
                </c:pt>
                <c:pt idx="3604">
                  <c:v>2.4912299999999998</c:v>
                </c:pt>
                <c:pt idx="3605">
                  <c:v>2.4922399999999998</c:v>
                </c:pt>
                <c:pt idx="3606">
                  <c:v>2.4932400000000001</c:v>
                </c:pt>
                <c:pt idx="3607">
                  <c:v>2.4942500000000001</c:v>
                </c:pt>
                <c:pt idx="3608">
                  <c:v>2.49526</c:v>
                </c:pt>
                <c:pt idx="3609">
                  <c:v>2.49627</c:v>
                </c:pt>
                <c:pt idx="3610">
                  <c:v>2.4971800000000002</c:v>
                </c:pt>
                <c:pt idx="3611">
                  <c:v>2.4981900000000001</c:v>
                </c:pt>
                <c:pt idx="3612">
                  <c:v>2.4992000000000001</c:v>
                </c:pt>
                <c:pt idx="3613">
                  <c:v>2.5002</c:v>
                </c:pt>
                <c:pt idx="3614">
                  <c:v>2.5012099999999999</c:v>
                </c:pt>
                <c:pt idx="3615">
                  <c:v>2.5022199999999999</c:v>
                </c:pt>
                <c:pt idx="3616">
                  <c:v>2.5032299999999998</c:v>
                </c:pt>
                <c:pt idx="3617">
                  <c:v>2.50434</c:v>
                </c:pt>
                <c:pt idx="3618">
                  <c:v>2.50535</c:v>
                </c:pt>
                <c:pt idx="3619">
                  <c:v>2.5064600000000001</c:v>
                </c:pt>
                <c:pt idx="3620">
                  <c:v>2.5075699999999999</c:v>
                </c:pt>
                <c:pt idx="3621">
                  <c:v>2.50868</c:v>
                </c:pt>
                <c:pt idx="3622">
                  <c:v>2.5097900000000002</c:v>
                </c:pt>
                <c:pt idx="3623">
                  <c:v>2.5107900000000001</c:v>
                </c:pt>
                <c:pt idx="3624">
                  <c:v>2.5116999999999998</c:v>
                </c:pt>
                <c:pt idx="3625">
                  <c:v>2.51261</c:v>
                </c:pt>
                <c:pt idx="3626">
                  <c:v>2.51362</c:v>
                </c:pt>
                <c:pt idx="3627">
                  <c:v>2.5146299999999999</c:v>
                </c:pt>
                <c:pt idx="3628">
                  <c:v>2.5157400000000001</c:v>
                </c:pt>
                <c:pt idx="3629">
                  <c:v>2.5168499999999998</c:v>
                </c:pt>
                <c:pt idx="3630">
                  <c:v>2.5178600000000002</c:v>
                </c:pt>
                <c:pt idx="3631">
                  <c:v>2.5189699999999999</c:v>
                </c:pt>
                <c:pt idx="3632">
                  <c:v>2.5199699999999998</c:v>
                </c:pt>
                <c:pt idx="3633">
                  <c:v>2.52088</c:v>
                </c:pt>
                <c:pt idx="3634">
                  <c:v>2.5217900000000002</c:v>
                </c:pt>
                <c:pt idx="3635">
                  <c:v>2.5226999999999999</c:v>
                </c:pt>
                <c:pt idx="3636">
                  <c:v>2.5236100000000001</c:v>
                </c:pt>
                <c:pt idx="3637">
                  <c:v>2.52461</c:v>
                </c:pt>
                <c:pt idx="3638">
                  <c:v>2.5255200000000002</c:v>
                </c:pt>
                <c:pt idx="3639">
                  <c:v>2.52643</c:v>
                </c:pt>
                <c:pt idx="3640">
                  <c:v>2.5275400000000001</c:v>
                </c:pt>
                <c:pt idx="3641">
                  <c:v>2.5285500000000001</c:v>
                </c:pt>
                <c:pt idx="3642">
                  <c:v>2.5296599999999998</c:v>
                </c:pt>
                <c:pt idx="3643">
                  <c:v>2.5306700000000002</c:v>
                </c:pt>
                <c:pt idx="3644">
                  <c:v>2.5317799999999999</c:v>
                </c:pt>
                <c:pt idx="3645">
                  <c:v>2.5327799999999998</c:v>
                </c:pt>
                <c:pt idx="3646">
                  <c:v>2.53369</c:v>
                </c:pt>
                <c:pt idx="3647">
                  <c:v>2.5347</c:v>
                </c:pt>
                <c:pt idx="3648">
                  <c:v>2.5357099999999999</c:v>
                </c:pt>
                <c:pt idx="3649">
                  <c:v>2.5368200000000001</c:v>
                </c:pt>
                <c:pt idx="3650">
                  <c:v>2.5377299999999998</c:v>
                </c:pt>
                <c:pt idx="3651">
                  <c:v>2.5386299999999999</c:v>
                </c:pt>
                <c:pt idx="3652">
                  <c:v>2.5395400000000001</c:v>
                </c:pt>
                <c:pt idx="3653">
                  <c:v>2.5404499999999999</c:v>
                </c:pt>
                <c:pt idx="3654">
                  <c:v>2.5413600000000001</c:v>
                </c:pt>
                <c:pt idx="3655">
                  <c:v>2.5422699999999998</c:v>
                </c:pt>
                <c:pt idx="3656">
                  <c:v>2.5432700000000001</c:v>
                </c:pt>
                <c:pt idx="3657">
                  <c:v>2.5441799999999999</c:v>
                </c:pt>
                <c:pt idx="3658">
                  <c:v>2.5451899999999998</c:v>
                </c:pt>
                <c:pt idx="3659">
                  <c:v>2.5461999999999998</c:v>
                </c:pt>
                <c:pt idx="3660">
                  <c:v>2.54731</c:v>
                </c:pt>
                <c:pt idx="3661">
                  <c:v>2.5483199999999999</c:v>
                </c:pt>
                <c:pt idx="3662">
                  <c:v>2.5494300000000001</c:v>
                </c:pt>
                <c:pt idx="3663">
                  <c:v>2.55044</c:v>
                </c:pt>
                <c:pt idx="3664">
                  <c:v>2.5515500000000002</c:v>
                </c:pt>
                <c:pt idx="3665">
                  <c:v>2.5526499999999999</c:v>
                </c:pt>
                <c:pt idx="3666">
                  <c:v>2.5536599999999998</c:v>
                </c:pt>
                <c:pt idx="3667">
                  <c:v>2.5546700000000002</c:v>
                </c:pt>
                <c:pt idx="3668">
                  <c:v>2.55558</c:v>
                </c:pt>
                <c:pt idx="3669">
                  <c:v>2.5566900000000001</c:v>
                </c:pt>
                <c:pt idx="3670">
                  <c:v>2.5577999999999999</c:v>
                </c:pt>
                <c:pt idx="3671">
                  <c:v>2.55891</c:v>
                </c:pt>
                <c:pt idx="3672">
                  <c:v>2.55992</c:v>
                </c:pt>
                <c:pt idx="3673">
                  <c:v>2.5610300000000001</c:v>
                </c:pt>
                <c:pt idx="3674">
                  <c:v>2.5620400000000001</c:v>
                </c:pt>
                <c:pt idx="3675">
                  <c:v>2.56304</c:v>
                </c:pt>
                <c:pt idx="3676">
                  <c:v>2.5639500000000002</c:v>
                </c:pt>
                <c:pt idx="3677">
                  <c:v>2.5648599999999999</c:v>
                </c:pt>
                <c:pt idx="3678">
                  <c:v>2.5658699999999999</c:v>
                </c:pt>
                <c:pt idx="3679">
                  <c:v>2.56698</c:v>
                </c:pt>
                <c:pt idx="3680">
                  <c:v>2.56799</c:v>
                </c:pt>
                <c:pt idx="3681">
                  <c:v>2.5691000000000002</c:v>
                </c:pt>
                <c:pt idx="3682">
                  <c:v>2.5703100000000001</c:v>
                </c:pt>
                <c:pt idx="3683">
                  <c:v>2.5714199999999998</c:v>
                </c:pt>
                <c:pt idx="3684">
                  <c:v>2.57253</c:v>
                </c:pt>
                <c:pt idx="3685">
                  <c:v>2.5735299999999999</c:v>
                </c:pt>
                <c:pt idx="3686">
                  <c:v>2.5744400000000001</c:v>
                </c:pt>
                <c:pt idx="3687">
                  <c:v>2.57545</c:v>
                </c:pt>
                <c:pt idx="3688">
                  <c:v>2.5763600000000002</c:v>
                </c:pt>
                <c:pt idx="3689">
                  <c:v>2.5773700000000002</c:v>
                </c:pt>
                <c:pt idx="3690">
                  <c:v>2.5783800000000001</c:v>
                </c:pt>
                <c:pt idx="3691">
                  <c:v>2.5794899999999998</c:v>
                </c:pt>
                <c:pt idx="3692">
                  <c:v>2.58039</c:v>
                </c:pt>
                <c:pt idx="3693">
                  <c:v>2.5813999999999999</c:v>
                </c:pt>
                <c:pt idx="3694">
                  <c:v>2.5823100000000001</c:v>
                </c:pt>
                <c:pt idx="3695">
                  <c:v>2.5831200000000001</c:v>
                </c:pt>
                <c:pt idx="3696">
                  <c:v>2.58392</c:v>
                </c:pt>
                <c:pt idx="3697">
                  <c:v>2.5848300000000002</c:v>
                </c:pt>
                <c:pt idx="3698">
                  <c:v>2.5856400000000002</c:v>
                </c:pt>
                <c:pt idx="3699">
                  <c:v>2.5865499999999999</c:v>
                </c:pt>
                <c:pt idx="3700">
                  <c:v>2.5875599999999999</c:v>
                </c:pt>
                <c:pt idx="3701">
                  <c:v>2.58846</c:v>
                </c:pt>
                <c:pt idx="3702">
                  <c:v>2.5894699999999999</c:v>
                </c:pt>
                <c:pt idx="3703">
                  <c:v>2.5903800000000001</c:v>
                </c:pt>
                <c:pt idx="3704">
                  <c:v>2.5913900000000001</c:v>
                </c:pt>
                <c:pt idx="3705">
                  <c:v>2.5924</c:v>
                </c:pt>
                <c:pt idx="3706">
                  <c:v>2.5933000000000002</c:v>
                </c:pt>
                <c:pt idx="3707">
                  <c:v>2.5944099999999999</c:v>
                </c:pt>
                <c:pt idx="3708">
                  <c:v>2.5954199999999998</c:v>
                </c:pt>
                <c:pt idx="3709">
                  <c:v>2.59653</c:v>
                </c:pt>
                <c:pt idx="3710">
                  <c:v>2.5974400000000002</c:v>
                </c:pt>
                <c:pt idx="3711">
                  <c:v>2.5985499999999999</c:v>
                </c:pt>
                <c:pt idx="3712">
                  <c:v>2.5995599999999999</c:v>
                </c:pt>
                <c:pt idx="3713">
                  <c:v>2.6005699999999998</c:v>
                </c:pt>
                <c:pt idx="3714">
                  <c:v>2.6015799999999998</c:v>
                </c:pt>
                <c:pt idx="3715">
                  <c:v>2.6025800000000001</c:v>
                </c:pt>
                <c:pt idx="3716">
                  <c:v>2.6036899999999998</c:v>
                </c:pt>
                <c:pt idx="3717">
                  <c:v>2.6048</c:v>
                </c:pt>
                <c:pt idx="3718">
                  <c:v>2.60581</c:v>
                </c:pt>
                <c:pt idx="3719">
                  <c:v>2.6068199999999999</c:v>
                </c:pt>
                <c:pt idx="3720">
                  <c:v>2.6079300000000001</c:v>
                </c:pt>
                <c:pt idx="3721">
                  <c:v>2.6090399999999998</c:v>
                </c:pt>
                <c:pt idx="3722">
                  <c:v>2.61015</c:v>
                </c:pt>
                <c:pt idx="3723">
                  <c:v>2.6111599999999999</c:v>
                </c:pt>
                <c:pt idx="3724">
                  <c:v>2.6121699999999999</c:v>
                </c:pt>
                <c:pt idx="3725">
                  <c:v>2.6131799999999998</c:v>
                </c:pt>
                <c:pt idx="3726">
                  <c:v>2.6141800000000002</c:v>
                </c:pt>
                <c:pt idx="3727">
                  <c:v>2.6151900000000001</c:v>
                </c:pt>
                <c:pt idx="3728">
                  <c:v>2.6160999999999999</c:v>
                </c:pt>
                <c:pt idx="3729">
                  <c:v>2.6171099999999998</c:v>
                </c:pt>
                <c:pt idx="3730">
                  <c:v>2.61802</c:v>
                </c:pt>
                <c:pt idx="3731">
                  <c:v>2.6189200000000001</c:v>
                </c:pt>
                <c:pt idx="3732">
                  <c:v>2.6199300000000001</c:v>
                </c:pt>
                <c:pt idx="3733">
                  <c:v>2.62094</c:v>
                </c:pt>
                <c:pt idx="3734">
                  <c:v>2.62195</c:v>
                </c:pt>
                <c:pt idx="3735">
                  <c:v>2.6228600000000002</c:v>
                </c:pt>
                <c:pt idx="3736">
                  <c:v>2.6238700000000001</c:v>
                </c:pt>
                <c:pt idx="3737">
                  <c:v>2.6248800000000001</c:v>
                </c:pt>
                <c:pt idx="3738">
                  <c:v>2.6259899999999998</c:v>
                </c:pt>
                <c:pt idx="3739">
                  <c:v>2.6271</c:v>
                </c:pt>
                <c:pt idx="3740">
                  <c:v>2.6280000000000001</c:v>
                </c:pt>
                <c:pt idx="3741">
                  <c:v>2.6291099999999998</c:v>
                </c:pt>
                <c:pt idx="3742">
                  <c:v>2.6301199999999998</c:v>
                </c:pt>
                <c:pt idx="3743">
                  <c:v>2.6311300000000002</c:v>
                </c:pt>
                <c:pt idx="3744">
                  <c:v>2.6322399999999999</c:v>
                </c:pt>
                <c:pt idx="3745">
                  <c:v>2.6332499999999999</c:v>
                </c:pt>
                <c:pt idx="3746">
                  <c:v>2.6342599999999998</c:v>
                </c:pt>
                <c:pt idx="3747">
                  <c:v>2.6352699999999998</c:v>
                </c:pt>
                <c:pt idx="3748">
                  <c:v>2.6361699999999999</c:v>
                </c:pt>
                <c:pt idx="3749">
                  <c:v>2.6371799999999999</c:v>
                </c:pt>
                <c:pt idx="3750">
                  <c:v>2.63809</c:v>
                </c:pt>
                <c:pt idx="3751">
                  <c:v>2.6391</c:v>
                </c:pt>
                <c:pt idx="3752">
                  <c:v>2.6400100000000002</c:v>
                </c:pt>
                <c:pt idx="3753">
                  <c:v>2.6410100000000001</c:v>
                </c:pt>
                <c:pt idx="3754">
                  <c:v>2.6419199999999998</c:v>
                </c:pt>
                <c:pt idx="3755">
                  <c:v>2.64283</c:v>
                </c:pt>
                <c:pt idx="3756">
                  <c:v>2.6437400000000002</c:v>
                </c:pt>
                <c:pt idx="3757">
                  <c:v>2.6446499999999999</c:v>
                </c:pt>
                <c:pt idx="3758">
                  <c:v>2.6456499999999998</c:v>
                </c:pt>
                <c:pt idx="3759">
                  <c:v>2.6466599999999998</c:v>
                </c:pt>
                <c:pt idx="3760">
                  <c:v>2.64757</c:v>
                </c:pt>
                <c:pt idx="3761">
                  <c:v>2.6485799999999999</c:v>
                </c:pt>
                <c:pt idx="3762">
                  <c:v>2.6495899999999999</c:v>
                </c:pt>
                <c:pt idx="3763">
                  <c:v>2.6505000000000001</c:v>
                </c:pt>
                <c:pt idx="3764">
                  <c:v>2.6516099999999998</c:v>
                </c:pt>
                <c:pt idx="3765">
                  <c:v>2.6526100000000001</c:v>
                </c:pt>
                <c:pt idx="3766">
                  <c:v>2.6537199999999999</c:v>
                </c:pt>
                <c:pt idx="3767">
                  <c:v>2.65483</c:v>
                </c:pt>
                <c:pt idx="3768">
                  <c:v>2.6559400000000002</c:v>
                </c:pt>
                <c:pt idx="3769">
                  <c:v>2.6570499999999999</c:v>
                </c:pt>
                <c:pt idx="3770">
                  <c:v>2.6580599999999999</c:v>
                </c:pt>
                <c:pt idx="3771">
                  <c:v>2.6590699999999998</c:v>
                </c:pt>
                <c:pt idx="3772">
                  <c:v>2.6600799999999998</c:v>
                </c:pt>
                <c:pt idx="3773">
                  <c:v>2.6610900000000002</c:v>
                </c:pt>
                <c:pt idx="3774">
                  <c:v>2.6621000000000001</c:v>
                </c:pt>
                <c:pt idx="3775">
                  <c:v>2.6631</c:v>
                </c:pt>
                <c:pt idx="3776">
                  <c:v>2.66411</c:v>
                </c:pt>
                <c:pt idx="3777">
                  <c:v>2.6651199999999999</c:v>
                </c:pt>
                <c:pt idx="3778">
                  <c:v>2.6660300000000001</c:v>
                </c:pt>
                <c:pt idx="3779">
                  <c:v>2.6670400000000001</c:v>
                </c:pt>
                <c:pt idx="3780">
                  <c:v>2.66805</c:v>
                </c:pt>
                <c:pt idx="3781">
                  <c:v>2.6691600000000002</c:v>
                </c:pt>
                <c:pt idx="3782">
                  <c:v>2.6701700000000002</c:v>
                </c:pt>
                <c:pt idx="3783">
                  <c:v>2.6712799999999999</c:v>
                </c:pt>
                <c:pt idx="3784">
                  <c:v>2.6722800000000002</c:v>
                </c:pt>
                <c:pt idx="3785">
                  <c:v>2.6732900000000002</c:v>
                </c:pt>
                <c:pt idx="3786">
                  <c:v>2.6743000000000001</c:v>
                </c:pt>
                <c:pt idx="3787">
                  <c:v>2.6753100000000001</c:v>
                </c:pt>
                <c:pt idx="3788">
                  <c:v>2.67632</c:v>
                </c:pt>
                <c:pt idx="3789">
                  <c:v>2.67733</c:v>
                </c:pt>
                <c:pt idx="3790">
                  <c:v>2.6782400000000002</c:v>
                </c:pt>
                <c:pt idx="3791">
                  <c:v>2.6792400000000001</c:v>
                </c:pt>
                <c:pt idx="3792">
                  <c:v>2.6801499999999998</c:v>
                </c:pt>
                <c:pt idx="3793">
                  <c:v>2.68106</c:v>
                </c:pt>
                <c:pt idx="3794">
                  <c:v>2.68207</c:v>
                </c:pt>
                <c:pt idx="3795">
                  <c:v>2.6829800000000001</c:v>
                </c:pt>
                <c:pt idx="3796">
                  <c:v>2.68398</c:v>
                </c:pt>
                <c:pt idx="3797">
                  <c:v>2.6848900000000002</c:v>
                </c:pt>
                <c:pt idx="3798">
                  <c:v>2.6859000000000002</c:v>
                </c:pt>
                <c:pt idx="3799">
                  <c:v>2.6869100000000001</c:v>
                </c:pt>
                <c:pt idx="3800">
                  <c:v>2.6878199999999999</c:v>
                </c:pt>
                <c:pt idx="3801">
                  <c:v>2.6888299999999998</c:v>
                </c:pt>
                <c:pt idx="3802">
                  <c:v>2.6898300000000002</c:v>
                </c:pt>
                <c:pt idx="3803">
                  <c:v>2.6908400000000001</c:v>
                </c:pt>
                <c:pt idx="3804">
                  <c:v>2.6919499999999998</c:v>
                </c:pt>
                <c:pt idx="3805">
                  <c:v>2.69306</c:v>
                </c:pt>
                <c:pt idx="3806">
                  <c:v>2.6939700000000002</c:v>
                </c:pt>
                <c:pt idx="3807">
                  <c:v>2.6949800000000002</c:v>
                </c:pt>
                <c:pt idx="3808">
                  <c:v>2.6958899999999999</c:v>
                </c:pt>
                <c:pt idx="3809">
                  <c:v>2.6968999999999999</c:v>
                </c:pt>
                <c:pt idx="3810">
                  <c:v>2.6979000000000002</c:v>
                </c:pt>
                <c:pt idx="3811">
                  <c:v>2.6989100000000001</c:v>
                </c:pt>
                <c:pt idx="3812">
                  <c:v>2.7000199999999999</c:v>
                </c:pt>
                <c:pt idx="3813">
                  <c:v>2.70113</c:v>
                </c:pt>
                <c:pt idx="3814">
                  <c:v>2.70214</c:v>
                </c:pt>
                <c:pt idx="3815">
                  <c:v>2.7031499999999999</c:v>
                </c:pt>
                <c:pt idx="3816">
                  <c:v>2.7040600000000001</c:v>
                </c:pt>
                <c:pt idx="3817">
                  <c:v>2.7049599999999998</c:v>
                </c:pt>
                <c:pt idx="3818">
                  <c:v>2.70587</c:v>
                </c:pt>
                <c:pt idx="3819">
                  <c:v>2.70688</c:v>
                </c:pt>
                <c:pt idx="3820">
                  <c:v>2.7077900000000001</c:v>
                </c:pt>
                <c:pt idx="3821">
                  <c:v>2.7088999999999999</c:v>
                </c:pt>
                <c:pt idx="3822">
                  <c:v>2.7099099999999998</c:v>
                </c:pt>
                <c:pt idx="3823">
                  <c:v>2.7109200000000002</c:v>
                </c:pt>
                <c:pt idx="3824">
                  <c:v>2.7119200000000001</c:v>
                </c:pt>
                <c:pt idx="3825">
                  <c:v>2.7129300000000001</c:v>
                </c:pt>
                <c:pt idx="3826">
                  <c:v>2.71394</c:v>
                </c:pt>
                <c:pt idx="3827">
                  <c:v>2.71495</c:v>
                </c:pt>
                <c:pt idx="3828">
                  <c:v>2.7158600000000002</c:v>
                </c:pt>
                <c:pt idx="3829">
                  <c:v>2.7168700000000001</c:v>
                </c:pt>
                <c:pt idx="3830">
                  <c:v>2.7178800000000001</c:v>
                </c:pt>
                <c:pt idx="3831">
                  <c:v>2.71888</c:v>
                </c:pt>
                <c:pt idx="3832">
                  <c:v>2.7198899999999999</c:v>
                </c:pt>
                <c:pt idx="3833">
                  <c:v>2.7208999999999999</c:v>
                </c:pt>
                <c:pt idx="3834">
                  <c:v>2.7218100000000001</c:v>
                </c:pt>
                <c:pt idx="3835">
                  <c:v>2.72282</c:v>
                </c:pt>
                <c:pt idx="3836">
                  <c:v>2.72383</c:v>
                </c:pt>
                <c:pt idx="3837">
                  <c:v>2.7249400000000001</c:v>
                </c:pt>
                <c:pt idx="3838">
                  <c:v>2.7259500000000001</c:v>
                </c:pt>
                <c:pt idx="3839">
                  <c:v>2.7270500000000002</c:v>
                </c:pt>
                <c:pt idx="3840">
                  <c:v>2.7280600000000002</c:v>
                </c:pt>
                <c:pt idx="3841">
                  <c:v>2.7290700000000001</c:v>
                </c:pt>
                <c:pt idx="3842">
                  <c:v>2.7300800000000001</c:v>
                </c:pt>
                <c:pt idx="3843">
                  <c:v>2.73109</c:v>
                </c:pt>
                <c:pt idx="3844">
                  <c:v>2.7321</c:v>
                </c:pt>
                <c:pt idx="3845">
                  <c:v>2.7331099999999999</c:v>
                </c:pt>
                <c:pt idx="3846">
                  <c:v>2.7340100000000001</c:v>
                </c:pt>
                <c:pt idx="3847">
                  <c:v>2.7349199999999998</c:v>
                </c:pt>
                <c:pt idx="3848">
                  <c:v>2.73583</c:v>
                </c:pt>
                <c:pt idx="3849">
                  <c:v>2.7368399999999999</c:v>
                </c:pt>
                <c:pt idx="3850">
                  <c:v>2.7378499999999999</c:v>
                </c:pt>
                <c:pt idx="3851">
                  <c:v>2.7389600000000001</c:v>
                </c:pt>
                <c:pt idx="3852">
                  <c:v>2.73997</c:v>
                </c:pt>
                <c:pt idx="3853">
                  <c:v>2.7410800000000002</c:v>
                </c:pt>
                <c:pt idx="3854">
                  <c:v>2.7420800000000001</c:v>
                </c:pt>
                <c:pt idx="3855">
                  <c:v>2.7431899999999998</c:v>
                </c:pt>
                <c:pt idx="3856">
                  <c:v>2.7441</c:v>
                </c:pt>
                <c:pt idx="3857">
                  <c:v>2.7450100000000002</c:v>
                </c:pt>
                <c:pt idx="3858">
                  <c:v>2.7460200000000001</c:v>
                </c:pt>
                <c:pt idx="3859">
                  <c:v>2.7470300000000001</c:v>
                </c:pt>
                <c:pt idx="3860">
                  <c:v>2.74804</c:v>
                </c:pt>
                <c:pt idx="3861">
                  <c:v>2.7491400000000001</c:v>
                </c:pt>
                <c:pt idx="3862">
                  <c:v>2.7501500000000001</c:v>
                </c:pt>
                <c:pt idx="3863">
                  <c:v>2.75116</c:v>
                </c:pt>
                <c:pt idx="3864">
                  <c:v>2.7522700000000002</c:v>
                </c:pt>
                <c:pt idx="3865">
                  <c:v>2.7532800000000002</c:v>
                </c:pt>
                <c:pt idx="3866">
                  <c:v>2.7542900000000001</c:v>
                </c:pt>
                <c:pt idx="3867">
                  <c:v>2.7553000000000001</c:v>
                </c:pt>
                <c:pt idx="3868">
                  <c:v>2.75631</c:v>
                </c:pt>
                <c:pt idx="3869">
                  <c:v>2.7572100000000002</c:v>
                </c:pt>
                <c:pt idx="3870">
                  <c:v>2.7582200000000001</c:v>
                </c:pt>
                <c:pt idx="3871">
                  <c:v>2.7592300000000001</c:v>
                </c:pt>
                <c:pt idx="3872">
                  <c:v>2.76024</c:v>
                </c:pt>
                <c:pt idx="3873">
                  <c:v>2.76125</c:v>
                </c:pt>
                <c:pt idx="3874">
                  <c:v>2.7622599999999999</c:v>
                </c:pt>
                <c:pt idx="3875">
                  <c:v>2.7633700000000001</c:v>
                </c:pt>
                <c:pt idx="3876">
                  <c:v>2.7643800000000001</c:v>
                </c:pt>
                <c:pt idx="3877">
                  <c:v>2.7654899999999998</c:v>
                </c:pt>
                <c:pt idx="3878">
                  <c:v>2.7665899999999999</c:v>
                </c:pt>
                <c:pt idx="3879">
                  <c:v>2.7675999999999998</c:v>
                </c:pt>
                <c:pt idx="3880">
                  <c:v>2.76851</c:v>
                </c:pt>
                <c:pt idx="3881">
                  <c:v>2.76952</c:v>
                </c:pt>
                <c:pt idx="3882">
                  <c:v>2.7704300000000002</c:v>
                </c:pt>
                <c:pt idx="3883">
                  <c:v>2.7713399999999999</c:v>
                </c:pt>
                <c:pt idx="3884">
                  <c:v>2.7723399999999998</c:v>
                </c:pt>
                <c:pt idx="3885">
                  <c:v>2.7733500000000002</c:v>
                </c:pt>
                <c:pt idx="3886">
                  <c:v>2.7743600000000002</c:v>
                </c:pt>
                <c:pt idx="3887">
                  <c:v>2.7754699999999999</c:v>
                </c:pt>
                <c:pt idx="3888">
                  <c:v>2.77658</c:v>
                </c:pt>
                <c:pt idx="3889">
                  <c:v>2.77779</c:v>
                </c:pt>
                <c:pt idx="3890">
                  <c:v>2.7787999999999999</c:v>
                </c:pt>
                <c:pt idx="3891">
                  <c:v>2.7798099999999999</c:v>
                </c:pt>
                <c:pt idx="3892">
                  <c:v>2.7808199999999998</c:v>
                </c:pt>
                <c:pt idx="3893">
                  <c:v>2.78193</c:v>
                </c:pt>
                <c:pt idx="3894">
                  <c:v>2.78294</c:v>
                </c:pt>
                <c:pt idx="3895">
                  <c:v>2.7840500000000001</c:v>
                </c:pt>
                <c:pt idx="3896">
                  <c:v>2.7851499999999998</c:v>
                </c:pt>
                <c:pt idx="3897">
                  <c:v>2.7861600000000002</c:v>
                </c:pt>
                <c:pt idx="3898">
                  <c:v>2.7871700000000001</c:v>
                </c:pt>
                <c:pt idx="3899">
                  <c:v>2.7881800000000001</c:v>
                </c:pt>
                <c:pt idx="3900">
                  <c:v>2.7890899999999998</c:v>
                </c:pt>
                <c:pt idx="3901">
                  <c:v>2.79</c:v>
                </c:pt>
                <c:pt idx="3902">
                  <c:v>2.7909000000000002</c:v>
                </c:pt>
                <c:pt idx="3903">
                  <c:v>2.7919100000000001</c:v>
                </c:pt>
                <c:pt idx="3904">
                  <c:v>2.7928199999999999</c:v>
                </c:pt>
                <c:pt idx="3905">
                  <c:v>2.79393</c:v>
                </c:pt>
                <c:pt idx="3906">
                  <c:v>2.7950400000000002</c:v>
                </c:pt>
                <c:pt idx="3907">
                  <c:v>2.7962500000000001</c:v>
                </c:pt>
                <c:pt idx="3908">
                  <c:v>2.7973599999999998</c:v>
                </c:pt>
                <c:pt idx="3909">
                  <c:v>2.7985699999999998</c:v>
                </c:pt>
                <c:pt idx="3910">
                  <c:v>2.7996799999999999</c:v>
                </c:pt>
                <c:pt idx="3911">
                  <c:v>2.8005900000000001</c:v>
                </c:pt>
                <c:pt idx="3912">
                  <c:v>2.8016000000000001</c:v>
                </c:pt>
                <c:pt idx="3913">
                  <c:v>2.8026</c:v>
                </c:pt>
                <c:pt idx="3914">
                  <c:v>2.8036099999999999</c:v>
                </c:pt>
                <c:pt idx="3915">
                  <c:v>2.8047200000000001</c:v>
                </c:pt>
                <c:pt idx="3916">
                  <c:v>2.80593</c:v>
                </c:pt>
                <c:pt idx="3917">
                  <c:v>2.8070400000000002</c:v>
                </c:pt>
                <c:pt idx="3918">
                  <c:v>2.8081499999999999</c:v>
                </c:pt>
                <c:pt idx="3919">
                  <c:v>2.8090600000000001</c:v>
                </c:pt>
                <c:pt idx="3920">
                  <c:v>2.8100700000000001</c:v>
                </c:pt>
                <c:pt idx="3921">
                  <c:v>2.8109799999999998</c:v>
                </c:pt>
                <c:pt idx="3922">
                  <c:v>2.8117800000000002</c:v>
                </c:pt>
                <c:pt idx="3923">
                  <c:v>2.8127900000000001</c:v>
                </c:pt>
                <c:pt idx="3924">
                  <c:v>2.8138000000000001</c:v>
                </c:pt>
                <c:pt idx="3925">
                  <c:v>2.8149099999999998</c:v>
                </c:pt>
                <c:pt idx="3926">
                  <c:v>2.8159200000000002</c:v>
                </c:pt>
                <c:pt idx="3927">
                  <c:v>2.8168299999999999</c:v>
                </c:pt>
                <c:pt idx="3928">
                  <c:v>2.8178399999999999</c:v>
                </c:pt>
                <c:pt idx="3929">
                  <c:v>2.8189500000000001</c:v>
                </c:pt>
                <c:pt idx="3930">
                  <c:v>2.8200500000000002</c:v>
                </c:pt>
                <c:pt idx="3931">
                  <c:v>2.8211599999999999</c:v>
                </c:pt>
                <c:pt idx="3932">
                  <c:v>2.8221699999999998</c:v>
                </c:pt>
                <c:pt idx="3933">
                  <c:v>2.8231799999999998</c:v>
                </c:pt>
                <c:pt idx="3934">
                  <c:v>2.82409</c:v>
                </c:pt>
                <c:pt idx="3935">
                  <c:v>2.8250999999999999</c:v>
                </c:pt>
                <c:pt idx="3936">
                  <c:v>2.8260100000000001</c:v>
                </c:pt>
                <c:pt idx="3937">
                  <c:v>2.82701</c:v>
                </c:pt>
                <c:pt idx="3938">
                  <c:v>2.82802</c:v>
                </c:pt>
                <c:pt idx="3939">
                  <c:v>2.8291300000000001</c:v>
                </c:pt>
                <c:pt idx="3940">
                  <c:v>2.8300399999999999</c:v>
                </c:pt>
                <c:pt idx="3941">
                  <c:v>2.8309500000000001</c:v>
                </c:pt>
                <c:pt idx="3942">
                  <c:v>2.8318599999999998</c:v>
                </c:pt>
                <c:pt idx="3943">
                  <c:v>2.8327599999999999</c:v>
                </c:pt>
                <c:pt idx="3944">
                  <c:v>2.8337699999999999</c:v>
                </c:pt>
                <c:pt idx="3945">
                  <c:v>2.8347799999999999</c:v>
                </c:pt>
                <c:pt idx="3946">
                  <c:v>2.8357899999999998</c:v>
                </c:pt>
                <c:pt idx="3947">
                  <c:v>2.8368000000000002</c:v>
                </c:pt>
                <c:pt idx="3948">
                  <c:v>2.8378100000000002</c:v>
                </c:pt>
                <c:pt idx="3949">
                  <c:v>2.8388200000000001</c:v>
                </c:pt>
                <c:pt idx="3950">
                  <c:v>2.83982</c:v>
                </c:pt>
                <c:pt idx="3951">
                  <c:v>2.84083</c:v>
                </c:pt>
                <c:pt idx="3952">
                  <c:v>2.8419400000000001</c:v>
                </c:pt>
                <c:pt idx="3953">
                  <c:v>2.8429500000000001</c:v>
                </c:pt>
                <c:pt idx="3954">
                  <c:v>2.8438599999999998</c:v>
                </c:pt>
                <c:pt idx="3955">
                  <c:v>2.8448699999999998</c:v>
                </c:pt>
                <c:pt idx="3956">
                  <c:v>2.8458800000000002</c:v>
                </c:pt>
                <c:pt idx="3957">
                  <c:v>2.8468900000000001</c:v>
                </c:pt>
                <c:pt idx="3958">
                  <c:v>2.84789</c:v>
                </c:pt>
                <c:pt idx="3959">
                  <c:v>2.8489</c:v>
                </c:pt>
                <c:pt idx="3960">
                  <c:v>2.8499099999999999</c:v>
                </c:pt>
                <c:pt idx="3961">
                  <c:v>2.8509199999999999</c:v>
                </c:pt>
                <c:pt idx="3962">
                  <c:v>2.8520300000000001</c:v>
                </c:pt>
                <c:pt idx="3963">
                  <c:v>2.85304</c:v>
                </c:pt>
                <c:pt idx="3964">
                  <c:v>2.8541500000000002</c:v>
                </c:pt>
                <c:pt idx="3965">
                  <c:v>2.8552599999999999</c:v>
                </c:pt>
                <c:pt idx="3966">
                  <c:v>2.8562699999999999</c:v>
                </c:pt>
                <c:pt idx="3967">
                  <c:v>2.85738</c:v>
                </c:pt>
                <c:pt idx="3968">
                  <c:v>2.8584900000000002</c:v>
                </c:pt>
                <c:pt idx="3969">
                  <c:v>2.8594900000000001</c:v>
                </c:pt>
                <c:pt idx="3970">
                  <c:v>2.8605</c:v>
                </c:pt>
                <c:pt idx="3971">
                  <c:v>2.86151</c:v>
                </c:pt>
                <c:pt idx="3972">
                  <c:v>2.8626200000000002</c:v>
                </c:pt>
                <c:pt idx="3973">
                  <c:v>2.8637299999999999</c:v>
                </c:pt>
                <c:pt idx="3974">
                  <c:v>2.8648400000000001</c:v>
                </c:pt>
                <c:pt idx="3975">
                  <c:v>2.8659500000000002</c:v>
                </c:pt>
                <c:pt idx="3976">
                  <c:v>2.8669600000000002</c:v>
                </c:pt>
                <c:pt idx="3977">
                  <c:v>2.8678699999999999</c:v>
                </c:pt>
                <c:pt idx="3978">
                  <c:v>2.8688699999999998</c:v>
                </c:pt>
                <c:pt idx="3979">
                  <c:v>2.8698800000000002</c:v>
                </c:pt>
                <c:pt idx="3980">
                  <c:v>2.87079</c:v>
                </c:pt>
                <c:pt idx="3981">
                  <c:v>2.8717999999999999</c:v>
                </c:pt>
                <c:pt idx="3982">
                  <c:v>2.8727100000000001</c:v>
                </c:pt>
                <c:pt idx="3983">
                  <c:v>2.8736199999999998</c:v>
                </c:pt>
                <c:pt idx="3984">
                  <c:v>2.8746200000000002</c:v>
                </c:pt>
                <c:pt idx="3985">
                  <c:v>2.8756300000000001</c:v>
                </c:pt>
                <c:pt idx="3986">
                  <c:v>2.8766400000000001</c:v>
                </c:pt>
                <c:pt idx="3987">
                  <c:v>2.8775499999999998</c:v>
                </c:pt>
                <c:pt idx="3988">
                  <c:v>2.87846</c:v>
                </c:pt>
                <c:pt idx="3989">
                  <c:v>2.87947</c:v>
                </c:pt>
                <c:pt idx="3990">
                  <c:v>2.8803700000000001</c:v>
                </c:pt>
                <c:pt idx="3991">
                  <c:v>2.8814799999999998</c:v>
                </c:pt>
                <c:pt idx="3992">
                  <c:v>2.8824900000000002</c:v>
                </c:pt>
                <c:pt idx="3993">
                  <c:v>2.8835000000000002</c:v>
                </c:pt>
                <c:pt idx="3994">
                  <c:v>2.8846099999999999</c:v>
                </c:pt>
                <c:pt idx="3995">
                  <c:v>2.8856199999999999</c:v>
                </c:pt>
                <c:pt idx="3996">
                  <c:v>2.8866299999999998</c:v>
                </c:pt>
                <c:pt idx="3997">
                  <c:v>2.8876400000000002</c:v>
                </c:pt>
                <c:pt idx="3998">
                  <c:v>2.8887499999999999</c:v>
                </c:pt>
                <c:pt idx="3999">
                  <c:v>2.8898600000000001</c:v>
                </c:pt>
                <c:pt idx="4000">
                  <c:v>2.8909600000000002</c:v>
                </c:pt>
                <c:pt idx="4001">
                  <c:v>2.8920699999999999</c:v>
                </c:pt>
                <c:pt idx="4002">
                  <c:v>2.8930799999999999</c:v>
                </c:pt>
                <c:pt idx="4003">
                  <c:v>2.8939900000000001</c:v>
                </c:pt>
                <c:pt idx="4004">
                  <c:v>2.895</c:v>
                </c:pt>
                <c:pt idx="4005">
                  <c:v>2.8959100000000002</c:v>
                </c:pt>
                <c:pt idx="4006">
                  <c:v>2.8969200000000002</c:v>
                </c:pt>
                <c:pt idx="4007">
                  <c:v>2.8979200000000001</c:v>
                </c:pt>
                <c:pt idx="4008">
                  <c:v>2.89893</c:v>
                </c:pt>
                <c:pt idx="4009">
                  <c:v>2.9000400000000002</c:v>
                </c:pt>
                <c:pt idx="4010">
                  <c:v>2.9009499999999999</c:v>
                </c:pt>
                <c:pt idx="4011">
                  <c:v>2.9019599999999999</c:v>
                </c:pt>
                <c:pt idx="4012">
                  <c:v>2.9029699999999998</c:v>
                </c:pt>
                <c:pt idx="4013">
                  <c:v>2.90408</c:v>
                </c:pt>
                <c:pt idx="4014">
                  <c:v>2.90509</c:v>
                </c:pt>
                <c:pt idx="4015">
                  <c:v>2.9060899999999998</c:v>
                </c:pt>
                <c:pt idx="4016">
                  <c:v>2.9072</c:v>
                </c:pt>
                <c:pt idx="4017">
                  <c:v>2.90821</c:v>
                </c:pt>
                <c:pt idx="4018">
                  <c:v>2.9092199999999999</c:v>
                </c:pt>
                <c:pt idx="4019">
                  <c:v>2.9103300000000001</c:v>
                </c:pt>
                <c:pt idx="4020">
                  <c:v>2.9114399999999998</c:v>
                </c:pt>
                <c:pt idx="4021">
                  <c:v>2.9124500000000002</c:v>
                </c:pt>
                <c:pt idx="4022">
                  <c:v>2.9134600000000002</c:v>
                </c:pt>
                <c:pt idx="4023">
                  <c:v>2.9143699999999999</c:v>
                </c:pt>
                <c:pt idx="4024">
                  <c:v>2.9151699999999998</c:v>
                </c:pt>
                <c:pt idx="4025">
                  <c:v>2.9161800000000002</c:v>
                </c:pt>
                <c:pt idx="4026">
                  <c:v>2.9171900000000002</c:v>
                </c:pt>
                <c:pt idx="4027">
                  <c:v>2.9182999999999999</c:v>
                </c:pt>
                <c:pt idx="4028">
                  <c:v>2.9194100000000001</c:v>
                </c:pt>
                <c:pt idx="4029">
                  <c:v>2.92042</c:v>
                </c:pt>
                <c:pt idx="4030">
                  <c:v>2.92143</c:v>
                </c:pt>
                <c:pt idx="4031">
                  <c:v>2.9224399999999999</c:v>
                </c:pt>
                <c:pt idx="4032">
                  <c:v>2.92334</c:v>
                </c:pt>
                <c:pt idx="4033">
                  <c:v>2.92435</c:v>
                </c:pt>
                <c:pt idx="4034">
                  <c:v>2.92536</c:v>
                </c:pt>
                <c:pt idx="4035">
                  <c:v>2.9264700000000001</c:v>
                </c:pt>
                <c:pt idx="4036">
                  <c:v>2.9274800000000001</c:v>
                </c:pt>
                <c:pt idx="4037">
                  <c:v>2.92849</c:v>
                </c:pt>
                <c:pt idx="4038">
                  <c:v>2.9295</c:v>
                </c:pt>
                <c:pt idx="4039">
                  <c:v>2.9304000000000001</c:v>
                </c:pt>
                <c:pt idx="4040">
                  <c:v>2.9313099999999999</c:v>
                </c:pt>
                <c:pt idx="4041">
                  <c:v>2.93222</c:v>
                </c:pt>
                <c:pt idx="4042">
                  <c:v>2.93323</c:v>
                </c:pt>
                <c:pt idx="4043">
                  <c:v>2.9343400000000002</c:v>
                </c:pt>
                <c:pt idx="4044">
                  <c:v>2.9354499999999999</c:v>
                </c:pt>
                <c:pt idx="4045">
                  <c:v>2.9365600000000001</c:v>
                </c:pt>
                <c:pt idx="4046">
                  <c:v>2.93757</c:v>
                </c:pt>
                <c:pt idx="4047">
                  <c:v>2.9386800000000002</c:v>
                </c:pt>
                <c:pt idx="4048">
                  <c:v>2.9395799999999999</c:v>
                </c:pt>
                <c:pt idx="4049">
                  <c:v>2.9405899999999998</c:v>
                </c:pt>
                <c:pt idx="4050">
                  <c:v>2.9416000000000002</c:v>
                </c:pt>
                <c:pt idx="4051">
                  <c:v>2.9426100000000002</c:v>
                </c:pt>
                <c:pt idx="4052">
                  <c:v>2.9435199999999999</c:v>
                </c:pt>
                <c:pt idx="4053">
                  <c:v>2.9445299999999999</c:v>
                </c:pt>
                <c:pt idx="4054">
                  <c:v>2.9455300000000002</c:v>
                </c:pt>
                <c:pt idx="4055">
                  <c:v>2.9466399999999999</c:v>
                </c:pt>
                <c:pt idx="4056">
                  <c:v>2.9477500000000001</c:v>
                </c:pt>
                <c:pt idx="4057">
                  <c:v>2.9488599999999998</c:v>
                </c:pt>
                <c:pt idx="4058">
                  <c:v>2.94997</c:v>
                </c:pt>
                <c:pt idx="4059">
                  <c:v>2.9509799999999999</c:v>
                </c:pt>
                <c:pt idx="4060">
                  <c:v>2.9520900000000001</c:v>
                </c:pt>
                <c:pt idx="4061">
                  <c:v>2.9531000000000001</c:v>
                </c:pt>
                <c:pt idx="4062">
                  <c:v>2.95411</c:v>
                </c:pt>
                <c:pt idx="4063">
                  <c:v>2.9552200000000002</c:v>
                </c:pt>
                <c:pt idx="4064">
                  <c:v>2.9561299999999999</c:v>
                </c:pt>
                <c:pt idx="4065">
                  <c:v>2.9571299999999998</c:v>
                </c:pt>
                <c:pt idx="4066">
                  <c:v>2.9581400000000002</c:v>
                </c:pt>
                <c:pt idx="4067">
                  <c:v>2.9591500000000002</c:v>
                </c:pt>
                <c:pt idx="4068">
                  <c:v>2.9601600000000001</c:v>
                </c:pt>
                <c:pt idx="4069">
                  <c:v>2.9610699999999999</c:v>
                </c:pt>
                <c:pt idx="4070">
                  <c:v>2.9619800000000001</c:v>
                </c:pt>
                <c:pt idx="4071">
                  <c:v>2.9629799999999999</c:v>
                </c:pt>
                <c:pt idx="4072">
                  <c:v>2.9638900000000001</c:v>
                </c:pt>
                <c:pt idx="4073">
                  <c:v>2.9649000000000001</c:v>
                </c:pt>
                <c:pt idx="4074">
                  <c:v>2.9658099999999998</c:v>
                </c:pt>
                <c:pt idx="4075">
                  <c:v>2.96692</c:v>
                </c:pt>
                <c:pt idx="4076">
                  <c:v>2.9680300000000002</c:v>
                </c:pt>
                <c:pt idx="4077">
                  <c:v>2.9690400000000001</c:v>
                </c:pt>
                <c:pt idx="4078">
                  <c:v>2.9701499999999998</c:v>
                </c:pt>
                <c:pt idx="4079">
                  <c:v>2.9711500000000002</c:v>
                </c:pt>
                <c:pt idx="4080">
                  <c:v>2.9722599999999999</c:v>
                </c:pt>
                <c:pt idx="4081">
                  <c:v>2.9732699999999999</c:v>
                </c:pt>
                <c:pt idx="4082">
                  <c:v>2.9742799999999998</c:v>
                </c:pt>
                <c:pt idx="4083">
                  <c:v>2.9752900000000002</c:v>
                </c:pt>
                <c:pt idx="4084">
                  <c:v>2.9763000000000002</c:v>
                </c:pt>
                <c:pt idx="4085">
                  <c:v>2.9772099999999999</c:v>
                </c:pt>
                <c:pt idx="4086">
                  <c:v>2.97811</c:v>
                </c:pt>
                <c:pt idx="4087">
                  <c:v>2.9790199999999998</c:v>
                </c:pt>
                <c:pt idx="4088">
                  <c:v>2.9800300000000002</c:v>
                </c:pt>
                <c:pt idx="4089">
                  <c:v>2.9810400000000001</c:v>
                </c:pt>
                <c:pt idx="4090">
                  <c:v>2.9820500000000001</c:v>
                </c:pt>
                <c:pt idx="4091">
                  <c:v>2.9831599999999998</c:v>
                </c:pt>
                <c:pt idx="4092">
                  <c:v>2.9841700000000002</c:v>
                </c:pt>
                <c:pt idx="4093">
                  <c:v>2.9852799999999999</c:v>
                </c:pt>
                <c:pt idx="4094">
                  <c:v>2.9861800000000001</c:v>
                </c:pt>
                <c:pt idx="4095">
                  <c:v>2.98719</c:v>
                </c:pt>
                <c:pt idx="4096">
                  <c:v>2.9882</c:v>
                </c:pt>
                <c:pt idx="4097">
                  <c:v>2.9892099999999999</c:v>
                </c:pt>
                <c:pt idx="4098">
                  <c:v>2.9902199999999999</c:v>
                </c:pt>
                <c:pt idx="4099">
                  <c:v>2.9912299999999998</c:v>
                </c:pt>
                <c:pt idx="4100">
                  <c:v>2.99234</c:v>
                </c:pt>
                <c:pt idx="4101">
                  <c:v>2.9934500000000002</c:v>
                </c:pt>
                <c:pt idx="4102">
                  <c:v>2.9944500000000001</c:v>
                </c:pt>
                <c:pt idx="4103">
                  <c:v>2.9955599999999998</c:v>
                </c:pt>
                <c:pt idx="4104">
                  <c:v>2.9965700000000002</c:v>
                </c:pt>
                <c:pt idx="4105">
                  <c:v>2.9975800000000001</c:v>
                </c:pt>
                <c:pt idx="4106">
                  <c:v>2.9986899999999999</c:v>
                </c:pt>
                <c:pt idx="4107">
                  <c:v>2.9996999999999998</c:v>
                </c:pt>
                <c:pt idx="4108">
                  <c:v>3.0007100000000002</c:v>
                </c:pt>
                <c:pt idx="4109">
                  <c:v>3.00162</c:v>
                </c:pt>
                <c:pt idx="4110">
                  <c:v>3.0026299999999999</c:v>
                </c:pt>
                <c:pt idx="4111">
                  <c:v>3.0036299999999998</c:v>
                </c:pt>
                <c:pt idx="4112">
                  <c:v>3.00454</c:v>
                </c:pt>
                <c:pt idx="4113">
                  <c:v>3.0055499999999999</c:v>
                </c:pt>
                <c:pt idx="4114">
                  <c:v>3.0064600000000001</c:v>
                </c:pt>
                <c:pt idx="4115">
                  <c:v>3.0073699999999999</c:v>
                </c:pt>
                <c:pt idx="4116">
                  <c:v>3.0083700000000002</c:v>
                </c:pt>
                <c:pt idx="4117">
                  <c:v>3.0093800000000002</c:v>
                </c:pt>
                <c:pt idx="4118">
                  <c:v>3.0104899999999999</c:v>
                </c:pt>
                <c:pt idx="4119">
                  <c:v>3.0116000000000001</c:v>
                </c:pt>
                <c:pt idx="4120">
                  <c:v>3.0127100000000002</c:v>
                </c:pt>
                <c:pt idx="4121">
                  <c:v>3.0137200000000002</c:v>
                </c:pt>
                <c:pt idx="4122">
                  <c:v>3.0148299999999999</c:v>
                </c:pt>
                <c:pt idx="4123">
                  <c:v>3.0158399999999999</c:v>
                </c:pt>
                <c:pt idx="4124">
                  <c:v>3.01695</c:v>
                </c:pt>
                <c:pt idx="4125">
                  <c:v>3.01796</c:v>
                </c:pt>
                <c:pt idx="4126">
                  <c:v>3.0189699999999999</c:v>
                </c:pt>
                <c:pt idx="4127">
                  <c:v>3.0199699999999998</c:v>
                </c:pt>
                <c:pt idx="4128">
                  <c:v>3.02088</c:v>
                </c:pt>
                <c:pt idx="4129">
                  <c:v>3.0217900000000002</c:v>
                </c:pt>
                <c:pt idx="4130">
                  <c:v>3.0226000000000002</c:v>
                </c:pt>
                <c:pt idx="4131">
                  <c:v>3.0234999999999999</c:v>
                </c:pt>
                <c:pt idx="4132">
                  <c:v>3.0245099999999998</c:v>
                </c:pt>
                <c:pt idx="4133">
                  <c:v>3.0255200000000002</c:v>
                </c:pt>
                <c:pt idx="4134">
                  <c:v>3.0265300000000002</c:v>
                </c:pt>
                <c:pt idx="4135">
                  <c:v>3.0275400000000001</c:v>
                </c:pt>
                <c:pt idx="4136">
                  <c:v>3.0286499999999998</c:v>
                </c:pt>
                <c:pt idx="4137">
                  <c:v>3.02976</c:v>
                </c:pt>
                <c:pt idx="4138">
                  <c:v>3.03077</c:v>
                </c:pt>
                <c:pt idx="4139">
                  <c:v>3.0318800000000001</c:v>
                </c:pt>
                <c:pt idx="4140">
                  <c:v>3.0328900000000001</c:v>
                </c:pt>
                <c:pt idx="4141">
                  <c:v>3.0337900000000002</c:v>
                </c:pt>
                <c:pt idx="4142">
                  <c:v>3.0347</c:v>
                </c:pt>
                <c:pt idx="4143">
                  <c:v>3.0356100000000001</c:v>
                </c:pt>
                <c:pt idx="4144">
                  <c:v>3.0365199999999999</c:v>
                </c:pt>
                <c:pt idx="4145">
                  <c:v>3.03742</c:v>
                </c:pt>
                <c:pt idx="4146">
                  <c:v>3.03843</c:v>
                </c:pt>
                <c:pt idx="4147">
                  <c:v>3.0395400000000001</c:v>
                </c:pt>
                <c:pt idx="4148">
                  <c:v>3.0405500000000001</c:v>
                </c:pt>
                <c:pt idx="4149">
                  <c:v>3.04156</c:v>
                </c:pt>
                <c:pt idx="4150">
                  <c:v>3.04257</c:v>
                </c:pt>
                <c:pt idx="4151">
                  <c:v>3.04358</c:v>
                </c:pt>
                <c:pt idx="4152">
                  <c:v>3.0445899999999999</c:v>
                </c:pt>
                <c:pt idx="4153">
                  <c:v>3.0457000000000001</c:v>
                </c:pt>
                <c:pt idx="4154">
                  <c:v>3.0467</c:v>
                </c:pt>
                <c:pt idx="4155">
                  <c:v>3.0477099999999999</c:v>
                </c:pt>
                <c:pt idx="4156">
                  <c:v>3.0488200000000001</c:v>
                </c:pt>
                <c:pt idx="4157">
                  <c:v>3.04983</c:v>
                </c:pt>
                <c:pt idx="4158">
                  <c:v>3.05084</c:v>
                </c:pt>
                <c:pt idx="4159">
                  <c:v>3.0517500000000002</c:v>
                </c:pt>
                <c:pt idx="4160">
                  <c:v>3.0527600000000001</c:v>
                </c:pt>
                <c:pt idx="4161">
                  <c:v>3.05376</c:v>
                </c:pt>
                <c:pt idx="4162">
                  <c:v>3.0548700000000002</c:v>
                </c:pt>
                <c:pt idx="4163">
                  <c:v>3.0558800000000002</c:v>
                </c:pt>
                <c:pt idx="4164">
                  <c:v>3.0568900000000001</c:v>
                </c:pt>
                <c:pt idx="4165">
                  <c:v>3.0579000000000001</c:v>
                </c:pt>
                <c:pt idx="4166">
                  <c:v>3.05891</c:v>
                </c:pt>
                <c:pt idx="4167">
                  <c:v>3.05992</c:v>
                </c:pt>
                <c:pt idx="4168">
                  <c:v>3.0609299999999999</c:v>
                </c:pt>
                <c:pt idx="4169">
                  <c:v>3.0620400000000001</c:v>
                </c:pt>
                <c:pt idx="4170">
                  <c:v>3.06304</c:v>
                </c:pt>
                <c:pt idx="4171">
                  <c:v>3.0641500000000002</c:v>
                </c:pt>
                <c:pt idx="4172">
                  <c:v>3.0651600000000001</c:v>
                </c:pt>
                <c:pt idx="4173">
                  <c:v>3.0661700000000001</c:v>
                </c:pt>
                <c:pt idx="4174">
                  <c:v>3.0672799999999998</c:v>
                </c:pt>
                <c:pt idx="4175">
                  <c:v>3.0682900000000002</c:v>
                </c:pt>
                <c:pt idx="4176">
                  <c:v>3.0691999999999999</c:v>
                </c:pt>
                <c:pt idx="4177">
                  <c:v>3.0701100000000001</c:v>
                </c:pt>
                <c:pt idx="4178">
                  <c:v>3.0710099999999998</c:v>
                </c:pt>
                <c:pt idx="4179">
                  <c:v>3.0720200000000002</c:v>
                </c:pt>
                <c:pt idx="4180">
                  <c:v>3.0730300000000002</c:v>
                </c:pt>
                <c:pt idx="4181">
                  <c:v>3.0741399999999999</c:v>
                </c:pt>
                <c:pt idx="4182">
                  <c:v>3.0751499999999998</c:v>
                </c:pt>
                <c:pt idx="4183">
                  <c:v>3.0761599999999998</c:v>
                </c:pt>
                <c:pt idx="4184">
                  <c:v>3.0772699999999999</c:v>
                </c:pt>
                <c:pt idx="4185">
                  <c:v>3.0782799999999999</c:v>
                </c:pt>
                <c:pt idx="4186">
                  <c:v>3.07918</c:v>
                </c:pt>
                <c:pt idx="4187">
                  <c:v>3.0800900000000002</c:v>
                </c:pt>
                <c:pt idx="4188">
                  <c:v>3.0811000000000002</c:v>
                </c:pt>
                <c:pt idx="4189">
                  <c:v>3.0821100000000001</c:v>
                </c:pt>
                <c:pt idx="4190">
                  <c:v>3.0831200000000001</c:v>
                </c:pt>
                <c:pt idx="4191">
                  <c:v>3.08413</c:v>
                </c:pt>
                <c:pt idx="4192">
                  <c:v>3.0851299999999999</c:v>
                </c:pt>
                <c:pt idx="4193">
                  <c:v>3.0860400000000001</c:v>
                </c:pt>
                <c:pt idx="4194">
                  <c:v>3.0870500000000001</c:v>
                </c:pt>
                <c:pt idx="4195">
                  <c:v>3.0881599999999998</c:v>
                </c:pt>
                <c:pt idx="4196">
                  <c:v>3.08907</c:v>
                </c:pt>
                <c:pt idx="4197">
                  <c:v>3.0900799999999999</c:v>
                </c:pt>
                <c:pt idx="4198">
                  <c:v>3.0910899999999999</c:v>
                </c:pt>
                <c:pt idx="4199">
                  <c:v>3.0922000000000001</c:v>
                </c:pt>
                <c:pt idx="4200">
                  <c:v>3.0931999999999999</c:v>
                </c:pt>
                <c:pt idx="4201">
                  <c:v>3.0942099999999999</c:v>
                </c:pt>
                <c:pt idx="4202">
                  <c:v>3.0952199999999999</c:v>
                </c:pt>
                <c:pt idx="4203">
                  <c:v>3.09633</c:v>
                </c:pt>
                <c:pt idx="4204">
                  <c:v>3.09734</c:v>
                </c:pt>
                <c:pt idx="4205">
                  <c:v>3.0983499999999999</c:v>
                </c:pt>
                <c:pt idx="4206">
                  <c:v>3.0993599999999999</c:v>
                </c:pt>
                <c:pt idx="4207">
                  <c:v>3.1003699999999998</c:v>
                </c:pt>
                <c:pt idx="4208">
                  <c:v>3.10148</c:v>
                </c:pt>
                <c:pt idx="4209">
                  <c:v>3.1025800000000001</c:v>
                </c:pt>
                <c:pt idx="4210">
                  <c:v>3.1036899999999998</c:v>
                </c:pt>
                <c:pt idx="4211">
                  <c:v>3.1046999999999998</c:v>
                </c:pt>
                <c:pt idx="4212">
                  <c:v>3.10561</c:v>
                </c:pt>
                <c:pt idx="4213">
                  <c:v>3.1065200000000002</c:v>
                </c:pt>
                <c:pt idx="4214">
                  <c:v>3.1074299999999999</c:v>
                </c:pt>
                <c:pt idx="4215">
                  <c:v>3.1084399999999999</c:v>
                </c:pt>
                <c:pt idx="4216">
                  <c:v>3.10934</c:v>
                </c:pt>
                <c:pt idx="4217">
                  <c:v>3.1104500000000002</c:v>
                </c:pt>
                <c:pt idx="4218">
                  <c:v>3.1114600000000001</c:v>
                </c:pt>
                <c:pt idx="4219">
                  <c:v>3.1125699999999998</c:v>
                </c:pt>
                <c:pt idx="4220">
                  <c:v>3.11368</c:v>
                </c:pt>
                <c:pt idx="4221">
                  <c:v>3.1147900000000002</c:v>
                </c:pt>
                <c:pt idx="4222">
                  <c:v>3.1158000000000001</c:v>
                </c:pt>
                <c:pt idx="4223">
                  <c:v>3.1167099999999999</c:v>
                </c:pt>
                <c:pt idx="4224">
                  <c:v>3.11761</c:v>
                </c:pt>
                <c:pt idx="4225">
                  <c:v>3.1185200000000002</c:v>
                </c:pt>
                <c:pt idx="4226">
                  <c:v>3.1195300000000001</c:v>
                </c:pt>
                <c:pt idx="4227">
                  <c:v>3.1205400000000001</c:v>
                </c:pt>
                <c:pt idx="4228">
                  <c:v>3.1216499999999998</c:v>
                </c:pt>
                <c:pt idx="4229">
                  <c:v>3.12256</c:v>
                </c:pt>
                <c:pt idx="4230">
                  <c:v>3.1236700000000002</c:v>
                </c:pt>
                <c:pt idx="4231">
                  <c:v>3.1246700000000001</c:v>
                </c:pt>
                <c:pt idx="4232">
                  <c:v>3.1257799999999998</c:v>
                </c:pt>
                <c:pt idx="4233">
                  <c:v>3.1268899999999999</c:v>
                </c:pt>
                <c:pt idx="4234">
                  <c:v>3.1280000000000001</c:v>
                </c:pt>
                <c:pt idx="4235">
                  <c:v>3.1289099999999999</c:v>
                </c:pt>
                <c:pt idx="4236">
                  <c:v>3.1299199999999998</c:v>
                </c:pt>
                <c:pt idx="4237">
                  <c:v>3.13083</c:v>
                </c:pt>
                <c:pt idx="4238">
                  <c:v>3.1316299999999999</c:v>
                </c:pt>
                <c:pt idx="4239">
                  <c:v>3.1325400000000001</c:v>
                </c:pt>
                <c:pt idx="4240">
                  <c:v>3.1334499999999998</c:v>
                </c:pt>
                <c:pt idx="4241">
                  <c:v>3.1342599999999998</c:v>
                </c:pt>
                <c:pt idx="4242">
                  <c:v>3.1352699999999998</c:v>
                </c:pt>
                <c:pt idx="4243">
                  <c:v>3.1361699999999999</c:v>
                </c:pt>
                <c:pt idx="4244">
                  <c:v>3.1371799999999999</c:v>
                </c:pt>
                <c:pt idx="4245">
                  <c:v>3.1381899999999998</c:v>
                </c:pt>
                <c:pt idx="4246">
                  <c:v>3.1391</c:v>
                </c:pt>
                <c:pt idx="4247">
                  <c:v>3.1400100000000002</c:v>
                </c:pt>
                <c:pt idx="4248">
                  <c:v>3.1409099999999999</c:v>
                </c:pt>
                <c:pt idx="4249">
                  <c:v>3.14202</c:v>
                </c:pt>
                <c:pt idx="4250">
                  <c:v>3.1429299999999998</c:v>
                </c:pt>
                <c:pt idx="4251">
                  <c:v>3.1439400000000002</c:v>
                </c:pt>
                <c:pt idx="4252">
                  <c:v>3.1449500000000001</c:v>
                </c:pt>
                <c:pt idx="4253">
                  <c:v>3.1459600000000001</c:v>
                </c:pt>
                <c:pt idx="4254">
                  <c:v>3.14697</c:v>
                </c:pt>
                <c:pt idx="4255">
                  <c:v>3.14798</c:v>
                </c:pt>
                <c:pt idx="4256">
                  <c:v>3.1490800000000001</c:v>
                </c:pt>
                <c:pt idx="4257">
                  <c:v>3.1500900000000001</c:v>
                </c:pt>
                <c:pt idx="4258">
                  <c:v>3.1511</c:v>
                </c:pt>
                <c:pt idx="4259">
                  <c:v>3.1520100000000002</c:v>
                </c:pt>
                <c:pt idx="4260">
                  <c:v>3.1529199999999999</c:v>
                </c:pt>
                <c:pt idx="4261">
                  <c:v>3.1538300000000001</c:v>
                </c:pt>
                <c:pt idx="4262">
                  <c:v>3.15483</c:v>
                </c:pt>
                <c:pt idx="4263">
                  <c:v>3.1559400000000002</c:v>
                </c:pt>
                <c:pt idx="4264">
                  <c:v>3.1570499999999999</c:v>
                </c:pt>
                <c:pt idx="4265">
                  <c:v>3.1582599999999998</c:v>
                </c:pt>
                <c:pt idx="4266">
                  <c:v>3.15937</c:v>
                </c:pt>
                <c:pt idx="4267">
                  <c:v>3.1604800000000002</c:v>
                </c:pt>
                <c:pt idx="4268">
                  <c:v>3.1614900000000001</c:v>
                </c:pt>
                <c:pt idx="4269">
                  <c:v>3.1623999999999999</c:v>
                </c:pt>
                <c:pt idx="4270">
                  <c:v>3.1633100000000001</c:v>
                </c:pt>
                <c:pt idx="4271">
                  <c:v>3.1642100000000002</c:v>
                </c:pt>
                <c:pt idx="4272">
                  <c:v>3.1651199999999999</c:v>
                </c:pt>
                <c:pt idx="4273">
                  <c:v>3.1661299999999999</c:v>
                </c:pt>
                <c:pt idx="4274">
                  <c:v>3.1672400000000001</c:v>
                </c:pt>
                <c:pt idx="4275">
                  <c:v>3.16825</c:v>
                </c:pt>
                <c:pt idx="4276">
                  <c:v>3.16926</c:v>
                </c:pt>
                <c:pt idx="4277">
                  <c:v>3.1701700000000002</c:v>
                </c:pt>
                <c:pt idx="4278">
                  <c:v>3.17117</c:v>
                </c:pt>
                <c:pt idx="4279">
                  <c:v>3.1720799999999998</c:v>
                </c:pt>
                <c:pt idx="4280">
                  <c:v>3.17319</c:v>
                </c:pt>
                <c:pt idx="4281">
                  <c:v>3.1741999999999999</c:v>
                </c:pt>
                <c:pt idx="4282">
                  <c:v>3.1753100000000001</c:v>
                </c:pt>
                <c:pt idx="4283">
                  <c:v>3.17632</c:v>
                </c:pt>
                <c:pt idx="4284">
                  <c:v>3.17733</c:v>
                </c:pt>
                <c:pt idx="4285">
                  <c:v>3.1783399999999999</c:v>
                </c:pt>
                <c:pt idx="4286">
                  <c:v>3.1793399999999998</c:v>
                </c:pt>
                <c:pt idx="4287">
                  <c:v>3.1803499999999998</c:v>
                </c:pt>
                <c:pt idx="4288">
                  <c:v>3.1813600000000002</c:v>
                </c:pt>
                <c:pt idx="4289">
                  <c:v>3.1822699999999999</c:v>
                </c:pt>
                <c:pt idx="4290">
                  <c:v>3.1832799999999999</c:v>
                </c:pt>
                <c:pt idx="4291">
                  <c:v>3.1842899999999998</c:v>
                </c:pt>
                <c:pt idx="4292">
                  <c:v>3.1852999999999998</c:v>
                </c:pt>
                <c:pt idx="4293">
                  <c:v>3.18641</c:v>
                </c:pt>
                <c:pt idx="4294">
                  <c:v>3.1874099999999999</c:v>
                </c:pt>
                <c:pt idx="4295">
                  <c:v>3.1884199999999998</c:v>
                </c:pt>
                <c:pt idx="4296">
                  <c:v>3.1894300000000002</c:v>
                </c:pt>
                <c:pt idx="4297">
                  <c:v>3.19034</c:v>
                </c:pt>
                <c:pt idx="4298">
                  <c:v>3.1913499999999999</c:v>
                </c:pt>
                <c:pt idx="4299">
                  <c:v>3.1923599999999999</c:v>
                </c:pt>
                <c:pt idx="4300">
                  <c:v>3.19326</c:v>
                </c:pt>
                <c:pt idx="4301">
                  <c:v>3.1942699999999999</c:v>
                </c:pt>
                <c:pt idx="4302">
                  <c:v>3.1952799999999999</c:v>
                </c:pt>
                <c:pt idx="4303">
                  <c:v>3.1962899999999999</c:v>
                </c:pt>
                <c:pt idx="4304">
                  <c:v>3.1972999999999998</c:v>
                </c:pt>
                <c:pt idx="4305">
                  <c:v>3.1983100000000002</c:v>
                </c:pt>
                <c:pt idx="4306">
                  <c:v>3.1994199999999999</c:v>
                </c:pt>
                <c:pt idx="4307">
                  <c:v>3.2005300000000001</c:v>
                </c:pt>
                <c:pt idx="4308">
                  <c:v>3.2014300000000002</c:v>
                </c:pt>
                <c:pt idx="4309">
                  <c:v>3.2024400000000002</c:v>
                </c:pt>
                <c:pt idx="4310">
                  <c:v>3.2034500000000001</c:v>
                </c:pt>
                <c:pt idx="4311">
                  <c:v>3.2044600000000001</c:v>
                </c:pt>
                <c:pt idx="4312">
                  <c:v>3.2055699999999998</c:v>
                </c:pt>
                <c:pt idx="4313">
                  <c:v>3.2067800000000002</c:v>
                </c:pt>
                <c:pt idx="4314">
                  <c:v>3.2078899999999999</c:v>
                </c:pt>
                <c:pt idx="4315">
                  <c:v>3.2088999999999999</c:v>
                </c:pt>
                <c:pt idx="4316">
                  <c:v>3.2099099999999998</c:v>
                </c:pt>
                <c:pt idx="4317">
                  <c:v>3.21082</c:v>
                </c:pt>
                <c:pt idx="4318">
                  <c:v>3.2118199999999999</c:v>
                </c:pt>
                <c:pt idx="4319">
                  <c:v>3.2128299999999999</c:v>
                </c:pt>
                <c:pt idx="4320">
                  <c:v>3.21394</c:v>
                </c:pt>
                <c:pt idx="4321">
                  <c:v>3.21495</c:v>
                </c:pt>
                <c:pt idx="4322">
                  <c:v>3.2159599999999999</c:v>
                </c:pt>
                <c:pt idx="4323">
                  <c:v>3.2169699999999999</c:v>
                </c:pt>
                <c:pt idx="4324">
                  <c:v>3.2180800000000001</c:v>
                </c:pt>
                <c:pt idx="4325">
                  <c:v>3.21909</c:v>
                </c:pt>
                <c:pt idx="4326">
                  <c:v>3.2201</c:v>
                </c:pt>
                <c:pt idx="4327">
                  <c:v>3.2212000000000001</c:v>
                </c:pt>
                <c:pt idx="4328">
                  <c:v>3.22221</c:v>
                </c:pt>
                <c:pt idx="4329">
                  <c:v>3.2233200000000002</c:v>
                </c:pt>
                <c:pt idx="4330">
                  <c:v>3.2244299999999999</c:v>
                </c:pt>
                <c:pt idx="4331">
                  <c:v>3.2253400000000001</c:v>
                </c:pt>
                <c:pt idx="4332">
                  <c:v>3.2263500000000001</c:v>
                </c:pt>
                <c:pt idx="4333">
                  <c:v>3.2272599999999998</c:v>
                </c:pt>
                <c:pt idx="4334">
                  <c:v>3.2282700000000002</c:v>
                </c:pt>
                <c:pt idx="4335">
                  <c:v>3.2291699999999999</c:v>
                </c:pt>
                <c:pt idx="4336">
                  <c:v>3.2301799999999998</c:v>
                </c:pt>
                <c:pt idx="4337">
                  <c:v>3.2311899999999998</c:v>
                </c:pt>
                <c:pt idx="4338">
                  <c:v>3.2322000000000002</c:v>
                </c:pt>
                <c:pt idx="4339">
                  <c:v>3.2333099999999999</c:v>
                </c:pt>
                <c:pt idx="4340">
                  <c:v>3.2342200000000001</c:v>
                </c:pt>
                <c:pt idx="4341">
                  <c:v>3.2351200000000002</c:v>
                </c:pt>
                <c:pt idx="4342">
                  <c:v>3.23603</c:v>
                </c:pt>
                <c:pt idx="4343">
                  <c:v>3.2370399999999999</c:v>
                </c:pt>
                <c:pt idx="4344">
                  <c:v>3.2381500000000001</c:v>
                </c:pt>
                <c:pt idx="4345">
                  <c:v>3.2392599999999998</c:v>
                </c:pt>
                <c:pt idx="4346">
                  <c:v>3.24037</c:v>
                </c:pt>
                <c:pt idx="4347">
                  <c:v>3.2414800000000001</c:v>
                </c:pt>
                <c:pt idx="4348">
                  <c:v>3.2424900000000001</c:v>
                </c:pt>
                <c:pt idx="4349">
                  <c:v>3.2435999999999998</c:v>
                </c:pt>
                <c:pt idx="4350">
                  <c:v>3.24471</c:v>
                </c:pt>
                <c:pt idx="4351">
                  <c:v>3.2457199999999999</c:v>
                </c:pt>
                <c:pt idx="4352">
                  <c:v>3.2467199999999998</c:v>
                </c:pt>
                <c:pt idx="4353">
                  <c:v>3.2477299999999998</c:v>
                </c:pt>
                <c:pt idx="4354">
                  <c:v>3.24884</c:v>
                </c:pt>
                <c:pt idx="4355">
                  <c:v>3.2499500000000001</c:v>
                </c:pt>
                <c:pt idx="4356">
                  <c:v>3.2510599999999998</c:v>
                </c:pt>
                <c:pt idx="4357">
                  <c:v>3.2520699999999998</c:v>
                </c:pt>
                <c:pt idx="4358">
                  <c:v>3.25298</c:v>
                </c:pt>
                <c:pt idx="4359">
                  <c:v>3.2538900000000002</c:v>
                </c:pt>
                <c:pt idx="4360">
                  <c:v>3.2548900000000001</c:v>
                </c:pt>
                <c:pt idx="4361">
                  <c:v>3.2559</c:v>
                </c:pt>
                <c:pt idx="4362">
                  <c:v>3.25691</c:v>
                </c:pt>
                <c:pt idx="4363">
                  <c:v>3.2578200000000002</c:v>
                </c:pt>
                <c:pt idx="4364">
                  <c:v>3.2588300000000001</c:v>
                </c:pt>
                <c:pt idx="4365">
                  <c:v>3.2597399999999999</c:v>
                </c:pt>
                <c:pt idx="4366">
                  <c:v>3.2607499999999998</c:v>
                </c:pt>
                <c:pt idx="4367">
                  <c:v>3.2617500000000001</c:v>
                </c:pt>
                <c:pt idx="4368">
                  <c:v>3.2627600000000001</c:v>
                </c:pt>
                <c:pt idx="4369">
                  <c:v>3.2638699999999998</c:v>
                </c:pt>
                <c:pt idx="4370">
                  <c:v>3.26478</c:v>
                </c:pt>
                <c:pt idx="4371">
                  <c:v>3.26579</c:v>
                </c:pt>
                <c:pt idx="4372">
                  <c:v>3.2667000000000002</c:v>
                </c:pt>
                <c:pt idx="4373">
                  <c:v>3.2675999999999998</c:v>
                </c:pt>
                <c:pt idx="4374">
                  <c:v>3.26851</c:v>
                </c:pt>
                <c:pt idx="4375">
                  <c:v>3.26952</c:v>
                </c:pt>
                <c:pt idx="4376">
                  <c:v>3.2705299999999999</c:v>
                </c:pt>
                <c:pt idx="4377">
                  <c:v>3.2715399999999999</c:v>
                </c:pt>
                <c:pt idx="4378">
                  <c:v>3.2725499999999998</c:v>
                </c:pt>
                <c:pt idx="4379">
                  <c:v>3.27345</c:v>
                </c:pt>
                <c:pt idx="4380">
                  <c:v>3.2744599999999999</c:v>
                </c:pt>
                <c:pt idx="4381">
                  <c:v>3.2754699999999999</c:v>
                </c:pt>
                <c:pt idx="4382">
                  <c:v>3.2764799999999998</c:v>
                </c:pt>
                <c:pt idx="4383">
                  <c:v>3.27759</c:v>
                </c:pt>
                <c:pt idx="4384">
                  <c:v>3.2786</c:v>
                </c:pt>
                <c:pt idx="4385">
                  <c:v>3.2798099999999999</c:v>
                </c:pt>
                <c:pt idx="4386">
                  <c:v>3.2809200000000001</c:v>
                </c:pt>
                <c:pt idx="4387">
                  <c:v>3.28213</c:v>
                </c:pt>
                <c:pt idx="4388">
                  <c:v>3.2833399999999999</c:v>
                </c:pt>
                <c:pt idx="4389">
                  <c:v>3.2844500000000001</c:v>
                </c:pt>
                <c:pt idx="4390">
                  <c:v>3.28546</c:v>
                </c:pt>
                <c:pt idx="4391">
                  <c:v>3.28647</c:v>
                </c:pt>
                <c:pt idx="4392">
                  <c:v>3.2874699999999999</c:v>
                </c:pt>
                <c:pt idx="4393">
                  <c:v>3.2885800000000001</c:v>
                </c:pt>
                <c:pt idx="4394">
                  <c:v>3.2894899999999998</c:v>
                </c:pt>
                <c:pt idx="4395">
                  <c:v>3.2906</c:v>
                </c:pt>
                <c:pt idx="4396">
                  <c:v>3.2916099999999999</c:v>
                </c:pt>
                <c:pt idx="4397">
                  <c:v>3.2927200000000001</c:v>
                </c:pt>
                <c:pt idx="4398">
                  <c:v>3.2938299999999998</c:v>
                </c:pt>
                <c:pt idx="4399">
                  <c:v>3.29494</c:v>
                </c:pt>
                <c:pt idx="4400">
                  <c:v>3.2958500000000002</c:v>
                </c:pt>
                <c:pt idx="4401">
                  <c:v>3.2968600000000001</c:v>
                </c:pt>
                <c:pt idx="4402">
                  <c:v>3.29786</c:v>
                </c:pt>
                <c:pt idx="4403">
                  <c:v>3.29887</c:v>
                </c:pt>
                <c:pt idx="4404">
                  <c:v>3.2998799999999999</c:v>
                </c:pt>
                <c:pt idx="4405">
                  <c:v>3.3009900000000001</c:v>
                </c:pt>
                <c:pt idx="4406">
                  <c:v>3.3020999999999998</c:v>
                </c:pt>
                <c:pt idx="4407">
                  <c:v>3.30321</c:v>
                </c:pt>
                <c:pt idx="4408">
                  <c:v>3.3043200000000001</c:v>
                </c:pt>
                <c:pt idx="4409">
                  <c:v>3.3054299999999999</c:v>
                </c:pt>
                <c:pt idx="4410">
                  <c:v>3.30654</c:v>
                </c:pt>
                <c:pt idx="4411">
                  <c:v>3.30755</c:v>
                </c:pt>
                <c:pt idx="4412">
                  <c:v>3.3085599999999999</c:v>
                </c:pt>
                <c:pt idx="4413">
                  <c:v>3.3094600000000001</c:v>
                </c:pt>
                <c:pt idx="4414">
                  <c:v>3.31047</c:v>
                </c:pt>
                <c:pt idx="4415">
                  <c:v>3.31148</c:v>
                </c:pt>
                <c:pt idx="4416">
                  <c:v>3.3125900000000001</c:v>
                </c:pt>
                <c:pt idx="4417">
                  <c:v>3.3136000000000001</c:v>
                </c:pt>
                <c:pt idx="4418">
                  <c:v>3.3145099999999998</c:v>
                </c:pt>
                <c:pt idx="4419">
                  <c:v>3.31542</c:v>
                </c:pt>
                <c:pt idx="4420">
                  <c:v>3.3163200000000002</c:v>
                </c:pt>
                <c:pt idx="4421">
                  <c:v>3.3172299999999999</c:v>
                </c:pt>
                <c:pt idx="4422">
                  <c:v>3.3181400000000001</c:v>
                </c:pt>
                <c:pt idx="4423">
                  <c:v>3.3192499999999998</c:v>
                </c:pt>
                <c:pt idx="4424">
                  <c:v>3.32016</c:v>
                </c:pt>
                <c:pt idx="4425">
                  <c:v>3.3211599999999999</c:v>
                </c:pt>
                <c:pt idx="4426">
                  <c:v>3.3221699999999998</c:v>
                </c:pt>
                <c:pt idx="4427">
                  <c:v>3.3229799999999998</c:v>
                </c:pt>
                <c:pt idx="4428">
                  <c:v>3.3239899999999998</c:v>
                </c:pt>
                <c:pt idx="4429">
                  <c:v>3.3250999999999999</c:v>
                </c:pt>
                <c:pt idx="4430">
                  <c:v>3.3262100000000001</c:v>
                </c:pt>
                <c:pt idx="4431">
                  <c:v>3.3273199999999998</c:v>
                </c:pt>
                <c:pt idx="4432">
                  <c:v>3.32843</c:v>
                </c:pt>
                <c:pt idx="4433">
                  <c:v>3.3295400000000002</c:v>
                </c:pt>
                <c:pt idx="4434">
                  <c:v>3.3305500000000001</c:v>
                </c:pt>
                <c:pt idx="4435">
                  <c:v>3.3316499999999998</c:v>
                </c:pt>
                <c:pt idx="4436">
                  <c:v>3.3327599999999999</c:v>
                </c:pt>
                <c:pt idx="4437">
                  <c:v>3.3338700000000001</c:v>
                </c:pt>
                <c:pt idx="4438">
                  <c:v>3.3348800000000001</c:v>
                </c:pt>
                <c:pt idx="4439">
                  <c:v>3.3359899999999998</c:v>
                </c:pt>
                <c:pt idx="4440">
                  <c:v>3.3370000000000002</c:v>
                </c:pt>
                <c:pt idx="4441">
                  <c:v>3.3379099999999999</c:v>
                </c:pt>
                <c:pt idx="4442">
                  <c:v>3.3389199999999999</c:v>
                </c:pt>
                <c:pt idx="4443">
                  <c:v>3.3399299999999998</c:v>
                </c:pt>
                <c:pt idx="4444">
                  <c:v>3.34083</c:v>
                </c:pt>
                <c:pt idx="4445">
                  <c:v>3.3418399999999999</c:v>
                </c:pt>
                <c:pt idx="4446">
                  <c:v>3.3427500000000001</c:v>
                </c:pt>
                <c:pt idx="4447">
                  <c:v>3.3436599999999999</c:v>
                </c:pt>
                <c:pt idx="4448">
                  <c:v>3.3446699999999998</c:v>
                </c:pt>
                <c:pt idx="4449">
                  <c:v>3.3456800000000002</c:v>
                </c:pt>
                <c:pt idx="4450">
                  <c:v>3.3466800000000001</c:v>
                </c:pt>
                <c:pt idx="4451">
                  <c:v>3.34789</c:v>
                </c:pt>
                <c:pt idx="4452">
                  <c:v>3.3489</c:v>
                </c:pt>
                <c:pt idx="4453">
                  <c:v>3.3500100000000002</c:v>
                </c:pt>
                <c:pt idx="4454">
                  <c:v>3.3511199999999999</c:v>
                </c:pt>
                <c:pt idx="4455">
                  <c:v>3.3521299999999998</c:v>
                </c:pt>
                <c:pt idx="4456">
                  <c:v>3.35324</c:v>
                </c:pt>
                <c:pt idx="4457">
                  <c:v>3.35425</c:v>
                </c:pt>
                <c:pt idx="4458">
                  <c:v>3.3552599999999999</c:v>
                </c:pt>
                <c:pt idx="4459">
                  <c:v>3.3562699999999999</c:v>
                </c:pt>
                <c:pt idx="4460">
                  <c:v>3.35717</c:v>
                </c:pt>
                <c:pt idx="4461">
                  <c:v>3.3581799999999999</c:v>
                </c:pt>
                <c:pt idx="4462">
                  <c:v>3.3591899999999999</c:v>
                </c:pt>
                <c:pt idx="4463">
                  <c:v>3.3603000000000001</c:v>
                </c:pt>
                <c:pt idx="4464">
                  <c:v>3.36131</c:v>
                </c:pt>
                <c:pt idx="4465">
                  <c:v>3.36232</c:v>
                </c:pt>
                <c:pt idx="4466">
                  <c:v>3.3634300000000001</c:v>
                </c:pt>
                <c:pt idx="4467">
                  <c:v>3.3644400000000001</c:v>
                </c:pt>
                <c:pt idx="4468">
                  <c:v>3.3655499999999998</c:v>
                </c:pt>
                <c:pt idx="4469">
                  <c:v>3.36666</c:v>
                </c:pt>
                <c:pt idx="4470">
                  <c:v>3.3677700000000002</c:v>
                </c:pt>
                <c:pt idx="4471">
                  <c:v>3.3688799999999999</c:v>
                </c:pt>
                <c:pt idx="4472">
                  <c:v>3.36998</c:v>
                </c:pt>
                <c:pt idx="4473">
                  <c:v>3.3710900000000001</c:v>
                </c:pt>
                <c:pt idx="4474">
                  <c:v>3.3721000000000001</c:v>
                </c:pt>
                <c:pt idx="4475">
                  <c:v>3.3731100000000001</c:v>
                </c:pt>
                <c:pt idx="4476">
                  <c:v>3.3740199999999998</c:v>
                </c:pt>
                <c:pt idx="4477">
                  <c:v>3.37493</c:v>
                </c:pt>
                <c:pt idx="4478">
                  <c:v>3.3759399999999999</c:v>
                </c:pt>
                <c:pt idx="4479">
                  <c:v>3.3768400000000001</c:v>
                </c:pt>
                <c:pt idx="4480">
                  <c:v>3.37785</c:v>
                </c:pt>
                <c:pt idx="4481">
                  <c:v>3.37886</c:v>
                </c:pt>
                <c:pt idx="4482">
                  <c:v>3.3799700000000001</c:v>
                </c:pt>
                <c:pt idx="4483">
                  <c:v>3.3809800000000001</c:v>
                </c:pt>
                <c:pt idx="4484">
                  <c:v>3.3819900000000001</c:v>
                </c:pt>
                <c:pt idx="4485">
                  <c:v>3.3831000000000002</c:v>
                </c:pt>
                <c:pt idx="4486">
                  <c:v>3.3841100000000002</c:v>
                </c:pt>
                <c:pt idx="4487">
                  <c:v>3.3850099999999999</c:v>
                </c:pt>
                <c:pt idx="4488">
                  <c:v>3.38592</c:v>
                </c:pt>
                <c:pt idx="4489">
                  <c:v>3.3868299999999998</c:v>
                </c:pt>
                <c:pt idx="4490">
                  <c:v>3.38774</c:v>
                </c:pt>
                <c:pt idx="4491">
                  <c:v>3.3885399999999999</c:v>
                </c:pt>
                <c:pt idx="4492">
                  <c:v>3.3895499999999998</c:v>
                </c:pt>
                <c:pt idx="4493">
                  <c:v>3.3905599999999998</c:v>
                </c:pt>
                <c:pt idx="4494">
                  <c:v>3.3915700000000002</c:v>
                </c:pt>
                <c:pt idx="4495">
                  <c:v>3.3925800000000002</c:v>
                </c:pt>
                <c:pt idx="4496">
                  <c:v>3.3935900000000001</c:v>
                </c:pt>
                <c:pt idx="4497">
                  <c:v>3.3946000000000001</c:v>
                </c:pt>
                <c:pt idx="4498">
                  <c:v>3.3957099999999998</c:v>
                </c:pt>
                <c:pt idx="4499">
                  <c:v>3.39682</c:v>
                </c:pt>
                <c:pt idx="4500">
                  <c:v>3.3978199999999998</c:v>
                </c:pt>
                <c:pt idx="4501">
                  <c:v>3.39893</c:v>
                </c:pt>
                <c:pt idx="4502">
                  <c:v>3.39994</c:v>
                </c:pt>
                <c:pt idx="4503">
                  <c:v>3.4010500000000001</c:v>
                </c:pt>
                <c:pt idx="4504">
                  <c:v>3.4021599999999999</c:v>
                </c:pt>
                <c:pt idx="4505">
                  <c:v>3.40327</c:v>
                </c:pt>
                <c:pt idx="4506">
                  <c:v>3.40428</c:v>
                </c:pt>
                <c:pt idx="4507">
                  <c:v>3.4052899999999999</c:v>
                </c:pt>
                <c:pt idx="4508">
                  <c:v>3.4062999999999999</c:v>
                </c:pt>
                <c:pt idx="4509">
                  <c:v>3.4073099999999998</c:v>
                </c:pt>
                <c:pt idx="4510">
                  <c:v>3.40821</c:v>
                </c:pt>
                <c:pt idx="4511">
                  <c:v>3.4092199999999999</c:v>
                </c:pt>
                <c:pt idx="4512">
                  <c:v>3.4102299999999999</c:v>
                </c:pt>
                <c:pt idx="4513">
                  <c:v>3.41134</c:v>
                </c:pt>
                <c:pt idx="4514">
                  <c:v>3.4124500000000002</c:v>
                </c:pt>
                <c:pt idx="4515">
                  <c:v>3.4135599999999999</c:v>
                </c:pt>
                <c:pt idx="4516">
                  <c:v>3.4146700000000001</c:v>
                </c:pt>
                <c:pt idx="4517">
                  <c:v>3.4157799999999998</c:v>
                </c:pt>
                <c:pt idx="4518">
                  <c:v>3.41689</c:v>
                </c:pt>
                <c:pt idx="4519">
                  <c:v>3.4178999999999999</c:v>
                </c:pt>
                <c:pt idx="4520">
                  <c:v>3.4189099999999999</c:v>
                </c:pt>
                <c:pt idx="4521">
                  <c:v>3.4199099999999998</c:v>
                </c:pt>
                <c:pt idx="4522">
                  <c:v>3.42082</c:v>
                </c:pt>
                <c:pt idx="4523">
                  <c:v>3.4218299999999999</c:v>
                </c:pt>
                <c:pt idx="4524">
                  <c:v>3.4228399999999999</c:v>
                </c:pt>
                <c:pt idx="4525">
                  <c:v>3.4238499999999998</c:v>
                </c:pt>
                <c:pt idx="4526">
                  <c:v>3.42476</c:v>
                </c:pt>
                <c:pt idx="4527">
                  <c:v>3.4256600000000001</c:v>
                </c:pt>
                <c:pt idx="4528">
                  <c:v>3.4265699999999999</c:v>
                </c:pt>
                <c:pt idx="4529">
                  <c:v>3.4275799999999998</c:v>
                </c:pt>
                <c:pt idx="4530">
                  <c:v>3.4285899999999998</c:v>
                </c:pt>
                <c:pt idx="4531">
                  <c:v>3.4296000000000002</c:v>
                </c:pt>
                <c:pt idx="4532">
                  <c:v>3.4306100000000002</c:v>
                </c:pt>
                <c:pt idx="4533">
                  <c:v>3.4317199999999999</c:v>
                </c:pt>
                <c:pt idx="4534">
                  <c:v>3.4327200000000002</c:v>
                </c:pt>
                <c:pt idx="4535">
                  <c:v>3.4338299999999999</c:v>
                </c:pt>
                <c:pt idx="4536">
                  <c:v>3.4348399999999999</c:v>
                </c:pt>
                <c:pt idx="4537">
                  <c:v>3.4357500000000001</c:v>
                </c:pt>
                <c:pt idx="4538">
                  <c:v>3.43676</c:v>
                </c:pt>
                <c:pt idx="4539">
                  <c:v>3.43777</c:v>
                </c:pt>
                <c:pt idx="4540">
                  <c:v>3.4387799999999999</c:v>
                </c:pt>
                <c:pt idx="4541">
                  <c:v>3.4396800000000001</c:v>
                </c:pt>
                <c:pt idx="4542">
                  <c:v>3.44069</c:v>
                </c:pt>
                <c:pt idx="4543">
                  <c:v>3.4418000000000002</c:v>
                </c:pt>
                <c:pt idx="4544">
                  <c:v>3.4427099999999999</c:v>
                </c:pt>
                <c:pt idx="4545">
                  <c:v>3.4437199999999999</c:v>
                </c:pt>
                <c:pt idx="4546">
                  <c:v>3.4448300000000001</c:v>
                </c:pt>
                <c:pt idx="4547">
                  <c:v>3.44584</c:v>
                </c:pt>
                <c:pt idx="4548">
                  <c:v>3.44685</c:v>
                </c:pt>
                <c:pt idx="4549">
                  <c:v>3.4478499999999999</c:v>
                </c:pt>
                <c:pt idx="4550">
                  <c:v>3.44876</c:v>
                </c:pt>
                <c:pt idx="4551">
                  <c:v>3.4496699999999998</c:v>
                </c:pt>
                <c:pt idx="4552">
                  <c:v>3.45078</c:v>
                </c:pt>
                <c:pt idx="4553">
                  <c:v>3.4518900000000001</c:v>
                </c:pt>
                <c:pt idx="4554">
                  <c:v>3.4529999999999998</c:v>
                </c:pt>
                <c:pt idx="4555">
                  <c:v>3.4542099999999998</c:v>
                </c:pt>
                <c:pt idx="4556">
                  <c:v>3.4552200000000002</c:v>
                </c:pt>
                <c:pt idx="4557">
                  <c:v>3.4563299999999999</c:v>
                </c:pt>
                <c:pt idx="4558">
                  <c:v>3.4573399999999999</c:v>
                </c:pt>
                <c:pt idx="4559">
                  <c:v>3.4583400000000002</c:v>
                </c:pt>
                <c:pt idx="4560">
                  <c:v>3.4593500000000001</c:v>
                </c:pt>
                <c:pt idx="4561">
                  <c:v>3.4604599999999999</c:v>
                </c:pt>
                <c:pt idx="4562">
                  <c:v>3.46157</c:v>
                </c:pt>
                <c:pt idx="4563">
                  <c:v>3.46278</c:v>
                </c:pt>
                <c:pt idx="4564">
                  <c:v>3.4638900000000001</c:v>
                </c:pt>
                <c:pt idx="4565">
                  <c:v>3.4649999999999999</c:v>
                </c:pt>
                <c:pt idx="4566">
                  <c:v>3.4660099999999998</c:v>
                </c:pt>
                <c:pt idx="4567">
                  <c:v>3.46692</c:v>
                </c:pt>
                <c:pt idx="4568">
                  <c:v>3.4678300000000002</c:v>
                </c:pt>
                <c:pt idx="4569">
                  <c:v>3.4687299999999999</c:v>
                </c:pt>
                <c:pt idx="4570">
                  <c:v>3.4696400000000001</c:v>
                </c:pt>
                <c:pt idx="4571">
                  <c:v>3.47065</c:v>
                </c:pt>
                <c:pt idx="4572">
                  <c:v>3.47166</c:v>
                </c:pt>
                <c:pt idx="4573">
                  <c:v>3.4726699999999999</c:v>
                </c:pt>
                <c:pt idx="4574">
                  <c:v>3.4736799999999999</c:v>
                </c:pt>
                <c:pt idx="4575">
                  <c:v>3.47479</c:v>
                </c:pt>
                <c:pt idx="4576">
                  <c:v>3.4757899999999999</c:v>
                </c:pt>
                <c:pt idx="4577">
                  <c:v>3.4767000000000001</c:v>
                </c:pt>
                <c:pt idx="4578">
                  <c:v>3.4776099999999999</c:v>
                </c:pt>
                <c:pt idx="4579">
                  <c:v>3.4786199999999998</c:v>
                </c:pt>
                <c:pt idx="4580">
                  <c:v>3.4796299999999998</c:v>
                </c:pt>
                <c:pt idx="4581">
                  <c:v>3.4807399999999999</c:v>
                </c:pt>
                <c:pt idx="4582">
                  <c:v>3.4817499999999999</c:v>
                </c:pt>
                <c:pt idx="4583">
                  <c:v>3.4827499999999998</c:v>
                </c:pt>
                <c:pt idx="4584">
                  <c:v>3.48366</c:v>
                </c:pt>
                <c:pt idx="4585">
                  <c:v>3.4846699999999999</c:v>
                </c:pt>
                <c:pt idx="4586">
                  <c:v>3.4856799999999999</c:v>
                </c:pt>
                <c:pt idx="4587">
                  <c:v>3.4867900000000001</c:v>
                </c:pt>
                <c:pt idx="4588">
                  <c:v>3.4878999999999998</c:v>
                </c:pt>
                <c:pt idx="4589">
                  <c:v>3.4890099999999999</c:v>
                </c:pt>
                <c:pt idx="4590">
                  <c:v>3.4901200000000001</c:v>
                </c:pt>
                <c:pt idx="4591">
                  <c:v>3.4912299999999998</c:v>
                </c:pt>
                <c:pt idx="4592">
                  <c:v>3.4922399999999998</c:v>
                </c:pt>
                <c:pt idx="4593">
                  <c:v>3.4932400000000001</c:v>
                </c:pt>
                <c:pt idx="4594">
                  <c:v>3.4943499999999998</c:v>
                </c:pt>
                <c:pt idx="4595">
                  <c:v>3.4955599999999998</c:v>
                </c:pt>
                <c:pt idx="4596">
                  <c:v>3.4965700000000002</c:v>
                </c:pt>
                <c:pt idx="4597">
                  <c:v>3.4975800000000001</c:v>
                </c:pt>
                <c:pt idx="4598">
                  <c:v>3.4985900000000001</c:v>
                </c:pt>
                <c:pt idx="4599">
                  <c:v>3.4994999999999998</c:v>
                </c:pt>
                <c:pt idx="4600">
                  <c:v>3.5005099999999998</c:v>
                </c:pt>
                <c:pt idx="4601">
                  <c:v>3.50142</c:v>
                </c:pt>
                <c:pt idx="4602">
                  <c:v>3.5024199999999999</c:v>
                </c:pt>
                <c:pt idx="4603">
                  <c:v>3.5034299999999998</c:v>
                </c:pt>
                <c:pt idx="4604">
                  <c:v>3.5044400000000002</c:v>
                </c:pt>
                <c:pt idx="4605">
                  <c:v>3.5054500000000002</c:v>
                </c:pt>
                <c:pt idx="4606">
                  <c:v>3.5063599999999999</c:v>
                </c:pt>
                <c:pt idx="4607">
                  <c:v>3.5072700000000001</c:v>
                </c:pt>
                <c:pt idx="4608">
                  <c:v>3.5081699999999998</c:v>
                </c:pt>
                <c:pt idx="4609">
                  <c:v>3.5091800000000002</c:v>
                </c:pt>
                <c:pt idx="4610">
                  <c:v>3.5102899999999999</c:v>
                </c:pt>
                <c:pt idx="4611">
                  <c:v>3.5114000000000001</c:v>
                </c:pt>
                <c:pt idx="4612">
                  <c:v>3.51261</c:v>
                </c:pt>
                <c:pt idx="4613">
                  <c:v>3.5138199999999999</c:v>
                </c:pt>
                <c:pt idx="4614">
                  <c:v>3.5147300000000001</c:v>
                </c:pt>
                <c:pt idx="4615">
                  <c:v>3.5156399999999999</c:v>
                </c:pt>
                <c:pt idx="4616">
                  <c:v>3.5164399999999998</c:v>
                </c:pt>
                <c:pt idx="4617">
                  <c:v>3.51735</c:v>
                </c:pt>
                <c:pt idx="4618">
                  <c:v>3.51816</c:v>
                </c:pt>
                <c:pt idx="4619">
                  <c:v>3.5190700000000001</c:v>
                </c:pt>
                <c:pt idx="4620">
                  <c:v>3.5200800000000001</c:v>
                </c:pt>
                <c:pt idx="4621">
                  <c:v>3.5209800000000002</c:v>
                </c:pt>
                <c:pt idx="4622">
                  <c:v>3.5219900000000002</c:v>
                </c:pt>
                <c:pt idx="4623">
                  <c:v>3.5228999999999999</c:v>
                </c:pt>
                <c:pt idx="4624">
                  <c:v>3.5238100000000001</c:v>
                </c:pt>
                <c:pt idx="4625">
                  <c:v>3.5248200000000001</c:v>
                </c:pt>
                <c:pt idx="4626">
                  <c:v>3.5257200000000002</c:v>
                </c:pt>
                <c:pt idx="4627">
                  <c:v>3.5266299999999999</c:v>
                </c:pt>
                <c:pt idx="4628">
                  <c:v>3.5277400000000001</c:v>
                </c:pt>
                <c:pt idx="4629">
                  <c:v>3.5287500000000001</c:v>
                </c:pt>
                <c:pt idx="4630">
                  <c:v>3.5298600000000002</c:v>
                </c:pt>
                <c:pt idx="4631">
                  <c:v>3.5309699999999999</c:v>
                </c:pt>
                <c:pt idx="4632">
                  <c:v>3.5319799999999999</c:v>
                </c:pt>
                <c:pt idx="4633">
                  <c:v>3.5328900000000001</c:v>
                </c:pt>
                <c:pt idx="4634">
                  <c:v>3.53389</c:v>
                </c:pt>
                <c:pt idx="4635">
                  <c:v>3.5348999999999999</c:v>
                </c:pt>
                <c:pt idx="4636">
                  <c:v>3.5360100000000001</c:v>
                </c:pt>
                <c:pt idx="4637">
                  <c:v>3.5370200000000001</c:v>
                </c:pt>
                <c:pt idx="4638">
                  <c:v>3.5381300000000002</c:v>
                </c:pt>
                <c:pt idx="4639">
                  <c:v>3.5391400000000002</c:v>
                </c:pt>
                <c:pt idx="4640">
                  <c:v>3.5402499999999999</c:v>
                </c:pt>
                <c:pt idx="4641">
                  <c:v>3.5412599999999999</c:v>
                </c:pt>
                <c:pt idx="4642">
                  <c:v>3.54217</c:v>
                </c:pt>
                <c:pt idx="4643">
                  <c:v>3.5430700000000002</c:v>
                </c:pt>
                <c:pt idx="4644">
                  <c:v>3.5441799999999999</c:v>
                </c:pt>
                <c:pt idx="4645">
                  <c:v>3.5452900000000001</c:v>
                </c:pt>
                <c:pt idx="4646">
                  <c:v>3.5464000000000002</c:v>
                </c:pt>
                <c:pt idx="4647">
                  <c:v>3.5474100000000002</c:v>
                </c:pt>
                <c:pt idx="4648">
                  <c:v>3.5484200000000001</c:v>
                </c:pt>
                <c:pt idx="4649">
                  <c:v>3.5494300000000001</c:v>
                </c:pt>
                <c:pt idx="4650">
                  <c:v>3.5505399999999998</c:v>
                </c:pt>
                <c:pt idx="4651">
                  <c:v>3.55165</c:v>
                </c:pt>
                <c:pt idx="4652">
                  <c:v>3.5526599999999999</c:v>
                </c:pt>
                <c:pt idx="4653">
                  <c:v>3.5537700000000001</c:v>
                </c:pt>
                <c:pt idx="4654">
                  <c:v>3.5548700000000002</c:v>
                </c:pt>
                <c:pt idx="4655">
                  <c:v>3.5558800000000002</c:v>
                </c:pt>
                <c:pt idx="4656">
                  <c:v>3.5568900000000001</c:v>
                </c:pt>
                <c:pt idx="4657">
                  <c:v>3.5579999999999998</c:v>
                </c:pt>
                <c:pt idx="4658">
                  <c:v>3.5590099999999998</c:v>
                </c:pt>
                <c:pt idx="4659">
                  <c:v>3.5600200000000002</c:v>
                </c:pt>
                <c:pt idx="4660">
                  <c:v>3.5610300000000001</c:v>
                </c:pt>
                <c:pt idx="4661">
                  <c:v>3.5619399999999999</c:v>
                </c:pt>
                <c:pt idx="4662">
                  <c:v>3.5627399999999998</c:v>
                </c:pt>
                <c:pt idx="4663">
                  <c:v>3.5637500000000002</c:v>
                </c:pt>
                <c:pt idx="4664">
                  <c:v>3.5647600000000002</c:v>
                </c:pt>
                <c:pt idx="4665">
                  <c:v>3.5658699999999999</c:v>
                </c:pt>
                <c:pt idx="4666">
                  <c:v>3.5668799999999998</c:v>
                </c:pt>
                <c:pt idx="4667">
                  <c:v>3.5678899999999998</c:v>
                </c:pt>
                <c:pt idx="4668">
                  <c:v>3.569</c:v>
                </c:pt>
                <c:pt idx="4669">
                  <c:v>3.5701100000000001</c:v>
                </c:pt>
                <c:pt idx="4670">
                  <c:v>3.57111</c:v>
                </c:pt>
                <c:pt idx="4671">
                  <c:v>3.57212</c:v>
                </c:pt>
                <c:pt idx="4672">
                  <c:v>3.5730300000000002</c:v>
                </c:pt>
                <c:pt idx="4673">
                  <c:v>3.5739399999999999</c:v>
                </c:pt>
                <c:pt idx="4674">
                  <c:v>3.5748500000000001</c:v>
                </c:pt>
                <c:pt idx="4675">
                  <c:v>3.57586</c:v>
                </c:pt>
                <c:pt idx="4676">
                  <c:v>3.5767600000000002</c:v>
                </c:pt>
                <c:pt idx="4677">
                  <c:v>3.5777700000000001</c:v>
                </c:pt>
                <c:pt idx="4678">
                  <c:v>3.5787800000000001</c:v>
                </c:pt>
                <c:pt idx="4679">
                  <c:v>3.57979</c:v>
                </c:pt>
                <c:pt idx="4680">
                  <c:v>3.5809000000000002</c:v>
                </c:pt>
                <c:pt idx="4681">
                  <c:v>3.5819100000000001</c:v>
                </c:pt>
                <c:pt idx="4682">
                  <c:v>3.5829200000000001</c:v>
                </c:pt>
                <c:pt idx="4683">
                  <c:v>3.58392</c:v>
                </c:pt>
                <c:pt idx="4684">
                  <c:v>3.5848300000000002</c:v>
                </c:pt>
                <c:pt idx="4685">
                  <c:v>3.5859399999999999</c:v>
                </c:pt>
                <c:pt idx="4686">
                  <c:v>3.5869499999999999</c:v>
                </c:pt>
                <c:pt idx="4687">
                  <c:v>3.58806</c:v>
                </c:pt>
                <c:pt idx="4688">
                  <c:v>3.58907</c:v>
                </c:pt>
                <c:pt idx="4689">
                  <c:v>3.5901800000000001</c:v>
                </c:pt>
                <c:pt idx="4690">
                  <c:v>3.5912899999999999</c:v>
                </c:pt>
                <c:pt idx="4691">
                  <c:v>3.5922000000000001</c:v>
                </c:pt>
                <c:pt idx="4692">
                  <c:v>3.5931000000000002</c:v>
                </c:pt>
                <c:pt idx="4693">
                  <c:v>3.5940099999999999</c:v>
                </c:pt>
                <c:pt idx="4694">
                  <c:v>3.5950199999999999</c:v>
                </c:pt>
                <c:pt idx="4695">
                  <c:v>3.5960299999999998</c:v>
                </c:pt>
                <c:pt idx="4696">
                  <c:v>3.59714</c:v>
                </c:pt>
                <c:pt idx="4697">
                  <c:v>3.59815</c:v>
                </c:pt>
                <c:pt idx="4698">
                  <c:v>3.5990500000000001</c:v>
                </c:pt>
                <c:pt idx="4699">
                  <c:v>3.60006</c:v>
                </c:pt>
                <c:pt idx="4700">
                  <c:v>3.60107</c:v>
                </c:pt>
                <c:pt idx="4701">
                  <c:v>3.6020799999999999</c:v>
                </c:pt>
                <c:pt idx="4702">
                  <c:v>3.6030899999999999</c:v>
                </c:pt>
                <c:pt idx="4703">
                  <c:v>3.6040999999999999</c:v>
                </c:pt>
                <c:pt idx="4704">
                  <c:v>3.60501</c:v>
                </c:pt>
                <c:pt idx="4705">
                  <c:v>3.6061200000000002</c:v>
                </c:pt>
                <c:pt idx="4706">
                  <c:v>3.6071200000000001</c:v>
                </c:pt>
                <c:pt idx="4707">
                  <c:v>3.6080299999999998</c:v>
                </c:pt>
                <c:pt idx="4708">
                  <c:v>3.6090399999999998</c:v>
                </c:pt>
                <c:pt idx="4709">
                  <c:v>3.6100500000000002</c:v>
                </c:pt>
                <c:pt idx="4710">
                  <c:v>3.6110600000000002</c:v>
                </c:pt>
                <c:pt idx="4711">
                  <c:v>3.6120700000000001</c:v>
                </c:pt>
                <c:pt idx="4712">
                  <c:v>3.6131799999999998</c:v>
                </c:pt>
                <c:pt idx="4713">
                  <c:v>3.61429</c:v>
                </c:pt>
                <c:pt idx="4714">
                  <c:v>3.6151900000000001</c:v>
                </c:pt>
                <c:pt idx="4715">
                  <c:v>3.6162000000000001</c:v>
                </c:pt>
                <c:pt idx="4716">
                  <c:v>3.61721</c:v>
                </c:pt>
                <c:pt idx="4717">
                  <c:v>3.61822</c:v>
                </c:pt>
                <c:pt idx="4718">
                  <c:v>3.6192299999999999</c:v>
                </c:pt>
                <c:pt idx="4719">
                  <c:v>3.6202399999999999</c:v>
                </c:pt>
                <c:pt idx="4720">
                  <c:v>3.6212499999999999</c:v>
                </c:pt>
                <c:pt idx="4721">
                  <c:v>3.6222500000000002</c:v>
                </c:pt>
                <c:pt idx="4722">
                  <c:v>3.6231599999999999</c:v>
                </c:pt>
                <c:pt idx="4723">
                  <c:v>3.6241699999999999</c:v>
                </c:pt>
                <c:pt idx="4724">
                  <c:v>3.6250800000000001</c:v>
                </c:pt>
                <c:pt idx="4725">
                  <c:v>3.6259899999999998</c:v>
                </c:pt>
                <c:pt idx="4726">
                  <c:v>3.6269999999999998</c:v>
                </c:pt>
                <c:pt idx="4727">
                  <c:v>3.6280999999999999</c:v>
                </c:pt>
                <c:pt idx="4728">
                  <c:v>3.62921</c:v>
                </c:pt>
                <c:pt idx="4729">
                  <c:v>3.63042</c:v>
                </c:pt>
                <c:pt idx="4730">
                  <c:v>3.6315300000000001</c:v>
                </c:pt>
                <c:pt idx="4731">
                  <c:v>3.6325400000000001</c:v>
                </c:pt>
                <c:pt idx="4732">
                  <c:v>3.6335500000000001</c:v>
                </c:pt>
                <c:pt idx="4733">
                  <c:v>3.6346599999999998</c:v>
                </c:pt>
                <c:pt idx="4734">
                  <c:v>3.63557</c:v>
                </c:pt>
                <c:pt idx="4735">
                  <c:v>3.6365799999999999</c:v>
                </c:pt>
                <c:pt idx="4736">
                  <c:v>3.6375899999999999</c:v>
                </c:pt>
                <c:pt idx="4737">
                  <c:v>3.6385900000000002</c:v>
                </c:pt>
                <c:pt idx="4738">
                  <c:v>3.6396000000000002</c:v>
                </c:pt>
                <c:pt idx="4739">
                  <c:v>3.6406100000000001</c:v>
                </c:pt>
                <c:pt idx="4740">
                  <c:v>3.6417199999999998</c:v>
                </c:pt>
                <c:pt idx="4741">
                  <c:v>3.6427299999999998</c:v>
                </c:pt>
                <c:pt idx="4742">
                  <c:v>3.64384</c:v>
                </c:pt>
                <c:pt idx="4743">
                  <c:v>3.6448499999999999</c:v>
                </c:pt>
                <c:pt idx="4744">
                  <c:v>3.6457600000000001</c:v>
                </c:pt>
                <c:pt idx="4745">
                  <c:v>3.6467700000000001</c:v>
                </c:pt>
                <c:pt idx="4746">
                  <c:v>3.6478700000000002</c:v>
                </c:pt>
                <c:pt idx="4747">
                  <c:v>3.6488800000000001</c:v>
                </c:pt>
                <c:pt idx="4748">
                  <c:v>3.6500900000000001</c:v>
                </c:pt>
                <c:pt idx="4749">
                  <c:v>3.6513</c:v>
                </c:pt>
                <c:pt idx="4750">
                  <c:v>3.6525099999999999</c:v>
                </c:pt>
                <c:pt idx="4751">
                  <c:v>3.6536200000000001</c:v>
                </c:pt>
                <c:pt idx="4752">
                  <c:v>3.6547299999999998</c:v>
                </c:pt>
                <c:pt idx="4753">
                  <c:v>3.6557400000000002</c:v>
                </c:pt>
                <c:pt idx="4754">
                  <c:v>3.6567500000000002</c:v>
                </c:pt>
                <c:pt idx="4755">
                  <c:v>3.6576599999999999</c:v>
                </c:pt>
                <c:pt idx="4756">
                  <c:v>3.6585700000000001</c:v>
                </c:pt>
                <c:pt idx="4757">
                  <c:v>3.6594699999999998</c:v>
                </c:pt>
                <c:pt idx="4758">
                  <c:v>3.66038</c:v>
                </c:pt>
                <c:pt idx="4759">
                  <c:v>3.6613899999999999</c:v>
                </c:pt>
                <c:pt idx="4760">
                  <c:v>3.6623999999999999</c:v>
                </c:pt>
                <c:pt idx="4761">
                  <c:v>3.66351</c:v>
                </c:pt>
                <c:pt idx="4762">
                  <c:v>3.66452</c:v>
                </c:pt>
                <c:pt idx="4763">
                  <c:v>3.6656300000000002</c:v>
                </c:pt>
                <c:pt idx="4764">
                  <c:v>3.6665399999999999</c:v>
                </c:pt>
                <c:pt idx="4765">
                  <c:v>3.6675399999999998</c:v>
                </c:pt>
                <c:pt idx="4766">
                  <c:v>3.6685500000000002</c:v>
                </c:pt>
                <c:pt idx="4767">
                  <c:v>3.6696599999999999</c:v>
                </c:pt>
                <c:pt idx="4768">
                  <c:v>3.6707700000000001</c:v>
                </c:pt>
                <c:pt idx="4769">
                  <c:v>3.67198</c:v>
                </c:pt>
                <c:pt idx="4770">
                  <c:v>3.6730900000000002</c:v>
                </c:pt>
                <c:pt idx="4771">
                  <c:v>3.6741000000000001</c:v>
                </c:pt>
                <c:pt idx="4772">
                  <c:v>3.6751100000000001</c:v>
                </c:pt>
                <c:pt idx="4773">
                  <c:v>3.6761200000000001</c:v>
                </c:pt>
                <c:pt idx="4774">
                  <c:v>3.6770299999999998</c:v>
                </c:pt>
                <c:pt idx="4775">
                  <c:v>3.6780300000000001</c:v>
                </c:pt>
                <c:pt idx="4776">
                  <c:v>3.6789399999999999</c:v>
                </c:pt>
                <c:pt idx="4777">
                  <c:v>3.68005</c:v>
                </c:pt>
                <c:pt idx="4778">
                  <c:v>3.68106</c:v>
                </c:pt>
                <c:pt idx="4779">
                  <c:v>3.6821700000000002</c:v>
                </c:pt>
                <c:pt idx="4780">
                  <c:v>3.6831800000000001</c:v>
                </c:pt>
                <c:pt idx="4781">
                  <c:v>3.6841900000000001</c:v>
                </c:pt>
                <c:pt idx="4782">
                  <c:v>3.6852</c:v>
                </c:pt>
                <c:pt idx="4783">
                  <c:v>3.6861999999999999</c:v>
                </c:pt>
                <c:pt idx="4784">
                  <c:v>3.6872099999999999</c:v>
                </c:pt>
                <c:pt idx="4785">
                  <c:v>3.6881200000000001</c:v>
                </c:pt>
                <c:pt idx="4786">
                  <c:v>3.68913</c:v>
                </c:pt>
                <c:pt idx="4787">
                  <c:v>3.6900400000000002</c:v>
                </c:pt>
                <c:pt idx="4788">
                  <c:v>3.69095</c:v>
                </c:pt>
                <c:pt idx="4789">
                  <c:v>3.6918500000000001</c:v>
                </c:pt>
                <c:pt idx="4790">
                  <c:v>3.6927599999999998</c:v>
                </c:pt>
                <c:pt idx="4791">
                  <c:v>3.6937700000000002</c:v>
                </c:pt>
                <c:pt idx="4792">
                  <c:v>3.6947800000000002</c:v>
                </c:pt>
                <c:pt idx="4793">
                  <c:v>3.6959900000000001</c:v>
                </c:pt>
                <c:pt idx="4794">
                  <c:v>3.6972</c:v>
                </c:pt>
                <c:pt idx="4795">
                  <c:v>3.6983100000000002</c:v>
                </c:pt>
                <c:pt idx="4796">
                  <c:v>3.6995200000000001</c:v>
                </c:pt>
                <c:pt idx="4797">
                  <c:v>3.7005300000000001</c:v>
                </c:pt>
                <c:pt idx="4798">
                  <c:v>3.7015400000000001</c:v>
                </c:pt>
                <c:pt idx="4799">
                  <c:v>3.7025399999999999</c:v>
                </c:pt>
                <c:pt idx="4800">
                  <c:v>3.7034500000000001</c:v>
                </c:pt>
                <c:pt idx="4801">
                  <c:v>3.7045599999999999</c:v>
                </c:pt>
                <c:pt idx="4802">
                  <c:v>3.70567</c:v>
                </c:pt>
                <c:pt idx="4803">
                  <c:v>3.7067800000000002</c:v>
                </c:pt>
                <c:pt idx="4804">
                  <c:v>3.7078899999999999</c:v>
                </c:pt>
                <c:pt idx="4805">
                  <c:v>3.7090000000000001</c:v>
                </c:pt>
                <c:pt idx="4806">
                  <c:v>3.7101099999999998</c:v>
                </c:pt>
                <c:pt idx="4807">
                  <c:v>3.7111200000000002</c:v>
                </c:pt>
                <c:pt idx="4808">
                  <c:v>3.7120299999999999</c:v>
                </c:pt>
                <c:pt idx="4809">
                  <c:v>3.7130399999999999</c:v>
                </c:pt>
                <c:pt idx="4810">
                  <c:v>3.71394</c:v>
                </c:pt>
                <c:pt idx="4811">
                  <c:v>3.71495</c:v>
                </c:pt>
                <c:pt idx="4812">
                  <c:v>3.7159599999999999</c:v>
                </c:pt>
                <c:pt idx="4813">
                  <c:v>3.7170700000000001</c:v>
                </c:pt>
                <c:pt idx="4814">
                  <c:v>3.7180800000000001</c:v>
                </c:pt>
                <c:pt idx="4815">
                  <c:v>3.71909</c:v>
                </c:pt>
                <c:pt idx="4816">
                  <c:v>3.7201</c:v>
                </c:pt>
                <c:pt idx="4817">
                  <c:v>3.7210999999999999</c:v>
                </c:pt>
                <c:pt idx="4818">
                  <c:v>3.7221099999999998</c:v>
                </c:pt>
                <c:pt idx="4819">
                  <c:v>3.72302</c:v>
                </c:pt>
                <c:pt idx="4820">
                  <c:v>3.72403</c:v>
                </c:pt>
                <c:pt idx="4821">
                  <c:v>3.7250399999999999</c:v>
                </c:pt>
                <c:pt idx="4822">
                  <c:v>3.7259500000000001</c:v>
                </c:pt>
                <c:pt idx="4823">
                  <c:v>3.7270599999999998</c:v>
                </c:pt>
                <c:pt idx="4824">
                  <c:v>3.7280600000000002</c:v>
                </c:pt>
                <c:pt idx="4825">
                  <c:v>3.7290700000000001</c:v>
                </c:pt>
                <c:pt idx="4826">
                  <c:v>3.7300800000000001</c:v>
                </c:pt>
                <c:pt idx="4827">
                  <c:v>3.73109</c:v>
                </c:pt>
                <c:pt idx="4828">
                  <c:v>3.7321</c:v>
                </c:pt>
                <c:pt idx="4829">
                  <c:v>3.7331099999999999</c:v>
                </c:pt>
                <c:pt idx="4830">
                  <c:v>3.7341199999999999</c:v>
                </c:pt>
                <c:pt idx="4831">
                  <c:v>3.7353299999999998</c:v>
                </c:pt>
                <c:pt idx="4832">
                  <c:v>3.7365400000000002</c:v>
                </c:pt>
                <c:pt idx="4833">
                  <c:v>3.7376499999999999</c:v>
                </c:pt>
                <c:pt idx="4834">
                  <c:v>3.7387600000000001</c:v>
                </c:pt>
                <c:pt idx="4835">
                  <c:v>3.7398699999999998</c:v>
                </c:pt>
                <c:pt idx="4836">
                  <c:v>3.7407699999999999</c:v>
                </c:pt>
                <c:pt idx="4837">
                  <c:v>3.7416800000000001</c:v>
                </c:pt>
                <c:pt idx="4838">
                  <c:v>3.7425899999999999</c:v>
                </c:pt>
                <c:pt idx="4839">
                  <c:v>3.7435</c:v>
                </c:pt>
                <c:pt idx="4840">
                  <c:v>3.7444000000000002</c:v>
                </c:pt>
                <c:pt idx="4841">
                  <c:v>3.7455099999999999</c:v>
                </c:pt>
                <c:pt idx="4842">
                  <c:v>3.7465199999999999</c:v>
                </c:pt>
                <c:pt idx="4843">
                  <c:v>3.74763</c:v>
                </c:pt>
                <c:pt idx="4844">
                  <c:v>3.74864</c:v>
                </c:pt>
                <c:pt idx="4845">
                  <c:v>3.7497500000000001</c:v>
                </c:pt>
                <c:pt idx="4846">
                  <c:v>3.7507600000000001</c:v>
                </c:pt>
                <c:pt idx="4847">
                  <c:v>3.7518699999999998</c:v>
                </c:pt>
                <c:pt idx="4848">
                  <c:v>3.75278</c:v>
                </c:pt>
                <c:pt idx="4849">
                  <c:v>3.7538900000000002</c:v>
                </c:pt>
                <c:pt idx="4850">
                  <c:v>3.7549000000000001</c:v>
                </c:pt>
                <c:pt idx="4851">
                  <c:v>3.7559</c:v>
                </c:pt>
                <c:pt idx="4852">
                  <c:v>3.75691</c:v>
                </c:pt>
                <c:pt idx="4853">
                  <c:v>3.7579199999999999</c:v>
                </c:pt>
                <c:pt idx="4854">
                  <c:v>3.7588300000000001</c:v>
                </c:pt>
                <c:pt idx="4855">
                  <c:v>3.7598400000000001</c:v>
                </c:pt>
                <c:pt idx="4856">
                  <c:v>3.76085</c:v>
                </c:pt>
                <c:pt idx="4857">
                  <c:v>3.7617500000000001</c:v>
                </c:pt>
                <c:pt idx="4858">
                  <c:v>3.7625600000000001</c:v>
                </c:pt>
                <c:pt idx="4859">
                  <c:v>3.7635700000000001</c:v>
                </c:pt>
                <c:pt idx="4860">
                  <c:v>3.7644799999999998</c:v>
                </c:pt>
                <c:pt idx="4861">
                  <c:v>3.76559</c:v>
                </c:pt>
                <c:pt idx="4862">
                  <c:v>3.7665999999999999</c:v>
                </c:pt>
                <c:pt idx="4863">
                  <c:v>3.7675999999999998</c:v>
                </c:pt>
                <c:pt idx="4864">
                  <c:v>3.7686099999999998</c:v>
                </c:pt>
                <c:pt idx="4865">
                  <c:v>3.76952</c:v>
                </c:pt>
                <c:pt idx="4866">
                  <c:v>3.7704300000000002</c:v>
                </c:pt>
                <c:pt idx="4867">
                  <c:v>3.7713399999999999</c:v>
                </c:pt>
                <c:pt idx="4868">
                  <c:v>3.7723499999999999</c:v>
                </c:pt>
                <c:pt idx="4869">
                  <c:v>3.7733500000000002</c:v>
                </c:pt>
                <c:pt idx="4870">
                  <c:v>3.7744599999999999</c:v>
                </c:pt>
                <c:pt idx="4871">
                  <c:v>3.7755700000000001</c:v>
                </c:pt>
                <c:pt idx="4872">
                  <c:v>3.7766799999999998</c:v>
                </c:pt>
                <c:pt idx="4873">
                  <c:v>3.7776900000000002</c:v>
                </c:pt>
                <c:pt idx="4874">
                  <c:v>3.7786</c:v>
                </c:pt>
                <c:pt idx="4875">
                  <c:v>3.7795100000000001</c:v>
                </c:pt>
                <c:pt idx="4876">
                  <c:v>3.7804099999999998</c:v>
                </c:pt>
                <c:pt idx="4877">
                  <c:v>3.78132</c:v>
                </c:pt>
                <c:pt idx="4878">
                  <c:v>3.7824300000000002</c:v>
                </c:pt>
                <c:pt idx="4879">
                  <c:v>3.7835399999999999</c:v>
                </c:pt>
                <c:pt idx="4880">
                  <c:v>3.7845499999999999</c:v>
                </c:pt>
                <c:pt idx="4881">
                  <c:v>3.78566</c:v>
                </c:pt>
                <c:pt idx="4882">
                  <c:v>3.7867700000000002</c:v>
                </c:pt>
                <c:pt idx="4883">
                  <c:v>3.7877800000000001</c:v>
                </c:pt>
                <c:pt idx="4884">
                  <c:v>3.7888899999999999</c:v>
                </c:pt>
                <c:pt idx="4885">
                  <c:v>3.7900999999999998</c:v>
                </c:pt>
                <c:pt idx="4886">
                  <c:v>3.79121</c:v>
                </c:pt>
                <c:pt idx="4887">
                  <c:v>3.7922199999999999</c:v>
                </c:pt>
                <c:pt idx="4888">
                  <c:v>3.7933300000000001</c:v>
                </c:pt>
                <c:pt idx="4889">
                  <c:v>3.79433</c:v>
                </c:pt>
                <c:pt idx="4890">
                  <c:v>3.7953399999999999</c:v>
                </c:pt>
                <c:pt idx="4891">
                  <c:v>3.7963499999999999</c:v>
                </c:pt>
                <c:pt idx="4892">
                  <c:v>3.7972600000000001</c:v>
                </c:pt>
                <c:pt idx="4893">
                  <c:v>3.79827</c:v>
                </c:pt>
                <c:pt idx="4894">
                  <c:v>3.79928</c:v>
                </c:pt>
                <c:pt idx="4895">
                  <c:v>3.8002899999999999</c:v>
                </c:pt>
                <c:pt idx="4896">
                  <c:v>3.8012899999999998</c:v>
                </c:pt>
                <c:pt idx="4897">
                  <c:v>3.8022999999999998</c:v>
                </c:pt>
                <c:pt idx="4898">
                  <c:v>3.80321</c:v>
                </c:pt>
                <c:pt idx="4899">
                  <c:v>3.8043200000000001</c:v>
                </c:pt>
                <c:pt idx="4900">
                  <c:v>3.8054299999999999</c:v>
                </c:pt>
                <c:pt idx="4901">
                  <c:v>3.8063400000000001</c:v>
                </c:pt>
                <c:pt idx="4902">
                  <c:v>3.80735</c:v>
                </c:pt>
                <c:pt idx="4903">
                  <c:v>3.8082500000000001</c:v>
                </c:pt>
                <c:pt idx="4904">
                  <c:v>3.8092600000000001</c:v>
                </c:pt>
                <c:pt idx="4905">
                  <c:v>3.81027</c:v>
                </c:pt>
                <c:pt idx="4906">
                  <c:v>3.81128</c:v>
                </c:pt>
                <c:pt idx="4907">
                  <c:v>3.81229</c:v>
                </c:pt>
                <c:pt idx="4908">
                  <c:v>3.8134000000000001</c:v>
                </c:pt>
                <c:pt idx="4909">
                  <c:v>3.8145099999999998</c:v>
                </c:pt>
                <c:pt idx="4910">
                  <c:v>3.81562</c:v>
                </c:pt>
                <c:pt idx="4911">
                  <c:v>3.81663</c:v>
                </c:pt>
                <c:pt idx="4912">
                  <c:v>3.8175300000000001</c:v>
                </c:pt>
                <c:pt idx="4913">
                  <c:v>3.81854</c:v>
                </c:pt>
                <c:pt idx="4914">
                  <c:v>3.81955</c:v>
                </c:pt>
                <c:pt idx="4915">
                  <c:v>3.8206600000000002</c:v>
                </c:pt>
                <c:pt idx="4916">
                  <c:v>3.8216700000000001</c:v>
                </c:pt>
                <c:pt idx="4917">
                  <c:v>3.8226800000000001</c:v>
                </c:pt>
                <c:pt idx="4918">
                  <c:v>3.82369</c:v>
                </c:pt>
                <c:pt idx="4919">
                  <c:v>3.8248000000000002</c:v>
                </c:pt>
                <c:pt idx="4920">
                  <c:v>3.8256999999999999</c:v>
                </c:pt>
                <c:pt idx="4921">
                  <c:v>3.8266100000000001</c:v>
                </c:pt>
                <c:pt idx="4922">
                  <c:v>3.8275199999999998</c:v>
                </c:pt>
                <c:pt idx="4923">
                  <c:v>3.82843</c:v>
                </c:pt>
                <c:pt idx="4924">
                  <c:v>3.8293400000000002</c:v>
                </c:pt>
                <c:pt idx="4925">
                  <c:v>3.8303400000000001</c:v>
                </c:pt>
                <c:pt idx="4926">
                  <c:v>3.8314499999999998</c:v>
                </c:pt>
                <c:pt idx="4927">
                  <c:v>3.8324600000000002</c:v>
                </c:pt>
                <c:pt idx="4928">
                  <c:v>3.8334700000000002</c:v>
                </c:pt>
                <c:pt idx="4929">
                  <c:v>3.8344800000000001</c:v>
                </c:pt>
                <c:pt idx="4930">
                  <c:v>3.8354900000000001</c:v>
                </c:pt>
                <c:pt idx="4931">
                  <c:v>3.8365999999999998</c:v>
                </c:pt>
                <c:pt idx="4932">
                  <c:v>3.83771</c:v>
                </c:pt>
                <c:pt idx="4933">
                  <c:v>3.8389199999999999</c:v>
                </c:pt>
                <c:pt idx="4934">
                  <c:v>3.8399299999999998</c:v>
                </c:pt>
                <c:pt idx="4935">
                  <c:v>3.84104</c:v>
                </c:pt>
                <c:pt idx="4936">
                  <c:v>3.8422499999999999</c:v>
                </c:pt>
                <c:pt idx="4937">
                  <c:v>3.8433600000000001</c:v>
                </c:pt>
                <c:pt idx="4938">
                  <c:v>3.84457</c:v>
                </c:pt>
                <c:pt idx="4939">
                  <c:v>3.8456800000000002</c:v>
                </c:pt>
                <c:pt idx="4940">
                  <c:v>3.8467899999999999</c:v>
                </c:pt>
                <c:pt idx="4941">
                  <c:v>3.8477899999999998</c:v>
                </c:pt>
                <c:pt idx="4942">
                  <c:v>3.8487</c:v>
                </c:pt>
                <c:pt idx="4943">
                  <c:v>3.84971</c:v>
                </c:pt>
                <c:pt idx="4944">
                  <c:v>3.8506200000000002</c:v>
                </c:pt>
                <c:pt idx="4945">
                  <c:v>3.8515299999999999</c:v>
                </c:pt>
                <c:pt idx="4946">
                  <c:v>3.85243</c:v>
                </c:pt>
                <c:pt idx="4947">
                  <c:v>3.8533400000000002</c:v>
                </c:pt>
                <c:pt idx="4948">
                  <c:v>3.8543500000000002</c:v>
                </c:pt>
                <c:pt idx="4949">
                  <c:v>3.8553600000000001</c:v>
                </c:pt>
                <c:pt idx="4950">
                  <c:v>3.8563700000000001</c:v>
                </c:pt>
                <c:pt idx="4951">
                  <c:v>3.85738</c:v>
                </c:pt>
                <c:pt idx="4952">
                  <c:v>3.85839</c:v>
                </c:pt>
                <c:pt idx="4953">
                  <c:v>3.8594900000000001</c:v>
                </c:pt>
                <c:pt idx="4954">
                  <c:v>3.8605</c:v>
                </c:pt>
                <c:pt idx="4955">
                  <c:v>3.86151</c:v>
                </c:pt>
                <c:pt idx="4956">
                  <c:v>3.8624200000000002</c:v>
                </c:pt>
                <c:pt idx="4957">
                  <c:v>3.8632300000000002</c:v>
                </c:pt>
                <c:pt idx="4958">
                  <c:v>3.8642400000000001</c:v>
                </c:pt>
                <c:pt idx="4959">
                  <c:v>3.86524</c:v>
                </c:pt>
                <c:pt idx="4960">
                  <c:v>3.8663500000000002</c:v>
                </c:pt>
                <c:pt idx="4961">
                  <c:v>3.8673600000000001</c:v>
                </c:pt>
                <c:pt idx="4962">
                  <c:v>3.8683700000000001</c:v>
                </c:pt>
                <c:pt idx="4963">
                  <c:v>3.8694799999999998</c:v>
                </c:pt>
                <c:pt idx="4964">
                  <c:v>3.87039</c:v>
                </c:pt>
                <c:pt idx="4965">
                  <c:v>3.8714</c:v>
                </c:pt>
                <c:pt idx="4966">
                  <c:v>3.8723000000000001</c:v>
                </c:pt>
                <c:pt idx="4967">
                  <c:v>3.8731100000000001</c:v>
                </c:pt>
                <c:pt idx="4968">
                  <c:v>3.87412</c:v>
                </c:pt>
                <c:pt idx="4969">
                  <c:v>3.8752300000000002</c:v>
                </c:pt>
                <c:pt idx="4970">
                  <c:v>3.8762400000000001</c:v>
                </c:pt>
                <c:pt idx="4971">
                  <c:v>3.8773499999999999</c:v>
                </c:pt>
                <c:pt idx="4972">
                  <c:v>3.8785599999999998</c:v>
                </c:pt>
                <c:pt idx="4973">
                  <c:v>3.87967</c:v>
                </c:pt>
                <c:pt idx="4974">
                  <c:v>3.8806799999999999</c:v>
                </c:pt>
                <c:pt idx="4975">
                  <c:v>3.8816899999999999</c:v>
                </c:pt>
                <c:pt idx="4976">
                  <c:v>3.8826900000000002</c:v>
                </c:pt>
                <c:pt idx="4977">
                  <c:v>3.8835000000000002</c:v>
                </c:pt>
                <c:pt idx="4978">
                  <c:v>3.8844099999999999</c:v>
                </c:pt>
                <c:pt idx="4979">
                  <c:v>3.8854199999999999</c:v>
                </c:pt>
                <c:pt idx="4980">
                  <c:v>3.8866299999999998</c:v>
                </c:pt>
                <c:pt idx="4981">
                  <c:v>3.88774</c:v>
                </c:pt>
                <c:pt idx="4982">
                  <c:v>3.8888500000000001</c:v>
                </c:pt>
                <c:pt idx="4983">
                  <c:v>3.8898600000000001</c:v>
                </c:pt>
                <c:pt idx="4984">
                  <c:v>3.8907600000000002</c:v>
                </c:pt>
                <c:pt idx="4985">
                  <c:v>3.89167</c:v>
                </c:pt>
                <c:pt idx="4986">
                  <c:v>3.8924799999999999</c:v>
                </c:pt>
                <c:pt idx="4987">
                  <c:v>3.8932899999999999</c:v>
                </c:pt>
                <c:pt idx="4988">
                  <c:v>3.8942899999999998</c:v>
                </c:pt>
                <c:pt idx="4989">
                  <c:v>3.8954</c:v>
                </c:pt>
                <c:pt idx="4990">
                  <c:v>3.8965100000000001</c:v>
                </c:pt>
                <c:pt idx="4991">
                  <c:v>3.8977200000000001</c:v>
                </c:pt>
                <c:pt idx="4992">
                  <c:v>3.89893</c:v>
                </c:pt>
                <c:pt idx="4993">
                  <c:v>3.9000400000000002</c:v>
                </c:pt>
                <c:pt idx="4994">
                  <c:v>3.9011499999999999</c:v>
                </c:pt>
                <c:pt idx="4995">
                  <c:v>3.9022600000000001</c:v>
                </c:pt>
                <c:pt idx="4996">
                  <c:v>3.9033699999999998</c:v>
                </c:pt>
                <c:pt idx="4997">
                  <c:v>3.9043800000000002</c:v>
                </c:pt>
                <c:pt idx="4998">
                  <c:v>3.9053900000000001</c:v>
                </c:pt>
                <c:pt idx="4999">
                  <c:v>3.9062999999999999</c:v>
                </c:pt>
                <c:pt idx="5000">
                  <c:v>3.9072100000000001</c:v>
                </c:pt>
                <c:pt idx="5001">
                  <c:v>3.9083100000000002</c:v>
                </c:pt>
                <c:pt idx="5002">
                  <c:v>3.9093200000000001</c:v>
                </c:pt>
                <c:pt idx="5003">
                  <c:v>3.9103300000000001</c:v>
                </c:pt>
                <c:pt idx="5004">
                  <c:v>3.9114399999999998</c:v>
                </c:pt>
                <c:pt idx="5005">
                  <c:v>3.91235</c:v>
                </c:pt>
                <c:pt idx="5006">
                  <c:v>3.9133599999999999</c:v>
                </c:pt>
                <c:pt idx="5007">
                  <c:v>3.9144700000000001</c:v>
                </c:pt>
                <c:pt idx="5008">
                  <c:v>3.9154800000000001</c:v>
                </c:pt>
                <c:pt idx="5009">
                  <c:v>3.91648</c:v>
                </c:pt>
                <c:pt idx="5010">
                  <c:v>3.9174899999999999</c:v>
                </c:pt>
                <c:pt idx="5011">
                  <c:v>3.9184999999999999</c:v>
                </c:pt>
                <c:pt idx="5012">
                  <c:v>3.9194100000000001</c:v>
                </c:pt>
                <c:pt idx="5013">
                  <c:v>3.92042</c:v>
                </c:pt>
                <c:pt idx="5014">
                  <c:v>3.92123</c:v>
                </c:pt>
                <c:pt idx="5015">
                  <c:v>3.9220299999999999</c:v>
                </c:pt>
                <c:pt idx="5016">
                  <c:v>3.9229400000000001</c:v>
                </c:pt>
                <c:pt idx="5017">
                  <c:v>3.92395</c:v>
                </c:pt>
                <c:pt idx="5018">
                  <c:v>3.9250600000000002</c:v>
                </c:pt>
                <c:pt idx="5019">
                  <c:v>3.9261699999999999</c:v>
                </c:pt>
                <c:pt idx="5020">
                  <c:v>3.9271799999999999</c:v>
                </c:pt>
                <c:pt idx="5021">
                  <c:v>3.9281899999999998</c:v>
                </c:pt>
                <c:pt idx="5022">
                  <c:v>3.9293</c:v>
                </c:pt>
                <c:pt idx="5023">
                  <c:v>3.9302999999999999</c:v>
                </c:pt>
                <c:pt idx="5024">
                  <c:v>3.9314100000000001</c:v>
                </c:pt>
                <c:pt idx="5025">
                  <c:v>3.93242</c:v>
                </c:pt>
                <c:pt idx="5026">
                  <c:v>3.93343</c:v>
                </c:pt>
                <c:pt idx="5027">
                  <c:v>3.9344399999999999</c:v>
                </c:pt>
                <c:pt idx="5028">
                  <c:v>3.9354499999999999</c:v>
                </c:pt>
                <c:pt idx="5029">
                  <c:v>3.9364599999999998</c:v>
                </c:pt>
                <c:pt idx="5030">
                  <c:v>3.9374699999999998</c:v>
                </c:pt>
                <c:pt idx="5031">
                  <c:v>3.9384700000000001</c:v>
                </c:pt>
                <c:pt idx="5032">
                  <c:v>3.9394800000000001</c:v>
                </c:pt>
                <c:pt idx="5033">
                  <c:v>3.94049</c:v>
                </c:pt>
                <c:pt idx="5034">
                  <c:v>3.9413999999999998</c:v>
                </c:pt>
                <c:pt idx="5035">
                  <c:v>3.94251</c:v>
                </c:pt>
                <c:pt idx="5036">
                  <c:v>3.9435199999999999</c:v>
                </c:pt>
                <c:pt idx="5037">
                  <c:v>3.9446300000000001</c:v>
                </c:pt>
                <c:pt idx="5038">
                  <c:v>3.9457399999999998</c:v>
                </c:pt>
                <c:pt idx="5039">
                  <c:v>3.9467500000000002</c:v>
                </c:pt>
                <c:pt idx="5040">
                  <c:v>3.9477500000000001</c:v>
                </c:pt>
                <c:pt idx="5041">
                  <c:v>3.9488599999999998</c:v>
                </c:pt>
                <c:pt idx="5042">
                  <c:v>3.94977</c:v>
                </c:pt>
                <c:pt idx="5043">
                  <c:v>3.9508800000000002</c:v>
                </c:pt>
                <c:pt idx="5044">
                  <c:v>3.9518900000000001</c:v>
                </c:pt>
                <c:pt idx="5045">
                  <c:v>3.9529000000000001</c:v>
                </c:pt>
                <c:pt idx="5046">
                  <c:v>3.9540099999999998</c:v>
                </c:pt>
                <c:pt idx="5047">
                  <c:v>3.9552200000000002</c:v>
                </c:pt>
                <c:pt idx="5048">
                  <c:v>3.9564300000000001</c:v>
                </c:pt>
                <c:pt idx="5049">
                  <c:v>3.9575399999999998</c:v>
                </c:pt>
                <c:pt idx="5050">
                  <c:v>3.95865</c:v>
                </c:pt>
                <c:pt idx="5051">
                  <c:v>3.95966</c:v>
                </c:pt>
                <c:pt idx="5052">
                  <c:v>3.9605600000000001</c:v>
                </c:pt>
                <c:pt idx="5053">
                  <c:v>3.9614699999999998</c:v>
                </c:pt>
                <c:pt idx="5054">
                  <c:v>3.96238</c:v>
                </c:pt>
                <c:pt idx="5055">
                  <c:v>3.9632900000000002</c:v>
                </c:pt>
                <c:pt idx="5056">
                  <c:v>3.9641999999999999</c:v>
                </c:pt>
                <c:pt idx="5057">
                  <c:v>3.9651999999999998</c:v>
                </c:pt>
                <c:pt idx="5058">
                  <c:v>3.9662099999999998</c:v>
                </c:pt>
                <c:pt idx="5059">
                  <c:v>3.9672200000000002</c:v>
                </c:pt>
                <c:pt idx="5060">
                  <c:v>3.9681299999999999</c:v>
                </c:pt>
                <c:pt idx="5061">
                  <c:v>3.9690400000000001</c:v>
                </c:pt>
                <c:pt idx="5062">
                  <c:v>3.9699399999999998</c:v>
                </c:pt>
                <c:pt idx="5063">
                  <c:v>3.97085</c:v>
                </c:pt>
                <c:pt idx="5064">
                  <c:v>3.9718599999999999</c:v>
                </c:pt>
                <c:pt idx="5065">
                  <c:v>3.9728699999999999</c:v>
                </c:pt>
                <c:pt idx="5066">
                  <c:v>3.9739800000000001</c:v>
                </c:pt>
                <c:pt idx="5067">
                  <c:v>3.9750899999999998</c:v>
                </c:pt>
                <c:pt idx="5068">
                  <c:v>3.9762</c:v>
                </c:pt>
                <c:pt idx="5069">
                  <c:v>3.9774099999999999</c:v>
                </c:pt>
                <c:pt idx="5070">
                  <c:v>3.9785200000000001</c:v>
                </c:pt>
                <c:pt idx="5071">
                  <c:v>3.9796299999999998</c:v>
                </c:pt>
                <c:pt idx="5072">
                  <c:v>3.9807399999999999</c:v>
                </c:pt>
                <c:pt idx="5073">
                  <c:v>3.9818500000000001</c:v>
                </c:pt>
                <c:pt idx="5074">
                  <c:v>3.98306</c:v>
                </c:pt>
                <c:pt idx="5075">
                  <c:v>3.9841700000000002</c:v>
                </c:pt>
                <c:pt idx="5076">
                  <c:v>3.9851800000000002</c:v>
                </c:pt>
                <c:pt idx="5077">
                  <c:v>3.9861800000000001</c:v>
                </c:pt>
                <c:pt idx="5078">
                  <c:v>3.9870899999999998</c:v>
                </c:pt>
                <c:pt idx="5079">
                  <c:v>3.9882</c:v>
                </c:pt>
                <c:pt idx="5080">
                  <c:v>3.9892099999999999</c:v>
                </c:pt>
                <c:pt idx="5081">
                  <c:v>3.9903200000000001</c:v>
                </c:pt>
                <c:pt idx="5082">
                  <c:v>3.99133</c:v>
                </c:pt>
                <c:pt idx="5083">
                  <c:v>3.99234</c:v>
                </c:pt>
                <c:pt idx="5084">
                  <c:v>3.99335</c:v>
                </c:pt>
                <c:pt idx="5085">
                  <c:v>3.9942500000000001</c:v>
                </c:pt>
                <c:pt idx="5086">
                  <c:v>3.99526</c:v>
                </c:pt>
                <c:pt idx="5087">
                  <c:v>3.99627</c:v>
                </c:pt>
                <c:pt idx="5088">
                  <c:v>3.9972799999999999</c:v>
                </c:pt>
                <c:pt idx="5089">
                  <c:v>3.9982899999999999</c:v>
                </c:pt>
                <c:pt idx="5090">
                  <c:v>3.9992999999999999</c:v>
                </c:pt>
                <c:pt idx="5091">
                  <c:v>4.0003099999999998</c:v>
                </c:pt>
                <c:pt idx="5092">
                  <c:v>4.0013100000000001</c:v>
                </c:pt>
                <c:pt idx="5093">
                  <c:v>4.0024199999999999</c:v>
                </c:pt>
                <c:pt idx="5094">
                  <c:v>4.0035299999999996</c:v>
                </c:pt>
                <c:pt idx="5095">
                  <c:v>4.0046400000000002</c:v>
                </c:pt>
                <c:pt idx="5096">
                  <c:v>4.0057499999999999</c:v>
                </c:pt>
                <c:pt idx="5097">
                  <c:v>4.0067599999999999</c:v>
                </c:pt>
                <c:pt idx="5098">
                  <c:v>4.0076700000000001</c:v>
                </c:pt>
                <c:pt idx="5099">
                  <c:v>4.00868</c:v>
                </c:pt>
                <c:pt idx="5100">
                  <c:v>4.0094799999999999</c:v>
                </c:pt>
                <c:pt idx="5101">
                  <c:v>4.0103900000000001</c:v>
                </c:pt>
                <c:pt idx="5102">
                  <c:v>4.0113000000000003</c:v>
                </c:pt>
                <c:pt idx="5103">
                  <c:v>4.0123100000000003</c:v>
                </c:pt>
                <c:pt idx="5104">
                  <c:v>4.0132199999999996</c:v>
                </c:pt>
                <c:pt idx="5105">
                  <c:v>4.0142300000000004</c:v>
                </c:pt>
                <c:pt idx="5106">
                  <c:v>4.0151300000000001</c:v>
                </c:pt>
                <c:pt idx="5107">
                  <c:v>4.01614</c:v>
                </c:pt>
                <c:pt idx="5108">
                  <c:v>4.0170500000000002</c:v>
                </c:pt>
                <c:pt idx="5109">
                  <c:v>4.0179600000000004</c:v>
                </c:pt>
                <c:pt idx="5110">
                  <c:v>4.0188699999999997</c:v>
                </c:pt>
                <c:pt idx="5111">
                  <c:v>4.0197700000000003</c:v>
                </c:pt>
                <c:pt idx="5112">
                  <c:v>4.0206799999999996</c:v>
                </c:pt>
                <c:pt idx="5113">
                  <c:v>4.0217900000000002</c:v>
                </c:pt>
                <c:pt idx="5114">
                  <c:v>4.0228999999999999</c:v>
                </c:pt>
                <c:pt idx="5115">
                  <c:v>4.0240099999999996</c:v>
                </c:pt>
                <c:pt idx="5116">
                  <c:v>4.0250199999999996</c:v>
                </c:pt>
                <c:pt idx="5117">
                  <c:v>4.0260300000000004</c:v>
                </c:pt>
                <c:pt idx="5118">
                  <c:v>4.0270400000000004</c:v>
                </c:pt>
                <c:pt idx="5119">
                  <c:v>4.0280399999999998</c:v>
                </c:pt>
                <c:pt idx="5120">
                  <c:v>4.0290499999999998</c:v>
                </c:pt>
                <c:pt idx="5121">
                  <c:v>4.0301600000000004</c:v>
                </c:pt>
                <c:pt idx="5122">
                  <c:v>4.0311700000000004</c:v>
                </c:pt>
                <c:pt idx="5123">
                  <c:v>4.0321800000000003</c:v>
                </c:pt>
                <c:pt idx="5124">
                  <c:v>4.03329</c:v>
                </c:pt>
                <c:pt idx="5125">
                  <c:v>4.0343</c:v>
                </c:pt>
                <c:pt idx="5126">
                  <c:v>4.03531</c:v>
                </c:pt>
                <c:pt idx="5127">
                  <c:v>4.0362099999999996</c:v>
                </c:pt>
                <c:pt idx="5128">
                  <c:v>4.0371199999999998</c:v>
                </c:pt>
                <c:pt idx="5129">
                  <c:v>4.0381299999999998</c:v>
                </c:pt>
                <c:pt idx="5130">
                  <c:v>4.0392400000000004</c:v>
                </c:pt>
                <c:pt idx="5131">
                  <c:v>4.0405499999999996</c:v>
                </c:pt>
                <c:pt idx="5132">
                  <c:v>4.0418599999999998</c:v>
                </c:pt>
                <c:pt idx="5133">
                  <c:v>4.0431699999999999</c:v>
                </c:pt>
                <c:pt idx="5134">
                  <c:v>4.0444899999999997</c:v>
                </c:pt>
                <c:pt idx="5135">
                  <c:v>4.0457000000000001</c:v>
                </c:pt>
                <c:pt idx="5136">
                  <c:v>4.0469099999999996</c:v>
                </c:pt>
                <c:pt idx="5137">
                  <c:v>4.0480200000000002</c:v>
                </c:pt>
                <c:pt idx="5138">
                  <c:v>4.0490199999999996</c:v>
                </c:pt>
                <c:pt idx="5139">
                  <c:v>4.0499299999999998</c:v>
                </c:pt>
                <c:pt idx="5140">
                  <c:v>4.05084</c:v>
                </c:pt>
                <c:pt idx="5141">
                  <c:v>4.05185</c:v>
                </c:pt>
                <c:pt idx="5142">
                  <c:v>4.0527600000000001</c:v>
                </c:pt>
                <c:pt idx="5143">
                  <c:v>4.0537700000000001</c:v>
                </c:pt>
                <c:pt idx="5144">
                  <c:v>4.0548799999999998</c:v>
                </c:pt>
                <c:pt idx="5145">
                  <c:v>4.0558800000000002</c:v>
                </c:pt>
                <c:pt idx="5146">
                  <c:v>4.0567900000000003</c:v>
                </c:pt>
                <c:pt idx="5147">
                  <c:v>4.0576999999999996</c:v>
                </c:pt>
                <c:pt idx="5148">
                  <c:v>4.0586099999999998</c:v>
                </c:pt>
                <c:pt idx="5149">
                  <c:v>4.0596199999999998</c:v>
                </c:pt>
                <c:pt idx="5150">
                  <c:v>4.0605200000000004</c:v>
                </c:pt>
                <c:pt idx="5151">
                  <c:v>4.0615300000000003</c:v>
                </c:pt>
                <c:pt idx="5152">
                  <c:v>4.0624399999999996</c:v>
                </c:pt>
                <c:pt idx="5153">
                  <c:v>4.06325</c:v>
                </c:pt>
                <c:pt idx="5154">
                  <c:v>4.0640499999999999</c:v>
                </c:pt>
                <c:pt idx="5155">
                  <c:v>4.0649600000000001</c:v>
                </c:pt>
                <c:pt idx="5156">
                  <c:v>4.0657699999999997</c:v>
                </c:pt>
                <c:pt idx="5157">
                  <c:v>4.0666799999999999</c:v>
                </c:pt>
                <c:pt idx="5158">
                  <c:v>4.0675800000000004</c:v>
                </c:pt>
                <c:pt idx="5159">
                  <c:v>4.0685900000000004</c:v>
                </c:pt>
                <c:pt idx="5160">
                  <c:v>4.0696000000000003</c:v>
                </c:pt>
                <c:pt idx="5161">
                  <c:v>4.0706100000000003</c:v>
                </c:pt>
                <c:pt idx="5162">
                  <c:v>4.0715199999999996</c:v>
                </c:pt>
                <c:pt idx="5163">
                  <c:v>4.0726300000000002</c:v>
                </c:pt>
                <c:pt idx="5164">
                  <c:v>4.0735400000000004</c:v>
                </c:pt>
                <c:pt idx="5165">
                  <c:v>4.0745399999999998</c:v>
                </c:pt>
                <c:pt idx="5166">
                  <c:v>4.0755499999999998</c:v>
                </c:pt>
                <c:pt idx="5167">
                  <c:v>4.0765599999999997</c:v>
                </c:pt>
                <c:pt idx="5168">
                  <c:v>4.0776700000000003</c:v>
                </c:pt>
                <c:pt idx="5169">
                  <c:v>4.0787800000000001</c:v>
                </c:pt>
                <c:pt idx="5170">
                  <c:v>4.0800900000000002</c:v>
                </c:pt>
                <c:pt idx="5171">
                  <c:v>4.0812999999999997</c:v>
                </c:pt>
                <c:pt idx="5172">
                  <c:v>4.0824100000000003</c:v>
                </c:pt>
                <c:pt idx="5173">
                  <c:v>4.08352</c:v>
                </c:pt>
                <c:pt idx="5174">
                  <c:v>4.08453</c:v>
                </c:pt>
                <c:pt idx="5175">
                  <c:v>4.0855399999999999</c:v>
                </c:pt>
                <c:pt idx="5176">
                  <c:v>4.0864500000000001</c:v>
                </c:pt>
                <c:pt idx="5177">
                  <c:v>4.0874600000000001</c:v>
                </c:pt>
                <c:pt idx="5178">
                  <c:v>4.0883599999999998</c:v>
                </c:pt>
                <c:pt idx="5179">
                  <c:v>4.0893699999999997</c:v>
                </c:pt>
                <c:pt idx="5180">
                  <c:v>4.0904800000000003</c:v>
                </c:pt>
                <c:pt idx="5181">
                  <c:v>4.0915900000000001</c:v>
                </c:pt>
                <c:pt idx="5182">
                  <c:v>4.0926</c:v>
                </c:pt>
                <c:pt idx="5183">
                  <c:v>4.0937099999999997</c:v>
                </c:pt>
                <c:pt idx="5184">
                  <c:v>4.0946199999999999</c:v>
                </c:pt>
                <c:pt idx="5185">
                  <c:v>4.0957299999999996</c:v>
                </c:pt>
                <c:pt idx="5186">
                  <c:v>4.0966300000000002</c:v>
                </c:pt>
                <c:pt idx="5187">
                  <c:v>4.0976400000000002</c:v>
                </c:pt>
                <c:pt idx="5188">
                  <c:v>4.0986500000000001</c:v>
                </c:pt>
                <c:pt idx="5189">
                  <c:v>4.0996600000000001</c:v>
                </c:pt>
                <c:pt idx="5190">
                  <c:v>4.10067</c:v>
                </c:pt>
                <c:pt idx="5191">
                  <c:v>4.10168</c:v>
                </c:pt>
                <c:pt idx="5192">
                  <c:v>4.1027899999999997</c:v>
                </c:pt>
                <c:pt idx="5193">
                  <c:v>4.1039000000000003</c:v>
                </c:pt>
                <c:pt idx="5194">
                  <c:v>4.1049100000000003</c:v>
                </c:pt>
                <c:pt idx="5195">
                  <c:v>4.10602</c:v>
                </c:pt>
                <c:pt idx="5196">
                  <c:v>4.1071200000000001</c:v>
                </c:pt>
                <c:pt idx="5197">
                  <c:v>4.1081300000000001</c:v>
                </c:pt>
                <c:pt idx="5198">
                  <c:v>4.10914</c:v>
                </c:pt>
                <c:pt idx="5199">
                  <c:v>4.11015</c:v>
                </c:pt>
                <c:pt idx="5200">
                  <c:v>4.1111599999999999</c:v>
                </c:pt>
                <c:pt idx="5201">
                  <c:v>4.1122699999999996</c:v>
                </c:pt>
                <c:pt idx="5202">
                  <c:v>4.1131799999999998</c:v>
                </c:pt>
                <c:pt idx="5203">
                  <c:v>4.1142899999999996</c:v>
                </c:pt>
                <c:pt idx="5204">
                  <c:v>4.1152899999999999</c:v>
                </c:pt>
                <c:pt idx="5205">
                  <c:v>4.1163999999999996</c:v>
                </c:pt>
                <c:pt idx="5206">
                  <c:v>4.1174099999999996</c:v>
                </c:pt>
                <c:pt idx="5207">
                  <c:v>4.1183199999999998</c:v>
                </c:pt>
                <c:pt idx="5208">
                  <c:v>4.1192299999999999</c:v>
                </c:pt>
                <c:pt idx="5209">
                  <c:v>4.1200400000000004</c:v>
                </c:pt>
                <c:pt idx="5210">
                  <c:v>4.12094</c:v>
                </c:pt>
                <c:pt idx="5211">
                  <c:v>4.1218500000000002</c:v>
                </c:pt>
                <c:pt idx="5212">
                  <c:v>4.1228600000000002</c:v>
                </c:pt>
                <c:pt idx="5213">
                  <c:v>4.1239699999999999</c:v>
                </c:pt>
                <c:pt idx="5214">
                  <c:v>4.1250799999999996</c:v>
                </c:pt>
                <c:pt idx="5215">
                  <c:v>4.1261900000000002</c:v>
                </c:pt>
                <c:pt idx="5216">
                  <c:v>4.1273</c:v>
                </c:pt>
                <c:pt idx="5217">
                  <c:v>4.1283099999999999</c:v>
                </c:pt>
                <c:pt idx="5218">
                  <c:v>4.1293199999999999</c:v>
                </c:pt>
                <c:pt idx="5219">
                  <c:v>4.1302199999999996</c:v>
                </c:pt>
                <c:pt idx="5220">
                  <c:v>4.1313300000000002</c:v>
                </c:pt>
                <c:pt idx="5221">
                  <c:v>4.1324399999999999</c:v>
                </c:pt>
                <c:pt idx="5222">
                  <c:v>4.1335499999999996</c:v>
                </c:pt>
                <c:pt idx="5223">
                  <c:v>4.13476</c:v>
                </c:pt>
                <c:pt idx="5224">
                  <c:v>4.1358699999999997</c:v>
                </c:pt>
                <c:pt idx="5225">
                  <c:v>4.1369800000000003</c:v>
                </c:pt>
                <c:pt idx="5226">
                  <c:v>4.13809</c:v>
                </c:pt>
                <c:pt idx="5227">
                  <c:v>4.1391999999999998</c:v>
                </c:pt>
                <c:pt idx="5228">
                  <c:v>4.1403100000000004</c:v>
                </c:pt>
                <c:pt idx="5229">
                  <c:v>4.1413200000000003</c:v>
                </c:pt>
                <c:pt idx="5230">
                  <c:v>4.1424300000000001</c:v>
                </c:pt>
                <c:pt idx="5231">
                  <c:v>4.14344</c:v>
                </c:pt>
                <c:pt idx="5232">
                  <c:v>4.14445</c:v>
                </c:pt>
                <c:pt idx="5233">
                  <c:v>4.1455599999999997</c:v>
                </c:pt>
                <c:pt idx="5234">
                  <c:v>4.14656</c:v>
                </c:pt>
                <c:pt idx="5235">
                  <c:v>4.1476699999999997</c:v>
                </c:pt>
                <c:pt idx="5236">
                  <c:v>4.1487800000000004</c:v>
                </c:pt>
                <c:pt idx="5237">
                  <c:v>4.1498900000000001</c:v>
                </c:pt>
                <c:pt idx="5238">
                  <c:v>4.1509999999999998</c:v>
                </c:pt>
                <c:pt idx="5239">
                  <c:v>4.1520099999999998</c:v>
                </c:pt>
                <c:pt idx="5240">
                  <c:v>4.1530199999999997</c:v>
                </c:pt>
                <c:pt idx="5241">
                  <c:v>4.1540299999999997</c:v>
                </c:pt>
                <c:pt idx="5242">
                  <c:v>4.1549399999999999</c:v>
                </c:pt>
                <c:pt idx="5243">
                  <c:v>4.1559400000000002</c:v>
                </c:pt>
                <c:pt idx="5244">
                  <c:v>4.1570499999999999</c:v>
                </c:pt>
                <c:pt idx="5245">
                  <c:v>4.1580599999999999</c:v>
                </c:pt>
                <c:pt idx="5246">
                  <c:v>4.1590699999999998</c:v>
                </c:pt>
                <c:pt idx="5247">
                  <c:v>4.1600799999999998</c:v>
                </c:pt>
                <c:pt idx="5248">
                  <c:v>4.16099</c:v>
                </c:pt>
                <c:pt idx="5249">
                  <c:v>4.1617899999999999</c:v>
                </c:pt>
                <c:pt idx="5250">
                  <c:v>4.1627000000000001</c:v>
                </c:pt>
                <c:pt idx="5251">
                  <c:v>4.1636100000000003</c:v>
                </c:pt>
                <c:pt idx="5252">
                  <c:v>4.1646200000000002</c:v>
                </c:pt>
                <c:pt idx="5253">
                  <c:v>4.1656300000000002</c:v>
                </c:pt>
                <c:pt idx="5254">
                  <c:v>4.1667399999999999</c:v>
                </c:pt>
                <c:pt idx="5255">
                  <c:v>4.1678499999999996</c:v>
                </c:pt>
                <c:pt idx="5256">
                  <c:v>4.1689600000000002</c:v>
                </c:pt>
                <c:pt idx="5257">
                  <c:v>4.1701699999999997</c:v>
                </c:pt>
                <c:pt idx="5258">
                  <c:v>4.1712800000000003</c:v>
                </c:pt>
                <c:pt idx="5259">
                  <c:v>4.17239</c:v>
                </c:pt>
                <c:pt idx="5260">
                  <c:v>4.1733900000000004</c:v>
                </c:pt>
                <c:pt idx="5261">
                  <c:v>4.1742999999999997</c:v>
                </c:pt>
                <c:pt idx="5262">
                  <c:v>4.1752099999999999</c:v>
                </c:pt>
                <c:pt idx="5263">
                  <c:v>4.1762199999999998</c:v>
                </c:pt>
                <c:pt idx="5264">
                  <c:v>4.1772299999999998</c:v>
                </c:pt>
                <c:pt idx="5265">
                  <c:v>4.1783400000000004</c:v>
                </c:pt>
                <c:pt idx="5266">
                  <c:v>4.1794500000000001</c:v>
                </c:pt>
                <c:pt idx="5267">
                  <c:v>4.1804600000000001</c:v>
                </c:pt>
                <c:pt idx="5268">
                  <c:v>4.1814600000000004</c:v>
                </c:pt>
                <c:pt idx="5269">
                  <c:v>4.1825700000000001</c:v>
                </c:pt>
                <c:pt idx="5270">
                  <c:v>4.1835800000000001</c:v>
                </c:pt>
                <c:pt idx="5271">
                  <c:v>4.1846899999999998</c:v>
                </c:pt>
                <c:pt idx="5272">
                  <c:v>4.1856</c:v>
                </c:pt>
                <c:pt idx="5273">
                  <c:v>4.1866099999999999</c:v>
                </c:pt>
                <c:pt idx="5274">
                  <c:v>4.1875200000000001</c:v>
                </c:pt>
                <c:pt idx="5275">
                  <c:v>4.1885199999999996</c:v>
                </c:pt>
                <c:pt idx="5276">
                  <c:v>4.1895300000000004</c:v>
                </c:pt>
                <c:pt idx="5277">
                  <c:v>4.1905400000000004</c:v>
                </c:pt>
                <c:pt idx="5278">
                  <c:v>4.1915500000000003</c:v>
                </c:pt>
                <c:pt idx="5279">
                  <c:v>4.1924599999999996</c:v>
                </c:pt>
                <c:pt idx="5280">
                  <c:v>4.1934699999999996</c:v>
                </c:pt>
                <c:pt idx="5281">
                  <c:v>4.1944800000000004</c:v>
                </c:pt>
                <c:pt idx="5282">
                  <c:v>4.1955900000000002</c:v>
                </c:pt>
                <c:pt idx="5283">
                  <c:v>4.1965899999999996</c:v>
                </c:pt>
                <c:pt idx="5284">
                  <c:v>4.1977000000000002</c:v>
                </c:pt>
                <c:pt idx="5285">
                  <c:v>4.1987100000000002</c:v>
                </c:pt>
                <c:pt idx="5286">
                  <c:v>4.1998199999999999</c:v>
                </c:pt>
                <c:pt idx="5287">
                  <c:v>4.2009299999999996</c:v>
                </c:pt>
                <c:pt idx="5288">
                  <c:v>4.2019399999999996</c:v>
                </c:pt>
                <c:pt idx="5289">
                  <c:v>4.2030500000000002</c:v>
                </c:pt>
                <c:pt idx="5290">
                  <c:v>4.2040600000000001</c:v>
                </c:pt>
                <c:pt idx="5291">
                  <c:v>4.2050700000000001</c:v>
                </c:pt>
                <c:pt idx="5292">
                  <c:v>4.20608</c:v>
                </c:pt>
                <c:pt idx="5293">
                  <c:v>4.20688</c:v>
                </c:pt>
                <c:pt idx="5294">
                  <c:v>4.2076900000000004</c:v>
                </c:pt>
                <c:pt idx="5295">
                  <c:v>4.2085999999999997</c:v>
                </c:pt>
                <c:pt idx="5296">
                  <c:v>4.2093999999999996</c:v>
                </c:pt>
                <c:pt idx="5297">
                  <c:v>4.2104100000000004</c:v>
                </c:pt>
                <c:pt idx="5298">
                  <c:v>4.2114200000000004</c:v>
                </c:pt>
                <c:pt idx="5299">
                  <c:v>4.2124300000000003</c:v>
                </c:pt>
                <c:pt idx="5300">
                  <c:v>4.2134400000000003</c:v>
                </c:pt>
                <c:pt idx="5301">
                  <c:v>4.2144500000000003</c:v>
                </c:pt>
                <c:pt idx="5302">
                  <c:v>4.2153600000000004</c:v>
                </c:pt>
                <c:pt idx="5303">
                  <c:v>4.2164700000000002</c:v>
                </c:pt>
                <c:pt idx="5304">
                  <c:v>4.2176299999999998</c:v>
                </c:pt>
                <c:pt idx="5305">
                  <c:v>4.2187200000000002</c:v>
                </c:pt>
                <c:pt idx="5306">
                  <c:v>4.2195299999999998</c:v>
                </c:pt>
                <c:pt idx="5307">
                  <c:v>4.2202099999999998</c:v>
                </c:pt>
                <c:pt idx="5308">
                  <c:v>4.2208899999999998</c:v>
                </c:pt>
                <c:pt idx="5309">
                  <c:v>4.2222900000000001</c:v>
                </c:pt>
                <c:pt idx="5310">
                  <c:v>4.2233299999999998</c:v>
                </c:pt>
                <c:pt idx="5311">
                  <c:v>4.2241499999999998</c:v>
                </c:pt>
                <c:pt idx="5312">
                  <c:v>4.2257699999999998</c:v>
                </c:pt>
                <c:pt idx="5313">
                  <c:v>4.2270399999999997</c:v>
                </c:pt>
                <c:pt idx="5314">
                  <c:v>4.2280300000000004</c:v>
                </c:pt>
                <c:pt idx="5315">
                  <c:v>4.2287999999999997</c:v>
                </c:pt>
                <c:pt idx="5316">
                  <c:v>4.2293900000000004</c:v>
                </c:pt>
                <c:pt idx="5317">
                  <c:v>4.23088</c:v>
                </c:pt>
                <c:pt idx="5318">
                  <c:v>4.2320099999999998</c:v>
                </c:pt>
                <c:pt idx="5319">
                  <c:v>4.23292</c:v>
                </c:pt>
                <c:pt idx="5320">
                  <c:v>4.2338199999999997</c:v>
                </c:pt>
                <c:pt idx="5321">
                  <c:v>4.2353199999999998</c:v>
                </c:pt>
                <c:pt idx="5322">
                  <c:v>4.2364899999999999</c:v>
                </c:pt>
                <c:pt idx="5323">
                  <c:v>4.2374000000000001</c:v>
                </c:pt>
                <c:pt idx="5324">
                  <c:v>4.2380699999999996</c:v>
                </c:pt>
                <c:pt idx="5325">
                  <c:v>4.2386200000000001</c:v>
                </c:pt>
                <c:pt idx="5326">
                  <c:v>4.2397</c:v>
                </c:pt>
                <c:pt idx="5327">
                  <c:v>4.2408799999999998</c:v>
                </c:pt>
                <c:pt idx="5328">
                  <c:v>4.2418300000000002</c:v>
                </c:pt>
                <c:pt idx="5329">
                  <c:v>4.2425499999999996</c:v>
                </c:pt>
                <c:pt idx="5330">
                  <c:v>4.2430899999999996</c:v>
                </c:pt>
                <c:pt idx="5331">
                  <c:v>4.2441800000000001</c:v>
                </c:pt>
                <c:pt idx="5332">
                  <c:v>4.2453599999999998</c:v>
                </c:pt>
                <c:pt idx="5333">
                  <c:v>4.2462999999999997</c:v>
                </c:pt>
                <c:pt idx="5334">
                  <c:v>4.2470299999999996</c:v>
                </c:pt>
                <c:pt idx="5335">
                  <c:v>4.2484299999999999</c:v>
                </c:pt>
                <c:pt idx="5336">
                  <c:v>4.2496999999999998</c:v>
                </c:pt>
                <c:pt idx="5337">
                  <c:v>4.2506899999999996</c:v>
                </c:pt>
                <c:pt idx="5338">
                  <c:v>4.2514599999999998</c:v>
                </c:pt>
                <c:pt idx="5339">
                  <c:v>4.2522700000000002</c:v>
                </c:pt>
                <c:pt idx="5340">
                  <c:v>4.2536800000000001</c:v>
                </c:pt>
                <c:pt idx="5341">
                  <c:v>4.25481</c:v>
                </c:pt>
                <c:pt idx="5342">
                  <c:v>4.2556200000000004</c:v>
                </c:pt>
                <c:pt idx="5343">
                  <c:v>4.2563000000000004</c:v>
                </c:pt>
                <c:pt idx="5344">
                  <c:v>4.25725</c:v>
                </c:pt>
                <c:pt idx="5345">
                  <c:v>4.2585600000000001</c:v>
                </c:pt>
                <c:pt idx="5346">
                  <c:v>4.2595999999999998</c:v>
                </c:pt>
                <c:pt idx="5347">
                  <c:v>4.26037</c:v>
                </c:pt>
                <c:pt idx="5348">
                  <c:v>4.2618200000000002</c:v>
                </c:pt>
                <c:pt idx="5349">
                  <c:v>4.2631300000000003</c:v>
                </c:pt>
                <c:pt idx="5350">
                  <c:v>4.26417</c:v>
                </c:pt>
                <c:pt idx="5351">
                  <c:v>4.2649400000000002</c:v>
                </c:pt>
                <c:pt idx="5352">
                  <c:v>4.2659799999999999</c:v>
                </c:pt>
                <c:pt idx="5353">
                  <c:v>4.2673800000000002</c:v>
                </c:pt>
                <c:pt idx="5354">
                  <c:v>4.2684600000000001</c:v>
                </c:pt>
                <c:pt idx="5355">
                  <c:v>4.2692800000000002</c:v>
                </c:pt>
                <c:pt idx="5356">
                  <c:v>4.2699100000000003</c:v>
                </c:pt>
                <c:pt idx="5357">
                  <c:v>4.2708599999999999</c:v>
                </c:pt>
                <c:pt idx="5358">
                  <c:v>4.27217</c:v>
                </c:pt>
                <c:pt idx="5359">
                  <c:v>4.2731700000000004</c:v>
                </c:pt>
                <c:pt idx="5360">
                  <c:v>4.2739799999999999</c:v>
                </c:pt>
                <c:pt idx="5361">
                  <c:v>4.2745699999999998</c:v>
                </c:pt>
                <c:pt idx="5362">
                  <c:v>4.2750199999999996</c:v>
                </c:pt>
                <c:pt idx="5363">
                  <c:v>4.2764199999999999</c:v>
                </c:pt>
                <c:pt idx="5364">
                  <c:v>4.2775100000000004</c:v>
                </c:pt>
                <c:pt idx="5365">
                  <c:v>4.2783199999999999</c:v>
                </c:pt>
                <c:pt idx="5366">
                  <c:v>4.2794100000000004</c:v>
                </c:pt>
                <c:pt idx="5367">
                  <c:v>4.2808599999999997</c:v>
                </c:pt>
                <c:pt idx="5368">
                  <c:v>4.2819399999999996</c:v>
                </c:pt>
                <c:pt idx="5369">
                  <c:v>4.2827999999999999</c:v>
                </c:pt>
                <c:pt idx="5370">
                  <c:v>4.2838900000000004</c:v>
                </c:pt>
                <c:pt idx="5371">
                  <c:v>4.2853300000000001</c:v>
                </c:pt>
                <c:pt idx="5372">
                  <c:v>4.2864199999999997</c:v>
                </c:pt>
                <c:pt idx="5373">
                  <c:v>4.28728</c:v>
                </c:pt>
                <c:pt idx="5374">
                  <c:v>4.28796</c:v>
                </c:pt>
                <c:pt idx="5375">
                  <c:v>4.2893100000000004</c:v>
                </c:pt>
                <c:pt idx="5376">
                  <c:v>4.2905300000000004</c:v>
                </c:pt>
                <c:pt idx="5377">
                  <c:v>4.29148</c:v>
                </c:pt>
                <c:pt idx="5378">
                  <c:v>4.2922099999999999</c:v>
                </c:pt>
                <c:pt idx="5379">
                  <c:v>4.2927900000000001</c:v>
                </c:pt>
                <c:pt idx="5380">
                  <c:v>4.29406</c:v>
                </c:pt>
                <c:pt idx="5381">
                  <c:v>4.2952399999999997</c:v>
                </c:pt>
                <c:pt idx="5382">
                  <c:v>4.2961400000000003</c:v>
                </c:pt>
                <c:pt idx="5383">
                  <c:v>4.2968599999999997</c:v>
                </c:pt>
                <c:pt idx="5384">
                  <c:v>4.2980400000000003</c:v>
                </c:pt>
                <c:pt idx="5385">
                  <c:v>4.2993499999999996</c:v>
                </c:pt>
                <c:pt idx="5386">
                  <c:v>4.3003499999999999</c:v>
                </c:pt>
                <c:pt idx="5387">
                  <c:v>4.3011200000000001</c:v>
                </c:pt>
                <c:pt idx="5388">
                  <c:v>4.3021599999999998</c:v>
                </c:pt>
                <c:pt idx="5389">
                  <c:v>4.3035600000000001</c:v>
                </c:pt>
                <c:pt idx="5390">
                  <c:v>4.30464</c:v>
                </c:pt>
                <c:pt idx="5391">
                  <c:v>4.3054600000000001</c:v>
                </c:pt>
                <c:pt idx="5392">
                  <c:v>4.3069499999999996</c:v>
                </c:pt>
                <c:pt idx="5393">
                  <c:v>4.3082599999999998</c:v>
                </c:pt>
                <c:pt idx="5394">
                  <c:v>4.3093000000000004</c:v>
                </c:pt>
                <c:pt idx="5395">
                  <c:v>4.3101200000000004</c:v>
                </c:pt>
                <c:pt idx="5396">
                  <c:v>4.3106999999999998</c:v>
                </c:pt>
                <c:pt idx="5397">
                  <c:v>4.3112000000000004</c:v>
                </c:pt>
                <c:pt idx="5398">
                  <c:v>4.3120099999999999</c:v>
                </c:pt>
                <c:pt idx="5399">
                  <c:v>4.3132400000000004</c:v>
                </c:pt>
                <c:pt idx="5400">
                  <c:v>4.3141400000000001</c:v>
                </c:pt>
                <c:pt idx="5401">
                  <c:v>4.3148600000000004</c:v>
                </c:pt>
                <c:pt idx="5402">
                  <c:v>4.3156800000000004</c:v>
                </c:pt>
                <c:pt idx="5403">
                  <c:v>4.3170799999999998</c:v>
                </c:pt>
                <c:pt idx="5404">
                  <c:v>4.3181599999999998</c:v>
                </c:pt>
                <c:pt idx="5405">
                  <c:v>4.3189799999999998</c:v>
                </c:pt>
                <c:pt idx="5406">
                  <c:v>4.3196599999999998</c:v>
                </c:pt>
                <c:pt idx="5407">
                  <c:v>4.32097</c:v>
                </c:pt>
                <c:pt idx="5408">
                  <c:v>4.32219</c:v>
                </c:pt>
                <c:pt idx="5409">
                  <c:v>4.3231400000000004</c:v>
                </c:pt>
                <c:pt idx="5410">
                  <c:v>4.3239099999999997</c:v>
                </c:pt>
                <c:pt idx="5411">
                  <c:v>4.3254900000000003</c:v>
                </c:pt>
                <c:pt idx="5412">
                  <c:v>4.3267100000000003</c:v>
                </c:pt>
                <c:pt idx="5413">
                  <c:v>4.3276599999999998</c:v>
                </c:pt>
                <c:pt idx="5414">
                  <c:v>4.3283899999999997</c:v>
                </c:pt>
                <c:pt idx="5415">
                  <c:v>4.32897</c:v>
                </c:pt>
                <c:pt idx="5416">
                  <c:v>4.3298300000000003</c:v>
                </c:pt>
                <c:pt idx="5417">
                  <c:v>4.3311000000000002</c:v>
                </c:pt>
                <c:pt idx="5418">
                  <c:v>4.33209</c:v>
                </c:pt>
                <c:pt idx="5419">
                  <c:v>4.3328600000000002</c:v>
                </c:pt>
                <c:pt idx="5420">
                  <c:v>4.3336800000000002</c:v>
                </c:pt>
                <c:pt idx="5421">
                  <c:v>4.3350799999999996</c:v>
                </c:pt>
                <c:pt idx="5422">
                  <c:v>4.3362100000000003</c:v>
                </c:pt>
                <c:pt idx="5423">
                  <c:v>4.3370199999999999</c:v>
                </c:pt>
                <c:pt idx="5424">
                  <c:v>4.33833</c:v>
                </c:pt>
                <c:pt idx="5425">
                  <c:v>4.3397399999999999</c:v>
                </c:pt>
                <c:pt idx="5426">
                  <c:v>4.3408199999999999</c:v>
                </c:pt>
                <c:pt idx="5427">
                  <c:v>4.3416399999999999</c:v>
                </c:pt>
                <c:pt idx="5428">
                  <c:v>4.3433099999999998</c:v>
                </c:pt>
                <c:pt idx="5429">
                  <c:v>4.3446199999999999</c:v>
                </c:pt>
                <c:pt idx="5430">
                  <c:v>4.3456200000000003</c:v>
                </c:pt>
                <c:pt idx="5431">
                  <c:v>4.3463799999999999</c:v>
                </c:pt>
                <c:pt idx="5432">
                  <c:v>4.3469699999999998</c:v>
                </c:pt>
                <c:pt idx="5433">
                  <c:v>4.34788</c:v>
                </c:pt>
                <c:pt idx="5434">
                  <c:v>4.3491400000000002</c:v>
                </c:pt>
                <c:pt idx="5435">
                  <c:v>4.3501399999999997</c:v>
                </c:pt>
                <c:pt idx="5436">
                  <c:v>4.3509099999999998</c:v>
                </c:pt>
                <c:pt idx="5437">
                  <c:v>4.3514900000000001</c:v>
                </c:pt>
                <c:pt idx="5438">
                  <c:v>4.3521700000000001</c:v>
                </c:pt>
                <c:pt idx="5439">
                  <c:v>4.3535300000000001</c:v>
                </c:pt>
                <c:pt idx="5440">
                  <c:v>4.3545199999999999</c:v>
                </c:pt>
                <c:pt idx="5441">
                  <c:v>4.3555599999999997</c:v>
                </c:pt>
                <c:pt idx="5442">
                  <c:v>4.3571499999999999</c:v>
                </c:pt>
                <c:pt idx="5443">
                  <c:v>4.3583699999999999</c:v>
                </c:pt>
                <c:pt idx="5444">
                  <c:v>4.3593200000000003</c:v>
                </c:pt>
                <c:pt idx="5445">
                  <c:v>4.3600399999999997</c:v>
                </c:pt>
                <c:pt idx="5446">
                  <c:v>4.3606299999999996</c:v>
                </c:pt>
                <c:pt idx="5447">
                  <c:v>4.3620799999999997</c:v>
                </c:pt>
                <c:pt idx="5448">
                  <c:v>4.3632099999999996</c:v>
                </c:pt>
                <c:pt idx="5449">
                  <c:v>4.3641100000000002</c:v>
                </c:pt>
                <c:pt idx="5450">
                  <c:v>4.3647900000000002</c:v>
                </c:pt>
                <c:pt idx="5451">
                  <c:v>4.3655099999999996</c:v>
                </c:pt>
                <c:pt idx="5452">
                  <c:v>4.3669200000000004</c:v>
                </c:pt>
                <c:pt idx="5453">
                  <c:v>4.3679600000000001</c:v>
                </c:pt>
                <c:pt idx="5454">
                  <c:v>4.3688200000000004</c:v>
                </c:pt>
                <c:pt idx="5455">
                  <c:v>4.37026</c:v>
                </c:pt>
                <c:pt idx="5456">
                  <c:v>4.3716200000000001</c:v>
                </c:pt>
                <c:pt idx="5457">
                  <c:v>4.3726099999999999</c:v>
                </c:pt>
                <c:pt idx="5458">
                  <c:v>4.3734299999999999</c:v>
                </c:pt>
                <c:pt idx="5459">
                  <c:v>4.3740600000000001</c:v>
                </c:pt>
                <c:pt idx="5460">
                  <c:v>4.3755499999999996</c:v>
                </c:pt>
                <c:pt idx="5461">
                  <c:v>4.3766800000000003</c:v>
                </c:pt>
                <c:pt idx="5462">
                  <c:v>4.3775899999999996</c:v>
                </c:pt>
                <c:pt idx="5463">
                  <c:v>4.3782699999999997</c:v>
                </c:pt>
                <c:pt idx="5464">
                  <c:v>4.3798500000000002</c:v>
                </c:pt>
                <c:pt idx="5465">
                  <c:v>4.3810700000000002</c:v>
                </c:pt>
                <c:pt idx="5466">
                  <c:v>4.3819800000000004</c:v>
                </c:pt>
                <c:pt idx="5467">
                  <c:v>4.3826999999999998</c:v>
                </c:pt>
                <c:pt idx="5468">
                  <c:v>4.3832899999999997</c:v>
                </c:pt>
                <c:pt idx="5469">
                  <c:v>4.38415</c:v>
                </c:pt>
                <c:pt idx="5470">
                  <c:v>4.3854100000000003</c:v>
                </c:pt>
                <c:pt idx="5471">
                  <c:v>4.3863599999999998</c:v>
                </c:pt>
                <c:pt idx="5472">
                  <c:v>4.38713</c:v>
                </c:pt>
                <c:pt idx="5473">
                  <c:v>4.3881699999999997</c:v>
                </c:pt>
                <c:pt idx="5474">
                  <c:v>4.3895299999999997</c:v>
                </c:pt>
                <c:pt idx="5475">
                  <c:v>4.3906099999999997</c:v>
                </c:pt>
                <c:pt idx="5476">
                  <c:v>4.3914299999999997</c:v>
                </c:pt>
                <c:pt idx="5477">
                  <c:v>4.3925099999999997</c:v>
                </c:pt>
                <c:pt idx="5478">
                  <c:v>4.39391</c:v>
                </c:pt>
                <c:pt idx="5479">
                  <c:v>4.3949999999999996</c:v>
                </c:pt>
                <c:pt idx="5480">
                  <c:v>4.3958599999999999</c:v>
                </c:pt>
                <c:pt idx="5481">
                  <c:v>4.39649</c:v>
                </c:pt>
                <c:pt idx="5482">
                  <c:v>4.3980300000000003</c:v>
                </c:pt>
                <c:pt idx="5483">
                  <c:v>4.3992100000000001</c:v>
                </c:pt>
                <c:pt idx="5484">
                  <c:v>4.40015</c:v>
                </c:pt>
                <c:pt idx="5485">
                  <c:v>4.40083</c:v>
                </c:pt>
                <c:pt idx="5486">
                  <c:v>4.4013799999999996</c:v>
                </c:pt>
                <c:pt idx="5487">
                  <c:v>4.4028200000000002</c:v>
                </c:pt>
                <c:pt idx="5488">
                  <c:v>4.40395</c:v>
                </c:pt>
                <c:pt idx="5489">
                  <c:v>4.4048100000000003</c:v>
                </c:pt>
                <c:pt idx="5490">
                  <c:v>4.4054900000000004</c:v>
                </c:pt>
                <c:pt idx="5491">
                  <c:v>4.4060300000000003</c:v>
                </c:pt>
                <c:pt idx="5492">
                  <c:v>4.4066700000000001</c:v>
                </c:pt>
                <c:pt idx="5493">
                  <c:v>4.4079300000000003</c:v>
                </c:pt>
                <c:pt idx="5494">
                  <c:v>4.4089299999999998</c:v>
                </c:pt>
                <c:pt idx="5495">
                  <c:v>4.4097</c:v>
                </c:pt>
                <c:pt idx="5496">
                  <c:v>4.4111399999999996</c:v>
                </c:pt>
                <c:pt idx="5497">
                  <c:v>4.4124100000000004</c:v>
                </c:pt>
                <c:pt idx="5498">
                  <c:v>4.4134099999999998</c:v>
                </c:pt>
                <c:pt idx="5499">
                  <c:v>4.4141700000000004</c:v>
                </c:pt>
                <c:pt idx="5500">
                  <c:v>4.4152100000000001</c:v>
                </c:pt>
                <c:pt idx="5501">
                  <c:v>4.41662</c:v>
                </c:pt>
                <c:pt idx="5502">
                  <c:v>4.4177</c:v>
                </c:pt>
                <c:pt idx="5503">
                  <c:v>4.41852</c:v>
                </c:pt>
                <c:pt idx="5504">
                  <c:v>4.4196</c:v>
                </c:pt>
                <c:pt idx="5505">
                  <c:v>4.4210500000000001</c:v>
                </c:pt>
                <c:pt idx="5506">
                  <c:v>4.4221300000000001</c:v>
                </c:pt>
                <c:pt idx="5507">
                  <c:v>4.4229900000000004</c:v>
                </c:pt>
                <c:pt idx="5508">
                  <c:v>4.4236300000000002</c:v>
                </c:pt>
                <c:pt idx="5509">
                  <c:v>4.4249799999999997</c:v>
                </c:pt>
                <c:pt idx="5510">
                  <c:v>4.4261999999999997</c:v>
                </c:pt>
                <c:pt idx="5511">
                  <c:v>4.4271500000000001</c:v>
                </c:pt>
                <c:pt idx="5512">
                  <c:v>4.42788</c:v>
                </c:pt>
                <c:pt idx="5513">
                  <c:v>4.4284600000000003</c:v>
                </c:pt>
                <c:pt idx="5514">
                  <c:v>4.4299099999999996</c:v>
                </c:pt>
                <c:pt idx="5515">
                  <c:v>4.4310400000000003</c:v>
                </c:pt>
                <c:pt idx="5516">
                  <c:v>4.4319499999999996</c:v>
                </c:pt>
                <c:pt idx="5517">
                  <c:v>4.4330800000000004</c:v>
                </c:pt>
                <c:pt idx="5518">
                  <c:v>4.4344799999999998</c:v>
                </c:pt>
                <c:pt idx="5519">
                  <c:v>4.4356099999999996</c:v>
                </c:pt>
                <c:pt idx="5520">
                  <c:v>4.4364699999999999</c:v>
                </c:pt>
                <c:pt idx="5521">
                  <c:v>4.4371499999999999</c:v>
                </c:pt>
                <c:pt idx="5522">
                  <c:v>4.4385000000000003</c:v>
                </c:pt>
                <c:pt idx="5523">
                  <c:v>4.4397700000000002</c:v>
                </c:pt>
                <c:pt idx="5524">
                  <c:v>4.4407199999999998</c:v>
                </c:pt>
                <c:pt idx="5525">
                  <c:v>4.4414400000000001</c:v>
                </c:pt>
                <c:pt idx="5526">
                  <c:v>4.4420299999999999</c:v>
                </c:pt>
                <c:pt idx="5527">
                  <c:v>4.4426600000000001</c:v>
                </c:pt>
                <c:pt idx="5528">
                  <c:v>4.4440200000000001</c:v>
                </c:pt>
                <c:pt idx="5529">
                  <c:v>4.4450200000000004</c:v>
                </c:pt>
                <c:pt idx="5530">
                  <c:v>4.4457899999999997</c:v>
                </c:pt>
                <c:pt idx="5531">
                  <c:v>4.4474600000000004</c:v>
                </c:pt>
                <c:pt idx="5532">
                  <c:v>4.4486800000000004</c:v>
                </c:pt>
                <c:pt idx="5533">
                  <c:v>4.4496700000000002</c:v>
                </c:pt>
                <c:pt idx="5534">
                  <c:v>4.4504400000000004</c:v>
                </c:pt>
                <c:pt idx="5535">
                  <c:v>4.4510300000000003</c:v>
                </c:pt>
                <c:pt idx="5536">
                  <c:v>4.4517100000000003</c:v>
                </c:pt>
                <c:pt idx="5537">
                  <c:v>4.4530200000000004</c:v>
                </c:pt>
                <c:pt idx="5538">
                  <c:v>4.4540600000000001</c:v>
                </c:pt>
                <c:pt idx="5539">
                  <c:v>4.4548300000000003</c:v>
                </c:pt>
                <c:pt idx="5540">
                  <c:v>4.4554600000000004</c:v>
                </c:pt>
                <c:pt idx="5541">
                  <c:v>4.4561400000000004</c:v>
                </c:pt>
                <c:pt idx="5542">
                  <c:v>4.4574999999999996</c:v>
                </c:pt>
                <c:pt idx="5543">
                  <c:v>4.4585400000000002</c:v>
                </c:pt>
                <c:pt idx="5544">
                  <c:v>4.45953</c:v>
                </c:pt>
                <c:pt idx="5545">
                  <c:v>4.4611599999999996</c:v>
                </c:pt>
                <c:pt idx="5546">
                  <c:v>4.4623799999999996</c:v>
                </c:pt>
                <c:pt idx="5547">
                  <c:v>4.46333</c:v>
                </c:pt>
                <c:pt idx="5548">
                  <c:v>4.4640599999999999</c:v>
                </c:pt>
                <c:pt idx="5549">
                  <c:v>4.4646400000000002</c:v>
                </c:pt>
                <c:pt idx="5550">
                  <c:v>4.4654999999999996</c:v>
                </c:pt>
                <c:pt idx="5551">
                  <c:v>4.4667700000000004</c:v>
                </c:pt>
                <c:pt idx="5552">
                  <c:v>4.4677600000000002</c:v>
                </c:pt>
                <c:pt idx="5553">
                  <c:v>4.4685300000000003</c:v>
                </c:pt>
                <c:pt idx="5554">
                  <c:v>4.4695299999999998</c:v>
                </c:pt>
                <c:pt idx="5555">
                  <c:v>4.4709300000000001</c:v>
                </c:pt>
                <c:pt idx="5556">
                  <c:v>4.4719699999999998</c:v>
                </c:pt>
                <c:pt idx="5557">
                  <c:v>4.4728300000000001</c:v>
                </c:pt>
                <c:pt idx="5558">
                  <c:v>4.4738699999999998</c:v>
                </c:pt>
                <c:pt idx="5559">
                  <c:v>4.47532</c:v>
                </c:pt>
                <c:pt idx="5560">
                  <c:v>4.4763999999999999</c:v>
                </c:pt>
                <c:pt idx="5561">
                  <c:v>4.4772600000000002</c:v>
                </c:pt>
                <c:pt idx="5562">
                  <c:v>4.4778900000000004</c:v>
                </c:pt>
                <c:pt idx="5563">
                  <c:v>4.4790700000000001</c:v>
                </c:pt>
                <c:pt idx="5564">
                  <c:v>4.48034</c:v>
                </c:pt>
                <c:pt idx="5565">
                  <c:v>4.4813299999999998</c:v>
                </c:pt>
                <c:pt idx="5566">
                  <c:v>4.4821</c:v>
                </c:pt>
                <c:pt idx="5567">
                  <c:v>4.4826899999999998</c:v>
                </c:pt>
                <c:pt idx="5568">
                  <c:v>4.4841300000000004</c:v>
                </c:pt>
                <c:pt idx="5569">
                  <c:v>4.4852699999999999</c:v>
                </c:pt>
                <c:pt idx="5570">
                  <c:v>4.4861700000000004</c:v>
                </c:pt>
                <c:pt idx="5571">
                  <c:v>4.4868499999999996</c:v>
                </c:pt>
                <c:pt idx="5572">
                  <c:v>4.4878400000000003</c:v>
                </c:pt>
                <c:pt idx="5573">
                  <c:v>4.4891500000000004</c:v>
                </c:pt>
                <c:pt idx="5574">
                  <c:v>4.4901900000000001</c:v>
                </c:pt>
                <c:pt idx="5575">
                  <c:v>4.4910100000000002</c:v>
                </c:pt>
                <c:pt idx="5576">
                  <c:v>4.4920499999999999</c:v>
                </c:pt>
                <c:pt idx="5577">
                  <c:v>4.4934500000000002</c:v>
                </c:pt>
                <c:pt idx="5578">
                  <c:v>4.4945399999999998</c:v>
                </c:pt>
                <c:pt idx="5579">
                  <c:v>4.4954000000000001</c:v>
                </c:pt>
                <c:pt idx="5580">
                  <c:v>4.4962499999999999</c:v>
                </c:pt>
                <c:pt idx="5581">
                  <c:v>4.4977</c:v>
                </c:pt>
                <c:pt idx="5582">
                  <c:v>4.4988799999999998</c:v>
                </c:pt>
                <c:pt idx="5583">
                  <c:v>4.4997400000000001</c:v>
                </c:pt>
                <c:pt idx="5584">
                  <c:v>4.5004200000000001</c:v>
                </c:pt>
                <c:pt idx="5585">
                  <c:v>4.5014099999999999</c:v>
                </c:pt>
                <c:pt idx="5586">
                  <c:v>4.5027200000000001</c:v>
                </c:pt>
                <c:pt idx="5587">
                  <c:v>4.5037599999999998</c:v>
                </c:pt>
                <c:pt idx="5588">
                  <c:v>4.5045799999999998</c:v>
                </c:pt>
                <c:pt idx="5589">
                  <c:v>4.5051600000000001</c:v>
                </c:pt>
                <c:pt idx="5590">
                  <c:v>4.5066600000000001</c:v>
                </c:pt>
                <c:pt idx="5591">
                  <c:v>4.5078300000000002</c:v>
                </c:pt>
                <c:pt idx="5592">
                  <c:v>4.5087400000000004</c:v>
                </c:pt>
                <c:pt idx="5593">
                  <c:v>4.5094099999999999</c:v>
                </c:pt>
                <c:pt idx="5594">
                  <c:v>4.5101800000000001</c:v>
                </c:pt>
                <c:pt idx="5595">
                  <c:v>4.51159</c:v>
                </c:pt>
                <c:pt idx="5596">
                  <c:v>4.51267</c:v>
                </c:pt>
                <c:pt idx="5597">
                  <c:v>4.5134800000000004</c:v>
                </c:pt>
                <c:pt idx="5598">
                  <c:v>4.5141200000000001</c:v>
                </c:pt>
                <c:pt idx="5599">
                  <c:v>4.5152900000000002</c:v>
                </c:pt>
                <c:pt idx="5600">
                  <c:v>4.5165600000000001</c:v>
                </c:pt>
                <c:pt idx="5601">
                  <c:v>4.5175099999999997</c:v>
                </c:pt>
                <c:pt idx="5602">
                  <c:v>4.5182799999999999</c:v>
                </c:pt>
                <c:pt idx="5603">
                  <c:v>4.5193199999999996</c:v>
                </c:pt>
                <c:pt idx="5604">
                  <c:v>4.5206799999999996</c:v>
                </c:pt>
                <c:pt idx="5605">
                  <c:v>4.5217200000000002</c:v>
                </c:pt>
                <c:pt idx="5606">
                  <c:v>4.52257</c:v>
                </c:pt>
                <c:pt idx="5607">
                  <c:v>4.5240200000000002</c:v>
                </c:pt>
                <c:pt idx="5608">
                  <c:v>4.5253800000000002</c:v>
                </c:pt>
                <c:pt idx="5609">
                  <c:v>4.52637</c:v>
                </c:pt>
                <c:pt idx="5610">
                  <c:v>4.52719</c:v>
                </c:pt>
                <c:pt idx="5611">
                  <c:v>4.5278200000000002</c:v>
                </c:pt>
                <c:pt idx="5612">
                  <c:v>4.5289099999999998</c:v>
                </c:pt>
                <c:pt idx="5613">
                  <c:v>4.53017</c:v>
                </c:pt>
                <c:pt idx="5614">
                  <c:v>4.5311199999999996</c:v>
                </c:pt>
                <c:pt idx="5615">
                  <c:v>4.5318899999999998</c:v>
                </c:pt>
                <c:pt idx="5616">
                  <c:v>4.5324299999999997</c:v>
                </c:pt>
                <c:pt idx="5617">
                  <c:v>4.5335200000000002</c:v>
                </c:pt>
                <c:pt idx="5618">
                  <c:v>4.5347400000000002</c:v>
                </c:pt>
                <c:pt idx="5619">
                  <c:v>4.5356899999999998</c:v>
                </c:pt>
                <c:pt idx="5620">
                  <c:v>4.5364599999999999</c:v>
                </c:pt>
                <c:pt idx="5621">
                  <c:v>4.5376300000000001</c:v>
                </c:pt>
                <c:pt idx="5622">
                  <c:v>4.5389499999999998</c:v>
                </c:pt>
                <c:pt idx="5623">
                  <c:v>4.5399900000000004</c:v>
                </c:pt>
                <c:pt idx="5624">
                  <c:v>4.5407500000000001</c:v>
                </c:pt>
                <c:pt idx="5625">
                  <c:v>4.5418399999999997</c:v>
                </c:pt>
                <c:pt idx="5626">
                  <c:v>4.5432399999999999</c:v>
                </c:pt>
                <c:pt idx="5627">
                  <c:v>4.5442799999999997</c:v>
                </c:pt>
                <c:pt idx="5628">
                  <c:v>4.54514</c:v>
                </c:pt>
                <c:pt idx="5629">
                  <c:v>4.5457700000000001</c:v>
                </c:pt>
                <c:pt idx="5630">
                  <c:v>4.5473100000000004</c:v>
                </c:pt>
                <c:pt idx="5631">
                  <c:v>4.5484900000000001</c:v>
                </c:pt>
                <c:pt idx="5632">
                  <c:v>4.5493899999999998</c:v>
                </c:pt>
                <c:pt idx="5633">
                  <c:v>4.5501199999999997</c:v>
                </c:pt>
                <c:pt idx="5634">
                  <c:v>4.5506599999999997</c:v>
                </c:pt>
                <c:pt idx="5635">
                  <c:v>4.5512899999999998</c:v>
                </c:pt>
                <c:pt idx="5636">
                  <c:v>4.5526</c:v>
                </c:pt>
                <c:pt idx="5637">
                  <c:v>4.5536000000000003</c:v>
                </c:pt>
                <c:pt idx="5638">
                  <c:v>4.5543699999999996</c:v>
                </c:pt>
                <c:pt idx="5639">
                  <c:v>4.55518</c:v>
                </c:pt>
                <c:pt idx="5640">
                  <c:v>4.5566300000000002</c:v>
                </c:pt>
                <c:pt idx="5641">
                  <c:v>4.55776</c:v>
                </c:pt>
                <c:pt idx="5642">
                  <c:v>4.5586200000000003</c:v>
                </c:pt>
                <c:pt idx="5643">
                  <c:v>4.5593000000000004</c:v>
                </c:pt>
                <c:pt idx="5644">
                  <c:v>4.5597899999999996</c:v>
                </c:pt>
                <c:pt idx="5645">
                  <c:v>4.5610099999999996</c:v>
                </c:pt>
                <c:pt idx="5646">
                  <c:v>4.5621900000000002</c:v>
                </c:pt>
                <c:pt idx="5647">
                  <c:v>4.5630499999999996</c:v>
                </c:pt>
                <c:pt idx="5648">
                  <c:v>4.5641800000000003</c:v>
                </c:pt>
                <c:pt idx="5649">
                  <c:v>4.5656299999999996</c:v>
                </c:pt>
                <c:pt idx="5650">
                  <c:v>4.5667600000000004</c:v>
                </c:pt>
                <c:pt idx="5651">
                  <c:v>4.5676199999999998</c:v>
                </c:pt>
                <c:pt idx="5652">
                  <c:v>4.5685200000000004</c:v>
                </c:pt>
                <c:pt idx="5653">
                  <c:v>4.5700099999999999</c:v>
                </c:pt>
                <c:pt idx="5654">
                  <c:v>4.5711899999999996</c:v>
                </c:pt>
                <c:pt idx="5655">
                  <c:v>4.5720499999999999</c:v>
                </c:pt>
                <c:pt idx="5656">
                  <c:v>4.5727700000000002</c:v>
                </c:pt>
                <c:pt idx="5657">
                  <c:v>4.5741300000000003</c:v>
                </c:pt>
                <c:pt idx="5658">
                  <c:v>4.5754000000000001</c:v>
                </c:pt>
                <c:pt idx="5659">
                  <c:v>4.5763499999999997</c:v>
                </c:pt>
                <c:pt idx="5660">
                  <c:v>4.5771100000000002</c:v>
                </c:pt>
                <c:pt idx="5661">
                  <c:v>4.5776599999999998</c:v>
                </c:pt>
                <c:pt idx="5662">
                  <c:v>4.5791500000000003</c:v>
                </c:pt>
                <c:pt idx="5663">
                  <c:v>4.5802800000000001</c:v>
                </c:pt>
                <c:pt idx="5664">
                  <c:v>4.5811400000000004</c:v>
                </c:pt>
                <c:pt idx="5665">
                  <c:v>4.5828600000000002</c:v>
                </c:pt>
                <c:pt idx="5666">
                  <c:v>4.5841700000000003</c:v>
                </c:pt>
                <c:pt idx="5667">
                  <c:v>4.58521</c:v>
                </c:pt>
                <c:pt idx="5668">
                  <c:v>4.5859800000000002</c:v>
                </c:pt>
                <c:pt idx="5669">
                  <c:v>4.5866100000000003</c:v>
                </c:pt>
                <c:pt idx="5670">
                  <c:v>4.5870600000000001</c:v>
                </c:pt>
                <c:pt idx="5671">
                  <c:v>4.5882800000000001</c:v>
                </c:pt>
                <c:pt idx="5672">
                  <c:v>4.58941</c:v>
                </c:pt>
                <c:pt idx="5673">
                  <c:v>4.5902700000000003</c:v>
                </c:pt>
                <c:pt idx="5674">
                  <c:v>4.59091</c:v>
                </c:pt>
                <c:pt idx="5675">
                  <c:v>4.5918999999999999</c:v>
                </c:pt>
                <c:pt idx="5676">
                  <c:v>4.59321</c:v>
                </c:pt>
                <c:pt idx="5677">
                  <c:v>4.5942499999999997</c:v>
                </c:pt>
                <c:pt idx="5678">
                  <c:v>4.5950199999999999</c:v>
                </c:pt>
                <c:pt idx="5679">
                  <c:v>4.5956599999999996</c:v>
                </c:pt>
                <c:pt idx="5680">
                  <c:v>4.5969699999999998</c:v>
                </c:pt>
                <c:pt idx="5681">
                  <c:v>4.5981399999999999</c:v>
                </c:pt>
                <c:pt idx="5682">
                  <c:v>4.5990900000000003</c:v>
                </c:pt>
                <c:pt idx="5683">
                  <c:v>4.6002200000000002</c:v>
                </c:pt>
                <c:pt idx="5684">
                  <c:v>4.6017200000000003</c:v>
                </c:pt>
                <c:pt idx="5685">
                  <c:v>4.6028500000000001</c:v>
                </c:pt>
                <c:pt idx="5686">
                  <c:v>4.6037499999999998</c:v>
                </c:pt>
                <c:pt idx="5687">
                  <c:v>4.6044299999999998</c:v>
                </c:pt>
                <c:pt idx="5688">
                  <c:v>4.6049699999999998</c:v>
                </c:pt>
                <c:pt idx="5689">
                  <c:v>4.60642</c:v>
                </c:pt>
                <c:pt idx="5690">
                  <c:v>4.6074999999999999</c:v>
                </c:pt>
                <c:pt idx="5691">
                  <c:v>4.6083600000000002</c:v>
                </c:pt>
                <c:pt idx="5692">
                  <c:v>4.6090400000000002</c:v>
                </c:pt>
                <c:pt idx="5693">
                  <c:v>4.60954</c:v>
                </c:pt>
                <c:pt idx="5694">
                  <c:v>4.6109900000000001</c:v>
                </c:pt>
                <c:pt idx="5695">
                  <c:v>4.6120700000000001</c:v>
                </c:pt>
                <c:pt idx="5696">
                  <c:v>4.6129300000000004</c:v>
                </c:pt>
                <c:pt idx="5697">
                  <c:v>4.61442</c:v>
                </c:pt>
                <c:pt idx="5698">
                  <c:v>4.6157300000000001</c:v>
                </c:pt>
                <c:pt idx="5699">
                  <c:v>4.6167699999999998</c:v>
                </c:pt>
                <c:pt idx="5700">
                  <c:v>4.6175899999999999</c:v>
                </c:pt>
                <c:pt idx="5701">
                  <c:v>4.61822</c:v>
                </c:pt>
                <c:pt idx="5702">
                  <c:v>4.6187199999999997</c:v>
                </c:pt>
                <c:pt idx="5703">
                  <c:v>4.6195300000000001</c:v>
                </c:pt>
                <c:pt idx="5704">
                  <c:v>4.6207099999999999</c:v>
                </c:pt>
                <c:pt idx="5705">
                  <c:v>4.6216600000000003</c:v>
                </c:pt>
                <c:pt idx="5706">
                  <c:v>4.6223799999999997</c:v>
                </c:pt>
                <c:pt idx="5707">
                  <c:v>4.62338</c:v>
                </c:pt>
                <c:pt idx="5708">
                  <c:v>4.6247299999999996</c:v>
                </c:pt>
                <c:pt idx="5709">
                  <c:v>4.62582</c:v>
                </c:pt>
                <c:pt idx="5710">
                  <c:v>4.6266299999999996</c:v>
                </c:pt>
                <c:pt idx="5711">
                  <c:v>4.6280799999999997</c:v>
                </c:pt>
                <c:pt idx="5712">
                  <c:v>4.6293899999999999</c:v>
                </c:pt>
                <c:pt idx="5713">
                  <c:v>4.6304299999999996</c:v>
                </c:pt>
                <c:pt idx="5714">
                  <c:v>4.6311999999999998</c:v>
                </c:pt>
                <c:pt idx="5715">
                  <c:v>4.6324699999999996</c:v>
                </c:pt>
                <c:pt idx="5716">
                  <c:v>4.6338200000000001</c:v>
                </c:pt>
                <c:pt idx="5717">
                  <c:v>4.6348599999999998</c:v>
                </c:pt>
                <c:pt idx="5718">
                  <c:v>4.6356799999999998</c:v>
                </c:pt>
                <c:pt idx="5719">
                  <c:v>4.6363099999999999</c:v>
                </c:pt>
                <c:pt idx="5720">
                  <c:v>4.6378000000000004</c:v>
                </c:pt>
                <c:pt idx="5721">
                  <c:v>4.6389800000000001</c:v>
                </c:pt>
                <c:pt idx="5722">
                  <c:v>4.6398799999999998</c:v>
                </c:pt>
                <c:pt idx="5723">
                  <c:v>4.6405599999999998</c:v>
                </c:pt>
                <c:pt idx="5724">
                  <c:v>4.6417400000000004</c:v>
                </c:pt>
                <c:pt idx="5725">
                  <c:v>4.6430499999999997</c:v>
                </c:pt>
                <c:pt idx="5726">
                  <c:v>4.6440400000000004</c:v>
                </c:pt>
                <c:pt idx="5727">
                  <c:v>4.6448099999999997</c:v>
                </c:pt>
                <c:pt idx="5728">
                  <c:v>4.6454500000000003</c:v>
                </c:pt>
                <c:pt idx="5729">
                  <c:v>4.6459000000000001</c:v>
                </c:pt>
                <c:pt idx="5730">
                  <c:v>4.6470700000000003</c:v>
                </c:pt>
                <c:pt idx="5731">
                  <c:v>4.6482099999999997</c:v>
                </c:pt>
                <c:pt idx="5732">
                  <c:v>4.6490600000000004</c:v>
                </c:pt>
                <c:pt idx="5733">
                  <c:v>4.6507399999999999</c:v>
                </c:pt>
                <c:pt idx="5734">
                  <c:v>4.65205</c:v>
                </c:pt>
                <c:pt idx="5735">
                  <c:v>4.6530899999999997</c:v>
                </c:pt>
                <c:pt idx="5736">
                  <c:v>4.6538599999999999</c:v>
                </c:pt>
                <c:pt idx="5737">
                  <c:v>4.6544499999999998</c:v>
                </c:pt>
                <c:pt idx="5738">
                  <c:v>4.65517</c:v>
                </c:pt>
                <c:pt idx="5739">
                  <c:v>4.6564800000000002</c:v>
                </c:pt>
                <c:pt idx="5740">
                  <c:v>4.6575199999999999</c:v>
                </c:pt>
                <c:pt idx="5741">
                  <c:v>4.6583399999999999</c:v>
                </c:pt>
                <c:pt idx="5742">
                  <c:v>4.6589200000000002</c:v>
                </c:pt>
                <c:pt idx="5743">
                  <c:v>4.6598699999999997</c:v>
                </c:pt>
                <c:pt idx="5744">
                  <c:v>4.6611399999999996</c:v>
                </c:pt>
                <c:pt idx="5745">
                  <c:v>4.6621300000000003</c:v>
                </c:pt>
                <c:pt idx="5746">
                  <c:v>4.6628999999999996</c:v>
                </c:pt>
                <c:pt idx="5747">
                  <c:v>4.6641700000000004</c:v>
                </c:pt>
                <c:pt idx="5748">
                  <c:v>4.6655300000000004</c:v>
                </c:pt>
                <c:pt idx="5749">
                  <c:v>4.6665700000000001</c:v>
                </c:pt>
                <c:pt idx="5750">
                  <c:v>4.6673299999999998</c:v>
                </c:pt>
                <c:pt idx="5751">
                  <c:v>4.6685999999999996</c:v>
                </c:pt>
                <c:pt idx="5752">
                  <c:v>4.6699599999999997</c:v>
                </c:pt>
                <c:pt idx="5753">
                  <c:v>4.6710399999999996</c:v>
                </c:pt>
                <c:pt idx="5754">
                  <c:v>4.6718599999999997</c:v>
                </c:pt>
                <c:pt idx="5755">
                  <c:v>4.6724399999999999</c:v>
                </c:pt>
                <c:pt idx="5756">
                  <c:v>4.6731699999999998</c:v>
                </c:pt>
                <c:pt idx="5757">
                  <c:v>4.6745200000000002</c:v>
                </c:pt>
                <c:pt idx="5758">
                  <c:v>4.6755699999999996</c:v>
                </c:pt>
                <c:pt idx="5759">
                  <c:v>4.67638</c:v>
                </c:pt>
                <c:pt idx="5760">
                  <c:v>4.6772400000000003</c:v>
                </c:pt>
                <c:pt idx="5761">
                  <c:v>4.6786899999999996</c:v>
                </c:pt>
                <c:pt idx="5762">
                  <c:v>4.6798200000000003</c:v>
                </c:pt>
                <c:pt idx="5763">
                  <c:v>4.6806799999999997</c:v>
                </c:pt>
                <c:pt idx="5764">
                  <c:v>4.6815800000000003</c:v>
                </c:pt>
                <c:pt idx="5765">
                  <c:v>4.6830699999999998</c:v>
                </c:pt>
                <c:pt idx="5766">
                  <c:v>4.6842499999999996</c:v>
                </c:pt>
                <c:pt idx="5767">
                  <c:v>4.6851099999999999</c:v>
                </c:pt>
                <c:pt idx="5768">
                  <c:v>4.6858300000000002</c:v>
                </c:pt>
                <c:pt idx="5769">
                  <c:v>4.6867799999999997</c:v>
                </c:pt>
                <c:pt idx="5770">
                  <c:v>4.6881399999999998</c:v>
                </c:pt>
                <c:pt idx="5771">
                  <c:v>4.6891800000000003</c:v>
                </c:pt>
                <c:pt idx="5772">
                  <c:v>4.6899499999999996</c:v>
                </c:pt>
                <c:pt idx="5773">
                  <c:v>4.6905799999999997</c:v>
                </c:pt>
                <c:pt idx="5774">
                  <c:v>4.6917099999999996</c:v>
                </c:pt>
                <c:pt idx="5775">
                  <c:v>4.6929800000000004</c:v>
                </c:pt>
                <c:pt idx="5776">
                  <c:v>4.6939299999999999</c:v>
                </c:pt>
                <c:pt idx="5777">
                  <c:v>4.6946500000000002</c:v>
                </c:pt>
                <c:pt idx="5778">
                  <c:v>4.6954599999999997</c:v>
                </c:pt>
                <c:pt idx="5779">
                  <c:v>4.6969099999999999</c:v>
                </c:pt>
                <c:pt idx="5780">
                  <c:v>4.6980000000000004</c:v>
                </c:pt>
                <c:pt idx="5781">
                  <c:v>4.6988599999999998</c:v>
                </c:pt>
                <c:pt idx="5782">
                  <c:v>4.6994899999999999</c:v>
                </c:pt>
                <c:pt idx="5783">
                  <c:v>4.7010300000000003</c:v>
                </c:pt>
                <c:pt idx="5784">
                  <c:v>4.7022000000000004</c:v>
                </c:pt>
                <c:pt idx="5785">
                  <c:v>4.7031499999999999</c:v>
                </c:pt>
                <c:pt idx="5786">
                  <c:v>4.70383</c:v>
                </c:pt>
                <c:pt idx="5787">
                  <c:v>4.7048199999999998</c:v>
                </c:pt>
                <c:pt idx="5788">
                  <c:v>4.7061799999999998</c:v>
                </c:pt>
                <c:pt idx="5789">
                  <c:v>4.7072200000000004</c:v>
                </c:pt>
                <c:pt idx="5790">
                  <c:v>4.7080399999999996</c:v>
                </c:pt>
                <c:pt idx="5791">
                  <c:v>4.7090800000000002</c:v>
                </c:pt>
                <c:pt idx="5792">
                  <c:v>4.7105199999999998</c:v>
                </c:pt>
                <c:pt idx="5793">
                  <c:v>4.7116100000000003</c:v>
                </c:pt>
                <c:pt idx="5794">
                  <c:v>4.7124199999999998</c:v>
                </c:pt>
                <c:pt idx="5795">
                  <c:v>4.7130999999999998</c:v>
                </c:pt>
                <c:pt idx="5796">
                  <c:v>4.7146400000000002</c:v>
                </c:pt>
                <c:pt idx="5797">
                  <c:v>4.7158100000000003</c:v>
                </c:pt>
                <c:pt idx="5798">
                  <c:v>4.7167199999999996</c:v>
                </c:pt>
                <c:pt idx="5799">
                  <c:v>4.7173999999999996</c:v>
                </c:pt>
                <c:pt idx="5800">
                  <c:v>4.7179799999999998</c:v>
                </c:pt>
                <c:pt idx="5801">
                  <c:v>4.7188400000000001</c:v>
                </c:pt>
                <c:pt idx="5802">
                  <c:v>4.7200600000000001</c:v>
                </c:pt>
                <c:pt idx="5803">
                  <c:v>4.7210599999999996</c:v>
                </c:pt>
                <c:pt idx="5804">
                  <c:v>4.7217799999999999</c:v>
                </c:pt>
                <c:pt idx="5805">
                  <c:v>4.7228199999999996</c:v>
                </c:pt>
                <c:pt idx="5806">
                  <c:v>4.7241799999999996</c:v>
                </c:pt>
                <c:pt idx="5807">
                  <c:v>4.7252700000000001</c:v>
                </c:pt>
                <c:pt idx="5808">
                  <c:v>4.7260799999999996</c:v>
                </c:pt>
                <c:pt idx="5809">
                  <c:v>4.7269399999999999</c:v>
                </c:pt>
                <c:pt idx="5810">
                  <c:v>4.7283900000000001</c:v>
                </c:pt>
                <c:pt idx="5811">
                  <c:v>4.7295199999999999</c:v>
                </c:pt>
                <c:pt idx="5812">
                  <c:v>4.7304199999999996</c:v>
                </c:pt>
                <c:pt idx="5813">
                  <c:v>4.7313299999999998</c:v>
                </c:pt>
                <c:pt idx="5814">
                  <c:v>4.7328200000000002</c:v>
                </c:pt>
                <c:pt idx="5815">
                  <c:v>4.7339500000000001</c:v>
                </c:pt>
                <c:pt idx="5816">
                  <c:v>4.7348499999999998</c:v>
                </c:pt>
                <c:pt idx="5817">
                  <c:v>4.7355299999999998</c:v>
                </c:pt>
                <c:pt idx="5818">
                  <c:v>4.7369300000000001</c:v>
                </c:pt>
                <c:pt idx="5819">
                  <c:v>4.7382</c:v>
                </c:pt>
                <c:pt idx="5820">
                  <c:v>4.7391500000000004</c:v>
                </c:pt>
                <c:pt idx="5821">
                  <c:v>4.7398699999999998</c:v>
                </c:pt>
                <c:pt idx="5822">
                  <c:v>4.7404599999999997</c:v>
                </c:pt>
                <c:pt idx="5823">
                  <c:v>4.7417699999999998</c:v>
                </c:pt>
                <c:pt idx="5824">
                  <c:v>4.7429500000000004</c:v>
                </c:pt>
                <c:pt idx="5825">
                  <c:v>4.7438500000000001</c:v>
                </c:pt>
                <c:pt idx="5826">
                  <c:v>4.74458</c:v>
                </c:pt>
                <c:pt idx="5827">
                  <c:v>4.7455299999999996</c:v>
                </c:pt>
                <c:pt idx="5828">
                  <c:v>4.74688</c:v>
                </c:pt>
                <c:pt idx="5829">
                  <c:v>4.7479199999999997</c:v>
                </c:pt>
                <c:pt idx="5830">
                  <c:v>4.7487399999999997</c:v>
                </c:pt>
                <c:pt idx="5831">
                  <c:v>4.7493699999999999</c:v>
                </c:pt>
                <c:pt idx="5832">
                  <c:v>4.7498699999999996</c:v>
                </c:pt>
                <c:pt idx="5833">
                  <c:v>4.75068</c:v>
                </c:pt>
                <c:pt idx="5834">
                  <c:v>4.7518599999999998</c:v>
                </c:pt>
                <c:pt idx="5835">
                  <c:v>4.7528100000000002</c:v>
                </c:pt>
                <c:pt idx="5836">
                  <c:v>4.7535299999999996</c:v>
                </c:pt>
                <c:pt idx="5837">
                  <c:v>4.7545299999999999</c:v>
                </c:pt>
                <c:pt idx="5838">
                  <c:v>4.7558800000000003</c:v>
                </c:pt>
                <c:pt idx="5839">
                  <c:v>4.7569699999999999</c:v>
                </c:pt>
                <c:pt idx="5840">
                  <c:v>4.7577800000000003</c:v>
                </c:pt>
                <c:pt idx="5841">
                  <c:v>4.7583700000000002</c:v>
                </c:pt>
                <c:pt idx="5842">
                  <c:v>4.7593199999999998</c:v>
                </c:pt>
                <c:pt idx="5843">
                  <c:v>4.7606299999999999</c:v>
                </c:pt>
                <c:pt idx="5844">
                  <c:v>4.7616300000000003</c:v>
                </c:pt>
                <c:pt idx="5845">
                  <c:v>4.7628500000000003</c:v>
                </c:pt>
                <c:pt idx="5846">
                  <c:v>4.7643800000000001</c:v>
                </c:pt>
                <c:pt idx="5847">
                  <c:v>4.7655599999999998</c:v>
                </c:pt>
                <c:pt idx="5848">
                  <c:v>4.7664600000000004</c:v>
                </c:pt>
                <c:pt idx="5849">
                  <c:v>4.7671900000000003</c:v>
                </c:pt>
                <c:pt idx="5850">
                  <c:v>4.7681399999999998</c:v>
                </c:pt>
                <c:pt idx="5851">
                  <c:v>4.7694900000000002</c:v>
                </c:pt>
                <c:pt idx="5852">
                  <c:v>4.7705299999999999</c:v>
                </c:pt>
                <c:pt idx="5853">
                  <c:v>4.77135</c:v>
                </c:pt>
                <c:pt idx="5854">
                  <c:v>4.7719800000000001</c:v>
                </c:pt>
                <c:pt idx="5855">
                  <c:v>4.7732900000000003</c:v>
                </c:pt>
                <c:pt idx="5856">
                  <c:v>4.7745100000000003</c:v>
                </c:pt>
                <c:pt idx="5857">
                  <c:v>4.7754200000000004</c:v>
                </c:pt>
                <c:pt idx="5858">
                  <c:v>4.7761399999999998</c:v>
                </c:pt>
                <c:pt idx="5859">
                  <c:v>4.7777200000000004</c:v>
                </c:pt>
                <c:pt idx="5860">
                  <c:v>4.77895</c:v>
                </c:pt>
                <c:pt idx="5861">
                  <c:v>4.7798999999999996</c:v>
                </c:pt>
                <c:pt idx="5862">
                  <c:v>4.7806600000000001</c:v>
                </c:pt>
                <c:pt idx="5863">
                  <c:v>4.7816599999999996</c:v>
                </c:pt>
                <c:pt idx="5864">
                  <c:v>4.7830199999999996</c:v>
                </c:pt>
                <c:pt idx="5865">
                  <c:v>4.7840600000000002</c:v>
                </c:pt>
                <c:pt idx="5866">
                  <c:v>4.7848699999999997</c:v>
                </c:pt>
                <c:pt idx="5867">
                  <c:v>4.7854999999999999</c:v>
                </c:pt>
                <c:pt idx="5868">
                  <c:v>4.7868599999999999</c:v>
                </c:pt>
                <c:pt idx="5869">
                  <c:v>4.7880399999999996</c:v>
                </c:pt>
                <c:pt idx="5870">
                  <c:v>4.7889900000000001</c:v>
                </c:pt>
                <c:pt idx="5871">
                  <c:v>4.7897100000000004</c:v>
                </c:pt>
                <c:pt idx="5872">
                  <c:v>4.7907000000000002</c:v>
                </c:pt>
                <c:pt idx="5873">
                  <c:v>4.7920600000000002</c:v>
                </c:pt>
                <c:pt idx="5874">
                  <c:v>4.7931499999999998</c:v>
                </c:pt>
                <c:pt idx="5875">
                  <c:v>4.7939600000000002</c:v>
                </c:pt>
                <c:pt idx="5876">
                  <c:v>4.7947699999999998</c:v>
                </c:pt>
                <c:pt idx="5877">
                  <c:v>4.7962699999999998</c:v>
                </c:pt>
                <c:pt idx="5878">
                  <c:v>4.7973999999999997</c:v>
                </c:pt>
                <c:pt idx="5879">
                  <c:v>4.79826</c:v>
                </c:pt>
                <c:pt idx="5880">
                  <c:v>4.7989300000000004</c:v>
                </c:pt>
                <c:pt idx="5881">
                  <c:v>4.79948</c:v>
                </c:pt>
                <c:pt idx="5882">
                  <c:v>4.8005199999999997</c:v>
                </c:pt>
                <c:pt idx="5883">
                  <c:v>4.8016899999999998</c:v>
                </c:pt>
                <c:pt idx="5884">
                  <c:v>4.8026</c:v>
                </c:pt>
                <c:pt idx="5885">
                  <c:v>4.8033200000000003</c:v>
                </c:pt>
                <c:pt idx="5886">
                  <c:v>4.8038600000000002</c:v>
                </c:pt>
                <c:pt idx="5887">
                  <c:v>4.8051300000000001</c:v>
                </c:pt>
                <c:pt idx="5888">
                  <c:v>4.8063099999999999</c:v>
                </c:pt>
                <c:pt idx="5889">
                  <c:v>4.8072100000000004</c:v>
                </c:pt>
                <c:pt idx="5890">
                  <c:v>4.8081100000000001</c:v>
                </c:pt>
                <c:pt idx="5891">
                  <c:v>4.8096500000000004</c:v>
                </c:pt>
                <c:pt idx="5892">
                  <c:v>4.8108300000000002</c:v>
                </c:pt>
                <c:pt idx="5893">
                  <c:v>4.8117299999999998</c:v>
                </c:pt>
                <c:pt idx="5894">
                  <c:v>4.8124099999999999</c:v>
                </c:pt>
                <c:pt idx="5895">
                  <c:v>4.8129499999999998</c:v>
                </c:pt>
                <c:pt idx="5896">
                  <c:v>4.8142199999999997</c:v>
                </c:pt>
                <c:pt idx="5897">
                  <c:v>4.8153499999999996</c:v>
                </c:pt>
                <c:pt idx="5898">
                  <c:v>4.8162599999999998</c:v>
                </c:pt>
                <c:pt idx="5899">
                  <c:v>4.81698</c:v>
                </c:pt>
                <c:pt idx="5900">
                  <c:v>4.8185200000000004</c:v>
                </c:pt>
                <c:pt idx="5901">
                  <c:v>4.8197400000000004</c:v>
                </c:pt>
                <c:pt idx="5902">
                  <c:v>4.82064</c:v>
                </c:pt>
                <c:pt idx="5903">
                  <c:v>4.8213699999999999</c:v>
                </c:pt>
                <c:pt idx="5904">
                  <c:v>4.8225899999999999</c:v>
                </c:pt>
                <c:pt idx="5905">
                  <c:v>4.8239000000000001</c:v>
                </c:pt>
                <c:pt idx="5906">
                  <c:v>4.8248899999999999</c:v>
                </c:pt>
                <c:pt idx="5907">
                  <c:v>4.8257099999999999</c:v>
                </c:pt>
                <c:pt idx="5908">
                  <c:v>4.8269299999999999</c:v>
                </c:pt>
                <c:pt idx="5909">
                  <c:v>4.8282800000000003</c:v>
                </c:pt>
                <c:pt idx="5910">
                  <c:v>4.8293200000000001</c:v>
                </c:pt>
                <c:pt idx="5911">
                  <c:v>4.8301400000000001</c:v>
                </c:pt>
                <c:pt idx="5912">
                  <c:v>4.8307700000000002</c:v>
                </c:pt>
                <c:pt idx="5913">
                  <c:v>4.8319000000000001</c:v>
                </c:pt>
                <c:pt idx="5914">
                  <c:v>4.8331200000000001</c:v>
                </c:pt>
                <c:pt idx="5915">
                  <c:v>4.8341200000000004</c:v>
                </c:pt>
                <c:pt idx="5916">
                  <c:v>4.8348399999999998</c:v>
                </c:pt>
                <c:pt idx="5917">
                  <c:v>4.8354299999999997</c:v>
                </c:pt>
                <c:pt idx="5918">
                  <c:v>4.8365200000000002</c:v>
                </c:pt>
                <c:pt idx="5919">
                  <c:v>4.8377400000000002</c:v>
                </c:pt>
                <c:pt idx="5920">
                  <c:v>4.8386899999999997</c:v>
                </c:pt>
                <c:pt idx="5921">
                  <c:v>4.8402700000000003</c:v>
                </c:pt>
                <c:pt idx="5922">
                  <c:v>4.8416699999999997</c:v>
                </c:pt>
                <c:pt idx="5923">
                  <c:v>4.8427600000000002</c:v>
                </c:pt>
                <c:pt idx="5924">
                  <c:v>4.8436199999999996</c:v>
                </c:pt>
                <c:pt idx="5925">
                  <c:v>4.8442499999999997</c:v>
                </c:pt>
                <c:pt idx="5926">
                  <c:v>4.8447500000000003</c:v>
                </c:pt>
                <c:pt idx="5927">
                  <c:v>4.8461499999999997</c:v>
                </c:pt>
                <c:pt idx="5928">
                  <c:v>4.8472299999999997</c:v>
                </c:pt>
                <c:pt idx="5929">
                  <c:v>4.84809</c:v>
                </c:pt>
                <c:pt idx="5930">
                  <c:v>4.8494000000000002</c:v>
                </c:pt>
                <c:pt idx="5931">
                  <c:v>4.8507600000000002</c:v>
                </c:pt>
                <c:pt idx="5932">
                  <c:v>4.8518499999999998</c:v>
                </c:pt>
                <c:pt idx="5933">
                  <c:v>4.8526600000000002</c:v>
                </c:pt>
                <c:pt idx="5934">
                  <c:v>4.8533400000000002</c:v>
                </c:pt>
                <c:pt idx="5935">
                  <c:v>4.8542399999999999</c:v>
                </c:pt>
                <c:pt idx="5936">
                  <c:v>4.85555</c:v>
                </c:pt>
                <c:pt idx="5937">
                  <c:v>4.8565899999999997</c:v>
                </c:pt>
                <c:pt idx="5938">
                  <c:v>4.8573599999999999</c:v>
                </c:pt>
                <c:pt idx="5939">
                  <c:v>4.8579499999999998</c:v>
                </c:pt>
                <c:pt idx="5940">
                  <c:v>4.8592599999999999</c:v>
                </c:pt>
                <c:pt idx="5941">
                  <c:v>4.8604799999999999</c:v>
                </c:pt>
                <c:pt idx="5942">
                  <c:v>4.8613900000000001</c:v>
                </c:pt>
                <c:pt idx="5943">
                  <c:v>4.8621100000000004</c:v>
                </c:pt>
                <c:pt idx="5944">
                  <c:v>4.8632900000000001</c:v>
                </c:pt>
                <c:pt idx="5945">
                  <c:v>4.8646000000000003</c:v>
                </c:pt>
                <c:pt idx="5946">
                  <c:v>4.86564</c:v>
                </c:pt>
                <c:pt idx="5947">
                  <c:v>4.8664100000000001</c:v>
                </c:pt>
                <c:pt idx="5948">
                  <c:v>4.8676300000000001</c:v>
                </c:pt>
                <c:pt idx="5949">
                  <c:v>4.8689900000000002</c:v>
                </c:pt>
                <c:pt idx="5950">
                  <c:v>4.8700299999999999</c:v>
                </c:pt>
                <c:pt idx="5951">
                  <c:v>4.8708400000000003</c:v>
                </c:pt>
                <c:pt idx="5952">
                  <c:v>4.8714700000000004</c:v>
                </c:pt>
                <c:pt idx="5953">
                  <c:v>4.8727799999999997</c:v>
                </c:pt>
                <c:pt idx="5954">
                  <c:v>4.8740100000000002</c:v>
                </c:pt>
                <c:pt idx="5955">
                  <c:v>4.8749099999999999</c:v>
                </c:pt>
                <c:pt idx="5956">
                  <c:v>4.8758600000000003</c:v>
                </c:pt>
                <c:pt idx="5957">
                  <c:v>4.8773999999999997</c:v>
                </c:pt>
                <c:pt idx="5958">
                  <c:v>4.8785699999999999</c:v>
                </c:pt>
                <c:pt idx="5959">
                  <c:v>4.8795200000000003</c:v>
                </c:pt>
                <c:pt idx="5960">
                  <c:v>4.8804299999999996</c:v>
                </c:pt>
                <c:pt idx="5961">
                  <c:v>4.8819600000000003</c:v>
                </c:pt>
                <c:pt idx="5962">
                  <c:v>4.88314</c:v>
                </c:pt>
                <c:pt idx="5963">
                  <c:v>4.8840399999999997</c:v>
                </c:pt>
                <c:pt idx="5964">
                  <c:v>4.8847699999999996</c:v>
                </c:pt>
                <c:pt idx="5965">
                  <c:v>4.8861299999999996</c:v>
                </c:pt>
                <c:pt idx="5966">
                  <c:v>4.8873899999999999</c:v>
                </c:pt>
                <c:pt idx="5967">
                  <c:v>4.8883900000000002</c:v>
                </c:pt>
                <c:pt idx="5968">
                  <c:v>4.8891099999999996</c:v>
                </c:pt>
                <c:pt idx="5969">
                  <c:v>4.8897000000000004</c:v>
                </c:pt>
                <c:pt idx="5970">
                  <c:v>4.8906000000000001</c:v>
                </c:pt>
                <c:pt idx="5971">
                  <c:v>4.8918699999999999</c:v>
                </c:pt>
                <c:pt idx="5972">
                  <c:v>4.8928599999999998</c:v>
                </c:pt>
                <c:pt idx="5973">
                  <c:v>4.8935899999999997</c:v>
                </c:pt>
                <c:pt idx="5974">
                  <c:v>4.8946300000000003</c:v>
                </c:pt>
                <c:pt idx="5975">
                  <c:v>4.8960299999999997</c:v>
                </c:pt>
                <c:pt idx="5976">
                  <c:v>4.8970700000000003</c:v>
                </c:pt>
                <c:pt idx="5977">
                  <c:v>4.8979299999999997</c:v>
                </c:pt>
                <c:pt idx="5978">
                  <c:v>4.8985599999999998</c:v>
                </c:pt>
                <c:pt idx="5979">
                  <c:v>4.8990600000000004</c:v>
                </c:pt>
                <c:pt idx="5980">
                  <c:v>4.9002800000000004</c:v>
                </c:pt>
                <c:pt idx="5981">
                  <c:v>4.9014100000000003</c:v>
                </c:pt>
                <c:pt idx="5982">
                  <c:v>4.9022699999999997</c:v>
                </c:pt>
                <c:pt idx="5983">
                  <c:v>4.9029499999999997</c:v>
                </c:pt>
                <c:pt idx="5984">
                  <c:v>4.90367</c:v>
                </c:pt>
                <c:pt idx="5985">
                  <c:v>4.9050700000000003</c:v>
                </c:pt>
                <c:pt idx="5986">
                  <c:v>4.90611</c:v>
                </c:pt>
                <c:pt idx="5987">
                  <c:v>4.9069700000000003</c:v>
                </c:pt>
                <c:pt idx="5988">
                  <c:v>4.9078299999999997</c:v>
                </c:pt>
                <c:pt idx="5989">
                  <c:v>4.9092799999999999</c:v>
                </c:pt>
                <c:pt idx="5990">
                  <c:v>4.9104099999999997</c:v>
                </c:pt>
                <c:pt idx="5991">
                  <c:v>4.9113100000000003</c:v>
                </c:pt>
                <c:pt idx="5992">
                  <c:v>4.9119900000000003</c:v>
                </c:pt>
                <c:pt idx="5993">
                  <c:v>4.91249</c:v>
                </c:pt>
                <c:pt idx="5994">
                  <c:v>4.9131200000000002</c:v>
                </c:pt>
                <c:pt idx="5995">
                  <c:v>4.9144300000000003</c:v>
                </c:pt>
                <c:pt idx="5996">
                  <c:v>4.9154299999999997</c:v>
                </c:pt>
                <c:pt idx="5997">
                  <c:v>4.9161999999999999</c:v>
                </c:pt>
                <c:pt idx="5998">
                  <c:v>4.9177799999999996</c:v>
                </c:pt>
                <c:pt idx="5999">
                  <c:v>4.9190500000000004</c:v>
                </c:pt>
                <c:pt idx="6000">
                  <c:v>4.9200400000000002</c:v>
                </c:pt>
                <c:pt idx="6001">
                  <c:v>4.9207700000000001</c:v>
                </c:pt>
                <c:pt idx="6002">
                  <c:v>4.9219900000000001</c:v>
                </c:pt>
                <c:pt idx="6003">
                  <c:v>4.9233399999999996</c:v>
                </c:pt>
                <c:pt idx="6004">
                  <c:v>4.9243399999999999</c:v>
                </c:pt>
                <c:pt idx="6005">
                  <c:v>4.9251500000000004</c:v>
                </c:pt>
                <c:pt idx="6006">
                  <c:v>4.9257900000000001</c:v>
                </c:pt>
                <c:pt idx="6007">
                  <c:v>4.9268700000000001</c:v>
                </c:pt>
                <c:pt idx="6008">
                  <c:v>4.92814</c:v>
                </c:pt>
                <c:pt idx="6009">
                  <c:v>4.9290900000000004</c:v>
                </c:pt>
                <c:pt idx="6010">
                  <c:v>4.9298599999999997</c:v>
                </c:pt>
                <c:pt idx="6011">
                  <c:v>4.9314400000000003</c:v>
                </c:pt>
                <c:pt idx="6012">
                  <c:v>4.9326600000000003</c:v>
                </c:pt>
                <c:pt idx="6013">
                  <c:v>4.9336500000000001</c:v>
                </c:pt>
                <c:pt idx="6014">
                  <c:v>4.93438</c:v>
                </c:pt>
                <c:pt idx="6015">
                  <c:v>4.9357800000000003</c:v>
                </c:pt>
                <c:pt idx="6016">
                  <c:v>4.9370500000000002</c:v>
                </c:pt>
                <c:pt idx="6017">
                  <c:v>4.93804</c:v>
                </c:pt>
                <c:pt idx="6018">
                  <c:v>4.9388100000000001</c:v>
                </c:pt>
                <c:pt idx="6019">
                  <c:v>4.9396199999999997</c:v>
                </c:pt>
                <c:pt idx="6020">
                  <c:v>4.9410699999999999</c:v>
                </c:pt>
                <c:pt idx="6021">
                  <c:v>4.9421600000000003</c:v>
                </c:pt>
                <c:pt idx="6022">
                  <c:v>4.9430199999999997</c:v>
                </c:pt>
                <c:pt idx="6023">
                  <c:v>4.9439200000000003</c:v>
                </c:pt>
                <c:pt idx="6024">
                  <c:v>4.9454099999999999</c:v>
                </c:pt>
                <c:pt idx="6025">
                  <c:v>4.9465399999999997</c:v>
                </c:pt>
                <c:pt idx="6026">
                  <c:v>4.9474499999999999</c:v>
                </c:pt>
                <c:pt idx="6027">
                  <c:v>4.9481299999999999</c:v>
                </c:pt>
                <c:pt idx="6028">
                  <c:v>4.9491199999999997</c:v>
                </c:pt>
                <c:pt idx="6029">
                  <c:v>4.9504299999999999</c:v>
                </c:pt>
                <c:pt idx="6030">
                  <c:v>4.9514699999999996</c:v>
                </c:pt>
                <c:pt idx="6031">
                  <c:v>4.9522899999999996</c:v>
                </c:pt>
                <c:pt idx="6032">
                  <c:v>4.9535099999999996</c:v>
                </c:pt>
                <c:pt idx="6033">
                  <c:v>4.9549099999999999</c:v>
                </c:pt>
                <c:pt idx="6034">
                  <c:v>4.9559499999999996</c:v>
                </c:pt>
                <c:pt idx="6035">
                  <c:v>4.9567600000000001</c:v>
                </c:pt>
                <c:pt idx="6036">
                  <c:v>4.9573499999999999</c:v>
                </c:pt>
                <c:pt idx="6037">
                  <c:v>4.9578499999999996</c:v>
                </c:pt>
                <c:pt idx="6038">
                  <c:v>4.9590699999999996</c:v>
                </c:pt>
                <c:pt idx="6039">
                  <c:v>4.9602000000000004</c:v>
                </c:pt>
                <c:pt idx="6040">
                  <c:v>4.9610599999999998</c:v>
                </c:pt>
                <c:pt idx="6041">
                  <c:v>4.9619600000000004</c:v>
                </c:pt>
                <c:pt idx="6042">
                  <c:v>4.9634600000000004</c:v>
                </c:pt>
                <c:pt idx="6043">
                  <c:v>4.9646299999999997</c:v>
                </c:pt>
                <c:pt idx="6044">
                  <c:v>4.96549</c:v>
                </c:pt>
                <c:pt idx="6045">
                  <c:v>4.9662199999999999</c:v>
                </c:pt>
                <c:pt idx="6046">
                  <c:v>4.9669800000000004</c:v>
                </c:pt>
                <c:pt idx="6047">
                  <c:v>4.9683400000000004</c:v>
                </c:pt>
                <c:pt idx="6048">
                  <c:v>4.96943</c:v>
                </c:pt>
                <c:pt idx="6049">
                  <c:v>4.9702400000000004</c:v>
                </c:pt>
                <c:pt idx="6050">
                  <c:v>4.9709199999999996</c:v>
                </c:pt>
                <c:pt idx="6051">
                  <c:v>4.9720500000000003</c:v>
                </c:pt>
                <c:pt idx="6052">
                  <c:v>4.9733200000000002</c:v>
                </c:pt>
                <c:pt idx="6053">
                  <c:v>4.9742699999999997</c:v>
                </c:pt>
                <c:pt idx="6054">
                  <c:v>4.9750300000000003</c:v>
                </c:pt>
                <c:pt idx="6055">
                  <c:v>4.9756200000000002</c:v>
                </c:pt>
                <c:pt idx="6056">
                  <c:v>4.97689</c:v>
                </c:pt>
                <c:pt idx="6057">
                  <c:v>4.97811</c:v>
                </c:pt>
                <c:pt idx="6058">
                  <c:v>4.9792399999999999</c:v>
                </c:pt>
                <c:pt idx="6059">
                  <c:v>4.9809099999999997</c:v>
                </c:pt>
                <c:pt idx="6060">
                  <c:v>4.9822199999999999</c:v>
                </c:pt>
                <c:pt idx="6061">
                  <c:v>4.9832200000000002</c:v>
                </c:pt>
                <c:pt idx="6062">
                  <c:v>4.9839900000000004</c:v>
                </c:pt>
                <c:pt idx="6063">
                  <c:v>4.9845800000000002</c:v>
                </c:pt>
                <c:pt idx="6064">
                  <c:v>4.9858900000000004</c:v>
                </c:pt>
                <c:pt idx="6065">
                  <c:v>4.9871100000000004</c:v>
                </c:pt>
                <c:pt idx="6066">
                  <c:v>4.9880100000000001</c:v>
                </c:pt>
                <c:pt idx="6067">
                  <c:v>4.98874</c:v>
                </c:pt>
                <c:pt idx="6068">
                  <c:v>4.9895100000000001</c:v>
                </c:pt>
                <c:pt idx="6069">
                  <c:v>4.9909100000000004</c:v>
                </c:pt>
                <c:pt idx="6070">
                  <c:v>4.9919900000000004</c:v>
                </c:pt>
                <c:pt idx="6071">
                  <c:v>4.9928499999999998</c:v>
                </c:pt>
                <c:pt idx="6072">
                  <c:v>4.9934900000000004</c:v>
                </c:pt>
                <c:pt idx="6073">
                  <c:v>4.9939799999999996</c:v>
                </c:pt>
                <c:pt idx="6074">
                  <c:v>4.9950200000000002</c:v>
                </c:pt>
                <c:pt idx="6075">
                  <c:v>4.9962</c:v>
                </c:pt>
                <c:pt idx="6076">
                  <c:v>4.9970999999999997</c:v>
                </c:pt>
                <c:pt idx="6077">
                  <c:v>4.9978300000000004</c:v>
                </c:pt>
                <c:pt idx="6078">
                  <c:v>4.99918</c:v>
                </c:pt>
                <c:pt idx="6079">
                  <c:v>5.0004499999999998</c:v>
                </c:pt>
                <c:pt idx="6080">
                  <c:v>5.0014000000000003</c:v>
                </c:pt>
                <c:pt idx="6081">
                  <c:v>5.0021699999999996</c:v>
                </c:pt>
                <c:pt idx="6082">
                  <c:v>5.00298</c:v>
                </c:pt>
                <c:pt idx="6083">
                  <c:v>5.0043800000000003</c:v>
                </c:pt>
                <c:pt idx="6084">
                  <c:v>5.0055100000000001</c:v>
                </c:pt>
                <c:pt idx="6085">
                  <c:v>5.0063700000000004</c:v>
                </c:pt>
                <c:pt idx="6086">
                  <c:v>5.0072299999999998</c:v>
                </c:pt>
                <c:pt idx="6087">
                  <c:v>5.0087299999999999</c:v>
                </c:pt>
                <c:pt idx="6088">
                  <c:v>5.0098599999999998</c:v>
                </c:pt>
                <c:pt idx="6089">
                  <c:v>5.0107600000000003</c:v>
                </c:pt>
                <c:pt idx="6090">
                  <c:v>5.0114400000000003</c:v>
                </c:pt>
                <c:pt idx="6091">
                  <c:v>5.0128000000000004</c:v>
                </c:pt>
                <c:pt idx="6092">
                  <c:v>5.0140599999999997</c:v>
                </c:pt>
                <c:pt idx="6093">
                  <c:v>5.0150100000000002</c:v>
                </c:pt>
                <c:pt idx="6094">
                  <c:v>5.0161899999999999</c:v>
                </c:pt>
                <c:pt idx="6095">
                  <c:v>5.0177300000000002</c:v>
                </c:pt>
                <c:pt idx="6096">
                  <c:v>5.0188600000000001</c:v>
                </c:pt>
                <c:pt idx="6097">
                  <c:v>5.0197599999999998</c:v>
                </c:pt>
                <c:pt idx="6098">
                  <c:v>5.0204399999999998</c:v>
                </c:pt>
                <c:pt idx="6099">
                  <c:v>5.0209799999999998</c:v>
                </c:pt>
                <c:pt idx="6100">
                  <c:v>5.0224299999999999</c:v>
                </c:pt>
                <c:pt idx="6101">
                  <c:v>5.0235599999999998</c:v>
                </c:pt>
                <c:pt idx="6102">
                  <c:v>5.0244200000000001</c:v>
                </c:pt>
                <c:pt idx="6103">
                  <c:v>5.0251000000000001</c:v>
                </c:pt>
                <c:pt idx="6104">
                  <c:v>5.0260499999999997</c:v>
                </c:pt>
                <c:pt idx="6105">
                  <c:v>5.0273599999999998</c:v>
                </c:pt>
                <c:pt idx="6106">
                  <c:v>5.0284000000000004</c:v>
                </c:pt>
                <c:pt idx="6107">
                  <c:v>5.0291699999999997</c:v>
                </c:pt>
                <c:pt idx="6108">
                  <c:v>5.03043</c:v>
                </c:pt>
                <c:pt idx="6109">
                  <c:v>5.03179</c:v>
                </c:pt>
                <c:pt idx="6110">
                  <c:v>5.0328299999999997</c:v>
                </c:pt>
                <c:pt idx="6111">
                  <c:v>5.0336400000000001</c:v>
                </c:pt>
                <c:pt idx="6112">
                  <c:v>5.0350900000000003</c:v>
                </c:pt>
                <c:pt idx="6113">
                  <c:v>5.0364000000000004</c:v>
                </c:pt>
                <c:pt idx="6114">
                  <c:v>5.0374400000000001</c:v>
                </c:pt>
                <c:pt idx="6115">
                  <c:v>5.0382100000000003</c:v>
                </c:pt>
                <c:pt idx="6116">
                  <c:v>5.0388400000000004</c:v>
                </c:pt>
                <c:pt idx="6117">
                  <c:v>5.0392999999999999</c:v>
                </c:pt>
                <c:pt idx="6118">
                  <c:v>5.0396599999999996</c:v>
                </c:pt>
                <c:pt idx="6119">
                  <c:v>5.04061</c:v>
                </c:pt>
                <c:pt idx="6120">
                  <c:v>5.04169</c:v>
                </c:pt>
                <c:pt idx="6121">
                  <c:v>5.0425500000000003</c:v>
                </c:pt>
                <c:pt idx="6122">
                  <c:v>5.0434099999999997</c:v>
                </c:pt>
                <c:pt idx="6123">
                  <c:v>5.0449000000000002</c:v>
                </c:pt>
                <c:pt idx="6124">
                  <c:v>5.04603</c:v>
                </c:pt>
                <c:pt idx="6125">
                  <c:v>5.0469400000000002</c:v>
                </c:pt>
                <c:pt idx="6126">
                  <c:v>5.0482500000000003</c:v>
                </c:pt>
                <c:pt idx="6127">
                  <c:v>5.0496999999999996</c:v>
                </c:pt>
                <c:pt idx="6128">
                  <c:v>5.0507799999999996</c:v>
                </c:pt>
                <c:pt idx="6129">
                  <c:v>5.0515999999999996</c:v>
                </c:pt>
                <c:pt idx="6130">
                  <c:v>5.0522799999999997</c:v>
                </c:pt>
                <c:pt idx="6131">
                  <c:v>5.0527699999999998</c:v>
                </c:pt>
                <c:pt idx="6132">
                  <c:v>5.05314</c:v>
                </c:pt>
                <c:pt idx="6133">
                  <c:v>5.0536799999999999</c:v>
                </c:pt>
                <c:pt idx="6134">
                  <c:v>5.0548999999999999</c:v>
                </c:pt>
                <c:pt idx="6135">
                  <c:v>5.0557999999999996</c:v>
                </c:pt>
                <c:pt idx="6136">
                  <c:v>5.0574300000000001</c:v>
                </c:pt>
                <c:pt idx="6137">
                  <c:v>5.0598299999999998</c:v>
                </c:pt>
                <c:pt idx="6138">
                  <c:v>5.06168</c:v>
                </c:pt>
                <c:pt idx="6139">
                  <c:v>5.0637600000000003</c:v>
                </c:pt>
                <c:pt idx="6140">
                  <c:v>5.0657500000000004</c:v>
                </c:pt>
                <c:pt idx="6141">
                  <c:v>5.0673399999999997</c:v>
                </c:pt>
                <c:pt idx="6142">
                  <c:v>5.0685099999999998</c:v>
                </c:pt>
                <c:pt idx="6143">
                  <c:v>5.06942</c:v>
                </c:pt>
                <c:pt idx="6144">
                  <c:v>5.0701400000000003</c:v>
                </c:pt>
                <c:pt idx="6145">
                  <c:v>5.0713100000000004</c:v>
                </c:pt>
                <c:pt idx="6146">
                  <c:v>5.0726300000000002</c:v>
                </c:pt>
                <c:pt idx="6147">
                  <c:v>5.0736699999999999</c:v>
                </c:pt>
                <c:pt idx="6148">
                  <c:v>5.0744400000000001</c:v>
                </c:pt>
                <c:pt idx="6149">
                  <c:v>5.0754799999999998</c:v>
                </c:pt>
                <c:pt idx="6150">
                  <c:v>5.0768800000000001</c:v>
                </c:pt>
                <c:pt idx="6151">
                  <c:v>5.07796</c:v>
                </c:pt>
                <c:pt idx="6152">
                  <c:v>5.0787800000000001</c:v>
                </c:pt>
                <c:pt idx="6153">
                  <c:v>5.07986</c:v>
                </c:pt>
                <c:pt idx="6154">
                  <c:v>5.0812600000000003</c:v>
                </c:pt>
                <c:pt idx="6155">
                  <c:v>5.0823900000000002</c:v>
                </c:pt>
                <c:pt idx="6156">
                  <c:v>5.0832499999999996</c:v>
                </c:pt>
                <c:pt idx="6157">
                  <c:v>5.0838900000000002</c:v>
                </c:pt>
                <c:pt idx="6158">
                  <c:v>5.0843800000000003</c:v>
                </c:pt>
                <c:pt idx="6159">
                  <c:v>5.0858299999999996</c:v>
                </c:pt>
                <c:pt idx="6160">
                  <c:v>5.0869200000000001</c:v>
                </c:pt>
                <c:pt idx="6161">
                  <c:v>5.0877800000000004</c:v>
                </c:pt>
                <c:pt idx="6162">
                  <c:v>5.0888600000000004</c:v>
                </c:pt>
                <c:pt idx="6163">
                  <c:v>5.0903099999999997</c:v>
                </c:pt>
                <c:pt idx="6164">
                  <c:v>5.0913899999999996</c:v>
                </c:pt>
                <c:pt idx="6165">
                  <c:v>5.0922499999999999</c:v>
                </c:pt>
                <c:pt idx="6166">
                  <c:v>5.09293</c:v>
                </c:pt>
                <c:pt idx="6167">
                  <c:v>5.0944700000000003</c:v>
                </c:pt>
                <c:pt idx="6168">
                  <c:v>5.0956400000000004</c:v>
                </c:pt>
                <c:pt idx="6169">
                  <c:v>5.0965499999999997</c:v>
                </c:pt>
                <c:pt idx="6170">
                  <c:v>5.09727</c:v>
                </c:pt>
                <c:pt idx="6171">
                  <c:v>5.0978199999999996</c:v>
                </c:pt>
                <c:pt idx="6172">
                  <c:v>5.0992600000000001</c:v>
                </c:pt>
                <c:pt idx="6173">
                  <c:v>5.10039</c:v>
                </c:pt>
                <c:pt idx="6174">
                  <c:v>5.1012500000000003</c:v>
                </c:pt>
                <c:pt idx="6175">
                  <c:v>5.1019300000000003</c:v>
                </c:pt>
                <c:pt idx="6176">
                  <c:v>5.1028799999999999</c:v>
                </c:pt>
                <c:pt idx="6177">
                  <c:v>5.1042399999999999</c:v>
                </c:pt>
                <c:pt idx="6178">
                  <c:v>5.1052299999999997</c:v>
                </c:pt>
                <c:pt idx="6179">
                  <c:v>5.1060499999999998</c:v>
                </c:pt>
                <c:pt idx="6180">
                  <c:v>5.1066799999999999</c:v>
                </c:pt>
                <c:pt idx="6181">
                  <c:v>5.1073599999999999</c:v>
                </c:pt>
                <c:pt idx="6182">
                  <c:v>5.1087100000000003</c:v>
                </c:pt>
                <c:pt idx="6183">
                  <c:v>5.10975</c:v>
                </c:pt>
                <c:pt idx="6184">
                  <c:v>5.1105200000000002</c:v>
                </c:pt>
                <c:pt idx="6185">
                  <c:v>5.1117900000000001</c:v>
                </c:pt>
                <c:pt idx="6186">
                  <c:v>5.1131500000000001</c:v>
                </c:pt>
                <c:pt idx="6187">
                  <c:v>5.1142300000000001</c:v>
                </c:pt>
                <c:pt idx="6188">
                  <c:v>5.1150500000000001</c:v>
                </c:pt>
                <c:pt idx="6189">
                  <c:v>5.1156300000000003</c:v>
                </c:pt>
                <c:pt idx="6190">
                  <c:v>5.1163600000000002</c:v>
                </c:pt>
                <c:pt idx="6191">
                  <c:v>5.1177099999999998</c:v>
                </c:pt>
                <c:pt idx="6192">
                  <c:v>5.1187500000000004</c:v>
                </c:pt>
                <c:pt idx="6193">
                  <c:v>5.1195700000000004</c:v>
                </c:pt>
                <c:pt idx="6194">
                  <c:v>5.1210199999999997</c:v>
                </c:pt>
                <c:pt idx="6195">
                  <c:v>5.1223299999999998</c:v>
                </c:pt>
                <c:pt idx="6196">
                  <c:v>5.1233700000000004</c:v>
                </c:pt>
                <c:pt idx="6197">
                  <c:v>5.1241399999999997</c:v>
                </c:pt>
                <c:pt idx="6198">
                  <c:v>5.1254</c:v>
                </c:pt>
                <c:pt idx="6199">
                  <c:v>5.12676</c:v>
                </c:pt>
                <c:pt idx="6200">
                  <c:v>5.1277999999999997</c:v>
                </c:pt>
                <c:pt idx="6201">
                  <c:v>5.1286100000000001</c:v>
                </c:pt>
                <c:pt idx="6202">
                  <c:v>5.1294700000000004</c:v>
                </c:pt>
                <c:pt idx="6203">
                  <c:v>5.1309199999999997</c:v>
                </c:pt>
                <c:pt idx="6204">
                  <c:v>5.1320499999999996</c:v>
                </c:pt>
                <c:pt idx="6205">
                  <c:v>5.1329099999999999</c:v>
                </c:pt>
                <c:pt idx="6206">
                  <c:v>5.1335899999999999</c:v>
                </c:pt>
                <c:pt idx="6207">
                  <c:v>5.13436</c:v>
                </c:pt>
                <c:pt idx="6208">
                  <c:v>5.1357100000000004</c:v>
                </c:pt>
                <c:pt idx="6209">
                  <c:v>5.1368</c:v>
                </c:pt>
                <c:pt idx="6210">
                  <c:v>5.1376099999999996</c:v>
                </c:pt>
                <c:pt idx="6211">
                  <c:v>5.1382500000000002</c:v>
                </c:pt>
                <c:pt idx="6212">
                  <c:v>5.1391499999999999</c:v>
                </c:pt>
                <c:pt idx="6213">
                  <c:v>5.14046</c:v>
                </c:pt>
                <c:pt idx="6214">
                  <c:v>5.1414999999999997</c:v>
                </c:pt>
                <c:pt idx="6215">
                  <c:v>5.1422699999999999</c:v>
                </c:pt>
                <c:pt idx="6216">
                  <c:v>5.1428599999999998</c:v>
                </c:pt>
                <c:pt idx="6217">
                  <c:v>5.1441699999999999</c:v>
                </c:pt>
                <c:pt idx="6218">
                  <c:v>5.1453899999999999</c:v>
                </c:pt>
                <c:pt idx="6219">
                  <c:v>5.1463000000000001</c:v>
                </c:pt>
                <c:pt idx="6220">
                  <c:v>5.1476499999999996</c:v>
                </c:pt>
                <c:pt idx="6221">
                  <c:v>5.1490999999999998</c:v>
                </c:pt>
                <c:pt idx="6222">
                  <c:v>5.1501799999999998</c:v>
                </c:pt>
                <c:pt idx="6223">
                  <c:v>5.1510400000000001</c:v>
                </c:pt>
                <c:pt idx="6224">
                  <c:v>5.1517200000000001</c:v>
                </c:pt>
                <c:pt idx="6225">
                  <c:v>5.1526699999999996</c:v>
                </c:pt>
                <c:pt idx="6226">
                  <c:v>5.1539799999999998</c:v>
                </c:pt>
                <c:pt idx="6227">
                  <c:v>5.1550200000000004</c:v>
                </c:pt>
                <c:pt idx="6228">
                  <c:v>5.1557899999999997</c:v>
                </c:pt>
                <c:pt idx="6229">
                  <c:v>5.1564300000000003</c:v>
                </c:pt>
                <c:pt idx="6230">
                  <c:v>5.1570999999999998</c:v>
                </c:pt>
                <c:pt idx="6231">
                  <c:v>5.1584599999999998</c:v>
                </c:pt>
                <c:pt idx="6232">
                  <c:v>5.1595000000000004</c:v>
                </c:pt>
                <c:pt idx="6233">
                  <c:v>5.1602699999999997</c:v>
                </c:pt>
                <c:pt idx="6234">
                  <c:v>5.1619400000000004</c:v>
                </c:pt>
                <c:pt idx="6235">
                  <c:v>5.1632100000000003</c:v>
                </c:pt>
                <c:pt idx="6236">
                  <c:v>5.1642000000000001</c:v>
                </c:pt>
                <c:pt idx="6237">
                  <c:v>5.16493</c:v>
                </c:pt>
                <c:pt idx="6238">
                  <c:v>5.1655199999999999</c:v>
                </c:pt>
                <c:pt idx="6239">
                  <c:v>5.1662400000000002</c:v>
                </c:pt>
                <c:pt idx="6240">
                  <c:v>5.1675500000000003</c:v>
                </c:pt>
                <c:pt idx="6241">
                  <c:v>5.1685499999999998</c:v>
                </c:pt>
                <c:pt idx="6242">
                  <c:v>5.1693600000000002</c:v>
                </c:pt>
                <c:pt idx="6243">
                  <c:v>5.1699900000000003</c:v>
                </c:pt>
                <c:pt idx="6244">
                  <c:v>5.1714799999999999</c:v>
                </c:pt>
                <c:pt idx="6245">
                  <c:v>5.1726200000000002</c:v>
                </c:pt>
                <c:pt idx="6246">
                  <c:v>5.1737500000000001</c:v>
                </c:pt>
                <c:pt idx="6247">
                  <c:v>5.1754199999999999</c:v>
                </c:pt>
                <c:pt idx="6248">
                  <c:v>5.1767300000000001</c:v>
                </c:pt>
                <c:pt idx="6249">
                  <c:v>5.1777300000000004</c:v>
                </c:pt>
                <c:pt idx="6250">
                  <c:v>5.17849</c:v>
                </c:pt>
                <c:pt idx="6251">
                  <c:v>5.1790799999999999</c:v>
                </c:pt>
                <c:pt idx="6252">
                  <c:v>5.1805700000000003</c:v>
                </c:pt>
                <c:pt idx="6253">
                  <c:v>5.1817099999999998</c:v>
                </c:pt>
                <c:pt idx="6254">
                  <c:v>5.1826100000000004</c:v>
                </c:pt>
                <c:pt idx="6255">
                  <c:v>5.1832900000000004</c:v>
                </c:pt>
                <c:pt idx="6256">
                  <c:v>5.1840599999999997</c:v>
                </c:pt>
                <c:pt idx="6257">
                  <c:v>5.1854100000000001</c:v>
                </c:pt>
                <c:pt idx="6258">
                  <c:v>5.1864999999999997</c:v>
                </c:pt>
                <c:pt idx="6259">
                  <c:v>5.1873100000000001</c:v>
                </c:pt>
                <c:pt idx="6260">
                  <c:v>5.1883999999999997</c:v>
                </c:pt>
                <c:pt idx="6261">
                  <c:v>5.1898499999999999</c:v>
                </c:pt>
                <c:pt idx="6262">
                  <c:v>5.1909299999999998</c:v>
                </c:pt>
                <c:pt idx="6263">
                  <c:v>5.1917900000000001</c:v>
                </c:pt>
                <c:pt idx="6264">
                  <c:v>5.1924200000000003</c:v>
                </c:pt>
                <c:pt idx="6265">
                  <c:v>5.1929699999999999</c:v>
                </c:pt>
                <c:pt idx="6266">
                  <c:v>5.1943700000000002</c:v>
                </c:pt>
                <c:pt idx="6267">
                  <c:v>5.1954500000000001</c:v>
                </c:pt>
                <c:pt idx="6268">
                  <c:v>5.1963100000000004</c:v>
                </c:pt>
                <c:pt idx="6269">
                  <c:v>5.1969500000000002</c:v>
                </c:pt>
                <c:pt idx="6270">
                  <c:v>5.1978900000000001</c:v>
                </c:pt>
                <c:pt idx="6271">
                  <c:v>5.1992099999999999</c:v>
                </c:pt>
                <c:pt idx="6272">
                  <c:v>5.2002499999999996</c:v>
                </c:pt>
                <c:pt idx="6273">
                  <c:v>5.2010199999999998</c:v>
                </c:pt>
                <c:pt idx="6274">
                  <c:v>5.2016499999999999</c:v>
                </c:pt>
                <c:pt idx="6275">
                  <c:v>5.2027799999999997</c:v>
                </c:pt>
                <c:pt idx="6276">
                  <c:v>5.2039999999999997</c:v>
                </c:pt>
                <c:pt idx="6277">
                  <c:v>5.2049500000000002</c:v>
                </c:pt>
                <c:pt idx="6278">
                  <c:v>5.2057200000000003</c:v>
                </c:pt>
                <c:pt idx="6279">
                  <c:v>5.2069400000000003</c:v>
                </c:pt>
                <c:pt idx="6280">
                  <c:v>5.2082499999999996</c:v>
                </c:pt>
                <c:pt idx="6281">
                  <c:v>5.2092900000000002</c:v>
                </c:pt>
                <c:pt idx="6282">
                  <c:v>5.2100600000000004</c:v>
                </c:pt>
                <c:pt idx="6283">
                  <c:v>5.2113300000000002</c:v>
                </c:pt>
                <c:pt idx="6284">
                  <c:v>5.2126799999999998</c:v>
                </c:pt>
                <c:pt idx="6285">
                  <c:v>5.2137200000000004</c:v>
                </c:pt>
                <c:pt idx="6286">
                  <c:v>5.2145400000000004</c:v>
                </c:pt>
                <c:pt idx="6287">
                  <c:v>5.2151699999999996</c:v>
                </c:pt>
                <c:pt idx="6288">
                  <c:v>5.2163000000000004</c:v>
                </c:pt>
                <c:pt idx="6289">
                  <c:v>5.2175200000000004</c:v>
                </c:pt>
                <c:pt idx="6290">
                  <c:v>5.2185199999999998</c:v>
                </c:pt>
                <c:pt idx="6291">
                  <c:v>5.2192400000000001</c:v>
                </c:pt>
                <c:pt idx="6292">
                  <c:v>5.2206900000000003</c:v>
                </c:pt>
                <c:pt idx="6293">
                  <c:v>5.2219499999999996</c:v>
                </c:pt>
                <c:pt idx="6294">
                  <c:v>5.22295</c:v>
                </c:pt>
                <c:pt idx="6295">
                  <c:v>5.2237200000000001</c:v>
                </c:pt>
                <c:pt idx="6296">
                  <c:v>5.22431</c:v>
                </c:pt>
                <c:pt idx="6297">
                  <c:v>5.22539</c:v>
                </c:pt>
                <c:pt idx="6298">
                  <c:v>5.2266599999999999</c:v>
                </c:pt>
                <c:pt idx="6299">
                  <c:v>5.2276100000000003</c:v>
                </c:pt>
                <c:pt idx="6300">
                  <c:v>5.2283299999999997</c:v>
                </c:pt>
                <c:pt idx="6301">
                  <c:v>5.2295499999999997</c:v>
                </c:pt>
                <c:pt idx="6302">
                  <c:v>5.2308599999999998</c:v>
                </c:pt>
                <c:pt idx="6303">
                  <c:v>5.2319000000000004</c:v>
                </c:pt>
                <c:pt idx="6304">
                  <c:v>5.2326699999999997</c:v>
                </c:pt>
                <c:pt idx="6305">
                  <c:v>5.2332999999999998</c:v>
                </c:pt>
                <c:pt idx="6306">
                  <c:v>5.23421</c:v>
                </c:pt>
                <c:pt idx="6307">
                  <c:v>5.2355200000000002</c:v>
                </c:pt>
                <c:pt idx="6308">
                  <c:v>5.2365199999999996</c:v>
                </c:pt>
                <c:pt idx="6309">
                  <c:v>5.2372800000000002</c:v>
                </c:pt>
                <c:pt idx="6310">
                  <c:v>5.2381000000000002</c:v>
                </c:pt>
                <c:pt idx="6311">
                  <c:v>5.2395500000000004</c:v>
                </c:pt>
                <c:pt idx="6312">
                  <c:v>5.2406300000000003</c:v>
                </c:pt>
                <c:pt idx="6313">
                  <c:v>5.2414899999999998</c:v>
                </c:pt>
                <c:pt idx="6314">
                  <c:v>5.2426199999999996</c:v>
                </c:pt>
                <c:pt idx="6315">
                  <c:v>5.2440199999999999</c:v>
                </c:pt>
                <c:pt idx="6316">
                  <c:v>5.2451499999999998</c:v>
                </c:pt>
                <c:pt idx="6317">
                  <c:v>5.2460100000000001</c:v>
                </c:pt>
                <c:pt idx="6318">
                  <c:v>5.2466900000000001</c:v>
                </c:pt>
                <c:pt idx="6319">
                  <c:v>5.2478199999999999</c:v>
                </c:pt>
                <c:pt idx="6320">
                  <c:v>5.2491300000000001</c:v>
                </c:pt>
                <c:pt idx="6321">
                  <c:v>5.2500799999999996</c:v>
                </c:pt>
                <c:pt idx="6322">
                  <c:v>5.2508499999999998</c:v>
                </c:pt>
                <c:pt idx="6323">
                  <c:v>5.2516699999999998</c:v>
                </c:pt>
                <c:pt idx="6324">
                  <c:v>5.2531100000000004</c:v>
                </c:pt>
                <c:pt idx="6325">
                  <c:v>5.2542</c:v>
                </c:pt>
                <c:pt idx="6326">
                  <c:v>5.2550600000000003</c:v>
                </c:pt>
                <c:pt idx="6327">
                  <c:v>5.2557400000000003</c:v>
                </c:pt>
                <c:pt idx="6328">
                  <c:v>5.2562300000000004</c:v>
                </c:pt>
                <c:pt idx="6329">
                  <c:v>5.2570899999999998</c:v>
                </c:pt>
                <c:pt idx="6330">
                  <c:v>5.2583099999999998</c:v>
                </c:pt>
                <c:pt idx="6331">
                  <c:v>5.2592600000000003</c:v>
                </c:pt>
                <c:pt idx="6332">
                  <c:v>5.2599900000000002</c:v>
                </c:pt>
                <c:pt idx="6333">
                  <c:v>5.2612100000000002</c:v>
                </c:pt>
                <c:pt idx="6334">
                  <c:v>5.2625200000000003</c:v>
                </c:pt>
                <c:pt idx="6335">
                  <c:v>5.26356</c:v>
                </c:pt>
                <c:pt idx="6336">
                  <c:v>5.26478</c:v>
                </c:pt>
                <c:pt idx="6337">
                  <c:v>5.2663200000000003</c:v>
                </c:pt>
                <c:pt idx="6338">
                  <c:v>5.2674899999999996</c:v>
                </c:pt>
                <c:pt idx="6339">
                  <c:v>5.26844</c:v>
                </c:pt>
                <c:pt idx="6340">
                  <c:v>5.26912</c:v>
                </c:pt>
                <c:pt idx="6341">
                  <c:v>5.2701200000000004</c:v>
                </c:pt>
                <c:pt idx="6342">
                  <c:v>5.2714699999999999</c:v>
                </c:pt>
                <c:pt idx="6343">
                  <c:v>5.2725099999999996</c:v>
                </c:pt>
                <c:pt idx="6344">
                  <c:v>5.2733299999999996</c:v>
                </c:pt>
                <c:pt idx="6345">
                  <c:v>5.2739599999999998</c:v>
                </c:pt>
                <c:pt idx="6346">
                  <c:v>5.2748699999999999</c:v>
                </c:pt>
                <c:pt idx="6347">
                  <c:v>5.2761800000000001</c:v>
                </c:pt>
                <c:pt idx="6348">
                  <c:v>5.2771699999999999</c:v>
                </c:pt>
                <c:pt idx="6349">
                  <c:v>5.2779400000000001</c:v>
                </c:pt>
                <c:pt idx="6350">
                  <c:v>5.27921</c:v>
                </c:pt>
                <c:pt idx="6351">
                  <c:v>5.2805200000000001</c:v>
                </c:pt>
                <c:pt idx="6352">
                  <c:v>5.2815599999999998</c:v>
                </c:pt>
                <c:pt idx="6353">
                  <c:v>5.2823700000000002</c:v>
                </c:pt>
                <c:pt idx="6354">
                  <c:v>5.28301</c:v>
                </c:pt>
                <c:pt idx="6355">
                  <c:v>5.2845000000000004</c:v>
                </c:pt>
                <c:pt idx="6356">
                  <c:v>5.2856699999999996</c:v>
                </c:pt>
                <c:pt idx="6357">
                  <c:v>5.2865799999999998</c:v>
                </c:pt>
                <c:pt idx="6358">
                  <c:v>5.2877099999999997</c:v>
                </c:pt>
                <c:pt idx="6359">
                  <c:v>5.2891599999999999</c:v>
                </c:pt>
                <c:pt idx="6360">
                  <c:v>5.2902899999999997</c:v>
                </c:pt>
                <c:pt idx="6361">
                  <c:v>5.2911900000000003</c:v>
                </c:pt>
                <c:pt idx="6362">
                  <c:v>5.2918700000000003</c:v>
                </c:pt>
                <c:pt idx="6363">
                  <c:v>5.29237</c:v>
                </c:pt>
                <c:pt idx="6364">
                  <c:v>5.2938099999999997</c:v>
                </c:pt>
                <c:pt idx="6365">
                  <c:v>5.2949400000000004</c:v>
                </c:pt>
                <c:pt idx="6366">
                  <c:v>5.2957599999999996</c:v>
                </c:pt>
                <c:pt idx="6367">
                  <c:v>5.2964399999999996</c:v>
                </c:pt>
                <c:pt idx="6368">
                  <c:v>5.2969299999999997</c:v>
                </c:pt>
                <c:pt idx="6369">
                  <c:v>5.2979700000000003</c:v>
                </c:pt>
                <c:pt idx="6370">
                  <c:v>5.2991999999999999</c:v>
                </c:pt>
                <c:pt idx="6371">
                  <c:v>5.3000999999999996</c:v>
                </c:pt>
                <c:pt idx="6372">
                  <c:v>5.3007799999999996</c:v>
                </c:pt>
                <c:pt idx="6373">
                  <c:v>5.3023600000000002</c:v>
                </c:pt>
                <c:pt idx="6374">
                  <c:v>5.3035800000000002</c:v>
                </c:pt>
                <c:pt idx="6375">
                  <c:v>5.3045299999999997</c:v>
                </c:pt>
                <c:pt idx="6376">
                  <c:v>5.3052599999999996</c:v>
                </c:pt>
                <c:pt idx="6377">
                  <c:v>5.3057999999999996</c:v>
                </c:pt>
                <c:pt idx="6378">
                  <c:v>5.3068799999999996</c:v>
                </c:pt>
                <c:pt idx="6379">
                  <c:v>5.3080999999999996</c:v>
                </c:pt>
                <c:pt idx="6380">
                  <c:v>5.30905</c:v>
                </c:pt>
                <c:pt idx="6381">
                  <c:v>5.31</c:v>
                </c:pt>
                <c:pt idx="6382">
                  <c:v>5.3115399999999999</c:v>
                </c:pt>
                <c:pt idx="6383">
                  <c:v>5.3127199999999997</c:v>
                </c:pt>
                <c:pt idx="6384">
                  <c:v>5.3136700000000001</c:v>
                </c:pt>
                <c:pt idx="6385">
                  <c:v>5.3143500000000001</c:v>
                </c:pt>
                <c:pt idx="6386">
                  <c:v>5.3157500000000004</c:v>
                </c:pt>
                <c:pt idx="6387">
                  <c:v>5.3170099999999998</c:v>
                </c:pt>
                <c:pt idx="6388">
                  <c:v>5.3179600000000002</c:v>
                </c:pt>
                <c:pt idx="6389">
                  <c:v>5.3187300000000004</c:v>
                </c:pt>
                <c:pt idx="6390">
                  <c:v>5.3193200000000003</c:v>
                </c:pt>
                <c:pt idx="6391">
                  <c:v>5.3197700000000001</c:v>
                </c:pt>
                <c:pt idx="6392">
                  <c:v>5.3209499999999998</c:v>
                </c:pt>
                <c:pt idx="6393">
                  <c:v>5.3220799999999997</c:v>
                </c:pt>
                <c:pt idx="6394">
                  <c:v>5.3228900000000001</c:v>
                </c:pt>
                <c:pt idx="6395">
                  <c:v>5.3246099999999998</c:v>
                </c:pt>
                <c:pt idx="6396">
                  <c:v>5.3258799999999997</c:v>
                </c:pt>
                <c:pt idx="6397">
                  <c:v>5.3269200000000003</c:v>
                </c:pt>
                <c:pt idx="6398">
                  <c:v>5.3276899999999996</c:v>
                </c:pt>
                <c:pt idx="6399">
                  <c:v>5.3282699999999998</c:v>
                </c:pt>
                <c:pt idx="6400">
                  <c:v>5.32918</c:v>
                </c:pt>
                <c:pt idx="6401">
                  <c:v>5.3304900000000002</c:v>
                </c:pt>
                <c:pt idx="6402">
                  <c:v>5.33148</c:v>
                </c:pt>
                <c:pt idx="6403">
                  <c:v>5.3322500000000002</c:v>
                </c:pt>
                <c:pt idx="6404">
                  <c:v>5.33284</c:v>
                </c:pt>
                <c:pt idx="6405">
                  <c:v>5.3343299999999996</c:v>
                </c:pt>
                <c:pt idx="6406">
                  <c:v>5.3354600000000003</c:v>
                </c:pt>
                <c:pt idx="6407">
                  <c:v>5.3363699999999996</c:v>
                </c:pt>
                <c:pt idx="6408">
                  <c:v>5.3370499999999996</c:v>
                </c:pt>
                <c:pt idx="6409">
                  <c:v>5.3378199999999998</c:v>
                </c:pt>
                <c:pt idx="6410">
                  <c:v>5.3391700000000002</c:v>
                </c:pt>
                <c:pt idx="6411">
                  <c:v>5.3402599999999998</c:v>
                </c:pt>
                <c:pt idx="6412">
                  <c:v>5.3410700000000002</c:v>
                </c:pt>
                <c:pt idx="6413">
                  <c:v>5.3423800000000004</c:v>
                </c:pt>
                <c:pt idx="6414">
                  <c:v>5.3437400000000004</c:v>
                </c:pt>
                <c:pt idx="6415">
                  <c:v>5.34483</c:v>
                </c:pt>
                <c:pt idx="6416">
                  <c:v>5.3456400000000004</c:v>
                </c:pt>
                <c:pt idx="6417">
                  <c:v>5.3464999999999998</c:v>
                </c:pt>
                <c:pt idx="6418">
                  <c:v>5.34795</c:v>
                </c:pt>
                <c:pt idx="6419">
                  <c:v>5.3490799999999998</c:v>
                </c:pt>
                <c:pt idx="6420">
                  <c:v>5.3499800000000004</c:v>
                </c:pt>
                <c:pt idx="6421">
                  <c:v>5.3506600000000004</c:v>
                </c:pt>
                <c:pt idx="6422">
                  <c:v>5.3520200000000004</c:v>
                </c:pt>
                <c:pt idx="6423">
                  <c:v>5.3532400000000004</c:v>
                </c:pt>
                <c:pt idx="6424">
                  <c:v>5.35419</c:v>
                </c:pt>
                <c:pt idx="6425">
                  <c:v>5.3549600000000002</c:v>
                </c:pt>
                <c:pt idx="6426">
                  <c:v>5.3557699999999997</c:v>
                </c:pt>
                <c:pt idx="6427">
                  <c:v>5.35717</c:v>
                </c:pt>
                <c:pt idx="6428">
                  <c:v>5.3582599999999996</c:v>
                </c:pt>
                <c:pt idx="6429">
                  <c:v>5.3591199999999999</c:v>
                </c:pt>
                <c:pt idx="6430">
                  <c:v>5.35975</c:v>
                </c:pt>
                <c:pt idx="6431">
                  <c:v>5.3606999999999996</c:v>
                </c:pt>
                <c:pt idx="6432">
                  <c:v>5.3620099999999997</c:v>
                </c:pt>
                <c:pt idx="6433">
                  <c:v>5.3630500000000003</c:v>
                </c:pt>
                <c:pt idx="6434">
                  <c:v>5.3638199999999996</c:v>
                </c:pt>
                <c:pt idx="6435">
                  <c:v>5.3652699999999998</c:v>
                </c:pt>
                <c:pt idx="6436">
                  <c:v>5.3665799999999999</c:v>
                </c:pt>
                <c:pt idx="6437">
                  <c:v>5.3676199999999996</c:v>
                </c:pt>
                <c:pt idx="6438">
                  <c:v>5.3683899999999998</c:v>
                </c:pt>
                <c:pt idx="6439">
                  <c:v>5.36965</c:v>
                </c:pt>
                <c:pt idx="6440">
                  <c:v>5.3709600000000002</c:v>
                </c:pt>
                <c:pt idx="6441">
                  <c:v>5.3719999999999999</c:v>
                </c:pt>
                <c:pt idx="6442">
                  <c:v>5.3728199999999999</c:v>
                </c:pt>
                <c:pt idx="6443">
                  <c:v>5.3734500000000001</c:v>
                </c:pt>
                <c:pt idx="6444">
                  <c:v>5.3743600000000002</c:v>
                </c:pt>
                <c:pt idx="6445">
                  <c:v>5.3756700000000004</c:v>
                </c:pt>
                <c:pt idx="6446">
                  <c:v>5.3766600000000002</c:v>
                </c:pt>
                <c:pt idx="6447">
                  <c:v>5.3774300000000004</c:v>
                </c:pt>
                <c:pt idx="6448">
                  <c:v>5.3780599999999996</c:v>
                </c:pt>
                <c:pt idx="6449">
                  <c:v>5.3789699999999998</c:v>
                </c:pt>
                <c:pt idx="6450">
                  <c:v>5.3802399999999997</c:v>
                </c:pt>
                <c:pt idx="6451">
                  <c:v>5.3812300000000004</c:v>
                </c:pt>
                <c:pt idx="6452">
                  <c:v>5.3819999999999997</c:v>
                </c:pt>
                <c:pt idx="6453">
                  <c:v>5.3828100000000001</c:v>
                </c:pt>
                <c:pt idx="6454">
                  <c:v>5.3842600000000003</c:v>
                </c:pt>
                <c:pt idx="6455">
                  <c:v>5.3853499999999999</c:v>
                </c:pt>
                <c:pt idx="6456">
                  <c:v>5.3862100000000002</c:v>
                </c:pt>
                <c:pt idx="6457">
                  <c:v>5.3868799999999997</c:v>
                </c:pt>
                <c:pt idx="6458">
                  <c:v>5.3880100000000004</c:v>
                </c:pt>
                <c:pt idx="6459">
                  <c:v>5.3893300000000002</c:v>
                </c:pt>
                <c:pt idx="6460">
                  <c:v>5.3902799999999997</c:v>
                </c:pt>
                <c:pt idx="6461">
                  <c:v>5.3910400000000003</c:v>
                </c:pt>
                <c:pt idx="6462">
                  <c:v>5.3916300000000001</c:v>
                </c:pt>
                <c:pt idx="6463">
                  <c:v>5.3931199999999997</c:v>
                </c:pt>
                <c:pt idx="6464">
                  <c:v>5.3942500000000004</c:v>
                </c:pt>
                <c:pt idx="6465">
                  <c:v>5.3951599999999997</c:v>
                </c:pt>
                <c:pt idx="6466">
                  <c:v>5.3958399999999997</c:v>
                </c:pt>
                <c:pt idx="6467">
                  <c:v>5.3968299999999996</c:v>
                </c:pt>
                <c:pt idx="6468">
                  <c:v>5.3981399999999997</c:v>
                </c:pt>
                <c:pt idx="6469">
                  <c:v>5.3991800000000003</c:v>
                </c:pt>
                <c:pt idx="6470">
                  <c:v>5.4</c:v>
                </c:pt>
                <c:pt idx="6471">
                  <c:v>5.4008099999999999</c:v>
                </c:pt>
                <c:pt idx="6472">
                  <c:v>5.4022600000000001</c:v>
                </c:pt>
                <c:pt idx="6473">
                  <c:v>5.4033899999999999</c:v>
                </c:pt>
                <c:pt idx="6474">
                  <c:v>5.4042500000000002</c:v>
                </c:pt>
                <c:pt idx="6475">
                  <c:v>5.4051499999999999</c:v>
                </c:pt>
                <c:pt idx="6476">
                  <c:v>5.40665</c:v>
                </c:pt>
                <c:pt idx="6477">
                  <c:v>5.4078200000000001</c:v>
                </c:pt>
                <c:pt idx="6478">
                  <c:v>5.4087300000000003</c:v>
                </c:pt>
                <c:pt idx="6479">
                  <c:v>5.4093999999999998</c:v>
                </c:pt>
                <c:pt idx="6480">
                  <c:v>5.4099500000000003</c:v>
                </c:pt>
                <c:pt idx="6481">
                  <c:v>5.4113499999999997</c:v>
                </c:pt>
                <c:pt idx="6482">
                  <c:v>5.4124800000000004</c:v>
                </c:pt>
                <c:pt idx="6483">
                  <c:v>5.4133399999999998</c:v>
                </c:pt>
                <c:pt idx="6484">
                  <c:v>5.4142400000000004</c:v>
                </c:pt>
                <c:pt idx="6485">
                  <c:v>5.4157400000000004</c:v>
                </c:pt>
                <c:pt idx="6486">
                  <c:v>5.4168700000000003</c:v>
                </c:pt>
                <c:pt idx="6487">
                  <c:v>5.41777</c:v>
                </c:pt>
                <c:pt idx="6488">
                  <c:v>5.41845</c:v>
                </c:pt>
                <c:pt idx="6489">
                  <c:v>5.4196299999999997</c:v>
                </c:pt>
                <c:pt idx="6490">
                  <c:v>5.4209399999999999</c:v>
                </c:pt>
                <c:pt idx="6491">
                  <c:v>5.4219299999999997</c:v>
                </c:pt>
                <c:pt idx="6492">
                  <c:v>5.4226999999999999</c:v>
                </c:pt>
                <c:pt idx="6493">
                  <c:v>5.4237399999999996</c:v>
                </c:pt>
                <c:pt idx="6494">
                  <c:v>5.4250999999999996</c:v>
                </c:pt>
                <c:pt idx="6495">
                  <c:v>5.4261799999999996</c:v>
                </c:pt>
                <c:pt idx="6496">
                  <c:v>5.4269999999999996</c:v>
                </c:pt>
                <c:pt idx="6497">
                  <c:v>5.42767</c:v>
                </c:pt>
                <c:pt idx="6498">
                  <c:v>5.4289899999999998</c:v>
                </c:pt>
                <c:pt idx="6499">
                  <c:v>5.4302099999999998</c:v>
                </c:pt>
                <c:pt idx="6500">
                  <c:v>5.4311600000000002</c:v>
                </c:pt>
                <c:pt idx="6501">
                  <c:v>5.4321099999999998</c:v>
                </c:pt>
                <c:pt idx="6502">
                  <c:v>5.4336399999999996</c:v>
                </c:pt>
                <c:pt idx="6503">
                  <c:v>5.4348200000000002</c:v>
                </c:pt>
                <c:pt idx="6504">
                  <c:v>5.4357199999999999</c:v>
                </c:pt>
                <c:pt idx="6505">
                  <c:v>5.4364499999999998</c:v>
                </c:pt>
                <c:pt idx="6506">
                  <c:v>5.4369899999999998</c:v>
                </c:pt>
                <c:pt idx="6507">
                  <c:v>5.4379</c:v>
                </c:pt>
                <c:pt idx="6508">
                  <c:v>5.43912</c:v>
                </c:pt>
                <c:pt idx="6509">
                  <c:v>5.4401099999999998</c:v>
                </c:pt>
                <c:pt idx="6510">
                  <c:v>5.4408300000000001</c:v>
                </c:pt>
                <c:pt idx="6511">
                  <c:v>5.4418800000000003</c:v>
                </c:pt>
                <c:pt idx="6512">
                  <c:v>5.4432299999999998</c:v>
                </c:pt>
                <c:pt idx="6513">
                  <c:v>5.4443200000000003</c:v>
                </c:pt>
                <c:pt idx="6514">
                  <c:v>5.4451299999999998</c:v>
                </c:pt>
                <c:pt idx="6515">
                  <c:v>5.4459900000000001</c:v>
                </c:pt>
                <c:pt idx="6516">
                  <c:v>5.4474400000000003</c:v>
                </c:pt>
                <c:pt idx="6517">
                  <c:v>5.4485700000000001</c:v>
                </c:pt>
                <c:pt idx="6518">
                  <c:v>5.4494699999999998</c:v>
                </c:pt>
                <c:pt idx="6519">
                  <c:v>5.4501499999999998</c:v>
                </c:pt>
                <c:pt idx="6520">
                  <c:v>5.4506500000000004</c:v>
                </c:pt>
                <c:pt idx="6521">
                  <c:v>5.4520999999999997</c:v>
                </c:pt>
                <c:pt idx="6522">
                  <c:v>5.4531799999999997</c:v>
                </c:pt>
                <c:pt idx="6523">
                  <c:v>5.45404</c:v>
                </c:pt>
                <c:pt idx="6524">
                  <c:v>5.45472</c:v>
                </c:pt>
                <c:pt idx="6525">
                  <c:v>5.4562600000000003</c:v>
                </c:pt>
                <c:pt idx="6526">
                  <c:v>5.4574299999999996</c:v>
                </c:pt>
                <c:pt idx="6527">
                  <c:v>5.4583399999999997</c:v>
                </c:pt>
                <c:pt idx="6528">
                  <c:v>5.45906</c:v>
                </c:pt>
                <c:pt idx="6529">
                  <c:v>5.4604600000000003</c:v>
                </c:pt>
                <c:pt idx="6530">
                  <c:v>5.4617300000000002</c:v>
                </c:pt>
                <c:pt idx="6531">
                  <c:v>5.4626799999999998</c:v>
                </c:pt>
                <c:pt idx="6532">
                  <c:v>5.4634499999999999</c:v>
                </c:pt>
                <c:pt idx="6533">
                  <c:v>5.4640300000000002</c:v>
                </c:pt>
                <c:pt idx="6534">
                  <c:v>5.4653</c:v>
                </c:pt>
                <c:pt idx="6535">
                  <c:v>5.46652</c:v>
                </c:pt>
                <c:pt idx="6536">
                  <c:v>5.4674300000000002</c:v>
                </c:pt>
                <c:pt idx="6537">
                  <c:v>5.4680999999999997</c:v>
                </c:pt>
                <c:pt idx="6538">
                  <c:v>5.4693300000000002</c:v>
                </c:pt>
                <c:pt idx="6539">
                  <c:v>5.4706400000000004</c:v>
                </c:pt>
                <c:pt idx="6540">
                  <c:v>5.4716300000000002</c:v>
                </c:pt>
                <c:pt idx="6541">
                  <c:v>5.4724000000000004</c:v>
                </c:pt>
                <c:pt idx="6542">
                  <c:v>5.4734400000000001</c:v>
                </c:pt>
                <c:pt idx="6543">
                  <c:v>5.4748400000000004</c:v>
                </c:pt>
                <c:pt idx="6544">
                  <c:v>5.47593</c:v>
                </c:pt>
                <c:pt idx="6545">
                  <c:v>5.4767400000000004</c:v>
                </c:pt>
                <c:pt idx="6546">
                  <c:v>5.4773800000000001</c:v>
                </c:pt>
                <c:pt idx="6547">
                  <c:v>5.4787299999999997</c:v>
                </c:pt>
                <c:pt idx="6548">
                  <c:v>5.4799499999999997</c:v>
                </c:pt>
                <c:pt idx="6549">
                  <c:v>5.4809000000000001</c:v>
                </c:pt>
                <c:pt idx="6550">
                  <c:v>5.48163</c:v>
                </c:pt>
                <c:pt idx="6551">
                  <c:v>5.48217</c:v>
                </c:pt>
                <c:pt idx="6552">
                  <c:v>5.4836600000000004</c:v>
                </c:pt>
                <c:pt idx="6553">
                  <c:v>5.4847900000000003</c:v>
                </c:pt>
                <c:pt idx="6554">
                  <c:v>5.4856499999999997</c:v>
                </c:pt>
                <c:pt idx="6555">
                  <c:v>5.4863299999999997</c:v>
                </c:pt>
                <c:pt idx="6556">
                  <c:v>5.4868300000000003</c:v>
                </c:pt>
                <c:pt idx="6557">
                  <c:v>5.48827</c:v>
                </c:pt>
                <c:pt idx="6558">
                  <c:v>5.4893999999999998</c:v>
                </c:pt>
                <c:pt idx="6559">
                  <c:v>5.4902199999999999</c:v>
                </c:pt>
                <c:pt idx="6560">
                  <c:v>5.4908999999999999</c:v>
                </c:pt>
                <c:pt idx="6561">
                  <c:v>5.4924299999999997</c:v>
                </c:pt>
                <c:pt idx="6562">
                  <c:v>5.4936100000000003</c:v>
                </c:pt>
                <c:pt idx="6563">
                  <c:v>5.4945599999999999</c:v>
                </c:pt>
                <c:pt idx="6564">
                  <c:v>5.4952399999999999</c:v>
                </c:pt>
                <c:pt idx="6565">
                  <c:v>5.4964599999999999</c:v>
                </c:pt>
                <c:pt idx="6566">
                  <c:v>5.4977299999999998</c:v>
                </c:pt>
                <c:pt idx="6567">
                  <c:v>5.4987700000000004</c:v>
                </c:pt>
                <c:pt idx="6568">
                  <c:v>5.5001699999999998</c:v>
                </c:pt>
                <c:pt idx="6569">
                  <c:v>5.5016600000000002</c:v>
                </c:pt>
                <c:pt idx="6570">
                  <c:v>5.5027900000000001</c:v>
                </c:pt>
                <c:pt idx="6571">
                  <c:v>5.5037000000000003</c:v>
                </c:pt>
                <c:pt idx="6572">
                  <c:v>5.5043699999999998</c:v>
                </c:pt>
                <c:pt idx="6573">
                  <c:v>5.5055500000000004</c:v>
                </c:pt>
                <c:pt idx="6574">
                  <c:v>5.5068599999999996</c:v>
                </c:pt>
                <c:pt idx="6575">
                  <c:v>5.50786</c:v>
                </c:pt>
                <c:pt idx="6576">
                  <c:v>5.5086199999999996</c:v>
                </c:pt>
                <c:pt idx="6577">
                  <c:v>5.5092100000000004</c:v>
                </c:pt>
                <c:pt idx="6578">
                  <c:v>5.5098900000000004</c:v>
                </c:pt>
                <c:pt idx="6579">
                  <c:v>5.5111999999999997</c:v>
                </c:pt>
                <c:pt idx="6580">
                  <c:v>5.5122400000000003</c:v>
                </c:pt>
                <c:pt idx="6581">
                  <c:v>5.5130600000000003</c:v>
                </c:pt>
                <c:pt idx="6582">
                  <c:v>5.5141</c:v>
                </c:pt>
                <c:pt idx="6583">
                  <c:v>5.5155000000000003</c:v>
                </c:pt>
                <c:pt idx="6584">
                  <c:v>5.5165800000000003</c:v>
                </c:pt>
                <c:pt idx="6585">
                  <c:v>5.5174399999999997</c:v>
                </c:pt>
                <c:pt idx="6586">
                  <c:v>5.5180800000000003</c:v>
                </c:pt>
                <c:pt idx="6587">
                  <c:v>5.5185700000000004</c:v>
                </c:pt>
                <c:pt idx="6588">
                  <c:v>5.5196100000000001</c:v>
                </c:pt>
                <c:pt idx="6589">
                  <c:v>5.5207899999999999</c:v>
                </c:pt>
                <c:pt idx="6590">
                  <c:v>5.5216900000000004</c:v>
                </c:pt>
                <c:pt idx="6591">
                  <c:v>5.52264</c:v>
                </c:pt>
                <c:pt idx="6592">
                  <c:v>5.5241400000000001</c:v>
                </c:pt>
                <c:pt idx="6593">
                  <c:v>5.5253100000000002</c:v>
                </c:pt>
                <c:pt idx="6594">
                  <c:v>5.5262200000000004</c:v>
                </c:pt>
                <c:pt idx="6595">
                  <c:v>5.5277500000000002</c:v>
                </c:pt>
                <c:pt idx="6596">
                  <c:v>5.5291600000000001</c:v>
                </c:pt>
                <c:pt idx="6597">
                  <c:v>5.5301999999999998</c:v>
                </c:pt>
                <c:pt idx="6598">
                  <c:v>5.5310600000000001</c:v>
                </c:pt>
                <c:pt idx="6599">
                  <c:v>5.5316900000000002</c:v>
                </c:pt>
                <c:pt idx="6600">
                  <c:v>5.5325899999999999</c:v>
                </c:pt>
                <c:pt idx="6601">
                  <c:v>5.5339</c:v>
                </c:pt>
                <c:pt idx="6602">
                  <c:v>5.5349399999999997</c:v>
                </c:pt>
                <c:pt idx="6603">
                  <c:v>5.5357099999999999</c:v>
                </c:pt>
                <c:pt idx="6604">
                  <c:v>5.5362999999999998</c:v>
                </c:pt>
                <c:pt idx="6605">
                  <c:v>5.5368000000000004</c:v>
                </c:pt>
                <c:pt idx="6606">
                  <c:v>5.5377900000000002</c:v>
                </c:pt>
                <c:pt idx="6607">
                  <c:v>5.5389200000000001</c:v>
                </c:pt>
                <c:pt idx="6608">
                  <c:v>5.5398300000000003</c:v>
                </c:pt>
                <c:pt idx="6609">
                  <c:v>5.5411900000000003</c:v>
                </c:pt>
                <c:pt idx="6610">
                  <c:v>5.5425899999999997</c:v>
                </c:pt>
                <c:pt idx="6611">
                  <c:v>5.5436699999999997</c:v>
                </c:pt>
                <c:pt idx="6612">
                  <c:v>5.54453</c:v>
                </c:pt>
                <c:pt idx="6613">
                  <c:v>5.5456200000000004</c:v>
                </c:pt>
                <c:pt idx="6614">
                  <c:v>5.5470600000000001</c:v>
                </c:pt>
                <c:pt idx="6615">
                  <c:v>5.5481499999999997</c:v>
                </c:pt>
                <c:pt idx="6616">
                  <c:v>5.54901</c:v>
                </c:pt>
                <c:pt idx="6617">
                  <c:v>5.54969</c:v>
                </c:pt>
                <c:pt idx="6618">
                  <c:v>5.5506399999999996</c:v>
                </c:pt>
                <c:pt idx="6619">
                  <c:v>5.5519499999999997</c:v>
                </c:pt>
                <c:pt idx="6620">
                  <c:v>5.5529900000000003</c:v>
                </c:pt>
                <c:pt idx="6621">
                  <c:v>5.5537599999999996</c:v>
                </c:pt>
                <c:pt idx="6622">
                  <c:v>5.5548400000000004</c:v>
                </c:pt>
                <c:pt idx="6623">
                  <c:v>5.5561999999999996</c:v>
                </c:pt>
                <c:pt idx="6624">
                  <c:v>5.5572900000000001</c:v>
                </c:pt>
                <c:pt idx="6625">
                  <c:v>5.5581399999999999</c:v>
                </c:pt>
                <c:pt idx="6626">
                  <c:v>5.5598200000000002</c:v>
                </c:pt>
                <c:pt idx="6627">
                  <c:v>5.5610799999999996</c:v>
                </c:pt>
                <c:pt idx="6628">
                  <c:v>5.5620799999999999</c:v>
                </c:pt>
                <c:pt idx="6629">
                  <c:v>5.5628900000000003</c:v>
                </c:pt>
                <c:pt idx="6630">
                  <c:v>5.5634800000000002</c:v>
                </c:pt>
                <c:pt idx="6631">
                  <c:v>5.5641600000000002</c:v>
                </c:pt>
                <c:pt idx="6632">
                  <c:v>5.5654700000000004</c:v>
                </c:pt>
                <c:pt idx="6633">
                  <c:v>5.5665100000000001</c:v>
                </c:pt>
                <c:pt idx="6634">
                  <c:v>5.5673199999999996</c:v>
                </c:pt>
                <c:pt idx="6635">
                  <c:v>5.5681399999999996</c:v>
                </c:pt>
                <c:pt idx="6636">
                  <c:v>5.5695899999999998</c:v>
                </c:pt>
                <c:pt idx="6637">
                  <c:v>5.5707199999999997</c:v>
                </c:pt>
                <c:pt idx="6638">
                  <c:v>5.57158</c:v>
                </c:pt>
                <c:pt idx="6639">
                  <c:v>5.5722500000000004</c:v>
                </c:pt>
                <c:pt idx="6640">
                  <c:v>5.5731999999999999</c:v>
                </c:pt>
                <c:pt idx="6641">
                  <c:v>5.57456</c:v>
                </c:pt>
                <c:pt idx="6642">
                  <c:v>5.5755600000000003</c:v>
                </c:pt>
                <c:pt idx="6643">
                  <c:v>5.5763699999999998</c:v>
                </c:pt>
                <c:pt idx="6644">
                  <c:v>5.577</c:v>
                </c:pt>
                <c:pt idx="6645">
                  <c:v>5.5784900000000004</c:v>
                </c:pt>
                <c:pt idx="6646">
                  <c:v>5.5796299999999999</c:v>
                </c:pt>
                <c:pt idx="6647">
                  <c:v>5.5805300000000004</c:v>
                </c:pt>
                <c:pt idx="6648">
                  <c:v>5.5812099999999996</c:v>
                </c:pt>
                <c:pt idx="6649">
                  <c:v>5.5817500000000004</c:v>
                </c:pt>
                <c:pt idx="6650">
                  <c:v>5.5830200000000003</c:v>
                </c:pt>
                <c:pt idx="6651">
                  <c:v>5.5841900000000004</c:v>
                </c:pt>
                <c:pt idx="6652">
                  <c:v>5.5850499999999998</c:v>
                </c:pt>
                <c:pt idx="6653">
                  <c:v>5.5861799999999997</c:v>
                </c:pt>
                <c:pt idx="6654">
                  <c:v>5.5876799999999998</c:v>
                </c:pt>
                <c:pt idx="6655">
                  <c:v>5.5888099999999996</c:v>
                </c:pt>
                <c:pt idx="6656">
                  <c:v>5.5896600000000003</c:v>
                </c:pt>
                <c:pt idx="6657">
                  <c:v>5.5903400000000003</c:v>
                </c:pt>
                <c:pt idx="6658">
                  <c:v>5.5918799999999997</c:v>
                </c:pt>
                <c:pt idx="6659">
                  <c:v>5.5930999999999997</c:v>
                </c:pt>
                <c:pt idx="6660">
                  <c:v>5.5940099999999999</c:v>
                </c:pt>
                <c:pt idx="6661">
                  <c:v>5.5947300000000002</c:v>
                </c:pt>
                <c:pt idx="6662">
                  <c:v>5.5955000000000004</c:v>
                </c:pt>
                <c:pt idx="6663">
                  <c:v>5.5968999999999998</c:v>
                </c:pt>
                <c:pt idx="6664">
                  <c:v>5.5979900000000002</c:v>
                </c:pt>
                <c:pt idx="6665">
                  <c:v>5.5988499999999997</c:v>
                </c:pt>
                <c:pt idx="6666">
                  <c:v>5.5994799999999998</c:v>
                </c:pt>
                <c:pt idx="6667">
                  <c:v>5.6006099999999996</c:v>
                </c:pt>
                <c:pt idx="6668">
                  <c:v>5.6018800000000004</c:v>
                </c:pt>
                <c:pt idx="6669">
                  <c:v>5.6028700000000002</c:v>
                </c:pt>
                <c:pt idx="6670">
                  <c:v>5.60405</c:v>
                </c:pt>
                <c:pt idx="6671">
                  <c:v>5.6055799999999998</c:v>
                </c:pt>
                <c:pt idx="6672">
                  <c:v>5.6067600000000004</c:v>
                </c:pt>
                <c:pt idx="6673">
                  <c:v>5.6076600000000001</c:v>
                </c:pt>
                <c:pt idx="6674">
                  <c:v>5.6083400000000001</c:v>
                </c:pt>
                <c:pt idx="6675">
                  <c:v>5.6088800000000001</c:v>
                </c:pt>
                <c:pt idx="6676">
                  <c:v>5.6103300000000003</c:v>
                </c:pt>
                <c:pt idx="6677">
                  <c:v>5.6114600000000001</c:v>
                </c:pt>
                <c:pt idx="6678">
                  <c:v>5.6123200000000004</c:v>
                </c:pt>
                <c:pt idx="6679">
                  <c:v>5.6129600000000002</c:v>
                </c:pt>
                <c:pt idx="6680">
                  <c:v>5.61395</c:v>
                </c:pt>
                <c:pt idx="6681">
                  <c:v>5.6152600000000001</c:v>
                </c:pt>
                <c:pt idx="6682">
                  <c:v>5.6162999999999998</c:v>
                </c:pt>
                <c:pt idx="6683">
                  <c:v>5.61707</c:v>
                </c:pt>
                <c:pt idx="6684">
                  <c:v>5.6177000000000001</c:v>
                </c:pt>
                <c:pt idx="6685">
                  <c:v>5.6183800000000002</c:v>
                </c:pt>
                <c:pt idx="6686">
                  <c:v>5.6197400000000002</c:v>
                </c:pt>
                <c:pt idx="6687">
                  <c:v>5.6207799999999999</c:v>
                </c:pt>
                <c:pt idx="6688">
                  <c:v>5.62155</c:v>
                </c:pt>
                <c:pt idx="6689">
                  <c:v>5.6221800000000002</c:v>
                </c:pt>
                <c:pt idx="6690">
                  <c:v>5.6236699999999997</c:v>
                </c:pt>
                <c:pt idx="6691">
                  <c:v>5.6248500000000003</c:v>
                </c:pt>
                <c:pt idx="6692">
                  <c:v>5.62575</c:v>
                </c:pt>
                <c:pt idx="6693">
                  <c:v>5.62643</c:v>
                </c:pt>
                <c:pt idx="6694">
                  <c:v>5.6272000000000002</c:v>
                </c:pt>
                <c:pt idx="6695">
                  <c:v>5.6285999999999996</c:v>
                </c:pt>
                <c:pt idx="6696">
                  <c:v>5.6296900000000001</c:v>
                </c:pt>
                <c:pt idx="6697">
                  <c:v>5.6304999999999996</c:v>
                </c:pt>
                <c:pt idx="6698">
                  <c:v>5.6313599999999999</c:v>
                </c:pt>
                <c:pt idx="6699">
                  <c:v>5.6328500000000004</c:v>
                </c:pt>
                <c:pt idx="6700">
                  <c:v>5.6339800000000002</c:v>
                </c:pt>
                <c:pt idx="6701">
                  <c:v>5.6351100000000001</c:v>
                </c:pt>
                <c:pt idx="6702">
                  <c:v>5.6367399999999996</c:v>
                </c:pt>
                <c:pt idx="6703">
                  <c:v>5.6380100000000004</c:v>
                </c:pt>
                <c:pt idx="6704">
                  <c:v>5.6390000000000002</c:v>
                </c:pt>
                <c:pt idx="6705">
                  <c:v>5.6397700000000004</c:v>
                </c:pt>
                <c:pt idx="6706">
                  <c:v>5.6403600000000003</c:v>
                </c:pt>
                <c:pt idx="6707">
                  <c:v>5.6412599999999999</c:v>
                </c:pt>
                <c:pt idx="6708">
                  <c:v>5.6425299999999998</c:v>
                </c:pt>
                <c:pt idx="6709">
                  <c:v>5.6435300000000002</c:v>
                </c:pt>
                <c:pt idx="6710">
                  <c:v>5.6442899999999998</c:v>
                </c:pt>
                <c:pt idx="6711">
                  <c:v>5.6448799999999997</c:v>
                </c:pt>
                <c:pt idx="6712">
                  <c:v>5.6457899999999999</c:v>
                </c:pt>
                <c:pt idx="6713">
                  <c:v>5.6470500000000001</c:v>
                </c:pt>
                <c:pt idx="6714">
                  <c:v>5.6480499999999996</c:v>
                </c:pt>
                <c:pt idx="6715">
                  <c:v>5.6488199999999997</c:v>
                </c:pt>
                <c:pt idx="6716">
                  <c:v>5.6494099999999996</c:v>
                </c:pt>
                <c:pt idx="6717">
                  <c:v>5.6507199999999997</c:v>
                </c:pt>
                <c:pt idx="6718">
                  <c:v>5.6518899999999999</c:v>
                </c:pt>
                <c:pt idx="6719">
                  <c:v>5.6528400000000003</c:v>
                </c:pt>
                <c:pt idx="6720">
                  <c:v>5.6539700000000002</c:v>
                </c:pt>
                <c:pt idx="6721">
                  <c:v>5.6554599999999997</c:v>
                </c:pt>
                <c:pt idx="6722">
                  <c:v>5.6566000000000001</c:v>
                </c:pt>
                <c:pt idx="6723">
                  <c:v>5.6574499999999999</c:v>
                </c:pt>
                <c:pt idx="6724">
                  <c:v>5.6585900000000002</c:v>
                </c:pt>
                <c:pt idx="6725">
                  <c:v>5.6600299999999999</c:v>
                </c:pt>
                <c:pt idx="6726">
                  <c:v>5.6611599999999997</c:v>
                </c:pt>
                <c:pt idx="6727">
                  <c:v>5.6620200000000001</c:v>
                </c:pt>
                <c:pt idx="6728">
                  <c:v>5.6635600000000004</c:v>
                </c:pt>
                <c:pt idx="6729">
                  <c:v>5.6649200000000004</c:v>
                </c:pt>
                <c:pt idx="6730">
                  <c:v>5.6659600000000001</c:v>
                </c:pt>
                <c:pt idx="6731">
                  <c:v>5.6667699999999996</c:v>
                </c:pt>
                <c:pt idx="6732">
                  <c:v>5.6673999999999998</c:v>
                </c:pt>
                <c:pt idx="6733">
                  <c:v>5.6678600000000001</c:v>
                </c:pt>
                <c:pt idx="6734">
                  <c:v>5.6690800000000001</c:v>
                </c:pt>
                <c:pt idx="6735">
                  <c:v>5.67021</c:v>
                </c:pt>
                <c:pt idx="6736">
                  <c:v>5.6710700000000003</c:v>
                </c:pt>
                <c:pt idx="6737">
                  <c:v>5.6717500000000003</c:v>
                </c:pt>
                <c:pt idx="6738">
                  <c:v>5.6730999999999998</c:v>
                </c:pt>
                <c:pt idx="6739">
                  <c:v>5.6743199999999998</c:v>
                </c:pt>
                <c:pt idx="6740">
                  <c:v>5.6753200000000001</c:v>
                </c:pt>
                <c:pt idx="6741">
                  <c:v>5.6760400000000004</c:v>
                </c:pt>
                <c:pt idx="6742">
                  <c:v>5.6770399999999999</c:v>
                </c:pt>
                <c:pt idx="6743">
                  <c:v>5.6784400000000002</c:v>
                </c:pt>
                <c:pt idx="6744">
                  <c:v>5.6794799999999999</c:v>
                </c:pt>
                <c:pt idx="6745">
                  <c:v>5.6802900000000003</c:v>
                </c:pt>
                <c:pt idx="6746">
                  <c:v>5.68093</c:v>
                </c:pt>
                <c:pt idx="6747">
                  <c:v>5.6814200000000001</c:v>
                </c:pt>
                <c:pt idx="6748">
                  <c:v>5.68283</c:v>
                </c:pt>
                <c:pt idx="6749">
                  <c:v>5.68391</c:v>
                </c:pt>
                <c:pt idx="6750">
                  <c:v>5.6847700000000003</c:v>
                </c:pt>
                <c:pt idx="6751">
                  <c:v>5.6853999999999996</c:v>
                </c:pt>
                <c:pt idx="6752">
                  <c:v>5.68635</c:v>
                </c:pt>
                <c:pt idx="6753">
                  <c:v>5.6876600000000002</c:v>
                </c:pt>
                <c:pt idx="6754">
                  <c:v>5.6886599999999996</c:v>
                </c:pt>
                <c:pt idx="6755">
                  <c:v>5.68947</c:v>
                </c:pt>
                <c:pt idx="6756">
                  <c:v>5.6910999999999996</c:v>
                </c:pt>
                <c:pt idx="6757">
                  <c:v>5.6923700000000004</c:v>
                </c:pt>
                <c:pt idx="6758">
                  <c:v>5.6933199999999999</c:v>
                </c:pt>
                <c:pt idx="6759">
                  <c:v>5.6940900000000001</c:v>
                </c:pt>
                <c:pt idx="6760">
                  <c:v>5.6951299999999998</c:v>
                </c:pt>
                <c:pt idx="6761">
                  <c:v>5.6964800000000002</c:v>
                </c:pt>
                <c:pt idx="6762">
                  <c:v>5.6975199999999999</c:v>
                </c:pt>
                <c:pt idx="6763">
                  <c:v>5.6983800000000002</c:v>
                </c:pt>
                <c:pt idx="6764">
                  <c:v>5.6994699999999998</c:v>
                </c:pt>
                <c:pt idx="6765">
                  <c:v>5.7008700000000001</c:v>
                </c:pt>
                <c:pt idx="6766">
                  <c:v>5.7019500000000001</c:v>
                </c:pt>
                <c:pt idx="6767">
                  <c:v>5.7028100000000004</c:v>
                </c:pt>
                <c:pt idx="6768">
                  <c:v>5.7034500000000001</c:v>
                </c:pt>
                <c:pt idx="6769">
                  <c:v>5.7047999999999996</c:v>
                </c:pt>
                <c:pt idx="6770">
                  <c:v>5.7060199999999996</c:v>
                </c:pt>
                <c:pt idx="6771">
                  <c:v>5.7069700000000001</c:v>
                </c:pt>
                <c:pt idx="6772">
                  <c:v>5.7077</c:v>
                </c:pt>
                <c:pt idx="6773">
                  <c:v>5.7082899999999999</c:v>
                </c:pt>
                <c:pt idx="6774">
                  <c:v>5.7095500000000001</c:v>
                </c:pt>
                <c:pt idx="6775">
                  <c:v>5.7107299999999999</c:v>
                </c:pt>
                <c:pt idx="6776">
                  <c:v>5.7120800000000003</c:v>
                </c:pt>
                <c:pt idx="6777">
                  <c:v>5.7137099999999998</c:v>
                </c:pt>
                <c:pt idx="6778">
                  <c:v>5.7149799999999997</c:v>
                </c:pt>
                <c:pt idx="6779">
                  <c:v>5.7159300000000002</c:v>
                </c:pt>
                <c:pt idx="6780">
                  <c:v>5.7167000000000003</c:v>
                </c:pt>
                <c:pt idx="6781">
                  <c:v>5.7172900000000002</c:v>
                </c:pt>
                <c:pt idx="6782">
                  <c:v>5.7183700000000002</c:v>
                </c:pt>
                <c:pt idx="6783">
                  <c:v>5.7195900000000002</c:v>
                </c:pt>
                <c:pt idx="6784">
                  <c:v>5.7205399999999997</c:v>
                </c:pt>
                <c:pt idx="6785">
                  <c:v>5.72126</c:v>
                </c:pt>
                <c:pt idx="6786">
                  <c:v>5.7218499999999999</c:v>
                </c:pt>
                <c:pt idx="6787">
                  <c:v>5.7233000000000001</c:v>
                </c:pt>
                <c:pt idx="6788">
                  <c:v>5.7244299999999999</c:v>
                </c:pt>
                <c:pt idx="6789">
                  <c:v>5.7253400000000001</c:v>
                </c:pt>
                <c:pt idx="6790">
                  <c:v>5.7260099999999996</c:v>
                </c:pt>
                <c:pt idx="6791">
                  <c:v>5.7267400000000004</c:v>
                </c:pt>
                <c:pt idx="6792">
                  <c:v>5.7281399999999998</c:v>
                </c:pt>
                <c:pt idx="6793">
                  <c:v>5.7291800000000004</c:v>
                </c:pt>
                <c:pt idx="6794">
                  <c:v>5.7300399999999998</c:v>
                </c:pt>
                <c:pt idx="6795">
                  <c:v>5.73149</c:v>
                </c:pt>
                <c:pt idx="6796">
                  <c:v>5.7328400000000004</c:v>
                </c:pt>
                <c:pt idx="6797">
                  <c:v>5.7338399999999998</c:v>
                </c:pt>
                <c:pt idx="6798">
                  <c:v>5.7346500000000002</c:v>
                </c:pt>
                <c:pt idx="6799">
                  <c:v>5.7352800000000004</c:v>
                </c:pt>
                <c:pt idx="6800">
                  <c:v>5.7361899999999997</c:v>
                </c:pt>
                <c:pt idx="6801">
                  <c:v>5.7374499999999999</c:v>
                </c:pt>
                <c:pt idx="6802">
                  <c:v>5.7384500000000003</c:v>
                </c:pt>
                <c:pt idx="6803">
                  <c:v>5.7392599999999998</c:v>
                </c:pt>
                <c:pt idx="6804">
                  <c:v>5.7398499999999997</c:v>
                </c:pt>
                <c:pt idx="6805">
                  <c:v>5.7411599999999998</c:v>
                </c:pt>
                <c:pt idx="6806">
                  <c:v>5.7423400000000004</c:v>
                </c:pt>
                <c:pt idx="6807">
                  <c:v>5.7432400000000001</c:v>
                </c:pt>
                <c:pt idx="6808">
                  <c:v>5.74397</c:v>
                </c:pt>
                <c:pt idx="6809">
                  <c:v>5.7447400000000002</c:v>
                </c:pt>
                <c:pt idx="6810">
                  <c:v>5.7461399999999996</c:v>
                </c:pt>
                <c:pt idx="6811">
                  <c:v>5.7472200000000004</c:v>
                </c:pt>
                <c:pt idx="6812">
                  <c:v>5.7480799999999999</c:v>
                </c:pt>
                <c:pt idx="6813">
                  <c:v>5.7487199999999996</c:v>
                </c:pt>
                <c:pt idx="6814">
                  <c:v>5.75007</c:v>
                </c:pt>
                <c:pt idx="6815">
                  <c:v>5.75129</c:v>
                </c:pt>
                <c:pt idx="6816">
                  <c:v>5.7522000000000002</c:v>
                </c:pt>
                <c:pt idx="6817">
                  <c:v>5.7529700000000004</c:v>
                </c:pt>
                <c:pt idx="6818">
                  <c:v>5.7545500000000001</c:v>
                </c:pt>
                <c:pt idx="6819">
                  <c:v>5.7557700000000001</c:v>
                </c:pt>
                <c:pt idx="6820">
                  <c:v>5.7567199999999996</c:v>
                </c:pt>
                <c:pt idx="6821">
                  <c:v>5.7574399999999999</c:v>
                </c:pt>
                <c:pt idx="6822">
                  <c:v>5.7580299999999998</c:v>
                </c:pt>
                <c:pt idx="6823">
                  <c:v>5.7584799999999996</c:v>
                </c:pt>
                <c:pt idx="6824">
                  <c:v>5.7587999999999999</c:v>
                </c:pt>
                <c:pt idx="6825">
                  <c:v>5.7601100000000001</c:v>
                </c:pt>
                <c:pt idx="6826">
                  <c:v>5.7611100000000004</c:v>
                </c:pt>
                <c:pt idx="6827">
                  <c:v>5.7618799999999997</c:v>
                </c:pt>
                <c:pt idx="6828">
                  <c:v>5.76328</c:v>
                </c:pt>
                <c:pt idx="6829">
                  <c:v>5.7645900000000001</c:v>
                </c:pt>
                <c:pt idx="6830">
                  <c:v>5.7655799999999999</c:v>
                </c:pt>
                <c:pt idx="6831">
                  <c:v>5.7663500000000001</c:v>
                </c:pt>
                <c:pt idx="6832">
                  <c:v>5.7678000000000003</c:v>
                </c:pt>
                <c:pt idx="6833">
                  <c:v>5.7691100000000004</c:v>
                </c:pt>
                <c:pt idx="6834">
                  <c:v>5.7701099999999999</c:v>
                </c:pt>
                <c:pt idx="6835">
                  <c:v>5.77088</c:v>
                </c:pt>
                <c:pt idx="6836">
                  <c:v>5.7725</c:v>
                </c:pt>
                <c:pt idx="6837">
                  <c:v>5.7737699999999998</c:v>
                </c:pt>
                <c:pt idx="6838">
                  <c:v>5.7747200000000003</c:v>
                </c:pt>
                <c:pt idx="6839">
                  <c:v>5.7754899999999996</c:v>
                </c:pt>
                <c:pt idx="6840">
                  <c:v>5.7768899999999999</c:v>
                </c:pt>
                <c:pt idx="6841">
                  <c:v>5.7782</c:v>
                </c:pt>
                <c:pt idx="6842">
                  <c:v>5.7792000000000003</c:v>
                </c:pt>
                <c:pt idx="6843">
                  <c:v>5.77996</c:v>
                </c:pt>
                <c:pt idx="6844">
                  <c:v>5.7810100000000002</c:v>
                </c:pt>
                <c:pt idx="6845">
                  <c:v>5.7823599999999997</c:v>
                </c:pt>
                <c:pt idx="6846">
                  <c:v>5.7834500000000002</c:v>
                </c:pt>
                <c:pt idx="6847">
                  <c:v>5.7842599999999997</c:v>
                </c:pt>
                <c:pt idx="6848">
                  <c:v>5.7849399999999997</c:v>
                </c:pt>
                <c:pt idx="6849">
                  <c:v>5.7860699999999996</c:v>
                </c:pt>
                <c:pt idx="6850">
                  <c:v>5.7873400000000004</c:v>
                </c:pt>
                <c:pt idx="6851">
                  <c:v>5.7882899999999999</c:v>
                </c:pt>
                <c:pt idx="6852">
                  <c:v>5.7890499999999996</c:v>
                </c:pt>
                <c:pt idx="6853">
                  <c:v>5.7896400000000003</c:v>
                </c:pt>
                <c:pt idx="6854">
                  <c:v>5.7900900000000002</c:v>
                </c:pt>
                <c:pt idx="6855">
                  <c:v>5.7914500000000002</c:v>
                </c:pt>
                <c:pt idx="6856">
                  <c:v>5.7925399999999998</c:v>
                </c:pt>
                <c:pt idx="6857">
                  <c:v>5.7939800000000004</c:v>
                </c:pt>
                <c:pt idx="6858">
                  <c:v>5.7955199999999998</c:v>
                </c:pt>
                <c:pt idx="6859">
                  <c:v>5.7966499999999996</c:v>
                </c:pt>
                <c:pt idx="6860">
                  <c:v>5.7975599999999998</c:v>
                </c:pt>
                <c:pt idx="6861">
                  <c:v>5.7982800000000001</c:v>
                </c:pt>
                <c:pt idx="6862">
                  <c:v>5.7988200000000001</c:v>
                </c:pt>
                <c:pt idx="6863">
                  <c:v>5.80009</c:v>
                </c:pt>
                <c:pt idx="6864">
                  <c:v>5.8012199999999998</c:v>
                </c:pt>
                <c:pt idx="6865">
                  <c:v>5.8021200000000004</c:v>
                </c:pt>
                <c:pt idx="6866">
                  <c:v>5.8028000000000004</c:v>
                </c:pt>
                <c:pt idx="6867">
                  <c:v>5.8040200000000004</c:v>
                </c:pt>
                <c:pt idx="6868">
                  <c:v>5.8052900000000003</c:v>
                </c:pt>
                <c:pt idx="6869">
                  <c:v>5.8062800000000001</c:v>
                </c:pt>
                <c:pt idx="6870">
                  <c:v>5.8070500000000003</c:v>
                </c:pt>
                <c:pt idx="6871">
                  <c:v>5.8083200000000001</c:v>
                </c:pt>
                <c:pt idx="6872">
                  <c:v>5.8096800000000002</c:v>
                </c:pt>
                <c:pt idx="6873">
                  <c:v>5.8107199999999999</c:v>
                </c:pt>
                <c:pt idx="6874">
                  <c:v>5.81149</c:v>
                </c:pt>
                <c:pt idx="6875">
                  <c:v>5.8121200000000002</c:v>
                </c:pt>
                <c:pt idx="6876">
                  <c:v>5.8134300000000003</c:v>
                </c:pt>
                <c:pt idx="6877">
                  <c:v>5.8146500000000003</c:v>
                </c:pt>
                <c:pt idx="6878">
                  <c:v>5.8155599999999996</c:v>
                </c:pt>
                <c:pt idx="6879">
                  <c:v>5.8162799999999999</c:v>
                </c:pt>
                <c:pt idx="6880">
                  <c:v>5.8176800000000002</c:v>
                </c:pt>
                <c:pt idx="6881">
                  <c:v>5.8189500000000001</c:v>
                </c:pt>
                <c:pt idx="6882">
                  <c:v>5.8199399999999999</c:v>
                </c:pt>
                <c:pt idx="6883">
                  <c:v>5.8207100000000001</c:v>
                </c:pt>
                <c:pt idx="6884">
                  <c:v>5.8215300000000001</c:v>
                </c:pt>
                <c:pt idx="6885">
                  <c:v>5.8229300000000004</c:v>
                </c:pt>
                <c:pt idx="6886">
                  <c:v>5.8240600000000002</c:v>
                </c:pt>
                <c:pt idx="6887">
                  <c:v>5.8248699999999998</c:v>
                </c:pt>
                <c:pt idx="6888">
                  <c:v>5.8255499999999998</c:v>
                </c:pt>
                <c:pt idx="6889">
                  <c:v>5.8265000000000002</c:v>
                </c:pt>
                <c:pt idx="6890">
                  <c:v>5.8278100000000004</c:v>
                </c:pt>
                <c:pt idx="6891">
                  <c:v>5.8288500000000001</c:v>
                </c:pt>
                <c:pt idx="6892">
                  <c:v>5.8296200000000002</c:v>
                </c:pt>
                <c:pt idx="6893">
                  <c:v>5.8302500000000004</c:v>
                </c:pt>
                <c:pt idx="6894">
                  <c:v>5.8311599999999997</c:v>
                </c:pt>
                <c:pt idx="6895">
                  <c:v>5.8324699999999998</c:v>
                </c:pt>
                <c:pt idx="6896">
                  <c:v>5.8334599999999996</c:v>
                </c:pt>
                <c:pt idx="6897">
                  <c:v>5.8342299999999998</c:v>
                </c:pt>
                <c:pt idx="6898">
                  <c:v>5.8352700000000004</c:v>
                </c:pt>
                <c:pt idx="6899">
                  <c:v>5.8366300000000004</c:v>
                </c:pt>
                <c:pt idx="6900">
                  <c:v>5.83772</c:v>
                </c:pt>
                <c:pt idx="6901">
                  <c:v>5.8385300000000004</c:v>
                </c:pt>
                <c:pt idx="6902">
                  <c:v>5.8392099999999996</c:v>
                </c:pt>
                <c:pt idx="6903">
                  <c:v>5.8403400000000003</c:v>
                </c:pt>
                <c:pt idx="6904">
                  <c:v>5.8415999999999997</c:v>
                </c:pt>
                <c:pt idx="6905">
                  <c:v>5.8425500000000001</c:v>
                </c:pt>
                <c:pt idx="6906">
                  <c:v>5.8433200000000003</c:v>
                </c:pt>
                <c:pt idx="6907">
                  <c:v>5.84436</c:v>
                </c:pt>
                <c:pt idx="6908">
                  <c:v>5.84572</c:v>
                </c:pt>
                <c:pt idx="6909">
                  <c:v>5.8468099999999996</c:v>
                </c:pt>
                <c:pt idx="6910">
                  <c:v>5.8478500000000002</c:v>
                </c:pt>
                <c:pt idx="6911">
                  <c:v>5.8494299999999999</c:v>
                </c:pt>
                <c:pt idx="6912">
                  <c:v>5.8506900000000002</c:v>
                </c:pt>
                <c:pt idx="6913">
                  <c:v>5.8516399999999997</c:v>
                </c:pt>
                <c:pt idx="6914">
                  <c:v>5.8524099999999999</c:v>
                </c:pt>
                <c:pt idx="6915">
                  <c:v>5.8536299999999999</c:v>
                </c:pt>
                <c:pt idx="6916">
                  <c:v>5.8549499999999997</c:v>
                </c:pt>
                <c:pt idx="6917">
                  <c:v>5.8559400000000004</c:v>
                </c:pt>
                <c:pt idx="6918">
                  <c:v>5.8567499999999999</c:v>
                </c:pt>
                <c:pt idx="6919">
                  <c:v>5.8573899999999997</c:v>
                </c:pt>
                <c:pt idx="6920">
                  <c:v>5.8582900000000002</c:v>
                </c:pt>
                <c:pt idx="6921">
                  <c:v>5.8595600000000001</c:v>
                </c:pt>
                <c:pt idx="6922">
                  <c:v>5.8605499999999999</c:v>
                </c:pt>
                <c:pt idx="6923">
                  <c:v>5.86137</c:v>
                </c:pt>
                <c:pt idx="6924">
                  <c:v>5.8619500000000002</c:v>
                </c:pt>
                <c:pt idx="6925">
                  <c:v>5.8624099999999997</c:v>
                </c:pt>
                <c:pt idx="6926">
                  <c:v>5.86381</c:v>
                </c:pt>
                <c:pt idx="6927">
                  <c:v>5.8648499999999997</c:v>
                </c:pt>
                <c:pt idx="6928">
                  <c:v>5.86571</c:v>
                </c:pt>
                <c:pt idx="6929">
                  <c:v>5.8671600000000002</c:v>
                </c:pt>
                <c:pt idx="6930">
                  <c:v>5.8685099999999997</c:v>
                </c:pt>
                <c:pt idx="6931">
                  <c:v>5.86951</c:v>
                </c:pt>
                <c:pt idx="6932">
                  <c:v>5.8703200000000004</c:v>
                </c:pt>
                <c:pt idx="6933">
                  <c:v>5.8709100000000003</c:v>
                </c:pt>
                <c:pt idx="6934">
                  <c:v>5.8724499999999997</c:v>
                </c:pt>
                <c:pt idx="6935">
                  <c:v>5.8735799999999996</c:v>
                </c:pt>
                <c:pt idx="6936">
                  <c:v>5.87493</c:v>
                </c:pt>
                <c:pt idx="6937">
                  <c:v>5.8765599999999996</c:v>
                </c:pt>
                <c:pt idx="6938">
                  <c:v>5.8777799999999996</c:v>
                </c:pt>
                <c:pt idx="6939">
                  <c:v>5.8787799999999999</c:v>
                </c:pt>
                <c:pt idx="6940">
                  <c:v>5.8795000000000002</c:v>
                </c:pt>
                <c:pt idx="6941">
                  <c:v>5.88009</c:v>
                </c:pt>
                <c:pt idx="6942">
                  <c:v>5.8805399999999999</c:v>
                </c:pt>
                <c:pt idx="6943">
                  <c:v>5.8815400000000002</c:v>
                </c:pt>
                <c:pt idx="6944">
                  <c:v>5.8826700000000001</c:v>
                </c:pt>
                <c:pt idx="6945">
                  <c:v>5.8835699999999997</c:v>
                </c:pt>
                <c:pt idx="6946">
                  <c:v>5.8851100000000001</c:v>
                </c:pt>
                <c:pt idx="6947">
                  <c:v>5.8864700000000001</c:v>
                </c:pt>
                <c:pt idx="6948">
                  <c:v>5.8875099999999998</c:v>
                </c:pt>
                <c:pt idx="6949">
                  <c:v>5.8883200000000002</c:v>
                </c:pt>
                <c:pt idx="6950">
                  <c:v>5.8889500000000004</c:v>
                </c:pt>
                <c:pt idx="6951">
                  <c:v>5.8896800000000002</c:v>
                </c:pt>
                <c:pt idx="6952">
                  <c:v>5.8910299999999998</c:v>
                </c:pt>
                <c:pt idx="6953">
                  <c:v>5.8920700000000004</c:v>
                </c:pt>
                <c:pt idx="6954">
                  <c:v>5.8928900000000004</c:v>
                </c:pt>
                <c:pt idx="6955">
                  <c:v>5.8935199999999996</c:v>
                </c:pt>
                <c:pt idx="6956">
                  <c:v>5.8950100000000001</c:v>
                </c:pt>
                <c:pt idx="6957">
                  <c:v>5.8961899999999998</c:v>
                </c:pt>
                <c:pt idx="6958">
                  <c:v>5.8970900000000004</c:v>
                </c:pt>
                <c:pt idx="6959">
                  <c:v>5.8977700000000004</c:v>
                </c:pt>
                <c:pt idx="6960">
                  <c:v>5.8987699999999998</c:v>
                </c:pt>
                <c:pt idx="6961">
                  <c:v>5.9001200000000003</c:v>
                </c:pt>
                <c:pt idx="6962">
                  <c:v>5.90116</c:v>
                </c:pt>
                <c:pt idx="6963">
                  <c:v>5.9019300000000001</c:v>
                </c:pt>
                <c:pt idx="6964">
                  <c:v>5.9025699999999999</c:v>
                </c:pt>
                <c:pt idx="6965">
                  <c:v>5.9032900000000001</c:v>
                </c:pt>
                <c:pt idx="6966">
                  <c:v>5.9046000000000003</c:v>
                </c:pt>
                <c:pt idx="6967">
                  <c:v>5.90564</c:v>
                </c:pt>
                <c:pt idx="6968">
                  <c:v>5.9064500000000004</c:v>
                </c:pt>
                <c:pt idx="6969">
                  <c:v>5.9070900000000002</c:v>
                </c:pt>
                <c:pt idx="6970">
                  <c:v>5.9084000000000003</c:v>
                </c:pt>
                <c:pt idx="6971">
                  <c:v>5.9096200000000003</c:v>
                </c:pt>
                <c:pt idx="6972">
                  <c:v>5.91052</c:v>
                </c:pt>
                <c:pt idx="6973">
                  <c:v>5.9119299999999999</c:v>
                </c:pt>
                <c:pt idx="6974">
                  <c:v>5.9133300000000002</c:v>
                </c:pt>
                <c:pt idx="6975">
                  <c:v>5.9144600000000001</c:v>
                </c:pt>
                <c:pt idx="6976">
                  <c:v>5.9153200000000004</c:v>
                </c:pt>
                <c:pt idx="6977">
                  <c:v>5.9160000000000004</c:v>
                </c:pt>
                <c:pt idx="6978">
                  <c:v>5.9167199999999998</c:v>
                </c:pt>
                <c:pt idx="6979">
                  <c:v>5.9180799999999998</c:v>
                </c:pt>
                <c:pt idx="6980">
                  <c:v>5.9191599999999998</c:v>
                </c:pt>
                <c:pt idx="6981">
                  <c:v>5.9199799999999998</c:v>
                </c:pt>
                <c:pt idx="6982">
                  <c:v>5.9208400000000001</c:v>
                </c:pt>
                <c:pt idx="6983">
                  <c:v>5.9222799999999998</c:v>
                </c:pt>
                <c:pt idx="6984">
                  <c:v>5.9234099999999996</c:v>
                </c:pt>
                <c:pt idx="6985">
                  <c:v>5.9243199999999998</c:v>
                </c:pt>
                <c:pt idx="6986">
                  <c:v>5.9249999999999998</c:v>
                </c:pt>
                <c:pt idx="6987">
                  <c:v>5.9257200000000001</c:v>
                </c:pt>
                <c:pt idx="6988">
                  <c:v>5.9271200000000004</c:v>
                </c:pt>
                <c:pt idx="6989">
                  <c:v>5.9281600000000001</c:v>
                </c:pt>
                <c:pt idx="6990">
                  <c:v>5.9290200000000004</c:v>
                </c:pt>
                <c:pt idx="6991">
                  <c:v>5.93065</c:v>
                </c:pt>
                <c:pt idx="6992">
                  <c:v>5.9319600000000001</c:v>
                </c:pt>
                <c:pt idx="6993">
                  <c:v>5.9329599999999996</c:v>
                </c:pt>
                <c:pt idx="6994">
                  <c:v>5.9337200000000001</c:v>
                </c:pt>
                <c:pt idx="6995">
                  <c:v>5.93431</c:v>
                </c:pt>
                <c:pt idx="6996">
                  <c:v>5.9356200000000001</c:v>
                </c:pt>
                <c:pt idx="6997">
                  <c:v>5.9367999999999999</c:v>
                </c:pt>
                <c:pt idx="6998">
                  <c:v>5.9377000000000004</c:v>
                </c:pt>
                <c:pt idx="6999">
                  <c:v>5.9384300000000003</c:v>
                </c:pt>
                <c:pt idx="7000">
                  <c:v>5.9389700000000003</c:v>
                </c:pt>
                <c:pt idx="7001">
                  <c:v>5.9404199999999996</c:v>
                </c:pt>
                <c:pt idx="7002">
                  <c:v>5.9415500000000003</c:v>
                </c:pt>
                <c:pt idx="7003">
                  <c:v>5.9424099999999997</c:v>
                </c:pt>
                <c:pt idx="7004">
                  <c:v>5.9430899999999998</c:v>
                </c:pt>
                <c:pt idx="7005">
                  <c:v>5.9438500000000003</c:v>
                </c:pt>
                <c:pt idx="7006">
                  <c:v>5.9452100000000003</c:v>
                </c:pt>
                <c:pt idx="7007">
                  <c:v>5.9462999999999999</c:v>
                </c:pt>
                <c:pt idx="7008">
                  <c:v>5.9475600000000002</c:v>
                </c:pt>
                <c:pt idx="7009">
                  <c:v>5.9490999999999996</c:v>
                </c:pt>
                <c:pt idx="7010">
                  <c:v>5.9503199999999996</c:v>
                </c:pt>
                <c:pt idx="7011">
                  <c:v>5.9512299999999998</c:v>
                </c:pt>
                <c:pt idx="7012">
                  <c:v>5.9521800000000002</c:v>
                </c:pt>
                <c:pt idx="7013">
                  <c:v>5.9537100000000001</c:v>
                </c:pt>
                <c:pt idx="7014">
                  <c:v>5.9548899999999998</c:v>
                </c:pt>
                <c:pt idx="7015">
                  <c:v>5.9558400000000002</c:v>
                </c:pt>
                <c:pt idx="7016">
                  <c:v>5.9565200000000003</c:v>
                </c:pt>
                <c:pt idx="7017">
                  <c:v>5.9579199999999997</c:v>
                </c:pt>
                <c:pt idx="7018">
                  <c:v>5.9591900000000004</c:v>
                </c:pt>
                <c:pt idx="7019">
                  <c:v>5.9601300000000004</c:v>
                </c:pt>
                <c:pt idx="7020">
                  <c:v>5.9608999999999996</c:v>
                </c:pt>
                <c:pt idx="7021">
                  <c:v>5.9614900000000004</c:v>
                </c:pt>
                <c:pt idx="7022">
                  <c:v>5.9629399999999997</c:v>
                </c:pt>
                <c:pt idx="7023">
                  <c:v>5.9641099999999998</c:v>
                </c:pt>
                <c:pt idx="7024">
                  <c:v>5.9649700000000001</c:v>
                </c:pt>
                <c:pt idx="7025">
                  <c:v>5.9656500000000001</c:v>
                </c:pt>
                <c:pt idx="7026">
                  <c:v>5.9661900000000001</c:v>
                </c:pt>
                <c:pt idx="7027">
                  <c:v>5.9672299999999998</c:v>
                </c:pt>
                <c:pt idx="7028">
                  <c:v>5.9684600000000003</c:v>
                </c:pt>
                <c:pt idx="7029">
                  <c:v>5.96936</c:v>
                </c:pt>
                <c:pt idx="7030">
                  <c:v>5.9700800000000003</c:v>
                </c:pt>
                <c:pt idx="7031">
                  <c:v>5.9710799999999997</c:v>
                </c:pt>
                <c:pt idx="7032">
                  <c:v>5.9724399999999997</c:v>
                </c:pt>
                <c:pt idx="7033">
                  <c:v>5.9734800000000003</c:v>
                </c:pt>
                <c:pt idx="7034">
                  <c:v>5.9742899999999999</c:v>
                </c:pt>
                <c:pt idx="7035">
                  <c:v>5.9759200000000003</c:v>
                </c:pt>
                <c:pt idx="7036">
                  <c:v>5.9771799999999997</c:v>
                </c:pt>
                <c:pt idx="7037">
                  <c:v>5.97818</c:v>
                </c:pt>
                <c:pt idx="7038">
                  <c:v>5.9789500000000002</c:v>
                </c:pt>
                <c:pt idx="7039">
                  <c:v>5.9795400000000001</c:v>
                </c:pt>
                <c:pt idx="7040">
                  <c:v>5.9799899999999999</c:v>
                </c:pt>
                <c:pt idx="7041">
                  <c:v>5.9813900000000002</c:v>
                </c:pt>
                <c:pt idx="7042">
                  <c:v>5.9824299999999999</c:v>
                </c:pt>
                <c:pt idx="7043">
                  <c:v>5.9832900000000002</c:v>
                </c:pt>
                <c:pt idx="7044">
                  <c:v>5.9839200000000003</c:v>
                </c:pt>
                <c:pt idx="7045">
                  <c:v>5.9848299999999997</c:v>
                </c:pt>
                <c:pt idx="7046">
                  <c:v>5.9861399999999998</c:v>
                </c:pt>
                <c:pt idx="7047">
                  <c:v>5.9871800000000004</c:v>
                </c:pt>
                <c:pt idx="7048">
                  <c:v>5.9879499999999997</c:v>
                </c:pt>
                <c:pt idx="7049">
                  <c:v>5.9885400000000004</c:v>
                </c:pt>
                <c:pt idx="7050">
                  <c:v>5.9890299999999996</c:v>
                </c:pt>
                <c:pt idx="7051">
                  <c:v>5.9903899999999997</c:v>
                </c:pt>
                <c:pt idx="7052">
                  <c:v>5.9914699999999996</c:v>
                </c:pt>
                <c:pt idx="7053">
                  <c:v>5.9922899999999997</c:v>
                </c:pt>
                <c:pt idx="7054">
                  <c:v>5.9929199999999998</c:v>
                </c:pt>
                <c:pt idx="7055">
                  <c:v>5.9942799999999998</c:v>
                </c:pt>
                <c:pt idx="7056">
                  <c:v>5.9954999999999998</c:v>
                </c:pt>
                <c:pt idx="7057">
                  <c:v>5.9964500000000003</c:v>
                </c:pt>
                <c:pt idx="7058">
                  <c:v>5.9971699999999997</c:v>
                </c:pt>
                <c:pt idx="7059">
                  <c:v>5.99857</c:v>
                </c:pt>
                <c:pt idx="7060">
                  <c:v>5.9998399999999998</c:v>
                </c:pt>
                <c:pt idx="7061">
                  <c:v>6.0008400000000002</c:v>
                </c:pt>
                <c:pt idx="7062">
                  <c:v>6.0015599999999996</c:v>
                </c:pt>
                <c:pt idx="7063">
                  <c:v>6.0028300000000003</c:v>
                </c:pt>
                <c:pt idx="7064">
                  <c:v>6.0041399999999996</c:v>
                </c:pt>
                <c:pt idx="7065">
                  <c:v>6.0051800000000002</c:v>
                </c:pt>
                <c:pt idx="7066">
                  <c:v>6.0059899999999997</c:v>
                </c:pt>
                <c:pt idx="7067">
                  <c:v>6.0076200000000002</c:v>
                </c:pt>
                <c:pt idx="7068">
                  <c:v>6.0088900000000001</c:v>
                </c:pt>
                <c:pt idx="7069">
                  <c:v>6.0098799999999999</c:v>
                </c:pt>
                <c:pt idx="7070">
                  <c:v>6.0116399999999999</c:v>
                </c:pt>
                <c:pt idx="7071">
                  <c:v>6.0130499999999998</c:v>
                </c:pt>
                <c:pt idx="7072">
                  <c:v>6.0140900000000004</c:v>
                </c:pt>
                <c:pt idx="7073">
                  <c:v>6.0149499999999998</c:v>
                </c:pt>
                <c:pt idx="7074">
                  <c:v>6.0155799999999999</c:v>
                </c:pt>
                <c:pt idx="7075">
                  <c:v>6.0160799999999997</c:v>
                </c:pt>
                <c:pt idx="7076">
                  <c:v>6.0164400000000002</c:v>
                </c:pt>
                <c:pt idx="7077">
                  <c:v>6.0175700000000001</c:v>
                </c:pt>
                <c:pt idx="7078">
                  <c:v>6.0186500000000001</c:v>
                </c:pt>
                <c:pt idx="7079">
                  <c:v>6.0194700000000001</c:v>
                </c:pt>
                <c:pt idx="7080">
                  <c:v>6.0203300000000004</c:v>
                </c:pt>
                <c:pt idx="7081">
                  <c:v>6.0217700000000001</c:v>
                </c:pt>
                <c:pt idx="7082">
                  <c:v>6.0228999999999999</c:v>
                </c:pt>
                <c:pt idx="7083">
                  <c:v>6.0238100000000001</c:v>
                </c:pt>
                <c:pt idx="7084">
                  <c:v>6.0251200000000003</c:v>
                </c:pt>
                <c:pt idx="7085">
                  <c:v>6.0265199999999997</c:v>
                </c:pt>
                <c:pt idx="7086">
                  <c:v>6.0276100000000001</c:v>
                </c:pt>
                <c:pt idx="7087">
                  <c:v>6.0284700000000004</c:v>
                </c:pt>
                <c:pt idx="7088">
                  <c:v>6.0290999999999997</c:v>
                </c:pt>
                <c:pt idx="7089">
                  <c:v>6.0296000000000003</c:v>
                </c:pt>
                <c:pt idx="7090">
                  <c:v>6.0309999999999997</c:v>
                </c:pt>
                <c:pt idx="7091">
                  <c:v>6.0320900000000002</c:v>
                </c:pt>
                <c:pt idx="7092">
                  <c:v>6.03294</c:v>
                </c:pt>
                <c:pt idx="7093">
                  <c:v>6.0342599999999997</c:v>
                </c:pt>
                <c:pt idx="7094">
                  <c:v>6.0356100000000001</c:v>
                </c:pt>
                <c:pt idx="7095">
                  <c:v>6.0366999999999997</c:v>
                </c:pt>
                <c:pt idx="7096">
                  <c:v>6.0375100000000002</c:v>
                </c:pt>
                <c:pt idx="7097">
                  <c:v>6.0384200000000003</c:v>
                </c:pt>
                <c:pt idx="7098">
                  <c:v>6.03986</c:v>
                </c:pt>
                <c:pt idx="7099">
                  <c:v>6.0409899999999999</c:v>
                </c:pt>
                <c:pt idx="7100">
                  <c:v>6.0419</c:v>
                </c:pt>
                <c:pt idx="7101">
                  <c:v>6.0433899999999996</c:v>
                </c:pt>
                <c:pt idx="7102">
                  <c:v>6.0447499999999996</c:v>
                </c:pt>
                <c:pt idx="7103">
                  <c:v>6.0457900000000002</c:v>
                </c:pt>
                <c:pt idx="7104">
                  <c:v>6.0465999999999998</c:v>
                </c:pt>
                <c:pt idx="7105">
                  <c:v>6.0472299999999999</c:v>
                </c:pt>
                <c:pt idx="7106">
                  <c:v>6.0485899999999999</c:v>
                </c:pt>
                <c:pt idx="7107">
                  <c:v>6.0497699999999996</c:v>
                </c:pt>
                <c:pt idx="7108">
                  <c:v>6.0507200000000001</c:v>
                </c:pt>
                <c:pt idx="7109">
                  <c:v>6.0514400000000004</c:v>
                </c:pt>
                <c:pt idx="7110">
                  <c:v>6.0520300000000002</c:v>
                </c:pt>
                <c:pt idx="7111">
                  <c:v>6.0532899999999996</c:v>
                </c:pt>
                <c:pt idx="7112">
                  <c:v>6.0544700000000002</c:v>
                </c:pt>
                <c:pt idx="7113">
                  <c:v>6.0553800000000004</c:v>
                </c:pt>
                <c:pt idx="7114">
                  <c:v>6.0560499999999999</c:v>
                </c:pt>
                <c:pt idx="7115">
                  <c:v>6.0566000000000004</c:v>
                </c:pt>
                <c:pt idx="7116">
                  <c:v>6.0576800000000004</c:v>
                </c:pt>
                <c:pt idx="7117">
                  <c:v>6.0588600000000001</c:v>
                </c:pt>
                <c:pt idx="7118">
                  <c:v>6.0598099999999997</c:v>
                </c:pt>
                <c:pt idx="7119">
                  <c:v>6.0607600000000001</c:v>
                </c:pt>
                <c:pt idx="7120">
                  <c:v>6.0622499999999997</c:v>
                </c:pt>
                <c:pt idx="7121">
                  <c:v>6.0634699999999997</c:v>
                </c:pt>
                <c:pt idx="7122">
                  <c:v>6.0643700000000003</c:v>
                </c:pt>
                <c:pt idx="7123">
                  <c:v>6.0650500000000003</c:v>
                </c:pt>
                <c:pt idx="7124">
                  <c:v>6.0662700000000003</c:v>
                </c:pt>
                <c:pt idx="7125">
                  <c:v>6.06759</c:v>
                </c:pt>
                <c:pt idx="7126">
                  <c:v>6.0685799999999999</c:v>
                </c:pt>
                <c:pt idx="7127">
                  <c:v>6.06935</c:v>
                </c:pt>
                <c:pt idx="7128">
                  <c:v>6.0699399999999999</c:v>
                </c:pt>
                <c:pt idx="7129">
                  <c:v>6.07125</c:v>
                </c:pt>
                <c:pt idx="7130">
                  <c:v>6.07247</c:v>
                </c:pt>
                <c:pt idx="7131">
                  <c:v>6.0733699999999997</c:v>
                </c:pt>
                <c:pt idx="7132">
                  <c:v>6.0740999999999996</c:v>
                </c:pt>
                <c:pt idx="7133">
                  <c:v>6.0750900000000003</c:v>
                </c:pt>
                <c:pt idx="7134">
                  <c:v>6.0764500000000004</c:v>
                </c:pt>
                <c:pt idx="7135">
                  <c:v>6.0774900000000001</c:v>
                </c:pt>
                <c:pt idx="7136">
                  <c:v>6.0782999999999996</c:v>
                </c:pt>
                <c:pt idx="7137">
                  <c:v>6.0789400000000002</c:v>
                </c:pt>
                <c:pt idx="7138">
                  <c:v>6.0793900000000001</c:v>
                </c:pt>
                <c:pt idx="7139">
                  <c:v>6.0804299999999998</c:v>
                </c:pt>
                <c:pt idx="7140">
                  <c:v>6.0815999999999999</c:v>
                </c:pt>
                <c:pt idx="7141">
                  <c:v>6.0825100000000001</c:v>
                </c:pt>
                <c:pt idx="7142">
                  <c:v>6.0831900000000001</c:v>
                </c:pt>
                <c:pt idx="7143">
                  <c:v>6.0843600000000002</c:v>
                </c:pt>
                <c:pt idx="7144">
                  <c:v>6.0856700000000004</c:v>
                </c:pt>
                <c:pt idx="7145">
                  <c:v>6.0866699999999998</c:v>
                </c:pt>
                <c:pt idx="7146">
                  <c:v>6.08744</c:v>
                </c:pt>
                <c:pt idx="7147">
                  <c:v>6.0888900000000001</c:v>
                </c:pt>
                <c:pt idx="7148">
                  <c:v>6.0902000000000003</c:v>
                </c:pt>
                <c:pt idx="7149">
                  <c:v>6.0911900000000001</c:v>
                </c:pt>
                <c:pt idx="7150">
                  <c:v>6.0919600000000003</c:v>
                </c:pt>
                <c:pt idx="7151">
                  <c:v>6.0925900000000004</c:v>
                </c:pt>
                <c:pt idx="7152">
                  <c:v>6.0938600000000003</c:v>
                </c:pt>
                <c:pt idx="7153">
                  <c:v>6.0950800000000003</c:v>
                </c:pt>
                <c:pt idx="7154">
                  <c:v>6.0959899999999996</c:v>
                </c:pt>
                <c:pt idx="7155">
                  <c:v>6.09734</c:v>
                </c:pt>
                <c:pt idx="7156">
                  <c:v>6.0987900000000002</c:v>
                </c:pt>
                <c:pt idx="7157">
                  <c:v>6.0998700000000001</c:v>
                </c:pt>
                <c:pt idx="7158">
                  <c:v>6.1007300000000004</c:v>
                </c:pt>
                <c:pt idx="7159">
                  <c:v>6.1014099999999996</c:v>
                </c:pt>
                <c:pt idx="7160">
                  <c:v>6.1021400000000003</c:v>
                </c:pt>
                <c:pt idx="7161">
                  <c:v>6.1035399999999997</c:v>
                </c:pt>
                <c:pt idx="7162">
                  <c:v>6.1045800000000003</c:v>
                </c:pt>
                <c:pt idx="7163">
                  <c:v>6.1053899999999999</c:v>
                </c:pt>
                <c:pt idx="7164">
                  <c:v>6.1068800000000003</c:v>
                </c:pt>
                <c:pt idx="7165">
                  <c:v>6.1082000000000001</c:v>
                </c:pt>
                <c:pt idx="7166">
                  <c:v>6.1091899999999999</c:v>
                </c:pt>
                <c:pt idx="7167">
                  <c:v>6.1100099999999999</c:v>
                </c:pt>
                <c:pt idx="7168">
                  <c:v>6.1106400000000001</c:v>
                </c:pt>
                <c:pt idx="7169">
                  <c:v>6.1119500000000002</c:v>
                </c:pt>
                <c:pt idx="7170">
                  <c:v>6.11313</c:v>
                </c:pt>
                <c:pt idx="7171">
                  <c:v>6.1140800000000004</c:v>
                </c:pt>
                <c:pt idx="7172">
                  <c:v>6.1147999999999998</c:v>
                </c:pt>
                <c:pt idx="7173">
                  <c:v>6.11557</c:v>
                </c:pt>
                <c:pt idx="7174">
                  <c:v>6.1169700000000002</c:v>
                </c:pt>
                <c:pt idx="7175">
                  <c:v>6.1180500000000002</c:v>
                </c:pt>
                <c:pt idx="7176">
                  <c:v>6.1189099999999996</c:v>
                </c:pt>
                <c:pt idx="7177">
                  <c:v>6.12</c:v>
                </c:pt>
                <c:pt idx="7178">
                  <c:v>6.1214000000000004</c:v>
                </c:pt>
                <c:pt idx="7179">
                  <c:v>6.1225300000000002</c:v>
                </c:pt>
                <c:pt idx="7180">
                  <c:v>6.1233500000000003</c:v>
                </c:pt>
                <c:pt idx="7181">
                  <c:v>6.1240199999999998</c:v>
                </c:pt>
                <c:pt idx="7182">
                  <c:v>6.1253799999999998</c:v>
                </c:pt>
                <c:pt idx="7183">
                  <c:v>6.1265999999999998</c:v>
                </c:pt>
                <c:pt idx="7184">
                  <c:v>6.1275500000000003</c:v>
                </c:pt>
                <c:pt idx="7185">
                  <c:v>6.1282800000000002</c:v>
                </c:pt>
                <c:pt idx="7186">
                  <c:v>6.1288600000000004</c:v>
                </c:pt>
                <c:pt idx="7187">
                  <c:v>6.1293199999999999</c:v>
                </c:pt>
                <c:pt idx="7188">
                  <c:v>6.1296299999999997</c:v>
                </c:pt>
                <c:pt idx="7189">
                  <c:v>6.1307600000000004</c:v>
                </c:pt>
                <c:pt idx="7190">
                  <c:v>6.1318000000000001</c:v>
                </c:pt>
                <c:pt idx="7191">
                  <c:v>6.1325700000000003</c:v>
                </c:pt>
                <c:pt idx="7192">
                  <c:v>6.1338400000000002</c:v>
                </c:pt>
                <c:pt idx="7193">
                  <c:v>6.1351899999999997</c:v>
                </c:pt>
                <c:pt idx="7194">
                  <c:v>6.1362800000000002</c:v>
                </c:pt>
                <c:pt idx="7195">
                  <c:v>6.1370899999999997</c:v>
                </c:pt>
                <c:pt idx="7196">
                  <c:v>6.1376799999999996</c:v>
                </c:pt>
                <c:pt idx="7197">
                  <c:v>6.1390399999999996</c:v>
                </c:pt>
                <c:pt idx="7198">
                  <c:v>6.1402099999999997</c:v>
                </c:pt>
                <c:pt idx="7199">
                  <c:v>6.1411600000000002</c:v>
                </c:pt>
                <c:pt idx="7200">
                  <c:v>6.1423399999999999</c:v>
                </c:pt>
                <c:pt idx="7201">
                  <c:v>6.1438300000000003</c:v>
                </c:pt>
                <c:pt idx="7202">
                  <c:v>6.1449600000000002</c:v>
                </c:pt>
                <c:pt idx="7203">
                  <c:v>6.1458700000000004</c:v>
                </c:pt>
                <c:pt idx="7204">
                  <c:v>6.1471799999999996</c:v>
                </c:pt>
                <c:pt idx="7205">
                  <c:v>6.1485799999999999</c:v>
                </c:pt>
                <c:pt idx="7206">
                  <c:v>6.1497099999999998</c:v>
                </c:pt>
                <c:pt idx="7207">
                  <c:v>6.1505299999999998</c:v>
                </c:pt>
                <c:pt idx="7208">
                  <c:v>6.1514300000000004</c:v>
                </c:pt>
                <c:pt idx="7209">
                  <c:v>6.1528799999999997</c:v>
                </c:pt>
                <c:pt idx="7210">
                  <c:v>6.1540499999999998</c:v>
                </c:pt>
                <c:pt idx="7211">
                  <c:v>6.1549100000000001</c:v>
                </c:pt>
                <c:pt idx="7212">
                  <c:v>6.1555900000000001</c:v>
                </c:pt>
                <c:pt idx="7213">
                  <c:v>6.1567699999999999</c:v>
                </c:pt>
                <c:pt idx="7214">
                  <c:v>6.15808</c:v>
                </c:pt>
                <c:pt idx="7215">
                  <c:v>6.1590699999999998</c:v>
                </c:pt>
                <c:pt idx="7216">
                  <c:v>6.15984</c:v>
                </c:pt>
                <c:pt idx="7217">
                  <c:v>6.1604299999999999</c:v>
                </c:pt>
                <c:pt idx="7218">
                  <c:v>6.1608799999999997</c:v>
                </c:pt>
                <c:pt idx="7219">
                  <c:v>6.1620999999999997</c:v>
                </c:pt>
                <c:pt idx="7220">
                  <c:v>6.1631900000000002</c:v>
                </c:pt>
                <c:pt idx="7221">
                  <c:v>6.1640499999999996</c:v>
                </c:pt>
                <c:pt idx="7222">
                  <c:v>6.1657200000000003</c:v>
                </c:pt>
                <c:pt idx="7223">
                  <c:v>6.1670299999999996</c:v>
                </c:pt>
                <c:pt idx="7224">
                  <c:v>6.1680700000000002</c:v>
                </c:pt>
                <c:pt idx="7225">
                  <c:v>6.1688400000000003</c:v>
                </c:pt>
                <c:pt idx="7226">
                  <c:v>6.1694300000000002</c:v>
                </c:pt>
                <c:pt idx="7227">
                  <c:v>6.1707400000000003</c:v>
                </c:pt>
                <c:pt idx="7228">
                  <c:v>6.1719600000000003</c:v>
                </c:pt>
                <c:pt idx="7229">
                  <c:v>6.1719600000000003</c:v>
                </c:pt>
                <c:pt idx="7230">
                  <c:v>6.1915399999999998</c:v>
                </c:pt>
                <c:pt idx="7231">
                  <c:v>6.2019399999999996</c:v>
                </c:pt>
                <c:pt idx="7232">
                  <c:v>6.2133399999999996</c:v>
                </c:pt>
                <c:pt idx="7233">
                  <c:v>6.2225200000000003</c:v>
                </c:pt>
                <c:pt idx="7234">
                  <c:v>6.2326100000000002</c:v>
                </c:pt>
                <c:pt idx="7235">
                  <c:v>6.2424600000000003</c:v>
                </c:pt>
                <c:pt idx="7236">
                  <c:v>6.2530000000000001</c:v>
                </c:pt>
                <c:pt idx="7237">
                  <c:v>6.2632199999999996</c:v>
                </c:pt>
                <c:pt idx="7238">
                  <c:v>6.2729400000000002</c:v>
                </c:pt>
                <c:pt idx="7239">
                  <c:v>6.2843900000000001</c:v>
                </c:pt>
                <c:pt idx="7240">
                  <c:v>6.29284</c:v>
                </c:pt>
                <c:pt idx="7241">
                  <c:v>6.3042400000000001</c:v>
                </c:pt>
                <c:pt idx="7242">
                  <c:v>6.3152699999999999</c:v>
                </c:pt>
                <c:pt idx="7243">
                  <c:v>6.3248600000000001</c:v>
                </c:pt>
                <c:pt idx="7244">
                  <c:v>6.3349900000000003</c:v>
                </c:pt>
                <c:pt idx="7245">
                  <c:v>6.3450300000000004</c:v>
                </c:pt>
                <c:pt idx="7246">
                  <c:v>6.3543900000000004</c:v>
                </c:pt>
                <c:pt idx="7247">
                  <c:v>6.3664199999999997</c:v>
                </c:pt>
                <c:pt idx="7248">
                  <c:v>6.3804400000000001</c:v>
                </c:pt>
                <c:pt idx="7249">
                  <c:v>6.3908399999999999</c:v>
                </c:pt>
                <c:pt idx="7250">
                  <c:v>6.4011100000000001</c:v>
                </c:pt>
                <c:pt idx="7251">
                  <c:v>6.4107900000000004</c:v>
                </c:pt>
                <c:pt idx="7252">
                  <c:v>6.4217300000000002</c:v>
                </c:pt>
                <c:pt idx="7253">
                  <c:v>6.4314499999999999</c:v>
                </c:pt>
                <c:pt idx="7254">
                  <c:v>6.44217</c:v>
                </c:pt>
                <c:pt idx="7255">
                  <c:v>6.4517600000000002</c:v>
                </c:pt>
                <c:pt idx="7256">
                  <c:v>6.4619799999999996</c:v>
                </c:pt>
                <c:pt idx="7257">
                  <c:v>6.4716100000000001</c:v>
                </c:pt>
                <c:pt idx="7258">
                  <c:v>6.4820099999999998</c:v>
                </c:pt>
                <c:pt idx="7259">
                  <c:v>6.49214</c:v>
                </c:pt>
                <c:pt idx="7260">
                  <c:v>6.5024100000000002</c:v>
                </c:pt>
                <c:pt idx="7261">
                  <c:v>6.5128500000000003</c:v>
                </c:pt>
                <c:pt idx="7262">
                  <c:v>6.5225799999999996</c:v>
                </c:pt>
                <c:pt idx="7263">
                  <c:v>6.5332100000000004</c:v>
                </c:pt>
                <c:pt idx="7264">
                  <c:v>6.5436500000000004</c:v>
                </c:pt>
                <c:pt idx="7265">
                  <c:v>6.5532399999999997</c:v>
                </c:pt>
                <c:pt idx="7266">
                  <c:v>6.5630499999999996</c:v>
                </c:pt>
                <c:pt idx="7267">
                  <c:v>6.5733600000000001</c:v>
                </c:pt>
                <c:pt idx="7268">
                  <c:v>6.58453</c:v>
                </c:pt>
                <c:pt idx="7269">
                  <c:v>6.5932199999999996</c:v>
                </c:pt>
                <c:pt idx="7270">
                  <c:v>6.6030300000000004</c:v>
                </c:pt>
                <c:pt idx="7271">
                  <c:v>6.6139299999999999</c:v>
                </c:pt>
                <c:pt idx="7272">
                  <c:v>6.6246</c:v>
                </c:pt>
                <c:pt idx="7273">
                  <c:v>6.6336000000000004</c:v>
                </c:pt>
                <c:pt idx="7274">
                  <c:v>6.64391</c:v>
                </c:pt>
                <c:pt idx="7275">
                  <c:v>6.6540400000000002</c:v>
                </c:pt>
                <c:pt idx="7276">
                  <c:v>6.6658499999999998</c:v>
                </c:pt>
                <c:pt idx="7277">
                  <c:v>6.6755199999999997</c:v>
                </c:pt>
                <c:pt idx="7278">
                  <c:v>6.6848400000000003</c:v>
                </c:pt>
                <c:pt idx="7279">
                  <c:v>6.6951000000000001</c:v>
                </c:pt>
                <c:pt idx="7280">
                  <c:v>6.70533</c:v>
                </c:pt>
                <c:pt idx="7281">
                  <c:v>6.7155899999999997</c:v>
                </c:pt>
                <c:pt idx="7282">
                  <c:v>6.7259500000000001</c:v>
                </c:pt>
                <c:pt idx="7283">
                  <c:v>6.7353100000000001</c:v>
                </c:pt>
                <c:pt idx="7284">
                  <c:v>6.7461599999999997</c:v>
                </c:pt>
                <c:pt idx="7285">
                  <c:v>6.7561999999999998</c:v>
                </c:pt>
                <c:pt idx="7286">
                  <c:v>6.76633</c:v>
                </c:pt>
                <c:pt idx="7287">
                  <c:v>6.7762399999999996</c:v>
                </c:pt>
                <c:pt idx="7288">
                  <c:v>6.7871300000000003</c:v>
                </c:pt>
                <c:pt idx="7289">
                  <c:v>6.7965</c:v>
                </c:pt>
                <c:pt idx="7290">
                  <c:v>6.80776</c:v>
                </c:pt>
                <c:pt idx="7291">
                  <c:v>6.8184300000000002</c:v>
                </c:pt>
                <c:pt idx="7292">
                  <c:v>6.8275199999999998</c:v>
                </c:pt>
                <c:pt idx="7293">
                  <c:v>6.8372000000000002</c:v>
                </c:pt>
                <c:pt idx="7294">
                  <c:v>6.8480499999999997</c:v>
                </c:pt>
                <c:pt idx="7295">
                  <c:v>6.8591800000000003</c:v>
                </c:pt>
                <c:pt idx="7296">
                  <c:v>6.8685799999999997</c:v>
                </c:pt>
                <c:pt idx="7297">
                  <c:v>6.8788900000000002</c:v>
                </c:pt>
                <c:pt idx="7298">
                  <c:v>6.8880299999999997</c:v>
                </c:pt>
                <c:pt idx="7299">
                  <c:v>6.8986999999999998</c:v>
                </c:pt>
                <c:pt idx="7300">
                  <c:v>6.9096399999999996</c:v>
                </c:pt>
                <c:pt idx="7301">
                  <c:v>6.9192799999999997</c:v>
                </c:pt>
                <c:pt idx="7302">
                  <c:v>6.92882</c:v>
                </c:pt>
                <c:pt idx="7303">
                  <c:v>6.9393599999999998</c:v>
                </c:pt>
                <c:pt idx="7304">
                  <c:v>6.9498899999999999</c:v>
                </c:pt>
                <c:pt idx="7305">
                  <c:v>6.9594399999999998</c:v>
                </c:pt>
                <c:pt idx="7306">
                  <c:v>6.9698799999999999</c:v>
                </c:pt>
                <c:pt idx="7307">
                  <c:v>6.9810999999999996</c:v>
                </c:pt>
                <c:pt idx="7308">
                  <c:v>6.9910899999999998</c:v>
                </c:pt>
                <c:pt idx="7309">
                  <c:v>7.0010899999999996</c:v>
                </c:pt>
                <c:pt idx="7310">
                  <c:v>7.0109399999999997</c:v>
                </c:pt>
                <c:pt idx="7311">
                  <c:v>7.0213900000000002</c:v>
                </c:pt>
                <c:pt idx="7312">
                  <c:v>7.03139</c:v>
                </c:pt>
                <c:pt idx="7313">
                  <c:v>7.0417899999999998</c:v>
                </c:pt>
                <c:pt idx="7314">
                  <c:v>7.0512800000000002</c:v>
                </c:pt>
                <c:pt idx="7315">
                  <c:v>7.0620000000000003</c:v>
                </c:pt>
                <c:pt idx="7316">
                  <c:v>7.0720900000000002</c:v>
                </c:pt>
                <c:pt idx="7317">
                  <c:v>7.0820400000000001</c:v>
                </c:pt>
                <c:pt idx="7318">
                  <c:v>7.09199</c:v>
                </c:pt>
                <c:pt idx="7319">
                  <c:v>7.10311</c:v>
                </c:pt>
                <c:pt idx="7320">
                  <c:v>7.1116999999999999</c:v>
                </c:pt>
                <c:pt idx="7321">
                  <c:v>7.1227799999999997</c:v>
                </c:pt>
                <c:pt idx="7322">
                  <c:v>7.1328199999999997</c:v>
                </c:pt>
                <c:pt idx="7323">
                  <c:v>7.1428200000000004</c:v>
                </c:pt>
                <c:pt idx="7324">
                  <c:v>7.1543900000000002</c:v>
                </c:pt>
                <c:pt idx="7325">
                  <c:v>7.16357</c:v>
                </c:pt>
                <c:pt idx="7326">
                  <c:v>7.1737000000000002</c:v>
                </c:pt>
                <c:pt idx="7327">
                  <c:v>7.1841100000000004</c:v>
                </c:pt>
                <c:pt idx="7328">
                  <c:v>7.1950500000000002</c:v>
                </c:pt>
                <c:pt idx="7329">
                  <c:v>7.2050000000000001</c:v>
                </c:pt>
                <c:pt idx="7330">
                  <c:v>7.2150800000000004</c:v>
                </c:pt>
                <c:pt idx="7331">
                  <c:v>7.2256200000000002</c:v>
                </c:pt>
                <c:pt idx="7332">
                  <c:v>7.2353899999999998</c:v>
                </c:pt>
                <c:pt idx="7333">
                  <c:v>7.2454299999999998</c:v>
                </c:pt>
                <c:pt idx="7334">
                  <c:v>7.2558699999999998</c:v>
                </c:pt>
                <c:pt idx="7335">
                  <c:v>7.2659599999999998</c:v>
                </c:pt>
                <c:pt idx="7336">
                  <c:v>7.2767200000000001</c:v>
                </c:pt>
                <c:pt idx="7337">
                  <c:v>7.2870299999999997</c:v>
                </c:pt>
                <c:pt idx="7338">
                  <c:v>7.2980700000000001</c:v>
                </c:pt>
                <c:pt idx="7339">
                  <c:v>7.3079299999999998</c:v>
                </c:pt>
                <c:pt idx="7340">
                  <c:v>7.3180100000000001</c:v>
                </c:pt>
                <c:pt idx="7341">
                  <c:v>7.3281400000000003</c:v>
                </c:pt>
                <c:pt idx="7342">
                  <c:v>7.3391799999999998</c:v>
                </c:pt>
                <c:pt idx="7343">
                  <c:v>7.3489000000000004</c:v>
                </c:pt>
                <c:pt idx="7344">
                  <c:v>7.3591600000000001</c:v>
                </c:pt>
                <c:pt idx="7345">
                  <c:v>7.3702399999999999</c:v>
                </c:pt>
                <c:pt idx="7346">
                  <c:v>7.38042</c:v>
                </c:pt>
                <c:pt idx="7347">
                  <c:v>7.3900499999999996</c:v>
                </c:pt>
                <c:pt idx="7348">
                  <c:v>7.4004500000000002</c:v>
                </c:pt>
                <c:pt idx="7349">
                  <c:v>7.4114399999999998</c:v>
                </c:pt>
                <c:pt idx="7350">
                  <c:v>7.4210799999999999</c:v>
                </c:pt>
                <c:pt idx="7351">
                  <c:v>7.4307999999999996</c:v>
                </c:pt>
                <c:pt idx="7352">
                  <c:v>7.44224</c:v>
                </c:pt>
                <c:pt idx="7353">
                  <c:v>7.4520099999999996</c:v>
                </c:pt>
                <c:pt idx="7354">
                  <c:v>7.4624100000000002</c:v>
                </c:pt>
                <c:pt idx="7355">
                  <c:v>7.4722200000000001</c:v>
                </c:pt>
                <c:pt idx="7356">
                  <c:v>7.4832599999999996</c:v>
                </c:pt>
                <c:pt idx="7357">
                  <c:v>7.4934799999999999</c:v>
                </c:pt>
                <c:pt idx="7358">
                  <c:v>7.5034700000000001</c:v>
                </c:pt>
                <c:pt idx="7359">
                  <c:v>7.51356</c:v>
                </c:pt>
                <c:pt idx="7360">
                  <c:v>7.5233299999999996</c:v>
                </c:pt>
                <c:pt idx="7361">
                  <c:v>7.53355</c:v>
                </c:pt>
                <c:pt idx="7362">
                  <c:v>7.5436800000000002</c:v>
                </c:pt>
                <c:pt idx="7363">
                  <c:v>7.5550300000000004</c:v>
                </c:pt>
                <c:pt idx="7364">
                  <c:v>7.5656100000000004</c:v>
                </c:pt>
                <c:pt idx="7365">
                  <c:v>7.5750200000000003</c:v>
                </c:pt>
                <c:pt idx="7366">
                  <c:v>7.5851899999999999</c:v>
                </c:pt>
                <c:pt idx="7367">
                  <c:v>7.5955899999999996</c:v>
                </c:pt>
                <c:pt idx="7368">
                  <c:v>7.6063999999999998</c:v>
                </c:pt>
                <c:pt idx="7369">
                  <c:v>7.6153599999999999</c:v>
                </c:pt>
                <c:pt idx="7370">
                  <c:v>7.62643</c:v>
                </c:pt>
                <c:pt idx="7371">
                  <c:v>7.6364299999999998</c:v>
                </c:pt>
                <c:pt idx="7372">
                  <c:v>7.6468800000000003</c:v>
                </c:pt>
                <c:pt idx="7373">
                  <c:v>7.6569599999999998</c:v>
                </c:pt>
                <c:pt idx="7374">
                  <c:v>7.6664099999999999</c:v>
                </c:pt>
                <c:pt idx="7375">
                  <c:v>7.6815600000000002</c:v>
                </c:pt>
                <c:pt idx="7376">
                  <c:v>7.6916900000000004</c:v>
                </c:pt>
                <c:pt idx="7377">
                  <c:v>7.7020499999999998</c:v>
                </c:pt>
                <c:pt idx="7378">
                  <c:v>7.7128100000000002</c:v>
                </c:pt>
                <c:pt idx="7379">
                  <c:v>7.7231199999999998</c:v>
                </c:pt>
                <c:pt idx="7380">
                  <c:v>7.7330300000000003</c:v>
                </c:pt>
                <c:pt idx="7381">
                  <c:v>7.7431999999999999</c:v>
                </c:pt>
                <c:pt idx="7382">
                  <c:v>7.7541900000000004</c:v>
                </c:pt>
                <c:pt idx="7383">
                  <c:v>7.7643700000000004</c:v>
                </c:pt>
                <c:pt idx="7384">
                  <c:v>7.77468</c:v>
                </c:pt>
                <c:pt idx="7385">
                  <c:v>7.7848499999999996</c:v>
                </c:pt>
                <c:pt idx="7386">
                  <c:v>7.7953000000000001</c:v>
                </c:pt>
                <c:pt idx="7387">
                  <c:v>7.8055199999999996</c:v>
                </c:pt>
                <c:pt idx="7388">
                  <c:v>7.8152900000000001</c:v>
                </c:pt>
                <c:pt idx="7389">
                  <c:v>7.8252800000000002</c:v>
                </c:pt>
                <c:pt idx="7390">
                  <c:v>7.8360900000000004</c:v>
                </c:pt>
                <c:pt idx="7391">
                  <c:v>7.8464499999999999</c:v>
                </c:pt>
                <c:pt idx="7392">
                  <c:v>7.8558500000000002</c:v>
                </c:pt>
                <c:pt idx="7393">
                  <c:v>7.86571</c:v>
                </c:pt>
                <c:pt idx="7394">
                  <c:v>7.8761999999999999</c:v>
                </c:pt>
                <c:pt idx="7395">
                  <c:v>7.8859700000000004</c:v>
                </c:pt>
                <c:pt idx="7396">
                  <c:v>7.8967299999999998</c:v>
                </c:pt>
                <c:pt idx="7397">
                  <c:v>7.9083600000000001</c:v>
                </c:pt>
                <c:pt idx="7398">
                  <c:v>7.91831</c:v>
                </c:pt>
                <c:pt idx="7399">
                  <c:v>7.9274399999999998</c:v>
                </c:pt>
                <c:pt idx="7400">
                  <c:v>7.9376199999999999</c:v>
                </c:pt>
                <c:pt idx="7401">
                  <c:v>7.9483800000000002</c:v>
                </c:pt>
                <c:pt idx="7402">
                  <c:v>7.9586899999999998</c:v>
                </c:pt>
                <c:pt idx="7403">
                  <c:v>7.9686899999999996</c:v>
                </c:pt>
                <c:pt idx="7404">
                  <c:v>7.9795800000000003</c:v>
                </c:pt>
                <c:pt idx="7405">
                  <c:v>7.9895300000000002</c:v>
                </c:pt>
                <c:pt idx="7406">
                  <c:v>7.9997999999999996</c:v>
                </c:pt>
                <c:pt idx="7407">
                  <c:v>8.0100200000000008</c:v>
                </c:pt>
                <c:pt idx="7408">
                  <c:v>8.0199700000000007</c:v>
                </c:pt>
                <c:pt idx="7409">
                  <c:v>8.0305099999999996</c:v>
                </c:pt>
                <c:pt idx="7410">
                  <c:v>8.0408200000000001</c:v>
                </c:pt>
                <c:pt idx="7411">
                  <c:v>8.0509000000000004</c:v>
                </c:pt>
                <c:pt idx="7412">
                  <c:v>8.0612100000000009</c:v>
                </c:pt>
                <c:pt idx="7413">
                  <c:v>8.0722900000000006</c:v>
                </c:pt>
                <c:pt idx="7414">
                  <c:v>8.0813400000000009</c:v>
                </c:pt>
                <c:pt idx="7415">
                  <c:v>8.0910100000000007</c:v>
                </c:pt>
                <c:pt idx="7416">
                  <c:v>8.1015499999999996</c:v>
                </c:pt>
                <c:pt idx="7417">
                  <c:v>8.1117699999999999</c:v>
                </c:pt>
                <c:pt idx="7418">
                  <c:v>8.1221700000000006</c:v>
                </c:pt>
                <c:pt idx="7419">
                  <c:v>8.1333900000000003</c:v>
                </c:pt>
                <c:pt idx="7420">
                  <c:v>8.1426599999999993</c:v>
                </c:pt>
                <c:pt idx="7421">
                  <c:v>8.1532</c:v>
                </c:pt>
                <c:pt idx="7422">
                  <c:v>8.1630599999999998</c:v>
                </c:pt>
                <c:pt idx="7423">
                  <c:v>8.1727799999999995</c:v>
                </c:pt>
                <c:pt idx="7424">
                  <c:v>8.18445</c:v>
                </c:pt>
                <c:pt idx="7425">
                  <c:v>8.19421</c:v>
                </c:pt>
                <c:pt idx="7426">
                  <c:v>8.2039399999999993</c:v>
                </c:pt>
                <c:pt idx="7427">
                  <c:v>8.2134300000000007</c:v>
                </c:pt>
                <c:pt idx="7428">
                  <c:v>8.2236499999999992</c:v>
                </c:pt>
                <c:pt idx="7429">
                  <c:v>8.2350499999999993</c:v>
                </c:pt>
                <c:pt idx="7430">
                  <c:v>8.2446800000000007</c:v>
                </c:pt>
                <c:pt idx="7431">
                  <c:v>8.2543199999999999</c:v>
                </c:pt>
                <c:pt idx="7432">
                  <c:v>8.2643599999999999</c:v>
                </c:pt>
                <c:pt idx="7433">
                  <c:v>8.2752499999999998</c:v>
                </c:pt>
                <c:pt idx="7434">
                  <c:v>8.2857000000000003</c:v>
                </c:pt>
                <c:pt idx="7435">
                  <c:v>8.2949300000000008</c:v>
                </c:pt>
                <c:pt idx="7436">
                  <c:v>8.3062799999999992</c:v>
                </c:pt>
                <c:pt idx="7437">
                  <c:v>8.3158700000000003</c:v>
                </c:pt>
                <c:pt idx="7438">
                  <c:v>8.3264499999999995</c:v>
                </c:pt>
                <c:pt idx="7439">
                  <c:v>8.3354900000000001</c:v>
                </c:pt>
                <c:pt idx="7440">
                  <c:v>8.3462099999999992</c:v>
                </c:pt>
                <c:pt idx="7441">
                  <c:v>8.3571500000000007</c:v>
                </c:pt>
                <c:pt idx="7442">
                  <c:v>8.3666999999999998</c:v>
                </c:pt>
                <c:pt idx="7443">
                  <c:v>8.3757900000000003</c:v>
                </c:pt>
                <c:pt idx="7444">
                  <c:v>8.3877699999999997</c:v>
                </c:pt>
                <c:pt idx="7445">
                  <c:v>8.3973999999999993</c:v>
                </c:pt>
                <c:pt idx="7446">
                  <c:v>8.4072200000000006</c:v>
                </c:pt>
                <c:pt idx="7447">
                  <c:v>8.4176199999999994</c:v>
                </c:pt>
                <c:pt idx="7448">
                  <c:v>8.4276599999999995</c:v>
                </c:pt>
                <c:pt idx="7449">
                  <c:v>8.4386500000000009</c:v>
                </c:pt>
                <c:pt idx="7450">
                  <c:v>8.4482300000000006</c:v>
                </c:pt>
                <c:pt idx="7451">
                  <c:v>8.4594500000000004</c:v>
                </c:pt>
                <c:pt idx="7452">
                  <c:v>8.4685799999999993</c:v>
                </c:pt>
                <c:pt idx="7453">
                  <c:v>8.47926</c:v>
                </c:pt>
                <c:pt idx="7454">
                  <c:v>8.4902499999999996</c:v>
                </c:pt>
                <c:pt idx="7455">
                  <c:v>8.4998799999999992</c:v>
                </c:pt>
                <c:pt idx="7456">
                  <c:v>8.5097799999999992</c:v>
                </c:pt>
                <c:pt idx="7457">
                  <c:v>8.5198699999999992</c:v>
                </c:pt>
                <c:pt idx="7458">
                  <c:v>8.5303100000000001</c:v>
                </c:pt>
                <c:pt idx="7459">
                  <c:v>8.5412099999999995</c:v>
                </c:pt>
                <c:pt idx="7460">
                  <c:v>8.5507600000000004</c:v>
                </c:pt>
                <c:pt idx="7461">
                  <c:v>8.5614699999999999</c:v>
                </c:pt>
                <c:pt idx="7462">
                  <c:v>8.5710599999999992</c:v>
                </c:pt>
                <c:pt idx="7463">
                  <c:v>8.5823699999999992</c:v>
                </c:pt>
                <c:pt idx="7464">
                  <c:v>8.5924499999999995</c:v>
                </c:pt>
                <c:pt idx="7465">
                  <c:v>8.6021300000000007</c:v>
                </c:pt>
                <c:pt idx="7466">
                  <c:v>8.6125299999999996</c:v>
                </c:pt>
                <c:pt idx="7467">
                  <c:v>8.6234699999999993</c:v>
                </c:pt>
                <c:pt idx="7468">
                  <c:v>8.6332900000000006</c:v>
                </c:pt>
                <c:pt idx="7469">
                  <c:v>8.6436399999999995</c:v>
                </c:pt>
                <c:pt idx="7470">
                  <c:v>8.6552199999999999</c:v>
                </c:pt>
                <c:pt idx="7471">
                  <c:v>8.66418</c:v>
                </c:pt>
                <c:pt idx="7472">
                  <c:v>8.6746200000000009</c:v>
                </c:pt>
                <c:pt idx="7473">
                  <c:v>8.6839399999999998</c:v>
                </c:pt>
                <c:pt idx="7474">
                  <c:v>8.6954700000000003</c:v>
                </c:pt>
                <c:pt idx="7475">
                  <c:v>8.7057400000000005</c:v>
                </c:pt>
                <c:pt idx="7476">
                  <c:v>8.7150099999999995</c:v>
                </c:pt>
                <c:pt idx="7477">
                  <c:v>8.7264900000000001</c:v>
                </c:pt>
                <c:pt idx="7478">
                  <c:v>8.7365300000000001</c:v>
                </c:pt>
                <c:pt idx="7479">
                  <c:v>8.7479700000000005</c:v>
                </c:pt>
                <c:pt idx="7480">
                  <c:v>8.75779</c:v>
                </c:pt>
                <c:pt idx="7481">
                  <c:v>8.7674199999999995</c:v>
                </c:pt>
                <c:pt idx="7482">
                  <c:v>8.7780000000000005</c:v>
                </c:pt>
                <c:pt idx="7483">
                  <c:v>8.7879100000000001</c:v>
                </c:pt>
                <c:pt idx="7484">
                  <c:v>8.7980400000000003</c:v>
                </c:pt>
                <c:pt idx="7485">
                  <c:v>8.8081700000000005</c:v>
                </c:pt>
                <c:pt idx="7486">
                  <c:v>8.8183900000000008</c:v>
                </c:pt>
                <c:pt idx="7487">
                  <c:v>8.8287899999999997</c:v>
                </c:pt>
                <c:pt idx="7488">
                  <c:v>8.8394600000000008</c:v>
                </c:pt>
                <c:pt idx="7489">
                  <c:v>8.8500899999999998</c:v>
                </c:pt>
                <c:pt idx="7490">
                  <c:v>8.8593600000000006</c:v>
                </c:pt>
                <c:pt idx="7491">
                  <c:v>8.8694900000000008</c:v>
                </c:pt>
                <c:pt idx="7492">
                  <c:v>8.8811099999999996</c:v>
                </c:pt>
                <c:pt idx="7493">
                  <c:v>8.8904300000000003</c:v>
                </c:pt>
                <c:pt idx="7494">
                  <c:v>8.9017300000000006</c:v>
                </c:pt>
                <c:pt idx="7495">
                  <c:v>8.9122299999999992</c:v>
                </c:pt>
                <c:pt idx="7496">
                  <c:v>8.9216300000000004</c:v>
                </c:pt>
                <c:pt idx="7497">
                  <c:v>8.9317600000000006</c:v>
                </c:pt>
                <c:pt idx="7498">
                  <c:v>8.9430700000000005</c:v>
                </c:pt>
                <c:pt idx="7499">
                  <c:v>8.9524699999999999</c:v>
                </c:pt>
                <c:pt idx="7500">
                  <c:v>8.9631900000000009</c:v>
                </c:pt>
                <c:pt idx="7501">
                  <c:v>8.9774399999999996</c:v>
                </c:pt>
                <c:pt idx="7502">
                  <c:v>8.9880200000000006</c:v>
                </c:pt>
                <c:pt idx="7503">
                  <c:v>8.9996899999999993</c:v>
                </c:pt>
                <c:pt idx="7504">
                  <c:v>9.0090500000000002</c:v>
                </c:pt>
                <c:pt idx="7505">
                  <c:v>9.0185899999999997</c:v>
                </c:pt>
                <c:pt idx="7506">
                  <c:v>9.0291300000000003</c:v>
                </c:pt>
                <c:pt idx="7507">
                  <c:v>9.0393000000000008</c:v>
                </c:pt>
                <c:pt idx="7508">
                  <c:v>9.0488</c:v>
                </c:pt>
                <c:pt idx="7509">
                  <c:v>9.0596099999999993</c:v>
                </c:pt>
                <c:pt idx="7510">
                  <c:v>9.0695099999999993</c:v>
                </c:pt>
                <c:pt idx="7511">
                  <c:v>9.0796899999999994</c:v>
                </c:pt>
                <c:pt idx="7512">
                  <c:v>9.0907199999999992</c:v>
                </c:pt>
                <c:pt idx="7513">
                  <c:v>9.1012599999999999</c:v>
                </c:pt>
                <c:pt idx="7514">
                  <c:v>9.1112500000000001</c:v>
                </c:pt>
                <c:pt idx="7515">
                  <c:v>9.12134</c:v>
                </c:pt>
                <c:pt idx="7516">
                  <c:v>9.1317400000000006</c:v>
                </c:pt>
                <c:pt idx="7517">
                  <c:v>9.1428200000000004</c:v>
                </c:pt>
                <c:pt idx="7518">
                  <c:v>9.1527700000000003</c:v>
                </c:pt>
                <c:pt idx="7519">
                  <c:v>9.1628100000000003</c:v>
                </c:pt>
                <c:pt idx="7520">
                  <c:v>9.1730300000000007</c:v>
                </c:pt>
                <c:pt idx="7521">
                  <c:v>9.18262</c:v>
                </c:pt>
                <c:pt idx="7522">
                  <c:v>9.1933799999999994</c:v>
                </c:pt>
                <c:pt idx="7523">
                  <c:v>9.2038700000000002</c:v>
                </c:pt>
                <c:pt idx="7524">
                  <c:v>9.2148599999999998</c:v>
                </c:pt>
                <c:pt idx="7525">
                  <c:v>9.2243999999999993</c:v>
                </c:pt>
                <c:pt idx="7526">
                  <c:v>9.2344399999999993</c:v>
                </c:pt>
                <c:pt idx="7527">
                  <c:v>9.2448899999999998</c:v>
                </c:pt>
                <c:pt idx="7528">
                  <c:v>9.2565100000000005</c:v>
                </c:pt>
                <c:pt idx="7529">
                  <c:v>9.2664100000000005</c:v>
                </c:pt>
                <c:pt idx="7530">
                  <c:v>9.2751000000000001</c:v>
                </c:pt>
                <c:pt idx="7531">
                  <c:v>9.28491</c:v>
                </c:pt>
                <c:pt idx="7532">
                  <c:v>9.2969399999999993</c:v>
                </c:pt>
                <c:pt idx="7533">
                  <c:v>9.3068000000000008</c:v>
                </c:pt>
                <c:pt idx="7534">
                  <c:v>9.3184199999999997</c:v>
                </c:pt>
                <c:pt idx="7535">
                  <c:v>9.3285099999999996</c:v>
                </c:pt>
                <c:pt idx="7536">
                  <c:v>9.3379100000000008</c:v>
                </c:pt>
                <c:pt idx="7537">
                  <c:v>9.3483999999999998</c:v>
                </c:pt>
                <c:pt idx="7538">
                  <c:v>9.3583999999999996</c:v>
                </c:pt>
                <c:pt idx="7539">
                  <c:v>9.3693000000000008</c:v>
                </c:pt>
                <c:pt idx="7540">
                  <c:v>9.3789800000000003</c:v>
                </c:pt>
                <c:pt idx="7541">
                  <c:v>9.3896899999999999</c:v>
                </c:pt>
                <c:pt idx="7542">
                  <c:v>9.4004100000000008</c:v>
                </c:pt>
                <c:pt idx="7543">
                  <c:v>9.4101300000000005</c:v>
                </c:pt>
                <c:pt idx="7544">
                  <c:v>9.4204000000000008</c:v>
                </c:pt>
                <c:pt idx="7545">
                  <c:v>9.4308899999999998</c:v>
                </c:pt>
                <c:pt idx="7546">
                  <c:v>9.44102</c:v>
                </c:pt>
                <c:pt idx="7547">
                  <c:v>9.4522399999999998</c:v>
                </c:pt>
                <c:pt idx="7548">
                  <c:v>9.4617299999999993</c:v>
                </c:pt>
                <c:pt idx="7549">
                  <c:v>9.4723199999999999</c:v>
                </c:pt>
                <c:pt idx="7550">
                  <c:v>9.4827200000000005</c:v>
                </c:pt>
                <c:pt idx="7551">
                  <c:v>9.4937100000000001</c:v>
                </c:pt>
                <c:pt idx="7552">
                  <c:v>9.5039300000000004</c:v>
                </c:pt>
                <c:pt idx="7553">
                  <c:v>9.5137900000000002</c:v>
                </c:pt>
                <c:pt idx="7554">
                  <c:v>9.5236000000000001</c:v>
                </c:pt>
                <c:pt idx="7555">
                  <c:v>9.5334599999999998</c:v>
                </c:pt>
                <c:pt idx="7556">
                  <c:v>9.5433599999999998</c:v>
                </c:pt>
                <c:pt idx="7557">
                  <c:v>9.5545799999999996</c:v>
                </c:pt>
                <c:pt idx="7558">
                  <c:v>9.5646599999999999</c:v>
                </c:pt>
                <c:pt idx="7559">
                  <c:v>9.5747900000000001</c:v>
                </c:pt>
                <c:pt idx="7560">
                  <c:v>9.5852799999999991</c:v>
                </c:pt>
                <c:pt idx="7561">
                  <c:v>9.5958199999999998</c:v>
                </c:pt>
                <c:pt idx="7562">
                  <c:v>9.6062200000000004</c:v>
                </c:pt>
                <c:pt idx="7563">
                  <c:v>9.6166199999999993</c:v>
                </c:pt>
                <c:pt idx="7564">
                  <c:v>9.6250400000000003</c:v>
                </c:pt>
                <c:pt idx="7565">
                  <c:v>9.6367499999999993</c:v>
                </c:pt>
                <c:pt idx="7566">
                  <c:v>9.6468299999999996</c:v>
                </c:pt>
                <c:pt idx="7567">
                  <c:v>9.6565600000000007</c:v>
                </c:pt>
                <c:pt idx="7568">
                  <c:v>9.6668199999999995</c:v>
                </c:pt>
                <c:pt idx="7569">
                  <c:v>9.6775900000000004</c:v>
                </c:pt>
                <c:pt idx="7570">
                  <c:v>9.6879899999999992</c:v>
                </c:pt>
                <c:pt idx="7571">
                  <c:v>9.6969399999999997</c:v>
                </c:pt>
                <c:pt idx="7572">
                  <c:v>9.7073400000000003</c:v>
                </c:pt>
                <c:pt idx="7573">
                  <c:v>9.7180599999999995</c:v>
                </c:pt>
                <c:pt idx="7574">
                  <c:v>9.7289999999999992</c:v>
                </c:pt>
                <c:pt idx="7575">
                  <c:v>9.7398100000000003</c:v>
                </c:pt>
                <c:pt idx="7576">
                  <c:v>9.7493099999999995</c:v>
                </c:pt>
                <c:pt idx="7577">
                  <c:v>9.75962</c:v>
                </c:pt>
                <c:pt idx="7578">
                  <c:v>9.7703799999999994</c:v>
                </c:pt>
                <c:pt idx="7579">
                  <c:v>9.7812400000000004</c:v>
                </c:pt>
                <c:pt idx="7580">
                  <c:v>9.79101</c:v>
                </c:pt>
                <c:pt idx="7581">
                  <c:v>9.8003199999999993</c:v>
                </c:pt>
                <c:pt idx="7582">
                  <c:v>9.8107699999999998</c:v>
                </c:pt>
                <c:pt idx="7583">
                  <c:v>9.8211200000000005</c:v>
                </c:pt>
                <c:pt idx="7584">
                  <c:v>9.8314400000000006</c:v>
                </c:pt>
                <c:pt idx="7585">
                  <c:v>9.8410700000000002</c:v>
                </c:pt>
                <c:pt idx="7586">
                  <c:v>9.8522400000000001</c:v>
                </c:pt>
                <c:pt idx="7587">
                  <c:v>9.8626400000000007</c:v>
                </c:pt>
                <c:pt idx="7588">
                  <c:v>9.8724100000000004</c:v>
                </c:pt>
                <c:pt idx="7589">
                  <c:v>9.8833500000000001</c:v>
                </c:pt>
                <c:pt idx="7590">
                  <c:v>9.8927999999999994</c:v>
                </c:pt>
                <c:pt idx="7591">
                  <c:v>9.9031099999999999</c:v>
                </c:pt>
                <c:pt idx="7592">
                  <c:v>9.9137900000000005</c:v>
                </c:pt>
                <c:pt idx="7593">
                  <c:v>9.9236900000000006</c:v>
                </c:pt>
                <c:pt idx="7594">
                  <c:v>9.9344999999999999</c:v>
                </c:pt>
                <c:pt idx="7595">
                  <c:v>9.9443099999999998</c:v>
                </c:pt>
                <c:pt idx="7596">
                  <c:v>9.9551200000000009</c:v>
                </c:pt>
                <c:pt idx="7597">
                  <c:v>9.9648900000000005</c:v>
                </c:pt>
                <c:pt idx="7598">
                  <c:v>9.9752500000000008</c:v>
                </c:pt>
                <c:pt idx="7599">
                  <c:v>9.9852900000000009</c:v>
                </c:pt>
                <c:pt idx="7600">
                  <c:v>9.9967699999999997</c:v>
                </c:pt>
                <c:pt idx="7601">
                  <c:v>10.007630000000001</c:v>
                </c:pt>
                <c:pt idx="7602">
                  <c:v>10.01703</c:v>
                </c:pt>
                <c:pt idx="7603">
                  <c:v>10.02666</c:v>
                </c:pt>
                <c:pt idx="7604">
                  <c:v>10.036659999999999</c:v>
                </c:pt>
                <c:pt idx="7605">
                  <c:v>10.04806</c:v>
                </c:pt>
                <c:pt idx="7606">
                  <c:v>10.058590000000001</c:v>
                </c:pt>
                <c:pt idx="7607">
                  <c:v>10.067460000000001</c:v>
                </c:pt>
                <c:pt idx="7608">
                  <c:v>10.07836</c:v>
                </c:pt>
                <c:pt idx="7609">
                  <c:v>10.088850000000001</c:v>
                </c:pt>
                <c:pt idx="7610">
                  <c:v>10.09925</c:v>
                </c:pt>
                <c:pt idx="7611">
                  <c:v>10.11051</c:v>
                </c:pt>
                <c:pt idx="7612">
                  <c:v>10.120050000000001</c:v>
                </c:pt>
                <c:pt idx="7613">
                  <c:v>10.13036</c:v>
                </c:pt>
                <c:pt idx="7614">
                  <c:v>10.139860000000001</c:v>
                </c:pt>
                <c:pt idx="7615">
                  <c:v>10.151300000000001</c:v>
                </c:pt>
                <c:pt idx="7616">
                  <c:v>10.161479999999999</c:v>
                </c:pt>
                <c:pt idx="7617">
                  <c:v>10.171419999999999</c:v>
                </c:pt>
                <c:pt idx="7618">
                  <c:v>10.18146</c:v>
                </c:pt>
                <c:pt idx="7619">
                  <c:v>10.19164</c:v>
                </c:pt>
                <c:pt idx="7620">
                  <c:v>10.20227</c:v>
                </c:pt>
                <c:pt idx="7621">
                  <c:v>10.21231</c:v>
                </c:pt>
                <c:pt idx="7622">
                  <c:v>10.22194</c:v>
                </c:pt>
                <c:pt idx="7623">
                  <c:v>10.233879999999999</c:v>
                </c:pt>
                <c:pt idx="7624">
                  <c:v>10.242380000000001</c:v>
                </c:pt>
                <c:pt idx="7625">
                  <c:v>10.25337</c:v>
                </c:pt>
                <c:pt idx="7626">
                  <c:v>10.263820000000001</c:v>
                </c:pt>
                <c:pt idx="7627">
                  <c:v>10.27417</c:v>
                </c:pt>
                <c:pt idx="7628">
                  <c:v>10.2881</c:v>
                </c:pt>
                <c:pt idx="7629">
                  <c:v>10.299049999999999</c:v>
                </c:pt>
                <c:pt idx="7630">
                  <c:v>10.310169999999999</c:v>
                </c:pt>
                <c:pt idx="7631">
                  <c:v>10.319940000000001</c:v>
                </c:pt>
                <c:pt idx="7632">
                  <c:v>10.32921</c:v>
                </c:pt>
                <c:pt idx="7633">
                  <c:v>10.33911</c:v>
                </c:pt>
                <c:pt idx="7634">
                  <c:v>10.35042</c:v>
                </c:pt>
                <c:pt idx="7635">
                  <c:v>10.360910000000001</c:v>
                </c:pt>
                <c:pt idx="7636">
                  <c:v>10.371309999999999</c:v>
                </c:pt>
                <c:pt idx="7637">
                  <c:v>10.38153</c:v>
                </c:pt>
                <c:pt idx="7638">
                  <c:v>10.39202</c:v>
                </c:pt>
                <c:pt idx="7639">
                  <c:v>10.40297</c:v>
                </c:pt>
                <c:pt idx="7640">
                  <c:v>10.413320000000001</c:v>
                </c:pt>
                <c:pt idx="7641">
                  <c:v>10.42323</c:v>
                </c:pt>
                <c:pt idx="7642">
                  <c:v>10.433540000000001</c:v>
                </c:pt>
                <c:pt idx="7643">
                  <c:v>10.44299</c:v>
                </c:pt>
                <c:pt idx="7644">
                  <c:v>10.45534</c:v>
                </c:pt>
                <c:pt idx="7645">
                  <c:v>10.46397</c:v>
                </c:pt>
                <c:pt idx="7646">
                  <c:v>10.47451</c:v>
                </c:pt>
                <c:pt idx="7647">
                  <c:v>10.48414</c:v>
                </c:pt>
                <c:pt idx="7648">
                  <c:v>10.494730000000001</c:v>
                </c:pt>
                <c:pt idx="7649">
                  <c:v>10.50563</c:v>
                </c:pt>
                <c:pt idx="7650">
                  <c:v>10.51512</c:v>
                </c:pt>
                <c:pt idx="7651">
                  <c:v>10.52561</c:v>
                </c:pt>
                <c:pt idx="7652">
                  <c:v>10.535880000000001</c:v>
                </c:pt>
                <c:pt idx="7653">
                  <c:v>10.546279999999999</c:v>
                </c:pt>
                <c:pt idx="7654">
                  <c:v>10.55646</c:v>
                </c:pt>
                <c:pt idx="7655">
                  <c:v>10.56794</c:v>
                </c:pt>
                <c:pt idx="7656">
                  <c:v>10.5783</c:v>
                </c:pt>
                <c:pt idx="7657">
                  <c:v>10.58775</c:v>
                </c:pt>
                <c:pt idx="7658">
                  <c:v>10.597160000000001</c:v>
                </c:pt>
                <c:pt idx="7659">
                  <c:v>10.608420000000001</c:v>
                </c:pt>
                <c:pt idx="7660">
                  <c:v>10.61896</c:v>
                </c:pt>
                <c:pt idx="7661">
                  <c:v>10.628629999999999</c:v>
                </c:pt>
                <c:pt idx="7662">
                  <c:v>10.640169999999999</c:v>
                </c:pt>
                <c:pt idx="7663">
                  <c:v>10.649749999999999</c:v>
                </c:pt>
                <c:pt idx="7664">
                  <c:v>10.66006</c:v>
                </c:pt>
                <c:pt idx="7665">
                  <c:v>10.669560000000001</c:v>
                </c:pt>
                <c:pt idx="7666">
                  <c:v>10.68059</c:v>
                </c:pt>
                <c:pt idx="7667">
                  <c:v>10.691129999999999</c:v>
                </c:pt>
                <c:pt idx="7668">
                  <c:v>10.702439999999999</c:v>
                </c:pt>
                <c:pt idx="7669">
                  <c:v>10.711080000000001</c:v>
                </c:pt>
                <c:pt idx="7670">
                  <c:v>10.722020000000001</c:v>
                </c:pt>
                <c:pt idx="7671">
                  <c:v>10.732100000000001</c:v>
                </c:pt>
                <c:pt idx="7672">
                  <c:v>10.74309</c:v>
                </c:pt>
                <c:pt idx="7673">
                  <c:v>10.75259</c:v>
                </c:pt>
                <c:pt idx="7674">
                  <c:v>10.763439999999999</c:v>
                </c:pt>
                <c:pt idx="7675">
                  <c:v>10.773210000000001</c:v>
                </c:pt>
                <c:pt idx="7676">
                  <c:v>10.783340000000001</c:v>
                </c:pt>
                <c:pt idx="7677">
                  <c:v>10.79429</c:v>
                </c:pt>
                <c:pt idx="7678">
                  <c:v>10.80491</c:v>
                </c:pt>
                <c:pt idx="7679">
                  <c:v>10.814819999999999</c:v>
                </c:pt>
                <c:pt idx="7680">
                  <c:v>10.82545</c:v>
                </c:pt>
                <c:pt idx="7681">
                  <c:v>10.83544</c:v>
                </c:pt>
                <c:pt idx="7682">
                  <c:v>10.84534</c:v>
                </c:pt>
                <c:pt idx="7683">
                  <c:v>10.857189999999999</c:v>
                </c:pt>
                <c:pt idx="7684">
                  <c:v>10.867139999999999</c:v>
                </c:pt>
                <c:pt idx="7685">
                  <c:v>10.875870000000001</c:v>
                </c:pt>
                <c:pt idx="7686">
                  <c:v>10.885680000000001</c:v>
                </c:pt>
                <c:pt idx="7687">
                  <c:v>10.897489999999999</c:v>
                </c:pt>
                <c:pt idx="7688">
                  <c:v>10.90789</c:v>
                </c:pt>
                <c:pt idx="7689">
                  <c:v>10.91747</c:v>
                </c:pt>
                <c:pt idx="7690">
                  <c:v>10.92783</c:v>
                </c:pt>
                <c:pt idx="7691">
                  <c:v>10.93918</c:v>
                </c:pt>
                <c:pt idx="7692">
                  <c:v>10.94881</c:v>
                </c:pt>
                <c:pt idx="7693">
                  <c:v>10.95926</c:v>
                </c:pt>
                <c:pt idx="7694">
                  <c:v>10.97025</c:v>
                </c:pt>
                <c:pt idx="7695">
                  <c:v>10.97988</c:v>
                </c:pt>
                <c:pt idx="7696">
                  <c:v>10.99037</c:v>
                </c:pt>
                <c:pt idx="7697">
                  <c:v>11.00154</c:v>
                </c:pt>
                <c:pt idx="7698">
                  <c:v>11.01163</c:v>
                </c:pt>
                <c:pt idx="7699">
                  <c:v>11.02153</c:v>
                </c:pt>
                <c:pt idx="7700">
                  <c:v>11.0318</c:v>
                </c:pt>
                <c:pt idx="7701">
                  <c:v>11.04279</c:v>
                </c:pt>
                <c:pt idx="7702">
                  <c:v>11.05292</c:v>
                </c:pt>
                <c:pt idx="7703">
                  <c:v>11.06251</c:v>
                </c:pt>
                <c:pt idx="7704">
                  <c:v>11.07291</c:v>
                </c:pt>
                <c:pt idx="7705">
                  <c:v>11.08408</c:v>
                </c:pt>
                <c:pt idx="7706">
                  <c:v>11.09366</c:v>
                </c:pt>
                <c:pt idx="7707">
                  <c:v>11.10366</c:v>
                </c:pt>
                <c:pt idx="7708">
                  <c:v>11.11411</c:v>
                </c:pt>
                <c:pt idx="7709">
                  <c:v>11.12482</c:v>
                </c:pt>
                <c:pt idx="7710">
                  <c:v>11.134410000000001</c:v>
                </c:pt>
                <c:pt idx="7711">
                  <c:v>11.144769999999999</c:v>
                </c:pt>
                <c:pt idx="7712">
                  <c:v>11.15521</c:v>
                </c:pt>
                <c:pt idx="7713">
                  <c:v>11.1662</c:v>
                </c:pt>
                <c:pt idx="7714">
                  <c:v>11.175470000000001</c:v>
                </c:pt>
                <c:pt idx="7715">
                  <c:v>11.18493</c:v>
                </c:pt>
                <c:pt idx="7716">
                  <c:v>11.195729999999999</c:v>
                </c:pt>
                <c:pt idx="7717">
                  <c:v>11.20645</c:v>
                </c:pt>
                <c:pt idx="7718">
                  <c:v>11.21627</c:v>
                </c:pt>
                <c:pt idx="7719">
                  <c:v>11.226850000000001</c:v>
                </c:pt>
                <c:pt idx="7720">
                  <c:v>11.23757</c:v>
                </c:pt>
                <c:pt idx="7721">
                  <c:v>11.24761</c:v>
                </c:pt>
                <c:pt idx="7722">
                  <c:v>11.2576</c:v>
                </c:pt>
                <c:pt idx="7723">
                  <c:v>11.268230000000001</c:v>
                </c:pt>
                <c:pt idx="7724">
                  <c:v>11.27849</c:v>
                </c:pt>
                <c:pt idx="7725">
                  <c:v>11.288220000000001</c:v>
                </c:pt>
                <c:pt idx="7726">
                  <c:v>11.299250000000001</c:v>
                </c:pt>
                <c:pt idx="7727">
                  <c:v>11.3087</c:v>
                </c:pt>
                <c:pt idx="7728">
                  <c:v>11.31879</c:v>
                </c:pt>
                <c:pt idx="7729">
                  <c:v>11.32896</c:v>
                </c:pt>
                <c:pt idx="7730">
                  <c:v>11.34108</c:v>
                </c:pt>
                <c:pt idx="7731">
                  <c:v>11.35004</c:v>
                </c:pt>
                <c:pt idx="7732">
                  <c:v>11.36084</c:v>
                </c:pt>
                <c:pt idx="7733">
                  <c:v>11.370609999999999</c:v>
                </c:pt>
                <c:pt idx="7734">
                  <c:v>11.381600000000001</c:v>
                </c:pt>
                <c:pt idx="7735">
                  <c:v>11.39137</c:v>
                </c:pt>
                <c:pt idx="7736">
                  <c:v>11.40141</c:v>
                </c:pt>
                <c:pt idx="7737">
                  <c:v>11.41127</c:v>
                </c:pt>
                <c:pt idx="7738">
                  <c:v>11.421849999999999</c:v>
                </c:pt>
                <c:pt idx="7739">
                  <c:v>11.43257</c:v>
                </c:pt>
                <c:pt idx="7740">
                  <c:v>11.44243</c:v>
                </c:pt>
                <c:pt idx="7741">
                  <c:v>11.45364</c:v>
                </c:pt>
                <c:pt idx="7742">
                  <c:v>11.462960000000001</c:v>
                </c:pt>
                <c:pt idx="7743">
                  <c:v>11.473129999999999</c:v>
                </c:pt>
                <c:pt idx="7744">
                  <c:v>11.48335</c:v>
                </c:pt>
                <c:pt idx="7745">
                  <c:v>11.49475</c:v>
                </c:pt>
                <c:pt idx="7746">
                  <c:v>11.504339999999999</c:v>
                </c:pt>
                <c:pt idx="7747">
                  <c:v>11.514329999999999</c:v>
                </c:pt>
                <c:pt idx="7748">
                  <c:v>11.52478</c:v>
                </c:pt>
                <c:pt idx="7749">
                  <c:v>11.53495</c:v>
                </c:pt>
                <c:pt idx="7750">
                  <c:v>11.545489999999999</c:v>
                </c:pt>
                <c:pt idx="7751">
                  <c:v>11.55616</c:v>
                </c:pt>
                <c:pt idx="7752">
                  <c:v>11.56729</c:v>
                </c:pt>
                <c:pt idx="7753">
                  <c:v>11.57765</c:v>
                </c:pt>
                <c:pt idx="7754">
                  <c:v>11.590809999999999</c:v>
                </c:pt>
                <c:pt idx="7755">
                  <c:v>11.60247</c:v>
                </c:pt>
                <c:pt idx="7756">
                  <c:v>11.61247</c:v>
                </c:pt>
                <c:pt idx="7757">
                  <c:v>11.623279999999999</c:v>
                </c:pt>
                <c:pt idx="7758">
                  <c:v>11.633039999999999</c:v>
                </c:pt>
                <c:pt idx="7759">
                  <c:v>11.644439999999999</c:v>
                </c:pt>
                <c:pt idx="7760">
                  <c:v>11.654529999999999</c:v>
                </c:pt>
                <c:pt idx="7761">
                  <c:v>11.66371</c:v>
                </c:pt>
                <c:pt idx="7762">
                  <c:v>11.674329999999999</c:v>
                </c:pt>
                <c:pt idx="7763">
                  <c:v>11.68469</c:v>
                </c:pt>
                <c:pt idx="7764">
                  <c:v>11.69509</c:v>
                </c:pt>
                <c:pt idx="7765">
                  <c:v>11.705220000000001</c:v>
                </c:pt>
                <c:pt idx="7766">
                  <c:v>11.715490000000001</c:v>
                </c:pt>
                <c:pt idx="7767">
                  <c:v>11.7262</c:v>
                </c:pt>
                <c:pt idx="7768">
                  <c:v>11.73597</c:v>
                </c:pt>
                <c:pt idx="7769">
                  <c:v>11.7461</c:v>
                </c:pt>
                <c:pt idx="7770">
                  <c:v>11.75691</c:v>
                </c:pt>
                <c:pt idx="7771">
                  <c:v>11.767580000000001</c:v>
                </c:pt>
                <c:pt idx="7772">
                  <c:v>11.777760000000001</c:v>
                </c:pt>
                <c:pt idx="7773">
                  <c:v>11.788019999999999</c:v>
                </c:pt>
                <c:pt idx="7774">
                  <c:v>11.7987</c:v>
                </c:pt>
                <c:pt idx="7775">
                  <c:v>11.80883</c:v>
                </c:pt>
                <c:pt idx="7776">
                  <c:v>11.81977</c:v>
                </c:pt>
                <c:pt idx="7777">
                  <c:v>11.828950000000001</c:v>
                </c:pt>
                <c:pt idx="7778">
                  <c:v>11.83935</c:v>
                </c:pt>
                <c:pt idx="7779">
                  <c:v>11.851470000000001</c:v>
                </c:pt>
                <c:pt idx="7780">
                  <c:v>11.860609999999999</c:v>
                </c:pt>
                <c:pt idx="7781">
                  <c:v>11.871370000000001</c:v>
                </c:pt>
                <c:pt idx="7782">
                  <c:v>11.880599999999999</c:v>
                </c:pt>
                <c:pt idx="7783">
                  <c:v>11.891859999999999</c:v>
                </c:pt>
                <c:pt idx="7784">
                  <c:v>11.902979999999999</c:v>
                </c:pt>
                <c:pt idx="7785">
                  <c:v>11.91239</c:v>
                </c:pt>
                <c:pt idx="7786">
                  <c:v>11.922879999999999</c:v>
                </c:pt>
                <c:pt idx="7787">
                  <c:v>11.933059999999999</c:v>
                </c:pt>
                <c:pt idx="7788">
                  <c:v>11.944000000000001</c:v>
                </c:pt>
                <c:pt idx="7789">
                  <c:v>11.953989999999999</c:v>
                </c:pt>
                <c:pt idx="7790">
                  <c:v>11.965350000000001</c:v>
                </c:pt>
                <c:pt idx="7791">
                  <c:v>11.975519999999999</c:v>
                </c:pt>
                <c:pt idx="7792">
                  <c:v>11.985110000000001</c:v>
                </c:pt>
                <c:pt idx="7793">
                  <c:v>11.99596</c:v>
                </c:pt>
                <c:pt idx="7794">
                  <c:v>12.006449999999999</c:v>
                </c:pt>
                <c:pt idx="7795">
                  <c:v>12.01713</c:v>
                </c:pt>
                <c:pt idx="7796">
                  <c:v>12.026400000000001</c:v>
                </c:pt>
                <c:pt idx="7797">
                  <c:v>12.03797</c:v>
                </c:pt>
                <c:pt idx="7798">
                  <c:v>12.047790000000001</c:v>
                </c:pt>
                <c:pt idx="7799">
                  <c:v>12.05756</c:v>
                </c:pt>
                <c:pt idx="7800">
                  <c:v>12.06809</c:v>
                </c:pt>
                <c:pt idx="7801">
                  <c:v>12.07917</c:v>
                </c:pt>
                <c:pt idx="7802">
                  <c:v>12.08867</c:v>
                </c:pt>
                <c:pt idx="7803">
                  <c:v>12.098940000000001</c:v>
                </c:pt>
                <c:pt idx="7804">
                  <c:v>12.10947</c:v>
                </c:pt>
                <c:pt idx="7805">
                  <c:v>12.120240000000001</c:v>
                </c:pt>
                <c:pt idx="7806">
                  <c:v>12.13059</c:v>
                </c:pt>
                <c:pt idx="7807">
                  <c:v>12.140499999999999</c:v>
                </c:pt>
                <c:pt idx="7808">
                  <c:v>12.15108</c:v>
                </c:pt>
                <c:pt idx="7809">
                  <c:v>12.161339999999999</c:v>
                </c:pt>
                <c:pt idx="7810">
                  <c:v>12.17116</c:v>
                </c:pt>
                <c:pt idx="7811">
                  <c:v>12.182779999999999</c:v>
                </c:pt>
                <c:pt idx="7812">
                  <c:v>12.192410000000001</c:v>
                </c:pt>
                <c:pt idx="7813">
                  <c:v>12.20195</c:v>
                </c:pt>
                <c:pt idx="7814">
                  <c:v>12.21245</c:v>
                </c:pt>
                <c:pt idx="7815">
                  <c:v>12.22339</c:v>
                </c:pt>
                <c:pt idx="7816">
                  <c:v>12.23343</c:v>
                </c:pt>
                <c:pt idx="7817">
                  <c:v>12.243880000000001</c:v>
                </c:pt>
                <c:pt idx="7818">
                  <c:v>12.254910000000001</c:v>
                </c:pt>
                <c:pt idx="7819">
                  <c:v>12.264810000000001</c:v>
                </c:pt>
                <c:pt idx="7820">
                  <c:v>12.274089999999999</c:v>
                </c:pt>
                <c:pt idx="7821">
                  <c:v>12.285119999999999</c:v>
                </c:pt>
                <c:pt idx="7822">
                  <c:v>12.295249999999999</c:v>
                </c:pt>
                <c:pt idx="7823">
                  <c:v>12.30556</c:v>
                </c:pt>
                <c:pt idx="7824">
                  <c:v>12.31723</c:v>
                </c:pt>
                <c:pt idx="7825">
                  <c:v>12.32727</c:v>
                </c:pt>
                <c:pt idx="7826">
                  <c:v>12.337440000000001</c:v>
                </c:pt>
                <c:pt idx="7827">
                  <c:v>12.347390000000001</c:v>
                </c:pt>
                <c:pt idx="7828">
                  <c:v>12.358919999999999</c:v>
                </c:pt>
                <c:pt idx="7829">
                  <c:v>12.368869999999999</c:v>
                </c:pt>
                <c:pt idx="7830">
                  <c:v>12.37833</c:v>
                </c:pt>
                <c:pt idx="7831">
                  <c:v>12.389089999999999</c:v>
                </c:pt>
                <c:pt idx="7832">
                  <c:v>12.3994</c:v>
                </c:pt>
                <c:pt idx="7833">
                  <c:v>12.409979999999999</c:v>
                </c:pt>
                <c:pt idx="7834">
                  <c:v>12.42029</c:v>
                </c:pt>
                <c:pt idx="7835">
                  <c:v>12.430870000000001</c:v>
                </c:pt>
                <c:pt idx="7836">
                  <c:v>12.44046</c:v>
                </c:pt>
                <c:pt idx="7837">
                  <c:v>12.45077</c:v>
                </c:pt>
                <c:pt idx="7838">
                  <c:v>12.4619</c:v>
                </c:pt>
                <c:pt idx="7839">
                  <c:v>12.471579999999999</c:v>
                </c:pt>
                <c:pt idx="7840">
                  <c:v>12.48211</c:v>
                </c:pt>
                <c:pt idx="7841">
                  <c:v>12.49202</c:v>
                </c:pt>
                <c:pt idx="7842">
                  <c:v>12.50215</c:v>
                </c:pt>
                <c:pt idx="7843">
                  <c:v>12.51323</c:v>
                </c:pt>
                <c:pt idx="7844">
                  <c:v>12.52295</c:v>
                </c:pt>
                <c:pt idx="7845">
                  <c:v>12.53416</c:v>
                </c:pt>
                <c:pt idx="7846">
                  <c:v>12.545059999999999</c:v>
                </c:pt>
                <c:pt idx="7847">
                  <c:v>12.554919999999999</c:v>
                </c:pt>
                <c:pt idx="7848">
                  <c:v>12.56596</c:v>
                </c:pt>
                <c:pt idx="7849">
                  <c:v>12.574780000000001</c:v>
                </c:pt>
                <c:pt idx="7850">
                  <c:v>12.58595</c:v>
                </c:pt>
                <c:pt idx="7851">
                  <c:v>12.59549</c:v>
                </c:pt>
                <c:pt idx="7852">
                  <c:v>12.60697</c:v>
                </c:pt>
                <c:pt idx="7853">
                  <c:v>12.617330000000001</c:v>
                </c:pt>
                <c:pt idx="7854">
                  <c:v>12.62696</c:v>
                </c:pt>
                <c:pt idx="7855">
                  <c:v>12.637729999999999</c:v>
                </c:pt>
                <c:pt idx="7856">
                  <c:v>12.64781</c:v>
                </c:pt>
                <c:pt idx="7857">
                  <c:v>12.65799</c:v>
                </c:pt>
                <c:pt idx="7858">
                  <c:v>12.66816</c:v>
                </c:pt>
                <c:pt idx="7859">
                  <c:v>12.6792</c:v>
                </c:pt>
                <c:pt idx="7860">
                  <c:v>12.68924</c:v>
                </c:pt>
                <c:pt idx="7861">
                  <c:v>12.69964</c:v>
                </c:pt>
                <c:pt idx="7862">
                  <c:v>12.709</c:v>
                </c:pt>
                <c:pt idx="7863">
                  <c:v>12.72049</c:v>
                </c:pt>
                <c:pt idx="7864">
                  <c:v>12.73048</c:v>
                </c:pt>
                <c:pt idx="7865">
                  <c:v>12.7402</c:v>
                </c:pt>
                <c:pt idx="7866">
                  <c:v>12.751010000000001</c:v>
                </c:pt>
                <c:pt idx="7867">
                  <c:v>12.760910000000001</c:v>
                </c:pt>
                <c:pt idx="7868">
                  <c:v>12.771000000000001</c:v>
                </c:pt>
                <c:pt idx="7869">
                  <c:v>12.780810000000001</c:v>
                </c:pt>
                <c:pt idx="7870">
                  <c:v>12.791029999999999</c:v>
                </c:pt>
                <c:pt idx="7871">
                  <c:v>12.802659999999999</c:v>
                </c:pt>
                <c:pt idx="7872">
                  <c:v>12.812469999999999</c:v>
                </c:pt>
                <c:pt idx="7873">
                  <c:v>12.82192</c:v>
                </c:pt>
                <c:pt idx="7874">
                  <c:v>12.833410000000001</c:v>
                </c:pt>
                <c:pt idx="7875">
                  <c:v>12.84408</c:v>
                </c:pt>
                <c:pt idx="7876">
                  <c:v>12.853579999999999</c:v>
                </c:pt>
                <c:pt idx="7877">
                  <c:v>12.863479999999999</c:v>
                </c:pt>
                <c:pt idx="7878">
                  <c:v>12.874700000000001</c:v>
                </c:pt>
                <c:pt idx="7879">
                  <c:v>12.883419999999999</c:v>
                </c:pt>
                <c:pt idx="7880">
                  <c:v>12.898529999999999</c:v>
                </c:pt>
                <c:pt idx="7881">
                  <c:v>12.909840000000001</c:v>
                </c:pt>
                <c:pt idx="7882">
                  <c:v>12.92033</c:v>
                </c:pt>
                <c:pt idx="7883">
                  <c:v>12.93046</c:v>
                </c:pt>
                <c:pt idx="7884">
                  <c:v>12.941269999999999</c:v>
                </c:pt>
                <c:pt idx="7885">
                  <c:v>12.950810000000001</c:v>
                </c:pt>
                <c:pt idx="7886">
                  <c:v>12.96125</c:v>
                </c:pt>
                <c:pt idx="7887">
                  <c:v>12.97138</c:v>
                </c:pt>
                <c:pt idx="7888">
                  <c:v>12.98183</c:v>
                </c:pt>
                <c:pt idx="7889">
                  <c:v>12.99119</c:v>
                </c:pt>
                <c:pt idx="7890">
                  <c:v>13.00196</c:v>
                </c:pt>
                <c:pt idx="7891">
                  <c:v>13.01168</c:v>
                </c:pt>
                <c:pt idx="7892">
                  <c:v>13.02262</c:v>
                </c:pt>
                <c:pt idx="7893">
                  <c:v>13.033110000000001</c:v>
                </c:pt>
                <c:pt idx="7894">
                  <c:v>13.04302</c:v>
                </c:pt>
                <c:pt idx="7895">
                  <c:v>13.05414</c:v>
                </c:pt>
                <c:pt idx="7896">
                  <c:v>13.064859999999999</c:v>
                </c:pt>
                <c:pt idx="7897">
                  <c:v>13.074540000000001</c:v>
                </c:pt>
                <c:pt idx="7898">
                  <c:v>13.084989999999999</c:v>
                </c:pt>
                <c:pt idx="7899">
                  <c:v>13.09516</c:v>
                </c:pt>
                <c:pt idx="7900">
                  <c:v>13.10561</c:v>
                </c:pt>
                <c:pt idx="7901">
                  <c:v>13.11678</c:v>
                </c:pt>
                <c:pt idx="7902">
                  <c:v>13.127179999999999</c:v>
                </c:pt>
                <c:pt idx="7903">
                  <c:v>13.13735</c:v>
                </c:pt>
                <c:pt idx="7904">
                  <c:v>13.14744</c:v>
                </c:pt>
                <c:pt idx="7905">
                  <c:v>13.157120000000001</c:v>
                </c:pt>
                <c:pt idx="7906">
                  <c:v>13.16892</c:v>
                </c:pt>
                <c:pt idx="7907">
                  <c:v>13.17891</c:v>
                </c:pt>
                <c:pt idx="7908">
                  <c:v>13.18891</c:v>
                </c:pt>
                <c:pt idx="7909">
                  <c:v>13.1999</c:v>
                </c:pt>
                <c:pt idx="7910">
                  <c:v>13.21016</c:v>
                </c:pt>
                <c:pt idx="7911">
                  <c:v>13.22052</c:v>
                </c:pt>
                <c:pt idx="7912">
                  <c:v>13.23142</c:v>
                </c:pt>
                <c:pt idx="7913">
                  <c:v>13.241099999999999</c:v>
                </c:pt>
                <c:pt idx="7914">
                  <c:v>13.25132</c:v>
                </c:pt>
                <c:pt idx="7915">
                  <c:v>13.262890000000001</c:v>
                </c:pt>
                <c:pt idx="7916">
                  <c:v>13.27257</c:v>
                </c:pt>
                <c:pt idx="7917">
                  <c:v>13.2827</c:v>
                </c:pt>
                <c:pt idx="7918">
                  <c:v>13.29378</c:v>
                </c:pt>
                <c:pt idx="7919">
                  <c:v>13.304500000000001</c:v>
                </c:pt>
                <c:pt idx="7920">
                  <c:v>13.31395</c:v>
                </c:pt>
                <c:pt idx="7921">
                  <c:v>13.324260000000001</c:v>
                </c:pt>
                <c:pt idx="7922">
                  <c:v>13.33498</c:v>
                </c:pt>
                <c:pt idx="7923">
                  <c:v>13.346109999999999</c:v>
                </c:pt>
                <c:pt idx="7924">
                  <c:v>13.355919999999999</c:v>
                </c:pt>
                <c:pt idx="7925">
                  <c:v>13.36713</c:v>
                </c:pt>
                <c:pt idx="7926">
                  <c:v>13.37735</c:v>
                </c:pt>
                <c:pt idx="7927">
                  <c:v>13.387169999999999</c:v>
                </c:pt>
                <c:pt idx="7928">
                  <c:v>13.39752</c:v>
                </c:pt>
                <c:pt idx="7929">
                  <c:v>13.40878</c:v>
                </c:pt>
                <c:pt idx="7930">
                  <c:v>13.418100000000001</c:v>
                </c:pt>
                <c:pt idx="7931">
                  <c:v>13.42923</c:v>
                </c:pt>
                <c:pt idx="7932">
                  <c:v>13.43999</c:v>
                </c:pt>
                <c:pt idx="7933">
                  <c:v>13.44971</c:v>
                </c:pt>
                <c:pt idx="7934">
                  <c:v>13.460290000000001</c:v>
                </c:pt>
                <c:pt idx="7935">
                  <c:v>13.47128</c:v>
                </c:pt>
                <c:pt idx="7936">
                  <c:v>13.481009999999999</c:v>
                </c:pt>
                <c:pt idx="7937">
                  <c:v>13.490679999999999</c:v>
                </c:pt>
                <c:pt idx="7938">
                  <c:v>13.50258</c:v>
                </c:pt>
                <c:pt idx="7939">
                  <c:v>13.51275</c:v>
                </c:pt>
                <c:pt idx="7940">
                  <c:v>13.523059999999999</c:v>
                </c:pt>
                <c:pt idx="7941">
                  <c:v>13.53256</c:v>
                </c:pt>
                <c:pt idx="7942">
                  <c:v>13.54387</c:v>
                </c:pt>
                <c:pt idx="7943">
                  <c:v>13.554</c:v>
                </c:pt>
                <c:pt idx="7944">
                  <c:v>13.56358</c:v>
                </c:pt>
                <c:pt idx="7945">
                  <c:v>13.574170000000001</c:v>
                </c:pt>
                <c:pt idx="7946">
                  <c:v>13.58461</c:v>
                </c:pt>
                <c:pt idx="7947">
                  <c:v>13.59529</c:v>
                </c:pt>
                <c:pt idx="7948">
                  <c:v>13.60501</c:v>
                </c:pt>
                <c:pt idx="7949">
                  <c:v>13.61659</c:v>
                </c:pt>
                <c:pt idx="7950">
                  <c:v>13.62635</c:v>
                </c:pt>
                <c:pt idx="7951">
                  <c:v>13.636480000000001</c:v>
                </c:pt>
                <c:pt idx="7952">
                  <c:v>13.646839999999999</c:v>
                </c:pt>
                <c:pt idx="7953">
                  <c:v>13.6572</c:v>
                </c:pt>
                <c:pt idx="7954">
                  <c:v>13.66728</c:v>
                </c:pt>
                <c:pt idx="7955">
                  <c:v>13.67859</c:v>
                </c:pt>
                <c:pt idx="7956">
                  <c:v>13.689310000000001</c:v>
                </c:pt>
                <c:pt idx="7957">
                  <c:v>13.69862</c:v>
                </c:pt>
                <c:pt idx="7958">
                  <c:v>13.71006</c:v>
                </c:pt>
                <c:pt idx="7959">
                  <c:v>13.7201</c:v>
                </c:pt>
                <c:pt idx="7960">
                  <c:v>13.73068</c:v>
                </c:pt>
                <c:pt idx="7961">
                  <c:v>13.740629999999999</c:v>
                </c:pt>
                <c:pt idx="7962">
                  <c:v>13.75099</c:v>
                </c:pt>
                <c:pt idx="7963">
                  <c:v>13.761659999999999</c:v>
                </c:pt>
                <c:pt idx="7964">
                  <c:v>13.771660000000001</c:v>
                </c:pt>
                <c:pt idx="7965">
                  <c:v>13.781879999999999</c:v>
                </c:pt>
                <c:pt idx="7966">
                  <c:v>13.793229999999999</c:v>
                </c:pt>
                <c:pt idx="7967">
                  <c:v>13.803000000000001</c:v>
                </c:pt>
                <c:pt idx="7968">
                  <c:v>13.81367</c:v>
                </c:pt>
                <c:pt idx="7969">
                  <c:v>13.824389999999999</c:v>
                </c:pt>
                <c:pt idx="7970">
                  <c:v>13.83384</c:v>
                </c:pt>
                <c:pt idx="7971">
                  <c:v>13.844099999999999</c:v>
                </c:pt>
                <c:pt idx="7972">
                  <c:v>13.85469</c:v>
                </c:pt>
                <c:pt idx="7973">
                  <c:v>13.86486</c:v>
                </c:pt>
                <c:pt idx="7974">
                  <c:v>13.8749</c:v>
                </c:pt>
                <c:pt idx="7975">
                  <c:v>13.88589</c:v>
                </c:pt>
                <c:pt idx="7976">
                  <c:v>13.89575</c:v>
                </c:pt>
                <c:pt idx="7977">
                  <c:v>13.906560000000001</c:v>
                </c:pt>
                <c:pt idx="7978">
                  <c:v>13.91624</c:v>
                </c:pt>
                <c:pt idx="7979">
                  <c:v>13.92637</c:v>
                </c:pt>
                <c:pt idx="7980">
                  <c:v>13.93708</c:v>
                </c:pt>
                <c:pt idx="7981">
                  <c:v>13.946759999999999</c:v>
                </c:pt>
                <c:pt idx="7982">
                  <c:v>13.95698</c:v>
                </c:pt>
                <c:pt idx="7983">
                  <c:v>13.9682</c:v>
                </c:pt>
                <c:pt idx="7984">
                  <c:v>13.9786</c:v>
                </c:pt>
                <c:pt idx="7985">
                  <c:v>13.988009999999999</c:v>
                </c:pt>
                <c:pt idx="7986">
                  <c:v>13.99836</c:v>
                </c:pt>
                <c:pt idx="7987">
                  <c:v>14.008900000000001</c:v>
                </c:pt>
                <c:pt idx="7988">
                  <c:v>14.018980000000001</c:v>
                </c:pt>
                <c:pt idx="7989">
                  <c:v>14.02929</c:v>
                </c:pt>
                <c:pt idx="7990">
                  <c:v>14.03866</c:v>
                </c:pt>
                <c:pt idx="7991">
                  <c:v>14.050050000000001</c:v>
                </c:pt>
                <c:pt idx="7992">
                  <c:v>14.060230000000001</c:v>
                </c:pt>
                <c:pt idx="7993">
                  <c:v>14.07095</c:v>
                </c:pt>
                <c:pt idx="7994">
                  <c:v>14.08198</c:v>
                </c:pt>
                <c:pt idx="7995">
                  <c:v>14.091659999999999</c:v>
                </c:pt>
                <c:pt idx="7996">
                  <c:v>14.101739999999999</c:v>
                </c:pt>
                <c:pt idx="7997">
                  <c:v>14.11219</c:v>
                </c:pt>
                <c:pt idx="7998">
                  <c:v>14.12322</c:v>
                </c:pt>
                <c:pt idx="7999">
                  <c:v>14.132770000000001</c:v>
                </c:pt>
                <c:pt idx="8000">
                  <c:v>14.143890000000001</c:v>
                </c:pt>
                <c:pt idx="8001">
                  <c:v>14.153790000000001</c:v>
                </c:pt>
                <c:pt idx="8002">
                  <c:v>14.163790000000001</c:v>
                </c:pt>
                <c:pt idx="8003">
                  <c:v>14.17414</c:v>
                </c:pt>
                <c:pt idx="8004">
                  <c:v>14.18477</c:v>
                </c:pt>
                <c:pt idx="8005">
                  <c:v>14.199109999999999</c:v>
                </c:pt>
                <c:pt idx="8006">
                  <c:v>14.20933</c:v>
                </c:pt>
                <c:pt idx="8007">
                  <c:v>14.219139999999999</c:v>
                </c:pt>
                <c:pt idx="8008">
                  <c:v>14.231490000000001</c:v>
                </c:pt>
                <c:pt idx="8009">
                  <c:v>14.24117</c:v>
                </c:pt>
                <c:pt idx="8010">
                  <c:v>14.25066</c:v>
                </c:pt>
                <c:pt idx="8011">
                  <c:v>14.26174</c:v>
                </c:pt>
                <c:pt idx="8012">
                  <c:v>14.27251</c:v>
                </c:pt>
                <c:pt idx="8013">
                  <c:v>14.281549999999999</c:v>
                </c:pt>
                <c:pt idx="8014">
                  <c:v>14.291230000000001</c:v>
                </c:pt>
                <c:pt idx="8015">
                  <c:v>14.301539999999999</c:v>
                </c:pt>
                <c:pt idx="8016">
                  <c:v>14.313700000000001</c:v>
                </c:pt>
                <c:pt idx="8017">
                  <c:v>14.322609999999999</c:v>
                </c:pt>
                <c:pt idx="8018">
                  <c:v>14.333740000000001</c:v>
                </c:pt>
                <c:pt idx="8019">
                  <c:v>14.34468</c:v>
                </c:pt>
                <c:pt idx="8020">
                  <c:v>14.35337</c:v>
                </c:pt>
                <c:pt idx="8021">
                  <c:v>14.363950000000001</c:v>
                </c:pt>
                <c:pt idx="8022">
                  <c:v>14.375389999999999</c:v>
                </c:pt>
                <c:pt idx="8023">
                  <c:v>14.384930000000001</c:v>
                </c:pt>
                <c:pt idx="8024">
                  <c:v>14.39551</c:v>
                </c:pt>
                <c:pt idx="8025">
                  <c:v>14.40605</c:v>
                </c:pt>
                <c:pt idx="8026">
                  <c:v>14.4169</c:v>
                </c:pt>
                <c:pt idx="8027">
                  <c:v>14.42708</c:v>
                </c:pt>
                <c:pt idx="8028">
                  <c:v>14.437390000000001</c:v>
                </c:pt>
                <c:pt idx="8029">
                  <c:v>14.44802</c:v>
                </c:pt>
                <c:pt idx="8030">
                  <c:v>14.457420000000001</c:v>
                </c:pt>
                <c:pt idx="8031">
                  <c:v>14.467689999999999</c:v>
                </c:pt>
                <c:pt idx="8032">
                  <c:v>14.478630000000001</c:v>
                </c:pt>
                <c:pt idx="8033">
                  <c:v>14.489129999999999</c:v>
                </c:pt>
                <c:pt idx="8034">
                  <c:v>14.499029999999999</c:v>
                </c:pt>
                <c:pt idx="8035">
                  <c:v>14.50934</c:v>
                </c:pt>
                <c:pt idx="8036">
                  <c:v>14.520009999999999</c:v>
                </c:pt>
                <c:pt idx="8037">
                  <c:v>14.53023</c:v>
                </c:pt>
                <c:pt idx="8038">
                  <c:v>14.54045</c:v>
                </c:pt>
                <c:pt idx="8039">
                  <c:v>14.55081</c:v>
                </c:pt>
                <c:pt idx="8040">
                  <c:v>14.561439999999999</c:v>
                </c:pt>
                <c:pt idx="8041">
                  <c:v>14.570930000000001</c:v>
                </c:pt>
                <c:pt idx="8042">
                  <c:v>14.581250000000001</c:v>
                </c:pt>
                <c:pt idx="8043">
                  <c:v>14.59233</c:v>
                </c:pt>
                <c:pt idx="8044">
                  <c:v>14.60291</c:v>
                </c:pt>
                <c:pt idx="8045">
                  <c:v>14.612399999999999</c:v>
                </c:pt>
                <c:pt idx="8046">
                  <c:v>14.623390000000001</c:v>
                </c:pt>
                <c:pt idx="8047">
                  <c:v>14.633979999999999</c:v>
                </c:pt>
                <c:pt idx="8048">
                  <c:v>14.64406</c:v>
                </c:pt>
                <c:pt idx="8049">
                  <c:v>14.65338</c:v>
                </c:pt>
                <c:pt idx="8050">
                  <c:v>14.66527</c:v>
                </c:pt>
                <c:pt idx="8051">
                  <c:v>14.67572</c:v>
                </c:pt>
                <c:pt idx="8052">
                  <c:v>14.68657</c:v>
                </c:pt>
                <c:pt idx="8053">
                  <c:v>14.696339999999999</c:v>
                </c:pt>
                <c:pt idx="8054">
                  <c:v>14.70651</c:v>
                </c:pt>
                <c:pt idx="8055">
                  <c:v>14.71655</c:v>
                </c:pt>
                <c:pt idx="8056">
                  <c:v>14.72772</c:v>
                </c:pt>
                <c:pt idx="8057">
                  <c:v>14.73822</c:v>
                </c:pt>
                <c:pt idx="8058">
                  <c:v>14.7483</c:v>
                </c:pt>
                <c:pt idx="8059">
                  <c:v>14.75807</c:v>
                </c:pt>
                <c:pt idx="8060">
                  <c:v>14.769830000000001</c:v>
                </c:pt>
                <c:pt idx="8061">
                  <c:v>14.77923</c:v>
                </c:pt>
                <c:pt idx="8062">
                  <c:v>14.78909</c:v>
                </c:pt>
                <c:pt idx="8063">
                  <c:v>14.799580000000001</c:v>
                </c:pt>
                <c:pt idx="8064">
                  <c:v>14.81066</c:v>
                </c:pt>
                <c:pt idx="8065">
                  <c:v>14.821160000000001</c:v>
                </c:pt>
                <c:pt idx="8066">
                  <c:v>14.831099999999999</c:v>
                </c:pt>
                <c:pt idx="8067">
                  <c:v>14.842230000000001</c:v>
                </c:pt>
                <c:pt idx="8068">
                  <c:v>14.852399999999999</c:v>
                </c:pt>
                <c:pt idx="8069">
                  <c:v>14.86308</c:v>
                </c:pt>
                <c:pt idx="8070">
                  <c:v>14.87407</c:v>
                </c:pt>
                <c:pt idx="8071">
                  <c:v>14.883609999999999</c:v>
                </c:pt>
                <c:pt idx="8072">
                  <c:v>14.894550000000001</c:v>
                </c:pt>
                <c:pt idx="8073">
                  <c:v>14.904590000000001</c:v>
                </c:pt>
                <c:pt idx="8074">
                  <c:v>14.91441</c:v>
                </c:pt>
                <c:pt idx="8075">
                  <c:v>14.925979999999999</c:v>
                </c:pt>
                <c:pt idx="8076">
                  <c:v>14.935980000000001</c:v>
                </c:pt>
                <c:pt idx="8077">
                  <c:v>14.94674</c:v>
                </c:pt>
                <c:pt idx="8078">
                  <c:v>14.95696</c:v>
                </c:pt>
                <c:pt idx="8079">
                  <c:v>14.96687</c:v>
                </c:pt>
                <c:pt idx="8080">
                  <c:v>14.977270000000001</c:v>
                </c:pt>
                <c:pt idx="8081">
                  <c:v>14.987579999999999</c:v>
                </c:pt>
                <c:pt idx="8082">
                  <c:v>14.998609999999999</c:v>
                </c:pt>
                <c:pt idx="8083">
                  <c:v>15.00956</c:v>
                </c:pt>
                <c:pt idx="8084">
                  <c:v>15.01914</c:v>
                </c:pt>
                <c:pt idx="8085">
                  <c:v>15.029859999999999</c:v>
                </c:pt>
                <c:pt idx="8086">
                  <c:v>15.039859999999999</c:v>
                </c:pt>
                <c:pt idx="8087">
                  <c:v>15.05044</c:v>
                </c:pt>
                <c:pt idx="8088">
                  <c:v>15.06161</c:v>
                </c:pt>
                <c:pt idx="8089">
                  <c:v>15.070830000000001</c:v>
                </c:pt>
                <c:pt idx="8090">
                  <c:v>15.08196</c:v>
                </c:pt>
                <c:pt idx="8091">
                  <c:v>15.09254</c:v>
                </c:pt>
                <c:pt idx="8092">
                  <c:v>15.102309999999999</c:v>
                </c:pt>
                <c:pt idx="8093">
                  <c:v>15.11289</c:v>
                </c:pt>
                <c:pt idx="8094">
                  <c:v>15.1227</c:v>
                </c:pt>
                <c:pt idx="8095">
                  <c:v>15.133649999999999</c:v>
                </c:pt>
                <c:pt idx="8096">
                  <c:v>15.14423</c:v>
                </c:pt>
                <c:pt idx="8097">
                  <c:v>15.154450000000001</c:v>
                </c:pt>
                <c:pt idx="8098">
                  <c:v>15.164580000000001</c:v>
                </c:pt>
                <c:pt idx="8099">
                  <c:v>15.17562</c:v>
                </c:pt>
                <c:pt idx="8100">
                  <c:v>15.186059999999999</c:v>
                </c:pt>
                <c:pt idx="8101">
                  <c:v>15.195790000000001</c:v>
                </c:pt>
                <c:pt idx="8102">
                  <c:v>15.20519</c:v>
                </c:pt>
                <c:pt idx="8103">
                  <c:v>15.21776</c:v>
                </c:pt>
                <c:pt idx="8104">
                  <c:v>15.227220000000001</c:v>
                </c:pt>
                <c:pt idx="8105">
                  <c:v>15.23685</c:v>
                </c:pt>
                <c:pt idx="8106">
                  <c:v>15.24874</c:v>
                </c:pt>
                <c:pt idx="8107">
                  <c:v>15.258470000000001</c:v>
                </c:pt>
                <c:pt idx="8108">
                  <c:v>15.26792</c:v>
                </c:pt>
                <c:pt idx="8109">
                  <c:v>15.27913</c:v>
                </c:pt>
                <c:pt idx="8110">
                  <c:v>15.29003</c:v>
                </c:pt>
                <c:pt idx="8111">
                  <c:v>15.30003</c:v>
                </c:pt>
                <c:pt idx="8112">
                  <c:v>15.31034</c:v>
                </c:pt>
                <c:pt idx="8113">
                  <c:v>15.3216</c:v>
                </c:pt>
                <c:pt idx="8114">
                  <c:v>15.33118</c:v>
                </c:pt>
                <c:pt idx="8115">
                  <c:v>15.34226</c:v>
                </c:pt>
                <c:pt idx="8116">
                  <c:v>15.352349999999999</c:v>
                </c:pt>
                <c:pt idx="8117">
                  <c:v>15.36275</c:v>
                </c:pt>
                <c:pt idx="8118">
                  <c:v>15.37401</c:v>
                </c:pt>
                <c:pt idx="8119">
                  <c:v>15.384729999999999</c:v>
                </c:pt>
                <c:pt idx="8120">
                  <c:v>15.393370000000001</c:v>
                </c:pt>
                <c:pt idx="8121">
                  <c:v>15.4049</c:v>
                </c:pt>
                <c:pt idx="8122">
                  <c:v>15.41512</c:v>
                </c:pt>
                <c:pt idx="8123">
                  <c:v>15.42498</c:v>
                </c:pt>
                <c:pt idx="8124">
                  <c:v>15.435650000000001</c:v>
                </c:pt>
                <c:pt idx="8125">
                  <c:v>15.445600000000001</c:v>
                </c:pt>
                <c:pt idx="8126">
                  <c:v>15.455640000000001</c:v>
                </c:pt>
                <c:pt idx="8127">
                  <c:v>15.465859999999999</c:v>
                </c:pt>
                <c:pt idx="8128">
                  <c:v>15.47626</c:v>
                </c:pt>
                <c:pt idx="8129">
                  <c:v>15.48748</c:v>
                </c:pt>
                <c:pt idx="8130">
                  <c:v>15.49996</c:v>
                </c:pt>
                <c:pt idx="8131">
                  <c:v>15.512079999999999</c:v>
                </c:pt>
                <c:pt idx="8132">
                  <c:v>15.522030000000001</c:v>
                </c:pt>
                <c:pt idx="8133">
                  <c:v>15.53369</c:v>
                </c:pt>
                <c:pt idx="8134">
                  <c:v>15.54355</c:v>
                </c:pt>
                <c:pt idx="8135">
                  <c:v>15.553280000000001</c:v>
                </c:pt>
                <c:pt idx="8136">
                  <c:v>15.56381</c:v>
                </c:pt>
                <c:pt idx="8137">
                  <c:v>15.575390000000001</c:v>
                </c:pt>
                <c:pt idx="8138">
                  <c:v>15.5848</c:v>
                </c:pt>
                <c:pt idx="8139">
                  <c:v>15.595560000000001</c:v>
                </c:pt>
                <c:pt idx="8140">
                  <c:v>15.60596</c:v>
                </c:pt>
                <c:pt idx="8141">
                  <c:v>15.616949999999999</c:v>
                </c:pt>
                <c:pt idx="8142">
                  <c:v>15.626760000000001</c:v>
                </c:pt>
                <c:pt idx="8143">
                  <c:v>15.63775</c:v>
                </c:pt>
                <c:pt idx="8144">
                  <c:v>15.648339999999999</c:v>
                </c:pt>
                <c:pt idx="8145">
                  <c:v>15.65856</c:v>
                </c:pt>
                <c:pt idx="8146">
                  <c:v>15.6686</c:v>
                </c:pt>
                <c:pt idx="8147">
                  <c:v>15.67841</c:v>
                </c:pt>
                <c:pt idx="8148">
                  <c:v>15.68881</c:v>
                </c:pt>
                <c:pt idx="8149">
                  <c:v>15.699759999999999</c:v>
                </c:pt>
                <c:pt idx="8150">
                  <c:v>15.710290000000001</c:v>
                </c:pt>
                <c:pt idx="8151">
                  <c:v>15.719469999999999</c:v>
                </c:pt>
                <c:pt idx="8152">
                  <c:v>15.73033</c:v>
                </c:pt>
                <c:pt idx="8153">
                  <c:v>15.74109</c:v>
                </c:pt>
                <c:pt idx="8154">
                  <c:v>15.75095</c:v>
                </c:pt>
                <c:pt idx="8155">
                  <c:v>15.761850000000001</c:v>
                </c:pt>
                <c:pt idx="8156">
                  <c:v>15.77139</c:v>
                </c:pt>
                <c:pt idx="8157">
                  <c:v>15.781750000000001</c:v>
                </c:pt>
                <c:pt idx="8158">
                  <c:v>15.79233</c:v>
                </c:pt>
                <c:pt idx="8159">
                  <c:v>15.80259</c:v>
                </c:pt>
                <c:pt idx="8160">
                  <c:v>15.8134</c:v>
                </c:pt>
                <c:pt idx="8161">
                  <c:v>15.823309999999999</c:v>
                </c:pt>
                <c:pt idx="8162">
                  <c:v>15.8338</c:v>
                </c:pt>
                <c:pt idx="8163">
                  <c:v>15.844329999999999</c:v>
                </c:pt>
                <c:pt idx="8164">
                  <c:v>15.854240000000001</c:v>
                </c:pt>
                <c:pt idx="8165">
                  <c:v>15.864319999999999</c:v>
                </c:pt>
                <c:pt idx="8166">
                  <c:v>15.87468</c:v>
                </c:pt>
                <c:pt idx="8167">
                  <c:v>15.88485</c:v>
                </c:pt>
                <c:pt idx="8168">
                  <c:v>15.89589</c:v>
                </c:pt>
                <c:pt idx="8169">
                  <c:v>15.905480000000001</c:v>
                </c:pt>
                <c:pt idx="8170">
                  <c:v>15.915290000000001</c:v>
                </c:pt>
                <c:pt idx="8171">
                  <c:v>15.92732</c:v>
                </c:pt>
                <c:pt idx="8172">
                  <c:v>15.93722</c:v>
                </c:pt>
                <c:pt idx="8173">
                  <c:v>15.947710000000001</c:v>
                </c:pt>
                <c:pt idx="8174">
                  <c:v>15.95721</c:v>
                </c:pt>
                <c:pt idx="8175">
                  <c:v>15.967840000000001</c:v>
                </c:pt>
                <c:pt idx="8176">
                  <c:v>15.9777</c:v>
                </c:pt>
                <c:pt idx="8177">
                  <c:v>15.989179999999999</c:v>
                </c:pt>
                <c:pt idx="8178">
                  <c:v>15.999129999999999</c:v>
                </c:pt>
                <c:pt idx="8179">
                  <c:v>16.009350000000001</c:v>
                </c:pt>
                <c:pt idx="8180">
                  <c:v>16.01989</c:v>
                </c:pt>
                <c:pt idx="8181">
                  <c:v>16.030159999999999</c:v>
                </c:pt>
                <c:pt idx="8182">
                  <c:v>16.040559999999999</c:v>
                </c:pt>
                <c:pt idx="8183">
                  <c:v>16.050550000000001</c:v>
                </c:pt>
                <c:pt idx="8184">
                  <c:v>16.060279999999999</c:v>
                </c:pt>
                <c:pt idx="8185">
                  <c:v>16.071359999999999</c:v>
                </c:pt>
                <c:pt idx="8186">
                  <c:v>16.081849999999999</c:v>
                </c:pt>
                <c:pt idx="8187">
                  <c:v>16.091840000000001</c:v>
                </c:pt>
                <c:pt idx="8188">
                  <c:v>16.10369</c:v>
                </c:pt>
                <c:pt idx="8189">
                  <c:v>16.112549999999999</c:v>
                </c:pt>
                <c:pt idx="8190">
                  <c:v>16.122859999999999</c:v>
                </c:pt>
                <c:pt idx="8191">
                  <c:v>16.134260000000001</c:v>
                </c:pt>
                <c:pt idx="8192">
                  <c:v>16.143979999999999</c:v>
                </c:pt>
                <c:pt idx="8193">
                  <c:v>16.15448</c:v>
                </c:pt>
                <c:pt idx="8194">
                  <c:v>16.165420000000001</c:v>
                </c:pt>
                <c:pt idx="8195">
                  <c:v>16.17578</c:v>
                </c:pt>
                <c:pt idx="8196">
                  <c:v>16.18695</c:v>
                </c:pt>
                <c:pt idx="8197">
                  <c:v>16.19576</c:v>
                </c:pt>
                <c:pt idx="8198">
                  <c:v>16.206389999999999</c:v>
                </c:pt>
                <c:pt idx="8199">
                  <c:v>16.21679</c:v>
                </c:pt>
                <c:pt idx="8200">
                  <c:v>16.226379999999999</c:v>
                </c:pt>
                <c:pt idx="8201">
                  <c:v>16.237870000000001</c:v>
                </c:pt>
                <c:pt idx="8202">
                  <c:v>16.248000000000001</c:v>
                </c:pt>
                <c:pt idx="8203">
                  <c:v>16.257490000000001</c:v>
                </c:pt>
                <c:pt idx="8204">
                  <c:v>16.269390000000001</c:v>
                </c:pt>
                <c:pt idx="8205">
                  <c:v>16.278659999999999</c:v>
                </c:pt>
                <c:pt idx="8206">
                  <c:v>16.289200000000001</c:v>
                </c:pt>
                <c:pt idx="8207">
                  <c:v>16.29946</c:v>
                </c:pt>
                <c:pt idx="8208">
                  <c:v>16.30986</c:v>
                </c:pt>
                <c:pt idx="8209">
                  <c:v>16.32058</c:v>
                </c:pt>
                <c:pt idx="8210">
                  <c:v>16.3308</c:v>
                </c:pt>
                <c:pt idx="8211">
                  <c:v>16.340209999999999</c:v>
                </c:pt>
                <c:pt idx="8212">
                  <c:v>16.351109999999998</c:v>
                </c:pt>
                <c:pt idx="8213">
                  <c:v>16.36178</c:v>
                </c:pt>
                <c:pt idx="8214">
                  <c:v>16.371549999999999</c:v>
                </c:pt>
                <c:pt idx="8215">
                  <c:v>16.382940000000001</c:v>
                </c:pt>
                <c:pt idx="8216">
                  <c:v>16.392980000000001</c:v>
                </c:pt>
                <c:pt idx="8217">
                  <c:v>16.403700000000001</c:v>
                </c:pt>
                <c:pt idx="8218">
                  <c:v>16.414470000000001</c:v>
                </c:pt>
                <c:pt idx="8219">
                  <c:v>16.424869999999999</c:v>
                </c:pt>
                <c:pt idx="8220">
                  <c:v>16.434270000000001</c:v>
                </c:pt>
                <c:pt idx="8221">
                  <c:v>16.444489999999998</c:v>
                </c:pt>
                <c:pt idx="8222">
                  <c:v>16.45607</c:v>
                </c:pt>
                <c:pt idx="8223">
                  <c:v>16.466200000000001</c:v>
                </c:pt>
                <c:pt idx="8224">
                  <c:v>16.476420000000001</c:v>
                </c:pt>
                <c:pt idx="8225">
                  <c:v>16.486999999999998</c:v>
                </c:pt>
                <c:pt idx="8226">
                  <c:v>16.497</c:v>
                </c:pt>
                <c:pt idx="8227">
                  <c:v>16.506679999999999</c:v>
                </c:pt>
                <c:pt idx="8228">
                  <c:v>16.517299999999999</c:v>
                </c:pt>
                <c:pt idx="8229">
                  <c:v>16.52834</c:v>
                </c:pt>
                <c:pt idx="8230">
                  <c:v>16.538650000000001</c:v>
                </c:pt>
                <c:pt idx="8231">
                  <c:v>16.549499999999998</c:v>
                </c:pt>
                <c:pt idx="8232">
                  <c:v>16.55959</c:v>
                </c:pt>
                <c:pt idx="8233">
                  <c:v>16.570170000000001</c:v>
                </c:pt>
                <c:pt idx="8234">
                  <c:v>16.5808</c:v>
                </c:pt>
                <c:pt idx="8235">
                  <c:v>16.591290000000001</c:v>
                </c:pt>
                <c:pt idx="8236">
                  <c:v>16.601690000000001</c:v>
                </c:pt>
                <c:pt idx="8237">
                  <c:v>16.61214</c:v>
                </c:pt>
                <c:pt idx="8238">
                  <c:v>16.62276</c:v>
                </c:pt>
                <c:pt idx="8239">
                  <c:v>16.633479999999999</c:v>
                </c:pt>
                <c:pt idx="8240">
                  <c:v>16.643660000000001</c:v>
                </c:pt>
                <c:pt idx="8241">
                  <c:v>16.65456</c:v>
                </c:pt>
                <c:pt idx="8242">
                  <c:v>16.664999999999999</c:v>
                </c:pt>
                <c:pt idx="8243">
                  <c:v>16.675219999999999</c:v>
                </c:pt>
                <c:pt idx="8244">
                  <c:v>16.68608</c:v>
                </c:pt>
                <c:pt idx="8245">
                  <c:v>16.69603</c:v>
                </c:pt>
                <c:pt idx="8246">
                  <c:v>16.70607</c:v>
                </c:pt>
                <c:pt idx="8247">
                  <c:v>16.71715</c:v>
                </c:pt>
                <c:pt idx="8248">
                  <c:v>16.726279999999999</c:v>
                </c:pt>
                <c:pt idx="8249">
                  <c:v>16.737539999999999</c:v>
                </c:pt>
                <c:pt idx="8250">
                  <c:v>16.74812</c:v>
                </c:pt>
                <c:pt idx="8251">
                  <c:v>16.759160000000001</c:v>
                </c:pt>
                <c:pt idx="8252">
                  <c:v>16.768789999999999</c:v>
                </c:pt>
                <c:pt idx="8253">
                  <c:v>16.7805</c:v>
                </c:pt>
                <c:pt idx="8254">
                  <c:v>16.789860000000001</c:v>
                </c:pt>
                <c:pt idx="8255">
                  <c:v>16.803879999999999</c:v>
                </c:pt>
                <c:pt idx="8256">
                  <c:v>16.81456</c:v>
                </c:pt>
                <c:pt idx="8257">
                  <c:v>16.824780000000001</c:v>
                </c:pt>
                <c:pt idx="8258">
                  <c:v>16.83559</c:v>
                </c:pt>
                <c:pt idx="8259">
                  <c:v>16.846080000000001</c:v>
                </c:pt>
                <c:pt idx="8260">
                  <c:v>16.856480000000001</c:v>
                </c:pt>
                <c:pt idx="8261">
                  <c:v>16.866700000000002</c:v>
                </c:pt>
                <c:pt idx="8262">
                  <c:v>16.87764</c:v>
                </c:pt>
                <c:pt idx="8263">
                  <c:v>16.88795</c:v>
                </c:pt>
                <c:pt idx="8264">
                  <c:v>16.89845</c:v>
                </c:pt>
                <c:pt idx="8265">
                  <c:v>16.908080000000002</c:v>
                </c:pt>
                <c:pt idx="8266">
                  <c:v>16.918389999999999</c:v>
                </c:pt>
                <c:pt idx="8267">
                  <c:v>16.927980000000002</c:v>
                </c:pt>
                <c:pt idx="8268">
                  <c:v>16.940280000000001</c:v>
                </c:pt>
                <c:pt idx="8269">
                  <c:v>16.950140000000001</c:v>
                </c:pt>
                <c:pt idx="8270">
                  <c:v>16.960809999999999</c:v>
                </c:pt>
                <c:pt idx="8271">
                  <c:v>16.971299999999999</c:v>
                </c:pt>
                <c:pt idx="8272">
                  <c:v>16.981110000000001</c:v>
                </c:pt>
                <c:pt idx="8273">
                  <c:v>16.99165</c:v>
                </c:pt>
                <c:pt idx="8274">
                  <c:v>17.002549999999999</c:v>
                </c:pt>
                <c:pt idx="8275">
                  <c:v>17.012360000000001</c:v>
                </c:pt>
                <c:pt idx="8276">
                  <c:v>17.022400000000001</c:v>
                </c:pt>
                <c:pt idx="8277">
                  <c:v>17.03303</c:v>
                </c:pt>
                <c:pt idx="8278">
                  <c:v>17.043749999999999</c:v>
                </c:pt>
                <c:pt idx="8279">
                  <c:v>17.053789999999999</c:v>
                </c:pt>
                <c:pt idx="8280">
                  <c:v>17.063559999999999</c:v>
                </c:pt>
                <c:pt idx="8281">
                  <c:v>17.074639999999999</c:v>
                </c:pt>
                <c:pt idx="8282">
                  <c:v>17.08567</c:v>
                </c:pt>
                <c:pt idx="8283">
                  <c:v>17.09517</c:v>
                </c:pt>
                <c:pt idx="8284">
                  <c:v>17.106020000000001</c:v>
                </c:pt>
                <c:pt idx="8285">
                  <c:v>17.115880000000001</c:v>
                </c:pt>
                <c:pt idx="8286">
                  <c:v>17.126329999999999</c:v>
                </c:pt>
                <c:pt idx="8287">
                  <c:v>17.136590000000002</c:v>
                </c:pt>
                <c:pt idx="8288">
                  <c:v>17.14686</c:v>
                </c:pt>
                <c:pt idx="8289">
                  <c:v>17.157800000000002</c:v>
                </c:pt>
                <c:pt idx="8290">
                  <c:v>17.167619999999999</c:v>
                </c:pt>
                <c:pt idx="8291">
                  <c:v>17.178239999999999</c:v>
                </c:pt>
                <c:pt idx="8292">
                  <c:v>17.18778</c:v>
                </c:pt>
                <c:pt idx="8293">
                  <c:v>17.19932</c:v>
                </c:pt>
                <c:pt idx="8294">
                  <c:v>17.20918</c:v>
                </c:pt>
                <c:pt idx="8295">
                  <c:v>17.2194</c:v>
                </c:pt>
                <c:pt idx="8296">
                  <c:v>17.23002</c:v>
                </c:pt>
                <c:pt idx="8297">
                  <c:v>17.239699999999999</c:v>
                </c:pt>
                <c:pt idx="8298">
                  <c:v>17.25169</c:v>
                </c:pt>
                <c:pt idx="8299">
                  <c:v>17.26163</c:v>
                </c:pt>
                <c:pt idx="8300">
                  <c:v>17.271540000000002</c:v>
                </c:pt>
                <c:pt idx="8301">
                  <c:v>17.28275</c:v>
                </c:pt>
                <c:pt idx="8302">
                  <c:v>17.29252</c:v>
                </c:pt>
                <c:pt idx="8303">
                  <c:v>17.30247</c:v>
                </c:pt>
                <c:pt idx="8304">
                  <c:v>17.313870000000001</c:v>
                </c:pt>
                <c:pt idx="8305">
                  <c:v>17.323499999999999</c:v>
                </c:pt>
                <c:pt idx="8306">
                  <c:v>17.333310000000001</c:v>
                </c:pt>
                <c:pt idx="8307">
                  <c:v>17.344259999999998</c:v>
                </c:pt>
                <c:pt idx="8308">
                  <c:v>17.355519999999999</c:v>
                </c:pt>
                <c:pt idx="8309">
                  <c:v>17.365200000000002</c:v>
                </c:pt>
                <c:pt idx="8310">
                  <c:v>17.375599999999999</c:v>
                </c:pt>
                <c:pt idx="8311">
                  <c:v>17.385000000000002</c:v>
                </c:pt>
                <c:pt idx="8312">
                  <c:v>17.396850000000001</c:v>
                </c:pt>
                <c:pt idx="8313">
                  <c:v>17.406759999999998</c:v>
                </c:pt>
                <c:pt idx="8314">
                  <c:v>17.417020000000001</c:v>
                </c:pt>
                <c:pt idx="8315">
                  <c:v>17.42765</c:v>
                </c:pt>
                <c:pt idx="8316">
                  <c:v>17.43787</c:v>
                </c:pt>
                <c:pt idx="8317">
                  <c:v>17.448180000000001</c:v>
                </c:pt>
                <c:pt idx="8318">
                  <c:v>17.459219999999998</c:v>
                </c:pt>
                <c:pt idx="8319">
                  <c:v>17.469709999999999</c:v>
                </c:pt>
                <c:pt idx="8320">
                  <c:v>17.479430000000001</c:v>
                </c:pt>
                <c:pt idx="8321">
                  <c:v>17.488969999999998</c:v>
                </c:pt>
                <c:pt idx="8322">
                  <c:v>17.500820000000001</c:v>
                </c:pt>
                <c:pt idx="8323">
                  <c:v>17.510770000000001</c:v>
                </c:pt>
                <c:pt idx="8324">
                  <c:v>17.52018</c:v>
                </c:pt>
                <c:pt idx="8325">
                  <c:v>17.530850000000001</c:v>
                </c:pt>
                <c:pt idx="8326">
                  <c:v>17.542020000000001</c:v>
                </c:pt>
                <c:pt idx="8327">
                  <c:v>17.55161</c:v>
                </c:pt>
                <c:pt idx="8328">
                  <c:v>17.5626</c:v>
                </c:pt>
                <c:pt idx="8329">
                  <c:v>17.573039999999999</c:v>
                </c:pt>
                <c:pt idx="8330">
                  <c:v>17.58268</c:v>
                </c:pt>
                <c:pt idx="8331">
                  <c:v>17.59271</c:v>
                </c:pt>
                <c:pt idx="8332">
                  <c:v>17.604559999999999</c:v>
                </c:pt>
                <c:pt idx="8333">
                  <c:v>17.614380000000001</c:v>
                </c:pt>
                <c:pt idx="8334">
                  <c:v>17.62491</c:v>
                </c:pt>
                <c:pt idx="8335">
                  <c:v>17.636579999999999</c:v>
                </c:pt>
                <c:pt idx="8336">
                  <c:v>17.645669999999999</c:v>
                </c:pt>
                <c:pt idx="8337">
                  <c:v>17.655850000000001</c:v>
                </c:pt>
                <c:pt idx="8338">
                  <c:v>17.667020000000001</c:v>
                </c:pt>
                <c:pt idx="8339">
                  <c:v>17.677510000000002</c:v>
                </c:pt>
                <c:pt idx="8340">
                  <c:v>17.687460000000002</c:v>
                </c:pt>
                <c:pt idx="8341">
                  <c:v>17.697410000000001</c:v>
                </c:pt>
                <c:pt idx="8342">
                  <c:v>17.70853</c:v>
                </c:pt>
                <c:pt idx="8343">
                  <c:v>17.718710000000002</c:v>
                </c:pt>
                <c:pt idx="8344">
                  <c:v>17.729150000000001</c:v>
                </c:pt>
                <c:pt idx="8345">
                  <c:v>17.739740000000001</c:v>
                </c:pt>
                <c:pt idx="8346">
                  <c:v>17.75</c:v>
                </c:pt>
                <c:pt idx="8347">
                  <c:v>17.759499999999999</c:v>
                </c:pt>
                <c:pt idx="8348">
                  <c:v>17.771529999999998</c:v>
                </c:pt>
                <c:pt idx="8349">
                  <c:v>17.781120000000001</c:v>
                </c:pt>
                <c:pt idx="8350">
                  <c:v>17.791650000000001</c:v>
                </c:pt>
                <c:pt idx="8351">
                  <c:v>17.80255</c:v>
                </c:pt>
                <c:pt idx="8352">
                  <c:v>17.81277</c:v>
                </c:pt>
                <c:pt idx="8353">
                  <c:v>17.82254</c:v>
                </c:pt>
                <c:pt idx="8354">
                  <c:v>17.833210000000001</c:v>
                </c:pt>
                <c:pt idx="8355">
                  <c:v>17.84393</c:v>
                </c:pt>
                <c:pt idx="8356">
                  <c:v>17.854330000000001</c:v>
                </c:pt>
                <c:pt idx="8357">
                  <c:v>17.865279999999998</c:v>
                </c:pt>
                <c:pt idx="8358">
                  <c:v>17.875540000000001</c:v>
                </c:pt>
                <c:pt idx="8359">
                  <c:v>17.885809999999999</c:v>
                </c:pt>
                <c:pt idx="8360">
                  <c:v>17.89594</c:v>
                </c:pt>
                <c:pt idx="8361">
                  <c:v>17.907699999999998</c:v>
                </c:pt>
                <c:pt idx="8362">
                  <c:v>17.917190000000002</c:v>
                </c:pt>
                <c:pt idx="8363">
                  <c:v>17.92755</c:v>
                </c:pt>
                <c:pt idx="8364">
                  <c:v>17.937860000000001</c:v>
                </c:pt>
                <c:pt idx="8365">
                  <c:v>17.948799999999999</c:v>
                </c:pt>
                <c:pt idx="8366">
                  <c:v>17.959389999999999</c:v>
                </c:pt>
                <c:pt idx="8367">
                  <c:v>17.970189999999999</c:v>
                </c:pt>
                <c:pt idx="8368">
                  <c:v>17.981000000000002</c:v>
                </c:pt>
                <c:pt idx="8369">
                  <c:v>17.990770000000001</c:v>
                </c:pt>
                <c:pt idx="8370">
                  <c:v>18.001529999999999</c:v>
                </c:pt>
                <c:pt idx="8371">
                  <c:v>18.01144</c:v>
                </c:pt>
                <c:pt idx="8372">
                  <c:v>18.021789999999999</c:v>
                </c:pt>
                <c:pt idx="8373">
                  <c:v>18.03201</c:v>
                </c:pt>
                <c:pt idx="8374">
                  <c:v>18.04318</c:v>
                </c:pt>
                <c:pt idx="8375">
                  <c:v>18.05368</c:v>
                </c:pt>
                <c:pt idx="8376">
                  <c:v>18.063490000000002</c:v>
                </c:pt>
                <c:pt idx="8377">
                  <c:v>18.073799999999999</c:v>
                </c:pt>
                <c:pt idx="8378">
                  <c:v>18.084250000000001</c:v>
                </c:pt>
                <c:pt idx="8379">
                  <c:v>18.094239999999999</c:v>
                </c:pt>
                <c:pt idx="8380">
                  <c:v>18.108219999999999</c:v>
                </c:pt>
                <c:pt idx="8381">
                  <c:v>18.120650000000001</c:v>
                </c:pt>
                <c:pt idx="8382">
                  <c:v>18.130240000000001</c:v>
                </c:pt>
                <c:pt idx="8383">
                  <c:v>18.140049999999999</c:v>
                </c:pt>
                <c:pt idx="8384">
                  <c:v>18.15109</c:v>
                </c:pt>
                <c:pt idx="8385">
                  <c:v>18.161580000000001</c:v>
                </c:pt>
                <c:pt idx="8386">
                  <c:v>18.172609999999999</c:v>
                </c:pt>
                <c:pt idx="8387">
                  <c:v>18.183869999999999</c:v>
                </c:pt>
                <c:pt idx="8388">
                  <c:v>18.193460000000002</c:v>
                </c:pt>
                <c:pt idx="8389">
                  <c:v>18.203769999999999</c:v>
                </c:pt>
                <c:pt idx="8390">
                  <c:v>18.215350000000001</c:v>
                </c:pt>
                <c:pt idx="8391">
                  <c:v>18.225249999999999</c:v>
                </c:pt>
                <c:pt idx="8392">
                  <c:v>18.23462</c:v>
                </c:pt>
                <c:pt idx="8393">
                  <c:v>18.24606</c:v>
                </c:pt>
                <c:pt idx="8394">
                  <c:v>18.256409999999999</c:v>
                </c:pt>
                <c:pt idx="8395">
                  <c:v>18.26681</c:v>
                </c:pt>
                <c:pt idx="8396">
                  <c:v>18.27835</c:v>
                </c:pt>
                <c:pt idx="8397">
                  <c:v>18.288340000000002</c:v>
                </c:pt>
                <c:pt idx="8398">
                  <c:v>18.297699999999999</c:v>
                </c:pt>
                <c:pt idx="8399">
                  <c:v>18.30932</c:v>
                </c:pt>
                <c:pt idx="8400">
                  <c:v>18.319769999999998</c:v>
                </c:pt>
                <c:pt idx="8401">
                  <c:v>18.330079999999999</c:v>
                </c:pt>
                <c:pt idx="8402">
                  <c:v>18.340029999999999</c:v>
                </c:pt>
                <c:pt idx="8403">
                  <c:v>18.35079</c:v>
                </c:pt>
                <c:pt idx="8404">
                  <c:v>18.36101</c:v>
                </c:pt>
                <c:pt idx="8405">
                  <c:v>18.37255</c:v>
                </c:pt>
                <c:pt idx="8406">
                  <c:v>18.382629999999999</c:v>
                </c:pt>
                <c:pt idx="8407">
                  <c:v>18.39199</c:v>
                </c:pt>
                <c:pt idx="8408">
                  <c:v>18.402259999999998</c:v>
                </c:pt>
                <c:pt idx="8409">
                  <c:v>18.414149999999999</c:v>
                </c:pt>
                <c:pt idx="8410">
                  <c:v>18.424330000000001</c:v>
                </c:pt>
                <c:pt idx="8411">
                  <c:v>18.433910000000001</c:v>
                </c:pt>
                <c:pt idx="8412">
                  <c:v>18.444680000000002</c:v>
                </c:pt>
                <c:pt idx="8413">
                  <c:v>18.455210000000001</c:v>
                </c:pt>
                <c:pt idx="8414">
                  <c:v>18.465250000000001</c:v>
                </c:pt>
                <c:pt idx="8415">
                  <c:v>18.475470000000001</c:v>
                </c:pt>
                <c:pt idx="8416">
                  <c:v>18.4861</c:v>
                </c:pt>
                <c:pt idx="8417">
                  <c:v>18.496770000000001</c:v>
                </c:pt>
                <c:pt idx="8418">
                  <c:v>18.506229999999999</c:v>
                </c:pt>
                <c:pt idx="8419">
                  <c:v>18.51708</c:v>
                </c:pt>
                <c:pt idx="8420">
                  <c:v>18.527159999999999</c:v>
                </c:pt>
                <c:pt idx="8421">
                  <c:v>18.537749999999999</c:v>
                </c:pt>
                <c:pt idx="8422">
                  <c:v>18.54955</c:v>
                </c:pt>
                <c:pt idx="8423">
                  <c:v>18.55932</c:v>
                </c:pt>
                <c:pt idx="8424">
                  <c:v>18.569400000000002</c:v>
                </c:pt>
                <c:pt idx="8425">
                  <c:v>18.580210000000001</c:v>
                </c:pt>
                <c:pt idx="8426">
                  <c:v>18.58989</c:v>
                </c:pt>
                <c:pt idx="8427">
                  <c:v>18.60061</c:v>
                </c:pt>
                <c:pt idx="8428">
                  <c:v>18.611509999999999</c:v>
                </c:pt>
                <c:pt idx="8429">
                  <c:v>18.622450000000001</c:v>
                </c:pt>
                <c:pt idx="8430">
                  <c:v>18.632439999999999</c:v>
                </c:pt>
                <c:pt idx="8431">
                  <c:v>18.641940000000002</c:v>
                </c:pt>
                <c:pt idx="8432">
                  <c:v>18.652660000000001</c:v>
                </c:pt>
                <c:pt idx="8433">
                  <c:v>18.663879999999999</c:v>
                </c:pt>
                <c:pt idx="8434">
                  <c:v>18.67351</c:v>
                </c:pt>
                <c:pt idx="8435">
                  <c:v>18.683</c:v>
                </c:pt>
                <c:pt idx="8436">
                  <c:v>18.694310000000002</c:v>
                </c:pt>
                <c:pt idx="8437">
                  <c:v>18.704799999999999</c:v>
                </c:pt>
                <c:pt idx="8438">
                  <c:v>18.71611</c:v>
                </c:pt>
                <c:pt idx="8439">
                  <c:v>18.726189999999999</c:v>
                </c:pt>
                <c:pt idx="8440">
                  <c:v>18.735959999999999</c:v>
                </c:pt>
                <c:pt idx="8441">
                  <c:v>18.746680000000001</c:v>
                </c:pt>
                <c:pt idx="8442">
                  <c:v>18.757760000000001</c:v>
                </c:pt>
                <c:pt idx="8443">
                  <c:v>18.767659999999999</c:v>
                </c:pt>
                <c:pt idx="8444">
                  <c:v>18.777699999999999</c:v>
                </c:pt>
                <c:pt idx="8445">
                  <c:v>18.78932</c:v>
                </c:pt>
                <c:pt idx="8446">
                  <c:v>18.799410000000002</c:v>
                </c:pt>
                <c:pt idx="8447">
                  <c:v>18.809449999999998</c:v>
                </c:pt>
                <c:pt idx="8448">
                  <c:v>18.819849999999999</c:v>
                </c:pt>
                <c:pt idx="8449">
                  <c:v>18.829619999999998</c:v>
                </c:pt>
                <c:pt idx="8450">
                  <c:v>18.840699999999998</c:v>
                </c:pt>
                <c:pt idx="8451">
                  <c:v>18.851459999999999</c:v>
                </c:pt>
                <c:pt idx="8452">
                  <c:v>18.862220000000001</c:v>
                </c:pt>
                <c:pt idx="8453">
                  <c:v>18.872630000000001</c:v>
                </c:pt>
                <c:pt idx="8454">
                  <c:v>18.88185</c:v>
                </c:pt>
                <c:pt idx="8455">
                  <c:v>18.892299999999999</c:v>
                </c:pt>
                <c:pt idx="8456">
                  <c:v>18.903020000000001</c:v>
                </c:pt>
                <c:pt idx="8457">
                  <c:v>18.913239999999998</c:v>
                </c:pt>
                <c:pt idx="8458">
                  <c:v>18.924720000000001</c:v>
                </c:pt>
                <c:pt idx="8459">
                  <c:v>18.935310000000001</c:v>
                </c:pt>
                <c:pt idx="8460">
                  <c:v>18.944669999999999</c:v>
                </c:pt>
                <c:pt idx="8461">
                  <c:v>18.956240000000001</c:v>
                </c:pt>
                <c:pt idx="8462">
                  <c:v>18.966650000000001</c:v>
                </c:pt>
                <c:pt idx="8463">
                  <c:v>18.97551</c:v>
                </c:pt>
                <c:pt idx="8464">
                  <c:v>18.985230000000001</c:v>
                </c:pt>
                <c:pt idx="8465">
                  <c:v>18.99663</c:v>
                </c:pt>
                <c:pt idx="8466">
                  <c:v>19.007439999999999</c:v>
                </c:pt>
                <c:pt idx="8467">
                  <c:v>19.016529999999999</c:v>
                </c:pt>
                <c:pt idx="8468">
                  <c:v>19.027740000000001</c:v>
                </c:pt>
                <c:pt idx="8469">
                  <c:v>19.03914</c:v>
                </c:pt>
                <c:pt idx="8470">
                  <c:v>19.04909</c:v>
                </c:pt>
                <c:pt idx="8471">
                  <c:v>19.05931</c:v>
                </c:pt>
                <c:pt idx="8472">
                  <c:v>19.070029999999999</c:v>
                </c:pt>
                <c:pt idx="8473">
                  <c:v>19.080069999999999</c:v>
                </c:pt>
                <c:pt idx="8474">
                  <c:v>19.091010000000001</c:v>
                </c:pt>
                <c:pt idx="8475">
                  <c:v>19.10173</c:v>
                </c:pt>
                <c:pt idx="8476">
                  <c:v>19.11168</c:v>
                </c:pt>
                <c:pt idx="8477">
                  <c:v>19.122489999999999</c:v>
                </c:pt>
                <c:pt idx="8478">
                  <c:v>19.131889999999999</c:v>
                </c:pt>
                <c:pt idx="8479">
                  <c:v>19.143149999999999</c:v>
                </c:pt>
                <c:pt idx="8480">
                  <c:v>19.152380000000001</c:v>
                </c:pt>
                <c:pt idx="8481">
                  <c:v>19.16386</c:v>
                </c:pt>
                <c:pt idx="8482">
                  <c:v>19.17436</c:v>
                </c:pt>
                <c:pt idx="8483">
                  <c:v>19.184259999999998</c:v>
                </c:pt>
                <c:pt idx="8484">
                  <c:v>19.194389999999999</c:v>
                </c:pt>
                <c:pt idx="8485">
                  <c:v>19.20411</c:v>
                </c:pt>
                <c:pt idx="8486">
                  <c:v>19.2151</c:v>
                </c:pt>
                <c:pt idx="8487">
                  <c:v>19.22578</c:v>
                </c:pt>
                <c:pt idx="8488">
                  <c:v>19.236219999999999</c:v>
                </c:pt>
                <c:pt idx="8489">
                  <c:v>19.2468</c:v>
                </c:pt>
                <c:pt idx="8490">
                  <c:v>19.25684</c:v>
                </c:pt>
                <c:pt idx="8491">
                  <c:v>19.267250000000001</c:v>
                </c:pt>
                <c:pt idx="8492">
                  <c:v>19.27787</c:v>
                </c:pt>
                <c:pt idx="8493">
                  <c:v>19.28773</c:v>
                </c:pt>
                <c:pt idx="8494">
                  <c:v>19.298680000000001</c:v>
                </c:pt>
                <c:pt idx="8495">
                  <c:v>19.309709999999999</c:v>
                </c:pt>
                <c:pt idx="8496">
                  <c:v>19.319389999999999</c:v>
                </c:pt>
                <c:pt idx="8497">
                  <c:v>19.329429999999999</c:v>
                </c:pt>
                <c:pt idx="8498">
                  <c:v>19.339870000000001</c:v>
                </c:pt>
                <c:pt idx="8499">
                  <c:v>19.350909999999999</c:v>
                </c:pt>
                <c:pt idx="8500">
                  <c:v>19.360900000000001</c:v>
                </c:pt>
                <c:pt idx="8501">
                  <c:v>19.37162</c:v>
                </c:pt>
                <c:pt idx="8502">
                  <c:v>19.382020000000001</c:v>
                </c:pt>
                <c:pt idx="8503">
                  <c:v>19.39265</c:v>
                </c:pt>
                <c:pt idx="8504">
                  <c:v>19.40278</c:v>
                </c:pt>
                <c:pt idx="8505">
                  <c:v>19.417210000000001</c:v>
                </c:pt>
                <c:pt idx="8506">
                  <c:v>19.428830000000001</c:v>
                </c:pt>
                <c:pt idx="8507">
                  <c:v>19.438279999999999</c:v>
                </c:pt>
                <c:pt idx="8508">
                  <c:v>19.449359999999999</c:v>
                </c:pt>
                <c:pt idx="8509">
                  <c:v>19.459900000000001</c:v>
                </c:pt>
                <c:pt idx="8510">
                  <c:v>19.46998</c:v>
                </c:pt>
                <c:pt idx="8511">
                  <c:v>19.48133</c:v>
                </c:pt>
                <c:pt idx="8512">
                  <c:v>19.49137</c:v>
                </c:pt>
                <c:pt idx="8513">
                  <c:v>19.5015</c:v>
                </c:pt>
                <c:pt idx="8514">
                  <c:v>19.512270000000001</c:v>
                </c:pt>
                <c:pt idx="8515">
                  <c:v>19.523119999999999</c:v>
                </c:pt>
                <c:pt idx="8516">
                  <c:v>19.533069999999999</c:v>
                </c:pt>
                <c:pt idx="8517">
                  <c:v>19.543019999999999</c:v>
                </c:pt>
                <c:pt idx="8518">
                  <c:v>19.553830000000001</c:v>
                </c:pt>
                <c:pt idx="8519">
                  <c:v>19.563680000000002</c:v>
                </c:pt>
                <c:pt idx="8520">
                  <c:v>19.574670000000001</c:v>
                </c:pt>
                <c:pt idx="8521">
                  <c:v>19.585840000000001</c:v>
                </c:pt>
                <c:pt idx="8522">
                  <c:v>19.595700000000001</c:v>
                </c:pt>
                <c:pt idx="8523">
                  <c:v>19.606649999999998</c:v>
                </c:pt>
                <c:pt idx="8524">
                  <c:v>19.617049999999999</c:v>
                </c:pt>
                <c:pt idx="8525">
                  <c:v>19.627400000000002</c:v>
                </c:pt>
                <c:pt idx="8526">
                  <c:v>19.638300000000001</c:v>
                </c:pt>
                <c:pt idx="8527">
                  <c:v>19.64902</c:v>
                </c:pt>
                <c:pt idx="8528">
                  <c:v>19.65888</c:v>
                </c:pt>
                <c:pt idx="8529">
                  <c:v>19.67032</c:v>
                </c:pt>
                <c:pt idx="8530">
                  <c:v>19.68036</c:v>
                </c:pt>
                <c:pt idx="8531">
                  <c:v>19.690259999999999</c:v>
                </c:pt>
                <c:pt idx="8532">
                  <c:v>19.700939999999999</c:v>
                </c:pt>
                <c:pt idx="8533">
                  <c:v>19.711290000000002</c:v>
                </c:pt>
                <c:pt idx="8534">
                  <c:v>19.72156</c:v>
                </c:pt>
                <c:pt idx="8535">
                  <c:v>19.731960000000001</c:v>
                </c:pt>
                <c:pt idx="8536">
                  <c:v>19.743490000000001</c:v>
                </c:pt>
                <c:pt idx="8537">
                  <c:v>19.754300000000001</c:v>
                </c:pt>
                <c:pt idx="8538">
                  <c:v>19.763390000000001</c:v>
                </c:pt>
                <c:pt idx="8539">
                  <c:v>19.77384</c:v>
                </c:pt>
                <c:pt idx="8540">
                  <c:v>19.784420000000001</c:v>
                </c:pt>
                <c:pt idx="8541">
                  <c:v>19.794049999999999</c:v>
                </c:pt>
                <c:pt idx="8542">
                  <c:v>19.805540000000001</c:v>
                </c:pt>
                <c:pt idx="8543">
                  <c:v>19.816299999999998</c:v>
                </c:pt>
                <c:pt idx="8544">
                  <c:v>19.826029999999999</c:v>
                </c:pt>
                <c:pt idx="8545">
                  <c:v>19.836559999999999</c:v>
                </c:pt>
                <c:pt idx="8546">
                  <c:v>19.847329999999999</c:v>
                </c:pt>
                <c:pt idx="8547">
                  <c:v>19.85746</c:v>
                </c:pt>
                <c:pt idx="8548">
                  <c:v>19.86777</c:v>
                </c:pt>
                <c:pt idx="8549">
                  <c:v>19.87912</c:v>
                </c:pt>
                <c:pt idx="8550">
                  <c:v>19.889340000000001</c:v>
                </c:pt>
                <c:pt idx="8551">
                  <c:v>19.89902</c:v>
                </c:pt>
                <c:pt idx="8552">
                  <c:v>19.909099999999999</c:v>
                </c:pt>
                <c:pt idx="8553">
                  <c:v>19.920449999999999</c:v>
                </c:pt>
                <c:pt idx="8554">
                  <c:v>19.93045</c:v>
                </c:pt>
                <c:pt idx="8555">
                  <c:v>19.94144</c:v>
                </c:pt>
                <c:pt idx="8556">
                  <c:v>19.952059999999999</c:v>
                </c:pt>
                <c:pt idx="8557">
                  <c:v>19.962599999999998</c:v>
                </c:pt>
                <c:pt idx="8558">
                  <c:v>19.972999999999999</c:v>
                </c:pt>
                <c:pt idx="8559">
                  <c:v>19.98291</c:v>
                </c:pt>
                <c:pt idx="8560">
                  <c:v>19.993580000000001</c:v>
                </c:pt>
                <c:pt idx="8561">
                  <c:v>20.004480000000001</c:v>
                </c:pt>
                <c:pt idx="8562">
                  <c:v>20.014880000000002</c:v>
                </c:pt>
                <c:pt idx="8563">
                  <c:v>20.024920000000002</c:v>
                </c:pt>
                <c:pt idx="8564">
                  <c:v>20.035550000000001</c:v>
                </c:pt>
                <c:pt idx="8565">
                  <c:v>20.04617</c:v>
                </c:pt>
                <c:pt idx="8566">
                  <c:v>20.05621</c:v>
                </c:pt>
                <c:pt idx="8567">
                  <c:v>20.066479999999999</c:v>
                </c:pt>
                <c:pt idx="8568">
                  <c:v>20.076830000000001</c:v>
                </c:pt>
                <c:pt idx="8569">
                  <c:v>20.088139999999999</c:v>
                </c:pt>
                <c:pt idx="8570">
                  <c:v>20.098179999999999</c:v>
                </c:pt>
                <c:pt idx="8571">
                  <c:v>20.108219999999999</c:v>
                </c:pt>
                <c:pt idx="8572">
                  <c:v>20.118980000000001</c:v>
                </c:pt>
                <c:pt idx="8573">
                  <c:v>20.12875</c:v>
                </c:pt>
                <c:pt idx="8574">
                  <c:v>20.139469999999999</c:v>
                </c:pt>
                <c:pt idx="8575">
                  <c:v>20.150369999999999</c:v>
                </c:pt>
                <c:pt idx="8576">
                  <c:v>20.160270000000001</c:v>
                </c:pt>
                <c:pt idx="8577">
                  <c:v>20.170670000000001</c:v>
                </c:pt>
                <c:pt idx="8578">
                  <c:v>20.181979999999999</c:v>
                </c:pt>
                <c:pt idx="8579">
                  <c:v>20.19125</c:v>
                </c:pt>
                <c:pt idx="8580">
                  <c:v>20.201969999999999</c:v>
                </c:pt>
                <c:pt idx="8581">
                  <c:v>20.212230000000002</c:v>
                </c:pt>
                <c:pt idx="8582">
                  <c:v>20.223220000000001</c:v>
                </c:pt>
                <c:pt idx="8583">
                  <c:v>20.233350000000002</c:v>
                </c:pt>
                <c:pt idx="8584">
                  <c:v>20.243120000000001</c:v>
                </c:pt>
                <c:pt idx="8585">
                  <c:v>20.25366</c:v>
                </c:pt>
                <c:pt idx="8586">
                  <c:v>20.264420000000001</c:v>
                </c:pt>
                <c:pt idx="8587">
                  <c:v>20.27487</c:v>
                </c:pt>
                <c:pt idx="8588">
                  <c:v>20.285450000000001</c:v>
                </c:pt>
                <c:pt idx="8589">
                  <c:v>20.295850000000002</c:v>
                </c:pt>
                <c:pt idx="8590">
                  <c:v>20.30594</c:v>
                </c:pt>
                <c:pt idx="8591">
                  <c:v>20.316469999999999</c:v>
                </c:pt>
                <c:pt idx="8592">
                  <c:v>20.32715</c:v>
                </c:pt>
                <c:pt idx="8593">
                  <c:v>20.337140000000002</c:v>
                </c:pt>
                <c:pt idx="8594">
                  <c:v>20.347449999999998</c:v>
                </c:pt>
                <c:pt idx="8595">
                  <c:v>20.35858</c:v>
                </c:pt>
                <c:pt idx="8596">
                  <c:v>20.36843</c:v>
                </c:pt>
                <c:pt idx="8597">
                  <c:v>20.378789999999999</c:v>
                </c:pt>
                <c:pt idx="8598">
                  <c:v>20.390139999999999</c:v>
                </c:pt>
                <c:pt idx="8599">
                  <c:v>20.399999999999999</c:v>
                </c:pt>
                <c:pt idx="8600">
                  <c:v>20.410360000000001</c:v>
                </c:pt>
                <c:pt idx="8601">
                  <c:v>20.41985</c:v>
                </c:pt>
                <c:pt idx="8602">
                  <c:v>20.43075</c:v>
                </c:pt>
                <c:pt idx="8603">
                  <c:v>20.44192</c:v>
                </c:pt>
                <c:pt idx="8604">
                  <c:v>20.451650000000001</c:v>
                </c:pt>
                <c:pt idx="8605">
                  <c:v>20.462910000000001</c:v>
                </c:pt>
                <c:pt idx="8606">
                  <c:v>20.472719999999999</c:v>
                </c:pt>
                <c:pt idx="8607">
                  <c:v>20.483529999999998</c:v>
                </c:pt>
                <c:pt idx="8608">
                  <c:v>20.4937</c:v>
                </c:pt>
                <c:pt idx="8609">
                  <c:v>20.50442</c:v>
                </c:pt>
                <c:pt idx="8610">
                  <c:v>20.514099999999999</c:v>
                </c:pt>
                <c:pt idx="8611">
                  <c:v>20.52441</c:v>
                </c:pt>
                <c:pt idx="8612">
                  <c:v>20.535440000000001</c:v>
                </c:pt>
                <c:pt idx="8613">
                  <c:v>20.546209999999999</c:v>
                </c:pt>
                <c:pt idx="8614">
                  <c:v>20.556470000000001</c:v>
                </c:pt>
                <c:pt idx="8615">
                  <c:v>20.56701</c:v>
                </c:pt>
                <c:pt idx="8616">
                  <c:v>20.577089999999998</c:v>
                </c:pt>
                <c:pt idx="8617">
                  <c:v>20.58849</c:v>
                </c:pt>
                <c:pt idx="8618">
                  <c:v>20.597850000000001</c:v>
                </c:pt>
                <c:pt idx="8619">
                  <c:v>20.608930000000001</c:v>
                </c:pt>
                <c:pt idx="8620">
                  <c:v>20.619969999999999</c:v>
                </c:pt>
                <c:pt idx="8621">
                  <c:v>20.629729999999999</c:v>
                </c:pt>
                <c:pt idx="8622">
                  <c:v>20.639589999999998</c:v>
                </c:pt>
                <c:pt idx="8623">
                  <c:v>20.649989999999999</c:v>
                </c:pt>
                <c:pt idx="8624">
                  <c:v>20.660219999999999</c:v>
                </c:pt>
                <c:pt idx="8625">
                  <c:v>20.671199999999999</c:v>
                </c:pt>
                <c:pt idx="8626">
                  <c:v>20.681560000000001</c:v>
                </c:pt>
                <c:pt idx="8627">
                  <c:v>20.69192</c:v>
                </c:pt>
                <c:pt idx="8628">
                  <c:v>20.702950000000001</c:v>
                </c:pt>
                <c:pt idx="8629">
                  <c:v>20.71566</c:v>
                </c:pt>
                <c:pt idx="8630">
                  <c:v>20.72719</c:v>
                </c:pt>
                <c:pt idx="8631">
                  <c:v>20.73818</c:v>
                </c:pt>
                <c:pt idx="8632">
                  <c:v>20.74822</c:v>
                </c:pt>
                <c:pt idx="8633">
                  <c:v>20.758759999999999</c:v>
                </c:pt>
                <c:pt idx="8634">
                  <c:v>20.76857</c:v>
                </c:pt>
                <c:pt idx="8635">
                  <c:v>20.77947</c:v>
                </c:pt>
                <c:pt idx="8636">
                  <c:v>20.79064</c:v>
                </c:pt>
                <c:pt idx="8637">
                  <c:v>20.80059</c:v>
                </c:pt>
                <c:pt idx="8638">
                  <c:v>20.811350000000001</c:v>
                </c:pt>
                <c:pt idx="8639">
                  <c:v>20.821439999999999</c:v>
                </c:pt>
                <c:pt idx="8640">
                  <c:v>20.831340000000001</c:v>
                </c:pt>
                <c:pt idx="8641">
                  <c:v>20.841239999999999</c:v>
                </c:pt>
                <c:pt idx="8642">
                  <c:v>20.852640000000001</c:v>
                </c:pt>
                <c:pt idx="8643">
                  <c:v>20.862269999999999</c:v>
                </c:pt>
                <c:pt idx="8644">
                  <c:v>20.872900000000001</c:v>
                </c:pt>
                <c:pt idx="8645">
                  <c:v>20.884209999999999</c:v>
                </c:pt>
                <c:pt idx="8646">
                  <c:v>20.894200000000001</c:v>
                </c:pt>
                <c:pt idx="8647">
                  <c:v>20.90429</c:v>
                </c:pt>
                <c:pt idx="8648">
                  <c:v>20.915179999999999</c:v>
                </c:pt>
                <c:pt idx="8649">
                  <c:v>20.9255</c:v>
                </c:pt>
                <c:pt idx="8650">
                  <c:v>20.93572</c:v>
                </c:pt>
                <c:pt idx="8651">
                  <c:v>20.94689</c:v>
                </c:pt>
                <c:pt idx="8652">
                  <c:v>20.956790000000002</c:v>
                </c:pt>
                <c:pt idx="8653">
                  <c:v>20.966380000000001</c:v>
                </c:pt>
                <c:pt idx="8654">
                  <c:v>20.977409999999999</c:v>
                </c:pt>
                <c:pt idx="8655">
                  <c:v>20.98836</c:v>
                </c:pt>
                <c:pt idx="8656">
                  <c:v>21.000109999999999</c:v>
                </c:pt>
                <c:pt idx="8657">
                  <c:v>21.008569999999999</c:v>
                </c:pt>
                <c:pt idx="8658">
                  <c:v>21.01942</c:v>
                </c:pt>
                <c:pt idx="8659">
                  <c:v>21.02965</c:v>
                </c:pt>
                <c:pt idx="8660">
                  <c:v>21.041180000000001</c:v>
                </c:pt>
                <c:pt idx="8661">
                  <c:v>21.051939999999998</c:v>
                </c:pt>
                <c:pt idx="8662">
                  <c:v>21.060980000000001</c:v>
                </c:pt>
                <c:pt idx="8663">
                  <c:v>21.07152</c:v>
                </c:pt>
                <c:pt idx="8664">
                  <c:v>21.08296</c:v>
                </c:pt>
                <c:pt idx="8665">
                  <c:v>21.092960000000001</c:v>
                </c:pt>
                <c:pt idx="8666">
                  <c:v>21.103860000000001</c:v>
                </c:pt>
                <c:pt idx="8667">
                  <c:v>21.114439999999998</c:v>
                </c:pt>
                <c:pt idx="8668">
                  <c:v>21.12407</c:v>
                </c:pt>
                <c:pt idx="8669">
                  <c:v>21.1356</c:v>
                </c:pt>
                <c:pt idx="8670">
                  <c:v>21.145820000000001</c:v>
                </c:pt>
                <c:pt idx="8671">
                  <c:v>21.15577</c:v>
                </c:pt>
                <c:pt idx="8672">
                  <c:v>21.16771</c:v>
                </c:pt>
                <c:pt idx="8673">
                  <c:v>21.17784</c:v>
                </c:pt>
                <c:pt idx="8674">
                  <c:v>21.187249999999999</c:v>
                </c:pt>
                <c:pt idx="8675">
                  <c:v>21.19774</c:v>
                </c:pt>
                <c:pt idx="8676">
                  <c:v>21.20927</c:v>
                </c:pt>
                <c:pt idx="8677">
                  <c:v>21.218810000000001</c:v>
                </c:pt>
                <c:pt idx="8678">
                  <c:v>21.229980000000001</c:v>
                </c:pt>
                <c:pt idx="8679">
                  <c:v>21.239709999999999</c:v>
                </c:pt>
                <c:pt idx="8680">
                  <c:v>21.250060000000001</c:v>
                </c:pt>
                <c:pt idx="8681">
                  <c:v>21.26024</c:v>
                </c:pt>
                <c:pt idx="8682">
                  <c:v>21.270099999999999</c:v>
                </c:pt>
                <c:pt idx="8683">
                  <c:v>21.281490000000002</c:v>
                </c:pt>
                <c:pt idx="8684">
                  <c:v>21.291989999999998</c:v>
                </c:pt>
                <c:pt idx="8685">
                  <c:v>21.302610000000001</c:v>
                </c:pt>
                <c:pt idx="8686">
                  <c:v>21.313009999999998</c:v>
                </c:pt>
                <c:pt idx="8687">
                  <c:v>21.32328</c:v>
                </c:pt>
                <c:pt idx="8688">
                  <c:v>21.332999999999998</c:v>
                </c:pt>
                <c:pt idx="8689">
                  <c:v>21.344670000000001</c:v>
                </c:pt>
                <c:pt idx="8690">
                  <c:v>21.355070000000001</c:v>
                </c:pt>
                <c:pt idx="8691">
                  <c:v>21.364699999999999</c:v>
                </c:pt>
                <c:pt idx="8692">
                  <c:v>21.376100000000001</c:v>
                </c:pt>
                <c:pt idx="8693">
                  <c:v>21.38655</c:v>
                </c:pt>
                <c:pt idx="8694">
                  <c:v>21.39781</c:v>
                </c:pt>
                <c:pt idx="8695">
                  <c:v>21.407620000000001</c:v>
                </c:pt>
                <c:pt idx="8696">
                  <c:v>21.418109999999999</c:v>
                </c:pt>
                <c:pt idx="8697">
                  <c:v>21.427790000000002</c:v>
                </c:pt>
                <c:pt idx="8698">
                  <c:v>21.4391</c:v>
                </c:pt>
                <c:pt idx="8699">
                  <c:v>21.44923</c:v>
                </c:pt>
                <c:pt idx="8700">
                  <c:v>21.46022</c:v>
                </c:pt>
                <c:pt idx="8701">
                  <c:v>21.470929999999999</c:v>
                </c:pt>
                <c:pt idx="8702">
                  <c:v>21.481110000000001</c:v>
                </c:pt>
                <c:pt idx="8703">
                  <c:v>21.49061</c:v>
                </c:pt>
                <c:pt idx="8704">
                  <c:v>21.502050000000001</c:v>
                </c:pt>
                <c:pt idx="8705">
                  <c:v>21.51268</c:v>
                </c:pt>
                <c:pt idx="8706">
                  <c:v>21.52244</c:v>
                </c:pt>
                <c:pt idx="8707">
                  <c:v>21.53285</c:v>
                </c:pt>
                <c:pt idx="8708">
                  <c:v>21.54438</c:v>
                </c:pt>
                <c:pt idx="8709">
                  <c:v>21.55415</c:v>
                </c:pt>
                <c:pt idx="8710">
                  <c:v>21.56532</c:v>
                </c:pt>
                <c:pt idx="8711">
                  <c:v>21.575399999999998</c:v>
                </c:pt>
                <c:pt idx="8712">
                  <c:v>21.58539</c:v>
                </c:pt>
                <c:pt idx="8713">
                  <c:v>21.59516</c:v>
                </c:pt>
                <c:pt idx="8714">
                  <c:v>21.60737</c:v>
                </c:pt>
                <c:pt idx="8715">
                  <c:v>21.616779999999999</c:v>
                </c:pt>
                <c:pt idx="8716">
                  <c:v>21.62668</c:v>
                </c:pt>
                <c:pt idx="8717">
                  <c:v>21.637989999999999</c:v>
                </c:pt>
                <c:pt idx="8718">
                  <c:v>21.647760000000002</c:v>
                </c:pt>
                <c:pt idx="8719">
                  <c:v>21.660060000000001</c:v>
                </c:pt>
                <c:pt idx="8720">
                  <c:v>21.66919</c:v>
                </c:pt>
                <c:pt idx="8721">
                  <c:v>21.679500000000001</c:v>
                </c:pt>
                <c:pt idx="8722">
                  <c:v>21.69144</c:v>
                </c:pt>
                <c:pt idx="8723">
                  <c:v>21.700530000000001</c:v>
                </c:pt>
                <c:pt idx="8724">
                  <c:v>21.712019999999999</c:v>
                </c:pt>
                <c:pt idx="8725">
                  <c:v>21.722010000000001</c:v>
                </c:pt>
                <c:pt idx="8726">
                  <c:v>21.732099999999999</c:v>
                </c:pt>
                <c:pt idx="8727">
                  <c:v>21.742909999999998</c:v>
                </c:pt>
                <c:pt idx="8728">
                  <c:v>21.753170000000001</c:v>
                </c:pt>
                <c:pt idx="8729">
                  <c:v>21.764749999999999</c:v>
                </c:pt>
                <c:pt idx="8730">
                  <c:v>21.774069999999998</c:v>
                </c:pt>
                <c:pt idx="8731">
                  <c:v>21.78397</c:v>
                </c:pt>
                <c:pt idx="8732">
                  <c:v>21.793780000000002</c:v>
                </c:pt>
                <c:pt idx="8733">
                  <c:v>21.8064</c:v>
                </c:pt>
                <c:pt idx="8734">
                  <c:v>21.815449999999998</c:v>
                </c:pt>
                <c:pt idx="8735">
                  <c:v>21.825800000000001</c:v>
                </c:pt>
                <c:pt idx="8736">
                  <c:v>21.83625</c:v>
                </c:pt>
                <c:pt idx="8737">
                  <c:v>21.846879999999999</c:v>
                </c:pt>
                <c:pt idx="8738">
                  <c:v>21.856919999999999</c:v>
                </c:pt>
                <c:pt idx="8739">
                  <c:v>21.866910000000001</c:v>
                </c:pt>
                <c:pt idx="8740">
                  <c:v>21.878889999999998</c:v>
                </c:pt>
                <c:pt idx="8741">
                  <c:v>21.888750000000002</c:v>
                </c:pt>
                <c:pt idx="8742">
                  <c:v>21.899650000000001</c:v>
                </c:pt>
                <c:pt idx="8743">
                  <c:v>21.910139999999998</c:v>
                </c:pt>
                <c:pt idx="8744">
                  <c:v>21.920639999999999</c:v>
                </c:pt>
                <c:pt idx="8745">
                  <c:v>21.930769999999999</c:v>
                </c:pt>
                <c:pt idx="8746">
                  <c:v>21.941800000000001</c:v>
                </c:pt>
                <c:pt idx="8747">
                  <c:v>21.951750000000001</c:v>
                </c:pt>
                <c:pt idx="8748">
                  <c:v>21.961649999999999</c:v>
                </c:pt>
                <c:pt idx="8749">
                  <c:v>21.972280000000001</c:v>
                </c:pt>
                <c:pt idx="8750">
                  <c:v>21.983360000000001</c:v>
                </c:pt>
                <c:pt idx="8751">
                  <c:v>21.993259999999999</c:v>
                </c:pt>
                <c:pt idx="8752">
                  <c:v>22.004529999999999</c:v>
                </c:pt>
                <c:pt idx="8753">
                  <c:v>22.014749999999999</c:v>
                </c:pt>
                <c:pt idx="8754">
                  <c:v>22.02854</c:v>
                </c:pt>
                <c:pt idx="8755">
                  <c:v>22.039259999999999</c:v>
                </c:pt>
                <c:pt idx="8756">
                  <c:v>22.050560000000001</c:v>
                </c:pt>
                <c:pt idx="8757">
                  <c:v>22.060780000000001</c:v>
                </c:pt>
                <c:pt idx="8758">
                  <c:v>22.070869999999999</c:v>
                </c:pt>
                <c:pt idx="8759">
                  <c:v>22.081309999999998</c:v>
                </c:pt>
                <c:pt idx="8760">
                  <c:v>22.091940000000001</c:v>
                </c:pt>
                <c:pt idx="8761">
                  <c:v>22.101800000000001</c:v>
                </c:pt>
                <c:pt idx="8762">
                  <c:v>22.111750000000001</c:v>
                </c:pt>
                <c:pt idx="8763">
                  <c:v>22.123280000000001</c:v>
                </c:pt>
                <c:pt idx="8764">
                  <c:v>22.133140000000001</c:v>
                </c:pt>
                <c:pt idx="8765">
                  <c:v>22.144490000000001</c:v>
                </c:pt>
                <c:pt idx="8766">
                  <c:v>22.15381</c:v>
                </c:pt>
                <c:pt idx="8767">
                  <c:v>22.165520000000001</c:v>
                </c:pt>
                <c:pt idx="8768">
                  <c:v>22.175699999999999</c:v>
                </c:pt>
                <c:pt idx="8769">
                  <c:v>22.185919999999999</c:v>
                </c:pt>
                <c:pt idx="8770">
                  <c:v>22.196179999999998</c:v>
                </c:pt>
                <c:pt idx="8771">
                  <c:v>22.20627</c:v>
                </c:pt>
                <c:pt idx="8772">
                  <c:v>22.21753</c:v>
                </c:pt>
                <c:pt idx="8773">
                  <c:v>22.227699999999999</c:v>
                </c:pt>
                <c:pt idx="8774">
                  <c:v>22.238189999999999</c:v>
                </c:pt>
                <c:pt idx="8775">
                  <c:v>22.24841</c:v>
                </c:pt>
                <c:pt idx="8776">
                  <c:v>22.259</c:v>
                </c:pt>
                <c:pt idx="8777">
                  <c:v>22.268899999999999</c:v>
                </c:pt>
                <c:pt idx="8778">
                  <c:v>22.27957</c:v>
                </c:pt>
                <c:pt idx="8779">
                  <c:v>22.290649999999999</c:v>
                </c:pt>
                <c:pt idx="8780">
                  <c:v>22.300509999999999</c:v>
                </c:pt>
                <c:pt idx="8781">
                  <c:v>22.311640000000001</c:v>
                </c:pt>
                <c:pt idx="8782">
                  <c:v>22.322220000000002</c:v>
                </c:pt>
                <c:pt idx="8783">
                  <c:v>22.33212</c:v>
                </c:pt>
                <c:pt idx="8784">
                  <c:v>22.3432</c:v>
                </c:pt>
                <c:pt idx="8785">
                  <c:v>22.35333</c:v>
                </c:pt>
                <c:pt idx="8786">
                  <c:v>22.363600000000002</c:v>
                </c:pt>
                <c:pt idx="8787">
                  <c:v>22.37368</c:v>
                </c:pt>
                <c:pt idx="8788">
                  <c:v>22.38467</c:v>
                </c:pt>
                <c:pt idx="8789">
                  <c:v>22.395160000000001</c:v>
                </c:pt>
                <c:pt idx="8790">
                  <c:v>22.406020000000002</c:v>
                </c:pt>
                <c:pt idx="8791">
                  <c:v>22.416419999999999</c:v>
                </c:pt>
                <c:pt idx="8792">
                  <c:v>22.426870000000001</c:v>
                </c:pt>
                <c:pt idx="8793">
                  <c:v>22.43704</c:v>
                </c:pt>
                <c:pt idx="8794">
                  <c:v>22.447489999999998</c:v>
                </c:pt>
                <c:pt idx="8795">
                  <c:v>22.457260000000002</c:v>
                </c:pt>
                <c:pt idx="8796">
                  <c:v>22.468830000000001</c:v>
                </c:pt>
                <c:pt idx="8797">
                  <c:v>22.479050000000001</c:v>
                </c:pt>
                <c:pt idx="8798">
                  <c:v>22.489229999999999</c:v>
                </c:pt>
                <c:pt idx="8799">
                  <c:v>22.499490000000002</c:v>
                </c:pt>
                <c:pt idx="8800">
                  <c:v>22.50967</c:v>
                </c:pt>
                <c:pt idx="8801">
                  <c:v>22.51971</c:v>
                </c:pt>
                <c:pt idx="8802">
                  <c:v>22.530380000000001</c:v>
                </c:pt>
                <c:pt idx="8803">
                  <c:v>22.54083</c:v>
                </c:pt>
                <c:pt idx="8804">
                  <c:v>22.551590000000001</c:v>
                </c:pt>
                <c:pt idx="8805">
                  <c:v>22.5624</c:v>
                </c:pt>
                <c:pt idx="8806">
                  <c:v>22.571760000000001</c:v>
                </c:pt>
                <c:pt idx="8807">
                  <c:v>22.58334</c:v>
                </c:pt>
                <c:pt idx="8808">
                  <c:v>22.593509999999998</c:v>
                </c:pt>
                <c:pt idx="8809">
                  <c:v>22.60369</c:v>
                </c:pt>
                <c:pt idx="8810">
                  <c:v>22.613189999999999</c:v>
                </c:pt>
                <c:pt idx="8811">
                  <c:v>22.625260000000001</c:v>
                </c:pt>
                <c:pt idx="8812">
                  <c:v>22.634979999999999</c:v>
                </c:pt>
                <c:pt idx="8813">
                  <c:v>22.64611</c:v>
                </c:pt>
                <c:pt idx="8814">
                  <c:v>22.655380000000001</c:v>
                </c:pt>
                <c:pt idx="8815">
                  <c:v>22.666370000000001</c:v>
                </c:pt>
                <c:pt idx="8816">
                  <c:v>22.676629999999999</c:v>
                </c:pt>
                <c:pt idx="8817">
                  <c:v>22.688120000000001</c:v>
                </c:pt>
                <c:pt idx="8818">
                  <c:v>22.698429999999998</c:v>
                </c:pt>
                <c:pt idx="8819">
                  <c:v>22.70834</c:v>
                </c:pt>
                <c:pt idx="8820">
                  <c:v>22.719370000000001</c:v>
                </c:pt>
                <c:pt idx="8821">
                  <c:v>22.728999999999999</c:v>
                </c:pt>
                <c:pt idx="8822">
                  <c:v>22.740079999999999</c:v>
                </c:pt>
                <c:pt idx="8823">
                  <c:v>22.751249999999999</c:v>
                </c:pt>
                <c:pt idx="8824">
                  <c:v>22.76125</c:v>
                </c:pt>
                <c:pt idx="8825">
                  <c:v>22.77129</c:v>
                </c:pt>
                <c:pt idx="8826">
                  <c:v>22.782409999999999</c:v>
                </c:pt>
                <c:pt idx="8827">
                  <c:v>22.793040000000001</c:v>
                </c:pt>
                <c:pt idx="8828">
                  <c:v>22.802129999999998</c:v>
                </c:pt>
                <c:pt idx="8829">
                  <c:v>22.813120000000001</c:v>
                </c:pt>
                <c:pt idx="8830">
                  <c:v>22.824020000000001</c:v>
                </c:pt>
                <c:pt idx="8831">
                  <c:v>22.83455</c:v>
                </c:pt>
                <c:pt idx="8832">
                  <c:v>22.844999999999999</c:v>
                </c:pt>
                <c:pt idx="8833">
                  <c:v>22.854859999999999</c:v>
                </c:pt>
                <c:pt idx="8834">
                  <c:v>22.86626</c:v>
                </c:pt>
                <c:pt idx="8835">
                  <c:v>22.877829999999999</c:v>
                </c:pt>
                <c:pt idx="8836">
                  <c:v>22.887830000000001</c:v>
                </c:pt>
                <c:pt idx="8837">
                  <c:v>22.89751</c:v>
                </c:pt>
                <c:pt idx="8838">
                  <c:v>22.909130000000001</c:v>
                </c:pt>
                <c:pt idx="8839">
                  <c:v>22.91921</c:v>
                </c:pt>
                <c:pt idx="8840">
                  <c:v>22.928889999999999</c:v>
                </c:pt>
                <c:pt idx="8841">
                  <c:v>22.940650000000002</c:v>
                </c:pt>
                <c:pt idx="8842">
                  <c:v>22.95091</c:v>
                </c:pt>
                <c:pt idx="8843">
                  <c:v>22.96077</c:v>
                </c:pt>
                <c:pt idx="8844">
                  <c:v>22.971260000000001</c:v>
                </c:pt>
                <c:pt idx="8845">
                  <c:v>22.982030000000002</c:v>
                </c:pt>
                <c:pt idx="8846">
                  <c:v>22.992699999999999</c:v>
                </c:pt>
                <c:pt idx="8847">
                  <c:v>23.002649999999999</c:v>
                </c:pt>
                <c:pt idx="8848">
                  <c:v>23.013680000000001</c:v>
                </c:pt>
                <c:pt idx="8849">
                  <c:v>23.023499999999999</c:v>
                </c:pt>
                <c:pt idx="8850">
                  <c:v>23.033989999999999</c:v>
                </c:pt>
                <c:pt idx="8851">
                  <c:v>23.04448</c:v>
                </c:pt>
                <c:pt idx="8852">
                  <c:v>23.055289999999999</c:v>
                </c:pt>
                <c:pt idx="8853">
                  <c:v>23.06682</c:v>
                </c:pt>
                <c:pt idx="8854">
                  <c:v>23.076499999999999</c:v>
                </c:pt>
                <c:pt idx="8855">
                  <c:v>23.08708</c:v>
                </c:pt>
                <c:pt idx="8856">
                  <c:v>23.09721</c:v>
                </c:pt>
                <c:pt idx="8857">
                  <c:v>23.107610000000001</c:v>
                </c:pt>
                <c:pt idx="8858">
                  <c:v>23.117740000000001</c:v>
                </c:pt>
                <c:pt idx="8859">
                  <c:v>23.127690000000001</c:v>
                </c:pt>
                <c:pt idx="8860">
                  <c:v>23.138770000000001</c:v>
                </c:pt>
                <c:pt idx="8861">
                  <c:v>23.15035</c:v>
                </c:pt>
                <c:pt idx="8862">
                  <c:v>23.159389999999998</c:v>
                </c:pt>
                <c:pt idx="8863">
                  <c:v>23.170339999999999</c:v>
                </c:pt>
                <c:pt idx="8864">
                  <c:v>23.181329999999999</c:v>
                </c:pt>
                <c:pt idx="8865">
                  <c:v>23.191230000000001</c:v>
                </c:pt>
                <c:pt idx="8866">
                  <c:v>23.200769999999999</c:v>
                </c:pt>
                <c:pt idx="8867">
                  <c:v>23.212029999999999</c:v>
                </c:pt>
                <c:pt idx="8868">
                  <c:v>23.22221</c:v>
                </c:pt>
                <c:pt idx="8869">
                  <c:v>23.232880000000002</c:v>
                </c:pt>
                <c:pt idx="8870">
                  <c:v>23.242830000000001</c:v>
                </c:pt>
                <c:pt idx="8871">
                  <c:v>23.253319999999999</c:v>
                </c:pt>
                <c:pt idx="8872">
                  <c:v>23.263500000000001</c:v>
                </c:pt>
                <c:pt idx="8873">
                  <c:v>23.273720000000001</c:v>
                </c:pt>
                <c:pt idx="8874">
                  <c:v>23.285520000000002</c:v>
                </c:pt>
                <c:pt idx="8875">
                  <c:v>23.295380000000002</c:v>
                </c:pt>
                <c:pt idx="8876">
                  <c:v>23.30538</c:v>
                </c:pt>
                <c:pt idx="8877">
                  <c:v>23.316089999999999</c:v>
                </c:pt>
                <c:pt idx="8878">
                  <c:v>23.329840000000001</c:v>
                </c:pt>
                <c:pt idx="8879">
                  <c:v>23.341550000000002</c:v>
                </c:pt>
                <c:pt idx="8880">
                  <c:v>23.352540000000001</c:v>
                </c:pt>
                <c:pt idx="8881">
                  <c:v>23.362269999999999</c:v>
                </c:pt>
                <c:pt idx="8882">
                  <c:v>23.371939999999999</c:v>
                </c:pt>
                <c:pt idx="8883">
                  <c:v>23.38185</c:v>
                </c:pt>
                <c:pt idx="8884">
                  <c:v>23.393560000000001</c:v>
                </c:pt>
                <c:pt idx="8885">
                  <c:v>23.403189999999999</c:v>
                </c:pt>
                <c:pt idx="8886">
                  <c:v>23.414729999999999</c:v>
                </c:pt>
                <c:pt idx="8887">
                  <c:v>23.42445</c:v>
                </c:pt>
                <c:pt idx="8888">
                  <c:v>23.434799999999999</c:v>
                </c:pt>
                <c:pt idx="8889">
                  <c:v>23.4453</c:v>
                </c:pt>
                <c:pt idx="8890">
                  <c:v>23.456289999999999</c:v>
                </c:pt>
                <c:pt idx="8891">
                  <c:v>23.465779999999999</c:v>
                </c:pt>
                <c:pt idx="8892">
                  <c:v>23.47682</c:v>
                </c:pt>
                <c:pt idx="8893">
                  <c:v>23.48781</c:v>
                </c:pt>
                <c:pt idx="8894">
                  <c:v>23.498159999999999</c:v>
                </c:pt>
                <c:pt idx="8895">
                  <c:v>23.508469999999999</c:v>
                </c:pt>
                <c:pt idx="8896">
                  <c:v>23.51878</c:v>
                </c:pt>
                <c:pt idx="8897">
                  <c:v>23.528780000000001</c:v>
                </c:pt>
                <c:pt idx="8898">
                  <c:v>23.53913</c:v>
                </c:pt>
                <c:pt idx="8899">
                  <c:v>23.548950000000001</c:v>
                </c:pt>
                <c:pt idx="8900">
                  <c:v>23.56016</c:v>
                </c:pt>
                <c:pt idx="8901">
                  <c:v>23.570930000000001</c:v>
                </c:pt>
                <c:pt idx="8902">
                  <c:v>23.581869999999999</c:v>
                </c:pt>
                <c:pt idx="8903">
                  <c:v>23.592089999999999</c:v>
                </c:pt>
                <c:pt idx="8904">
                  <c:v>23.602540000000001</c:v>
                </c:pt>
                <c:pt idx="8905">
                  <c:v>23.61185</c:v>
                </c:pt>
                <c:pt idx="8906">
                  <c:v>23.62388</c:v>
                </c:pt>
                <c:pt idx="8907">
                  <c:v>23.634239999999998</c:v>
                </c:pt>
                <c:pt idx="8908">
                  <c:v>23.64405</c:v>
                </c:pt>
                <c:pt idx="8909">
                  <c:v>23.655360000000002</c:v>
                </c:pt>
                <c:pt idx="8910">
                  <c:v>23.665669999999999</c:v>
                </c:pt>
                <c:pt idx="8911">
                  <c:v>23.675080000000001</c:v>
                </c:pt>
                <c:pt idx="8912">
                  <c:v>23.685929999999999</c:v>
                </c:pt>
                <c:pt idx="8913">
                  <c:v>23.695920000000001</c:v>
                </c:pt>
                <c:pt idx="8914">
                  <c:v>23.70664</c:v>
                </c:pt>
                <c:pt idx="8915">
                  <c:v>23.71754</c:v>
                </c:pt>
                <c:pt idx="8916">
                  <c:v>23.72776</c:v>
                </c:pt>
                <c:pt idx="8917">
                  <c:v>23.738980000000002</c:v>
                </c:pt>
                <c:pt idx="8918">
                  <c:v>23.74915</c:v>
                </c:pt>
                <c:pt idx="8919">
                  <c:v>23.759920000000001</c:v>
                </c:pt>
                <c:pt idx="8920">
                  <c:v>23.769410000000001</c:v>
                </c:pt>
                <c:pt idx="8921">
                  <c:v>23.780360000000002</c:v>
                </c:pt>
                <c:pt idx="8922">
                  <c:v>23.790579999999999</c:v>
                </c:pt>
                <c:pt idx="8923">
                  <c:v>23.800930000000001</c:v>
                </c:pt>
                <c:pt idx="8924">
                  <c:v>23.810199999999998</c:v>
                </c:pt>
                <c:pt idx="8925">
                  <c:v>23.82133</c:v>
                </c:pt>
                <c:pt idx="8926">
                  <c:v>23.83173</c:v>
                </c:pt>
                <c:pt idx="8927">
                  <c:v>23.842400000000001</c:v>
                </c:pt>
                <c:pt idx="8928">
                  <c:v>23.85267</c:v>
                </c:pt>
                <c:pt idx="8929">
                  <c:v>23.863160000000001</c:v>
                </c:pt>
                <c:pt idx="8930">
                  <c:v>23.873470000000001</c:v>
                </c:pt>
                <c:pt idx="8931">
                  <c:v>23.88401</c:v>
                </c:pt>
                <c:pt idx="8932">
                  <c:v>23.895489999999999</c:v>
                </c:pt>
                <c:pt idx="8933">
                  <c:v>23.90558</c:v>
                </c:pt>
                <c:pt idx="8934">
                  <c:v>23.91657</c:v>
                </c:pt>
                <c:pt idx="8935">
                  <c:v>23.92643</c:v>
                </c:pt>
                <c:pt idx="8936">
                  <c:v>23.937010000000001</c:v>
                </c:pt>
                <c:pt idx="8937">
                  <c:v>23.947089999999999</c:v>
                </c:pt>
                <c:pt idx="8938">
                  <c:v>23.957809999999998</c:v>
                </c:pt>
                <c:pt idx="8939">
                  <c:v>23.968530000000001</c:v>
                </c:pt>
                <c:pt idx="8940">
                  <c:v>23.97993</c:v>
                </c:pt>
                <c:pt idx="8941">
                  <c:v>23.989059999999998</c:v>
                </c:pt>
                <c:pt idx="8942">
                  <c:v>23.99973</c:v>
                </c:pt>
                <c:pt idx="8943">
                  <c:v>24.009820000000001</c:v>
                </c:pt>
                <c:pt idx="8944">
                  <c:v>24.019629999999999</c:v>
                </c:pt>
                <c:pt idx="8945">
                  <c:v>24.031300000000002</c:v>
                </c:pt>
                <c:pt idx="8946">
                  <c:v>24.041519999999998</c:v>
                </c:pt>
                <c:pt idx="8947">
                  <c:v>24.052150000000001</c:v>
                </c:pt>
                <c:pt idx="8948">
                  <c:v>24.06156</c:v>
                </c:pt>
                <c:pt idx="8949">
                  <c:v>24.072500000000002</c:v>
                </c:pt>
                <c:pt idx="8950">
                  <c:v>24.08399</c:v>
                </c:pt>
                <c:pt idx="8951">
                  <c:v>24.09357</c:v>
                </c:pt>
                <c:pt idx="8952">
                  <c:v>24.10397</c:v>
                </c:pt>
                <c:pt idx="8953">
                  <c:v>24.113199999999999</c:v>
                </c:pt>
                <c:pt idx="8954">
                  <c:v>24.124870000000001</c:v>
                </c:pt>
                <c:pt idx="8955">
                  <c:v>24.135590000000001</c:v>
                </c:pt>
                <c:pt idx="8956">
                  <c:v>24.145530000000001</c:v>
                </c:pt>
                <c:pt idx="8957">
                  <c:v>24.15634</c:v>
                </c:pt>
                <c:pt idx="8958">
                  <c:v>24.16656</c:v>
                </c:pt>
                <c:pt idx="8959">
                  <c:v>24.177330000000001</c:v>
                </c:pt>
                <c:pt idx="8960">
                  <c:v>24.187729999999998</c:v>
                </c:pt>
                <c:pt idx="8961">
                  <c:v>24.198899999999998</c:v>
                </c:pt>
                <c:pt idx="8962">
                  <c:v>24.208300000000001</c:v>
                </c:pt>
                <c:pt idx="8963">
                  <c:v>24.21866</c:v>
                </c:pt>
                <c:pt idx="8964">
                  <c:v>24.229970000000002</c:v>
                </c:pt>
                <c:pt idx="8965">
                  <c:v>24.23987</c:v>
                </c:pt>
                <c:pt idx="8966">
                  <c:v>24.250319999999999</c:v>
                </c:pt>
                <c:pt idx="8967">
                  <c:v>24.262080000000001</c:v>
                </c:pt>
                <c:pt idx="8968">
                  <c:v>24.2713</c:v>
                </c:pt>
                <c:pt idx="8969">
                  <c:v>24.281839999999999</c:v>
                </c:pt>
                <c:pt idx="8970">
                  <c:v>24.293369999999999</c:v>
                </c:pt>
                <c:pt idx="8971">
                  <c:v>24.303229999999999</c:v>
                </c:pt>
                <c:pt idx="8972">
                  <c:v>24.31345</c:v>
                </c:pt>
                <c:pt idx="8973">
                  <c:v>24.324480000000001</c:v>
                </c:pt>
                <c:pt idx="8974">
                  <c:v>24.33475</c:v>
                </c:pt>
                <c:pt idx="8975">
                  <c:v>24.3447</c:v>
                </c:pt>
                <c:pt idx="8976">
                  <c:v>24.355149999999998</c:v>
                </c:pt>
                <c:pt idx="8977">
                  <c:v>24.366499999999998</c:v>
                </c:pt>
                <c:pt idx="8978">
                  <c:v>24.37631</c:v>
                </c:pt>
                <c:pt idx="8979">
                  <c:v>24.386620000000001</c:v>
                </c:pt>
                <c:pt idx="8980">
                  <c:v>24.396339999999999</c:v>
                </c:pt>
                <c:pt idx="8981">
                  <c:v>24.4072</c:v>
                </c:pt>
                <c:pt idx="8982">
                  <c:v>24.419049999999999</c:v>
                </c:pt>
                <c:pt idx="8983">
                  <c:v>24.4285</c:v>
                </c:pt>
                <c:pt idx="8984">
                  <c:v>24.439399999999999</c:v>
                </c:pt>
                <c:pt idx="8985">
                  <c:v>24.449570000000001</c:v>
                </c:pt>
                <c:pt idx="8986">
                  <c:v>24.460470000000001</c:v>
                </c:pt>
                <c:pt idx="8987">
                  <c:v>24.470559999999999</c:v>
                </c:pt>
                <c:pt idx="8988">
                  <c:v>24.480460000000001</c:v>
                </c:pt>
                <c:pt idx="8989">
                  <c:v>24.492039999999999</c:v>
                </c:pt>
                <c:pt idx="8990">
                  <c:v>24.502030000000001</c:v>
                </c:pt>
                <c:pt idx="8991">
                  <c:v>24.511980000000001</c:v>
                </c:pt>
                <c:pt idx="8992">
                  <c:v>24.522880000000001</c:v>
                </c:pt>
                <c:pt idx="8993">
                  <c:v>24.53396</c:v>
                </c:pt>
                <c:pt idx="8994">
                  <c:v>24.543500000000002</c:v>
                </c:pt>
                <c:pt idx="8995">
                  <c:v>24.554310000000001</c:v>
                </c:pt>
                <c:pt idx="8996">
                  <c:v>24.564620000000001</c:v>
                </c:pt>
                <c:pt idx="8997">
                  <c:v>24.5747</c:v>
                </c:pt>
                <c:pt idx="8998">
                  <c:v>24.585920000000002</c:v>
                </c:pt>
                <c:pt idx="8999">
                  <c:v>24.594830000000002</c:v>
                </c:pt>
                <c:pt idx="9000">
                  <c:v>24.60623</c:v>
                </c:pt>
                <c:pt idx="9001">
                  <c:v>24.61636</c:v>
                </c:pt>
                <c:pt idx="9002">
                  <c:v>24.62621</c:v>
                </c:pt>
                <c:pt idx="9003">
                  <c:v>24.641269999999999</c:v>
                </c:pt>
                <c:pt idx="9004">
                  <c:v>24.652619999999999</c:v>
                </c:pt>
                <c:pt idx="9005">
                  <c:v>24.66339</c:v>
                </c:pt>
                <c:pt idx="9006">
                  <c:v>24.67334</c:v>
                </c:pt>
                <c:pt idx="9007">
                  <c:v>24.683689999999999</c:v>
                </c:pt>
                <c:pt idx="9008">
                  <c:v>24.694410000000001</c:v>
                </c:pt>
                <c:pt idx="9009">
                  <c:v>24.704989999999999</c:v>
                </c:pt>
                <c:pt idx="9010">
                  <c:v>24.715119999999999</c:v>
                </c:pt>
                <c:pt idx="9011">
                  <c:v>24.725300000000001</c:v>
                </c:pt>
                <c:pt idx="9012">
                  <c:v>24.736470000000001</c:v>
                </c:pt>
                <c:pt idx="9013">
                  <c:v>24.746780000000001</c:v>
                </c:pt>
                <c:pt idx="9014">
                  <c:v>24.756640000000001</c:v>
                </c:pt>
                <c:pt idx="9015">
                  <c:v>24.767579999999999</c:v>
                </c:pt>
                <c:pt idx="9016">
                  <c:v>24.777940000000001</c:v>
                </c:pt>
                <c:pt idx="9017">
                  <c:v>24.78933</c:v>
                </c:pt>
                <c:pt idx="9018">
                  <c:v>24.799600000000002</c:v>
                </c:pt>
                <c:pt idx="9019">
                  <c:v>24.8095</c:v>
                </c:pt>
                <c:pt idx="9020">
                  <c:v>24.820900000000002</c:v>
                </c:pt>
                <c:pt idx="9021">
                  <c:v>24.83099</c:v>
                </c:pt>
                <c:pt idx="9022">
                  <c:v>24.841930000000001</c:v>
                </c:pt>
                <c:pt idx="9023">
                  <c:v>24.851520000000001</c:v>
                </c:pt>
                <c:pt idx="9024">
                  <c:v>24.861419999999999</c:v>
                </c:pt>
                <c:pt idx="9025">
                  <c:v>24.873449999999998</c:v>
                </c:pt>
                <c:pt idx="9026">
                  <c:v>24.88335</c:v>
                </c:pt>
                <c:pt idx="9027">
                  <c:v>24.894159999999999</c:v>
                </c:pt>
                <c:pt idx="9028">
                  <c:v>24.903890000000001</c:v>
                </c:pt>
                <c:pt idx="9029">
                  <c:v>24.913830000000001</c:v>
                </c:pt>
                <c:pt idx="9030">
                  <c:v>24.924779999999998</c:v>
                </c:pt>
                <c:pt idx="9031">
                  <c:v>24.93572</c:v>
                </c:pt>
                <c:pt idx="9032">
                  <c:v>24.946760000000001</c:v>
                </c:pt>
                <c:pt idx="9033">
                  <c:v>24.956299999999999</c:v>
                </c:pt>
                <c:pt idx="9034">
                  <c:v>24.96801</c:v>
                </c:pt>
                <c:pt idx="9035">
                  <c:v>24.977239999999998</c:v>
                </c:pt>
                <c:pt idx="9036">
                  <c:v>24.988320000000002</c:v>
                </c:pt>
                <c:pt idx="9037">
                  <c:v>24.998989999999999</c:v>
                </c:pt>
                <c:pt idx="9038">
                  <c:v>25.008710000000001</c:v>
                </c:pt>
                <c:pt idx="9039">
                  <c:v>25.018889999999999</c:v>
                </c:pt>
                <c:pt idx="9040">
                  <c:v>25.029969999999999</c:v>
                </c:pt>
                <c:pt idx="9041">
                  <c:v>25.040189999999999</c:v>
                </c:pt>
                <c:pt idx="9042">
                  <c:v>25.050909999999998</c:v>
                </c:pt>
                <c:pt idx="9043">
                  <c:v>25.06194</c:v>
                </c:pt>
                <c:pt idx="9044">
                  <c:v>25.071709999999999</c:v>
                </c:pt>
                <c:pt idx="9045">
                  <c:v>25.082159999999998</c:v>
                </c:pt>
                <c:pt idx="9046">
                  <c:v>25.09224</c:v>
                </c:pt>
                <c:pt idx="9047">
                  <c:v>25.10314</c:v>
                </c:pt>
                <c:pt idx="9048">
                  <c:v>25.112680000000001</c:v>
                </c:pt>
                <c:pt idx="9049">
                  <c:v>25.122450000000001</c:v>
                </c:pt>
                <c:pt idx="9050">
                  <c:v>25.134250000000002</c:v>
                </c:pt>
                <c:pt idx="9051">
                  <c:v>25.144069999999999</c:v>
                </c:pt>
                <c:pt idx="9052">
                  <c:v>25.155919999999998</c:v>
                </c:pt>
                <c:pt idx="9053">
                  <c:v>25.165500000000002</c:v>
                </c:pt>
                <c:pt idx="9054">
                  <c:v>25.175000000000001</c:v>
                </c:pt>
                <c:pt idx="9055">
                  <c:v>25.18554</c:v>
                </c:pt>
                <c:pt idx="9056">
                  <c:v>25.195889999999999</c:v>
                </c:pt>
                <c:pt idx="9057">
                  <c:v>25.207239999999999</c:v>
                </c:pt>
                <c:pt idx="9058">
                  <c:v>25.217649999999999</c:v>
                </c:pt>
                <c:pt idx="9059">
                  <c:v>25.228449999999999</c:v>
                </c:pt>
                <c:pt idx="9060">
                  <c:v>25.237950000000001</c:v>
                </c:pt>
                <c:pt idx="9061">
                  <c:v>25.24813</c:v>
                </c:pt>
                <c:pt idx="9062">
                  <c:v>25.259609999999999</c:v>
                </c:pt>
                <c:pt idx="9063">
                  <c:v>25.269829999999999</c:v>
                </c:pt>
                <c:pt idx="9064">
                  <c:v>25.28023</c:v>
                </c:pt>
                <c:pt idx="9065">
                  <c:v>25.290859999999999</c:v>
                </c:pt>
                <c:pt idx="9066">
                  <c:v>25.301490000000001</c:v>
                </c:pt>
                <c:pt idx="9067">
                  <c:v>25.311260000000001</c:v>
                </c:pt>
                <c:pt idx="9068">
                  <c:v>25.32161</c:v>
                </c:pt>
                <c:pt idx="9069">
                  <c:v>25.332740000000001</c:v>
                </c:pt>
                <c:pt idx="9070">
                  <c:v>25.342369999999999</c:v>
                </c:pt>
                <c:pt idx="9071">
                  <c:v>25.35322</c:v>
                </c:pt>
                <c:pt idx="9072">
                  <c:v>25.362950000000001</c:v>
                </c:pt>
                <c:pt idx="9073">
                  <c:v>25.374120000000001</c:v>
                </c:pt>
                <c:pt idx="9074">
                  <c:v>25.384519999999998</c:v>
                </c:pt>
                <c:pt idx="9075">
                  <c:v>25.395330000000001</c:v>
                </c:pt>
                <c:pt idx="9076">
                  <c:v>25.406359999999999</c:v>
                </c:pt>
                <c:pt idx="9077">
                  <c:v>25.415590000000002</c:v>
                </c:pt>
                <c:pt idx="9078">
                  <c:v>25.426169999999999</c:v>
                </c:pt>
                <c:pt idx="9079">
                  <c:v>25.436800000000002</c:v>
                </c:pt>
                <c:pt idx="9080">
                  <c:v>25.446480000000001</c:v>
                </c:pt>
                <c:pt idx="9081">
                  <c:v>25.458549999999999</c:v>
                </c:pt>
                <c:pt idx="9082">
                  <c:v>25.46827</c:v>
                </c:pt>
                <c:pt idx="9083">
                  <c:v>25.47813</c:v>
                </c:pt>
                <c:pt idx="9084">
                  <c:v>25.488759999999999</c:v>
                </c:pt>
                <c:pt idx="9085">
                  <c:v>25.498750000000001</c:v>
                </c:pt>
                <c:pt idx="9086">
                  <c:v>25.509830000000001</c:v>
                </c:pt>
                <c:pt idx="9087">
                  <c:v>25.519739999999999</c:v>
                </c:pt>
                <c:pt idx="9088">
                  <c:v>25.53172</c:v>
                </c:pt>
                <c:pt idx="9089">
                  <c:v>25.54194</c:v>
                </c:pt>
                <c:pt idx="9090">
                  <c:v>25.551760000000002</c:v>
                </c:pt>
                <c:pt idx="9091">
                  <c:v>25.562429999999999</c:v>
                </c:pt>
                <c:pt idx="9092">
                  <c:v>25.573460000000001</c:v>
                </c:pt>
                <c:pt idx="9093">
                  <c:v>25.583860000000001</c:v>
                </c:pt>
                <c:pt idx="9094">
                  <c:v>25.59404</c:v>
                </c:pt>
                <c:pt idx="9095">
                  <c:v>25.604939999999999</c:v>
                </c:pt>
                <c:pt idx="9096">
                  <c:v>25.614339999999999</c:v>
                </c:pt>
                <c:pt idx="9097">
                  <c:v>25.624790000000001</c:v>
                </c:pt>
                <c:pt idx="9098">
                  <c:v>25.63524</c:v>
                </c:pt>
                <c:pt idx="9099">
                  <c:v>25.64659</c:v>
                </c:pt>
                <c:pt idx="9100">
                  <c:v>25.656580000000002</c:v>
                </c:pt>
                <c:pt idx="9101">
                  <c:v>25.666979999999999</c:v>
                </c:pt>
                <c:pt idx="9102">
                  <c:v>25.67793</c:v>
                </c:pt>
                <c:pt idx="9103">
                  <c:v>25.687609999999999</c:v>
                </c:pt>
                <c:pt idx="9104">
                  <c:v>25.69941</c:v>
                </c:pt>
                <c:pt idx="9105">
                  <c:v>25.709040000000002</c:v>
                </c:pt>
                <c:pt idx="9106">
                  <c:v>25.720980000000001</c:v>
                </c:pt>
                <c:pt idx="9107">
                  <c:v>25.730889999999999</c:v>
                </c:pt>
                <c:pt idx="9108">
                  <c:v>25.741060000000001</c:v>
                </c:pt>
                <c:pt idx="9109">
                  <c:v>25.750689999999999</c:v>
                </c:pt>
                <c:pt idx="9110">
                  <c:v>25.76191</c:v>
                </c:pt>
                <c:pt idx="9111">
                  <c:v>25.771540000000002</c:v>
                </c:pt>
                <c:pt idx="9112">
                  <c:v>25.782530000000001</c:v>
                </c:pt>
                <c:pt idx="9113">
                  <c:v>25.792660000000001</c:v>
                </c:pt>
                <c:pt idx="9114">
                  <c:v>25.80415</c:v>
                </c:pt>
                <c:pt idx="9115">
                  <c:v>25.814139999999998</c:v>
                </c:pt>
                <c:pt idx="9116">
                  <c:v>25.82563</c:v>
                </c:pt>
                <c:pt idx="9117">
                  <c:v>25.835529999999999</c:v>
                </c:pt>
                <c:pt idx="9118">
                  <c:v>25.845839999999999</c:v>
                </c:pt>
                <c:pt idx="9119">
                  <c:v>25.856470000000002</c:v>
                </c:pt>
                <c:pt idx="9120">
                  <c:v>25.866869999999999</c:v>
                </c:pt>
                <c:pt idx="9121">
                  <c:v>25.877320000000001</c:v>
                </c:pt>
                <c:pt idx="9122">
                  <c:v>25.88822</c:v>
                </c:pt>
                <c:pt idx="9123">
                  <c:v>25.89894</c:v>
                </c:pt>
                <c:pt idx="9124">
                  <c:v>25.908750000000001</c:v>
                </c:pt>
                <c:pt idx="9125">
                  <c:v>25.918469999999999</c:v>
                </c:pt>
                <c:pt idx="9126">
                  <c:v>25.931450000000002</c:v>
                </c:pt>
                <c:pt idx="9127">
                  <c:v>25.944019999999998</c:v>
                </c:pt>
                <c:pt idx="9128">
                  <c:v>25.95429</c:v>
                </c:pt>
                <c:pt idx="9129">
                  <c:v>25.96519</c:v>
                </c:pt>
                <c:pt idx="9130">
                  <c:v>25.975860000000001</c:v>
                </c:pt>
                <c:pt idx="9131">
                  <c:v>25.986080000000001</c:v>
                </c:pt>
                <c:pt idx="9132">
                  <c:v>25.996980000000001</c:v>
                </c:pt>
                <c:pt idx="9133">
                  <c:v>26.006160000000001</c:v>
                </c:pt>
                <c:pt idx="9134">
                  <c:v>26.017240000000001</c:v>
                </c:pt>
                <c:pt idx="9135">
                  <c:v>26.027729999999998</c:v>
                </c:pt>
                <c:pt idx="9136">
                  <c:v>26.03858</c:v>
                </c:pt>
                <c:pt idx="9137">
                  <c:v>26.049029999999998</c:v>
                </c:pt>
                <c:pt idx="9138">
                  <c:v>26.0593</c:v>
                </c:pt>
                <c:pt idx="9139">
                  <c:v>26.070740000000001</c:v>
                </c:pt>
                <c:pt idx="9140">
                  <c:v>26.08042</c:v>
                </c:pt>
                <c:pt idx="9141">
                  <c:v>26.09122</c:v>
                </c:pt>
                <c:pt idx="9142">
                  <c:v>26.10181</c:v>
                </c:pt>
                <c:pt idx="9143">
                  <c:v>26.11176</c:v>
                </c:pt>
                <c:pt idx="9144">
                  <c:v>26.12152</c:v>
                </c:pt>
                <c:pt idx="9145">
                  <c:v>26.13129</c:v>
                </c:pt>
                <c:pt idx="9146">
                  <c:v>26.142869999999998</c:v>
                </c:pt>
                <c:pt idx="9147">
                  <c:v>26.153230000000001</c:v>
                </c:pt>
                <c:pt idx="9148">
                  <c:v>26.163270000000001</c:v>
                </c:pt>
                <c:pt idx="9149">
                  <c:v>26.174250000000001</c:v>
                </c:pt>
                <c:pt idx="9150">
                  <c:v>26.185020000000002</c:v>
                </c:pt>
                <c:pt idx="9151">
                  <c:v>26.19501</c:v>
                </c:pt>
                <c:pt idx="9152">
                  <c:v>26.205190000000002</c:v>
                </c:pt>
                <c:pt idx="9153">
                  <c:v>26.21613</c:v>
                </c:pt>
                <c:pt idx="9154">
                  <c:v>26.22653</c:v>
                </c:pt>
                <c:pt idx="9155">
                  <c:v>26.23734</c:v>
                </c:pt>
                <c:pt idx="9156">
                  <c:v>26.247789999999998</c:v>
                </c:pt>
                <c:pt idx="9157">
                  <c:v>26.256789999999999</c:v>
                </c:pt>
                <c:pt idx="9158">
                  <c:v>26.268460000000001</c:v>
                </c:pt>
                <c:pt idx="9159">
                  <c:v>26.27854</c:v>
                </c:pt>
                <c:pt idx="9160">
                  <c:v>26.289709999999999</c:v>
                </c:pt>
                <c:pt idx="9161">
                  <c:v>26.29889</c:v>
                </c:pt>
                <c:pt idx="9162">
                  <c:v>26.30997</c:v>
                </c:pt>
                <c:pt idx="9163">
                  <c:v>26.321000000000002</c:v>
                </c:pt>
                <c:pt idx="9164">
                  <c:v>26.331</c:v>
                </c:pt>
                <c:pt idx="9165">
                  <c:v>26.341899999999999</c:v>
                </c:pt>
                <c:pt idx="9166">
                  <c:v>26.351980000000001</c:v>
                </c:pt>
                <c:pt idx="9167">
                  <c:v>26.361889999999999</c:v>
                </c:pt>
                <c:pt idx="9168">
                  <c:v>26.37161</c:v>
                </c:pt>
                <c:pt idx="9169">
                  <c:v>26.38278</c:v>
                </c:pt>
                <c:pt idx="9170">
                  <c:v>26.392910000000001</c:v>
                </c:pt>
                <c:pt idx="9171">
                  <c:v>26.40408</c:v>
                </c:pt>
                <c:pt idx="9172">
                  <c:v>26.41367</c:v>
                </c:pt>
                <c:pt idx="9173">
                  <c:v>26.424250000000001</c:v>
                </c:pt>
                <c:pt idx="9174">
                  <c:v>26.435649999999999</c:v>
                </c:pt>
                <c:pt idx="9175">
                  <c:v>26.445499999999999</c:v>
                </c:pt>
                <c:pt idx="9176">
                  <c:v>26.455590000000001</c:v>
                </c:pt>
                <c:pt idx="9177">
                  <c:v>26.465219999999999</c:v>
                </c:pt>
                <c:pt idx="9178">
                  <c:v>26.477070000000001</c:v>
                </c:pt>
                <c:pt idx="9179">
                  <c:v>26.48752</c:v>
                </c:pt>
                <c:pt idx="9180">
                  <c:v>26.497779999999999</c:v>
                </c:pt>
                <c:pt idx="9181">
                  <c:v>26.508500000000002</c:v>
                </c:pt>
                <c:pt idx="9182">
                  <c:v>26.51831</c:v>
                </c:pt>
                <c:pt idx="9183">
                  <c:v>26.528670000000002</c:v>
                </c:pt>
                <c:pt idx="9184">
                  <c:v>26.539570000000001</c:v>
                </c:pt>
                <c:pt idx="9185">
                  <c:v>26.550419999999999</c:v>
                </c:pt>
                <c:pt idx="9186">
                  <c:v>26.560690000000001</c:v>
                </c:pt>
                <c:pt idx="9187">
                  <c:v>26.571179999999998</c:v>
                </c:pt>
                <c:pt idx="9188">
                  <c:v>26.580719999999999</c:v>
                </c:pt>
                <c:pt idx="9189">
                  <c:v>26.591709999999999</c:v>
                </c:pt>
                <c:pt idx="9190">
                  <c:v>26.60202</c:v>
                </c:pt>
                <c:pt idx="9191">
                  <c:v>26.61261</c:v>
                </c:pt>
                <c:pt idx="9192">
                  <c:v>26.623049999999999</c:v>
                </c:pt>
                <c:pt idx="9193">
                  <c:v>26.632100000000001</c:v>
                </c:pt>
                <c:pt idx="9194">
                  <c:v>26.64331</c:v>
                </c:pt>
                <c:pt idx="9195">
                  <c:v>26.653670000000002</c:v>
                </c:pt>
                <c:pt idx="9196">
                  <c:v>26.664069999999999</c:v>
                </c:pt>
                <c:pt idx="9197">
                  <c:v>26.67388</c:v>
                </c:pt>
                <c:pt idx="9198">
                  <c:v>26.6846</c:v>
                </c:pt>
                <c:pt idx="9199">
                  <c:v>26.695270000000001</c:v>
                </c:pt>
                <c:pt idx="9200">
                  <c:v>26.706530000000001</c:v>
                </c:pt>
                <c:pt idx="9201">
                  <c:v>26.716480000000001</c:v>
                </c:pt>
                <c:pt idx="9202">
                  <c:v>26.72634</c:v>
                </c:pt>
                <c:pt idx="9203">
                  <c:v>26.736920000000001</c:v>
                </c:pt>
                <c:pt idx="9204">
                  <c:v>26.747820000000001</c:v>
                </c:pt>
                <c:pt idx="9205">
                  <c:v>26.756959999999999</c:v>
                </c:pt>
                <c:pt idx="9206">
                  <c:v>26.767859999999999</c:v>
                </c:pt>
                <c:pt idx="9207">
                  <c:v>26.777439999999999</c:v>
                </c:pt>
                <c:pt idx="9208">
                  <c:v>26.78875</c:v>
                </c:pt>
                <c:pt idx="9209">
                  <c:v>26.799109999999999</c:v>
                </c:pt>
                <c:pt idx="9210">
                  <c:v>26.80969</c:v>
                </c:pt>
                <c:pt idx="9211">
                  <c:v>26.820499999999999</c:v>
                </c:pt>
                <c:pt idx="9212">
                  <c:v>26.830220000000001</c:v>
                </c:pt>
                <c:pt idx="9213">
                  <c:v>26.84094</c:v>
                </c:pt>
                <c:pt idx="9214">
                  <c:v>26.851839999999999</c:v>
                </c:pt>
                <c:pt idx="9215">
                  <c:v>26.861599999999999</c:v>
                </c:pt>
                <c:pt idx="9216">
                  <c:v>26.871600000000001</c:v>
                </c:pt>
                <c:pt idx="9217">
                  <c:v>26.88241</c:v>
                </c:pt>
                <c:pt idx="9218">
                  <c:v>26.892939999999999</c:v>
                </c:pt>
                <c:pt idx="9219">
                  <c:v>26.903030000000001</c:v>
                </c:pt>
                <c:pt idx="9220">
                  <c:v>26.914059999999999</c:v>
                </c:pt>
                <c:pt idx="9221">
                  <c:v>26.925419999999999</c:v>
                </c:pt>
                <c:pt idx="9222">
                  <c:v>26.93582</c:v>
                </c:pt>
                <c:pt idx="9223">
                  <c:v>26.945540000000001</c:v>
                </c:pt>
                <c:pt idx="9224">
                  <c:v>26.9559</c:v>
                </c:pt>
                <c:pt idx="9225">
                  <c:v>26.966660000000001</c:v>
                </c:pt>
                <c:pt idx="9226">
                  <c:v>26.976019999999998</c:v>
                </c:pt>
                <c:pt idx="9227">
                  <c:v>26.987369999999999</c:v>
                </c:pt>
                <c:pt idx="9228">
                  <c:v>26.997910000000001</c:v>
                </c:pt>
                <c:pt idx="9229">
                  <c:v>27.007449999999999</c:v>
                </c:pt>
                <c:pt idx="9230">
                  <c:v>27.01812</c:v>
                </c:pt>
                <c:pt idx="9231">
                  <c:v>27.02929</c:v>
                </c:pt>
                <c:pt idx="9232">
                  <c:v>27.038879999999999</c:v>
                </c:pt>
                <c:pt idx="9233">
                  <c:v>27.0505</c:v>
                </c:pt>
                <c:pt idx="9234">
                  <c:v>27.060320000000001</c:v>
                </c:pt>
                <c:pt idx="9235">
                  <c:v>27.070989999999998</c:v>
                </c:pt>
                <c:pt idx="9236">
                  <c:v>27.08098</c:v>
                </c:pt>
                <c:pt idx="9237">
                  <c:v>27.091249999999999</c:v>
                </c:pt>
                <c:pt idx="9238">
                  <c:v>27.10201</c:v>
                </c:pt>
                <c:pt idx="9239">
                  <c:v>27.112780000000001</c:v>
                </c:pt>
                <c:pt idx="9240">
                  <c:v>27.123760000000001</c:v>
                </c:pt>
                <c:pt idx="9241">
                  <c:v>27.132899999999999</c:v>
                </c:pt>
                <c:pt idx="9242">
                  <c:v>27.142939999999999</c:v>
                </c:pt>
                <c:pt idx="9243">
                  <c:v>27.152480000000001</c:v>
                </c:pt>
                <c:pt idx="9244">
                  <c:v>27.164190000000001</c:v>
                </c:pt>
                <c:pt idx="9245">
                  <c:v>27.175460000000001</c:v>
                </c:pt>
                <c:pt idx="9246">
                  <c:v>27.185130000000001</c:v>
                </c:pt>
                <c:pt idx="9247">
                  <c:v>27.195810000000002</c:v>
                </c:pt>
                <c:pt idx="9248">
                  <c:v>27.206119999999999</c:v>
                </c:pt>
                <c:pt idx="9249">
                  <c:v>27.216339999999999</c:v>
                </c:pt>
                <c:pt idx="9250">
                  <c:v>27.227910000000001</c:v>
                </c:pt>
                <c:pt idx="9251">
                  <c:v>27.240169999999999</c:v>
                </c:pt>
                <c:pt idx="9252">
                  <c:v>27.251930000000002</c:v>
                </c:pt>
                <c:pt idx="9253">
                  <c:v>27.262779999999999</c:v>
                </c:pt>
                <c:pt idx="9254">
                  <c:v>27.273499999999999</c:v>
                </c:pt>
                <c:pt idx="9255">
                  <c:v>27.283629999999999</c:v>
                </c:pt>
                <c:pt idx="9256">
                  <c:v>27.295249999999999</c:v>
                </c:pt>
                <c:pt idx="9257">
                  <c:v>27.3047</c:v>
                </c:pt>
                <c:pt idx="9258">
                  <c:v>27.315329999999999</c:v>
                </c:pt>
                <c:pt idx="9259">
                  <c:v>27.324919999999999</c:v>
                </c:pt>
                <c:pt idx="9260">
                  <c:v>27.335640000000001</c:v>
                </c:pt>
                <c:pt idx="9261">
                  <c:v>27.346810000000001</c:v>
                </c:pt>
                <c:pt idx="9262">
                  <c:v>27.3568</c:v>
                </c:pt>
                <c:pt idx="9263">
                  <c:v>27.367650000000001</c:v>
                </c:pt>
                <c:pt idx="9264">
                  <c:v>27.377559999999999</c:v>
                </c:pt>
                <c:pt idx="9265">
                  <c:v>27.387239999999998</c:v>
                </c:pt>
                <c:pt idx="9266">
                  <c:v>27.39827</c:v>
                </c:pt>
                <c:pt idx="9267">
                  <c:v>27.409210000000002</c:v>
                </c:pt>
                <c:pt idx="9268">
                  <c:v>27.419619999999998</c:v>
                </c:pt>
                <c:pt idx="9269">
                  <c:v>27.430289999999999</c:v>
                </c:pt>
                <c:pt idx="9270">
                  <c:v>27.44078</c:v>
                </c:pt>
                <c:pt idx="9271">
                  <c:v>27.45055</c:v>
                </c:pt>
                <c:pt idx="9272">
                  <c:v>27.462800000000001</c:v>
                </c:pt>
                <c:pt idx="9273">
                  <c:v>27.471889999999998</c:v>
                </c:pt>
                <c:pt idx="9274">
                  <c:v>27.482880000000002</c:v>
                </c:pt>
                <c:pt idx="9275">
                  <c:v>27.493690000000001</c:v>
                </c:pt>
                <c:pt idx="9276">
                  <c:v>27.504460000000002</c:v>
                </c:pt>
                <c:pt idx="9277">
                  <c:v>27.513770000000001</c:v>
                </c:pt>
                <c:pt idx="9278">
                  <c:v>27.52449</c:v>
                </c:pt>
                <c:pt idx="9279">
                  <c:v>27.53566</c:v>
                </c:pt>
                <c:pt idx="9280">
                  <c:v>27.544750000000001</c:v>
                </c:pt>
                <c:pt idx="9281">
                  <c:v>27.55687</c:v>
                </c:pt>
                <c:pt idx="9282">
                  <c:v>27.567039999999999</c:v>
                </c:pt>
                <c:pt idx="9283">
                  <c:v>27.577400000000001</c:v>
                </c:pt>
                <c:pt idx="9284">
                  <c:v>27.588249999999999</c:v>
                </c:pt>
                <c:pt idx="9285">
                  <c:v>27.598559999999999</c:v>
                </c:pt>
                <c:pt idx="9286">
                  <c:v>27.608920000000001</c:v>
                </c:pt>
                <c:pt idx="9287">
                  <c:v>27.618819999999999</c:v>
                </c:pt>
                <c:pt idx="9288">
                  <c:v>27.630490000000002</c:v>
                </c:pt>
                <c:pt idx="9289">
                  <c:v>27.639720000000001</c:v>
                </c:pt>
                <c:pt idx="9290">
                  <c:v>27.650749999999999</c:v>
                </c:pt>
                <c:pt idx="9291">
                  <c:v>27.660250000000001</c:v>
                </c:pt>
                <c:pt idx="9292">
                  <c:v>27.671009999999999</c:v>
                </c:pt>
                <c:pt idx="9293">
                  <c:v>27.681550000000001</c:v>
                </c:pt>
                <c:pt idx="9294">
                  <c:v>27.691859999999998</c:v>
                </c:pt>
                <c:pt idx="9295">
                  <c:v>27.703620000000001</c:v>
                </c:pt>
                <c:pt idx="9296">
                  <c:v>27.713339999999999</c:v>
                </c:pt>
                <c:pt idx="9297">
                  <c:v>27.72401</c:v>
                </c:pt>
                <c:pt idx="9298">
                  <c:v>27.73433</c:v>
                </c:pt>
                <c:pt idx="9299">
                  <c:v>27.744910000000001</c:v>
                </c:pt>
                <c:pt idx="9300">
                  <c:v>27.755400000000002</c:v>
                </c:pt>
                <c:pt idx="9301">
                  <c:v>27.76634</c:v>
                </c:pt>
                <c:pt idx="9302">
                  <c:v>27.77561</c:v>
                </c:pt>
                <c:pt idx="9303">
                  <c:v>27.786239999999999</c:v>
                </c:pt>
                <c:pt idx="9304">
                  <c:v>27.79814</c:v>
                </c:pt>
                <c:pt idx="9305">
                  <c:v>27.807590000000001</c:v>
                </c:pt>
                <c:pt idx="9306">
                  <c:v>27.817540000000001</c:v>
                </c:pt>
                <c:pt idx="9307">
                  <c:v>27.82807</c:v>
                </c:pt>
                <c:pt idx="9308">
                  <c:v>27.838840000000001</c:v>
                </c:pt>
                <c:pt idx="9309">
                  <c:v>27.84901</c:v>
                </c:pt>
                <c:pt idx="9310">
                  <c:v>27.859680000000001</c:v>
                </c:pt>
                <c:pt idx="9311">
                  <c:v>27.870850000000001</c:v>
                </c:pt>
                <c:pt idx="9312">
                  <c:v>27.881119999999999</c:v>
                </c:pt>
                <c:pt idx="9313">
                  <c:v>27.891159999999999</c:v>
                </c:pt>
                <c:pt idx="9314">
                  <c:v>27.902419999999999</c:v>
                </c:pt>
                <c:pt idx="9315">
                  <c:v>27.912099999999999</c:v>
                </c:pt>
                <c:pt idx="9316">
                  <c:v>27.922319999999999</c:v>
                </c:pt>
                <c:pt idx="9317">
                  <c:v>27.93141</c:v>
                </c:pt>
                <c:pt idx="9318">
                  <c:v>27.943079999999998</c:v>
                </c:pt>
                <c:pt idx="9319">
                  <c:v>27.953340000000001</c:v>
                </c:pt>
                <c:pt idx="9320">
                  <c:v>27.96442</c:v>
                </c:pt>
                <c:pt idx="9321">
                  <c:v>27.974869999999999</c:v>
                </c:pt>
                <c:pt idx="9322">
                  <c:v>27.984729999999999</c:v>
                </c:pt>
                <c:pt idx="9323">
                  <c:v>27.995450000000002</c:v>
                </c:pt>
                <c:pt idx="9324">
                  <c:v>28.005759999999999</c:v>
                </c:pt>
                <c:pt idx="9325">
                  <c:v>28.016290000000001</c:v>
                </c:pt>
                <c:pt idx="9326">
                  <c:v>28.026150000000001</c:v>
                </c:pt>
                <c:pt idx="9327">
                  <c:v>28.037140000000001</c:v>
                </c:pt>
                <c:pt idx="9328">
                  <c:v>28.048400000000001</c:v>
                </c:pt>
                <c:pt idx="9329">
                  <c:v>28.058119999999999</c:v>
                </c:pt>
                <c:pt idx="9330">
                  <c:v>28.068930000000002</c:v>
                </c:pt>
                <c:pt idx="9331">
                  <c:v>28.07884</c:v>
                </c:pt>
                <c:pt idx="9332">
                  <c:v>28.089279999999999</c:v>
                </c:pt>
                <c:pt idx="9333">
                  <c:v>28.1005</c:v>
                </c:pt>
                <c:pt idx="9334">
                  <c:v>28.111080000000001</c:v>
                </c:pt>
                <c:pt idx="9335">
                  <c:v>28.120529999999999</c:v>
                </c:pt>
                <c:pt idx="9336">
                  <c:v>28.132110000000001</c:v>
                </c:pt>
                <c:pt idx="9337">
                  <c:v>28.142060000000001</c:v>
                </c:pt>
                <c:pt idx="9338">
                  <c:v>28.152370000000001</c:v>
                </c:pt>
                <c:pt idx="9339">
                  <c:v>28.163219999999999</c:v>
                </c:pt>
                <c:pt idx="9340">
                  <c:v>28.173629999999999</c:v>
                </c:pt>
                <c:pt idx="9341">
                  <c:v>28.183979999999998</c:v>
                </c:pt>
                <c:pt idx="9342">
                  <c:v>28.193390000000001</c:v>
                </c:pt>
                <c:pt idx="9343">
                  <c:v>28.20506</c:v>
                </c:pt>
                <c:pt idx="9344">
                  <c:v>28.214600000000001</c:v>
                </c:pt>
                <c:pt idx="9345">
                  <c:v>28.225180000000002</c:v>
                </c:pt>
                <c:pt idx="9346">
                  <c:v>28.23621</c:v>
                </c:pt>
                <c:pt idx="9347">
                  <c:v>28.24653</c:v>
                </c:pt>
                <c:pt idx="9348">
                  <c:v>28.256340000000002</c:v>
                </c:pt>
                <c:pt idx="9349">
                  <c:v>28.26783</c:v>
                </c:pt>
                <c:pt idx="9350">
                  <c:v>28.277640000000002</c:v>
                </c:pt>
                <c:pt idx="9351">
                  <c:v>28.288360000000001</c:v>
                </c:pt>
                <c:pt idx="9352">
                  <c:v>28.298580000000001</c:v>
                </c:pt>
                <c:pt idx="9353">
                  <c:v>28.308979999999998</c:v>
                </c:pt>
                <c:pt idx="9354">
                  <c:v>28.319559999999999</c:v>
                </c:pt>
                <c:pt idx="9355">
                  <c:v>28.328700000000001</c:v>
                </c:pt>
                <c:pt idx="9356">
                  <c:v>28.340050000000002</c:v>
                </c:pt>
                <c:pt idx="9357">
                  <c:v>28.35135</c:v>
                </c:pt>
                <c:pt idx="9358">
                  <c:v>28.361660000000001</c:v>
                </c:pt>
                <c:pt idx="9359">
                  <c:v>28.372199999999999</c:v>
                </c:pt>
                <c:pt idx="9360">
                  <c:v>28.382149999999999</c:v>
                </c:pt>
                <c:pt idx="9361">
                  <c:v>28.392050000000001</c:v>
                </c:pt>
                <c:pt idx="9362">
                  <c:v>28.40268</c:v>
                </c:pt>
                <c:pt idx="9363">
                  <c:v>28.413129999999999</c:v>
                </c:pt>
                <c:pt idx="9364">
                  <c:v>28.423300000000001</c:v>
                </c:pt>
                <c:pt idx="9365">
                  <c:v>28.433800000000002</c:v>
                </c:pt>
                <c:pt idx="9366">
                  <c:v>28.4437</c:v>
                </c:pt>
                <c:pt idx="9367">
                  <c:v>28.455100000000002</c:v>
                </c:pt>
                <c:pt idx="9368">
                  <c:v>28.465589999999999</c:v>
                </c:pt>
                <c:pt idx="9369">
                  <c:v>28.476209999999998</c:v>
                </c:pt>
                <c:pt idx="9370">
                  <c:v>28.485530000000001</c:v>
                </c:pt>
                <c:pt idx="9371">
                  <c:v>28.496110000000002</c:v>
                </c:pt>
                <c:pt idx="9372">
                  <c:v>28.50787</c:v>
                </c:pt>
                <c:pt idx="9373">
                  <c:v>28.517050000000001</c:v>
                </c:pt>
                <c:pt idx="9374">
                  <c:v>28.52741</c:v>
                </c:pt>
                <c:pt idx="9375">
                  <c:v>28.53858</c:v>
                </c:pt>
                <c:pt idx="9376">
                  <c:v>28.551919999999999</c:v>
                </c:pt>
                <c:pt idx="9377">
                  <c:v>28.563269999999999</c:v>
                </c:pt>
                <c:pt idx="9378">
                  <c:v>28.573399999999999</c:v>
                </c:pt>
                <c:pt idx="9379">
                  <c:v>28.583850000000002</c:v>
                </c:pt>
                <c:pt idx="9380">
                  <c:v>28.594159999999999</c:v>
                </c:pt>
                <c:pt idx="9381">
                  <c:v>28.6037</c:v>
                </c:pt>
                <c:pt idx="9382">
                  <c:v>28.61505</c:v>
                </c:pt>
                <c:pt idx="9383">
                  <c:v>28.625859999999999</c:v>
                </c:pt>
                <c:pt idx="9384">
                  <c:v>28.635269999999998</c:v>
                </c:pt>
                <c:pt idx="9385">
                  <c:v>28.645669999999999</c:v>
                </c:pt>
                <c:pt idx="9386">
                  <c:v>28.657240000000002</c:v>
                </c:pt>
                <c:pt idx="9387">
                  <c:v>28.66751</c:v>
                </c:pt>
                <c:pt idx="9388">
                  <c:v>28.676459999999999</c:v>
                </c:pt>
                <c:pt idx="9389">
                  <c:v>28.687090000000001</c:v>
                </c:pt>
                <c:pt idx="9390">
                  <c:v>28.697939999999999</c:v>
                </c:pt>
                <c:pt idx="9391">
                  <c:v>28.707850000000001</c:v>
                </c:pt>
                <c:pt idx="9392">
                  <c:v>28.718969999999999</c:v>
                </c:pt>
                <c:pt idx="9393">
                  <c:v>28.729649999999999</c:v>
                </c:pt>
                <c:pt idx="9394">
                  <c:v>28.739820000000002</c:v>
                </c:pt>
                <c:pt idx="9395">
                  <c:v>28.750360000000001</c:v>
                </c:pt>
                <c:pt idx="9396">
                  <c:v>28.76013</c:v>
                </c:pt>
                <c:pt idx="9397">
                  <c:v>28.770980000000002</c:v>
                </c:pt>
                <c:pt idx="9398">
                  <c:v>28.782240000000002</c:v>
                </c:pt>
                <c:pt idx="9399">
                  <c:v>28.791869999999999</c:v>
                </c:pt>
                <c:pt idx="9400">
                  <c:v>28.80237</c:v>
                </c:pt>
                <c:pt idx="9401">
                  <c:v>28.81204</c:v>
                </c:pt>
                <c:pt idx="9402">
                  <c:v>28.82281</c:v>
                </c:pt>
                <c:pt idx="9403">
                  <c:v>28.83361</c:v>
                </c:pt>
                <c:pt idx="9404">
                  <c:v>28.844650000000001</c:v>
                </c:pt>
                <c:pt idx="9405">
                  <c:v>28.855229999999999</c:v>
                </c:pt>
                <c:pt idx="9406">
                  <c:v>28.865680000000001</c:v>
                </c:pt>
                <c:pt idx="9407">
                  <c:v>28.875720000000001</c:v>
                </c:pt>
                <c:pt idx="9408">
                  <c:v>28.887160000000002</c:v>
                </c:pt>
                <c:pt idx="9409">
                  <c:v>28.897739999999999</c:v>
                </c:pt>
                <c:pt idx="9410">
                  <c:v>28.907419999999998</c:v>
                </c:pt>
                <c:pt idx="9411">
                  <c:v>28.91723</c:v>
                </c:pt>
                <c:pt idx="9412">
                  <c:v>28.929349999999999</c:v>
                </c:pt>
                <c:pt idx="9413">
                  <c:v>28.93871</c:v>
                </c:pt>
                <c:pt idx="9414">
                  <c:v>28.949390000000001</c:v>
                </c:pt>
                <c:pt idx="9415">
                  <c:v>28.960149999999999</c:v>
                </c:pt>
                <c:pt idx="9416">
                  <c:v>28.970420000000001</c:v>
                </c:pt>
                <c:pt idx="9417">
                  <c:v>28.980270000000001</c:v>
                </c:pt>
                <c:pt idx="9418">
                  <c:v>28.990179999999999</c:v>
                </c:pt>
                <c:pt idx="9419">
                  <c:v>29.00216</c:v>
                </c:pt>
                <c:pt idx="9420">
                  <c:v>29.012070000000001</c:v>
                </c:pt>
                <c:pt idx="9421">
                  <c:v>29.02251</c:v>
                </c:pt>
                <c:pt idx="9422">
                  <c:v>29.033550000000002</c:v>
                </c:pt>
                <c:pt idx="9423">
                  <c:v>29.043679999999998</c:v>
                </c:pt>
                <c:pt idx="9424">
                  <c:v>29.055070000000001</c:v>
                </c:pt>
                <c:pt idx="9425">
                  <c:v>29.065110000000001</c:v>
                </c:pt>
                <c:pt idx="9426">
                  <c:v>29.075469999999999</c:v>
                </c:pt>
                <c:pt idx="9427">
                  <c:v>29.085190000000001</c:v>
                </c:pt>
                <c:pt idx="9428">
                  <c:v>29.096229999999998</c:v>
                </c:pt>
                <c:pt idx="9429">
                  <c:v>29.10708</c:v>
                </c:pt>
                <c:pt idx="9430">
                  <c:v>29.117619999999999</c:v>
                </c:pt>
                <c:pt idx="9431">
                  <c:v>29.127610000000001</c:v>
                </c:pt>
                <c:pt idx="9432">
                  <c:v>29.137609999999999</c:v>
                </c:pt>
                <c:pt idx="9433">
                  <c:v>29.147600000000001</c:v>
                </c:pt>
                <c:pt idx="9434">
                  <c:v>29.159179999999999</c:v>
                </c:pt>
                <c:pt idx="9435">
                  <c:v>29.169899999999998</c:v>
                </c:pt>
                <c:pt idx="9436">
                  <c:v>29.180340000000001</c:v>
                </c:pt>
                <c:pt idx="9437">
                  <c:v>29.190519999999999</c:v>
                </c:pt>
                <c:pt idx="9438">
                  <c:v>29.201280000000001</c:v>
                </c:pt>
                <c:pt idx="9439">
                  <c:v>29.210329999999999</c:v>
                </c:pt>
                <c:pt idx="9440">
                  <c:v>29.222539999999999</c:v>
                </c:pt>
                <c:pt idx="9441">
                  <c:v>29.232389999999999</c:v>
                </c:pt>
                <c:pt idx="9442">
                  <c:v>29.242429999999999</c:v>
                </c:pt>
                <c:pt idx="9443">
                  <c:v>29.253419999999998</c:v>
                </c:pt>
                <c:pt idx="9444">
                  <c:v>29.263870000000001</c:v>
                </c:pt>
                <c:pt idx="9445">
                  <c:v>29.27468</c:v>
                </c:pt>
                <c:pt idx="9446">
                  <c:v>29.284849999999999</c:v>
                </c:pt>
                <c:pt idx="9447">
                  <c:v>29.29494</c:v>
                </c:pt>
                <c:pt idx="9448">
                  <c:v>29.30434</c:v>
                </c:pt>
                <c:pt idx="9449">
                  <c:v>29.315329999999999</c:v>
                </c:pt>
                <c:pt idx="9450">
                  <c:v>29.326550000000001</c:v>
                </c:pt>
                <c:pt idx="9451">
                  <c:v>29.33727</c:v>
                </c:pt>
                <c:pt idx="9452">
                  <c:v>29.346579999999999</c:v>
                </c:pt>
                <c:pt idx="9453">
                  <c:v>29.357800000000001</c:v>
                </c:pt>
                <c:pt idx="9454">
                  <c:v>29.36825</c:v>
                </c:pt>
                <c:pt idx="9455">
                  <c:v>29.378060000000001</c:v>
                </c:pt>
                <c:pt idx="9456">
                  <c:v>29.389050000000001</c:v>
                </c:pt>
                <c:pt idx="9457">
                  <c:v>29.399809999999999</c:v>
                </c:pt>
                <c:pt idx="9458">
                  <c:v>29.409579999999998</c:v>
                </c:pt>
                <c:pt idx="9459">
                  <c:v>29.4207</c:v>
                </c:pt>
                <c:pt idx="9460">
                  <c:v>29.43056</c:v>
                </c:pt>
                <c:pt idx="9461">
                  <c:v>29.4406</c:v>
                </c:pt>
                <c:pt idx="9462">
                  <c:v>29.452089999999998</c:v>
                </c:pt>
                <c:pt idx="9463">
                  <c:v>29.46245</c:v>
                </c:pt>
                <c:pt idx="9464">
                  <c:v>29.472300000000001</c:v>
                </c:pt>
                <c:pt idx="9465">
                  <c:v>29.48207</c:v>
                </c:pt>
                <c:pt idx="9466">
                  <c:v>29.493600000000001</c:v>
                </c:pt>
                <c:pt idx="9467">
                  <c:v>29.503240000000002</c:v>
                </c:pt>
                <c:pt idx="9468">
                  <c:v>29.513680000000001</c:v>
                </c:pt>
                <c:pt idx="9469">
                  <c:v>29.52345</c:v>
                </c:pt>
                <c:pt idx="9470">
                  <c:v>29.534980000000001</c:v>
                </c:pt>
                <c:pt idx="9471">
                  <c:v>29.545290000000001</c:v>
                </c:pt>
                <c:pt idx="9472">
                  <c:v>29.555879999999998</c:v>
                </c:pt>
                <c:pt idx="9473">
                  <c:v>29.566009999999999</c:v>
                </c:pt>
                <c:pt idx="9474">
                  <c:v>29.57668</c:v>
                </c:pt>
                <c:pt idx="9475">
                  <c:v>29.586760000000002</c:v>
                </c:pt>
                <c:pt idx="9476">
                  <c:v>29.597259999999999</c:v>
                </c:pt>
                <c:pt idx="9477">
                  <c:v>29.607749999999999</c:v>
                </c:pt>
                <c:pt idx="9478">
                  <c:v>29.618960000000001</c:v>
                </c:pt>
                <c:pt idx="9479">
                  <c:v>29.628959999999999</c:v>
                </c:pt>
                <c:pt idx="9480">
                  <c:v>29.63918</c:v>
                </c:pt>
                <c:pt idx="9481">
                  <c:v>29.64913</c:v>
                </c:pt>
                <c:pt idx="9482">
                  <c:v>29.659030000000001</c:v>
                </c:pt>
                <c:pt idx="9483">
                  <c:v>29.670200000000001</c:v>
                </c:pt>
                <c:pt idx="9484">
                  <c:v>29.681010000000001</c:v>
                </c:pt>
                <c:pt idx="9485">
                  <c:v>29.6906</c:v>
                </c:pt>
                <c:pt idx="9486">
                  <c:v>29.702220000000001</c:v>
                </c:pt>
                <c:pt idx="9487">
                  <c:v>29.712440000000001</c:v>
                </c:pt>
                <c:pt idx="9488">
                  <c:v>29.72316</c:v>
                </c:pt>
                <c:pt idx="9489">
                  <c:v>29.732970000000002</c:v>
                </c:pt>
                <c:pt idx="9490">
                  <c:v>29.7441</c:v>
                </c:pt>
                <c:pt idx="9491">
                  <c:v>29.75301</c:v>
                </c:pt>
                <c:pt idx="9492">
                  <c:v>29.76418</c:v>
                </c:pt>
                <c:pt idx="9493">
                  <c:v>29.773489999999999</c:v>
                </c:pt>
                <c:pt idx="9494">
                  <c:v>29.78453</c:v>
                </c:pt>
                <c:pt idx="9495">
                  <c:v>29.795919999999999</c:v>
                </c:pt>
                <c:pt idx="9496">
                  <c:v>29.806010000000001</c:v>
                </c:pt>
                <c:pt idx="9497">
                  <c:v>29.81636</c:v>
                </c:pt>
                <c:pt idx="9498">
                  <c:v>29.82704</c:v>
                </c:pt>
                <c:pt idx="9499">
                  <c:v>29.837569999999999</c:v>
                </c:pt>
                <c:pt idx="9500">
                  <c:v>29.850549999999998</c:v>
                </c:pt>
                <c:pt idx="9501">
                  <c:v>29.861719999999998</c:v>
                </c:pt>
                <c:pt idx="9502">
                  <c:v>29.87276</c:v>
                </c:pt>
                <c:pt idx="9503">
                  <c:v>29.882840000000002</c:v>
                </c:pt>
                <c:pt idx="9504">
                  <c:v>29.893149999999999</c:v>
                </c:pt>
                <c:pt idx="9505">
                  <c:v>29.90288</c:v>
                </c:pt>
                <c:pt idx="9506">
                  <c:v>29.91459</c:v>
                </c:pt>
                <c:pt idx="9507">
                  <c:v>29.924399999999999</c:v>
                </c:pt>
                <c:pt idx="9508">
                  <c:v>29.934439999999999</c:v>
                </c:pt>
                <c:pt idx="9509">
                  <c:v>29.945160000000001</c:v>
                </c:pt>
                <c:pt idx="9510">
                  <c:v>29.955380000000002</c:v>
                </c:pt>
                <c:pt idx="9511">
                  <c:v>29.965779999999999</c:v>
                </c:pt>
                <c:pt idx="9512">
                  <c:v>29.975729999999999</c:v>
                </c:pt>
                <c:pt idx="9513">
                  <c:v>29.98686</c:v>
                </c:pt>
                <c:pt idx="9514">
                  <c:v>29.99699</c:v>
                </c:pt>
                <c:pt idx="9515">
                  <c:v>30.007210000000001</c:v>
                </c:pt>
                <c:pt idx="9516">
                  <c:v>30.017160000000001</c:v>
                </c:pt>
                <c:pt idx="9517">
                  <c:v>30.028600000000001</c:v>
                </c:pt>
                <c:pt idx="9518">
                  <c:v>30.038229999999999</c:v>
                </c:pt>
                <c:pt idx="9519">
                  <c:v>30.049399999999999</c:v>
                </c:pt>
                <c:pt idx="9520">
                  <c:v>30.059940000000001</c:v>
                </c:pt>
                <c:pt idx="9521">
                  <c:v>30.069929999999999</c:v>
                </c:pt>
                <c:pt idx="9522">
                  <c:v>30.080649999999999</c:v>
                </c:pt>
                <c:pt idx="9523">
                  <c:v>30.090599999999998</c:v>
                </c:pt>
                <c:pt idx="9524">
                  <c:v>30.101230000000001</c:v>
                </c:pt>
                <c:pt idx="9525">
                  <c:v>30.111170000000001</c:v>
                </c:pt>
                <c:pt idx="9526">
                  <c:v>30.122299999999999</c:v>
                </c:pt>
                <c:pt idx="9527">
                  <c:v>30.132429999999999</c:v>
                </c:pt>
                <c:pt idx="9528">
                  <c:v>30.142289999999999</c:v>
                </c:pt>
                <c:pt idx="9529">
                  <c:v>30.152550000000002</c:v>
                </c:pt>
                <c:pt idx="9530">
                  <c:v>30.163360000000001</c:v>
                </c:pt>
                <c:pt idx="9531">
                  <c:v>30.173490000000001</c:v>
                </c:pt>
                <c:pt idx="9532">
                  <c:v>30.18263</c:v>
                </c:pt>
                <c:pt idx="9533">
                  <c:v>30.182089999999999</c:v>
                </c:pt>
                <c:pt idx="9534">
                  <c:v>30.180730000000001</c:v>
                </c:pt>
                <c:pt idx="9535">
                  <c:v>30.179600000000001</c:v>
                </c:pt>
                <c:pt idx="9536">
                  <c:v>30.17634</c:v>
                </c:pt>
                <c:pt idx="9537">
                  <c:v>30.172899999999998</c:v>
                </c:pt>
                <c:pt idx="9538">
                  <c:v>30.17164</c:v>
                </c:pt>
                <c:pt idx="9539">
                  <c:v>30.16865</c:v>
                </c:pt>
                <c:pt idx="9540">
                  <c:v>30.167159999999999</c:v>
                </c:pt>
                <c:pt idx="9541">
                  <c:v>30.162870000000002</c:v>
                </c:pt>
                <c:pt idx="9542">
                  <c:v>30.16255</c:v>
                </c:pt>
                <c:pt idx="9543">
                  <c:v>30.15898</c:v>
                </c:pt>
                <c:pt idx="9544">
                  <c:v>30.154540000000001</c:v>
                </c:pt>
                <c:pt idx="9545">
                  <c:v>30.153680000000001</c:v>
                </c:pt>
                <c:pt idx="9546">
                  <c:v>30.15016</c:v>
                </c:pt>
                <c:pt idx="9547">
                  <c:v>30.14903</c:v>
                </c:pt>
                <c:pt idx="9548">
                  <c:v>30.146039999999999</c:v>
                </c:pt>
                <c:pt idx="9549">
                  <c:v>30.14274</c:v>
                </c:pt>
                <c:pt idx="9550">
                  <c:v>30.14012</c:v>
                </c:pt>
                <c:pt idx="9551">
                  <c:v>30.13786</c:v>
                </c:pt>
                <c:pt idx="9552">
                  <c:v>30.135960000000001</c:v>
                </c:pt>
                <c:pt idx="9553">
                  <c:v>30.132069999999999</c:v>
                </c:pt>
                <c:pt idx="9554">
                  <c:v>30.130939999999999</c:v>
                </c:pt>
                <c:pt idx="9555">
                  <c:v>30.12678</c:v>
                </c:pt>
                <c:pt idx="9556">
                  <c:v>30.125330000000002</c:v>
                </c:pt>
                <c:pt idx="9557">
                  <c:v>30.122070000000001</c:v>
                </c:pt>
                <c:pt idx="9558">
                  <c:v>30.120629999999998</c:v>
                </c:pt>
                <c:pt idx="9559">
                  <c:v>30.117550000000001</c:v>
                </c:pt>
                <c:pt idx="9560">
                  <c:v>30.11411</c:v>
                </c:pt>
                <c:pt idx="9561">
                  <c:v>30.112850000000002</c:v>
                </c:pt>
                <c:pt idx="9562">
                  <c:v>30.109729999999999</c:v>
                </c:pt>
                <c:pt idx="9563">
                  <c:v>30.108329999999999</c:v>
                </c:pt>
                <c:pt idx="9564">
                  <c:v>30.104120000000002</c:v>
                </c:pt>
                <c:pt idx="9565">
                  <c:v>30.102219999999999</c:v>
                </c:pt>
                <c:pt idx="9566">
                  <c:v>30.099419999999999</c:v>
                </c:pt>
                <c:pt idx="9567">
                  <c:v>30.09535</c:v>
                </c:pt>
                <c:pt idx="9568">
                  <c:v>30.094080000000002</c:v>
                </c:pt>
                <c:pt idx="9569">
                  <c:v>30.09046</c:v>
                </c:pt>
                <c:pt idx="9570">
                  <c:v>30.0868</c:v>
                </c:pt>
                <c:pt idx="9571">
                  <c:v>30.087119999999999</c:v>
                </c:pt>
                <c:pt idx="9572">
                  <c:v>30.082820000000002</c:v>
                </c:pt>
                <c:pt idx="9573">
                  <c:v>30.0806</c:v>
                </c:pt>
                <c:pt idx="9574">
                  <c:v>30.076899999999998</c:v>
                </c:pt>
                <c:pt idx="9575">
                  <c:v>30.07368</c:v>
                </c:pt>
                <c:pt idx="9576">
                  <c:v>30.072690000000001</c:v>
                </c:pt>
                <c:pt idx="9577">
                  <c:v>30.068529999999999</c:v>
                </c:pt>
                <c:pt idx="9578">
                  <c:v>30.067620000000002</c:v>
                </c:pt>
                <c:pt idx="9579">
                  <c:v>30.063870000000001</c:v>
                </c:pt>
                <c:pt idx="9580">
                  <c:v>30.06306</c:v>
                </c:pt>
                <c:pt idx="9581">
                  <c:v>30.058900000000001</c:v>
                </c:pt>
                <c:pt idx="9582">
                  <c:v>30.056090000000001</c:v>
                </c:pt>
                <c:pt idx="9583">
                  <c:v>30.05415</c:v>
                </c:pt>
                <c:pt idx="9584">
                  <c:v>30.052479999999999</c:v>
                </c:pt>
                <c:pt idx="9585">
                  <c:v>30.049669999999999</c:v>
                </c:pt>
                <c:pt idx="9586">
                  <c:v>30.045280000000002</c:v>
                </c:pt>
                <c:pt idx="9587">
                  <c:v>30.044969999999999</c:v>
                </c:pt>
                <c:pt idx="9588">
                  <c:v>30.040759999999999</c:v>
                </c:pt>
                <c:pt idx="9589">
                  <c:v>30.037369999999999</c:v>
                </c:pt>
                <c:pt idx="9590">
                  <c:v>30.036010000000001</c:v>
                </c:pt>
                <c:pt idx="9591">
                  <c:v>30.032080000000001</c:v>
                </c:pt>
                <c:pt idx="9592">
                  <c:v>30.029910000000001</c:v>
                </c:pt>
                <c:pt idx="9593">
                  <c:v>30.027059999999999</c:v>
                </c:pt>
                <c:pt idx="9594">
                  <c:v>30.025069999999999</c:v>
                </c:pt>
                <c:pt idx="9595">
                  <c:v>30.022580000000001</c:v>
                </c:pt>
                <c:pt idx="9596">
                  <c:v>30.018239999999999</c:v>
                </c:pt>
                <c:pt idx="9597">
                  <c:v>30.01783</c:v>
                </c:pt>
                <c:pt idx="9598">
                  <c:v>30.0139</c:v>
                </c:pt>
                <c:pt idx="9599">
                  <c:v>30.012139999999999</c:v>
                </c:pt>
                <c:pt idx="9600">
                  <c:v>30.00816</c:v>
                </c:pt>
                <c:pt idx="9601">
                  <c:v>30.004539999999999</c:v>
                </c:pt>
                <c:pt idx="9602">
                  <c:v>30.00422</c:v>
                </c:pt>
                <c:pt idx="9603">
                  <c:v>30.000150000000001</c:v>
                </c:pt>
                <c:pt idx="9604">
                  <c:v>29.997029999999999</c:v>
                </c:pt>
                <c:pt idx="9605">
                  <c:v>29.99531</c:v>
                </c:pt>
                <c:pt idx="9606">
                  <c:v>29.99192</c:v>
                </c:pt>
                <c:pt idx="9607">
                  <c:v>29.99052</c:v>
                </c:pt>
                <c:pt idx="9608">
                  <c:v>29.986450000000001</c:v>
                </c:pt>
                <c:pt idx="9609">
                  <c:v>29.982700000000001</c:v>
                </c:pt>
                <c:pt idx="9610">
                  <c:v>29.982019999999999</c:v>
                </c:pt>
                <c:pt idx="9611">
                  <c:v>29.978079999999999</c:v>
                </c:pt>
                <c:pt idx="9612">
                  <c:v>29.977180000000001</c:v>
                </c:pt>
                <c:pt idx="9613">
                  <c:v>29.974329999999998</c:v>
                </c:pt>
                <c:pt idx="9614">
                  <c:v>29.971119999999999</c:v>
                </c:pt>
                <c:pt idx="9615">
                  <c:v>29.968399999999999</c:v>
                </c:pt>
                <c:pt idx="9616">
                  <c:v>29.965240000000001</c:v>
                </c:pt>
                <c:pt idx="9617">
                  <c:v>29.963660000000001</c:v>
                </c:pt>
                <c:pt idx="9618">
                  <c:v>29.960039999999999</c:v>
                </c:pt>
                <c:pt idx="9619">
                  <c:v>29.95909</c:v>
                </c:pt>
                <c:pt idx="9620">
                  <c:v>29.956099999999999</c:v>
                </c:pt>
                <c:pt idx="9621">
                  <c:v>29.955110000000001</c:v>
                </c:pt>
                <c:pt idx="9622">
                  <c:v>29.954519999999999</c:v>
                </c:pt>
                <c:pt idx="9623">
                  <c:v>29.951450000000001</c:v>
                </c:pt>
                <c:pt idx="9624">
                  <c:v>29.950040000000001</c:v>
                </c:pt>
                <c:pt idx="9625">
                  <c:v>29.94801</c:v>
                </c:pt>
                <c:pt idx="9626">
                  <c:v>29.94584</c:v>
                </c:pt>
                <c:pt idx="9627">
                  <c:v>29.943259999999999</c:v>
                </c:pt>
                <c:pt idx="9628">
                  <c:v>29.941089999999999</c:v>
                </c:pt>
                <c:pt idx="9629">
                  <c:v>29.93779</c:v>
                </c:pt>
                <c:pt idx="9630">
                  <c:v>29.93648</c:v>
                </c:pt>
                <c:pt idx="9631">
                  <c:v>29.933759999999999</c:v>
                </c:pt>
                <c:pt idx="9632">
                  <c:v>29.931999999999999</c:v>
                </c:pt>
                <c:pt idx="9633">
                  <c:v>29.92775</c:v>
                </c:pt>
                <c:pt idx="9634">
                  <c:v>29.927389999999999</c:v>
                </c:pt>
                <c:pt idx="9635">
                  <c:v>29.927340000000001</c:v>
                </c:pt>
                <c:pt idx="9636">
                  <c:v>29.92409</c:v>
                </c:pt>
                <c:pt idx="9637">
                  <c:v>29.922910000000002</c:v>
                </c:pt>
                <c:pt idx="9638">
                  <c:v>29.922820000000002</c:v>
                </c:pt>
                <c:pt idx="9639">
                  <c:v>29.919930000000001</c:v>
                </c:pt>
                <c:pt idx="9640">
                  <c:v>29.918430000000001</c:v>
                </c:pt>
                <c:pt idx="9641">
                  <c:v>29.916219999999999</c:v>
                </c:pt>
                <c:pt idx="9642">
                  <c:v>29.913959999999999</c:v>
                </c:pt>
                <c:pt idx="9643">
                  <c:v>29.9102</c:v>
                </c:pt>
                <c:pt idx="9644">
                  <c:v>29.90934</c:v>
                </c:pt>
                <c:pt idx="9645">
                  <c:v>29.90541</c:v>
                </c:pt>
                <c:pt idx="9646">
                  <c:v>29.9026</c:v>
                </c:pt>
                <c:pt idx="9647">
                  <c:v>29.900390000000002</c:v>
                </c:pt>
                <c:pt idx="9648">
                  <c:v>29.898720000000001</c:v>
                </c:pt>
                <c:pt idx="9649">
                  <c:v>29.895910000000001</c:v>
                </c:pt>
                <c:pt idx="9650">
                  <c:v>29.892160000000001</c:v>
                </c:pt>
                <c:pt idx="9651">
                  <c:v>29.891249999999999</c:v>
                </c:pt>
                <c:pt idx="9652">
                  <c:v>29.88777</c:v>
                </c:pt>
                <c:pt idx="9653">
                  <c:v>29.88673</c:v>
                </c:pt>
                <c:pt idx="9654">
                  <c:v>29.88447</c:v>
                </c:pt>
                <c:pt idx="9655">
                  <c:v>29.882619999999999</c:v>
                </c:pt>
                <c:pt idx="9656">
                  <c:v>29.882159999999999</c:v>
                </c:pt>
                <c:pt idx="9657">
                  <c:v>29.878229999999999</c:v>
                </c:pt>
                <c:pt idx="9658">
                  <c:v>29.87764</c:v>
                </c:pt>
                <c:pt idx="9659">
                  <c:v>29.877600000000001</c:v>
                </c:pt>
                <c:pt idx="9660">
                  <c:v>29.877600000000001</c:v>
                </c:pt>
                <c:pt idx="9661">
                  <c:v>29.877600000000001</c:v>
                </c:pt>
                <c:pt idx="9662">
                  <c:v>29.877600000000001</c:v>
                </c:pt>
                <c:pt idx="9663">
                  <c:v>29.877600000000001</c:v>
                </c:pt>
                <c:pt idx="9664">
                  <c:v>29.87642</c:v>
                </c:pt>
                <c:pt idx="9665">
                  <c:v>29.877510000000001</c:v>
                </c:pt>
                <c:pt idx="9666">
                  <c:v>29.875610000000002</c:v>
                </c:pt>
                <c:pt idx="9667">
                  <c:v>29.873709999999999</c:v>
                </c:pt>
                <c:pt idx="9668">
                  <c:v>29.87312</c:v>
                </c:pt>
                <c:pt idx="9669">
                  <c:v>29.873069999999998</c:v>
                </c:pt>
                <c:pt idx="9670">
                  <c:v>29.86955</c:v>
                </c:pt>
                <c:pt idx="9671">
                  <c:v>29.868639999999999</c:v>
                </c:pt>
                <c:pt idx="9672">
                  <c:v>29.864660000000001</c:v>
                </c:pt>
                <c:pt idx="9673">
                  <c:v>29.864070000000002</c:v>
                </c:pt>
                <c:pt idx="9674">
                  <c:v>29.862359999999999</c:v>
                </c:pt>
                <c:pt idx="9675">
                  <c:v>29.859729999999999</c:v>
                </c:pt>
                <c:pt idx="9676">
                  <c:v>29.85951</c:v>
                </c:pt>
                <c:pt idx="9677">
                  <c:v>29.85697</c:v>
                </c:pt>
                <c:pt idx="9678">
                  <c:v>29.855119999999999</c:v>
                </c:pt>
                <c:pt idx="9679">
                  <c:v>29.852049999999998</c:v>
                </c:pt>
                <c:pt idx="9680">
                  <c:v>29.8506</c:v>
                </c:pt>
                <c:pt idx="9681">
                  <c:v>29.8506</c:v>
                </c:pt>
              </c:numCache>
            </c:numRef>
          </c:xVal>
          <c:yVal>
            <c:numRef>
              <c:f>'15_640'!$E$21:$E$9702</c:f>
              <c:numCache>
                <c:formatCode>General</c:formatCode>
                <c:ptCount val="9682"/>
                <c:pt idx="0">
                  <c:v>0.85887000000000002</c:v>
                </c:pt>
                <c:pt idx="1">
                  <c:v>0.85765000000000002</c:v>
                </c:pt>
                <c:pt idx="2">
                  <c:v>0.85765000000000002</c:v>
                </c:pt>
                <c:pt idx="3">
                  <c:v>0.85641999999999996</c:v>
                </c:pt>
                <c:pt idx="4">
                  <c:v>0.85641999999999996</c:v>
                </c:pt>
                <c:pt idx="5">
                  <c:v>0.85641999999999996</c:v>
                </c:pt>
                <c:pt idx="6">
                  <c:v>0.85397000000000001</c:v>
                </c:pt>
                <c:pt idx="7">
                  <c:v>0.85274000000000005</c:v>
                </c:pt>
                <c:pt idx="8">
                  <c:v>0.85150999999999999</c:v>
                </c:pt>
                <c:pt idx="9">
                  <c:v>0.85028000000000004</c:v>
                </c:pt>
                <c:pt idx="10">
                  <c:v>0.84906000000000004</c:v>
                </c:pt>
                <c:pt idx="11">
                  <c:v>0.84906000000000004</c:v>
                </c:pt>
                <c:pt idx="12">
                  <c:v>0.85028000000000004</c:v>
                </c:pt>
                <c:pt idx="13">
                  <c:v>0.85150999999999999</c:v>
                </c:pt>
                <c:pt idx="14">
                  <c:v>0.85274000000000005</c:v>
                </c:pt>
                <c:pt idx="15">
                  <c:v>0.85274000000000005</c:v>
                </c:pt>
                <c:pt idx="16">
                  <c:v>0.85274000000000005</c:v>
                </c:pt>
                <c:pt idx="17">
                  <c:v>0.85274000000000005</c:v>
                </c:pt>
                <c:pt idx="18">
                  <c:v>0.85274000000000005</c:v>
                </c:pt>
                <c:pt idx="19">
                  <c:v>0.85274000000000005</c:v>
                </c:pt>
                <c:pt idx="20">
                  <c:v>0.85274000000000005</c:v>
                </c:pt>
                <c:pt idx="21">
                  <c:v>0.85274000000000005</c:v>
                </c:pt>
                <c:pt idx="22">
                  <c:v>0.85274000000000005</c:v>
                </c:pt>
                <c:pt idx="23">
                  <c:v>0.85274000000000005</c:v>
                </c:pt>
                <c:pt idx="24">
                  <c:v>0.85274000000000005</c:v>
                </c:pt>
                <c:pt idx="25">
                  <c:v>0.85274000000000005</c:v>
                </c:pt>
                <c:pt idx="26">
                  <c:v>0.85150999999999999</c:v>
                </c:pt>
                <c:pt idx="27">
                  <c:v>0.84782999999999997</c:v>
                </c:pt>
                <c:pt idx="28">
                  <c:v>0.84292</c:v>
                </c:pt>
                <c:pt idx="29">
                  <c:v>0.83801999999999999</c:v>
                </c:pt>
                <c:pt idx="30">
                  <c:v>0.83679000000000003</c:v>
                </c:pt>
                <c:pt idx="31">
                  <c:v>0.83923999999999999</c:v>
                </c:pt>
                <c:pt idx="32">
                  <c:v>0.84047000000000005</c:v>
                </c:pt>
                <c:pt idx="33">
                  <c:v>0.84047000000000005</c:v>
                </c:pt>
                <c:pt idx="34">
                  <c:v>0.83923999999999999</c:v>
                </c:pt>
                <c:pt idx="35">
                  <c:v>0.83679000000000003</c:v>
                </c:pt>
                <c:pt idx="36">
                  <c:v>0.83433000000000002</c:v>
                </c:pt>
                <c:pt idx="37">
                  <c:v>0.83065</c:v>
                </c:pt>
                <c:pt idx="38">
                  <c:v>0.82696999999999998</c:v>
                </c:pt>
                <c:pt idx="39">
                  <c:v>0.82328999999999997</c:v>
                </c:pt>
                <c:pt idx="40">
                  <c:v>0.81960999999999995</c:v>
                </c:pt>
                <c:pt idx="41">
                  <c:v>0.81716</c:v>
                </c:pt>
                <c:pt idx="42">
                  <c:v>0.81593000000000004</c:v>
                </c:pt>
                <c:pt idx="43">
                  <c:v>0.81469999999999998</c:v>
                </c:pt>
                <c:pt idx="44">
                  <c:v>0.81347999999999998</c:v>
                </c:pt>
                <c:pt idx="45">
                  <c:v>0.81225000000000003</c:v>
                </c:pt>
                <c:pt idx="46">
                  <c:v>0.81101999999999996</c:v>
                </c:pt>
                <c:pt idx="47">
                  <c:v>0.80979000000000001</c:v>
                </c:pt>
                <c:pt idx="48">
                  <c:v>0.80979000000000001</c:v>
                </c:pt>
                <c:pt idx="49">
                  <c:v>0.80979000000000001</c:v>
                </c:pt>
                <c:pt idx="50">
                  <c:v>0.81347999999999998</c:v>
                </c:pt>
                <c:pt idx="51">
                  <c:v>0.81960999999999995</c:v>
                </c:pt>
                <c:pt idx="52">
                  <c:v>0.82328999999999997</c:v>
                </c:pt>
                <c:pt idx="53">
                  <c:v>0.82328999999999997</c:v>
                </c:pt>
                <c:pt idx="54">
                  <c:v>0.82206000000000001</c:v>
                </c:pt>
                <c:pt idx="55">
                  <c:v>0.81960999999999995</c:v>
                </c:pt>
                <c:pt idx="56">
                  <c:v>0.81593000000000004</c:v>
                </c:pt>
                <c:pt idx="57">
                  <c:v>0.81347999999999998</c:v>
                </c:pt>
                <c:pt idx="58">
                  <c:v>0.81225000000000003</c:v>
                </c:pt>
                <c:pt idx="59">
                  <c:v>0.81101999999999996</c:v>
                </c:pt>
                <c:pt idx="60">
                  <c:v>0.80979000000000001</c:v>
                </c:pt>
                <c:pt idx="61">
                  <c:v>0.80979000000000001</c:v>
                </c:pt>
                <c:pt idx="62">
                  <c:v>0.81101999999999996</c:v>
                </c:pt>
                <c:pt idx="63">
                  <c:v>0.81101999999999996</c:v>
                </c:pt>
                <c:pt idx="64">
                  <c:v>0.81101999999999996</c:v>
                </c:pt>
                <c:pt idx="65">
                  <c:v>0.81101999999999996</c:v>
                </c:pt>
                <c:pt idx="66">
                  <c:v>0.81101999999999996</c:v>
                </c:pt>
                <c:pt idx="67">
                  <c:v>0.81101999999999996</c:v>
                </c:pt>
                <c:pt idx="68">
                  <c:v>0.80979000000000001</c:v>
                </c:pt>
                <c:pt idx="69">
                  <c:v>0.81101999999999996</c:v>
                </c:pt>
                <c:pt idx="70">
                  <c:v>0.80979000000000001</c:v>
                </c:pt>
                <c:pt idx="71">
                  <c:v>0.80979000000000001</c:v>
                </c:pt>
                <c:pt idx="72">
                  <c:v>0.80979000000000001</c:v>
                </c:pt>
                <c:pt idx="73">
                  <c:v>0.80857000000000001</c:v>
                </c:pt>
                <c:pt idx="74">
                  <c:v>0.80610999999999999</c:v>
                </c:pt>
                <c:pt idx="75">
                  <c:v>0.80366000000000004</c:v>
                </c:pt>
                <c:pt idx="76">
                  <c:v>0.80242999999999998</c:v>
                </c:pt>
                <c:pt idx="77">
                  <c:v>0.80242999999999998</c:v>
                </c:pt>
                <c:pt idx="78">
                  <c:v>0.80366000000000004</c:v>
                </c:pt>
                <c:pt idx="79">
                  <c:v>0.80488999999999999</c:v>
                </c:pt>
                <c:pt idx="80">
                  <c:v>0.80610999999999999</c:v>
                </c:pt>
                <c:pt idx="81">
                  <c:v>0.80610999999999999</c:v>
                </c:pt>
                <c:pt idx="82">
                  <c:v>0.80733999999999995</c:v>
                </c:pt>
                <c:pt idx="83">
                  <c:v>0.80733999999999995</c:v>
                </c:pt>
                <c:pt idx="84">
                  <c:v>0.80610999999999999</c:v>
                </c:pt>
                <c:pt idx="85">
                  <c:v>0.80610999999999999</c:v>
                </c:pt>
                <c:pt idx="86">
                  <c:v>0.80488999999999999</c:v>
                </c:pt>
                <c:pt idx="87">
                  <c:v>0.80366000000000004</c:v>
                </c:pt>
                <c:pt idx="88">
                  <c:v>0.80366000000000004</c:v>
                </c:pt>
                <c:pt idx="89">
                  <c:v>0.80366000000000004</c:v>
                </c:pt>
                <c:pt idx="90">
                  <c:v>0.80242999999999998</c:v>
                </c:pt>
                <c:pt idx="91">
                  <c:v>0.80242999999999998</c:v>
                </c:pt>
                <c:pt idx="92">
                  <c:v>0.80120999999999998</c:v>
                </c:pt>
                <c:pt idx="93">
                  <c:v>0.79998000000000002</c:v>
                </c:pt>
                <c:pt idx="94">
                  <c:v>0.79998000000000002</c:v>
                </c:pt>
                <c:pt idx="95">
                  <c:v>0.79998000000000002</c:v>
                </c:pt>
                <c:pt idx="96">
                  <c:v>0.79998000000000002</c:v>
                </c:pt>
                <c:pt idx="97">
                  <c:v>0.79998000000000002</c:v>
                </c:pt>
                <c:pt idx="98">
                  <c:v>0.79998000000000002</c:v>
                </c:pt>
                <c:pt idx="99">
                  <c:v>0.79998000000000002</c:v>
                </c:pt>
                <c:pt idx="100">
                  <c:v>0.79874999999999996</c:v>
                </c:pt>
                <c:pt idx="101">
                  <c:v>0.79874999999999996</c:v>
                </c:pt>
                <c:pt idx="102">
                  <c:v>0.79874999999999996</c:v>
                </c:pt>
                <c:pt idx="103">
                  <c:v>0.79874999999999996</c:v>
                </c:pt>
                <c:pt idx="104">
                  <c:v>0.79752999999999996</c:v>
                </c:pt>
                <c:pt idx="105">
                  <c:v>0.79874999999999996</c:v>
                </c:pt>
                <c:pt idx="106">
                  <c:v>0.79874999999999996</c:v>
                </c:pt>
                <c:pt idx="107">
                  <c:v>0.79874999999999996</c:v>
                </c:pt>
                <c:pt idx="108">
                  <c:v>0.79874999999999996</c:v>
                </c:pt>
                <c:pt idx="109">
                  <c:v>0.79998000000000002</c:v>
                </c:pt>
                <c:pt idx="110">
                  <c:v>0.80120999999999998</c:v>
                </c:pt>
                <c:pt idx="111">
                  <c:v>0.80242999999999998</c:v>
                </c:pt>
                <c:pt idx="112">
                  <c:v>0.80366000000000004</c:v>
                </c:pt>
                <c:pt idx="113">
                  <c:v>0.80366000000000004</c:v>
                </c:pt>
                <c:pt idx="114">
                  <c:v>0.80366000000000004</c:v>
                </c:pt>
                <c:pt idx="115">
                  <c:v>0.80242999999999998</c:v>
                </c:pt>
                <c:pt idx="116">
                  <c:v>0.79998000000000002</c:v>
                </c:pt>
                <c:pt idx="117">
                  <c:v>0.79998000000000002</c:v>
                </c:pt>
                <c:pt idx="118">
                  <c:v>0.79874999999999996</c:v>
                </c:pt>
                <c:pt idx="119">
                  <c:v>0.79874999999999996</c:v>
                </c:pt>
                <c:pt idx="120">
                  <c:v>0.79874999999999996</c:v>
                </c:pt>
                <c:pt idx="121">
                  <c:v>0.79874999999999996</c:v>
                </c:pt>
                <c:pt idx="122">
                  <c:v>0.79752999999999996</c:v>
                </c:pt>
                <c:pt idx="123">
                  <c:v>0.79752999999999996</c:v>
                </c:pt>
                <c:pt idx="124">
                  <c:v>0.79874999999999996</c:v>
                </c:pt>
                <c:pt idx="125">
                  <c:v>0.79874999999999996</c:v>
                </c:pt>
                <c:pt idx="126">
                  <c:v>0.79752999999999996</c:v>
                </c:pt>
                <c:pt idx="127">
                  <c:v>0.79630000000000001</c:v>
                </c:pt>
                <c:pt idx="128">
                  <c:v>0.79630000000000001</c:v>
                </c:pt>
                <c:pt idx="129">
                  <c:v>0.79630000000000001</c:v>
                </c:pt>
                <c:pt idx="130">
                  <c:v>0.79630000000000001</c:v>
                </c:pt>
                <c:pt idx="131">
                  <c:v>0.79630000000000001</c:v>
                </c:pt>
                <c:pt idx="132">
                  <c:v>0.79630000000000001</c:v>
                </c:pt>
                <c:pt idx="133">
                  <c:v>0.79507000000000005</c:v>
                </c:pt>
                <c:pt idx="134">
                  <c:v>0.79507000000000005</c:v>
                </c:pt>
                <c:pt idx="135">
                  <c:v>0.79507000000000005</c:v>
                </c:pt>
                <c:pt idx="136">
                  <c:v>0.79507000000000005</c:v>
                </c:pt>
                <c:pt idx="137">
                  <c:v>0.79630000000000001</c:v>
                </c:pt>
                <c:pt idx="138">
                  <c:v>0.79752999999999996</c:v>
                </c:pt>
                <c:pt idx="139">
                  <c:v>0.79998000000000002</c:v>
                </c:pt>
                <c:pt idx="140">
                  <c:v>0.79998000000000002</c:v>
                </c:pt>
                <c:pt idx="141">
                  <c:v>0.79998000000000002</c:v>
                </c:pt>
                <c:pt idx="142">
                  <c:v>0.79874999999999996</c:v>
                </c:pt>
                <c:pt idx="143">
                  <c:v>0.79874999999999996</c:v>
                </c:pt>
                <c:pt idx="144">
                  <c:v>0.79874999999999996</c:v>
                </c:pt>
                <c:pt idx="145">
                  <c:v>0.79998000000000002</c:v>
                </c:pt>
                <c:pt idx="146">
                  <c:v>0.80120999999999998</c:v>
                </c:pt>
                <c:pt idx="147">
                  <c:v>0.80242999999999998</c:v>
                </c:pt>
                <c:pt idx="148">
                  <c:v>0.80488999999999999</c:v>
                </c:pt>
                <c:pt idx="149">
                  <c:v>0.81225000000000003</c:v>
                </c:pt>
                <c:pt idx="150">
                  <c:v>0.82328999999999997</c:v>
                </c:pt>
                <c:pt idx="151">
                  <c:v>0.84047000000000005</c:v>
                </c:pt>
                <c:pt idx="152">
                  <c:v>0.86009999999999998</c:v>
                </c:pt>
                <c:pt idx="153">
                  <c:v>0.88341000000000003</c:v>
                </c:pt>
                <c:pt idx="154">
                  <c:v>0.90671999999999997</c:v>
                </c:pt>
                <c:pt idx="155">
                  <c:v>0.93003999999999998</c:v>
                </c:pt>
                <c:pt idx="156">
                  <c:v>0.95335000000000003</c:v>
                </c:pt>
                <c:pt idx="157">
                  <c:v>0.97665999999999997</c:v>
                </c:pt>
                <c:pt idx="158">
                  <c:v>0.99997000000000003</c:v>
                </c:pt>
                <c:pt idx="159">
                  <c:v>1.02329</c:v>
                </c:pt>
                <c:pt idx="160">
                  <c:v>1.0453699999999999</c:v>
                </c:pt>
                <c:pt idx="161">
                  <c:v>1.0686800000000001</c:v>
                </c:pt>
                <c:pt idx="162">
                  <c:v>1.0920000000000001</c:v>
                </c:pt>
                <c:pt idx="163">
                  <c:v>1.11531</c:v>
                </c:pt>
                <c:pt idx="164">
                  <c:v>1.13862</c:v>
                </c:pt>
                <c:pt idx="165">
                  <c:v>1.1619299999999999</c:v>
                </c:pt>
                <c:pt idx="166">
                  <c:v>1.1840200000000001</c:v>
                </c:pt>
                <c:pt idx="167">
                  <c:v>1.2060999999999999</c:v>
                </c:pt>
                <c:pt idx="168">
                  <c:v>1.2281899999999999</c:v>
                </c:pt>
                <c:pt idx="169">
                  <c:v>1.25027</c:v>
                </c:pt>
                <c:pt idx="170">
                  <c:v>1.2723599999999999</c:v>
                </c:pt>
                <c:pt idx="171">
                  <c:v>1.29444</c:v>
                </c:pt>
                <c:pt idx="172">
                  <c:v>1.3152999999999999</c:v>
                </c:pt>
                <c:pt idx="173">
                  <c:v>1.33616</c:v>
                </c:pt>
                <c:pt idx="174">
                  <c:v>1.3570199999999999</c:v>
                </c:pt>
                <c:pt idx="175">
                  <c:v>1.3791100000000001</c:v>
                </c:pt>
                <c:pt idx="176">
                  <c:v>1.4011899999999999</c:v>
                </c:pt>
                <c:pt idx="177">
                  <c:v>1.4245000000000001</c:v>
                </c:pt>
                <c:pt idx="178">
                  <c:v>1.44536</c:v>
                </c:pt>
                <c:pt idx="179">
                  <c:v>1.4674499999999999</c:v>
                </c:pt>
                <c:pt idx="180">
                  <c:v>1.48953</c:v>
                </c:pt>
                <c:pt idx="181">
                  <c:v>1.5103899999999999</c:v>
                </c:pt>
                <c:pt idx="182">
                  <c:v>1.5324800000000001</c:v>
                </c:pt>
                <c:pt idx="183">
                  <c:v>1.5533300000000001</c:v>
                </c:pt>
                <c:pt idx="184">
                  <c:v>1.57542</c:v>
                </c:pt>
                <c:pt idx="185">
                  <c:v>1.5974999999999999</c:v>
                </c:pt>
                <c:pt idx="186">
                  <c:v>1.6195900000000001</c:v>
                </c:pt>
                <c:pt idx="187">
                  <c:v>1.64045</c:v>
                </c:pt>
                <c:pt idx="188">
                  <c:v>1.6613100000000001</c:v>
                </c:pt>
                <c:pt idx="189">
                  <c:v>1.6821699999999999</c:v>
                </c:pt>
                <c:pt idx="190">
                  <c:v>1.70302</c:v>
                </c:pt>
                <c:pt idx="191">
                  <c:v>1.7238800000000001</c:v>
                </c:pt>
                <c:pt idx="192">
                  <c:v>1.7435099999999999</c:v>
                </c:pt>
                <c:pt idx="193">
                  <c:v>1.76437</c:v>
                </c:pt>
                <c:pt idx="194">
                  <c:v>1.784</c:v>
                </c:pt>
                <c:pt idx="195">
                  <c:v>1.8048599999999999</c:v>
                </c:pt>
                <c:pt idx="196">
                  <c:v>1.82572</c:v>
                </c:pt>
                <c:pt idx="197">
                  <c:v>1.84535</c:v>
                </c:pt>
                <c:pt idx="198">
                  <c:v>1.8649800000000001</c:v>
                </c:pt>
                <c:pt idx="199">
                  <c:v>1.8846099999999999</c:v>
                </c:pt>
                <c:pt idx="200">
                  <c:v>1.90547</c:v>
                </c:pt>
                <c:pt idx="201">
                  <c:v>1.92388</c:v>
                </c:pt>
                <c:pt idx="202">
                  <c:v>1.9435100000000001</c:v>
                </c:pt>
                <c:pt idx="203">
                  <c:v>1.96191</c:v>
                </c:pt>
                <c:pt idx="204">
                  <c:v>1.9815400000000001</c:v>
                </c:pt>
                <c:pt idx="205">
                  <c:v>2.0024000000000002</c:v>
                </c:pt>
                <c:pt idx="206">
                  <c:v>2.0232600000000001</c:v>
                </c:pt>
                <c:pt idx="207">
                  <c:v>2.04535</c:v>
                </c:pt>
                <c:pt idx="208">
                  <c:v>2.0661999999999998</c:v>
                </c:pt>
                <c:pt idx="209">
                  <c:v>2.0870600000000001</c:v>
                </c:pt>
                <c:pt idx="210">
                  <c:v>2.10792</c:v>
                </c:pt>
                <c:pt idx="211">
                  <c:v>2.1287799999999999</c:v>
                </c:pt>
                <c:pt idx="212">
                  <c:v>2.1508600000000002</c:v>
                </c:pt>
                <c:pt idx="213">
                  <c:v>2.1717200000000001</c:v>
                </c:pt>
                <c:pt idx="214">
                  <c:v>2.1913499999999999</c:v>
                </c:pt>
                <c:pt idx="215">
                  <c:v>2.2122099999999998</c:v>
                </c:pt>
                <c:pt idx="216">
                  <c:v>2.2330700000000001</c:v>
                </c:pt>
                <c:pt idx="217">
                  <c:v>2.2526999999999999</c:v>
                </c:pt>
                <c:pt idx="218">
                  <c:v>2.2723300000000002</c:v>
                </c:pt>
                <c:pt idx="219">
                  <c:v>2.2919700000000001</c:v>
                </c:pt>
                <c:pt idx="220">
                  <c:v>2.3128199999999999</c:v>
                </c:pt>
                <c:pt idx="221">
                  <c:v>2.3349099999999998</c:v>
                </c:pt>
                <c:pt idx="222">
                  <c:v>2.3557700000000001</c:v>
                </c:pt>
                <c:pt idx="223">
                  <c:v>2.37785</c:v>
                </c:pt>
                <c:pt idx="224">
                  <c:v>2.3987099999999999</c:v>
                </c:pt>
                <c:pt idx="225">
                  <c:v>2.4207999999999998</c:v>
                </c:pt>
                <c:pt idx="226">
                  <c:v>2.4428800000000002</c:v>
                </c:pt>
                <c:pt idx="227">
                  <c:v>2.4661900000000001</c:v>
                </c:pt>
                <c:pt idx="228">
                  <c:v>2.4895100000000001</c:v>
                </c:pt>
                <c:pt idx="229">
                  <c:v>2.51159</c:v>
                </c:pt>
                <c:pt idx="230">
                  <c:v>2.5324499999999999</c:v>
                </c:pt>
                <c:pt idx="231">
                  <c:v>2.5533100000000002</c:v>
                </c:pt>
                <c:pt idx="232">
                  <c:v>2.5741700000000001</c:v>
                </c:pt>
                <c:pt idx="233">
                  <c:v>2.5950199999999999</c:v>
                </c:pt>
                <c:pt idx="234">
                  <c:v>2.6158800000000002</c:v>
                </c:pt>
                <c:pt idx="235">
                  <c:v>2.6367400000000001</c:v>
                </c:pt>
                <c:pt idx="236">
                  <c:v>2.6576</c:v>
                </c:pt>
                <c:pt idx="237">
                  <c:v>2.6772300000000002</c:v>
                </c:pt>
                <c:pt idx="238">
                  <c:v>2.6980900000000001</c:v>
                </c:pt>
                <c:pt idx="239">
                  <c:v>2.71895</c:v>
                </c:pt>
                <c:pt idx="240">
                  <c:v>2.7398099999999999</c:v>
                </c:pt>
                <c:pt idx="241">
                  <c:v>2.7618900000000002</c:v>
                </c:pt>
                <c:pt idx="242">
                  <c:v>2.7827500000000001</c:v>
                </c:pt>
                <c:pt idx="243">
                  <c:v>2.80484</c:v>
                </c:pt>
                <c:pt idx="244">
                  <c:v>2.8269199999999999</c:v>
                </c:pt>
                <c:pt idx="245">
                  <c:v>2.8490099999999998</c:v>
                </c:pt>
                <c:pt idx="246">
                  <c:v>2.8710900000000001</c:v>
                </c:pt>
                <c:pt idx="247">
                  <c:v>2.89195</c:v>
                </c:pt>
                <c:pt idx="248">
                  <c:v>2.9128099999999999</c:v>
                </c:pt>
                <c:pt idx="249">
                  <c:v>2.9336700000000002</c:v>
                </c:pt>
                <c:pt idx="250">
                  <c:v>2.95452</c:v>
                </c:pt>
                <c:pt idx="251">
                  <c:v>2.9741599999999999</c:v>
                </c:pt>
                <c:pt idx="252">
                  <c:v>2.9950100000000002</c:v>
                </c:pt>
                <c:pt idx="253">
                  <c:v>3.0146500000000001</c:v>
                </c:pt>
                <c:pt idx="254">
                  <c:v>3.0354999999999999</c:v>
                </c:pt>
                <c:pt idx="255">
                  <c:v>3.0575899999999998</c:v>
                </c:pt>
                <c:pt idx="256">
                  <c:v>3.0784500000000001</c:v>
                </c:pt>
                <c:pt idx="257">
                  <c:v>3.09931</c:v>
                </c:pt>
                <c:pt idx="258">
                  <c:v>3.1189399999999998</c:v>
                </c:pt>
                <c:pt idx="259">
                  <c:v>3.1410200000000001</c:v>
                </c:pt>
                <c:pt idx="260">
                  <c:v>3.16188</c:v>
                </c:pt>
                <c:pt idx="261">
                  <c:v>3.1827399999999999</c:v>
                </c:pt>
                <c:pt idx="262">
                  <c:v>3.2035999999999998</c:v>
                </c:pt>
                <c:pt idx="263">
                  <c:v>3.22323</c:v>
                </c:pt>
                <c:pt idx="264">
                  <c:v>3.2440899999999999</c:v>
                </c:pt>
                <c:pt idx="265">
                  <c:v>3.2637200000000002</c:v>
                </c:pt>
                <c:pt idx="266">
                  <c:v>3.2845800000000001</c:v>
                </c:pt>
                <c:pt idx="267">
                  <c:v>3.3066599999999999</c:v>
                </c:pt>
                <c:pt idx="268">
                  <c:v>3.3275199999999998</c:v>
                </c:pt>
                <c:pt idx="269">
                  <c:v>3.3483800000000001</c:v>
                </c:pt>
                <c:pt idx="270">
                  <c:v>3.36924</c:v>
                </c:pt>
                <c:pt idx="271">
                  <c:v>3.3900999999999999</c:v>
                </c:pt>
                <c:pt idx="272">
                  <c:v>3.4097300000000001</c:v>
                </c:pt>
                <c:pt idx="273">
                  <c:v>3.43059</c:v>
                </c:pt>
                <c:pt idx="274">
                  <c:v>3.4526699999999999</c:v>
                </c:pt>
                <c:pt idx="275">
                  <c:v>3.4747599999999998</c:v>
                </c:pt>
                <c:pt idx="276">
                  <c:v>3.4943900000000001</c:v>
                </c:pt>
                <c:pt idx="277">
                  <c:v>3.51525</c:v>
                </c:pt>
                <c:pt idx="278">
                  <c:v>3.5360999999999998</c:v>
                </c:pt>
                <c:pt idx="279">
                  <c:v>3.5569600000000001</c:v>
                </c:pt>
                <c:pt idx="280">
                  <c:v>3.57782</c:v>
                </c:pt>
                <c:pt idx="281">
                  <c:v>3.5974499999999998</c:v>
                </c:pt>
                <c:pt idx="282">
                  <c:v>3.6170800000000001</c:v>
                </c:pt>
                <c:pt idx="283">
                  <c:v>3.63794</c:v>
                </c:pt>
                <c:pt idx="284">
                  <c:v>3.6600299999999999</c:v>
                </c:pt>
                <c:pt idx="285">
                  <c:v>3.6808900000000002</c:v>
                </c:pt>
                <c:pt idx="286">
                  <c:v>3.7029700000000001</c:v>
                </c:pt>
                <c:pt idx="287">
                  <c:v>3.72506</c:v>
                </c:pt>
                <c:pt idx="288">
                  <c:v>3.7459199999999999</c:v>
                </c:pt>
                <c:pt idx="289">
                  <c:v>3.7667700000000002</c:v>
                </c:pt>
                <c:pt idx="290">
                  <c:v>3.7864</c:v>
                </c:pt>
                <c:pt idx="291">
                  <c:v>3.8060399999999999</c:v>
                </c:pt>
                <c:pt idx="292">
                  <c:v>3.8268900000000001</c:v>
                </c:pt>
                <c:pt idx="293">
                  <c:v>3.84775</c:v>
                </c:pt>
                <c:pt idx="294">
                  <c:v>3.8673799999999998</c:v>
                </c:pt>
                <c:pt idx="295">
                  <c:v>3.8882400000000001</c:v>
                </c:pt>
                <c:pt idx="296">
                  <c:v>3.9091</c:v>
                </c:pt>
                <c:pt idx="297">
                  <c:v>3.93119</c:v>
                </c:pt>
                <c:pt idx="298">
                  <c:v>3.9520400000000002</c:v>
                </c:pt>
                <c:pt idx="299">
                  <c:v>3.9729000000000001</c:v>
                </c:pt>
                <c:pt idx="300">
                  <c:v>3.99376</c:v>
                </c:pt>
                <c:pt idx="301">
                  <c:v>4.0158500000000004</c:v>
                </c:pt>
                <c:pt idx="302">
                  <c:v>4.0391599999999999</c:v>
                </c:pt>
                <c:pt idx="303">
                  <c:v>4.0624700000000002</c:v>
                </c:pt>
                <c:pt idx="304">
                  <c:v>4.0845599999999997</c:v>
                </c:pt>
                <c:pt idx="305">
                  <c:v>4.1078700000000001</c:v>
                </c:pt>
                <c:pt idx="306">
                  <c:v>4.12995</c:v>
                </c:pt>
                <c:pt idx="307">
                  <c:v>4.1508099999999999</c:v>
                </c:pt>
                <c:pt idx="308">
                  <c:v>4.1716699999999998</c:v>
                </c:pt>
                <c:pt idx="309">
                  <c:v>4.1716699999999998</c:v>
                </c:pt>
                <c:pt idx="310">
                  <c:v>4.2121599999999999</c:v>
                </c:pt>
                <c:pt idx="311">
                  <c:v>4.2342500000000003</c:v>
                </c:pt>
                <c:pt idx="312">
                  <c:v>4.2575599999999998</c:v>
                </c:pt>
                <c:pt idx="313">
                  <c:v>4.2808700000000002</c:v>
                </c:pt>
                <c:pt idx="314">
                  <c:v>4.3041799999999997</c:v>
                </c:pt>
                <c:pt idx="315">
                  <c:v>4.3287199999999997</c:v>
                </c:pt>
                <c:pt idx="316">
                  <c:v>4.3520300000000001</c:v>
                </c:pt>
                <c:pt idx="317">
                  <c:v>4.3753500000000001</c:v>
                </c:pt>
                <c:pt idx="318">
                  <c:v>4.3986599999999996</c:v>
                </c:pt>
                <c:pt idx="319">
                  <c:v>4.42197</c:v>
                </c:pt>
                <c:pt idx="320">
                  <c:v>4.4440600000000003</c:v>
                </c:pt>
                <c:pt idx="321">
                  <c:v>4.4673699999999998</c:v>
                </c:pt>
                <c:pt idx="322">
                  <c:v>4.4906800000000002</c:v>
                </c:pt>
                <c:pt idx="323">
                  <c:v>4.5152200000000002</c:v>
                </c:pt>
                <c:pt idx="324">
                  <c:v>4.5385299999999997</c:v>
                </c:pt>
                <c:pt idx="325">
                  <c:v>4.5618400000000001</c:v>
                </c:pt>
                <c:pt idx="326">
                  <c:v>4.5827</c:v>
                </c:pt>
                <c:pt idx="327">
                  <c:v>4.6035599999999999</c:v>
                </c:pt>
                <c:pt idx="328">
                  <c:v>4.6256500000000003</c:v>
                </c:pt>
                <c:pt idx="329">
                  <c:v>4.6477300000000001</c:v>
                </c:pt>
                <c:pt idx="330">
                  <c:v>4.6710399999999996</c:v>
                </c:pt>
                <c:pt idx="331">
                  <c:v>4.6943599999999996</c:v>
                </c:pt>
                <c:pt idx="332">
                  <c:v>4.71767</c:v>
                </c:pt>
                <c:pt idx="333">
                  <c:v>4.74221</c:v>
                </c:pt>
                <c:pt idx="334">
                  <c:v>4.76675</c:v>
                </c:pt>
                <c:pt idx="335">
                  <c:v>4.7900600000000004</c:v>
                </c:pt>
                <c:pt idx="336">
                  <c:v>4.8146000000000004</c:v>
                </c:pt>
                <c:pt idx="337">
                  <c:v>4.8379099999999999</c:v>
                </c:pt>
                <c:pt idx="338">
                  <c:v>4.8612200000000003</c:v>
                </c:pt>
                <c:pt idx="339">
                  <c:v>4.8857600000000003</c:v>
                </c:pt>
                <c:pt idx="340">
                  <c:v>4.91153</c:v>
                </c:pt>
                <c:pt idx="341">
                  <c:v>4.9372999999999996</c:v>
                </c:pt>
                <c:pt idx="342">
                  <c:v>4.9642900000000001</c:v>
                </c:pt>
                <c:pt idx="343">
                  <c:v>4.9888300000000001</c:v>
                </c:pt>
                <c:pt idx="344">
                  <c:v>5.0133700000000001</c:v>
                </c:pt>
                <c:pt idx="345">
                  <c:v>5.0379100000000001</c:v>
                </c:pt>
                <c:pt idx="346">
                  <c:v>5.0612199999999996</c:v>
                </c:pt>
                <c:pt idx="347">
                  <c:v>5.0857599999999996</c:v>
                </c:pt>
                <c:pt idx="348">
                  <c:v>5.10907</c:v>
                </c:pt>
                <c:pt idx="349">
                  <c:v>5.1323800000000004</c:v>
                </c:pt>
                <c:pt idx="350">
                  <c:v>5.1569200000000004</c:v>
                </c:pt>
                <c:pt idx="351">
                  <c:v>5.1814600000000004</c:v>
                </c:pt>
                <c:pt idx="352">
                  <c:v>5.2060000000000004</c:v>
                </c:pt>
                <c:pt idx="353">
                  <c:v>5.2305400000000004</c:v>
                </c:pt>
                <c:pt idx="354">
                  <c:v>5.2550800000000004</c:v>
                </c:pt>
                <c:pt idx="355">
                  <c:v>5.2796200000000004</c:v>
                </c:pt>
                <c:pt idx="356">
                  <c:v>5.3053800000000004</c:v>
                </c:pt>
                <c:pt idx="357">
                  <c:v>5.3311500000000001</c:v>
                </c:pt>
                <c:pt idx="358">
                  <c:v>5.3556900000000001</c:v>
                </c:pt>
                <c:pt idx="359">
                  <c:v>5.3802300000000001</c:v>
                </c:pt>
                <c:pt idx="360">
                  <c:v>5.4035399999999996</c:v>
                </c:pt>
                <c:pt idx="361">
                  <c:v>5.42685</c:v>
                </c:pt>
                <c:pt idx="362">
                  <c:v>5.45017</c:v>
                </c:pt>
                <c:pt idx="363">
                  <c:v>5.4734800000000003</c:v>
                </c:pt>
                <c:pt idx="364">
                  <c:v>5.4955600000000002</c:v>
                </c:pt>
                <c:pt idx="365">
                  <c:v>5.5188800000000002</c:v>
                </c:pt>
                <c:pt idx="366">
                  <c:v>5.5421899999999997</c:v>
                </c:pt>
                <c:pt idx="367">
                  <c:v>5.5667299999999997</c:v>
                </c:pt>
                <c:pt idx="368">
                  <c:v>5.5912699999999997</c:v>
                </c:pt>
                <c:pt idx="369">
                  <c:v>5.6182600000000003</c:v>
                </c:pt>
                <c:pt idx="370">
                  <c:v>5.6428000000000003</c:v>
                </c:pt>
                <c:pt idx="371">
                  <c:v>5.6685600000000003</c:v>
                </c:pt>
                <c:pt idx="372">
                  <c:v>5.6931000000000003</c:v>
                </c:pt>
                <c:pt idx="373">
                  <c:v>5.7188699999999999</c:v>
                </c:pt>
                <c:pt idx="374">
                  <c:v>5.7434099999999999</c:v>
                </c:pt>
                <c:pt idx="375">
                  <c:v>5.7679499999999999</c:v>
                </c:pt>
                <c:pt idx="376">
                  <c:v>5.7924899999999999</c:v>
                </c:pt>
                <c:pt idx="377">
                  <c:v>5.8182499999999999</c:v>
                </c:pt>
                <c:pt idx="378">
                  <c:v>5.8452500000000001</c:v>
                </c:pt>
                <c:pt idx="379">
                  <c:v>5.8722399999999997</c:v>
                </c:pt>
                <c:pt idx="380">
                  <c:v>5.8992300000000002</c:v>
                </c:pt>
                <c:pt idx="381">
                  <c:v>5.9249999999999998</c:v>
                </c:pt>
                <c:pt idx="382">
                  <c:v>5.9495399999999998</c:v>
                </c:pt>
                <c:pt idx="383">
                  <c:v>5.9740799999999998</c:v>
                </c:pt>
                <c:pt idx="384">
                  <c:v>5.9986199999999998</c:v>
                </c:pt>
                <c:pt idx="385">
                  <c:v>6.0231599999999998</c:v>
                </c:pt>
                <c:pt idx="386">
                  <c:v>6.0489199999999999</c:v>
                </c:pt>
                <c:pt idx="387">
                  <c:v>6.0734599999999999</c:v>
                </c:pt>
                <c:pt idx="388">
                  <c:v>6.0979999999999999</c:v>
                </c:pt>
                <c:pt idx="389">
                  <c:v>6.1225399999999999</c:v>
                </c:pt>
                <c:pt idx="390">
                  <c:v>6.1458500000000003</c:v>
                </c:pt>
                <c:pt idx="391">
                  <c:v>6.1691700000000003</c:v>
                </c:pt>
                <c:pt idx="392">
                  <c:v>6.1924799999999998</c:v>
                </c:pt>
                <c:pt idx="393">
                  <c:v>6.2157900000000001</c:v>
                </c:pt>
                <c:pt idx="394">
                  <c:v>6.2403300000000002</c:v>
                </c:pt>
                <c:pt idx="395">
                  <c:v>6.2648700000000002</c:v>
                </c:pt>
                <c:pt idx="396">
                  <c:v>6.2881799999999997</c:v>
                </c:pt>
                <c:pt idx="397">
                  <c:v>6.31149</c:v>
                </c:pt>
                <c:pt idx="398">
                  <c:v>6.3348100000000001</c:v>
                </c:pt>
                <c:pt idx="399">
                  <c:v>6.3581200000000004</c:v>
                </c:pt>
                <c:pt idx="400">
                  <c:v>6.3814299999999999</c:v>
                </c:pt>
                <c:pt idx="401">
                  <c:v>6.4047400000000003</c:v>
                </c:pt>
                <c:pt idx="402">
                  <c:v>6.4292800000000003</c:v>
                </c:pt>
                <c:pt idx="403">
                  <c:v>6.4538200000000003</c:v>
                </c:pt>
                <c:pt idx="404">
                  <c:v>6.4783600000000003</c:v>
                </c:pt>
                <c:pt idx="405">
                  <c:v>6.5016699999999998</c:v>
                </c:pt>
                <c:pt idx="406">
                  <c:v>6.5262099999999998</c:v>
                </c:pt>
                <c:pt idx="407">
                  <c:v>6.5495200000000002</c:v>
                </c:pt>
                <c:pt idx="408">
                  <c:v>6.5728400000000002</c:v>
                </c:pt>
                <c:pt idx="409">
                  <c:v>6.5949200000000001</c:v>
                </c:pt>
                <c:pt idx="410">
                  <c:v>6.6182299999999996</c:v>
                </c:pt>
                <c:pt idx="411">
                  <c:v>6.6415499999999996</c:v>
                </c:pt>
                <c:pt idx="412">
                  <c:v>6.66608</c:v>
                </c:pt>
                <c:pt idx="413">
                  <c:v>6.6881700000000004</c:v>
                </c:pt>
                <c:pt idx="414">
                  <c:v>6.7114799999999999</c:v>
                </c:pt>
                <c:pt idx="415">
                  <c:v>6.7347900000000003</c:v>
                </c:pt>
                <c:pt idx="416">
                  <c:v>6.7593300000000003</c:v>
                </c:pt>
                <c:pt idx="417">
                  <c:v>6.7826500000000003</c:v>
                </c:pt>
                <c:pt idx="418">
                  <c:v>6.8059599999999998</c:v>
                </c:pt>
                <c:pt idx="419">
                  <c:v>6.8292700000000002</c:v>
                </c:pt>
                <c:pt idx="420">
                  <c:v>6.8525799999999997</c:v>
                </c:pt>
                <c:pt idx="421">
                  <c:v>6.8758999999999997</c:v>
                </c:pt>
                <c:pt idx="422">
                  <c:v>6.9004300000000001</c:v>
                </c:pt>
                <c:pt idx="423">
                  <c:v>6.9249700000000001</c:v>
                </c:pt>
                <c:pt idx="424">
                  <c:v>6.9482900000000001</c:v>
                </c:pt>
                <c:pt idx="425">
                  <c:v>6.97037</c:v>
                </c:pt>
                <c:pt idx="426">
                  <c:v>6.9924600000000003</c:v>
                </c:pt>
                <c:pt idx="427">
                  <c:v>7.0145400000000002</c:v>
                </c:pt>
                <c:pt idx="428">
                  <c:v>7.0378499999999997</c:v>
                </c:pt>
                <c:pt idx="429">
                  <c:v>7.0611699999999997</c:v>
                </c:pt>
                <c:pt idx="430">
                  <c:v>7.0844800000000001</c:v>
                </c:pt>
                <c:pt idx="431">
                  <c:v>7.1090200000000001</c:v>
                </c:pt>
                <c:pt idx="432">
                  <c:v>7.1335600000000001</c:v>
                </c:pt>
                <c:pt idx="433">
                  <c:v>7.1568699999999996</c:v>
                </c:pt>
                <c:pt idx="434">
                  <c:v>7.18018</c:v>
                </c:pt>
                <c:pt idx="435">
                  <c:v>7.2034900000000004</c:v>
                </c:pt>
                <c:pt idx="436">
                  <c:v>7.2280300000000004</c:v>
                </c:pt>
                <c:pt idx="437">
                  <c:v>7.2513500000000004</c:v>
                </c:pt>
                <c:pt idx="438">
                  <c:v>7.2746599999999999</c:v>
                </c:pt>
                <c:pt idx="439">
                  <c:v>7.2967399999999998</c:v>
                </c:pt>
                <c:pt idx="440">
                  <c:v>7.3188300000000002</c:v>
                </c:pt>
                <c:pt idx="441">
                  <c:v>7.3421399999999997</c:v>
                </c:pt>
                <c:pt idx="442">
                  <c:v>7.3654500000000001</c:v>
                </c:pt>
                <c:pt idx="443">
                  <c:v>7.3887700000000001</c:v>
                </c:pt>
                <c:pt idx="444">
                  <c:v>7.4108499999999999</c:v>
                </c:pt>
                <c:pt idx="445">
                  <c:v>7.4341600000000003</c:v>
                </c:pt>
                <c:pt idx="446">
                  <c:v>7.4562499999999998</c:v>
                </c:pt>
                <c:pt idx="447">
                  <c:v>7.4783299999999997</c:v>
                </c:pt>
                <c:pt idx="448">
                  <c:v>7.5004200000000001</c:v>
                </c:pt>
                <c:pt idx="449">
                  <c:v>7.5225</c:v>
                </c:pt>
                <c:pt idx="450">
                  <c:v>7.5445900000000004</c:v>
                </c:pt>
                <c:pt idx="451">
                  <c:v>7.5666799999999999</c:v>
                </c:pt>
                <c:pt idx="452">
                  <c:v>7.5887599999999997</c:v>
                </c:pt>
                <c:pt idx="453">
                  <c:v>7.6108500000000001</c:v>
                </c:pt>
                <c:pt idx="454">
                  <c:v>7.6317000000000004</c:v>
                </c:pt>
                <c:pt idx="455">
                  <c:v>7.6513400000000003</c:v>
                </c:pt>
                <c:pt idx="456">
                  <c:v>7.6709699999999996</c:v>
                </c:pt>
                <c:pt idx="457">
                  <c:v>7.6918300000000004</c:v>
                </c:pt>
                <c:pt idx="458">
                  <c:v>7.7139100000000003</c:v>
                </c:pt>
                <c:pt idx="459">
                  <c:v>7.7359999999999998</c:v>
                </c:pt>
                <c:pt idx="460">
                  <c:v>7.7593100000000002</c:v>
                </c:pt>
                <c:pt idx="461">
                  <c:v>7.78139</c:v>
                </c:pt>
                <c:pt idx="462">
                  <c:v>7.8022499999999999</c:v>
                </c:pt>
                <c:pt idx="463">
                  <c:v>7.8243400000000003</c:v>
                </c:pt>
                <c:pt idx="464">
                  <c:v>7.8464200000000002</c:v>
                </c:pt>
                <c:pt idx="465">
                  <c:v>7.8685099999999997</c:v>
                </c:pt>
                <c:pt idx="466">
                  <c:v>7.8905900000000004</c:v>
                </c:pt>
                <c:pt idx="467">
                  <c:v>7.9126799999999999</c:v>
                </c:pt>
                <c:pt idx="468">
                  <c:v>7.9347599999999998</c:v>
                </c:pt>
                <c:pt idx="469">
                  <c:v>7.9556199999999997</c:v>
                </c:pt>
                <c:pt idx="470">
                  <c:v>7.9777100000000001</c:v>
                </c:pt>
                <c:pt idx="471">
                  <c:v>7.99979</c:v>
                </c:pt>
                <c:pt idx="472">
                  <c:v>8.0218799999999995</c:v>
                </c:pt>
                <c:pt idx="473">
                  <c:v>8.0439600000000002</c:v>
                </c:pt>
                <c:pt idx="474">
                  <c:v>8.0648199999999992</c:v>
                </c:pt>
                <c:pt idx="475">
                  <c:v>8.08568</c:v>
                </c:pt>
                <c:pt idx="476">
                  <c:v>8.1065400000000007</c:v>
                </c:pt>
                <c:pt idx="477">
                  <c:v>8.1273999999999997</c:v>
                </c:pt>
                <c:pt idx="478">
                  <c:v>8.1507100000000001</c:v>
                </c:pt>
                <c:pt idx="479">
                  <c:v>8.1740200000000005</c:v>
                </c:pt>
                <c:pt idx="480">
                  <c:v>8.1973299999999991</c:v>
                </c:pt>
                <c:pt idx="481">
                  <c:v>8.2206499999999991</c:v>
                </c:pt>
                <c:pt idx="482">
                  <c:v>8.2427299999999999</c:v>
                </c:pt>
                <c:pt idx="483">
                  <c:v>8.2660400000000003</c:v>
                </c:pt>
                <c:pt idx="484">
                  <c:v>8.2881300000000007</c:v>
                </c:pt>
                <c:pt idx="485">
                  <c:v>8.3102099999999997</c:v>
                </c:pt>
                <c:pt idx="486">
                  <c:v>8.3335299999999997</c:v>
                </c:pt>
                <c:pt idx="487">
                  <c:v>8.3556100000000004</c:v>
                </c:pt>
                <c:pt idx="488">
                  <c:v>8.3777000000000008</c:v>
                </c:pt>
                <c:pt idx="489">
                  <c:v>8.3997799999999998</c:v>
                </c:pt>
                <c:pt idx="490">
                  <c:v>8.4206400000000006</c:v>
                </c:pt>
                <c:pt idx="491">
                  <c:v>8.4427299999999992</c:v>
                </c:pt>
                <c:pt idx="492">
                  <c:v>8.4635800000000003</c:v>
                </c:pt>
                <c:pt idx="493">
                  <c:v>8.4856700000000007</c:v>
                </c:pt>
                <c:pt idx="494">
                  <c:v>8.5065299999999997</c:v>
                </c:pt>
                <c:pt idx="495">
                  <c:v>8.5273900000000005</c:v>
                </c:pt>
                <c:pt idx="496">
                  <c:v>8.5470199999999998</c:v>
                </c:pt>
                <c:pt idx="497">
                  <c:v>8.5678800000000006</c:v>
                </c:pt>
                <c:pt idx="498">
                  <c:v>8.58873</c:v>
                </c:pt>
                <c:pt idx="499">
                  <c:v>8.6083700000000007</c:v>
                </c:pt>
                <c:pt idx="500">
                  <c:v>8.6280000000000001</c:v>
                </c:pt>
                <c:pt idx="501">
                  <c:v>8.6476299999999995</c:v>
                </c:pt>
                <c:pt idx="502">
                  <c:v>8.6684900000000003</c:v>
                </c:pt>
                <c:pt idx="503">
                  <c:v>8.6881199999999996</c:v>
                </c:pt>
                <c:pt idx="504">
                  <c:v>8.7089800000000004</c:v>
                </c:pt>
                <c:pt idx="505">
                  <c:v>8.7298399999999994</c:v>
                </c:pt>
                <c:pt idx="506">
                  <c:v>8.7506900000000005</c:v>
                </c:pt>
                <c:pt idx="507">
                  <c:v>8.7715499999999995</c:v>
                </c:pt>
                <c:pt idx="508">
                  <c:v>8.7924100000000003</c:v>
                </c:pt>
                <c:pt idx="509">
                  <c:v>8.8132699999999993</c:v>
                </c:pt>
                <c:pt idx="510">
                  <c:v>8.8329000000000004</c:v>
                </c:pt>
                <c:pt idx="511">
                  <c:v>8.8537599999999994</c:v>
                </c:pt>
                <c:pt idx="512">
                  <c:v>8.8746200000000002</c:v>
                </c:pt>
                <c:pt idx="513">
                  <c:v>8.8942499999999995</c:v>
                </c:pt>
                <c:pt idx="514">
                  <c:v>8.9151100000000003</c:v>
                </c:pt>
                <c:pt idx="515">
                  <c:v>8.9359599999999997</c:v>
                </c:pt>
                <c:pt idx="516">
                  <c:v>8.9568200000000004</c:v>
                </c:pt>
                <c:pt idx="517">
                  <c:v>8.9776799999999994</c:v>
                </c:pt>
                <c:pt idx="518">
                  <c:v>8.9997699999999998</c:v>
                </c:pt>
                <c:pt idx="519">
                  <c:v>9.0218500000000006</c:v>
                </c:pt>
                <c:pt idx="520">
                  <c:v>9.0427099999999996</c:v>
                </c:pt>
                <c:pt idx="521">
                  <c:v>9.0635700000000003</c:v>
                </c:pt>
                <c:pt idx="522">
                  <c:v>9.0844299999999993</c:v>
                </c:pt>
                <c:pt idx="523">
                  <c:v>9.1065100000000001</c:v>
                </c:pt>
                <c:pt idx="524">
                  <c:v>9.1273700000000009</c:v>
                </c:pt>
                <c:pt idx="525">
                  <c:v>9.1482299999999999</c:v>
                </c:pt>
                <c:pt idx="526">
                  <c:v>9.1690900000000006</c:v>
                </c:pt>
                <c:pt idx="527">
                  <c:v>9.1899499999999996</c:v>
                </c:pt>
                <c:pt idx="528">
                  <c:v>9.2108000000000008</c:v>
                </c:pt>
                <c:pt idx="529">
                  <c:v>9.2316599999999998</c:v>
                </c:pt>
                <c:pt idx="530">
                  <c:v>9.2512899999999991</c:v>
                </c:pt>
                <c:pt idx="531">
                  <c:v>9.2721499999999999</c:v>
                </c:pt>
                <c:pt idx="532">
                  <c:v>9.2930100000000007</c:v>
                </c:pt>
                <c:pt idx="533">
                  <c:v>9.3150999999999993</c:v>
                </c:pt>
                <c:pt idx="534">
                  <c:v>9.3359500000000004</c:v>
                </c:pt>
                <c:pt idx="535">
                  <c:v>9.3568099999999994</c:v>
                </c:pt>
                <c:pt idx="536">
                  <c:v>9.3776700000000002</c:v>
                </c:pt>
                <c:pt idx="537">
                  <c:v>9.3972999999999995</c:v>
                </c:pt>
                <c:pt idx="538">
                  <c:v>9.4169300000000007</c:v>
                </c:pt>
                <c:pt idx="539">
                  <c:v>9.4377899999999997</c:v>
                </c:pt>
                <c:pt idx="540">
                  <c:v>9.4574200000000008</c:v>
                </c:pt>
                <c:pt idx="541">
                  <c:v>9.4758300000000002</c:v>
                </c:pt>
                <c:pt idx="542">
                  <c:v>9.4954599999999996</c:v>
                </c:pt>
                <c:pt idx="543">
                  <c:v>9.5163200000000003</c:v>
                </c:pt>
                <c:pt idx="544">
                  <c:v>9.5383999999999993</c:v>
                </c:pt>
                <c:pt idx="545">
                  <c:v>9.5543499999999995</c:v>
                </c:pt>
                <c:pt idx="546">
                  <c:v>9.5629399999999993</c:v>
                </c:pt>
                <c:pt idx="547">
                  <c:v>9.6242900000000002</c:v>
                </c:pt>
                <c:pt idx="548">
                  <c:v>9.6807300000000005</c:v>
                </c:pt>
                <c:pt idx="549">
                  <c:v>9.6942299999999992</c:v>
                </c:pt>
                <c:pt idx="550">
                  <c:v>9.7113999999999994</c:v>
                </c:pt>
                <c:pt idx="551">
                  <c:v>9.7518899999999995</c:v>
                </c:pt>
                <c:pt idx="552">
                  <c:v>9.5445399999999996</c:v>
                </c:pt>
                <c:pt idx="553">
                  <c:v>9.4377899999999997</c:v>
                </c:pt>
                <c:pt idx="554">
                  <c:v>9.4095700000000004</c:v>
                </c:pt>
                <c:pt idx="555">
                  <c:v>9.4108000000000001</c:v>
                </c:pt>
                <c:pt idx="556">
                  <c:v>9.4218399999999995</c:v>
                </c:pt>
                <c:pt idx="557">
                  <c:v>9.4893199999999993</c:v>
                </c:pt>
                <c:pt idx="558">
                  <c:v>9.5690799999999996</c:v>
                </c:pt>
                <c:pt idx="559">
                  <c:v>9.6353299999999997</c:v>
                </c:pt>
                <c:pt idx="560">
                  <c:v>9.6929999999999996</c:v>
                </c:pt>
                <c:pt idx="561">
                  <c:v>9.7420799999999996</c:v>
                </c:pt>
                <c:pt idx="562">
                  <c:v>9.7850199999999994</c:v>
                </c:pt>
                <c:pt idx="563">
                  <c:v>9.8230599999999999</c:v>
                </c:pt>
                <c:pt idx="564">
                  <c:v>9.8574099999999998</c:v>
                </c:pt>
                <c:pt idx="565">
                  <c:v>9.88809</c:v>
                </c:pt>
                <c:pt idx="566">
                  <c:v>9.9175299999999993</c:v>
                </c:pt>
                <c:pt idx="567">
                  <c:v>9.9445300000000003</c:v>
                </c:pt>
                <c:pt idx="568">
                  <c:v>9.9702900000000003</c:v>
                </c:pt>
                <c:pt idx="569">
                  <c:v>9.9936100000000003</c:v>
                </c:pt>
                <c:pt idx="570">
                  <c:v>10.015689999999999</c:v>
                </c:pt>
                <c:pt idx="571">
                  <c:v>10.039</c:v>
                </c:pt>
                <c:pt idx="572">
                  <c:v>10.06109</c:v>
                </c:pt>
                <c:pt idx="573">
                  <c:v>10.081950000000001</c:v>
                </c:pt>
                <c:pt idx="574">
                  <c:v>10.10281</c:v>
                </c:pt>
                <c:pt idx="575">
                  <c:v>10.123659999999999</c:v>
                </c:pt>
                <c:pt idx="576">
                  <c:v>10.14452</c:v>
                </c:pt>
                <c:pt idx="577">
                  <c:v>10.16661</c:v>
                </c:pt>
                <c:pt idx="578">
                  <c:v>10.188689999999999</c:v>
                </c:pt>
                <c:pt idx="579">
                  <c:v>10.21078</c:v>
                </c:pt>
                <c:pt idx="580">
                  <c:v>10.231640000000001</c:v>
                </c:pt>
                <c:pt idx="581">
                  <c:v>10.2525</c:v>
                </c:pt>
                <c:pt idx="582">
                  <c:v>10.272130000000001</c:v>
                </c:pt>
                <c:pt idx="583">
                  <c:v>10.29176</c:v>
                </c:pt>
                <c:pt idx="584">
                  <c:v>10.311389999999999</c:v>
                </c:pt>
                <c:pt idx="585">
                  <c:v>10.329789999999999</c:v>
                </c:pt>
                <c:pt idx="586">
                  <c:v>10.34943</c:v>
                </c:pt>
                <c:pt idx="587">
                  <c:v>10.369059999999999</c:v>
                </c:pt>
                <c:pt idx="588">
                  <c:v>10.387460000000001</c:v>
                </c:pt>
                <c:pt idx="589">
                  <c:v>10.40709</c:v>
                </c:pt>
                <c:pt idx="590">
                  <c:v>10.42672</c:v>
                </c:pt>
                <c:pt idx="591">
                  <c:v>10.44758</c:v>
                </c:pt>
                <c:pt idx="592">
                  <c:v>10.468439999999999</c:v>
                </c:pt>
                <c:pt idx="593">
                  <c:v>10.4893</c:v>
                </c:pt>
                <c:pt idx="594">
                  <c:v>10.510160000000001</c:v>
                </c:pt>
                <c:pt idx="595">
                  <c:v>10.52979</c:v>
                </c:pt>
                <c:pt idx="596">
                  <c:v>10.54819</c:v>
                </c:pt>
                <c:pt idx="597">
                  <c:v>10.567819999999999</c:v>
                </c:pt>
                <c:pt idx="598">
                  <c:v>10.58746</c:v>
                </c:pt>
                <c:pt idx="599">
                  <c:v>10.608309999999999</c:v>
                </c:pt>
                <c:pt idx="600">
                  <c:v>10.62795</c:v>
                </c:pt>
                <c:pt idx="601">
                  <c:v>10.64758</c:v>
                </c:pt>
                <c:pt idx="602">
                  <c:v>10.667210000000001</c:v>
                </c:pt>
                <c:pt idx="603">
                  <c:v>10.68561</c:v>
                </c:pt>
                <c:pt idx="604">
                  <c:v>10.70402</c:v>
                </c:pt>
                <c:pt idx="605">
                  <c:v>10.723649999999999</c:v>
                </c:pt>
                <c:pt idx="606">
                  <c:v>10.74328</c:v>
                </c:pt>
                <c:pt idx="607">
                  <c:v>10.76291</c:v>
                </c:pt>
                <c:pt idx="608">
                  <c:v>10.781319999999999</c:v>
                </c:pt>
                <c:pt idx="609">
                  <c:v>10.80217</c:v>
                </c:pt>
                <c:pt idx="610">
                  <c:v>10.823029999999999</c:v>
                </c:pt>
                <c:pt idx="611">
                  <c:v>10.84389</c:v>
                </c:pt>
                <c:pt idx="612">
                  <c:v>10.863519999999999</c:v>
                </c:pt>
                <c:pt idx="613">
                  <c:v>10.883150000000001</c:v>
                </c:pt>
                <c:pt idx="614">
                  <c:v>10.90278</c:v>
                </c:pt>
                <c:pt idx="615">
                  <c:v>10.922420000000001</c:v>
                </c:pt>
                <c:pt idx="616">
                  <c:v>10.94327</c:v>
                </c:pt>
                <c:pt idx="617">
                  <c:v>10.964130000000001</c:v>
                </c:pt>
                <c:pt idx="618">
                  <c:v>10.986219999999999</c:v>
                </c:pt>
                <c:pt idx="619">
                  <c:v>11.00708</c:v>
                </c:pt>
                <c:pt idx="620">
                  <c:v>11.02671</c:v>
                </c:pt>
                <c:pt idx="621">
                  <c:v>11.04757</c:v>
                </c:pt>
                <c:pt idx="622">
                  <c:v>11.0672</c:v>
                </c:pt>
                <c:pt idx="623">
                  <c:v>11.08806</c:v>
                </c:pt>
                <c:pt idx="624">
                  <c:v>11.10769</c:v>
                </c:pt>
                <c:pt idx="625">
                  <c:v>11.128550000000001</c:v>
                </c:pt>
                <c:pt idx="626">
                  <c:v>11.1494</c:v>
                </c:pt>
                <c:pt idx="627">
                  <c:v>11.170260000000001</c:v>
                </c:pt>
                <c:pt idx="628">
                  <c:v>11.19112</c:v>
                </c:pt>
                <c:pt idx="629">
                  <c:v>11.21321</c:v>
                </c:pt>
                <c:pt idx="630">
                  <c:v>11.232839999999999</c:v>
                </c:pt>
                <c:pt idx="631">
                  <c:v>11.252470000000001</c:v>
                </c:pt>
                <c:pt idx="632">
                  <c:v>11.27087</c:v>
                </c:pt>
                <c:pt idx="633">
                  <c:v>11.28928</c:v>
                </c:pt>
                <c:pt idx="634">
                  <c:v>11.30768</c:v>
                </c:pt>
                <c:pt idx="635">
                  <c:v>11.327310000000001</c:v>
                </c:pt>
                <c:pt idx="636">
                  <c:v>11.34572</c:v>
                </c:pt>
                <c:pt idx="637">
                  <c:v>11.365349999999999</c:v>
                </c:pt>
                <c:pt idx="638">
                  <c:v>11.384980000000001</c:v>
                </c:pt>
                <c:pt idx="639">
                  <c:v>11.40461</c:v>
                </c:pt>
                <c:pt idx="640">
                  <c:v>11.424239999999999</c:v>
                </c:pt>
                <c:pt idx="641">
                  <c:v>11.44265</c:v>
                </c:pt>
                <c:pt idx="642">
                  <c:v>11.46105</c:v>
                </c:pt>
                <c:pt idx="643">
                  <c:v>11.48068</c:v>
                </c:pt>
                <c:pt idx="644">
                  <c:v>11.499090000000001</c:v>
                </c:pt>
                <c:pt idx="645">
                  <c:v>11.51872</c:v>
                </c:pt>
                <c:pt idx="646">
                  <c:v>11.53712</c:v>
                </c:pt>
                <c:pt idx="647">
                  <c:v>11.556760000000001</c:v>
                </c:pt>
                <c:pt idx="648">
                  <c:v>11.57639</c:v>
                </c:pt>
                <c:pt idx="649">
                  <c:v>11.596019999999999</c:v>
                </c:pt>
                <c:pt idx="650">
                  <c:v>11.61688</c:v>
                </c:pt>
                <c:pt idx="651">
                  <c:v>11.636509999999999</c:v>
                </c:pt>
                <c:pt idx="652">
                  <c:v>11.656140000000001</c:v>
                </c:pt>
                <c:pt idx="653">
                  <c:v>11.67454</c:v>
                </c:pt>
                <c:pt idx="654">
                  <c:v>11.69295</c:v>
                </c:pt>
                <c:pt idx="655">
                  <c:v>11.711349999999999</c:v>
                </c:pt>
                <c:pt idx="656">
                  <c:v>11.730980000000001</c:v>
                </c:pt>
                <c:pt idx="657">
                  <c:v>11.75184</c:v>
                </c:pt>
                <c:pt idx="658">
                  <c:v>11.771470000000001</c:v>
                </c:pt>
                <c:pt idx="659">
                  <c:v>11.79233</c:v>
                </c:pt>
                <c:pt idx="660">
                  <c:v>11.811959999999999</c:v>
                </c:pt>
                <c:pt idx="661">
                  <c:v>11.8316</c:v>
                </c:pt>
                <c:pt idx="662">
                  <c:v>11.85</c:v>
                </c:pt>
                <c:pt idx="663">
                  <c:v>11.869630000000001</c:v>
                </c:pt>
                <c:pt idx="664">
                  <c:v>11.88926</c:v>
                </c:pt>
                <c:pt idx="665">
                  <c:v>11.90767</c:v>
                </c:pt>
                <c:pt idx="666">
                  <c:v>11.926069999999999</c:v>
                </c:pt>
                <c:pt idx="667">
                  <c:v>11.94448</c:v>
                </c:pt>
                <c:pt idx="668">
                  <c:v>11.96288</c:v>
                </c:pt>
                <c:pt idx="669">
                  <c:v>11.98128</c:v>
                </c:pt>
                <c:pt idx="670">
                  <c:v>11.999689999999999</c:v>
                </c:pt>
                <c:pt idx="671">
                  <c:v>12.018090000000001</c:v>
                </c:pt>
                <c:pt idx="672">
                  <c:v>12.035270000000001</c:v>
                </c:pt>
                <c:pt idx="673">
                  <c:v>12.0549</c:v>
                </c:pt>
                <c:pt idx="674">
                  <c:v>12.074529999999999</c:v>
                </c:pt>
                <c:pt idx="675">
                  <c:v>12.09539</c:v>
                </c:pt>
                <c:pt idx="676">
                  <c:v>12.116250000000001</c:v>
                </c:pt>
                <c:pt idx="677">
                  <c:v>12.13588</c:v>
                </c:pt>
                <c:pt idx="678">
                  <c:v>12.15429</c:v>
                </c:pt>
                <c:pt idx="679">
                  <c:v>12.172689999999999</c:v>
                </c:pt>
                <c:pt idx="680">
                  <c:v>12.189870000000001</c:v>
                </c:pt>
                <c:pt idx="681">
                  <c:v>12.208270000000001</c:v>
                </c:pt>
                <c:pt idx="682">
                  <c:v>12.22668</c:v>
                </c:pt>
                <c:pt idx="683">
                  <c:v>12.246309999999999</c:v>
                </c:pt>
                <c:pt idx="684">
                  <c:v>12.265940000000001</c:v>
                </c:pt>
                <c:pt idx="685">
                  <c:v>12.28557</c:v>
                </c:pt>
                <c:pt idx="686">
                  <c:v>12.30275</c:v>
                </c:pt>
                <c:pt idx="687">
                  <c:v>12.319929999999999</c:v>
                </c:pt>
                <c:pt idx="688">
                  <c:v>12.338329999999999</c:v>
                </c:pt>
                <c:pt idx="689">
                  <c:v>12.355510000000001</c:v>
                </c:pt>
                <c:pt idx="690">
                  <c:v>12.37391</c:v>
                </c:pt>
                <c:pt idx="691">
                  <c:v>12.39354</c:v>
                </c:pt>
                <c:pt idx="692">
                  <c:v>12.411949999999999</c:v>
                </c:pt>
                <c:pt idx="693">
                  <c:v>12.43158</c:v>
                </c:pt>
                <c:pt idx="694">
                  <c:v>12.44998</c:v>
                </c:pt>
                <c:pt idx="695">
                  <c:v>12.468389999999999</c:v>
                </c:pt>
                <c:pt idx="696">
                  <c:v>12.486789999999999</c:v>
                </c:pt>
                <c:pt idx="697">
                  <c:v>12.503970000000001</c:v>
                </c:pt>
                <c:pt idx="698">
                  <c:v>12.52115</c:v>
                </c:pt>
                <c:pt idx="699">
                  <c:v>12.53833</c:v>
                </c:pt>
                <c:pt idx="700">
                  <c:v>12.55673</c:v>
                </c:pt>
                <c:pt idx="701">
                  <c:v>12.57513</c:v>
                </c:pt>
                <c:pt idx="702">
                  <c:v>12.593540000000001</c:v>
                </c:pt>
                <c:pt idx="703">
                  <c:v>12.61317</c:v>
                </c:pt>
                <c:pt idx="704">
                  <c:v>12.6328</c:v>
                </c:pt>
                <c:pt idx="705">
                  <c:v>12.652430000000001</c:v>
                </c:pt>
                <c:pt idx="706">
                  <c:v>12.67206</c:v>
                </c:pt>
                <c:pt idx="707">
                  <c:v>12.691700000000001</c:v>
                </c:pt>
                <c:pt idx="708">
                  <c:v>12.710100000000001</c:v>
                </c:pt>
                <c:pt idx="709">
                  <c:v>12.7285</c:v>
                </c:pt>
                <c:pt idx="710">
                  <c:v>12.74568</c:v>
                </c:pt>
                <c:pt idx="711">
                  <c:v>12.765309999999999</c:v>
                </c:pt>
                <c:pt idx="712">
                  <c:v>12.784940000000001</c:v>
                </c:pt>
                <c:pt idx="713">
                  <c:v>12.80335</c:v>
                </c:pt>
                <c:pt idx="714">
                  <c:v>12.82175</c:v>
                </c:pt>
                <c:pt idx="715">
                  <c:v>12.83893</c:v>
                </c:pt>
                <c:pt idx="716">
                  <c:v>12.856109999999999</c:v>
                </c:pt>
                <c:pt idx="717">
                  <c:v>12.87574</c:v>
                </c:pt>
                <c:pt idx="718">
                  <c:v>12.89537</c:v>
                </c:pt>
                <c:pt idx="719">
                  <c:v>12.916230000000001</c:v>
                </c:pt>
                <c:pt idx="720">
                  <c:v>12.93709</c:v>
                </c:pt>
                <c:pt idx="721">
                  <c:v>12.95795</c:v>
                </c:pt>
                <c:pt idx="722">
                  <c:v>12.9788</c:v>
                </c:pt>
                <c:pt idx="723">
                  <c:v>12.99844</c:v>
                </c:pt>
                <c:pt idx="724">
                  <c:v>13.01929</c:v>
                </c:pt>
                <c:pt idx="725">
                  <c:v>13.038930000000001</c:v>
                </c:pt>
                <c:pt idx="726">
                  <c:v>13.05856</c:v>
                </c:pt>
                <c:pt idx="727">
                  <c:v>13.078189999999999</c:v>
                </c:pt>
                <c:pt idx="728">
                  <c:v>13.09782</c:v>
                </c:pt>
                <c:pt idx="729">
                  <c:v>13.11745</c:v>
                </c:pt>
                <c:pt idx="730">
                  <c:v>13.13954</c:v>
                </c:pt>
                <c:pt idx="731">
                  <c:v>13.160399999999999</c:v>
                </c:pt>
                <c:pt idx="732">
                  <c:v>13.18125</c:v>
                </c:pt>
                <c:pt idx="733">
                  <c:v>13.203340000000001</c:v>
                </c:pt>
                <c:pt idx="734">
                  <c:v>13.2242</c:v>
                </c:pt>
                <c:pt idx="735">
                  <c:v>13.24506</c:v>
                </c:pt>
                <c:pt idx="736">
                  <c:v>13.26469</c:v>
                </c:pt>
                <c:pt idx="737">
                  <c:v>13.284319999999999</c:v>
                </c:pt>
                <c:pt idx="738">
                  <c:v>13.302720000000001</c:v>
                </c:pt>
                <c:pt idx="739">
                  <c:v>13.32235</c:v>
                </c:pt>
                <c:pt idx="740">
                  <c:v>13.341989999999999</c:v>
                </c:pt>
                <c:pt idx="741">
                  <c:v>13.36162</c:v>
                </c:pt>
                <c:pt idx="742">
                  <c:v>13.382479999999999</c:v>
                </c:pt>
                <c:pt idx="743">
                  <c:v>13.40579</c:v>
                </c:pt>
                <c:pt idx="744">
                  <c:v>13.42787</c:v>
                </c:pt>
                <c:pt idx="745">
                  <c:v>13.449960000000001</c:v>
                </c:pt>
                <c:pt idx="746">
                  <c:v>13.47082</c:v>
                </c:pt>
                <c:pt idx="747">
                  <c:v>13.492900000000001</c:v>
                </c:pt>
                <c:pt idx="748">
                  <c:v>13.516209999999999</c:v>
                </c:pt>
                <c:pt idx="749">
                  <c:v>13.541980000000001</c:v>
                </c:pt>
                <c:pt idx="750">
                  <c:v>13.56775</c:v>
                </c:pt>
                <c:pt idx="751">
                  <c:v>13.59351</c:v>
                </c:pt>
                <c:pt idx="752">
                  <c:v>13.61928</c:v>
                </c:pt>
                <c:pt idx="753">
                  <c:v>13.645049999999999</c:v>
                </c:pt>
                <c:pt idx="754">
                  <c:v>13.670809999999999</c:v>
                </c:pt>
                <c:pt idx="755">
                  <c:v>13.697800000000001</c:v>
                </c:pt>
                <c:pt idx="756">
                  <c:v>13.7248</c:v>
                </c:pt>
                <c:pt idx="757">
                  <c:v>13.753019999999999</c:v>
                </c:pt>
                <c:pt idx="758">
                  <c:v>13.78124</c:v>
                </c:pt>
                <c:pt idx="759">
                  <c:v>13.80946</c:v>
                </c:pt>
                <c:pt idx="760">
                  <c:v>13.837680000000001</c:v>
                </c:pt>
                <c:pt idx="761">
                  <c:v>13.8659</c:v>
                </c:pt>
                <c:pt idx="762">
                  <c:v>13.894119999999999</c:v>
                </c:pt>
                <c:pt idx="763">
                  <c:v>13.92357</c:v>
                </c:pt>
                <c:pt idx="764">
                  <c:v>13.953010000000001</c:v>
                </c:pt>
                <c:pt idx="765">
                  <c:v>13.98246</c:v>
                </c:pt>
                <c:pt idx="766">
                  <c:v>14.010680000000001</c:v>
                </c:pt>
                <c:pt idx="767">
                  <c:v>14.0389</c:v>
                </c:pt>
                <c:pt idx="768">
                  <c:v>14.067119999999999</c:v>
                </c:pt>
                <c:pt idx="769">
                  <c:v>14.09534</c:v>
                </c:pt>
                <c:pt idx="770">
                  <c:v>14.124790000000001</c:v>
                </c:pt>
                <c:pt idx="771">
                  <c:v>14.15423</c:v>
                </c:pt>
                <c:pt idx="772">
                  <c:v>14.181229999999999</c:v>
                </c:pt>
                <c:pt idx="773">
                  <c:v>14.20945</c:v>
                </c:pt>
                <c:pt idx="774">
                  <c:v>14.23644</c:v>
                </c:pt>
                <c:pt idx="775">
                  <c:v>14.264659999999999</c:v>
                </c:pt>
                <c:pt idx="776">
                  <c:v>14.29411</c:v>
                </c:pt>
                <c:pt idx="777">
                  <c:v>14.323560000000001</c:v>
                </c:pt>
                <c:pt idx="778">
                  <c:v>14.35178</c:v>
                </c:pt>
                <c:pt idx="779">
                  <c:v>14.378769999999999</c:v>
                </c:pt>
                <c:pt idx="780">
                  <c:v>14.405760000000001</c:v>
                </c:pt>
                <c:pt idx="781">
                  <c:v>14.43153</c:v>
                </c:pt>
                <c:pt idx="782">
                  <c:v>14.45729</c:v>
                </c:pt>
                <c:pt idx="783">
                  <c:v>14.48306</c:v>
                </c:pt>
                <c:pt idx="784">
                  <c:v>14.50883</c:v>
                </c:pt>
                <c:pt idx="785">
                  <c:v>14.535819999999999</c:v>
                </c:pt>
                <c:pt idx="786">
                  <c:v>14.56527</c:v>
                </c:pt>
                <c:pt idx="787">
                  <c:v>14.593489999999999</c:v>
                </c:pt>
                <c:pt idx="788">
                  <c:v>14.62171</c:v>
                </c:pt>
                <c:pt idx="789">
                  <c:v>14.6487</c:v>
                </c:pt>
                <c:pt idx="790">
                  <c:v>14.674469999999999</c:v>
                </c:pt>
                <c:pt idx="791">
                  <c:v>14.701460000000001</c:v>
                </c:pt>
                <c:pt idx="792">
                  <c:v>14.72845</c:v>
                </c:pt>
                <c:pt idx="793">
                  <c:v>14.75545</c:v>
                </c:pt>
                <c:pt idx="794">
                  <c:v>14.78121</c:v>
                </c:pt>
                <c:pt idx="795">
                  <c:v>14.808210000000001</c:v>
                </c:pt>
                <c:pt idx="796">
                  <c:v>14.8352</c:v>
                </c:pt>
                <c:pt idx="797">
                  <c:v>14.86219</c:v>
                </c:pt>
                <c:pt idx="798">
                  <c:v>14.88796</c:v>
                </c:pt>
                <c:pt idx="799">
                  <c:v>14.914949999999999</c:v>
                </c:pt>
                <c:pt idx="800">
                  <c:v>14.939489999999999</c:v>
                </c:pt>
                <c:pt idx="801">
                  <c:v>14.964029999999999</c:v>
                </c:pt>
                <c:pt idx="802">
                  <c:v>14.989800000000001</c:v>
                </c:pt>
                <c:pt idx="803">
                  <c:v>15.014329999999999</c:v>
                </c:pt>
                <c:pt idx="804">
                  <c:v>15.040100000000001</c:v>
                </c:pt>
                <c:pt idx="805">
                  <c:v>15.06709</c:v>
                </c:pt>
                <c:pt idx="806">
                  <c:v>15.09409</c:v>
                </c:pt>
                <c:pt idx="807">
                  <c:v>15.121079999999999</c:v>
                </c:pt>
                <c:pt idx="808">
                  <c:v>15.1493</c:v>
                </c:pt>
                <c:pt idx="809">
                  <c:v>15.17629</c:v>
                </c:pt>
                <c:pt idx="810">
                  <c:v>15.203290000000001</c:v>
                </c:pt>
                <c:pt idx="811">
                  <c:v>15.229050000000001</c:v>
                </c:pt>
                <c:pt idx="812">
                  <c:v>15.25482</c:v>
                </c:pt>
                <c:pt idx="813">
                  <c:v>15.28181</c:v>
                </c:pt>
                <c:pt idx="814">
                  <c:v>15.308809999999999</c:v>
                </c:pt>
                <c:pt idx="815">
                  <c:v>15.335800000000001</c:v>
                </c:pt>
                <c:pt idx="816">
                  <c:v>15.360340000000001</c:v>
                </c:pt>
                <c:pt idx="817">
                  <c:v>15.386100000000001</c:v>
                </c:pt>
                <c:pt idx="818">
                  <c:v>15.410640000000001</c:v>
                </c:pt>
                <c:pt idx="819">
                  <c:v>15.43641</c:v>
                </c:pt>
                <c:pt idx="820">
                  <c:v>15.46095</c:v>
                </c:pt>
                <c:pt idx="821">
                  <c:v>15.48672</c:v>
                </c:pt>
                <c:pt idx="822">
                  <c:v>15.51125</c:v>
                </c:pt>
                <c:pt idx="823">
                  <c:v>15.53825</c:v>
                </c:pt>
                <c:pt idx="824">
                  <c:v>15.56401</c:v>
                </c:pt>
                <c:pt idx="825">
                  <c:v>15.589779999999999</c:v>
                </c:pt>
                <c:pt idx="826">
                  <c:v>15.615550000000001</c:v>
                </c:pt>
                <c:pt idx="827">
                  <c:v>15.641310000000001</c:v>
                </c:pt>
                <c:pt idx="828">
                  <c:v>15.66708</c:v>
                </c:pt>
                <c:pt idx="829">
                  <c:v>15.69284</c:v>
                </c:pt>
                <c:pt idx="830">
                  <c:v>15.71738</c:v>
                </c:pt>
                <c:pt idx="831">
                  <c:v>15.74315</c:v>
                </c:pt>
                <c:pt idx="832">
                  <c:v>15.76892</c:v>
                </c:pt>
                <c:pt idx="833">
                  <c:v>15.795909999999999</c:v>
                </c:pt>
                <c:pt idx="834">
                  <c:v>15.821680000000001</c:v>
                </c:pt>
                <c:pt idx="835">
                  <c:v>15.847440000000001</c:v>
                </c:pt>
                <c:pt idx="836">
                  <c:v>15.871980000000001</c:v>
                </c:pt>
                <c:pt idx="837">
                  <c:v>15.895289999999999</c:v>
                </c:pt>
                <c:pt idx="838">
                  <c:v>15.918609999999999</c:v>
                </c:pt>
                <c:pt idx="839">
                  <c:v>15.943149999999999</c:v>
                </c:pt>
                <c:pt idx="840">
                  <c:v>15.968909999999999</c:v>
                </c:pt>
                <c:pt idx="841">
                  <c:v>15.994680000000001</c:v>
                </c:pt>
                <c:pt idx="842">
                  <c:v>16.020440000000001</c:v>
                </c:pt>
                <c:pt idx="843">
                  <c:v>16.046209999999999</c:v>
                </c:pt>
                <c:pt idx="844">
                  <c:v>16.07198</c:v>
                </c:pt>
                <c:pt idx="845">
                  <c:v>16.096520000000002</c:v>
                </c:pt>
                <c:pt idx="846">
                  <c:v>16.12228</c:v>
                </c:pt>
                <c:pt idx="847">
                  <c:v>16.148050000000001</c:v>
                </c:pt>
                <c:pt idx="848">
                  <c:v>16.17259</c:v>
                </c:pt>
                <c:pt idx="849">
                  <c:v>16.197130000000001</c:v>
                </c:pt>
                <c:pt idx="850">
                  <c:v>16.22289</c:v>
                </c:pt>
                <c:pt idx="851">
                  <c:v>16.248660000000001</c:v>
                </c:pt>
                <c:pt idx="852">
                  <c:v>16.274419999999999</c:v>
                </c:pt>
                <c:pt idx="853">
                  <c:v>16.300190000000001</c:v>
                </c:pt>
                <c:pt idx="854">
                  <c:v>16.324729999999999</c:v>
                </c:pt>
                <c:pt idx="855">
                  <c:v>16.349270000000001</c:v>
                </c:pt>
                <c:pt idx="856">
                  <c:v>16.375039999999998</c:v>
                </c:pt>
                <c:pt idx="857">
                  <c:v>16.4008</c:v>
                </c:pt>
                <c:pt idx="858">
                  <c:v>16.426570000000002</c:v>
                </c:pt>
                <c:pt idx="859">
                  <c:v>16.45356</c:v>
                </c:pt>
                <c:pt idx="860">
                  <c:v>16.480550000000001</c:v>
                </c:pt>
                <c:pt idx="861">
                  <c:v>16.507549999999998</c:v>
                </c:pt>
                <c:pt idx="862">
                  <c:v>16.53331</c:v>
                </c:pt>
                <c:pt idx="863">
                  <c:v>16.559080000000002</c:v>
                </c:pt>
                <c:pt idx="864">
                  <c:v>16.584849999999999</c:v>
                </c:pt>
                <c:pt idx="865">
                  <c:v>16.610610000000001</c:v>
                </c:pt>
                <c:pt idx="866">
                  <c:v>16.637609999999999</c:v>
                </c:pt>
                <c:pt idx="867">
                  <c:v>16.66337</c:v>
                </c:pt>
                <c:pt idx="868">
                  <c:v>16.689139999999998</c:v>
                </c:pt>
                <c:pt idx="869">
                  <c:v>16.7149</c:v>
                </c:pt>
                <c:pt idx="870">
                  <c:v>16.740670000000001</c:v>
                </c:pt>
                <c:pt idx="871">
                  <c:v>16.76521</c:v>
                </c:pt>
                <c:pt idx="872">
                  <c:v>16.789750000000002</c:v>
                </c:pt>
                <c:pt idx="873">
                  <c:v>16.81429</c:v>
                </c:pt>
                <c:pt idx="874">
                  <c:v>16.838830000000002</c:v>
                </c:pt>
                <c:pt idx="875">
                  <c:v>16.86337</c:v>
                </c:pt>
                <c:pt idx="876">
                  <c:v>16.887910000000002</c:v>
                </c:pt>
                <c:pt idx="877">
                  <c:v>16.91245</c:v>
                </c:pt>
                <c:pt idx="878">
                  <c:v>16.935759999999998</c:v>
                </c:pt>
                <c:pt idx="879">
                  <c:v>16.957840000000001</c:v>
                </c:pt>
                <c:pt idx="880">
                  <c:v>16.97993</c:v>
                </c:pt>
                <c:pt idx="881">
                  <c:v>17.003240000000002</c:v>
                </c:pt>
                <c:pt idx="882">
                  <c:v>17.02655</c:v>
                </c:pt>
                <c:pt idx="883">
                  <c:v>17.049859999999999</c:v>
                </c:pt>
                <c:pt idx="884">
                  <c:v>17.073180000000001</c:v>
                </c:pt>
                <c:pt idx="885">
                  <c:v>17.096489999999999</c:v>
                </c:pt>
                <c:pt idx="886">
                  <c:v>17.119800000000001</c:v>
                </c:pt>
                <c:pt idx="887">
                  <c:v>17.14311</c:v>
                </c:pt>
                <c:pt idx="888">
                  <c:v>17.166429999999998</c:v>
                </c:pt>
                <c:pt idx="889">
                  <c:v>17.19097</c:v>
                </c:pt>
                <c:pt idx="890">
                  <c:v>17.215499999999999</c:v>
                </c:pt>
                <c:pt idx="891">
                  <c:v>17.24004</c:v>
                </c:pt>
                <c:pt idx="892">
                  <c:v>17.264579999999999</c:v>
                </c:pt>
                <c:pt idx="893">
                  <c:v>17.2879</c:v>
                </c:pt>
                <c:pt idx="894">
                  <c:v>17.312429999999999</c:v>
                </c:pt>
                <c:pt idx="895">
                  <c:v>17.336970000000001</c:v>
                </c:pt>
                <c:pt idx="896">
                  <c:v>17.362739999999999</c:v>
                </c:pt>
                <c:pt idx="897">
                  <c:v>17.38851</c:v>
                </c:pt>
                <c:pt idx="898">
                  <c:v>17.414269999999998</c:v>
                </c:pt>
                <c:pt idx="899">
                  <c:v>17.44004</c:v>
                </c:pt>
                <c:pt idx="900">
                  <c:v>17.465810000000001</c:v>
                </c:pt>
                <c:pt idx="901">
                  <c:v>17.49034</c:v>
                </c:pt>
                <c:pt idx="902">
                  <c:v>17.513660000000002</c:v>
                </c:pt>
                <c:pt idx="903">
                  <c:v>17.5382</c:v>
                </c:pt>
                <c:pt idx="904">
                  <c:v>17.562740000000002</c:v>
                </c:pt>
                <c:pt idx="905">
                  <c:v>17.5885</c:v>
                </c:pt>
                <c:pt idx="906">
                  <c:v>17.611809999999998</c:v>
                </c:pt>
                <c:pt idx="907">
                  <c:v>17.63635</c:v>
                </c:pt>
                <c:pt idx="908">
                  <c:v>17.658439999999999</c:v>
                </c:pt>
                <c:pt idx="909">
                  <c:v>17.681750000000001</c:v>
                </c:pt>
                <c:pt idx="910">
                  <c:v>17.70506</c:v>
                </c:pt>
                <c:pt idx="911">
                  <c:v>17.728380000000001</c:v>
                </c:pt>
                <c:pt idx="912">
                  <c:v>17.75291</c:v>
                </c:pt>
                <c:pt idx="913">
                  <c:v>17.776230000000002</c:v>
                </c:pt>
                <c:pt idx="914">
                  <c:v>17.80199</c:v>
                </c:pt>
                <c:pt idx="915">
                  <c:v>17.826530000000002</c:v>
                </c:pt>
                <c:pt idx="916">
                  <c:v>17.84984</c:v>
                </c:pt>
                <c:pt idx="917">
                  <c:v>17.873159999999999</c:v>
                </c:pt>
                <c:pt idx="918">
                  <c:v>17.896470000000001</c:v>
                </c:pt>
                <c:pt idx="919">
                  <c:v>17.91855</c:v>
                </c:pt>
                <c:pt idx="920">
                  <c:v>17.941870000000002</c:v>
                </c:pt>
                <c:pt idx="921">
                  <c:v>17.96763</c:v>
                </c:pt>
                <c:pt idx="922">
                  <c:v>17.993400000000001</c:v>
                </c:pt>
                <c:pt idx="923">
                  <c:v>18.017939999999999</c:v>
                </c:pt>
                <c:pt idx="924">
                  <c:v>18.043700000000001</c:v>
                </c:pt>
                <c:pt idx="925">
                  <c:v>18.068239999999999</c:v>
                </c:pt>
                <c:pt idx="926">
                  <c:v>18.092780000000001</c:v>
                </c:pt>
                <c:pt idx="927">
                  <c:v>18.116099999999999</c:v>
                </c:pt>
                <c:pt idx="928">
                  <c:v>18.139410000000002</c:v>
                </c:pt>
                <c:pt idx="929">
                  <c:v>18.16272</c:v>
                </c:pt>
                <c:pt idx="930">
                  <c:v>18.186029999999999</c:v>
                </c:pt>
                <c:pt idx="931">
                  <c:v>18.210570000000001</c:v>
                </c:pt>
                <c:pt idx="932">
                  <c:v>18.233879999999999</c:v>
                </c:pt>
                <c:pt idx="933">
                  <c:v>18.257200000000001</c:v>
                </c:pt>
                <c:pt idx="934">
                  <c:v>18.27805</c:v>
                </c:pt>
                <c:pt idx="935">
                  <c:v>18.298909999999999</c:v>
                </c:pt>
                <c:pt idx="936">
                  <c:v>18.321000000000002</c:v>
                </c:pt>
                <c:pt idx="937">
                  <c:v>18.34308</c:v>
                </c:pt>
                <c:pt idx="938">
                  <c:v>18.366399999999999</c:v>
                </c:pt>
                <c:pt idx="939">
                  <c:v>18.389710000000001</c:v>
                </c:pt>
                <c:pt idx="940">
                  <c:v>18.413019999999999</c:v>
                </c:pt>
                <c:pt idx="941">
                  <c:v>18.436330000000002</c:v>
                </c:pt>
                <c:pt idx="942">
                  <c:v>18.46087</c:v>
                </c:pt>
                <c:pt idx="943">
                  <c:v>18.485410000000002</c:v>
                </c:pt>
                <c:pt idx="944">
                  <c:v>18.50872</c:v>
                </c:pt>
                <c:pt idx="945">
                  <c:v>18.532039999999999</c:v>
                </c:pt>
                <c:pt idx="946">
                  <c:v>18.554120000000001</c:v>
                </c:pt>
                <c:pt idx="947">
                  <c:v>18.578659999999999</c:v>
                </c:pt>
                <c:pt idx="948">
                  <c:v>18.601970000000001</c:v>
                </c:pt>
                <c:pt idx="949">
                  <c:v>18.627739999999999</c:v>
                </c:pt>
                <c:pt idx="950">
                  <c:v>18.652280000000001</c:v>
                </c:pt>
                <c:pt idx="951">
                  <c:v>18.676819999999999</c:v>
                </c:pt>
                <c:pt idx="952">
                  <c:v>18.700130000000001</c:v>
                </c:pt>
                <c:pt idx="953">
                  <c:v>18.72344</c:v>
                </c:pt>
                <c:pt idx="954">
                  <c:v>18.745529999999999</c:v>
                </c:pt>
                <c:pt idx="955">
                  <c:v>18.768840000000001</c:v>
                </c:pt>
                <c:pt idx="956">
                  <c:v>18.792149999999999</c:v>
                </c:pt>
                <c:pt idx="957">
                  <c:v>18.815460000000002</c:v>
                </c:pt>
                <c:pt idx="958">
                  <c:v>18.84</c:v>
                </c:pt>
                <c:pt idx="959">
                  <c:v>18.863309999999998</c:v>
                </c:pt>
                <c:pt idx="960">
                  <c:v>18.88663</c:v>
                </c:pt>
                <c:pt idx="961">
                  <c:v>18.911169999999998</c:v>
                </c:pt>
                <c:pt idx="962">
                  <c:v>18.93571</c:v>
                </c:pt>
                <c:pt idx="963">
                  <c:v>18.961469999999998</c:v>
                </c:pt>
                <c:pt idx="964">
                  <c:v>18.98601</c:v>
                </c:pt>
                <c:pt idx="965">
                  <c:v>19.010549999999999</c:v>
                </c:pt>
                <c:pt idx="966">
                  <c:v>19.03509</c:v>
                </c:pt>
                <c:pt idx="967">
                  <c:v>19.058399999999999</c:v>
                </c:pt>
                <c:pt idx="968">
                  <c:v>19.081710000000001</c:v>
                </c:pt>
                <c:pt idx="969">
                  <c:v>19.1038</c:v>
                </c:pt>
                <c:pt idx="970">
                  <c:v>19.125879999999999</c:v>
                </c:pt>
                <c:pt idx="971">
                  <c:v>19.147970000000001</c:v>
                </c:pt>
                <c:pt idx="972">
                  <c:v>19.170059999999999</c:v>
                </c:pt>
                <c:pt idx="973">
                  <c:v>19.193370000000002</c:v>
                </c:pt>
                <c:pt idx="974">
                  <c:v>19.21668</c:v>
                </c:pt>
                <c:pt idx="975">
                  <c:v>19.239989999999999</c:v>
                </c:pt>
                <c:pt idx="976">
                  <c:v>19.263300000000001</c:v>
                </c:pt>
                <c:pt idx="977">
                  <c:v>19.286619999999999</c:v>
                </c:pt>
                <c:pt idx="978">
                  <c:v>19.309930000000001</c:v>
                </c:pt>
                <c:pt idx="979">
                  <c:v>19.33324</c:v>
                </c:pt>
                <c:pt idx="980">
                  <c:v>19.357780000000002</c:v>
                </c:pt>
                <c:pt idx="981">
                  <c:v>19.38109</c:v>
                </c:pt>
                <c:pt idx="982">
                  <c:v>19.403179999999999</c:v>
                </c:pt>
                <c:pt idx="983">
                  <c:v>19.424040000000002</c:v>
                </c:pt>
                <c:pt idx="984">
                  <c:v>19.446120000000001</c:v>
                </c:pt>
                <c:pt idx="985">
                  <c:v>19.468209999999999</c:v>
                </c:pt>
                <c:pt idx="986">
                  <c:v>19.491520000000001</c:v>
                </c:pt>
                <c:pt idx="987">
                  <c:v>19.51606</c:v>
                </c:pt>
                <c:pt idx="988">
                  <c:v>19.539370000000002</c:v>
                </c:pt>
                <c:pt idx="989">
                  <c:v>19.56146</c:v>
                </c:pt>
                <c:pt idx="990">
                  <c:v>19.583539999999999</c:v>
                </c:pt>
                <c:pt idx="991">
                  <c:v>19.605630000000001</c:v>
                </c:pt>
                <c:pt idx="992">
                  <c:v>19.62894</c:v>
                </c:pt>
                <c:pt idx="993">
                  <c:v>19.651019999999999</c:v>
                </c:pt>
                <c:pt idx="994">
                  <c:v>19.674340000000001</c:v>
                </c:pt>
                <c:pt idx="995">
                  <c:v>19.698879999999999</c:v>
                </c:pt>
                <c:pt idx="996">
                  <c:v>19.722190000000001</c:v>
                </c:pt>
                <c:pt idx="997">
                  <c:v>19.746729999999999</c:v>
                </c:pt>
                <c:pt idx="998">
                  <c:v>19.770040000000002</c:v>
                </c:pt>
                <c:pt idx="999">
                  <c:v>19.79213</c:v>
                </c:pt>
                <c:pt idx="1000">
                  <c:v>19.815439999999999</c:v>
                </c:pt>
                <c:pt idx="1001">
                  <c:v>19.838750000000001</c:v>
                </c:pt>
                <c:pt idx="1002">
                  <c:v>19.86206</c:v>
                </c:pt>
                <c:pt idx="1003">
                  <c:v>19.884150000000002</c:v>
                </c:pt>
                <c:pt idx="1004">
                  <c:v>19.90746</c:v>
                </c:pt>
                <c:pt idx="1005">
                  <c:v>19.929539999999999</c:v>
                </c:pt>
                <c:pt idx="1006">
                  <c:v>19.952860000000001</c:v>
                </c:pt>
                <c:pt idx="1007">
                  <c:v>19.977399999999999</c:v>
                </c:pt>
                <c:pt idx="1008">
                  <c:v>20.000710000000002</c:v>
                </c:pt>
                <c:pt idx="1009">
                  <c:v>20.022790000000001</c:v>
                </c:pt>
                <c:pt idx="1010">
                  <c:v>20.046109999999999</c:v>
                </c:pt>
                <c:pt idx="1011">
                  <c:v>20.068190000000001</c:v>
                </c:pt>
                <c:pt idx="1012">
                  <c:v>20.0915</c:v>
                </c:pt>
                <c:pt idx="1013">
                  <c:v>20.114820000000002</c:v>
                </c:pt>
                <c:pt idx="1014">
                  <c:v>20.13813</c:v>
                </c:pt>
                <c:pt idx="1015">
                  <c:v>20.161439999999999</c:v>
                </c:pt>
                <c:pt idx="1016">
                  <c:v>20.184750000000001</c:v>
                </c:pt>
                <c:pt idx="1017">
                  <c:v>20.20684</c:v>
                </c:pt>
                <c:pt idx="1018">
                  <c:v>20.228919999999999</c:v>
                </c:pt>
                <c:pt idx="1019">
                  <c:v>20.251010000000001</c:v>
                </c:pt>
                <c:pt idx="1020">
                  <c:v>20.27309</c:v>
                </c:pt>
                <c:pt idx="1021">
                  <c:v>20.296410000000002</c:v>
                </c:pt>
                <c:pt idx="1022">
                  <c:v>20.31972</c:v>
                </c:pt>
                <c:pt idx="1023">
                  <c:v>20.343029999999999</c:v>
                </c:pt>
                <c:pt idx="1024">
                  <c:v>20.366340000000001</c:v>
                </c:pt>
                <c:pt idx="1025">
                  <c:v>20.38843</c:v>
                </c:pt>
                <c:pt idx="1026">
                  <c:v>20.410509999999999</c:v>
                </c:pt>
                <c:pt idx="1027">
                  <c:v>20.432600000000001</c:v>
                </c:pt>
                <c:pt idx="1028">
                  <c:v>20.455909999999999</c:v>
                </c:pt>
                <c:pt idx="1029">
                  <c:v>20.479220000000002</c:v>
                </c:pt>
                <c:pt idx="1030">
                  <c:v>20.50254</c:v>
                </c:pt>
                <c:pt idx="1031">
                  <c:v>20.525849999999998</c:v>
                </c:pt>
                <c:pt idx="1032">
                  <c:v>20.547930000000001</c:v>
                </c:pt>
                <c:pt idx="1033">
                  <c:v>20.57002</c:v>
                </c:pt>
                <c:pt idx="1034">
                  <c:v>20.593330000000002</c:v>
                </c:pt>
                <c:pt idx="1035">
                  <c:v>20.61542</c:v>
                </c:pt>
                <c:pt idx="1036">
                  <c:v>20.638729999999999</c:v>
                </c:pt>
                <c:pt idx="1037">
                  <c:v>20.660810000000001</c:v>
                </c:pt>
                <c:pt idx="1038">
                  <c:v>20.68167</c:v>
                </c:pt>
                <c:pt idx="1039">
                  <c:v>20.703759999999999</c:v>
                </c:pt>
                <c:pt idx="1040">
                  <c:v>20.725840000000002</c:v>
                </c:pt>
                <c:pt idx="1041">
                  <c:v>20.746700000000001</c:v>
                </c:pt>
                <c:pt idx="1042">
                  <c:v>20.76756</c:v>
                </c:pt>
                <c:pt idx="1043">
                  <c:v>20.789650000000002</c:v>
                </c:pt>
                <c:pt idx="1044">
                  <c:v>20.811730000000001</c:v>
                </c:pt>
                <c:pt idx="1045">
                  <c:v>20.833819999999999</c:v>
                </c:pt>
                <c:pt idx="1046">
                  <c:v>20.857130000000002</c:v>
                </c:pt>
                <c:pt idx="1047">
                  <c:v>20.88044</c:v>
                </c:pt>
                <c:pt idx="1048">
                  <c:v>20.903749999999999</c:v>
                </c:pt>
                <c:pt idx="1049">
                  <c:v>20.927070000000001</c:v>
                </c:pt>
                <c:pt idx="1050">
                  <c:v>20.949149999999999</c:v>
                </c:pt>
                <c:pt idx="1051">
                  <c:v>20.971240000000002</c:v>
                </c:pt>
                <c:pt idx="1052">
                  <c:v>20.992090000000001</c:v>
                </c:pt>
                <c:pt idx="1053">
                  <c:v>21.01418</c:v>
                </c:pt>
                <c:pt idx="1054">
                  <c:v>21.036259999999999</c:v>
                </c:pt>
                <c:pt idx="1055">
                  <c:v>21.0608</c:v>
                </c:pt>
                <c:pt idx="1056">
                  <c:v>21.084119999999999</c:v>
                </c:pt>
                <c:pt idx="1057">
                  <c:v>21.10866</c:v>
                </c:pt>
                <c:pt idx="1058">
                  <c:v>21.131969999999999</c:v>
                </c:pt>
                <c:pt idx="1059">
                  <c:v>21.155280000000001</c:v>
                </c:pt>
                <c:pt idx="1060">
                  <c:v>21.17737</c:v>
                </c:pt>
                <c:pt idx="1061">
                  <c:v>21.200679999999998</c:v>
                </c:pt>
                <c:pt idx="1062">
                  <c:v>21.222760000000001</c:v>
                </c:pt>
                <c:pt idx="1063">
                  <c:v>21.24485</c:v>
                </c:pt>
                <c:pt idx="1064">
                  <c:v>21.266929999999999</c:v>
                </c:pt>
                <c:pt idx="1065">
                  <c:v>21.289020000000001</c:v>
                </c:pt>
                <c:pt idx="1066">
                  <c:v>21.312329999999999</c:v>
                </c:pt>
                <c:pt idx="1067">
                  <c:v>21.335640000000001</c:v>
                </c:pt>
                <c:pt idx="1068">
                  <c:v>21.35773</c:v>
                </c:pt>
                <c:pt idx="1069">
                  <c:v>21.378589999999999</c:v>
                </c:pt>
                <c:pt idx="1070">
                  <c:v>21.399450000000002</c:v>
                </c:pt>
                <c:pt idx="1071">
                  <c:v>21.421530000000001</c:v>
                </c:pt>
                <c:pt idx="1072">
                  <c:v>21.443619999999999</c:v>
                </c:pt>
                <c:pt idx="1073">
                  <c:v>21.464469999999999</c:v>
                </c:pt>
                <c:pt idx="1074">
                  <c:v>21.485330000000001</c:v>
                </c:pt>
                <c:pt idx="1075">
                  <c:v>21.50619</c:v>
                </c:pt>
                <c:pt idx="1076">
                  <c:v>21.528279999999999</c:v>
                </c:pt>
                <c:pt idx="1077">
                  <c:v>21.550360000000001</c:v>
                </c:pt>
                <c:pt idx="1078">
                  <c:v>21.57245</c:v>
                </c:pt>
                <c:pt idx="1079">
                  <c:v>21.594529999999999</c:v>
                </c:pt>
                <c:pt idx="1080">
                  <c:v>21.617840000000001</c:v>
                </c:pt>
                <c:pt idx="1081">
                  <c:v>21.63993</c:v>
                </c:pt>
                <c:pt idx="1082">
                  <c:v>21.663239999999998</c:v>
                </c:pt>
                <c:pt idx="1083">
                  <c:v>21.68533</c:v>
                </c:pt>
                <c:pt idx="1084">
                  <c:v>21.706189999999999</c:v>
                </c:pt>
                <c:pt idx="1085">
                  <c:v>21.727039999999999</c:v>
                </c:pt>
                <c:pt idx="1086">
                  <c:v>21.747900000000001</c:v>
                </c:pt>
                <c:pt idx="1087">
                  <c:v>21.76999</c:v>
                </c:pt>
                <c:pt idx="1088">
                  <c:v>21.792069999999999</c:v>
                </c:pt>
                <c:pt idx="1089">
                  <c:v>21.814160000000001</c:v>
                </c:pt>
                <c:pt idx="1090">
                  <c:v>21.83747</c:v>
                </c:pt>
                <c:pt idx="1091">
                  <c:v>21.862010000000001</c:v>
                </c:pt>
                <c:pt idx="1092">
                  <c:v>21.88532</c:v>
                </c:pt>
                <c:pt idx="1093">
                  <c:v>21.908629999999999</c:v>
                </c:pt>
                <c:pt idx="1094">
                  <c:v>21.930720000000001</c:v>
                </c:pt>
                <c:pt idx="1095">
                  <c:v>21.95158</c:v>
                </c:pt>
                <c:pt idx="1096">
                  <c:v>21.972439999999999</c:v>
                </c:pt>
                <c:pt idx="1097">
                  <c:v>21.994520000000001</c:v>
                </c:pt>
                <c:pt idx="1098">
                  <c:v>22.01661</c:v>
                </c:pt>
                <c:pt idx="1099">
                  <c:v>22.039919999999999</c:v>
                </c:pt>
                <c:pt idx="1100">
                  <c:v>22.063230000000001</c:v>
                </c:pt>
                <c:pt idx="1101">
                  <c:v>22.086539999999999</c:v>
                </c:pt>
                <c:pt idx="1102">
                  <c:v>22.109860000000001</c:v>
                </c:pt>
                <c:pt idx="1103">
                  <c:v>22.13194</c:v>
                </c:pt>
                <c:pt idx="1104">
                  <c:v>22.152799999999999</c:v>
                </c:pt>
                <c:pt idx="1105">
                  <c:v>22.174890000000001</c:v>
                </c:pt>
                <c:pt idx="1106">
                  <c:v>22.195740000000001</c:v>
                </c:pt>
                <c:pt idx="1107">
                  <c:v>22.2166</c:v>
                </c:pt>
                <c:pt idx="1108">
                  <c:v>22.239909999999998</c:v>
                </c:pt>
                <c:pt idx="1109">
                  <c:v>22.26323</c:v>
                </c:pt>
                <c:pt idx="1110">
                  <c:v>22.287769999999998</c:v>
                </c:pt>
                <c:pt idx="1111">
                  <c:v>22.31108</c:v>
                </c:pt>
                <c:pt idx="1112">
                  <c:v>22.334389999999999</c:v>
                </c:pt>
                <c:pt idx="1113">
                  <c:v>22.358930000000001</c:v>
                </c:pt>
                <c:pt idx="1114">
                  <c:v>22.381019999999999</c:v>
                </c:pt>
                <c:pt idx="1115">
                  <c:v>22.404330000000002</c:v>
                </c:pt>
                <c:pt idx="1116">
                  <c:v>22.426410000000001</c:v>
                </c:pt>
                <c:pt idx="1117">
                  <c:v>22.448499999999999</c:v>
                </c:pt>
                <c:pt idx="1118">
                  <c:v>22.470580000000002</c:v>
                </c:pt>
                <c:pt idx="1119">
                  <c:v>22.49267</c:v>
                </c:pt>
                <c:pt idx="1120">
                  <c:v>22.514749999999999</c:v>
                </c:pt>
                <c:pt idx="1121">
                  <c:v>22.536840000000002</c:v>
                </c:pt>
                <c:pt idx="1122">
                  <c:v>22.557700000000001</c:v>
                </c:pt>
                <c:pt idx="1123">
                  <c:v>22.57978</c:v>
                </c:pt>
                <c:pt idx="1124">
                  <c:v>22.600639999999999</c:v>
                </c:pt>
                <c:pt idx="1125">
                  <c:v>22.623950000000001</c:v>
                </c:pt>
                <c:pt idx="1126">
                  <c:v>22.646039999999999</c:v>
                </c:pt>
                <c:pt idx="1127">
                  <c:v>22.668119999999998</c:v>
                </c:pt>
                <c:pt idx="1128">
                  <c:v>22.688980000000001</c:v>
                </c:pt>
                <c:pt idx="1129">
                  <c:v>22.70984</c:v>
                </c:pt>
                <c:pt idx="1130">
                  <c:v>22.730699999999999</c:v>
                </c:pt>
                <c:pt idx="1131">
                  <c:v>22.751560000000001</c:v>
                </c:pt>
                <c:pt idx="1132">
                  <c:v>22.77364</c:v>
                </c:pt>
                <c:pt idx="1133">
                  <c:v>22.795729999999999</c:v>
                </c:pt>
                <c:pt idx="1134">
                  <c:v>22.817810000000001</c:v>
                </c:pt>
                <c:pt idx="1135">
                  <c:v>22.8399</c:v>
                </c:pt>
                <c:pt idx="1136">
                  <c:v>22.861979999999999</c:v>
                </c:pt>
                <c:pt idx="1137">
                  <c:v>22.884070000000001</c:v>
                </c:pt>
                <c:pt idx="1138">
                  <c:v>22.90738</c:v>
                </c:pt>
                <c:pt idx="1139">
                  <c:v>22.929469999999998</c:v>
                </c:pt>
                <c:pt idx="1140">
                  <c:v>22.951550000000001</c:v>
                </c:pt>
                <c:pt idx="1141">
                  <c:v>22.97241</c:v>
                </c:pt>
                <c:pt idx="1142">
                  <c:v>22.994499999999999</c:v>
                </c:pt>
                <c:pt idx="1143">
                  <c:v>23.015350000000002</c:v>
                </c:pt>
                <c:pt idx="1144">
                  <c:v>23.036210000000001</c:v>
                </c:pt>
                <c:pt idx="1145">
                  <c:v>23.05707</c:v>
                </c:pt>
                <c:pt idx="1146">
                  <c:v>23.079160000000002</c:v>
                </c:pt>
                <c:pt idx="1147">
                  <c:v>23.1037</c:v>
                </c:pt>
                <c:pt idx="1148">
                  <c:v>23.127009999999999</c:v>
                </c:pt>
                <c:pt idx="1149">
                  <c:v>23.15155</c:v>
                </c:pt>
                <c:pt idx="1150">
                  <c:v>23.174859999999999</c:v>
                </c:pt>
                <c:pt idx="1151">
                  <c:v>23.196940000000001</c:v>
                </c:pt>
                <c:pt idx="1152">
                  <c:v>23.22026</c:v>
                </c:pt>
                <c:pt idx="1153">
                  <c:v>23.243569999999998</c:v>
                </c:pt>
                <c:pt idx="1154">
                  <c:v>23.265650000000001</c:v>
                </c:pt>
                <c:pt idx="1155">
                  <c:v>23.28651</c:v>
                </c:pt>
                <c:pt idx="1156">
                  <c:v>23.308599999999998</c:v>
                </c:pt>
                <c:pt idx="1157">
                  <c:v>23.329460000000001</c:v>
                </c:pt>
                <c:pt idx="1158">
                  <c:v>23.35154</c:v>
                </c:pt>
                <c:pt idx="1159">
                  <c:v>23.374849999999999</c:v>
                </c:pt>
                <c:pt idx="1160">
                  <c:v>23.396940000000001</c:v>
                </c:pt>
                <c:pt idx="1161">
                  <c:v>23.419029999999999</c:v>
                </c:pt>
                <c:pt idx="1162">
                  <c:v>23.441109999999998</c:v>
                </c:pt>
                <c:pt idx="1163">
                  <c:v>23.463200000000001</c:v>
                </c:pt>
                <c:pt idx="1164">
                  <c:v>23.485279999999999</c:v>
                </c:pt>
                <c:pt idx="1165">
                  <c:v>23.507370000000002</c:v>
                </c:pt>
                <c:pt idx="1166">
                  <c:v>23.529450000000001</c:v>
                </c:pt>
                <c:pt idx="1167">
                  <c:v>23.551539999999999</c:v>
                </c:pt>
                <c:pt idx="1168">
                  <c:v>23.573619999999998</c:v>
                </c:pt>
                <c:pt idx="1169">
                  <c:v>23.594480000000001</c:v>
                </c:pt>
                <c:pt idx="1170">
                  <c:v>23.61534</c:v>
                </c:pt>
                <c:pt idx="1171">
                  <c:v>23.637419999999999</c:v>
                </c:pt>
                <c:pt idx="1172">
                  <c:v>23.658280000000001</c:v>
                </c:pt>
                <c:pt idx="1173">
                  <c:v>23.67914</c:v>
                </c:pt>
                <c:pt idx="1174">
                  <c:v>23.7</c:v>
                </c:pt>
                <c:pt idx="1175">
                  <c:v>23.720859999999998</c:v>
                </c:pt>
                <c:pt idx="1176">
                  <c:v>23.740490000000001</c:v>
                </c:pt>
                <c:pt idx="1177">
                  <c:v>23.760120000000001</c:v>
                </c:pt>
                <c:pt idx="1178">
                  <c:v>23.78098</c:v>
                </c:pt>
                <c:pt idx="1179">
                  <c:v>23.803059999999999</c:v>
                </c:pt>
                <c:pt idx="1180">
                  <c:v>23.82638</c:v>
                </c:pt>
                <c:pt idx="1181">
                  <c:v>23.849689999999999</c:v>
                </c:pt>
                <c:pt idx="1182">
                  <c:v>23.871770000000001</c:v>
                </c:pt>
                <c:pt idx="1183">
                  <c:v>23.89386</c:v>
                </c:pt>
                <c:pt idx="1184">
                  <c:v>23.915939999999999</c:v>
                </c:pt>
                <c:pt idx="1185">
                  <c:v>23.939260000000001</c:v>
                </c:pt>
                <c:pt idx="1186">
                  <c:v>23.96134</c:v>
                </c:pt>
                <c:pt idx="1187">
                  <c:v>23.983429999999998</c:v>
                </c:pt>
                <c:pt idx="1188">
                  <c:v>24.006740000000001</c:v>
                </c:pt>
                <c:pt idx="1189">
                  <c:v>24.028829999999999</c:v>
                </c:pt>
                <c:pt idx="1190">
                  <c:v>24.050909999999998</c:v>
                </c:pt>
                <c:pt idx="1191">
                  <c:v>24.071770000000001</c:v>
                </c:pt>
                <c:pt idx="1192">
                  <c:v>24.09263</c:v>
                </c:pt>
                <c:pt idx="1193">
                  <c:v>24.112259999999999</c:v>
                </c:pt>
                <c:pt idx="1194">
                  <c:v>24.131889999999999</c:v>
                </c:pt>
                <c:pt idx="1195">
                  <c:v>24.151520000000001</c:v>
                </c:pt>
                <c:pt idx="1196">
                  <c:v>24.17238</c:v>
                </c:pt>
                <c:pt idx="1197">
                  <c:v>24.195689999999999</c:v>
                </c:pt>
                <c:pt idx="1198">
                  <c:v>24.217780000000001</c:v>
                </c:pt>
                <c:pt idx="1199">
                  <c:v>24.23986</c:v>
                </c:pt>
                <c:pt idx="1200">
                  <c:v>24.260719999999999</c:v>
                </c:pt>
                <c:pt idx="1201">
                  <c:v>24.281580000000002</c:v>
                </c:pt>
                <c:pt idx="1202">
                  <c:v>24.303660000000001</c:v>
                </c:pt>
                <c:pt idx="1203">
                  <c:v>24.32452</c:v>
                </c:pt>
                <c:pt idx="1204">
                  <c:v>24.346609999999998</c:v>
                </c:pt>
                <c:pt idx="1205">
                  <c:v>24.367470000000001</c:v>
                </c:pt>
                <c:pt idx="1206">
                  <c:v>24.38955</c:v>
                </c:pt>
                <c:pt idx="1207">
                  <c:v>24.411639999999998</c:v>
                </c:pt>
                <c:pt idx="1208">
                  <c:v>24.434950000000001</c:v>
                </c:pt>
                <c:pt idx="1209">
                  <c:v>24.457039999999999</c:v>
                </c:pt>
                <c:pt idx="1210">
                  <c:v>24.479120000000002</c:v>
                </c:pt>
                <c:pt idx="1211">
                  <c:v>24.499980000000001</c:v>
                </c:pt>
                <c:pt idx="1212">
                  <c:v>24.52084</c:v>
                </c:pt>
                <c:pt idx="1213">
                  <c:v>24.540469999999999</c:v>
                </c:pt>
                <c:pt idx="1214">
                  <c:v>24.561330000000002</c:v>
                </c:pt>
                <c:pt idx="1215">
                  <c:v>24.583410000000001</c:v>
                </c:pt>
                <c:pt idx="1216">
                  <c:v>24.60427</c:v>
                </c:pt>
                <c:pt idx="1217">
                  <c:v>24.623899999999999</c:v>
                </c:pt>
                <c:pt idx="1218">
                  <c:v>24.643529999999998</c:v>
                </c:pt>
                <c:pt idx="1219">
                  <c:v>24.664390000000001</c:v>
                </c:pt>
                <c:pt idx="1220">
                  <c:v>24.68648</c:v>
                </c:pt>
                <c:pt idx="1221">
                  <c:v>24.709790000000002</c:v>
                </c:pt>
                <c:pt idx="1222">
                  <c:v>24.7331</c:v>
                </c:pt>
                <c:pt idx="1223">
                  <c:v>24.755189999999999</c:v>
                </c:pt>
                <c:pt idx="1224">
                  <c:v>24.774819999999998</c:v>
                </c:pt>
                <c:pt idx="1225">
                  <c:v>24.793220000000002</c:v>
                </c:pt>
                <c:pt idx="1226">
                  <c:v>24.812850000000001</c:v>
                </c:pt>
                <c:pt idx="1227">
                  <c:v>24.83371</c:v>
                </c:pt>
                <c:pt idx="1228">
                  <c:v>24.857019999999999</c:v>
                </c:pt>
                <c:pt idx="1229">
                  <c:v>24.879110000000001</c:v>
                </c:pt>
                <c:pt idx="1230">
                  <c:v>24.902419999999999</c:v>
                </c:pt>
                <c:pt idx="1231">
                  <c:v>24.923279999999998</c:v>
                </c:pt>
                <c:pt idx="1232">
                  <c:v>24.942910000000001</c:v>
                </c:pt>
                <c:pt idx="1233">
                  <c:v>24.962540000000001</c:v>
                </c:pt>
                <c:pt idx="1234">
                  <c:v>24.9834</c:v>
                </c:pt>
                <c:pt idx="1235">
                  <c:v>25.004259999999999</c:v>
                </c:pt>
                <c:pt idx="1236">
                  <c:v>25.025120000000001</c:v>
                </c:pt>
                <c:pt idx="1237">
                  <c:v>25.0472</c:v>
                </c:pt>
                <c:pt idx="1238">
                  <c:v>25.068059999999999</c:v>
                </c:pt>
                <c:pt idx="1239">
                  <c:v>25.091370000000001</c:v>
                </c:pt>
                <c:pt idx="1240">
                  <c:v>25.11346</c:v>
                </c:pt>
                <c:pt idx="1241">
                  <c:v>25.133089999999999</c:v>
                </c:pt>
                <c:pt idx="1242">
                  <c:v>25.153949999999998</c:v>
                </c:pt>
                <c:pt idx="1243">
                  <c:v>25.176030000000001</c:v>
                </c:pt>
                <c:pt idx="1244">
                  <c:v>25.198119999999999</c:v>
                </c:pt>
                <c:pt idx="1245">
                  <c:v>25.220210000000002</c:v>
                </c:pt>
                <c:pt idx="1246">
                  <c:v>25.24352</c:v>
                </c:pt>
                <c:pt idx="1247">
                  <c:v>25.264379999999999</c:v>
                </c:pt>
                <c:pt idx="1248">
                  <c:v>25.286460000000002</c:v>
                </c:pt>
                <c:pt idx="1249">
                  <c:v>25.307320000000001</c:v>
                </c:pt>
                <c:pt idx="1250">
                  <c:v>25.32695</c:v>
                </c:pt>
                <c:pt idx="1251">
                  <c:v>25.347809999999999</c:v>
                </c:pt>
                <c:pt idx="1252">
                  <c:v>25.368670000000002</c:v>
                </c:pt>
                <c:pt idx="1253">
                  <c:v>25.390750000000001</c:v>
                </c:pt>
                <c:pt idx="1254">
                  <c:v>25.414069999999999</c:v>
                </c:pt>
                <c:pt idx="1255">
                  <c:v>25.434920000000002</c:v>
                </c:pt>
                <c:pt idx="1256">
                  <c:v>25.45701</c:v>
                </c:pt>
                <c:pt idx="1257">
                  <c:v>25.479089999999999</c:v>
                </c:pt>
                <c:pt idx="1258">
                  <c:v>25.501180000000002</c:v>
                </c:pt>
                <c:pt idx="1259">
                  <c:v>25.52449</c:v>
                </c:pt>
                <c:pt idx="1260">
                  <c:v>25.547799999999999</c:v>
                </c:pt>
                <c:pt idx="1261">
                  <c:v>25.569890000000001</c:v>
                </c:pt>
                <c:pt idx="1262">
                  <c:v>25.59197</c:v>
                </c:pt>
                <c:pt idx="1263">
                  <c:v>25.614059999999998</c:v>
                </c:pt>
                <c:pt idx="1264">
                  <c:v>25.634920000000001</c:v>
                </c:pt>
                <c:pt idx="1265">
                  <c:v>25.657</c:v>
                </c:pt>
                <c:pt idx="1266">
                  <c:v>25.679089999999999</c:v>
                </c:pt>
                <c:pt idx="1267">
                  <c:v>25.699950000000001</c:v>
                </c:pt>
                <c:pt idx="1268">
                  <c:v>25.72081</c:v>
                </c:pt>
                <c:pt idx="1269">
                  <c:v>25.74044</c:v>
                </c:pt>
                <c:pt idx="1270">
                  <c:v>25.760069999999999</c:v>
                </c:pt>
                <c:pt idx="1271">
                  <c:v>25.780930000000001</c:v>
                </c:pt>
                <c:pt idx="1272">
                  <c:v>25.80179</c:v>
                </c:pt>
                <c:pt idx="1273">
                  <c:v>25.82264</c:v>
                </c:pt>
                <c:pt idx="1274">
                  <c:v>25.843499999999999</c:v>
                </c:pt>
                <c:pt idx="1275">
                  <c:v>25.864360000000001</c:v>
                </c:pt>
                <c:pt idx="1276">
                  <c:v>25.88645</c:v>
                </c:pt>
                <c:pt idx="1277">
                  <c:v>25.907299999999999</c:v>
                </c:pt>
                <c:pt idx="1278">
                  <c:v>25.928159999999998</c:v>
                </c:pt>
                <c:pt idx="1279">
                  <c:v>25.947790000000001</c:v>
                </c:pt>
                <c:pt idx="1280">
                  <c:v>25.96865</c:v>
                </c:pt>
                <c:pt idx="1281">
                  <c:v>25.990739999999999</c:v>
                </c:pt>
                <c:pt idx="1282">
                  <c:v>26.012820000000001</c:v>
                </c:pt>
                <c:pt idx="1283">
                  <c:v>26.03614</c:v>
                </c:pt>
                <c:pt idx="1284">
                  <c:v>26.056989999999999</c:v>
                </c:pt>
                <c:pt idx="1285">
                  <c:v>26.077850000000002</c:v>
                </c:pt>
                <c:pt idx="1286">
                  <c:v>26.097480000000001</c:v>
                </c:pt>
                <c:pt idx="1287">
                  <c:v>26.11711</c:v>
                </c:pt>
                <c:pt idx="1288">
                  <c:v>26.136749999999999</c:v>
                </c:pt>
                <c:pt idx="1289">
                  <c:v>26.157599999999999</c:v>
                </c:pt>
                <c:pt idx="1290">
                  <c:v>26.178460000000001</c:v>
                </c:pt>
                <c:pt idx="1291">
                  <c:v>26.20055</c:v>
                </c:pt>
                <c:pt idx="1292">
                  <c:v>26.221409999999999</c:v>
                </c:pt>
                <c:pt idx="1293">
                  <c:v>26.243490000000001</c:v>
                </c:pt>
                <c:pt idx="1294">
                  <c:v>26.26558</c:v>
                </c:pt>
                <c:pt idx="1295">
                  <c:v>26.286439999999999</c:v>
                </c:pt>
                <c:pt idx="1296">
                  <c:v>26.307289999999998</c:v>
                </c:pt>
                <c:pt idx="1297">
                  <c:v>26.328150000000001</c:v>
                </c:pt>
                <c:pt idx="1298">
                  <c:v>26.34901</c:v>
                </c:pt>
                <c:pt idx="1299">
                  <c:v>26.369869999999999</c:v>
                </c:pt>
                <c:pt idx="1300">
                  <c:v>26.390730000000001</c:v>
                </c:pt>
                <c:pt idx="1301">
                  <c:v>26.41159</c:v>
                </c:pt>
                <c:pt idx="1302">
                  <c:v>26.433669999999999</c:v>
                </c:pt>
                <c:pt idx="1303">
                  <c:v>26.455760000000001</c:v>
                </c:pt>
                <c:pt idx="1304">
                  <c:v>26.476610000000001</c:v>
                </c:pt>
                <c:pt idx="1305">
                  <c:v>26.49747</c:v>
                </c:pt>
                <c:pt idx="1306">
                  <c:v>26.517099999999999</c:v>
                </c:pt>
                <c:pt idx="1307">
                  <c:v>26.537960000000002</c:v>
                </c:pt>
                <c:pt idx="1308">
                  <c:v>26.558820000000001</c:v>
                </c:pt>
                <c:pt idx="1309">
                  <c:v>26.580909999999999</c:v>
                </c:pt>
                <c:pt idx="1310">
                  <c:v>26.602989999999998</c:v>
                </c:pt>
                <c:pt idx="1311">
                  <c:v>26.626300000000001</c:v>
                </c:pt>
                <c:pt idx="1312">
                  <c:v>26.648389999999999</c:v>
                </c:pt>
                <c:pt idx="1313">
                  <c:v>26.669250000000002</c:v>
                </c:pt>
                <c:pt idx="1314">
                  <c:v>26.690110000000001</c:v>
                </c:pt>
                <c:pt idx="1315">
                  <c:v>26.70974</c:v>
                </c:pt>
                <c:pt idx="1316">
                  <c:v>26.729369999999999</c:v>
                </c:pt>
                <c:pt idx="1317">
                  <c:v>26.747769999999999</c:v>
                </c:pt>
                <c:pt idx="1318">
                  <c:v>26.767399999999999</c:v>
                </c:pt>
                <c:pt idx="1319">
                  <c:v>26.789490000000001</c:v>
                </c:pt>
                <c:pt idx="1320">
                  <c:v>26.81035</c:v>
                </c:pt>
                <c:pt idx="1321">
                  <c:v>26.829979999999999</c:v>
                </c:pt>
                <c:pt idx="1322">
                  <c:v>26.849609999999998</c:v>
                </c:pt>
                <c:pt idx="1323">
                  <c:v>26.868020000000001</c:v>
                </c:pt>
                <c:pt idx="1324">
                  <c:v>26.887650000000001</c:v>
                </c:pt>
                <c:pt idx="1325">
                  <c:v>26.90728</c:v>
                </c:pt>
                <c:pt idx="1326">
                  <c:v>26.926909999999999</c:v>
                </c:pt>
                <c:pt idx="1327">
                  <c:v>26.947769999999998</c:v>
                </c:pt>
                <c:pt idx="1328">
                  <c:v>26.968630000000001</c:v>
                </c:pt>
                <c:pt idx="1329">
                  <c:v>26.98948</c:v>
                </c:pt>
                <c:pt idx="1330">
                  <c:v>27.010339999999999</c:v>
                </c:pt>
                <c:pt idx="1331">
                  <c:v>27.031199999999998</c:v>
                </c:pt>
                <c:pt idx="1332">
                  <c:v>27.052060000000001</c:v>
                </c:pt>
                <c:pt idx="1333">
                  <c:v>27.07169</c:v>
                </c:pt>
                <c:pt idx="1334">
                  <c:v>27.09132</c:v>
                </c:pt>
                <c:pt idx="1335">
                  <c:v>27.110949999999999</c:v>
                </c:pt>
                <c:pt idx="1336">
                  <c:v>27.131810000000002</c:v>
                </c:pt>
                <c:pt idx="1337">
                  <c:v>27.151440000000001</c:v>
                </c:pt>
                <c:pt idx="1338">
                  <c:v>27.1723</c:v>
                </c:pt>
                <c:pt idx="1339">
                  <c:v>27.191929999999999</c:v>
                </c:pt>
                <c:pt idx="1340">
                  <c:v>27.212789999999998</c:v>
                </c:pt>
                <c:pt idx="1341">
                  <c:v>27.232420000000001</c:v>
                </c:pt>
                <c:pt idx="1342">
                  <c:v>27.25328</c:v>
                </c:pt>
                <c:pt idx="1343">
                  <c:v>27.27291</c:v>
                </c:pt>
                <c:pt idx="1344">
                  <c:v>27.292539999999999</c:v>
                </c:pt>
                <c:pt idx="1345">
                  <c:v>27.312180000000001</c:v>
                </c:pt>
                <c:pt idx="1346">
                  <c:v>27.331810000000001</c:v>
                </c:pt>
                <c:pt idx="1347">
                  <c:v>27.35267</c:v>
                </c:pt>
                <c:pt idx="1348">
                  <c:v>27.372299999999999</c:v>
                </c:pt>
                <c:pt idx="1349">
                  <c:v>27.391929999999999</c:v>
                </c:pt>
                <c:pt idx="1350">
                  <c:v>27.411560000000001</c:v>
                </c:pt>
                <c:pt idx="1351">
                  <c:v>27.429960000000001</c:v>
                </c:pt>
                <c:pt idx="1352">
                  <c:v>27.447140000000001</c:v>
                </c:pt>
                <c:pt idx="1353">
                  <c:v>27.464320000000001</c:v>
                </c:pt>
                <c:pt idx="1354">
                  <c:v>27.48272</c:v>
                </c:pt>
                <c:pt idx="1355">
                  <c:v>27.50235</c:v>
                </c:pt>
                <c:pt idx="1356">
                  <c:v>27.520759999999999</c:v>
                </c:pt>
                <c:pt idx="1357">
                  <c:v>27.540389999999999</c:v>
                </c:pt>
                <c:pt idx="1358">
                  <c:v>27.560020000000002</c:v>
                </c:pt>
                <c:pt idx="1359">
                  <c:v>27.578430000000001</c:v>
                </c:pt>
                <c:pt idx="1360">
                  <c:v>27.595600000000001</c:v>
                </c:pt>
                <c:pt idx="1361">
                  <c:v>27.612780000000001</c:v>
                </c:pt>
                <c:pt idx="1362">
                  <c:v>27.629960000000001</c:v>
                </c:pt>
                <c:pt idx="1363">
                  <c:v>27.644680000000001</c:v>
                </c:pt>
                <c:pt idx="1364">
                  <c:v>27.660630000000001</c:v>
                </c:pt>
                <c:pt idx="1365">
                  <c:v>27.676580000000001</c:v>
                </c:pt>
                <c:pt idx="1366">
                  <c:v>27.692530000000001</c:v>
                </c:pt>
                <c:pt idx="1367">
                  <c:v>27.709710000000001</c:v>
                </c:pt>
                <c:pt idx="1368">
                  <c:v>27.726890000000001</c:v>
                </c:pt>
                <c:pt idx="1369">
                  <c:v>27.741610000000001</c:v>
                </c:pt>
                <c:pt idx="1370">
                  <c:v>27.756340000000002</c:v>
                </c:pt>
                <c:pt idx="1371">
                  <c:v>27.772290000000002</c:v>
                </c:pt>
                <c:pt idx="1372">
                  <c:v>27.788239999999998</c:v>
                </c:pt>
                <c:pt idx="1373">
                  <c:v>27.805409999999998</c:v>
                </c:pt>
                <c:pt idx="1374">
                  <c:v>27.821370000000002</c:v>
                </c:pt>
                <c:pt idx="1375">
                  <c:v>27.837319999999998</c:v>
                </c:pt>
                <c:pt idx="1376">
                  <c:v>27.853269999999998</c:v>
                </c:pt>
                <c:pt idx="1377">
                  <c:v>27.867989999999999</c:v>
                </c:pt>
                <c:pt idx="1378">
                  <c:v>27.883939999999999</c:v>
                </c:pt>
                <c:pt idx="1379">
                  <c:v>27.89744</c:v>
                </c:pt>
                <c:pt idx="1380">
                  <c:v>27.91216</c:v>
                </c:pt>
                <c:pt idx="1381">
                  <c:v>27.926880000000001</c:v>
                </c:pt>
                <c:pt idx="1382">
                  <c:v>27.941610000000001</c:v>
                </c:pt>
                <c:pt idx="1383">
                  <c:v>27.96001</c:v>
                </c:pt>
                <c:pt idx="1384">
                  <c:v>27.97719</c:v>
                </c:pt>
                <c:pt idx="1385">
                  <c:v>27.99314</c:v>
                </c:pt>
                <c:pt idx="1386">
                  <c:v>28.007860000000001</c:v>
                </c:pt>
                <c:pt idx="1387">
                  <c:v>28.022590000000001</c:v>
                </c:pt>
                <c:pt idx="1388">
                  <c:v>28.036079999999998</c:v>
                </c:pt>
                <c:pt idx="1389">
                  <c:v>28.050809999999998</c:v>
                </c:pt>
                <c:pt idx="1390">
                  <c:v>28.065529999999999</c:v>
                </c:pt>
                <c:pt idx="1391">
                  <c:v>28.080249999999999</c:v>
                </c:pt>
                <c:pt idx="1392">
                  <c:v>28.097429999999999</c:v>
                </c:pt>
                <c:pt idx="1393">
                  <c:v>28.114609999999999</c:v>
                </c:pt>
                <c:pt idx="1394">
                  <c:v>28.131789999999999</c:v>
                </c:pt>
                <c:pt idx="1395">
                  <c:v>28.147739999999999</c:v>
                </c:pt>
                <c:pt idx="1396">
                  <c:v>28.162459999999999</c:v>
                </c:pt>
                <c:pt idx="1397">
                  <c:v>28.17718</c:v>
                </c:pt>
                <c:pt idx="1398">
                  <c:v>28.19068</c:v>
                </c:pt>
                <c:pt idx="1399">
                  <c:v>28.205400000000001</c:v>
                </c:pt>
                <c:pt idx="1400">
                  <c:v>28.218900000000001</c:v>
                </c:pt>
                <c:pt idx="1401">
                  <c:v>28.234850000000002</c:v>
                </c:pt>
                <c:pt idx="1402">
                  <c:v>28.249569999999999</c:v>
                </c:pt>
                <c:pt idx="1403">
                  <c:v>28.265529999999998</c:v>
                </c:pt>
                <c:pt idx="1404">
                  <c:v>28.282699999999998</c:v>
                </c:pt>
                <c:pt idx="1405">
                  <c:v>28.298649999999999</c:v>
                </c:pt>
                <c:pt idx="1406">
                  <c:v>28.314599999999999</c:v>
                </c:pt>
                <c:pt idx="1407">
                  <c:v>28.329329999999999</c:v>
                </c:pt>
                <c:pt idx="1408">
                  <c:v>28.344049999999999</c:v>
                </c:pt>
                <c:pt idx="1409">
                  <c:v>28.35755</c:v>
                </c:pt>
                <c:pt idx="1410">
                  <c:v>28.37227</c:v>
                </c:pt>
                <c:pt idx="1411">
                  <c:v>28.386990000000001</c:v>
                </c:pt>
                <c:pt idx="1412">
                  <c:v>28.401720000000001</c:v>
                </c:pt>
                <c:pt idx="1413">
                  <c:v>28.416440000000001</c:v>
                </c:pt>
                <c:pt idx="1414">
                  <c:v>28.431170000000002</c:v>
                </c:pt>
                <c:pt idx="1415">
                  <c:v>28.445889999999999</c:v>
                </c:pt>
                <c:pt idx="1416">
                  <c:v>28.459389999999999</c:v>
                </c:pt>
                <c:pt idx="1417">
                  <c:v>28.47411</c:v>
                </c:pt>
                <c:pt idx="1418">
                  <c:v>28.48761</c:v>
                </c:pt>
                <c:pt idx="1419">
                  <c:v>28.50356</c:v>
                </c:pt>
                <c:pt idx="1420">
                  <c:v>28.518280000000001</c:v>
                </c:pt>
                <c:pt idx="1421">
                  <c:v>28.533000000000001</c:v>
                </c:pt>
                <c:pt idx="1422">
                  <c:v>28.546500000000002</c:v>
                </c:pt>
                <c:pt idx="1423">
                  <c:v>28.56</c:v>
                </c:pt>
                <c:pt idx="1424">
                  <c:v>28.57104</c:v>
                </c:pt>
                <c:pt idx="1425">
                  <c:v>28.582080000000001</c:v>
                </c:pt>
                <c:pt idx="1426">
                  <c:v>28.594349999999999</c:v>
                </c:pt>
                <c:pt idx="1427">
                  <c:v>28.606619999999999</c:v>
                </c:pt>
                <c:pt idx="1428">
                  <c:v>28.62134</c:v>
                </c:pt>
                <c:pt idx="1429">
                  <c:v>28.63607</c:v>
                </c:pt>
                <c:pt idx="1430">
                  <c:v>28.650790000000001</c:v>
                </c:pt>
                <c:pt idx="1431">
                  <c:v>28.665510000000001</c:v>
                </c:pt>
                <c:pt idx="1432">
                  <c:v>28.680240000000001</c:v>
                </c:pt>
                <c:pt idx="1433">
                  <c:v>28.694959999999998</c:v>
                </c:pt>
                <c:pt idx="1434">
                  <c:v>28.708459999999999</c:v>
                </c:pt>
                <c:pt idx="1435">
                  <c:v>28.72073</c:v>
                </c:pt>
                <c:pt idx="1436">
                  <c:v>28.734220000000001</c:v>
                </c:pt>
                <c:pt idx="1437">
                  <c:v>28.747720000000001</c:v>
                </c:pt>
                <c:pt idx="1438">
                  <c:v>28.762440000000002</c:v>
                </c:pt>
                <c:pt idx="1439">
                  <c:v>28.778400000000001</c:v>
                </c:pt>
                <c:pt idx="1440">
                  <c:v>28.793119999999998</c:v>
                </c:pt>
                <c:pt idx="1441">
                  <c:v>28.807839999999999</c:v>
                </c:pt>
                <c:pt idx="1442">
                  <c:v>28.821339999999999</c:v>
                </c:pt>
                <c:pt idx="1443">
                  <c:v>28.83606</c:v>
                </c:pt>
                <c:pt idx="1444">
                  <c:v>28.84956</c:v>
                </c:pt>
                <c:pt idx="1445">
                  <c:v>28.863060000000001</c:v>
                </c:pt>
                <c:pt idx="1446">
                  <c:v>28.876550000000002</c:v>
                </c:pt>
                <c:pt idx="1447">
                  <c:v>28.890049999999999</c:v>
                </c:pt>
                <c:pt idx="1448">
                  <c:v>28.904769999999999</c:v>
                </c:pt>
                <c:pt idx="1449">
                  <c:v>28.919499999999999</c:v>
                </c:pt>
                <c:pt idx="1450">
                  <c:v>28.93299</c:v>
                </c:pt>
                <c:pt idx="1451">
                  <c:v>28.946490000000001</c:v>
                </c:pt>
                <c:pt idx="1452">
                  <c:v>28.959990000000001</c:v>
                </c:pt>
                <c:pt idx="1453">
                  <c:v>28.973479999999999</c:v>
                </c:pt>
                <c:pt idx="1454">
                  <c:v>28.985749999999999</c:v>
                </c:pt>
                <c:pt idx="1455">
                  <c:v>28.99925</c:v>
                </c:pt>
                <c:pt idx="1456">
                  <c:v>29.01275</c:v>
                </c:pt>
                <c:pt idx="1457">
                  <c:v>29.026240000000001</c:v>
                </c:pt>
                <c:pt idx="1458">
                  <c:v>29.039739999999998</c:v>
                </c:pt>
                <c:pt idx="1459">
                  <c:v>29.052009999999999</c:v>
                </c:pt>
                <c:pt idx="1460">
                  <c:v>29.06428</c:v>
                </c:pt>
                <c:pt idx="1461">
                  <c:v>29.074090000000002</c:v>
                </c:pt>
                <c:pt idx="1462">
                  <c:v>29.085139999999999</c:v>
                </c:pt>
                <c:pt idx="1463">
                  <c:v>29.09741</c:v>
                </c:pt>
                <c:pt idx="1464">
                  <c:v>29.109680000000001</c:v>
                </c:pt>
                <c:pt idx="1465">
                  <c:v>29.123169999999998</c:v>
                </c:pt>
                <c:pt idx="1466">
                  <c:v>29.135439999999999</c:v>
                </c:pt>
                <c:pt idx="1467">
                  <c:v>29.14771</c:v>
                </c:pt>
                <c:pt idx="1468">
                  <c:v>29.159980000000001</c:v>
                </c:pt>
                <c:pt idx="1469">
                  <c:v>29.173480000000001</c:v>
                </c:pt>
                <c:pt idx="1470">
                  <c:v>29.185749999999999</c:v>
                </c:pt>
                <c:pt idx="1471">
                  <c:v>29.19924</c:v>
                </c:pt>
                <c:pt idx="1472">
                  <c:v>29.211510000000001</c:v>
                </c:pt>
                <c:pt idx="1473">
                  <c:v>29.225010000000001</c:v>
                </c:pt>
                <c:pt idx="1474">
                  <c:v>29.238510000000002</c:v>
                </c:pt>
                <c:pt idx="1475">
                  <c:v>29.251999999999999</c:v>
                </c:pt>
                <c:pt idx="1476">
                  <c:v>29.26427</c:v>
                </c:pt>
                <c:pt idx="1477">
                  <c:v>29.27777</c:v>
                </c:pt>
                <c:pt idx="1478">
                  <c:v>29.288810000000002</c:v>
                </c:pt>
                <c:pt idx="1479">
                  <c:v>29.301079999999999</c:v>
                </c:pt>
                <c:pt idx="1480">
                  <c:v>29.31335</c:v>
                </c:pt>
                <c:pt idx="1481">
                  <c:v>29.325620000000001</c:v>
                </c:pt>
                <c:pt idx="1482">
                  <c:v>29.339120000000001</c:v>
                </c:pt>
                <c:pt idx="1483">
                  <c:v>29.351389999999999</c:v>
                </c:pt>
                <c:pt idx="1484">
                  <c:v>29.363659999999999</c:v>
                </c:pt>
                <c:pt idx="1485">
                  <c:v>29.37715</c:v>
                </c:pt>
                <c:pt idx="1486">
                  <c:v>29.390650000000001</c:v>
                </c:pt>
                <c:pt idx="1487">
                  <c:v>29.404150000000001</c:v>
                </c:pt>
                <c:pt idx="1488">
                  <c:v>29.416419999999999</c:v>
                </c:pt>
                <c:pt idx="1489">
                  <c:v>29.42991</c:v>
                </c:pt>
                <c:pt idx="1490">
                  <c:v>29.44341</c:v>
                </c:pt>
                <c:pt idx="1491">
                  <c:v>29.458130000000001</c:v>
                </c:pt>
                <c:pt idx="1492">
                  <c:v>29.472860000000001</c:v>
                </c:pt>
                <c:pt idx="1493">
                  <c:v>29.488810000000001</c:v>
                </c:pt>
                <c:pt idx="1494">
                  <c:v>29.504760000000001</c:v>
                </c:pt>
                <c:pt idx="1495">
                  <c:v>29.519480000000001</c:v>
                </c:pt>
                <c:pt idx="1496">
                  <c:v>29.532979999999998</c:v>
                </c:pt>
                <c:pt idx="1497">
                  <c:v>29.546469999999999</c:v>
                </c:pt>
                <c:pt idx="1498">
                  <c:v>29.55997</c:v>
                </c:pt>
                <c:pt idx="1499">
                  <c:v>29.57347</c:v>
                </c:pt>
                <c:pt idx="1500">
                  <c:v>29.588190000000001</c:v>
                </c:pt>
                <c:pt idx="1501">
                  <c:v>29.601690000000001</c:v>
                </c:pt>
                <c:pt idx="1502">
                  <c:v>29.615179999999999</c:v>
                </c:pt>
                <c:pt idx="1503">
                  <c:v>29.628679999999999</c:v>
                </c:pt>
                <c:pt idx="1504">
                  <c:v>29.64218</c:v>
                </c:pt>
                <c:pt idx="1505">
                  <c:v>29.6569</c:v>
                </c:pt>
                <c:pt idx="1506">
                  <c:v>29.670400000000001</c:v>
                </c:pt>
                <c:pt idx="1507">
                  <c:v>29.685120000000001</c:v>
                </c:pt>
                <c:pt idx="1508">
                  <c:v>29.698619999999998</c:v>
                </c:pt>
                <c:pt idx="1509">
                  <c:v>29.710889999999999</c:v>
                </c:pt>
                <c:pt idx="1510">
                  <c:v>29.72316</c:v>
                </c:pt>
                <c:pt idx="1511">
                  <c:v>29.735430000000001</c:v>
                </c:pt>
                <c:pt idx="1512">
                  <c:v>29.748919999999998</c:v>
                </c:pt>
                <c:pt idx="1513">
                  <c:v>29.762419999999999</c:v>
                </c:pt>
                <c:pt idx="1514">
                  <c:v>29.77469</c:v>
                </c:pt>
                <c:pt idx="1515">
                  <c:v>29.785730000000001</c:v>
                </c:pt>
                <c:pt idx="1516">
                  <c:v>29.795549999999999</c:v>
                </c:pt>
                <c:pt idx="1517">
                  <c:v>29.80659</c:v>
                </c:pt>
                <c:pt idx="1518">
                  <c:v>29.818860000000001</c:v>
                </c:pt>
                <c:pt idx="1519">
                  <c:v>29.831130000000002</c:v>
                </c:pt>
                <c:pt idx="1520">
                  <c:v>29.844629999999999</c:v>
                </c:pt>
                <c:pt idx="1521">
                  <c:v>29.859349999999999</c:v>
                </c:pt>
                <c:pt idx="1522">
                  <c:v>29.87407</c:v>
                </c:pt>
                <c:pt idx="1523">
                  <c:v>29.89002</c:v>
                </c:pt>
                <c:pt idx="1524">
                  <c:v>29.90475</c:v>
                </c:pt>
                <c:pt idx="1525">
                  <c:v>29.91947</c:v>
                </c:pt>
                <c:pt idx="1526">
                  <c:v>29.932970000000001</c:v>
                </c:pt>
                <c:pt idx="1527">
                  <c:v>29.945239999999998</c:v>
                </c:pt>
                <c:pt idx="1528">
                  <c:v>29.958729999999999</c:v>
                </c:pt>
                <c:pt idx="1529">
                  <c:v>29.973459999999999</c:v>
                </c:pt>
                <c:pt idx="1530">
                  <c:v>29.98818</c:v>
                </c:pt>
                <c:pt idx="1531">
                  <c:v>30.00168</c:v>
                </c:pt>
                <c:pt idx="1532">
                  <c:v>30.016400000000001</c:v>
                </c:pt>
                <c:pt idx="1533">
                  <c:v>30.029900000000001</c:v>
                </c:pt>
                <c:pt idx="1534">
                  <c:v>30.044619999999998</c:v>
                </c:pt>
                <c:pt idx="1535">
                  <c:v>30.059339999999999</c:v>
                </c:pt>
                <c:pt idx="1536">
                  <c:v>30.074069999999999</c:v>
                </c:pt>
                <c:pt idx="1537">
                  <c:v>30.088789999999999</c:v>
                </c:pt>
                <c:pt idx="1538">
                  <c:v>30.10351</c:v>
                </c:pt>
                <c:pt idx="1539">
                  <c:v>30.11824</c:v>
                </c:pt>
                <c:pt idx="1540">
                  <c:v>30.132960000000001</c:v>
                </c:pt>
                <c:pt idx="1541">
                  <c:v>30.147690000000001</c:v>
                </c:pt>
                <c:pt idx="1542">
                  <c:v>30.161180000000002</c:v>
                </c:pt>
                <c:pt idx="1543">
                  <c:v>30.174679999999999</c:v>
                </c:pt>
                <c:pt idx="1544">
                  <c:v>30.189399999999999</c:v>
                </c:pt>
                <c:pt idx="1545">
                  <c:v>30.2029</c:v>
                </c:pt>
                <c:pt idx="1546">
                  <c:v>30.2164</c:v>
                </c:pt>
                <c:pt idx="1547">
                  <c:v>30.228660000000001</c:v>
                </c:pt>
                <c:pt idx="1548">
                  <c:v>30.242159999999998</c:v>
                </c:pt>
                <c:pt idx="1549">
                  <c:v>30.254429999999999</c:v>
                </c:pt>
                <c:pt idx="1550">
                  <c:v>30.26793</c:v>
                </c:pt>
                <c:pt idx="1551">
                  <c:v>30.281420000000001</c:v>
                </c:pt>
                <c:pt idx="1552">
                  <c:v>30.294920000000001</c:v>
                </c:pt>
                <c:pt idx="1553">
                  <c:v>30.308420000000002</c:v>
                </c:pt>
                <c:pt idx="1554">
                  <c:v>30.320689999999999</c:v>
                </c:pt>
                <c:pt idx="1555">
                  <c:v>30.33418</c:v>
                </c:pt>
                <c:pt idx="1556">
                  <c:v>30.34768</c:v>
                </c:pt>
                <c:pt idx="1557">
                  <c:v>30.361180000000001</c:v>
                </c:pt>
                <c:pt idx="1558">
                  <c:v>30.374669999999998</c:v>
                </c:pt>
                <c:pt idx="1559">
                  <c:v>30.386939999999999</c:v>
                </c:pt>
                <c:pt idx="1560">
                  <c:v>30.40044</c:v>
                </c:pt>
                <c:pt idx="1561">
                  <c:v>30.41394</c:v>
                </c:pt>
                <c:pt idx="1562">
                  <c:v>30.427430000000001</c:v>
                </c:pt>
                <c:pt idx="1563">
                  <c:v>30.439699999999998</c:v>
                </c:pt>
                <c:pt idx="1564">
                  <c:v>30.451969999999999</c:v>
                </c:pt>
                <c:pt idx="1565">
                  <c:v>30.46424</c:v>
                </c:pt>
                <c:pt idx="1566">
                  <c:v>30.477740000000001</c:v>
                </c:pt>
                <c:pt idx="1567">
                  <c:v>30.491230000000002</c:v>
                </c:pt>
                <c:pt idx="1568">
                  <c:v>30.504729999999999</c:v>
                </c:pt>
                <c:pt idx="1569">
                  <c:v>30.518229999999999</c:v>
                </c:pt>
                <c:pt idx="1570">
                  <c:v>30.53172</c:v>
                </c:pt>
                <c:pt idx="1571">
                  <c:v>30.54522</c:v>
                </c:pt>
                <c:pt idx="1572">
                  <c:v>30.559940000000001</c:v>
                </c:pt>
                <c:pt idx="1573">
                  <c:v>30.573440000000002</c:v>
                </c:pt>
                <c:pt idx="1574">
                  <c:v>30.586939999999998</c:v>
                </c:pt>
                <c:pt idx="1575">
                  <c:v>30.599209999999999</c:v>
                </c:pt>
                <c:pt idx="1576">
                  <c:v>30.6127</c:v>
                </c:pt>
                <c:pt idx="1577">
                  <c:v>30.62743</c:v>
                </c:pt>
                <c:pt idx="1578">
                  <c:v>30.640920000000001</c:v>
                </c:pt>
                <c:pt idx="1579">
                  <c:v>30.654419999999998</c:v>
                </c:pt>
                <c:pt idx="1580">
                  <c:v>30.667919999999999</c:v>
                </c:pt>
                <c:pt idx="1581">
                  <c:v>30.68141</c:v>
                </c:pt>
                <c:pt idx="1582">
                  <c:v>30.69491</c:v>
                </c:pt>
                <c:pt idx="1583">
                  <c:v>30.709630000000001</c:v>
                </c:pt>
                <c:pt idx="1584">
                  <c:v>30.724360000000001</c:v>
                </c:pt>
                <c:pt idx="1585">
                  <c:v>30.740310000000001</c:v>
                </c:pt>
                <c:pt idx="1586">
                  <c:v>30.757490000000001</c:v>
                </c:pt>
                <c:pt idx="1587">
                  <c:v>30.773440000000001</c:v>
                </c:pt>
                <c:pt idx="1588">
                  <c:v>30.788160000000001</c:v>
                </c:pt>
                <c:pt idx="1589">
                  <c:v>30.802879999999998</c:v>
                </c:pt>
                <c:pt idx="1590">
                  <c:v>30.815149999999999</c:v>
                </c:pt>
                <c:pt idx="1591">
                  <c:v>30.82865</c:v>
                </c:pt>
                <c:pt idx="1592">
                  <c:v>30.84215</c:v>
                </c:pt>
                <c:pt idx="1593">
                  <c:v>30.8581</c:v>
                </c:pt>
                <c:pt idx="1594">
                  <c:v>30.872820000000001</c:v>
                </c:pt>
                <c:pt idx="1595">
                  <c:v>30.886320000000001</c:v>
                </c:pt>
                <c:pt idx="1596">
                  <c:v>30.899809999999999</c:v>
                </c:pt>
                <c:pt idx="1597">
                  <c:v>30.913309999999999</c:v>
                </c:pt>
                <c:pt idx="1598">
                  <c:v>30.92558</c:v>
                </c:pt>
                <c:pt idx="1599">
                  <c:v>30.937850000000001</c:v>
                </c:pt>
                <c:pt idx="1600">
                  <c:v>30.950119999999998</c:v>
                </c:pt>
                <c:pt idx="1601">
                  <c:v>30.962389999999999</c:v>
                </c:pt>
                <c:pt idx="1602">
                  <c:v>30.97466</c:v>
                </c:pt>
                <c:pt idx="1603">
                  <c:v>30.989380000000001</c:v>
                </c:pt>
                <c:pt idx="1604">
                  <c:v>31.004100000000001</c:v>
                </c:pt>
                <c:pt idx="1605">
                  <c:v>31.021280000000001</c:v>
                </c:pt>
                <c:pt idx="1606">
                  <c:v>31.036010000000001</c:v>
                </c:pt>
                <c:pt idx="1607">
                  <c:v>31.050730000000001</c:v>
                </c:pt>
                <c:pt idx="1608">
                  <c:v>31.062999999999999</c:v>
                </c:pt>
                <c:pt idx="1609">
                  <c:v>31.07527</c:v>
                </c:pt>
                <c:pt idx="1610">
                  <c:v>31.08877</c:v>
                </c:pt>
                <c:pt idx="1611">
                  <c:v>31.103490000000001</c:v>
                </c:pt>
                <c:pt idx="1612">
                  <c:v>31.118210000000001</c:v>
                </c:pt>
                <c:pt idx="1613">
                  <c:v>31.131710000000002</c:v>
                </c:pt>
                <c:pt idx="1614">
                  <c:v>31.145209999999999</c:v>
                </c:pt>
                <c:pt idx="1615">
                  <c:v>31.1587</c:v>
                </c:pt>
                <c:pt idx="1616">
                  <c:v>31.170970000000001</c:v>
                </c:pt>
                <c:pt idx="1617">
                  <c:v>31.184470000000001</c:v>
                </c:pt>
                <c:pt idx="1618">
                  <c:v>31.197959999999998</c:v>
                </c:pt>
                <c:pt idx="1619">
                  <c:v>31.212689999999998</c:v>
                </c:pt>
                <c:pt idx="1620">
                  <c:v>31.226179999999999</c:v>
                </c:pt>
                <c:pt idx="1621">
                  <c:v>31.23968</c:v>
                </c:pt>
                <c:pt idx="1622">
                  <c:v>31.25318</c:v>
                </c:pt>
                <c:pt idx="1623">
                  <c:v>31.266670000000001</c:v>
                </c:pt>
                <c:pt idx="1624">
                  <c:v>31.280169999999998</c:v>
                </c:pt>
                <c:pt idx="1625">
                  <c:v>31.293669999999999</c:v>
                </c:pt>
                <c:pt idx="1626">
                  <c:v>31.30716</c:v>
                </c:pt>
                <c:pt idx="1627">
                  <c:v>31.32066</c:v>
                </c:pt>
                <c:pt idx="1628">
                  <c:v>31.334160000000001</c:v>
                </c:pt>
                <c:pt idx="1629">
                  <c:v>31.347650000000002</c:v>
                </c:pt>
                <c:pt idx="1630">
                  <c:v>31.362380000000002</c:v>
                </c:pt>
                <c:pt idx="1631">
                  <c:v>31.379560000000001</c:v>
                </c:pt>
                <c:pt idx="1632">
                  <c:v>31.395510000000002</c:v>
                </c:pt>
                <c:pt idx="1633">
                  <c:v>31.411460000000002</c:v>
                </c:pt>
                <c:pt idx="1634">
                  <c:v>31.426179999999999</c:v>
                </c:pt>
                <c:pt idx="1635">
                  <c:v>31.440899999999999</c:v>
                </c:pt>
                <c:pt idx="1636">
                  <c:v>31.4544</c:v>
                </c:pt>
                <c:pt idx="1637">
                  <c:v>31.46912</c:v>
                </c:pt>
                <c:pt idx="1638">
                  <c:v>31.482620000000001</c:v>
                </c:pt>
                <c:pt idx="1639">
                  <c:v>31.497340000000001</c:v>
                </c:pt>
                <c:pt idx="1640">
                  <c:v>31.510840000000002</c:v>
                </c:pt>
                <c:pt idx="1641">
                  <c:v>31.525559999999999</c:v>
                </c:pt>
                <c:pt idx="1642">
                  <c:v>31.539059999999999</c:v>
                </c:pt>
                <c:pt idx="1643">
                  <c:v>31.55378</c:v>
                </c:pt>
                <c:pt idx="1644">
                  <c:v>31.56728</c:v>
                </c:pt>
                <c:pt idx="1645">
                  <c:v>31.582000000000001</c:v>
                </c:pt>
                <c:pt idx="1646">
                  <c:v>31.596730000000001</c:v>
                </c:pt>
                <c:pt idx="1647">
                  <c:v>31.611450000000001</c:v>
                </c:pt>
                <c:pt idx="1648">
                  <c:v>31.624949999999998</c:v>
                </c:pt>
                <c:pt idx="1649">
                  <c:v>31.638439999999999</c:v>
                </c:pt>
                <c:pt idx="1650">
                  <c:v>31.65194</c:v>
                </c:pt>
                <c:pt idx="1651">
                  <c:v>31.66544</c:v>
                </c:pt>
                <c:pt idx="1652">
                  <c:v>31.680160000000001</c:v>
                </c:pt>
                <c:pt idx="1653">
                  <c:v>31.694880000000001</c:v>
                </c:pt>
                <c:pt idx="1654">
                  <c:v>31.708379999999998</c:v>
                </c:pt>
                <c:pt idx="1655">
                  <c:v>31.721879999999999</c:v>
                </c:pt>
                <c:pt idx="1656">
                  <c:v>31.73537</c:v>
                </c:pt>
                <c:pt idx="1657">
                  <c:v>31.74887</c:v>
                </c:pt>
                <c:pt idx="1658">
                  <c:v>31.762370000000001</c:v>
                </c:pt>
                <c:pt idx="1659">
                  <c:v>31.775860000000002</c:v>
                </c:pt>
                <c:pt idx="1660">
                  <c:v>31.788129999999999</c:v>
                </c:pt>
                <c:pt idx="1661">
                  <c:v>31.801629999999999</c:v>
                </c:pt>
                <c:pt idx="1662">
                  <c:v>31.8139</c:v>
                </c:pt>
                <c:pt idx="1663">
                  <c:v>31.827400000000001</c:v>
                </c:pt>
                <c:pt idx="1664">
                  <c:v>31.842120000000001</c:v>
                </c:pt>
                <c:pt idx="1665">
                  <c:v>31.855619999999998</c:v>
                </c:pt>
                <c:pt idx="1666">
                  <c:v>31.869109999999999</c:v>
                </c:pt>
                <c:pt idx="1667">
                  <c:v>31.88261</c:v>
                </c:pt>
                <c:pt idx="1668">
                  <c:v>31.89611</c:v>
                </c:pt>
                <c:pt idx="1669">
                  <c:v>31.909600000000001</c:v>
                </c:pt>
                <c:pt idx="1670">
                  <c:v>31.923100000000002</c:v>
                </c:pt>
                <c:pt idx="1671">
                  <c:v>31.936599999999999</c:v>
                </c:pt>
                <c:pt idx="1672">
                  <c:v>31.948869999999999</c:v>
                </c:pt>
                <c:pt idx="1673">
                  <c:v>31.96236</c:v>
                </c:pt>
                <c:pt idx="1674">
                  <c:v>31.975860000000001</c:v>
                </c:pt>
                <c:pt idx="1675">
                  <c:v>31.990580000000001</c:v>
                </c:pt>
                <c:pt idx="1676">
                  <c:v>32.005310000000001</c:v>
                </c:pt>
                <c:pt idx="1677">
                  <c:v>32.018799999999999</c:v>
                </c:pt>
                <c:pt idx="1678">
                  <c:v>32.032299999999999</c:v>
                </c:pt>
                <c:pt idx="1679">
                  <c:v>32.0458</c:v>
                </c:pt>
                <c:pt idx="1680">
                  <c:v>32.059289999999997</c:v>
                </c:pt>
                <c:pt idx="1681">
                  <c:v>32.074019999999997</c:v>
                </c:pt>
                <c:pt idx="1682">
                  <c:v>32.088740000000001</c:v>
                </c:pt>
                <c:pt idx="1683">
                  <c:v>32.104689999999998</c:v>
                </c:pt>
                <c:pt idx="1684">
                  <c:v>32.119410000000002</c:v>
                </c:pt>
                <c:pt idx="1685">
                  <c:v>32.134140000000002</c:v>
                </c:pt>
                <c:pt idx="1686">
                  <c:v>32.148859999999999</c:v>
                </c:pt>
                <c:pt idx="1687">
                  <c:v>32.163580000000003</c:v>
                </c:pt>
                <c:pt idx="1688">
                  <c:v>32.178310000000003</c:v>
                </c:pt>
                <c:pt idx="1689">
                  <c:v>32.19426</c:v>
                </c:pt>
                <c:pt idx="1690">
                  <c:v>32.210209999999996</c:v>
                </c:pt>
                <c:pt idx="1691">
                  <c:v>32.22616</c:v>
                </c:pt>
                <c:pt idx="1692">
                  <c:v>32.242109999999997</c:v>
                </c:pt>
                <c:pt idx="1693">
                  <c:v>32.256830000000001</c:v>
                </c:pt>
                <c:pt idx="1694">
                  <c:v>32.270330000000001</c:v>
                </c:pt>
                <c:pt idx="1695">
                  <c:v>32.285049999999998</c:v>
                </c:pt>
                <c:pt idx="1696">
                  <c:v>32.298549999999999</c:v>
                </c:pt>
                <c:pt idx="1697">
                  <c:v>32.31082</c:v>
                </c:pt>
                <c:pt idx="1698">
                  <c:v>32.32432</c:v>
                </c:pt>
                <c:pt idx="1699">
                  <c:v>32.337809999999998</c:v>
                </c:pt>
                <c:pt idx="1700">
                  <c:v>32.352539999999998</c:v>
                </c:pt>
                <c:pt idx="1701">
                  <c:v>32.367260000000002</c:v>
                </c:pt>
                <c:pt idx="1702">
                  <c:v>32.381979999999999</c:v>
                </c:pt>
                <c:pt idx="1703">
                  <c:v>32.396709999999999</c:v>
                </c:pt>
                <c:pt idx="1704">
                  <c:v>32.411430000000003</c:v>
                </c:pt>
                <c:pt idx="1705">
                  <c:v>32.424930000000003</c:v>
                </c:pt>
                <c:pt idx="1706">
                  <c:v>32.43965</c:v>
                </c:pt>
                <c:pt idx="1707">
                  <c:v>32.453150000000001</c:v>
                </c:pt>
                <c:pt idx="1708">
                  <c:v>32.467869999999998</c:v>
                </c:pt>
                <c:pt idx="1709">
                  <c:v>32.481369999999998</c:v>
                </c:pt>
                <c:pt idx="1710">
                  <c:v>32.494860000000003</c:v>
                </c:pt>
                <c:pt idx="1711">
                  <c:v>32.508360000000003</c:v>
                </c:pt>
                <c:pt idx="1712">
                  <c:v>32.52308</c:v>
                </c:pt>
                <c:pt idx="1713">
                  <c:v>32.53781</c:v>
                </c:pt>
                <c:pt idx="1714">
                  <c:v>32.552529999999997</c:v>
                </c:pt>
                <c:pt idx="1715">
                  <c:v>32.568480000000001</c:v>
                </c:pt>
                <c:pt idx="1716">
                  <c:v>32.583199999999998</c:v>
                </c:pt>
                <c:pt idx="1717">
                  <c:v>32.597929999999998</c:v>
                </c:pt>
                <c:pt idx="1718">
                  <c:v>32.613880000000002</c:v>
                </c:pt>
                <c:pt idx="1719">
                  <c:v>32.629829999999998</c:v>
                </c:pt>
                <c:pt idx="1720">
                  <c:v>32.644550000000002</c:v>
                </c:pt>
                <c:pt idx="1721">
                  <c:v>32.659280000000003</c:v>
                </c:pt>
                <c:pt idx="1722">
                  <c:v>32.673999999999999</c:v>
                </c:pt>
                <c:pt idx="1723">
                  <c:v>32.689950000000003</c:v>
                </c:pt>
                <c:pt idx="1724">
                  <c:v>32.707129999999999</c:v>
                </c:pt>
                <c:pt idx="1725">
                  <c:v>32.723080000000003</c:v>
                </c:pt>
                <c:pt idx="1726">
                  <c:v>32.73903</c:v>
                </c:pt>
                <c:pt idx="1727">
                  <c:v>32.754980000000003</c:v>
                </c:pt>
                <c:pt idx="1728">
                  <c:v>32.77216</c:v>
                </c:pt>
                <c:pt idx="1729">
                  <c:v>32.788110000000003</c:v>
                </c:pt>
                <c:pt idx="1730">
                  <c:v>32.80283</c:v>
                </c:pt>
                <c:pt idx="1731">
                  <c:v>32.818779999999997</c:v>
                </c:pt>
                <c:pt idx="1732">
                  <c:v>32.83473</c:v>
                </c:pt>
                <c:pt idx="1733">
                  <c:v>32.850679999999997</c:v>
                </c:pt>
                <c:pt idx="1734">
                  <c:v>32.86786</c:v>
                </c:pt>
                <c:pt idx="1735">
                  <c:v>32.885039999999996</c:v>
                </c:pt>
                <c:pt idx="1736">
                  <c:v>32.902209999999997</c:v>
                </c:pt>
                <c:pt idx="1737">
                  <c:v>32.918170000000003</c:v>
                </c:pt>
                <c:pt idx="1738">
                  <c:v>32.936570000000003</c:v>
                </c:pt>
                <c:pt idx="1739">
                  <c:v>32.956200000000003</c:v>
                </c:pt>
                <c:pt idx="1740">
                  <c:v>32.975830000000002</c:v>
                </c:pt>
                <c:pt idx="1741">
                  <c:v>32.995460000000001</c:v>
                </c:pt>
                <c:pt idx="1742">
                  <c:v>33.015099999999997</c:v>
                </c:pt>
                <c:pt idx="1743">
                  <c:v>33.03595</c:v>
                </c:pt>
                <c:pt idx="1744">
                  <c:v>33.055590000000002</c:v>
                </c:pt>
                <c:pt idx="1745">
                  <c:v>33.075220000000002</c:v>
                </c:pt>
                <c:pt idx="1746">
                  <c:v>33.093620000000001</c:v>
                </c:pt>
                <c:pt idx="1747">
                  <c:v>33.112029999999997</c:v>
                </c:pt>
                <c:pt idx="1748">
                  <c:v>33.13288</c:v>
                </c:pt>
                <c:pt idx="1749">
                  <c:v>33.153739999999999</c:v>
                </c:pt>
                <c:pt idx="1750">
                  <c:v>33.174599999999998</c:v>
                </c:pt>
                <c:pt idx="1751">
                  <c:v>33.195459999999997</c:v>
                </c:pt>
                <c:pt idx="1752">
                  <c:v>33.213859999999997</c:v>
                </c:pt>
                <c:pt idx="1753">
                  <c:v>33.234720000000003</c:v>
                </c:pt>
                <c:pt idx="1754">
                  <c:v>33.255580000000002</c:v>
                </c:pt>
                <c:pt idx="1755">
                  <c:v>33.276440000000001</c:v>
                </c:pt>
                <c:pt idx="1756">
                  <c:v>33.294840000000001</c:v>
                </c:pt>
                <c:pt idx="1757">
                  <c:v>33.3157</c:v>
                </c:pt>
                <c:pt idx="1758">
                  <c:v>33.335329999999999</c:v>
                </c:pt>
                <c:pt idx="1759">
                  <c:v>33.357419999999998</c:v>
                </c:pt>
                <c:pt idx="1760">
                  <c:v>33.378279999999997</c:v>
                </c:pt>
                <c:pt idx="1761">
                  <c:v>33.39913</c:v>
                </c:pt>
                <c:pt idx="1762">
                  <c:v>33.418770000000002</c:v>
                </c:pt>
                <c:pt idx="1763">
                  <c:v>33.438400000000001</c:v>
                </c:pt>
                <c:pt idx="1764">
                  <c:v>33.458030000000001</c:v>
                </c:pt>
                <c:pt idx="1765">
                  <c:v>33.476430000000001</c:v>
                </c:pt>
                <c:pt idx="1766">
                  <c:v>33.49606</c:v>
                </c:pt>
                <c:pt idx="1767">
                  <c:v>33.515700000000002</c:v>
                </c:pt>
                <c:pt idx="1768">
                  <c:v>33.535330000000002</c:v>
                </c:pt>
                <c:pt idx="1769">
                  <c:v>33.556190000000001</c:v>
                </c:pt>
                <c:pt idx="1770">
                  <c:v>33.577039999999997</c:v>
                </c:pt>
                <c:pt idx="1771">
                  <c:v>33.599130000000002</c:v>
                </c:pt>
                <c:pt idx="1772">
                  <c:v>33.619990000000001</c:v>
                </c:pt>
                <c:pt idx="1773">
                  <c:v>33.64085</c:v>
                </c:pt>
                <c:pt idx="1774">
                  <c:v>33.661700000000003</c:v>
                </c:pt>
                <c:pt idx="1775">
                  <c:v>33.682560000000002</c:v>
                </c:pt>
                <c:pt idx="1776">
                  <c:v>33.705880000000001</c:v>
                </c:pt>
                <c:pt idx="1777">
                  <c:v>33.729190000000003</c:v>
                </c:pt>
                <c:pt idx="1778">
                  <c:v>33.751269999999998</c:v>
                </c:pt>
                <c:pt idx="1779">
                  <c:v>33.773359999999997</c:v>
                </c:pt>
                <c:pt idx="1780">
                  <c:v>33.794220000000003</c:v>
                </c:pt>
                <c:pt idx="1781">
                  <c:v>33.813850000000002</c:v>
                </c:pt>
                <c:pt idx="1782">
                  <c:v>33.833480000000002</c:v>
                </c:pt>
                <c:pt idx="1783">
                  <c:v>33.853110000000001</c:v>
                </c:pt>
                <c:pt idx="1784">
                  <c:v>33.8752</c:v>
                </c:pt>
                <c:pt idx="1785">
                  <c:v>33.897280000000002</c:v>
                </c:pt>
                <c:pt idx="1786">
                  <c:v>33.920589999999997</c:v>
                </c:pt>
                <c:pt idx="1787">
                  <c:v>33.943910000000002</c:v>
                </c:pt>
                <c:pt idx="1788">
                  <c:v>33.965989999999998</c:v>
                </c:pt>
                <c:pt idx="1789">
                  <c:v>33.988079999999997</c:v>
                </c:pt>
                <c:pt idx="1790">
                  <c:v>34.008929999999999</c:v>
                </c:pt>
                <c:pt idx="1791">
                  <c:v>34.028570000000002</c:v>
                </c:pt>
                <c:pt idx="1792">
                  <c:v>34.048200000000001</c:v>
                </c:pt>
                <c:pt idx="1793">
                  <c:v>34.067830000000001</c:v>
                </c:pt>
                <c:pt idx="1794">
                  <c:v>34.08869</c:v>
                </c:pt>
                <c:pt idx="1795">
                  <c:v>34.110770000000002</c:v>
                </c:pt>
                <c:pt idx="1796">
                  <c:v>34.132860000000001</c:v>
                </c:pt>
                <c:pt idx="1797">
                  <c:v>34.15372</c:v>
                </c:pt>
                <c:pt idx="1798">
                  <c:v>34.173349999999999</c:v>
                </c:pt>
                <c:pt idx="1799">
                  <c:v>34.194209999999998</c:v>
                </c:pt>
                <c:pt idx="1800">
                  <c:v>34.213839999999998</c:v>
                </c:pt>
                <c:pt idx="1801">
                  <c:v>34.232239999999997</c:v>
                </c:pt>
                <c:pt idx="1802">
                  <c:v>34.251869999999997</c:v>
                </c:pt>
                <c:pt idx="1803">
                  <c:v>34.272730000000003</c:v>
                </c:pt>
                <c:pt idx="1804">
                  <c:v>34.293590000000002</c:v>
                </c:pt>
                <c:pt idx="1805">
                  <c:v>34.314450000000001</c:v>
                </c:pt>
                <c:pt idx="1806">
                  <c:v>34.33408</c:v>
                </c:pt>
                <c:pt idx="1807">
                  <c:v>34.35371</c:v>
                </c:pt>
                <c:pt idx="1808">
                  <c:v>34.374569999999999</c:v>
                </c:pt>
                <c:pt idx="1809">
                  <c:v>34.394199999999998</c:v>
                </c:pt>
                <c:pt idx="1810">
                  <c:v>34.415059999999997</c:v>
                </c:pt>
                <c:pt idx="1811">
                  <c:v>34.434690000000003</c:v>
                </c:pt>
                <c:pt idx="1812">
                  <c:v>34.455550000000002</c:v>
                </c:pt>
                <c:pt idx="1813">
                  <c:v>34.476410000000001</c:v>
                </c:pt>
                <c:pt idx="1814">
                  <c:v>34.49727</c:v>
                </c:pt>
                <c:pt idx="1815">
                  <c:v>34.519350000000003</c:v>
                </c:pt>
                <c:pt idx="1816">
                  <c:v>34.540210000000002</c:v>
                </c:pt>
                <c:pt idx="1817">
                  <c:v>34.561070000000001</c:v>
                </c:pt>
                <c:pt idx="1818">
                  <c:v>34.5807</c:v>
                </c:pt>
                <c:pt idx="1819">
                  <c:v>34.60033</c:v>
                </c:pt>
                <c:pt idx="1820">
                  <c:v>34.619959999999999</c:v>
                </c:pt>
                <c:pt idx="1821">
                  <c:v>34.640819999999998</c:v>
                </c:pt>
                <c:pt idx="1822">
                  <c:v>34.662909999999997</c:v>
                </c:pt>
                <c:pt idx="1823">
                  <c:v>34.684989999999999</c:v>
                </c:pt>
                <c:pt idx="1824">
                  <c:v>34.707079999999998</c:v>
                </c:pt>
                <c:pt idx="1825">
                  <c:v>34.72916</c:v>
                </c:pt>
                <c:pt idx="1826">
                  <c:v>34.750019999999999</c:v>
                </c:pt>
                <c:pt idx="1827">
                  <c:v>34.769649999999999</c:v>
                </c:pt>
                <c:pt idx="1828">
                  <c:v>34.789279999999998</c:v>
                </c:pt>
                <c:pt idx="1829">
                  <c:v>34.810139999999997</c:v>
                </c:pt>
                <c:pt idx="1830">
                  <c:v>34.831000000000003</c:v>
                </c:pt>
                <c:pt idx="1831">
                  <c:v>34.853079999999999</c:v>
                </c:pt>
                <c:pt idx="1832">
                  <c:v>34.873939999999997</c:v>
                </c:pt>
                <c:pt idx="1833">
                  <c:v>34.896030000000003</c:v>
                </c:pt>
                <c:pt idx="1834">
                  <c:v>34.916890000000002</c:v>
                </c:pt>
                <c:pt idx="1835">
                  <c:v>34.935290000000002</c:v>
                </c:pt>
                <c:pt idx="1836">
                  <c:v>34.954920000000001</c:v>
                </c:pt>
                <c:pt idx="1837">
                  <c:v>34.973329999999997</c:v>
                </c:pt>
                <c:pt idx="1838">
                  <c:v>34.990499999999997</c:v>
                </c:pt>
                <c:pt idx="1839">
                  <c:v>35.01014</c:v>
                </c:pt>
                <c:pt idx="1840">
                  <c:v>35.02854</c:v>
                </c:pt>
                <c:pt idx="1841">
                  <c:v>35.049399999999999</c:v>
                </c:pt>
                <c:pt idx="1842">
                  <c:v>35.070259999999998</c:v>
                </c:pt>
                <c:pt idx="1843">
                  <c:v>35.091119999999997</c:v>
                </c:pt>
                <c:pt idx="1844">
                  <c:v>35.111969999999999</c:v>
                </c:pt>
                <c:pt idx="1845">
                  <c:v>35.131610000000002</c:v>
                </c:pt>
                <c:pt idx="1846">
                  <c:v>35.151240000000001</c:v>
                </c:pt>
                <c:pt idx="1847">
                  <c:v>35.170870000000001</c:v>
                </c:pt>
                <c:pt idx="1848">
                  <c:v>35.1905</c:v>
                </c:pt>
                <c:pt idx="1849">
                  <c:v>35.211359999999999</c:v>
                </c:pt>
                <c:pt idx="1850">
                  <c:v>35.230989999999998</c:v>
                </c:pt>
                <c:pt idx="1851">
                  <c:v>35.250619999999998</c:v>
                </c:pt>
                <c:pt idx="1852">
                  <c:v>35.271479999999997</c:v>
                </c:pt>
                <c:pt idx="1853">
                  <c:v>35.289879999999997</c:v>
                </c:pt>
                <c:pt idx="1854">
                  <c:v>35.309510000000003</c:v>
                </c:pt>
                <c:pt idx="1855">
                  <c:v>35.327919999999999</c:v>
                </c:pt>
                <c:pt idx="1856">
                  <c:v>35.347549999999998</c:v>
                </c:pt>
                <c:pt idx="1857">
                  <c:v>35.368409999999997</c:v>
                </c:pt>
                <c:pt idx="1858">
                  <c:v>35.388039999999997</c:v>
                </c:pt>
                <c:pt idx="1859">
                  <c:v>35.408900000000003</c:v>
                </c:pt>
                <c:pt idx="1860">
                  <c:v>35.430979999999998</c:v>
                </c:pt>
                <c:pt idx="1861">
                  <c:v>35.453069999999997</c:v>
                </c:pt>
                <c:pt idx="1862">
                  <c:v>35.473930000000003</c:v>
                </c:pt>
                <c:pt idx="1863">
                  <c:v>35.494790000000002</c:v>
                </c:pt>
                <c:pt idx="1864">
                  <c:v>35.514420000000001</c:v>
                </c:pt>
                <c:pt idx="1865">
                  <c:v>35.534050000000001</c:v>
                </c:pt>
                <c:pt idx="1866">
                  <c:v>35.55368</c:v>
                </c:pt>
                <c:pt idx="1867">
                  <c:v>35.574539999999999</c:v>
                </c:pt>
                <c:pt idx="1868">
                  <c:v>35.595399999999998</c:v>
                </c:pt>
                <c:pt idx="1869">
                  <c:v>35.61748</c:v>
                </c:pt>
                <c:pt idx="1870">
                  <c:v>35.639569999999999</c:v>
                </c:pt>
                <c:pt idx="1871">
                  <c:v>35.660429999999998</c:v>
                </c:pt>
                <c:pt idx="1872">
                  <c:v>35.681280000000001</c:v>
                </c:pt>
                <c:pt idx="1873">
                  <c:v>35.70214</c:v>
                </c:pt>
                <c:pt idx="1874">
                  <c:v>35.722999999999999</c:v>
                </c:pt>
                <c:pt idx="1875">
                  <c:v>35.745089999999998</c:v>
                </c:pt>
                <c:pt idx="1876">
                  <c:v>35.76717</c:v>
                </c:pt>
                <c:pt idx="1877">
                  <c:v>35.789259999999999</c:v>
                </c:pt>
                <c:pt idx="1878">
                  <c:v>35.811340000000001</c:v>
                </c:pt>
                <c:pt idx="1879">
                  <c:v>35.8322</c:v>
                </c:pt>
                <c:pt idx="1880">
                  <c:v>35.853059999999999</c:v>
                </c:pt>
                <c:pt idx="1881">
                  <c:v>35.873919999999998</c:v>
                </c:pt>
                <c:pt idx="1882">
                  <c:v>35.894779999999997</c:v>
                </c:pt>
                <c:pt idx="1883">
                  <c:v>35.91686</c:v>
                </c:pt>
                <c:pt idx="1884">
                  <c:v>35.938949999999998</c:v>
                </c:pt>
                <c:pt idx="1885">
                  <c:v>35.961030000000001</c:v>
                </c:pt>
                <c:pt idx="1886">
                  <c:v>35.98312</c:v>
                </c:pt>
                <c:pt idx="1887">
                  <c:v>36.005200000000002</c:v>
                </c:pt>
                <c:pt idx="1888">
                  <c:v>36.027290000000001</c:v>
                </c:pt>
                <c:pt idx="1889">
                  <c:v>36.049370000000003</c:v>
                </c:pt>
                <c:pt idx="1890">
                  <c:v>36.071460000000002</c:v>
                </c:pt>
                <c:pt idx="1891">
                  <c:v>36.093539999999997</c:v>
                </c:pt>
                <c:pt idx="1892">
                  <c:v>36.114400000000003</c:v>
                </c:pt>
                <c:pt idx="1893">
                  <c:v>36.135260000000002</c:v>
                </c:pt>
                <c:pt idx="1894">
                  <c:v>36.157350000000001</c:v>
                </c:pt>
                <c:pt idx="1895">
                  <c:v>36.179430000000004</c:v>
                </c:pt>
                <c:pt idx="1896">
                  <c:v>36.202739999999999</c:v>
                </c:pt>
                <c:pt idx="1897">
                  <c:v>36.226059999999997</c:v>
                </c:pt>
                <c:pt idx="1898">
                  <c:v>36.249369999999999</c:v>
                </c:pt>
                <c:pt idx="1899">
                  <c:v>36.272680000000001</c:v>
                </c:pt>
                <c:pt idx="1900">
                  <c:v>36.295990000000003</c:v>
                </c:pt>
                <c:pt idx="1901">
                  <c:v>36.316850000000002</c:v>
                </c:pt>
                <c:pt idx="1902">
                  <c:v>36.337710000000001</c:v>
                </c:pt>
                <c:pt idx="1903">
                  <c:v>36.35857</c:v>
                </c:pt>
                <c:pt idx="1904">
                  <c:v>36.379429999999999</c:v>
                </c:pt>
                <c:pt idx="1905">
                  <c:v>36.402740000000001</c:v>
                </c:pt>
                <c:pt idx="1906">
                  <c:v>36.426049999999996</c:v>
                </c:pt>
                <c:pt idx="1907">
                  <c:v>36.449359999999999</c:v>
                </c:pt>
                <c:pt idx="1908">
                  <c:v>36.471449999999997</c:v>
                </c:pt>
                <c:pt idx="1909">
                  <c:v>36.491079999999997</c:v>
                </c:pt>
                <c:pt idx="1910">
                  <c:v>36.510710000000003</c:v>
                </c:pt>
                <c:pt idx="1911">
                  <c:v>36.530340000000002</c:v>
                </c:pt>
                <c:pt idx="1912">
                  <c:v>36.549970000000002</c:v>
                </c:pt>
                <c:pt idx="1913">
                  <c:v>36.570830000000001</c:v>
                </c:pt>
                <c:pt idx="1914">
                  <c:v>36.59169</c:v>
                </c:pt>
                <c:pt idx="1915">
                  <c:v>36.615000000000002</c:v>
                </c:pt>
                <c:pt idx="1916">
                  <c:v>36.638309999999997</c:v>
                </c:pt>
                <c:pt idx="1917">
                  <c:v>36.661630000000002</c:v>
                </c:pt>
                <c:pt idx="1918">
                  <c:v>36.683709999999998</c:v>
                </c:pt>
                <c:pt idx="1919">
                  <c:v>36.705800000000004</c:v>
                </c:pt>
                <c:pt idx="1920">
                  <c:v>36.727879999999999</c:v>
                </c:pt>
                <c:pt idx="1921">
                  <c:v>36.751199999999997</c:v>
                </c:pt>
                <c:pt idx="1922">
                  <c:v>36.774509999999999</c:v>
                </c:pt>
                <c:pt idx="1923">
                  <c:v>36.799050000000001</c:v>
                </c:pt>
                <c:pt idx="1924">
                  <c:v>36.822360000000003</c:v>
                </c:pt>
                <c:pt idx="1925">
                  <c:v>36.845669999999998</c:v>
                </c:pt>
                <c:pt idx="1926">
                  <c:v>36.868980000000001</c:v>
                </c:pt>
                <c:pt idx="1927">
                  <c:v>36.892299999999999</c:v>
                </c:pt>
                <c:pt idx="1928">
                  <c:v>36.914380000000001</c:v>
                </c:pt>
                <c:pt idx="1929">
                  <c:v>36.937690000000003</c:v>
                </c:pt>
                <c:pt idx="1930">
                  <c:v>36.959780000000002</c:v>
                </c:pt>
                <c:pt idx="1931">
                  <c:v>36.983089999999997</c:v>
                </c:pt>
                <c:pt idx="1932">
                  <c:v>37.007629999999999</c:v>
                </c:pt>
                <c:pt idx="1933">
                  <c:v>37.0334</c:v>
                </c:pt>
                <c:pt idx="1934">
                  <c:v>37.056710000000002</c:v>
                </c:pt>
                <c:pt idx="1935">
                  <c:v>37.081249999999997</c:v>
                </c:pt>
                <c:pt idx="1936">
                  <c:v>37.10333</c:v>
                </c:pt>
                <c:pt idx="1937">
                  <c:v>37.126649999999998</c:v>
                </c:pt>
                <c:pt idx="1938">
                  <c:v>37.14996</c:v>
                </c:pt>
                <c:pt idx="1939">
                  <c:v>37.172040000000003</c:v>
                </c:pt>
                <c:pt idx="1940">
                  <c:v>37.194130000000001</c:v>
                </c:pt>
                <c:pt idx="1941">
                  <c:v>37.216209999999997</c:v>
                </c:pt>
                <c:pt idx="1942">
                  <c:v>37.239530000000002</c:v>
                </c:pt>
                <c:pt idx="1943">
                  <c:v>37.262839999999997</c:v>
                </c:pt>
                <c:pt idx="1944">
                  <c:v>37.286149999999999</c:v>
                </c:pt>
                <c:pt idx="1945">
                  <c:v>37.309460000000001</c:v>
                </c:pt>
                <c:pt idx="1946">
                  <c:v>37.33155</c:v>
                </c:pt>
                <c:pt idx="1947">
                  <c:v>37.352409999999999</c:v>
                </c:pt>
                <c:pt idx="1948">
                  <c:v>37.373260000000002</c:v>
                </c:pt>
                <c:pt idx="1949">
                  <c:v>37.39658</c:v>
                </c:pt>
                <c:pt idx="1950">
                  <c:v>37.418660000000003</c:v>
                </c:pt>
                <c:pt idx="1951">
                  <c:v>37.440750000000001</c:v>
                </c:pt>
                <c:pt idx="1952">
                  <c:v>37.462829999999997</c:v>
                </c:pt>
                <c:pt idx="1953">
                  <c:v>37.486150000000002</c:v>
                </c:pt>
                <c:pt idx="1954">
                  <c:v>37.509459999999997</c:v>
                </c:pt>
                <c:pt idx="1955">
                  <c:v>37.53154</c:v>
                </c:pt>
                <c:pt idx="1956">
                  <c:v>37.553629999999998</c:v>
                </c:pt>
                <c:pt idx="1957">
                  <c:v>37.574489999999997</c:v>
                </c:pt>
                <c:pt idx="1958">
                  <c:v>37.59657</c:v>
                </c:pt>
                <c:pt idx="1959">
                  <c:v>37.618659999999998</c:v>
                </c:pt>
                <c:pt idx="1960">
                  <c:v>37.6432</c:v>
                </c:pt>
                <c:pt idx="1961">
                  <c:v>37.666510000000002</c:v>
                </c:pt>
                <c:pt idx="1962">
                  <c:v>37.689819999999997</c:v>
                </c:pt>
                <c:pt idx="1963">
                  <c:v>37.711910000000003</c:v>
                </c:pt>
                <c:pt idx="1964">
                  <c:v>37.733989999999999</c:v>
                </c:pt>
                <c:pt idx="1965">
                  <c:v>37.757300000000001</c:v>
                </c:pt>
                <c:pt idx="1966">
                  <c:v>37.780619999999999</c:v>
                </c:pt>
                <c:pt idx="1967">
                  <c:v>37.805160000000001</c:v>
                </c:pt>
                <c:pt idx="1968">
                  <c:v>37.829689999999999</c:v>
                </c:pt>
                <c:pt idx="1969">
                  <c:v>37.853009999999998</c:v>
                </c:pt>
                <c:pt idx="1970">
                  <c:v>37.87632</c:v>
                </c:pt>
                <c:pt idx="1971">
                  <c:v>37.898400000000002</c:v>
                </c:pt>
                <c:pt idx="1972">
                  <c:v>37.921720000000001</c:v>
                </c:pt>
                <c:pt idx="1973">
                  <c:v>37.945030000000003</c:v>
                </c:pt>
                <c:pt idx="1974">
                  <c:v>37.967109999999998</c:v>
                </c:pt>
                <c:pt idx="1975">
                  <c:v>37.989199999999997</c:v>
                </c:pt>
                <c:pt idx="1976">
                  <c:v>38.012509999999999</c:v>
                </c:pt>
                <c:pt idx="1977">
                  <c:v>38.035820000000001</c:v>
                </c:pt>
                <c:pt idx="1978">
                  <c:v>38.05791</c:v>
                </c:pt>
                <c:pt idx="1979">
                  <c:v>38.081220000000002</c:v>
                </c:pt>
                <c:pt idx="1980">
                  <c:v>38.10331</c:v>
                </c:pt>
                <c:pt idx="1981">
                  <c:v>38.127850000000002</c:v>
                </c:pt>
                <c:pt idx="1982">
                  <c:v>38.151159999999997</c:v>
                </c:pt>
                <c:pt idx="1983">
                  <c:v>38.174469999999999</c:v>
                </c:pt>
                <c:pt idx="1984">
                  <c:v>38.196559999999998</c:v>
                </c:pt>
                <c:pt idx="1985">
                  <c:v>38.21987</c:v>
                </c:pt>
                <c:pt idx="1986">
                  <c:v>38.244410000000002</c:v>
                </c:pt>
                <c:pt idx="1987">
                  <c:v>38.268949999999997</c:v>
                </c:pt>
                <c:pt idx="1988">
                  <c:v>38.292259999999999</c:v>
                </c:pt>
                <c:pt idx="1989">
                  <c:v>38.315570000000001</c:v>
                </c:pt>
                <c:pt idx="1990">
                  <c:v>38.338880000000003</c:v>
                </c:pt>
                <c:pt idx="1991">
                  <c:v>38.362200000000001</c:v>
                </c:pt>
                <c:pt idx="1992">
                  <c:v>38.384279999999997</c:v>
                </c:pt>
                <c:pt idx="1993">
                  <c:v>38.405140000000003</c:v>
                </c:pt>
                <c:pt idx="1994">
                  <c:v>38.427230000000002</c:v>
                </c:pt>
                <c:pt idx="1995">
                  <c:v>38.449309999999997</c:v>
                </c:pt>
                <c:pt idx="1996">
                  <c:v>38.472619999999999</c:v>
                </c:pt>
                <c:pt idx="1997">
                  <c:v>38.495939999999997</c:v>
                </c:pt>
                <c:pt idx="1998">
                  <c:v>38.51802</c:v>
                </c:pt>
                <c:pt idx="1999">
                  <c:v>38.541330000000002</c:v>
                </c:pt>
                <c:pt idx="2000">
                  <c:v>38.563420000000001</c:v>
                </c:pt>
                <c:pt idx="2001">
                  <c:v>38.58428</c:v>
                </c:pt>
                <c:pt idx="2002">
                  <c:v>38.606360000000002</c:v>
                </c:pt>
                <c:pt idx="2003">
                  <c:v>38.629669999999997</c:v>
                </c:pt>
                <c:pt idx="2004">
                  <c:v>38.652990000000003</c:v>
                </c:pt>
                <c:pt idx="2005">
                  <c:v>38.676299999999998</c:v>
                </c:pt>
                <c:pt idx="2006">
                  <c:v>38.700839999999999</c:v>
                </c:pt>
                <c:pt idx="2007">
                  <c:v>38.725380000000001</c:v>
                </c:pt>
                <c:pt idx="2008">
                  <c:v>38.748690000000003</c:v>
                </c:pt>
                <c:pt idx="2009">
                  <c:v>38.771999999999998</c:v>
                </c:pt>
                <c:pt idx="2010">
                  <c:v>38.794089999999997</c:v>
                </c:pt>
                <c:pt idx="2011">
                  <c:v>38.814950000000003</c:v>
                </c:pt>
                <c:pt idx="2012">
                  <c:v>38.837029999999999</c:v>
                </c:pt>
                <c:pt idx="2013">
                  <c:v>38.859119999999997</c:v>
                </c:pt>
                <c:pt idx="2014">
                  <c:v>38.883659999999999</c:v>
                </c:pt>
                <c:pt idx="2015">
                  <c:v>38.906970000000001</c:v>
                </c:pt>
                <c:pt idx="2016">
                  <c:v>38.931510000000003</c:v>
                </c:pt>
                <c:pt idx="2017">
                  <c:v>38.954819999999998</c:v>
                </c:pt>
                <c:pt idx="2018">
                  <c:v>38.97813</c:v>
                </c:pt>
                <c:pt idx="2019">
                  <c:v>39.001440000000002</c:v>
                </c:pt>
                <c:pt idx="2020">
                  <c:v>39.024760000000001</c:v>
                </c:pt>
                <c:pt idx="2021">
                  <c:v>39.048070000000003</c:v>
                </c:pt>
                <c:pt idx="2022">
                  <c:v>39.072609999999997</c:v>
                </c:pt>
                <c:pt idx="2023">
                  <c:v>39.09592</c:v>
                </c:pt>
                <c:pt idx="2024">
                  <c:v>39.119230000000002</c:v>
                </c:pt>
                <c:pt idx="2025">
                  <c:v>39.143770000000004</c:v>
                </c:pt>
                <c:pt idx="2026">
                  <c:v>39.165860000000002</c:v>
                </c:pt>
                <c:pt idx="2027">
                  <c:v>39.189169999999997</c:v>
                </c:pt>
                <c:pt idx="2028">
                  <c:v>39.21125</c:v>
                </c:pt>
                <c:pt idx="2029">
                  <c:v>39.234569999999998</c:v>
                </c:pt>
                <c:pt idx="2030">
                  <c:v>39.25788</c:v>
                </c:pt>
                <c:pt idx="2031">
                  <c:v>39.281190000000002</c:v>
                </c:pt>
                <c:pt idx="2032">
                  <c:v>39.305729999999997</c:v>
                </c:pt>
                <c:pt idx="2033">
                  <c:v>39.329039999999999</c:v>
                </c:pt>
                <c:pt idx="2034">
                  <c:v>39.353580000000001</c:v>
                </c:pt>
                <c:pt idx="2035">
                  <c:v>39.378120000000003</c:v>
                </c:pt>
                <c:pt idx="2036">
                  <c:v>39.402659999999997</c:v>
                </c:pt>
                <c:pt idx="2037">
                  <c:v>39.424750000000003</c:v>
                </c:pt>
                <c:pt idx="2038">
                  <c:v>39.446829999999999</c:v>
                </c:pt>
                <c:pt idx="2039">
                  <c:v>39.468919999999997</c:v>
                </c:pt>
                <c:pt idx="2040">
                  <c:v>39.491</c:v>
                </c:pt>
                <c:pt idx="2041">
                  <c:v>39.513089999999998</c:v>
                </c:pt>
                <c:pt idx="2042">
                  <c:v>39.5364</c:v>
                </c:pt>
                <c:pt idx="2043">
                  <c:v>39.559710000000003</c:v>
                </c:pt>
                <c:pt idx="2044">
                  <c:v>39.583019999999998</c:v>
                </c:pt>
                <c:pt idx="2045">
                  <c:v>39.605110000000003</c:v>
                </c:pt>
                <c:pt idx="2046">
                  <c:v>39.625970000000002</c:v>
                </c:pt>
                <c:pt idx="2047">
                  <c:v>39.648049999999998</c:v>
                </c:pt>
                <c:pt idx="2048">
                  <c:v>39.668909999999997</c:v>
                </c:pt>
                <c:pt idx="2049">
                  <c:v>39.691000000000003</c:v>
                </c:pt>
                <c:pt idx="2050">
                  <c:v>39.713079999999998</c:v>
                </c:pt>
                <c:pt idx="2051">
                  <c:v>39.73762</c:v>
                </c:pt>
                <c:pt idx="2052">
                  <c:v>39.760930000000002</c:v>
                </c:pt>
                <c:pt idx="2053">
                  <c:v>39.785469999999997</c:v>
                </c:pt>
                <c:pt idx="2054">
                  <c:v>39.807560000000002</c:v>
                </c:pt>
                <c:pt idx="2055">
                  <c:v>39.829639999999998</c:v>
                </c:pt>
                <c:pt idx="2056">
                  <c:v>39.851730000000003</c:v>
                </c:pt>
                <c:pt idx="2057">
                  <c:v>39.872590000000002</c:v>
                </c:pt>
                <c:pt idx="2058">
                  <c:v>39.894669999999998</c:v>
                </c:pt>
                <c:pt idx="2059">
                  <c:v>39.91798</c:v>
                </c:pt>
                <c:pt idx="2060">
                  <c:v>39.942520000000002</c:v>
                </c:pt>
                <c:pt idx="2061">
                  <c:v>39.968290000000003</c:v>
                </c:pt>
                <c:pt idx="2062">
                  <c:v>39.994059999999998</c:v>
                </c:pt>
                <c:pt idx="2063">
                  <c:v>40.019820000000003</c:v>
                </c:pt>
                <c:pt idx="2064">
                  <c:v>40.041910000000001</c:v>
                </c:pt>
                <c:pt idx="2065">
                  <c:v>40.063989999999997</c:v>
                </c:pt>
                <c:pt idx="2066">
                  <c:v>40.086080000000003</c:v>
                </c:pt>
                <c:pt idx="2067">
                  <c:v>40.108159999999998</c:v>
                </c:pt>
                <c:pt idx="2068">
                  <c:v>40.1327</c:v>
                </c:pt>
                <c:pt idx="2069">
                  <c:v>40.157240000000002</c:v>
                </c:pt>
                <c:pt idx="2070">
                  <c:v>40.181780000000003</c:v>
                </c:pt>
                <c:pt idx="2071">
                  <c:v>40.207549999999998</c:v>
                </c:pt>
                <c:pt idx="2072">
                  <c:v>40.232089999999999</c:v>
                </c:pt>
                <c:pt idx="2073">
                  <c:v>40.256630000000001</c:v>
                </c:pt>
                <c:pt idx="2074">
                  <c:v>40.28116</c:v>
                </c:pt>
                <c:pt idx="2075">
                  <c:v>40.304479999999998</c:v>
                </c:pt>
                <c:pt idx="2076">
                  <c:v>40.32779</c:v>
                </c:pt>
                <c:pt idx="2077">
                  <c:v>40.351100000000002</c:v>
                </c:pt>
                <c:pt idx="2078">
                  <c:v>40.375639999999997</c:v>
                </c:pt>
                <c:pt idx="2079">
                  <c:v>40.401409999999998</c:v>
                </c:pt>
                <c:pt idx="2080">
                  <c:v>40.427169999999997</c:v>
                </c:pt>
                <c:pt idx="2081">
                  <c:v>40.451709999999999</c:v>
                </c:pt>
                <c:pt idx="2082">
                  <c:v>40.47625</c:v>
                </c:pt>
                <c:pt idx="2083">
                  <c:v>40.500790000000002</c:v>
                </c:pt>
                <c:pt idx="2084">
                  <c:v>40.524099999999997</c:v>
                </c:pt>
                <c:pt idx="2085">
                  <c:v>40.547420000000002</c:v>
                </c:pt>
                <c:pt idx="2086">
                  <c:v>40.570729999999998</c:v>
                </c:pt>
                <c:pt idx="2087">
                  <c:v>40.59404</c:v>
                </c:pt>
                <c:pt idx="2088">
                  <c:v>40.618580000000001</c:v>
                </c:pt>
                <c:pt idx="2089">
                  <c:v>40.644350000000003</c:v>
                </c:pt>
                <c:pt idx="2090">
                  <c:v>40.667659999999998</c:v>
                </c:pt>
                <c:pt idx="2091">
                  <c:v>40.6922</c:v>
                </c:pt>
                <c:pt idx="2092">
                  <c:v>40.714280000000002</c:v>
                </c:pt>
                <c:pt idx="2093">
                  <c:v>40.736370000000001</c:v>
                </c:pt>
                <c:pt idx="2094">
                  <c:v>40.75723</c:v>
                </c:pt>
                <c:pt idx="2095">
                  <c:v>40.778080000000003</c:v>
                </c:pt>
                <c:pt idx="2096">
                  <c:v>40.798940000000002</c:v>
                </c:pt>
                <c:pt idx="2097">
                  <c:v>40.82103</c:v>
                </c:pt>
                <c:pt idx="2098">
                  <c:v>40.843110000000003</c:v>
                </c:pt>
                <c:pt idx="2099">
                  <c:v>40.866430000000001</c:v>
                </c:pt>
                <c:pt idx="2100">
                  <c:v>40.889740000000003</c:v>
                </c:pt>
                <c:pt idx="2101">
                  <c:v>40.913049999999998</c:v>
                </c:pt>
                <c:pt idx="2102">
                  <c:v>40.935139999999997</c:v>
                </c:pt>
                <c:pt idx="2103">
                  <c:v>40.958449999999999</c:v>
                </c:pt>
                <c:pt idx="2104">
                  <c:v>40.980530000000002</c:v>
                </c:pt>
                <c:pt idx="2105">
                  <c:v>41.00385</c:v>
                </c:pt>
                <c:pt idx="2106">
                  <c:v>41.025930000000002</c:v>
                </c:pt>
                <c:pt idx="2107">
                  <c:v>41.049239999999998</c:v>
                </c:pt>
                <c:pt idx="2108">
                  <c:v>41.072560000000003</c:v>
                </c:pt>
                <c:pt idx="2109">
                  <c:v>41.095869999999998</c:v>
                </c:pt>
                <c:pt idx="2110">
                  <c:v>41.11918</c:v>
                </c:pt>
                <c:pt idx="2111">
                  <c:v>41.143720000000002</c:v>
                </c:pt>
                <c:pt idx="2112">
                  <c:v>41.165799999999997</c:v>
                </c:pt>
                <c:pt idx="2113">
                  <c:v>41.189120000000003</c:v>
                </c:pt>
                <c:pt idx="2114">
                  <c:v>41.212429999999998</c:v>
                </c:pt>
                <c:pt idx="2115">
                  <c:v>41.236969999999999</c:v>
                </c:pt>
                <c:pt idx="2116">
                  <c:v>41.260280000000002</c:v>
                </c:pt>
                <c:pt idx="2117">
                  <c:v>41.284820000000003</c:v>
                </c:pt>
                <c:pt idx="2118">
                  <c:v>41.308129999999998</c:v>
                </c:pt>
                <c:pt idx="2119">
                  <c:v>41.331440000000001</c:v>
                </c:pt>
                <c:pt idx="2120">
                  <c:v>41.354759999999999</c:v>
                </c:pt>
                <c:pt idx="2121">
                  <c:v>41.376840000000001</c:v>
                </c:pt>
                <c:pt idx="2122">
                  <c:v>41.39893</c:v>
                </c:pt>
                <c:pt idx="2123">
                  <c:v>41.421010000000003</c:v>
                </c:pt>
                <c:pt idx="2124">
                  <c:v>41.444319999999998</c:v>
                </c:pt>
                <c:pt idx="2125">
                  <c:v>41.466410000000003</c:v>
                </c:pt>
                <c:pt idx="2126">
                  <c:v>41.490949999999998</c:v>
                </c:pt>
                <c:pt idx="2127">
                  <c:v>41.51549</c:v>
                </c:pt>
                <c:pt idx="2128">
                  <c:v>41.540030000000002</c:v>
                </c:pt>
                <c:pt idx="2129">
                  <c:v>41.563339999999997</c:v>
                </c:pt>
                <c:pt idx="2130">
                  <c:v>41.586649999999999</c:v>
                </c:pt>
                <c:pt idx="2131">
                  <c:v>41.608739999999997</c:v>
                </c:pt>
                <c:pt idx="2132">
                  <c:v>41.63205</c:v>
                </c:pt>
                <c:pt idx="2133">
                  <c:v>41.655360000000002</c:v>
                </c:pt>
                <c:pt idx="2134">
                  <c:v>41.678669999999997</c:v>
                </c:pt>
                <c:pt idx="2135">
                  <c:v>41.703209999999999</c:v>
                </c:pt>
                <c:pt idx="2136">
                  <c:v>41.72775</c:v>
                </c:pt>
                <c:pt idx="2137">
                  <c:v>41.752290000000002</c:v>
                </c:pt>
                <c:pt idx="2138">
                  <c:v>41.774380000000001</c:v>
                </c:pt>
                <c:pt idx="2139">
                  <c:v>41.79524</c:v>
                </c:pt>
                <c:pt idx="2140">
                  <c:v>41.814869999999999</c:v>
                </c:pt>
                <c:pt idx="2141">
                  <c:v>41.835729999999998</c:v>
                </c:pt>
                <c:pt idx="2142">
                  <c:v>41.857810000000001</c:v>
                </c:pt>
                <c:pt idx="2143">
                  <c:v>41.881120000000003</c:v>
                </c:pt>
                <c:pt idx="2144">
                  <c:v>41.904440000000001</c:v>
                </c:pt>
                <c:pt idx="2145">
                  <c:v>41.92897</c:v>
                </c:pt>
                <c:pt idx="2146">
                  <c:v>41.952289999999998</c:v>
                </c:pt>
                <c:pt idx="2147">
                  <c:v>41.9756</c:v>
                </c:pt>
                <c:pt idx="2148">
                  <c:v>41.998910000000002</c:v>
                </c:pt>
                <c:pt idx="2149">
                  <c:v>42.022219999999997</c:v>
                </c:pt>
                <c:pt idx="2150">
                  <c:v>42.044310000000003</c:v>
                </c:pt>
                <c:pt idx="2151">
                  <c:v>42.067619999999998</c:v>
                </c:pt>
                <c:pt idx="2152">
                  <c:v>42.09093</c:v>
                </c:pt>
                <c:pt idx="2153">
                  <c:v>42.114249999999998</c:v>
                </c:pt>
                <c:pt idx="2154">
                  <c:v>42.13879</c:v>
                </c:pt>
                <c:pt idx="2155">
                  <c:v>42.162100000000002</c:v>
                </c:pt>
                <c:pt idx="2156">
                  <c:v>42.186639999999997</c:v>
                </c:pt>
                <c:pt idx="2157">
                  <c:v>42.212400000000002</c:v>
                </c:pt>
                <c:pt idx="2158">
                  <c:v>42.238169999999997</c:v>
                </c:pt>
                <c:pt idx="2159">
                  <c:v>42.262709999999998</c:v>
                </c:pt>
                <c:pt idx="2160">
                  <c:v>42.28725</c:v>
                </c:pt>
                <c:pt idx="2161">
                  <c:v>42.309330000000003</c:v>
                </c:pt>
                <c:pt idx="2162">
                  <c:v>42.331420000000001</c:v>
                </c:pt>
                <c:pt idx="2163">
                  <c:v>42.354730000000004</c:v>
                </c:pt>
                <c:pt idx="2164">
                  <c:v>42.379269999999998</c:v>
                </c:pt>
                <c:pt idx="2165">
                  <c:v>42.40504</c:v>
                </c:pt>
                <c:pt idx="2166">
                  <c:v>42.429580000000001</c:v>
                </c:pt>
                <c:pt idx="2167">
                  <c:v>42.452889999999996</c:v>
                </c:pt>
                <c:pt idx="2168">
                  <c:v>42.474969999999999</c:v>
                </c:pt>
                <c:pt idx="2169">
                  <c:v>42.497059999999998</c:v>
                </c:pt>
                <c:pt idx="2170">
                  <c:v>42.52037</c:v>
                </c:pt>
                <c:pt idx="2171">
                  <c:v>42.542459999999998</c:v>
                </c:pt>
                <c:pt idx="2172">
                  <c:v>42.567</c:v>
                </c:pt>
                <c:pt idx="2173">
                  <c:v>42.590310000000002</c:v>
                </c:pt>
                <c:pt idx="2174">
                  <c:v>42.616070000000001</c:v>
                </c:pt>
                <c:pt idx="2175">
                  <c:v>42.641840000000002</c:v>
                </c:pt>
                <c:pt idx="2176">
                  <c:v>42.666379999999997</c:v>
                </c:pt>
                <c:pt idx="2177">
                  <c:v>42.689689999999999</c:v>
                </c:pt>
                <c:pt idx="2178">
                  <c:v>42.711779999999997</c:v>
                </c:pt>
                <c:pt idx="2179">
                  <c:v>42.73386</c:v>
                </c:pt>
                <c:pt idx="2180">
                  <c:v>42.755949999999999</c:v>
                </c:pt>
                <c:pt idx="2181">
                  <c:v>42.778030000000001</c:v>
                </c:pt>
                <c:pt idx="2182">
                  <c:v>42.80012</c:v>
                </c:pt>
                <c:pt idx="2183">
                  <c:v>42.823430000000002</c:v>
                </c:pt>
                <c:pt idx="2184">
                  <c:v>42.846739999999997</c:v>
                </c:pt>
                <c:pt idx="2185">
                  <c:v>42.870049999999999</c:v>
                </c:pt>
                <c:pt idx="2186">
                  <c:v>42.893369999999997</c:v>
                </c:pt>
                <c:pt idx="2187">
                  <c:v>42.916679999999999</c:v>
                </c:pt>
                <c:pt idx="2188">
                  <c:v>42.938760000000002</c:v>
                </c:pt>
                <c:pt idx="2189">
                  <c:v>42.960850000000001</c:v>
                </c:pt>
                <c:pt idx="2190">
                  <c:v>42.982939999999999</c:v>
                </c:pt>
                <c:pt idx="2191">
                  <c:v>43.006250000000001</c:v>
                </c:pt>
                <c:pt idx="2192">
                  <c:v>43.030790000000003</c:v>
                </c:pt>
                <c:pt idx="2193">
                  <c:v>43.055329999999998</c:v>
                </c:pt>
                <c:pt idx="2194">
                  <c:v>43.07864</c:v>
                </c:pt>
                <c:pt idx="2195">
                  <c:v>43.101950000000002</c:v>
                </c:pt>
                <c:pt idx="2196">
                  <c:v>43.125259999999997</c:v>
                </c:pt>
                <c:pt idx="2197">
                  <c:v>43.147350000000003</c:v>
                </c:pt>
                <c:pt idx="2198">
                  <c:v>43.169429999999998</c:v>
                </c:pt>
                <c:pt idx="2199">
                  <c:v>43.190289999999997</c:v>
                </c:pt>
                <c:pt idx="2200">
                  <c:v>43.212380000000003</c:v>
                </c:pt>
                <c:pt idx="2201">
                  <c:v>43.234459999999999</c:v>
                </c:pt>
                <c:pt idx="2202">
                  <c:v>43.257770000000001</c:v>
                </c:pt>
                <c:pt idx="2203">
                  <c:v>43.281089999999999</c:v>
                </c:pt>
                <c:pt idx="2204">
                  <c:v>43.305630000000001</c:v>
                </c:pt>
                <c:pt idx="2205">
                  <c:v>43.328940000000003</c:v>
                </c:pt>
                <c:pt idx="2206">
                  <c:v>43.352249999999998</c:v>
                </c:pt>
                <c:pt idx="2207">
                  <c:v>43.37679</c:v>
                </c:pt>
                <c:pt idx="2208">
                  <c:v>43.398879999999998</c:v>
                </c:pt>
                <c:pt idx="2209">
                  <c:v>43.422190000000001</c:v>
                </c:pt>
                <c:pt idx="2210">
                  <c:v>43.444270000000003</c:v>
                </c:pt>
                <c:pt idx="2211">
                  <c:v>43.468809999999998</c:v>
                </c:pt>
                <c:pt idx="2212">
                  <c:v>43.494579999999999</c:v>
                </c:pt>
                <c:pt idx="2213">
                  <c:v>43.519120000000001</c:v>
                </c:pt>
                <c:pt idx="2214">
                  <c:v>43.543660000000003</c:v>
                </c:pt>
                <c:pt idx="2215">
                  <c:v>43.566969999999998</c:v>
                </c:pt>
                <c:pt idx="2216">
                  <c:v>43.59151</c:v>
                </c:pt>
                <c:pt idx="2217">
                  <c:v>43.616050000000001</c:v>
                </c:pt>
                <c:pt idx="2218">
                  <c:v>43.640590000000003</c:v>
                </c:pt>
                <c:pt idx="2219">
                  <c:v>43.665129999999998</c:v>
                </c:pt>
                <c:pt idx="2220">
                  <c:v>43.68967</c:v>
                </c:pt>
                <c:pt idx="2221">
                  <c:v>43.712980000000002</c:v>
                </c:pt>
                <c:pt idx="2222">
                  <c:v>43.736289999999997</c:v>
                </c:pt>
                <c:pt idx="2223">
                  <c:v>43.759599999999999</c:v>
                </c:pt>
                <c:pt idx="2224">
                  <c:v>43.782910000000001</c:v>
                </c:pt>
                <c:pt idx="2225">
                  <c:v>43.805</c:v>
                </c:pt>
                <c:pt idx="2226">
                  <c:v>43.827089999999998</c:v>
                </c:pt>
                <c:pt idx="2227">
                  <c:v>43.847940000000001</c:v>
                </c:pt>
                <c:pt idx="2228">
                  <c:v>43.87003</c:v>
                </c:pt>
                <c:pt idx="2229">
                  <c:v>43.893340000000002</c:v>
                </c:pt>
                <c:pt idx="2230">
                  <c:v>43.916649999999997</c:v>
                </c:pt>
                <c:pt idx="2231">
                  <c:v>43.941189999999999</c:v>
                </c:pt>
                <c:pt idx="2232">
                  <c:v>43.965730000000001</c:v>
                </c:pt>
                <c:pt idx="2233">
                  <c:v>43.989040000000003</c:v>
                </c:pt>
                <c:pt idx="2234">
                  <c:v>44.013579999999997</c:v>
                </c:pt>
                <c:pt idx="2235">
                  <c:v>44.036900000000003</c:v>
                </c:pt>
                <c:pt idx="2236">
                  <c:v>44.058979999999998</c:v>
                </c:pt>
                <c:pt idx="2237">
                  <c:v>44.081069999999997</c:v>
                </c:pt>
                <c:pt idx="2238">
                  <c:v>44.103149999999999</c:v>
                </c:pt>
                <c:pt idx="2239">
                  <c:v>44.126460000000002</c:v>
                </c:pt>
                <c:pt idx="2240">
                  <c:v>44.14978</c:v>
                </c:pt>
                <c:pt idx="2241">
                  <c:v>44.171860000000002</c:v>
                </c:pt>
                <c:pt idx="2242">
                  <c:v>44.192720000000001</c:v>
                </c:pt>
                <c:pt idx="2243">
                  <c:v>44.21481</c:v>
                </c:pt>
                <c:pt idx="2244">
                  <c:v>44.236890000000002</c:v>
                </c:pt>
                <c:pt idx="2245">
                  <c:v>44.258980000000001</c:v>
                </c:pt>
                <c:pt idx="2246">
                  <c:v>44.281059999999997</c:v>
                </c:pt>
                <c:pt idx="2247">
                  <c:v>44.303150000000002</c:v>
                </c:pt>
                <c:pt idx="2248">
                  <c:v>44.326459999999997</c:v>
                </c:pt>
                <c:pt idx="2249">
                  <c:v>44.350999999999999</c:v>
                </c:pt>
                <c:pt idx="2250">
                  <c:v>44.375540000000001</c:v>
                </c:pt>
                <c:pt idx="2251">
                  <c:v>44.400080000000003</c:v>
                </c:pt>
                <c:pt idx="2252">
                  <c:v>44.423389999999998</c:v>
                </c:pt>
                <c:pt idx="2253">
                  <c:v>44.4467</c:v>
                </c:pt>
                <c:pt idx="2254">
                  <c:v>44.468789999999998</c:v>
                </c:pt>
                <c:pt idx="2255">
                  <c:v>44.490870000000001</c:v>
                </c:pt>
                <c:pt idx="2256">
                  <c:v>44.515410000000003</c:v>
                </c:pt>
                <c:pt idx="2257">
                  <c:v>44.541179999999997</c:v>
                </c:pt>
                <c:pt idx="2258">
                  <c:v>44.566940000000002</c:v>
                </c:pt>
                <c:pt idx="2259">
                  <c:v>44.591479999999997</c:v>
                </c:pt>
                <c:pt idx="2260">
                  <c:v>44.616019999999999</c:v>
                </c:pt>
                <c:pt idx="2261">
                  <c:v>44.638109999999998</c:v>
                </c:pt>
                <c:pt idx="2262">
                  <c:v>44.66019</c:v>
                </c:pt>
                <c:pt idx="2263">
                  <c:v>44.681049999999999</c:v>
                </c:pt>
                <c:pt idx="2264">
                  <c:v>44.703139999999998</c:v>
                </c:pt>
                <c:pt idx="2265">
                  <c:v>44.72522</c:v>
                </c:pt>
                <c:pt idx="2266">
                  <c:v>44.749760000000002</c:v>
                </c:pt>
                <c:pt idx="2267">
                  <c:v>44.775530000000003</c:v>
                </c:pt>
                <c:pt idx="2268">
                  <c:v>44.801290000000002</c:v>
                </c:pt>
                <c:pt idx="2269">
                  <c:v>44.825830000000003</c:v>
                </c:pt>
                <c:pt idx="2270">
                  <c:v>44.849139999999998</c:v>
                </c:pt>
                <c:pt idx="2271">
                  <c:v>44.872459999999997</c:v>
                </c:pt>
                <c:pt idx="2272">
                  <c:v>44.894539999999999</c:v>
                </c:pt>
                <c:pt idx="2273">
                  <c:v>44.915399999999998</c:v>
                </c:pt>
                <c:pt idx="2274">
                  <c:v>44.936259999999997</c:v>
                </c:pt>
                <c:pt idx="2275">
                  <c:v>44.95834</c:v>
                </c:pt>
                <c:pt idx="2276">
                  <c:v>44.981659999999998</c:v>
                </c:pt>
                <c:pt idx="2277">
                  <c:v>45.008650000000003</c:v>
                </c:pt>
                <c:pt idx="2278">
                  <c:v>45.034419999999997</c:v>
                </c:pt>
                <c:pt idx="2279">
                  <c:v>45.058959999999999</c:v>
                </c:pt>
                <c:pt idx="2280">
                  <c:v>45.082270000000001</c:v>
                </c:pt>
                <c:pt idx="2281">
                  <c:v>45.10313</c:v>
                </c:pt>
                <c:pt idx="2282">
                  <c:v>45.125210000000003</c:v>
                </c:pt>
                <c:pt idx="2283">
                  <c:v>45.146070000000002</c:v>
                </c:pt>
                <c:pt idx="2284">
                  <c:v>45.169379999999997</c:v>
                </c:pt>
                <c:pt idx="2285">
                  <c:v>45.191470000000002</c:v>
                </c:pt>
                <c:pt idx="2286">
                  <c:v>45.216009999999997</c:v>
                </c:pt>
                <c:pt idx="2287">
                  <c:v>45.239319999999999</c:v>
                </c:pt>
                <c:pt idx="2288">
                  <c:v>45.263860000000001</c:v>
                </c:pt>
                <c:pt idx="2289">
                  <c:v>45.285939999999997</c:v>
                </c:pt>
                <c:pt idx="2290">
                  <c:v>45.305570000000003</c:v>
                </c:pt>
                <c:pt idx="2291">
                  <c:v>45.326430000000002</c:v>
                </c:pt>
                <c:pt idx="2292">
                  <c:v>45.347290000000001</c:v>
                </c:pt>
                <c:pt idx="2293">
                  <c:v>45.370600000000003</c:v>
                </c:pt>
                <c:pt idx="2294">
                  <c:v>45.395139999999998</c:v>
                </c:pt>
                <c:pt idx="2295">
                  <c:v>45.41968</c:v>
                </c:pt>
                <c:pt idx="2296">
                  <c:v>45.442990000000002</c:v>
                </c:pt>
                <c:pt idx="2297">
                  <c:v>45.46508</c:v>
                </c:pt>
                <c:pt idx="2298">
                  <c:v>45.485939999999999</c:v>
                </c:pt>
                <c:pt idx="2299">
                  <c:v>45.506799999999998</c:v>
                </c:pt>
                <c:pt idx="2300">
                  <c:v>45.526429999999998</c:v>
                </c:pt>
                <c:pt idx="2301">
                  <c:v>45.547289999999997</c:v>
                </c:pt>
                <c:pt idx="2302">
                  <c:v>45.569369999999999</c:v>
                </c:pt>
                <c:pt idx="2303">
                  <c:v>45.593910000000001</c:v>
                </c:pt>
                <c:pt idx="2304">
                  <c:v>45.619680000000002</c:v>
                </c:pt>
                <c:pt idx="2305">
                  <c:v>45.64667</c:v>
                </c:pt>
                <c:pt idx="2306">
                  <c:v>45.672440000000002</c:v>
                </c:pt>
                <c:pt idx="2307">
                  <c:v>45.695749999999997</c:v>
                </c:pt>
                <c:pt idx="2308">
                  <c:v>45.717829999999999</c:v>
                </c:pt>
                <c:pt idx="2309">
                  <c:v>45.739919999999998</c:v>
                </c:pt>
                <c:pt idx="2310">
                  <c:v>45.762</c:v>
                </c:pt>
                <c:pt idx="2311">
                  <c:v>45.785319999999999</c:v>
                </c:pt>
                <c:pt idx="2312">
                  <c:v>45.808630000000001</c:v>
                </c:pt>
                <c:pt idx="2313">
                  <c:v>45.833170000000003</c:v>
                </c:pt>
                <c:pt idx="2314">
                  <c:v>45.858930000000001</c:v>
                </c:pt>
                <c:pt idx="2315">
                  <c:v>45.884700000000002</c:v>
                </c:pt>
                <c:pt idx="2316">
                  <c:v>45.909239999999997</c:v>
                </c:pt>
                <c:pt idx="2317">
                  <c:v>45.932549999999999</c:v>
                </c:pt>
                <c:pt idx="2318">
                  <c:v>45.954639999999998</c:v>
                </c:pt>
                <c:pt idx="2319">
                  <c:v>45.975499999999997</c:v>
                </c:pt>
                <c:pt idx="2320">
                  <c:v>45.99635</c:v>
                </c:pt>
                <c:pt idx="2321">
                  <c:v>46.017209999999999</c:v>
                </c:pt>
                <c:pt idx="2322">
                  <c:v>46.039299999999997</c:v>
                </c:pt>
                <c:pt idx="2323">
                  <c:v>46.062609999999999</c:v>
                </c:pt>
                <c:pt idx="2324">
                  <c:v>46.085920000000002</c:v>
                </c:pt>
                <c:pt idx="2325">
                  <c:v>46.109229999999997</c:v>
                </c:pt>
                <c:pt idx="2326">
                  <c:v>46.133769999999998</c:v>
                </c:pt>
                <c:pt idx="2327">
                  <c:v>46.15831</c:v>
                </c:pt>
                <c:pt idx="2328">
                  <c:v>46.180399999999999</c:v>
                </c:pt>
                <c:pt idx="2329">
                  <c:v>46.202480000000001</c:v>
                </c:pt>
                <c:pt idx="2330">
                  <c:v>46.22457</c:v>
                </c:pt>
                <c:pt idx="2331">
                  <c:v>46.247880000000002</c:v>
                </c:pt>
                <c:pt idx="2332">
                  <c:v>46.269970000000001</c:v>
                </c:pt>
                <c:pt idx="2333">
                  <c:v>46.293280000000003</c:v>
                </c:pt>
                <c:pt idx="2334">
                  <c:v>46.315359999999998</c:v>
                </c:pt>
                <c:pt idx="2335">
                  <c:v>46.338679999999997</c:v>
                </c:pt>
                <c:pt idx="2336">
                  <c:v>46.361989999999999</c:v>
                </c:pt>
                <c:pt idx="2337">
                  <c:v>46.385300000000001</c:v>
                </c:pt>
                <c:pt idx="2338">
                  <c:v>46.408610000000003</c:v>
                </c:pt>
                <c:pt idx="2339">
                  <c:v>46.433149999999998</c:v>
                </c:pt>
                <c:pt idx="2340">
                  <c:v>46.457689999999999</c:v>
                </c:pt>
                <c:pt idx="2341">
                  <c:v>46.482230000000001</c:v>
                </c:pt>
                <c:pt idx="2342">
                  <c:v>46.508000000000003</c:v>
                </c:pt>
                <c:pt idx="2343">
                  <c:v>46.531309999999998</c:v>
                </c:pt>
                <c:pt idx="2344">
                  <c:v>46.55462</c:v>
                </c:pt>
                <c:pt idx="2345">
                  <c:v>46.576709999999999</c:v>
                </c:pt>
                <c:pt idx="2346">
                  <c:v>46.595109999999998</c:v>
                </c:pt>
                <c:pt idx="2347">
                  <c:v>46.614739999999998</c:v>
                </c:pt>
                <c:pt idx="2348">
                  <c:v>46.635599999999997</c:v>
                </c:pt>
                <c:pt idx="2349">
                  <c:v>46.656460000000003</c:v>
                </c:pt>
                <c:pt idx="2350">
                  <c:v>46.678550000000001</c:v>
                </c:pt>
                <c:pt idx="2351">
                  <c:v>46.70431</c:v>
                </c:pt>
                <c:pt idx="2352">
                  <c:v>46.731299999999997</c:v>
                </c:pt>
                <c:pt idx="2353">
                  <c:v>46.759520000000002</c:v>
                </c:pt>
                <c:pt idx="2354">
                  <c:v>46.784059999999997</c:v>
                </c:pt>
                <c:pt idx="2355">
                  <c:v>46.807380000000002</c:v>
                </c:pt>
                <c:pt idx="2356">
                  <c:v>46.828229999999998</c:v>
                </c:pt>
                <c:pt idx="2357">
                  <c:v>46.849089999999997</c:v>
                </c:pt>
                <c:pt idx="2358">
                  <c:v>46.871180000000003</c:v>
                </c:pt>
                <c:pt idx="2359">
                  <c:v>46.894489999999998</c:v>
                </c:pt>
                <c:pt idx="2360">
                  <c:v>46.919029999999999</c:v>
                </c:pt>
                <c:pt idx="2361">
                  <c:v>46.942340000000002</c:v>
                </c:pt>
                <c:pt idx="2362">
                  <c:v>46.965649999999997</c:v>
                </c:pt>
                <c:pt idx="2363">
                  <c:v>46.988970000000002</c:v>
                </c:pt>
                <c:pt idx="2364">
                  <c:v>47.011049999999997</c:v>
                </c:pt>
                <c:pt idx="2365">
                  <c:v>47.031910000000003</c:v>
                </c:pt>
                <c:pt idx="2366">
                  <c:v>47.052770000000002</c:v>
                </c:pt>
                <c:pt idx="2367">
                  <c:v>47.074849999999998</c:v>
                </c:pt>
                <c:pt idx="2368">
                  <c:v>47.09939</c:v>
                </c:pt>
                <c:pt idx="2369">
                  <c:v>47.125160000000001</c:v>
                </c:pt>
                <c:pt idx="2370">
                  <c:v>47.150930000000002</c:v>
                </c:pt>
                <c:pt idx="2371">
                  <c:v>47.175460000000001</c:v>
                </c:pt>
                <c:pt idx="2372">
                  <c:v>47.19755</c:v>
                </c:pt>
                <c:pt idx="2373">
                  <c:v>47.219639999999998</c:v>
                </c:pt>
                <c:pt idx="2374">
                  <c:v>47.240490000000001</c:v>
                </c:pt>
                <c:pt idx="2375">
                  <c:v>47.26258</c:v>
                </c:pt>
                <c:pt idx="2376">
                  <c:v>47.285890000000002</c:v>
                </c:pt>
                <c:pt idx="2377">
                  <c:v>47.310429999999997</c:v>
                </c:pt>
                <c:pt idx="2378">
                  <c:v>47.334969999999998</c:v>
                </c:pt>
                <c:pt idx="2379">
                  <c:v>47.35951</c:v>
                </c:pt>
                <c:pt idx="2380">
                  <c:v>47.382820000000002</c:v>
                </c:pt>
                <c:pt idx="2381">
                  <c:v>47.404910000000001</c:v>
                </c:pt>
                <c:pt idx="2382">
                  <c:v>47.42577</c:v>
                </c:pt>
                <c:pt idx="2383">
                  <c:v>47.446620000000003</c:v>
                </c:pt>
                <c:pt idx="2384">
                  <c:v>47.467480000000002</c:v>
                </c:pt>
                <c:pt idx="2385">
                  <c:v>47.489570000000001</c:v>
                </c:pt>
                <c:pt idx="2386">
                  <c:v>47.511650000000003</c:v>
                </c:pt>
                <c:pt idx="2387">
                  <c:v>47.533740000000002</c:v>
                </c:pt>
                <c:pt idx="2388">
                  <c:v>47.555819999999997</c:v>
                </c:pt>
                <c:pt idx="2389">
                  <c:v>47.579140000000002</c:v>
                </c:pt>
                <c:pt idx="2390">
                  <c:v>47.601219999999998</c:v>
                </c:pt>
                <c:pt idx="2391">
                  <c:v>47.622079999999997</c:v>
                </c:pt>
                <c:pt idx="2392">
                  <c:v>47.642940000000003</c:v>
                </c:pt>
                <c:pt idx="2393">
                  <c:v>47.663800000000002</c:v>
                </c:pt>
                <c:pt idx="2394">
                  <c:v>47.684649999999998</c:v>
                </c:pt>
                <c:pt idx="2395">
                  <c:v>47.706740000000003</c:v>
                </c:pt>
                <c:pt idx="2396">
                  <c:v>47.730049999999999</c:v>
                </c:pt>
                <c:pt idx="2397">
                  <c:v>47.75459</c:v>
                </c:pt>
                <c:pt idx="2398">
                  <c:v>47.780360000000002</c:v>
                </c:pt>
                <c:pt idx="2399">
                  <c:v>47.804900000000004</c:v>
                </c:pt>
                <c:pt idx="2400">
                  <c:v>47.829439999999998</c:v>
                </c:pt>
                <c:pt idx="2401">
                  <c:v>47.85275</c:v>
                </c:pt>
                <c:pt idx="2402">
                  <c:v>47.876060000000003</c:v>
                </c:pt>
                <c:pt idx="2403">
                  <c:v>47.898150000000001</c:v>
                </c:pt>
                <c:pt idx="2404">
                  <c:v>47.920229999999997</c:v>
                </c:pt>
                <c:pt idx="2405">
                  <c:v>47.942320000000002</c:v>
                </c:pt>
                <c:pt idx="2406">
                  <c:v>47.965629999999997</c:v>
                </c:pt>
                <c:pt idx="2407">
                  <c:v>47.990169999999999</c:v>
                </c:pt>
                <c:pt idx="2408">
                  <c:v>48.013480000000001</c:v>
                </c:pt>
                <c:pt idx="2409">
                  <c:v>48.03557</c:v>
                </c:pt>
                <c:pt idx="2410">
                  <c:v>48.058880000000002</c:v>
                </c:pt>
                <c:pt idx="2411">
                  <c:v>48.082189999999997</c:v>
                </c:pt>
                <c:pt idx="2412">
                  <c:v>48.104280000000003</c:v>
                </c:pt>
                <c:pt idx="2413">
                  <c:v>48.126359999999998</c:v>
                </c:pt>
                <c:pt idx="2414">
                  <c:v>48.14967</c:v>
                </c:pt>
                <c:pt idx="2415">
                  <c:v>48.172980000000003</c:v>
                </c:pt>
                <c:pt idx="2416">
                  <c:v>48.197519999999997</c:v>
                </c:pt>
                <c:pt idx="2417">
                  <c:v>48.222059999999999</c:v>
                </c:pt>
                <c:pt idx="2418">
                  <c:v>48.246600000000001</c:v>
                </c:pt>
                <c:pt idx="2419">
                  <c:v>48.271140000000003</c:v>
                </c:pt>
                <c:pt idx="2420">
                  <c:v>48.293230000000001</c:v>
                </c:pt>
                <c:pt idx="2421">
                  <c:v>48.31409</c:v>
                </c:pt>
                <c:pt idx="2422">
                  <c:v>48.334940000000003</c:v>
                </c:pt>
                <c:pt idx="2423">
                  <c:v>48.355800000000002</c:v>
                </c:pt>
                <c:pt idx="2424">
                  <c:v>48.377890000000001</c:v>
                </c:pt>
                <c:pt idx="2425">
                  <c:v>48.399970000000003</c:v>
                </c:pt>
                <c:pt idx="2426">
                  <c:v>48.422060000000002</c:v>
                </c:pt>
                <c:pt idx="2427">
                  <c:v>48.444139999999997</c:v>
                </c:pt>
                <c:pt idx="2428">
                  <c:v>48.466230000000003</c:v>
                </c:pt>
                <c:pt idx="2429">
                  <c:v>48.488309999999998</c:v>
                </c:pt>
                <c:pt idx="2430">
                  <c:v>48.509169999999997</c:v>
                </c:pt>
                <c:pt idx="2431">
                  <c:v>48.528799999999997</c:v>
                </c:pt>
                <c:pt idx="2432">
                  <c:v>48.550890000000003</c:v>
                </c:pt>
                <c:pt idx="2433">
                  <c:v>48.574199999999998</c:v>
                </c:pt>
                <c:pt idx="2434">
                  <c:v>48.598739999999999</c:v>
                </c:pt>
                <c:pt idx="2435">
                  <c:v>48.623280000000001</c:v>
                </c:pt>
                <c:pt idx="2436">
                  <c:v>48.64537</c:v>
                </c:pt>
                <c:pt idx="2437">
                  <c:v>48.664999999999999</c:v>
                </c:pt>
                <c:pt idx="2438">
                  <c:v>48.684629999999999</c:v>
                </c:pt>
                <c:pt idx="2439">
                  <c:v>48.704259999999998</c:v>
                </c:pt>
                <c:pt idx="2440">
                  <c:v>48.725119999999997</c:v>
                </c:pt>
                <c:pt idx="2441">
                  <c:v>48.747199999999999</c:v>
                </c:pt>
                <c:pt idx="2442">
                  <c:v>48.770519999999998</c:v>
                </c:pt>
                <c:pt idx="2443">
                  <c:v>48.79383</c:v>
                </c:pt>
                <c:pt idx="2444">
                  <c:v>48.818370000000002</c:v>
                </c:pt>
                <c:pt idx="2445">
                  <c:v>48.84413</c:v>
                </c:pt>
                <c:pt idx="2446">
                  <c:v>48.867449999999998</c:v>
                </c:pt>
                <c:pt idx="2447">
                  <c:v>48.89076</c:v>
                </c:pt>
                <c:pt idx="2448">
                  <c:v>48.912840000000003</c:v>
                </c:pt>
                <c:pt idx="2449">
                  <c:v>48.934930000000001</c:v>
                </c:pt>
                <c:pt idx="2450">
                  <c:v>48.957009999999997</c:v>
                </c:pt>
                <c:pt idx="2451">
                  <c:v>48.979100000000003</c:v>
                </c:pt>
                <c:pt idx="2452">
                  <c:v>49.002409999999998</c:v>
                </c:pt>
                <c:pt idx="2453">
                  <c:v>49.02572</c:v>
                </c:pt>
                <c:pt idx="2454">
                  <c:v>49.049039999999998</c:v>
                </c:pt>
                <c:pt idx="2455">
                  <c:v>49.07235</c:v>
                </c:pt>
                <c:pt idx="2456">
                  <c:v>49.094430000000003</c:v>
                </c:pt>
                <c:pt idx="2457">
                  <c:v>49.116520000000001</c:v>
                </c:pt>
                <c:pt idx="2458">
                  <c:v>49.138599999999997</c:v>
                </c:pt>
                <c:pt idx="2459">
                  <c:v>49.161920000000002</c:v>
                </c:pt>
                <c:pt idx="2460">
                  <c:v>49.186459999999997</c:v>
                </c:pt>
                <c:pt idx="2461">
                  <c:v>49.209769999999999</c:v>
                </c:pt>
                <c:pt idx="2462">
                  <c:v>49.234310000000001</c:v>
                </c:pt>
                <c:pt idx="2463">
                  <c:v>49.258850000000002</c:v>
                </c:pt>
                <c:pt idx="2464">
                  <c:v>49.283389999999997</c:v>
                </c:pt>
                <c:pt idx="2465">
                  <c:v>49.306699999999999</c:v>
                </c:pt>
                <c:pt idx="2466">
                  <c:v>49.327559999999998</c:v>
                </c:pt>
                <c:pt idx="2467">
                  <c:v>49.348410000000001</c:v>
                </c:pt>
                <c:pt idx="2468">
                  <c:v>49.36927</c:v>
                </c:pt>
                <c:pt idx="2469">
                  <c:v>49.391359999999999</c:v>
                </c:pt>
                <c:pt idx="2470">
                  <c:v>49.413440000000001</c:v>
                </c:pt>
                <c:pt idx="2471">
                  <c:v>49.43676</c:v>
                </c:pt>
                <c:pt idx="2472">
                  <c:v>49.458840000000002</c:v>
                </c:pt>
                <c:pt idx="2473">
                  <c:v>49.480930000000001</c:v>
                </c:pt>
                <c:pt idx="2474">
                  <c:v>49.503010000000003</c:v>
                </c:pt>
                <c:pt idx="2475">
                  <c:v>49.523870000000002</c:v>
                </c:pt>
                <c:pt idx="2476">
                  <c:v>49.544730000000001</c:v>
                </c:pt>
                <c:pt idx="2477">
                  <c:v>49.566809999999997</c:v>
                </c:pt>
                <c:pt idx="2478">
                  <c:v>49.586449999999999</c:v>
                </c:pt>
                <c:pt idx="2479">
                  <c:v>49.608530000000002</c:v>
                </c:pt>
                <c:pt idx="2480">
                  <c:v>49.629390000000001</c:v>
                </c:pt>
                <c:pt idx="2481">
                  <c:v>49.651470000000003</c:v>
                </c:pt>
                <c:pt idx="2482">
                  <c:v>49.673560000000002</c:v>
                </c:pt>
                <c:pt idx="2483">
                  <c:v>49.696869999999997</c:v>
                </c:pt>
                <c:pt idx="2484">
                  <c:v>49.717730000000003</c:v>
                </c:pt>
                <c:pt idx="2485">
                  <c:v>49.738590000000002</c:v>
                </c:pt>
                <c:pt idx="2486">
                  <c:v>49.758220000000001</c:v>
                </c:pt>
                <c:pt idx="2487">
                  <c:v>49.77908</c:v>
                </c:pt>
                <c:pt idx="2488">
                  <c:v>49.799939999999999</c:v>
                </c:pt>
                <c:pt idx="2489">
                  <c:v>49.822020000000002</c:v>
                </c:pt>
                <c:pt idx="2490">
                  <c:v>49.842880000000001</c:v>
                </c:pt>
                <c:pt idx="2491">
                  <c:v>49.86497</c:v>
                </c:pt>
                <c:pt idx="2492">
                  <c:v>49.887050000000002</c:v>
                </c:pt>
                <c:pt idx="2493">
                  <c:v>49.909140000000001</c:v>
                </c:pt>
                <c:pt idx="2494">
                  <c:v>49.931220000000003</c:v>
                </c:pt>
                <c:pt idx="2495">
                  <c:v>49.954529999999998</c:v>
                </c:pt>
                <c:pt idx="2496">
                  <c:v>49.976619999999997</c:v>
                </c:pt>
                <c:pt idx="2497">
                  <c:v>50.001159999999999</c:v>
                </c:pt>
                <c:pt idx="2498">
                  <c:v>50.024470000000001</c:v>
                </c:pt>
                <c:pt idx="2499">
                  <c:v>50.049010000000003</c:v>
                </c:pt>
                <c:pt idx="2500">
                  <c:v>50.071100000000001</c:v>
                </c:pt>
                <c:pt idx="2501">
                  <c:v>50.093179999999997</c:v>
                </c:pt>
                <c:pt idx="2502">
                  <c:v>50.112810000000003</c:v>
                </c:pt>
                <c:pt idx="2503">
                  <c:v>50.133670000000002</c:v>
                </c:pt>
                <c:pt idx="2504">
                  <c:v>50.154530000000001</c:v>
                </c:pt>
                <c:pt idx="2505">
                  <c:v>50.176609999999997</c:v>
                </c:pt>
                <c:pt idx="2506">
                  <c:v>50.199930000000002</c:v>
                </c:pt>
                <c:pt idx="2507">
                  <c:v>50.224469999999997</c:v>
                </c:pt>
                <c:pt idx="2508">
                  <c:v>50.249000000000002</c:v>
                </c:pt>
                <c:pt idx="2509">
                  <c:v>50.272320000000001</c:v>
                </c:pt>
                <c:pt idx="2510">
                  <c:v>50.295630000000003</c:v>
                </c:pt>
                <c:pt idx="2511">
                  <c:v>50.316490000000002</c:v>
                </c:pt>
                <c:pt idx="2512">
                  <c:v>50.338569999999997</c:v>
                </c:pt>
                <c:pt idx="2513">
                  <c:v>50.360660000000003</c:v>
                </c:pt>
                <c:pt idx="2514">
                  <c:v>50.382739999999998</c:v>
                </c:pt>
                <c:pt idx="2515">
                  <c:v>50.404829999999997</c:v>
                </c:pt>
                <c:pt idx="2516">
                  <c:v>50.428139999999999</c:v>
                </c:pt>
                <c:pt idx="2517">
                  <c:v>50.451450000000001</c:v>
                </c:pt>
                <c:pt idx="2518">
                  <c:v>50.474769999999999</c:v>
                </c:pt>
                <c:pt idx="2519">
                  <c:v>50.498080000000002</c:v>
                </c:pt>
                <c:pt idx="2520">
                  <c:v>50.520159999999997</c:v>
                </c:pt>
                <c:pt idx="2521">
                  <c:v>50.541020000000003</c:v>
                </c:pt>
                <c:pt idx="2522">
                  <c:v>50.561880000000002</c:v>
                </c:pt>
                <c:pt idx="2523">
                  <c:v>50.580280000000002</c:v>
                </c:pt>
                <c:pt idx="2524">
                  <c:v>50.601140000000001</c:v>
                </c:pt>
                <c:pt idx="2525">
                  <c:v>50.622</c:v>
                </c:pt>
                <c:pt idx="2526">
                  <c:v>50.644089999999998</c:v>
                </c:pt>
                <c:pt idx="2527">
                  <c:v>50.664940000000001</c:v>
                </c:pt>
                <c:pt idx="2528">
                  <c:v>50.68703</c:v>
                </c:pt>
                <c:pt idx="2529">
                  <c:v>50.710340000000002</c:v>
                </c:pt>
                <c:pt idx="2530">
                  <c:v>50.732430000000001</c:v>
                </c:pt>
                <c:pt idx="2531">
                  <c:v>50.754510000000003</c:v>
                </c:pt>
                <c:pt idx="2532">
                  <c:v>50.775370000000002</c:v>
                </c:pt>
                <c:pt idx="2533">
                  <c:v>50.795000000000002</c:v>
                </c:pt>
                <c:pt idx="2534">
                  <c:v>50.815860000000001</c:v>
                </c:pt>
                <c:pt idx="2535">
                  <c:v>50.83672</c:v>
                </c:pt>
                <c:pt idx="2536">
                  <c:v>50.861260000000001</c:v>
                </c:pt>
                <c:pt idx="2537">
                  <c:v>50.887030000000003</c:v>
                </c:pt>
                <c:pt idx="2538">
                  <c:v>50.910339999999998</c:v>
                </c:pt>
                <c:pt idx="2539">
                  <c:v>50.93365</c:v>
                </c:pt>
                <c:pt idx="2540">
                  <c:v>50.953279999999999</c:v>
                </c:pt>
                <c:pt idx="2541">
                  <c:v>50.974139999999998</c:v>
                </c:pt>
                <c:pt idx="2542">
                  <c:v>50.994999999999997</c:v>
                </c:pt>
                <c:pt idx="2543">
                  <c:v>51.015860000000004</c:v>
                </c:pt>
                <c:pt idx="2544">
                  <c:v>51.037939999999999</c:v>
                </c:pt>
                <c:pt idx="2545">
                  <c:v>51.060029999999998</c:v>
                </c:pt>
                <c:pt idx="2546">
                  <c:v>51.08334</c:v>
                </c:pt>
                <c:pt idx="2547">
                  <c:v>51.106650000000002</c:v>
                </c:pt>
                <c:pt idx="2548">
                  <c:v>51.128740000000001</c:v>
                </c:pt>
                <c:pt idx="2549">
                  <c:v>51.14837</c:v>
                </c:pt>
                <c:pt idx="2550">
                  <c:v>51.169229999999999</c:v>
                </c:pt>
                <c:pt idx="2551">
                  <c:v>51.190080000000002</c:v>
                </c:pt>
                <c:pt idx="2552">
                  <c:v>51.2134</c:v>
                </c:pt>
                <c:pt idx="2553">
                  <c:v>51.236710000000002</c:v>
                </c:pt>
                <c:pt idx="2554">
                  <c:v>51.261249999999997</c:v>
                </c:pt>
                <c:pt idx="2555">
                  <c:v>51.284559999999999</c:v>
                </c:pt>
                <c:pt idx="2556">
                  <c:v>51.309100000000001</c:v>
                </c:pt>
                <c:pt idx="2557">
                  <c:v>51.332410000000003</c:v>
                </c:pt>
                <c:pt idx="2558">
                  <c:v>51.355719999999998</c:v>
                </c:pt>
                <c:pt idx="2559">
                  <c:v>51.376579999999997</c:v>
                </c:pt>
                <c:pt idx="2560">
                  <c:v>51.397440000000003</c:v>
                </c:pt>
                <c:pt idx="2561">
                  <c:v>51.419530000000002</c:v>
                </c:pt>
                <c:pt idx="2562">
                  <c:v>51.441609999999997</c:v>
                </c:pt>
                <c:pt idx="2563">
                  <c:v>51.464919999999999</c:v>
                </c:pt>
                <c:pt idx="2564">
                  <c:v>51.488239999999998</c:v>
                </c:pt>
                <c:pt idx="2565">
                  <c:v>51.51155</c:v>
                </c:pt>
                <c:pt idx="2566">
                  <c:v>51.533630000000002</c:v>
                </c:pt>
                <c:pt idx="2567">
                  <c:v>51.554490000000001</c:v>
                </c:pt>
                <c:pt idx="2568">
                  <c:v>51.57535</c:v>
                </c:pt>
                <c:pt idx="2569">
                  <c:v>51.596209999999999</c:v>
                </c:pt>
                <c:pt idx="2570">
                  <c:v>51.615839999999999</c:v>
                </c:pt>
                <c:pt idx="2571">
                  <c:v>51.636699999999998</c:v>
                </c:pt>
                <c:pt idx="2572">
                  <c:v>51.65878</c:v>
                </c:pt>
                <c:pt idx="2573">
                  <c:v>51.682099999999998</c:v>
                </c:pt>
                <c:pt idx="2574">
                  <c:v>51.705410000000001</c:v>
                </c:pt>
                <c:pt idx="2575">
                  <c:v>51.727490000000003</c:v>
                </c:pt>
                <c:pt idx="2576">
                  <c:v>51.748350000000002</c:v>
                </c:pt>
                <c:pt idx="2577">
                  <c:v>51.769210000000001</c:v>
                </c:pt>
                <c:pt idx="2578">
                  <c:v>51.78884</c:v>
                </c:pt>
                <c:pt idx="2579">
                  <c:v>51.809699999999999</c:v>
                </c:pt>
                <c:pt idx="2580">
                  <c:v>51.830559999999998</c:v>
                </c:pt>
                <c:pt idx="2581">
                  <c:v>51.851419999999997</c:v>
                </c:pt>
                <c:pt idx="2582">
                  <c:v>51.8735</c:v>
                </c:pt>
                <c:pt idx="2583">
                  <c:v>51.895589999999999</c:v>
                </c:pt>
                <c:pt idx="2584">
                  <c:v>51.918900000000001</c:v>
                </c:pt>
                <c:pt idx="2585">
                  <c:v>51.940989999999999</c:v>
                </c:pt>
                <c:pt idx="2586">
                  <c:v>51.961840000000002</c:v>
                </c:pt>
                <c:pt idx="2587">
                  <c:v>51.980249999999998</c:v>
                </c:pt>
                <c:pt idx="2588">
                  <c:v>51.998649999999998</c:v>
                </c:pt>
                <c:pt idx="2589">
                  <c:v>52.018279999999997</c:v>
                </c:pt>
                <c:pt idx="2590">
                  <c:v>52.040370000000003</c:v>
                </c:pt>
                <c:pt idx="2591">
                  <c:v>52.063679999999998</c:v>
                </c:pt>
                <c:pt idx="2592">
                  <c:v>52.08699</c:v>
                </c:pt>
                <c:pt idx="2593">
                  <c:v>52.110309999999998</c:v>
                </c:pt>
                <c:pt idx="2594">
                  <c:v>52.133620000000001</c:v>
                </c:pt>
                <c:pt idx="2595">
                  <c:v>52.158160000000002</c:v>
                </c:pt>
                <c:pt idx="2596">
                  <c:v>52.180239999999998</c:v>
                </c:pt>
                <c:pt idx="2597">
                  <c:v>52.201099999999997</c:v>
                </c:pt>
                <c:pt idx="2598">
                  <c:v>52.220730000000003</c:v>
                </c:pt>
                <c:pt idx="2599">
                  <c:v>52.242820000000002</c:v>
                </c:pt>
                <c:pt idx="2600">
                  <c:v>52.264899999999997</c:v>
                </c:pt>
                <c:pt idx="2601">
                  <c:v>52.288220000000003</c:v>
                </c:pt>
                <c:pt idx="2602">
                  <c:v>52.312759999999997</c:v>
                </c:pt>
                <c:pt idx="2603">
                  <c:v>52.336069999999999</c:v>
                </c:pt>
                <c:pt idx="2604">
                  <c:v>52.358150000000002</c:v>
                </c:pt>
                <c:pt idx="2605">
                  <c:v>52.380240000000001</c:v>
                </c:pt>
                <c:pt idx="2606">
                  <c:v>52.4011</c:v>
                </c:pt>
                <c:pt idx="2607">
                  <c:v>52.420729999999999</c:v>
                </c:pt>
                <c:pt idx="2608">
                  <c:v>52.440359999999998</c:v>
                </c:pt>
                <c:pt idx="2609">
                  <c:v>52.462440000000001</c:v>
                </c:pt>
                <c:pt idx="2610">
                  <c:v>52.485759999999999</c:v>
                </c:pt>
                <c:pt idx="2611">
                  <c:v>52.510300000000001</c:v>
                </c:pt>
                <c:pt idx="2612">
                  <c:v>52.534840000000003</c:v>
                </c:pt>
                <c:pt idx="2613">
                  <c:v>52.558149999999998</c:v>
                </c:pt>
                <c:pt idx="2614">
                  <c:v>52.577779999999997</c:v>
                </c:pt>
                <c:pt idx="2615">
                  <c:v>52.597410000000004</c:v>
                </c:pt>
                <c:pt idx="2616">
                  <c:v>52.615810000000003</c:v>
                </c:pt>
                <c:pt idx="2617">
                  <c:v>52.635449999999999</c:v>
                </c:pt>
                <c:pt idx="2618">
                  <c:v>52.656300000000002</c:v>
                </c:pt>
                <c:pt idx="2619">
                  <c:v>52.67962</c:v>
                </c:pt>
                <c:pt idx="2620">
                  <c:v>52.701700000000002</c:v>
                </c:pt>
                <c:pt idx="2621">
                  <c:v>52.726239999999997</c:v>
                </c:pt>
                <c:pt idx="2622">
                  <c:v>52.748330000000003</c:v>
                </c:pt>
                <c:pt idx="2623">
                  <c:v>52.769179999999999</c:v>
                </c:pt>
                <c:pt idx="2624">
                  <c:v>52.788820000000001</c:v>
                </c:pt>
                <c:pt idx="2625">
                  <c:v>52.807220000000001</c:v>
                </c:pt>
                <c:pt idx="2626">
                  <c:v>52.82685</c:v>
                </c:pt>
                <c:pt idx="2627">
                  <c:v>52.847709999999999</c:v>
                </c:pt>
                <c:pt idx="2628">
                  <c:v>52.869799999999998</c:v>
                </c:pt>
                <c:pt idx="2629">
                  <c:v>52.89188</c:v>
                </c:pt>
                <c:pt idx="2630">
                  <c:v>52.913969999999999</c:v>
                </c:pt>
                <c:pt idx="2631">
                  <c:v>52.937280000000001</c:v>
                </c:pt>
                <c:pt idx="2632">
                  <c:v>52.95814</c:v>
                </c:pt>
                <c:pt idx="2633">
                  <c:v>52.97777</c:v>
                </c:pt>
                <c:pt idx="2634">
                  <c:v>52.997399999999999</c:v>
                </c:pt>
                <c:pt idx="2635">
                  <c:v>53.017029999999998</c:v>
                </c:pt>
                <c:pt idx="2636">
                  <c:v>53.039119999999997</c:v>
                </c:pt>
                <c:pt idx="2637">
                  <c:v>53.062429999999999</c:v>
                </c:pt>
                <c:pt idx="2638">
                  <c:v>53.086970000000001</c:v>
                </c:pt>
                <c:pt idx="2639">
                  <c:v>53.110280000000003</c:v>
                </c:pt>
                <c:pt idx="2640">
                  <c:v>53.133589999999998</c:v>
                </c:pt>
                <c:pt idx="2641">
                  <c:v>53.154449999999997</c:v>
                </c:pt>
                <c:pt idx="2642">
                  <c:v>53.174079999999996</c:v>
                </c:pt>
                <c:pt idx="2643">
                  <c:v>53.194940000000003</c:v>
                </c:pt>
                <c:pt idx="2644">
                  <c:v>53.214570000000002</c:v>
                </c:pt>
                <c:pt idx="2645">
                  <c:v>53.234200000000001</c:v>
                </c:pt>
                <c:pt idx="2646">
                  <c:v>53.253830000000001</c:v>
                </c:pt>
                <c:pt idx="2647">
                  <c:v>53.275919999999999</c:v>
                </c:pt>
                <c:pt idx="2648">
                  <c:v>53.300460000000001</c:v>
                </c:pt>
                <c:pt idx="2649">
                  <c:v>53.326230000000002</c:v>
                </c:pt>
                <c:pt idx="2650">
                  <c:v>53.349539999999998</c:v>
                </c:pt>
                <c:pt idx="2651">
                  <c:v>53.37285</c:v>
                </c:pt>
                <c:pt idx="2652">
                  <c:v>53.393709999999999</c:v>
                </c:pt>
                <c:pt idx="2653">
                  <c:v>53.414569999999998</c:v>
                </c:pt>
                <c:pt idx="2654">
                  <c:v>53.43665</c:v>
                </c:pt>
                <c:pt idx="2655">
                  <c:v>53.459960000000002</c:v>
                </c:pt>
                <c:pt idx="2656">
                  <c:v>53.483280000000001</c:v>
                </c:pt>
                <c:pt idx="2657">
                  <c:v>53.506590000000003</c:v>
                </c:pt>
                <c:pt idx="2658">
                  <c:v>53.531129999999997</c:v>
                </c:pt>
                <c:pt idx="2659">
                  <c:v>53.55444</c:v>
                </c:pt>
                <c:pt idx="2660">
                  <c:v>53.576529999999998</c:v>
                </c:pt>
                <c:pt idx="2661">
                  <c:v>53.598610000000001</c:v>
                </c:pt>
                <c:pt idx="2662">
                  <c:v>53.61824</c:v>
                </c:pt>
                <c:pt idx="2663">
                  <c:v>53.639099999999999</c:v>
                </c:pt>
                <c:pt idx="2664">
                  <c:v>53.662410000000001</c:v>
                </c:pt>
                <c:pt idx="2665">
                  <c:v>53.68573</c:v>
                </c:pt>
                <c:pt idx="2666">
                  <c:v>53.709040000000002</c:v>
                </c:pt>
                <c:pt idx="2667">
                  <c:v>53.732349999999997</c:v>
                </c:pt>
                <c:pt idx="2668">
                  <c:v>53.755659999999999</c:v>
                </c:pt>
                <c:pt idx="2669">
                  <c:v>53.777749999999997</c:v>
                </c:pt>
                <c:pt idx="2670">
                  <c:v>53.798609999999996</c:v>
                </c:pt>
                <c:pt idx="2671">
                  <c:v>53.818240000000003</c:v>
                </c:pt>
                <c:pt idx="2672">
                  <c:v>53.837870000000002</c:v>
                </c:pt>
                <c:pt idx="2673">
                  <c:v>53.856270000000002</c:v>
                </c:pt>
                <c:pt idx="2674">
                  <c:v>53.877130000000001</c:v>
                </c:pt>
                <c:pt idx="2675">
                  <c:v>53.89922</c:v>
                </c:pt>
                <c:pt idx="2676">
                  <c:v>53.922530000000002</c:v>
                </c:pt>
                <c:pt idx="2677">
                  <c:v>53.944609999999997</c:v>
                </c:pt>
                <c:pt idx="2678">
                  <c:v>53.966700000000003</c:v>
                </c:pt>
                <c:pt idx="2679">
                  <c:v>53.987560000000002</c:v>
                </c:pt>
                <c:pt idx="2680">
                  <c:v>54.008420000000001</c:v>
                </c:pt>
                <c:pt idx="2681">
                  <c:v>54.029269999999997</c:v>
                </c:pt>
                <c:pt idx="2682">
                  <c:v>54.050130000000003</c:v>
                </c:pt>
                <c:pt idx="2683">
                  <c:v>54.069760000000002</c:v>
                </c:pt>
                <c:pt idx="2684">
                  <c:v>54.090620000000001</c:v>
                </c:pt>
                <c:pt idx="2685">
                  <c:v>54.11148</c:v>
                </c:pt>
                <c:pt idx="2686">
                  <c:v>54.132339999999999</c:v>
                </c:pt>
                <c:pt idx="2687">
                  <c:v>54.154429999999998</c:v>
                </c:pt>
                <c:pt idx="2688">
                  <c:v>54.17651</c:v>
                </c:pt>
                <c:pt idx="2689">
                  <c:v>54.198599999999999</c:v>
                </c:pt>
                <c:pt idx="2690">
                  <c:v>54.220680000000002</c:v>
                </c:pt>
                <c:pt idx="2691">
                  <c:v>54.24277</c:v>
                </c:pt>
                <c:pt idx="2692">
                  <c:v>54.264850000000003</c:v>
                </c:pt>
                <c:pt idx="2693">
                  <c:v>54.286940000000001</c:v>
                </c:pt>
                <c:pt idx="2694">
                  <c:v>54.310250000000003</c:v>
                </c:pt>
                <c:pt idx="2695">
                  <c:v>54.334789999999998</c:v>
                </c:pt>
                <c:pt idx="2696">
                  <c:v>54.35933</c:v>
                </c:pt>
                <c:pt idx="2697">
                  <c:v>54.382640000000002</c:v>
                </c:pt>
                <c:pt idx="2698">
                  <c:v>54.403500000000001</c:v>
                </c:pt>
                <c:pt idx="2699">
                  <c:v>54.42436</c:v>
                </c:pt>
                <c:pt idx="2700">
                  <c:v>54.443989999999999</c:v>
                </c:pt>
                <c:pt idx="2701">
                  <c:v>54.466070000000002</c:v>
                </c:pt>
                <c:pt idx="2702">
                  <c:v>54.48939</c:v>
                </c:pt>
                <c:pt idx="2703">
                  <c:v>54.513919999999999</c:v>
                </c:pt>
                <c:pt idx="2704">
                  <c:v>54.538460000000001</c:v>
                </c:pt>
                <c:pt idx="2705">
                  <c:v>54.560549999999999</c:v>
                </c:pt>
                <c:pt idx="2706">
                  <c:v>54.581409999999998</c:v>
                </c:pt>
                <c:pt idx="2707">
                  <c:v>54.602269999999997</c:v>
                </c:pt>
                <c:pt idx="2708">
                  <c:v>54.621899999999997</c:v>
                </c:pt>
                <c:pt idx="2709">
                  <c:v>54.641530000000003</c:v>
                </c:pt>
                <c:pt idx="2710">
                  <c:v>54.662390000000002</c:v>
                </c:pt>
                <c:pt idx="2711">
                  <c:v>54.683250000000001</c:v>
                </c:pt>
                <c:pt idx="2712">
                  <c:v>54.706560000000003</c:v>
                </c:pt>
                <c:pt idx="2713">
                  <c:v>54.729869999999998</c:v>
                </c:pt>
                <c:pt idx="2714">
                  <c:v>54.75318</c:v>
                </c:pt>
                <c:pt idx="2715">
                  <c:v>54.774039999999999</c:v>
                </c:pt>
                <c:pt idx="2716">
                  <c:v>54.794899999999998</c:v>
                </c:pt>
                <c:pt idx="2717">
                  <c:v>54.814529999999998</c:v>
                </c:pt>
                <c:pt idx="2718">
                  <c:v>54.834159999999997</c:v>
                </c:pt>
                <c:pt idx="2719">
                  <c:v>54.855020000000003</c:v>
                </c:pt>
                <c:pt idx="2720">
                  <c:v>54.875880000000002</c:v>
                </c:pt>
                <c:pt idx="2721">
                  <c:v>54.896740000000001</c:v>
                </c:pt>
                <c:pt idx="2722">
                  <c:v>54.918819999999997</c:v>
                </c:pt>
                <c:pt idx="2723">
                  <c:v>54.940910000000002</c:v>
                </c:pt>
                <c:pt idx="2724">
                  <c:v>54.962989999999998</c:v>
                </c:pt>
                <c:pt idx="2725">
                  <c:v>54.983849999999997</c:v>
                </c:pt>
                <c:pt idx="2726">
                  <c:v>55.003480000000003</c:v>
                </c:pt>
                <c:pt idx="2727">
                  <c:v>55.023110000000003</c:v>
                </c:pt>
                <c:pt idx="2728">
                  <c:v>55.043970000000002</c:v>
                </c:pt>
                <c:pt idx="2729">
                  <c:v>55.06606</c:v>
                </c:pt>
                <c:pt idx="2730">
                  <c:v>55.090600000000002</c:v>
                </c:pt>
                <c:pt idx="2731">
                  <c:v>55.113909999999997</c:v>
                </c:pt>
                <c:pt idx="2732">
                  <c:v>55.13599</c:v>
                </c:pt>
                <c:pt idx="2733">
                  <c:v>55.156849999999999</c:v>
                </c:pt>
                <c:pt idx="2734">
                  <c:v>55.176479999999998</c:v>
                </c:pt>
                <c:pt idx="2735">
                  <c:v>55.194890000000001</c:v>
                </c:pt>
                <c:pt idx="2736">
                  <c:v>55.21452</c:v>
                </c:pt>
                <c:pt idx="2737">
                  <c:v>55.23415</c:v>
                </c:pt>
                <c:pt idx="2738">
                  <c:v>55.255009999999999</c:v>
                </c:pt>
                <c:pt idx="2739">
                  <c:v>55.278320000000001</c:v>
                </c:pt>
                <c:pt idx="2740">
                  <c:v>55.302860000000003</c:v>
                </c:pt>
                <c:pt idx="2741">
                  <c:v>55.327399999999997</c:v>
                </c:pt>
                <c:pt idx="2742">
                  <c:v>55.350709999999999</c:v>
                </c:pt>
                <c:pt idx="2743">
                  <c:v>55.372799999999998</c:v>
                </c:pt>
                <c:pt idx="2744">
                  <c:v>55.393659999999997</c:v>
                </c:pt>
                <c:pt idx="2745">
                  <c:v>55.414520000000003</c:v>
                </c:pt>
                <c:pt idx="2746">
                  <c:v>55.436599999999999</c:v>
                </c:pt>
                <c:pt idx="2747">
                  <c:v>55.457459999999998</c:v>
                </c:pt>
                <c:pt idx="2748">
                  <c:v>55.478319999999997</c:v>
                </c:pt>
                <c:pt idx="2749">
                  <c:v>55.499180000000003</c:v>
                </c:pt>
                <c:pt idx="2750">
                  <c:v>55.521259999999998</c:v>
                </c:pt>
                <c:pt idx="2751">
                  <c:v>55.543349999999997</c:v>
                </c:pt>
                <c:pt idx="2752">
                  <c:v>55.565429999999999</c:v>
                </c:pt>
                <c:pt idx="2753">
                  <c:v>55.586289999999998</c:v>
                </c:pt>
                <c:pt idx="2754">
                  <c:v>55.607149999999997</c:v>
                </c:pt>
                <c:pt idx="2755">
                  <c:v>55.628010000000003</c:v>
                </c:pt>
                <c:pt idx="2756">
                  <c:v>55.648859999999999</c:v>
                </c:pt>
                <c:pt idx="2757">
                  <c:v>55.670949999999998</c:v>
                </c:pt>
                <c:pt idx="2758">
                  <c:v>55.693040000000003</c:v>
                </c:pt>
                <c:pt idx="2759">
                  <c:v>55.716349999999998</c:v>
                </c:pt>
                <c:pt idx="2760">
                  <c:v>55.738430000000001</c:v>
                </c:pt>
                <c:pt idx="2761">
                  <c:v>55.761749999999999</c:v>
                </c:pt>
                <c:pt idx="2762">
                  <c:v>55.783830000000002</c:v>
                </c:pt>
                <c:pt idx="2763">
                  <c:v>55.804690000000001</c:v>
                </c:pt>
                <c:pt idx="2764">
                  <c:v>55.82555</c:v>
                </c:pt>
                <c:pt idx="2765">
                  <c:v>55.845179999999999</c:v>
                </c:pt>
                <c:pt idx="2766">
                  <c:v>55.866039999999998</c:v>
                </c:pt>
                <c:pt idx="2767">
                  <c:v>55.88935</c:v>
                </c:pt>
                <c:pt idx="2768">
                  <c:v>55.911430000000003</c:v>
                </c:pt>
                <c:pt idx="2769">
                  <c:v>55.933520000000001</c:v>
                </c:pt>
                <c:pt idx="2770">
                  <c:v>55.953150000000001</c:v>
                </c:pt>
                <c:pt idx="2771">
                  <c:v>55.97278</c:v>
                </c:pt>
                <c:pt idx="2772">
                  <c:v>55.991190000000003</c:v>
                </c:pt>
                <c:pt idx="2773">
                  <c:v>56.009590000000003</c:v>
                </c:pt>
                <c:pt idx="2774">
                  <c:v>56.029220000000002</c:v>
                </c:pt>
                <c:pt idx="2775">
                  <c:v>56.047629999999998</c:v>
                </c:pt>
                <c:pt idx="2776">
                  <c:v>56.068489999999997</c:v>
                </c:pt>
                <c:pt idx="2777">
                  <c:v>56.09057</c:v>
                </c:pt>
                <c:pt idx="2778">
                  <c:v>56.113880000000002</c:v>
                </c:pt>
                <c:pt idx="2779">
                  <c:v>56.1372</c:v>
                </c:pt>
                <c:pt idx="2780">
                  <c:v>56.159280000000003</c:v>
                </c:pt>
                <c:pt idx="2781">
                  <c:v>56.178910000000002</c:v>
                </c:pt>
                <c:pt idx="2782">
                  <c:v>56.198540000000001</c:v>
                </c:pt>
                <c:pt idx="2783">
                  <c:v>56.2194</c:v>
                </c:pt>
                <c:pt idx="2784">
                  <c:v>56.240259999999999</c:v>
                </c:pt>
                <c:pt idx="2785">
                  <c:v>56.261119999999998</c:v>
                </c:pt>
                <c:pt idx="2786">
                  <c:v>56.283200000000001</c:v>
                </c:pt>
                <c:pt idx="2787">
                  <c:v>56.306519999999999</c:v>
                </c:pt>
                <c:pt idx="2788">
                  <c:v>56.329830000000001</c:v>
                </c:pt>
                <c:pt idx="2789">
                  <c:v>56.353140000000003</c:v>
                </c:pt>
                <c:pt idx="2790">
                  <c:v>56.375230000000002</c:v>
                </c:pt>
                <c:pt idx="2791">
                  <c:v>56.396079999999998</c:v>
                </c:pt>
                <c:pt idx="2792">
                  <c:v>56.416939999999997</c:v>
                </c:pt>
                <c:pt idx="2793">
                  <c:v>56.437800000000003</c:v>
                </c:pt>
                <c:pt idx="2794">
                  <c:v>56.461109999999998</c:v>
                </c:pt>
                <c:pt idx="2795">
                  <c:v>56.484430000000003</c:v>
                </c:pt>
                <c:pt idx="2796">
                  <c:v>56.508969999999998</c:v>
                </c:pt>
                <c:pt idx="2797">
                  <c:v>56.53105</c:v>
                </c:pt>
                <c:pt idx="2798">
                  <c:v>56.553139999999999</c:v>
                </c:pt>
                <c:pt idx="2799">
                  <c:v>56.573990000000002</c:v>
                </c:pt>
                <c:pt idx="2800">
                  <c:v>56.594850000000001</c:v>
                </c:pt>
                <c:pt idx="2801">
                  <c:v>56.613259999999997</c:v>
                </c:pt>
                <c:pt idx="2802">
                  <c:v>56.632890000000003</c:v>
                </c:pt>
                <c:pt idx="2803">
                  <c:v>56.653750000000002</c:v>
                </c:pt>
                <c:pt idx="2804">
                  <c:v>56.675829999999998</c:v>
                </c:pt>
                <c:pt idx="2805">
                  <c:v>56.700369999999999</c:v>
                </c:pt>
                <c:pt idx="2806">
                  <c:v>56.722459999999998</c:v>
                </c:pt>
                <c:pt idx="2807">
                  <c:v>56.743319999999997</c:v>
                </c:pt>
                <c:pt idx="2808">
                  <c:v>56.76417</c:v>
                </c:pt>
                <c:pt idx="2809">
                  <c:v>56.783799999999999</c:v>
                </c:pt>
                <c:pt idx="2810">
                  <c:v>56.804659999999998</c:v>
                </c:pt>
                <c:pt idx="2811">
                  <c:v>56.825519999999997</c:v>
                </c:pt>
                <c:pt idx="2812">
                  <c:v>56.846380000000003</c:v>
                </c:pt>
                <c:pt idx="2813">
                  <c:v>56.868470000000002</c:v>
                </c:pt>
                <c:pt idx="2814">
                  <c:v>56.891779999999997</c:v>
                </c:pt>
                <c:pt idx="2815">
                  <c:v>56.915089999999999</c:v>
                </c:pt>
                <c:pt idx="2816">
                  <c:v>56.935949999999998</c:v>
                </c:pt>
                <c:pt idx="2817">
                  <c:v>56.955579999999998</c:v>
                </c:pt>
                <c:pt idx="2818">
                  <c:v>56.973979999999997</c:v>
                </c:pt>
                <c:pt idx="2819">
                  <c:v>56.99239</c:v>
                </c:pt>
                <c:pt idx="2820">
                  <c:v>57.01079</c:v>
                </c:pt>
                <c:pt idx="2821">
                  <c:v>57.031649999999999</c:v>
                </c:pt>
                <c:pt idx="2822">
                  <c:v>57.053739999999998</c:v>
                </c:pt>
                <c:pt idx="2823">
                  <c:v>57.07582</c:v>
                </c:pt>
                <c:pt idx="2824">
                  <c:v>57.097909999999999</c:v>
                </c:pt>
                <c:pt idx="2825">
                  <c:v>57.117539999999998</c:v>
                </c:pt>
                <c:pt idx="2826">
                  <c:v>57.138399999999997</c:v>
                </c:pt>
                <c:pt idx="2827">
                  <c:v>57.158029999999997</c:v>
                </c:pt>
                <c:pt idx="2828">
                  <c:v>57.177660000000003</c:v>
                </c:pt>
                <c:pt idx="2829">
                  <c:v>57.197290000000002</c:v>
                </c:pt>
                <c:pt idx="2830">
                  <c:v>57.219380000000001</c:v>
                </c:pt>
                <c:pt idx="2831">
                  <c:v>57.242690000000003</c:v>
                </c:pt>
                <c:pt idx="2832">
                  <c:v>57.265999999999998</c:v>
                </c:pt>
                <c:pt idx="2833">
                  <c:v>57.29054</c:v>
                </c:pt>
                <c:pt idx="2834">
                  <c:v>57.312629999999999</c:v>
                </c:pt>
                <c:pt idx="2835">
                  <c:v>57.333480000000002</c:v>
                </c:pt>
                <c:pt idx="2836">
                  <c:v>57.353119999999997</c:v>
                </c:pt>
                <c:pt idx="2837">
                  <c:v>57.372750000000003</c:v>
                </c:pt>
                <c:pt idx="2838">
                  <c:v>57.392380000000003</c:v>
                </c:pt>
                <c:pt idx="2839">
                  <c:v>57.412010000000002</c:v>
                </c:pt>
                <c:pt idx="2840">
                  <c:v>57.434089999999998</c:v>
                </c:pt>
                <c:pt idx="2841">
                  <c:v>57.457410000000003</c:v>
                </c:pt>
                <c:pt idx="2842">
                  <c:v>57.481949999999998</c:v>
                </c:pt>
                <c:pt idx="2843">
                  <c:v>57.50526</c:v>
                </c:pt>
                <c:pt idx="2844">
                  <c:v>57.528570000000002</c:v>
                </c:pt>
                <c:pt idx="2845">
                  <c:v>57.549430000000001</c:v>
                </c:pt>
                <c:pt idx="2846">
                  <c:v>57.56906</c:v>
                </c:pt>
                <c:pt idx="2847">
                  <c:v>57.58869</c:v>
                </c:pt>
                <c:pt idx="2848">
                  <c:v>57.609549999999999</c:v>
                </c:pt>
                <c:pt idx="2849">
                  <c:v>57.631639999999997</c:v>
                </c:pt>
                <c:pt idx="2850">
                  <c:v>57.65249</c:v>
                </c:pt>
                <c:pt idx="2851">
                  <c:v>57.674579999999999</c:v>
                </c:pt>
                <c:pt idx="2852">
                  <c:v>57.697890000000001</c:v>
                </c:pt>
                <c:pt idx="2853">
                  <c:v>57.721200000000003</c:v>
                </c:pt>
                <c:pt idx="2854">
                  <c:v>57.743290000000002</c:v>
                </c:pt>
                <c:pt idx="2855">
                  <c:v>57.762920000000001</c:v>
                </c:pt>
                <c:pt idx="2856">
                  <c:v>57.782550000000001</c:v>
                </c:pt>
                <c:pt idx="2857">
                  <c:v>57.80218</c:v>
                </c:pt>
                <c:pt idx="2858">
                  <c:v>57.823039999999999</c:v>
                </c:pt>
                <c:pt idx="2859">
                  <c:v>57.845129999999997</c:v>
                </c:pt>
                <c:pt idx="2860">
                  <c:v>57.86844</c:v>
                </c:pt>
                <c:pt idx="2861">
                  <c:v>57.890520000000002</c:v>
                </c:pt>
                <c:pt idx="2862">
                  <c:v>57.912610000000001</c:v>
                </c:pt>
                <c:pt idx="2863">
                  <c:v>57.934699999999999</c:v>
                </c:pt>
                <c:pt idx="2864">
                  <c:v>57.956780000000002</c:v>
                </c:pt>
                <c:pt idx="2865">
                  <c:v>57.976410000000001</c:v>
                </c:pt>
                <c:pt idx="2866">
                  <c:v>57.994819999999997</c:v>
                </c:pt>
                <c:pt idx="2867">
                  <c:v>58.013219999999997</c:v>
                </c:pt>
                <c:pt idx="2868">
                  <c:v>58.032850000000003</c:v>
                </c:pt>
                <c:pt idx="2869">
                  <c:v>58.053710000000002</c:v>
                </c:pt>
                <c:pt idx="2870">
                  <c:v>58.075800000000001</c:v>
                </c:pt>
                <c:pt idx="2871">
                  <c:v>58.097880000000004</c:v>
                </c:pt>
                <c:pt idx="2872">
                  <c:v>58.118740000000003</c:v>
                </c:pt>
                <c:pt idx="2873">
                  <c:v>58.138370000000002</c:v>
                </c:pt>
                <c:pt idx="2874">
                  <c:v>58.159230000000001</c:v>
                </c:pt>
                <c:pt idx="2875">
                  <c:v>58.181310000000003</c:v>
                </c:pt>
                <c:pt idx="2876">
                  <c:v>58.202170000000002</c:v>
                </c:pt>
                <c:pt idx="2877">
                  <c:v>58.221800000000002</c:v>
                </c:pt>
                <c:pt idx="2878">
                  <c:v>58.241439999999997</c:v>
                </c:pt>
                <c:pt idx="2879">
                  <c:v>58.261069999999997</c:v>
                </c:pt>
                <c:pt idx="2880">
                  <c:v>58.281930000000003</c:v>
                </c:pt>
                <c:pt idx="2881">
                  <c:v>58.302779999999998</c:v>
                </c:pt>
                <c:pt idx="2882">
                  <c:v>58.323639999999997</c:v>
                </c:pt>
                <c:pt idx="2883">
                  <c:v>58.343269999999997</c:v>
                </c:pt>
                <c:pt idx="2884">
                  <c:v>58.364130000000003</c:v>
                </c:pt>
                <c:pt idx="2885">
                  <c:v>58.386220000000002</c:v>
                </c:pt>
                <c:pt idx="2886">
                  <c:v>58.408299999999997</c:v>
                </c:pt>
                <c:pt idx="2887">
                  <c:v>58.430390000000003</c:v>
                </c:pt>
                <c:pt idx="2888">
                  <c:v>58.453699999999998</c:v>
                </c:pt>
                <c:pt idx="2889">
                  <c:v>58.47701</c:v>
                </c:pt>
                <c:pt idx="2890">
                  <c:v>58.500320000000002</c:v>
                </c:pt>
                <c:pt idx="2891">
                  <c:v>58.52364</c:v>
                </c:pt>
                <c:pt idx="2892">
                  <c:v>58.54327</c:v>
                </c:pt>
                <c:pt idx="2893">
                  <c:v>58.564129999999999</c:v>
                </c:pt>
                <c:pt idx="2894">
                  <c:v>58.584989999999998</c:v>
                </c:pt>
                <c:pt idx="2895">
                  <c:v>58.6083</c:v>
                </c:pt>
                <c:pt idx="2896">
                  <c:v>58.630380000000002</c:v>
                </c:pt>
                <c:pt idx="2897">
                  <c:v>58.653700000000001</c:v>
                </c:pt>
                <c:pt idx="2898">
                  <c:v>58.675780000000003</c:v>
                </c:pt>
                <c:pt idx="2899">
                  <c:v>58.696640000000002</c:v>
                </c:pt>
                <c:pt idx="2900">
                  <c:v>58.717500000000001</c:v>
                </c:pt>
                <c:pt idx="2901">
                  <c:v>58.739579999999997</c:v>
                </c:pt>
                <c:pt idx="2902">
                  <c:v>58.759210000000003</c:v>
                </c:pt>
                <c:pt idx="2903">
                  <c:v>58.780070000000002</c:v>
                </c:pt>
                <c:pt idx="2904">
                  <c:v>58.799700000000001</c:v>
                </c:pt>
                <c:pt idx="2905">
                  <c:v>58.82179</c:v>
                </c:pt>
                <c:pt idx="2906">
                  <c:v>58.846330000000002</c:v>
                </c:pt>
                <c:pt idx="2907">
                  <c:v>58.870869999999996</c:v>
                </c:pt>
                <c:pt idx="2908">
                  <c:v>58.894179999999999</c:v>
                </c:pt>
                <c:pt idx="2909">
                  <c:v>58.916260000000001</c:v>
                </c:pt>
                <c:pt idx="2910">
                  <c:v>58.935899999999997</c:v>
                </c:pt>
                <c:pt idx="2911">
                  <c:v>58.955530000000003</c:v>
                </c:pt>
                <c:pt idx="2912">
                  <c:v>58.973930000000003</c:v>
                </c:pt>
                <c:pt idx="2913">
                  <c:v>58.992339999999999</c:v>
                </c:pt>
                <c:pt idx="2914">
                  <c:v>59.013190000000002</c:v>
                </c:pt>
                <c:pt idx="2915">
                  <c:v>59.034050000000001</c:v>
                </c:pt>
                <c:pt idx="2916">
                  <c:v>59.05491</c:v>
                </c:pt>
                <c:pt idx="2917">
                  <c:v>59.076999999999998</c:v>
                </c:pt>
                <c:pt idx="2918">
                  <c:v>59.096629999999998</c:v>
                </c:pt>
                <c:pt idx="2919">
                  <c:v>59.115029999999997</c:v>
                </c:pt>
                <c:pt idx="2920">
                  <c:v>59.132210000000001</c:v>
                </c:pt>
                <c:pt idx="2921">
                  <c:v>59.149389999999997</c:v>
                </c:pt>
                <c:pt idx="2922">
                  <c:v>59.170250000000003</c:v>
                </c:pt>
                <c:pt idx="2923">
                  <c:v>59.192329999999998</c:v>
                </c:pt>
                <c:pt idx="2924">
                  <c:v>59.21687</c:v>
                </c:pt>
                <c:pt idx="2925">
                  <c:v>59.241410000000002</c:v>
                </c:pt>
                <c:pt idx="2926">
                  <c:v>59.264719999999997</c:v>
                </c:pt>
                <c:pt idx="2927">
                  <c:v>59.288029999999999</c:v>
                </c:pt>
                <c:pt idx="2928">
                  <c:v>59.310119999999998</c:v>
                </c:pt>
                <c:pt idx="2929">
                  <c:v>59.332210000000003</c:v>
                </c:pt>
                <c:pt idx="2930">
                  <c:v>59.351840000000003</c:v>
                </c:pt>
                <c:pt idx="2931">
                  <c:v>59.372689999999999</c:v>
                </c:pt>
                <c:pt idx="2932">
                  <c:v>59.393549999999998</c:v>
                </c:pt>
                <c:pt idx="2933">
                  <c:v>59.415640000000003</c:v>
                </c:pt>
                <c:pt idx="2934">
                  <c:v>59.440179999999998</c:v>
                </c:pt>
                <c:pt idx="2935">
                  <c:v>59.46349</c:v>
                </c:pt>
                <c:pt idx="2936">
                  <c:v>59.485579999999999</c:v>
                </c:pt>
                <c:pt idx="2937">
                  <c:v>59.505209999999998</c:v>
                </c:pt>
                <c:pt idx="2938">
                  <c:v>59.524839999999998</c:v>
                </c:pt>
                <c:pt idx="2939">
                  <c:v>59.544469999999997</c:v>
                </c:pt>
                <c:pt idx="2940">
                  <c:v>59.564100000000003</c:v>
                </c:pt>
                <c:pt idx="2941">
                  <c:v>59.584960000000002</c:v>
                </c:pt>
                <c:pt idx="2942">
                  <c:v>59.607039999999998</c:v>
                </c:pt>
                <c:pt idx="2943">
                  <c:v>59.629130000000004</c:v>
                </c:pt>
                <c:pt idx="2944">
                  <c:v>59.651220000000002</c:v>
                </c:pt>
                <c:pt idx="2945">
                  <c:v>59.674529999999997</c:v>
                </c:pt>
                <c:pt idx="2946">
                  <c:v>59.694159999999997</c:v>
                </c:pt>
                <c:pt idx="2947">
                  <c:v>59.713790000000003</c:v>
                </c:pt>
                <c:pt idx="2948">
                  <c:v>59.733420000000002</c:v>
                </c:pt>
                <c:pt idx="2949">
                  <c:v>59.754280000000001</c:v>
                </c:pt>
                <c:pt idx="2950">
                  <c:v>59.77514</c:v>
                </c:pt>
                <c:pt idx="2951">
                  <c:v>59.797220000000003</c:v>
                </c:pt>
                <c:pt idx="2952">
                  <c:v>59.819310000000002</c:v>
                </c:pt>
                <c:pt idx="2953">
                  <c:v>59.841389999999997</c:v>
                </c:pt>
                <c:pt idx="2954">
                  <c:v>59.863480000000003</c:v>
                </c:pt>
                <c:pt idx="2955">
                  <c:v>59.885559999999998</c:v>
                </c:pt>
                <c:pt idx="2956">
                  <c:v>59.906419999999997</c:v>
                </c:pt>
                <c:pt idx="2957">
                  <c:v>59.927280000000003</c:v>
                </c:pt>
                <c:pt idx="2958">
                  <c:v>59.945689999999999</c:v>
                </c:pt>
                <c:pt idx="2959">
                  <c:v>59.965319999999998</c:v>
                </c:pt>
                <c:pt idx="2960">
                  <c:v>59.987400000000001</c:v>
                </c:pt>
                <c:pt idx="2961">
                  <c:v>60.010719999999999</c:v>
                </c:pt>
                <c:pt idx="2962">
                  <c:v>60.034030000000001</c:v>
                </c:pt>
                <c:pt idx="2963">
                  <c:v>60.056109999999997</c:v>
                </c:pt>
                <c:pt idx="2964">
                  <c:v>60.075740000000003</c:v>
                </c:pt>
                <c:pt idx="2965">
                  <c:v>60.092919999999999</c:v>
                </c:pt>
                <c:pt idx="2966">
                  <c:v>60.110100000000003</c:v>
                </c:pt>
                <c:pt idx="2967">
                  <c:v>60.127279999999999</c:v>
                </c:pt>
                <c:pt idx="2968">
                  <c:v>60.144449999999999</c:v>
                </c:pt>
                <c:pt idx="2969">
                  <c:v>60.164090000000002</c:v>
                </c:pt>
                <c:pt idx="2970">
                  <c:v>60.186169999999997</c:v>
                </c:pt>
                <c:pt idx="2971">
                  <c:v>60.209479999999999</c:v>
                </c:pt>
                <c:pt idx="2972">
                  <c:v>60.232799999999997</c:v>
                </c:pt>
                <c:pt idx="2973">
                  <c:v>60.25488</c:v>
                </c:pt>
                <c:pt idx="2974">
                  <c:v>60.274509999999999</c:v>
                </c:pt>
                <c:pt idx="2975">
                  <c:v>60.291690000000003</c:v>
                </c:pt>
                <c:pt idx="2976">
                  <c:v>60.308869999999999</c:v>
                </c:pt>
                <c:pt idx="2977">
                  <c:v>60.328499999999998</c:v>
                </c:pt>
                <c:pt idx="2978">
                  <c:v>60.349359999999997</c:v>
                </c:pt>
                <c:pt idx="2979">
                  <c:v>60.37144</c:v>
                </c:pt>
                <c:pt idx="2980">
                  <c:v>60.394750000000002</c:v>
                </c:pt>
                <c:pt idx="2981">
                  <c:v>60.41807</c:v>
                </c:pt>
                <c:pt idx="2982">
                  <c:v>60.441380000000002</c:v>
                </c:pt>
                <c:pt idx="2983">
                  <c:v>60.462240000000001</c:v>
                </c:pt>
                <c:pt idx="2984">
                  <c:v>60.4831</c:v>
                </c:pt>
                <c:pt idx="2985">
                  <c:v>60.503950000000003</c:v>
                </c:pt>
                <c:pt idx="2986">
                  <c:v>60.523589999999999</c:v>
                </c:pt>
                <c:pt idx="2987">
                  <c:v>60.545670000000001</c:v>
                </c:pt>
                <c:pt idx="2988">
                  <c:v>60.570210000000003</c:v>
                </c:pt>
                <c:pt idx="2989">
                  <c:v>60.593519999999998</c:v>
                </c:pt>
                <c:pt idx="2990">
                  <c:v>60.61683</c:v>
                </c:pt>
                <c:pt idx="2991">
                  <c:v>60.638919999999999</c:v>
                </c:pt>
                <c:pt idx="2992">
                  <c:v>60.659779999999998</c:v>
                </c:pt>
                <c:pt idx="2993">
                  <c:v>60.679409999999997</c:v>
                </c:pt>
                <c:pt idx="2994">
                  <c:v>60.697809999999997</c:v>
                </c:pt>
                <c:pt idx="2995">
                  <c:v>60.71622</c:v>
                </c:pt>
                <c:pt idx="2996">
                  <c:v>60.735849999999999</c:v>
                </c:pt>
                <c:pt idx="2997">
                  <c:v>60.757930000000002</c:v>
                </c:pt>
                <c:pt idx="2998">
                  <c:v>60.78125</c:v>
                </c:pt>
                <c:pt idx="2999">
                  <c:v>60.804560000000002</c:v>
                </c:pt>
                <c:pt idx="3000">
                  <c:v>60.826639999999998</c:v>
                </c:pt>
                <c:pt idx="3001">
                  <c:v>60.84628</c:v>
                </c:pt>
                <c:pt idx="3002">
                  <c:v>60.86591</c:v>
                </c:pt>
                <c:pt idx="3003">
                  <c:v>60.884309999999999</c:v>
                </c:pt>
                <c:pt idx="3004">
                  <c:v>60.905169999999998</c:v>
                </c:pt>
                <c:pt idx="3005">
                  <c:v>60.926029999999997</c:v>
                </c:pt>
                <c:pt idx="3006">
                  <c:v>60.94811</c:v>
                </c:pt>
                <c:pt idx="3007">
                  <c:v>60.968969999999999</c:v>
                </c:pt>
                <c:pt idx="3008">
                  <c:v>60.989829999999998</c:v>
                </c:pt>
                <c:pt idx="3009">
                  <c:v>61.009459999999997</c:v>
                </c:pt>
                <c:pt idx="3010">
                  <c:v>61.029089999999997</c:v>
                </c:pt>
                <c:pt idx="3011">
                  <c:v>61.04627</c:v>
                </c:pt>
                <c:pt idx="3012">
                  <c:v>61.063450000000003</c:v>
                </c:pt>
                <c:pt idx="3013">
                  <c:v>61.080629999999999</c:v>
                </c:pt>
                <c:pt idx="3014">
                  <c:v>61.101480000000002</c:v>
                </c:pt>
                <c:pt idx="3015">
                  <c:v>61.122340000000001</c:v>
                </c:pt>
                <c:pt idx="3016">
                  <c:v>61.14443</c:v>
                </c:pt>
                <c:pt idx="3017">
                  <c:v>61.166510000000002</c:v>
                </c:pt>
                <c:pt idx="3018">
                  <c:v>61.187370000000001</c:v>
                </c:pt>
                <c:pt idx="3019">
                  <c:v>61.20823</c:v>
                </c:pt>
                <c:pt idx="3020">
                  <c:v>61.22786</c:v>
                </c:pt>
                <c:pt idx="3021">
                  <c:v>61.248719999999999</c:v>
                </c:pt>
                <c:pt idx="3022">
                  <c:v>61.268349999999998</c:v>
                </c:pt>
                <c:pt idx="3023">
                  <c:v>61.289209999999997</c:v>
                </c:pt>
                <c:pt idx="3024">
                  <c:v>61.31129</c:v>
                </c:pt>
                <c:pt idx="3025">
                  <c:v>61.333379999999998</c:v>
                </c:pt>
                <c:pt idx="3026">
                  <c:v>61.35669</c:v>
                </c:pt>
                <c:pt idx="3027">
                  <c:v>61.378779999999999</c:v>
                </c:pt>
                <c:pt idx="3028">
                  <c:v>61.399639999999998</c:v>
                </c:pt>
                <c:pt idx="3029">
                  <c:v>61.419269999999997</c:v>
                </c:pt>
                <c:pt idx="3030">
                  <c:v>61.440130000000003</c:v>
                </c:pt>
                <c:pt idx="3031">
                  <c:v>61.459760000000003</c:v>
                </c:pt>
                <c:pt idx="3032">
                  <c:v>61.480620000000002</c:v>
                </c:pt>
                <c:pt idx="3033">
                  <c:v>61.500250000000001</c:v>
                </c:pt>
                <c:pt idx="3034">
                  <c:v>61.52111</c:v>
                </c:pt>
                <c:pt idx="3035">
                  <c:v>61.541960000000003</c:v>
                </c:pt>
                <c:pt idx="3036">
                  <c:v>61.564050000000002</c:v>
                </c:pt>
                <c:pt idx="3037">
                  <c:v>61.586129999999997</c:v>
                </c:pt>
                <c:pt idx="3038">
                  <c:v>61.608220000000003</c:v>
                </c:pt>
                <c:pt idx="3039">
                  <c:v>61.627850000000002</c:v>
                </c:pt>
                <c:pt idx="3040">
                  <c:v>61.647480000000002</c:v>
                </c:pt>
                <c:pt idx="3041">
                  <c:v>61.668340000000001</c:v>
                </c:pt>
                <c:pt idx="3042">
                  <c:v>61.68797</c:v>
                </c:pt>
                <c:pt idx="3043">
                  <c:v>61.708829999999999</c:v>
                </c:pt>
                <c:pt idx="3044">
                  <c:v>61.729689999999998</c:v>
                </c:pt>
                <c:pt idx="3045">
                  <c:v>61.753</c:v>
                </c:pt>
                <c:pt idx="3046">
                  <c:v>61.776310000000002</c:v>
                </c:pt>
                <c:pt idx="3047">
                  <c:v>61.799630000000001</c:v>
                </c:pt>
                <c:pt idx="3048">
                  <c:v>61.820480000000003</c:v>
                </c:pt>
                <c:pt idx="3049">
                  <c:v>61.840119999999999</c:v>
                </c:pt>
                <c:pt idx="3050">
                  <c:v>61.858519999999999</c:v>
                </c:pt>
                <c:pt idx="3051">
                  <c:v>61.876919999999998</c:v>
                </c:pt>
                <c:pt idx="3052">
                  <c:v>61.897779999999997</c:v>
                </c:pt>
                <c:pt idx="3053">
                  <c:v>61.917409999999997</c:v>
                </c:pt>
                <c:pt idx="3054">
                  <c:v>61.939500000000002</c:v>
                </c:pt>
                <c:pt idx="3055">
                  <c:v>61.961579999999998</c:v>
                </c:pt>
                <c:pt idx="3056">
                  <c:v>61.982439999999997</c:v>
                </c:pt>
                <c:pt idx="3057">
                  <c:v>62.004530000000003</c:v>
                </c:pt>
                <c:pt idx="3058">
                  <c:v>62.025390000000002</c:v>
                </c:pt>
                <c:pt idx="3059">
                  <c:v>62.046250000000001</c:v>
                </c:pt>
                <c:pt idx="3060">
                  <c:v>62.06588</c:v>
                </c:pt>
                <c:pt idx="3061">
                  <c:v>62.085509999999999</c:v>
                </c:pt>
                <c:pt idx="3062">
                  <c:v>62.106369999999998</c:v>
                </c:pt>
                <c:pt idx="3063">
                  <c:v>62.128450000000001</c:v>
                </c:pt>
                <c:pt idx="3064">
                  <c:v>62.14931</c:v>
                </c:pt>
                <c:pt idx="3065">
                  <c:v>62.168939999999999</c:v>
                </c:pt>
                <c:pt idx="3066">
                  <c:v>62.187350000000002</c:v>
                </c:pt>
                <c:pt idx="3067">
                  <c:v>62.205750000000002</c:v>
                </c:pt>
                <c:pt idx="3068">
                  <c:v>62.224150000000002</c:v>
                </c:pt>
                <c:pt idx="3069">
                  <c:v>62.242559999999997</c:v>
                </c:pt>
                <c:pt idx="3070">
                  <c:v>62.260959999999997</c:v>
                </c:pt>
                <c:pt idx="3071">
                  <c:v>62.27814</c:v>
                </c:pt>
                <c:pt idx="3072">
                  <c:v>62.29777</c:v>
                </c:pt>
                <c:pt idx="3073">
                  <c:v>62.317399999999999</c:v>
                </c:pt>
                <c:pt idx="3074">
                  <c:v>62.338259999999998</c:v>
                </c:pt>
                <c:pt idx="3075">
                  <c:v>62.359119999999997</c:v>
                </c:pt>
                <c:pt idx="3076">
                  <c:v>62.381210000000003</c:v>
                </c:pt>
                <c:pt idx="3077">
                  <c:v>62.402059999999999</c:v>
                </c:pt>
                <c:pt idx="3078">
                  <c:v>62.421700000000001</c:v>
                </c:pt>
                <c:pt idx="3079">
                  <c:v>62.443779999999997</c:v>
                </c:pt>
                <c:pt idx="3080">
                  <c:v>62.464640000000003</c:v>
                </c:pt>
                <c:pt idx="3081">
                  <c:v>62.486719999999998</c:v>
                </c:pt>
                <c:pt idx="3082">
                  <c:v>62.507579999999997</c:v>
                </c:pt>
                <c:pt idx="3083">
                  <c:v>62.528440000000003</c:v>
                </c:pt>
                <c:pt idx="3084">
                  <c:v>62.550530000000002</c:v>
                </c:pt>
                <c:pt idx="3085">
                  <c:v>62.572609999999997</c:v>
                </c:pt>
                <c:pt idx="3086">
                  <c:v>62.593470000000003</c:v>
                </c:pt>
                <c:pt idx="3087">
                  <c:v>62.611870000000003</c:v>
                </c:pt>
                <c:pt idx="3088">
                  <c:v>62.631509999999999</c:v>
                </c:pt>
                <c:pt idx="3089">
                  <c:v>62.652360000000002</c:v>
                </c:pt>
                <c:pt idx="3090">
                  <c:v>62.67445</c:v>
                </c:pt>
                <c:pt idx="3091">
                  <c:v>62.695309999999999</c:v>
                </c:pt>
                <c:pt idx="3092">
                  <c:v>62.717390000000002</c:v>
                </c:pt>
                <c:pt idx="3093">
                  <c:v>62.73948</c:v>
                </c:pt>
                <c:pt idx="3094">
                  <c:v>62.760339999999999</c:v>
                </c:pt>
                <c:pt idx="3095">
                  <c:v>62.782420000000002</c:v>
                </c:pt>
                <c:pt idx="3096">
                  <c:v>62.804510000000001</c:v>
                </c:pt>
                <c:pt idx="3097">
                  <c:v>62.82414</c:v>
                </c:pt>
                <c:pt idx="3098">
                  <c:v>62.843769999999999</c:v>
                </c:pt>
                <c:pt idx="3099">
                  <c:v>62.864629999999998</c:v>
                </c:pt>
                <c:pt idx="3100">
                  <c:v>62.884259999999998</c:v>
                </c:pt>
                <c:pt idx="3101">
                  <c:v>62.906350000000003</c:v>
                </c:pt>
                <c:pt idx="3102">
                  <c:v>62.928429999999999</c:v>
                </c:pt>
                <c:pt idx="3103">
                  <c:v>62.949289999999998</c:v>
                </c:pt>
                <c:pt idx="3104">
                  <c:v>62.970149999999997</c:v>
                </c:pt>
                <c:pt idx="3105">
                  <c:v>62.991010000000003</c:v>
                </c:pt>
                <c:pt idx="3106">
                  <c:v>63.011859999999999</c:v>
                </c:pt>
                <c:pt idx="3107">
                  <c:v>63.030270000000002</c:v>
                </c:pt>
                <c:pt idx="3108">
                  <c:v>63.049900000000001</c:v>
                </c:pt>
                <c:pt idx="3109">
                  <c:v>63.068300000000001</c:v>
                </c:pt>
                <c:pt idx="3110">
                  <c:v>63.086709999999997</c:v>
                </c:pt>
                <c:pt idx="3111">
                  <c:v>63.107570000000003</c:v>
                </c:pt>
                <c:pt idx="3112">
                  <c:v>63.128430000000002</c:v>
                </c:pt>
                <c:pt idx="3113">
                  <c:v>63.150509999999997</c:v>
                </c:pt>
                <c:pt idx="3114">
                  <c:v>63.170140000000004</c:v>
                </c:pt>
                <c:pt idx="3115">
                  <c:v>63.188549999999999</c:v>
                </c:pt>
                <c:pt idx="3116">
                  <c:v>63.208179999999999</c:v>
                </c:pt>
                <c:pt idx="3117">
                  <c:v>63.226579999999998</c:v>
                </c:pt>
                <c:pt idx="3118">
                  <c:v>63.247439999999997</c:v>
                </c:pt>
                <c:pt idx="3119">
                  <c:v>63.267069999999997</c:v>
                </c:pt>
                <c:pt idx="3120">
                  <c:v>63.287930000000003</c:v>
                </c:pt>
                <c:pt idx="3121">
                  <c:v>63.310020000000002</c:v>
                </c:pt>
                <c:pt idx="3122">
                  <c:v>63.330869999999997</c:v>
                </c:pt>
                <c:pt idx="3123">
                  <c:v>63.354190000000003</c:v>
                </c:pt>
                <c:pt idx="3124">
                  <c:v>63.375050000000002</c:v>
                </c:pt>
                <c:pt idx="3125">
                  <c:v>63.395899999999997</c:v>
                </c:pt>
                <c:pt idx="3126">
                  <c:v>63.41431</c:v>
                </c:pt>
                <c:pt idx="3127">
                  <c:v>63.43394</c:v>
                </c:pt>
                <c:pt idx="3128">
                  <c:v>63.45234</c:v>
                </c:pt>
                <c:pt idx="3129">
                  <c:v>63.470750000000002</c:v>
                </c:pt>
                <c:pt idx="3130">
                  <c:v>63.490380000000002</c:v>
                </c:pt>
                <c:pt idx="3131">
                  <c:v>63.510010000000001</c:v>
                </c:pt>
                <c:pt idx="3132">
                  <c:v>63.5321</c:v>
                </c:pt>
                <c:pt idx="3133">
                  <c:v>63.554180000000002</c:v>
                </c:pt>
                <c:pt idx="3134">
                  <c:v>63.576270000000001</c:v>
                </c:pt>
                <c:pt idx="3135">
                  <c:v>63.59713</c:v>
                </c:pt>
                <c:pt idx="3136">
                  <c:v>63.616759999999999</c:v>
                </c:pt>
                <c:pt idx="3137">
                  <c:v>63.635159999999999</c:v>
                </c:pt>
                <c:pt idx="3138">
                  <c:v>63.654789999999998</c:v>
                </c:pt>
                <c:pt idx="3139">
                  <c:v>63.674419999999998</c:v>
                </c:pt>
                <c:pt idx="3140">
                  <c:v>63.695279999999997</c:v>
                </c:pt>
                <c:pt idx="3141">
                  <c:v>63.717370000000003</c:v>
                </c:pt>
                <c:pt idx="3142">
                  <c:v>63.740679999999998</c:v>
                </c:pt>
                <c:pt idx="3143">
                  <c:v>63.762770000000003</c:v>
                </c:pt>
                <c:pt idx="3144">
                  <c:v>63.787300000000002</c:v>
                </c:pt>
                <c:pt idx="3145">
                  <c:v>63.80939</c:v>
                </c:pt>
                <c:pt idx="3146">
                  <c:v>63.831470000000003</c:v>
                </c:pt>
                <c:pt idx="3147">
                  <c:v>63.852330000000002</c:v>
                </c:pt>
                <c:pt idx="3148">
                  <c:v>63.873190000000001</c:v>
                </c:pt>
                <c:pt idx="3149">
                  <c:v>63.89405</c:v>
                </c:pt>
                <c:pt idx="3150">
                  <c:v>63.913679999999999</c:v>
                </c:pt>
                <c:pt idx="3151">
                  <c:v>63.932090000000002</c:v>
                </c:pt>
                <c:pt idx="3152">
                  <c:v>63.950490000000002</c:v>
                </c:pt>
                <c:pt idx="3153">
                  <c:v>63.970120000000001</c:v>
                </c:pt>
                <c:pt idx="3154">
                  <c:v>63.99098</c:v>
                </c:pt>
                <c:pt idx="3155">
                  <c:v>64.011840000000007</c:v>
                </c:pt>
                <c:pt idx="3156">
                  <c:v>64.031469999999999</c:v>
                </c:pt>
                <c:pt idx="3157">
                  <c:v>64.049869999999999</c:v>
                </c:pt>
                <c:pt idx="3158">
                  <c:v>64.068280000000001</c:v>
                </c:pt>
                <c:pt idx="3159">
                  <c:v>64.087909999999994</c:v>
                </c:pt>
                <c:pt idx="3160">
                  <c:v>64.10754</c:v>
                </c:pt>
                <c:pt idx="3161">
                  <c:v>64.127170000000007</c:v>
                </c:pt>
                <c:pt idx="3162">
                  <c:v>64.145579999999995</c:v>
                </c:pt>
                <c:pt idx="3163">
                  <c:v>64.163979999999995</c:v>
                </c:pt>
                <c:pt idx="3164">
                  <c:v>64.183610000000002</c:v>
                </c:pt>
                <c:pt idx="3165">
                  <c:v>64.203239999999994</c:v>
                </c:pt>
                <c:pt idx="3166">
                  <c:v>64.224100000000007</c:v>
                </c:pt>
                <c:pt idx="3167">
                  <c:v>64.244960000000006</c:v>
                </c:pt>
                <c:pt idx="3168">
                  <c:v>64.265820000000005</c:v>
                </c:pt>
                <c:pt idx="3169">
                  <c:v>64.285449999999997</c:v>
                </c:pt>
                <c:pt idx="3170">
                  <c:v>64.305080000000004</c:v>
                </c:pt>
                <c:pt idx="3171">
                  <c:v>64.324709999999996</c:v>
                </c:pt>
                <c:pt idx="3172">
                  <c:v>64.343119999999999</c:v>
                </c:pt>
                <c:pt idx="3173">
                  <c:v>64.361519999999999</c:v>
                </c:pt>
                <c:pt idx="3174">
                  <c:v>64.378699999999995</c:v>
                </c:pt>
                <c:pt idx="3175">
                  <c:v>64.398330000000001</c:v>
                </c:pt>
                <c:pt idx="3176">
                  <c:v>64.41919</c:v>
                </c:pt>
                <c:pt idx="3177">
                  <c:v>64.440049999999999</c:v>
                </c:pt>
                <c:pt idx="3178">
                  <c:v>64.460909999999998</c:v>
                </c:pt>
                <c:pt idx="3179">
                  <c:v>64.480540000000005</c:v>
                </c:pt>
                <c:pt idx="3180">
                  <c:v>64.500169999999997</c:v>
                </c:pt>
                <c:pt idx="3181">
                  <c:v>64.521029999999996</c:v>
                </c:pt>
                <c:pt idx="3182">
                  <c:v>64.543109999999999</c:v>
                </c:pt>
                <c:pt idx="3183">
                  <c:v>64.565200000000004</c:v>
                </c:pt>
                <c:pt idx="3184">
                  <c:v>64.587280000000007</c:v>
                </c:pt>
                <c:pt idx="3185">
                  <c:v>64.609369999999998</c:v>
                </c:pt>
                <c:pt idx="3186">
                  <c:v>64.631450000000001</c:v>
                </c:pt>
                <c:pt idx="3187">
                  <c:v>64.65231</c:v>
                </c:pt>
                <c:pt idx="3188">
                  <c:v>64.673169999999999</c:v>
                </c:pt>
                <c:pt idx="3189">
                  <c:v>64.692800000000005</c:v>
                </c:pt>
                <c:pt idx="3190">
                  <c:v>64.712429999999998</c:v>
                </c:pt>
                <c:pt idx="3191">
                  <c:v>64.734520000000003</c:v>
                </c:pt>
                <c:pt idx="3192">
                  <c:v>64.756600000000006</c:v>
                </c:pt>
                <c:pt idx="3193">
                  <c:v>64.778689999999997</c:v>
                </c:pt>
                <c:pt idx="3194">
                  <c:v>64.800780000000003</c:v>
                </c:pt>
                <c:pt idx="3195">
                  <c:v>64.821629999999999</c:v>
                </c:pt>
                <c:pt idx="3196">
                  <c:v>64.842489999999998</c:v>
                </c:pt>
                <c:pt idx="3197">
                  <c:v>64.863349999999997</c:v>
                </c:pt>
                <c:pt idx="3198">
                  <c:v>64.882980000000003</c:v>
                </c:pt>
                <c:pt idx="3199">
                  <c:v>64.903840000000002</c:v>
                </c:pt>
                <c:pt idx="3200">
                  <c:v>64.923469999999995</c:v>
                </c:pt>
                <c:pt idx="3201">
                  <c:v>64.943100000000001</c:v>
                </c:pt>
                <c:pt idx="3202">
                  <c:v>64.962729999999993</c:v>
                </c:pt>
                <c:pt idx="3203">
                  <c:v>64.982370000000003</c:v>
                </c:pt>
                <c:pt idx="3204">
                  <c:v>65.001999999999995</c:v>
                </c:pt>
                <c:pt idx="3205">
                  <c:v>65.020399999999995</c:v>
                </c:pt>
                <c:pt idx="3206">
                  <c:v>65.038809999999998</c:v>
                </c:pt>
                <c:pt idx="3207">
                  <c:v>65.055980000000005</c:v>
                </c:pt>
                <c:pt idx="3208">
                  <c:v>65.075609999999998</c:v>
                </c:pt>
                <c:pt idx="3209">
                  <c:v>65.09402</c:v>
                </c:pt>
                <c:pt idx="3210">
                  <c:v>65.11242</c:v>
                </c:pt>
                <c:pt idx="3211">
                  <c:v>65.132050000000007</c:v>
                </c:pt>
                <c:pt idx="3212">
                  <c:v>65.152910000000006</c:v>
                </c:pt>
                <c:pt idx="3213">
                  <c:v>65.173770000000005</c:v>
                </c:pt>
                <c:pt idx="3214">
                  <c:v>65.195859999999996</c:v>
                </c:pt>
                <c:pt idx="3215">
                  <c:v>65.215490000000003</c:v>
                </c:pt>
                <c:pt idx="3216">
                  <c:v>65.236350000000002</c:v>
                </c:pt>
                <c:pt idx="3217">
                  <c:v>65.255979999999994</c:v>
                </c:pt>
                <c:pt idx="3218">
                  <c:v>65.27561</c:v>
                </c:pt>
                <c:pt idx="3219">
                  <c:v>65.297690000000003</c:v>
                </c:pt>
                <c:pt idx="3220">
                  <c:v>65.318550000000002</c:v>
                </c:pt>
                <c:pt idx="3221">
                  <c:v>65.339410000000001</c:v>
                </c:pt>
                <c:pt idx="3222">
                  <c:v>65.359039999999993</c:v>
                </c:pt>
                <c:pt idx="3223">
                  <c:v>65.37867</c:v>
                </c:pt>
                <c:pt idx="3224">
                  <c:v>65.398309999999995</c:v>
                </c:pt>
                <c:pt idx="3225">
                  <c:v>65.416709999999995</c:v>
                </c:pt>
                <c:pt idx="3226">
                  <c:v>65.436340000000001</c:v>
                </c:pt>
                <c:pt idx="3227">
                  <c:v>65.454750000000004</c:v>
                </c:pt>
                <c:pt idx="3228">
                  <c:v>65.474379999999996</c:v>
                </c:pt>
                <c:pt idx="3229">
                  <c:v>65.495239999999995</c:v>
                </c:pt>
                <c:pt idx="3230">
                  <c:v>65.518550000000005</c:v>
                </c:pt>
                <c:pt idx="3231">
                  <c:v>65.54186</c:v>
                </c:pt>
                <c:pt idx="3232">
                  <c:v>65.563950000000006</c:v>
                </c:pt>
                <c:pt idx="3233">
                  <c:v>65.584800000000001</c:v>
                </c:pt>
                <c:pt idx="3234">
                  <c:v>65.604439999999997</c:v>
                </c:pt>
                <c:pt idx="3235">
                  <c:v>65.624070000000003</c:v>
                </c:pt>
                <c:pt idx="3236">
                  <c:v>65.642470000000003</c:v>
                </c:pt>
                <c:pt idx="3237">
                  <c:v>65.662099999999995</c:v>
                </c:pt>
                <c:pt idx="3238">
                  <c:v>65.680509999999998</c:v>
                </c:pt>
                <c:pt idx="3239">
                  <c:v>65.701369999999997</c:v>
                </c:pt>
                <c:pt idx="3240">
                  <c:v>65.72345</c:v>
                </c:pt>
                <c:pt idx="3241">
                  <c:v>65.746759999999995</c:v>
                </c:pt>
                <c:pt idx="3242">
                  <c:v>65.767619999999994</c:v>
                </c:pt>
                <c:pt idx="3243">
                  <c:v>65.786029999999997</c:v>
                </c:pt>
                <c:pt idx="3244">
                  <c:v>65.804429999999996</c:v>
                </c:pt>
                <c:pt idx="3245">
                  <c:v>65.822829999999996</c:v>
                </c:pt>
                <c:pt idx="3246">
                  <c:v>65.843689999999995</c:v>
                </c:pt>
                <c:pt idx="3247">
                  <c:v>65.864549999999994</c:v>
                </c:pt>
                <c:pt idx="3248">
                  <c:v>65.884180000000001</c:v>
                </c:pt>
                <c:pt idx="3249">
                  <c:v>65.90504</c:v>
                </c:pt>
                <c:pt idx="3250">
                  <c:v>65.925899999999999</c:v>
                </c:pt>
                <c:pt idx="3251">
                  <c:v>65.946759999999998</c:v>
                </c:pt>
                <c:pt idx="3252">
                  <c:v>65.966390000000004</c:v>
                </c:pt>
                <c:pt idx="3253">
                  <c:v>65.98357</c:v>
                </c:pt>
                <c:pt idx="3254">
                  <c:v>66.000739999999993</c:v>
                </c:pt>
                <c:pt idx="3255">
                  <c:v>66.017920000000004</c:v>
                </c:pt>
                <c:pt idx="3256">
                  <c:v>66.036330000000007</c:v>
                </c:pt>
                <c:pt idx="3257">
                  <c:v>66.055959999999999</c:v>
                </c:pt>
                <c:pt idx="3258">
                  <c:v>66.076819999999998</c:v>
                </c:pt>
                <c:pt idx="3259">
                  <c:v>66.097669999999994</c:v>
                </c:pt>
                <c:pt idx="3260">
                  <c:v>66.118530000000007</c:v>
                </c:pt>
                <c:pt idx="3261">
                  <c:v>66.139390000000006</c:v>
                </c:pt>
                <c:pt idx="3262">
                  <c:v>66.160250000000005</c:v>
                </c:pt>
                <c:pt idx="3263">
                  <c:v>66.178650000000005</c:v>
                </c:pt>
                <c:pt idx="3264">
                  <c:v>66.197059999999993</c:v>
                </c:pt>
                <c:pt idx="3265">
                  <c:v>66.215459999999993</c:v>
                </c:pt>
                <c:pt idx="3266">
                  <c:v>66.23509</c:v>
                </c:pt>
                <c:pt idx="3267">
                  <c:v>66.255949999999999</c:v>
                </c:pt>
                <c:pt idx="3268">
                  <c:v>66.278040000000004</c:v>
                </c:pt>
                <c:pt idx="3269">
                  <c:v>66.298900000000003</c:v>
                </c:pt>
                <c:pt idx="3270">
                  <c:v>66.319749999999999</c:v>
                </c:pt>
                <c:pt idx="3271">
                  <c:v>66.339389999999995</c:v>
                </c:pt>
                <c:pt idx="3272">
                  <c:v>66.359020000000001</c:v>
                </c:pt>
                <c:pt idx="3273">
                  <c:v>66.378649999999993</c:v>
                </c:pt>
                <c:pt idx="3274">
                  <c:v>66.39828</c:v>
                </c:pt>
                <c:pt idx="3275">
                  <c:v>66.417910000000006</c:v>
                </c:pt>
                <c:pt idx="3276">
                  <c:v>66.438770000000005</c:v>
                </c:pt>
                <c:pt idx="3277">
                  <c:v>66.459630000000004</c:v>
                </c:pt>
                <c:pt idx="3278">
                  <c:v>66.481710000000007</c:v>
                </c:pt>
                <c:pt idx="3279">
                  <c:v>66.505030000000005</c:v>
                </c:pt>
                <c:pt idx="3280">
                  <c:v>66.527109999999993</c:v>
                </c:pt>
                <c:pt idx="3281">
                  <c:v>66.547970000000007</c:v>
                </c:pt>
                <c:pt idx="3282">
                  <c:v>66.567599999999999</c:v>
                </c:pt>
                <c:pt idx="3283">
                  <c:v>66.587230000000005</c:v>
                </c:pt>
                <c:pt idx="3284">
                  <c:v>66.606859999999998</c:v>
                </c:pt>
                <c:pt idx="3285">
                  <c:v>66.626490000000004</c:v>
                </c:pt>
                <c:pt idx="3286">
                  <c:v>66.648579999999995</c:v>
                </c:pt>
                <c:pt idx="3287">
                  <c:v>66.669439999999994</c:v>
                </c:pt>
                <c:pt idx="3288">
                  <c:v>66.691519999999997</c:v>
                </c:pt>
                <c:pt idx="3289">
                  <c:v>66.712379999999996</c:v>
                </c:pt>
                <c:pt idx="3290">
                  <c:v>66.732010000000002</c:v>
                </c:pt>
                <c:pt idx="3291">
                  <c:v>66.749189999999999</c:v>
                </c:pt>
                <c:pt idx="3292">
                  <c:v>66.766369999999995</c:v>
                </c:pt>
                <c:pt idx="3293">
                  <c:v>66.784769999999995</c:v>
                </c:pt>
                <c:pt idx="3294">
                  <c:v>66.805629999999994</c:v>
                </c:pt>
                <c:pt idx="3295">
                  <c:v>66.826490000000007</c:v>
                </c:pt>
                <c:pt idx="3296">
                  <c:v>66.847350000000006</c:v>
                </c:pt>
                <c:pt idx="3297">
                  <c:v>66.866979999999998</c:v>
                </c:pt>
                <c:pt idx="3298">
                  <c:v>66.885379999999998</c:v>
                </c:pt>
                <c:pt idx="3299">
                  <c:v>66.903790000000001</c:v>
                </c:pt>
                <c:pt idx="3300">
                  <c:v>66.922190000000001</c:v>
                </c:pt>
                <c:pt idx="3301">
                  <c:v>66.941820000000007</c:v>
                </c:pt>
                <c:pt idx="3302">
                  <c:v>66.961460000000002</c:v>
                </c:pt>
                <c:pt idx="3303">
                  <c:v>66.982309999999998</c:v>
                </c:pt>
                <c:pt idx="3304">
                  <c:v>67.004400000000004</c:v>
                </c:pt>
                <c:pt idx="3305">
                  <c:v>67.026480000000006</c:v>
                </c:pt>
                <c:pt idx="3306">
                  <c:v>67.048569999999998</c:v>
                </c:pt>
                <c:pt idx="3307">
                  <c:v>67.068200000000004</c:v>
                </c:pt>
                <c:pt idx="3308">
                  <c:v>67.085380000000001</c:v>
                </c:pt>
                <c:pt idx="3309">
                  <c:v>67.100099999999998</c:v>
                </c:pt>
                <c:pt idx="3310">
                  <c:v>67.117279999999994</c:v>
                </c:pt>
                <c:pt idx="3311">
                  <c:v>67.135679999999994</c:v>
                </c:pt>
                <c:pt idx="3312">
                  <c:v>67.155320000000003</c:v>
                </c:pt>
                <c:pt idx="3313">
                  <c:v>67.176169999999999</c:v>
                </c:pt>
                <c:pt idx="3314">
                  <c:v>67.198260000000005</c:v>
                </c:pt>
                <c:pt idx="3315">
                  <c:v>67.22157</c:v>
                </c:pt>
                <c:pt idx="3316">
                  <c:v>67.242429999999999</c:v>
                </c:pt>
                <c:pt idx="3317">
                  <c:v>67.263289999999998</c:v>
                </c:pt>
                <c:pt idx="3318">
                  <c:v>67.281689999999998</c:v>
                </c:pt>
                <c:pt idx="3319">
                  <c:v>67.298869999999994</c:v>
                </c:pt>
                <c:pt idx="3320">
                  <c:v>67.317269999999994</c:v>
                </c:pt>
                <c:pt idx="3321">
                  <c:v>67.336910000000003</c:v>
                </c:pt>
                <c:pt idx="3322">
                  <c:v>67.358990000000006</c:v>
                </c:pt>
                <c:pt idx="3323">
                  <c:v>67.381079999999997</c:v>
                </c:pt>
                <c:pt idx="3324">
                  <c:v>67.40316</c:v>
                </c:pt>
                <c:pt idx="3325">
                  <c:v>67.424019999999999</c:v>
                </c:pt>
                <c:pt idx="3326">
                  <c:v>67.444879999999998</c:v>
                </c:pt>
                <c:pt idx="3327">
                  <c:v>67.465739999999997</c:v>
                </c:pt>
                <c:pt idx="3328">
                  <c:v>67.485370000000003</c:v>
                </c:pt>
                <c:pt idx="3329">
                  <c:v>67.504999999999995</c:v>
                </c:pt>
                <c:pt idx="3330">
                  <c:v>67.524630000000002</c:v>
                </c:pt>
                <c:pt idx="3331">
                  <c:v>67.545490000000001</c:v>
                </c:pt>
                <c:pt idx="3332">
                  <c:v>67.567570000000003</c:v>
                </c:pt>
                <c:pt idx="3333">
                  <c:v>67.588430000000002</c:v>
                </c:pt>
                <c:pt idx="3334">
                  <c:v>67.606840000000005</c:v>
                </c:pt>
                <c:pt idx="3335">
                  <c:v>67.625240000000005</c:v>
                </c:pt>
                <c:pt idx="3336">
                  <c:v>67.643649999999994</c:v>
                </c:pt>
                <c:pt idx="3337">
                  <c:v>67.660820000000001</c:v>
                </c:pt>
                <c:pt idx="3338">
                  <c:v>67.677999999999997</c:v>
                </c:pt>
                <c:pt idx="3339">
                  <c:v>67.697630000000004</c:v>
                </c:pt>
                <c:pt idx="3340">
                  <c:v>67.717259999999996</c:v>
                </c:pt>
                <c:pt idx="3341">
                  <c:v>67.739350000000002</c:v>
                </c:pt>
                <c:pt idx="3342">
                  <c:v>67.762659999999997</c:v>
                </c:pt>
                <c:pt idx="3343">
                  <c:v>67.784750000000003</c:v>
                </c:pt>
                <c:pt idx="3344">
                  <c:v>67.805610000000001</c:v>
                </c:pt>
                <c:pt idx="3345">
                  <c:v>67.825239999999994</c:v>
                </c:pt>
                <c:pt idx="3346">
                  <c:v>67.843639999999994</c:v>
                </c:pt>
                <c:pt idx="3347">
                  <c:v>67.862049999999996</c:v>
                </c:pt>
                <c:pt idx="3348">
                  <c:v>67.880449999999996</c:v>
                </c:pt>
                <c:pt idx="3349">
                  <c:v>67.898849999999996</c:v>
                </c:pt>
                <c:pt idx="3350">
                  <c:v>67.917259999999999</c:v>
                </c:pt>
                <c:pt idx="3351">
                  <c:v>67.934439999999995</c:v>
                </c:pt>
                <c:pt idx="3352">
                  <c:v>67.954070000000002</c:v>
                </c:pt>
                <c:pt idx="3353">
                  <c:v>67.972470000000001</c:v>
                </c:pt>
                <c:pt idx="3354">
                  <c:v>67.990880000000004</c:v>
                </c:pt>
                <c:pt idx="3355">
                  <c:v>68.012960000000007</c:v>
                </c:pt>
                <c:pt idx="3356">
                  <c:v>68.031369999999995</c:v>
                </c:pt>
                <c:pt idx="3357">
                  <c:v>68.049769999999995</c:v>
                </c:pt>
                <c:pt idx="3358">
                  <c:v>68.05959</c:v>
                </c:pt>
                <c:pt idx="3359">
                  <c:v>68.071860000000001</c:v>
                </c:pt>
                <c:pt idx="3360">
                  <c:v>68.057130000000001</c:v>
                </c:pt>
                <c:pt idx="3361">
                  <c:v>68.012960000000007</c:v>
                </c:pt>
                <c:pt idx="3362">
                  <c:v>68.019099999999995</c:v>
                </c:pt>
                <c:pt idx="3363">
                  <c:v>67.956519999999998</c:v>
                </c:pt>
                <c:pt idx="3364">
                  <c:v>67.966340000000002</c:v>
                </c:pt>
                <c:pt idx="3365">
                  <c:v>67.999470000000002</c:v>
                </c:pt>
                <c:pt idx="3366">
                  <c:v>68.019099999999995</c:v>
                </c:pt>
                <c:pt idx="3367">
                  <c:v>68.046090000000007</c:v>
                </c:pt>
                <c:pt idx="3368">
                  <c:v>68.086579999999998</c:v>
                </c:pt>
                <c:pt idx="3369">
                  <c:v>68.123390000000001</c:v>
                </c:pt>
                <c:pt idx="3370">
                  <c:v>68.158969999999997</c:v>
                </c:pt>
                <c:pt idx="3371">
                  <c:v>68.190870000000004</c:v>
                </c:pt>
                <c:pt idx="3372">
                  <c:v>68.219089999999994</c:v>
                </c:pt>
                <c:pt idx="3373">
                  <c:v>68.243629999999996</c:v>
                </c:pt>
                <c:pt idx="3374">
                  <c:v>68.266940000000005</c:v>
                </c:pt>
                <c:pt idx="3375">
                  <c:v>68.289029999999997</c:v>
                </c:pt>
                <c:pt idx="3376">
                  <c:v>68.312340000000006</c:v>
                </c:pt>
                <c:pt idx="3377">
                  <c:v>68.335650000000001</c:v>
                </c:pt>
                <c:pt idx="3378">
                  <c:v>68.358969999999999</c:v>
                </c:pt>
                <c:pt idx="3379">
                  <c:v>68.382279999999994</c:v>
                </c:pt>
                <c:pt idx="3380">
                  <c:v>68.405590000000004</c:v>
                </c:pt>
                <c:pt idx="3381">
                  <c:v>68.427670000000006</c:v>
                </c:pt>
                <c:pt idx="3382">
                  <c:v>68.447310000000002</c:v>
                </c:pt>
                <c:pt idx="3383">
                  <c:v>68.465710000000001</c:v>
                </c:pt>
                <c:pt idx="3384">
                  <c:v>68.485339999999994</c:v>
                </c:pt>
                <c:pt idx="3385">
                  <c:v>68.50497</c:v>
                </c:pt>
                <c:pt idx="3386">
                  <c:v>68.523380000000003</c:v>
                </c:pt>
                <c:pt idx="3387">
                  <c:v>68.544240000000002</c:v>
                </c:pt>
                <c:pt idx="3388">
                  <c:v>68.562640000000002</c:v>
                </c:pt>
                <c:pt idx="3389">
                  <c:v>68.583500000000001</c:v>
                </c:pt>
                <c:pt idx="3390">
                  <c:v>68.60436</c:v>
                </c:pt>
                <c:pt idx="3391">
                  <c:v>68.626440000000002</c:v>
                </c:pt>
                <c:pt idx="3392">
                  <c:v>68.646069999999995</c:v>
                </c:pt>
                <c:pt idx="3393">
                  <c:v>68.664479999999998</c:v>
                </c:pt>
                <c:pt idx="3394">
                  <c:v>68.682879999999997</c:v>
                </c:pt>
                <c:pt idx="3395">
                  <c:v>68.70129</c:v>
                </c:pt>
                <c:pt idx="3396">
                  <c:v>68.720920000000007</c:v>
                </c:pt>
                <c:pt idx="3397">
                  <c:v>68.740549999999999</c:v>
                </c:pt>
                <c:pt idx="3398">
                  <c:v>68.760180000000005</c:v>
                </c:pt>
                <c:pt idx="3399">
                  <c:v>68.779809999999998</c:v>
                </c:pt>
                <c:pt idx="3400">
                  <c:v>68.798220000000001</c:v>
                </c:pt>
                <c:pt idx="3401">
                  <c:v>68.817850000000007</c:v>
                </c:pt>
                <c:pt idx="3402">
                  <c:v>68.836250000000007</c:v>
                </c:pt>
                <c:pt idx="3403">
                  <c:v>68.855879999999999</c:v>
                </c:pt>
                <c:pt idx="3404">
                  <c:v>68.874290000000002</c:v>
                </c:pt>
                <c:pt idx="3405">
                  <c:v>68.892690000000002</c:v>
                </c:pt>
                <c:pt idx="3406">
                  <c:v>68.912319999999994</c:v>
                </c:pt>
                <c:pt idx="3407">
                  <c:v>68.933179999999993</c:v>
                </c:pt>
                <c:pt idx="3408">
                  <c:v>68.955269999999999</c:v>
                </c:pt>
                <c:pt idx="3409">
                  <c:v>68.976129999999998</c:v>
                </c:pt>
                <c:pt idx="3410">
                  <c:v>68.995760000000004</c:v>
                </c:pt>
                <c:pt idx="3411">
                  <c:v>69.014160000000004</c:v>
                </c:pt>
                <c:pt idx="3412">
                  <c:v>69.032570000000007</c:v>
                </c:pt>
                <c:pt idx="3413">
                  <c:v>69.050970000000007</c:v>
                </c:pt>
                <c:pt idx="3414">
                  <c:v>69.069379999999995</c:v>
                </c:pt>
                <c:pt idx="3415">
                  <c:v>69.086550000000003</c:v>
                </c:pt>
                <c:pt idx="3416">
                  <c:v>69.106179999999995</c:v>
                </c:pt>
                <c:pt idx="3417">
                  <c:v>69.127039999999994</c:v>
                </c:pt>
                <c:pt idx="3418">
                  <c:v>69.151579999999996</c:v>
                </c:pt>
                <c:pt idx="3419">
                  <c:v>69.176119999999997</c:v>
                </c:pt>
                <c:pt idx="3420">
                  <c:v>69.198210000000003</c:v>
                </c:pt>
                <c:pt idx="3421">
                  <c:v>69.217839999999995</c:v>
                </c:pt>
                <c:pt idx="3422">
                  <c:v>69.236239999999995</c:v>
                </c:pt>
                <c:pt idx="3423">
                  <c:v>69.253420000000006</c:v>
                </c:pt>
                <c:pt idx="3424">
                  <c:v>69.273049999999998</c:v>
                </c:pt>
                <c:pt idx="3425">
                  <c:v>69.292680000000004</c:v>
                </c:pt>
                <c:pt idx="3426">
                  <c:v>69.313540000000003</c:v>
                </c:pt>
                <c:pt idx="3427">
                  <c:v>69.334400000000002</c:v>
                </c:pt>
                <c:pt idx="3428">
                  <c:v>69.356489999999994</c:v>
                </c:pt>
                <c:pt idx="3429">
                  <c:v>69.378569999999996</c:v>
                </c:pt>
                <c:pt idx="3430">
                  <c:v>69.398200000000003</c:v>
                </c:pt>
                <c:pt idx="3431">
                  <c:v>69.416610000000006</c:v>
                </c:pt>
                <c:pt idx="3432">
                  <c:v>69.436239999999998</c:v>
                </c:pt>
                <c:pt idx="3433">
                  <c:v>69.454639999999998</c:v>
                </c:pt>
                <c:pt idx="3434">
                  <c:v>69.473050000000001</c:v>
                </c:pt>
                <c:pt idx="3435">
                  <c:v>69.492679999999993</c:v>
                </c:pt>
                <c:pt idx="3436">
                  <c:v>69.512309999999999</c:v>
                </c:pt>
                <c:pt idx="3437">
                  <c:v>69.533169999999998</c:v>
                </c:pt>
                <c:pt idx="3438">
                  <c:v>69.552800000000005</c:v>
                </c:pt>
                <c:pt idx="3439">
                  <c:v>69.574879999999993</c:v>
                </c:pt>
                <c:pt idx="3440">
                  <c:v>69.594520000000003</c:v>
                </c:pt>
                <c:pt idx="3441">
                  <c:v>69.612920000000003</c:v>
                </c:pt>
                <c:pt idx="3442">
                  <c:v>69.630099999999999</c:v>
                </c:pt>
                <c:pt idx="3443">
                  <c:v>69.646050000000002</c:v>
                </c:pt>
                <c:pt idx="3444">
                  <c:v>69.663229999999999</c:v>
                </c:pt>
                <c:pt idx="3445">
                  <c:v>69.681629999999998</c:v>
                </c:pt>
                <c:pt idx="3446">
                  <c:v>69.701260000000005</c:v>
                </c:pt>
                <c:pt idx="3447">
                  <c:v>69.720889999999997</c:v>
                </c:pt>
                <c:pt idx="3448">
                  <c:v>69.741749999999996</c:v>
                </c:pt>
                <c:pt idx="3449">
                  <c:v>69.761380000000003</c:v>
                </c:pt>
                <c:pt idx="3450">
                  <c:v>69.778559999999999</c:v>
                </c:pt>
                <c:pt idx="3451">
                  <c:v>69.794510000000002</c:v>
                </c:pt>
                <c:pt idx="3452">
                  <c:v>69.810460000000006</c:v>
                </c:pt>
                <c:pt idx="3453">
                  <c:v>69.827640000000002</c:v>
                </c:pt>
                <c:pt idx="3454">
                  <c:v>69.846040000000002</c:v>
                </c:pt>
                <c:pt idx="3455">
                  <c:v>69.866900000000001</c:v>
                </c:pt>
                <c:pt idx="3456">
                  <c:v>69.888990000000007</c:v>
                </c:pt>
                <c:pt idx="3457">
                  <c:v>69.911069999999995</c:v>
                </c:pt>
                <c:pt idx="3458">
                  <c:v>69.929479999999998</c:v>
                </c:pt>
                <c:pt idx="3459">
                  <c:v>69.947879999999998</c:v>
                </c:pt>
                <c:pt idx="3460">
                  <c:v>69.963830000000002</c:v>
                </c:pt>
                <c:pt idx="3461">
                  <c:v>69.981009999999998</c:v>
                </c:pt>
                <c:pt idx="3462">
                  <c:v>70.000640000000004</c:v>
                </c:pt>
                <c:pt idx="3463">
                  <c:v>70.020269999999996</c:v>
                </c:pt>
                <c:pt idx="3464">
                  <c:v>70.041129999999995</c:v>
                </c:pt>
                <c:pt idx="3465">
                  <c:v>70.064440000000005</c:v>
                </c:pt>
                <c:pt idx="3466">
                  <c:v>70.086529999999996</c:v>
                </c:pt>
                <c:pt idx="3467">
                  <c:v>70.108609999999999</c:v>
                </c:pt>
                <c:pt idx="3468">
                  <c:v>70.128240000000005</c:v>
                </c:pt>
                <c:pt idx="3469">
                  <c:v>70.146649999999994</c:v>
                </c:pt>
                <c:pt idx="3470">
                  <c:v>70.165049999999994</c:v>
                </c:pt>
                <c:pt idx="3471">
                  <c:v>70.183459999999997</c:v>
                </c:pt>
                <c:pt idx="3472">
                  <c:v>70.204319999999996</c:v>
                </c:pt>
                <c:pt idx="3473">
                  <c:v>70.225170000000006</c:v>
                </c:pt>
                <c:pt idx="3474">
                  <c:v>70.246030000000005</c:v>
                </c:pt>
                <c:pt idx="3475">
                  <c:v>70.266890000000004</c:v>
                </c:pt>
                <c:pt idx="3476">
                  <c:v>70.286519999999996</c:v>
                </c:pt>
                <c:pt idx="3477">
                  <c:v>70.304929999999999</c:v>
                </c:pt>
                <c:pt idx="3478">
                  <c:v>70.322100000000006</c:v>
                </c:pt>
                <c:pt idx="3479">
                  <c:v>70.338049999999996</c:v>
                </c:pt>
                <c:pt idx="3480">
                  <c:v>70.355230000000006</c:v>
                </c:pt>
                <c:pt idx="3481">
                  <c:v>70.373639999999995</c:v>
                </c:pt>
                <c:pt idx="3482">
                  <c:v>70.395719999999997</c:v>
                </c:pt>
                <c:pt idx="3483">
                  <c:v>70.419030000000006</c:v>
                </c:pt>
                <c:pt idx="3484">
                  <c:v>70.442350000000005</c:v>
                </c:pt>
                <c:pt idx="3485">
                  <c:v>70.463200000000001</c:v>
                </c:pt>
                <c:pt idx="3486">
                  <c:v>70.481610000000003</c:v>
                </c:pt>
                <c:pt idx="3487">
                  <c:v>70.49879</c:v>
                </c:pt>
                <c:pt idx="3488">
                  <c:v>70.514740000000003</c:v>
                </c:pt>
                <c:pt idx="3489">
                  <c:v>70.531909999999996</c:v>
                </c:pt>
                <c:pt idx="3490">
                  <c:v>70.549090000000007</c:v>
                </c:pt>
                <c:pt idx="3491">
                  <c:v>70.568719999999999</c:v>
                </c:pt>
                <c:pt idx="3492">
                  <c:v>70.589579999999998</c:v>
                </c:pt>
                <c:pt idx="3493">
                  <c:v>70.610439999999997</c:v>
                </c:pt>
                <c:pt idx="3494">
                  <c:v>70.631299999999996</c:v>
                </c:pt>
                <c:pt idx="3495">
                  <c:v>70.649699999999996</c:v>
                </c:pt>
                <c:pt idx="3496">
                  <c:v>70.666880000000006</c:v>
                </c:pt>
                <c:pt idx="3497">
                  <c:v>70.682829999999996</c:v>
                </c:pt>
                <c:pt idx="3498">
                  <c:v>70.698779999999999</c:v>
                </c:pt>
                <c:pt idx="3499">
                  <c:v>70.715959999999995</c:v>
                </c:pt>
                <c:pt idx="3500">
                  <c:v>70.733140000000006</c:v>
                </c:pt>
                <c:pt idx="3501">
                  <c:v>70.751540000000006</c:v>
                </c:pt>
                <c:pt idx="3502">
                  <c:v>70.769949999999994</c:v>
                </c:pt>
                <c:pt idx="3503">
                  <c:v>70.789580000000001</c:v>
                </c:pt>
                <c:pt idx="3504">
                  <c:v>70.807980000000001</c:v>
                </c:pt>
                <c:pt idx="3505">
                  <c:v>70.826390000000004</c:v>
                </c:pt>
                <c:pt idx="3506">
                  <c:v>70.843559999999997</c:v>
                </c:pt>
                <c:pt idx="3507">
                  <c:v>70.861969999999999</c:v>
                </c:pt>
                <c:pt idx="3508">
                  <c:v>70.881600000000006</c:v>
                </c:pt>
                <c:pt idx="3509">
                  <c:v>70.904910000000001</c:v>
                </c:pt>
                <c:pt idx="3510">
                  <c:v>70.929450000000003</c:v>
                </c:pt>
                <c:pt idx="3511">
                  <c:v>70.952759999999998</c:v>
                </c:pt>
                <c:pt idx="3512">
                  <c:v>70.973619999999997</c:v>
                </c:pt>
                <c:pt idx="3513">
                  <c:v>70.99203</c:v>
                </c:pt>
                <c:pt idx="3514">
                  <c:v>71.010429999999999</c:v>
                </c:pt>
                <c:pt idx="3515">
                  <c:v>71.027609999999996</c:v>
                </c:pt>
                <c:pt idx="3516">
                  <c:v>71.044790000000006</c:v>
                </c:pt>
                <c:pt idx="3517">
                  <c:v>71.063190000000006</c:v>
                </c:pt>
                <c:pt idx="3518">
                  <c:v>71.082819999999998</c:v>
                </c:pt>
                <c:pt idx="3519">
                  <c:v>71.102450000000005</c:v>
                </c:pt>
                <c:pt idx="3520">
                  <c:v>71.12576</c:v>
                </c:pt>
                <c:pt idx="3521">
                  <c:v>71.149079999999998</c:v>
                </c:pt>
                <c:pt idx="3522">
                  <c:v>71.172389999999993</c:v>
                </c:pt>
                <c:pt idx="3523">
                  <c:v>71.192019999999999</c:v>
                </c:pt>
                <c:pt idx="3524">
                  <c:v>71.209199999999996</c:v>
                </c:pt>
                <c:pt idx="3525">
                  <c:v>71.225149999999999</c:v>
                </c:pt>
                <c:pt idx="3526">
                  <c:v>71.242329999999995</c:v>
                </c:pt>
                <c:pt idx="3527">
                  <c:v>71.259500000000003</c:v>
                </c:pt>
                <c:pt idx="3528">
                  <c:v>71.277910000000006</c:v>
                </c:pt>
                <c:pt idx="3529">
                  <c:v>71.298770000000005</c:v>
                </c:pt>
                <c:pt idx="3530">
                  <c:v>71.320849999999993</c:v>
                </c:pt>
                <c:pt idx="3531">
                  <c:v>71.342939999999999</c:v>
                </c:pt>
                <c:pt idx="3532">
                  <c:v>71.361339999999998</c:v>
                </c:pt>
                <c:pt idx="3533">
                  <c:v>71.378519999999995</c:v>
                </c:pt>
                <c:pt idx="3534">
                  <c:v>71.395700000000005</c:v>
                </c:pt>
                <c:pt idx="3535">
                  <c:v>71.412869999999998</c:v>
                </c:pt>
                <c:pt idx="3536">
                  <c:v>71.432509999999994</c:v>
                </c:pt>
                <c:pt idx="3537">
                  <c:v>71.45214</c:v>
                </c:pt>
                <c:pt idx="3538">
                  <c:v>71.471770000000006</c:v>
                </c:pt>
                <c:pt idx="3539">
                  <c:v>71.491399999999999</c:v>
                </c:pt>
                <c:pt idx="3540">
                  <c:v>71.512259999999998</c:v>
                </c:pt>
                <c:pt idx="3541">
                  <c:v>71.530659999999997</c:v>
                </c:pt>
                <c:pt idx="3542">
                  <c:v>71.547839999999994</c:v>
                </c:pt>
                <c:pt idx="3543">
                  <c:v>71.563789999999997</c:v>
                </c:pt>
                <c:pt idx="3544">
                  <c:v>71.579740000000001</c:v>
                </c:pt>
                <c:pt idx="3545">
                  <c:v>71.598140000000001</c:v>
                </c:pt>
                <c:pt idx="3546">
                  <c:v>71.616550000000004</c:v>
                </c:pt>
                <c:pt idx="3547">
                  <c:v>71.636179999999996</c:v>
                </c:pt>
                <c:pt idx="3548">
                  <c:v>71.658270000000002</c:v>
                </c:pt>
                <c:pt idx="3549">
                  <c:v>71.677899999999994</c:v>
                </c:pt>
                <c:pt idx="3550">
                  <c:v>71.696299999999994</c:v>
                </c:pt>
                <c:pt idx="3551">
                  <c:v>71.713480000000004</c:v>
                </c:pt>
                <c:pt idx="3552">
                  <c:v>71.73066</c:v>
                </c:pt>
                <c:pt idx="3553">
                  <c:v>71.74906</c:v>
                </c:pt>
                <c:pt idx="3554">
                  <c:v>71.768690000000007</c:v>
                </c:pt>
                <c:pt idx="3555">
                  <c:v>71.787099999999995</c:v>
                </c:pt>
                <c:pt idx="3556">
                  <c:v>71.806730000000002</c:v>
                </c:pt>
                <c:pt idx="3557">
                  <c:v>71.827590000000001</c:v>
                </c:pt>
                <c:pt idx="3558">
                  <c:v>71.84845</c:v>
                </c:pt>
                <c:pt idx="3559">
                  <c:v>71.869299999999996</c:v>
                </c:pt>
                <c:pt idx="3560">
                  <c:v>71.887709999999998</c:v>
                </c:pt>
                <c:pt idx="3561">
                  <c:v>71.903660000000002</c:v>
                </c:pt>
                <c:pt idx="3562">
                  <c:v>71.919610000000006</c:v>
                </c:pt>
                <c:pt idx="3563">
                  <c:v>71.935559999999995</c:v>
                </c:pt>
                <c:pt idx="3564">
                  <c:v>71.953959999999995</c:v>
                </c:pt>
                <c:pt idx="3565">
                  <c:v>71.972369999999998</c:v>
                </c:pt>
                <c:pt idx="3566">
                  <c:v>71.993229999999997</c:v>
                </c:pt>
                <c:pt idx="3567">
                  <c:v>72.015309999999999</c:v>
                </c:pt>
                <c:pt idx="3568">
                  <c:v>72.038619999999995</c:v>
                </c:pt>
                <c:pt idx="3569">
                  <c:v>72.06071</c:v>
                </c:pt>
                <c:pt idx="3570">
                  <c:v>72.080340000000007</c:v>
                </c:pt>
                <c:pt idx="3571">
                  <c:v>72.098749999999995</c:v>
                </c:pt>
                <c:pt idx="3572">
                  <c:v>72.117149999999995</c:v>
                </c:pt>
                <c:pt idx="3573">
                  <c:v>72.135549999999995</c:v>
                </c:pt>
                <c:pt idx="3574">
                  <c:v>72.156409999999994</c:v>
                </c:pt>
                <c:pt idx="3575">
                  <c:v>72.1785</c:v>
                </c:pt>
                <c:pt idx="3576">
                  <c:v>72.201809999999995</c:v>
                </c:pt>
                <c:pt idx="3577">
                  <c:v>72.2239</c:v>
                </c:pt>
                <c:pt idx="3578">
                  <c:v>72.244749999999996</c:v>
                </c:pt>
                <c:pt idx="3579">
                  <c:v>72.264390000000006</c:v>
                </c:pt>
                <c:pt idx="3580">
                  <c:v>72.281559999999999</c:v>
                </c:pt>
                <c:pt idx="3581">
                  <c:v>72.297510000000003</c:v>
                </c:pt>
                <c:pt idx="3582">
                  <c:v>72.312240000000003</c:v>
                </c:pt>
                <c:pt idx="3583">
                  <c:v>72.329409999999996</c:v>
                </c:pt>
                <c:pt idx="3584">
                  <c:v>72.349050000000005</c:v>
                </c:pt>
                <c:pt idx="3585">
                  <c:v>72.371129999999994</c:v>
                </c:pt>
                <c:pt idx="3586">
                  <c:v>72.394440000000003</c:v>
                </c:pt>
                <c:pt idx="3587">
                  <c:v>72.415300000000002</c:v>
                </c:pt>
                <c:pt idx="3588">
                  <c:v>72.434929999999994</c:v>
                </c:pt>
                <c:pt idx="3589">
                  <c:v>72.450879999999998</c:v>
                </c:pt>
                <c:pt idx="3590">
                  <c:v>72.466830000000002</c:v>
                </c:pt>
                <c:pt idx="3591">
                  <c:v>72.482780000000005</c:v>
                </c:pt>
                <c:pt idx="3592">
                  <c:v>72.501189999999994</c:v>
                </c:pt>
                <c:pt idx="3593">
                  <c:v>72.519589999999994</c:v>
                </c:pt>
                <c:pt idx="3594">
                  <c:v>72.540450000000007</c:v>
                </c:pt>
                <c:pt idx="3595">
                  <c:v>72.562539999999998</c:v>
                </c:pt>
                <c:pt idx="3596">
                  <c:v>72.583399999999997</c:v>
                </c:pt>
                <c:pt idx="3597">
                  <c:v>72.603030000000004</c:v>
                </c:pt>
                <c:pt idx="3598">
                  <c:v>72.618979999999993</c:v>
                </c:pt>
                <c:pt idx="3599">
                  <c:v>72.633700000000005</c:v>
                </c:pt>
                <c:pt idx="3600">
                  <c:v>72.649649999999994</c:v>
                </c:pt>
                <c:pt idx="3601">
                  <c:v>72.666830000000004</c:v>
                </c:pt>
                <c:pt idx="3602">
                  <c:v>72.686459999999997</c:v>
                </c:pt>
                <c:pt idx="3603">
                  <c:v>72.707319999999996</c:v>
                </c:pt>
                <c:pt idx="3604">
                  <c:v>72.728179999999995</c:v>
                </c:pt>
                <c:pt idx="3605">
                  <c:v>72.747810000000001</c:v>
                </c:pt>
                <c:pt idx="3606">
                  <c:v>72.767439999999993</c:v>
                </c:pt>
                <c:pt idx="3607">
                  <c:v>72.784620000000004</c:v>
                </c:pt>
                <c:pt idx="3608">
                  <c:v>72.800569999999993</c:v>
                </c:pt>
                <c:pt idx="3609">
                  <c:v>72.816519999999997</c:v>
                </c:pt>
                <c:pt idx="3610">
                  <c:v>72.833699999999993</c:v>
                </c:pt>
                <c:pt idx="3611">
                  <c:v>72.854550000000003</c:v>
                </c:pt>
                <c:pt idx="3612">
                  <c:v>72.876639999999995</c:v>
                </c:pt>
                <c:pt idx="3613">
                  <c:v>72.899950000000004</c:v>
                </c:pt>
                <c:pt idx="3614">
                  <c:v>72.923259999999999</c:v>
                </c:pt>
                <c:pt idx="3615">
                  <c:v>72.942899999999995</c:v>
                </c:pt>
                <c:pt idx="3616">
                  <c:v>72.961299999999994</c:v>
                </c:pt>
                <c:pt idx="3617">
                  <c:v>72.977249999999998</c:v>
                </c:pt>
                <c:pt idx="3618">
                  <c:v>72.994429999999994</c:v>
                </c:pt>
                <c:pt idx="3619">
                  <c:v>73.012829999999994</c:v>
                </c:pt>
                <c:pt idx="3620">
                  <c:v>73.03246</c:v>
                </c:pt>
                <c:pt idx="3621">
                  <c:v>73.053319999999999</c:v>
                </c:pt>
                <c:pt idx="3622">
                  <c:v>73.076629999999994</c:v>
                </c:pt>
                <c:pt idx="3623">
                  <c:v>73.099950000000007</c:v>
                </c:pt>
                <c:pt idx="3624">
                  <c:v>73.120800000000003</c:v>
                </c:pt>
                <c:pt idx="3625">
                  <c:v>73.140439999999998</c:v>
                </c:pt>
                <c:pt idx="3626">
                  <c:v>73.157610000000005</c:v>
                </c:pt>
                <c:pt idx="3627">
                  <c:v>73.176019999999994</c:v>
                </c:pt>
                <c:pt idx="3628">
                  <c:v>73.193200000000004</c:v>
                </c:pt>
                <c:pt idx="3629">
                  <c:v>73.210369999999998</c:v>
                </c:pt>
                <c:pt idx="3630">
                  <c:v>73.23</c:v>
                </c:pt>
                <c:pt idx="3631">
                  <c:v>73.249639999999999</c:v>
                </c:pt>
                <c:pt idx="3632">
                  <c:v>73.270489999999995</c:v>
                </c:pt>
                <c:pt idx="3633">
                  <c:v>73.293809999999993</c:v>
                </c:pt>
                <c:pt idx="3634">
                  <c:v>73.315889999999996</c:v>
                </c:pt>
                <c:pt idx="3635">
                  <c:v>73.334299999999999</c:v>
                </c:pt>
                <c:pt idx="3636">
                  <c:v>73.351470000000006</c:v>
                </c:pt>
                <c:pt idx="3637">
                  <c:v>73.367419999999996</c:v>
                </c:pt>
                <c:pt idx="3638">
                  <c:v>73.385829999999999</c:v>
                </c:pt>
                <c:pt idx="3639">
                  <c:v>73.405460000000005</c:v>
                </c:pt>
                <c:pt idx="3640">
                  <c:v>73.425089999999997</c:v>
                </c:pt>
                <c:pt idx="3641">
                  <c:v>73.445949999999996</c:v>
                </c:pt>
                <c:pt idx="3642">
                  <c:v>73.465580000000003</c:v>
                </c:pt>
                <c:pt idx="3643">
                  <c:v>73.483990000000006</c:v>
                </c:pt>
                <c:pt idx="3644">
                  <c:v>73.501159999999999</c:v>
                </c:pt>
                <c:pt idx="3645">
                  <c:v>73.515889999999999</c:v>
                </c:pt>
                <c:pt idx="3646">
                  <c:v>73.529380000000003</c:v>
                </c:pt>
                <c:pt idx="3647">
                  <c:v>73.545330000000007</c:v>
                </c:pt>
                <c:pt idx="3648">
                  <c:v>73.563739999999996</c:v>
                </c:pt>
                <c:pt idx="3649">
                  <c:v>73.584599999999995</c:v>
                </c:pt>
                <c:pt idx="3650">
                  <c:v>73.607910000000004</c:v>
                </c:pt>
                <c:pt idx="3651">
                  <c:v>73.628770000000003</c:v>
                </c:pt>
                <c:pt idx="3652">
                  <c:v>73.647170000000003</c:v>
                </c:pt>
                <c:pt idx="3653">
                  <c:v>73.663120000000006</c:v>
                </c:pt>
                <c:pt idx="3654">
                  <c:v>73.677850000000007</c:v>
                </c:pt>
                <c:pt idx="3655">
                  <c:v>73.692570000000003</c:v>
                </c:pt>
                <c:pt idx="3656">
                  <c:v>73.708519999999993</c:v>
                </c:pt>
                <c:pt idx="3657">
                  <c:v>73.726920000000007</c:v>
                </c:pt>
                <c:pt idx="3658">
                  <c:v>73.747780000000006</c:v>
                </c:pt>
                <c:pt idx="3659">
                  <c:v>73.769869999999997</c:v>
                </c:pt>
                <c:pt idx="3660">
                  <c:v>73.794409999999999</c:v>
                </c:pt>
                <c:pt idx="3661">
                  <c:v>73.816490000000002</c:v>
                </c:pt>
                <c:pt idx="3662">
                  <c:v>73.836119999999994</c:v>
                </c:pt>
                <c:pt idx="3663">
                  <c:v>73.853300000000004</c:v>
                </c:pt>
                <c:pt idx="3664">
                  <c:v>73.870480000000001</c:v>
                </c:pt>
                <c:pt idx="3665">
                  <c:v>73.88888</c:v>
                </c:pt>
                <c:pt idx="3666">
                  <c:v>73.908510000000007</c:v>
                </c:pt>
                <c:pt idx="3667">
                  <c:v>73.929370000000006</c:v>
                </c:pt>
                <c:pt idx="3668">
                  <c:v>73.950230000000005</c:v>
                </c:pt>
                <c:pt idx="3669">
                  <c:v>73.972319999999996</c:v>
                </c:pt>
                <c:pt idx="3670">
                  <c:v>73.994399999999999</c:v>
                </c:pt>
                <c:pt idx="3671">
                  <c:v>74.016490000000005</c:v>
                </c:pt>
                <c:pt idx="3672">
                  <c:v>74.034890000000004</c:v>
                </c:pt>
                <c:pt idx="3673">
                  <c:v>74.050839999999994</c:v>
                </c:pt>
                <c:pt idx="3674">
                  <c:v>74.066789999999997</c:v>
                </c:pt>
                <c:pt idx="3675">
                  <c:v>74.083969999999994</c:v>
                </c:pt>
                <c:pt idx="3676">
                  <c:v>74.102369999999993</c:v>
                </c:pt>
                <c:pt idx="3677">
                  <c:v>74.123230000000007</c:v>
                </c:pt>
                <c:pt idx="3678">
                  <c:v>74.142859999999999</c:v>
                </c:pt>
                <c:pt idx="3679">
                  <c:v>74.162499999999994</c:v>
                </c:pt>
                <c:pt idx="3680">
                  <c:v>74.180899999999994</c:v>
                </c:pt>
                <c:pt idx="3681">
                  <c:v>74.198080000000004</c:v>
                </c:pt>
                <c:pt idx="3682">
                  <c:v>74.215260000000001</c:v>
                </c:pt>
                <c:pt idx="3683">
                  <c:v>74.232429999999994</c:v>
                </c:pt>
                <c:pt idx="3684">
                  <c:v>74.249610000000004</c:v>
                </c:pt>
                <c:pt idx="3685">
                  <c:v>74.268010000000004</c:v>
                </c:pt>
                <c:pt idx="3686">
                  <c:v>74.287649999999999</c:v>
                </c:pt>
                <c:pt idx="3687">
                  <c:v>74.309730000000002</c:v>
                </c:pt>
                <c:pt idx="3688">
                  <c:v>74.330590000000001</c:v>
                </c:pt>
                <c:pt idx="3689">
                  <c:v>74.350219999999993</c:v>
                </c:pt>
                <c:pt idx="3690">
                  <c:v>74.367400000000004</c:v>
                </c:pt>
                <c:pt idx="3691">
                  <c:v>74.383349999999993</c:v>
                </c:pt>
                <c:pt idx="3692">
                  <c:v>74.399299999999997</c:v>
                </c:pt>
                <c:pt idx="3693">
                  <c:v>74.41525</c:v>
                </c:pt>
                <c:pt idx="3694">
                  <c:v>74.432429999999997</c:v>
                </c:pt>
                <c:pt idx="3695">
                  <c:v>74.449600000000004</c:v>
                </c:pt>
                <c:pt idx="3696">
                  <c:v>74.469239999999999</c:v>
                </c:pt>
                <c:pt idx="3697">
                  <c:v>74.488870000000006</c:v>
                </c:pt>
                <c:pt idx="3698">
                  <c:v>74.509730000000005</c:v>
                </c:pt>
                <c:pt idx="3699">
                  <c:v>74.529359999999997</c:v>
                </c:pt>
                <c:pt idx="3700">
                  <c:v>74.546530000000004</c:v>
                </c:pt>
                <c:pt idx="3701">
                  <c:v>74.562489999999997</c:v>
                </c:pt>
                <c:pt idx="3702">
                  <c:v>74.578440000000001</c:v>
                </c:pt>
                <c:pt idx="3703">
                  <c:v>74.594390000000004</c:v>
                </c:pt>
                <c:pt idx="3704">
                  <c:v>74.614019999999996</c:v>
                </c:pt>
                <c:pt idx="3705">
                  <c:v>74.633650000000003</c:v>
                </c:pt>
                <c:pt idx="3706">
                  <c:v>74.655730000000005</c:v>
                </c:pt>
                <c:pt idx="3707">
                  <c:v>74.676590000000004</c:v>
                </c:pt>
                <c:pt idx="3708">
                  <c:v>74.698679999999996</c:v>
                </c:pt>
                <c:pt idx="3709">
                  <c:v>74.719539999999995</c:v>
                </c:pt>
                <c:pt idx="3710">
                  <c:v>74.737939999999995</c:v>
                </c:pt>
                <c:pt idx="3711">
                  <c:v>74.755120000000005</c:v>
                </c:pt>
                <c:pt idx="3712">
                  <c:v>74.772300000000001</c:v>
                </c:pt>
                <c:pt idx="3713">
                  <c:v>74.790700000000001</c:v>
                </c:pt>
                <c:pt idx="3714">
                  <c:v>74.810329999999993</c:v>
                </c:pt>
                <c:pt idx="3715">
                  <c:v>74.832419999999999</c:v>
                </c:pt>
                <c:pt idx="3716">
                  <c:v>74.853279999999998</c:v>
                </c:pt>
                <c:pt idx="3717">
                  <c:v>74.874129999999994</c:v>
                </c:pt>
                <c:pt idx="3718">
                  <c:v>74.894990000000007</c:v>
                </c:pt>
                <c:pt idx="3719">
                  <c:v>74.914619999999999</c:v>
                </c:pt>
                <c:pt idx="3720">
                  <c:v>74.935479999999998</c:v>
                </c:pt>
                <c:pt idx="3721">
                  <c:v>74.953890000000001</c:v>
                </c:pt>
                <c:pt idx="3722">
                  <c:v>74.972290000000001</c:v>
                </c:pt>
                <c:pt idx="3723">
                  <c:v>74.990700000000004</c:v>
                </c:pt>
                <c:pt idx="3724">
                  <c:v>75.010329999999996</c:v>
                </c:pt>
                <c:pt idx="3725">
                  <c:v>75.031180000000006</c:v>
                </c:pt>
                <c:pt idx="3726">
                  <c:v>75.052040000000005</c:v>
                </c:pt>
                <c:pt idx="3727">
                  <c:v>75.071669999999997</c:v>
                </c:pt>
                <c:pt idx="3728">
                  <c:v>75.088849999999994</c:v>
                </c:pt>
                <c:pt idx="3729">
                  <c:v>75.106030000000004</c:v>
                </c:pt>
                <c:pt idx="3730">
                  <c:v>75.12321</c:v>
                </c:pt>
                <c:pt idx="3731">
                  <c:v>75.139160000000004</c:v>
                </c:pt>
                <c:pt idx="3732">
                  <c:v>75.155109999999993</c:v>
                </c:pt>
                <c:pt idx="3733">
                  <c:v>75.172290000000004</c:v>
                </c:pt>
                <c:pt idx="3734">
                  <c:v>75.189459999999997</c:v>
                </c:pt>
                <c:pt idx="3735">
                  <c:v>75.209090000000003</c:v>
                </c:pt>
                <c:pt idx="3736">
                  <c:v>75.229950000000002</c:v>
                </c:pt>
                <c:pt idx="3737">
                  <c:v>75.249579999999995</c:v>
                </c:pt>
                <c:pt idx="3738">
                  <c:v>75.266760000000005</c:v>
                </c:pt>
                <c:pt idx="3739">
                  <c:v>75.285169999999994</c:v>
                </c:pt>
                <c:pt idx="3740">
                  <c:v>75.302340000000001</c:v>
                </c:pt>
                <c:pt idx="3741">
                  <c:v>75.320750000000004</c:v>
                </c:pt>
                <c:pt idx="3742">
                  <c:v>75.33793</c:v>
                </c:pt>
                <c:pt idx="3743">
                  <c:v>75.35633</c:v>
                </c:pt>
                <c:pt idx="3744">
                  <c:v>75.373509999999996</c:v>
                </c:pt>
                <c:pt idx="3745">
                  <c:v>75.391909999999996</c:v>
                </c:pt>
                <c:pt idx="3746">
                  <c:v>75.411540000000002</c:v>
                </c:pt>
                <c:pt idx="3747">
                  <c:v>75.429950000000005</c:v>
                </c:pt>
                <c:pt idx="3748">
                  <c:v>75.447119999999998</c:v>
                </c:pt>
                <c:pt idx="3749">
                  <c:v>75.464299999999994</c:v>
                </c:pt>
                <c:pt idx="3750">
                  <c:v>75.480249999999998</c:v>
                </c:pt>
                <c:pt idx="3751">
                  <c:v>75.497429999999994</c:v>
                </c:pt>
                <c:pt idx="3752">
                  <c:v>75.514610000000005</c:v>
                </c:pt>
                <c:pt idx="3753">
                  <c:v>75.533010000000004</c:v>
                </c:pt>
                <c:pt idx="3754">
                  <c:v>75.551419999999993</c:v>
                </c:pt>
                <c:pt idx="3755">
                  <c:v>75.56859</c:v>
                </c:pt>
                <c:pt idx="3756">
                  <c:v>75.588229999999996</c:v>
                </c:pt>
                <c:pt idx="3757">
                  <c:v>75.607860000000002</c:v>
                </c:pt>
                <c:pt idx="3758">
                  <c:v>75.626260000000002</c:v>
                </c:pt>
                <c:pt idx="3759">
                  <c:v>75.643439999999998</c:v>
                </c:pt>
                <c:pt idx="3760">
                  <c:v>75.661839999999998</c:v>
                </c:pt>
                <c:pt idx="3761">
                  <c:v>75.680250000000001</c:v>
                </c:pt>
                <c:pt idx="3762">
                  <c:v>75.702330000000003</c:v>
                </c:pt>
                <c:pt idx="3763">
                  <c:v>75.725650000000002</c:v>
                </c:pt>
                <c:pt idx="3764">
                  <c:v>75.747730000000004</c:v>
                </c:pt>
                <c:pt idx="3765">
                  <c:v>75.768590000000003</c:v>
                </c:pt>
                <c:pt idx="3766">
                  <c:v>75.788219999999995</c:v>
                </c:pt>
                <c:pt idx="3767">
                  <c:v>75.807850000000002</c:v>
                </c:pt>
                <c:pt idx="3768">
                  <c:v>75.827479999999994</c:v>
                </c:pt>
                <c:pt idx="3769">
                  <c:v>75.847110000000001</c:v>
                </c:pt>
                <c:pt idx="3770">
                  <c:v>75.865520000000004</c:v>
                </c:pt>
                <c:pt idx="3771">
                  <c:v>75.886380000000003</c:v>
                </c:pt>
                <c:pt idx="3772">
                  <c:v>75.907240000000002</c:v>
                </c:pt>
                <c:pt idx="3773">
                  <c:v>75.930549999999997</c:v>
                </c:pt>
                <c:pt idx="3774">
                  <c:v>75.952629999999999</c:v>
                </c:pt>
                <c:pt idx="3775">
                  <c:v>75.972260000000006</c:v>
                </c:pt>
                <c:pt idx="3776">
                  <c:v>75.990669999999994</c:v>
                </c:pt>
                <c:pt idx="3777">
                  <c:v>76.007850000000005</c:v>
                </c:pt>
                <c:pt idx="3778">
                  <c:v>76.025019999999998</c:v>
                </c:pt>
                <c:pt idx="3779">
                  <c:v>76.040970000000002</c:v>
                </c:pt>
                <c:pt idx="3780">
                  <c:v>76.058149999999998</c:v>
                </c:pt>
                <c:pt idx="3781">
                  <c:v>76.074100000000001</c:v>
                </c:pt>
                <c:pt idx="3782">
                  <c:v>76.091279999999998</c:v>
                </c:pt>
                <c:pt idx="3783">
                  <c:v>76.109679999999997</c:v>
                </c:pt>
                <c:pt idx="3784">
                  <c:v>76.129320000000007</c:v>
                </c:pt>
                <c:pt idx="3785">
                  <c:v>76.14649</c:v>
                </c:pt>
                <c:pt idx="3786">
                  <c:v>76.162440000000004</c:v>
                </c:pt>
                <c:pt idx="3787">
                  <c:v>76.177170000000004</c:v>
                </c:pt>
                <c:pt idx="3788">
                  <c:v>76.191890000000001</c:v>
                </c:pt>
                <c:pt idx="3789">
                  <c:v>76.209069999999997</c:v>
                </c:pt>
                <c:pt idx="3790">
                  <c:v>76.226249999999993</c:v>
                </c:pt>
                <c:pt idx="3791">
                  <c:v>76.24588</c:v>
                </c:pt>
                <c:pt idx="3792">
                  <c:v>76.266739999999999</c:v>
                </c:pt>
                <c:pt idx="3793">
                  <c:v>76.286370000000005</c:v>
                </c:pt>
                <c:pt idx="3794">
                  <c:v>76.307230000000004</c:v>
                </c:pt>
                <c:pt idx="3795">
                  <c:v>76.325630000000004</c:v>
                </c:pt>
                <c:pt idx="3796">
                  <c:v>76.344030000000004</c:v>
                </c:pt>
                <c:pt idx="3797">
                  <c:v>76.36121</c:v>
                </c:pt>
                <c:pt idx="3798">
                  <c:v>76.378389999999996</c:v>
                </c:pt>
                <c:pt idx="3799">
                  <c:v>76.396789999999996</c:v>
                </c:pt>
                <c:pt idx="3800">
                  <c:v>76.415199999999999</c:v>
                </c:pt>
                <c:pt idx="3801">
                  <c:v>76.434830000000005</c:v>
                </c:pt>
                <c:pt idx="3802">
                  <c:v>76.455690000000004</c:v>
                </c:pt>
                <c:pt idx="3803">
                  <c:v>76.475319999999996</c:v>
                </c:pt>
                <c:pt idx="3804">
                  <c:v>76.494950000000003</c:v>
                </c:pt>
                <c:pt idx="3805">
                  <c:v>76.513350000000003</c:v>
                </c:pt>
                <c:pt idx="3806">
                  <c:v>76.531760000000006</c:v>
                </c:pt>
                <c:pt idx="3807">
                  <c:v>76.548940000000002</c:v>
                </c:pt>
                <c:pt idx="3808">
                  <c:v>76.566109999999995</c:v>
                </c:pt>
                <c:pt idx="3809">
                  <c:v>76.584519999999998</c:v>
                </c:pt>
                <c:pt idx="3810">
                  <c:v>76.605379999999997</c:v>
                </c:pt>
                <c:pt idx="3811">
                  <c:v>76.627459999999999</c:v>
                </c:pt>
                <c:pt idx="3812">
                  <c:v>76.649550000000005</c:v>
                </c:pt>
                <c:pt idx="3813">
                  <c:v>76.669179999999997</c:v>
                </c:pt>
                <c:pt idx="3814">
                  <c:v>76.687579999999997</c:v>
                </c:pt>
                <c:pt idx="3815">
                  <c:v>76.70599</c:v>
                </c:pt>
                <c:pt idx="3816">
                  <c:v>76.721940000000004</c:v>
                </c:pt>
                <c:pt idx="3817">
                  <c:v>76.737889999999993</c:v>
                </c:pt>
                <c:pt idx="3818">
                  <c:v>76.755070000000003</c:v>
                </c:pt>
                <c:pt idx="3819">
                  <c:v>76.773470000000003</c:v>
                </c:pt>
                <c:pt idx="3820">
                  <c:v>76.793099999999995</c:v>
                </c:pt>
                <c:pt idx="3821">
                  <c:v>76.815190000000001</c:v>
                </c:pt>
                <c:pt idx="3822">
                  <c:v>76.837270000000004</c:v>
                </c:pt>
                <c:pt idx="3823">
                  <c:v>76.858130000000003</c:v>
                </c:pt>
                <c:pt idx="3824">
                  <c:v>76.876540000000006</c:v>
                </c:pt>
                <c:pt idx="3825">
                  <c:v>76.893709999999999</c:v>
                </c:pt>
                <c:pt idx="3826">
                  <c:v>76.912120000000002</c:v>
                </c:pt>
                <c:pt idx="3827">
                  <c:v>76.931749999999994</c:v>
                </c:pt>
                <c:pt idx="3828">
                  <c:v>76.95138</c:v>
                </c:pt>
                <c:pt idx="3829">
                  <c:v>76.971010000000007</c:v>
                </c:pt>
                <c:pt idx="3830">
                  <c:v>76.990639999999999</c:v>
                </c:pt>
                <c:pt idx="3831">
                  <c:v>77.009050000000002</c:v>
                </c:pt>
                <c:pt idx="3832">
                  <c:v>77.028679999999994</c:v>
                </c:pt>
                <c:pt idx="3833">
                  <c:v>77.047079999999994</c:v>
                </c:pt>
                <c:pt idx="3834">
                  <c:v>77.065489999999997</c:v>
                </c:pt>
                <c:pt idx="3835">
                  <c:v>77.081440000000001</c:v>
                </c:pt>
                <c:pt idx="3836">
                  <c:v>77.097390000000004</c:v>
                </c:pt>
                <c:pt idx="3837">
                  <c:v>77.113339999999994</c:v>
                </c:pt>
                <c:pt idx="3838">
                  <c:v>77.130520000000004</c:v>
                </c:pt>
                <c:pt idx="3839">
                  <c:v>77.147689999999997</c:v>
                </c:pt>
                <c:pt idx="3840">
                  <c:v>77.163640000000001</c:v>
                </c:pt>
                <c:pt idx="3841">
                  <c:v>77.180819999999997</c:v>
                </c:pt>
                <c:pt idx="3842">
                  <c:v>77.197999999999993</c:v>
                </c:pt>
                <c:pt idx="3843">
                  <c:v>77.215180000000004</c:v>
                </c:pt>
                <c:pt idx="3844">
                  <c:v>77.233580000000003</c:v>
                </c:pt>
                <c:pt idx="3845">
                  <c:v>77.25076</c:v>
                </c:pt>
                <c:pt idx="3846">
                  <c:v>77.269159999999999</c:v>
                </c:pt>
                <c:pt idx="3847">
                  <c:v>77.287570000000002</c:v>
                </c:pt>
                <c:pt idx="3848">
                  <c:v>77.307199999999995</c:v>
                </c:pt>
                <c:pt idx="3849">
                  <c:v>77.329279999999997</c:v>
                </c:pt>
                <c:pt idx="3850">
                  <c:v>77.351370000000003</c:v>
                </c:pt>
                <c:pt idx="3851">
                  <c:v>77.370999999999995</c:v>
                </c:pt>
                <c:pt idx="3852">
                  <c:v>77.388180000000006</c:v>
                </c:pt>
                <c:pt idx="3853">
                  <c:v>77.405360000000002</c:v>
                </c:pt>
                <c:pt idx="3854">
                  <c:v>77.421310000000005</c:v>
                </c:pt>
                <c:pt idx="3855">
                  <c:v>77.439710000000005</c:v>
                </c:pt>
                <c:pt idx="3856">
                  <c:v>77.459339999999997</c:v>
                </c:pt>
                <c:pt idx="3857">
                  <c:v>77.480199999999996</c:v>
                </c:pt>
                <c:pt idx="3858">
                  <c:v>77.502290000000002</c:v>
                </c:pt>
                <c:pt idx="3859">
                  <c:v>77.525599999999997</c:v>
                </c:pt>
                <c:pt idx="3860">
                  <c:v>77.548910000000006</c:v>
                </c:pt>
                <c:pt idx="3861">
                  <c:v>77.568539999999999</c:v>
                </c:pt>
                <c:pt idx="3862">
                  <c:v>77.586950000000002</c:v>
                </c:pt>
                <c:pt idx="3863">
                  <c:v>77.604119999999995</c:v>
                </c:pt>
                <c:pt idx="3864">
                  <c:v>77.620069999999998</c:v>
                </c:pt>
                <c:pt idx="3865">
                  <c:v>77.637249999999995</c:v>
                </c:pt>
                <c:pt idx="3866">
                  <c:v>77.655659999999997</c:v>
                </c:pt>
                <c:pt idx="3867">
                  <c:v>77.676519999999996</c:v>
                </c:pt>
                <c:pt idx="3868">
                  <c:v>77.697370000000006</c:v>
                </c:pt>
                <c:pt idx="3869">
                  <c:v>77.719459999999998</c:v>
                </c:pt>
                <c:pt idx="3870">
                  <c:v>77.741540000000001</c:v>
                </c:pt>
                <c:pt idx="3871">
                  <c:v>77.761179999999996</c:v>
                </c:pt>
                <c:pt idx="3872">
                  <c:v>77.77713</c:v>
                </c:pt>
                <c:pt idx="3873">
                  <c:v>77.793080000000003</c:v>
                </c:pt>
                <c:pt idx="3874">
                  <c:v>77.811480000000003</c:v>
                </c:pt>
                <c:pt idx="3875">
                  <c:v>77.829890000000006</c:v>
                </c:pt>
                <c:pt idx="3876">
                  <c:v>77.850740000000002</c:v>
                </c:pt>
                <c:pt idx="3877">
                  <c:v>77.870379999999997</c:v>
                </c:pt>
                <c:pt idx="3878">
                  <c:v>77.890010000000004</c:v>
                </c:pt>
                <c:pt idx="3879">
                  <c:v>77.908410000000003</c:v>
                </c:pt>
                <c:pt idx="3880">
                  <c:v>77.92559</c:v>
                </c:pt>
                <c:pt idx="3881">
                  <c:v>77.940309999999997</c:v>
                </c:pt>
                <c:pt idx="3882">
                  <c:v>77.955039999999997</c:v>
                </c:pt>
                <c:pt idx="3883">
                  <c:v>77.969759999999994</c:v>
                </c:pt>
                <c:pt idx="3884">
                  <c:v>77.985709999999997</c:v>
                </c:pt>
                <c:pt idx="3885">
                  <c:v>78.002889999999994</c:v>
                </c:pt>
                <c:pt idx="3886">
                  <c:v>78.02252</c:v>
                </c:pt>
                <c:pt idx="3887">
                  <c:v>78.042150000000007</c:v>
                </c:pt>
                <c:pt idx="3888">
                  <c:v>78.061779999999999</c:v>
                </c:pt>
                <c:pt idx="3889">
                  <c:v>78.080190000000002</c:v>
                </c:pt>
                <c:pt idx="3890">
                  <c:v>78.096140000000005</c:v>
                </c:pt>
                <c:pt idx="3891">
                  <c:v>78.110860000000002</c:v>
                </c:pt>
                <c:pt idx="3892">
                  <c:v>78.128039999999999</c:v>
                </c:pt>
                <c:pt idx="3893">
                  <c:v>78.145210000000006</c:v>
                </c:pt>
                <c:pt idx="3894">
                  <c:v>78.164850000000001</c:v>
                </c:pt>
                <c:pt idx="3895">
                  <c:v>78.185699999999997</c:v>
                </c:pt>
                <c:pt idx="3896">
                  <c:v>78.207790000000003</c:v>
                </c:pt>
                <c:pt idx="3897">
                  <c:v>78.228650000000002</c:v>
                </c:pt>
                <c:pt idx="3898">
                  <c:v>78.248279999999994</c:v>
                </c:pt>
                <c:pt idx="3899">
                  <c:v>78.265460000000004</c:v>
                </c:pt>
                <c:pt idx="3900">
                  <c:v>78.282629999999997</c:v>
                </c:pt>
                <c:pt idx="3901">
                  <c:v>78.30104</c:v>
                </c:pt>
                <c:pt idx="3902">
                  <c:v>78.320670000000007</c:v>
                </c:pt>
                <c:pt idx="3903">
                  <c:v>78.342759999999998</c:v>
                </c:pt>
                <c:pt idx="3904">
                  <c:v>78.364840000000001</c:v>
                </c:pt>
                <c:pt idx="3905">
                  <c:v>78.386930000000007</c:v>
                </c:pt>
                <c:pt idx="3906">
                  <c:v>78.409009999999995</c:v>
                </c:pt>
                <c:pt idx="3907">
                  <c:v>78.431100000000001</c:v>
                </c:pt>
                <c:pt idx="3908">
                  <c:v>78.450729999999993</c:v>
                </c:pt>
                <c:pt idx="3909">
                  <c:v>78.469130000000007</c:v>
                </c:pt>
                <c:pt idx="3910">
                  <c:v>78.485079999999996</c:v>
                </c:pt>
                <c:pt idx="3911">
                  <c:v>78.50103</c:v>
                </c:pt>
                <c:pt idx="3912">
                  <c:v>78.519440000000003</c:v>
                </c:pt>
                <c:pt idx="3913">
                  <c:v>78.537840000000003</c:v>
                </c:pt>
                <c:pt idx="3914">
                  <c:v>78.558700000000002</c:v>
                </c:pt>
                <c:pt idx="3915">
                  <c:v>78.578329999999994</c:v>
                </c:pt>
                <c:pt idx="3916">
                  <c:v>78.59796</c:v>
                </c:pt>
                <c:pt idx="3917">
                  <c:v>78.617590000000007</c:v>
                </c:pt>
                <c:pt idx="3918">
                  <c:v>78.634770000000003</c:v>
                </c:pt>
                <c:pt idx="3919">
                  <c:v>78.650720000000007</c:v>
                </c:pt>
                <c:pt idx="3920">
                  <c:v>78.667900000000003</c:v>
                </c:pt>
                <c:pt idx="3921">
                  <c:v>78.686300000000003</c:v>
                </c:pt>
                <c:pt idx="3922">
                  <c:v>78.704710000000006</c:v>
                </c:pt>
                <c:pt idx="3923">
                  <c:v>78.726789999999994</c:v>
                </c:pt>
                <c:pt idx="3924">
                  <c:v>78.74888</c:v>
                </c:pt>
                <c:pt idx="3925">
                  <c:v>78.769739999999999</c:v>
                </c:pt>
                <c:pt idx="3926">
                  <c:v>78.788139999999999</c:v>
                </c:pt>
                <c:pt idx="3927">
                  <c:v>78.804090000000002</c:v>
                </c:pt>
                <c:pt idx="3928">
                  <c:v>78.821269999999998</c:v>
                </c:pt>
                <c:pt idx="3929">
                  <c:v>78.837220000000002</c:v>
                </c:pt>
                <c:pt idx="3930">
                  <c:v>78.853170000000006</c:v>
                </c:pt>
                <c:pt idx="3931">
                  <c:v>78.870350000000002</c:v>
                </c:pt>
                <c:pt idx="3932">
                  <c:v>78.888750000000002</c:v>
                </c:pt>
                <c:pt idx="3933">
                  <c:v>78.907160000000005</c:v>
                </c:pt>
                <c:pt idx="3934">
                  <c:v>78.928020000000004</c:v>
                </c:pt>
                <c:pt idx="3935">
                  <c:v>78.947649999999996</c:v>
                </c:pt>
                <c:pt idx="3936">
                  <c:v>78.964830000000006</c:v>
                </c:pt>
                <c:pt idx="3937">
                  <c:v>78.980779999999996</c:v>
                </c:pt>
                <c:pt idx="3938">
                  <c:v>78.995500000000007</c:v>
                </c:pt>
                <c:pt idx="3939">
                  <c:v>79.011449999999996</c:v>
                </c:pt>
                <c:pt idx="3940">
                  <c:v>79.028630000000007</c:v>
                </c:pt>
                <c:pt idx="3941">
                  <c:v>79.048259999999999</c:v>
                </c:pt>
                <c:pt idx="3942">
                  <c:v>79.069119999999998</c:v>
                </c:pt>
                <c:pt idx="3943">
                  <c:v>79.088750000000005</c:v>
                </c:pt>
                <c:pt idx="3944">
                  <c:v>79.107150000000004</c:v>
                </c:pt>
                <c:pt idx="3945">
                  <c:v>79.125559999999993</c:v>
                </c:pt>
                <c:pt idx="3946">
                  <c:v>79.140280000000004</c:v>
                </c:pt>
                <c:pt idx="3947">
                  <c:v>79.156229999999994</c:v>
                </c:pt>
                <c:pt idx="3948">
                  <c:v>79.170950000000005</c:v>
                </c:pt>
                <c:pt idx="3949">
                  <c:v>79.186909999999997</c:v>
                </c:pt>
                <c:pt idx="3950">
                  <c:v>79.206540000000004</c:v>
                </c:pt>
                <c:pt idx="3951">
                  <c:v>79.227400000000003</c:v>
                </c:pt>
                <c:pt idx="3952">
                  <c:v>79.249480000000005</c:v>
                </c:pt>
                <c:pt idx="3953">
                  <c:v>79.271569999999997</c:v>
                </c:pt>
                <c:pt idx="3954">
                  <c:v>79.289969999999997</c:v>
                </c:pt>
                <c:pt idx="3955">
                  <c:v>79.308369999999996</c:v>
                </c:pt>
                <c:pt idx="3956">
                  <c:v>79.325550000000007</c:v>
                </c:pt>
                <c:pt idx="3957">
                  <c:v>79.343959999999996</c:v>
                </c:pt>
                <c:pt idx="3958">
                  <c:v>79.364810000000006</c:v>
                </c:pt>
                <c:pt idx="3959">
                  <c:v>79.385670000000005</c:v>
                </c:pt>
                <c:pt idx="3960">
                  <c:v>79.408990000000003</c:v>
                </c:pt>
                <c:pt idx="3961">
                  <c:v>79.432299999999998</c:v>
                </c:pt>
                <c:pt idx="3962">
                  <c:v>79.455609999999993</c:v>
                </c:pt>
                <c:pt idx="3963">
                  <c:v>79.478920000000002</c:v>
                </c:pt>
                <c:pt idx="3964">
                  <c:v>79.499780000000001</c:v>
                </c:pt>
                <c:pt idx="3965">
                  <c:v>79.518190000000004</c:v>
                </c:pt>
                <c:pt idx="3966">
                  <c:v>79.535359999999997</c:v>
                </c:pt>
                <c:pt idx="3967">
                  <c:v>79.550089999999997</c:v>
                </c:pt>
                <c:pt idx="3968">
                  <c:v>79.566040000000001</c:v>
                </c:pt>
                <c:pt idx="3969">
                  <c:v>79.583209999999994</c:v>
                </c:pt>
                <c:pt idx="3970">
                  <c:v>79.602850000000004</c:v>
                </c:pt>
                <c:pt idx="3971">
                  <c:v>79.623699999999999</c:v>
                </c:pt>
                <c:pt idx="3972">
                  <c:v>79.645790000000005</c:v>
                </c:pt>
                <c:pt idx="3973">
                  <c:v>79.665419999999997</c:v>
                </c:pt>
                <c:pt idx="3974">
                  <c:v>79.683819999999997</c:v>
                </c:pt>
                <c:pt idx="3975">
                  <c:v>79.698549999999997</c:v>
                </c:pt>
                <c:pt idx="3976">
                  <c:v>79.712050000000005</c:v>
                </c:pt>
                <c:pt idx="3977">
                  <c:v>79.725539999999995</c:v>
                </c:pt>
                <c:pt idx="3978">
                  <c:v>79.740269999999995</c:v>
                </c:pt>
                <c:pt idx="3979">
                  <c:v>79.758669999999995</c:v>
                </c:pt>
                <c:pt idx="3980">
                  <c:v>79.778300000000002</c:v>
                </c:pt>
                <c:pt idx="3981">
                  <c:v>79.799160000000001</c:v>
                </c:pt>
                <c:pt idx="3982">
                  <c:v>79.82002</c:v>
                </c:pt>
                <c:pt idx="3983">
                  <c:v>79.837199999999996</c:v>
                </c:pt>
                <c:pt idx="3984">
                  <c:v>79.853149999999999</c:v>
                </c:pt>
                <c:pt idx="3985">
                  <c:v>79.870320000000007</c:v>
                </c:pt>
                <c:pt idx="3986">
                  <c:v>79.887500000000003</c:v>
                </c:pt>
                <c:pt idx="3987">
                  <c:v>79.905910000000006</c:v>
                </c:pt>
                <c:pt idx="3988">
                  <c:v>79.926760000000002</c:v>
                </c:pt>
                <c:pt idx="3989">
                  <c:v>79.947620000000001</c:v>
                </c:pt>
                <c:pt idx="3990">
                  <c:v>79.96848</c:v>
                </c:pt>
                <c:pt idx="3991">
                  <c:v>79.986879999999999</c:v>
                </c:pt>
                <c:pt idx="3992">
                  <c:v>80.004059999999996</c:v>
                </c:pt>
                <c:pt idx="3993">
                  <c:v>80.020009999999999</c:v>
                </c:pt>
                <c:pt idx="3994">
                  <c:v>80.034739999999999</c:v>
                </c:pt>
                <c:pt idx="3995">
                  <c:v>80.049459999999996</c:v>
                </c:pt>
                <c:pt idx="3996">
                  <c:v>80.064179999999993</c:v>
                </c:pt>
                <c:pt idx="3997">
                  <c:v>80.082589999999996</c:v>
                </c:pt>
                <c:pt idx="3998">
                  <c:v>80.103449999999995</c:v>
                </c:pt>
                <c:pt idx="3999">
                  <c:v>80.127989999999997</c:v>
                </c:pt>
                <c:pt idx="4000">
                  <c:v>80.151300000000006</c:v>
                </c:pt>
                <c:pt idx="4001">
                  <c:v>80.173379999999995</c:v>
                </c:pt>
                <c:pt idx="4002">
                  <c:v>80.191789999999997</c:v>
                </c:pt>
                <c:pt idx="4003">
                  <c:v>80.207740000000001</c:v>
                </c:pt>
                <c:pt idx="4004">
                  <c:v>80.223690000000005</c:v>
                </c:pt>
                <c:pt idx="4005">
                  <c:v>80.239639999999994</c:v>
                </c:pt>
                <c:pt idx="4006">
                  <c:v>80.258039999999994</c:v>
                </c:pt>
                <c:pt idx="4007">
                  <c:v>80.277670000000001</c:v>
                </c:pt>
                <c:pt idx="4008">
                  <c:v>80.299760000000006</c:v>
                </c:pt>
                <c:pt idx="4009">
                  <c:v>80.321849999999998</c:v>
                </c:pt>
                <c:pt idx="4010">
                  <c:v>80.34393</c:v>
                </c:pt>
                <c:pt idx="4011">
                  <c:v>80.363560000000007</c:v>
                </c:pt>
                <c:pt idx="4012">
                  <c:v>80.380740000000003</c:v>
                </c:pt>
                <c:pt idx="4013">
                  <c:v>80.39546</c:v>
                </c:pt>
                <c:pt idx="4014">
                  <c:v>80.411410000000004</c:v>
                </c:pt>
                <c:pt idx="4015">
                  <c:v>80.42859</c:v>
                </c:pt>
                <c:pt idx="4016">
                  <c:v>80.448220000000006</c:v>
                </c:pt>
                <c:pt idx="4017">
                  <c:v>80.467849999999999</c:v>
                </c:pt>
                <c:pt idx="4018">
                  <c:v>80.488709999999998</c:v>
                </c:pt>
                <c:pt idx="4019">
                  <c:v>80.509569999999997</c:v>
                </c:pt>
                <c:pt idx="4020">
                  <c:v>80.529200000000003</c:v>
                </c:pt>
                <c:pt idx="4021">
                  <c:v>80.547610000000006</c:v>
                </c:pt>
                <c:pt idx="4022">
                  <c:v>80.564779999999999</c:v>
                </c:pt>
                <c:pt idx="4023">
                  <c:v>80.581959999999995</c:v>
                </c:pt>
                <c:pt idx="4024">
                  <c:v>80.600369999999998</c:v>
                </c:pt>
                <c:pt idx="4025">
                  <c:v>80.62</c:v>
                </c:pt>
                <c:pt idx="4026">
                  <c:v>80.639629999999997</c:v>
                </c:pt>
                <c:pt idx="4027">
                  <c:v>80.659260000000003</c:v>
                </c:pt>
                <c:pt idx="4028">
                  <c:v>80.677660000000003</c:v>
                </c:pt>
                <c:pt idx="4029">
                  <c:v>80.693610000000007</c:v>
                </c:pt>
                <c:pt idx="4030">
                  <c:v>80.708340000000007</c:v>
                </c:pt>
                <c:pt idx="4031">
                  <c:v>80.723060000000004</c:v>
                </c:pt>
                <c:pt idx="4032">
                  <c:v>80.739009999999993</c:v>
                </c:pt>
                <c:pt idx="4033">
                  <c:v>80.756190000000004</c:v>
                </c:pt>
                <c:pt idx="4034">
                  <c:v>80.77337</c:v>
                </c:pt>
                <c:pt idx="4035">
                  <c:v>80.79177</c:v>
                </c:pt>
                <c:pt idx="4036">
                  <c:v>80.811400000000006</c:v>
                </c:pt>
                <c:pt idx="4037">
                  <c:v>80.832260000000005</c:v>
                </c:pt>
                <c:pt idx="4038">
                  <c:v>80.853120000000004</c:v>
                </c:pt>
                <c:pt idx="4039">
                  <c:v>80.8703</c:v>
                </c:pt>
                <c:pt idx="4040">
                  <c:v>80.886250000000004</c:v>
                </c:pt>
                <c:pt idx="4041">
                  <c:v>80.900970000000001</c:v>
                </c:pt>
                <c:pt idx="4042">
                  <c:v>80.916920000000005</c:v>
                </c:pt>
                <c:pt idx="4043">
                  <c:v>80.935329999999993</c:v>
                </c:pt>
                <c:pt idx="4044">
                  <c:v>80.95496</c:v>
                </c:pt>
                <c:pt idx="4045">
                  <c:v>80.974590000000006</c:v>
                </c:pt>
                <c:pt idx="4046">
                  <c:v>80.994219999999999</c:v>
                </c:pt>
                <c:pt idx="4047">
                  <c:v>81.013850000000005</c:v>
                </c:pt>
                <c:pt idx="4048">
                  <c:v>81.032259999999994</c:v>
                </c:pt>
                <c:pt idx="4049">
                  <c:v>81.049430000000001</c:v>
                </c:pt>
                <c:pt idx="4050">
                  <c:v>81.065380000000005</c:v>
                </c:pt>
                <c:pt idx="4051">
                  <c:v>81.081329999999994</c:v>
                </c:pt>
                <c:pt idx="4052">
                  <c:v>81.099739999999997</c:v>
                </c:pt>
                <c:pt idx="4053">
                  <c:v>81.118139999999997</c:v>
                </c:pt>
                <c:pt idx="4054">
                  <c:v>81.138999999999996</c:v>
                </c:pt>
                <c:pt idx="4055">
                  <c:v>81.159859999999995</c:v>
                </c:pt>
                <c:pt idx="4056">
                  <c:v>81.179490000000001</c:v>
                </c:pt>
                <c:pt idx="4057">
                  <c:v>81.199119999999994</c:v>
                </c:pt>
                <c:pt idx="4058">
                  <c:v>81.21875</c:v>
                </c:pt>
                <c:pt idx="4059">
                  <c:v>81.235929999999996</c:v>
                </c:pt>
                <c:pt idx="4060">
                  <c:v>81.253110000000007</c:v>
                </c:pt>
                <c:pt idx="4061">
                  <c:v>81.269059999999996</c:v>
                </c:pt>
                <c:pt idx="4062">
                  <c:v>81.287459999999996</c:v>
                </c:pt>
                <c:pt idx="4063">
                  <c:v>81.307100000000005</c:v>
                </c:pt>
                <c:pt idx="4064">
                  <c:v>81.329179999999994</c:v>
                </c:pt>
                <c:pt idx="4065">
                  <c:v>81.350040000000007</c:v>
                </c:pt>
                <c:pt idx="4066">
                  <c:v>81.370900000000006</c:v>
                </c:pt>
                <c:pt idx="4067">
                  <c:v>81.389300000000006</c:v>
                </c:pt>
                <c:pt idx="4068">
                  <c:v>81.407709999999994</c:v>
                </c:pt>
                <c:pt idx="4069">
                  <c:v>81.424880000000002</c:v>
                </c:pt>
                <c:pt idx="4070">
                  <c:v>81.442059999999998</c:v>
                </c:pt>
                <c:pt idx="4071">
                  <c:v>81.460470000000001</c:v>
                </c:pt>
                <c:pt idx="4072">
                  <c:v>81.478870000000001</c:v>
                </c:pt>
                <c:pt idx="4073">
                  <c:v>81.49727</c:v>
                </c:pt>
                <c:pt idx="4074">
                  <c:v>81.518129999999999</c:v>
                </c:pt>
                <c:pt idx="4075">
                  <c:v>81.537760000000006</c:v>
                </c:pt>
                <c:pt idx="4076">
                  <c:v>81.554940000000002</c:v>
                </c:pt>
                <c:pt idx="4077">
                  <c:v>81.572119999999998</c:v>
                </c:pt>
                <c:pt idx="4078">
                  <c:v>81.586839999999995</c:v>
                </c:pt>
                <c:pt idx="4079">
                  <c:v>81.601569999999995</c:v>
                </c:pt>
                <c:pt idx="4080">
                  <c:v>81.617519999999999</c:v>
                </c:pt>
                <c:pt idx="4081">
                  <c:v>81.634690000000006</c:v>
                </c:pt>
                <c:pt idx="4082">
                  <c:v>81.651870000000002</c:v>
                </c:pt>
                <c:pt idx="4083">
                  <c:v>81.669049999999999</c:v>
                </c:pt>
                <c:pt idx="4084">
                  <c:v>81.688680000000005</c:v>
                </c:pt>
                <c:pt idx="4085">
                  <c:v>81.708309999999997</c:v>
                </c:pt>
                <c:pt idx="4086">
                  <c:v>81.72672</c:v>
                </c:pt>
                <c:pt idx="4087">
                  <c:v>81.743889999999993</c:v>
                </c:pt>
                <c:pt idx="4088">
                  <c:v>81.759839999999997</c:v>
                </c:pt>
                <c:pt idx="4089">
                  <c:v>81.777019999999993</c:v>
                </c:pt>
                <c:pt idx="4090">
                  <c:v>81.794200000000004</c:v>
                </c:pt>
                <c:pt idx="4091">
                  <c:v>81.812600000000003</c:v>
                </c:pt>
                <c:pt idx="4092">
                  <c:v>81.832239999999999</c:v>
                </c:pt>
                <c:pt idx="4093">
                  <c:v>81.853089999999995</c:v>
                </c:pt>
                <c:pt idx="4094">
                  <c:v>81.872730000000004</c:v>
                </c:pt>
                <c:pt idx="4095">
                  <c:v>81.891130000000004</c:v>
                </c:pt>
                <c:pt idx="4096">
                  <c:v>81.90831</c:v>
                </c:pt>
                <c:pt idx="4097">
                  <c:v>81.924260000000004</c:v>
                </c:pt>
                <c:pt idx="4098">
                  <c:v>81.94144</c:v>
                </c:pt>
                <c:pt idx="4099">
                  <c:v>81.957390000000004</c:v>
                </c:pt>
                <c:pt idx="4100">
                  <c:v>81.975790000000003</c:v>
                </c:pt>
                <c:pt idx="4101">
                  <c:v>81.995419999999996</c:v>
                </c:pt>
                <c:pt idx="4102">
                  <c:v>82.015050000000002</c:v>
                </c:pt>
                <c:pt idx="4103">
                  <c:v>82.035910000000001</c:v>
                </c:pt>
                <c:pt idx="4104">
                  <c:v>82.055539999999993</c:v>
                </c:pt>
                <c:pt idx="4105">
                  <c:v>82.073949999999996</c:v>
                </c:pt>
                <c:pt idx="4106">
                  <c:v>82.093580000000003</c:v>
                </c:pt>
                <c:pt idx="4107">
                  <c:v>82.109530000000007</c:v>
                </c:pt>
                <c:pt idx="4108">
                  <c:v>82.125479999999996</c:v>
                </c:pt>
                <c:pt idx="4109">
                  <c:v>82.14143</c:v>
                </c:pt>
                <c:pt idx="4110">
                  <c:v>82.157380000000003</c:v>
                </c:pt>
                <c:pt idx="4111">
                  <c:v>82.177009999999996</c:v>
                </c:pt>
                <c:pt idx="4112">
                  <c:v>82.197869999999995</c:v>
                </c:pt>
                <c:pt idx="4113">
                  <c:v>82.218729999999994</c:v>
                </c:pt>
                <c:pt idx="4114">
                  <c:v>82.239590000000007</c:v>
                </c:pt>
                <c:pt idx="4115">
                  <c:v>82.257990000000007</c:v>
                </c:pt>
                <c:pt idx="4116">
                  <c:v>82.275170000000003</c:v>
                </c:pt>
                <c:pt idx="4117">
                  <c:v>82.292349999999999</c:v>
                </c:pt>
                <c:pt idx="4118">
                  <c:v>82.309520000000006</c:v>
                </c:pt>
                <c:pt idx="4119">
                  <c:v>82.327929999999995</c:v>
                </c:pt>
                <c:pt idx="4120">
                  <c:v>82.346329999999995</c:v>
                </c:pt>
                <c:pt idx="4121">
                  <c:v>82.365960000000001</c:v>
                </c:pt>
                <c:pt idx="4122">
                  <c:v>82.38682</c:v>
                </c:pt>
                <c:pt idx="4123">
                  <c:v>82.405230000000003</c:v>
                </c:pt>
                <c:pt idx="4124">
                  <c:v>82.424859999999995</c:v>
                </c:pt>
                <c:pt idx="4125">
                  <c:v>82.440809999999999</c:v>
                </c:pt>
                <c:pt idx="4126">
                  <c:v>82.456760000000003</c:v>
                </c:pt>
                <c:pt idx="4127">
                  <c:v>82.47148</c:v>
                </c:pt>
                <c:pt idx="4128">
                  <c:v>82.487430000000003</c:v>
                </c:pt>
                <c:pt idx="4129">
                  <c:v>82.50461</c:v>
                </c:pt>
                <c:pt idx="4130">
                  <c:v>82.521789999999996</c:v>
                </c:pt>
                <c:pt idx="4131">
                  <c:v>82.540189999999996</c:v>
                </c:pt>
                <c:pt idx="4132">
                  <c:v>82.559820000000002</c:v>
                </c:pt>
                <c:pt idx="4133">
                  <c:v>82.578230000000005</c:v>
                </c:pt>
                <c:pt idx="4134">
                  <c:v>82.596630000000005</c:v>
                </c:pt>
                <c:pt idx="4135">
                  <c:v>82.613810000000001</c:v>
                </c:pt>
                <c:pt idx="4136">
                  <c:v>82.629760000000005</c:v>
                </c:pt>
                <c:pt idx="4137">
                  <c:v>82.644480000000001</c:v>
                </c:pt>
                <c:pt idx="4138">
                  <c:v>82.659210000000002</c:v>
                </c:pt>
                <c:pt idx="4139">
                  <c:v>82.676389999999998</c:v>
                </c:pt>
                <c:pt idx="4140">
                  <c:v>82.694789999999998</c:v>
                </c:pt>
                <c:pt idx="4141">
                  <c:v>82.713189999999997</c:v>
                </c:pt>
                <c:pt idx="4142">
                  <c:v>82.734049999999996</c:v>
                </c:pt>
                <c:pt idx="4143">
                  <c:v>82.753680000000003</c:v>
                </c:pt>
                <c:pt idx="4144">
                  <c:v>82.772090000000006</c:v>
                </c:pt>
                <c:pt idx="4145">
                  <c:v>82.790490000000005</c:v>
                </c:pt>
                <c:pt idx="4146">
                  <c:v>82.806439999999995</c:v>
                </c:pt>
                <c:pt idx="4147">
                  <c:v>82.823620000000005</c:v>
                </c:pt>
                <c:pt idx="4148">
                  <c:v>82.840800000000002</c:v>
                </c:pt>
                <c:pt idx="4149">
                  <c:v>82.860429999999994</c:v>
                </c:pt>
                <c:pt idx="4150">
                  <c:v>82.881290000000007</c:v>
                </c:pt>
                <c:pt idx="4151">
                  <c:v>82.902150000000006</c:v>
                </c:pt>
                <c:pt idx="4152">
                  <c:v>82.923000000000002</c:v>
                </c:pt>
                <c:pt idx="4153">
                  <c:v>82.943860000000001</c:v>
                </c:pt>
                <c:pt idx="4154">
                  <c:v>82.962270000000004</c:v>
                </c:pt>
                <c:pt idx="4155">
                  <c:v>82.980670000000003</c:v>
                </c:pt>
                <c:pt idx="4156">
                  <c:v>82.996619999999993</c:v>
                </c:pt>
                <c:pt idx="4157">
                  <c:v>83.012569999999997</c:v>
                </c:pt>
                <c:pt idx="4158">
                  <c:v>83.029750000000007</c:v>
                </c:pt>
                <c:pt idx="4159">
                  <c:v>83.048150000000007</c:v>
                </c:pt>
                <c:pt idx="4160">
                  <c:v>83.069010000000006</c:v>
                </c:pt>
                <c:pt idx="4161">
                  <c:v>83.091099999999997</c:v>
                </c:pt>
                <c:pt idx="4162">
                  <c:v>83.111959999999996</c:v>
                </c:pt>
                <c:pt idx="4163">
                  <c:v>83.130359999999996</c:v>
                </c:pt>
                <c:pt idx="4164">
                  <c:v>83.147540000000006</c:v>
                </c:pt>
                <c:pt idx="4165">
                  <c:v>83.163489999999996</c:v>
                </c:pt>
                <c:pt idx="4166">
                  <c:v>83.17944</c:v>
                </c:pt>
                <c:pt idx="4167">
                  <c:v>83.196619999999996</c:v>
                </c:pt>
                <c:pt idx="4168">
                  <c:v>83.216250000000002</c:v>
                </c:pt>
                <c:pt idx="4169">
                  <c:v>83.235879999999995</c:v>
                </c:pt>
                <c:pt idx="4170">
                  <c:v>83.256739999999994</c:v>
                </c:pt>
                <c:pt idx="4171">
                  <c:v>83.27637</c:v>
                </c:pt>
                <c:pt idx="4172">
                  <c:v>83.293549999999996</c:v>
                </c:pt>
                <c:pt idx="4173">
                  <c:v>83.3095</c:v>
                </c:pt>
                <c:pt idx="4174">
                  <c:v>83.322990000000004</c:v>
                </c:pt>
                <c:pt idx="4175">
                  <c:v>83.336489999999998</c:v>
                </c:pt>
                <c:pt idx="4176">
                  <c:v>83.352440000000001</c:v>
                </c:pt>
                <c:pt idx="4177">
                  <c:v>83.372069999999994</c:v>
                </c:pt>
                <c:pt idx="4178">
                  <c:v>83.392930000000007</c:v>
                </c:pt>
                <c:pt idx="4179">
                  <c:v>83.413790000000006</c:v>
                </c:pt>
                <c:pt idx="4180">
                  <c:v>83.433419999999998</c:v>
                </c:pt>
                <c:pt idx="4181">
                  <c:v>83.451830000000001</c:v>
                </c:pt>
                <c:pt idx="4182">
                  <c:v>83.467780000000005</c:v>
                </c:pt>
                <c:pt idx="4183">
                  <c:v>83.482500000000002</c:v>
                </c:pt>
                <c:pt idx="4184">
                  <c:v>83.497219999999999</c:v>
                </c:pt>
                <c:pt idx="4185">
                  <c:v>83.513170000000002</c:v>
                </c:pt>
                <c:pt idx="4186">
                  <c:v>83.531580000000005</c:v>
                </c:pt>
                <c:pt idx="4187">
                  <c:v>83.551209999999998</c:v>
                </c:pt>
                <c:pt idx="4188">
                  <c:v>83.57329</c:v>
                </c:pt>
                <c:pt idx="4189">
                  <c:v>83.594149999999999</c:v>
                </c:pt>
                <c:pt idx="4190">
                  <c:v>83.613780000000006</c:v>
                </c:pt>
                <c:pt idx="4191">
                  <c:v>83.632189999999994</c:v>
                </c:pt>
                <c:pt idx="4192">
                  <c:v>83.649370000000005</c:v>
                </c:pt>
                <c:pt idx="4193">
                  <c:v>83.665319999999994</c:v>
                </c:pt>
                <c:pt idx="4194">
                  <c:v>83.682490000000001</c:v>
                </c:pt>
                <c:pt idx="4195">
                  <c:v>83.698440000000005</c:v>
                </c:pt>
                <c:pt idx="4196">
                  <c:v>83.715620000000001</c:v>
                </c:pt>
                <c:pt idx="4197">
                  <c:v>83.734030000000004</c:v>
                </c:pt>
                <c:pt idx="4198">
                  <c:v>83.754890000000003</c:v>
                </c:pt>
                <c:pt idx="4199">
                  <c:v>83.775739999999999</c:v>
                </c:pt>
                <c:pt idx="4200">
                  <c:v>83.796599999999998</c:v>
                </c:pt>
                <c:pt idx="4201">
                  <c:v>83.815010000000001</c:v>
                </c:pt>
                <c:pt idx="4202">
                  <c:v>83.833410000000001</c:v>
                </c:pt>
                <c:pt idx="4203">
                  <c:v>83.850589999999997</c:v>
                </c:pt>
                <c:pt idx="4204">
                  <c:v>83.867769999999993</c:v>
                </c:pt>
                <c:pt idx="4205">
                  <c:v>83.886170000000007</c:v>
                </c:pt>
                <c:pt idx="4206">
                  <c:v>83.905799999999999</c:v>
                </c:pt>
                <c:pt idx="4207">
                  <c:v>83.926659999999998</c:v>
                </c:pt>
                <c:pt idx="4208">
                  <c:v>83.946290000000005</c:v>
                </c:pt>
                <c:pt idx="4209">
                  <c:v>83.964699999999993</c:v>
                </c:pt>
                <c:pt idx="4210">
                  <c:v>83.981870000000001</c:v>
                </c:pt>
                <c:pt idx="4211">
                  <c:v>83.997820000000004</c:v>
                </c:pt>
                <c:pt idx="4212">
                  <c:v>84.013769999999994</c:v>
                </c:pt>
                <c:pt idx="4213">
                  <c:v>84.028499999999994</c:v>
                </c:pt>
                <c:pt idx="4214">
                  <c:v>84.045680000000004</c:v>
                </c:pt>
                <c:pt idx="4215">
                  <c:v>84.065309999999997</c:v>
                </c:pt>
                <c:pt idx="4216">
                  <c:v>84.086160000000007</c:v>
                </c:pt>
                <c:pt idx="4217">
                  <c:v>84.105800000000002</c:v>
                </c:pt>
                <c:pt idx="4218">
                  <c:v>84.125429999999994</c:v>
                </c:pt>
                <c:pt idx="4219">
                  <c:v>84.143829999999994</c:v>
                </c:pt>
                <c:pt idx="4220">
                  <c:v>84.161010000000005</c:v>
                </c:pt>
                <c:pt idx="4221">
                  <c:v>84.176959999999994</c:v>
                </c:pt>
                <c:pt idx="4222">
                  <c:v>84.191680000000005</c:v>
                </c:pt>
                <c:pt idx="4223">
                  <c:v>84.206410000000005</c:v>
                </c:pt>
                <c:pt idx="4224">
                  <c:v>84.223579999999998</c:v>
                </c:pt>
                <c:pt idx="4225">
                  <c:v>84.243219999999994</c:v>
                </c:pt>
                <c:pt idx="4226">
                  <c:v>84.260390000000001</c:v>
                </c:pt>
                <c:pt idx="4227">
                  <c:v>84.277569999999997</c:v>
                </c:pt>
                <c:pt idx="4228">
                  <c:v>84.293520000000001</c:v>
                </c:pt>
                <c:pt idx="4229">
                  <c:v>84.309470000000005</c:v>
                </c:pt>
                <c:pt idx="4230">
                  <c:v>84.326650000000001</c:v>
                </c:pt>
                <c:pt idx="4231">
                  <c:v>84.343829999999997</c:v>
                </c:pt>
                <c:pt idx="4232">
                  <c:v>84.363460000000003</c:v>
                </c:pt>
                <c:pt idx="4233">
                  <c:v>84.381860000000003</c:v>
                </c:pt>
                <c:pt idx="4234">
                  <c:v>84.399039999999999</c:v>
                </c:pt>
                <c:pt idx="4235">
                  <c:v>84.417439999999999</c:v>
                </c:pt>
                <c:pt idx="4236">
                  <c:v>84.434619999999995</c:v>
                </c:pt>
                <c:pt idx="4237">
                  <c:v>84.451800000000006</c:v>
                </c:pt>
                <c:pt idx="4238">
                  <c:v>84.467749999999995</c:v>
                </c:pt>
                <c:pt idx="4239">
                  <c:v>84.483699999999999</c:v>
                </c:pt>
                <c:pt idx="4240">
                  <c:v>84.500879999999995</c:v>
                </c:pt>
                <c:pt idx="4241">
                  <c:v>84.521739999999994</c:v>
                </c:pt>
                <c:pt idx="4242">
                  <c:v>84.542590000000004</c:v>
                </c:pt>
                <c:pt idx="4243">
                  <c:v>84.564679999999996</c:v>
                </c:pt>
                <c:pt idx="4244">
                  <c:v>84.584310000000002</c:v>
                </c:pt>
                <c:pt idx="4245">
                  <c:v>84.603939999999994</c:v>
                </c:pt>
                <c:pt idx="4246">
                  <c:v>84.622349999999997</c:v>
                </c:pt>
                <c:pt idx="4247">
                  <c:v>84.641980000000004</c:v>
                </c:pt>
                <c:pt idx="4248">
                  <c:v>84.660380000000004</c:v>
                </c:pt>
                <c:pt idx="4249">
                  <c:v>84.67756</c:v>
                </c:pt>
                <c:pt idx="4250">
                  <c:v>84.695970000000003</c:v>
                </c:pt>
                <c:pt idx="4251">
                  <c:v>84.715599999999995</c:v>
                </c:pt>
                <c:pt idx="4252">
                  <c:v>84.735230000000001</c:v>
                </c:pt>
                <c:pt idx="4253">
                  <c:v>84.754859999999994</c:v>
                </c:pt>
                <c:pt idx="4254">
                  <c:v>84.773259999999993</c:v>
                </c:pt>
                <c:pt idx="4255">
                  <c:v>84.791669999999996</c:v>
                </c:pt>
                <c:pt idx="4256">
                  <c:v>84.808850000000007</c:v>
                </c:pt>
                <c:pt idx="4257">
                  <c:v>84.82602</c:v>
                </c:pt>
                <c:pt idx="4258">
                  <c:v>84.843199999999996</c:v>
                </c:pt>
                <c:pt idx="4259">
                  <c:v>84.861599999999996</c:v>
                </c:pt>
                <c:pt idx="4260">
                  <c:v>84.878780000000006</c:v>
                </c:pt>
                <c:pt idx="4261">
                  <c:v>84.895960000000002</c:v>
                </c:pt>
                <c:pt idx="4262">
                  <c:v>84.915589999999995</c:v>
                </c:pt>
                <c:pt idx="4263">
                  <c:v>84.933999999999997</c:v>
                </c:pt>
                <c:pt idx="4264">
                  <c:v>84.952399999999997</c:v>
                </c:pt>
                <c:pt idx="4265">
                  <c:v>84.970799999999997</c:v>
                </c:pt>
                <c:pt idx="4266">
                  <c:v>84.987979999999993</c:v>
                </c:pt>
                <c:pt idx="4267">
                  <c:v>85.005160000000004</c:v>
                </c:pt>
                <c:pt idx="4268">
                  <c:v>85.023560000000003</c:v>
                </c:pt>
                <c:pt idx="4269">
                  <c:v>85.04074</c:v>
                </c:pt>
                <c:pt idx="4270">
                  <c:v>85.056690000000003</c:v>
                </c:pt>
                <c:pt idx="4271">
                  <c:v>85.072640000000007</c:v>
                </c:pt>
                <c:pt idx="4272">
                  <c:v>85.091049999999996</c:v>
                </c:pt>
                <c:pt idx="4273">
                  <c:v>85.108220000000003</c:v>
                </c:pt>
                <c:pt idx="4274">
                  <c:v>85.126630000000006</c:v>
                </c:pt>
                <c:pt idx="4275">
                  <c:v>85.145030000000006</c:v>
                </c:pt>
                <c:pt idx="4276">
                  <c:v>85.160979999999995</c:v>
                </c:pt>
                <c:pt idx="4277">
                  <c:v>85.176929999999999</c:v>
                </c:pt>
                <c:pt idx="4278">
                  <c:v>85.194109999999995</c:v>
                </c:pt>
                <c:pt idx="4279">
                  <c:v>85.213740000000001</c:v>
                </c:pt>
                <c:pt idx="4280">
                  <c:v>85.233369999999994</c:v>
                </c:pt>
                <c:pt idx="4281">
                  <c:v>85.251779999999997</c:v>
                </c:pt>
                <c:pt idx="4282">
                  <c:v>85.26773</c:v>
                </c:pt>
                <c:pt idx="4283">
                  <c:v>85.284909999999996</c:v>
                </c:pt>
                <c:pt idx="4284">
                  <c:v>85.30086</c:v>
                </c:pt>
                <c:pt idx="4285">
                  <c:v>85.316810000000004</c:v>
                </c:pt>
                <c:pt idx="4286">
                  <c:v>85.331530000000001</c:v>
                </c:pt>
                <c:pt idx="4287">
                  <c:v>85.347480000000004</c:v>
                </c:pt>
                <c:pt idx="4288">
                  <c:v>85.364660000000001</c:v>
                </c:pt>
                <c:pt idx="4289">
                  <c:v>85.384289999999993</c:v>
                </c:pt>
                <c:pt idx="4290">
                  <c:v>85.405150000000006</c:v>
                </c:pt>
                <c:pt idx="4291">
                  <c:v>85.427229999999994</c:v>
                </c:pt>
                <c:pt idx="4292">
                  <c:v>85.446870000000004</c:v>
                </c:pt>
                <c:pt idx="4293">
                  <c:v>85.464039999999997</c:v>
                </c:pt>
                <c:pt idx="4294">
                  <c:v>85.481219999999993</c:v>
                </c:pt>
                <c:pt idx="4295">
                  <c:v>85.497169999999997</c:v>
                </c:pt>
                <c:pt idx="4296">
                  <c:v>85.513120000000001</c:v>
                </c:pt>
                <c:pt idx="4297">
                  <c:v>85.530299999999997</c:v>
                </c:pt>
                <c:pt idx="4298">
                  <c:v>85.547479999999993</c:v>
                </c:pt>
                <c:pt idx="4299">
                  <c:v>85.56711</c:v>
                </c:pt>
                <c:pt idx="4300">
                  <c:v>85.589190000000002</c:v>
                </c:pt>
                <c:pt idx="4301">
                  <c:v>85.610050000000001</c:v>
                </c:pt>
                <c:pt idx="4302">
                  <c:v>85.63091</c:v>
                </c:pt>
                <c:pt idx="4303">
                  <c:v>85.648089999999996</c:v>
                </c:pt>
                <c:pt idx="4304">
                  <c:v>85.66404</c:v>
                </c:pt>
                <c:pt idx="4305">
                  <c:v>85.678759999999997</c:v>
                </c:pt>
                <c:pt idx="4306">
                  <c:v>85.693489999999997</c:v>
                </c:pt>
                <c:pt idx="4307">
                  <c:v>85.709440000000001</c:v>
                </c:pt>
                <c:pt idx="4308">
                  <c:v>85.725390000000004</c:v>
                </c:pt>
                <c:pt idx="4309">
                  <c:v>85.743790000000004</c:v>
                </c:pt>
                <c:pt idx="4310">
                  <c:v>85.764650000000003</c:v>
                </c:pt>
                <c:pt idx="4311">
                  <c:v>85.784279999999995</c:v>
                </c:pt>
                <c:pt idx="4312">
                  <c:v>85.803910000000002</c:v>
                </c:pt>
                <c:pt idx="4313">
                  <c:v>85.819860000000006</c:v>
                </c:pt>
                <c:pt idx="4314">
                  <c:v>85.835809999999995</c:v>
                </c:pt>
                <c:pt idx="4315">
                  <c:v>85.852990000000005</c:v>
                </c:pt>
                <c:pt idx="4316">
                  <c:v>85.870170000000002</c:v>
                </c:pt>
                <c:pt idx="4317">
                  <c:v>85.889799999999994</c:v>
                </c:pt>
                <c:pt idx="4318">
                  <c:v>85.90943</c:v>
                </c:pt>
                <c:pt idx="4319">
                  <c:v>85.92783</c:v>
                </c:pt>
                <c:pt idx="4320">
                  <c:v>85.947469999999996</c:v>
                </c:pt>
                <c:pt idx="4321">
                  <c:v>85.964640000000003</c:v>
                </c:pt>
                <c:pt idx="4322">
                  <c:v>85.980590000000007</c:v>
                </c:pt>
                <c:pt idx="4323">
                  <c:v>85.995320000000007</c:v>
                </c:pt>
                <c:pt idx="4324">
                  <c:v>86.008809999999997</c:v>
                </c:pt>
                <c:pt idx="4325">
                  <c:v>86.023539999999997</c:v>
                </c:pt>
                <c:pt idx="4326">
                  <c:v>86.039490000000001</c:v>
                </c:pt>
                <c:pt idx="4327">
                  <c:v>86.05789</c:v>
                </c:pt>
                <c:pt idx="4328">
                  <c:v>86.078749999999999</c:v>
                </c:pt>
                <c:pt idx="4329">
                  <c:v>86.098380000000006</c:v>
                </c:pt>
                <c:pt idx="4330">
                  <c:v>86.115560000000002</c:v>
                </c:pt>
                <c:pt idx="4331">
                  <c:v>86.130279999999999</c:v>
                </c:pt>
                <c:pt idx="4332">
                  <c:v>86.145009999999999</c:v>
                </c:pt>
                <c:pt idx="4333">
                  <c:v>86.159729999999996</c:v>
                </c:pt>
                <c:pt idx="4334">
                  <c:v>86.176910000000007</c:v>
                </c:pt>
                <c:pt idx="4335">
                  <c:v>86.195310000000006</c:v>
                </c:pt>
                <c:pt idx="4336">
                  <c:v>86.214939999999999</c:v>
                </c:pt>
                <c:pt idx="4337">
                  <c:v>86.235799999999998</c:v>
                </c:pt>
                <c:pt idx="4338">
                  <c:v>86.256659999999997</c:v>
                </c:pt>
                <c:pt idx="4339">
                  <c:v>86.278750000000002</c:v>
                </c:pt>
                <c:pt idx="4340">
                  <c:v>86.297150000000002</c:v>
                </c:pt>
                <c:pt idx="4341">
                  <c:v>86.315550000000002</c:v>
                </c:pt>
                <c:pt idx="4342">
                  <c:v>86.331509999999994</c:v>
                </c:pt>
                <c:pt idx="4343">
                  <c:v>86.348680000000002</c:v>
                </c:pt>
                <c:pt idx="4344">
                  <c:v>86.367090000000005</c:v>
                </c:pt>
                <c:pt idx="4345">
                  <c:v>86.385490000000004</c:v>
                </c:pt>
                <c:pt idx="4346">
                  <c:v>86.405119999999997</c:v>
                </c:pt>
                <c:pt idx="4347">
                  <c:v>86.427210000000002</c:v>
                </c:pt>
                <c:pt idx="4348">
                  <c:v>86.450519999999997</c:v>
                </c:pt>
                <c:pt idx="4349">
                  <c:v>86.472610000000003</c:v>
                </c:pt>
                <c:pt idx="4350">
                  <c:v>86.493459999999999</c:v>
                </c:pt>
                <c:pt idx="4351">
                  <c:v>86.510639999999995</c:v>
                </c:pt>
                <c:pt idx="4352">
                  <c:v>86.526589999999999</c:v>
                </c:pt>
                <c:pt idx="4353">
                  <c:v>86.541319999999999</c:v>
                </c:pt>
                <c:pt idx="4354">
                  <c:v>86.558490000000006</c:v>
                </c:pt>
                <c:pt idx="4355">
                  <c:v>86.576899999999995</c:v>
                </c:pt>
                <c:pt idx="4356">
                  <c:v>86.595299999999995</c:v>
                </c:pt>
                <c:pt idx="4357">
                  <c:v>86.613709999999998</c:v>
                </c:pt>
                <c:pt idx="4358">
                  <c:v>86.632109999999997</c:v>
                </c:pt>
                <c:pt idx="4359">
                  <c:v>86.648060000000001</c:v>
                </c:pt>
                <c:pt idx="4360">
                  <c:v>86.664010000000005</c:v>
                </c:pt>
                <c:pt idx="4361">
                  <c:v>86.678740000000005</c:v>
                </c:pt>
                <c:pt idx="4362">
                  <c:v>86.694689999999994</c:v>
                </c:pt>
                <c:pt idx="4363">
                  <c:v>86.710639999999998</c:v>
                </c:pt>
                <c:pt idx="4364">
                  <c:v>86.729039999999998</c:v>
                </c:pt>
                <c:pt idx="4365">
                  <c:v>86.747450000000001</c:v>
                </c:pt>
                <c:pt idx="4366">
                  <c:v>86.767080000000007</c:v>
                </c:pt>
                <c:pt idx="4367">
                  <c:v>86.78425</c:v>
                </c:pt>
                <c:pt idx="4368">
                  <c:v>86.800210000000007</c:v>
                </c:pt>
                <c:pt idx="4369">
                  <c:v>86.814930000000004</c:v>
                </c:pt>
                <c:pt idx="4370">
                  <c:v>86.830879999999993</c:v>
                </c:pt>
                <c:pt idx="4371">
                  <c:v>86.846829999999997</c:v>
                </c:pt>
                <c:pt idx="4372">
                  <c:v>86.864009999999993</c:v>
                </c:pt>
                <c:pt idx="4373">
                  <c:v>86.88364</c:v>
                </c:pt>
                <c:pt idx="4374">
                  <c:v>86.904499999999999</c:v>
                </c:pt>
                <c:pt idx="4375">
                  <c:v>86.926580000000001</c:v>
                </c:pt>
                <c:pt idx="4376">
                  <c:v>86.948670000000007</c:v>
                </c:pt>
                <c:pt idx="4377">
                  <c:v>86.968299999999999</c:v>
                </c:pt>
                <c:pt idx="4378">
                  <c:v>86.986699999999999</c:v>
                </c:pt>
                <c:pt idx="4379">
                  <c:v>87.002650000000003</c:v>
                </c:pt>
                <c:pt idx="4380">
                  <c:v>87.017380000000003</c:v>
                </c:pt>
                <c:pt idx="4381">
                  <c:v>87.035780000000003</c:v>
                </c:pt>
                <c:pt idx="4382">
                  <c:v>87.055409999999995</c:v>
                </c:pt>
                <c:pt idx="4383">
                  <c:v>87.076269999999994</c:v>
                </c:pt>
                <c:pt idx="4384">
                  <c:v>87.097130000000007</c:v>
                </c:pt>
                <c:pt idx="4385">
                  <c:v>87.116759999999999</c:v>
                </c:pt>
                <c:pt idx="4386">
                  <c:v>87.135170000000002</c:v>
                </c:pt>
                <c:pt idx="4387">
                  <c:v>87.152339999999995</c:v>
                </c:pt>
                <c:pt idx="4388">
                  <c:v>87.168289999999999</c:v>
                </c:pt>
                <c:pt idx="4389">
                  <c:v>87.184240000000003</c:v>
                </c:pt>
                <c:pt idx="4390">
                  <c:v>87.200190000000006</c:v>
                </c:pt>
                <c:pt idx="4391">
                  <c:v>87.217370000000003</c:v>
                </c:pt>
                <c:pt idx="4392">
                  <c:v>87.238230000000001</c:v>
                </c:pt>
                <c:pt idx="4393">
                  <c:v>87.260319999999993</c:v>
                </c:pt>
                <c:pt idx="4394">
                  <c:v>87.281170000000003</c:v>
                </c:pt>
                <c:pt idx="4395">
                  <c:v>87.302030000000002</c:v>
                </c:pt>
                <c:pt idx="4396">
                  <c:v>87.319209999999998</c:v>
                </c:pt>
                <c:pt idx="4397">
                  <c:v>87.335160000000002</c:v>
                </c:pt>
                <c:pt idx="4398">
                  <c:v>87.349879999999999</c:v>
                </c:pt>
                <c:pt idx="4399">
                  <c:v>87.364609999999999</c:v>
                </c:pt>
                <c:pt idx="4400">
                  <c:v>87.378100000000003</c:v>
                </c:pt>
                <c:pt idx="4401">
                  <c:v>87.39528</c:v>
                </c:pt>
                <c:pt idx="4402">
                  <c:v>87.416139999999999</c:v>
                </c:pt>
                <c:pt idx="4403">
                  <c:v>87.436999999999998</c:v>
                </c:pt>
                <c:pt idx="4404">
                  <c:v>87.45908</c:v>
                </c:pt>
                <c:pt idx="4405">
                  <c:v>87.477490000000003</c:v>
                </c:pt>
                <c:pt idx="4406">
                  <c:v>87.494669999999999</c:v>
                </c:pt>
                <c:pt idx="4407">
                  <c:v>87.509389999999996</c:v>
                </c:pt>
                <c:pt idx="4408">
                  <c:v>87.526570000000007</c:v>
                </c:pt>
                <c:pt idx="4409">
                  <c:v>87.54374</c:v>
                </c:pt>
                <c:pt idx="4410">
                  <c:v>87.563379999999995</c:v>
                </c:pt>
                <c:pt idx="4411">
                  <c:v>87.583010000000002</c:v>
                </c:pt>
                <c:pt idx="4412">
                  <c:v>87.602639999999994</c:v>
                </c:pt>
                <c:pt idx="4413">
                  <c:v>87.62227</c:v>
                </c:pt>
                <c:pt idx="4414">
                  <c:v>87.639449999999997</c:v>
                </c:pt>
                <c:pt idx="4415">
                  <c:v>87.654169999999993</c:v>
                </c:pt>
                <c:pt idx="4416">
                  <c:v>87.668890000000005</c:v>
                </c:pt>
                <c:pt idx="4417">
                  <c:v>87.682389999999998</c:v>
                </c:pt>
                <c:pt idx="4418">
                  <c:v>87.698340000000002</c:v>
                </c:pt>
                <c:pt idx="4419">
                  <c:v>87.716750000000005</c:v>
                </c:pt>
                <c:pt idx="4420">
                  <c:v>87.736379999999997</c:v>
                </c:pt>
                <c:pt idx="4421">
                  <c:v>87.754779999999997</c:v>
                </c:pt>
                <c:pt idx="4422">
                  <c:v>87.774410000000003</c:v>
                </c:pt>
                <c:pt idx="4423">
                  <c:v>87.792820000000006</c:v>
                </c:pt>
                <c:pt idx="4424">
                  <c:v>87.812449999999998</c:v>
                </c:pt>
                <c:pt idx="4425">
                  <c:v>87.830849999999998</c:v>
                </c:pt>
                <c:pt idx="4426">
                  <c:v>87.849260000000001</c:v>
                </c:pt>
                <c:pt idx="4427">
                  <c:v>87.866439999999997</c:v>
                </c:pt>
                <c:pt idx="4428">
                  <c:v>87.882390000000001</c:v>
                </c:pt>
                <c:pt idx="4429">
                  <c:v>87.899559999999994</c:v>
                </c:pt>
                <c:pt idx="4430">
                  <c:v>87.91919</c:v>
                </c:pt>
                <c:pt idx="4431">
                  <c:v>87.937600000000003</c:v>
                </c:pt>
                <c:pt idx="4432">
                  <c:v>87.95478</c:v>
                </c:pt>
                <c:pt idx="4433">
                  <c:v>87.970730000000003</c:v>
                </c:pt>
                <c:pt idx="4434">
                  <c:v>87.98545</c:v>
                </c:pt>
                <c:pt idx="4435">
                  <c:v>88.001400000000004</c:v>
                </c:pt>
                <c:pt idx="4436">
                  <c:v>88.016120000000001</c:v>
                </c:pt>
                <c:pt idx="4437">
                  <c:v>88.034530000000004</c:v>
                </c:pt>
                <c:pt idx="4438">
                  <c:v>88.052930000000003</c:v>
                </c:pt>
                <c:pt idx="4439">
                  <c:v>88.072559999999996</c:v>
                </c:pt>
                <c:pt idx="4440">
                  <c:v>88.094650000000001</c:v>
                </c:pt>
                <c:pt idx="4441">
                  <c:v>88.117959999999997</c:v>
                </c:pt>
                <c:pt idx="4442">
                  <c:v>88.140050000000002</c:v>
                </c:pt>
                <c:pt idx="4443">
                  <c:v>88.160910000000001</c:v>
                </c:pt>
                <c:pt idx="4444">
                  <c:v>88.178079999999994</c:v>
                </c:pt>
                <c:pt idx="4445">
                  <c:v>88.195260000000005</c:v>
                </c:pt>
                <c:pt idx="4446">
                  <c:v>88.211209999999994</c:v>
                </c:pt>
                <c:pt idx="4447">
                  <c:v>88.225930000000005</c:v>
                </c:pt>
                <c:pt idx="4448">
                  <c:v>88.241889999999998</c:v>
                </c:pt>
                <c:pt idx="4449">
                  <c:v>88.259060000000005</c:v>
                </c:pt>
                <c:pt idx="4450">
                  <c:v>88.278689999999997</c:v>
                </c:pt>
                <c:pt idx="4451">
                  <c:v>88.298330000000007</c:v>
                </c:pt>
                <c:pt idx="4452">
                  <c:v>88.317959999999999</c:v>
                </c:pt>
                <c:pt idx="4453">
                  <c:v>88.335130000000007</c:v>
                </c:pt>
                <c:pt idx="4454">
                  <c:v>88.351089999999999</c:v>
                </c:pt>
                <c:pt idx="4455">
                  <c:v>88.367040000000003</c:v>
                </c:pt>
                <c:pt idx="4456">
                  <c:v>88.384209999999996</c:v>
                </c:pt>
                <c:pt idx="4457">
                  <c:v>88.402619999999999</c:v>
                </c:pt>
                <c:pt idx="4458">
                  <c:v>88.421019999999999</c:v>
                </c:pt>
                <c:pt idx="4459">
                  <c:v>88.439430000000002</c:v>
                </c:pt>
                <c:pt idx="4460">
                  <c:v>88.457830000000001</c:v>
                </c:pt>
                <c:pt idx="4461">
                  <c:v>88.476240000000004</c:v>
                </c:pt>
                <c:pt idx="4462">
                  <c:v>88.494640000000004</c:v>
                </c:pt>
                <c:pt idx="4463">
                  <c:v>88.51182</c:v>
                </c:pt>
                <c:pt idx="4464">
                  <c:v>88.526539999999997</c:v>
                </c:pt>
                <c:pt idx="4465">
                  <c:v>88.542490000000001</c:v>
                </c:pt>
                <c:pt idx="4466">
                  <c:v>88.559669999999997</c:v>
                </c:pt>
                <c:pt idx="4467">
                  <c:v>88.579300000000003</c:v>
                </c:pt>
                <c:pt idx="4468">
                  <c:v>88.598929999999996</c:v>
                </c:pt>
                <c:pt idx="4469">
                  <c:v>88.617339999999999</c:v>
                </c:pt>
                <c:pt idx="4470">
                  <c:v>88.633290000000002</c:v>
                </c:pt>
                <c:pt idx="4471">
                  <c:v>88.649240000000006</c:v>
                </c:pt>
                <c:pt idx="4472">
                  <c:v>88.663960000000003</c:v>
                </c:pt>
                <c:pt idx="4473">
                  <c:v>88.679910000000007</c:v>
                </c:pt>
                <c:pt idx="4474">
                  <c:v>88.697090000000003</c:v>
                </c:pt>
                <c:pt idx="4475">
                  <c:v>88.714269999999999</c:v>
                </c:pt>
                <c:pt idx="4476">
                  <c:v>88.733900000000006</c:v>
                </c:pt>
                <c:pt idx="4477">
                  <c:v>88.754760000000005</c:v>
                </c:pt>
                <c:pt idx="4478">
                  <c:v>88.776840000000007</c:v>
                </c:pt>
                <c:pt idx="4479">
                  <c:v>88.795249999999996</c:v>
                </c:pt>
                <c:pt idx="4480">
                  <c:v>88.812420000000003</c:v>
                </c:pt>
                <c:pt idx="4481">
                  <c:v>88.827150000000003</c:v>
                </c:pt>
                <c:pt idx="4482">
                  <c:v>88.84187</c:v>
                </c:pt>
                <c:pt idx="4483">
                  <c:v>88.857820000000004</c:v>
                </c:pt>
                <c:pt idx="4484">
                  <c:v>88.876220000000004</c:v>
                </c:pt>
                <c:pt idx="4485">
                  <c:v>88.895859999999999</c:v>
                </c:pt>
                <c:pt idx="4486">
                  <c:v>88.914259999999999</c:v>
                </c:pt>
                <c:pt idx="4487">
                  <c:v>88.932670000000002</c:v>
                </c:pt>
                <c:pt idx="4488">
                  <c:v>88.951070000000001</c:v>
                </c:pt>
                <c:pt idx="4489">
                  <c:v>88.969470000000001</c:v>
                </c:pt>
                <c:pt idx="4490">
                  <c:v>88.986649999999997</c:v>
                </c:pt>
                <c:pt idx="4491">
                  <c:v>89.002600000000001</c:v>
                </c:pt>
                <c:pt idx="4492">
                  <c:v>89.017330000000001</c:v>
                </c:pt>
                <c:pt idx="4493">
                  <c:v>89.032049999999998</c:v>
                </c:pt>
                <c:pt idx="4494">
                  <c:v>89.050449999999998</c:v>
                </c:pt>
                <c:pt idx="4495">
                  <c:v>89.068860000000001</c:v>
                </c:pt>
                <c:pt idx="4496">
                  <c:v>89.088489999999993</c:v>
                </c:pt>
                <c:pt idx="4497">
                  <c:v>89.106890000000007</c:v>
                </c:pt>
                <c:pt idx="4498">
                  <c:v>89.125299999999996</c:v>
                </c:pt>
                <c:pt idx="4499">
                  <c:v>89.142480000000006</c:v>
                </c:pt>
                <c:pt idx="4500">
                  <c:v>89.159649999999999</c:v>
                </c:pt>
                <c:pt idx="4501">
                  <c:v>89.176829999999995</c:v>
                </c:pt>
                <c:pt idx="4502">
                  <c:v>89.194010000000006</c:v>
                </c:pt>
                <c:pt idx="4503">
                  <c:v>89.213639999999998</c:v>
                </c:pt>
                <c:pt idx="4504">
                  <c:v>89.234499999999997</c:v>
                </c:pt>
                <c:pt idx="4505">
                  <c:v>89.25658</c:v>
                </c:pt>
                <c:pt idx="4506">
                  <c:v>89.278670000000005</c:v>
                </c:pt>
                <c:pt idx="4507">
                  <c:v>89.297070000000005</c:v>
                </c:pt>
                <c:pt idx="4508">
                  <c:v>89.313019999999995</c:v>
                </c:pt>
                <c:pt idx="4509">
                  <c:v>89.326520000000002</c:v>
                </c:pt>
                <c:pt idx="4510">
                  <c:v>89.341239999999999</c:v>
                </c:pt>
                <c:pt idx="4511">
                  <c:v>89.355969999999999</c:v>
                </c:pt>
                <c:pt idx="4512">
                  <c:v>89.371920000000003</c:v>
                </c:pt>
                <c:pt idx="4513">
                  <c:v>89.389089999999996</c:v>
                </c:pt>
                <c:pt idx="4514">
                  <c:v>89.408730000000006</c:v>
                </c:pt>
                <c:pt idx="4515">
                  <c:v>89.428359999999998</c:v>
                </c:pt>
                <c:pt idx="4516">
                  <c:v>89.447990000000004</c:v>
                </c:pt>
                <c:pt idx="4517">
                  <c:v>89.462710000000001</c:v>
                </c:pt>
                <c:pt idx="4518">
                  <c:v>89.474980000000002</c:v>
                </c:pt>
                <c:pt idx="4519">
                  <c:v>89.487250000000003</c:v>
                </c:pt>
                <c:pt idx="4520">
                  <c:v>89.503200000000007</c:v>
                </c:pt>
                <c:pt idx="4521">
                  <c:v>89.521609999999995</c:v>
                </c:pt>
                <c:pt idx="4522">
                  <c:v>89.544920000000005</c:v>
                </c:pt>
                <c:pt idx="4523">
                  <c:v>89.566999999999993</c:v>
                </c:pt>
                <c:pt idx="4524">
                  <c:v>89.587860000000006</c:v>
                </c:pt>
                <c:pt idx="4525">
                  <c:v>89.605040000000002</c:v>
                </c:pt>
                <c:pt idx="4526">
                  <c:v>89.618539999999996</c:v>
                </c:pt>
                <c:pt idx="4527">
                  <c:v>89.63203</c:v>
                </c:pt>
                <c:pt idx="4528">
                  <c:v>89.645529999999994</c:v>
                </c:pt>
                <c:pt idx="4529">
                  <c:v>89.660250000000005</c:v>
                </c:pt>
                <c:pt idx="4530">
                  <c:v>89.676199999999994</c:v>
                </c:pt>
                <c:pt idx="4531">
                  <c:v>89.695840000000004</c:v>
                </c:pt>
                <c:pt idx="4532">
                  <c:v>89.717920000000007</c:v>
                </c:pt>
                <c:pt idx="4533">
                  <c:v>89.738780000000006</c:v>
                </c:pt>
                <c:pt idx="4534">
                  <c:v>89.758409999999998</c:v>
                </c:pt>
                <c:pt idx="4535">
                  <c:v>89.774360000000001</c:v>
                </c:pt>
                <c:pt idx="4536">
                  <c:v>89.790310000000005</c:v>
                </c:pt>
                <c:pt idx="4537">
                  <c:v>89.805040000000005</c:v>
                </c:pt>
                <c:pt idx="4538">
                  <c:v>89.822209999999998</c:v>
                </c:pt>
                <c:pt idx="4539">
                  <c:v>89.840620000000001</c:v>
                </c:pt>
                <c:pt idx="4540">
                  <c:v>89.860249999999994</c:v>
                </c:pt>
                <c:pt idx="4541">
                  <c:v>89.87988</c:v>
                </c:pt>
                <c:pt idx="4542">
                  <c:v>89.901970000000006</c:v>
                </c:pt>
                <c:pt idx="4543">
                  <c:v>89.922820000000002</c:v>
                </c:pt>
                <c:pt idx="4544">
                  <c:v>89.942449999999994</c:v>
                </c:pt>
                <c:pt idx="4545">
                  <c:v>89.959630000000004</c:v>
                </c:pt>
                <c:pt idx="4546">
                  <c:v>89.974360000000004</c:v>
                </c:pt>
                <c:pt idx="4547">
                  <c:v>89.990309999999994</c:v>
                </c:pt>
                <c:pt idx="4548">
                  <c:v>90.006259999999997</c:v>
                </c:pt>
                <c:pt idx="4549">
                  <c:v>90.024659999999997</c:v>
                </c:pt>
                <c:pt idx="4550">
                  <c:v>90.044290000000004</c:v>
                </c:pt>
                <c:pt idx="4551">
                  <c:v>90.063919999999996</c:v>
                </c:pt>
                <c:pt idx="4552">
                  <c:v>90.084779999999995</c:v>
                </c:pt>
                <c:pt idx="4553">
                  <c:v>90.104410000000001</c:v>
                </c:pt>
                <c:pt idx="4554">
                  <c:v>90.122820000000004</c:v>
                </c:pt>
                <c:pt idx="4555">
                  <c:v>90.138769999999994</c:v>
                </c:pt>
                <c:pt idx="4556">
                  <c:v>90.153490000000005</c:v>
                </c:pt>
                <c:pt idx="4557">
                  <c:v>90.168220000000005</c:v>
                </c:pt>
                <c:pt idx="4558">
                  <c:v>90.185389999999998</c:v>
                </c:pt>
                <c:pt idx="4559">
                  <c:v>90.203800000000001</c:v>
                </c:pt>
                <c:pt idx="4560">
                  <c:v>90.223429999999993</c:v>
                </c:pt>
                <c:pt idx="4561">
                  <c:v>90.24306</c:v>
                </c:pt>
                <c:pt idx="4562">
                  <c:v>90.261470000000003</c:v>
                </c:pt>
                <c:pt idx="4563">
                  <c:v>90.277420000000006</c:v>
                </c:pt>
                <c:pt idx="4564">
                  <c:v>90.293369999999996</c:v>
                </c:pt>
                <c:pt idx="4565">
                  <c:v>90.308090000000007</c:v>
                </c:pt>
                <c:pt idx="4566">
                  <c:v>90.324039999999997</c:v>
                </c:pt>
                <c:pt idx="4567">
                  <c:v>90.338759999999994</c:v>
                </c:pt>
                <c:pt idx="4568">
                  <c:v>90.354709999999997</c:v>
                </c:pt>
                <c:pt idx="4569">
                  <c:v>90.371889999999993</c:v>
                </c:pt>
                <c:pt idx="4570">
                  <c:v>90.390299999999996</c:v>
                </c:pt>
                <c:pt idx="4571">
                  <c:v>90.408699999999996</c:v>
                </c:pt>
                <c:pt idx="4572">
                  <c:v>90.42465</c:v>
                </c:pt>
                <c:pt idx="4573">
                  <c:v>90.439369999999997</c:v>
                </c:pt>
                <c:pt idx="4574">
                  <c:v>90.454099999999997</c:v>
                </c:pt>
                <c:pt idx="4575">
                  <c:v>90.471279999999993</c:v>
                </c:pt>
                <c:pt idx="4576">
                  <c:v>90.49091</c:v>
                </c:pt>
                <c:pt idx="4577">
                  <c:v>90.509309999999999</c:v>
                </c:pt>
                <c:pt idx="4578">
                  <c:v>90.527720000000002</c:v>
                </c:pt>
                <c:pt idx="4579">
                  <c:v>90.548569999999998</c:v>
                </c:pt>
                <c:pt idx="4580">
                  <c:v>90.569429999999997</c:v>
                </c:pt>
                <c:pt idx="4581">
                  <c:v>90.589060000000003</c:v>
                </c:pt>
                <c:pt idx="4582">
                  <c:v>90.608699999999999</c:v>
                </c:pt>
                <c:pt idx="4583">
                  <c:v>90.624650000000003</c:v>
                </c:pt>
                <c:pt idx="4584">
                  <c:v>90.63937</c:v>
                </c:pt>
                <c:pt idx="4585">
                  <c:v>90.655320000000003</c:v>
                </c:pt>
                <c:pt idx="4586">
                  <c:v>90.672499999999999</c:v>
                </c:pt>
                <c:pt idx="4587">
                  <c:v>90.690899999999999</c:v>
                </c:pt>
                <c:pt idx="4588">
                  <c:v>90.710530000000006</c:v>
                </c:pt>
                <c:pt idx="4589">
                  <c:v>90.730159999999998</c:v>
                </c:pt>
                <c:pt idx="4590">
                  <c:v>90.748570000000001</c:v>
                </c:pt>
                <c:pt idx="4591">
                  <c:v>90.766970000000001</c:v>
                </c:pt>
                <c:pt idx="4592">
                  <c:v>90.785380000000004</c:v>
                </c:pt>
                <c:pt idx="4593">
                  <c:v>90.8001</c:v>
                </c:pt>
                <c:pt idx="4594">
                  <c:v>90.814819999999997</c:v>
                </c:pt>
                <c:pt idx="4595">
                  <c:v>90.830780000000004</c:v>
                </c:pt>
                <c:pt idx="4596">
                  <c:v>90.846729999999994</c:v>
                </c:pt>
                <c:pt idx="4597">
                  <c:v>90.86636</c:v>
                </c:pt>
                <c:pt idx="4598">
                  <c:v>90.88476</c:v>
                </c:pt>
                <c:pt idx="4599">
                  <c:v>90.904390000000006</c:v>
                </c:pt>
                <c:pt idx="4600">
                  <c:v>90.922799999999995</c:v>
                </c:pt>
                <c:pt idx="4601">
                  <c:v>90.941199999999995</c:v>
                </c:pt>
                <c:pt idx="4602">
                  <c:v>90.958380000000005</c:v>
                </c:pt>
                <c:pt idx="4603">
                  <c:v>90.975560000000002</c:v>
                </c:pt>
                <c:pt idx="4604">
                  <c:v>90.992729999999995</c:v>
                </c:pt>
                <c:pt idx="4605">
                  <c:v>91.009910000000005</c:v>
                </c:pt>
                <c:pt idx="4606">
                  <c:v>91.028319999999994</c:v>
                </c:pt>
                <c:pt idx="4607">
                  <c:v>91.04795</c:v>
                </c:pt>
                <c:pt idx="4608">
                  <c:v>91.068809999999999</c:v>
                </c:pt>
                <c:pt idx="4609">
                  <c:v>91.088440000000006</c:v>
                </c:pt>
                <c:pt idx="4610">
                  <c:v>91.106840000000005</c:v>
                </c:pt>
                <c:pt idx="4611">
                  <c:v>91.124020000000002</c:v>
                </c:pt>
                <c:pt idx="4612">
                  <c:v>91.139970000000005</c:v>
                </c:pt>
                <c:pt idx="4613">
                  <c:v>91.155919999999995</c:v>
                </c:pt>
                <c:pt idx="4614">
                  <c:v>91.170640000000006</c:v>
                </c:pt>
                <c:pt idx="4615">
                  <c:v>91.185370000000006</c:v>
                </c:pt>
                <c:pt idx="4616">
                  <c:v>91.200090000000003</c:v>
                </c:pt>
                <c:pt idx="4617">
                  <c:v>91.217269999999999</c:v>
                </c:pt>
                <c:pt idx="4618">
                  <c:v>91.234449999999995</c:v>
                </c:pt>
                <c:pt idx="4619">
                  <c:v>91.251620000000003</c:v>
                </c:pt>
                <c:pt idx="4620">
                  <c:v>91.267570000000006</c:v>
                </c:pt>
                <c:pt idx="4621">
                  <c:v>91.28107</c:v>
                </c:pt>
                <c:pt idx="4622">
                  <c:v>91.295789999999997</c:v>
                </c:pt>
                <c:pt idx="4623">
                  <c:v>91.310519999999997</c:v>
                </c:pt>
                <c:pt idx="4624">
                  <c:v>91.32647</c:v>
                </c:pt>
                <c:pt idx="4625">
                  <c:v>91.342420000000004</c:v>
                </c:pt>
                <c:pt idx="4626">
                  <c:v>91.3596</c:v>
                </c:pt>
                <c:pt idx="4627">
                  <c:v>91.379230000000007</c:v>
                </c:pt>
                <c:pt idx="4628">
                  <c:v>91.398859999999999</c:v>
                </c:pt>
                <c:pt idx="4629">
                  <c:v>91.419719999999998</c:v>
                </c:pt>
                <c:pt idx="4630">
                  <c:v>91.438119999999998</c:v>
                </c:pt>
                <c:pt idx="4631">
                  <c:v>91.455299999999994</c:v>
                </c:pt>
                <c:pt idx="4632">
                  <c:v>91.471249999999998</c:v>
                </c:pt>
                <c:pt idx="4633">
                  <c:v>91.487200000000001</c:v>
                </c:pt>
                <c:pt idx="4634">
                  <c:v>91.503150000000005</c:v>
                </c:pt>
                <c:pt idx="4635">
                  <c:v>91.520330000000001</c:v>
                </c:pt>
                <c:pt idx="4636">
                  <c:v>91.538730000000001</c:v>
                </c:pt>
                <c:pt idx="4637">
                  <c:v>91.557140000000004</c:v>
                </c:pt>
                <c:pt idx="4638">
                  <c:v>91.575540000000004</c:v>
                </c:pt>
                <c:pt idx="4639">
                  <c:v>91.593950000000007</c:v>
                </c:pt>
                <c:pt idx="4640">
                  <c:v>91.61112</c:v>
                </c:pt>
                <c:pt idx="4641">
                  <c:v>91.62585</c:v>
                </c:pt>
                <c:pt idx="4642">
                  <c:v>91.641800000000003</c:v>
                </c:pt>
                <c:pt idx="4643">
                  <c:v>91.657749999999993</c:v>
                </c:pt>
                <c:pt idx="4644">
                  <c:v>91.677379999999999</c:v>
                </c:pt>
                <c:pt idx="4645">
                  <c:v>91.699460000000002</c:v>
                </c:pt>
                <c:pt idx="4646">
                  <c:v>91.721549999999993</c:v>
                </c:pt>
                <c:pt idx="4647">
                  <c:v>91.742410000000007</c:v>
                </c:pt>
                <c:pt idx="4648">
                  <c:v>91.762039999999999</c:v>
                </c:pt>
                <c:pt idx="4649">
                  <c:v>91.779219999999995</c:v>
                </c:pt>
                <c:pt idx="4650">
                  <c:v>91.795169999999999</c:v>
                </c:pt>
                <c:pt idx="4651">
                  <c:v>91.809889999999996</c:v>
                </c:pt>
                <c:pt idx="4652">
                  <c:v>91.825839999999999</c:v>
                </c:pt>
                <c:pt idx="4653">
                  <c:v>91.844250000000002</c:v>
                </c:pt>
                <c:pt idx="4654">
                  <c:v>91.863879999999995</c:v>
                </c:pt>
                <c:pt idx="4655">
                  <c:v>91.884739999999994</c:v>
                </c:pt>
                <c:pt idx="4656">
                  <c:v>91.905590000000004</c:v>
                </c:pt>
                <c:pt idx="4657">
                  <c:v>91.921539999999993</c:v>
                </c:pt>
                <c:pt idx="4658">
                  <c:v>91.935040000000001</c:v>
                </c:pt>
                <c:pt idx="4659">
                  <c:v>91.947310000000002</c:v>
                </c:pt>
                <c:pt idx="4660">
                  <c:v>91.959580000000003</c:v>
                </c:pt>
                <c:pt idx="4661">
                  <c:v>91.974299999999999</c:v>
                </c:pt>
                <c:pt idx="4662">
                  <c:v>91.991479999999996</c:v>
                </c:pt>
                <c:pt idx="4663">
                  <c:v>92.011110000000002</c:v>
                </c:pt>
                <c:pt idx="4664">
                  <c:v>92.030739999999994</c:v>
                </c:pt>
                <c:pt idx="4665">
                  <c:v>92.050380000000004</c:v>
                </c:pt>
                <c:pt idx="4666">
                  <c:v>92.070009999999996</c:v>
                </c:pt>
                <c:pt idx="4667">
                  <c:v>92.087180000000004</c:v>
                </c:pt>
                <c:pt idx="4668">
                  <c:v>92.100679999999997</c:v>
                </c:pt>
                <c:pt idx="4669">
                  <c:v>92.114180000000005</c:v>
                </c:pt>
                <c:pt idx="4670">
                  <c:v>92.127669999999995</c:v>
                </c:pt>
                <c:pt idx="4671">
                  <c:v>92.143619999999999</c:v>
                </c:pt>
                <c:pt idx="4672">
                  <c:v>92.163259999999994</c:v>
                </c:pt>
                <c:pt idx="4673">
                  <c:v>92.184110000000004</c:v>
                </c:pt>
                <c:pt idx="4674">
                  <c:v>92.204970000000003</c:v>
                </c:pt>
                <c:pt idx="4675">
                  <c:v>92.224599999999995</c:v>
                </c:pt>
                <c:pt idx="4676">
                  <c:v>92.241780000000006</c:v>
                </c:pt>
                <c:pt idx="4677">
                  <c:v>92.256510000000006</c:v>
                </c:pt>
                <c:pt idx="4678">
                  <c:v>92.271230000000003</c:v>
                </c:pt>
                <c:pt idx="4679">
                  <c:v>92.28595</c:v>
                </c:pt>
                <c:pt idx="4680">
                  <c:v>92.301900000000003</c:v>
                </c:pt>
                <c:pt idx="4681">
                  <c:v>92.320310000000006</c:v>
                </c:pt>
                <c:pt idx="4682">
                  <c:v>92.343620000000001</c:v>
                </c:pt>
                <c:pt idx="4683">
                  <c:v>92.366929999999996</c:v>
                </c:pt>
                <c:pt idx="4684">
                  <c:v>92.390240000000006</c:v>
                </c:pt>
                <c:pt idx="4685">
                  <c:v>92.409880000000001</c:v>
                </c:pt>
                <c:pt idx="4686">
                  <c:v>92.427049999999994</c:v>
                </c:pt>
                <c:pt idx="4687">
                  <c:v>92.442999999999998</c:v>
                </c:pt>
                <c:pt idx="4688">
                  <c:v>92.457729999999998</c:v>
                </c:pt>
                <c:pt idx="4689">
                  <c:v>92.472449999999995</c:v>
                </c:pt>
                <c:pt idx="4690">
                  <c:v>92.487170000000006</c:v>
                </c:pt>
                <c:pt idx="4691">
                  <c:v>92.503119999999996</c:v>
                </c:pt>
                <c:pt idx="4692">
                  <c:v>92.521529999999998</c:v>
                </c:pt>
                <c:pt idx="4693">
                  <c:v>92.541160000000005</c:v>
                </c:pt>
                <c:pt idx="4694">
                  <c:v>92.559560000000005</c:v>
                </c:pt>
                <c:pt idx="4695">
                  <c:v>92.576740000000001</c:v>
                </c:pt>
                <c:pt idx="4696">
                  <c:v>92.591470000000001</c:v>
                </c:pt>
                <c:pt idx="4697">
                  <c:v>92.604960000000005</c:v>
                </c:pt>
                <c:pt idx="4698">
                  <c:v>92.622140000000002</c:v>
                </c:pt>
                <c:pt idx="4699">
                  <c:v>92.639319999999998</c:v>
                </c:pt>
                <c:pt idx="4700">
                  <c:v>92.660179999999997</c:v>
                </c:pt>
                <c:pt idx="4701">
                  <c:v>92.679810000000003</c:v>
                </c:pt>
                <c:pt idx="4702">
                  <c:v>92.700670000000002</c:v>
                </c:pt>
                <c:pt idx="4703">
                  <c:v>92.720299999999995</c:v>
                </c:pt>
                <c:pt idx="4704">
                  <c:v>92.738699999999994</c:v>
                </c:pt>
                <c:pt idx="4705">
                  <c:v>92.754649999999998</c:v>
                </c:pt>
                <c:pt idx="4706">
                  <c:v>92.766919999999999</c:v>
                </c:pt>
                <c:pt idx="4707">
                  <c:v>92.77919</c:v>
                </c:pt>
                <c:pt idx="4708">
                  <c:v>92.792689999999993</c:v>
                </c:pt>
                <c:pt idx="4709">
                  <c:v>92.808639999999997</c:v>
                </c:pt>
                <c:pt idx="4710">
                  <c:v>92.828270000000003</c:v>
                </c:pt>
                <c:pt idx="4711">
                  <c:v>92.847899999999996</c:v>
                </c:pt>
                <c:pt idx="4712">
                  <c:v>92.867530000000002</c:v>
                </c:pt>
                <c:pt idx="4713">
                  <c:v>92.885940000000005</c:v>
                </c:pt>
                <c:pt idx="4714">
                  <c:v>92.901889999999995</c:v>
                </c:pt>
                <c:pt idx="4715">
                  <c:v>92.916610000000006</c:v>
                </c:pt>
                <c:pt idx="4716">
                  <c:v>92.931330000000003</c:v>
                </c:pt>
                <c:pt idx="4717">
                  <c:v>92.946060000000003</c:v>
                </c:pt>
                <c:pt idx="4718">
                  <c:v>92.962010000000006</c:v>
                </c:pt>
                <c:pt idx="4719">
                  <c:v>92.979190000000003</c:v>
                </c:pt>
                <c:pt idx="4720">
                  <c:v>93.000039999999998</c:v>
                </c:pt>
                <c:pt idx="4721">
                  <c:v>93.020899999999997</c:v>
                </c:pt>
                <c:pt idx="4722">
                  <c:v>93.040530000000004</c:v>
                </c:pt>
                <c:pt idx="4723">
                  <c:v>93.05771</c:v>
                </c:pt>
                <c:pt idx="4724">
                  <c:v>93.07244</c:v>
                </c:pt>
                <c:pt idx="4725">
                  <c:v>93.084699999999998</c:v>
                </c:pt>
                <c:pt idx="4726">
                  <c:v>93.098200000000006</c:v>
                </c:pt>
                <c:pt idx="4727">
                  <c:v>93.112920000000003</c:v>
                </c:pt>
                <c:pt idx="4728">
                  <c:v>93.131330000000005</c:v>
                </c:pt>
                <c:pt idx="4729">
                  <c:v>93.150959999999998</c:v>
                </c:pt>
                <c:pt idx="4730">
                  <c:v>93.173050000000003</c:v>
                </c:pt>
                <c:pt idx="4731">
                  <c:v>93.195130000000006</c:v>
                </c:pt>
                <c:pt idx="4732">
                  <c:v>93.217219999999998</c:v>
                </c:pt>
                <c:pt idx="4733">
                  <c:v>93.236850000000004</c:v>
                </c:pt>
                <c:pt idx="4734">
                  <c:v>93.25403</c:v>
                </c:pt>
                <c:pt idx="4735">
                  <c:v>93.269980000000004</c:v>
                </c:pt>
                <c:pt idx="4736">
                  <c:v>93.287149999999997</c:v>
                </c:pt>
                <c:pt idx="4737">
                  <c:v>93.30556</c:v>
                </c:pt>
                <c:pt idx="4738">
                  <c:v>93.325190000000006</c:v>
                </c:pt>
                <c:pt idx="4739">
                  <c:v>93.344819999999999</c:v>
                </c:pt>
                <c:pt idx="4740">
                  <c:v>93.364450000000005</c:v>
                </c:pt>
                <c:pt idx="4741">
                  <c:v>93.382859999999994</c:v>
                </c:pt>
                <c:pt idx="4742">
                  <c:v>93.400030000000001</c:v>
                </c:pt>
                <c:pt idx="4743">
                  <c:v>93.415980000000005</c:v>
                </c:pt>
                <c:pt idx="4744">
                  <c:v>93.429479999999998</c:v>
                </c:pt>
                <c:pt idx="4745">
                  <c:v>93.442980000000006</c:v>
                </c:pt>
                <c:pt idx="4746">
                  <c:v>93.457700000000003</c:v>
                </c:pt>
                <c:pt idx="4747">
                  <c:v>93.477329999999995</c:v>
                </c:pt>
                <c:pt idx="4748">
                  <c:v>93.498189999999994</c:v>
                </c:pt>
                <c:pt idx="4749">
                  <c:v>93.52028</c:v>
                </c:pt>
                <c:pt idx="4750">
                  <c:v>93.539910000000006</c:v>
                </c:pt>
                <c:pt idx="4751">
                  <c:v>93.557090000000002</c:v>
                </c:pt>
                <c:pt idx="4752">
                  <c:v>93.571809999999999</c:v>
                </c:pt>
                <c:pt idx="4753">
                  <c:v>93.586529999999996</c:v>
                </c:pt>
                <c:pt idx="4754">
                  <c:v>93.598799999999997</c:v>
                </c:pt>
                <c:pt idx="4755">
                  <c:v>93.613529999999997</c:v>
                </c:pt>
                <c:pt idx="4756">
                  <c:v>93.630700000000004</c:v>
                </c:pt>
                <c:pt idx="4757">
                  <c:v>93.649109999999993</c:v>
                </c:pt>
                <c:pt idx="4758">
                  <c:v>93.66874</c:v>
                </c:pt>
                <c:pt idx="4759">
                  <c:v>93.687139999999999</c:v>
                </c:pt>
                <c:pt idx="4760">
                  <c:v>93.703090000000003</c:v>
                </c:pt>
                <c:pt idx="4761">
                  <c:v>93.716589999999997</c:v>
                </c:pt>
                <c:pt idx="4762">
                  <c:v>93.730090000000004</c:v>
                </c:pt>
                <c:pt idx="4763">
                  <c:v>93.744810000000001</c:v>
                </c:pt>
                <c:pt idx="4764">
                  <c:v>93.760760000000005</c:v>
                </c:pt>
                <c:pt idx="4765">
                  <c:v>93.779169999999993</c:v>
                </c:pt>
                <c:pt idx="4766">
                  <c:v>93.7988</c:v>
                </c:pt>
                <c:pt idx="4767">
                  <c:v>93.819659999999999</c:v>
                </c:pt>
                <c:pt idx="4768">
                  <c:v>93.840509999999995</c:v>
                </c:pt>
                <c:pt idx="4769">
                  <c:v>93.858919999999998</c:v>
                </c:pt>
                <c:pt idx="4770">
                  <c:v>93.873639999999995</c:v>
                </c:pt>
                <c:pt idx="4771">
                  <c:v>93.885909999999996</c:v>
                </c:pt>
                <c:pt idx="4772">
                  <c:v>93.899410000000003</c:v>
                </c:pt>
                <c:pt idx="4773">
                  <c:v>93.91413</c:v>
                </c:pt>
                <c:pt idx="4774">
                  <c:v>93.933760000000007</c:v>
                </c:pt>
                <c:pt idx="4775">
                  <c:v>93.953389999999999</c:v>
                </c:pt>
                <c:pt idx="4776">
                  <c:v>93.974249999999998</c:v>
                </c:pt>
                <c:pt idx="4777">
                  <c:v>93.993880000000004</c:v>
                </c:pt>
                <c:pt idx="4778">
                  <c:v>94.011060000000001</c:v>
                </c:pt>
                <c:pt idx="4779">
                  <c:v>94.027010000000004</c:v>
                </c:pt>
                <c:pt idx="4780">
                  <c:v>94.042959999999994</c:v>
                </c:pt>
                <c:pt idx="4781">
                  <c:v>94.057689999999994</c:v>
                </c:pt>
                <c:pt idx="4782">
                  <c:v>94.073639999999997</c:v>
                </c:pt>
                <c:pt idx="4783">
                  <c:v>94.093270000000004</c:v>
                </c:pt>
                <c:pt idx="4784">
                  <c:v>94.115350000000007</c:v>
                </c:pt>
                <c:pt idx="4785">
                  <c:v>94.137439999999998</c:v>
                </c:pt>
                <c:pt idx="4786">
                  <c:v>94.158299999999997</c:v>
                </c:pt>
                <c:pt idx="4787">
                  <c:v>94.177930000000003</c:v>
                </c:pt>
                <c:pt idx="4788">
                  <c:v>94.193879999999993</c:v>
                </c:pt>
                <c:pt idx="4789">
                  <c:v>94.208600000000004</c:v>
                </c:pt>
                <c:pt idx="4790">
                  <c:v>94.223330000000004</c:v>
                </c:pt>
                <c:pt idx="4791">
                  <c:v>94.238050000000001</c:v>
                </c:pt>
                <c:pt idx="4792">
                  <c:v>94.255229999999997</c:v>
                </c:pt>
                <c:pt idx="4793">
                  <c:v>94.273629999999997</c:v>
                </c:pt>
                <c:pt idx="4794">
                  <c:v>94.295720000000003</c:v>
                </c:pt>
                <c:pt idx="4795">
                  <c:v>94.317800000000005</c:v>
                </c:pt>
                <c:pt idx="4796">
                  <c:v>94.339889999999997</c:v>
                </c:pt>
                <c:pt idx="4797">
                  <c:v>94.358289999999997</c:v>
                </c:pt>
                <c:pt idx="4798">
                  <c:v>94.373009999999994</c:v>
                </c:pt>
                <c:pt idx="4799">
                  <c:v>94.387739999999994</c:v>
                </c:pt>
                <c:pt idx="4800">
                  <c:v>94.403689999999997</c:v>
                </c:pt>
                <c:pt idx="4801">
                  <c:v>94.420869999999994</c:v>
                </c:pt>
                <c:pt idx="4802">
                  <c:v>94.439269999999993</c:v>
                </c:pt>
                <c:pt idx="4803">
                  <c:v>94.4589</c:v>
                </c:pt>
                <c:pt idx="4804">
                  <c:v>94.477310000000003</c:v>
                </c:pt>
                <c:pt idx="4805">
                  <c:v>94.495710000000003</c:v>
                </c:pt>
                <c:pt idx="4806">
                  <c:v>94.511660000000006</c:v>
                </c:pt>
                <c:pt idx="4807">
                  <c:v>94.523929999999993</c:v>
                </c:pt>
                <c:pt idx="4808">
                  <c:v>94.534970000000001</c:v>
                </c:pt>
                <c:pt idx="4809">
                  <c:v>94.547240000000002</c:v>
                </c:pt>
                <c:pt idx="4810">
                  <c:v>94.560739999999996</c:v>
                </c:pt>
                <c:pt idx="4811">
                  <c:v>94.577920000000006</c:v>
                </c:pt>
                <c:pt idx="4812">
                  <c:v>94.598780000000005</c:v>
                </c:pt>
                <c:pt idx="4813">
                  <c:v>94.619630000000001</c:v>
                </c:pt>
                <c:pt idx="4814">
                  <c:v>94.638040000000004</c:v>
                </c:pt>
                <c:pt idx="4815">
                  <c:v>94.652760000000001</c:v>
                </c:pt>
                <c:pt idx="4816">
                  <c:v>94.665030000000002</c:v>
                </c:pt>
                <c:pt idx="4817">
                  <c:v>94.677300000000002</c:v>
                </c:pt>
                <c:pt idx="4818">
                  <c:v>94.689570000000003</c:v>
                </c:pt>
                <c:pt idx="4819">
                  <c:v>94.70429</c:v>
                </c:pt>
                <c:pt idx="4820">
                  <c:v>94.720249999999993</c:v>
                </c:pt>
                <c:pt idx="4821">
                  <c:v>94.739879999999999</c:v>
                </c:pt>
                <c:pt idx="4822">
                  <c:v>94.761960000000002</c:v>
                </c:pt>
                <c:pt idx="4823">
                  <c:v>94.782820000000001</c:v>
                </c:pt>
                <c:pt idx="4824">
                  <c:v>94.802449999999993</c:v>
                </c:pt>
                <c:pt idx="4825">
                  <c:v>94.819630000000004</c:v>
                </c:pt>
                <c:pt idx="4826">
                  <c:v>94.83681</c:v>
                </c:pt>
                <c:pt idx="4827">
                  <c:v>94.852760000000004</c:v>
                </c:pt>
                <c:pt idx="4828">
                  <c:v>94.872389999999996</c:v>
                </c:pt>
                <c:pt idx="4829">
                  <c:v>94.892020000000002</c:v>
                </c:pt>
                <c:pt idx="4830">
                  <c:v>94.912880000000001</c:v>
                </c:pt>
                <c:pt idx="4831">
                  <c:v>94.93374</c:v>
                </c:pt>
                <c:pt idx="4832">
                  <c:v>94.953370000000007</c:v>
                </c:pt>
                <c:pt idx="4833">
                  <c:v>94.970550000000003</c:v>
                </c:pt>
                <c:pt idx="4834">
                  <c:v>94.984039999999993</c:v>
                </c:pt>
                <c:pt idx="4835">
                  <c:v>94.995080000000002</c:v>
                </c:pt>
                <c:pt idx="4836">
                  <c:v>95.006129999999999</c:v>
                </c:pt>
                <c:pt idx="4837">
                  <c:v>95.019620000000003</c:v>
                </c:pt>
                <c:pt idx="4838">
                  <c:v>95.035570000000007</c:v>
                </c:pt>
                <c:pt idx="4839">
                  <c:v>95.055210000000002</c:v>
                </c:pt>
                <c:pt idx="4840">
                  <c:v>95.077290000000005</c:v>
                </c:pt>
                <c:pt idx="4841">
                  <c:v>95.096919999999997</c:v>
                </c:pt>
                <c:pt idx="4842">
                  <c:v>95.116550000000004</c:v>
                </c:pt>
                <c:pt idx="4843">
                  <c:v>95.13373</c:v>
                </c:pt>
                <c:pt idx="4844">
                  <c:v>95.150909999999996</c:v>
                </c:pt>
                <c:pt idx="4845">
                  <c:v>95.165629999999993</c:v>
                </c:pt>
                <c:pt idx="4846">
                  <c:v>95.181579999999997</c:v>
                </c:pt>
                <c:pt idx="4847">
                  <c:v>95.19753</c:v>
                </c:pt>
                <c:pt idx="4848">
                  <c:v>95.217160000000007</c:v>
                </c:pt>
                <c:pt idx="4849">
                  <c:v>95.238020000000006</c:v>
                </c:pt>
                <c:pt idx="4850">
                  <c:v>95.260109999999997</c:v>
                </c:pt>
                <c:pt idx="4851">
                  <c:v>95.279740000000004</c:v>
                </c:pt>
                <c:pt idx="4852">
                  <c:v>95.294460000000001</c:v>
                </c:pt>
                <c:pt idx="4853">
                  <c:v>95.309190000000001</c:v>
                </c:pt>
                <c:pt idx="4854">
                  <c:v>95.322680000000005</c:v>
                </c:pt>
                <c:pt idx="4855">
                  <c:v>95.336179999999999</c:v>
                </c:pt>
                <c:pt idx="4856">
                  <c:v>95.352130000000002</c:v>
                </c:pt>
                <c:pt idx="4857">
                  <c:v>95.369309999999999</c:v>
                </c:pt>
                <c:pt idx="4858">
                  <c:v>95.387709999999998</c:v>
                </c:pt>
                <c:pt idx="4859">
                  <c:v>95.406120000000001</c:v>
                </c:pt>
                <c:pt idx="4860">
                  <c:v>95.424520000000001</c:v>
                </c:pt>
                <c:pt idx="4861">
                  <c:v>95.442930000000004</c:v>
                </c:pt>
                <c:pt idx="4862">
                  <c:v>95.460099999999997</c:v>
                </c:pt>
                <c:pt idx="4863">
                  <c:v>95.474829999999997</c:v>
                </c:pt>
                <c:pt idx="4864">
                  <c:v>95.489549999999994</c:v>
                </c:pt>
                <c:pt idx="4865">
                  <c:v>95.506730000000005</c:v>
                </c:pt>
                <c:pt idx="4866">
                  <c:v>95.525130000000004</c:v>
                </c:pt>
                <c:pt idx="4867">
                  <c:v>95.545990000000003</c:v>
                </c:pt>
                <c:pt idx="4868">
                  <c:v>95.566850000000002</c:v>
                </c:pt>
                <c:pt idx="4869">
                  <c:v>95.586479999999995</c:v>
                </c:pt>
                <c:pt idx="4870">
                  <c:v>95.604879999999994</c:v>
                </c:pt>
                <c:pt idx="4871">
                  <c:v>95.619609999999994</c:v>
                </c:pt>
                <c:pt idx="4872">
                  <c:v>95.634330000000006</c:v>
                </c:pt>
                <c:pt idx="4873">
                  <c:v>95.647829999999999</c:v>
                </c:pt>
                <c:pt idx="4874">
                  <c:v>95.661330000000007</c:v>
                </c:pt>
                <c:pt idx="4875">
                  <c:v>95.676050000000004</c:v>
                </c:pt>
                <c:pt idx="4876">
                  <c:v>95.694450000000003</c:v>
                </c:pt>
                <c:pt idx="4877">
                  <c:v>95.714079999999996</c:v>
                </c:pt>
                <c:pt idx="4878">
                  <c:v>95.734939999999995</c:v>
                </c:pt>
                <c:pt idx="4879">
                  <c:v>95.754570000000001</c:v>
                </c:pt>
                <c:pt idx="4880">
                  <c:v>95.771749999999997</c:v>
                </c:pt>
                <c:pt idx="4881">
                  <c:v>95.786479999999997</c:v>
                </c:pt>
                <c:pt idx="4882">
                  <c:v>95.799970000000002</c:v>
                </c:pt>
                <c:pt idx="4883">
                  <c:v>95.814700000000002</c:v>
                </c:pt>
                <c:pt idx="4884">
                  <c:v>95.830650000000006</c:v>
                </c:pt>
                <c:pt idx="4885">
                  <c:v>95.849050000000005</c:v>
                </c:pt>
                <c:pt idx="4886">
                  <c:v>95.868679999999998</c:v>
                </c:pt>
                <c:pt idx="4887">
                  <c:v>95.889539999999997</c:v>
                </c:pt>
                <c:pt idx="4888">
                  <c:v>95.911630000000002</c:v>
                </c:pt>
                <c:pt idx="4889">
                  <c:v>95.932479999999998</c:v>
                </c:pt>
                <c:pt idx="4890">
                  <c:v>95.949659999999994</c:v>
                </c:pt>
                <c:pt idx="4891">
                  <c:v>95.964380000000006</c:v>
                </c:pt>
                <c:pt idx="4892">
                  <c:v>95.980339999999998</c:v>
                </c:pt>
                <c:pt idx="4893">
                  <c:v>95.996290000000002</c:v>
                </c:pt>
                <c:pt idx="4894">
                  <c:v>96.013459999999995</c:v>
                </c:pt>
                <c:pt idx="4895">
                  <c:v>96.031869999999998</c:v>
                </c:pt>
                <c:pt idx="4896">
                  <c:v>96.050269999999998</c:v>
                </c:pt>
                <c:pt idx="4897">
                  <c:v>96.069900000000004</c:v>
                </c:pt>
                <c:pt idx="4898">
                  <c:v>96.088310000000007</c:v>
                </c:pt>
                <c:pt idx="4899">
                  <c:v>96.104259999999996</c:v>
                </c:pt>
                <c:pt idx="4900">
                  <c:v>96.117760000000004</c:v>
                </c:pt>
                <c:pt idx="4901">
                  <c:v>96.130020000000002</c:v>
                </c:pt>
                <c:pt idx="4902">
                  <c:v>96.144750000000002</c:v>
                </c:pt>
                <c:pt idx="4903">
                  <c:v>96.163150000000002</c:v>
                </c:pt>
                <c:pt idx="4904">
                  <c:v>96.182779999999994</c:v>
                </c:pt>
                <c:pt idx="4905">
                  <c:v>96.201189999999997</c:v>
                </c:pt>
                <c:pt idx="4906">
                  <c:v>96.219589999999997</c:v>
                </c:pt>
                <c:pt idx="4907">
                  <c:v>96.23554</c:v>
                </c:pt>
                <c:pt idx="4908">
                  <c:v>96.25027</c:v>
                </c:pt>
                <c:pt idx="4909">
                  <c:v>96.264989999999997</c:v>
                </c:pt>
                <c:pt idx="4910">
                  <c:v>96.279709999999994</c:v>
                </c:pt>
                <c:pt idx="4911">
                  <c:v>96.293210000000002</c:v>
                </c:pt>
                <c:pt idx="4912">
                  <c:v>96.309160000000006</c:v>
                </c:pt>
                <c:pt idx="4913">
                  <c:v>96.328789999999998</c:v>
                </c:pt>
                <c:pt idx="4914">
                  <c:v>96.349649999999997</c:v>
                </c:pt>
                <c:pt idx="4915">
                  <c:v>96.371740000000003</c:v>
                </c:pt>
                <c:pt idx="4916">
                  <c:v>96.392589999999998</c:v>
                </c:pt>
                <c:pt idx="4917">
                  <c:v>96.409769999999995</c:v>
                </c:pt>
                <c:pt idx="4918">
                  <c:v>96.424499999999995</c:v>
                </c:pt>
                <c:pt idx="4919">
                  <c:v>96.437989999999999</c:v>
                </c:pt>
                <c:pt idx="4920">
                  <c:v>96.452719999999999</c:v>
                </c:pt>
                <c:pt idx="4921">
                  <c:v>96.468670000000003</c:v>
                </c:pt>
                <c:pt idx="4922">
                  <c:v>96.487070000000003</c:v>
                </c:pt>
                <c:pt idx="4923">
                  <c:v>96.506699999999995</c:v>
                </c:pt>
                <c:pt idx="4924">
                  <c:v>96.528790000000001</c:v>
                </c:pt>
                <c:pt idx="4925">
                  <c:v>96.550870000000003</c:v>
                </c:pt>
                <c:pt idx="4926">
                  <c:v>96.572959999999995</c:v>
                </c:pt>
                <c:pt idx="4927">
                  <c:v>96.591359999999995</c:v>
                </c:pt>
                <c:pt idx="4928">
                  <c:v>96.607309999999998</c:v>
                </c:pt>
                <c:pt idx="4929">
                  <c:v>96.622039999999998</c:v>
                </c:pt>
                <c:pt idx="4930">
                  <c:v>96.636759999999995</c:v>
                </c:pt>
                <c:pt idx="4931">
                  <c:v>96.652709999999999</c:v>
                </c:pt>
                <c:pt idx="4932">
                  <c:v>96.669889999999995</c:v>
                </c:pt>
                <c:pt idx="4933">
                  <c:v>96.689520000000002</c:v>
                </c:pt>
                <c:pt idx="4934">
                  <c:v>96.710380000000001</c:v>
                </c:pt>
                <c:pt idx="4935">
                  <c:v>96.732460000000003</c:v>
                </c:pt>
                <c:pt idx="4936">
                  <c:v>96.750870000000006</c:v>
                </c:pt>
                <c:pt idx="4937">
                  <c:v>96.766819999999996</c:v>
                </c:pt>
                <c:pt idx="4938">
                  <c:v>96.78031</c:v>
                </c:pt>
                <c:pt idx="4939">
                  <c:v>96.792580000000001</c:v>
                </c:pt>
                <c:pt idx="4940">
                  <c:v>96.807310000000001</c:v>
                </c:pt>
                <c:pt idx="4941">
                  <c:v>96.823260000000005</c:v>
                </c:pt>
                <c:pt idx="4942">
                  <c:v>96.841660000000005</c:v>
                </c:pt>
                <c:pt idx="4943">
                  <c:v>96.860069999999993</c:v>
                </c:pt>
                <c:pt idx="4944">
                  <c:v>96.878469999999993</c:v>
                </c:pt>
                <c:pt idx="4945">
                  <c:v>96.894419999999997</c:v>
                </c:pt>
                <c:pt idx="4946">
                  <c:v>96.91037</c:v>
                </c:pt>
                <c:pt idx="4947">
                  <c:v>96.923869999999994</c:v>
                </c:pt>
                <c:pt idx="4948">
                  <c:v>96.936139999999995</c:v>
                </c:pt>
                <c:pt idx="4949">
                  <c:v>96.949640000000002</c:v>
                </c:pt>
                <c:pt idx="4950">
                  <c:v>96.964359999999999</c:v>
                </c:pt>
                <c:pt idx="4951">
                  <c:v>96.981539999999995</c:v>
                </c:pt>
                <c:pt idx="4952">
                  <c:v>97.001170000000002</c:v>
                </c:pt>
                <c:pt idx="4953">
                  <c:v>97.022030000000001</c:v>
                </c:pt>
                <c:pt idx="4954">
                  <c:v>97.040430000000001</c:v>
                </c:pt>
                <c:pt idx="4955">
                  <c:v>97.057609999999997</c:v>
                </c:pt>
                <c:pt idx="4956">
                  <c:v>97.071100000000001</c:v>
                </c:pt>
                <c:pt idx="4957">
                  <c:v>97.084599999999995</c:v>
                </c:pt>
                <c:pt idx="4958">
                  <c:v>97.100549999999998</c:v>
                </c:pt>
                <c:pt idx="4959">
                  <c:v>97.115279999999998</c:v>
                </c:pt>
                <c:pt idx="4960">
                  <c:v>97.133679999999998</c:v>
                </c:pt>
                <c:pt idx="4961">
                  <c:v>97.153310000000005</c:v>
                </c:pt>
                <c:pt idx="4962">
                  <c:v>97.174170000000004</c:v>
                </c:pt>
                <c:pt idx="4963">
                  <c:v>97.195030000000003</c:v>
                </c:pt>
                <c:pt idx="4964">
                  <c:v>97.213430000000002</c:v>
                </c:pt>
                <c:pt idx="4965">
                  <c:v>97.228160000000003</c:v>
                </c:pt>
                <c:pt idx="4966">
                  <c:v>97.24288</c:v>
                </c:pt>
                <c:pt idx="4967">
                  <c:v>97.256379999999993</c:v>
                </c:pt>
                <c:pt idx="4968">
                  <c:v>97.271100000000004</c:v>
                </c:pt>
                <c:pt idx="4969">
                  <c:v>97.28828</c:v>
                </c:pt>
                <c:pt idx="4970">
                  <c:v>97.30668</c:v>
                </c:pt>
                <c:pt idx="4971">
                  <c:v>97.326310000000007</c:v>
                </c:pt>
                <c:pt idx="4972">
                  <c:v>97.347170000000006</c:v>
                </c:pt>
                <c:pt idx="4973">
                  <c:v>97.366799999999998</c:v>
                </c:pt>
                <c:pt idx="4974">
                  <c:v>97.383979999999994</c:v>
                </c:pt>
                <c:pt idx="4975">
                  <c:v>97.399929999999998</c:v>
                </c:pt>
                <c:pt idx="4976">
                  <c:v>97.415880000000001</c:v>
                </c:pt>
                <c:pt idx="4977">
                  <c:v>97.433059999999998</c:v>
                </c:pt>
                <c:pt idx="4978">
                  <c:v>97.451459999999997</c:v>
                </c:pt>
                <c:pt idx="4979">
                  <c:v>97.471090000000004</c:v>
                </c:pt>
                <c:pt idx="4980">
                  <c:v>97.490729999999999</c:v>
                </c:pt>
                <c:pt idx="4981">
                  <c:v>97.509129999999999</c:v>
                </c:pt>
                <c:pt idx="4982">
                  <c:v>97.526309999999995</c:v>
                </c:pt>
                <c:pt idx="4983">
                  <c:v>97.541030000000006</c:v>
                </c:pt>
                <c:pt idx="4984">
                  <c:v>97.55453</c:v>
                </c:pt>
                <c:pt idx="4985">
                  <c:v>97.569249999999997</c:v>
                </c:pt>
                <c:pt idx="4986">
                  <c:v>97.5852</c:v>
                </c:pt>
                <c:pt idx="4987">
                  <c:v>97.603610000000003</c:v>
                </c:pt>
                <c:pt idx="4988">
                  <c:v>97.622010000000003</c:v>
                </c:pt>
                <c:pt idx="4989">
                  <c:v>97.642870000000002</c:v>
                </c:pt>
                <c:pt idx="4990">
                  <c:v>97.663730000000001</c:v>
                </c:pt>
                <c:pt idx="4991">
                  <c:v>97.682130000000001</c:v>
                </c:pt>
                <c:pt idx="4992">
                  <c:v>97.699309999999997</c:v>
                </c:pt>
                <c:pt idx="4993">
                  <c:v>97.715260000000001</c:v>
                </c:pt>
                <c:pt idx="4994">
                  <c:v>97.729979999999998</c:v>
                </c:pt>
                <c:pt idx="4995">
                  <c:v>97.745930000000001</c:v>
                </c:pt>
                <c:pt idx="4996">
                  <c:v>97.761880000000005</c:v>
                </c:pt>
                <c:pt idx="4997">
                  <c:v>97.779060000000001</c:v>
                </c:pt>
                <c:pt idx="4998">
                  <c:v>97.797470000000004</c:v>
                </c:pt>
                <c:pt idx="4999">
                  <c:v>97.817099999999996</c:v>
                </c:pt>
                <c:pt idx="5000">
                  <c:v>97.836730000000003</c:v>
                </c:pt>
                <c:pt idx="5001">
                  <c:v>97.853909999999999</c:v>
                </c:pt>
                <c:pt idx="5002">
                  <c:v>97.867400000000004</c:v>
                </c:pt>
                <c:pt idx="5003">
                  <c:v>97.879670000000004</c:v>
                </c:pt>
                <c:pt idx="5004">
                  <c:v>97.890720000000002</c:v>
                </c:pt>
                <c:pt idx="5005">
                  <c:v>97.902979999999999</c:v>
                </c:pt>
                <c:pt idx="5006">
                  <c:v>97.91771</c:v>
                </c:pt>
                <c:pt idx="5007">
                  <c:v>97.934889999999996</c:v>
                </c:pt>
                <c:pt idx="5008">
                  <c:v>97.952060000000003</c:v>
                </c:pt>
                <c:pt idx="5009">
                  <c:v>97.969239999999999</c:v>
                </c:pt>
                <c:pt idx="5010">
                  <c:v>97.986419999999995</c:v>
                </c:pt>
                <c:pt idx="5011">
                  <c:v>98.003600000000006</c:v>
                </c:pt>
                <c:pt idx="5012">
                  <c:v>98.018320000000003</c:v>
                </c:pt>
                <c:pt idx="5013">
                  <c:v>98.031819999999996</c:v>
                </c:pt>
                <c:pt idx="5014">
                  <c:v>98.04777</c:v>
                </c:pt>
                <c:pt idx="5015">
                  <c:v>98.064940000000007</c:v>
                </c:pt>
                <c:pt idx="5016">
                  <c:v>98.085800000000006</c:v>
                </c:pt>
                <c:pt idx="5017">
                  <c:v>98.107889999999998</c:v>
                </c:pt>
                <c:pt idx="5018">
                  <c:v>98.12997</c:v>
                </c:pt>
                <c:pt idx="5019">
                  <c:v>98.149600000000007</c:v>
                </c:pt>
                <c:pt idx="5020">
                  <c:v>98.169240000000002</c:v>
                </c:pt>
                <c:pt idx="5021">
                  <c:v>98.186409999999995</c:v>
                </c:pt>
                <c:pt idx="5022">
                  <c:v>98.203590000000005</c:v>
                </c:pt>
                <c:pt idx="5023">
                  <c:v>98.220770000000002</c:v>
                </c:pt>
                <c:pt idx="5024">
                  <c:v>98.239170000000001</c:v>
                </c:pt>
                <c:pt idx="5025">
                  <c:v>98.258799999999994</c:v>
                </c:pt>
                <c:pt idx="5026">
                  <c:v>98.279660000000007</c:v>
                </c:pt>
                <c:pt idx="5027">
                  <c:v>98.301749999999998</c:v>
                </c:pt>
                <c:pt idx="5028">
                  <c:v>98.323830000000001</c:v>
                </c:pt>
                <c:pt idx="5029">
                  <c:v>98.343459999999993</c:v>
                </c:pt>
                <c:pt idx="5030">
                  <c:v>98.360640000000004</c:v>
                </c:pt>
                <c:pt idx="5031">
                  <c:v>98.376589999999993</c:v>
                </c:pt>
                <c:pt idx="5032">
                  <c:v>98.390090000000001</c:v>
                </c:pt>
                <c:pt idx="5033">
                  <c:v>98.404809999999998</c:v>
                </c:pt>
                <c:pt idx="5034">
                  <c:v>98.419539999999998</c:v>
                </c:pt>
                <c:pt idx="5035">
                  <c:v>98.436710000000005</c:v>
                </c:pt>
                <c:pt idx="5036">
                  <c:v>98.455119999999994</c:v>
                </c:pt>
                <c:pt idx="5037">
                  <c:v>98.475980000000007</c:v>
                </c:pt>
                <c:pt idx="5038">
                  <c:v>98.495609999999999</c:v>
                </c:pt>
                <c:pt idx="5039">
                  <c:v>98.512780000000006</c:v>
                </c:pt>
                <c:pt idx="5040">
                  <c:v>98.527510000000007</c:v>
                </c:pt>
                <c:pt idx="5041">
                  <c:v>98.539779999999993</c:v>
                </c:pt>
                <c:pt idx="5042">
                  <c:v>98.550820000000002</c:v>
                </c:pt>
                <c:pt idx="5043">
                  <c:v>98.565539999999999</c:v>
                </c:pt>
                <c:pt idx="5044">
                  <c:v>98.581490000000002</c:v>
                </c:pt>
                <c:pt idx="5045">
                  <c:v>98.601129999999998</c:v>
                </c:pt>
                <c:pt idx="5046">
                  <c:v>98.620760000000004</c:v>
                </c:pt>
                <c:pt idx="5047">
                  <c:v>98.640389999999996</c:v>
                </c:pt>
                <c:pt idx="5048">
                  <c:v>98.657570000000007</c:v>
                </c:pt>
                <c:pt idx="5049">
                  <c:v>98.673519999999996</c:v>
                </c:pt>
                <c:pt idx="5050">
                  <c:v>98.688239999999993</c:v>
                </c:pt>
                <c:pt idx="5051">
                  <c:v>98.702960000000004</c:v>
                </c:pt>
                <c:pt idx="5052">
                  <c:v>98.720140000000001</c:v>
                </c:pt>
                <c:pt idx="5053">
                  <c:v>98.737319999999997</c:v>
                </c:pt>
                <c:pt idx="5054">
                  <c:v>98.755719999999997</c:v>
                </c:pt>
                <c:pt idx="5055">
                  <c:v>98.77413</c:v>
                </c:pt>
                <c:pt idx="5056">
                  <c:v>98.792529999999999</c:v>
                </c:pt>
                <c:pt idx="5057">
                  <c:v>98.807259999999999</c:v>
                </c:pt>
                <c:pt idx="5058">
                  <c:v>98.820750000000004</c:v>
                </c:pt>
                <c:pt idx="5059">
                  <c:v>98.833020000000005</c:v>
                </c:pt>
                <c:pt idx="5060">
                  <c:v>98.845290000000006</c:v>
                </c:pt>
                <c:pt idx="5061">
                  <c:v>98.858789999999999</c:v>
                </c:pt>
                <c:pt idx="5062">
                  <c:v>98.874740000000003</c:v>
                </c:pt>
                <c:pt idx="5063">
                  <c:v>98.891919999999999</c:v>
                </c:pt>
                <c:pt idx="5064">
                  <c:v>98.914000000000001</c:v>
                </c:pt>
                <c:pt idx="5065">
                  <c:v>98.937309999999997</c:v>
                </c:pt>
                <c:pt idx="5066">
                  <c:v>98.960629999999995</c:v>
                </c:pt>
                <c:pt idx="5067">
                  <c:v>98.979029999999995</c:v>
                </c:pt>
                <c:pt idx="5068">
                  <c:v>98.993750000000006</c:v>
                </c:pt>
                <c:pt idx="5069">
                  <c:v>99.007249999999999</c:v>
                </c:pt>
                <c:pt idx="5070">
                  <c:v>99.020750000000007</c:v>
                </c:pt>
                <c:pt idx="5071">
                  <c:v>99.036699999999996</c:v>
                </c:pt>
                <c:pt idx="5072">
                  <c:v>99.05265</c:v>
                </c:pt>
                <c:pt idx="5073">
                  <c:v>99.07105</c:v>
                </c:pt>
                <c:pt idx="5074">
                  <c:v>99.089460000000003</c:v>
                </c:pt>
                <c:pt idx="5075">
                  <c:v>99.109089999999995</c:v>
                </c:pt>
                <c:pt idx="5076">
                  <c:v>99.128720000000001</c:v>
                </c:pt>
                <c:pt idx="5077">
                  <c:v>99.147120000000001</c:v>
                </c:pt>
                <c:pt idx="5078">
                  <c:v>99.164299999999997</c:v>
                </c:pt>
                <c:pt idx="5079">
                  <c:v>99.179029999999997</c:v>
                </c:pt>
                <c:pt idx="5080">
                  <c:v>99.194980000000001</c:v>
                </c:pt>
                <c:pt idx="5081">
                  <c:v>99.210930000000005</c:v>
                </c:pt>
                <c:pt idx="5082">
                  <c:v>99.229330000000004</c:v>
                </c:pt>
                <c:pt idx="5083">
                  <c:v>99.246510000000001</c:v>
                </c:pt>
                <c:pt idx="5084">
                  <c:v>99.266139999999993</c:v>
                </c:pt>
                <c:pt idx="5085">
                  <c:v>99.285769999999999</c:v>
                </c:pt>
                <c:pt idx="5086">
                  <c:v>99.304180000000002</c:v>
                </c:pt>
                <c:pt idx="5087">
                  <c:v>99.321349999999995</c:v>
                </c:pt>
                <c:pt idx="5088">
                  <c:v>99.337299999999999</c:v>
                </c:pt>
                <c:pt idx="5089">
                  <c:v>99.353250000000003</c:v>
                </c:pt>
                <c:pt idx="5090">
                  <c:v>99.370429999999999</c:v>
                </c:pt>
                <c:pt idx="5091">
                  <c:v>99.387609999999995</c:v>
                </c:pt>
                <c:pt idx="5092">
                  <c:v>99.407240000000002</c:v>
                </c:pt>
                <c:pt idx="5093">
                  <c:v>99.425640000000001</c:v>
                </c:pt>
                <c:pt idx="5094">
                  <c:v>99.444050000000004</c:v>
                </c:pt>
                <c:pt idx="5095">
                  <c:v>99.458770000000001</c:v>
                </c:pt>
                <c:pt idx="5096">
                  <c:v>99.472269999999995</c:v>
                </c:pt>
                <c:pt idx="5097">
                  <c:v>99.483310000000003</c:v>
                </c:pt>
                <c:pt idx="5098">
                  <c:v>99.495580000000004</c:v>
                </c:pt>
                <c:pt idx="5099">
                  <c:v>99.507850000000005</c:v>
                </c:pt>
                <c:pt idx="5100">
                  <c:v>99.522570000000002</c:v>
                </c:pt>
                <c:pt idx="5101">
                  <c:v>99.539749999999998</c:v>
                </c:pt>
                <c:pt idx="5102">
                  <c:v>99.560609999999997</c:v>
                </c:pt>
                <c:pt idx="5103">
                  <c:v>99.580240000000003</c:v>
                </c:pt>
                <c:pt idx="5104">
                  <c:v>99.59742</c:v>
                </c:pt>
                <c:pt idx="5105">
                  <c:v>99.612139999999997</c:v>
                </c:pt>
                <c:pt idx="5106">
                  <c:v>99.624409999999997</c:v>
                </c:pt>
                <c:pt idx="5107">
                  <c:v>99.636679999999998</c:v>
                </c:pt>
                <c:pt idx="5108">
                  <c:v>99.650180000000006</c:v>
                </c:pt>
                <c:pt idx="5109">
                  <c:v>99.666129999999995</c:v>
                </c:pt>
                <c:pt idx="5110">
                  <c:v>99.683310000000006</c:v>
                </c:pt>
                <c:pt idx="5111">
                  <c:v>99.702939999999998</c:v>
                </c:pt>
                <c:pt idx="5112">
                  <c:v>99.725020000000001</c:v>
                </c:pt>
                <c:pt idx="5113">
                  <c:v>99.74588</c:v>
                </c:pt>
                <c:pt idx="5114">
                  <c:v>99.765510000000006</c:v>
                </c:pt>
                <c:pt idx="5115">
                  <c:v>99.781459999999996</c:v>
                </c:pt>
                <c:pt idx="5116">
                  <c:v>99.797409999999999</c:v>
                </c:pt>
                <c:pt idx="5117">
                  <c:v>99.813360000000003</c:v>
                </c:pt>
                <c:pt idx="5118">
                  <c:v>99.831770000000006</c:v>
                </c:pt>
                <c:pt idx="5119">
                  <c:v>99.851399999999998</c:v>
                </c:pt>
                <c:pt idx="5120">
                  <c:v>99.872259999999997</c:v>
                </c:pt>
                <c:pt idx="5121">
                  <c:v>99.89434</c:v>
                </c:pt>
                <c:pt idx="5122">
                  <c:v>99.913979999999995</c:v>
                </c:pt>
                <c:pt idx="5123">
                  <c:v>99.932379999999995</c:v>
                </c:pt>
                <c:pt idx="5124">
                  <c:v>99.947100000000006</c:v>
                </c:pt>
                <c:pt idx="5125">
                  <c:v>99.959370000000007</c:v>
                </c:pt>
                <c:pt idx="5126">
                  <c:v>99.971639999999994</c:v>
                </c:pt>
                <c:pt idx="5127">
                  <c:v>99.985140000000001</c:v>
                </c:pt>
                <c:pt idx="5128">
                  <c:v>100.00109</c:v>
                </c:pt>
                <c:pt idx="5129">
                  <c:v>100.02195</c:v>
                </c:pt>
                <c:pt idx="5130">
                  <c:v>100.04526</c:v>
                </c:pt>
                <c:pt idx="5131">
                  <c:v>100.06612</c:v>
                </c:pt>
                <c:pt idx="5132">
                  <c:v>100.08575</c:v>
                </c:pt>
                <c:pt idx="5133">
                  <c:v>100.10169999999999</c:v>
                </c:pt>
                <c:pt idx="5134">
                  <c:v>100.1152</c:v>
                </c:pt>
                <c:pt idx="5135">
                  <c:v>100.12869000000001</c:v>
                </c:pt>
                <c:pt idx="5136">
                  <c:v>100.14219</c:v>
                </c:pt>
                <c:pt idx="5137">
                  <c:v>100.15691</c:v>
                </c:pt>
                <c:pt idx="5138">
                  <c:v>100.17409000000001</c:v>
                </c:pt>
                <c:pt idx="5139">
                  <c:v>100.19372</c:v>
                </c:pt>
                <c:pt idx="5140">
                  <c:v>100.21458</c:v>
                </c:pt>
                <c:pt idx="5141">
                  <c:v>100.23299</c:v>
                </c:pt>
                <c:pt idx="5142">
                  <c:v>100.24894</c:v>
                </c:pt>
                <c:pt idx="5143">
                  <c:v>100.25998</c:v>
                </c:pt>
                <c:pt idx="5144">
                  <c:v>100.27225</c:v>
                </c:pt>
                <c:pt idx="5145">
                  <c:v>100.28574999999999</c:v>
                </c:pt>
                <c:pt idx="5146">
                  <c:v>100.3017</c:v>
                </c:pt>
                <c:pt idx="5147">
                  <c:v>100.3201</c:v>
                </c:pt>
                <c:pt idx="5148">
                  <c:v>100.34096</c:v>
                </c:pt>
                <c:pt idx="5149">
                  <c:v>100.36181999999999</c:v>
                </c:pt>
                <c:pt idx="5150">
                  <c:v>100.38145</c:v>
                </c:pt>
                <c:pt idx="5151">
                  <c:v>100.39985</c:v>
                </c:pt>
                <c:pt idx="5152">
                  <c:v>100.41458</c:v>
                </c:pt>
                <c:pt idx="5153">
                  <c:v>100.42807000000001</c:v>
                </c:pt>
                <c:pt idx="5154">
                  <c:v>100.44034000000001</c:v>
                </c:pt>
                <c:pt idx="5155">
                  <c:v>100.45384</c:v>
                </c:pt>
                <c:pt idx="5156">
                  <c:v>100.47102</c:v>
                </c:pt>
                <c:pt idx="5157">
                  <c:v>100.49065</c:v>
                </c:pt>
                <c:pt idx="5158">
                  <c:v>100.51151</c:v>
                </c:pt>
                <c:pt idx="5159">
                  <c:v>100.53236</c:v>
                </c:pt>
                <c:pt idx="5160">
                  <c:v>100.55322</c:v>
                </c:pt>
                <c:pt idx="5161">
                  <c:v>100.57040000000001</c:v>
                </c:pt>
                <c:pt idx="5162">
                  <c:v>100.58512</c:v>
                </c:pt>
                <c:pt idx="5163">
                  <c:v>100.59617</c:v>
                </c:pt>
                <c:pt idx="5164">
                  <c:v>100.60720999999999</c:v>
                </c:pt>
                <c:pt idx="5165">
                  <c:v>100.62071</c:v>
                </c:pt>
                <c:pt idx="5166">
                  <c:v>100.63788</c:v>
                </c:pt>
                <c:pt idx="5167">
                  <c:v>100.65873999999999</c:v>
                </c:pt>
                <c:pt idx="5168">
                  <c:v>100.68328</c:v>
                </c:pt>
                <c:pt idx="5169">
                  <c:v>100.70537</c:v>
                </c:pt>
                <c:pt idx="5170">
                  <c:v>100.72622</c:v>
                </c:pt>
                <c:pt idx="5171">
                  <c:v>100.74218</c:v>
                </c:pt>
                <c:pt idx="5172">
                  <c:v>100.75566999999999</c:v>
                </c:pt>
                <c:pt idx="5173">
                  <c:v>100.76794</c:v>
                </c:pt>
                <c:pt idx="5174">
                  <c:v>100.78021</c:v>
                </c:pt>
                <c:pt idx="5175">
                  <c:v>100.79616</c:v>
                </c:pt>
                <c:pt idx="5176">
                  <c:v>100.81579000000001</c:v>
                </c:pt>
                <c:pt idx="5177">
                  <c:v>100.84032999999999</c:v>
                </c:pt>
                <c:pt idx="5178">
                  <c:v>100.86487</c:v>
                </c:pt>
                <c:pt idx="5179">
                  <c:v>100.88696</c:v>
                </c:pt>
                <c:pt idx="5180">
                  <c:v>100.90536</c:v>
                </c:pt>
                <c:pt idx="5181">
                  <c:v>100.92008</c:v>
                </c:pt>
                <c:pt idx="5182">
                  <c:v>100.93235</c:v>
                </c:pt>
                <c:pt idx="5183">
                  <c:v>100.94584999999999</c:v>
                </c:pt>
                <c:pt idx="5184">
                  <c:v>100.96057</c:v>
                </c:pt>
                <c:pt idx="5185">
                  <c:v>100.97775</c:v>
                </c:pt>
                <c:pt idx="5186">
                  <c:v>100.99738000000001</c:v>
                </c:pt>
                <c:pt idx="5187">
                  <c:v>101.01824000000001</c:v>
                </c:pt>
                <c:pt idx="5188">
                  <c:v>101.03787</c:v>
                </c:pt>
                <c:pt idx="5189">
                  <c:v>101.05504999999999</c:v>
                </c:pt>
                <c:pt idx="5190">
                  <c:v>101.06732</c:v>
                </c:pt>
                <c:pt idx="5191">
                  <c:v>101.07714</c:v>
                </c:pt>
                <c:pt idx="5192">
                  <c:v>101.08817999999999</c:v>
                </c:pt>
                <c:pt idx="5193">
                  <c:v>101.10045</c:v>
                </c:pt>
                <c:pt idx="5194">
                  <c:v>101.1164</c:v>
                </c:pt>
                <c:pt idx="5195">
                  <c:v>101.13603000000001</c:v>
                </c:pt>
                <c:pt idx="5196">
                  <c:v>101.15689</c:v>
                </c:pt>
                <c:pt idx="5197">
                  <c:v>101.17775</c:v>
                </c:pt>
                <c:pt idx="5198">
                  <c:v>101.19492</c:v>
                </c:pt>
                <c:pt idx="5199">
                  <c:v>101.21087</c:v>
                </c:pt>
                <c:pt idx="5200">
                  <c:v>101.22436999999999</c:v>
                </c:pt>
                <c:pt idx="5201">
                  <c:v>101.23663999999999</c:v>
                </c:pt>
                <c:pt idx="5202">
                  <c:v>101.24891</c:v>
                </c:pt>
                <c:pt idx="5203">
                  <c:v>101.26118</c:v>
                </c:pt>
                <c:pt idx="5204">
                  <c:v>101.27836000000001</c:v>
                </c:pt>
                <c:pt idx="5205">
                  <c:v>101.29922000000001</c:v>
                </c:pt>
                <c:pt idx="5206">
                  <c:v>101.32129999999999</c:v>
                </c:pt>
                <c:pt idx="5207">
                  <c:v>101.34093</c:v>
                </c:pt>
                <c:pt idx="5208">
                  <c:v>101.35811</c:v>
                </c:pt>
                <c:pt idx="5209">
                  <c:v>101.37282999999999</c:v>
                </c:pt>
                <c:pt idx="5210">
                  <c:v>101.38633</c:v>
                </c:pt>
                <c:pt idx="5211">
                  <c:v>101.40228</c:v>
                </c:pt>
                <c:pt idx="5212">
                  <c:v>101.42068999999999</c:v>
                </c:pt>
                <c:pt idx="5213">
                  <c:v>101.43908999999999</c:v>
                </c:pt>
                <c:pt idx="5214">
                  <c:v>101.45995000000001</c:v>
                </c:pt>
                <c:pt idx="5215">
                  <c:v>101.48081000000001</c:v>
                </c:pt>
                <c:pt idx="5216">
                  <c:v>101.50288999999999</c:v>
                </c:pt>
                <c:pt idx="5217">
                  <c:v>101.52252</c:v>
                </c:pt>
                <c:pt idx="5218">
                  <c:v>101.5397</c:v>
                </c:pt>
                <c:pt idx="5219">
                  <c:v>101.5532</c:v>
                </c:pt>
                <c:pt idx="5220">
                  <c:v>101.56668999999999</c:v>
                </c:pt>
                <c:pt idx="5221">
                  <c:v>101.58141999999999</c:v>
                </c:pt>
                <c:pt idx="5222">
                  <c:v>101.59859</c:v>
                </c:pt>
                <c:pt idx="5223">
                  <c:v>101.617</c:v>
                </c:pt>
                <c:pt idx="5224">
                  <c:v>101.63663</c:v>
                </c:pt>
                <c:pt idx="5225">
                  <c:v>101.65749</c:v>
                </c:pt>
                <c:pt idx="5226">
                  <c:v>101.6808</c:v>
                </c:pt>
                <c:pt idx="5227">
                  <c:v>101.70043</c:v>
                </c:pt>
                <c:pt idx="5228">
                  <c:v>101.71760999999999</c:v>
                </c:pt>
                <c:pt idx="5229">
                  <c:v>101.73233</c:v>
                </c:pt>
                <c:pt idx="5230">
                  <c:v>101.74583</c:v>
                </c:pt>
                <c:pt idx="5231">
                  <c:v>101.76054999999999</c:v>
                </c:pt>
                <c:pt idx="5232">
                  <c:v>101.77528</c:v>
                </c:pt>
                <c:pt idx="5233">
                  <c:v>101.79123</c:v>
                </c:pt>
                <c:pt idx="5234">
                  <c:v>101.80840999999999</c:v>
                </c:pt>
                <c:pt idx="5235">
                  <c:v>101.82558</c:v>
                </c:pt>
                <c:pt idx="5236">
                  <c:v>101.84276</c:v>
                </c:pt>
                <c:pt idx="5237">
                  <c:v>101.85748</c:v>
                </c:pt>
                <c:pt idx="5238">
                  <c:v>101.86853000000001</c:v>
                </c:pt>
                <c:pt idx="5239">
                  <c:v>101.87957</c:v>
                </c:pt>
                <c:pt idx="5240">
                  <c:v>101.89184</c:v>
                </c:pt>
                <c:pt idx="5241">
                  <c:v>101.90534</c:v>
                </c:pt>
                <c:pt idx="5242">
                  <c:v>101.92497</c:v>
                </c:pt>
                <c:pt idx="5243">
                  <c:v>101.94582</c:v>
                </c:pt>
                <c:pt idx="5244">
                  <c:v>101.96791</c:v>
                </c:pt>
                <c:pt idx="5245">
                  <c:v>101.98631</c:v>
                </c:pt>
                <c:pt idx="5246">
                  <c:v>102.00227</c:v>
                </c:pt>
                <c:pt idx="5247">
                  <c:v>102.01452999999999</c:v>
                </c:pt>
                <c:pt idx="5248">
                  <c:v>102.02679999999999</c:v>
                </c:pt>
                <c:pt idx="5249">
                  <c:v>102.0403</c:v>
                </c:pt>
                <c:pt idx="5250">
                  <c:v>102.05502</c:v>
                </c:pt>
                <c:pt idx="5251">
                  <c:v>102.0722</c:v>
                </c:pt>
                <c:pt idx="5252">
                  <c:v>102.09183</c:v>
                </c:pt>
                <c:pt idx="5253">
                  <c:v>102.11391999999999</c:v>
                </c:pt>
                <c:pt idx="5254">
                  <c:v>102.13355</c:v>
                </c:pt>
                <c:pt idx="5255">
                  <c:v>102.15195</c:v>
                </c:pt>
                <c:pt idx="5256">
                  <c:v>102.16545000000001</c:v>
                </c:pt>
                <c:pt idx="5257">
                  <c:v>102.17895</c:v>
                </c:pt>
                <c:pt idx="5258">
                  <c:v>102.19244</c:v>
                </c:pt>
                <c:pt idx="5259">
                  <c:v>102.20962</c:v>
                </c:pt>
                <c:pt idx="5260">
                  <c:v>102.22924999999999</c:v>
                </c:pt>
                <c:pt idx="5261">
                  <c:v>102.25011000000001</c:v>
                </c:pt>
                <c:pt idx="5262">
                  <c:v>102.27097000000001</c:v>
                </c:pt>
                <c:pt idx="5263">
                  <c:v>102.29183</c:v>
                </c:pt>
                <c:pt idx="5264">
                  <c:v>102.31146</c:v>
                </c:pt>
                <c:pt idx="5265">
                  <c:v>102.32986</c:v>
                </c:pt>
                <c:pt idx="5266">
                  <c:v>102.34581</c:v>
                </c:pt>
                <c:pt idx="5267">
                  <c:v>102.36054</c:v>
                </c:pt>
                <c:pt idx="5268">
                  <c:v>102.37526</c:v>
                </c:pt>
                <c:pt idx="5269">
                  <c:v>102.39243999999999</c:v>
                </c:pt>
                <c:pt idx="5270">
                  <c:v>102.41207</c:v>
                </c:pt>
                <c:pt idx="5271">
                  <c:v>102.43047</c:v>
                </c:pt>
                <c:pt idx="5272">
                  <c:v>102.44888</c:v>
                </c:pt>
                <c:pt idx="5273">
                  <c:v>102.46606</c:v>
                </c:pt>
                <c:pt idx="5274">
                  <c:v>102.48323000000001</c:v>
                </c:pt>
                <c:pt idx="5275">
                  <c:v>102.50041</c:v>
                </c:pt>
                <c:pt idx="5276">
                  <c:v>102.51636000000001</c:v>
                </c:pt>
                <c:pt idx="5277">
                  <c:v>102.53354</c:v>
                </c:pt>
                <c:pt idx="5278">
                  <c:v>102.55194</c:v>
                </c:pt>
                <c:pt idx="5279">
                  <c:v>102.57035</c:v>
                </c:pt>
                <c:pt idx="5280">
                  <c:v>102.59121</c:v>
                </c:pt>
                <c:pt idx="5281">
                  <c:v>102.61207</c:v>
                </c:pt>
                <c:pt idx="5282">
                  <c:v>102.6317</c:v>
                </c:pt>
                <c:pt idx="5283">
                  <c:v>102.64765</c:v>
                </c:pt>
                <c:pt idx="5284">
                  <c:v>102.66114</c:v>
                </c:pt>
                <c:pt idx="5285">
                  <c:v>102.67341</c:v>
                </c:pt>
                <c:pt idx="5286">
                  <c:v>102.68446</c:v>
                </c:pt>
                <c:pt idx="5287">
                  <c:v>102.6955</c:v>
                </c:pt>
                <c:pt idx="5288">
                  <c:v>102.71022000000001</c:v>
                </c:pt>
                <c:pt idx="5289">
                  <c:v>102.7274</c:v>
                </c:pt>
                <c:pt idx="5290">
                  <c:v>102.74703</c:v>
                </c:pt>
                <c:pt idx="5291">
                  <c:v>102.76666</c:v>
                </c:pt>
                <c:pt idx="5292">
                  <c:v>102.78384</c:v>
                </c:pt>
                <c:pt idx="5293">
                  <c:v>102.79855999999999</c:v>
                </c:pt>
                <c:pt idx="5294">
                  <c:v>102.81328999999999</c:v>
                </c:pt>
                <c:pt idx="5295">
                  <c:v>102.82678</c:v>
                </c:pt>
                <c:pt idx="5296">
                  <c:v>102.84151</c:v>
                </c:pt>
                <c:pt idx="5297">
                  <c:v>102.85868000000001</c:v>
                </c:pt>
                <c:pt idx="5298">
                  <c:v>102.87832</c:v>
                </c:pt>
                <c:pt idx="5299">
                  <c:v>102.89917</c:v>
                </c:pt>
                <c:pt idx="5300">
                  <c:v>102.92003</c:v>
                </c:pt>
                <c:pt idx="5301">
                  <c:v>102.93844</c:v>
                </c:pt>
                <c:pt idx="5302">
                  <c:v>102.95560999999999</c:v>
                </c:pt>
                <c:pt idx="5303">
                  <c:v>102.96911</c:v>
                </c:pt>
                <c:pt idx="5304">
                  <c:v>102.98014999999999</c:v>
                </c:pt>
                <c:pt idx="5305">
                  <c:v>102.99120000000001</c:v>
                </c:pt>
                <c:pt idx="5306">
                  <c:v>103.00592</c:v>
                </c:pt>
                <c:pt idx="5307">
                  <c:v>103.02555</c:v>
                </c:pt>
                <c:pt idx="5308">
                  <c:v>103.04764</c:v>
                </c:pt>
                <c:pt idx="5309">
                  <c:v>103.06972</c:v>
                </c:pt>
                <c:pt idx="5310">
                  <c:v>103.08935</c:v>
                </c:pt>
                <c:pt idx="5311">
                  <c:v>103.10776</c:v>
                </c:pt>
                <c:pt idx="5312">
                  <c:v>103.12494</c:v>
                </c:pt>
                <c:pt idx="5313">
                  <c:v>103.14211</c:v>
                </c:pt>
                <c:pt idx="5314">
                  <c:v>103.15929</c:v>
                </c:pt>
                <c:pt idx="5315">
                  <c:v>103.17769</c:v>
                </c:pt>
                <c:pt idx="5316">
                  <c:v>103.19732999999999</c:v>
                </c:pt>
                <c:pt idx="5317">
                  <c:v>103.21818</c:v>
                </c:pt>
                <c:pt idx="5318">
                  <c:v>103.2415</c:v>
                </c:pt>
                <c:pt idx="5319">
                  <c:v>103.26112999999999</c:v>
                </c:pt>
                <c:pt idx="5320">
                  <c:v>103.27952999999999</c:v>
                </c:pt>
                <c:pt idx="5321">
                  <c:v>103.29425999999999</c:v>
                </c:pt>
                <c:pt idx="5322">
                  <c:v>103.30653</c:v>
                </c:pt>
                <c:pt idx="5323">
                  <c:v>103.31634</c:v>
                </c:pt>
                <c:pt idx="5324">
                  <c:v>103.32738000000001</c:v>
                </c:pt>
                <c:pt idx="5325">
                  <c:v>103.34088</c:v>
                </c:pt>
                <c:pt idx="5326">
                  <c:v>103.35805999999999</c:v>
                </c:pt>
                <c:pt idx="5327">
                  <c:v>103.37891999999999</c:v>
                </c:pt>
                <c:pt idx="5328">
                  <c:v>103.401</c:v>
                </c:pt>
                <c:pt idx="5329">
                  <c:v>103.42309</c:v>
                </c:pt>
                <c:pt idx="5330">
                  <c:v>103.44025999999999</c:v>
                </c:pt>
                <c:pt idx="5331">
                  <c:v>103.45499</c:v>
                </c:pt>
                <c:pt idx="5332">
                  <c:v>103.46603</c:v>
                </c:pt>
                <c:pt idx="5333">
                  <c:v>103.47707</c:v>
                </c:pt>
                <c:pt idx="5334">
                  <c:v>103.48934</c:v>
                </c:pt>
                <c:pt idx="5335">
                  <c:v>103.50529</c:v>
                </c:pt>
                <c:pt idx="5336">
                  <c:v>103.52247</c:v>
                </c:pt>
                <c:pt idx="5337">
                  <c:v>103.5421</c:v>
                </c:pt>
                <c:pt idx="5338">
                  <c:v>103.56296</c:v>
                </c:pt>
                <c:pt idx="5339">
                  <c:v>103.58137000000001</c:v>
                </c:pt>
                <c:pt idx="5340">
                  <c:v>103.59854</c:v>
                </c:pt>
                <c:pt idx="5341">
                  <c:v>103.61449</c:v>
                </c:pt>
                <c:pt idx="5342">
                  <c:v>103.63043999999999</c:v>
                </c:pt>
                <c:pt idx="5343">
                  <c:v>103.64639</c:v>
                </c:pt>
                <c:pt idx="5344">
                  <c:v>103.6648</c:v>
                </c:pt>
                <c:pt idx="5345">
                  <c:v>103.68443000000001</c:v>
                </c:pt>
                <c:pt idx="5346">
                  <c:v>103.70406</c:v>
                </c:pt>
                <c:pt idx="5347">
                  <c:v>103.72369</c:v>
                </c:pt>
                <c:pt idx="5348">
                  <c:v>103.73963999999999</c:v>
                </c:pt>
                <c:pt idx="5349">
                  <c:v>103.75191</c:v>
                </c:pt>
                <c:pt idx="5350">
                  <c:v>103.76296000000001</c:v>
                </c:pt>
                <c:pt idx="5351">
                  <c:v>103.774</c:v>
                </c:pt>
                <c:pt idx="5352">
                  <c:v>103.78504</c:v>
                </c:pt>
                <c:pt idx="5353">
                  <c:v>103.79854</c:v>
                </c:pt>
                <c:pt idx="5354">
                  <c:v>103.81694</c:v>
                </c:pt>
                <c:pt idx="5355">
                  <c:v>103.8378</c:v>
                </c:pt>
                <c:pt idx="5356">
                  <c:v>103.86234</c:v>
                </c:pt>
                <c:pt idx="5357">
                  <c:v>103.88442000000001</c:v>
                </c:pt>
                <c:pt idx="5358">
                  <c:v>103.9016</c:v>
                </c:pt>
                <c:pt idx="5359">
                  <c:v>103.91633</c:v>
                </c:pt>
                <c:pt idx="5360">
                  <c:v>103.9286</c:v>
                </c:pt>
                <c:pt idx="5361">
                  <c:v>103.94208999999999</c:v>
                </c:pt>
                <c:pt idx="5362">
                  <c:v>103.95681999999999</c:v>
                </c:pt>
                <c:pt idx="5363">
                  <c:v>103.97521999999999</c:v>
                </c:pt>
                <c:pt idx="5364">
                  <c:v>103.99485</c:v>
                </c:pt>
                <c:pt idx="5365">
                  <c:v>104.01571</c:v>
                </c:pt>
                <c:pt idx="5366">
                  <c:v>104.0378</c:v>
                </c:pt>
                <c:pt idx="5367">
                  <c:v>104.0562</c:v>
                </c:pt>
                <c:pt idx="5368">
                  <c:v>104.07092</c:v>
                </c:pt>
                <c:pt idx="5369">
                  <c:v>104.08319</c:v>
                </c:pt>
                <c:pt idx="5370">
                  <c:v>104.09669</c:v>
                </c:pt>
                <c:pt idx="5371">
                  <c:v>104.11141000000001</c:v>
                </c:pt>
                <c:pt idx="5372">
                  <c:v>104.12982</c:v>
                </c:pt>
                <c:pt idx="5373">
                  <c:v>104.15067999999999</c:v>
                </c:pt>
                <c:pt idx="5374">
                  <c:v>104.17153</c:v>
                </c:pt>
                <c:pt idx="5375">
                  <c:v>104.19239</c:v>
                </c:pt>
                <c:pt idx="5376">
                  <c:v>104.21080000000001</c:v>
                </c:pt>
                <c:pt idx="5377">
                  <c:v>104.22675</c:v>
                </c:pt>
                <c:pt idx="5378">
                  <c:v>104.24024</c:v>
                </c:pt>
                <c:pt idx="5379">
                  <c:v>104.25373999999999</c:v>
                </c:pt>
                <c:pt idx="5380">
                  <c:v>104.26846</c:v>
                </c:pt>
                <c:pt idx="5381">
                  <c:v>104.28564</c:v>
                </c:pt>
                <c:pt idx="5382">
                  <c:v>104.30526999999999</c:v>
                </c:pt>
                <c:pt idx="5383">
                  <c:v>104.32736</c:v>
                </c:pt>
                <c:pt idx="5384">
                  <c:v>104.34699000000001</c:v>
                </c:pt>
                <c:pt idx="5385">
                  <c:v>104.36417</c:v>
                </c:pt>
                <c:pt idx="5386">
                  <c:v>104.37766000000001</c:v>
                </c:pt>
                <c:pt idx="5387">
                  <c:v>104.38748</c:v>
                </c:pt>
                <c:pt idx="5388">
                  <c:v>104.39852</c:v>
                </c:pt>
                <c:pt idx="5389">
                  <c:v>104.41079000000001</c:v>
                </c:pt>
                <c:pt idx="5390">
                  <c:v>104.42552000000001</c:v>
                </c:pt>
                <c:pt idx="5391">
                  <c:v>104.44392000000001</c:v>
                </c:pt>
                <c:pt idx="5392">
                  <c:v>104.46599999999999</c:v>
                </c:pt>
                <c:pt idx="5393">
                  <c:v>104.48932000000001</c:v>
                </c:pt>
                <c:pt idx="5394">
                  <c:v>104.51139999999999</c:v>
                </c:pt>
                <c:pt idx="5395">
                  <c:v>104.52981</c:v>
                </c:pt>
                <c:pt idx="5396">
                  <c:v>104.5433</c:v>
                </c:pt>
                <c:pt idx="5397">
                  <c:v>104.55435</c:v>
                </c:pt>
                <c:pt idx="5398">
                  <c:v>104.56662</c:v>
                </c:pt>
                <c:pt idx="5399">
                  <c:v>104.58011</c:v>
                </c:pt>
                <c:pt idx="5400">
                  <c:v>104.59484</c:v>
                </c:pt>
                <c:pt idx="5401">
                  <c:v>104.61201</c:v>
                </c:pt>
                <c:pt idx="5402">
                  <c:v>104.63164</c:v>
                </c:pt>
                <c:pt idx="5403">
                  <c:v>104.65128</c:v>
                </c:pt>
                <c:pt idx="5404">
                  <c:v>104.67091000000001</c:v>
                </c:pt>
                <c:pt idx="5405">
                  <c:v>104.68809</c:v>
                </c:pt>
                <c:pt idx="5406">
                  <c:v>104.70526</c:v>
                </c:pt>
                <c:pt idx="5407">
                  <c:v>104.72244000000001</c:v>
                </c:pt>
                <c:pt idx="5408">
                  <c:v>104.73962</c:v>
                </c:pt>
                <c:pt idx="5409">
                  <c:v>104.75924999999999</c:v>
                </c:pt>
                <c:pt idx="5410">
                  <c:v>104.78010999999999</c:v>
                </c:pt>
                <c:pt idx="5411">
                  <c:v>104.79974</c:v>
                </c:pt>
                <c:pt idx="5412">
                  <c:v>104.81814</c:v>
                </c:pt>
                <c:pt idx="5413">
                  <c:v>104.83409</c:v>
                </c:pt>
                <c:pt idx="5414">
                  <c:v>104.85004000000001</c:v>
                </c:pt>
                <c:pt idx="5415">
                  <c:v>104.86354</c:v>
                </c:pt>
                <c:pt idx="5416">
                  <c:v>104.87703999999999</c:v>
                </c:pt>
                <c:pt idx="5417">
                  <c:v>104.89176</c:v>
                </c:pt>
                <c:pt idx="5418">
                  <c:v>104.90894</c:v>
                </c:pt>
                <c:pt idx="5419">
                  <c:v>104.9298</c:v>
                </c:pt>
                <c:pt idx="5420">
                  <c:v>104.95311</c:v>
                </c:pt>
                <c:pt idx="5421">
                  <c:v>104.98133</c:v>
                </c:pt>
                <c:pt idx="5422">
                  <c:v>105.02549999999999</c:v>
                </c:pt>
                <c:pt idx="5423">
                  <c:v>105.09175999999999</c:v>
                </c:pt>
                <c:pt idx="5424">
                  <c:v>105.14574</c:v>
                </c:pt>
                <c:pt idx="5425">
                  <c:v>105.1801</c:v>
                </c:pt>
                <c:pt idx="5426">
                  <c:v>105.19605</c:v>
                </c:pt>
                <c:pt idx="5427">
                  <c:v>105.15801</c:v>
                </c:pt>
                <c:pt idx="5428">
                  <c:v>105.15678</c:v>
                </c:pt>
                <c:pt idx="5429">
                  <c:v>105.12242999999999</c:v>
                </c:pt>
                <c:pt idx="5430">
                  <c:v>105.10157</c:v>
                </c:pt>
                <c:pt idx="5431">
                  <c:v>105.0574</c:v>
                </c:pt>
                <c:pt idx="5432">
                  <c:v>104.99973</c:v>
                </c:pt>
                <c:pt idx="5433">
                  <c:v>104.91139</c:v>
                </c:pt>
                <c:pt idx="5434">
                  <c:v>104.93961</c:v>
                </c:pt>
                <c:pt idx="5435">
                  <c:v>104.97642</c:v>
                </c:pt>
                <c:pt idx="5436">
                  <c:v>105.01078</c:v>
                </c:pt>
                <c:pt idx="5437">
                  <c:v>105.04513</c:v>
                </c:pt>
                <c:pt idx="5438">
                  <c:v>105.07702999999999</c:v>
                </c:pt>
                <c:pt idx="5439">
                  <c:v>105.10648</c:v>
                </c:pt>
                <c:pt idx="5440">
                  <c:v>105.13225</c:v>
                </c:pt>
                <c:pt idx="5441">
                  <c:v>105.15555999999999</c:v>
                </c:pt>
                <c:pt idx="5442">
                  <c:v>105.17519</c:v>
                </c:pt>
                <c:pt idx="5443">
                  <c:v>105.19359</c:v>
                </c:pt>
                <c:pt idx="5444">
                  <c:v>105.212</c:v>
                </c:pt>
                <c:pt idx="5445">
                  <c:v>105.22918</c:v>
                </c:pt>
                <c:pt idx="5446">
                  <c:v>105.25003</c:v>
                </c:pt>
                <c:pt idx="5447">
                  <c:v>105.27088999999999</c:v>
                </c:pt>
                <c:pt idx="5448">
                  <c:v>105.2942</c:v>
                </c:pt>
                <c:pt idx="5449">
                  <c:v>105.31629</c:v>
                </c:pt>
                <c:pt idx="5450">
                  <c:v>105.33468999999999</c:v>
                </c:pt>
                <c:pt idx="5451">
                  <c:v>105.34941999999999</c:v>
                </c:pt>
                <c:pt idx="5452">
                  <c:v>105.36046</c:v>
                </c:pt>
                <c:pt idx="5453">
                  <c:v>105.37273</c:v>
                </c:pt>
                <c:pt idx="5454">
                  <c:v>105.38623</c:v>
                </c:pt>
                <c:pt idx="5455">
                  <c:v>105.40218</c:v>
                </c:pt>
                <c:pt idx="5456">
                  <c:v>105.42180999999999</c:v>
                </c:pt>
                <c:pt idx="5457">
                  <c:v>105.44389</c:v>
                </c:pt>
                <c:pt idx="5458">
                  <c:v>105.46720999999999</c:v>
                </c:pt>
                <c:pt idx="5459">
                  <c:v>105.48806</c:v>
                </c:pt>
                <c:pt idx="5460">
                  <c:v>105.50524</c:v>
                </c:pt>
                <c:pt idx="5461">
                  <c:v>105.51873999999999</c:v>
                </c:pt>
                <c:pt idx="5462">
                  <c:v>105.53100999999999</c:v>
                </c:pt>
                <c:pt idx="5463">
                  <c:v>105.54328</c:v>
                </c:pt>
                <c:pt idx="5464">
                  <c:v>105.55677</c:v>
                </c:pt>
                <c:pt idx="5465">
                  <c:v>105.57395</c:v>
                </c:pt>
                <c:pt idx="5466">
                  <c:v>105.59604</c:v>
                </c:pt>
                <c:pt idx="5467">
                  <c:v>105.61812</c:v>
                </c:pt>
                <c:pt idx="5468">
                  <c:v>105.64143</c:v>
                </c:pt>
                <c:pt idx="5469">
                  <c:v>105.66107</c:v>
                </c:pt>
                <c:pt idx="5470">
                  <c:v>105.67579000000001</c:v>
                </c:pt>
                <c:pt idx="5471">
                  <c:v>105.69051</c:v>
                </c:pt>
                <c:pt idx="5472">
                  <c:v>105.70401</c:v>
                </c:pt>
                <c:pt idx="5473">
                  <c:v>105.71872999999999</c:v>
                </c:pt>
                <c:pt idx="5474">
                  <c:v>105.73468</c:v>
                </c:pt>
                <c:pt idx="5475">
                  <c:v>105.75309</c:v>
                </c:pt>
                <c:pt idx="5476">
                  <c:v>105.77272000000001</c:v>
                </c:pt>
                <c:pt idx="5477">
                  <c:v>105.79235</c:v>
                </c:pt>
                <c:pt idx="5478">
                  <c:v>105.80953</c:v>
                </c:pt>
                <c:pt idx="5479">
                  <c:v>105.82303</c:v>
                </c:pt>
                <c:pt idx="5480">
                  <c:v>105.83407</c:v>
                </c:pt>
                <c:pt idx="5481">
                  <c:v>105.84388</c:v>
                </c:pt>
                <c:pt idx="5482">
                  <c:v>105.85493</c:v>
                </c:pt>
                <c:pt idx="5483">
                  <c:v>105.86842</c:v>
                </c:pt>
                <c:pt idx="5484">
                  <c:v>105.88805000000001</c:v>
                </c:pt>
                <c:pt idx="5485">
                  <c:v>105.90891000000001</c:v>
                </c:pt>
                <c:pt idx="5486">
                  <c:v>105.92854</c:v>
                </c:pt>
                <c:pt idx="5487">
                  <c:v>105.94571999999999</c:v>
                </c:pt>
                <c:pt idx="5488">
                  <c:v>105.95922</c:v>
                </c:pt>
                <c:pt idx="5489">
                  <c:v>105.97026</c:v>
                </c:pt>
                <c:pt idx="5490">
                  <c:v>105.9813</c:v>
                </c:pt>
                <c:pt idx="5491">
                  <c:v>105.99357000000001</c:v>
                </c:pt>
                <c:pt idx="5492">
                  <c:v>106.00830000000001</c:v>
                </c:pt>
                <c:pt idx="5493">
                  <c:v>106.02547</c:v>
                </c:pt>
                <c:pt idx="5494">
                  <c:v>106.04388</c:v>
                </c:pt>
                <c:pt idx="5495">
                  <c:v>106.06350999999999</c:v>
                </c:pt>
                <c:pt idx="5496">
                  <c:v>106.08437000000001</c:v>
                </c:pt>
                <c:pt idx="5497">
                  <c:v>106.10277000000001</c:v>
                </c:pt>
                <c:pt idx="5498">
                  <c:v>106.11872</c:v>
                </c:pt>
                <c:pt idx="5499">
                  <c:v>106.13345</c:v>
                </c:pt>
                <c:pt idx="5500">
                  <c:v>106.1494</c:v>
                </c:pt>
                <c:pt idx="5501">
                  <c:v>106.16535</c:v>
                </c:pt>
                <c:pt idx="5502">
                  <c:v>106.18498</c:v>
                </c:pt>
                <c:pt idx="5503">
                  <c:v>106.20461</c:v>
                </c:pt>
                <c:pt idx="5504">
                  <c:v>106.22301</c:v>
                </c:pt>
                <c:pt idx="5505">
                  <c:v>106.24019</c:v>
                </c:pt>
                <c:pt idx="5506">
                  <c:v>106.2586</c:v>
                </c:pt>
                <c:pt idx="5507">
                  <c:v>106.27455</c:v>
                </c:pt>
                <c:pt idx="5508">
                  <c:v>106.29049999999999</c:v>
                </c:pt>
                <c:pt idx="5509">
                  <c:v>106.30768</c:v>
                </c:pt>
                <c:pt idx="5510">
                  <c:v>106.32485</c:v>
                </c:pt>
                <c:pt idx="5511">
                  <c:v>106.34571</c:v>
                </c:pt>
                <c:pt idx="5512">
                  <c:v>106.3678</c:v>
                </c:pt>
                <c:pt idx="5513">
                  <c:v>106.38865</c:v>
                </c:pt>
                <c:pt idx="5514">
                  <c:v>106.40951</c:v>
                </c:pt>
                <c:pt idx="5515">
                  <c:v>106.42792</c:v>
                </c:pt>
                <c:pt idx="5516">
                  <c:v>106.44387</c:v>
                </c:pt>
                <c:pt idx="5517">
                  <c:v>106.45859</c:v>
                </c:pt>
                <c:pt idx="5518">
                  <c:v>106.47208999999999</c:v>
                </c:pt>
                <c:pt idx="5519">
                  <c:v>106.48558</c:v>
                </c:pt>
                <c:pt idx="5520">
                  <c:v>106.50275999999999</c:v>
                </c:pt>
                <c:pt idx="5521">
                  <c:v>106.52239</c:v>
                </c:pt>
                <c:pt idx="5522">
                  <c:v>106.54447999999999</c:v>
                </c:pt>
                <c:pt idx="5523">
                  <c:v>106.56656</c:v>
                </c:pt>
                <c:pt idx="5524">
                  <c:v>106.58374000000001</c:v>
                </c:pt>
                <c:pt idx="5525">
                  <c:v>106.59724</c:v>
                </c:pt>
                <c:pt idx="5526">
                  <c:v>106.60827999999999</c:v>
                </c:pt>
                <c:pt idx="5527">
                  <c:v>106.61687000000001</c:v>
                </c:pt>
                <c:pt idx="5528">
                  <c:v>106.62669</c:v>
                </c:pt>
                <c:pt idx="5529">
                  <c:v>106.63894999999999</c:v>
                </c:pt>
                <c:pt idx="5530">
                  <c:v>106.65736</c:v>
                </c:pt>
                <c:pt idx="5531">
                  <c:v>106.67699</c:v>
                </c:pt>
                <c:pt idx="5532">
                  <c:v>106.69785</c:v>
                </c:pt>
                <c:pt idx="5533">
                  <c:v>106.71625</c:v>
                </c:pt>
                <c:pt idx="5534">
                  <c:v>106.73220000000001</c:v>
                </c:pt>
                <c:pt idx="5535">
                  <c:v>106.74447000000001</c:v>
                </c:pt>
                <c:pt idx="5536">
                  <c:v>106.75673999999999</c:v>
                </c:pt>
                <c:pt idx="5537">
                  <c:v>106.77024</c:v>
                </c:pt>
                <c:pt idx="5538">
                  <c:v>106.78619</c:v>
                </c:pt>
                <c:pt idx="5539">
                  <c:v>106.80582</c:v>
                </c:pt>
                <c:pt idx="5540">
                  <c:v>106.82668</c:v>
                </c:pt>
                <c:pt idx="5541">
                  <c:v>106.84877</c:v>
                </c:pt>
                <c:pt idx="5542">
                  <c:v>106.86717</c:v>
                </c:pt>
                <c:pt idx="5543">
                  <c:v>106.88189</c:v>
                </c:pt>
                <c:pt idx="5544">
                  <c:v>106.89294</c:v>
                </c:pt>
                <c:pt idx="5545">
                  <c:v>106.90398</c:v>
                </c:pt>
                <c:pt idx="5546">
                  <c:v>106.91257</c:v>
                </c:pt>
                <c:pt idx="5547">
                  <c:v>106.92484</c:v>
                </c:pt>
                <c:pt idx="5548">
                  <c:v>106.94201</c:v>
                </c:pt>
                <c:pt idx="5549">
                  <c:v>106.96532999999999</c:v>
                </c:pt>
                <c:pt idx="5550">
                  <c:v>106.99109</c:v>
                </c:pt>
                <c:pt idx="5551">
                  <c:v>107.01441</c:v>
                </c:pt>
                <c:pt idx="5552">
                  <c:v>107.03281</c:v>
                </c:pt>
                <c:pt idx="5553">
                  <c:v>107.04876</c:v>
                </c:pt>
                <c:pt idx="5554">
                  <c:v>107.06348</c:v>
                </c:pt>
                <c:pt idx="5555">
                  <c:v>107.07698000000001</c:v>
                </c:pt>
                <c:pt idx="5556">
                  <c:v>107.0917</c:v>
                </c:pt>
                <c:pt idx="5557">
                  <c:v>107.10888</c:v>
                </c:pt>
                <c:pt idx="5558">
                  <c:v>107.12851000000001</c:v>
                </c:pt>
                <c:pt idx="5559">
                  <c:v>107.14937</c:v>
                </c:pt>
                <c:pt idx="5560">
                  <c:v>107.17023</c:v>
                </c:pt>
                <c:pt idx="5561">
                  <c:v>107.18863</c:v>
                </c:pt>
                <c:pt idx="5562">
                  <c:v>107.20336</c:v>
                </c:pt>
                <c:pt idx="5563">
                  <c:v>107.2144</c:v>
                </c:pt>
                <c:pt idx="5564">
                  <c:v>107.22422</c:v>
                </c:pt>
                <c:pt idx="5565">
                  <c:v>107.23649</c:v>
                </c:pt>
                <c:pt idx="5566">
                  <c:v>107.25121</c:v>
                </c:pt>
                <c:pt idx="5567">
                  <c:v>107.26961</c:v>
                </c:pt>
                <c:pt idx="5568">
                  <c:v>107.28924000000001</c:v>
                </c:pt>
                <c:pt idx="5569">
                  <c:v>107.31133</c:v>
                </c:pt>
                <c:pt idx="5570">
                  <c:v>107.33342</c:v>
                </c:pt>
                <c:pt idx="5571">
                  <c:v>107.35305</c:v>
                </c:pt>
                <c:pt idx="5572">
                  <c:v>107.369</c:v>
                </c:pt>
                <c:pt idx="5573">
                  <c:v>107.38127</c:v>
                </c:pt>
                <c:pt idx="5574">
                  <c:v>107.39354</c:v>
                </c:pt>
                <c:pt idx="5575">
                  <c:v>107.40703000000001</c:v>
                </c:pt>
                <c:pt idx="5576">
                  <c:v>107.42298</c:v>
                </c:pt>
                <c:pt idx="5577">
                  <c:v>107.44016000000001</c:v>
                </c:pt>
                <c:pt idx="5578">
                  <c:v>107.45856999999999</c:v>
                </c:pt>
                <c:pt idx="5579">
                  <c:v>107.47574</c:v>
                </c:pt>
                <c:pt idx="5580">
                  <c:v>107.49292</c:v>
                </c:pt>
                <c:pt idx="5581">
                  <c:v>107.50887</c:v>
                </c:pt>
                <c:pt idx="5582">
                  <c:v>107.52114</c:v>
                </c:pt>
                <c:pt idx="5583">
                  <c:v>107.53341</c:v>
                </c:pt>
                <c:pt idx="5584">
                  <c:v>107.54568</c:v>
                </c:pt>
                <c:pt idx="5585">
                  <c:v>107.5604</c:v>
                </c:pt>
                <c:pt idx="5586">
                  <c:v>107.57758</c:v>
                </c:pt>
                <c:pt idx="5587">
                  <c:v>107.59844</c:v>
                </c:pt>
                <c:pt idx="5588">
                  <c:v>107.6193</c:v>
                </c:pt>
                <c:pt idx="5589">
                  <c:v>107.6377</c:v>
                </c:pt>
                <c:pt idx="5590">
                  <c:v>107.65365</c:v>
                </c:pt>
                <c:pt idx="5591">
                  <c:v>107.66592</c:v>
                </c:pt>
                <c:pt idx="5592">
                  <c:v>107.67695999999999</c:v>
                </c:pt>
                <c:pt idx="5593">
                  <c:v>107.68922999999999</c:v>
                </c:pt>
                <c:pt idx="5594">
                  <c:v>107.70273</c:v>
                </c:pt>
                <c:pt idx="5595">
                  <c:v>107.71991</c:v>
                </c:pt>
                <c:pt idx="5596">
                  <c:v>107.73831</c:v>
                </c:pt>
                <c:pt idx="5597">
                  <c:v>107.75917</c:v>
                </c:pt>
                <c:pt idx="5598">
                  <c:v>107.78126</c:v>
                </c:pt>
                <c:pt idx="5599">
                  <c:v>107.80089</c:v>
                </c:pt>
                <c:pt idx="5600">
                  <c:v>107.81807000000001</c:v>
                </c:pt>
                <c:pt idx="5601">
                  <c:v>107.83279</c:v>
                </c:pt>
                <c:pt idx="5602">
                  <c:v>107.84629</c:v>
                </c:pt>
                <c:pt idx="5603">
                  <c:v>107.86224</c:v>
                </c:pt>
                <c:pt idx="5604">
                  <c:v>107.87819</c:v>
                </c:pt>
                <c:pt idx="5605">
                  <c:v>107.89659</c:v>
                </c:pt>
                <c:pt idx="5606">
                  <c:v>107.91622</c:v>
                </c:pt>
                <c:pt idx="5607">
                  <c:v>107.93707999999999</c:v>
                </c:pt>
                <c:pt idx="5608">
                  <c:v>107.95793999999999</c:v>
                </c:pt>
                <c:pt idx="5609">
                  <c:v>107.97633999999999</c:v>
                </c:pt>
                <c:pt idx="5610">
                  <c:v>107.99229</c:v>
                </c:pt>
                <c:pt idx="5611">
                  <c:v>108.00702</c:v>
                </c:pt>
                <c:pt idx="5612">
                  <c:v>108.02173999999999</c:v>
                </c:pt>
                <c:pt idx="5613">
                  <c:v>108.03769</c:v>
                </c:pt>
                <c:pt idx="5614">
                  <c:v>108.05486999999999</c:v>
                </c:pt>
                <c:pt idx="5615">
                  <c:v>108.07205</c:v>
                </c:pt>
                <c:pt idx="5616">
                  <c:v>108.09045</c:v>
                </c:pt>
                <c:pt idx="5617">
                  <c:v>108.10886000000001</c:v>
                </c:pt>
                <c:pt idx="5618">
                  <c:v>108.12481</c:v>
                </c:pt>
                <c:pt idx="5619">
                  <c:v>108.14076</c:v>
                </c:pt>
                <c:pt idx="5620">
                  <c:v>108.15425</c:v>
                </c:pt>
                <c:pt idx="5621">
                  <c:v>108.16652000000001</c:v>
                </c:pt>
                <c:pt idx="5622">
                  <c:v>108.17879000000001</c:v>
                </c:pt>
                <c:pt idx="5623">
                  <c:v>108.19229</c:v>
                </c:pt>
                <c:pt idx="5624">
                  <c:v>108.20947</c:v>
                </c:pt>
                <c:pt idx="5625">
                  <c:v>108.22787</c:v>
                </c:pt>
                <c:pt idx="5626">
                  <c:v>108.24505000000001</c:v>
                </c:pt>
                <c:pt idx="5627">
                  <c:v>108.261</c:v>
                </c:pt>
                <c:pt idx="5628">
                  <c:v>108.2745</c:v>
                </c:pt>
                <c:pt idx="5629">
                  <c:v>108.28798999999999</c:v>
                </c:pt>
                <c:pt idx="5630">
                  <c:v>108.30025999999999</c:v>
                </c:pt>
                <c:pt idx="5631">
                  <c:v>108.31376</c:v>
                </c:pt>
                <c:pt idx="5632">
                  <c:v>108.32848</c:v>
                </c:pt>
                <c:pt idx="5633">
                  <c:v>108.34443</c:v>
                </c:pt>
                <c:pt idx="5634">
                  <c:v>108.36405999999999</c:v>
                </c:pt>
                <c:pt idx="5635">
                  <c:v>108.38369</c:v>
                </c:pt>
                <c:pt idx="5636">
                  <c:v>108.40455</c:v>
                </c:pt>
                <c:pt idx="5637">
                  <c:v>108.42296</c:v>
                </c:pt>
                <c:pt idx="5638">
                  <c:v>108.43891000000001</c:v>
                </c:pt>
                <c:pt idx="5639">
                  <c:v>108.45363</c:v>
                </c:pt>
                <c:pt idx="5640">
                  <c:v>108.46836</c:v>
                </c:pt>
                <c:pt idx="5641">
                  <c:v>108.48430999999999</c:v>
                </c:pt>
                <c:pt idx="5642">
                  <c:v>108.50148</c:v>
                </c:pt>
                <c:pt idx="5643">
                  <c:v>108.51743</c:v>
                </c:pt>
                <c:pt idx="5644">
                  <c:v>108.53583999999999</c:v>
                </c:pt>
                <c:pt idx="5645">
                  <c:v>108.55547</c:v>
                </c:pt>
                <c:pt idx="5646">
                  <c:v>108.57510000000001</c:v>
                </c:pt>
                <c:pt idx="5647">
                  <c:v>108.59228</c:v>
                </c:pt>
                <c:pt idx="5648">
                  <c:v>108.60578</c:v>
                </c:pt>
                <c:pt idx="5649">
                  <c:v>108.61927</c:v>
                </c:pt>
                <c:pt idx="5650">
                  <c:v>108.63276999999999</c:v>
                </c:pt>
                <c:pt idx="5651">
                  <c:v>108.64872</c:v>
                </c:pt>
                <c:pt idx="5652">
                  <c:v>108.66712</c:v>
                </c:pt>
                <c:pt idx="5653">
                  <c:v>108.68675</c:v>
                </c:pt>
                <c:pt idx="5654">
                  <c:v>108.70516000000001</c:v>
                </c:pt>
                <c:pt idx="5655">
                  <c:v>108.72356000000001</c:v>
                </c:pt>
                <c:pt idx="5656">
                  <c:v>108.74074</c:v>
                </c:pt>
                <c:pt idx="5657">
                  <c:v>108.75669000000001</c:v>
                </c:pt>
                <c:pt idx="5658">
                  <c:v>108.77019</c:v>
                </c:pt>
                <c:pt idx="5659">
                  <c:v>108.78368</c:v>
                </c:pt>
                <c:pt idx="5660">
                  <c:v>108.79841</c:v>
                </c:pt>
                <c:pt idx="5661">
                  <c:v>108.81681</c:v>
                </c:pt>
                <c:pt idx="5662">
                  <c:v>108.83644</c:v>
                </c:pt>
                <c:pt idx="5663">
                  <c:v>108.8573</c:v>
                </c:pt>
                <c:pt idx="5664">
                  <c:v>108.87693</c:v>
                </c:pt>
                <c:pt idx="5665">
                  <c:v>108.89534</c:v>
                </c:pt>
                <c:pt idx="5666">
                  <c:v>108.91128999999999</c:v>
                </c:pt>
                <c:pt idx="5667">
                  <c:v>108.92601000000001</c:v>
                </c:pt>
                <c:pt idx="5668">
                  <c:v>108.93828000000001</c:v>
                </c:pt>
                <c:pt idx="5669">
                  <c:v>108.95178</c:v>
                </c:pt>
                <c:pt idx="5670">
                  <c:v>108.96527</c:v>
                </c:pt>
                <c:pt idx="5671">
                  <c:v>108.98245</c:v>
                </c:pt>
                <c:pt idx="5672">
                  <c:v>108.99963</c:v>
                </c:pt>
                <c:pt idx="5673">
                  <c:v>109.01926</c:v>
                </c:pt>
                <c:pt idx="5674">
                  <c:v>109.03767000000001</c:v>
                </c:pt>
                <c:pt idx="5675">
                  <c:v>109.05362</c:v>
                </c:pt>
                <c:pt idx="5676">
                  <c:v>109.06711</c:v>
                </c:pt>
                <c:pt idx="5677">
                  <c:v>109.07816</c:v>
                </c:pt>
                <c:pt idx="5678">
                  <c:v>109.09043</c:v>
                </c:pt>
                <c:pt idx="5679">
                  <c:v>109.10269</c:v>
                </c:pt>
                <c:pt idx="5680">
                  <c:v>109.11742</c:v>
                </c:pt>
                <c:pt idx="5681">
                  <c:v>109.13460000000001</c:v>
                </c:pt>
                <c:pt idx="5682">
                  <c:v>109.15423</c:v>
                </c:pt>
                <c:pt idx="5683">
                  <c:v>109.17509</c:v>
                </c:pt>
                <c:pt idx="5684">
                  <c:v>109.19226</c:v>
                </c:pt>
                <c:pt idx="5685">
                  <c:v>109.20820999999999</c:v>
                </c:pt>
                <c:pt idx="5686">
                  <c:v>109.22171</c:v>
                </c:pt>
                <c:pt idx="5687">
                  <c:v>109.23275</c:v>
                </c:pt>
                <c:pt idx="5688">
                  <c:v>109.24625</c:v>
                </c:pt>
                <c:pt idx="5689">
                  <c:v>109.26097</c:v>
                </c:pt>
                <c:pt idx="5690">
                  <c:v>109.27815</c:v>
                </c:pt>
                <c:pt idx="5691">
                  <c:v>109.29655</c:v>
                </c:pt>
                <c:pt idx="5692">
                  <c:v>109.31619000000001</c:v>
                </c:pt>
                <c:pt idx="5693">
                  <c:v>109.33459000000001</c:v>
                </c:pt>
                <c:pt idx="5694">
                  <c:v>109.35422</c:v>
                </c:pt>
                <c:pt idx="5695">
                  <c:v>109.37139999999999</c:v>
                </c:pt>
                <c:pt idx="5696">
                  <c:v>109.38735</c:v>
                </c:pt>
                <c:pt idx="5697">
                  <c:v>109.4033</c:v>
                </c:pt>
                <c:pt idx="5698">
                  <c:v>109.4217</c:v>
                </c:pt>
                <c:pt idx="5699">
                  <c:v>109.44011</c:v>
                </c:pt>
                <c:pt idx="5700">
                  <c:v>109.46097</c:v>
                </c:pt>
                <c:pt idx="5701">
                  <c:v>109.4806</c:v>
                </c:pt>
                <c:pt idx="5702">
                  <c:v>109.50023</c:v>
                </c:pt>
                <c:pt idx="5703">
                  <c:v>109.51741</c:v>
                </c:pt>
                <c:pt idx="5704">
                  <c:v>109.53336</c:v>
                </c:pt>
                <c:pt idx="5705">
                  <c:v>109.54808</c:v>
                </c:pt>
                <c:pt idx="5706">
                  <c:v>109.56281</c:v>
                </c:pt>
                <c:pt idx="5707">
                  <c:v>109.57753</c:v>
                </c:pt>
                <c:pt idx="5708">
                  <c:v>109.59348</c:v>
                </c:pt>
                <c:pt idx="5709">
                  <c:v>109.61188</c:v>
                </c:pt>
                <c:pt idx="5710">
                  <c:v>109.63274</c:v>
                </c:pt>
                <c:pt idx="5711">
                  <c:v>109.6536</c:v>
                </c:pt>
                <c:pt idx="5712">
                  <c:v>109.67446</c:v>
                </c:pt>
                <c:pt idx="5713">
                  <c:v>109.69041</c:v>
                </c:pt>
                <c:pt idx="5714">
                  <c:v>109.70513</c:v>
                </c:pt>
                <c:pt idx="5715">
                  <c:v>109.7174</c:v>
                </c:pt>
                <c:pt idx="5716">
                  <c:v>109.72967</c:v>
                </c:pt>
                <c:pt idx="5717">
                  <c:v>109.74194</c:v>
                </c:pt>
                <c:pt idx="5718">
                  <c:v>109.75789</c:v>
                </c:pt>
                <c:pt idx="5719">
                  <c:v>109.77384000000001</c:v>
                </c:pt>
                <c:pt idx="5720">
                  <c:v>109.79347</c:v>
                </c:pt>
                <c:pt idx="5721">
                  <c:v>109.81065</c:v>
                </c:pt>
                <c:pt idx="5722">
                  <c:v>109.82538</c:v>
                </c:pt>
                <c:pt idx="5723">
                  <c:v>109.83763999999999</c:v>
                </c:pt>
                <c:pt idx="5724">
                  <c:v>109.84869</c:v>
                </c:pt>
                <c:pt idx="5725">
                  <c:v>109.85973</c:v>
                </c:pt>
                <c:pt idx="5726">
                  <c:v>109.87323000000001</c:v>
                </c:pt>
                <c:pt idx="5727">
                  <c:v>109.88918</c:v>
                </c:pt>
                <c:pt idx="5728">
                  <c:v>109.90881</c:v>
                </c:pt>
                <c:pt idx="5729">
                  <c:v>109.92721</c:v>
                </c:pt>
                <c:pt idx="5730">
                  <c:v>109.94562000000001</c:v>
                </c:pt>
                <c:pt idx="5731">
                  <c:v>109.96402</c:v>
                </c:pt>
                <c:pt idx="5732">
                  <c:v>109.9812</c:v>
                </c:pt>
                <c:pt idx="5733">
                  <c:v>109.99715</c:v>
                </c:pt>
                <c:pt idx="5734">
                  <c:v>110.01187</c:v>
                </c:pt>
                <c:pt idx="5735">
                  <c:v>110.02537</c:v>
                </c:pt>
                <c:pt idx="5736">
                  <c:v>110.04009000000001</c:v>
                </c:pt>
                <c:pt idx="5737">
                  <c:v>110.05727</c:v>
                </c:pt>
                <c:pt idx="5738">
                  <c:v>110.07935999999999</c:v>
                </c:pt>
                <c:pt idx="5739">
                  <c:v>110.10021</c:v>
                </c:pt>
                <c:pt idx="5740">
                  <c:v>110.12107</c:v>
                </c:pt>
                <c:pt idx="5741">
                  <c:v>110.13948000000001</c:v>
                </c:pt>
                <c:pt idx="5742">
                  <c:v>110.15543</c:v>
                </c:pt>
                <c:pt idx="5743">
                  <c:v>110.16892</c:v>
                </c:pt>
                <c:pt idx="5744">
                  <c:v>110.18365</c:v>
                </c:pt>
                <c:pt idx="5745">
                  <c:v>110.19714</c:v>
                </c:pt>
                <c:pt idx="5746">
                  <c:v>110.2131</c:v>
                </c:pt>
                <c:pt idx="5747">
                  <c:v>110.2315</c:v>
                </c:pt>
                <c:pt idx="5748">
                  <c:v>110.25359</c:v>
                </c:pt>
                <c:pt idx="5749">
                  <c:v>110.27444</c:v>
                </c:pt>
                <c:pt idx="5750">
                  <c:v>110.2953</c:v>
                </c:pt>
                <c:pt idx="5751">
                  <c:v>110.31125</c:v>
                </c:pt>
                <c:pt idx="5752">
                  <c:v>110.32598</c:v>
                </c:pt>
                <c:pt idx="5753">
                  <c:v>110.33702</c:v>
                </c:pt>
                <c:pt idx="5754">
                  <c:v>110.34929</c:v>
                </c:pt>
                <c:pt idx="5755">
                  <c:v>110.36156</c:v>
                </c:pt>
                <c:pt idx="5756">
                  <c:v>110.37627999999999</c:v>
                </c:pt>
                <c:pt idx="5757">
                  <c:v>110.39346</c:v>
                </c:pt>
                <c:pt idx="5758">
                  <c:v>110.41432</c:v>
                </c:pt>
                <c:pt idx="5759">
                  <c:v>110.43518</c:v>
                </c:pt>
                <c:pt idx="5760">
                  <c:v>110.45480999999999</c:v>
                </c:pt>
                <c:pt idx="5761">
                  <c:v>110.47198</c:v>
                </c:pt>
                <c:pt idx="5762">
                  <c:v>110.48793000000001</c:v>
                </c:pt>
                <c:pt idx="5763">
                  <c:v>110.50143</c:v>
                </c:pt>
                <c:pt idx="5764">
                  <c:v>110.51738</c:v>
                </c:pt>
                <c:pt idx="5765">
                  <c:v>110.53333000000001</c:v>
                </c:pt>
                <c:pt idx="5766">
                  <c:v>110.55174</c:v>
                </c:pt>
                <c:pt idx="5767">
                  <c:v>110.57137</c:v>
                </c:pt>
                <c:pt idx="5768">
                  <c:v>110.59223</c:v>
                </c:pt>
                <c:pt idx="5769">
                  <c:v>110.61185999999999</c:v>
                </c:pt>
                <c:pt idx="5770">
                  <c:v>110.62904</c:v>
                </c:pt>
                <c:pt idx="5771">
                  <c:v>110.64131</c:v>
                </c:pt>
                <c:pt idx="5772">
                  <c:v>110.65235</c:v>
                </c:pt>
                <c:pt idx="5773">
                  <c:v>110.66216</c:v>
                </c:pt>
                <c:pt idx="5774">
                  <c:v>110.67565999999999</c:v>
                </c:pt>
                <c:pt idx="5775">
                  <c:v>110.69161</c:v>
                </c:pt>
                <c:pt idx="5776">
                  <c:v>110.70878999999999</c:v>
                </c:pt>
                <c:pt idx="5777">
                  <c:v>110.72718999999999</c:v>
                </c:pt>
                <c:pt idx="5778">
                  <c:v>110.74314</c:v>
                </c:pt>
                <c:pt idx="5779">
                  <c:v>110.75787</c:v>
                </c:pt>
                <c:pt idx="5780">
                  <c:v>110.77014</c:v>
                </c:pt>
                <c:pt idx="5781">
                  <c:v>110.78241</c:v>
                </c:pt>
                <c:pt idx="5782">
                  <c:v>110.79468</c:v>
                </c:pt>
                <c:pt idx="5783">
                  <c:v>110.80694</c:v>
                </c:pt>
                <c:pt idx="5784">
                  <c:v>110.8229</c:v>
                </c:pt>
                <c:pt idx="5785">
                  <c:v>110.8413</c:v>
                </c:pt>
                <c:pt idx="5786">
                  <c:v>110.86339</c:v>
                </c:pt>
                <c:pt idx="5787">
                  <c:v>110.88547</c:v>
                </c:pt>
                <c:pt idx="5788">
                  <c:v>110.90264999999999</c:v>
                </c:pt>
                <c:pt idx="5789">
                  <c:v>110.9186</c:v>
                </c:pt>
                <c:pt idx="5790">
                  <c:v>110.93210000000001</c:v>
                </c:pt>
                <c:pt idx="5791">
                  <c:v>110.94436</c:v>
                </c:pt>
                <c:pt idx="5792">
                  <c:v>110.95909</c:v>
                </c:pt>
                <c:pt idx="5793">
                  <c:v>110.97627</c:v>
                </c:pt>
                <c:pt idx="5794">
                  <c:v>110.99467</c:v>
                </c:pt>
                <c:pt idx="5795">
                  <c:v>111.01553</c:v>
                </c:pt>
                <c:pt idx="5796">
                  <c:v>111.03639</c:v>
                </c:pt>
                <c:pt idx="5797">
                  <c:v>111.05602</c:v>
                </c:pt>
                <c:pt idx="5798">
                  <c:v>111.07442</c:v>
                </c:pt>
                <c:pt idx="5799">
                  <c:v>111.09036999999999</c:v>
                </c:pt>
                <c:pt idx="5800">
                  <c:v>111.10509999999999</c:v>
                </c:pt>
                <c:pt idx="5801">
                  <c:v>111.11982</c:v>
                </c:pt>
                <c:pt idx="5802">
                  <c:v>111.137</c:v>
                </c:pt>
                <c:pt idx="5803">
                  <c:v>111.15418</c:v>
                </c:pt>
                <c:pt idx="5804">
                  <c:v>111.17258</c:v>
                </c:pt>
                <c:pt idx="5805">
                  <c:v>111.19221</c:v>
                </c:pt>
                <c:pt idx="5806">
                  <c:v>111.21184</c:v>
                </c:pt>
                <c:pt idx="5807">
                  <c:v>111.23025</c:v>
                </c:pt>
                <c:pt idx="5808">
                  <c:v>111.2462</c:v>
                </c:pt>
                <c:pt idx="5809">
                  <c:v>111.26092</c:v>
                </c:pt>
                <c:pt idx="5810">
                  <c:v>111.27442000000001</c:v>
                </c:pt>
                <c:pt idx="5811">
                  <c:v>111.28668999999999</c:v>
                </c:pt>
                <c:pt idx="5812">
                  <c:v>111.30141</c:v>
                </c:pt>
                <c:pt idx="5813">
                  <c:v>111.31859</c:v>
                </c:pt>
                <c:pt idx="5814">
                  <c:v>111.33945</c:v>
                </c:pt>
                <c:pt idx="5815">
                  <c:v>111.35785</c:v>
                </c:pt>
                <c:pt idx="5816">
                  <c:v>111.37626</c:v>
                </c:pt>
                <c:pt idx="5817">
                  <c:v>111.39098</c:v>
                </c:pt>
                <c:pt idx="5818">
                  <c:v>111.40325</c:v>
                </c:pt>
                <c:pt idx="5819">
                  <c:v>111.41428999999999</c:v>
                </c:pt>
                <c:pt idx="5820">
                  <c:v>111.42533</c:v>
                </c:pt>
                <c:pt idx="5821">
                  <c:v>111.4376</c:v>
                </c:pt>
                <c:pt idx="5822">
                  <c:v>111.4511</c:v>
                </c:pt>
                <c:pt idx="5823">
                  <c:v>111.46827999999999</c:v>
                </c:pt>
                <c:pt idx="5824">
                  <c:v>111.48545</c:v>
                </c:pt>
                <c:pt idx="5825">
                  <c:v>111.50141000000001</c:v>
                </c:pt>
                <c:pt idx="5826">
                  <c:v>111.51613</c:v>
                </c:pt>
                <c:pt idx="5827">
                  <c:v>111.5284</c:v>
                </c:pt>
                <c:pt idx="5828">
                  <c:v>111.5419</c:v>
                </c:pt>
                <c:pt idx="5829">
                  <c:v>111.55416</c:v>
                </c:pt>
                <c:pt idx="5830">
                  <c:v>111.56889</c:v>
                </c:pt>
                <c:pt idx="5831">
                  <c:v>111.58484</c:v>
                </c:pt>
                <c:pt idx="5832">
                  <c:v>111.60079</c:v>
                </c:pt>
                <c:pt idx="5833">
                  <c:v>111.61919</c:v>
                </c:pt>
                <c:pt idx="5834">
                  <c:v>111.63883</c:v>
                </c:pt>
                <c:pt idx="5835">
                  <c:v>111.65723</c:v>
                </c:pt>
                <c:pt idx="5836">
                  <c:v>111.67318</c:v>
                </c:pt>
                <c:pt idx="5837">
                  <c:v>111.6879</c:v>
                </c:pt>
                <c:pt idx="5838">
                  <c:v>111.70140000000001</c:v>
                </c:pt>
                <c:pt idx="5839">
                  <c:v>111.71858</c:v>
                </c:pt>
                <c:pt idx="5840">
                  <c:v>111.73576</c:v>
                </c:pt>
                <c:pt idx="5841">
                  <c:v>111.75660999999999</c:v>
                </c:pt>
                <c:pt idx="5842">
                  <c:v>111.77746999999999</c:v>
                </c:pt>
                <c:pt idx="5843">
                  <c:v>111.7971</c:v>
                </c:pt>
                <c:pt idx="5844">
                  <c:v>111.81551</c:v>
                </c:pt>
                <c:pt idx="5845">
                  <c:v>111.83023</c:v>
                </c:pt>
                <c:pt idx="5846">
                  <c:v>111.8425</c:v>
                </c:pt>
                <c:pt idx="5847">
                  <c:v>111.85477</c:v>
                </c:pt>
                <c:pt idx="5848">
                  <c:v>111.86827</c:v>
                </c:pt>
                <c:pt idx="5849">
                  <c:v>111.88422</c:v>
                </c:pt>
                <c:pt idx="5850">
                  <c:v>111.90262</c:v>
                </c:pt>
                <c:pt idx="5851">
                  <c:v>111.92348</c:v>
                </c:pt>
                <c:pt idx="5852">
                  <c:v>111.94434</c:v>
                </c:pt>
                <c:pt idx="5853">
                  <c:v>111.96274</c:v>
                </c:pt>
                <c:pt idx="5854">
                  <c:v>111.98115</c:v>
                </c:pt>
                <c:pt idx="5855">
                  <c:v>111.9971</c:v>
                </c:pt>
                <c:pt idx="5856">
                  <c:v>112.01058999999999</c:v>
                </c:pt>
                <c:pt idx="5857">
                  <c:v>112.02531999999999</c:v>
                </c:pt>
                <c:pt idx="5858">
                  <c:v>112.04127</c:v>
                </c:pt>
                <c:pt idx="5859">
                  <c:v>112.05722</c:v>
                </c:pt>
                <c:pt idx="5860">
                  <c:v>112.07562</c:v>
                </c:pt>
                <c:pt idx="5861">
                  <c:v>112.09648</c:v>
                </c:pt>
                <c:pt idx="5862">
                  <c:v>112.11611000000001</c:v>
                </c:pt>
                <c:pt idx="5863">
                  <c:v>112.13329</c:v>
                </c:pt>
                <c:pt idx="5864">
                  <c:v>112.14801</c:v>
                </c:pt>
                <c:pt idx="5865">
                  <c:v>112.15906</c:v>
                </c:pt>
                <c:pt idx="5866">
                  <c:v>112.17010000000001</c:v>
                </c:pt>
                <c:pt idx="5867">
                  <c:v>112.18237000000001</c:v>
                </c:pt>
                <c:pt idx="5868">
                  <c:v>112.19709</c:v>
                </c:pt>
                <c:pt idx="5869">
                  <c:v>112.21304000000001</c:v>
                </c:pt>
                <c:pt idx="5870">
                  <c:v>112.23267</c:v>
                </c:pt>
                <c:pt idx="5871">
                  <c:v>112.25230999999999</c:v>
                </c:pt>
                <c:pt idx="5872">
                  <c:v>112.27070999999999</c:v>
                </c:pt>
                <c:pt idx="5873">
                  <c:v>112.28666</c:v>
                </c:pt>
                <c:pt idx="5874">
                  <c:v>112.29648</c:v>
                </c:pt>
                <c:pt idx="5875">
                  <c:v>112.30507</c:v>
                </c:pt>
                <c:pt idx="5876">
                  <c:v>112.31610999999999</c:v>
                </c:pt>
                <c:pt idx="5877">
                  <c:v>112.33083000000001</c:v>
                </c:pt>
                <c:pt idx="5878">
                  <c:v>112.34923999999999</c:v>
                </c:pt>
                <c:pt idx="5879">
                  <c:v>112.36763999999999</c:v>
                </c:pt>
                <c:pt idx="5880">
                  <c:v>112.38605</c:v>
                </c:pt>
                <c:pt idx="5881">
                  <c:v>112.402</c:v>
                </c:pt>
                <c:pt idx="5882">
                  <c:v>112.41672</c:v>
                </c:pt>
                <c:pt idx="5883">
                  <c:v>112.42776000000001</c:v>
                </c:pt>
                <c:pt idx="5884">
                  <c:v>112.43758</c:v>
                </c:pt>
                <c:pt idx="5885">
                  <c:v>112.44739</c:v>
                </c:pt>
                <c:pt idx="5886">
                  <c:v>112.46089000000001</c:v>
                </c:pt>
                <c:pt idx="5887">
                  <c:v>112.47807</c:v>
                </c:pt>
                <c:pt idx="5888">
                  <c:v>112.50015</c:v>
                </c:pt>
                <c:pt idx="5889">
                  <c:v>112.52469000000001</c:v>
                </c:pt>
                <c:pt idx="5890">
                  <c:v>112.548</c:v>
                </c:pt>
                <c:pt idx="5891">
                  <c:v>112.56764</c:v>
                </c:pt>
                <c:pt idx="5892">
                  <c:v>112.58481</c:v>
                </c:pt>
                <c:pt idx="5893">
                  <c:v>112.59831</c:v>
                </c:pt>
                <c:pt idx="5894">
                  <c:v>112.61302999999999</c:v>
                </c:pt>
                <c:pt idx="5895">
                  <c:v>112.62898</c:v>
                </c:pt>
                <c:pt idx="5896">
                  <c:v>112.64615999999999</c:v>
                </c:pt>
                <c:pt idx="5897">
                  <c:v>112.66579</c:v>
                </c:pt>
                <c:pt idx="5898">
                  <c:v>112.68665</c:v>
                </c:pt>
                <c:pt idx="5899">
                  <c:v>112.70996</c:v>
                </c:pt>
                <c:pt idx="5900">
                  <c:v>112.73081999999999</c:v>
                </c:pt>
                <c:pt idx="5901">
                  <c:v>112.748</c:v>
                </c:pt>
                <c:pt idx="5902">
                  <c:v>112.76272</c:v>
                </c:pt>
                <c:pt idx="5903">
                  <c:v>112.77377</c:v>
                </c:pt>
                <c:pt idx="5904">
                  <c:v>112.78358</c:v>
                </c:pt>
                <c:pt idx="5905">
                  <c:v>112.79585</c:v>
                </c:pt>
                <c:pt idx="5906">
                  <c:v>112.80934999999999</c:v>
                </c:pt>
                <c:pt idx="5907">
                  <c:v>112.82652</c:v>
                </c:pt>
                <c:pt idx="5908">
                  <c:v>112.84616</c:v>
                </c:pt>
                <c:pt idx="5909">
                  <c:v>112.86824</c:v>
                </c:pt>
                <c:pt idx="5910">
                  <c:v>112.89033000000001</c:v>
                </c:pt>
                <c:pt idx="5911">
                  <c:v>112.9075</c:v>
                </c:pt>
                <c:pt idx="5912">
                  <c:v>112.92100000000001</c:v>
                </c:pt>
                <c:pt idx="5913">
                  <c:v>112.93204</c:v>
                </c:pt>
                <c:pt idx="5914">
                  <c:v>112.94431</c:v>
                </c:pt>
                <c:pt idx="5915">
                  <c:v>112.95780999999999</c:v>
                </c:pt>
                <c:pt idx="5916">
                  <c:v>112.97499000000001</c:v>
                </c:pt>
                <c:pt idx="5917">
                  <c:v>112.99462</c:v>
                </c:pt>
                <c:pt idx="5918">
                  <c:v>113.01548</c:v>
                </c:pt>
                <c:pt idx="5919">
                  <c:v>113.03634</c:v>
                </c:pt>
                <c:pt idx="5920">
                  <c:v>113.05597</c:v>
                </c:pt>
                <c:pt idx="5921">
                  <c:v>113.07192000000001</c:v>
                </c:pt>
                <c:pt idx="5922">
                  <c:v>113.08664</c:v>
                </c:pt>
                <c:pt idx="5923">
                  <c:v>113.10014</c:v>
                </c:pt>
                <c:pt idx="5924">
                  <c:v>113.11485999999999</c:v>
                </c:pt>
                <c:pt idx="5925">
                  <c:v>113.13204</c:v>
                </c:pt>
                <c:pt idx="5926">
                  <c:v>113.15167</c:v>
                </c:pt>
                <c:pt idx="5927">
                  <c:v>113.17252999999999</c:v>
                </c:pt>
                <c:pt idx="5928">
                  <c:v>113.19216</c:v>
                </c:pt>
                <c:pt idx="5929">
                  <c:v>113.20688</c:v>
                </c:pt>
                <c:pt idx="5930">
                  <c:v>113.21915</c:v>
                </c:pt>
                <c:pt idx="5931">
                  <c:v>113.22897</c:v>
                </c:pt>
                <c:pt idx="5932">
                  <c:v>113.23878000000001</c:v>
                </c:pt>
                <c:pt idx="5933">
                  <c:v>113.2486</c:v>
                </c:pt>
                <c:pt idx="5934">
                  <c:v>113.2621</c:v>
                </c:pt>
                <c:pt idx="5935">
                  <c:v>113.27927</c:v>
                </c:pt>
                <c:pt idx="5936">
                  <c:v>113.2989</c:v>
                </c:pt>
                <c:pt idx="5937">
                  <c:v>113.32098999999999</c:v>
                </c:pt>
                <c:pt idx="5938">
                  <c:v>113.34184999999999</c:v>
                </c:pt>
                <c:pt idx="5939">
                  <c:v>113.35903</c:v>
                </c:pt>
                <c:pt idx="5940">
                  <c:v>113.37251999999999</c:v>
                </c:pt>
                <c:pt idx="5941">
                  <c:v>113.38602</c:v>
                </c:pt>
                <c:pt idx="5942">
                  <c:v>113.39952</c:v>
                </c:pt>
                <c:pt idx="5943">
                  <c:v>113.41424000000001</c:v>
                </c:pt>
                <c:pt idx="5944">
                  <c:v>113.43019</c:v>
                </c:pt>
                <c:pt idx="5945">
                  <c:v>113.44982</c:v>
                </c:pt>
                <c:pt idx="5946">
                  <c:v>113.46944999999999</c:v>
                </c:pt>
                <c:pt idx="5947">
                  <c:v>113.49154</c:v>
                </c:pt>
                <c:pt idx="5948">
                  <c:v>113.5124</c:v>
                </c:pt>
                <c:pt idx="5949">
                  <c:v>113.5308</c:v>
                </c:pt>
                <c:pt idx="5950">
                  <c:v>113.54675</c:v>
                </c:pt>
                <c:pt idx="5951">
                  <c:v>113.56025</c:v>
                </c:pt>
                <c:pt idx="5952">
                  <c:v>113.57496999999999</c:v>
                </c:pt>
                <c:pt idx="5953">
                  <c:v>113.59092</c:v>
                </c:pt>
                <c:pt idx="5954">
                  <c:v>113.60933</c:v>
                </c:pt>
                <c:pt idx="5955">
                  <c:v>113.62773</c:v>
                </c:pt>
                <c:pt idx="5956">
                  <c:v>113.64614</c:v>
                </c:pt>
                <c:pt idx="5957">
                  <c:v>113.66454</c:v>
                </c:pt>
                <c:pt idx="5958">
                  <c:v>113.68172</c:v>
                </c:pt>
                <c:pt idx="5959">
                  <c:v>113.69521</c:v>
                </c:pt>
                <c:pt idx="5960">
                  <c:v>113.70871</c:v>
                </c:pt>
                <c:pt idx="5961">
                  <c:v>113.72098</c:v>
                </c:pt>
                <c:pt idx="5962">
                  <c:v>113.73569999999999</c:v>
                </c:pt>
                <c:pt idx="5963">
                  <c:v>113.75288</c:v>
                </c:pt>
                <c:pt idx="5964">
                  <c:v>113.77251</c:v>
                </c:pt>
                <c:pt idx="5965">
                  <c:v>113.79214</c:v>
                </c:pt>
                <c:pt idx="5966">
                  <c:v>113.81055000000001</c:v>
                </c:pt>
                <c:pt idx="5967">
                  <c:v>113.82527</c:v>
                </c:pt>
                <c:pt idx="5968">
                  <c:v>113.83754</c:v>
                </c:pt>
                <c:pt idx="5969">
                  <c:v>113.84735999999999</c:v>
                </c:pt>
                <c:pt idx="5970">
                  <c:v>113.85595000000001</c:v>
                </c:pt>
                <c:pt idx="5971">
                  <c:v>113.86575999999999</c:v>
                </c:pt>
                <c:pt idx="5972">
                  <c:v>113.87803</c:v>
                </c:pt>
                <c:pt idx="5973">
                  <c:v>113.89275000000001</c:v>
                </c:pt>
                <c:pt idx="5974">
                  <c:v>113.91116</c:v>
                </c:pt>
                <c:pt idx="5975">
                  <c:v>113.93201999999999</c:v>
                </c:pt>
                <c:pt idx="5976">
                  <c:v>113.94919</c:v>
                </c:pt>
                <c:pt idx="5977">
                  <c:v>113.96392</c:v>
                </c:pt>
                <c:pt idx="5978">
                  <c:v>113.97251</c:v>
                </c:pt>
                <c:pt idx="5979">
                  <c:v>113.9811</c:v>
                </c:pt>
                <c:pt idx="5980">
                  <c:v>113.99091</c:v>
                </c:pt>
                <c:pt idx="5981">
                  <c:v>114.00440999999999</c:v>
                </c:pt>
                <c:pt idx="5982">
                  <c:v>114.02281000000001</c:v>
                </c:pt>
                <c:pt idx="5983">
                  <c:v>114.04367000000001</c:v>
                </c:pt>
                <c:pt idx="5984">
                  <c:v>114.06576</c:v>
                </c:pt>
                <c:pt idx="5985">
                  <c:v>114.08784</c:v>
                </c:pt>
                <c:pt idx="5986">
                  <c:v>114.10625</c:v>
                </c:pt>
                <c:pt idx="5987">
                  <c:v>114.12097</c:v>
                </c:pt>
                <c:pt idx="5988">
                  <c:v>114.13569</c:v>
                </c:pt>
                <c:pt idx="5989">
                  <c:v>114.15042</c:v>
                </c:pt>
                <c:pt idx="5990">
                  <c:v>114.16759</c:v>
                </c:pt>
                <c:pt idx="5991">
                  <c:v>114.18600000000001</c:v>
                </c:pt>
                <c:pt idx="5992">
                  <c:v>114.20686000000001</c:v>
                </c:pt>
                <c:pt idx="5993">
                  <c:v>114.22649</c:v>
                </c:pt>
                <c:pt idx="5994">
                  <c:v>114.24735</c:v>
                </c:pt>
                <c:pt idx="5995">
                  <c:v>114.26698</c:v>
                </c:pt>
                <c:pt idx="5996">
                  <c:v>114.28292999999999</c:v>
                </c:pt>
                <c:pt idx="5997">
                  <c:v>114.29519999999999</c:v>
                </c:pt>
                <c:pt idx="5998">
                  <c:v>114.30747</c:v>
                </c:pt>
                <c:pt idx="5999">
                  <c:v>114.32096</c:v>
                </c:pt>
                <c:pt idx="6000">
                  <c:v>114.33691</c:v>
                </c:pt>
                <c:pt idx="6001">
                  <c:v>114.35655</c:v>
                </c:pt>
                <c:pt idx="6002">
                  <c:v>114.37863</c:v>
                </c:pt>
                <c:pt idx="6003">
                  <c:v>114.39949</c:v>
                </c:pt>
                <c:pt idx="6004">
                  <c:v>114.41789</c:v>
                </c:pt>
                <c:pt idx="6005">
                  <c:v>114.43507</c:v>
                </c:pt>
                <c:pt idx="6006">
                  <c:v>114.44857</c:v>
                </c:pt>
                <c:pt idx="6007">
                  <c:v>114.45961</c:v>
                </c:pt>
                <c:pt idx="6008">
                  <c:v>114.47188</c:v>
                </c:pt>
                <c:pt idx="6009">
                  <c:v>114.48415</c:v>
                </c:pt>
                <c:pt idx="6010">
                  <c:v>114.50133</c:v>
                </c:pt>
                <c:pt idx="6011">
                  <c:v>114.51973</c:v>
                </c:pt>
                <c:pt idx="6012">
                  <c:v>114.54058999999999</c:v>
                </c:pt>
                <c:pt idx="6013">
                  <c:v>114.55898999999999</c:v>
                </c:pt>
                <c:pt idx="6014">
                  <c:v>114.57495</c:v>
                </c:pt>
                <c:pt idx="6015">
                  <c:v>114.58599</c:v>
                </c:pt>
                <c:pt idx="6016">
                  <c:v>114.5958</c:v>
                </c:pt>
                <c:pt idx="6017">
                  <c:v>114.60684999999999</c:v>
                </c:pt>
                <c:pt idx="6018">
                  <c:v>114.62034</c:v>
                </c:pt>
                <c:pt idx="6019">
                  <c:v>114.63629</c:v>
                </c:pt>
                <c:pt idx="6020">
                  <c:v>114.65470000000001</c:v>
                </c:pt>
                <c:pt idx="6021">
                  <c:v>114.67556</c:v>
                </c:pt>
                <c:pt idx="6022">
                  <c:v>114.69519</c:v>
                </c:pt>
                <c:pt idx="6023">
                  <c:v>114.71359</c:v>
                </c:pt>
                <c:pt idx="6024">
                  <c:v>114.72954</c:v>
                </c:pt>
                <c:pt idx="6025">
                  <c:v>114.74181</c:v>
                </c:pt>
                <c:pt idx="6026">
                  <c:v>114.75285</c:v>
                </c:pt>
                <c:pt idx="6027">
                  <c:v>114.76512</c:v>
                </c:pt>
                <c:pt idx="6028">
                  <c:v>114.78108</c:v>
                </c:pt>
                <c:pt idx="6029">
                  <c:v>114.79825</c:v>
                </c:pt>
                <c:pt idx="6030">
                  <c:v>114.81788</c:v>
                </c:pt>
                <c:pt idx="6031">
                  <c:v>114.83752</c:v>
                </c:pt>
                <c:pt idx="6032">
                  <c:v>114.85592</c:v>
                </c:pt>
                <c:pt idx="6033">
                  <c:v>114.87187</c:v>
                </c:pt>
                <c:pt idx="6034">
                  <c:v>114.88536999999999</c:v>
                </c:pt>
                <c:pt idx="6035">
                  <c:v>114.89886</c:v>
                </c:pt>
                <c:pt idx="6036">
                  <c:v>114.91236000000001</c:v>
                </c:pt>
                <c:pt idx="6037">
                  <c:v>114.92708</c:v>
                </c:pt>
                <c:pt idx="6038">
                  <c:v>114.94672</c:v>
                </c:pt>
                <c:pt idx="6039">
                  <c:v>114.97002999999999</c:v>
                </c:pt>
                <c:pt idx="6040">
                  <c:v>114.99334</c:v>
                </c:pt>
                <c:pt idx="6041">
                  <c:v>115.0142</c:v>
                </c:pt>
                <c:pt idx="6042">
                  <c:v>115.03138</c:v>
                </c:pt>
                <c:pt idx="6043">
                  <c:v>115.04487</c:v>
                </c:pt>
                <c:pt idx="6044">
                  <c:v>115.05591</c:v>
                </c:pt>
                <c:pt idx="6045">
                  <c:v>115.06695999999999</c:v>
                </c:pt>
                <c:pt idx="6046">
                  <c:v>115.078</c:v>
                </c:pt>
                <c:pt idx="6047">
                  <c:v>115.09272</c:v>
                </c:pt>
                <c:pt idx="6048">
                  <c:v>115.11113</c:v>
                </c:pt>
                <c:pt idx="6049">
                  <c:v>115.13321000000001</c:v>
                </c:pt>
                <c:pt idx="6050">
                  <c:v>115.1553</c:v>
                </c:pt>
                <c:pt idx="6051">
                  <c:v>115.17493</c:v>
                </c:pt>
                <c:pt idx="6052">
                  <c:v>115.19211</c:v>
                </c:pt>
                <c:pt idx="6053">
                  <c:v>115.20683</c:v>
                </c:pt>
                <c:pt idx="6054">
                  <c:v>115.2191</c:v>
                </c:pt>
                <c:pt idx="6055">
                  <c:v>115.23381999999999</c:v>
                </c:pt>
                <c:pt idx="6056">
                  <c:v>115.24977</c:v>
                </c:pt>
                <c:pt idx="6057">
                  <c:v>115.26573</c:v>
                </c:pt>
                <c:pt idx="6058">
                  <c:v>115.28413</c:v>
                </c:pt>
                <c:pt idx="6059">
                  <c:v>115.30253</c:v>
                </c:pt>
                <c:pt idx="6060">
                  <c:v>115.32093999999999</c:v>
                </c:pt>
                <c:pt idx="6061">
                  <c:v>115.33812</c:v>
                </c:pt>
                <c:pt idx="6062">
                  <c:v>115.35160999999999</c:v>
                </c:pt>
                <c:pt idx="6063">
                  <c:v>115.36266000000001</c:v>
                </c:pt>
                <c:pt idx="6064">
                  <c:v>115.3737</c:v>
                </c:pt>
                <c:pt idx="6065">
                  <c:v>115.38597</c:v>
                </c:pt>
                <c:pt idx="6066">
                  <c:v>115.40192</c:v>
                </c:pt>
                <c:pt idx="6067">
                  <c:v>115.41786999999999</c:v>
                </c:pt>
                <c:pt idx="6068">
                  <c:v>115.43505</c:v>
                </c:pt>
                <c:pt idx="6069">
                  <c:v>115.45222</c:v>
                </c:pt>
                <c:pt idx="6070">
                  <c:v>115.46695</c:v>
                </c:pt>
                <c:pt idx="6071">
                  <c:v>115.48044</c:v>
                </c:pt>
                <c:pt idx="6072">
                  <c:v>115.49393999999999</c:v>
                </c:pt>
                <c:pt idx="6073">
                  <c:v>115.50498</c:v>
                </c:pt>
                <c:pt idx="6074">
                  <c:v>115.51603</c:v>
                </c:pt>
                <c:pt idx="6075">
                  <c:v>115.52706999999999</c:v>
                </c:pt>
                <c:pt idx="6076">
                  <c:v>115.54179000000001</c:v>
                </c:pt>
                <c:pt idx="6077">
                  <c:v>115.55774</c:v>
                </c:pt>
                <c:pt idx="6078">
                  <c:v>115.57615</c:v>
                </c:pt>
                <c:pt idx="6079">
                  <c:v>115.59332000000001</c:v>
                </c:pt>
                <c:pt idx="6080">
                  <c:v>115.60927</c:v>
                </c:pt>
                <c:pt idx="6081">
                  <c:v>115.624</c:v>
                </c:pt>
                <c:pt idx="6082">
                  <c:v>115.63995</c:v>
                </c:pt>
                <c:pt idx="6083">
                  <c:v>115.6559</c:v>
                </c:pt>
                <c:pt idx="6084">
                  <c:v>115.6743</c:v>
                </c:pt>
                <c:pt idx="6085">
                  <c:v>115.69271000000001</c:v>
                </c:pt>
                <c:pt idx="6086">
                  <c:v>115.71357</c:v>
                </c:pt>
                <c:pt idx="6087">
                  <c:v>115.73442</c:v>
                </c:pt>
                <c:pt idx="6088">
                  <c:v>115.75651000000001</c:v>
                </c:pt>
                <c:pt idx="6089">
                  <c:v>115.77614</c:v>
                </c:pt>
                <c:pt idx="6090">
                  <c:v>115.79455</c:v>
                </c:pt>
                <c:pt idx="6091">
                  <c:v>115.81171999999999</c:v>
                </c:pt>
                <c:pt idx="6092">
                  <c:v>115.82767</c:v>
                </c:pt>
                <c:pt idx="6093">
                  <c:v>115.8424</c:v>
                </c:pt>
                <c:pt idx="6094">
                  <c:v>115.85835</c:v>
                </c:pt>
                <c:pt idx="6095">
                  <c:v>115.87430000000001</c:v>
                </c:pt>
                <c:pt idx="6096">
                  <c:v>115.8927</c:v>
                </c:pt>
                <c:pt idx="6097">
                  <c:v>115.91233</c:v>
                </c:pt>
                <c:pt idx="6098">
                  <c:v>115.93197000000001</c:v>
                </c:pt>
                <c:pt idx="6099">
                  <c:v>115.94792</c:v>
                </c:pt>
                <c:pt idx="6100">
                  <c:v>115.96263999999999</c:v>
                </c:pt>
                <c:pt idx="6101">
                  <c:v>115.97490999999999</c:v>
                </c:pt>
                <c:pt idx="6102">
                  <c:v>115.98595</c:v>
                </c:pt>
                <c:pt idx="6103">
                  <c:v>115.99822</c:v>
                </c:pt>
                <c:pt idx="6104">
                  <c:v>116.01295</c:v>
                </c:pt>
                <c:pt idx="6105">
                  <c:v>116.02767</c:v>
                </c:pt>
                <c:pt idx="6106">
                  <c:v>116.04485</c:v>
                </c:pt>
                <c:pt idx="6107">
                  <c:v>116.06202</c:v>
                </c:pt>
                <c:pt idx="6108">
                  <c:v>116.0792</c:v>
                </c:pt>
                <c:pt idx="6109">
                  <c:v>116.09515</c:v>
                </c:pt>
                <c:pt idx="6110">
                  <c:v>116.10742</c:v>
                </c:pt>
                <c:pt idx="6111">
                  <c:v>116.11969000000001</c:v>
                </c:pt>
                <c:pt idx="6112">
                  <c:v>116.13073</c:v>
                </c:pt>
                <c:pt idx="6113">
                  <c:v>116.14422999999999</c:v>
                </c:pt>
                <c:pt idx="6114">
                  <c:v>116.16018</c:v>
                </c:pt>
                <c:pt idx="6115">
                  <c:v>116.17858</c:v>
                </c:pt>
                <c:pt idx="6116">
                  <c:v>116.19699</c:v>
                </c:pt>
                <c:pt idx="6117">
                  <c:v>116.21171</c:v>
                </c:pt>
                <c:pt idx="6118">
                  <c:v>116.22521</c:v>
                </c:pt>
                <c:pt idx="6119">
                  <c:v>116.23748000000001</c:v>
                </c:pt>
                <c:pt idx="6120">
                  <c:v>116.24975000000001</c:v>
                </c:pt>
                <c:pt idx="6121">
                  <c:v>116.26325</c:v>
                </c:pt>
                <c:pt idx="6122">
                  <c:v>116.2792</c:v>
                </c:pt>
                <c:pt idx="6123">
                  <c:v>116.29515000000001</c:v>
                </c:pt>
                <c:pt idx="6124">
                  <c:v>116.31232</c:v>
                </c:pt>
                <c:pt idx="6125">
                  <c:v>116.3295</c:v>
                </c:pt>
                <c:pt idx="6126">
                  <c:v>116.34668000000001</c:v>
                </c:pt>
                <c:pt idx="6127">
                  <c:v>116.36386</c:v>
                </c:pt>
                <c:pt idx="6128">
                  <c:v>116.37981000000001</c:v>
                </c:pt>
                <c:pt idx="6129">
                  <c:v>116.39453</c:v>
                </c:pt>
                <c:pt idx="6130">
                  <c:v>116.41171</c:v>
                </c:pt>
                <c:pt idx="6131">
                  <c:v>116.42766</c:v>
                </c:pt>
                <c:pt idx="6132">
                  <c:v>116.44484</c:v>
                </c:pt>
                <c:pt idx="6133">
                  <c:v>116.46201000000001</c:v>
                </c:pt>
                <c:pt idx="6134">
                  <c:v>116.48042</c:v>
                </c:pt>
                <c:pt idx="6135">
                  <c:v>116.50005</c:v>
                </c:pt>
                <c:pt idx="6136">
                  <c:v>116.52091</c:v>
                </c:pt>
                <c:pt idx="6137">
                  <c:v>116.53807999999999</c:v>
                </c:pt>
                <c:pt idx="6138">
                  <c:v>116.55404</c:v>
                </c:pt>
                <c:pt idx="6139">
                  <c:v>116.56876</c:v>
                </c:pt>
                <c:pt idx="6140">
                  <c:v>116.58347999999999</c:v>
                </c:pt>
                <c:pt idx="6141">
                  <c:v>116.59943</c:v>
                </c:pt>
                <c:pt idx="6142">
                  <c:v>116.61784</c:v>
                </c:pt>
                <c:pt idx="6143">
                  <c:v>116.6387</c:v>
                </c:pt>
                <c:pt idx="6144">
                  <c:v>116.65833000000001</c:v>
                </c:pt>
                <c:pt idx="6145">
                  <c:v>116.67673000000001</c:v>
                </c:pt>
                <c:pt idx="6146">
                  <c:v>116.69391</c:v>
                </c:pt>
                <c:pt idx="6147">
                  <c:v>116.71231</c:v>
                </c:pt>
                <c:pt idx="6148">
                  <c:v>116.72826000000001</c:v>
                </c:pt>
                <c:pt idx="6149">
                  <c:v>116.74544</c:v>
                </c:pt>
                <c:pt idx="6150">
                  <c:v>116.76139000000001</c:v>
                </c:pt>
                <c:pt idx="6151">
                  <c:v>116.77857</c:v>
                </c:pt>
                <c:pt idx="6152">
                  <c:v>116.79697</c:v>
                </c:pt>
                <c:pt idx="6153">
                  <c:v>116.81415</c:v>
                </c:pt>
                <c:pt idx="6154">
                  <c:v>116.8301</c:v>
                </c:pt>
                <c:pt idx="6155">
                  <c:v>116.8436</c:v>
                </c:pt>
                <c:pt idx="6156">
                  <c:v>116.85587</c:v>
                </c:pt>
                <c:pt idx="6157">
                  <c:v>116.86691</c:v>
                </c:pt>
                <c:pt idx="6158">
                  <c:v>116.87795</c:v>
                </c:pt>
                <c:pt idx="6159">
                  <c:v>116.89022</c:v>
                </c:pt>
                <c:pt idx="6160">
                  <c:v>116.90372000000001</c:v>
                </c:pt>
                <c:pt idx="6161">
                  <c:v>116.91967</c:v>
                </c:pt>
                <c:pt idx="6162">
                  <c:v>116.93685000000001</c:v>
                </c:pt>
                <c:pt idx="6163">
                  <c:v>116.95402</c:v>
                </c:pt>
                <c:pt idx="6164">
                  <c:v>116.96875</c:v>
                </c:pt>
                <c:pt idx="6165">
                  <c:v>116.98224999999999</c:v>
                </c:pt>
                <c:pt idx="6166">
                  <c:v>116.99451000000001</c:v>
                </c:pt>
                <c:pt idx="6167">
                  <c:v>117.00801</c:v>
                </c:pt>
                <c:pt idx="6168">
                  <c:v>117.02273</c:v>
                </c:pt>
                <c:pt idx="6169">
                  <c:v>117.03991000000001</c:v>
                </c:pt>
                <c:pt idx="6170">
                  <c:v>117.05709</c:v>
                </c:pt>
                <c:pt idx="6171">
                  <c:v>117.07304000000001</c:v>
                </c:pt>
                <c:pt idx="6172">
                  <c:v>117.08899</c:v>
                </c:pt>
                <c:pt idx="6173">
                  <c:v>117.10371000000001</c:v>
                </c:pt>
                <c:pt idx="6174">
                  <c:v>117.11597999999999</c:v>
                </c:pt>
                <c:pt idx="6175">
                  <c:v>117.1258</c:v>
                </c:pt>
                <c:pt idx="6176">
                  <c:v>117.13684000000001</c:v>
                </c:pt>
                <c:pt idx="6177">
                  <c:v>117.14788</c:v>
                </c:pt>
                <c:pt idx="6178">
                  <c:v>117.16261</c:v>
                </c:pt>
                <c:pt idx="6179">
                  <c:v>117.17979</c:v>
                </c:pt>
                <c:pt idx="6180">
                  <c:v>117.20064000000001</c:v>
                </c:pt>
                <c:pt idx="6181">
                  <c:v>117.22150000000001</c:v>
                </c:pt>
                <c:pt idx="6182">
                  <c:v>117.24113</c:v>
                </c:pt>
                <c:pt idx="6183">
                  <c:v>117.26076999999999</c:v>
                </c:pt>
                <c:pt idx="6184">
                  <c:v>117.27794</c:v>
                </c:pt>
                <c:pt idx="6185">
                  <c:v>117.29389</c:v>
                </c:pt>
                <c:pt idx="6186">
                  <c:v>117.31107</c:v>
                </c:pt>
                <c:pt idx="6187">
                  <c:v>117.32948</c:v>
                </c:pt>
                <c:pt idx="6188">
                  <c:v>117.34788</c:v>
                </c:pt>
                <c:pt idx="6189">
                  <c:v>117.36997</c:v>
                </c:pt>
                <c:pt idx="6190">
                  <c:v>117.39328</c:v>
                </c:pt>
                <c:pt idx="6191">
                  <c:v>117.41536000000001</c:v>
                </c:pt>
                <c:pt idx="6192">
                  <c:v>117.43622000000001</c:v>
                </c:pt>
                <c:pt idx="6193">
                  <c:v>117.4534</c:v>
                </c:pt>
                <c:pt idx="6194">
                  <c:v>117.4669</c:v>
                </c:pt>
                <c:pt idx="6195">
                  <c:v>117.47794</c:v>
                </c:pt>
                <c:pt idx="6196">
                  <c:v>117.48898</c:v>
                </c:pt>
                <c:pt idx="6197">
                  <c:v>117.4988</c:v>
                </c:pt>
                <c:pt idx="6198">
                  <c:v>117.51228999999999</c:v>
                </c:pt>
                <c:pt idx="6199">
                  <c:v>117.52947</c:v>
                </c:pt>
                <c:pt idx="6200">
                  <c:v>117.55033</c:v>
                </c:pt>
                <c:pt idx="6201">
                  <c:v>117.56995999999999</c:v>
                </c:pt>
                <c:pt idx="6202">
                  <c:v>117.58835999999999</c:v>
                </c:pt>
                <c:pt idx="6203">
                  <c:v>117.60186</c:v>
                </c:pt>
                <c:pt idx="6204">
                  <c:v>117.6129</c:v>
                </c:pt>
                <c:pt idx="6205">
                  <c:v>117.62394999999999</c:v>
                </c:pt>
                <c:pt idx="6206">
                  <c:v>117.63376</c:v>
                </c:pt>
                <c:pt idx="6207">
                  <c:v>117.64603</c:v>
                </c:pt>
                <c:pt idx="6208">
                  <c:v>117.66076</c:v>
                </c:pt>
                <c:pt idx="6209">
                  <c:v>117.67793</c:v>
                </c:pt>
                <c:pt idx="6210">
                  <c:v>117.69634000000001</c:v>
                </c:pt>
                <c:pt idx="6211">
                  <c:v>117.71474000000001</c:v>
                </c:pt>
                <c:pt idx="6212">
                  <c:v>117.73069</c:v>
                </c:pt>
                <c:pt idx="6213">
                  <c:v>117.74296</c:v>
                </c:pt>
                <c:pt idx="6214">
                  <c:v>117.75523</c:v>
                </c:pt>
                <c:pt idx="6215">
                  <c:v>117.76873000000001</c:v>
                </c:pt>
                <c:pt idx="6216">
                  <c:v>117.78467999999999</c:v>
                </c:pt>
                <c:pt idx="6217">
                  <c:v>117.80186</c:v>
                </c:pt>
                <c:pt idx="6218">
                  <c:v>117.82149</c:v>
                </c:pt>
                <c:pt idx="6219">
                  <c:v>117.83989</c:v>
                </c:pt>
                <c:pt idx="6220">
                  <c:v>117.85584</c:v>
                </c:pt>
                <c:pt idx="6221">
                  <c:v>117.87057</c:v>
                </c:pt>
                <c:pt idx="6222">
                  <c:v>117.88406000000001</c:v>
                </c:pt>
                <c:pt idx="6223">
                  <c:v>117.89633000000001</c:v>
                </c:pt>
                <c:pt idx="6224">
                  <c:v>117.90737</c:v>
                </c:pt>
                <c:pt idx="6225">
                  <c:v>117.91719000000001</c:v>
                </c:pt>
                <c:pt idx="6226">
                  <c:v>117.93191</c:v>
                </c:pt>
                <c:pt idx="6227">
                  <c:v>117.95155</c:v>
                </c:pt>
                <c:pt idx="6228">
                  <c:v>117.97239999999999</c:v>
                </c:pt>
                <c:pt idx="6229">
                  <c:v>117.99326000000001</c:v>
                </c:pt>
                <c:pt idx="6230">
                  <c:v>118.01044</c:v>
                </c:pt>
                <c:pt idx="6231">
                  <c:v>118.02639000000001</c:v>
                </c:pt>
                <c:pt idx="6232">
                  <c:v>118.04111</c:v>
                </c:pt>
                <c:pt idx="6233">
                  <c:v>118.05584</c:v>
                </c:pt>
                <c:pt idx="6234">
                  <c:v>118.07178999999999</c:v>
                </c:pt>
                <c:pt idx="6235">
                  <c:v>118.08896</c:v>
                </c:pt>
                <c:pt idx="6236">
                  <c:v>118.1086</c:v>
                </c:pt>
                <c:pt idx="6237">
                  <c:v>118.13191</c:v>
                </c:pt>
                <c:pt idx="6238">
                  <c:v>118.15398999999999</c:v>
                </c:pt>
                <c:pt idx="6239">
                  <c:v>118.17485000000001</c:v>
                </c:pt>
                <c:pt idx="6240">
                  <c:v>118.19203</c:v>
                </c:pt>
                <c:pt idx="6241">
                  <c:v>118.20675</c:v>
                </c:pt>
                <c:pt idx="6242">
                  <c:v>118.21902</c:v>
                </c:pt>
                <c:pt idx="6243">
                  <c:v>118.23129</c:v>
                </c:pt>
                <c:pt idx="6244">
                  <c:v>118.24478999999999</c:v>
                </c:pt>
                <c:pt idx="6245">
                  <c:v>118.25951000000001</c:v>
                </c:pt>
                <c:pt idx="6246">
                  <c:v>118.27546</c:v>
                </c:pt>
                <c:pt idx="6247">
                  <c:v>118.29387</c:v>
                </c:pt>
                <c:pt idx="6248">
                  <c:v>118.3135</c:v>
                </c:pt>
                <c:pt idx="6249">
                  <c:v>118.33068</c:v>
                </c:pt>
                <c:pt idx="6250">
                  <c:v>118.34784999999999</c:v>
                </c:pt>
                <c:pt idx="6251">
                  <c:v>118.36011999999999</c:v>
                </c:pt>
                <c:pt idx="6252">
                  <c:v>118.37239</c:v>
                </c:pt>
                <c:pt idx="6253">
                  <c:v>118.38343999999999</c:v>
                </c:pt>
                <c:pt idx="6254">
                  <c:v>118.39570999999999</c:v>
                </c:pt>
                <c:pt idx="6255">
                  <c:v>118.4092</c:v>
                </c:pt>
                <c:pt idx="6256">
                  <c:v>118.42515</c:v>
                </c:pt>
                <c:pt idx="6257">
                  <c:v>118.44110000000001</c:v>
                </c:pt>
                <c:pt idx="6258">
                  <c:v>118.45705</c:v>
                </c:pt>
                <c:pt idx="6259">
                  <c:v>118.473</c:v>
                </c:pt>
                <c:pt idx="6260">
                  <c:v>118.48650000000001</c:v>
                </c:pt>
                <c:pt idx="6261">
                  <c:v>118.49754</c:v>
                </c:pt>
                <c:pt idx="6262">
                  <c:v>118.50736000000001</c:v>
                </c:pt>
                <c:pt idx="6263">
                  <c:v>118.51716999999999</c:v>
                </c:pt>
                <c:pt idx="6264">
                  <c:v>118.53067</c:v>
                </c:pt>
                <c:pt idx="6265">
                  <c:v>118.54785</c:v>
                </c:pt>
                <c:pt idx="6266">
                  <c:v>118.56748</c:v>
                </c:pt>
                <c:pt idx="6267">
                  <c:v>118.58711</c:v>
                </c:pt>
                <c:pt idx="6268">
                  <c:v>118.60552</c:v>
                </c:pt>
                <c:pt idx="6269">
                  <c:v>118.62147</c:v>
                </c:pt>
                <c:pt idx="6270">
                  <c:v>118.63374</c:v>
                </c:pt>
                <c:pt idx="6271">
                  <c:v>118.64601</c:v>
                </c:pt>
                <c:pt idx="6272">
                  <c:v>118.65828</c:v>
                </c:pt>
                <c:pt idx="6273">
                  <c:v>118.67054</c:v>
                </c:pt>
                <c:pt idx="6274">
                  <c:v>118.68404</c:v>
                </c:pt>
                <c:pt idx="6275">
                  <c:v>118.70122000000001</c:v>
                </c:pt>
                <c:pt idx="6276">
                  <c:v>118.71962000000001</c:v>
                </c:pt>
                <c:pt idx="6277">
                  <c:v>118.74048000000001</c:v>
                </c:pt>
                <c:pt idx="6278">
                  <c:v>118.76011</c:v>
                </c:pt>
                <c:pt idx="6279">
                  <c:v>118.77728999999999</c:v>
                </c:pt>
                <c:pt idx="6280">
                  <c:v>118.79447</c:v>
                </c:pt>
                <c:pt idx="6281">
                  <c:v>118.81165</c:v>
                </c:pt>
                <c:pt idx="6282">
                  <c:v>118.83005</c:v>
                </c:pt>
                <c:pt idx="6283">
                  <c:v>118.84845</c:v>
                </c:pt>
                <c:pt idx="6284">
                  <c:v>118.86809</c:v>
                </c:pt>
                <c:pt idx="6285">
                  <c:v>118.88894000000001</c:v>
                </c:pt>
                <c:pt idx="6286">
                  <c:v>118.9098</c:v>
                </c:pt>
                <c:pt idx="6287">
                  <c:v>118.92821000000001</c:v>
                </c:pt>
                <c:pt idx="6288">
                  <c:v>118.94661000000001</c:v>
                </c:pt>
                <c:pt idx="6289">
                  <c:v>118.96133</c:v>
                </c:pt>
                <c:pt idx="6290">
                  <c:v>118.97606</c:v>
                </c:pt>
                <c:pt idx="6291">
                  <c:v>118.98956</c:v>
                </c:pt>
                <c:pt idx="6292">
                  <c:v>119.00427999999999</c:v>
                </c:pt>
                <c:pt idx="6293">
                  <c:v>119.01900000000001</c:v>
                </c:pt>
                <c:pt idx="6294">
                  <c:v>119.03494999999999</c:v>
                </c:pt>
                <c:pt idx="6295">
                  <c:v>119.0509</c:v>
                </c:pt>
                <c:pt idx="6296">
                  <c:v>119.06931</c:v>
                </c:pt>
                <c:pt idx="6297">
                  <c:v>119.08649</c:v>
                </c:pt>
                <c:pt idx="6298">
                  <c:v>119.10244</c:v>
                </c:pt>
                <c:pt idx="6299">
                  <c:v>119.11716</c:v>
                </c:pt>
                <c:pt idx="6300">
                  <c:v>119.13066000000001</c:v>
                </c:pt>
                <c:pt idx="6301">
                  <c:v>119.14293000000001</c:v>
                </c:pt>
                <c:pt idx="6302">
                  <c:v>119.15642</c:v>
                </c:pt>
                <c:pt idx="6303">
                  <c:v>119.16992</c:v>
                </c:pt>
                <c:pt idx="6304">
                  <c:v>119.1871</c:v>
                </c:pt>
                <c:pt idx="6305">
                  <c:v>119.20426999999999</c:v>
                </c:pt>
                <c:pt idx="6306">
                  <c:v>119.22145</c:v>
                </c:pt>
                <c:pt idx="6307">
                  <c:v>119.23985999999999</c:v>
                </c:pt>
                <c:pt idx="6308">
                  <c:v>119.25581</c:v>
                </c:pt>
                <c:pt idx="6309">
                  <c:v>119.27052999999999</c:v>
                </c:pt>
                <c:pt idx="6310">
                  <c:v>119.28525</c:v>
                </c:pt>
                <c:pt idx="6311">
                  <c:v>119.29752000000001</c:v>
                </c:pt>
                <c:pt idx="6312">
                  <c:v>119.31225000000001</c:v>
                </c:pt>
                <c:pt idx="6313">
                  <c:v>119.32697</c:v>
                </c:pt>
                <c:pt idx="6314">
                  <c:v>119.34292000000001</c:v>
                </c:pt>
                <c:pt idx="6315">
                  <c:v>119.35887</c:v>
                </c:pt>
                <c:pt idx="6316">
                  <c:v>119.37482</c:v>
                </c:pt>
                <c:pt idx="6317">
                  <c:v>119.38954</c:v>
                </c:pt>
                <c:pt idx="6318">
                  <c:v>119.40304</c:v>
                </c:pt>
                <c:pt idx="6319">
                  <c:v>119.41531000000001</c:v>
                </c:pt>
                <c:pt idx="6320">
                  <c:v>119.42513</c:v>
                </c:pt>
                <c:pt idx="6321">
                  <c:v>119.43617</c:v>
                </c:pt>
                <c:pt idx="6322">
                  <c:v>119.44967</c:v>
                </c:pt>
                <c:pt idx="6323">
                  <c:v>119.46807</c:v>
                </c:pt>
                <c:pt idx="6324">
                  <c:v>119.48893</c:v>
                </c:pt>
                <c:pt idx="6325">
                  <c:v>119.50979</c:v>
                </c:pt>
                <c:pt idx="6326">
                  <c:v>119.52696</c:v>
                </c:pt>
                <c:pt idx="6327">
                  <c:v>119.54169</c:v>
                </c:pt>
                <c:pt idx="6328">
                  <c:v>119.55641</c:v>
                </c:pt>
                <c:pt idx="6329">
                  <c:v>119.57114</c:v>
                </c:pt>
                <c:pt idx="6330">
                  <c:v>119.58831000000001</c:v>
                </c:pt>
                <c:pt idx="6331">
                  <c:v>119.60549</c:v>
                </c:pt>
                <c:pt idx="6332">
                  <c:v>119.62389</c:v>
                </c:pt>
                <c:pt idx="6333">
                  <c:v>119.64230000000001</c:v>
                </c:pt>
                <c:pt idx="6334">
                  <c:v>119.66193</c:v>
                </c:pt>
                <c:pt idx="6335">
                  <c:v>119.68156</c:v>
                </c:pt>
                <c:pt idx="6336">
                  <c:v>119.69996999999999</c:v>
                </c:pt>
                <c:pt idx="6337">
                  <c:v>119.71714</c:v>
                </c:pt>
                <c:pt idx="6338">
                  <c:v>119.73063999999999</c:v>
                </c:pt>
                <c:pt idx="6339">
                  <c:v>119.74536000000001</c:v>
                </c:pt>
                <c:pt idx="6340">
                  <c:v>119.75886</c:v>
                </c:pt>
                <c:pt idx="6341">
                  <c:v>119.77358</c:v>
                </c:pt>
                <c:pt idx="6342">
                  <c:v>119.78953</c:v>
                </c:pt>
                <c:pt idx="6343">
                  <c:v>119.80548</c:v>
                </c:pt>
                <c:pt idx="6344">
                  <c:v>119.82389000000001</c:v>
                </c:pt>
                <c:pt idx="6345">
                  <c:v>119.84229000000001</c:v>
                </c:pt>
                <c:pt idx="6346">
                  <c:v>119.86069999999999</c:v>
                </c:pt>
                <c:pt idx="6347">
                  <c:v>119.87788</c:v>
                </c:pt>
                <c:pt idx="6348">
                  <c:v>119.8926</c:v>
                </c:pt>
                <c:pt idx="6349">
                  <c:v>119.9061</c:v>
                </c:pt>
                <c:pt idx="6350">
                  <c:v>119.91959</c:v>
                </c:pt>
                <c:pt idx="6351">
                  <c:v>119.93432</c:v>
                </c:pt>
                <c:pt idx="6352">
                  <c:v>119.94904</c:v>
                </c:pt>
                <c:pt idx="6353">
                  <c:v>119.96499</c:v>
                </c:pt>
                <c:pt idx="6354">
                  <c:v>119.98094</c:v>
                </c:pt>
                <c:pt idx="6355">
                  <c:v>119.99688999999999</c:v>
                </c:pt>
                <c:pt idx="6356">
                  <c:v>120.01284</c:v>
                </c:pt>
                <c:pt idx="6357">
                  <c:v>120.02634</c:v>
                </c:pt>
                <c:pt idx="6358">
                  <c:v>120.03861000000001</c:v>
                </c:pt>
                <c:pt idx="6359">
                  <c:v>120.04965</c:v>
                </c:pt>
                <c:pt idx="6360">
                  <c:v>120.06068999999999</c:v>
                </c:pt>
                <c:pt idx="6361">
                  <c:v>120.07419</c:v>
                </c:pt>
                <c:pt idx="6362">
                  <c:v>120.09014000000001</c:v>
                </c:pt>
                <c:pt idx="6363">
                  <c:v>120.10854</c:v>
                </c:pt>
                <c:pt idx="6364">
                  <c:v>120.12818</c:v>
                </c:pt>
                <c:pt idx="6365">
                  <c:v>120.14534999999999</c:v>
                </c:pt>
                <c:pt idx="6366">
                  <c:v>120.16007999999999</c:v>
                </c:pt>
                <c:pt idx="6367">
                  <c:v>120.17357</c:v>
                </c:pt>
                <c:pt idx="6368">
                  <c:v>120.18707000000001</c:v>
                </c:pt>
                <c:pt idx="6369">
                  <c:v>120.19811</c:v>
                </c:pt>
                <c:pt idx="6370">
                  <c:v>120.21160999999999</c:v>
                </c:pt>
                <c:pt idx="6371">
                  <c:v>120.22511</c:v>
                </c:pt>
                <c:pt idx="6372">
                  <c:v>120.24473999999999</c:v>
                </c:pt>
                <c:pt idx="6373">
                  <c:v>120.26682</c:v>
                </c:pt>
                <c:pt idx="6374">
                  <c:v>120.28767999999999</c:v>
                </c:pt>
                <c:pt idx="6375">
                  <c:v>120.30731</c:v>
                </c:pt>
                <c:pt idx="6376">
                  <c:v>120.32326</c:v>
                </c:pt>
                <c:pt idx="6377">
                  <c:v>120.33799</c:v>
                </c:pt>
                <c:pt idx="6378">
                  <c:v>120.35148</c:v>
                </c:pt>
                <c:pt idx="6379">
                  <c:v>120.36498</c:v>
                </c:pt>
                <c:pt idx="6380">
                  <c:v>120.38093000000001</c:v>
                </c:pt>
                <c:pt idx="6381">
                  <c:v>120.39933000000001</c:v>
                </c:pt>
                <c:pt idx="6382">
                  <c:v>120.42019000000001</c:v>
                </c:pt>
                <c:pt idx="6383">
                  <c:v>120.44228</c:v>
                </c:pt>
                <c:pt idx="6384">
                  <c:v>120.46436</c:v>
                </c:pt>
                <c:pt idx="6385">
                  <c:v>120.48399000000001</c:v>
                </c:pt>
                <c:pt idx="6386">
                  <c:v>120.49995</c:v>
                </c:pt>
                <c:pt idx="6387">
                  <c:v>120.51221</c:v>
                </c:pt>
                <c:pt idx="6388">
                  <c:v>120.52448</c:v>
                </c:pt>
                <c:pt idx="6389">
                  <c:v>120.53675</c:v>
                </c:pt>
                <c:pt idx="6390">
                  <c:v>120.55025000000001</c:v>
                </c:pt>
                <c:pt idx="6391">
                  <c:v>120.56619999999999</c:v>
                </c:pt>
                <c:pt idx="6392">
                  <c:v>120.58461</c:v>
                </c:pt>
                <c:pt idx="6393">
                  <c:v>120.60424</c:v>
                </c:pt>
                <c:pt idx="6394">
                  <c:v>120.62264</c:v>
                </c:pt>
                <c:pt idx="6395">
                  <c:v>120.63982</c:v>
                </c:pt>
                <c:pt idx="6396">
                  <c:v>120.65209</c:v>
                </c:pt>
                <c:pt idx="6397">
                  <c:v>120.66313</c:v>
                </c:pt>
                <c:pt idx="6398">
                  <c:v>120.67295</c:v>
                </c:pt>
                <c:pt idx="6399">
                  <c:v>120.68522</c:v>
                </c:pt>
                <c:pt idx="6400">
                  <c:v>120.69871000000001</c:v>
                </c:pt>
                <c:pt idx="6401">
                  <c:v>120.71589</c:v>
                </c:pt>
                <c:pt idx="6402">
                  <c:v>120.73307</c:v>
                </c:pt>
                <c:pt idx="6403">
                  <c:v>120.75147</c:v>
                </c:pt>
                <c:pt idx="6404">
                  <c:v>120.76742</c:v>
                </c:pt>
                <c:pt idx="6405">
                  <c:v>120.78337000000001</c:v>
                </c:pt>
                <c:pt idx="6406">
                  <c:v>120.79687</c:v>
                </c:pt>
                <c:pt idx="6407">
                  <c:v>120.81037000000001</c:v>
                </c:pt>
                <c:pt idx="6408">
                  <c:v>120.82509</c:v>
                </c:pt>
                <c:pt idx="6409">
                  <c:v>120.84104000000001</c:v>
                </c:pt>
                <c:pt idx="6410">
                  <c:v>120.85822</c:v>
                </c:pt>
                <c:pt idx="6411">
                  <c:v>120.87785</c:v>
                </c:pt>
                <c:pt idx="6412">
                  <c:v>120.89748</c:v>
                </c:pt>
                <c:pt idx="6413">
                  <c:v>120.91343000000001</c:v>
                </c:pt>
                <c:pt idx="6414">
                  <c:v>120.92816000000001</c:v>
                </c:pt>
                <c:pt idx="6415">
                  <c:v>120.93797000000001</c:v>
                </c:pt>
                <c:pt idx="6416">
                  <c:v>120.94656000000001</c:v>
                </c:pt>
                <c:pt idx="6417">
                  <c:v>120.95638</c:v>
                </c:pt>
                <c:pt idx="6418">
                  <c:v>120.96863999999999</c:v>
                </c:pt>
                <c:pt idx="6419">
                  <c:v>120.98582</c:v>
                </c:pt>
                <c:pt idx="6420">
                  <c:v>121.00545</c:v>
                </c:pt>
                <c:pt idx="6421">
                  <c:v>121.02631</c:v>
                </c:pt>
                <c:pt idx="6422">
                  <c:v>121.04594</c:v>
                </c:pt>
                <c:pt idx="6423">
                  <c:v>121.06312</c:v>
                </c:pt>
                <c:pt idx="6424">
                  <c:v>121.07662000000001</c:v>
                </c:pt>
                <c:pt idx="6425">
                  <c:v>121.08766</c:v>
                </c:pt>
                <c:pt idx="6426">
                  <c:v>121.09993</c:v>
                </c:pt>
                <c:pt idx="6427">
                  <c:v>121.11465</c:v>
                </c:pt>
                <c:pt idx="6428">
                  <c:v>121.12938</c:v>
                </c:pt>
                <c:pt idx="6429">
                  <c:v>121.14778</c:v>
                </c:pt>
                <c:pt idx="6430">
                  <c:v>121.16619</c:v>
                </c:pt>
                <c:pt idx="6431">
                  <c:v>121.18582000000001</c:v>
                </c:pt>
                <c:pt idx="6432">
                  <c:v>121.20299</c:v>
                </c:pt>
                <c:pt idx="6433">
                  <c:v>121.21895000000001</c:v>
                </c:pt>
                <c:pt idx="6434">
                  <c:v>121.23244</c:v>
                </c:pt>
                <c:pt idx="6435">
                  <c:v>121.24594</c:v>
                </c:pt>
                <c:pt idx="6436">
                  <c:v>121.26188999999999</c:v>
                </c:pt>
                <c:pt idx="6437">
                  <c:v>121.27784</c:v>
                </c:pt>
                <c:pt idx="6438">
                  <c:v>121.29747</c:v>
                </c:pt>
                <c:pt idx="6439">
                  <c:v>121.31588000000001</c:v>
                </c:pt>
                <c:pt idx="6440">
                  <c:v>121.33551</c:v>
                </c:pt>
                <c:pt idx="6441">
                  <c:v>121.35391</c:v>
                </c:pt>
                <c:pt idx="6442">
                  <c:v>121.37232</c:v>
                </c:pt>
                <c:pt idx="6443">
                  <c:v>121.38704</c:v>
                </c:pt>
                <c:pt idx="6444">
                  <c:v>121.40176</c:v>
                </c:pt>
                <c:pt idx="6445">
                  <c:v>121.41526</c:v>
                </c:pt>
                <c:pt idx="6446">
                  <c:v>121.42998</c:v>
                </c:pt>
                <c:pt idx="6447">
                  <c:v>121.44593</c:v>
                </c:pt>
                <c:pt idx="6448">
                  <c:v>121.46556</c:v>
                </c:pt>
                <c:pt idx="6449">
                  <c:v>121.48520000000001</c:v>
                </c:pt>
                <c:pt idx="6450">
                  <c:v>121.50360000000001</c:v>
                </c:pt>
                <c:pt idx="6451">
                  <c:v>121.51832</c:v>
                </c:pt>
                <c:pt idx="6452">
                  <c:v>121.53059</c:v>
                </c:pt>
                <c:pt idx="6453">
                  <c:v>121.54040999999999</c:v>
                </c:pt>
                <c:pt idx="6454">
                  <c:v>121.55022</c:v>
                </c:pt>
                <c:pt idx="6455">
                  <c:v>121.55880999999999</c:v>
                </c:pt>
                <c:pt idx="6456">
                  <c:v>121.57107999999999</c:v>
                </c:pt>
                <c:pt idx="6457">
                  <c:v>121.58703</c:v>
                </c:pt>
                <c:pt idx="6458">
                  <c:v>121.60544</c:v>
                </c:pt>
                <c:pt idx="6459">
                  <c:v>121.62506999999999</c:v>
                </c:pt>
                <c:pt idx="6460">
                  <c:v>121.64346999999999</c:v>
                </c:pt>
                <c:pt idx="6461">
                  <c:v>121.66065</c:v>
                </c:pt>
                <c:pt idx="6462">
                  <c:v>121.67538</c:v>
                </c:pt>
                <c:pt idx="6463">
                  <c:v>121.68642</c:v>
                </c:pt>
                <c:pt idx="6464">
                  <c:v>121.69746000000001</c:v>
                </c:pt>
                <c:pt idx="6465">
                  <c:v>121.7085</c:v>
                </c:pt>
                <c:pt idx="6466">
                  <c:v>121.72199999999999</c:v>
                </c:pt>
                <c:pt idx="6467">
                  <c:v>121.73795</c:v>
                </c:pt>
                <c:pt idx="6468">
                  <c:v>121.75512999999999</c:v>
                </c:pt>
                <c:pt idx="6469">
                  <c:v>121.77352999999999</c:v>
                </c:pt>
                <c:pt idx="6470">
                  <c:v>121.79316</c:v>
                </c:pt>
                <c:pt idx="6471">
                  <c:v>121.81157</c:v>
                </c:pt>
                <c:pt idx="6472">
                  <c:v>121.82752000000001</c:v>
                </c:pt>
                <c:pt idx="6473">
                  <c:v>121.84101</c:v>
                </c:pt>
                <c:pt idx="6474">
                  <c:v>121.85697</c:v>
                </c:pt>
                <c:pt idx="6475">
                  <c:v>121.87291999999999</c:v>
                </c:pt>
                <c:pt idx="6476">
                  <c:v>121.89009</c:v>
                </c:pt>
                <c:pt idx="6477">
                  <c:v>121.9085</c:v>
                </c:pt>
                <c:pt idx="6478">
                  <c:v>121.9269</c:v>
                </c:pt>
                <c:pt idx="6479">
                  <c:v>121.94776</c:v>
                </c:pt>
                <c:pt idx="6480">
                  <c:v>121.96738999999999</c:v>
                </c:pt>
                <c:pt idx="6481">
                  <c:v>121.9858</c:v>
                </c:pt>
                <c:pt idx="6482">
                  <c:v>122.0042</c:v>
                </c:pt>
                <c:pt idx="6483">
                  <c:v>122.02137999999999</c:v>
                </c:pt>
                <c:pt idx="6484">
                  <c:v>122.03856</c:v>
                </c:pt>
                <c:pt idx="6485">
                  <c:v>122.05450999999999</c:v>
                </c:pt>
                <c:pt idx="6486">
                  <c:v>122.07168</c:v>
                </c:pt>
                <c:pt idx="6487">
                  <c:v>122.08763</c:v>
                </c:pt>
                <c:pt idx="6488">
                  <c:v>122.10357999999999</c:v>
                </c:pt>
                <c:pt idx="6489">
                  <c:v>122.11830999999999</c:v>
                </c:pt>
                <c:pt idx="6490">
                  <c:v>122.13303000000001</c:v>
                </c:pt>
                <c:pt idx="6491">
                  <c:v>122.14776000000001</c:v>
                </c:pt>
                <c:pt idx="6492">
                  <c:v>122.16125</c:v>
                </c:pt>
                <c:pt idx="6493">
                  <c:v>122.17229</c:v>
                </c:pt>
                <c:pt idx="6494">
                  <c:v>122.18334</c:v>
                </c:pt>
                <c:pt idx="6495">
                  <c:v>122.19561</c:v>
                </c:pt>
                <c:pt idx="6496">
                  <c:v>122.21033</c:v>
                </c:pt>
                <c:pt idx="6497">
                  <c:v>122.22628</c:v>
                </c:pt>
                <c:pt idx="6498">
                  <c:v>122.24223000000001</c:v>
                </c:pt>
                <c:pt idx="6499">
                  <c:v>122.25941</c:v>
                </c:pt>
                <c:pt idx="6500">
                  <c:v>122.27536000000001</c:v>
                </c:pt>
                <c:pt idx="6501">
                  <c:v>122.29131</c:v>
                </c:pt>
                <c:pt idx="6502">
                  <c:v>122.30603000000001</c:v>
                </c:pt>
                <c:pt idx="6503">
                  <c:v>122.31953</c:v>
                </c:pt>
                <c:pt idx="6504">
                  <c:v>122.33302999999999</c:v>
                </c:pt>
                <c:pt idx="6505">
                  <c:v>122.34775</c:v>
                </c:pt>
                <c:pt idx="6506">
                  <c:v>122.36493</c:v>
                </c:pt>
                <c:pt idx="6507">
                  <c:v>122.38455999999999</c:v>
                </c:pt>
                <c:pt idx="6508">
                  <c:v>122.40295999999999</c:v>
                </c:pt>
                <c:pt idx="6509">
                  <c:v>122.42137</c:v>
                </c:pt>
                <c:pt idx="6510">
                  <c:v>122.43732</c:v>
                </c:pt>
                <c:pt idx="6511">
                  <c:v>122.45081999999999</c:v>
                </c:pt>
                <c:pt idx="6512">
                  <c:v>122.46431</c:v>
                </c:pt>
                <c:pt idx="6513">
                  <c:v>122.47658</c:v>
                </c:pt>
                <c:pt idx="6514">
                  <c:v>122.49008000000001</c:v>
                </c:pt>
                <c:pt idx="6515">
                  <c:v>122.50357</c:v>
                </c:pt>
                <c:pt idx="6516">
                  <c:v>122.52075000000001</c:v>
                </c:pt>
                <c:pt idx="6517">
                  <c:v>122.53916</c:v>
                </c:pt>
                <c:pt idx="6518">
                  <c:v>122.55756</c:v>
                </c:pt>
                <c:pt idx="6519">
                  <c:v>122.57474000000001</c:v>
                </c:pt>
                <c:pt idx="6520">
                  <c:v>122.58946</c:v>
                </c:pt>
                <c:pt idx="6521">
                  <c:v>122.60296</c:v>
                </c:pt>
                <c:pt idx="6522">
                  <c:v>122.61645</c:v>
                </c:pt>
                <c:pt idx="6523">
                  <c:v>122.63240999999999</c:v>
                </c:pt>
                <c:pt idx="6524">
                  <c:v>122.64836</c:v>
                </c:pt>
                <c:pt idx="6525">
                  <c:v>122.66676</c:v>
                </c:pt>
                <c:pt idx="6526">
                  <c:v>122.68639</c:v>
                </c:pt>
                <c:pt idx="6527">
                  <c:v>122.70480000000001</c:v>
                </c:pt>
                <c:pt idx="6528">
                  <c:v>122.72197</c:v>
                </c:pt>
                <c:pt idx="6529">
                  <c:v>122.7367</c:v>
                </c:pt>
                <c:pt idx="6530">
                  <c:v>122.75142</c:v>
                </c:pt>
                <c:pt idx="6531">
                  <c:v>122.76492</c:v>
                </c:pt>
                <c:pt idx="6532">
                  <c:v>122.77964</c:v>
                </c:pt>
                <c:pt idx="6533">
                  <c:v>122.79559</c:v>
                </c:pt>
                <c:pt idx="6534">
                  <c:v>122.81399999999999</c:v>
                </c:pt>
                <c:pt idx="6535">
                  <c:v>122.83240000000001</c:v>
                </c:pt>
                <c:pt idx="6536">
                  <c:v>122.84958</c:v>
                </c:pt>
                <c:pt idx="6537">
                  <c:v>122.86553000000001</c:v>
                </c:pt>
                <c:pt idx="6538">
                  <c:v>122.88148</c:v>
                </c:pt>
                <c:pt idx="6539">
                  <c:v>122.89619999999999</c:v>
                </c:pt>
                <c:pt idx="6540">
                  <c:v>122.91092999999999</c:v>
                </c:pt>
                <c:pt idx="6541">
                  <c:v>122.92442</c:v>
                </c:pt>
                <c:pt idx="6542">
                  <c:v>122.93915</c:v>
                </c:pt>
                <c:pt idx="6543">
                  <c:v>122.95632000000001</c:v>
                </c:pt>
                <c:pt idx="6544">
                  <c:v>122.97595</c:v>
                </c:pt>
                <c:pt idx="6545">
                  <c:v>122.99681</c:v>
                </c:pt>
                <c:pt idx="6546">
                  <c:v>123.01767</c:v>
                </c:pt>
                <c:pt idx="6547">
                  <c:v>123.03485000000001</c:v>
                </c:pt>
                <c:pt idx="6548">
                  <c:v>123.04957</c:v>
                </c:pt>
                <c:pt idx="6549">
                  <c:v>123.06184</c:v>
                </c:pt>
                <c:pt idx="6550">
                  <c:v>123.07288</c:v>
                </c:pt>
                <c:pt idx="6551">
                  <c:v>123.08147</c:v>
                </c:pt>
                <c:pt idx="6552">
                  <c:v>123.09251999999999</c:v>
                </c:pt>
                <c:pt idx="6553">
                  <c:v>123.10478999999999</c:v>
                </c:pt>
                <c:pt idx="6554">
                  <c:v>123.12074</c:v>
                </c:pt>
                <c:pt idx="6555">
                  <c:v>123.14037</c:v>
                </c:pt>
                <c:pt idx="6556">
                  <c:v>123.16123</c:v>
                </c:pt>
                <c:pt idx="6557">
                  <c:v>123.17963</c:v>
                </c:pt>
                <c:pt idx="6558">
                  <c:v>123.19435</c:v>
                </c:pt>
                <c:pt idx="6559">
                  <c:v>123.20662</c:v>
                </c:pt>
                <c:pt idx="6560">
                  <c:v>123.21767</c:v>
                </c:pt>
                <c:pt idx="6561">
                  <c:v>123.22994</c:v>
                </c:pt>
                <c:pt idx="6562">
                  <c:v>123.24466</c:v>
                </c:pt>
                <c:pt idx="6563">
                  <c:v>123.26184000000001</c:v>
                </c:pt>
                <c:pt idx="6564">
                  <c:v>123.27901</c:v>
                </c:pt>
                <c:pt idx="6565">
                  <c:v>123.29742</c:v>
                </c:pt>
                <c:pt idx="6566">
                  <c:v>123.3146</c:v>
                </c:pt>
                <c:pt idx="6567">
                  <c:v>123.33055</c:v>
                </c:pt>
                <c:pt idx="6568">
                  <c:v>123.34650000000001</c:v>
                </c:pt>
                <c:pt idx="6569">
                  <c:v>123.36122</c:v>
                </c:pt>
                <c:pt idx="6570">
                  <c:v>123.37717000000001</c:v>
                </c:pt>
                <c:pt idx="6571">
                  <c:v>123.39435</c:v>
                </c:pt>
                <c:pt idx="6572">
                  <c:v>123.41398</c:v>
                </c:pt>
                <c:pt idx="6573">
                  <c:v>123.43361</c:v>
                </c:pt>
                <c:pt idx="6574">
                  <c:v>123.45323999999999</c:v>
                </c:pt>
                <c:pt idx="6575">
                  <c:v>123.47287</c:v>
                </c:pt>
                <c:pt idx="6576">
                  <c:v>123.49005</c:v>
                </c:pt>
                <c:pt idx="6577">
                  <c:v>123.506</c:v>
                </c:pt>
                <c:pt idx="6578">
                  <c:v>123.51705</c:v>
                </c:pt>
                <c:pt idx="6579">
                  <c:v>123.52809000000001</c:v>
                </c:pt>
                <c:pt idx="6580">
                  <c:v>123.54158</c:v>
                </c:pt>
                <c:pt idx="6581">
                  <c:v>123.55753</c:v>
                </c:pt>
                <c:pt idx="6582">
                  <c:v>123.57717</c:v>
                </c:pt>
                <c:pt idx="6583">
                  <c:v>123.59802000000001</c:v>
                </c:pt>
                <c:pt idx="6584">
                  <c:v>123.62011</c:v>
                </c:pt>
                <c:pt idx="6585">
                  <c:v>123.63851</c:v>
                </c:pt>
                <c:pt idx="6586">
                  <c:v>123.65446</c:v>
                </c:pt>
                <c:pt idx="6587">
                  <c:v>123.66551</c:v>
                </c:pt>
                <c:pt idx="6588">
                  <c:v>123.67532</c:v>
                </c:pt>
                <c:pt idx="6589">
                  <c:v>123.68514</c:v>
                </c:pt>
                <c:pt idx="6590">
                  <c:v>123.69741</c:v>
                </c:pt>
                <c:pt idx="6591">
                  <c:v>123.71091</c:v>
                </c:pt>
                <c:pt idx="6592">
                  <c:v>123.72931</c:v>
                </c:pt>
                <c:pt idx="6593">
                  <c:v>123.74894</c:v>
                </c:pt>
                <c:pt idx="6594">
                  <c:v>123.76857</c:v>
                </c:pt>
                <c:pt idx="6595">
                  <c:v>123.78452</c:v>
                </c:pt>
                <c:pt idx="6596">
                  <c:v>123.79679</c:v>
                </c:pt>
                <c:pt idx="6597">
                  <c:v>123.80661000000001</c:v>
                </c:pt>
                <c:pt idx="6598">
                  <c:v>123.81641999999999</c:v>
                </c:pt>
                <c:pt idx="6599">
                  <c:v>123.82868999999999</c:v>
                </c:pt>
                <c:pt idx="6600">
                  <c:v>123.84341999999999</c:v>
                </c:pt>
                <c:pt idx="6601">
                  <c:v>123.85937</c:v>
                </c:pt>
                <c:pt idx="6602">
                  <c:v>123.87654000000001</c:v>
                </c:pt>
                <c:pt idx="6603">
                  <c:v>123.89494999999999</c:v>
                </c:pt>
                <c:pt idx="6604">
                  <c:v>123.91213</c:v>
                </c:pt>
                <c:pt idx="6605">
                  <c:v>123.92807999999999</c:v>
                </c:pt>
                <c:pt idx="6606">
                  <c:v>123.94157</c:v>
                </c:pt>
                <c:pt idx="6607">
                  <c:v>123.95262</c:v>
                </c:pt>
                <c:pt idx="6608">
                  <c:v>123.96611</c:v>
                </c:pt>
                <c:pt idx="6609">
                  <c:v>123.98084</c:v>
                </c:pt>
                <c:pt idx="6610">
                  <c:v>123.99800999999999</c:v>
                </c:pt>
                <c:pt idx="6611">
                  <c:v>124.01765</c:v>
                </c:pt>
                <c:pt idx="6612">
                  <c:v>124.0385</c:v>
                </c:pt>
                <c:pt idx="6613">
                  <c:v>124.05691</c:v>
                </c:pt>
                <c:pt idx="6614">
                  <c:v>124.07531</c:v>
                </c:pt>
                <c:pt idx="6615">
                  <c:v>124.09126000000001</c:v>
                </c:pt>
                <c:pt idx="6616">
                  <c:v>124.10476</c:v>
                </c:pt>
                <c:pt idx="6617">
                  <c:v>124.11703</c:v>
                </c:pt>
                <c:pt idx="6618">
                  <c:v>124.1293</c:v>
                </c:pt>
                <c:pt idx="6619">
                  <c:v>124.14402</c:v>
                </c:pt>
                <c:pt idx="6620">
                  <c:v>124.16365</c:v>
                </c:pt>
                <c:pt idx="6621">
                  <c:v>124.18451</c:v>
                </c:pt>
                <c:pt idx="6622">
                  <c:v>124.20537</c:v>
                </c:pt>
                <c:pt idx="6623">
                  <c:v>124.22255</c:v>
                </c:pt>
                <c:pt idx="6624">
                  <c:v>124.23727</c:v>
                </c:pt>
                <c:pt idx="6625">
                  <c:v>124.24831</c:v>
                </c:pt>
                <c:pt idx="6626">
                  <c:v>124.2569</c:v>
                </c:pt>
                <c:pt idx="6627">
                  <c:v>124.26672000000001</c:v>
                </c:pt>
                <c:pt idx="6628">
                  <c:v>124.28022</c:v>
                </c:pt>
                <c:pt idx="6629">
                  <c:v>124.29738999999999</c:v>
                </c:pt>
                <c:pt idx="6630">
                  <c:v>124.31825000000001</c:v>
                </c:pt>
                <c:pt idx="6631">
                  <c:v>124.33911000000001</c:v>
                </c:pt>
                <c:pt idx="6632">
                  <c:v>124.35997</c:v>
                </c:pt>
                <c:pt idx="6633">
                  <c:v>124.37591999999999</c:v>
                </c:pt>
                <c:pt idx="6634">
                  <c:v>124.38942</c:v>
                </c:pt>
                <c:pt idx="6635">
                  <c:v>124.40168</c:v>
                </c:pt>
                <c:pt idx="6636">
                  <c:v>124.41641</c:v>
                </c:pt>
                <c:pt idx="6637">
                  <c:v>124.43113</c:v>
                </c:pt>
                <c:pt idx="6638">
                  <c:v>124.44708</c:v>
                </c:pt>
                <c:pt idx="6639">
                  <c:v>124.46426</c:v>
                </c:pt>
                <c:pt idx="6640">
                  <c:v>124.48266</c:v>
                </c:pt>
                <c:pt idx="6641">
                  <c:v>124.50107</c:v>
                </c:pt>
                <c:pt idx="6642">
                  <c:v>124.51579</c:v>
                </c:pt>
                <c:pt idx="6643">
                  <c:v>124.52806</c:v>
                </c:pt>
                <c:pt idx="6644">
                  <c:v>124.53788</c:v>
                </c:pt>
                <c:pt idx="6645">
                  <c:v>124.54769</c:v>
                </c:pt>
                <c:pt idx="6646">
                  <c:v>124.55996</c:v>
                </c:pt>
                <c:pt idx="6647">
                  <c:v>124.57469</c:v>
                </c:pt>
                <c:pt idx="6648">
                  <c:v>124.59309</c:v>
                </c:pt>
                <c:pt idx="6649">
                  <c:v>124.61150000000001</c:v>
                </c:pt>
                <c:pt idx="6650">
                  <c:v>124.62990000000001</c:v>
                </c:pt>
                <c:pt idx="6651">
                  <c:v>124.64708</c:v>
                </c:pt>
                <c:pt idx="6652">
                  <c:v>124.66303000000001</c:v>
                </c:pt>
                <c:pt idx="6653">
                  <c:v>124.67529999999999</c:v>
                </c:pt>
                <c:pt idx="6654">
                  <c:v>124.68634</c:v>
                </c:pt>
                <c:pt idx="6655">
                  <c:v>124.69616000000001</c:v>
                </c:pt>
                <c:pt idx="6656">
                  <c:v>124.70843000000001</c:v>
                </c:pt>
                <c:pt idx="6657">
                  <c:v>124.7256</c:v>
                </c:pt>
                <c:pt idx="6658">
                  <c:v>124.74523000000001</c:v>
                </c:pt>
                <c:pt idx="6659">
                  <c:v>124.76609000000001</c:v>
                </c:pt>
                <c:pt idx="6660">
                  <c:v>124.78449999999999</c:v>
                </c:pt>
                <c:pt idx="6661">
                  <c:v>124.80045</c:v>
                </c:pt>
                <c:pt idx="6662">
                  <c:v>124.81394</c:v>
                </c:pt>
                <c:pt idx="6663">
                  <c:v>124.82744</c:v>
                </c:pt>
                <c:pt idx="6664">
                  <c:v>124.84216000000001</c:v>
                </c:pt>
                <c:pt idx="6665">
                  <c:v>124.85934</c:v>
                </c:pt>
                <c:pt idx="6666">
                  <c:v>124.87897</c:v>
                </c:pt>
                <c:pt idx="6667">
                  <c:v>124.8986</c:v>
                </c:pt>
                <c:pt idx="6668">
                  <c:v>124.92068999999999</c:v>
                </c:pt>
                <c:pt idx="6669">
                  <c:v>124.94155000000001</c:v>
                </c:pt>
                <c:pt idx="6670">
                  <c:v>124.95995000000001</c:v>
                </c:pt>
                <c:pt idx="6671">
                  <c:v>124.9759</c:v>
                </c:pt>
                <c:pt idx="6672">
                  <c:v>124.9894</c:v>
                </c:pt>
                <c:pt idx="6673">
                  <c:v>125.00044</c:v>
                </c:pt>
                <c:pt idx="6674">
                  <c:v>125.01271</c:v>
                </c:pt>
                <c:pt idx="6675">
                  <c:v>125.02498</c:v>
                </c:pt>
                <c:pt idx="6676">
                  <c:v>125.03971</c:v>
                </c:pt>
                <c:pt idx="6677">
                  <c:v>125.05566</c:v>
                </c:pt>
                <c:pt idx="6678">
                  <c:v>125.07529</c:v>
                </c:pt>
                <c:pt idx="6679">
                  <c:v>125.09492</c:v>
                </c:pt>
                <c:pt idx="6680">
                  <c:v>125.1121</c:v>
                </c:pt>
                <c:pt idx="6681">
                  <c:v>125.12559</c:v>
                </c:pt>
                <c:pt idx="6682">
                  <c:v>125.13664</c:v>
                </c:pt>
                <c:pt idx="6683">
                  <c:v>125.14767999999999</c:v>
                </c:pt>
                <c:pt idx="6684">
                  <c:v>125.16117</c:v>
                </c:pt>
                <c:pt idx="6685">
                  <c:v>125.1759</c:v>
                </c:pt>
                <c:pt idx="6686">
                  <c:v>125.19307999999999</c:v>
                </c:pt>
                <c:pt idx="6687">
                  <c:v>125.21147999999999</c:v>
                </c:pt>
                <c:pt idx="6688">
                  <c:v>125.22987999999999</c:v>
                </c:pt>
                <c:pt idx="6689">
                  <c:v>125.24706</c:v>
                </c:pt>
                <c:pt idx="6690">
                  <c:v>125.26179</c:v>
                </c:pt>
                <c:pt idx="6691">
                  <c:v>125.27283</c:v>
                </c:pt>
                <c:pt idx="6692">
                  <c:v>125.28386999999999</c:v>
                </c:pt>
                <c:pt idx="6693">
                  <c:v>125.29369</c:v>
                </c:pt>
                <c:pt idx="6694">
                  <c:v>125.30840999999999</c:v>
                </c:pt>
                <c:pt idx="6695">
                  <c:v>125.32559000000001</c:v>
                </c:pt>
                <c:pt idx="6696">
                  <c:v>125.34645</c:v>
                </c:pt>
                <c:pt idx="6697">
                  <c:v>125.36608</c:v>
                </c:pt>
                <c:pt idx="6698">
                  <c:v>125.38325</c:v>
                </c:pt>
                <c:pt idx="6699">
                  <c:v>125.39552</c:v>
                </c:pt>
                <c:pt idx="6700">
                  <c:v>125.40779000000001</c:v>
                </c:pt>
                <c:pt idx="6701">
                  <c:v>125.41884</c:v>
                </c:pt>
                <c:pt idx="6702">
                  <c:v>125.43232999999999</c:v>
                </c:pt>
                <c:pt idx="6703">
                  <c:v>125.44583</c:v>
                </c:pt>
                <c:pt idx="6704">
                  <c:v>125.46178</c:v>
                </c:pt>
                <c:pt idx="6705">
                  <c:v>125.48018</c:v>
                </c:pt>
                <c:pt idx="6706">
                  <c:v>125.49858999999999</c:v>
                </c:pt>
                <c:pt idx="6707">
                  <c:v>125.51822</c:v>
                </c:pt>
                <c:pt idx="6708">
                  <c:v>125.5354</c:v>
                </c:pt>
                <c:pt idx="6709">
                  <c:v>125.55012000000001</c:v>
                </c:pt>
                <c:pt idx="6710">
                  <c:v>125.56484</c:v>
                </c:pt>
                <c:pt idx="6711">
                  <c:v>125.57834</c:v>
                </c:pt>
                <c:pt idx="6712">
                  <c:v>125.59184</c:v>
                </c:pt>
                <c:pt idx="6713">
                  <c:v>125.60656</c:v>
                </c:pt>
                <c:pt idx="6714">
                  <c:v>125.62374</c:v>
                </c:pt>
                <c:pt idx="6715">
                  <c:v>125.64214</c:v>
                </c:pt>
                <c:pt idx="6716">
                  <c:v>125.66177</c:v>
                </c:pt>
                <c:pt idx="6717">
                  <c:v>125.68263</c:v>
                </c:pt>
                <c:pt idx="6718">
                  <c:v>125.70104000000001</c:v>
                </c:pt>
                <c:pt idx="6719">
                  <c:v>125.71699</c:v>
                </c:pt>
                <c:pt idx="6720">
                  <c:v>125.73171000000001</c:v>
                </c:pt>
                <c:pt idx="6721">
                  <c:v>125.74521</c:v>
                </c:pt>
                <c:pt idx="6722">
                  <c:v>125.7587</c:v>
                </c:pt>
                <c:pt idx="6723">
                  <c:v>125.77343</c:v>
                </c:pt>
                <c:pt idx="6724">
                  <c:v>125.79061</c:v>
                </c:pt>
                <c:pt idx="6725">
                  <c:v>125.80777999999999</c:v>
                </c:pt>
                <c:pt idx="6726">
                  <c:v>125.82741</c:v>
                </c:pt>
                <c:pt idx="6727">
                  <c:v>125.84705</c:v>
                </c:pt>
                <c:pt idx="6728">
                  <c:v>125.86422</c:v>
                </c:pt>
                <c:pt idx="6729">
                  <c:v>125.87895</c:v>
                </c:pt>
                <c:pt idx="6730">
                  <c:v>125.89243999999999</c:v>
                </c:pt>
                <c:pt idx="6731">
                  <c:v>125.90594</c:v>
                </c:pt>
                <c:pt idx="6732">
                  <c:v>125.91943999999999</c:v>
                </c:pt>
                <c:pt idx="6733">
                  <c:v>125.93539</c:v>
                </c:pt>
                <c:pt idx="6734">
                  <c:v>125.95134</c:v>
                </c:pt>
                <c:pt idx="6735">
                  <c:v>125.96852</c:v>
                </c:pt>
                <c:pt idx="6736">
                  <c:v>125.98324</c:v>
                </c:pt>
                <c:pt idx="6737">
                  <c:v>125.99674</c:v>
                </c:pt>
                <c:pt idx="6738">
                  <c:v>126.01023000000001</c:v>
                </c:pt>
                <c:pt idx="6739">
                  <c:v>126.02127</c:v>
                </c:pt>
                <c:pt idx="6740">
                  <c:v>126.03232</c:v>
                </c:pt>
                <c:pt idx="6741">
                  <c:v>126.04213</c:v>
                </c:pt>
                <c:pt idx="6742">
                  <c:v>126.0544</c:v>
                </c:pt>
                <c:pt idx="6743">
                  <c:v>126.07035</c:v>
                </c:pt>
                <c:pt idx="6744">
                  <c:v>126.08875999999999</c:v>
                </c:pt>
                <c:pt idx="6745">
                  <c:v>126.10594</c:v>
                </c:pt>
                <c:pt idx="6746">
                  <c:v>126.12311</c:v>
                </c:pt>
                <c:pt idx="6747">
                  <c:v>126.13661</c:v>
                </c:pt>
                <c:pt idx="6748">
                  <c:v>126.14888000000001</c:v>
                </c:pt>
                <c:pt idx="6749">
                  <c:v>126.16115000000001</c:v>
                </c:pt>
                <c:pt idx="6750">
                  <c:v>126.17341999999999</c:v>
                </c:pt>
                <c:pt idx="6751">
                  <c:v>126.18691</c:v>
                </c:pt>
                <c:pt idx="6752">
                  <c:v>126.20287</c:v>
                </c:pt>
                <c:pt idx="6753">
                  <c:v>126.22127</c:v>
                </c:pt>
                <c:pt idx="6754">
                  <c:v>126.2409</c:v>
                </c:pt>
                <c:pt idx="6755">
                  <c:v>126.25931</c:v>
                </c:pt>
                <c:pt idx="6756">
                  <c:v>126.27526</c:v>
                </c:pt>
                <c:pt idx="6757">
                  <c:v>126.28998</c:v>
                </c:pt>
                <c:pt idx="6758">
                  <c:v>126.3047</c:v>
                </c:pt>
                <c:pt idx="6759">
                  <c:v>126.31943</c:v>
                </c:pt>
                <c:pt idx="6760">
                  <c:v>126.33538</c:v>
                </c:pt>
                <c:pt idx="6761">
                  <c:v>126.35378</c:v>
                </c:pt>
                <c:pt idx="6762">
                  <c:v>126.37219</c:v>
                </c:pt>
                <c:pt idx="6763">
                  <c:v>126.39304</c:v>
                </c:pt>
                <c:pt idx="6764">
                  <c:v>126.41267999999999</c:v>
                </c:pt>
                <c:pt idx="6765">
                  <c:v>126.43231</c:v>
                </c:pt>
                <c:pt idx="6766">
                  <c:v>126.45071</c:v>
                </c:pt>
                <c:pt idx="6767">
                  <c:v>126.46789</c:v>
                </c:pt>
                <c:pt idx="6768">
                  <c:v>126.48506999999999</c:v>
                </c:pt>
                <c:pt idx="6769">
                  <c:v>126.49979</c:v>
                </c:pt>
                <c:pt idx="6770">
                  <c:v>126.51573999999999</c:v>
                </c:pt>
                <c:pt idx="6771">
                  <c:v>126.53292</c:v>
                </c:pt>
                <c:pt idx="6772">
                  <c:v>126.5501</c:v>
                </c:pt>
                <c:pt idx="6773">
                  <c:v>126.5685</c:v>
                </c:pt>
                <c:pt idx="6774">
                  <c:v>126.58568</c:v>
                </c:pt>
                <c:pt idx="6775">
                  <c:v>126.60163</c:v>
                </c:pt>
                <c:pt idx="6776">
                  <c:v>126.61635</c:v>
                </c:pt>
                <c:pt idx="6777">
                  <c:v>126.62862</c:v>
                </c:pt>
                <c:pt idx="6778">
                  <c:v>126.63966000000001</c:v>
                </c:pt>
                <c:pt idx="6779">
                  <c:v>126.65192999999999</c:v>
                </c:pt>
                <c:pt idx="6780">
                  <c:v>126.66665999999999</c:v>
                </c:pt>
                <c:pt idx="6781">
                  <c:v>126.68383</c:v>
                </c:pt>
                <c:pt idx="6782">
                  <c:v>126.70224</c:v>
                </c:pt>
                <c:pt idx="6783">
                  <c:v>126.71942</c:v>
                </c:pt>
                <c:pt idx="6784">
                  <c:v>126.73414</c:v>
                </c:pt>
                <c:pt idx="6785">
                  <c:v>126.74641</c:v>
                </c:pt>
                <c:pt idx="6786">
                  <c:v>126.75745000000001</c:v>
                </c:pt>
                <c:pt idx="6787">
                  <c:v>126.76727</c:v>
                </c:pt>
                <c:pt idx="6788">
                  <c:v>126.77708</c:v>
                </c:pt>
                <c:pt idx="6789">
                  <c:v>126.78813</c:v>
                </c:pt>
                <c:pt idx="6790">
                  <c:v>126.80285000000001</c:v>
                </c:pt>
                <c:pt idx="6791">
                  <c:v>126.8188</c:v>
                </c:pt>
                <c:pt idx="6792">
                  <c:v>126.83843</c:v>
                </c:pt>
                <c:pt idx="6793">
                  <c:v>126.85684000000001</c:v>
                </c:pt>
                <c:pt idx="6794">
                  <c:v>126.87401</c:v>
                </c:pt>
                <c:pt idx="6795">
                  <c:v>126.88751000000001</c:v>
                </c:pt>
                <c:pt idx="6796">
                  <c:v>126.89978000000001</c:v>
                </c:pt>
                <c:pt idx="6797">
                  <c:v>126.91082</c:v>
                </c:pt>
                <c:pt idx="6798">
                  <c:v>126.92431999999999</c:v>
                </c:pt>
                <c:pt idx="6799">
                  <c:v>126.93782</c:v>
                </c:pt>
                <c:pt idx="6800">
                  <c:v>126.95377000000001</c:v>
                </c:pt>
                <c:pt idx="6801">
                  <c:v>126.97094</c:v>
                </c:pt>
                <c:pt idx="6802">
                  <c:v>126.98935</c:v>
                </c:pt>
                <c:pt idx="6803">
                  <c:v>127.00653</c:v>
                </c:pt>
                <c:pt idx="6804">
                  <c:v>127.02248</c:v>
                </c:pt>
                <c:pt idx="6805">
                  <c:v>127.03597000000001</c:v>
                </c:pt>
                <c:pt idx="6806">
                  <c:v>127.04824000000001</c:v>
                </c:pt>
                <c:pt idx="6807">
                  <c:v>127.06174</c:v>
                </c:pt>
                <c:pt idx="6808">
                  <c:v>127.07769</c:v>
                </c:pt>
                <c:pt idx="6809">
                  <c:v>127.09732</c:v>
                </c:pt>
                <c:pt idx="6810">
                  <c:v>127.11941</c:v>
                </c:pt>
                <c:pt idx="6811">
                  <c:v>127.14026</c:v>
                </c:pt>
                <c:pt idx="6812">
                  <c:v>127.15867</c:v>
                </c:pt>
                <c:pt idx="6813">
                  <c:v>127.17462</c:v>
                </c:pt>
                <c:pt idx="6814">
                  <c:v>127.18689000000001</c:v>
                </c:pt>
                <c:pt idx="6815">
                  <c:v>127.19916000000001</c:v>
                </c:pt>
                <c:pt idx="6816">
                  <c:v>127.21142999999999</c:v>
                </c:pt>
                <c:pt idx="6817">
                  <c:v>127.22492</c:v>
                </c:pt>
                <c:pt idx="6818">
                  <c:v>127.24209999999999</c:v>
                </c:pt>
                <c:pt idx="6819">
                  <c:v>127.26173</c:v>
                </c:pt>
                <c:pt idx="6820">
                  <c:v>127.28382000000001</c:v>
                </c:pt>
                <c:pt idx="6821">
                  <c:v>127.30468</c:v>
                </c:pt>
                <c:pt idx="6822">
                  <c:v>127.32308</c:v>
                </c:pt>
                <c:pt idx="6823">
                  <c:v>127.33902999999999</c:v>
                </c:pt>
                <c:pt idx="6824">
                  <c:v>127.35129999999999</c:v>
                </c:pt>
                <c:pt idx="6825">
                  <c:v>127.36357</c:v>
                </c:pt>
                <c:pt idx="6826">
                  <c:v>127.37829000000001</c:v>
                </c:pt>
                <c:pt idx="6827">
                  <c:v>127.39547</c:v>
                </c:pt>
                <c:pt idx="6828">
                  <c:v>127.4151</c:v>
                </c:pt>
                <c:pt idx="6829">
                  <c:v>127.43595999999999</c:v>
                </c:pt>
                <c:pt idx="6830">
                  <c:v>127.45681999999999</c:v>
                </c:pt>
                <c:pt idx="6831">
                  <c:v>127.47521999999999</c:v>
                </c:pt>
                <c:pt idx="6832">
                  <c:v>127.48994999999999</c:v>
                </c:pt>
                <c:pt idx="6833">
                  <c:v>127.50221999999999</c:v>
                </c:pt>
                <c:pt idx="6834">
                  <c:v>127.51326</c:v>
                </c:pt>
                <c:pt idx="6835">
                  <c:v>127.52307999999999</c:v>
                </c:pt>
                <c:pt idx="6836">
                  <c:v>127.53412</c:v>
                </c:pt>
                <c:pt idx="6837">
                  <c:v>127.54639</c:v>
                </c:pt>
                <c:pt idx="6838">
                  <c:v>127.55989</c:v>
                </c:pt>
                <c:pt idx="6839">
                  <c:v>127.57706</c:v>
                </c:pt>
                <c:pt idx="6840">
                  <c:v>127.59301000000001</c:v>
                </c:pt>
                <c:pt idx="6841">
                  <c:v>127.60896</c:v>
                </c:pt>
                <c:pt idx="6842">
                  <c:v>127.62246</c:v>
                </c:pt>
                <c:pt idx="6843">
                  <c:v>127.63227999999999</c:v>
                </c:pt>
                <c:pt idx="6844">
                  <c:v>127.64209</c:v>
                </c:pt>
                <c:pt idx="6845">
                  <c:v>127.65436</c:v>
                </c:pt>
                <c:pt idx="6846">
                  <c:v>127.66907999999999</c:v>
                </c:pt>
                <c:pt idx="6847">
                  <c:v>127.68626</c:v>
                </c:pt>
                <c:pt idx="6848">
                  <c:v>127.70344</c:v>
                </c:pt>
                <c:pt idx="6849">
                  <c:v>127.71939</c:v>
                </c:pt>
                <c:pt idx="6850">
                  <c:v>127.73533999999999</c:v>
                </c:pt>
                <c:pt idx="6851">
                  <c:v>127.74760999999999</c:v>
                </c:pt>
                <c:pt idx="6852">
                  <c:v>127.75865</c:v>
                </c:pt>
                <c:pt idx="6853">
                  <c:v>127.76846999999999</c:v>
                </c:pt>
                <c:pt idx="6854">
                  <c:v>127.77828</c:v>
                </c:pt>
                <c:pt idx="6855">
                  <c:v>127.79178</c:v>
                </c:pt>
                <c:pt idx="6856">
                  <c:v>127.80896</c:v>
                </c:pt>
                <c:pt idx="6857">
                  <c:v>127.82982</c:v>
                </c:pt>
                <c:pt idx="6858">
                  <c:v>127.85312999999999</c:v>
                </c:pt>
                <c:pt idx="6859">
                  <c:v>127.87276</c:v>
                </c:pt>
                <c:pt idx="6860">
                  <c:v>127.89116</c:v>
                </c:pt>
                <c:pt idx="6861">
                  <c:v>127.90712000000001</c:v>
                </c:pt>
                <c:pt idx="6862">
                  <c:v>127.92184</c:v>
                </c:pt>
                <c:pt idx="6863">
                  <c:v>127.93656</c:v>
                </c:pt>
                <c:pt idx="6864">
                  <c:v>127.95251</c:v>
                </c:pt>
                <c:pt idx="6865">
                  <c:v>127.96969</c:v>
                </c:pt>
                <c:pt idx="6866">
                  <c:v>127.98809</c:v>
                </c:pt>
                <c:pt idx="6867">
                  <c:v>128.01017999999999</c:v>
                </c:pt>
                <c:pt idx="6868">
                  <c:v>128.03227000000001</c:v>
                </c:pt>
                <c:pt idx="6869">
                  <c:v>128.05189999999999</c:v>
                </c:pt>
                <c:pt idx="6870">
                  <c:v>128.06784999999999</c:v>
                </c:pt>
                <c:pt idx="6871">
                  <c:v>128.08011999999999</c:v>
                </c:pt>
                <c:pt idx="6872">
                  <c:v>128.09116</c:v>
                </c:pt>
                <c:pt idx="6873">
                  <c:v>128.10343</c:v>
                </c:pt>
                <c:pt idx="6874">
                  <c:v>128.1157</c:v>
                </c:pt>
                <c:pt idx="6875">
                  <c:v>128.13041999999999</c:v>
                </c:pt>
                <c:pt idx="6876">
                  <c:v>128.14760000000001</c:v>
                </c:pt>
                <c:pt idx="6877">
                  <c:v>128.166</c:v>
                </c:pt>
                <c:pt idx="6878">
                  <c:v>128.18564000000001</c:v>
                </c:pt>
                <c:pt idx="6879">
                  <c:v>128.20281</c:v>
                </c:pt>
                <c:pt idx="6880">
                  <c:v>128.21876</c:v>
                </c:pt>
                <c:pt idx="6881">
                  <c:v>128.22857999999999</c:v>
                </c:pt>
                <c:pt idx="6882">
                  <c:v>128.23840000000001</c:v>
                </c:pt>
                <c:pt idx="6883">
                  <c:v>128.24943999999999</c:v>
                </c:pt>
                <c:pt idx="6884">
                  <c:v>128.26293000000001</c:v>
                </c:pt>
                <c:pt idx="6885">
                  <c:v>128.27887999999999</c:v>
                </c:pt>
                <c:pt idx="6886">
                  <c:v>128.29729</c:v>
                </c:pt>
                <c:pt idx="6887">
                  <c:v>128.31568999999999</c:v>
                </c:pt>
                <c:pt idx="6888">
                  <c:v>128.33287000000001</c:v>
                </c:pt>
                <c:pt idx="6889">
                  <c:v>128.34759</c:v>
                </c:pt>
                <c:pt idx="6890">
                  <c:v>128.35986</c:v>
                </c:pt>
                <c:pt idx="6891">
                  <c:v>128.37213</c:v>
                </c:pt>
                <c:pt idx="6892">
                  <c:v>128.3844</c:v>
                </c:pt>
                <c:pt idx="6893">
                  <c:v>128.39789999999999</c:v>
                </c:pt>
                <c:pt idx="6894">
                  <c:v>128.41507999999999</c:v>
                </c:pt>
                <c:pt idx="6895">
                  <c:v>128.43348</c:v>
                </c:pt>
                <c:pt idx="6896">
                  <c:v>128.45311000000001</c:v>
                </c:pt>
                <c:pt idx="6897">
                  <c:v>128.47029000000001</c:v>
                </c:pt>
                <c:pt idx="6898">
                  <c:v>128.48500999999999</c:v>
                </c:pt>
                <c:pt idx="6899">
                  <c:v>128.49606</c:v>
                </c:pt>
                <c:pt idx="6900">
                  <c:v>128.50586999999999</c:v>
                </c:pt>
                <c:pt idx="6901">
                  <c:v>128.51446000000001</c:v>
                </c:pt>
                <c:pt idx="6902">
                  <c:v>128.52428</c:v>
                </c:pt>
                <c:pt idx="6903">
                  <c:v>128.53776999999999</c:v>
                </c:pt>
                <c:pt idx="6904">
                  <c:v>128.55741</c:v>
                </c:pt>
                <c:pt idx="6905">
                  <c:v>128.58072000000001</c:v>
                </c:pt>
                <c:pt idx="6906">
                  <c:v>128.60525999999999</c:v>
                </c:pt>
                <c:pt idx="6907">
                  <c:v>128.62611999999999</c:v>
                </c:pt>
                <c:pt idx="6908">
                  <c:v>128.64084</c:v>
                </c:pt>
                <c:pt idx="6909">
                  <c:v>128.65311</c:v>
                </c:pt>
                <c:pt idx="6910">
                  <c:v>128.66292000000001</c:v>
                </c:pt>
                <c:pt idx="6911">
                  <c:v>128.67518999999999</c:v>
                </c:pt>
                <c:pt idx="6912">
                  <c:v>128.68992</c:v>
                </c:pt>
                <c:pt idx="6913">
                  <c:v>128.70587</c:v>
                </c:pt>
                <c:pt idx="6914">
                  <c:v>128.72550000000001</c:v>
                </c:pt>
                <c:pt idx="6915">
                  <c:v>128.74636000000001</c:v>
                </c:pt>
                <c:pt idx="6916">
                  <c:v>128.76598999999999</c:v>
                </c:pt>
                <c:pt idx="6917">
                  <c:v>128.78317000000001</c:v>
                </c:pt>
                <c:pt idx="6918">
                  <c:v>128.79544000000001</c:v>
                </c:pt>
                <c:pt idx="6919">
                  <c:v>128.80647999999999</c:v>
                </c:pt>
                <c:pt idx="6920">
                  <c:v>128.81752</c:v>
                </c:pt>
                <c:pt idx="6921">
                  <c:v>128.83102</c:v>
                </c:pt>
                <c:pt idx="6922">
                  <c:v>128.84697</c:v>
                </c:pt>
                <c:pt idx="6923">
                  <c:v>128.86415</c:v>
                </c:pt>
                <c:pt idx="6924">
                  <c:v>128.88499999999999</c:v>
                </c:pt>
                <c:pt idx="6925">
                  <c:v>128.90464</c:v>
                </c:pt>
                <c:pt idx="6926">
                  <c:v>128.92427000000001</c:v>
                </c:pt>
                <c:pt idx="6927">
                  <c:v>128.94022000000001</c:v>
                </c:pt>
                <c:pt idx="6928">
                  <c:v>128.95493999999999</c:v>
                </c:pt>
                <c:pt idx="6929">
                  <c:v>128.96843999999999</c:v>
                </c:pt>
                <c:pt idx="6930">
                  <c:v>128.98193000000001</c:v>
                </c:pt>
                <c:pt idx="6931">
                  <c:v>128.99788000000001</c:v>
                </c:pt>
                <c:pt idx="6932">
                  <c:v>129.01629</c:v>
                </c:pt>
                <c:pt idx="6933">
                  <c:v>129.03715</c:v>
                </c:pt>
                <c:pt idx="6934">
                  <c:v>129.05801</c:v>
                </c:pt>
                <c:pt idx="6935">
                  <c:v>129.07641000000001</c:v>
                </c:pt>
                <c:pt idx="6936">
                  <c:v>129.08991</c:v>
                </c:pt>
                <c:pt idx="6937">
                  <c:v>129.10095000000001</c:v>
                </c:pt>
                <c:pt idx="6938">
                  <c:v>129.10830999999999</c:v>
                </c:pt>
                <c:pt idx="6939">
                  <c:v>129.11566999999999</c:v>
                </c:pt>
                <c:pt idx="6940">
                  <c:v>129.12425999999999</c:v>
                </c:pt>
                <c:pt idx="6941">
                  <c:v>129.13775999999999</c:v>
                </c:pt>
                <c:pt idx="6942">
                  <c:v>129.15494000000001</c:v>
                </c:pt>
                <c:pt idx="6943">
                  <c:v>129.17456999999999</c:v>
                </c:pt>
                <c:pt idx="6944">
                  <c:v>129.1942</c:v>
                </c:pt>
                <c:pt idx="6945">
                  <c:v>129.21015</c:v>
                </c:pt>
                <c:pt idx="6946">
                  <c:v>129.21995999999999</c:v>
                </c:pt>
                <c:pt idx="6947">
                  <c:v>129.22855000000001</c:v>
                </c:pt>
                <c:pt idx="6948">
                  <c:v>129.23714000000001</c:v>
                </c:pt>
                <c:pt idx="6949">
                  <c:v>129.24696</c:v>
                </c:pt>
                <c:pt idx="6950">
                  <c:v>129.25923</c:v>
                </c:pt>
                <c:pt idx="6951">
                  <c:v>129.27518000000001</c:v>
                </c:pt>
                <c:pt idx="6952">
                  <c:v>129.29481000000001</c:v>
                </c:pt>
                <c:pt idx="6953">
                  <c:v>129.31443999999999</c:v>
                </c:pt>
                <c:pt idx="6954">
                  <c:v>129.33285000000001</c:v>
                </c:pt>
                <c:pt idx="6955">
                  <c:v>129.34880000000001</c:v>
                </c:pt>
                <c:pt idx="6956">
                  <c:v>129.36351999999999</c:v>
                </c:pt>
                <c:pt idx="6957">
                  <c:v>129.37947</c:v>
                </c:pt>
                <c:pt idx="6958">
                  <c:v>129.39542</c:v>
                </c:pt>
                <c:pt idx="6959">
                  <c:v>129.41505000000001</c:v>
                </c:pt>
                <c:pt idx="6960">
                  <c:v>129.43591000000001</c:v>
                </c:pt>
                <c:pt idx="6961">
                  <c:v>129.458</c:v>
                </c:pt>
                <c:pt idx="6962">
                  <c:v>129.47763</c:v>
                </c:pt>
                <c:pt idx="6963">
                  <c:v>129.49602999999999</c:v>
                </c:pt>
                <c:pt idx="6964">
                  <c:v>129.51075</c:v>
                </c:pt>
                <c:pt idx="6965">
                  <c:v>129.52180000000001</c:v>
                </c:pt>
                <c:pt idx="6966">
                  <c:v>129.53161</c:v>
                </c:pt>
                <c:pt idx="6967">
                  <c:v>129.5402</c:v>
                </c:pt>
                <c:pt idx="6968">
                  <c:v>129.55493000000001</c:v>
                </c:pt>
                <c:pt idx="6969">
                  <c:v>129.57333</c:v>
                </c:pt>
                <c:pt idx="6970">
                  <c:v>129.59541999999999</c:v>
                </c:pt>
                <c:pt idx="6971">
                  <c:v>129.61873</c:v>
                </c:pt>
                <c:pt idx="6972">
                  <c:v>129.63713000000001</c:v>
                </c:pt>
                <c:pt idx="6973">
                  <c:v>129.65307999999999</c:v>
                </c:pt>
                <c:pt idx="6974">
                  <c:v>129.66413</c:v>
                </c:pt>
                <c:pt idx="6975">
                  <c:v>129.67393999999999</c:v>
                </c:pt>
                <c:pt idx="6976">
                  <c:v>129.68376000000001</c:v>
                </c:pt>
                <c:pt idx="6977">
                  <c:v>129.69479999999999</c:v>
                </c:pt>
                <c:pt idx="6978">
                  <c:v>129.70952</c:v>
                </c:pt>
                <c:pt idx="6979">
                  <c:v>129.72792999999999</c:v>
                </c:pt>
                <c:pt idx="6980">
                  <c:v>129.74633</c:v>
                </c:pt>
                <c:pt idx="6981">
                  <c:v>129.76473999999999</c:v>
                </c:pt>
                <c:pt idx="6982">
                  <c:v>129.77823000000001</c:v>
                </c:pt>
                <c:pt idx="6983">
                  <c:v>129.78927999999999</c:v>
                </c:pt>
                <c:pt idx="6984">
                  <c:v>129.79909000000001</c:v>
                </c:pt>
                <c:pt idx="6985">
                  <c:v>129.80891</c:v>
                </c:pt>
                <c:pt idx="6986">
                  <c:v>129.82239999999999</c:v>
                </c:pt>
                <c:pt idx="6987">
                  <c:v>129.83834999999999</c:v>
                </c:pt>
                <c:pt idx="6988">
                  <c:v>129.85552999999999</c:v>
                </c:pt>
                <c:pt idx="6989">
                  <c:v>129.87515999999999</c:v>
                </c:pt>
                <c:pt idx="6990">
                  <c:v>129.89357000000001</c:v>
                </c:pt>
                <c:pt idx="6991">
                  <c:v>129.91197</c:v>
                </c:pt>
                <c:pt idx="6992">
                  <c:v>129.92792</c:v>
                </c:pt>
                <c:pt idx="6993">
                  <c:v>129.94019</c:v>
                </c:pt>
                <c:pt idx="6994">
                  <c:v>129.95246</c:v>
                </c:pt>
                <c:pt idx="6995">
                  <c:v>129.96596</c:v>
                </c:pt>
                <c:pt idx="6996">
                  <c:v>129.98191</c:v>
                </c:pt>
                <c:pt idx="6997">
                  <c:v>130.00031000000001</c:v>
                </c:pt>
                <c:pt idx="6998">
                  <c:v>130.01993999999999</c:v>
                </c:pt>
                <c:pt idx="6999">
                  <c:v>130.03958</c:v>
                </c:pt>
                <c:pt idx="7000">
                  <c:v>130.05674999999999</c:v>
                </c:pt>
                <c:pt idx="7001">
                  <c:v>130.07148000000001</c:v>
                </c:pt>
                <c:pt idx="7002">
                  <c:v>130.08497</c:v>
                </c:pt>
                <c:pt idx="7003">
                  <c:v>130.09602000000001</c:v>
                </c:pt>
                <c:pt idx="7004">
                  <c:v>130.10705999999999</c:v>
                </c:pt>
                <c:pt idx="7005">
                  <c:v>130.11932999999999</c:v>
                </c:pt>
                <c:pt idx="7006">
                  <c:v>130.13405</c:v>
                </c:pt>
                <c:pt idx="7007">
                  <c:v>130.15123</c:v>
                </c:pt>
                <c:pt idx="7008">
                  <c:v>130.17086</c:v>
                </c:pt>
                <c:pt idx="7009">
                  <c:v>130.18925999999999</c:v>
                </c:pt>
                <c:pt idx="7010">
                  <c:v>130.20522</c:v>
                </c:pt>
                <c:pt idx="7011">
                  <c:v>130.21626000000001</c:v>
                </c:pt>
                <c:pt idx="7012">
                  <c:v>130.22730000000001</c:v>
                </c:pt>
                <c:pt idx="7013">
                  <c:v>130.23956999999999</c:v>
                </c:pt>
                <c:pt idx="7014">
                  <c:v>130.25307000000001</c:v>
                </c:pt>
                <c:pt idx="7015">
                  <c:v>130.26778999999999</c:v>
                </c:pt>
                <c:pt idx="7016">
                  <c:v>130.28619</c:v>
                </c:pt>
                <c:pt idx="7017">
                  <c:v>130.30582999999999</c:v>
                </c:pt>
                <c:pt idx="7018">
                  <c:v>130.32791</c:v>
                </c:pt>
                <c:pt idx="7019">
                  <c:v>130.34754000000001</c:v>
                </c:pt>
                <c:pt idx="7020">
                  <c:v>130.36349000000001</c:v>
                </c:pt>
                <c:pt idx="7021">
                  <c:v>130.37576000000001</c:v>
                </c:pt>
                <c:pt idx="7022">
                  <c:v>130.38681</c:v>
                </c:pt>
                <c:pt idx="7023">
                  <c:v>130.40029999999999</c:v>
                </c:pt>
                <c:pt idx="7024">
                  <c:v>130.41256999999999</c:v>
                </c:pt>
                <c:pt idx="7025">
                  <c:v>130.4273</c:v>
                </c:pt>
                <c:pt idx="7026">
                  <c:v>130.44447</c:v>
                </c:pt>
                <c:pt idx="7027">
                  <c:v>130.46288000000001</c:v>
                </c:pt>
                <c:pt idx="7028">
                  <c:v>130.48005000000001</c:v>
                </c:pt>
                <c:pt idx="7029">
                  <c:v>130.49601000000001</c:v>
                </c:pt>
                <c:pt idx="7030">
                  <c:v>130.5095</c:v>
                </c:pt>
                <c:pt idx="7031">
                  <c:v>130.52054000000001</c:v>
                </c:pt>
                <c:pt idx="7032">
                  <c:v>130.53036</c:v>
                </c:pt>
                <c:pt idx="7033">
                  <c:v>130.54263</c:v>
                </c:pt>
                <c:pt idx="7034">
                  <c:v>130.55735000000001</c:v>
                </c:pt>
                <c:pt idx="7035">
                  <c:v>130.57453000000001</c:v>
                </c:pt>
                <c:pt idx="7036">
                  <c:v>130.59294</c:v>
                </c:pt>
                <c:pt idx="7037">
                  <c:v>130.60889</c:v>
                </c:pt>
                <c:pt idx="7038">
                  <c:v>130.62361000000001</c:v>
                </c:pt>
                <c:pt idx="7039">
                  <c:v>130.63711000000001</c:v>
                </c:pt>
                <c:pt idx="7040">
                  <c:v>130.64814999999999</c:v>
                </c:pt>
                <c:pt idx="7041">
                  <c:v>130.65919</c:v>
                </c:pt>
                <c:pt idx="7042">
                  <c:v>130.67146</c:v>
                </c:pt>
                <c:pt idx="7043">
                  <c:v>130.68618000000001</c:v>
                </c:pt>
                <c:pt idx="7044">
                  <c:v>130.70336</c:v>
                </c:pt>
                <c:pt idx="7045">
                  <c:v>130.72176999999999</c:v>
                </c:pt>
                <c:pt idx="7046">
                  <c:v>130.74017000000001</c:v>
                </c:pt>
                <c:pt idx="7047">
                  <c:v>130.75735</c:v>
                </c:pt>
                <c:pt idx="7048">
                  <c:v>130.77207000000001</c:v>
                </c:pt>
                <c:pt idx="7049">
                  <c:v>130.78310999999999</c:v>
                </c:pt>
                <c:pt idx="7050">
                  <c:v>130.79537999999999</c:v>
                </c:pt>
                <c:pt idx="7051">
                  <c:v>130.80765</c:v>
                </c:pt>
                <c:pt idx="7052">
                  <c:v>130.82114999999999</c:v>
                </c:pt>
                <c:pt idx="7053">
                  <c:v>130.83833000000001</c:v>
                </c:pt>
                <c:pt idx="7054">
                  <c:v>130.85673</c:v>
                </c:pt>
                <c:pt idx="7055">
                  <c:v>130.87636000000001</c:v>
                </c:pt>
                <c:pt idx="7056">
                  <c:v>130.89599999999999</c:v>
                </c:pt>
                <c:pt idx="7057">
                  <c:v>130.9144</c:v>
                </c:pt>
                <c:pt idx="7058">
                  <c:v>130.93035</c:v>
                </c:pt>
                <c:pt idx="7059">
                  <c:v>130.94385</c:v>
                </c:pt>
                <c:pt idx="7060">
                  <c:v>130.95733999999999</c:v>
                </c:pt>
                <c:pt idx="7061">
                  <c:v>130.97207</c:v>
                </c:pt>
                <c:pt idx="7062">
                  <c:v>130.98802000000001</c:v>
                </c:pt>
                <c:pt idx="7063">
                  <c:v>131.00397000000001</c:v>
                </c:pt>
                <c:pt idx="7064">
                  <c:v>131.02237</c:v>
                </c:pt>
                <c:pt idx="7065">
                  <c:v>131.04322999999999</c:v>
                </c:pt>
                <c:pt idx="7066">
                  <c:v>131.06286</c:v>
                </c:pt>
                <c:pt idx="7067">
                  <c:v>131.08004</c:v>
                </c:pt>
                <c:pt idx="7068">
                  <c:v>131.09476000000001</c:v>
                </c:pt>
                <c:pt idx="7069">
                  <c:v>131.10703000000001</c:v>
                </c:pt>
                <c:pt idx="7070">
                  <c:v>131.11807999999999</c:v>
                </c:pt>
                <c:pt idx="7071">
                  <c:v>131.13033999999999</c:v>
                </c:pt>
                <c:pt idx="7072">
                  <c:v>131.1463</c:v>
                </c:pt>
                <c:pt idx="7073">
                  <c:v>131.16346999999999</c:v>
                </c:pt>
                <c:pt idx="7074">
                  <c:v>131.18188000000001</c:v>
                </c:pt>
                <c:pt idx="7075">
                  <c:v>131.19905</c:v>
                </c:pt>
                <c:pt idx="7076">
                  <c:v>131.21378000000001</c:v>
                </c:pt>
                <c:pt idx="7077">
                  <c:v>131.22604999999999</c:v>
                </c:pt>
                <c:pt idx="7078">
                  <c:v>131.23586</c:v>
                </c:pt>
                <c:pt idx="7079">
                  <c:v>131.24445</c:v>
                </c:pt>
                <c:pt idx="7080">
                  <c:v>131.25304</c:v>
                </c:pt>
                <c:pt idx="7081">
                  <c:v>131.26285999999999</c:v>
                </c:pt>
                <c:pt idx="7082">
                  <c:v>131.27635000000001</c:v>
                </c:pt>
                <c:pt idx="7083">
                  <c:v>131.29353</c:v>
                </c:pt>
                <c:pt idx="7084">
                  <c:v>131.31193999999999</c:v>
                </c:pt>
                <c:pt idx="7085">
                  <c:v>131.32910999999999</c:v>
                </c:pt>
                <c:pt idx="7086">
                  <c:v>131.34384</c:v>
                </c:pt>
                <c:pt idx="7087">
                  <c:v>131.35856000000001</c:v>
                </c:pt>
                <c:pt idx="7088">
                  <c:v>131.37206</c:v>
                </c:pt>
                <c:pt idx="7089">
                  <c:v>131.38554999999999</c:v>
                </c:pt>
                <c:pt idx="7090">
                  <c:v>131.39904999999999</c:v>
                </c:pt>
                <c:pt idx="7091">
                  <c:v>131.41377</c:v>
                </c:pt>
                <c:pt idx="7092">
                  <c:v>131.42972</c:v>
                </c:pt>
                <c:pt idx="7093">
                  <c:v>131.44812999999999</c:v>
                </c:pt>
                <c:pt idx="7094">
                  <c:v>131.46653000000001</c:v>
                </c:pt>
                <c:pt idx="7095">
                  <c:v>131.48371</c:v>
                </c:pt>
                <c:pt idx="7096">
                  <c:v>131.49843000000001</c:v>
                </c:pt>
                <c:pt idx="7097">
                  <c:v>131.51193000000001</c:v>
                </c:pt>
                <c:pt idx="7098">
                  <c:v>131.52543</c:v>
                </c:pt>
                <c:pt idx="7099">
                  <c:v>131.54015000000001</c:v>
                </c:pt>
                <c:pt idx="7100">
                  <c:v>131.55609999999999</c:v>
                </c:pt>
                <c:pt idx="7101">
                  <c:v>131.57328000000001</c:v>
                </c:pt>
                <c:pt idx="7102">
                  <c:v>131.59046000000001</c:v>
                </c:pt>
                <c:pt idx="7103">
                  <c:v>131.60763</c:v>
                </c:pt>
                <c:pt idx="7104">
                  <c:v>131.62603999999999</c:v>
                </c:pt>
                <c:pt idx="7105">
                  <c:v>131.64198999999999</c:v>
                </c:pt>
                <c:pt idx="7106">
                  <c:v>131.65671</c:v>
                </c:pt>
                <c:pt idx="7107">
                  <c:v>131.67021</c:v>
                </c:pt>
                <c:pt idx="7108">
                  <c:v>131.68369999999999</c:v>
                </c:pt>
                <c:pt idx="7109">
                  <c:v>131.69843</c:v>
                </c:pt>
                <c:pt idx="7110">
                  <c:v>131.71438000000001</c:v>
                </c:pt>
                <c:pt idx="7111">
                  <c:v>131.73033000000001</c:v>
                </c:pt>
                <c:pt idx="7112">
                  <c:v>131.74751000000001</c:v>
                </c:pt>
                <c:pt idx="7113">
                  <c:v>131.76468</c:v>
                </c:pt>
                <c:pt idx="7114">
                  <c:v>131.78063</c:v>
                </c:pt>
                <c:pt idx="7115">
                  <c:v>131.79781</c:v>
                </c:pt>
                <c:pt idx="7116">
                  <c:v>131.81254000000001</c:v>
                </c:pt>
                <c:pt idx="7117">
                  <c:v>131.82726</c:v>
                </c:pt>
                <c:pt idx="7118">
                  <c:v>131.84198000000001</c:v>
                </c:pt>
                <c:pt idx="7119">
                  <c:v>131.85793000000001</c:v>
                </c:pt>
                <c:pt idx="7120">
                  <c:v>131.87388000000001</c:v>
                </c:pt>
                <c:pt idx="7121">
                  <c:v>131.89106000000001</c:v>
                </c:pt>
                <c:pt idx="7122">
                  <c:v>131.90701000000001</c:v>
                </c:pt>
                <c:pt idx="7123">
                  <c:v>131.92174</c:v>
                </c:pt>
                <c:pt idx="7124">
                  <c:v>131.93646000000001</c:v>
                </c:pt>
                <c:pt idx="7125">
                  <c:v>131.94996</c:v>
                </c:pt>
                <c:pt idx="7126">
                  <c:v>131.96223000000001</c:v>
                </c:pt>
                <c:pt idx="7127">
                  <c:v>131.97449</c:v>
                </c:pt>
                <c:pt idx="7128">
                  <c:v>131.98799</c:v>
                </c:pt>
                <c:pt idx="7129">
                  <c:v>132.00148999999999</c:v>
                </c:pt>
                <c:pt idx="7130">
                  <c:v>132.01621</c:v>
                </c:pt>
                <c:pt idx="7131">
                  <c:v>132.03216</c:v>
                </c:pt>
                <c:pt idx="7132">
                  <c:v>132.04811000000001</c:v>
                </c:pt>
                <c:pt idx="7133">
                  <c:v>132.06161</c:v>
                </c:pt>
                <c:pt idx="7134">
                  <c:v>132.07511</c:v>
                </c:pt>
                <c:pt idx="7135">
                  <c:v>132.08615</c:v>
                </c:pt>
                <c:pt idx="7136">
                  <c:v>132.09963999999999</c:v>
                </c:pt>
                <c:pt idx="7137">
                  <c:v>132.11190999999999</c:v>
                </c:pt>
                <c:pt idx="7138">
                  <c:v>132.12664000000001</c:v>
                </c:pt>
                <c:pt idx="7139">
                  <c:v>132.14135999999999</c:v>
                </c:pt>
                <c:pt idx="7140">
                  <c:v>132.15731</c:v>
                </c:pt>
                <c:pt idx="7141">
                  <c:v>132.17448999999999</c:v>
                </c:pt>
                <c:pt idx="7142">
                  <c:v>132.19166999999999</c:v>
                </c:pt>
                <c:pt idx="7143">
                  <c:v>132.20761999999999</c:v>
                </c:pt>
                <c:pt idx="7144">
                  <c:v>132.22234</c:v>
                </c:pt>
                <c:pt idx="7145">
                  <c:v>132.23584</c:v>
                </c:pt>
                <c:pt idx="7146">
                  <c:v>132.25056000000001</c:v>
                </c:pt>
                <c:pt idx="7147">
                  <c:v>132.26651000000001</c:v>
                </c:pt>
                <c:pt idx="7148">
                  <c:v>132.28369000000001</c:v>
                </c:pt>
                <c:pt idx="7149">
                  <c:v>132.30208999999999</c:v>
                </c:pt>
                <c:pt idx="7150">
                  <c:v>132.31926999999999</c:v>
                </c:pt>
                <c:pt idx="7151">
                  <c:v>132.33768000000001</c:v>
                </c:pt>
                <c:pt idx="7152">
                  <c:v>132.35607999999999</c:v>
                </c:pt>
                <c:pt idx="7153">
                  <c:v>132.37325999999999</c:v>
                </c:pt>
                <c:pt idx="7154">
                  <c:v>132.39043000000001</c:v>
                </c:pt>
                <c:pt idx="7155">
                  <c:v>132.40638999999999</c:v>
                </c:pt>
                <c:pt idx="7156">
                  <c:v>132.42356000000001</c:v>
                </c:pt>
                <c:pt idx="7157">
                  <c:v>132.44074000000001</c:v>
                </c:pt>
                <c:pt idx="7158">
                  <c:v>132.45913999999999</c:v>
                </c:pt>
                <c:pt idx="7159">
                  <c:v>132.47631999999999</c:v>
                </c:pt>
                <c:pt idx="7160">
                  <c:v>132.49350000000001</c:v>
                </c:pt>
                <c:pt idx="7161">
                  <c:v>132.51068000000001</c:v>
                </c:pt>
                <c:pt idx="7162">
                  <c:v>132.52785</c:v>
                </c:pt>
                <c:pt idx="7163">
                  <c:v>132.54381000000001</c:v>
                </c:pt>
                <c:pt idx="7164">
                  <c:v>132.55852999999999</c:v>
                </c:pt>
                <c:pt idx="7165">
                  <c:v>132.56957</c:v>
                </c:pt>
                <c:pt idx="7166">
                  <c:v>132.58061000000001</c:v>
                </c:pt>
                <c:pt idx="7167">
                  <c:v>132.59288000000001</c:v>
                </c:pt>
                <c:pt idx="7168">
                  <c:v>132.60638</c:v>
                </c:pt>
                <c:pt idx="7169">
                  <c:v>132.62233000000001</c:v>
                </c:pt>
                <c:pt idx="7170">
                  <c:v>132.63951</c:v>
                </c:pt>
                <c:pt idx="7171">
                  <c:v>132.65546000000001</c:v>
                </c:pt>
                <c:pt idx="7172">
                  <c:v>132.67017999999999</c:v>
                </c:pt>
                <c:pt idx="7173">
                  <c:v>132.68368000000001</c:v>
                </c:pt>
                <c:pt idx="7174">
                  <c:v>132.69595000000001</c:v>
                </c:pt>
                <c:pt idx="7175">
                  <c:v>132.70944</c:v>
                </c:pt>
                <c:pt idx="7176">
                  <c:v>132.72293999999999</c:v>
                </c:pt>
                <c:pt idx="7177">
                  <c:v>132.73643999999999</c:v>
                </c:pt>
                <c:pt idx="7178">
                  <c:v>132.75116</c:v>
                </c:pt>
                <c:pt idx="7179">
                  <c:v>132.76589000000001</c:v>
                </c:pt>
                <c:pt idx="7180">
                  <c:v>132.78061</c:v>
                </c:pt>
                <c:pt idx="7181">
                  <c:v>132.79533000000001</c:v>
                </c:pt>
                <c:pt idx="7182">
                  <c:v>132.80883</c:v>
                </c:pt>
                <c:pt idx="7183">
                  <c:v>132.82232999999999</c:v>
                </c:pt>
                <c:pt idx="7184">
                  <c:v>132.83582000000001</c:v>
                </c:pt>
                <c:pt idx="7185">
                  <c:v>132.85055</c:v>
                </c:pt>
                <c:pt idx="7186">
                  <c:v>132.86771999999999</c:v>
                </c:pt>
                <c:pt idx="7187">
                  <c:v>132.88367</c:v>
                </c:pt>
                <c:pt idx="7188">
                  <c:v>132.89962</c:v>
                </c:pt>
                <c:pt idx="7189">
                  <c:v>132.91557</c:v>
                </c:pt>
                <c:pt idx="7190">
                  <c:v>132.93153000000001</c:v>
                </c:pt>
                <c:pt idx="7191">
                  <c:v>132.94624999999999</c:v>
                </c:pt>
                <c:pt idx="7192">
                  <c:v>132.95851999999999</c:v>
                </c:pt>
                <c:pt idx="7193">
                  <c:v>132.97078999999999</c:v>
                </c:pt>
                <c:pt idx="7194">
                  <c:v>132.98305999999999</c:v>
                </c:pt>
                <c:pt idx="7195">
                  <c:v>132.99901</c:v>
                </c:pt>
                <c:pt idx="7196">
                  <c:v>133.01741000000001</c:v>
                </c:pt>
                <c:pt idx="7197">
                  <c:v>133.03582</c:v>
                </c:pt>
                <c:pt idx="7198">
                  <c:v>133.05545000000001</c:v>
                </c:pt>
                <c:pt idx="7199">
                  <c:v>133.07384999999999</c:v>
                </c:pt>
                <c:pt idx="7200">
                  <c:v>133.0898</c:v>
                </c:pt>
                <c:pt idx="7201">
                  <c:v>133.10575</c:v>
                </c:pt>
                <c:pt idx="7202">
                  <c:v>133.12047999999999</c:v>
                </c:pt>
                <c:pt idx="7203">
                  <c:v>133.1352</c:v>
                </c:pt>
                <c:pt idx="7204">
                  <c:v>133.15115</c:v>
                </c:pt>
                <c:pt idx="7205">
                  <c:v>133.16833</c:v>
                </c:pt>
                <c:pt idx="7206">
                  <c:v>133.18550999999999</c:v>
                </c:pt>
                <c:pt idx="7207">
                  <c:v>133.20391000000001</c:v>
                </c:pt>
                <c:pt idx="7208">
                  <c:v>133.22109</c:v>
                </c:pt>
                <c:pt idx="7209">
                  <c:v>133.23827</c:v>
                </c:pt>
                <c:pt idx="7210">
                  <c:v>133.25422</c:v>
                </c:pt>
                <c:pt idx="7211">
                  <c:v>133.26893999999999</c:v>
                </c:pt>
                <c:pt idx="7212">
                  <c:v>133.28244000000001</c:v>
                </c:pt>
                <c:pt idx="7213">
                  <c:v>133.29593</c:v>
                </c:pt>
                <c:pt idx="7214">
                  <c:v>133.3082</c:v>
                </c:pt>
                <c:pt idx="7215">
                  <c:v>133.32293000000001</c:v>
                </c:pt>
                <c:pt idx="7216">
                  <c:v>133.34010000000001</c:v>
                </c:pt>
                <c:pt idx="7217">
                  <c:v>133.35973000000001</c:v>
                </c:pt>
                <c:pt idx="7218">
                  <c:v>133.37814</c:v>
                </c:pt>
                <c:pt idx="7219">
                  <c:v>133.39409000000001</c:v>
                </c:pt>
                <c:pt idx="7220">
                  <c:v>133.40880999999999</c:v>
                </c:pt>
                <c:pt idx="7221">
                  <c:v>133.42231000000001</c:v>
                </c:pt>
                <c:pt idx="7222">
                  <c:v>133.43581</c:v>
                </c:pt>
                <c:pt idx="7223">
                  <c:v>133.45052999999999</c:v>
                </c:pt>
                <c:pt idx="7224">
                  <c:v>133.46525</c:v>
                </c:pt>
                <c:pt idx="7225">
                  <c:v>133.47874999999999</c:v>
                </c:pt>
                <c:pt idx="7226">
                  <c:v>133.49225000000001</c:v>
                </c:pt>
                <c:pt idx="7227">
                  <c:v>133.50574</c:v>
                </c:pt>
                <c:pt idx="7228">
                  <c:v>133.52046999999999</c:v>
                </c:pt>
                <c:pt idx="7229">
                  <c:v>133.52046999999999</c:v>
                </c:pt>
                <c:pt idx="7230">
                  <c:v>133.82106999999999</c:v>
                </c:pt>
                <c:pt idx="7231">
                  <c:v>133.99406999999999</c:v>
                </c:pt>
                <c:pt idx="7232">
                  <c:v>134.14008000000001</c:v>
                </c:pt>
                <c:pt idx="7233">
                  <c:v>134.26768999999999</c:v>
                </c:pt>
                <c:pt idx="7234">
                  <c:v>134.41370000000001</c:v>
                </c:pt>
                <c:pt idx="7235">
                  <c:v>134.58179000000001</c:v>
                </c:pt>
                <c:pt idx="7236">
                  <c:v>134.74619999999999</c:v>
                </c:pt>
                <c:pt idx="7237">
                  <c:v>134.88853</c:v>
                </c:pt>
                <c:pt idx="7238">
                  <c:v>135.02594999999999</c:v>
                </c:pt>
                <c:pt idx="7239">
                  <c:v>135.17072999999999</c:v>
                </c:pt>
                <c:pt idx="7240">
                  <c:v>135.34741</c:v>
                </c:pt>
                <c:pt idx="7241">
                  <c:v>135.51304999999999</c:v>
                </c:pt>
                <c:pt idx="7242">
                  <c:v>135.64924999999999</c:v>
                </c:pt>
                <c:pt idx="7243">
                  <c:v>135.77930000000001</c:v>
                </c:pt>
                <c:pt idx="7244">
                  <c:v>135.92531</c:v>
                </c:pt>
                <c:pt idx="7245">
                  <c:v>136.08850000000001</c:v>
                </c:pt>
                <c:pt idx="7246">
                  <c:v>136.24431999999999</c:v>
                </c:pt>
                <c:pt idx="7247">
                  <c:v>136.40751</c:v>
                </c:pt>
                <c:pt idx="7248">
                  <c:v>136.54738</c:v>
                </c:pt>
                <c:pt idx="7249">
                  <c:v>136.69094000000001</c:v>
                </c:pt>
                <c:pt idx="7250">
                  <c:v>136.85411999999999</c:v>
                </c:pt>
                <c:pt idx="7251">
                  <c:v>137.01485</c:v>
                </c:pt>
                <c:pt idx="7252">
                  <c:v>137.16086000000001</c:v>
                </c:pt>
                <c:pt idx="7253">
                  <c:v>137.30319</c:v>
                </c:pt>
                <c:pt idx="7254">
                  <c:v>137.45165</c:v>
                </c:pt>
                <c:pt idx="7255">
                  <c:v>137.60748000000001</c:v>
                </c:pt>
                <c:pt idx="7256">
                  <c:v>137.75717</c:v>
                </c:pt>
                <c:pt idx="7257">
                  <c:v>137.90195</c:v>
                </c:pt>
                <c:pt idx="7258">
                  <c:v>138.04182</c:v>
                </c:pt>
                <c:pt idx="7259">
                  <c:v>138.19765000000001</c:v>
                </c:pt>
                <c:pt idx="7260">
                  <c:v>138.36329000000001</c:v>
                </c:pt>
                <c:pt idx="7261">
                  <c:v>138.49948000000001</c:v>
                </c:pt>
                <c:pt idx="7262">
                  <c:v>138.63935000000001</c:v>
                </c:pt>
                <c:pt idx="7263">
                  <c:v>138.79272</c:v>
                </c:pt>
                <c:pt idx="7264">
                  <c:v>138.94731999999999</c:v>
                </c:pt>
                <c:pt idx="7265">
                  <c:v>139.09824</c:v>
                </c:pt>
                <c:pt idx="7266">
                  <c:v>139.24055999999999</c:v>
                </c:pt>
                <c:pt idx="7267">
                  <c:v>139.38534999999999</c:v>
                </c:pt>
                <c:pt idx="7268">
                  <c:v>139.53013000000001</c:v>
                </c:pt>
                <c:pt idx="7269">
                  <c:v>139.70067</c:v>
                </c:pt>
                <c:pt idx="7270">
                  <c:v>139.85035999999999</c:v>
                </c:pt>
                <c:pt idx="7271">
                  <c:v>139.99515</c:v>
                </c:pt>
                <c:pt idx="7272">
                  <c:v>140.13992999999999</c:v>
                </c:pt>
                <c:pt idx="7273">
                  <c:v>140.30679000000001</c:v>
                </c:pt>
                <c:pt idx="7274">
                  <c:v>140.45526000000001</c:v>
                </c:pt>
                <c:pt idx="7275">
                  <c:v>140.60616999999999</c:v>
                </c:pt>
                <c:pt idx="7276">
                  <c:v>140.73867999999999</c:v>
                </c:pt>
                <c:pt idx="7277">
                  <c:v>140.87855999999999</c:v>
                </c:pt>
                <c:pt idx="7278">
                  <c:v>141.02089000000001</c:v>
                </c:pt>
                <c:pt idx="7279">
                  <c:v>141.19021000000001</c:v>
                </c:pt>
                <c:pt idx="7280">
                  <c:v>141.34235000000001</c:v>
                </c:pt>
                <c:pt idx="7281">
                  <c:v>141.48222000000001</c:v>
                </c:pt>
                <c:pt idx="7282">
                  <c:v>141.63559000000001</c:v>
                </c:pt>
                <c:pt idx="7283">
                  <c:v>141.79755</c:v>
                </c:pt>
                <c:pt idx="7284">
                  <c:v>141.93620000000001</c:v>
                </c:pt>
                <c:pt idx="7285">
                  <c:v>142.08833999999999</c:v>
                </c:pt>
                <c:pt idx="7286">
                  <c:v>142.22699</c:v>
                </c:pt>
                <c:pt idx="7287">
                  <c:v>142.36564000000001</c:v>
                </c:pt>
                <c:pt idx="7288">
                  <c:v>142.51410000000001</c:v>
                </c:pt>
                <c:pt idx="7289">
                  <c:v>142.68586999999999</c:v>
                </c:pt>
                <c:pt idx="7290">
                  <c:v>142.82943</c:v>
                </c:pt>
                <c:pt idx="7291">
                  <c:v>142.94967</c:v>
                </c:pt>
                <c:pt idx="7292">
                  <c:v>143.10059000000001</c:v>
                </c:pt>
                <c:pt idx="7293">
                  <c:v>143.26008999999999</c:v>
                </c:pt>
                <c:pt idx="7294">
                  <c:v>143.42572999999999</c:v>
                </c:pt>
                <c:pt idx="7295">
                  <c:v>143.57910000000001</c:v>
                </c:pt>
                <c:pt idx="7296">
                  <c:v>143.70793</c:v>
                </c:pt>
                <c:pt idx="7297">
                  <c:v>143.84657999999999</c:v>
                </c:pt>
                <c:pt idx="7298">
                  <c:v>144.00977</c:v>
                </c:pt>
                <c:pt idx="7299">
                  <c:v>144.17909</c:v>
                </c:pt>
                <c:pt idx="7300">
                  <c:v>144.31773000000001</c:v>
                </c:pt>
                <c:pt idx="7301">
                  <c:v>144.44779</c:v>
                </c:pt>
                <c:pt idx="7302">
                  <c:v>144.5754</c:v>
                </c:pt>
                <c:pt idx="7303">
                  <c:v>144.73490000000001</c:v>
                </c:pt>
                <c:pt idx="7304">
                  <c:v>144.89195000000001</c:v>
                </c:pt>
                <c:pt idx="7305">
                  <c:v>145.05023</c:v>
                </c:pt>
                <c:pt idx="7306">
                  <c:v>145.17293000000001</c:v>
                </c:pt>
                <c:pt idx="7307">
                  <c:v>145.32139000000001</c:v>
                </c:pt>
                <c:pt idx="7308">
                  <c:v>145.48824999999999</c:v>
                </c:pt>
                <c:pt idx="7309">
                  <c:v>145.64653000000001</c:v>
                </c:pt>
                <c:pt idx="7310">
                  <c:v>145.78886</c:v>
                </c:pt>
                <c:pt idx="7311">
                  <c:v>145.93242000000001</c:v>
                </c:pt>
                <c:pt idx="7312">
                  <c:v>146.0772</c:v>
                </c:pt>
                <c:pt idx="7313">
                  <c:v>146.24161000000001</c:v>
                </c:pt>
                <c:pt idx="7314">
                  <c:v>146.39498</c:v>
                </c:pt>
                <c:pt idx="7315">
                  <c:v>146.52995000000001</c:v>
                </c:pt>
                <c:pt idx="7316">
                  <c:v>146.66122999999999</c:v>
                </c:pt>
                <c:pt idx="7317">
                  <c:v>146.80724000000001</c:v>
                </c:pt>
                <c:pt idx="7318">
                  <c:v>146.95570000000001</c:v>
                </c:pt>
                <c:pt idx="7319">
                  <c:v>147.10661999999999</c:v>
                </c:pt>
                <c:pt idx="7320">
                  <c:v>147.23912999999999</c:v>
                </c:pt>
                <c:pt idx="7321">
                  <c:v>147.38390999999999</c:v>
                </c:pt>
                <c:pt idx="7322">
                  <c:v>147.52624</c:v>
                </c:pt>
                <c:pt idx="7323">
                  <c:v>147.68451999999999</c:v>
                </c:pt>
                <c:pt idx="7324">
                  <c:v>147.85383999999999</c:v>
                </c:pt>
                <c:pt idx="7325">
                  <c:v>147.97653</c:v>
                </c:pt>
                <c:pt idx="7326">
                  <c:v>148.12377000000001</c:v>
                </c:pt>
                <c:pt idx="7327">
                  <c:v>148.29064</c:v>
                </c:pt>
                <c:pt idx="7328">
                  <c:v>148.4391</c:v>
                </c:pt>
                <c:pt idx="7329">
                  <c:v>148.59246999999999</c:v>
                </c:pt>
                <c:pt idx="7330">
                  <c:v>148.72006999999999</c:v>
                </c:pt>
                <c:pt idx="7331">
                  <c:v>148.87222</c:v>
                </c:pt>
                <c:pt idx="7332">
                  <c:v>149.02927</c:v>
                </c:pt>
                <c:pt idx="7333">
                  <c:v>149.18877000000001</c:v>
                </c:pt>
                <c:pt idx="7334">
                  <c:v>149.33477999999999</c:v>
                </c:pt>
                <c:pt idx="7335">
                  <c:v>149.46484000000001</c:v>
                </c:pt>
                <c:pt idx="7336">
                  <c:v>149.61206999999999</c:v>
                </c:pt>
                <c:pt idx="7337">
                  <c:v>149.77035000000001</c:v>
                </c:pt>
                <c:pt idx="7338">
                  <c:v>149.92495</c:v>
                </c:pt>
                <c:pt idx="7339">
                  <c:v>150.04765</c:v>
                </c:pt>
                <c:pt idx="7340">
                  <c:v>150.18752000000001</c:v>
                </c:pt>
                <c:pt idx="7341">
                  <c:v>150.33475999999999</c:v>
                </c:pt>
                <c:pt idx="7342">
                  <c:v>150.48567</c:v>
                </c:pt>
                <c:pt idx="7343">
                  <c:v>150.65621999999999</c:v>
                </c:pt>
                <c:pt idx="7344">
                  <c:v>150.78381999999999</c:v>
                </c:pt>
                <c:pt idx="7345">
                  <c:v>150.92124000000001</c:v>
                </c:pt>
                <c:pt idx="7346">
                  <c:v>151.08320000000001</c:v>
                </c:pt>
                <c:pt idx="7347">
                  <c:v>151.25006999999999</c:v>
                </c:pt>
                <c:pt idx="7348">
                  <c:v>151.39608000000001</c:v>
                </c:pt>
                <c:pt idx="7349">
                  <c:v>151.51632000000001</c:v>
                </c:pt>
                <c:pt idx="7350">
                  <c:v>151.6611</c:v>
                </c:pt>
                <c:pt idx="7351">
                  <c:v>151.81815</c:v>
                </c:pt>
                <c:pt idx="7352">
                  <c:v>151.96661</c:v>
                </c:pt>
                <c:pt idx="7353">
                  <c:v>152.11508000000001</c:v>
                </c:pt>
                <c:pt idx="7354">
                  <c:v>152.25495000000001</c:v>
                </c:pt>
                <c:pt idx="7355">
                  <c:v>152.3801</c:v>
                </c:pt>
                <c:pt idx="7356">
                  <c:v>152.53961000000001</c:v>
                </c:pt>
                <c:pt idx="7357">
                  <c:v>152.70278999999999</c:v>
                </c:pt>
                <c:pt idx="7358">
                  <c:v>152.84756999999999</c:v>
                </c:pt>
                <c:pt idx="7359">
                  <c:v>152.96659</c:v>
                </c:pt>
                <c:pt idx="7360">
                  <c:v>153.10278</c:v>
                </c:pt>
                <c:pt idx="7361">
                  <c:v>153.27088000000001</c:v>
                </c:pt>
                <c:pt idx="7362">
                  <c:v>153.42178999999999</c:v>
                </c:pt>
                <c:pt idx="7363">
                  <c:v>153.57024999999999</c:v>
                </c:pt>
                <c:pt idx="7364">
                  <c:v>153.69663</c:v>
                </c:pt>
                <c:pt idx="7365">
                  <c:v>153.84141</c:v>
                </c:pt>
                <c:pt idx="7366">
                  <c:v>154.00951000000001</c:v>
                </c:pt>
                <c:pt idx="7367">
                  <c:v>154.15552</c:v>
                </c:pt>
                <c:pt idx="7368">
                  <c:v>154.30029999999999</c:v>
                </c:pt>
                <c:pt idx="7369">
                  <c:v>154.42912999999999</c:v>
                </c:pt>
                <c:pt idx="7370">
                  <c:v>154.58618000000001</c:v>
                </c:pt>
                <c:pt idx="7371">
                  <c:v>154.73831999999999</c:v>
                </c:pt>
                <c:pt idx="7372">
                  <c:v>154.88065</c:v>
                </c:pt>
                <c:pt idx="7373">
                  <c:v>155.00948</c:v>
                </c:pt>
                <c:pt idx="7374">
                  <c:v>155.14077</c:v>
                </c:pt>
                <c:pt idx="7375">
                  <c:v>155.27573000000001</c:v>
                </c:pt>
                <c:pt idx="7376">
                  <c:v>155.44505000000001</c:v>
                </c:pt>
                <c:pt idx="7377">
                  <c:v>155.59842</c:v>
                </c:pt>
                <c:pt idx="7378">
                  <c:v>155.71988999999999</c:v>
                </c:pt>
                <c:pt idx="7379">
                  <c:v>155.86098999999999</c:v>
                </c:pt>
                <c:pt idx="7380">
                  <c:v>156.00086999999999</c:v>
                </c:pt>
                <c:pt idx="7381">
                  <c:v>156.16037</c:v>
                </c:pt>
                <c:pt idx="7382">
                  <c:v>156.32969</c:v>
                </c:pt>
                <c:pt idx="7383">
                  <c:v>156.4573</c:v>
                </c:pt>
                <c:pt idx="7384">
                  <c:v>156.58367000000001</c:v>
                </c:pt>
                <c:pt idx="7385">
                  <c:v>156.73213999999999</c:v>
                </c:pt>
                <c:pt idx="7386">
                  <c:v>156.90268</c:v>
                </c:pt>
                <c:pt idx="7387">
                  <c:v>157.0352</c:v>
                </c:pt>
                <c:pt idx="7388">
                  <c:v>157.16524999999999</c:v>
                </c:pt>
                <c:pt idx="7389">
                  <c:v>157.30758</c:v>
                </c:pt>
                <c:pt idx="7390">
                  <c:v>157.45849999999999</c:v>
                </c:pt>
                <c:pt idx="7391">
                  <c:v>157.60204999999999</c:v>
                </c:pt>
                <c:pt idx="7392">
                  <c:v>157.74315000000001</c:v>
                </c:pt>
                <c:pt idx="7393">
                  <c:v>157.87321</c:v>
                </c:pt>
                <c:pt idx="7394">
                  <c:v>157.99959000000001</c:v>
                </c:pt>
                <c:pt idx="7395">
                  <c:v>158.16155000000001</c:v>
                </c:pt>
                <c:pt idx="7396">
                  <c:v>158.32596000000001</c:v>
                </c:pt>
                <c:pt idx="7397">
                  <c:v>158.48056</c:v>
                </c:pt>
                <c:pt idx="7398">
                  <c:v>158.60448</c:v>
                </c:pt>
                <c:pt idx="7399">
                  <c:v>158.74313000000001</c:v>
                </c:pt>
                <c:pt idx="7400">
                  <c:v>158.89403999999999</c:v>
                </c:pt>
                <c:pt idx="7401">
                  <c:v>159.05232000000001</c:v>
                </c:pt>
                <c:pt idx="7402">
                  <c:v>159.19342</c:v>
                </c:pt>
                <c:pt idx="7403">
                  <c:v>159.31366</c:v>
                </c:pt>
                <c:pt idx="7404">
                  <c:v>159.45354</c:v>
                </c:pt>
                <c:pt idx="7405">
                  <c:v>159.6155</c:v>
                </c:pt>
                <c:pt idx="7406">
                  <c:v>159.76396</c:v>
                </c:pt>
                <c:pt idx="7407">
                  <c:v>159.89156</c:v>
                </c:pt>
                <c:pt idx="7408">
                  <c:v>160.02285000000001</c:v>
                </c:pt>
                <c:pt idx="7409">
                  <c:v>160.16640000000001</c:v>
                </c:pt>
                <c:pt idx="7410">
                  <c:v>160.31241</c:v>
                </c:pt>
                <c:pt idx="7411">
                  <c:v>160.47068999999999</c:v>
                </c:pt>
                <c:pt idx="7412">
                  <c:v>160.60075000000001</c:v>
                </c:pt>
                <c:pt idx="7413">
                  <c:v>160.72099</c:v>
                </c:pt>
                <c:pt idx="7414">
                  <c:v>160.87313</c:v>
                </c:pt>
                <c:pt idx="7415">
                  <c:v>161.02772999999999</c:v>
                </c:pt>
                <c:pt idx="7416">
                  <c:v>161.17250999999999</c:v>
                </c:pt>
                <c:pt idx="7417">
                  <c:v>161.30502000000001</c:v>
                </c:pt>
                <c:pt idx="7418">
                  <c:v>161.44857999999999</c:v>
                </c:pt>
                <c:pt idx="7419">
                  <c:v>161.59827000000001</c:v>
                </c:pt>
                <c:pt idx="7420">
                  <c:v>161.74796000000001</c:v>
                </c:pt>
                <c:pt idx="7421">
                  <c:v>161.90622999999999</c:v>
                </c:pt>
                <c:pt idx="7422">
                  <c:v>162.02279999999999</c:v>
                </c:pt>
                <c:pt idx="7423">
                  <c:v>162.14917</c:v>
                </c:pt>
                <c:pt idx="7424">
                  <c:v>162.29764</c:v>
                </c:pt>
                <c:pt idx="7425">
                  <c:v>162.45469</c:v>
                </c:pt>
                <c:pt idx="7426">
                  <c:v>162.59210999999999</c:v>
                </c:pt>
                <c:pt idx="7427">
                  <c:v>162.7148</c:v>
                </c:pt>
                <c:pt idx="7428">
                  <c:v>162.84854000000001</c:v>
                </c:pt>
                <c:pt idx="7429">
                  <c:v>162.99087</c:v>
                </c:pt>
                <c:pt idx="7430">
                  <c:v>163.15651</c:v>
                </c:pt>
                <c:pt idx="7431">
                  <c:v>163.30374</c:v>
                </c:pt>
                <c:pt idx="7432">
                  <c:v>163.43135000000001</c:v>
                </c:pt>
                <c:pt idx="7433">
                  <c:v>163.55772999999999</c:v>
                </c:pt>
                <c:pt idx="7434">
                  <c:v>163.72091</c:v>
                </c:pt>
                <c:pt idx="7435">
                  <c:v>163.86447000000001</c:v>
                </c:pt>
                <c:pt idx="7436">
                  <c:v>164.00310999999999</c:v>
                </c:pt>
                <c:pt idx="7437">
                  <c:v>164.14420999999999</c:v>
                </c:pt>
                <c:pt idx="7438">
                  <c:v>164.28408999999999</c:v>
                </c:pt>
                <c:pt idx="7439">
                  <c:v>164.42886999999999</c:v>
                </c:pt>
                <c:pt idx="7440">
                  <c:v>164.57241999999999</c:v>
                </c:pt>
                <c:pt idx="7441">
                  <c:v>164.70862</c:v>
                </c:pt>
                <c:pt idx="7442">
                  <c:v>164.83499</c:v>
                </c:pt>
                <c:pt idx="7443">
                  <c:v>164.98714000000001</c:v>
                </c:pt>
                <c:pt idx="7444">
                  <c:v>165.14173</c:v>
                </c:pt>
                <c:pt idx="7445">
                  <c:v>165.28774000000001</c:v>
                </c:pt>
                <c:pt idx="7446">
                  <c:v>165.41657000000001</c:v>
                </c:pt>
                <c:pt idx="7447">
                  <c:v>165.54785999999999</c:v>
                </c:pt>
                <c:pt idx="7448">
                  <c:v>165.69264000000001</c:v>
                </c:pt>
                <c:pt idx="7449">
                  <c:v>165.83251000000001</c:v>
                </c:pt>
                <c:pt idx="7450">
                  <c:v>165.97975</c:v>
                </c:pt>
                <c:pt idx="7451">
                  <c:v>166.10489999999999</c:v>
                </c:pt>
                <c:pt idx="7452">
                  <c:v>166.22758999999999</c:v>
                </c:pt>
                <c:pt idx="7453">
                  <c:v>166.39691999999999</c:v>
                </c:pt>
                <c:pt idx="7454">
                  <c:v>166.54292000000001</c:v>
                </c:pt>
                <c:pt idx="7455">
                  <c:v>166.67420999999999</c:v>
                </c:pt>
                <c:pt idx="7456">
                  <c:v>166.79445000000001</c:v>
                </c:pt>
                <c:pt idx="7457">
                  <c:v>166.95150000000001</c:v>
                </c:pt>
                <c:pt idx="7458">
                  <c:v>167.10364999999999</c:v>
                </c:pt>
                <c:pt idx="7459">
                  <c:v>167.25578999999999</c:v>
                </c:pt>
                <c:pt idx="7460">
                  <c:v>167.39565999999999</c:v>
                </c:pt>
                <c:pt idx="7461">
                  <c:v>167.51713000000001</c:v>
                </c:pt>
                <c:pt idx="7462">
                  <c:v>167.65332000000001</c:v>
                </c:pt>
                <c:pt idx="7463">
                  <c:v>167.81038000000001</c:v>
                </c:pt>
                <c:pt idx="7464">
                  <c:v>167.96375</c:v>
                </c:pt>
                <c:pt idx="7465">
                  <c:v>168.08644000000001</c:v>
                </c:pt>
                <c:pt idx="7466">
                  <c:v>168.20791</c:v>
                </c:pt>
                <c:pt idx="7467">
                  <c:v>168.35759999999999</c:v>
                </c:pt>
                <c:pt idx="7468">
                  <c:v>168.50484</c:v>
                </c:pt>
                <c:pt idx="7469">
                  <c:v>168.65452999999999</c:v>
                </c:pt>
                <c:pt idx="7470">
                  <c:v>168.79071999999999</c:v>
                </c:pt>
                <c:pt idx="7471">
                  <c:v>168.91219000000001</c:v>
                </c:pt>
                <c:pt idx="7472">
                  <c:v>169.05697000000001</c:v>
                </c:pt>
                <c:pt idx="7473">
                  <c:v>169.20911000000001</c:v>
                </c:pt>
                <c:pt idx="7474">
                  <c:v>169.34407999999999</c:v>
                </c:pt>
                <c:pt idx="7475">
                  <c:v>169.47414000000001</c:v>
                </c:pt>
                <c:pt idx="7476">
                  <c:v>169.61277999999999</c:v>
                </c:pt>
                <c:pt idx="7477">
                  <c:v>169.76002</c:v>
                </c:pt>
                <c:pt idx="7478">
                  <c:v>169.90479999999999</c:v>
                </c:pt>
                <c:pt idx="7479">
                  <c:v>170.06308000000001</c:v>
                </c:pt>
                <c:pt idx="7480">
                  <c:v>170.18455</c:v>
                </c:pt>
                <c:pt idx="7481">
                  <c:v>170.31828999999999</c:v>
                </c:pt>
                <c:pt idx="7482">
                  <c:v>170.47288</c:v>
                </c:pt>
                <c:pt idx="7483">
                  <c:v>170.62747999999999</c:v>
                </c:pt>
                <c:pt idx="7484">
                  <c:v>170.75877</c:v>
                </c:pt>
                <c:pt idx="7485">
                  <c:v>170.88391999999999</c:v>
                </c:pt>
                <c:pt idx="7486">
                  <c:v>171.02378999999999</c:v>
                </c:pt>
                <c:pt idx="7487">
                  <c:v>171.16489000000001</c:v>
                </c:pt>
                <c:pt idx="7488">
                  <c:v>171.31335000000001</c:v>
                </c:pt>
                <c:pt idx="7489">
                  <c:v>171.45568</c:v>
                </c:pt>
                <c:pt idx="7490">
                  <c:v>171.57346999999999</c:v>
                </c:pt>
                <c:pt idx="7491">
                  <c:v>171.69739000000001</c:v>
                </c:pt>
                <c:pt idx="7492">
                  <c:v>171.86917</c:v>
                </c:pt>
                <c:pt idx="7493">
                  <c:v>172.01272</c:v>
                </c:pt>
                <c:pt idx="7494">
                  <c:v>172.13786999999999</c:v>
                </c:pt>
                <c:pt idx="7495">
                  <c:v>172.28879000000001</c:v>
                </c:pt>
                <c:pt idx="7496">
                  <c:v>172.4213</c:v>
                </c:pt>
                <c:pt idx="7497">
                  <c:v>172.56730999999999</c:v>
                </c:pt>
                <c:pt idx="7498">
                  <c:v>172.70840999999999</c:v>
                </c:pt>
                <c:pt idx="7499">
                  <c:v>172.85442</c:v>
                </c:pt>
                <c:pt idx="7500">
                  <c:v>172.97834</c:v>
                </c:pt>
                <c:pt idx="7501">
                  <c:v>173.11821</c:v>
                </c:pt>
                <c:pt idx="7502">
                  <c:v>173.27649</c:v>
                </c:pt>
                <c:pt idx="7503">
                  <c:v>173.41267999999999</c:v>
                </c:pt>
                <c:pt idx="7504">
                  <c:v>173.53047000000001</c:v>
                </c:pt>
                <c:pt idx="7505">
                  <c:v>173.66911999999999</c:v>
                </c:pt>
                <c:pt idx="7506">
                  <c:v>173.81267</c:v>
                </c:pt>
                <c:pt idx="7507">
                  <c:v>173.94519</c:v>
                </c:pt>
                <c:pt idx="7508">
                  <c:v>174.07893000000001</c:v>
                </c:pt>
                <c:pt idx="7509">
                  <c:v>174.20529999999999</c:v>
                </c:pt>
                <c:pt idx="7510">
                  <c:v>174.33168000000001</c:v>
                </c:pt>
                <c:pt idx="7511">
                  <c:v>174.49609000000001</c:v>
                </c:pt>
                <c:pt idx="7512">
                  <c:v>174.63842</c:v>
                </c:pt>
                <c:pt idx="7513">
                  <c:v>174.77092999999999</c:v>
                </c:pt>
                <c:pt idx="7514">
                  <c:v>174.89116999999999</c:v>
                </c:pt>
                <c:pt idx="7515">
                  <c:v>175.04577</c:v>
                </c:pt>
                <c:pt idx="7516">
                  <c:v>175.19914</c:v>
                </c:pt>
                <c:pt idx="7517">
                  <c:v>175.34514999999999</c:v>
                </c:pt>
                <c:pt idx="7518">
                  <c:v>175.48869999999999</c:v>
                </c:pt>
                <c:pt idx="7519">
                  <c:v>175.60894999999999</c:v>
                </c:pt>
                <c:pt idx="7520">
                  <c:v>175.73410000000001</c:v>
                </c:pt>
                <c:pt idx="7521">
                  <c:v>175.89115000000001</c:v>
                </c:pt>
                <c:pt idx="7522">
                  <c:v>176.03469999999999</c:v>
                </c:pt>
                <c:pt idx="7523">
                  <c:v>176.15495000000001</c:v>
                </c:pt>
                <c:pt idx="7524">
                  <c:v>176.28131999999999</c:v>
                </c:pt>
                <c:pt idx="7525">
                  <c:v>176.41014999999999</c:v>
                </c:pt>
                <c:pt idx="7526">
                  <c:v>176.56720000000001</c:v>
                </c:pt>
                <c:pt idx="7527">
                  <c:v>176.71934999999999</c:v>
                </c:pt>
                <c:pt idx="7528">
                  <c:v>176.84082000000001</c:v>
                </c:pt>
                <c:pt idx="7529">
                  <c:v>176.95860999999999</c:v>
                </c:pt>
                <c:pt idx="7530">
                  <c:v>177.10093000000001</c:v>
                </c:pt>
                <c:pt idx="7531">
                  <c:v>177.27025</c:v>
                </c:pt>
                <c:pt idx="7532">
                  <c:v>177.41381000000001</c:v>
                </c:pt>
                <c:pt idx="7533">
                  <c:v>177.5316</c:v>
                </c:pt>
                <c:pt idx="7534">
                  <c:v>177.67637999999999</c:v>
                </c:pt>
                <c:pt idx="7535">
                  <c:v>177.78190000000001</c:v>
                </c:pt>
                <c:pt idx="7536">
                  <c:v>177.59416999999999</c:v>
                </c:pt>
                <c:pt idx="7537">
                  <c:v>178.22851</c:v>
                </c:pt>
                <c:pt idx="7538">
                  <c:v>178.40642</c:v>
                </c:pt>
                <c:pt idx="7539">
                  <c:v>178.53034</c:v>
                </c:pt>
                <c:pt idx="7540">
                  <c:v>178.66775999999999</c:v>
                </c:pt>
                <c:pt idx="7541">
                  <c:v>178.82849999999999</c:v>
                </c:pt>
                <c:pt idx="7542">
                  <c:v>178.96468999999999</c:v>
                </c:pt>
                <c:pt idx="7543">
                  <c:v>179.08248</c:v>
                </c:pt>
                <c:pt idx="7544">
                  <c:v>179.20394999999999</c:v>
                </c:pt>
                <c:pt idx="7545">
                  <c:v>179.35118</c:v>
                </c:pt>
                <c:pt idx="7546">
                  <c:v>179.51313999999999</c:v>
                </c:pt>
                <c:pt idx="7547">
                  <c:v>179.65547000000001</c:v>
                </c:pt>
                <c:pt idx="7548">
                  <c:v>179.76835</c:v>
                </c:pt>
                <c:pt idx="7549">
                  <c:v>179.89104</c:v>
                </c:pt>
                <c:pt idx="7550">
                  <c:v>180.04073</c:v>
                </c:pt>
                <c:pt idx="7551">
                  <c:v>180.19656000000001</c:v>
                </c:pt>
                <c:pt idx="7552">
                  <c:v>180.31925000000001</c:v>
                </c:pt>
                <c:pt idx="7553">
                  <c:v>180.44809000000001</c:v>
                </c:pt>
                <c:pt idx="7554">
                  <c:v>180.57692</c:v>
                </c:pt>
                <c:pt idx="7555">
                  <c:v>180.71924000000001</c:v>
                </c:pt>
                <c:pt idx="7556">
                  <c:v>180.87506999999999</c:v>
                </c:pt>
                <c:pt idx="7557">
                  <c:v>181.00881000000001</c:v>
                </c:pt>
                <c:pt idx="7558">
                  <c:v>181.13028</c:v>
                </c:pt>
                <c:pt idx="7559">
                  <c:v>181.27383</c:v>
                </c:pt>
                <c:pt idx="7560">
                  <c:v>181.43701999999999</c:v>
                </c:pt>
                <c:pt idx="7561">
                  <c:v>181.57198</c:v>
                </c:pt>
                <c:pt idx="7562">
                  <c:v>181.69221999999999</c:v>
                </c:pt>
                <c:pt idx="7563">
                  <c:v>181.80756</c:v>
                </c:pt>
                <c:pt idx="7564">
                  <c:v>181.95848000000001</c:v>
                </c:pt>
                <c:pt idx="7565">
                  <c:v>182.08608000000001</c:v>
                </c:pt>
                <c:pt idx="7566">
                  <c:v>182.22841</c:v>
                </c:pt>
                <c:pt idx="7567">
                  <c:v>182.35601</c:v>
                </c:pt>
                <c:pt idx="7568">
                  <c:v>182.45908</c:v>
                </c:pt>
                <c:pt idx="7569">
                  <c:v>182.62594000000001</c:v>
                </c:pt>
                <c:pt idx="7570">
                  <c:v>182.76704000000001</c:v>
                </c:pt>
                <c:pt idx="7571">
                  <c:v>182.89097000000001</c:v>
                </c:pt>
                <c:pt idx="7572">
                  <c:v>183.02225000000001</c:v>
                </c:pt>
                <c:pt idx="7573">
                  <c:v>183.16580999999999</c:v>
                </c:pt>
                <c:pt idx="7574">
                  <c:v>183.30690999999999</c:v>
                </c:pt>
                <c:pt idx="7575">
                  <c:v>183.45414</c:v>
                </c:pt>
                <c:pt idx="7576">
                  <c:v>183.60015000000001</c:v>
                </c:pt>
                <c:pt idx="7577">
                  <c:v>183.70321999999999</c:v>
                </c:pt>
                <c:pt idx="7578">
                  <c:v>183.83449999999999</c:v>
                </c:pt>
                <c:pt idx="7579">
                  <c:v>183.98542</c:v>
                </c:pt>
                <c:pt idx="7580">
                  <c:v>184.14124000000001</c:v>
                </c:pt>
                <c:pt idx="7581">
                  <c:v>184.26025999999999</c:v>
                </c:pt>
                <c:pt idx="7582">
                  <c:v>184.38417999999999</c:v>
                </c:pt>
                <c:pt idx="7583">
                  <c:v>184.50197</c:v>
                </c:pt>
                <c:pt idx="7584">
                  <c:v>184.64306999999999</c:v>
                </c:pt>
                <c:pt idx="7585">
                  <c:v>184.78540000000001</c:v>
                </c:pt>
                <c:pt idx="7586">
                  <c:v>184.92771999999999</c:v>
                </c:pt>
                <c:pt idx="7587">
                  <c:v>185.03937999999999</c:v>
                </c:pt>
                <c:pt idx="7588">
                  <c:v>185.16575</c:v>
                </c:pt>
                <c:pt idx="7589">
                  <c:v>185.34366</c:v>
                </c:pt>
                <c:pt idx="7590">
                  <c:v>185.47863000000001</c:v>
                </c:pt>
                <c:pt idx="7591">
                  <c:v>185.59396000000001</c:v>
                </c:pt>
                <c:pt idx="7592">
                  <c:v>185.72157000000001</c:v>
                </c:pt>
                <c:pt idx="7593">
                  <c:v>185.85652999999999</c:v>
                </c:pt>
                <c:pt idx="7594">
                  <c:v>186.01604</c:v>
                </c:pt>
                <c:pt idx="7595">
                  <c:v>186.1645</c:v>
                </c:pt>
                <c:pt idx="7596">
                  <c:v>186.28842</c:v>
                </c:pt>
                <c:pt idx="7597">
                  <c:v>186.38290000000001</c:v>
                </c:pt>
                <c:pt idx="7598">
                  <c:v>186.53504000000001</c:v>
                </c:pt>
                <c:pt idx="7599">
                  <c:v>186.67737</c:v>
                </c:pt>
                <c:pt idx="7600">
                  <c:v>186.81846999999999</c:v>
                </c:pt>
                <c:pt idx="7601">
                  <c:v>186.93012999999999</c:v>
                </c:pt>
                <c:pt idx="7602">
                  <c:v>187.06018</c:v>
                </c:pt>
                <c:pt idx="7603">
                  <c:v>187.19759999999999</c:v>
                </c:pt>
                <c:pt idx="7604">
                  <c:v>187.34728999999999</c:v>
                </c:pt>
                <c:pt idx="7605">
                  <c:v>187.49575999999999</c:v>
                </c:pt>
                <c:pt idx="7606">
                  <c:v>187.59759</c:v>
                </c:pt>
                <c:pt idx="7607">
                  <c:v>187.72273999999999</c:v>
                </c:pt>
                <c:pt idx="7608">
                  <c:v>187.87366</c:v>
                </c:pt>
                <c:pt idx="7609">
                  <c:v>188.04298</c:v>
                </c:pt>
                <c:pt idx="7610">
                  <c:v>188.17058</c:v>
                </c:pt>
                <c:pt idx="7611">
                  <c:v>188.28101000000001</c:v>
                </c:pt>
                <c:pt idx="7612">
                  <c:v>188.39757</c:v>
                </c:pt>
                <c:pt idx="7613">
                  <c:v>188.55216999999999</c:v>
                </c:pt>
                <c:pt idx="7614">
                  <c:v>188.68959000000001</c:v>
                </c:pt>
                <c:pt idx="7615">
                  <c:v>188.82578000000001</c:v>
                </c:pt>
                <c:pt idx="7616">
                  <c:v>188.95093</c:v>
                </c:pt>
                <c:pt idx="7617">
                  <c:v>189.06380999999999</c:v>
                </c:pt>
                <c:pt idx="7618">
                  <c:v>189.22577000000001</c:v>
                </c:pt>
                <c:pt idx="7619">
                  <c:v>189.36564999999999</c:v>
                </c:pt>
                <c:pt idx="7620">
                  <c:v>189.48221000000001</c:v>
                </c:pt>
                <c:pt idx="7621">
                  <c:v>189.60368</c:v>
                </c:pt>
                <c:pt idx="7622">
                  <c:v>189.74845999999999</c:v>
                </c:pt>
                <c:pt idx="7623">
                  <c:v>189.90182999999999</c:v>
                </c:pt>
                <c:pt idx="7624">
                  <c:v>190.04293000000001</c:v>
                </c:pt>
                <c:pt idx="7625">
                  <c:v>190.15090000000001</c:v>
                </c:pt>
                <c:pt idx="7626">
                  <c:v>190.26746</c:v>
                </c:pt>
                <c:pt idx="7627">
                  <c:v>190.39384000000001</c:v>
                </c:pt>
                <c:pt idx="7628">
                  <c:v>190.5558</c:v>
                </c:pt>
                <c:pt idx="7629">
                  <c:v>190.70058</c:v>
                </c:pt>
                <c:pt idx="7630">
                  <c:v>190.81713999999999</c:v>
                </c:pt>
                <c:pt idx="7631">
                  <c:v>190.95579000000001</c:v>
                </c:pt>
                <c:pt idx="7632">
                  <c:v>191.09321</c:v>
                </c:pt>
                <c:pt idx="7633">
                  <c:v>191.24903</c:v>
                </c:pt>
                <c:pt idx="7634">
                  <c:v>191.39994999999999</c:v>
                </c:pt>
                <c:pt idx="7635">
                  <c:v>191.50668999999999</c:v>
                </c:pt>
                <c:pt idx="7636">
                  <c:v>191.61958000000001</c:v>
                </c:pt>
                <c:pt idx="7637">
                  <c:v>191.74226999999999</c:v>
                </c:pt>
                <c:pt idx="7638">
                  <c:v>191.92263</c:v>
                </c:pt>
                <c:pt idx="7639">
                  <c:v>192.03183000000001</c:v>
                </c:pt>
                <c:pt idx="7640">
                  <c:v>192.15084999999999</c:v>
                </c:pt>
                <c:pt idx="7641">
                  <c:v>192.26864</c:v>
                </c:pt>
                <c:pt idx="7642">
                  <c:v>192.41587000000001</c:v>
                </c:pt>
                <c:pt idx="7643">
                  <c:v>192.56924000000001</c:v>
                </c:pt>
                <c:pt idx="7644">
                  <c:v>192.70420999999999</c:v>
                </c:pt>
                <c:pt idx="7645">
                  <c:v>192.80973</c:v>
                </c:pt>
                <c:pt idx="7646">
                  <c:v>192.92138</c:v>
                </c:pt>
                <c:pt idx="7647">
                  <c:v>193.08579</c:v>
                </c:pt>
                <c:pt idx="7648">
                  <c:v>193.23426000000001</c:v>
                </c:pt>
                <c:pt idx="7649">
                  <c:v>193.36309</c:v>
                </c:pt>
                <c:pt idx="7650">
                  <c:v>193.47842</c:v>
                </c:pt>
                <c:pt idx="7651">
                  <c:v>193.61707000000001</c:v>
                </c:pt>
                <c:pt idx="7652">
                  <c:v>193.75449</c:v>
                </c:pt>
                <c:pt idx="7653">
                  <c:v>193.89068</c:v>
                </c:pt>
                <c:pt idx="7654">
                  <c:v>194.02319</c:v>
                </c:pt>
                <c:pt idx="7655">
                  <c:v>194.12748999999999</c:v>
                </c:pt>
                <c:pt idx="7656">
                  <c:v>194.26</c:v>
                </c:pt>
                <c:pt idx="7657">
                  <c:v>194.39864</c:v>
                </c:pt>
                <c:pt idx="7658">
                  <c:v>194.54956000000001</c:v>
                </c:pt>
                <c:pt idx="7659">
                  <c:v>194.65385000000001</c:v>
                </c:pt>
                <c:pt idx="7660">
                  <c:v>194.78636</c:v>
                </c:pt>
                <c:pt idx="7661">
                  <c:v>194.91274000000001</c:v>
                </c:pt>
                <c:pt idx="7662">
                  <c:v>195.06366</c:v>
                </c:pt>
                <c:pt idx="7663">
                  <c:v>195.19372000000001</c:v>
                </c:pt>
                <c:pt idx="7664">
                  <c:v>195.32499999999999</c:v>
                </c:pt>
                <c:pt idx="7665">
                  <c:v>195.43543</c:v>
                </c:pt>
                <c:pt idx="7666">
                  <c:v>195.58266</c:v>
                </c:pt>
                <c:pt idx="7667">
                  <c:v>195.75566000000001</c:v>
                </c:pt>
                <c:pt idx="7668">
                  <c:v>195.87100000000001</c:v>
                </c:pt>
                <c:pt idx="7669">
                  <c:v>195.97651999999999</c:v>
                </c:pt>
                <c:pt idx="7670">
                  <c:v>196.10534999999999</c:v>
                </c:pt>
                <c:pt idx="7671">
                  <c:v>196.25257999999999</c:v>
                </c:pt>
                <c:pt idx="7672">
                  <c:v>196.39614</c:v>
                </c:pt>
                <c:pt idx="7673">
                  <c:v>196.52987999999999</c:v>
                </c:pt>
                <c:pt idx="7674">
                  <c:v>196.65379999999999</c:v>
                </c:pt>
                <c:pt idx="7675">
                  <c:v>196.78754000000001</c:v>
                </c:pt>
                <c:pt idx="7676">
                  <c:v>196.9495</c:v>
                </c:pt>
                <c:pt idx="7677">
                  <c:v>197.07219000000001</c:v>
                </c:pt>
                <c:pt idx="7678">
                  <c:v>197.17402999999999</c:v>
                </c:pt>
                <c:pt idx="7679">
                  <c:v>197.29427000000001</c:v>
                </c:pt>
                <c:pt idx="7680">
                  <c:v>197.44273999999999</c:v>
                </c:pt>
                <c:pt idx="7681">
                  <c:v>197.56542999999999</c:v>
                </c:pt>
                <c:pt idx="7682">
                  <c:v>197.70531</c:v>
                </c:pt>
                <c:pt idx="7683">
                  <c:v>197.828</c:v>
                </c:pt>
                <c:pt idx="7684">
                  <c:v>197.92616000000001</c:v>
                </c:pt>
                <c:pt idx="7685">
                  <c:v>198.0599</c:v>
                </c:pt>
                <c:pt idx="7686">
                  <c:v>198.22431</c:v>
                </c:pt>
                <c:pt idx="7687">
                  <c:v>198.36172999999999</c:v>
                </c:pt>
                <c:pt idx="7688">
                  <c:v>198.48196999999999</c:v>
                </c:pt>
                <c:pt idx="7689">
                  <c:v>198.60099</c:v>
                </c:pt>
                <c:pt idx="7690">
                  <c:v>198.72737000000001</c:v>
                </c:pt>
                <c:pt idx="7691">
                  <c:v>198.89054999999999</c:v>
                </c:pt>
                <c:pt idx="7692">
                  <c:v>199.03779</c:v>
                </c:pt>
                <c:pt idx="7693">
                  <c:v>199.15434999999999</c:v>
                </c:pt>
                <c:pt idx="7694">
                  <c:v>199.27826999999999</c:v>
                </c:pt>
                <c:pt idx="7695">
                  <c:v>199.42304999999999</c:v>
                </c:pt>
                <c:pt idx="7696">
                  <c:v>199.56292999999999</c:v>
                </c:pt>
                <c:pt idx="7697">
                  <c:v>199.67581000000001</c:v>
                </c:pt>
                <c:pt idx="7698">
                  <c:v>199.78254999999999</c:v>
                </c:pt>
                <c:pt idx="7699">
                  <c:v>199.90402</c:v>
                </c:pt>
                <c:pt idx="7700">
                  <c:v>200.03163000000001</c:v>
                </c:pt>
                <c:pt idx="7701">
                  <c:v>200.18132</c:v>
                </c:pt>
                <c:pt idx="7702">
                  <c:v>200.31505999999999</c:v>
                </c:pt>
                <c:pt idx="7703">
                  <c:v>200.42425</c:v>
                </c:pt>
                <c:pt idx="7704">
                  <c:v>200.55554000000001</c:v>
                </c:pt>
                <c:pt idx="7705">
                  <c:v>200.71382</c:v>
                </c:pt>
                <c:pt idx="7706">
                  <c:v>200.85001</c:v>
                </c:pt>
                <c:pt idx="7707">
                  <c:v>200.97639000000001</c:v>
                </c:pt>
                <c:pt idx="7708">
                  <c:v>201.08927</c:v>
                </c:pt>
                <c:pt idx="7709">
                  <c:v>201.22792000000001</c:v>
                </c:pt>
                <c:pt idx="7710">
                  <c:v>201.36779000000001</c:v>
                </c:pt>
                <c:pt idx="7711">
                  <c:v>201.49538999999999</c:v>
                </c:pt>
                <c:pt idx="7712">
                  <c:v>201.62299999999999</c:v>
                </c:pt>
                <c:pt idx="7713">
                  <c:v>201.72973999999999</c:v>
                </c:pt>
                <c:pt idx="7714">
                  <c:v>201.86593999999999</c:v>
                </c:pt>
                <c:pt idx="7715">
                  <c:v>202.00703999999999</c:v>
                </c:pt>
                <c:pt idx="7716">
                  <c:v>202.15304</c:v>
                </c:pt>
                <c:pt idx="7717">
                  <c:v>202.26223999999999</c:v>
                </c:pt>
                <c:pt idx="7718">
                  <c:v>202.37880999999999</c:v>
                </c:pt>
                <c:pt idx="7719">
                  <c:v>202.49905000000001</c:v>
                </c:pt>
                <c:pt idx="7720">
                  <c:v>202.62665000000001</c:v>
                </c:pt>
                <c:pt idx="7721">
                  <c:v>202.77879999999999</c:v>
                </c:pt>
                <c:pt idx="7722">
                  <c:v>202.89044999999999</c:v>
                </c:pt>
                <c:pt idx="7723">
                  <c:v>203.00577999999999</c:v>
                </c:pt>
                <c:pt idx="7724">
                  <c:v>203.14565999999999</c:v>
                </c:pt>
                <c:pt idx="7725">
                  <c:v>203.28308000000001</c:v>
                </c:pt>
                <c:pt idx="7726">
                  <c:v>203.41927000000001</c:v>
                </c:pt>
                <c:pt idx="7727">
                  <c:v>203.53951000000001</c:v>
                </c:pt>
                <c:pt idx="7728">
                  <c:v>203.66956999999999</c:v>
                </c:pt>
                <c:pt idx="7729">
                  <c:v>203.80822000000001</c:v>
                </c:pt>
                <c:pt idx="7730">
                  <c:v>203.94318000000001</c:v>
                </c:pt>
                <c:pt idx="7731">
                  <c:v>204.06587999999999</c:v>
                </c:pt>
                <c:pt idx="7732">
                  <c:v>204.19594000000001</c:v>
                </c:pt>
                <c:pt idx="7733">
                  <c:v>204.30882</c:v>
                </c:pt>
                <c:pt idx="7734">
                  <c:v>204.45482999999999</c:v>
                </c:pt>
                <c:pt idx="7735">
                  <c:v>204.59593000000001</c:v>
                </c:pt>
                <c:pt idx="7736">
                  <c:v>204.7039</c:v>
                </c:pt>
                <c:pt idx="7737">
                  <c:v>204.80573999999999</c:v>
                </c:pt>
                <c:pt idx="7738">
                  <c:v>204.94806</c:v>
                </c:pt>
                <c:pt idx="7739">
                  <c:v>205.09530000000001</c:v>
                </c:pt>
                <c:pt idx="7740">
                  <c:v>205.21799999999999</c:v>
                </c:pt>
                <c:pt idx="7741">
                  <c:v>205.34069</c:v>
                </c:pt>
                <c:pt idx="7742">
                  <c:v>205.46707000000001</c:v>
                </c:pt>
                <c:pt idx="7743">
                  <c:v>205.58117999999999</c:v>
                </c:pt>
                <c:pt idx="7744">
                  <c:v>205.75663</c:v>
                </c:pt>
                <c:pt idx="7745">
                  <c:v>205.88545999999999</c:v>
                </c:pt>
                <c:pt idx="7746">
                  <c:v>205.99343999999999</c:v>
                </c:pt>
                <c:pt idx="7747">
                  <c:v>206.12594999999999</c:v>
                </c:pt>
                <c:pt idx="7748">
                  <c:v>206.26705000000001</c:v>
                </c:pt>
                <c:pt idx="7749">
                  <c:v>206.40938</c:v>
                </c:pt>
                <c:pt idx="7750">
                  <c:v>206.54802000000001</c:v>
                </c:pt>
                <c:pt idx="7751">
                  <c:v>206.6609</c:v>
                </c:pt>
                <c:pt idx="7752">
                  <c:v>206.78115</c:v>
                </c:pt>
                <c:pt idx="7753">
                  <c:v>206.89648</c:v>
                </c:pt>
                <c:pt idx="7754">
                  <c:v>207.04003</c:v>
                </c:pt>
                <c:pt idx="7755">
                  <c:v>207.16887</c:v>
                </c:pt>
                <c:pt idx="7756">
                  <c:v>207.27561</c:v>
                </c:pt>
                <c:pt idx="7757">
                  <c:v>207.41548</c:v>
                </c:pt>
                <c:pt idx="7758">
                  <c:v>207.55659</c:v>
                </c:pt>
                <c:pt idx="7759">
                  <c:v>207.6891</c:v>
                </c:pt>
                <c:pt idx="7760">
                  <c:v>207.82529</c:v>
                </c:pt>
                <c:pt idx="7761">
                  <c:v>207.93325999999999</c:v>
                </c:pt>
                <c:pt idx="7762">
                  <c:v>208.05228</c:v>
                </c:pt>
                <c:pt idx="7763">
                  <c:v>208.18234000000001</c:v>
                </c:pt>
                <c:pt idx="7764">
                  <c:v>208.34551999999999</c:v>
                </c:pt>
                <c:pt idx="7765">
                  <c:v>208.46699000000001</c:v>
                </c:pt>
                <c:pt idx="7766">
                  <c:v>208.5676</c:v>
                </c:pt>
                <c:pt idx="7767">
                  <c:v>208.70379</c:v>
                </c:pt>
                <c:pt idx="7768">
                  <c:v>208.84858</c:v>
                </c:pt>
                <c:pt idx="7769">
                  <c:v>208.97495000000001</c:v>
                </c:pt>
                <c:pt idx="7770">
                  <c:v>209.09764999999999</c:v>
                </c:pt>
                <c:pt idx="7771">
                  <c:v>209.20808</c:v>
                </c:pt>
                <c:pt idx="7772">
                  <c:v>209.31482</c:v>
                </c:pt>
                <c:pt idx="7773">
                  <c:v>209.47555</c:v>
                </c:pt>
                <c:pt idx="7774">
                  <c:v>209.61296999999999</c:v>
                </c:pt>
                <c:pt idx="7775">
                  <c:v>209.73567</c:v>
                </c:pt>
                <c:pt idx="7776">
                  <c:v>209.84242</c:v>
                </c:pt>
                <c:pt idx="7777">
                  <c:v>209.95529999999999</c:v>
                </c:pt>
                <c:pt idx="7778">
                  <c:v>210.11725999999999</c:v>
                </c:pt>
                <c:pt idx="7779">
                  <c:v>210.25958</c:v>
                </c:pt>
                <c:pt idx="7780">
                  <c:v>210.37369000000001</c:v>
                </c:pt>
                <c:pt idx="7781">
                  <c:v>210.48289</c:v>
                </c:pt>
                <c:pt idx="7782">
                  <c:v>210.61417</c:v>
                </c:pt>
                <c:pt idx="7783">
                  <c:v>210.75896</c:v>
                </c:pt>
                <c:pt idx="7784">
                  <c:v>210.88165000000001</c:v>
                </c:pt>
                <c:pt idx="7785">
                  <c:v>211.00067000000001</c:v>
                </c:pt>
                <c:pt idx="7786">
                  <c:v>211.13562999999999</c:v>
                </c:pt>
                <c:pt idx="7787">
                  <c:v>211.26201</c:v>
                </c:pt>
                <c:pt idx="7788">
                  <c:v>211.41784000000001</c:v>
                </c:pt>
                <c:pt idx="7789">
                  <c:v>211.55403000000001</c:v>
                </c:pt>
                <c:pt idx="7790">
                  <c:v>211.67059</c:v>
                </c:pt>
                <c:pt idx="7791">
                  <c:v>211.76875000000001</c:v>
                </c:pt>
                <c:pt idx="7792">
                  <c:v>211.91965999999999</c:v>
                </c:pt>
                <c:pt idx="7793">
                  <c:v>212.06075999999999</c:v>
                </c:pt>
                <c:pt idx="7794">
                  <c:v>212.17977999999999</c:v>
                </c:pt>
                <c:pt idx="7795">
                  <c:v>212.29510999999999</c:v>
                </c:pt>
                <c:pt idx="7796">
                  <c:v>212.40431000000001</c:v>
                </c:pt>
                <c:pt idx="7797">
                  <c:v>212.53805</c:v>
                </c:pt>
                <c:pt idx="7798">
                  <c:v>212.67302000000001</c:v>
                </c:pt>
                <c:pt idx="7799">
                  <c:v>212.80062000000001</c:v>
                </c:pt>
                <c:pt idx="7800">
                  <c:v>212.91227000000001</c:v>
                </c:pt>
                <c:pt idx="7801">
                  <c:v>213.03129000000001</c:v>
                </c:pt>
                <c:pt idx="7802">
                  <c:v>213.17975000000001</c:v>
                </c:pt>
                <c:pt idx="7803">
                  <c:v>213.32821999999999</c:v>
                </c:pt>
                <c:pt idx="7804">
                  <c:v>213.42883</c:v>
                </c:pt>
                <c:pt idx="7805">
                  <c:v>213.52943999999999</c:v>
                </c:pt>
                <c:pt idx="7806">
                  <c:v>213.67912999999999</c:v>
                </c:pt>
                <c:pt idx="7807">
                  <c:v>213.82145</c:v>
                </c:pt>
                <c:pt idx="7808">
                  <c:v>213.95027999999999</c:v>
                </c:pt>
                <c:pt idx="7809">
                  <c:v>214.05457999999999</c:v>
                </c:pt>
                <c:pt idx="7810">
                  <c:v>214.16378</c:v>
                </c:pt>
                <c:pt idx="7811">
                  <c:v>214.29997</c:v>
                </c:pt>
                <c:pt idx="7812">
                  <c:v>214.44597999999999</c:v>
                </c:pt>
                <c:pt idx="7813">
                  <c:v>214.57848999999999</c:v>
                </c:pt>
                <c:pt idx="7814">
                  <c:v>214.66927999999999</c:v>
                </c:pt>
                <c:pt idx="7815">
                  <c:v>214.79443000000001</c:v>
                </c:pt>
                <c:pt idx="7816">
                  <c:v>214.92572000000001</c:v>
                </c:pt>
                <c:pt idx="7817">
                  <c:v>215.08645000000001</c:v>
                </c:pt>
                <c:pt idx="7818">
                  <c:v>215.23246</c:v>
                </c:pt>
                <c:pt idx="7819">
                  <c:v>215.32694000000001</c:v>
                </c:pt>
                <c:pt idx="7820">
                  <c:v>215.44841</c:v>
                </c:pt>
                <c:pt idx="7821">
                  <c:v>215.59809000000001</c:v>
                </c:pt>
                <c:pt idx="7822">
                  <c:v>215.73551</c:v>
                </c:pt>
                <c:pt idx="7823">
                  <c:v>215.85821000000001</c:v>
                </c:pt>
                <c:pt idx="7824">
                  <c:v>215.96127999999999</c:v>
                </c:pt>
                <c:pt idx="7825">
                  <c:v>216.08274</c:v>
                </c:pt>
                <c:pt idx="7826">
                  <c:v>216.21035000000001</c:v>
                </c:pt>
                <c:pt idx="7827">
                  <c:v>216.35267999999999</c:v>
                </c:pt>
                <c:pt idx="7828">
                  <c:v>216.48150999999999</c:v>
                </c:pt>
                <c:pt idx="7829">
                  <c:v>216.58457000000001</c:v>
                </c:pt>
                <c:pt idx="7830">
                  <c:v>216.68641</c:v>
                </c:pt>
                <c:pt idx="7831">
                  <c:v>216.84223</c:v>
                </c:pt>
                <c:pt idx="7832">
                  <c:v>216.98088000000001</c:v>
                </c:pt>
                <c:pt idx="7833">
                  <c:v>217.11339000000001</c:v>
                </c:pt>
                <c:pt idx="7834">
                  <c:v>217.23608999999999</c:v>
                </c:pt>
                <c:pt idx="7835">
                  <c:v>217.34773999999999</c:v>
                </c:pt>
                <c:pt idx="7836">
                  <c:v>217.48761999999999</c:v>
                </c:pt>
                <c:pt idx="7837">
                  <c:v>217.61399</c:v>
                </c:pt>
                <c:pt idx="7838">
                  <c:v>217.73177999999999</c:v>
                </c:pt>
                <c:pt idx="7839">
                  <c:v>217.84957</c:v>
                </c:pt>
                <c:pt idx="7840">
                  <c:v>217.96122</c:v>
                </c:pt>
                <c:pt idx="7841">
                  <c:v>218.11214000000001</c:v>
                </c:pt>
                <c:pt idx="7842">
                  <c:v>218.25692000000001</c:v>
                </c:pt>
                <c:pt idx="7843">
                  <c:v>218.37470999999999</c:v>
                </c:pt>
                <c:pt idx="7844">
                  <c:v>218.48267999999999</c:v>
                </c:pt>
                <c:pt idx="7845">
                  <c:v>218.59433999999999</c:v>
                </c:pt>
                <c:pt idx="7846">
                  <c:v>218.73544000000001</c:v>
                </c:pt>
                <c:pt idx="7847">
                  <c:v>218.87407999999999</c:v>
                </c:pt>
                <c:pt idx="7848">
                  <c:v>218.98328000000001</c:v>
                </c:pt>
                <c:pt idx="7849">
                  <c:v>219.08267000000001</c:v>
                </c:pt>
                <c:pt idx="7850">
                  <c:v>219.24463</c:v>
                </c:pt>
                <c:pt idx="7851">
                  <c:v>219.37591</c:v>
                </c:pt>
                <c:pt idx="7852">
                  <c:v>219.49737999999999</c:v>
                </c:pt>
                <c:pt idx="7853">
                  <c:v>219.60290000000001</c:v>
                </c:pt>
                <c:pt idx="7854">
                  <c:v>219.71700999999999</c:v>
                </c:pt>
                <c:pt idx="7855">
                  <c:v>219.85933</c:v>
                </c:pt>
                <c:pt idx="7856">
                  <c:v>220.01884000000001</c:v>
                </c:pt>
                <c:pt idx="7857">
                  <c:v>220.1489</c:v>
                </c:pt>
                <c:pt idx="7858">
                  <c:v>220.24705</c:v>
                </c:pt>
                <c:pt idx="7859">
                  <c:v>220.33785</c:v>
                </c:pt>
                <c:pt idx="7860">
                  <c:v>220.49981</c:v>
                </c:pt>
                <c:pt idx="7861">
                  <c:v>220.62741</c:v>
                </c:pt>
                <c:pt idx="7862">
                  <c:v>220.75134</c:v>
                </c:pt>
                <c:pt idx="7863">
                  <c:v>220.8544</c:v>
                </c:pt>
                <c:pt idx="7864">
                  <c:v>220.97954999999999</c:v>
                </c:pt>
                <c:pt idx="7865">
                  <c:v>221.12188</c:v>
                </c:pt>
                <c:pt idx="7866">
                  <c:v>221.27402000000001</c:v>
                </c:pt>
                <c:pt idx="7867">
                  <c:v>221.37217999999999</c:v>
                </c:pt>
                <c:pt idx="7868">
                  <c:v>221.46664999999999</c:v>
                </c:pt>
                <c:pt idx="7869">
                  <c:v>221.59180000000001</c:v>
                </c:pt>
                <c:pt idx="7870">
                  <c:v>221.74517</c:v>
                </c:pt>
                <c:pt idx="7871">
                  <c:v>221.87155000000001</c:v>
                </c:pt>
                <c:pt idx="7872">
                  <c:v>221.96602999999999</c:v>
                </c:pt>
                <c:pt idx="7873">
                  <c:v>222.07400000000001</c:v>
                </c:pt>
                <c:pt idx="7874">
                  <c:v>222.22123999999999</c:v>
                </c:pt>
                <c:pt idx="7875">
                  <c:v>222.36724000000001</c:v>
                </c:pt>
                <c:pt idx="7876">
                  <c:v>222.49239</c:v>
                </c:pt>
                <c:pt idx="7877">
                  <c:v>222.59546</c:v>
                </c:pt>
                <c:pt idx="7878">
                  <c:v>222.70957000000001</c:v>
                </c:pt>
                <c:pt idx="7879">
                  <c:v>222.83716999999999</c:v>
                </c:pt>
                <c:pt idx="7880">
                  <c:v>223.00281000000001</c:v>
                </c:pt>
                <c:pt idx="7881">
                  <c:v>223.12428</c:v>
                </c:pt>
                <c:pt idx="7882">
                  <c:v>223.22121000000001</c:v>
                </c:pt>
                <c:pt idx="7883">
                  <c:v>223.33041</c:v>
                </c:pt>
                <c:pt idx="7884">
                  <c:v>223.48255</c:v>
                </c:pt>
                <c:pt idx="7885">
                  <c:v>223.60033999999999</c:v>
                </c:pt>
                <c:pt idx="7886">
                  <c:v>223.73531</c:v>
                </c:pt>
                <c:pt idx="7887">
                  <c:v>223.84083000000001</c:v>
                </c:pt>
                <c:pt idx="7888">
                  <c:v>223.94265999999999</c:v>
                </c:pt>
                <c:pt idx="7889">
                  <c:v>224.07885999999999</c:v>
                </c:pt>
                <c:pt idx="7890">
                  <c:v>224.21872999999999</c:v>
                </c:pt>
                <c:pt idx="7891">
                  <c:v>224.33405999999999</c:v>
                </c:pt>
                <c:pt idx="7892">
                  <c:v>224.44203999999999</c:v>
                </c:pt>
                <c:pt idx="7893">
                  <c:v>224.55860000000001</c:v>
                </c:pt>
                <c:pt idx="7894">
                  <c:v>224.69970000000001</c:v>
                </c:pt>
                <c:pt idx="7895">
                  <c:v>224.86411000000001</c:v>
                </c:pt>
                <c:pt idx="7896">
                  <c:v>224.99539999999999</c:v>
                </c:pt>
                <c:pt idx="7897">
                  <c:v>225.10581999999999</c:v>
                </c:pt>
                <c:pt idx="7898">
                  <c:v>225.21993000000001</c:v>
                </c:pt>
                <c:pt idx="7899">
                  <c:v>225.36962</c:v>
                </c:pt>
                <c:pt idx="7900">
                  <c:v>225.49600000000001</c:v>
                </c:pt>
                <c:pt idx="7901">
                  <c:v>225.61133000000001</c:v>
                </c:pt>
                <c:pt idx="7902">
                  <c:v>225.72421</c:v>
                </c:pt>
                <c:pt idx="7903">
                  <c:v>225.85303999999999</c:v>
                </c:pt>
                <c:pt idx="7904">
                  <c:v>225.97451000000001</c:v>
                </c:pt>
                <c:pt idx="7905">
                  <c:v>226.10579999999999</c:v>
                </c:pt>
                <c:pt idx="7906">
                  <c:v>226.21868000000001</c:v>
                </c:pt>
                <c:pt idx="7907">
                  <c:v>226.33278999999999</c:v>
                </c:pt>
                <c:pt idx="7908">
                  <c:v>226.47633999999999</c:v>
                </c:pt>
                <c:pt idx="7909">
                  <c:v>226.60149000000001</c:v>
                </c:pt>
                <c:pt idx="7910">
                  <c:v>226.73400000000001</c:v>
                </c:pt>
                <c:pt idx="7911">
                  <c:v>226.82724999999999</c:v>
                </c:pt>
                <c:pt idx="7912">
                  <c:v>226.95731000000001</c:v>
                </c:pt>
                <c:pt idx="7913">
                  <c:v>227.07755</c:v>
                </c:pt>
                <c:pt idx="7914">
                  <c:v>227.20884000000001</c:v>
                </c:pt>
                <c:pt idx="7915">
                  <c:v>227.36221</c:v>
                </c:pt>
                <c:pt idx="7916">
                  <c:v>227.44809000000001</c:v>
                </c:pt>
                <c:pt idx="7917">
                  <c:v>227.57078999999999</c:v>
                </c:pt>
                <c:pt idx="7918">
                  <c:v>227.71189000000001</c:v>
                </c:pt>
                <c:pt idx="7919">
                  <c:v>227.85054</c:v>
                </c:pt>
                <c:pt idx="7920">
                  <c:v>227.96465000000001</c:v>
                </c:pt>
                <c:pt idx="7921">
                  <c:v>228.05053000000001</c:v>
                </c:pt>
                <c:pt idx="7922">
                  <c:v>228.18795</c:v>
                </c:pt>
                <c:pt idx="7923">
                  <c:v>228.33027999999999</c:v>
                </c:pt>
                <c:pt idx="7924">
                  <c:v>228.45666</c:v>
                </c:pt>
                <c:pt idx="7925">
                  <c:v>228.58426</c:v>
                </c:pt>
                <c:pt idx="7926">
                  <c:v>228.66156000000001</c:v>
                </c:pt>
                <c:pt idx="7927">
                  <c:v>228.77321000000001</c:v>
                </c:pt>
                <c:pt idx="7928">
                  <c:v>228.9229</c:v>
                </c:pt>
                <c:pt idx="7929">
                  <c:v>229.07137</c:v>
                </c:pt>
                <c:pt idx="7930">
                  <c:v>229.16829999999999</c:v>
                </c:pt>
                <c:pt idx="7931">
                  <c:v>229.28118000000001</c:v>
                </c:pt>
                <c:pt idx="7932">
                  <c:v>229.39895999999999</c:v>
                </c:pt>
                <c:pt idx="7933">
                  <c:v>229.5462</c:v>
                </c:pt>
                <c:pt idx="7934">
                  <c:v>229.71184</c:v>
                </c:pt>
                <c:pt idx="7935">
                  <c:v>229.82227</c:v>
                </c:pt>
                <c:pt idx="7936">
                  <c:v>229.92287999999999</c:v>
                </c:pt>
                <c:pt idx="7937">
                  <c:v>230.04803000000001</c:v>
                </c:pt>
                <c:pt idx="7938">
                  <c:v>230.21120999999999</c:v>
                </c:pt>
                <c:pt idx="7939">
                  <c:v>230.34741</c:v>
                </c:pt>
                <c:pt idx="7940">
                  <c:v>230.43207000000001</c:v>
                </c:pt>
                <c:pt idx="7941">
                  <c:v>230.53145000000001</c:v>
                </c:pt>
                <c:pt idx="7942">
                  <c:v>230.66641999999999</c:v>
                </c:pt>
                <c:pt idx="7943">
                  <c:v>230.80384000000001</c:v>
                </c:pt>
                <c:pt idx="7944">
                  <c:v>230.92531</c:v>
                </c:pt>
                <c:pt idx="7945">
                  <c:v>231.03573</c:v>
                </c:pt>
                <c:pt idx="7946">
                  <c:v>231.12898000000001</c:v>
                </c:pt>
                <c:pt idx="7947">
                  <c:v>231.27744000000001</c:v>
                </c:pt>
                <c:pt idx="7948">
                  <c:v>231.40996000000001</c:v>
                </c:pt>
                <c:pt idx="7949">
                  <c:v>231.52896999999999</c:v>
                </c:pt>
                <c:pt idx="7950">
                  <c:v>231.64921000000001</c:v>
                </c:pt>
                <c:pt idx="7951">
                  <c:v>231.767</c:v>
                </c:pt>
                <c:pt idx="7952">
                  <c:v>231.89706000000001</c:v>
                </c:pt>
                <c:pt idx="7953">
                  <c:v>232.03201999999999</c:v>
                </c:pt>
                <c:pt idx="7954">
                  <c:v>232.16944000000001</c:v>
                </c:pt>
                <c:pt idx="7955">
                  <c:v>232.25041999999999</c:v>
                </c:pt>
                <c:pt idx="7956">
                  <c:v>232.37189000000001</c:v>
                </c:pt>
                <c:pt idx="7957">
                  <c:v>232.5179</c:v>
                </c:pt>
                <c:pt idx="7958">
                  <c:v>232.64796000000001</c:v>
                </c:pt>
                <c:pt idx="7959">
                  <c:v>232.76452</c:v>
                </c:pt>
                <c:pt idx="7960">
                  <c:v>232.87249</c:v>
                </c:pt>
                <c:pt idx="7961">
                  <c:v>232.99274</c:v>
                </c:pt>
                <c:pt idx="7962">
                  <c:v>233.1277</c:v>
                </c:pt>
                <c:pt idx="7963">
                  <c:v>233.24916999999999</c:v>
                </c:pt>
                <c:pt idx="7964">
                  <c:v>233.36328</c:v>
                </c:pt>
                <c:pt idx="7965">
                  <c:v>233.45775</c:v>
                </c:pt>
                <c:pt idx="7966">
                  <c:v>233.58780999999999</c:v>
                </c:pt>
                <c:pt idx="7967">
                  <c:v>233.72523000000001</c:v>
                </c:pt>
                <c:pt idx="7968">
                  <c:v>233.85406</c:v>
                </c:pt>
                <c:pt idx="7969">
                  <c:v>233.94609</c:v>
                </c:pt>
                <c:pt idx="7970">
                  <c:v>234.0651</c:v>
                </c:pt>
                <c:pt idx="7971">
                  <c:v>234.19515999999999</c:v>
                </c:pt>
                <c:pt idx="7972">
                  <c:v>234.32154</c:v>
                </c:pt>
                <c:pt idx="7973">
                  <c:v>234.44423</c:v>
                </c:pt>
                <c:pt idx="7974">
                  <c:v>234.56569999999999</c:v>
                </c:pt>
                <c:pt idx="7975">
                  <c:v>234.67613</c:v>
                </c:pt>
                <c:pt idx="7976">
                  <c:v>234.82213999999999</c:v>
                </c:pt>
                <c:pt idx="7977">
                  <c:v>234.96691999999999</c:v>
                </c:pt>
                <c:pt idx="7978">
                  <c:v>235.07612</c:v>
                </c:pt>
                <c:pt idx="7979">
                  <c:v>235.17059</c:v>
                </c:pt>
                <c:pt idx="7980">
                  <c:v>235.29329000000001</c:v>
                </c:pt>
                <c:pt idx="7981">
                  <c:v>235.44175000000001</c:v>
                </c:pt>
                <c:pt idx="7982">
                  <c:v>235.57549</c:v>
                </c:pt>
                <c:pt idx="7983">
                  <c:v>235.69327999999999</c:v>
                </c:pt>
                <c:pt idx="7984">
                  <c:v>235.77058</c:v>
                </c:pt>
                <c:pt idx="7985">
                  <c:v>235.89572999999999</c:v>
                </c:pt>
                <c:pt idx="7986">
                  <c:v>236.02947</c:v>
                </c:pt>
                <c:pt idx="7987">
                  <c:v>236.14971</c:v>
                </c:pt>
                <c:pt idx="7988">
                  <c:v>236.25155000000001</c:v>
                </c:pt>
                <c:pt idx="7989">
                  <c:v>236.36197000000001</c:v>
                </c:pt>
                <c:pt idx="7990">
                  <c:v>236.48957999999999</c:v>
                </c:pt>
                <c:pt idx="7991">
                  <c:v>236.62944999999999</c:v>
                </c:pt>
                <c:pt idx="7992">
                  <c:v>236.78037</c:v>
                </c:pt>
                <c:pt idx="7993">
                  <c:v>236.89447999999999</c:v>
                </c:pt>
                <c:pt idx="7994">
                  <c:v>236.99630999999999</c:v>
                </c:pt>
                <c:pt idx="7995">
                  <c:v>237.11165</c:v>
                </c:pt>
                <c:pt idx="7996">
                  <c:v>237.2552</c:v>
                </c:pt>
                <c:pt idx="7997">
                  <c:v>237.37422000000001</c:v>
                </c:pt>
                <c:pt idx="7998">
                  <c:v>237.45397</c:v>
                </c:pt>
                <c:pt idx="7999">
                  <c:v>237.57543999999999</c:v>
                </c:pt>
                <c:pt idx="8000">
                  <c:v>237.70671999999999</c:v>
                </c:pt>
                <c:pt idx="8001">
                  <c:v>237.83187000000001</c:v>
                </c:pt>
                <c:pt idx="8002">
                  <c:v>237.95456999999999</c:v>
                </c:pt>
                <c:pt idx="8003">
                  <c:v>238.065</c:v>
                </c:pt>
                <c:pt idx="8004">
                  <c:v>238.17174</c:v>
                </c:pt>
                <c:pt idx="8005">
                  <c:v>238.30915999999999</c:v>
                </c:pt>
                <c:pt idx="8006">
                  <c:v>238.42940999999999</c:v>
                </c:pt>
                <c:pt idx="8007">
                  <c:v>238.55700999999999</c:v>
                </c:pt>
                <c:pt idx="8008">
                  <c:v>238.65149</c:v>
                </c:pt>
                <c:pt idx="8009">
                  <c:v>238.76191</c:v>
                </c:pt>
                <c:pt idx="8010">
                  <c:v>238.90300999999999</c:v>
                </c:pt>
                <c:pt idx="8011">
                  <c:v>239.04166000000001</c:v>
                </c:pt>
                <c:pt idx="8012">
                  <c:v>239.16681</c:v>
                </c:pt>
                <c:pt idx="8013">
                  <c:v>239.25391999999999</c:v>
                </c:pt>
                <c:pt idx="8014">
                  <c:v>239.39257000000001</c:v>
                </c:pt>
                <c:pt idx="8015">
                  <c:v>239.53121999999999</c:v>
                </c:pt>
                <c:pt idx="8016">
                  <c:v>239.66249999999999</c:v>
                </c:pt>
                <c:pt idx="8017">
                  <c:v>239.75820999999999</c:v>
                </c:pt>
                <c:pt idx="8018">
                  <c:v>239.87599</c:v>
                </c:pt>
                <c:pt idx="8019">
                  <c:v>240.00851</c:v>
                </c:pt>
                <c:pt idx="8020">
                  <c:v>240.13979</c:v>
                </c:pt>
                <c:pt idx="8021">
                  <c:v>240.26616999999999</c:v>
                </c:pt>
                <c:pt idx="8022">
                  <c:v>240.38885999999999</c:v>
                </c:pt>
                <c:pt idx="8023">
                  <c:v>240.47720000000001</c:v>
                </c:pt>
                <c:pt idx="8024">
                  <c:v>240.61094</c:v>
                </c:pt>
                <c:pt idx="8025">
                  <c:v>240.74835999999999</c:v>
                </c:pt>
                <c:pt idx="8026">
                  <c:v>240.87106</c:v>
                </c:pt>
                <c:pt idx="8027">
                  <c:v>240.95939999999999</c:v>
                </c:pt>
                <c:pt idx="8028">
                  <c:v>241.06369000000001</c:v>
                </c:pt>
                <c:pt idx="8029">
                  <c:v>241.18025</c:v>
                </c:pt>
                <c:pt idx="8030">
                  <c:v>241.32381000000001</c:v>
                </c:pt>
                <c:pt idx="8031">
                  <c:v>241.45876999999999</c:v>
                </c:pt>
                <c:pt idx="8032">
                  <c:v>241.55448000000001</c:v>
                </c:pt>
                <c:pt idx="8033">
                  <c:v>241.64895000000001</c:v>
                </c:pt>
                <c:pt idx="8034">
                  <c:v>241.78514999999999</c:v>
                </c:pt>
                <c:pt idx="8035">
                  <c:v>241.93484000000001</c:v>
                </c:pt>
                <c:pt idx="8036">
                  <c:v>242.06735</c:v>
                </c:pt>
                <c:pt idx="8037">
                  <c:v>242.16305</c:v>
                </c:pt>
                <c:pt idx="8038">
                  <c:v>242.27348000000001</c:v>
                </c:pt>
                <c:pt idx="8039">
                  <c:v>242.41211999999999</c:v>
                </c:pt>
                <c:pt idx="8040">
                  <c:v>242.54831999999999</c:v>
                </c:pt>
                <c:pt idx="8041">
                  <c:v>242.66488000000001</c:v>
                </c:pt>
                <c:pt idx="8042">
                  <c:v>242.76181</c:v>
                </c:pt>
                <c:pt idx="8043">
                  <c:v>242.85997</c:v>
                </c:pt>
                <c:pt idx="8044">
                  <c:v>243.02070000000001</c:v>
                </c:pt>
                <c:pt idx="8045">
                  <c:v>243.13726</c:v>
                </c:pt>
                <c:pt idx="8046">
                  <c:v>243.25873000000001</c:v>
                </c:pt>
                <c:pt idx="8047">
                  <c:v>243.36179000000001</c:v>
                </c:pt>
                <c:pt idx="8048">
                  <c:v>243.45750000000001</c:v>
                </c:pt>
                <c:pt idx="8049">
                  <c:v>243.59613999999999</c:v>
                </c:pt>
                <c:pt idx="8050">
                  <c:v>243.7397</c:v>
                </c:pt>
                <c:pt idx="8051">
                  <c:v>243.85625999999999</c:v>
                </c:pt>
                <c:pt idx="8052">
                  <c:v>243.9581</c:v>
                </c:pt>
                <c:pt idx="8053">
                  <c:v>244.06852000000001</c:v>
                </c:pt>
                <c:pt idx="8054">
                  <c:v>244.23416</c:v>
                </c:pt>
                <c:pt idx="8055">
                  <c:v>244.36299</c:v>
                </c:pt>
                <c:pt idx="8056">
                  <c:v>244.46851000000001</c:v>
                </c:pt>
                <c:pt idx="8057">
                  <c:v>244.56790000000001</c:v>
                </c:pt>
                <c:pt idx="8058">
                  <c:v>244.69673</c:v>
                </c:pt>
                <c:pt idx="8059">
                  <c:v>244.82801000000001</c:v>
                </c:pt>
                <c:pt idx="8060">
                  <c:v>244.94457</c:v>
                </c:pt>
                <c:pt idx="8061">
                  <c:v>245.06603999999999</c:v>
                </c:pt>
                <c:pt idx="8062">
                  <c:v>245.16051999999999</c:v>
                </c:pt>
                <c:pt idx="8063">
                  <c:v>245.29179999999999</c:v>
                </c:pt>
                <c:pt idx="8064">
                  <c:v>245.42063999999999</c:v>
                </c:pt>
                <c:pt idx="8065">
                  <c:v>245.53352000000001</c:v>
                </c:pt>
                <c:pt idx="8066">
                  <c:v>245.62675999999999</c:v>
                </c:pt>
                <c:pt idx="8067">
                  <c:v>245.75559999999999</c:v>
                </c:pt>
                <c:pt idx="8068">
                  <c:v>245.89178999999999</c:v>
                </c:pt>
                <c:pt idx="8069">
                  <c:v>246.03044</c:v>
                </c:pt>
                <c:pt idx="8070">
                  <c:v>246.15436</c:v>
                </c:pt>
                <c:pt idx="8071">
                  <c:v>246.25988000000001</c:v>
                </c:pt>
                <c:pt idx="8072">
                  <c:v>246.35926000000001</c:v>
                </c:pt>
                <c:pt idx="8073">
                  <c:v>246.50158999999999</c:v>
                </c:pt>
                <c:pt idx="8074">
                  <c:v>246.64268999999999</c:v>
                </c:pt>
                <c:pt idx="8075">
                  <c:v>246.7568</c:v>
                </c:pt>
                <c:pt idx="8076">
                  <c:v>246.84759</c:v>
                </c:pt>
                <c:pt idx="8077">
                  <c:v>246.96661</c:v>
                </c:pt>
                <c:pt idx="8078">
                  <c:v>247.11384000000001</c:v>
                </c:pt>
                <c:pt idx="8079">
                  <c:v>247.2304</c:v>
                </c:pt>
                <c:pt idx="8080">
                  <c:v>247.32732999999999</c:v>
                </c:pt>
                <c:pt idx="8081">
                  <c:v>247.43653</c:v>
                </c:pt>
                <c:pt idx="8082">
                  <c:v>247.54940999999999</c:v>
                </c:pt>
                <c:pt idx="8083">
                  <c:v>247.69542000000001</c:v>
                </c:pt>
                <c:pt idx="8084">
                  <c:v>247.82670999999999</c:v>
                </c:pt>
                <c:pt idx="8085">
                  <c:v>247.92241000000001</c:v>
                </c:pt>
                <c:pt idx="8086">
                  <c:v>248.03897000000001</c:v>
                </c:pt>
                <c:pt idx="8087">
                  <c:v>248.16658000000001</c:v>
                </c:pt>
                <c:pt idx="8088">
                  <c:v>248.30153999999999</c:v>
                </c:pt>
                <c:pt idx="8089">
                  <c:v>248.43896000000001</c:v>
                </c:pt>
                <c:pt idx="8090">
                  <c:v>248.54816</c:v>
                </c:pt>
                <c:pt idx="8091">
                  <c:v>248.62546</c:v>
                </c:pt>
                <c:pt idx="8092">
                  <c:v>248.7457</c:v>
                </c:pt>
                <c:pt idx="8093">
                  <c:v>248.88558</c:v>
                </c:pt>
                <c:pt idx="8094">
                  <c:v>249.02177</c:v>
                </c:pt>
                <c:pt idx="8095">
                  <c:v>249.12361000000001</c:v>
                </c:pt>
                <c:pt idx="8096">
                  <c:v>249.23526000000001</c:v>
                </c:pt>
                <c:pt idx="8097">
                  <c:v>249.35550000000001</c:v>
                </c:pt>
                <c:pt idx="8098">
                  <c:v>249.49905999999999</c:v>
                </c:pt>
                <c:pt idx="8099">
                  <c:v>249.6328</c:v>
                </c:pt>
                <c:pt idx="8100">
                  <c:v>249.71745999999999</c:v>
                </c:pt>
                <c:pt idx="8101">
                  <c:v>249.81071</c:v>
                </c:pt>
                <c:pt idx="8102">
                  <c:v>249.96408</c:v>
                </c:pt>
                <c:pt idx="8103">
                  <c:v>250.10640000000001</c:v>
                </c:pt>
                <c:pt idx="8104">
                  <c:v>250.21191999999999</c:v>
                </c:pt>
                <c:pt idx="8105">
                  <c:v>250.3064</c:v>
                </c:pt>
                <c:pt idx="8106">
                  <c:v>250.42663999999999</c:v>
                </c:pt>
                <c:pt idx="8107">
                  <c:v>250.55302</c:v>
                </c:pt>
                <c:pt idx="8108">
                  <c:v>250.69412</c:v>
                </c:pt>
                <c:pt idx="8109">
                  <c:v>250.82294999999999</c:v>
                </c:pt>
                <c:pt idx="8110">
                  <c:v>250.90025</c:v>
                </c:pt>
                <c:pt idx="8111">
                  <c:v>251.01067</c:v>
                </c:pt>
                <c:pt idx="8112">
                  <c:v>251.14563999999999</c:v>
                </c:pt>
                <c:pt idx="8113">
                  <c:v>251.29409999999999</c:v>
                </c:pt>
                <c:pt idx="8114">
                  <c:v>251.38981000000001</c:v>
                </c:pt>
                <c:pt idx="8115">
                  <c:v>251.47568999999999</c:v>
                </c:pt>
                <c:pt idx="8116">
                  <c:v>251.60575</c:v>
                </c:pt>
                <c:pt idx="8117">
                  <c:v>251.72354000000001</c:v>
                </c:pt>
                <c:pt idx="8118">
                  <c:v>251.86464000000001</c:v>
                </c:pt>
                <c:pt idx="8119">
                  <c:v>251.96402</c:v>
                </c:pt>
                <c:pt idx="8120">
                  <c:v>252.05973</c:v>
                </c:pt>
                <c:pt idx="8121">
                  <c:v>252.17506</c:v>
                </c:pt>
                <c:pt idx="8122">
                  <c:v>252.31247999999999</c:v>
                </c:pt>
                <c:pt idx="8123">
                  <c:v>252.44866999999999</c:v>
                </c:pt>
                <c:pt idx="8124">
                  <c:v>252.54315</c:v>
                </c:pt>
                <c:pt idx="8125">
                  <c:v>252.66462000000001</c:v>
                </c:pt>
                <c:pt idx="8126">
                  <c:v>252.78118000000001</c:v>
                </c:pt>
                <c:pt idx="8127">
                  <c:v>252.91123999999999</c:v>
                </c:pt>
                <c:pt idx="8128">
                  <c:v>253.02780000000001</c:v>
                </c:pt>
                <c:pt idx="8129">
                  <c:v>253.15786</c:v>
                </c:pt>
                <c:pt idx="8130">
                  <c:v>253.2646</c:v>
                </c:pt>
                <c:pt idx="8131">
                  <c:v>253.38853</c:v>
                </c:pt>
                <c:pt idx="8132">
                  <c:v>253.51736</c:v>
                </c:pt>
                <c:pt idx="8133">
                  <c:v>253.62778</c:v>
                </c:pt>
                <c:pt idx="8134">
                  <c:v>253.72962000000001</c:v>
                </c:pt>
                <c:pt idx="8135">
                  <c:v>253.84741</c:v>
                </c:pt>
                <c:pt idx="8136">
                  <c:v>253.96764999999999</c:v>
                </c:pt>
                <c:pt idx="8137">
                  <c:v>254.10507000000001</c:v>
                </c:pt>
                <c:pt idx="8138">
                  <c:v>254.21917999999999</c:v>
                </c:pt>
                <c:pt idx="8139">
                  <c:v>254.31734</c:v>
                </c:pt>
                <c:pt idx="8140">
                  <c:v>254.42408</c:v>
                </c:pt>
                <c:pt idx="8141">
                  <c:v>254.58235999999999</c:v>
                </c:pt>
                <c:pt idx="8142">
                  <c:v>254.72837000000001</c:v>
                </c:pt>
                <c:pt idx="8143">
                  <c:v>254.82407000000001</c:v>
                </c:pt>
                <c:pt idx="8144">
                  <c:v>254.92958999999999</c:v>
                </c:pt>
                <c:pt idx="8145">
                  <c:v>255.03020000000001</c:v>
                </c:pt>
                <c:pt idx="8146">
                  <c:v>255.16884999999999</c:v>
                </c:pt>
                <c:pt idx="8147">
                  <c:v>255.29400000000001</c:v>
                </c:pt>
                <c:pt idx="8148">
                  <c:v>255.41179</c:v>
                </c:pt>
                <c:pt idx="8149">
                  <c:v>255.51116999999999</c:v>
                </c:pt>
                <c:pt idx="8150">
                  <c:v>255.60565</c:v>
                </c:pt>
                <c:pt idx="8151">
                  <c:v>255.74674999999999</c:v>
                </c:pt>
                <c:pt idx="8152">
                  <c:v>255.88293999999999</c:v>
                </c:pt>
                <c:pt idx="8153">
                  <c:v>255.96514999999999</c:v>
                </c:pt>
                <c:pt idx="8154">
                  <c:v>256.07312000000002</c:v>
                </c:pt>
                <c:pt idx="8155">
                  <c:v>256.19459000000001</c:v>
                </c:pt>
                <c:pt idx="8156">
                  <c:v>256.32218999999998</c:v>
                </c:pt>
                <c:pt idx="8157">
                  <c:v>256.44857000000002</c:v>
                </c:pt>
                <c:pt idx="8158">
                  <c:v>256.55653999999998</c:v>
                </c:pt>
                <c:pt idx="8159">
                  <c:v>256.64120000000003</c:v>
                </c:pt>
                <c:pt idx="8160">
                  <c:v>256.78598</c:v>
                </c:pt>
                <c:pt idx="8161">
                  <c:v>256.91849999999999</c:v>
                </c:pt>
                <c:pt idx="8162">
                  <c:v>257.03383000000002</c:v>
                </c:pt>
                <c:pt idx="8163">
                  <c:v>257.13321999999999</c:v>
                </c:pt>
                <c:pt idx="8164">
                  <c:v>257.24732</c:v>
                </c:pt>
                <c:pt idx="8165">
                  <c:v>257.37124999999997</c:v>
                </c:pt>
                <c:pt idx="8166">
                  <c:v>257.49516999999997</c:v>
                </c:pt>
                <c:pt idx="8167">
                  <c:v>257.63013000000001</c:v>
                </c:pt>
                <c:pt idx="8168">
                  <c:v>257.71602000000001</c:v>
                </c:pt>
                <c:pt idx="8169">
                  <c:v>257.81786</c:v>
                </c:pt>
                <c:pt idx="8170">
                  <c:v>257.96141</c:v>
                </c:pt>
                <c:pt idx="8171">
                  <c:v>258.08656000000002</c:v>
                </c:pt>
                <c:pt idx="8172">
                  <c:v>258.20434999999998</c:v>
                </c:pt>
                <c:pt idx="8173">
                  <c:v>258.29883000000001</c:v>
                </c:pt>
                <c:pt idx="8174">
                  <c:v>258.42889000000002</c:v>
                </c:pt>
                <c:pt idx="8175">
                  <c:v>258.53194999999999</c:v>
                </c:pt>
                <c:pt idx="8176">
                  <c:v>258.68900000000002</c:v>
                </c:pt>
                <c:pt idx="8177">
                  <c:v>258.80556000000001</c:v>
                </c:pt>
                <c:pt idx="8178">
                  <c:v>258.89022</c:v>
                </c:pt>
                <c:pt idx="8179">
                  <c:v>259.00923999999998</c:v>
                </c:pt>
                <c:pt idx="8180">
                  <c:v>259.14051999999998</c:v>
                </c:pt>
                <c:pt idx="8181">
                  <c:v>259.27917000000002</c:v>
                </c:pt>
                <c:pt idx="8182">
                  <c:v>259.37486999999999</c:v>
                </c:pt>
                <c:pt idx="8183">
                  <c:v>259.48653000000002</c:v>
                </c:pt>
                <c:pt idx="8184">
                  <c:v>259.60064</c:v>
                </c:pt>
                <c:pt idx="8185">
                  <c:v>259.72456</c:v>
                </c:pt>
                <c:pt idx="8186">
                  <c:v>259.86075</c:v>
                </c:pt>
                <c:pt idx="8187">
                  <c:v>259.96994999999998</c:v>
                </c:pt>
                <c:pt idx="8188">
                  <c:v>260.06074999999998</c:v>
                </c:pt>
                <c:pt idx="8189">
                  <c:v>260.19448999999997</c:v>
                </c:pt>
                <c:pt idx="8190">
                  <c:v>260.31227000000001</c:v>
                </c:pt>
                <c:pt idx="8191">
                  <c:v>260.44233000000003</c:v>
                </c:pt>
                <c:pt idx="8192">
                  <c:v>260.54662000000002</c:v>
                </c:pt>
                <c:pt idx="8193">
                  <c:v>260.64478000000003</c:v>
                </c:pt>
                <c:pt idx="8194">
                  <c:v>260.77361000000002</c:v>
                </c:pt>
                <c:pt idx="8195">
                  <c:v>260.88648999999998</c:v>
                </c:pt>
                <c:pt idx="8196">
                  <c:v>261.02514000000002</c:v>
                </c:pt>
                <c:pt idx="8197">
                  <c:v>261.10365999999999</c:v>
                </c:pt>
                <c:pt idx="8198">
                  <c:v>261.18831999999998</c:v>
                </c:pt>
                <c:pt idx="8199">
                  <c:v>261.34660000000002</c:v>
                </c:pt>
                <c:pt idx="8200">
                  <c:v>261.47053</c:v>
                </c:pt>
                <c:pt idx="8201">
                  <c:v>261.58830999999998</c:v>
                </c:pt>
                <c:pt idx="8202">
                  <c:v>261.69382999999999</c:v>
                </c:pt>
                <c:pt idx="8203">
                  <c:v>261.81653</c:v>
                </c:pt>
                <c:pt idx="8204">
                  <c:v>261.94412999999997</c:v>
                </c:pt>
                <c:pt idx="8205">
                  <c:v>262.06806</c:v>
                </c:pt>
                <c:pt idx="8206">
                  <c:v>262.18338999999997</c:v>
                </c:pt>
                <c:pt idx="8207">
                  <c:v>262.28523000000001</c:v>
                </c:pt>
                <c:pt idx="8208">
                  <c:v>262.39688000000001</c:v>
                </c:pt>
                <c:pt idx="8209">
                  <c:v>262.52449000000001</c:v>
                </c:pt>
                <c:pt idx="8210">
                  <c:v>262.64963999999998</c:v>
                </c:pt>
                <c:pt idx="8211">
                  <c:v>262.73307</c:v>
                </c:pt>
                <c:pt idx="8212">
                  <c:v>262.85577000000001</c:v>
                </c:pt>
                <c:pt idx="8213">
                  <c:v>262.97969000000001</c:v>
                </c:pt>
                <c:pt idx="8214">
                  <c:v>263.10728999999998</c:v>
                </c:pt>
                <c:pt idx="8215">
                  <c:v>263.24716999999998</c:v>
                </c:pt>
                <c:pt idx="8216">
                  <c:v>263.34899999999999</c:v>
                </c:pt>
                <c:pt idx="8217">
                  <c:v>263.43979999999999</c:v>
                </c:pt>
                <c:pt idx="8218">
                  <c:v>263.56986000000001</c:v>
                </c:pt>
                <c:pt idx="8219">
                  <c:v>263.69992000000002</c:v>
                </c:pt>
                <c:pt idx="8220">
                  <c:v>263.84102000000001</c:v>
                </c:pt>
                <c:pt idx="8221">
                  <c:v>263.92689999999999</c:v>
                </c:pt>
                <c:pt idx="8222">
                  <c:v>264.04469</c:v>
                </c:pt>
                <c:pt idx="8223">
                  <c:v>264.15512000000001</c:v>
                </c:pt>
                <c:pt idx="8224">
                  <c:v>264.28762999999998</c:v>
                </c:pt>
                <c:pt idx="8225">
                  <c:v>264.41401000000002</c:v>
                </c:pt>
                <c:pt idx="8226">
                  <c:v>264.51585</c:v>
                </c:pt>
                <c:pt idx="8227">
                  <c:v>264.61155000000002</c:v>
                </c:pt>
                <c:pt idx="8228">
                  <c:v>264.76001000000002</c:v>
                </c:pt>
                <c:pt idx="8229">
                  <c:v>264.89006999999998</c:v>
                </c:pt>
                <c:pt idx="8230">
                  <c:v>265.00540000000001</c:v>
                </c:pt>
                <c:pt idx="8231">
                  <c:v>265.11338000000001</c:v>
                </c:pt>
                <c:pt idx="8232">
                  <c:v>265.21276</c:v>
                </c:pt>
                <c:pt idx="8233">
                  <c:v>265.33177999999998</c:v>
                </c:pt>
                <c:pt idx="8234">
                  <c:v>265.46674000000002</c:v>
                </c:pt>
                <c:pt idx="8235">
                  <c:v>265.57594</c:v>
                </c:pt>
                <c:pt idx="8236">
                  <c:v>265.67655000000002</c:v>
                </c:pt>
                <c:pt idx="8237">
                  <c:v>265.76735000000002</c:v>
                </c:pt>
                <c:pt idx="8238">
                  <c:v>265.91825999999998</c:v>
                </c:pt>
                <c:pt idx="8239">
                  <c:v>266.04095999999998</c:v>
                </c:pt>
                <c:pt idx="8240">
                  <c:v>266.13789000000003</c:v>
                </c:pt>
                <c:pt idx="8241">
                  <c:v>266.25322</c:v>
                </c:pt>
                <c:pt idx="8242">
                  <c:v>266.36610000000002</c:v>
                </c:pt>
                <c:pt idx="8243">
                  <c:v>266.50475</c:v>
                </c:pt>
                <c:pt idx="8244">
                  <c:v>266.62745000000001</c:v>
                </c:pt>
                <c:pt idx="8245">
                  <c:v>266.73910000000001</c:v>
                </c:pt>
                <c:pt idx="8246">
                  <c:v>266.84584999999998</c:v>
                </c:pt>
                <c:pt idx="8247">
                  <c:v>266.95749999999998</c:v>
                </c:pt>
                <c:pt idx="8248">
                  <c:v>267.09124000000003</c:v>
                </c:pt>
                <c:pt idx="8249">
                  <c:v>267.20902999999998</c:v>
                </c:pt>
                <c:pt idx="8250">
                  <c:v>267.29001</c:v>
                </c:pt>
                <c:pt idx="8251">
                  <c:v>267.41025000000002</c:v>
                </c:pt>
                <c:pt idx="8252">
                  <c:v>267.52068000000003</c:v>
                </c:pt>
                <c:pt idx="8253">
                  <c:v>267.63724000000002</c:v>
                </c:pt>
                <c:pt idx="8254">
                  <c:v>267.76483999999999</c:v>
                </c:pt>
                <c:pt idx="8255">
                  <c:v>267.85196000000002</c:v>
                </c:pt>
                <c:pt idx="8256">
                  <c:v>267.95992999999999</c:v>
                </c:pt>
                <c:pt idx="8257">
                  <c:v>268.11453</c:v>
                </c:pt>
                <c:pt idx="8258">
                  <c:v>268.25072</c:v>
                </c:pt>
                <c:pt idx="8259">
                  <c:v>268.36237</c:v>
                </c:pt>
                <c:pt idx="8260">
                  <c:v>268.47034000000002</c:v>
                </c:pt>
                <c:pt idx="8261">
                  <c:v>268.58936</c:v>
                </c:pt>
                <c:pt idx="8262">
                  <c:v>268.71082999999999</c:v>
                </c:pt>
                <c:pt idx="8263">
                  <c:v>268.82862</c:v>
                </c:pt>
                <c:pt idx="8264">
                  <c:v>268.94394999999997</c:v>
                </c:pt>
                <c:pt idx="8265">
                  <c:v>269.03597000000002</c:v>
                </c:pt>
                <c:pt idx="8266">
                  <c:v>269.14272</c:v>
                </c:pt>
                <c:pt idx="8267">
                  <c:v>269.28996000000001</c:v>
                </c:pt>
                <c:pt idx="8268">
                  <c:v>269.42369000000002</c:v>
                </c:pt>
                <c:pt idx="8269">
                  <c:v>269.50958000000003</c:v>
                </c:pt>
                <c:pt idx="8270">
                  <c:v>269.59791999999999</c:v>
                </c:pt>
                <c:pt idx="8271">
                  <c:v>269.71447999999998</c:v>
                </c:pt>
                <c:pt idx="8272">
                  <c:v>269.8519</c:v>
                </c:pt>
                <c:pt idx="8273">
                  <c:v>269.99545999999998</c:v>
                </c:pt>
                <c:pt idx="8274">
                  <c:v>270.09483999999998</c:v>
                </c:pt>
                <c:pt idx="8275">
                  <c:v>270.18196</c:v>
                </c:pt>
                <c:pt idx="8276">
                  <c:v>270.29852</c:v>
                </c:pt>
                <c:pt idx="8277">
                  <c:v>270.42734999999999</c:v>
                </c:pt>
                <c:pt idx="8278">
                  <c:v>270.57089999999999</c:v>
                </c:pt>
                <c:pt idx="8279">
                  <c:v>270.66538000000003</c:v>
                </c:pt>
                <c:pt idx="8280">
                  <c:v>270.76598999999999</c:v>
                </c:pt>
                <c:pt idx="8281">
                  <c:v>270.88990999999999</c:v>
                </c:pt>
                <c:pt idx="8282">
                  <c:v>270.98930000000001</c:v>
                </c:pt>
                <c:pt idx="8283">
                  <c:v>271.13531</c:v>
                </c:pt>
                <c:pt idx="8284">
                  <c:v>271.21382999999997</c:v>
                </c:pt>
                <c:pt idx="8285">
                  <c:v>271.32916999999998</c:v>
                </c:pt>
                <c:pt idx="8286">
                  <c:v>271.45800000000003</c:v>
                </c:pt>
                <c:pt idx="8287">
                  <c:v>271.59663999999998</c:v>
                </c:pt>
                <c:pt idx="8288">
                  <c:v>271.71566000000001</c:v>
                </c:pt>
                <c:pt idx="8289">
                  <c:v>271.79908999999998</c:v>
                </c:pt>
                <c:pt idx="8290">
                  <c:v>271.90215999999998</c:v>
                </c:pt>
                <c:pt idx="8291">
                  <c:v>272.03590000000003</c:v>
                </c:pt>
                <c:pt idx="8292">
                  <c:v>272.15859</c:v>
                </c:pt>
                <c:pt idx="8293">
                  <c:v>272.28005999999999</c:v>
                </c:pt>
                <c:pt idx="8294">
                  <c:v>272.35491000000002</c:v>
                </c:pt>
                <c:pt idx="8295">
                  <c:v>272.47638000000001</c:v>
                </c:pt>
                <c:pt idx="8296">
                  <c:v>272.61133999999998</c:v>
                </c:pt>
                <c:pt idx="8297">
                  <c:v>272.73894999999999</c:v>
                </c:pt>
                <c:pt idx="8298">
                  <c:v>272.84323999999998</c:v>
                </c:pt>
                <c:pt idx="8299">
                  <c:v>272.93894</c:v>
                </c:pt>
                <c:pt idx="8300">
                  <c:v>273.07391000000001</c:v>
                </c:pt>
                <c:pt idx="8301">
                  <c:v>273.19659999999999</c:v>
                </c:pt>
                <c:pt idx="8302">
                  <c:v>273.31070999999997</c:v>
                </c:pt>
                <c:pt idx="8303">
                  <c:v>273.42849999999999</c:v>
                </c:pt>
                <c:pt idx="8304">
                  <c:v>273.50702000000001</c:v>
                </c:pt>
                <c:pt idx="8305">
                  <c:v>273.62358999999998</c:v>
                </c:pt>
                <c:pt idx="8306">
                  <c:v>273.75731999999999</c:v>
                </c:pt>
                <c:pt idx="8307">
                  <c:v>273.88861000000003</c:v>
                </c:pt>
                <c:pt idx="8308">
                  <c:v>273.98185999999998</c:v>
                </c:pt>
                <c:pt idx="8309">
                  <c:v>274.07387999999997</c:v>
                </c:pt>
                <c:pt idx="8310">
                  <c:v>274.20393999999999</c:v>
                </c:pt>
                <c:pt idx="8311">
                  <c:v>274.34258999999997</c:v>
                </c:pt>
                <c:pt idx="8312">
                  <c:v>274.46283</c:v>
                </c:pt>
                <c:pt idx="8313">
                  <c:v>274.56097999999997</c:v>
                </c:pt>
                <c:pt idx="8314">
                  <c:v>274.65055000000001</c:v>
                </c:pt>
                <c:pt idx="8315">
                  <c:v>274.79043000000001</c:v>
                </c:pt>
                <c:pt idx="8316">
                  <c:v>274.93029999999999</c:v>
                </c:pt>
                <c:pt idx="8317">
                  <c:v>275.04563000000002</c:v>
                </c:pt>
                <c:pt idx="8318">
                  <c:v>275.13029</c:v>
                </c:pt>
                <c:pt idx="8319">
                  <c:v>275.23581000000001</c:v>
                </c:pt>
                <c:pt idx="8320">
                  <c:v>275.35359999999997</c:v>
                </c:pt>
                <c:pt idx="8321">
                  <c:v>275.48734000000002</c:v>
                </c:pt>
                <c:pt idx="8322">
                  <c:v>275.60268000000002</c:v>
                </c:pt>
                <c:pt idx="8323">
                  <c:v>275.68365</c:v>
                </c:pt>
                <c:pt idx="8324">
                  <c:v>275.76585999999998</c:v>
                </c:pt>
                <c:pt idx="8325">
                  <c:v>275.92045999999999</c:v>
                </c:pt>
                <c:pt idx="8326">
                  <c:v>276.04315000000003</c:v>
                </c:pt>
                <c:pt idx="8327">
                  <c:v>276.14499000000001</c:v>
                </c:pt>
                <c:pt idx="8328">
                  <c:v>276.25787000000003</c:v>
                </c:pt>
                <c:pt idx="8329">
                  <c:v>276.36338999999998</c:v>
                </c:pt>
                <c:pt idx="8330">
                  <c:v>276.50817000000001</c:v>
                </c:pt>
                <c:pt idx="8331">
                  <c:v>276.64805000000001</c:v>
                </c:pt>
                <c:pt idx="8332">
                  <c:v>276.76828999999998</c:v>
                </c:pt>
                <c:pt idx="8333">
                  <c:v>276.85908000000001</c:v>
                </c:pt>
                <c:pt idx="8334">
                  <c:v>276.94864999999999</c:v>
                </c:pt>
                <c:pt idx="8335">
                  <c:v>277.09465999999998</c:v>
                </c:pt>
                <c:pt idx="8336">
                  <c:v>277.21981</c:v>
                </c:pt>
                <c:pt idx="8337">
                  <c:v>277.32655999999997</c:v>
                </c:pt>
                <c:pt idx="8338">
                  <c:v>277.40875999999997</c:v>
                </c:pt>
                <c:pt idx="8339">
                  <c:v>277.54496</c:v>
                </c:pt>
                <c:pt idx="8340">
                  <c:v>277.66152</c:v>
                </c:pt>
                <c:pt idx="8341">
                  <c:v>277.79525999999998</c:v>
                </c:pt>
                <c:pt idx="8342">
                  <c:v>277.90199999999999</c:v>
                </c:pt>
                <c:pt idx="8343">
                  <c:v>277.97439000000003</c:v>
                </c:pt>
                <c:pt idx="8344">
                  <c:v>278.11304000000001</c:v>
                </c:pt>
                <c:pt idx="8345">
                  <c:v>278.25659000000002</c:v>
                </c:pt>
                <c:pt idx="8346">
                  <c:v>278.36457000000001</c:v>
                </c:pt>
                <c:pt idx="8347">
                  <c:v>278.46026999999998</c:v>
                </c:pt>
                <c:pt idx="8348">
                  <c:v>278.54737999999998</c:v>
                </c:pt>
                <c:pt idx="8349">
                  <c:v>278.6848</c:v>
                </c:pt>
                <c:pt idx="8350">
                  <c:v>278.82222000000002</c:v>
                </c:pt>
                <c:pt idx="8351">
                  <c:v>278.93633</c:v>
                </c:pt>
                <c:pt idx="8352">
                  <c:v>279.03325999999998</c:v>
                </c:pt>
                <c:pt idx="8353">
                  <c:v>279.12038000000001</c:v>
                </c:pt>
                <c:pt idx="8354">
                  <c:v>279.27251999999999</c:v>
                </c:pt>
                <c:pt idx="8355">
                  <c:v>279.38294999999999</c:v>
                </c:pt>
                <c:pt idx="8356">
                  <c:v>279.51055000000002</c:v>
                </c:pt>
                <c:pt idx="8357">
                  <c:v>279.60624999999999</c:v>
                </c:pt>
                <c:pt idx="8358">
                  <c:v>279.72527000000002</c:v>
                </c:pt>
                <c:pt idx="8359">
                  <c:v>279.84183000000002</c:v>
                </c:pt>
                <c:pt idx="8360">
                  <c:v>279.98293000000001</c:v>
                </c:pt>
                <c:pt idx="8361">
                  <c:v>280.09089999999998</c:v>
                </c:pt>
                <c:pt idx="8362">
                  <c:v>280.16820000000001</c:v>
                </c:pt>
                <c:pt idx="8363">
                  <c:v>280.28967</c:v>
                </c:pt>
                <c:pt idx="8364">
                  <c:v>280.41604999999998</c:v>
                </c:pt>
                <c:pt idx="8365">
                  <c:v>280.5412</c:v>
                </c:pt>
                <c:pt idx="8366">
                  <c:v>280.63445000000002</c:v>
                </c:pt>
                <c:pt idx="8367">
                  <c:v>280.72770000000003</c:v>
                </c:pt>
                <c:pt idx="8368">
                  <c:v>280.84670999999997</c:v>
                </c:pt>
                <c:pt idx="8369">
                  <c:v>280.97554000000002</c:v>
                </c:pt>
                <c:pt idx="8370">
                  <c:v>281.10683</c:v>
                </c:pt>
                <c:pt idx="8371">
                  <c:v>281.20375999999999</c:v>
                </c:pt>
                <c:pt idx="8372">
                  <c:v>281.2921</c:v>
                </c:pt>
                <c:pt idx="8373">
                  <c:v>281.43074999999999</c:v>
                </c:pt>
                <c:pt idx="8374">
                  <c:v>281.58780000000002</c:v>
                </c:pt>
                <c:pt idx="8375">
                  <c:v>281.69454000000002</c:v>
                </c:pt>
                <c:pt idx="8376">
                  <c:v>281.77551999999997</c:v>
                </c:pt>
                <c:pt idx="8377">
                  <c:v>281.87858999999997</c:v>
                </c:pt>
                <c:pt idx="8378">
                  <c:v>282.00864000000001</c:v>
                </c:pt>
                <c:pt idx="8379">
                  <c:v>282.13869999999997</c:v>
                </c:pt>
                <c:pt idx="8380">
                  <c:v>282.26875999999999</c:v>
                </c:pt>
                <c:pt idx="8381">
                  <c:v>282.34483</c:v>
                </c:pt>
                <c:pt idx="8382">
                  <c:v>282.43439999999998</c:v>
                </c:pt>
                <c:pt idx="8383">
                  <c:v>282.55219</c:v>
                </c:pt>
                <c:pt idx="8384">
                  <c:v>282.70801</c:v>
                </c:pt>
                <c:pt idx="8385">
                  <c:v>282.80862000000002</c:v>
                </c:pt>
                <c:pt idx="8386">
                  <c:v>282.90064999999998</c:v>
                </c:pt>
                <c:pt idx="8387">
                  <c:v>283.02825000000001</c:v>
                </c:pt>
                <c:pt idx="8388">
                  <c:v>283.15463</c:v>
                </c:pt>
                <c:pt idx="8389">
                  <c:v>283.28714000000002</c:v>
                </c:pt>
                <c:pt idx="8390">
                  <c:v>283.40246999999999</c:v>
                </c:pt>
                <c:pt idx="8391">
                  <c:v>283.49081000000001</c:v>
                </c:pt>
                <c:pt idx="8392">
                  <c:v>283.59755999999999</c:v>
                </c:pt>
                <c:pt idx="8393">
                  <c:v>283.74725000000001</c:v>
                </c:pt>
                <c:pt idx="8394">
                  <c:v>283.87731000000002</c:v>
                </c:pt>
                <c:pt idx="8395">
                  <c:v>283.97424000000001</c:v>
                </c:pt>
                <c:pt idx="8396">
                  <c:v>284.07485000000003</c:v>
                </c:pt>
                <c:pt idx="8397">
                  <c:v>284.17300999999998</c:v>
                </c:pt>
                <c:pt idx="8398">
                  <c:v>284.30919999999998</c:v>
                </c:pt>
                <c:pt idx="8399">
                  <c:v>284.44294000000002</c:v>
                </c:pt>
                <c:pt idx="8400">
                  <c:v>284.53863999999999</c:v>
                </c:pt>
                <c:pt idx="8401">
                  <c:v>284.61716999999999</c:v>
                </c:pt>
                <c:pt idx="8402">
                  <c:v>284.74108999999999</c:v>
                </c:pt>
                <c:pt idx="8403">
                  <c:v>284.86500999999998</c:v>
                </c:pt>
                <c:pt idx="8404">
                  <c:v>284.99261999999999</c:v>
                </c:pt>
                <c:pt idx="8405">
                  <c:v>285.06623000000002</c:v>
                </c:pt>
                <c:pt idx="8406">
                  <c:v>285.19752</c:v>
                </c:pt>
                <c:pt idx="8407">
                  <c:v>285.31040000000002</c:v>
                </c:pt>
                <c:pt idx="8408">
                  <c:v>285.43187</c:v>
                </c:pt>
                <c:pt idx="8409">
                  <c:v>285.56682999999998</c:v>
                </c:pt>
                <c:pt idx="8410">
                  <c:v>285.64044999999999</c:v>
                </c:pt>
                <c:pt idx="8411">
                  <c:v>285.73984000000002</c:v>
                </c:pt>
                <c:pt idx="8412">
                  <c:v>285.89075000000003</c:v>
                </c:pt>
                <c:pt idx="8413">
                  <c:v>286.00362999999999</c:v>
                </c:pt>
                <c:pt idx="8414">
                  <c:v>286.11038000000002</c:v>
                </c:pt>
                <c:pt idx="8415">
                  <c:v>286.19749000000002</c:v>
                </c:pt>
                <c:pt idx="8416">
                  <c:v>286.30914999999999</c:v>
                </c:pt>
                <c:pt idx="8417">
                  <c:v>286.44657000000001</c:v>
                </c:pt>
                <c:pt idx="8418">
                  <c:v>286.57294000000002</c:v>
                </c:pt>
                <c:pt idx="8419">
                  <c:v>286.67968999999999</c:v>
                </c:pt>
                <c:pt idx="8420">
                  <c:v>286.7484</c:v>
                </c:pt>
                <c:pt idx="8421">
                  <c:v>286.86005</c:v>
                </c:pt>
                <c:pt idx="8422">
                  <c:v>286.98397999999997</c:v>
                </c:pt>
                <c:pt idx="8423">
                  <c:v>287.12261999999998</c:v>
                </c:pt>
                <c:pt idx="8424">
                  <c:v>287.22077999999999</c:v>
                </c:pt>
                <c:pt idx="8425">
                  <c:v>287.33488999999997</c:v>
                </c:pt>
                <c:pt idx="8426">
                  <c:v>287.44776999999999</c:v>
                </c:pt>
                <c:pt idx="8427">
                  <c:v>287.58641</c:v>
                </c:pt>
                <c:pt idx="8428">
                  <c:v>287.69929000000002</c:v>
                </c:pt>
                <c:pt idx="8429">
                  <c:v>287.83670999999998</c:v>
                </c:pt>
                <c:pt idx="8430">
                  <c:v>287.91032999999999</c:v>
                </c:pt>
                <c:pt idx="8431">
                  <c:v>288.02444000000003</c:v>
                </c:pt>
                <c:pt idx="8432">
                  <c:v>288.17781000000002</c:v>
                </c:pt>
                <c:pt idx="8433">
                  <c:v>288.28577999999999</c:v>
                </c:pt>
                <c:pt idx="8434">
                  <c:v>288.38394</c:v>
                </c:pt>
                <c:pt idx="8435">
                  <c:v>288.48086999999998</c:v>
                </c:pt>
                <c:pt idx="8436">
                  <c:v>288.58393000000001</c:v>
                </c:pt>
                <c:pt idx="8437">
                  <c:v>288.73608000000002</c:v>
                </c:pt>
                <c:pt idx="8438">
                  <c:v>288.85631999999998</c:v>
                </c:pt>
                <c:pt idx="8439">
                  <c:v>288.93729999999999</c:v>
                </c:pt>
                <c:pt idx="8440">
                  <c:v>289.02931999999998</c:v>
                </c:pt>
                <c:pt idx="8441">
                  <c:v>289.14956000000001</c:v>
                </c:pt>
                <c:pt idx="8442">
                  <c:v>289.29433999999998</c:v>
                </c:pt>
                <c:pt idx="8443">
                  <c:v>289.40231999999997</c:v>
                </c:pt>
                <c:pt idx="8444">
                  <c:v>289.48698000000002</c:v>
                </c:pt>
                <c:pt idx="8445">
                  <c:v>289.58636000000001</c:v>
                </c:pt>
                <c:pt idx="8446">
                  <c:v>289.70906000000002</c:v>
                </c:pt>
                <c:pt idx="8447">
                  <c:v>289.84280000000001</c:v>
                </c:pt>
                <c:pt idx="8448">
                  <c:v>289.97408000000001</c:v>
                </c:pt>
                <c:pt idx="8449">
                  <c:v>290.06241999999997</c:v>
                </c:pt>
                <c:pt idx="8450">
                  <c:v>290.17284999999998</c:v>
                </c:pt>
                <c:pt idx="8451">
                  <c:v>290.28449999999998</c:v>
                </c:pt>
                <c:pt idx="8452">
                  <c:v>290.40228999999999</c:v>
                </c:pt>
                <c:pt idx="8453">
                  <c:v>290.52499</c:v>
                </c:pt>
                <c:pt idx="8454">
                  <c:v>290.61824000000001</c:v>
                </c:pt>
                <c:pt idx="8455">
                  <c:v>290.72253000000001</c:v>
                </c:pt>
                <c:pt idx="8456">
                  <c:v>290.83909</c:v>
                </c:pt>
                <c:pt idx="8457">
                  <c:v>290.96915000000001</c:v>
                </c:pt>
                <c:pt idx="8458">
                  <c:v>291.09183999999999</c:v>
                </c:pt>
                <c:pt idx="8459">
                  <c:v>291.17527999999999</c:v>
                </c:pt>
                <c:pt idx="8460">
                  <c:v>291.28692999999998</c:v>
                </c:pt>
                <c:pt idx="8461">
                  <c:v>291.39981</c:v>
                </c:pt>
                <c:pt idx="8462">
                  <c:v>291.51882999999998</c:v>
                </c:pt>
                <c:pt idx="8463">
                  <c:v>291.61453</c:v>
                </c:pt>
                <c:pt idx="8464">
                  <c:v>291.72985999999997</c:v>
                </c:pt>
                <c:pt idx="8465">
                  <c:v>291.83906000000002</c:v>
                </c:pt>
                <c:pt idx="8466">
                  <c:v>291.96544</c:v>
                </c:pt>
                <c:pt idx="8467">
                  <c:v>292.09059000000002</c:v>
                </c:pt>
                <c:pt idx="8468">
                  <c:v>292.18875000000003</c:v>
                </c:pt>
                <c:pt idx="8469">
                  <c:v>292.30040000000002</c:v>
                </c:pt>
                <c:pt idx="8470">
                  <c:v>292.41942</c:v>
                </c:pt>
                <c:pt idx="8471">
                  <c:v>292.55070000000001</c:v>
                </c:pt>
                <c:pt idx="8472">
                  <c:v>292.67340000000002</c:v>
                </c:pt>
                <c:pt idx="8473">
                  <c:v>292.75069999999999</c:v>
                </c:pt>
                <c:pt idx="8474">
                  <c:v>292.86358000000001</c:v>
                </c:pt>
                <c:pt idx="8475">
                  <c:v>292.99117999999999</c:v>
                </c:pt>
                <c:pt idx="8476">
                  <c:v>293.10651999999999</c:v>
                </c:pt>
                <c:pt idx="8477">
                  <c:v>293.23167000000001</c:v>
                </c:pt>
                <c:pt idx="8478">
                  <c:v>293.31632999999999</c:v>
                </c:pt>
                <c:pt idx="8479">
                  <c:v>293.39852999999999</c:v>
                </c:pt>
                <c:pt idx="8480">
                  <c:v>293.55189999999999</c:v>
                </c:pt>
                <c:pt idx="8481">
                  <c:v>293.67336999999998</c:v>
                </c:pt>
                <c:pt idx="8482">
                  <c:v>293.76294000000001</c:v>
                </c:pt>
                <c:pt idx="8483">
                  <c:v>293.86232000000001</c:v>
                </c:pt>
                <c:pt idx="8484">
                  <c:v>293.97397999999998</c:v>
                </c:pt>
                <c:pt idx="8485">
                  <c:v>294.10771999999997</c:v>
                </c:pt>
                <c:pt idx="8486">
                  <c:v>294.22672999999998</c:v>
                </c:pt>
                <c:pt idx="8487">
                  <c:v>294.33715999999998</c:v>
                </c:pt>
                <c:pt idx="8488">
                  <c:v>294.43777</c:v>
                </c:pt>
                <c:pt idx="8489">
                  <c:v>294.55923999999999</c:v>
                </c:pt>
                <c:pt idx="8490">
                  <c:v>294.69788999999997</c:v>
                </c:pt>
                <c:pt idx="8491">
                  <c:v>294.81813</c:v>
                </c:pt>
                <c:pt idx="8492">
                  <c:v>294.90278999999998</c:v>
                </c:pt>
                <c:pt idx="8493">
                  <c:v>294.99358000000001</c:v>
                </c:pt>
                <c:pt idx="8494">
                  <c:v>295.12364000000002</c:v>
                </c:pt>
                <c:pt idx="8495">
                  <c:v>295.23651999999998</c:v>
                </c:pt>
                <c:pt idx="8496">
                  <c:v>295.36045000000001</c:v>
                </c:pt>
                <c:pt idx="8497">
                  <c:v>295.43651999999997</c:v>
                </c:pt>
                <c:pt idx="8498">
                  <c:v>295.53834999999998</c:v>
                </c:pt>
                <c:pt idx="8499">
                  <c:v>295.67455000000001</c:v>
                </c:pt>
                <c:pt idx="8500">
                  <c:v>295.79847000000001</c:v>
                </c:pt>
                <c:pt idx="8501">
                  <c:v>295.91870999999998</c:v>
                </c:pt>
                <c:pt idx="8502">
                  <c:v>296.0181</c:v>
                </c:pt>
                <c:pt idx="8503">
                  <c:v>296.12115999999997</c:v>
                </c:pt>
                <c:pt idx="8504">
                  <c:v>296.24630999999999</c:v>
                </c:pt>
                <c:pt idx="8505">
                  <c:v>296.38128</c:v>
                </c:pt>
                <c:pt idx="8506">
                  <c:v>296.50029000000001</c:v>
                </c:pt>
                <c:pt idx="8507">
                  <c:v>296.58985999999999</c:v>
                </c:pt>
                <c:pt idx="8508">
                  <c:v>296.69292999999999</c:v>
                </c:pt>
                <c:pt idx="8509">
                  <c:v>296.81439999999998</c:v>
                </c:pt>
                <c:pt idx="8510">
                  <c:v>296.95794999999998</c:v>
                </c:pt>
                <c:pt idx="8511">
                  <c:v>297.05856</c:v>
                </c:pt>
                <c:pt idx="8512">
                  <c:v>297.14321999999999</c:v>
                </c:pt>
                <c:pt idx="8513">
                  <c:v>297.26837</c:v>
                </c:pt>
                <c:pt idx="8514">
                  <c:v>297.37880000000001</c:v>
                </c:pt>
                <c:pt idx="8515">
                  <c:v>297.52113000000003</c:v>
                </c:pt>
                <c:pt idx="8516">
                  <c:v>297.62173999999999</c:v>
                </c:pt>
                <c:pt idx="8517">
                  <c:v>297.70517000000001</c:v>
                </c:pt>
                <c:pt idx="8518">
                  <c:v>297.83276999999998</c:v>
                </c:pt>
                <c:pt idx="8519">
                  <c:v>297.97142000000002</c:v>
                </c:pt>
                <c:pt idx="8520">
                  <c:v>298.09411999999998</c:v>
                </c:pt>
                <c:pt idx="8521">
                  <c:v>298.18491</c:v>
                </c:pt>
                <c:pt idx="8522">
                  <c:v>298.30637999999999</c:v>
                </c:pt>
                <c:pt idx="8523">
                  <c:v>298.41313000000002</c:v>
                </c:pt>
                <c:pt idx="8524">
                  <c:v>298.53705000000002</c:v>
                </c:pt>
                <c:pt idx="8525">
                  <c:v>298.65728999999999</c:v>
                </c:pt>
                <c:pt idx="8526">
                  <c:v>298.74808999999999</c:v>
                </c:pt>
                <c:pt idx="8527">
                  <c:v>298.83643000000001</c:v>
                </c:pt>
                <c:pt idx="8528">
                  <c:v>298.96649000000002</c:v>
                </c:pt>
                <c:pt idx="8529">
                  <c:v>299.10636</c:v>
                </c:pt>
                <c:pt idx="8530">
                  <c:v>299.21800999999999</c:v>
                </c:pt>
                <c:pt idx="8531">
                  <c:v>299.31004000000001</c:v>
                </c:pt>
                <c:pt idx="8532">
                  <c:v>299.42169000000001</c:v>
                </c:pt>
                <c:pt idx="8533">
                  <c:v>299.55175000000003</c:v>
                </c:pt>
                <c:pt idx="8534">
                  <c:v>299.66462999999999</c:v>
                </c:pt>
                <c:pt idx="8535">
                  <c:v>299.76647000000003</c:v>
                </c:pt>
                <c:pt idx="8536">
                  <c:v>299.85849000000002</c:v>
                </c:pt>
                <c:pt idx="8537">
                  <c:v>299.94682999999998</c:v>
                </c:pt>
                <c:pt idx="8538">
                  <c:v>300.08057000000002</c:v>
                </c:pt>
                <c:pt idx="8539">
                  <c:v>300.21307999999999</c:v>
                </c:pt>
                <c:pt idx="8540">
                  <c:v>300.30633</c:v>
                </c:pt>
                <c:pt idx="8541">
                  <c:v>300.39467000000002</c:v>
                </c:pt>
                <c:pt idx="8542">
                  <c:v>300.50878</c:v>
                </c:pt>
                <c:pt idx="8543">
                  <c:v>300.65847000000002</c:v>
                </c:pt>
                <c:pt idx="8544">
                  <c:v>300.77994000000001</c:v>
                </c:pt>
                <c:pt idx="8545">
                  <c:v>300.89526999999998</c:v>
                </c:pt>
                <c:pt idx="8546">
                  <c:v>300.97257000000002</c:v>
                </c:pt>
                <c:pt idx="8547">
                  <c:v>301.08544999999998</c:v>
                </c:pt>
                <c:pt idx="8548">
                  <c:v>301.24741</c:v>
                </c:pt>
                <c:pt idx="8549">
                  <c:v>301.36642000000001</c:v>
                </c:pt>
                <c:pt idx="8550">
                  <c:v>301.45231000000001</c:v>
                </c:pt>
                <c:pt idx="8551">
                  <c:v>301.53697</c:v>
                </c:pt>
                <c:pt idx="8552">
                  <c:v>301.66212000000002</c:v>
                </c:pt>
                <c:pt idx="8553">
                  <c:v>301.78726999999998</c:v>
                </c:pt>
                <c:pt idx="8554">
                  <c:v>301.91732999999999</c:v>
                </c:pt>
                <c:pt idx="8555">
                  <c:v>301.99954000000002</c:v>
                </c:pt>
                <c:pt idx="8556">
                  <c:v>302.1026</c:v>
                </c:pt>
                <c:pt idx="8557">
                  <c:v>302.21303</c:v>
                </c:pt>
                <c:pt idx="8558">
                  <c:v>302.33940999999999</c:v>
                </c:pt>
                <c:pt idx="8559">
                  <c:v>302.46823999999998</c:v>
                </c:pt>
                <c:pt idx="8560">
                  <c:v>302.55903000000001</c:v>
                </c:pt>
                <c:pt idx="8561">
                  <c:v>302.67068999999998</c:v>
                </c:pt>
                <c:pt idx="8562">
                  <c:v>302.79338000000001</c:v>
                </c:pt>
                <c:pt idx="8563">
                  <c:v>302.92712</c:v>
                </c:pt>
                <c:pt idx="8564">
                  <c:v>303.05349999999999</c:v>
                </c:pt>
                <c:pt idx="8565">
                  <c:v>303.14920000000001</c:v>
                </c:pt>
                <c:pt idx="8566">
                  <c:v>303.24736000000001</c:v>
                </c:pt>
                <c:pt idx="8567">
                  <c:v>303.35410000000002</c:v>
                </c:pt>
                <c:pt idx="8568">
                  <c:v>303.50011000000001</c:v>
                </c:pt>
                <c:pt idx="8569">
                  <c:v>303.59091000000001</c:v>
                </c:pt>
                <c:pt idx="8570">
                  <c:v>303.67433999999997</c:v>
                </c:pt>
                <c:pt idx="8571">
                  <c:v>303.77494999999999</c:v>
                </c:pt>
                <c:pt idx="8572">
                  <c:v>303.89397000000002</c:v>
                </c:pt>
                <c:pt idx="8573">
                  <c:v>304.02647999999999</c:v>
                </c:pt>
                <c:pt idx="8574">
                  <c:v>304.13200000000001</c:v>
                </c:pt>
                <c:pt idx="8575">
                  <c:v>304.23383999999999</c:v>
                </c:pt>
                <c:pt idx="8576">
                  <c:v>304.31603999999999</c:v>
                </c:pt>
                <c:pt idx="8577">
                  <c:v>304.46818000000002</c:v>
                </c:pt>
                <c:pt idx="8578">
                  <c:v>304.58843000000002</c:v>
                </c:pt>
                <c:pt idx="8579">
                  <c:v>304.69148999999999</c:v>
                </c:pt>
                <c:pt idx="8580">
                  <c:v>304.78841999999997</c:v>
                </c:pt>
                <c:pt idx="8581">
                  <c:v>304.89026000000001</c:v>
                </c:pt>
                <c:pt idx="8582">
                  <c:v>305.02645000000001</c:v>
                </c:pt>
                <c:pt idx="8583">
                  <c:v>305.14915000000002</c:v>
                </c:pt>
                <c:pt idx="8584">
                  <c:v>305.23993999999999</c:v>
                </c:pt>
                <c:pt idx="8585">
                  <c:v>305.32706000000002</c:v>
                </c:pt>
                <c:pt idx="8586">
                  <c:v>305.46692999999999</c:v>
                </c:pt>
                <c:pt idx="8587">
                  <c:v>305.60557999999997</c:v>
                </c:pt>
                <c:pt idx="8588">
                  <c:v>305.71722999999997</c:v>
                </c:pt>
                <c:pt idx="8589">
                  <c:v>305.79820999999998</c:v>
                </c:pt>
                <c:pt idx="8590">
                  <c:v>305.88778000000002</c:v>
                </c:pt>
                <c:pt idx="8591">
                  <c:v>305.99453</c:v>
                </c:pt>
                <c:pt idx="8592">
                  <c:v>306.14666999999997</c:v>
                </c:pt>
                <c:pt idx="8593">
                  <c:v>306.25954999999999</c:v>
                </c:pt>
                <c:pt idx="8594">
                  <c:v>306.35403000000002</c:v>
                </c:pt>
                <c:pt idx="8595">
                  <c:v>306.43378000000001</c:v>
                </c:pt>
                <c:pt idx="8596">
                  <c:v>306.58715000000001</c:v>
                </c:pt>
                <c:pt idx="8597">
                  <c:v>306.72948000000002</c:v>
                </c:pt>
                <c:pt idx="8598">
                  <c:v>306.82395000000002</c:v>
                </c:pt>
                <c:pt idx="8599">
                  <c:v>306.87794000000002</c:v>
                </c:pt>
                <c:pt idx="8600">
                  <c:v>306.99205000000001</c:v>
                </c:pt>
                <c:pt idx="8601">
                  <c:v>307.12824000000001</c:v>
                </c:pt>
                <c:pt idx="8602">
                  <c:v>307.26443</c:v>
                </c:pt>
                <c:pt idx="8603">
                  <c:v>307.38958000000002</c:v>
                </c:pt>
                <c:pt idx="8604">
                  <c:v>307.46442999999999</c:v>
                </c:pt>
                <c:pt idx="8605">
                  <c:v>307.56626</c:v>
                </c:pt>
                <c:pt idx="8606">
                  <c:v>307.73926999999998</c:v>
                </c:pt>
                <c:pt idx="8607">
                  <c:v>307.87545999999998</c:v>
                </c:pt>
                <c:pt idx="8608">
                  <c:v>307.96992999999998</c:v>
                </c:pt>
                <c:pt idx="8609">
                  <c:v>308.04109999999997</c:v>
                </c:pt>
                <c:pt idx="8610">
                  <c:v>308.15152999999998</c:v>
                </c:pt>
                <c:pt idx="8611">
                  <c:v>308.27298999999999</c:v>
                </c:pt>
                <c:pt idx="8612">
                  <c:v>308.40428000000003</c:v>
                </c:pt>
                <c:pt idx="8613">
                  <c:v>308.50366000000002</c:v>
                </c:pt>
                <c:pt idx="8614">
                  <c:v>308.58096</c:v>
                </c:pt>
                <c:pt idx="8615">
                  <c:v>308.69261999999998</c:v>
                </c:pt>
                <c:pt idx="8616">
                  <c:v>308.8374</c:v>
                </c:pt>
                <c:pt idx="8617">
                  <c:v>308.96499999999997</c:v>
                </c:pt>
                <c:pt idx="8618">
                  <c:v>309.05088999999998</c:v>
                </c:pt>
                <c:pt idx="8619">
                  <c:v>309.14168000000001</c:v>
                </c:pt>
                <c:pt idx="8620">
                  <c:v>309.24966000000001</c:v>
                </c:pt>
                <c:pt idx="8621">
                  <c:v>309.37849</c:v>
                </c:pt>
                <c:pt idx="8622">
                  <c:v>309.51222999999999</c:v>
                </c:pt>
                <c:pt idx="8623">
                  <c:v>309.59442999999999</c:v>
                </c:pt>
                <c:pt idx="8624">
                  <c:v>309.68644999999998</c:v>
                </c:pt>
                <c:pt idx="8625">
                  <c:v>309.82265000000001</c:v>
                </c:pt>
                <c:pt idx="8626">
                  <c:v>309.97356000000002</c:v>
                </c:pt>
                <c:pt idx="8627">
                  <c:v>310.08521999999999</c:v>
                </c:pt>
                <c:pt idx="8628">
                  <c:v>310.15638000000001</c:v>
                </c:pt>
                <c:pt idx="8629">
                  <c:v>310.26067</c:v>
                </c:pt>
                <c:pt idx="8630">
                  <c:v>310.37601000000001</c:v>
                </c:pt>
                <c:pt idx="8631">
                  <c:v>310.52078999999998</c:v>
                </c:pt>
                <c:pt idx="8632">
                  <c:v>310.62999000000002</c:v>
                </c:pt>
                <c:pt idx="8633">
                  <c:v>310.70238000000001</c:v>
                </c:pt>
                <c:pt idx="8634">
                  <c:v>310.79072000000002</c:v>
                </c:pt>
                <c:pt idx="8635">
                  <c:v>310.92568999999997</c:v>
                </c:pt>
                <c:pt idx="8636">
                  <c:v>311.06310999999999</c:v>
                </c:pt>
                <c:pt idx="8637">
                  <c:v>311.16003999999998</c:v>
                </c:pt>
                <c:pt idx="8638">
                  <c:v>311.26186999999999</c:v>
                </c:pt>
                <c:pt idx="8639">
                  <c:v>311.36371000000003</c:v>
                </c:pt>
                <c:pt idx="8640">
                  <c:v>311.49745000000001</c:v>
                </c:pt>
                <c:pt idx="8641">
                  <c:v>311.62995999999998</c:v>
                </c:pt>
                <c:pt idx="8642">
                  <c:v>311.74529999999999</c:v>
                </c:pt>
                <c:pt idx="8643">
                  <c:v>311.82137</c:v>
                </c:pt>
                <c:pt idx="8644">
                  <c:v>311.93302</c:v>
                </c:pt>
                <c:pt idx="8645">
                  <c:v>312.07657999999998</c:v>
                </c:pt>
                <c:pt idx="8646">
                  <c:v>312.20540999999997</c:v>
                </c:pt>
                <c:pt idx="8647">
                  <c:v>312.27780000000001</c:v>
                </c:pt>
                <c:pt idx="8648">
                  <c:v>312.37963999999999</c:v>
                </c:pt>
                <c:pt idx="8649">
                  <c:v>312.51215000000002</c:v>
                </c:pt>
                <c:pt idx="8650">
                  <c:v>312.63729999999998</c:v>
                </c:pt>
                <c:pt idx="8651">
                  <c:v>312.76121999999998</c:v>
                </c:pt>
                <c:pt idx="8652">
                  <c:v>312.84710999999999</c:v>
                </c:pt>
                <c:pt idx="8653">
                  <c:v>312.93668000000002</c:v>
                </c:pt>
                <c:pt idx="8654">
                  <c:v>313.07531999999998</c:v>
                </c:pt>
                <c:pt idx="8655">
                  <c:v>313.20047</c:v>
                </c:pt>
                <c:pt idx="8656">
                  <c:v>313.32193999999998</c:v>
                </c:pt>
                <c:pt idx="8657">
                  <c:v>313.40660000000003</c:v>
                </c:pt>
                <c:pt idx="8658">
                  <c:v>313.51458000000002</c:v>
                </c:pt>
                <c:pt idx="8659">
                  <c:v>313.63114000000002</c:v>
                </c:pt>
                <c:pt idx="8660">
                  <c:v>313.75382999999999</c:v>
                </c:pt>
                <c:pt idx="8661">
                  <c:v>313.87285000000003</c:v>
                </c:pt>
                <c:pt idx="8662">
                  <c:v>313.95260000000002</c:v>
                </c:pt>
                <c:pt idx="8663">
                  <c:v>314.05320999999998</c:v>
                </c:pt>
                <c:pt idx="8664">
                  <c:v>314.2029</c:v>
                </c:pt>
                <c:pt idx="8665">
                  <c:v>314.33541000000002</c:v>
                </c:pt>
                <c:pt idx="8666">
                  <c:v>314.43601999999998</c:v>
                </c:pt>
                <c:pt idx="8667">
                  <c:v>314.52314000000001</c:v>
                </c:pt>
                <c:pt idx="8668">
                  <c:v>314.64337999999998</c:v>
                </c:pt>
                <c:pt idx="8669">
                  <c:v>314.76485000000002</c:v>
                </c:pt>
                <c:pt idx="8670">
                  <c:v>314.90472</c:v>
                </c:pt>
                <c:pt idx="8671">
                  <c:v>314.99797000000001</c:v>
                </c:pt>
                <c:pt idx="8672">
                  <c:v>315.07895000000002</c:v>
                </c:pt>
                <c:pt idx="8673">
                  <c:v>315.16484000000003</c:v>
                </c:pt>
                <c:pt idx="8674">
                  <c:v>315.31943999999999</c:v>
                </c:pt>
                <c:pt idx="8675">
                  <c:v>315.44213000000002</c:v>
                </c:pt>
                <c:pt idx="8676">
                  <c:v>315.54273999999998</c:v>
                </c:pt>
                <c:pt idx="8677">
                  <c:v>315.63353999999998</c:v>
                </c:pt>
                <c:pt idx="8678">
                  <c:v>315.75256000000002</c:v>
                </c:pt>
                <c:pt idx="8679">
                  <c:v>315.87648000000002</c:v>
                </c:pt>
                <c:pt idx="8680">
                  <c:v>316.01880999999997</c:v>
                </c:pt>
                <c:pt idx="8681">
                  <c:v>316.11327999999997</c:v>
                </c:pt>
                <c:pt idx="8682">
                  <c:v>316.18934999999999</c:v>
                </c:pt>
                <c:pt idx="8683">
                  <c:v>316.30837000000002</c:v>
                </c:pt>
                <c:pt idx="8684">
                  <c:v>316.41757000000001</c:v>
                </c:pt>
                <c:pt idx="8685">
                  <c:v>316.55131</c:v>
                </c:pt>
                <c:pt idx="8686">
                  <c:v>316.63351</c:v>
                </c:pt>
                <c:pt idx="8687">
                  <c:v>316.74639000000002</c:v>
                </c:pt>
                <c:pt idx="8688">
                  <c:v>316.87644999999998</c:v>
                </c:pt>
                <c:pt idx="8689">
                  <c:v>317.02368999999999</c:v>
                </c:pt>
                <c:pt idx="8690">
                  <c:v>317.15865000000002</c:v>
                </c:pt>
                <c:pt idx="8691">
                  <c:v>317.24453999999997</c:v>
                </c:pt>
                <c:pt idx="8692">
                  <c:v>317.34392000000003</c:v>
                </c:pt>
                <c:pt idx="8693">
                  <c:v>317.46785</c:v>
                </c:pt>
                <c:pt idx="8694">
                  <c:v>317.58931999999999</c:v>
                </c:pt>
                <c:pt idx="8695">
                  <c:v>317.69729000000001</c:v>
                </c:pt>
                <c:pt idx="8696">
                  <c:v>317.77827000000002</c:v>
                </c:pt>
                <c:pt idx="8697">
                  <c:v>317.89359999999999</c:v>
                </c:pt>
                <c:pt idx="8698">
                  <c:v>318.01997999999998</c:v>
                </c:pt>
                <c:pt idx="8699">
                  <c:v>318.13531999999998</c:v>
                </c:pt>
                <c:pt idx="8700">
                  <c:v>318.24941999999999</c:v>
                </c:pt>
                <c:pt idx="8701">
                  <c:v>318.34021999999999</c:v>
                </c:pt>
                <c:pt idx="8702">
                  <c:v>318.44450999999998</c:v>
                </c:pt>
                <c:pt idx="8703">
                  <c:v>318.58193</c:v>
                </c:pt>
                <c:pt idx="8704">
                  <c:v>318.70585</c:v>
                </c:pt>
                <c:pt idx="8705">
                  <c:v>318.79910000000001</c:v>
                </c:pt>
                <c:pt idx="8706">
                  <c:v>318.88376</c:v>
                </c:pt>
                <c:pt idx="8707">
                  <c:v>319.00769000000003</c:v>
                </c:pt>
                <c:pt idx="8708">
                  <c:v>319.13161000000002</c:v>
                </c:pt>
                <c:pt idx="8709">
                  <c:v>319.26044000000002</c:v>
                </c:pt>
                <c:pt idx="8710">
                  <c:v>319.35860000000002</c:v>
                </c:pt>
                <c:pt idx="8711">
                  <c:v>319.43466999999998</c:v>
                </c:pt>
                <c:pt idx="8712">
                  <c:v>319.57332000000002</c:v>
                </c:pt>
                <c:pt idx="8713">
                  <c:v>319.70582999999999</c:v>
                </c:pt>
                <c:pt idx="8714">
                  <c:v>319.81135</c:v>
                </c:pt>
                <c:pt idx="8715">
                  <c:v>319.89109999999999</c:v>
                </c:pt>
                <c:pt idx="8716">
                  <c:v>320.01134000000002</c:v>
                </c:pt>
                <c:pt idx="8717">
                  <c:v>320.12790000000001</c:v>
                </c:pt>
                <c:pt idx="8718">
                  <c:v>320.25551000000002</c:v>
                </c:pt>
                <c:pt idx="8719">
                  <c:v>320.37329</c:v>
                </c:pt>
                <c:pt idx="8720">
                  <c:v>320.46285999999998</c:v>
                </c:pt>
                <c:pt idx="8721">
                  <c:v>320.56101999999998</c:v>
                </c:pt>
                <c:pt idx="8722">
                  <c:v>320.70580000000001</c:v>
                </c:pt>
                <c:pt idx="8723">
                  <c:v>320.84690000000001</c:v>
                </c:pt>
                <c:pt idx="8724">
                  <c:v>320.93770000000001</c:v>
                </c:pt>
                <c:pt idx="8725">
                  <c:v>321.00763000000001</c:v>
                </c:pt>
                <c:pt idx="8726">
                  <c:v>321.11070000000001</c:v>
                </c:pt>
                <c:pt idx="8727">
                  <c:v>321.23093999999998</c:v>
                </c:pt>
                <c:pt idx="8728">
                  <c:v>321.37326999999999</c:v>
                </c:pt>
                <c:pt idx="8729">
                  <c:v>321.48124000000001</c:v>
                </c:pt>
                <c:pt idx="8730">
                  <c:v>321.5659</c:v>
                </c:pt>
                <c:pt idx="8731">
                  <c:v>321.64688000000001</c:v>
                </c:pt>
                <c:pt idx="8732">
                  <c:v>321.80883999999998</c:v>
                </c:pt>
                <c:pt idx="8733">
                  <c:v>321.95238999999998</c:v>
                </c:pt>
                <c:pt idx="8734">
                  <c:v>322.02969000000002</c:v>
                </c:pt>
                <c:pt idx="8735">
                  <c:v>322.12171999999998</c:v>
                </c:pt>
                <c:pt idx="8736">
                  <c:v>322.26159000000001</c:v>
                </c:pt>
                <c:pt idx="8737">
                  <c:v>322.39165000000003</c:v>
                </c:pt>
                <c:pt idx="8738">
                  <c:v>322.50943999999998</c:v>
                </c:pt>
                <c:pt idx="8739">
                  <c:v>322.59287</c:v>
                </c:pt>
                <c:pt idx="8740">
                  <c:v>322.69470999999999</c:v>
                </c:pt>
                <c:pt idx="8741">
                  <c:v>322.79286000000002</c:v>
                </c:pt>
                <c:pt idx="8742">
                  <c:v>322.95114000000001</c:v>
                </c:pt>
                <c:pt idx="8743">
                  <c:v>323.06893000000002</c:v>
                </c:pt>
                <c:pt idx="8744">
                  <c:v>323.15973000000002</c:v>
                </c:pt>
                <c:pt idx="8745">
                  <c:v>323.26279</c:v>
                </c:pt>
                <c:pt idx="8746">
                  <c:v>323.36585000000002</c:v>
                </c:pt>
                <c:pt idx="8747">
                  <c:v>323.48732000000001</c:v>
                </c:pt>
                <c:pt idx="8748">
                  <c:v>323.58303000000001</c:v>
                </c:pt>
                <c:pt idx="8749">
                  <c:v>323.68486000000001</c:v>
                </c:pt>
                <c:pt idx="8750">
                  <c:v>323.77443</c:v>
                </c:pt>
                <c:pt idx="8751">
                  <c:v>323.90940000000001</c:v>
                </c:pt>
                <c:pt idx="8752">
                  <c:v>324.03823</c:v>
                </c:pt>
                <c:pt idx="8753">
                  <c:v>324.14375000000001</c:v>
                </c:pt>
                <c:pt idx="8754">
                  <c:v>324.24313000000001</c:v>
                </c:pt>
                <c:pt idx="8755">
                  <c:v>324.34742</c:v>
                </c:pt>
                <c:pt idx="8756">
                  <c:v>324.47012000000001</c:v>
                </c:pt>
                <c:pt idx="8757">
                  <c:v>324.56581999999997</c:v>
                </c:pt>
                <c:pt idx="8758">
                  <c:v>324.71060999999997</c:v>
                </c:pt>
                <c:pt idx="8759">
                  <c:v>324.78789999999998</c:v>
                </c:pt>
                <c:pt idx="8760">
                  <c:v>324.88974000000002</c:v>
                </c:pt>
                <c:pt idx="8761">
                  <c:v>325.03942999999998</c:v>
                </c:pt>
                <c:pt idx="8762">
                  <c:v>325.15967000000001</c:v>
                </c:pt>
                <c:pt idx="8763">
                  <c:v>325.25047000000001</c:v>
                </c:pt>
                <c:pt idx="8764">
                  <c:v>325.34863000000001</c:v>
                </c:pt>
                <c:pt idx="8765">
                  <c:v>325.48236000000003</c:v>
                </c:pt>
                <c:pt idx="8766">
                  <c:v>325.61241999999999</c:v>
                </c:pt>
                <c:pt idx="8767">
                  <c:v>325.72161999999997</c:v>
                </c:pt>
                <c:pt idx="8768">
                  <c:v>325.81977999999998</c:v>
                </c:pt>
                <c:pt idx="8769">
                  <c:v>325.89585</c:v>
                </c:pt>
                <c:pt idx="8770">
                  <c:v>326.02345000000003</c:v>
                </c:pt>
                <c:pt idx="8771">
                  <c:v>326.14001999999999</c:v>
                </c:pt>
                <c:pt idx="8772">
                  <c:v>326.26393999999999</c:v>
                </c:pt>
                <c:pt idx="8773">
                  <c:v>326.34246000000002</c:v>
                </c:pt>
                <c:pt idx="8774">
                  <c:v>326.46024999999997</c:v>
                </c:pt>
                <c:pt idx="8775">
                  <c:v>326.60872000000001</c:v>
                </c:pt>
                <c:pt idx="8776">
                  <c:v>326.75103999999999</c:v>
                </c:pt>
                <c:pt idx="8777">
                  <c:v>326.86637999999999</c:v>
                </c:pt>
                <c:pt idx="8778">
                  <c:v>326.94245000000001</c:v>
                </c:pt>
                <c:pt idx="8779">
                  <c:v>327.0222</c:v>
                </c:pt>
                <c:pt idx="8780">
                  <c:v>327.17311999999998</c:v>
                </c:pt>
                <c:pt idx="8781">
                  <c:v>327.32035000000002</c:v>
                </c:pt>
                <c:pt idx="8782">
                  <c:v>327.41482999999999</c:v>
                </c:pt>
                <c:pt idx="8783">
                  <c:v>327.48230999999998</c:v>
                </c:pt>
                <c:pt idx="8784">
                  <c:v>327.57679000000002</c:v>
                </c:pt>
                <c:pt idx="8785">
                  <c:v>327.71053000000001</c:v>
                </c:pt>
                <c:pt idx="8786">
                  <c:v>327.84303999999997</c:v>
                </c:pt>
                <c:pt idx="8787">
                  <c:v>327.95469000000003</c:v>
                </c:pt>
                <c:pt idx="8788">
                  <c:v>328.03199000000001</c:v>
                </c:pt>
                <c:pt idx="8789">
                  <c:v>328.11174</c:v>
                </c:pt>
                <c:pt idx="8790">
                  <c:v>328.26265999999998</c:v>
                </c:pt>
                <c:pt idx="8791">
                  <c:v>328.39640000000003</c:v>
                </c:pt>
                <c:pt idx="8792">
                  <c:v>328.49578000000002</c:v>
                </c:pt>
                <c:pt idx="8793">
                  <c:v>328.58902999999998</c:v>
                </c:pt>
                <c:pt idx="8794">
                  <c:v>328.70927</c:v>
                </c:pt>
                <c:pt idx="8795">
                  <c:v>328.83197000000001</c:v>
                </c:pt>
                <c:pt idx="8796">
                  <c:v>328.96203000000003</c:v>
                </c:pt>
                <c:pt idx="8797">
                  <c:v>329.07859000000002</c:v>
                </c:pt>
                <c:pt idx="8798">
                  <c:v>329.16325000000001</c:v>
                </c:pt>
                <c:pt idx="8799">
                  <c:v>329.25895000000003</c:v>
                </c:pt>
                <c:pt idx="8800">
                  <c:v>329.38409999999999</c:v>
                </c:pt>
                <c:pt idx="8801">
                  <c:v>329.50434999999999</c:v>
                </c:pt>
                <c:pt idx="8802">
                  <c:v>329.59390999999999</c:v>
                </c:pt>
                <c:pt idx="8803">
                  <c:v>329.68103000000002</c:v>
                </c:pt>
                <c:pt idx="8804">
                  <c:v>329.80126999999999</c:v>
                </c:pt>
                <c:pt idx="8805">
                  <c:v>329.92887000000002</c:v>
                </c:pt>
                <c:pt idx="8806">
                  <c:v>330.06997999999999</c:v>
                </c:pt>
                <c:pt idx="8807">
                  <c:v>330.15096</c:v>
                </c:pt>
                <c:pt idx="8808">
                  <c:v>330.24788999999998</c:v>
                </c:pt>
                <c:pt idx="8809">
                  <c:v>330.38407999999998</c:v>
                </c:pt>
                <c:pt idx="8810">
                  <c:v>330.49081999999999</c:v>
                </c:pt>
                <c:pt idx="8811">
                  <c:v>330.61228999999997</c:v>
                </c:pt>
                <c:pt idx="8812">
                  <c:v>330.69081999999997</c:v>
                </c:pt>
                <c:pt idx="8813">
                  <c:v>330.80615</c:v>
                </c:pt>
                <c:pt idx="8814">
                  <c:v>330.92271</c:v>
                </c:pt>
                <c:pt idx="8815">
                  <c:v>331.06013000000002</c:v>
                </c:pt>
                <c:pt idx="8816">
                  <c:v>331.17547000000002</c:v>
                </c:pt>
                <c:pt idx="8817">
                  <c:v>331.25153999999998</c:v>
                </c:pt>
                <c:pt idx="8818">
                  <c:v>331.36196999999999</c:v>
                </c:pt>
                <c:pt idx="8819">
                  <c:v>331.51288</c:v>
                </c:pt>
                <c:pt idx="8820">
                  <c:v>331.64416999999997</c:v>
                </c:pt>
                <c:pt idx="8821">
                  <c:v>331.72883000000002</c:v>
                </c:pt>
                <c:pt idx="8822">
                  <c:v>331.82943999999998</c:v>
                </c:pt>
                <c:pt idx="8823">
                  <c:v>331.93986999999998</c:v>
                </c:pt>
                <c:pt idx="8824">
                  <c:v>332.06992000000002</c:v>
                </c:pt>
                <c:pt idx="8825">
                  <c:v>332.20366000000001</c:v>
                </c:pt>
                <c:pt idx="8826">
                  <c:v>332.29446000000002</c:v>
                </c:pt>
                <c:pt idx="8827">
                  <c:v>332.39260999999999</c:v>
                </c:pt>
                <c:pt idx="8828">
                  <c:v>332.48095999999998</c:v>
                </c:pt>
                <c:pt idx="8829">
                  <c:v>332.63923</c:v>
                </c:pt>
                <c:pt idx="8830">
                  <c:v>332.77051999999998</c:v>
                </c:pt>
                <c:pt idx="8831">
                  <c:v>332.86131</c:v>
                </c:pt>
                <c:pt idx="8832">
                  <c:v>332.94229000000001</c:v>
                </c:pt>
                <c:pt idx="8833">
                  <c:v>333.06376</c:v>
                </c:pt>
                <c:pt idx="8834">
                  <c:v>333.18891000000002</c:v>
                </c:pt>
                <c:pt idx="8835">
                  <c:v>333.32143000000002</c:v>
                </c:pt>
                <c:pt idx="8836">
                  <c:v>333.41221999999999</c:v>
                </c:pt>
                <c:pt idx="8837">
                  <c:v>333.50179000000003</c:v>
                </c:pt>
                <c:pt idx="8838">
                  <c:v>333.63184999999999</c:v>
                </c:pt>
                <c:pt idx="8839">
                  <c:v>333.76558999999997</c:v>
                </c:pt>
                <c:pt idx="8840">
                  <c:v>333.88950999999997</c:v>
                </c:pt>
                <c:pt idx="8841">
                  <c:v>333.97048999999998</c:v>
                </c:pt>
                <c:pt idx="8842">
                  <c:v>334.06986999999998</c:v>
                </c:pt>
                <c:pt idx="8843">
                  <c:v>334.20116000000002</c:v>
                </c:pt>
                <c:pt idx="8844">
                  <c:v>334.32139999999998</c:v>
                </c:pt>
                <c:pt idx="8845">
                  <c:v>334.44900000000001</c:v>
                </c:pt>
                <c:pt idx="8846">
                  <c:v>334.50299000000001</c:v>
                </c:pt>
                <c:pt idx="8847">
                  <c:v>334.59377999999998</c:v>
                </c:pt>
                <c:pt idx="8848">
                  <c:v>334.72998000000001</c:v>
                </c:pt>
                <c:pt idx="8849">
                  <c:v>334.86984999999999</c:v>
                </c:pt>
                <c:pt idx="8850">
                  <c:v>334.98273</c:v>
                </c:pt>
                <c:pt idx="8851">
                  <c:v>335.05511999999999</c:v>
                </c:pt>
                <c:pt idx="8852">
                  <c:v>335.17291</c:v>
                </c:pt>
                <c:pt idx="8853">
                  <c:v>335.30050999999997</c:v>
                </c:pt>
                <c:pt idx="8854">
                  <c:v>335.42320999999998</c:v>
                </c:pt>
                <c:pt idx="8855">
                  <c:v>335.52014000000003</c:v>
                </c:pt>
                <c:pt idx="8856">
                  <c:v>335.60602999999998</c:v>
                </c:pt>
                <c:pt idx="8857">
                  <c:v>335.70540999999997</c:v>
                </c:pt>
                <c:pt idx="8858">
                  <c:v>335.85142000000002</c:v>
                </c:pt>
                <c:pt idx="8859">
                  <c:v>335.98883999999998</c:v>
                </c:pt>
                <c:pt idx="8860">
                  <c:v>336.07841000000002</c:v>
                </c:pt>
                <c:pt idx="8861">
                  <c:v>336.17534000000001</c:v>
                </c:pt>
                <c:pt idx="8862">
                  <c:v>336.29313000000002</c:v>
                </c:pt>
                <c:pt idx="8863">
                  <c:v>336.40478000000002</c:v>
                </c:pt>
                <c:pt idx="8864">
                  <c:v>336.53483999999997</c:v>
                </c:pt>
                <c:pt idx="8865">
                  <c:v>336.62072999999998</c:v>
                </c:pt>
                <c:pt idx="8866">
                  <c:v>336.71519999999998</c:v>
                </c:pt>
                <c:pt idx="8867">
                  <c:v>336.81826999999998</c:v>
                </c:pt>
                <c:pt idx="8868">
                  <c:v>336.96672999999998</c:v>
                </c:pt>
                <c:pt idx="8869">
                  <c:v>337.09064999999998</c:v>
                </c:pt>
                <c:pt idx="8870">
                  <c:v>337.17286000000001</c:v>
                </c:pt>
                <c:pt idx="8871">
                  <c:v>337.28206</c:v>
                </c:pt>
                <c:pt idx="8872">
                  <c:v>337.41825</c:v>
                </c:pt>
                <c:pt idx="8873">
                  <c:v>337.54462999999998</c:v>
                </c:pt>
                <c:pt idx="8874">
                  <c:v>337.67101000000002</c:v>
                </c:pt>
                <c:pt idx="8875">
                  <c:v>337.74585000000002</c:v>
                </c:pt>
                <c:pt idx="8876">
                  <c:v>337.81455999999997</c:v>
                </c:pt>
                <c:pt idx="8877">
                  <c:v>337.95443</c:v>
                </c:pt>
                <c:pt idx="8878">
                  <c:v>338.09062999999998</c:v>
                </c:pt>
                <c:pt idx="8879">
                  <c:v>338.19369</c:v>
                </c:pt>
                <c:pt idx="8880">
                  <c:v>338.28203000000002</c:v>
                </c:pt>
                <c:pt idx="8881">
                  <c:v>338.36792000000003</c:v>
                </c:pt>
                <c:pt idx="8882">
                  <c:v>338.50166000000002</c:v>
                </c:pt>
                <c:pt idx="8883">
                  <c:v>338.63171999999997</c:v>
                </c:pt>
                <c:pt idx="8884">
                  <c:v>338.75686999999999</c:v>
                </c:pt>
                <c:pt idx="8885">
                  <c:v>338.83661999999998</c:v>
                </c:pt>
                <c:pt idx="8886">
                  <c:v>338.94704999999999</c:v>
                </c:pt>
                <c:pt idx="8887">
                  <c:v>339.08078999999998</c:v>
                </c:pt>
                <c:pt idx="8888">
                  <c:v>339.21206999999998</c:v>
                </c:pt>
                <c:pt idx="8889">
                  <c:v>339.29795999999999</c:v>
                </c:pt>
                <c:pt idx="8890">
                  <c:v>339.39857000000001</c:v>
                </c:pt>
                <c:pt idx="8891">
                  <c:v>339.48077000000001</c:v>
                </c:pt>
                <c:pt idx="8892">
                  <c:v>339.62678</c:v>
                </c:pt>
                <c:pt idx="8893">
                  <c:v>339.77525000000003</c:v>
                </c:pt>
                <c:pt idx="8894">
                  <c:v>339.85744999999997</c:v>
                </c:pt>
                <c:pt idx="8895">
                  <c:v>339.93351999999999</c:v>
                </c:pt>
                <c:pt idx="8896">
                  <c:v>340.03536000000003</c:v>
                </c:pt>
                <c:pt idx="8897">
                  <c:v>340.16419000000002</c:v>
                </c:pt>
                <c:pt idx="8898">
                  <c:v>340.30284</c:v>
                </c:pt>
                <c:pt idx="8899">
                  <c:v>340.38013999999998</c:v>
                </c:pt>
                <c:pt idx="8900">
                  <c:v>340.49178999999998</c:v>
                </c:pt>
                <c:pt idx="8901">
                  <c:v>340.60834999999997</c:v>
                </c:pt>
                <c:pt idx="8902">
                  <c:v>340.72982000000002</c:v>
                </c:pt>
                <c:pt idx="8903">
                  <c:v>340.87092000000001</c:v>
                </c:pt>
                <c:pt idx="8904">
                  <c:v>340.95312999999999</c:v>
                </c:pt>
                <c:pt idx="8905">
                  <c:v>341.04392000000001</c:v>
                </c:pt>
                <c:pt idx="8906">
                  <c:v>341.18624999999997</c:v>
                </c:pt>
                <c:pt idx="8907">
                  <c:v>341.30894999999998</c:v>
                </c:pt>
                <c:pt idx="8908">
                  <c:v>341.41079000000002</c:v>
                </c:pt>
                <c:pt idx="8909">
                  <c:v>341.50526000000002</c:v>
                </c:pt>
                <c:pt idx="8910">
                  <c:v>341.61937</c:v>
                </c:pt>
                <c:pt idx="8911">
                  <c:v>341.75556</c:v>
                </c:pt>
                <c:pt idx="8912">
                  <c:v>341.86966999999999</c:v>
                </c:pt>
                <c:pt idx="8913">
                  <c:v>341.99358999999998</c:v>
                </c:pt>
                <c:pt idx="8914">
                  <c:v>342.09052000000003</c:v>
                </c:pt>
                <c:pt idx="8915">
                  <c:v>342.17764</c:v>
                </c:pt>
                <c:pt idx="8916">
                  <c:v>342.30646999999999</c:v>
                </c:pt>
                <c:pt idx="8917">
                  <c:v>342.44265999999999</c:v>
                </c:pt>
                <c:pt idx="8918">
                  <c:v>342.53714000000002</c:v>
                </c:pt>
                <c:pt idx="8919">
                  <c:v>342.61320999999998</c:v>
                </c:pt>
                <c:pt idx="8920">
                  <c:v>342.73345</c:v>
                </c:pt>
                <c:pt idx="8921">
                  <c:v>342.84879000000001</c:v>
                </c:pt>
                <c:pt idx="8922">
                  <c:v>342.98129999999998</c:v>
                </c:pt>
                <c:pt idx="8923">
                  <c:v>343.08927</c:v>
                </c:pt>
                <c:pt idx="8924">
                  <c:v>343.16165999999998</c:v>
                </c:pt>
                <c:pt idx="8925">
                  <c:v>343.30522000000002</c:v>
                </c:pt>
                <c:pt idx="8926">
                  <c:v>343.43036999999998</c:v>
                </c:pt>
                <c:pt idx="8927">
                  <c:v>343.53588000000002</c:v>
                </c:pt>
                <c:pt idx="8928">
                  <c:v>343.62668000000002</c:v>
                </c:pt>
                <c:pt idx="8929">
                  <c:v>343.72728999999998</c:v>
                </c:pt>
                <c:pt idx="8930">
                  <c:v>343.84140000000002</c:v>
                </c:pt>
                <c:pt idx="8931">
                  <c:v>343.96163999999999</c:v>
                </c:pt>
                <c:pt idx="8932">
                  <c:v>344.10518999999999</c:v>
                </c:pt>
                <c:pt idx="8933">
                  <c:v>344.19353999999998</c:v>
                </c:pt>
                <c:pt idx="8934">
                  <c:v>344.28064999999998</c:v>
                </c:pt>
                <c:pt idx="8935">
                  <c:v>344.40334999999999</c:v>
                </c:pt>
                <c:pt idx="8936">
                  <c:v>344.53831000000002</c:v>
                </c:pt>
                <c:pt idx="8937">
                  <c:v>344.64629000000002</c:v>
                </c:pt>
                <c:pt idx="8938">
                  <c:v>344.72113000000002</c:v>
                </c:pt>
                <c:pt idx="8939">
                  <c:v>344.81806</c:v>
                </c:pt>
                <c:pt idx="8940">
                  <c:v>344.96039000000002</c:v>
                </c:pt>
                <c:pt idx="8941">
                  <c:v>345.07449000000003</c:v>
                </c:pt>
                <c:pt idx="8942">
                  <c:v>345.19963999999999</c:v>
                </c:pt>
                <c:pt idx="8943">
                  <c:v>345.30025999999998</c:v>
                </c:pt>
                <c:pt idx="8944">
                  <c:v>345.38614000000001</c:v>
                </c:pt>
                <c:pt idx="8945">
                  <c:v>345.54687999999999</c:v>
                </c:pt>
                <c:pt idx="8946">
                  <c:v>345.66221000000002</c:v>
                </c:pt>
                <c:pt idx="8947">
                  <c:v>345.74687</c:v>
                </c:pt>
                <c:pt idx="8948">
                  <c:v>345.84257000000002</c:v>
                </c:pt>
                <c:pt idx="8949">
                  <c:v>345.95913000000002</c:v>
                </c:pt>
                <c:pt idx="8950">
                  <c:v>346.10023999999999</c:v>
                </c:pt>
                <c:pt idx="8951">
                  <c:v>346.21924999999999</c:v>
                </c:pt>
                <c:pt idx="8952">
                  <c:v>346.33827000000002</c:v>
                </c:pt>
                <c:pt idx="8953">
                  <c:v>346.41433999999998</c:v>
                </c:pt>
                <c:pt idx="8954">
                  <c:v>346.52843999999999</c:v>
                </c:pt>
                <c:pt idx="8955">
                  <c:v>346.66708999999997</c:v>
                </c:pt>
                <c:pt idx="8956">
                  <c:v>346.7996</c:v>
                </c:pt>
                <c:pt idx="8957">
                  <c:v>346.87076999999999</c:v>
                </c:pt>
                <c:pt idx="8958">
                  <c:v>346.96892000000003</c:v>
                </c:pt>
                <c:pt idx="8959">
                  <c:v>347.09775999999999</c:v>
                </c:pt>
                <c:pt idx="8960">
                  <c:v>347.21922000000001</c:v>
                </c:pt>
                <c:pt idx="8961">
                  <c:v>347.35541999999998</c:v>
                </c:pt>
                <c:pt idx="8962">
                  <c:v>347.43272000000002</c:v>
                </c:pt>
                <c:pt idx="8963">
                  <c:v>347.51492000000002</c:v>
                </c:pt>
                <c:pt idx="8964">
                  <c:v>347.65111999999999</c:v>
                </c:pt>
                <c:pt idx="8965">
                  <c:v>347.77381000000003</c:v>
                </c:pt>
                <c:pt idx="8966">
                  <c:v>347.89650999999998</c:v>
                </c:pt>
                <c:pt idx="8967">
                  <c:v>348.00571000000002</c:v>
                </c:pt>
                <c:pt idx="8968">
                  <c:v>348.07319000000001</c:v>
                </c:pt>
                <c:pt idx="8969">
                  <c:v>348.20078999999998</c:v>
                </c:pt>
                <c:pt idx="8970">
                  <c:v>348.31981000000002</c:v>
                </c:pt>
                <c:pt idx="8971">
                  <c:v>348.45231999999999</c:v>
                </c:pt>
                <c:pt idx="8972">
                  <c:v>348.53453000000002</c:v>
                </c:pt>
                <c:pt idx="8973">
                  <c:v>348.63391000000001</c:v>
                </c:pt>
                <c:pt idx="8974">
                  <c:v>348.78606000000002</c:v>
                </c:pt>
                <c:pt idx="8975">
                  <c:v>348.92592999999999</c:v>
                </c:pt>
                <c:pt idx="8976">
                  <c:v>349.01549999999997</c:v>
                </c:pt>
                <c:pt idx="8977">
                  <c:v>349.10016000000002</c:v>
                </c:pt>
                <c:pt idx="8978">
                  <c:v>349.21426000000002</c:v>
                </c:pt>
                <c:pt idx="8979">
                  <c:v>349.32101</c:v>
                </c:pt>
                <c:pt idx="8980">
                  <c:v>349.45965999999999</c:v>
                </c:pt>
                <c:pt idx="8981">
                  <c:v>349.56885999999997</c:v>
                </c:pt>
                <c:pt idx="8982">
                  <c:v>349.65228999999999</c:v>
                </c:pt>
                <c:pt idx="8983">
                  <c:v>349.75166999999999</c:v>
                </c:pt>
                <c:pt idx="8984">
                  <c:v>349.88540999999998</c:v>
                </c:pt>
                <c:pt idx="8985">
                  <c:v>350.01915000000002</c:v>
                </c:pt>
                <c:pt idx="8986">
                  <c:v>350.10503999999997</c:v>
                </c:pt>
                <c:pt idx="8987">
                  <c:v>350.20319999999998</c:v>
                </c:pt>
                <c:pt idx="8988">
                  <c:v>350.31608</c:v>
                </c:pt>
                <c:pt idx="8989">
                  <c:v>350.43387000000001</c:v>
                </c:pt>
                <c:pt idx="8990">
                  <c:v>350.56024000000002</c:v>
                </c:pt>
                <c:pt idx="8991">
                  <c:v>350.65962999999999</c:v>
                </c:pt>
                <c:pt idx="8992">
                  <c:v>350.75042000000002</c:v>
                </c:pt>
                <c:pt idx="8993">
                  <c:v>350.88538999999997</c:v>
                </c:pt>
                <c:pt idx="8994">
                  <c:v>351.03262000000001</c:v>
                </c:pt>
                <c:pt idx="8995">
                  <c:v>351.13814000000002</c:v>
                </c:pt>
                <c:pt idx="8996">
                  <c:v>351.22280000000001</c:v>
                </c:pt>
                <c:pt idx="8997">
                  <c:v>351.30991999999998</c:v>
                </c:pt>
                <c:pt idx="8998">
                  <c:v>351.45715000000001</c:v>
                </c:pt>
                <c:pt idx="8999">
                  <c:v>351.59703000000002</c:v>
                </c:pt>
                <c:pt idx="9000">
                  <c:v>351.69517999999999</c:v>
                </c:pt>
                <c:pt idx="9001">
                  <c:v>351.77370999999999</c:v>
                </c:pt>
                <c:pt idx="9002">
                  <c:v>351.86572999999999</c:v>
                </c:pt>
                <c:pt idx="9003">
                  <c:v>351.99088</c:v>
                </c:pt>
                <c:pt idx="9004">
                  <c:v>352.12094000000002</c:v>
                </c:pt>
                <c:pt idx="9005">
                  <c:v>352.23872999999998</c:v>
                </c:pt>
                <c:pt idx="9006">
                  <c:v>352.33933999999999</c:v>
                </c:pt>
                <c:pt idx="9007">
                  <c:v>352.44853999999998</c:v>
                </c:pt>
                <c:pt idx="9008">
                  <c:v>352.56754999999998</c:v>
                </c:pt>
                <c:pt idx="9009">
                  <c:v>352.71355999999997</c:v>
                </c:pt>
                <c:pt idx="9010">
                  <c:v>352.82031000000001</c:v>
                </c:pt>
                <c:pt idx="9011">
                  <c:v>352.88779</c:v>
                </c:pt>
                <c:pt idx="9012">
                  <c:v>352.99943999999999</c:v>
                </c:pt>
                <c:pt idx="9013">
                  <c:v>353.14177000000001</c:v>
                </c:pt>
                <c:pt idx="9014">
                  <c:v>353.26324</c:v>
                </c:pt>
                <c:pt idx="9015">
                  <c:v>353.34298999999999</c:v>
                </c:pt>
                <c:pt idx="9016">
                  <c:v>353.45341999999999</c:v>
                </c:pt>
                <c:pt idx="9017">
                  <c:v>353.57611000000003</c:v>
                </c:pt>
                <c:pt idx="9018">
                  <c:v>353.70371999999998</c:v>
                </c:pt>
                <c:pt idx="9019">
                  <c:v>353.83868000000001</c:v>
                </c:pt>
                <c:pt idx="9020">
                  <c:v>353.91597999999999</c:v>
                </c:pt>
                <c:pt idx="9021">
                  <c:v>354.00187</c:v>
                </c:pt>
                <c:pt idx="9022">
                  <c:v>354.12457000000001</c:v>
                </c:pt>
                <c:pt idx="9023">
                  <c:v>354.23745000000002</c:v>
                </c:pt>
                <c:pt idx="9024">
                  <c:v>354.37241</c:v>
                </c:pt>
                <c:pt idx="9025">
                  <c:v>354.44112000000001</c:v>
                </c:pt>
                <c:pt idx="9026">
                  <c:v>354.55646000000002</c:v>
                </c:pt>
                <c:pt idx="9027">
                  <c:v>354.68405999999999</c:v>
                </c:pt>
                <c:pt idx="9028">
                  <c:v>354.81535000000002</c:v>
                </c:pt>
                <c:pt idx="9029">
                  <c:v>354.94295</c:v>
                </c:pt>
                <c:pt idx="9030">
                  <c:v>355.03129000000001</c:v>
                </c:pt>
                <c:pt idx="9031">
                  <c:v>355.13803999999999</c:v>
                </c:pt>
                <c:pt idx="9032">
                  <c:v>355.2681</c:v>
                </c:pt>
                <c:pt idx="9033">
                  <c:v>355.42759999999998</c:v>
                </c:pt>
                <c:pt idx="9034">
                  <c:v>355.51103000000001</c:v>
                </c:pt>
                <c:pt idx="9035">
                  <c:v>355.57974000000002</c:v>
                </c:pt>
                <c:pt idx="9036">
                  <c:v>355.69999000000001</c:v>
                </c:pt>
                <c:pt idx="9037">
                  <c:v>355.83373</c:v>
                </c:pt>
                <c:pt idx="9038">
                  <c:v>355.95274000000001</c:v>
                </c:pt>
                <c:pt idx="9039">
                  <c:v>356.05212</c:v>
                </c:pt>
                <c:pt idx="9040">
                  <c:v>356.13432999999998</c:v>
                </c:pt>
                <c:pt idx="9041">
                  <c:v>356.24597999999997</c:v>
                </c:pt>
                <c:pt idx="9042">
                  <c:v>356.38954000000001</c:v>
                </c:pt>
                <c:pt idx="9043">
                  <c:v>356.50364999999999</c:v>
                </c:pt>
                <c:pt idx="9044">
                  <c:v>356.58463</c:v>
                </c:pt>
                <c:pt idx="9045">
                  <c:v>356.67419000000001</c:v>
                </c:pt>
                <c:pt idx="9046">
                  <c:v>356.78829999999999</c:v>
                </c:pt>
                <c:pt idx="9047">
                  <c:v>356.91345000000001</c:v>
                </c:pt>
                <c:pt idx="9048">
                  <c:v>357.05578000000003</c:v>
                </c:pt>
                <c:pt idx="9049">
                  <c:v>357.15271000000001</c:v>
                </c:pt>
                <c:pt idx="9050">
                  <c:v>357.23982000000001</c:v>
                </c:pt>
                <c:pt idx="9051">
                  <c:v>357.37356</c:v>
                </c:pt>
                <c:pt idx="9052">
                  <c:v>357.51711999999998</c:v>
                </c:pt>
                <c:pt idx="9053">
                  <c:v>357.61158999999998</c:v>
                </c:pt>
                <c:pt idx="9054">
                  <c:v>357.69011999999998</c:v>
                </c:pt>
                <c:pt idx="9055">
                  <c:v>357.79318000000001</c:v>
                </c:pt>
                <c:pt idx="9056">
                  <c:v>357.91588000000002</c:v>
                </c:pt>
                <c:pt idx="9057">
                  <c:v>358.02631000000002</c:v>
                </c:pt>
                <c:pt idx="9058">
                  <c:v>358.16127</c:v>
                </c:pt>
                <c:pt idx="9059">
                  <c:v>358.25819999999999</c:v>
                </c:pt>
                <c:pt idx="9060">
                  <c:v>358.35268000000002</c:v>
                </c:pt>
                <c:pt idx="9061">
                  <c:v>358.49009999999998</c:v>
                </c:pt>
                <c:pt idx="9062">
                  <c:v>358.62137999999999</c:v>
                </c:pt>
                <c:pt idx="9063">
                  <c:v>358.73549000000003</c:v>
                </c:pt>
                <c:pt idx="9064">
                  <c:v>358.79928999999998</c:v>
                </c:pt>
                <c:pt idx="9065">
                  <c:v>358.91708</c:v>
                </c:pt>
                <c:pt idx="9066">
                  <c:v>359.03978000000001</c:v>
                </c:pt>
                <c:pt idx="9067">
                  <c:v>359.16493000000003</c:v>
                </c:pt>
                <c:pt idx="9068">
                  <c:v>359.28640000000001</c:v>
                </c:pt>
                <c:pt idx="9069">
                  <c:v>359.36246999999997</c:v>
                </c:pt>
                <c:pt idx="9070">
                  <c:v>359.46431000000001</c:v>
                </c:pt>
                <c:pt idx="9071">
                  <c:v>359.61277000000001</c:v>
                </c:pt>
                <c:pt idx="9072">
                  <c:v>359.75387000000001</c:v>
                </c:pt>
                <c:pt idx="9073">
                  <c:v>359.84957000000003</c:v>
                </c:pt>
                <c:pt idx="9074">
                  <c:v>359.92809999999997</c:v>
                </c:pt>
                <c:pt idx="9075">
                  <c:v>360.03852000000001</c:v>
                </c:pt>
                <c:pt idx="9076">
                  <c:v>360.15877</c:v>
                </c:pt>
                <c:pt idx="9077">
                  <c:v>360.30232000000001</c:v>
                </c:pt>
                <c:pt idx="9078">
                  <c:v>360.40906999999999</c:v>
                </c:pt>
                <c:pt idx="9079">
                  <c:v>360.49495000000002</c:v>
                </c:pt>
                <c:pt idx="9080">
                  <c:v>360.62500999999997</c:v>
                </c:pt>
                <c:pt idx="9081">
                  <c:v>360.75630000000001</c:v>
                </c:pt>
                <c:pt idx="9082">
                  <c:v>360.88144999999997</c:v>
                </c:pt>
                <c:pt idx="9083">
                  <c:v>360.95997</c:v>
                </c:pt>
                <c:pt idx="9084">
                  <c:v>361.06058000000002</c:v>
                </c:pt>
                <c:pt idx="9085">
                  <c:v>361.17714999999998</c:v>
                </c:pt>
                <c:pt idx="9086">
                  <c:v>361.31455999999997</c:v>
                </c:pt>
                <c:pt idx="9087">
                  <c:v>361.45567</c:v>
                </c:pt>
                <c:pt idx="9088">
                  <c:v>361.52314999999999</c:v>
                </c:pt>
                <c:pt idx="9089">
                  <c:v>361.60534999999999</c:v>
                </c:pt>
                <c:pt idx="9090">
                  <c:v>361.74032</c:v>
                </c:pt>
                <c:pt idx="9091">
                  <c:v>361.87774000000002</c:v>
                </c:pt>
                <c:pt idx="9092">
                  <c:v>362.00288999999998</c:v>
                </c:pt>
                <c:pt idx="9093">
                  <c:v>362.09123</c:v>
                </c:pt>
                <c:pt idx="9094">
                  <c:v>362.18693000000002</c:v>
                </c:pt>
                <c:pt idx="9095">
                  <c:v>362.31085999999999</c:v>
                </c:pt>
                <c:pt idx="9096">
                  <c:v>362.44582000000003</c:v>
                </c:pt>
                <c:pt idx="9097">
                  <c:v>362.56975</c:v>
                </c:pt>
                <c:pt idx="9098">
                  <c:v>362.63600000000002</c:v>
                </c:pt>
                <c:pt idx="9099">
                  <c:v>362.73784000000001</c:v>
                </c:pt>
                <c:pt idx="9100">
                  <c:v>362.88997999999998</c:v>
                </c:pt>
                <c:pt idx="9101">
                  <c:v>363.02249999999998</c:v>
                </c:pt>
                <c:pt idx="9102">
                  <c:v>363.10960999999998</c:v>
                </c:pt>
                <c:pt idx="9103">
                  <c:v>363.20040999999998</c:v>
                </c:pt>
                <c:pt idx="9104">
                  <c:v>363.32310000000001</c:v>
                </c:pt>
                <c:pt idx="9105">
                  <c:v>363.45071000000002</c:v>
                </c:pt>
                <c:pt idx="9106">
                  <c:v>363.57830999999999</c:v>
                </c:pt>
                <c:pt idx="9107">
                  <c:v>363.66910999999999</c:v>
                </c:pt>
                <c:pt idx="9108">
                  <c:v>363.74763000000002</c:v>
                </c:pt>
                <c:pt idx="9109">
                  <c:v>363.86174</c:v>
                </c:pt>
                <c:pt idx="9110">
                  <c:v>364.00407000000001</c:v>
                </c:pt>
                <c:pt idx="9111">
                  <c:v>364.14271000000002</c:v>
                </c:pt>
                <c:pt idx="9112">
                  <c:v>364.21755999999999</c:v>
                </c:pt>
                <c:pt idx="9113">
                  <c:v>364.31939</c:v>
                </c:pt>
                <c:pt idx="9114">
                  <c:v>364.42737</c:v>
                </c:pt>
                <c:pt idx="9115">
                  <c:v>364.57215000000002</c:v>
                </c:pt>
                <c:pt idx="9116">
                  <c:v>364.68747999999999</c:v>
                </c:pt>
                <c:pt idx="9117">
                  <c:v>364.78687000000002</c:v>
                </c:pt>
                <c:pt idx="9118">
                  <c:v>364.86907000000002</c:v>
                </c:pt>
                <c:pt idx="9119">
                  <c:v>365.00281000000001</c:v>
                </c:pt>
                <c:pt idx="9120">
                  <c:v>365.14022999999997</c:v>
                </c:pt>
                <c:pt idx="9121">
                  <c:v>365.26416</c:v>
                </c:pt>
                <c:pt idx="9122">
                  <c:v>365.35494999999997</c:v>
                </c:pt>
                <c:pt idx="9123">
                  <c:v>365.46046999999999</c:v>
                </c:pt>
                <c:pt idx="9124">
                  <c:v>365.58438999999998</c:v>
                </c:pt>
                <c:pt idx="9125">
                  <c:v>365.72548999999998</c:v>
                </c:pt>
                <c:pt idx="9126">
                  <c:v>365.82733000000002</c:v>
                </c:pt>
                <c:pt idx="9127">
                  <c:v>365.89481000000001</c:v>
                </c:pt>
                <c:pt idx="9128">
                  <c:v>365.98806000000002</c:v>
                </c:pt>
                <c:pt idx="9129">
                  <c:v>366.12794000000002</c:v>
                </c:pt>
                <c:pt idx="9130">
                  <c:v>366.2629</c:v>
                </c:pt>
                <c:pt idx="9131">
                  <c:v>366.35615000000001</c:v>
                </c:pt>
                <c:pt idx="9132">
                  <c:v>366.46289999999999</c:v>
                </c:pt>
                <c:pt idx="9133">
                  <c:v>366.56351000000001</c:v>
                </c:pt>
                <c:pt idx="9134">
                  <c:v>366.70828999999998</c:v>
                </c:pt>
                <c:pt idx="9135">
                  <c:v>366.84325999999999</c:v>
                </c:pt>
                <c:pt idx="9136">
                  <c:v>366.95859000000002</c:v>
                </c:pt>
                <c:pt idx="9137">
                  <c:v>367.03712000000002</c:v>
                </c:pt>
                <c:pt idx="9138">
                  <c:v>367.13037000000003</c:v>
                </c:pt>
                <c:pt idx="9139">
                  <c:v>367.26656000000003</c:v>
                </c:pt>
                <c:pt idx="9140">
                  <c:v>367.38803000000001</c:v>
                </c:pt>
                <c:pt idx="9141">
                  <c:v>367.49232000000001</c:v>
                </c:pt>
                <c:pt idx="9142">
                  <c:v>367.57575000000003</c:v>
                </c:pt>
                <c:pt idx="9143">
                  <c:v>367.69598999999999</c:v>
                </c:pt>
                <c:pt idx="9144">
                  <c:v>367.8236</c:v>
                </c:pt>
                <c:pt idx="9145">
                  <c:v>367.96593000000001</c:v>
                </c:pt>
                <c:pt idx="9146">
                  <c:v>368.05549000000002</c:v>
                </c:pt>
                <c:pt idx="9147">
                  <c:v>368.12542999999999</c:v>
                </c:pt>
                <c:pt idx="9148">
                  <c:v>368.26776000000001</c:v>
                </c:pt>
                <c:pt idx="9149">
                  <c:v>368.39535999999998</c:v>
                </c:pt>
                <c:pt idx="9150">
                  <c:v>368.51929000000001</c:v>
                </c:pt>
                <c:pt idx="9151">
                  <c:v>368.59536000000003</c:v>
                </c:pt>
                <c:pt idx="9152">
                  <c:v>368.71192000000002</c:v>
                </c:pt>
                <c:pt idx="9153">
                  <c:v>368.82970999999998</c:v>
                </c:pt>
                <c:pt idx="9154">
                  <c:v>368.94749999999999</c:v>
                </c:pt>
                <c:pt idx="9155">
                  <c:v>369.08859999999999</c:v>
                </c:pt>
                <c:pt idx="9156">
                  <c:v>369.17694</c:v>
                </c:pt>
                <c:pt idx="9157">
                  <c:v>369.28613999999999</c:v>
                </c:pt>
                <c:pt idx="9158">
                  <c:v>369.39656000000002</c:v>
                </c:pt>
                <c:pt idx="9159">
                  <c:v>369.53397999999999</c:v>
                </c:pt>
                <c:pt idx="9160">
                  <c:v>369.64317999999997</c:v>
                </c:pt>
                <c:pt idx="9161">
                  <c:v>369.74502000000001</c:v>
                </c:pt>
                <c:pt idx="9162">
                  <c:v>369.82231999999999</c:v>
                </c:pt>
                <c:pt idx="9163">
                  <c:v>369.94256000000001</c:v>
                </c:pt>
                <c:pt idx="9164">
                  <c:v>370.07875000000001</c:v>
                </c:pt>
                <c:pt idx="9165">
                  <c:v>370.17937000000001</c:v>
                </c:pt>
                <c:pt idx="9166">
                  <c:v>370.28487999999999</c:v>
                </c:pt>
                <c:pt idx="9167">
                  <c:v>370.38180999999997</c:v>
                </c:pt>
                <c:pt idx="9168">
                  <c:v>370.54376999999999</c:v>
                </c:pt>
                <c:pt idx="9169">
                  <c:v>370.68241999999998</c:v>
                </c:pt>
                <c:pt idx="9170">
                  <c:v>370.75725999999997</c:v>
                </c:pt>
                <c:pt idx="9171">
                  <c:v>370.85050999999999</c:v>
                </c:pt>
                <c:pt idx="9172">
                  <c:v>370.95112</c:v>
                </c:pt>
                <c:pt idx="9173">
                  <c:v>371.07382000000001</c:v>
                </c:pt>
                <c:pt idx="9174">
                  <c:v>371.21983</c:v>
                </c:pt>
                <c:pt idx="9175">
                  <c:v>371.32288999999997</c:v>
                </c:pt>
                <c:pt idx="9176">
                  <c:v>371.39283</c:v>
                </c:pt>
                <c:pt idx="9177">
                  <c:v>371.52534000000003</c:v>
                </c:pt>
                <c:pt idx="9178">
                  <c:v>371.67748999999998</c:v>
                </c:pt>
                <c:pt idx="9179">
                  <c:v>371.78546</c:v>
                </c:pt>
                <c:pt idx="9180">
                  <c:v>371.87257</c:v>
                </c:pt>
                <c:pt idx="9181">
                  <c:v>371.96582000000001</c:v>
                </c:pt>
                <c:pt idx="9182">
                  <c:v>372.09710999999999</c:v>
                </c:pt>
                <c:pt idx="9183">
                  <c:v>372.21611999999999</c:v>
                </c:pt>
                <c:pt idx="9184">
                  <c:v>372.33514000000002</c:v>
                </c:pt>
                <c:pt idx="9185">
                  <c:v>372.42225000000002</c:v>
                </c:pt>
                <c:pt idx="9186">
                  <c:v>372.50814000000003</c:v>
                </c:pt>
                <c:pt idx="9187">
                  <c:v>372.64064999999999</c:v>
                </c:pt>
                <c:pt idx="9188">
                  <c:v>372.76702999999998</c:v>
                </c:pt>
                <c:pt idx="9189">
                  <c:v>372.89094999999998</c:v>
                </c:pt>
                <c:pt idx="9190">
                  <c:v>372.97807</c:v>
                </c:pt>
                <c:pt idx="9191">
                  <c:v>373.05659000000003</c:v>
                </c:pt>
                <c:pt idx="9192">
                  <c:v>373.19033000000002</c:v>
                </c:pt>
                <c:pt idx="9193">
                  <c:v>373.31916000000001</c:v>
                </c:pt>
                <c:pt idx="9194">
                  <c:v>373.43572</c:v>
                </c:pt>
                <c:pt idx="9195">
                  <c:v>373.51179000000002</c:v>
                </c:pt>
                <c:pt idx="9196">
                  <c:v>373.62835999999999</c:v>
                </c:pt>
                <c:pt idx="9197">
                  <c:v>373.76209999999998</c:v>
                </c:pt>
                <c:pt idx="9198">
                  <c:v>373.90197000000001</c:v>
                </c:pt>
                <c:pt idx="9199">
                  <c:v>374.00135</c:v>
                </c:pt>
                <c:pt idx="9200">
                  <c:v>374.08724000000001</c:v>
                </c:pt>
                <c:pt idx="9201">
                  <c:v>374.19398999999999</c:v>
                </c:pt>
                <c:pt idx="9202">
                  <c:v>374.30441000000002</c:v>
                </c:pt>
                <c:pt idx="9203">
                  <c:v>374.42711000000003</c:v>
                </c:pt>
                <c:pt idx="9204">
                  <c:v>374.53384999999997</c:v>
                </c:pt>
                <c:pt idx="9205">
                  <c:v>374.61237999999997</c:v>
                </c:pt>
                <c:pt idx="9206">
                  <c:v>374.73507999999998</c:v>
                </c:pt>
                <c:pt idx="9207">
                  <c:v>374.87617999999998</c:v>
                </c:pt>
                <c:pt idx="9208">
                  <c:v>374.99887000000001</c:v>
                </c:pt>
                <c:pt idx="9209">
                  <c:v>375.10439000000002</c:v>
                </c:pt>
                <c:pt idx="9210">
                  <c:v>375.21726999999998</c:v>
                </c:pt>
                <c:pt idx="9211">
                  <c:v>375.33751000000001</c:v>
                </c:pt>
                <c:pt idx="9212">
                  <c:v>375.45039000000003</c:v>
                </c:pt>
                <c:pt idx="9213">
                  <c:v>375.58780999999999</c:v>
                </c:pt>
                <c:pt idx="9214">
                  <c:v>375.66511000000003</c:v>
                </c:pt>
                <c:pt idx="9215">
                  <c:v>375.76204000000001</c:v>
                </c:pt>
                <c:pt idx="9216">
                  <c:v>375.91786999999999</c:v>
                </c:pt>
                <c:pt idx="9217">
                  <c:v>376.04302000000001</c:v>
                </c:pt>
                <c:pt idx="9218">
                  <c:v>376.13504</c:v>
                </c:pt>
                <c:pt idx="9219">
                  <c:v>376.23687999999999</c:v>
                </c:pt>
                <c:pt idx="9220">
                  <c:v>376.35712000000001</c:v>
                </c:pt>
                <c:pt idx="9221">
                  <c:v>376.48227000000003</c:v>
                </c:pt>
                <c:pt idx="9222">
                  <c:v>376.60374000000002</c:v>
                </c:pt>
                <c:pt idx="9223">
                  <c:v>376.71294</c:v>
                </c:pt>
                <c:pt idx="9224">
                  <c:v>376.79759999999999</c:v>
                </c:pt>
                <c:pt idx="9225">
                  <c:v>376.87858</c:v>
                </c:pt>
                <c:pt idx="9226">
                  <c:v>377.01109000000002</c:v>
                </c:pt>
                <c:pt idx="9227">
                  <c:v>377.13256000000001</c:v>
                </c:pt>
                <c:pt idx="9228">
                  <c:v>377.23808000000002</c:v>
                </c:pt>
                <c:pt idx="9229">
                  <c:v>377.33868999999999</c:v>
                </c:pt>
                <c:pt idx="9230">
                  <c:v>377.45157</c:v>
                </c:pt>
                <c:pt idx="9231">
                  <c:v>377.60003</c:v>
                </c:pt>
                <c:pt idx="9232">
                  <c:v>377.73991000000001</c:v>
                </c:pt>
                <c:pt idx="9233">
                  <c:v>377.83069999999998</c:v>
                </c:pt>
                <c:pt idx="9234">
                  <c:v>377.90309000000002</c:v>
                </c:pt>
                <c:pt idx="9235">
                  <c:v>378.0172</c:v>
                </c:pt>
                <c:pt idx="9236">
                  <c:v>378.16566</c:v>
                </c:pt>
                <c:pt idx="9237">
                  <c:v>378.29203999999999</c:v>
                </c:pt>
                <c:pt idx="9238">
                  <c:v>378.37302</c:v>
                </c:pt>
                <c:pt idx="9239">
                  <c:v>378.45522</c:v>
                </c:pt>
                <c:pt idx="9240">
                  <c:v>378.57668999999999</c:v>
                </c:pt>
                <c:pt idx="9241">
                  <c:v>378.71165999999999</c:v>
                </c:pt>
                <c:pt idx="9242">
                  <c:v>378.85153000000003</c:v>
                </c:pt>
                <c:pt idx="9243">
                  <c:v>378.93497000000002</c:v>
                </c:pt>
                <c:pt idx="9244">
                  <c:v>379.02085</c:v>
                </c:pt>
                <c:pt idx="9245">
                  <c:v>379.15458999999998</c:v>
                </c:pt>
                <c:pt idx="9246">
                  <c:v>379.30673999999999</c:v>
                </c:pt>
                <c:pt idx="9247">
                  <c:v>379.41226</c:v>
                </c:pt>
                <c:pt idx="9248">
                  <c:v>379.48219</c:v>
                </c:pt>
                <c:pt idx="9249">
                  <c:v>379.59875</c:v>
                </c:pt>
                <c:pt idx="9250">
                  <c:v>379.71654000000001</c:v>
                </c:pt>
                <c:pt idx="9251">
                  <c:v>379.84169000000003</c:v>
                </c:pt>
                <c:pt idx="9252">
                  <c:v>379.9742</c:v>
                </c:pt>
                <c:pt idx="9253">
                  <c:v>380.05641000000003</c:v>
                </c:pt>
                <c:pt idx="9254">
                  <c:v>380.17419999999998</c:v>
                </c:pt>
                <c:pt idx="9255">
                  <c:v>380.31898000000001</c:v>
                </c:pt>
                <c:pt idx="9256">
                  <c:v>380.44657999999998</c:v>
                </c:pt>
                <c:pt idx="9257">
                  <c:v>380.54597000000001</c:v>
                </c:pt>
                <c:pt idx="9258">
                  <c:v>380.62939999999998</c:v>
                </c:pt>
                <c:pt idx="9259">
                  <c:v>380.74964</c:v>
                </c:pt>
                <c:pt idx="9260">
                  <c:v>380.88706000000002</c:v>
                </c:pt>
                <c:pt idx="9261">
                  <c:v>381.00731000000002</c:v>
                </c:pt>
                <c:pt idx="9262">
                  <c:v>381.10669000000001</c:v>
                </c:pt>
                <c:pt idx="9263">
                  <c:v>381.19626</c:v>
                </c:pt>
                <c:pt idx="9264">
                  <c:v>381.31036999999998</c:v>
                </c:pt>
                <c:pt idx="9265">
                  <c:v>381.43673999999999</c:v>
                </c:pt>
                <c:pt idx="9266">
                  <c:v>381.57294000000002</c:v>
                </c:pt>
                <c:pt idx="9267">
                  <c:v>381.65514000000002</c:v>
                </c:pt>
                <c:pt idx="9268">
                  <c:v>381.76434</c:v>
                </c:pt>
                <c:pt idx="9269">
                  <c:v>381.86617999999999</c:v>
                </c:pt>
                <c:pt idx="9270">
                  <c:v>381.98518999999999</c:v>
                </c:pt>
                <c:pt idx="9271">
                  <c:v>382.12997999999999</c:v>
                </c:pt>
                <c:pt idx="9272">
                  <c:v>382.22935999999999</c:v>
                </c:pt>
                <c:pt idx="9273">
                  <c:v>382.31279000000001</c:v>
                </c:pt>
                <c:pt idx="9274">
                  <c:v>382.4588</c:v>
                </c:pt>
                <c:pt idx="9275">
                  <c:v>382.59622000000002</c:v>
                </c:pt>
                <c:pt idx="9276">
                  <c:v>382.71892000000003</c:v>
                </c:pt>
                <c:pt idx="9277">
                  <c:v>382.79989999999998</c:v>
                </c:pt>
                <c:pt idx="9278">
                  <c:v>382.89436999999998</c:v>
                </c:pt>
                <c:pt idx="9279">
                  <c:v>383.02933999999999</c:v>
                </c:pt>
                <c:pt idx="9280">
                  <c:v>383.16921000000002</c:v>
                </c:pt>
                <c:pt idx="9281">
                  <c:v>383.29190999999997</c:v>
                </c:pt>
                <c:pt idx="9282">
                  <c:v>383.37288999999998</c:v>
                </c:pt>
                <c:pt idx="9283">
                  <c:v>383.46614</c:v>
                </c:pt>
                <c:pt idx="9284">
                  <c:v>383.61950999999999</c:v>
                </c:pt>
                <c:pt idx="9285">
                  <c:v>383.74833999999998</c:v>
                </c:pt>
                <c:pt idx="9286">
                  <c:v>383.83544999999998</c:v>
                </c:pt>
                <c:pt idx="9287">
                  <c:v>383.91153000000003</c:v>
                </c:pt>
                <c:pt idx="9288">
                  <c:v>384.03298999999998</c:v>
                </c:pt>
                <c:pt idx="9289">
                  <c:v>384.17899999999997</c:v>
                </c:pt>
                <c:pt idx="9290">
                  <c:v>384.31151</c:v>
                </c:pt>
                <c:pt idx="9291">
                  <c:v>384.38267999999999</c:v>
                </c:pt>
                <c:pt idx="9292">
                  <c:v>384.46733999999998</c:v>
                </c:pt>
                <c:pt idx="9293">
                  <c:v>384.58390000000003</c:v>
                </c:pt>
                <c:pt idx="9294">
                  <c:v>384.74585999999999</c:v>
                </c:pt>
                <c:pt idx="9295">
                  <c:v>384.88941</c:v>
                </c:pt>
                <c:pt idx="9296">
                  <c:v>384.96794</c:v>
                </c:pt>
                <c:pt idx="9297">
                  <c:v>385.06977999999998</c:v>
                </c:pt>
                <c:pt idx="9298">
                  <c:v>385.18878999999998</c:v>
                </c:pt>
                <c:pt idx="9299">
                  <c:v>385.29307999999997</c:v>
                </c:pt>
                <c:pt idx="9300">
                  <c:v>385.42804999999998</c:v>
                </c:pt>
                <c:pt idx="9301">
                  <c:v>385.52253000000002</c:v>
                </c:pt>
                <c:pt idx="9302">
                  <c:v>385.60719</c:v>
                </c:pt>
                <c:pt idx="9303">
                  <c:v>385.74338</c:v>
                </c:pt>
                <c:pt idx="9304">
                  <c:v>385.87589000000003</c:v>
                </c:pt>
                <c:pt idx="9305">
                  <c:v>386.00963000000002</c:v>
                </c:pt>
                <c:pt idx="9306">
                  <c:v>386.09183999999999</c:v>
                </c:pt>
                <c:pt idx="9307">
                  <c:v>386.19736</c:v>
                </c:pt>
                <c:pt idx="9308">
                  <c:v>386.31637000000001</c:v>
                </c:pt>
                <c:pt idx="9309">
                  <c:v>386.45256000000001</c:v>
                </c:pt>
                <c:pt idx="9310">
                  <c:v>386.57893999999999</c:v>
                </c:pt>
                <c:pt idx="9311">
                  <c:v>386.66115000000002</c:v>
                </c:pt>
                <c:pt idx="9312">
                  <c:v>386.74581000000001</c:v>
                </c:pt>
                <c:pt idx="9313">
                  <c:v>386.88691</c:v>
                </c:pt>
                <c:pt idx="9314">
                  <c:v>387.01450999999997</c:v>
                </c:pt>
                <c:pt idx="9315">
                  <c:v>387.12862000000001</c:v>
                </c:pt>
                <c:pt idx="9316">
                  <c:v>387.21328</c:v>
                </c:pt>
                <c:pt idx="9317">
                  <c:v>387.32371000000001</c:v>
                </c:pt>
                <c:pt idx="9318">
                  <c:v>387.45499000000001</c:v>
                </c:pt>
                <c:pt idx="9319">
                  <c:v>387.58749999999998</c:v>
                </c:pt>
                <c:pt idx="9320">
                  <c:v>387.67338999999998</c:v>
                </c:pt>
                <c:pt idx="9321">
                  <c:v>387.75436999999999</c:v>
                </c:pt>
                <c:pt idx="9322">
                  <c:v>387.86356999999998</c:v>
                </c:pt>
                <c:pt idx="9323">
                  <c:v>388.01817</c:v>
                </c:pt>
                <c:pt idx="9324">
                  <c:v>388.13963999999999</c:v>
                </c:pt>
                <c:pt idx="9325">
                  <c:v>388.24516</c:v>
                </c:pt>
                <c:pt idx="9326">
                  <c:v>388.34822000000003</c:v>
                </c:pt>
                <c:pt idx="9327">
                  <c:v>388.46600999999998</c:v>
                </c:pt>
                <c:pt idx="9328">
                  <c:v>388.60466000000002</c:v>
                </c:pt>
                <c:pt idx="9329">
                  <c:v>388.73594000000003</c:v>
                </c:pt>
                <c:pt idx="9330">
                  <c:v>388.83778000000001</c:v>
                </c:pt>
                <c:pt idx="9331">
                  <c:v>388.93716000000001</c:v>
                </c:pt>
                <c:pt idx="9332">
                  <c:v>389.05372</c:v>
                </c:pt>
                <c:pt idx="9333">
                  <c:v>389.20463999999998</c:v>
                </c:pt>
                <c:pt idx="9334">
                  <c:v>389.31139000000002</c:v>
                </c:pt>
                <c:pt idx="9335">
                  <c:v>389.39481999999998</c:v>
                </c:pt>
                <c:pt idx="9336">
                  <c:v>389.47703000000001</c:v>
                </c:pt>
                <c:pt idx="9337">
                  <c:v>389.61322000000001</c:v>
                </c:pt>
                <c:pt idx="9338">
                  <c:v>389.74696</c:v>
                </c:pt>
                <c:pt idx="9339">
                  <c:v>389.86964999999998</c:v>
                </c:pt>
                <c:pt idx="9340">
                  <c:v>389.94817999999998</c:v>
                </c:pt>
                <c:pt idx="9341">
                  <c:v>390.02670000000001</c:v>
                </c:pt>
                <c:pt idx="9342">
                  <c:v>390.17639000000003</c:v>
                </c:pt>
                <c:pt idx="9343">
                  <c:v>390.31626999999997</c:v>
                </c:pt>
                <c:pt idx="9344">
                  <c:v>390.42914999999999</c:v>
                </c:pt>
                <c:pt idx="9345">
                  <c:v>390.52607999999998</c:v>
                </c:pt>
                <c:pt idx="9346">
                  <c:v>390.63405</c:v>
                </c:pt>
                <c:pt idx="9347">
                  <c:v>390.78129000000001</c:v>
                </c:pt>
                <c:pt idx="9348">
                  <c:v>390.92729000000003</c:v>
                </c:pt>
                <c:pt idx="9349">
                  <c:v>391.02913000000001</c:v>
                </c:pt>
                <c:pt idx="9350">
                  <c:v>391.09170999999998</c:v>
                </c:pt>
                <c:pt idx="9351">
                  <c:v>391.19108999999997</c:v>
                </c:pt>
                <c:pt idx="9352">
                  <c:v>391.33832999999998</c:v>
                </c:pt>
                <c:pt idx="9353">
                  <c:v>391.46348</c:v>
                </c:pt>
                <c:pt idx="9354">
                  <c:v>391.53341</c:v>
                </c:pt>
                <c:pt idx="9355">
                  <c:v>391.63893000000002</c:v>
                </c:pt>
                <c:pt idx="9356">
                  <c:v>391.74077</c:v>
                </c:pt>
                <c:pt idx="9357">
                  <c:v>391.87328000000002</c:v>
                </c:pt>
                <c:pt idx="9358">
                  <c:v>392.01438000000002</c:v>
                </c:pt>
                <c:pt idx="9359">
                  <c:v>392.12481000000002</c:v>
                </c:pt>
                <c:pt idx="9360">
                  <c:v>392.20211</c:v>
                </c:pt>
                <c:pt idx="9361">
                  <c:v>392.31990000000002</c:v>
                </c:pt>
                <c:pt idx="9362">
                  <c:v>392.45118000000002</c:v>
                </c:pt>
                <c:pt idx="9363">
                  <c:v>392.59474</c:v>
                </c:pt>
                <c:pt idx="9364">
                  <c:v>392.67817000000002</c:v>
                </c:pt>
                <c:pt idx="9365">
                  <c:v>392.76774</c:v>
                </c:pt>
                <c:pt idx="9366">
                  <c:v>392.89042999999998</c:v>
                </c:pt>
                <c:pt idx="9367">
                  <c:v>393.02049</c:v>
                </c:pt>
                <c:pt idx="9368">
                  <c:v>393.17631999999998</c:v>
                </c:pt>
                <c:pt idx="9369">
                  <c:v>393.26465999999999</c:v>
                </c:pt>
                <c:pt idx="9370">
                  <c:v>393.33582000000001</c:v>
                </c:pt>
                <c:pt idx="9371">
                  <c:v>393.45238000000001</c:v>
                </c:pt>
                <c:pt idx="9372">
                  <c:v>393.59226000000001</c:v>
                </c:pt>
                <c:pt idx="9373">
                  <c:v>393.71003999999999</c:v>
                </c:pt>
                <c:pt idx="9374">
                  <c:v>393.80207000000001</c:v>
                </c:pt>
                <c:pt idx="9375">
                  <c:v>393.89285999999998</c:v>
                </c:pt>
                <c:pt idx="9376">
                  <c:v>394.02782999999999</c:v>
                </c:pt>
                <c:pt idx="9377">
                  <c:v>394.17261000000002</c:v>
                </c:pt>
                <c:pt idx="9378">
                  <c:v>394.28917000000001</c:v>
                </c:pt>
                <c:pt idx="9379">
                  <c:v>394.37259999999998</c:v>
                </c:pt>
                <c:pt idx="9380">
                  <c:v>394.47935000000001</c:v>
                </c:pt>
                <c:pt idx="9381">
                  <c:v>394.62659000000002</c:v>
                </c:pt>
                <c:pt idx="9382">
                  <c:v>394.75787000000003</c:v>
                </c:pt>
                <c:pt idx="9383">
                  <c:v>394.85847999999999</c:v>
                </c:pt>
                <c:pt idx="9384">
                  <c:v>394.93946</c:v>
                </c:pt>
                <c:pt idx="9385">
                  <c:v>395.06461000000002</c:v>
                </c:pt>
                <c:pt idx="9386">
                  <c:v>395.18975999999998</c:v>
                </c:pt>
                <c:pt idx="9387">
                  <c:v>395.31491</c:v>
                </c:pt>
                <c:pt idx="9388">
                  <c:v>395.41061000000002</c:v>
                </c:pt>
                <c:pt idx="9389">
                  <c:v>395.51245</c:v>
                </c:pt>
                <c:pt idx="9390">
                  <c:v>395.64006000000001</c:v>
                </c:pt>
                <c:pt idx="9391">
                  <c:v>395.77748000000003</c:v>
                </c:pt>
                <c:pt idx="9392">
                  <c:v>395.89771999999999</c:v>
                </c:pt>
                <c:pt idx="9393">
                  <c:v>395.96643</c:v>
                </c:pt>
                <c:pt idx="9394">
                  <c:v>396.07317</c:v>
                </c:pt>
                <c:pt idx="9395">
                  <c:v>396.17991999999998</c:v>
                </c:pt>
                <c:pt idx="9396">
                  <c:v>396.31366000000003</c:v>
                </c:pt>
                <c:pt idx="9397">
                  <c:v>396.47807</c:v>
                </c:pt>
                <c:pt idx="9398">
                  <c:v>396.56150000000002</c:v>
                </c:pt>
                <c:pt idx="9399">
                  <c:v>396.65230000000003</c:v>
                </c:pt>
                <c:pt idx="9400">
                  <c:v>396.78604000000001</c:v>
                </c:pt>
                <c:pt idx="9401">
                  <c:v>396.93817999999999</c:v>
                </c:pt>
                <c:pt idx="9402">
                  <c:v>397.06209999999999</c:v>
                </c:pt>
                <c:pt idx="9403">
                  <c:v>397.12590999999998</c:v>
                </c:pt>
                <c:pt idx="9404">
                  <c:v>397.25474000000003</c:v>
                </c:pt>
                <c:pt idx="9405">
                  <c:v>397.38110999999998</c:v>
                </c:pt>
                <c:pt idx="9406">
                  <c:v>397.50871999999998</c:v>
                </c:pt>
                <c:pt idx="9407">
                  <c:v>397.63878</c:v>
                </c:pt>
                <c:pt idx="9408">
                  <c:v>397.72343999999998</c:v>
                </c:pt>
                <c:pt idx="9409">
                  <c:v>397.83141000000001</c:v>
                </c:pt>
                <c:pt idx="9410">
                  <c:v>397.94673999999998</c:v>
                </c:pt>
                <c:pt idx="9411">
                  <c:v>397.92957000000001</c:v>
                </c:pt>
                <c:pt idx="9412">
                  <c:v>398.01544999999999</c:v>
                </c:pt>
                <c:pt idx="9413">
                  <c:v>398.11115999999998</c:v>
                </c:pt>
                <c:pt idx="9414">
                  <c:v>398.20073000000002</c:v>
                </c:pt>
                <c:pt idx="9415">
                  <c:v>398.35410000000002</c:v>
                </c:pt>
                <c:pt idx="9416">
                  <c:v>398.50623999999999</c:v>
                </c:pt>
                <c:pt idx="9417">
                  <c:v>398.6044</c:v>
                </c:pt>
                <c:pt idx="9418">
                  <c:v>398.6866</c:v>
                </c:pt>
                <c:pt idx="9419">
                  <c:v>398.81666000000001</c:v>
                </c:pt>
                <c:pt idx="9420">
                  <c:v>398.96267</c:v>
                </c:pt>
                <c:pt idx="9421">
                  <c:v>399.10500000000002</c:v>
                </c:pt>
                <c:pt idx="9422">
                  <c:v>399.19333999999998</c:v>
                </c:pt>
                <c:pt idx="9423">
                  <c:v>399.28658999999999</c:v>
                </c:pt>
                <c:pt idx="9424">
                  <c:v>399.38965000000002</c:v>
                </c:pt>
                <c:pt idx="9425">
                  <c:v>399.51848000000001</c:v>
                </c:pt>
                <c:pt idx="9426">
                  <c:v>399.64609000000002</c:v>
                </c:pt>
                <c:pt idx="9427">
                  <c:v>399.74669999999998</c:v>
                </c:pt>
                <c:pt idx="9428">
                  <c:v>399.83258999999998</c:v>
                </c:pt>
                <c:pt idx="9429">
                  <c:v>399.95405</c:v>
                </c:pt>
                <c:pt idx="9430">
                  <c:v>400.06815999999998</c:v>
                </c:pt>
                <c:pt idx="9431">
                  <c:v>400.21294</c:v>
                </c:pt>
                <c:pt idx="9432">
                  <c:v>400.30619000000002</c:v>
                </c:pt>
                <c:pt idx="9433">
                  <c:v>400.41048000000001</c:v>
                </c:pt>
                <c:pt idx="9434">
                  <c:v>400.54790000000003</c:v>
                </c:pt>
                <c:pt idx="9435">
                  <c:v>400.67550999999997</c:v>
                </c:pt>
                <c:pt idx="9436">
                  <c:v>400.79451999999998</c:v>
                </c:pt>
                <c:pt idx="9437">
                  <c:v>400.89022999999997</c:v>
                </c:pt>
                <c:pt idx="9438">
                  <c:v>400.96875</c:v>
                </c:pt>
                <c:pt idx="9439">
                  <c:v>401.10126000000002</c:v>
                </c:pt>
                <c:pt idx="9440">
                  <c:v>401.26567999999997</c:v>
                </c:pt>
                <c:pt idx="9441">
                  <c:v>401.35156000000001</c:v>
                </c:pt>
                <c:pt idx="9442">
                  <c:v>401.46566999999999</c:v>
                </c:pt>
                <c:pt idx="9443">
                  <c:v>401.57978000000003</c:v>
                </c:pt>
                <c:pt idx="9444">
                  <c:v>401.74173999999999</c:v>
                </c:pt>
                <c:pt idx="9445">
                  <c:v>401.87302</c:v>
                </c:pt>
                <c:pt idx="9446">
                  <c:v>401.95155</c:v>
                </c:pt>
                <c:pt idx="9447">
                  <c:v>402.03744</c:v>
                </c:pt>
                <c:pt idx="9448">
                  <c:v>402.15032000000002</c:v>
                </c:pt>
                <c:pt idx="9449">
                  <c:v>402.28528</c:v>
                </c:pt>
                <c:pt idx="9450">
                  <c:v>402.41779000000002</c:v>
                </c:pt>
                <c:pt idx="9451">
                  <c:v>402.52330999999998</c:v>
                </c:pt>
                <c:pt idx="9452">
                  <c:v>402.62024000000002</c:v>
                </c:pt>
                <c:pt idx="9453">
                  <c:v>402.75644</c:v>
                </c:pt>
                <c:pt idx="9454">
                  <c:v>402.87545</c:v>
                </c:pt>
                <c:pt idx="9455">
                  <c:v>403.01164</c:v>
                </c:pt>
                <c:pt idx="9456">
                  <c:v>403.09140000000002</c:v>
                </c:pt>
                <c:pt idx="9457">
                  <c:v>403.19323000000003</c:v>
                </c:pt>
                <c:pt idx="9458">
                  <c:v>403.33064999999999</c:v>
                </c:pt>
                <c:pt idx="9459">
                  <c:v>403.47665999999998</c:v>
                </c:pt>
                <c:pt idx="9460">
                  <c:v>403.58463999999998</c:v>
                </c:pt>
                <c:pt idx="9461">
                  <c:v>403.6558</c:v>
                </c:pt>
                <c:pt idx="9462">
                  <c:v>403.77972</c:v>
                </c:pt>
                <c:pt idx="9463">
                  <c:v>403.91223000000002</c:v>
                </c:pt>
                <c:pt idx="9464">
                  <c:v>404.04475000000002</c:v>
                </c:pt>
                <c:pt idx="9465">
                  <c:v>404.15395000000001</c:v>
                </c:pt>
                <c:pt idx="9466">
                  <c:v>404.25209999999998</c:v>
                </c:pt>
                <c:pt idx="9467">
                  <c:v>404.32817</c:v>
                </c:pt>
                <c:pt idx="9468">
                  <c:v>404.45332000000002</c:v>
                </c:pt>
                <c:pt idx="9469">
                  <c:v>404.59564999999998</c:v>
                </c:pt>
                <c:pt idx="9470">
                  <c:v>404.70116999999999</c:v>
                </c:pt>
                <c:pt idx="9471">
                  <c:v>404.83123000000001</c:v>
                </c:pt>
                <c:pt idx="9472">
                  <c:v>404.93184000000002</c:v>
                </c:pt>
                <c:pt idx="9473">
                  <c:v>405.07785000000001</c:v>
                </c:pt>
                <c:pt idx="9474">
                  <c:v>405.20053999999999</c:v>
                </c:pt>
                <c:pt idx="9475">
                  <c:v>405.30973999999998</c:v>
                </c:pt>
                <c:pt idx="9476">
                  <c:v>405.39071999999999</c:v>
                </c:pt>
                <c:pt idx="9477">
                  <c:v>405.50851</c:v>
                </c:pt>
                <c:pt idx="9478">
                  <c:v>405.66802000000001</c:v>
                </c:pt>
                <c:pt idx="9479">
                  <c:v>405.79194000000001</c:v>
                </c:pt>
                <c:pt idx="9480">
                  <c:v>405.88887</c:v>
                </c:pt>
                <c:pt idx="9481">
                  <c:v>405.99315999999999</c:v>
                </c:pt>
                <c:pt idx="9482">
                  <c:v>406.10113000000001</c:v>
                </c:pt>
                <c:pt idx="9483">
                  <c:v>406.2226</c:v>
                </c:pt>
                <c:pt idx="9484">
                  <c:v>406.35021</c:v>
                </c:pt>
                <c:pt idx="9485">
                  <c:v>406.44959</c:v>
                </c:pt>
                <c:pt idx="9486">
                  <c:v>406.52933999999999</c:v>
                </c:pt>
                <c:pt idx="9487">
                  <c:v>406.65571999999997</c:v>
                </c:pt>
                <c:pt idx="9488">
                  <c:v>406.78823</c:v>
                </c:pt>
                <c:pt idx="9489">
                  <c:v>406.89251999999999</c:v>
                </c:pt>
                <c:pt idx="9490">
                  <c:v>406.97104999999999</c:v>
                </c:pt>
                <c:pt idx="9491">
                  <c:v>407.09251999999998</c:v>
                </c:pt>
                <c:pt idx="9492">
                  <c:v>407.23853000000003</c:v>
                </c:pt>
                <c:pt idx="9493">
                  <c:v>407.37963000000002</c:v>
                </c:pt>
                <c:pt idx="9494">
                  <c:v>407.51459</c:v>
                </c:pt>
                <c:pt idx="9495">
                  <c:v>407.58944000000002</c:v>
                </c:pt>
                <c:pt idx="9496">
                  <c:v>407.70355000000001</c:v>
                </c:pt>
                <c:pt idx="9497">
                  <c:v>407.83974000000001</c:v>
                </c:pt>
                <c:pt idx="9498">
                  <c:v>407.96244000000002</c:v>
                </c:pt>
                <c:pt idx="9499">
                  <c:v>408.06182000000001</c:v>
                </c:pt>
                <c:pt idx="9500">
                  <c:v>408.14157</c:v>
                </c:pt>
                <c:pt idx="9501">
                  <c:v>408.26058999999998</c:v>
                </c:pt>
                <c:pt idx="9502">
                  <c:v>408.38083</c:v>
                </c:pt>
                <c:pt idx="9503">
                  <c:v>408.52807000000001</c:v>
                </c:pt>
                <c:pt idx="9504">
                  <c:v>408.62990000000002</c:v>
                </c:pt>
                <c:pt idx="9505">
                  <c:v>408.70107000000002</c:v>
                </c:pt>
                <c:pt idx="9506">
                  <c:v>408.82621999999998</c:v>
                </c:pt>
                <c:pt idx="9507">
                  <c:v>408.97467999999998</c:v>
                </c:pt>
                <c:pt idx="9508">
                  <c:v>409.11946</c:v>
                </c:pt>
                <c:pt idx="9509">
                  <c:v>409.19184999999999</c:v>
                </c:pt>
                <c:pt idx="9510">
                  <c:v>409.28386999999998</c:v>
                </c:pt>
                <c:pt idx="9511">
                  <c:v>409.39675</c:v>
                </c:pt>
                <c:pt idx="9512">
                  <c:v>409.55626000000001</c:v>
                </c:pt>
                <c:pt idx="9513">
                  <c:v>409.69612999999998</c:v>
                </c:pt>
                <c:pt idx="9514">
                  <c:v>409.79306000000003</c:v>
                </c:pt>
                <c:pt idx="9515">
                  <c:v>409.87403999999998</c:v>
                </c:pt>
                <c:pt idx="9516">
                  <c:v>409.99059999999997</c:v>
                </c:pt>
                <c:pt idx="9517">
                  <c:v>410.16115000000002</c:v>
                </c:pt>
                <c:pt idx="9518">
                  <c:v>410.26544000000001</c:v>
                </c:pt>
                <c:pt idx="9519">
                  <c:v>410.34152</c:v>
                </c:pt>
                <c:pt idx="9520">
                  <c:v>410.45684999999997</c:v>
                </c:pt>
                <c:pt idx="9521">
                  <c:v>410.57463999999999</c:v>
                </c:pt>
                <c:pt idx="9522">
                  <c:v>410.71573999999998</c:v>
                </c:pt>
                <c:pt idx="9523">
                  <c:v>410.8458</c:v>
                </c:pt>
                <c:pt idx="9524">
                  <c:v>410.94150000000002</c:v>
                </c:pt>
                <c:pt idx="9525">
                  <c:v>411.00162</c:v>
                </c:pt>
                <c:pt idx="9526">
                  <c:v>411.16358000000002</c:v>
                </c:pt>
                <c:pt idx="9527">
                  <c:v>411.30099999999999</c:v>
                </c:pt>
                <c:pt idx="9528">
                  <c:v>411.42124000000001</c:v>
                </c:pt>
                <c:pt idx="9529">
                  <c:v>411.50222000000002</c:v>
                </c:pt>
                <c:pt idx="9530">
                  <c:v>411.59055999999998</c:v>
                </c:pt>
                <c:pt idx="9531">
                  <c:v>411.73043999999999</c:v>
                </c:pt>
                <c:pt idx="9532">
                  <c:v>410.07035999999999</c:v>
                </c:pt>
                <c:pt idx="9533">
                  <c:v>406.23365000000001</c:v>
                </c:pt>
                <c:pt idx="9534">
                  <c:v>402.38344000000001</c:v>
                </c:pt>
                <c:pt idx="9535">
                  <c:v>398.61052999999998</c:v>
                </c:pt>
                <c:pt idx="9536">
                  <c:v>394.94560000000001</c:v>
                </c:pt>
                <c:pt idx="9537">
                  <c:v>391.26348000000002</c:v>
                </c:pt>
                <c:pt idx="9538">
                  <c:v>387.66358000000002</c:v>
                </c:pt>
                <c:pt idx="9539">
                  <c:v>384.00968</c:v>
                </c:pt>
                <c:pt idx="9540">
                  <c:v>380.39627999999999</c:v>
                </c:pt>
                <c:pt idx="9541">
                  <c:v>376.78041999999999</c:v>
                </c:pt>
                <c:pt idx="9542">
                  <c:v>373.18297000000001</c:v>
                </c:pt>
                <c:pt idx="9543">
                  <c:v>369.61128000000002</c:v>
                </c:pt>
                <c:pt idx="9544">
                  <c:v>365.98192999999998</c:v>
                </c:pt>
                <c:pt idx="9545">
                  <c:v>362.43110000000001</c:v>
                </c:pt>
                <c:pt idx="9546">
                  <c:v>358.85205000000002</c:v>
                </c:pt>
                <c:pt idx="9547">
                  <c:v>355.29754000000003</c:v>
                </c:pt>
                <c:pt idx="9548">
                  <c:v>351.76756999999998</c:v>
                </c:pt>
                <c:pt idx="9549">
                  <c:v>348.20938000000001</c:v>
                </c:pt>
                <c:pt idx="9550">
                  <c:v>344.68187</c:v>
                </c:pt>
                <c:pt idx="9551">
                  <c:v>341.08809000000002</c:v>
                </c:pt>
                <c:pt idx="9552">
                  <c:v>337.50905</c:v>
                </c:pt>
                <c:pt idx="9553">
                  <c:v>333.99748</c:v>
                </c:pt>
                <c:pt idx="9554">
                  <c:v>330.43684000000002</c:v>
                </c:pt>
                <c:pt idx="9555">
                  <c:v>326.96944000000002</c:v>
                </c:pt>
                <c:pt idx="9556">
                  <c:v>323.41861</c:v>
                </c:pt>
                <c:pt idx="9557">
                  <c:v>319.92545000000001</c:v>
                </c:pt>
                <c:pt idx="9558">
                  <c:v>316.43842999999998</c:v>
                </c:pt>
                <c:pt idx="9559">
                  <c:v>312.87533000000002</c:v>
                </c:pt>
                <c:pt idx="9560">
                  <c:v>309.41406999999998</c:v>
                </c:pt>
                <c:pt idx="9561">
                  <c:v>305.86324000000002</c:v>
                </c:pt>
                <c:pt idx="9562">
                  <c:v>302.38479999999998</c:v>
                </c:pt>
                <c:pt idx="9563">
                  <c:v>298.88918999999999</c:v>
                </c:pt>
                <c:pt idx="9564">
                  <c:v>295.39479999999998</c:v>
                </c:pt>
                <c:pt idx="9565">
                  <c:v>291.97525999999999</c:v>
                </c:pt>
                <c:pt idx="9566">
                  <c:v>288.46859999999998</c:v>
                </c:pt>
                <c:pt idx="9567">
                  <c:v>285.00734</c:v>
                </c:pt>
                <c:pt idx="9568">
                  <c:v>281.48104999999998</c:v>
                </c:pt>
                <c:pt idx="9569">
                  <c:v>278.06151</c:v>
                </c:pt>
                <c:pt idx="9570">
                  <c:v>273.96100000000001</c:v>
                </c:pt>
                <c:pt idx="9571">
                  <c:v>271.0077</c:v>
                </c:pt>
                <c:pt idx="9572">
                  <c:v>267.61023999999998</c:v>
                </c:pt>
                <c:pt idx="9573">
                  <c:v>264.19315</c:v>
                </c:pt>
                <c:pt idx="9574">
                  <c:v>260.81164999999999</c:v>
                </c:pt>
                <c:pt idx="9575">
                  <c:v>257.42646000000002</c:v>
                </c:pt>
                <c:pt idx="9576">
                  <c:v>254.01795999999999</c:v>
                </c:pt>
                <c:pt idx="9577">
                  <c:v>250.69534999999999</c:v>
                </c:pt>
                <c:pt idx="9578">
                  <c:v>247.29052999999999</c:v>
                </c:pt>
                <c:pt idx="9579">
                  <c:v>243.96914000000001</c:v>
                </c:pt>
                <c:pt idx="9580">
                  <c:v>240.62199000000001</c:v>
                </c:pt>
                <c:pt idx="9581">
                  <c:v>237.28587999999999</c:v>
                </c:pt>
                <c:pt idx="9582">
                  <c:v>233.92155</c:v>
                </c:pt>
                <c:pt idx="9583">
                  <c:v>230.51182</c:v>
                </c:pt>
                <c:pt idx="9584">
                  <c:v>227.27264</c:v>
                </c:pt>
                <c:pt idx="9585">
                  <c:v>223.96475000000001</c:v>
                </c:pt>
                <c:pt idx="9586">
                  <c:v>220.62004999999999</c:v>
                </c:pt>
                <c:pt idx="9587">
                  <c:v>217.33546999999999</c:v>
                </c:pt>
                <c:pt idx="9588">
                  <c:v>213.95397</c:v>
                </c:pt>
                <c:pt idx="9589">
                  <c:v>210.67675</c:v>
                </c:pt>
                <c:pt idx="9590">
                  <c:v>207.32469</c:v>
                </c:pt>
                <c:pt idx="9591">
                  <c:v>204.04257000000001</c:v>
                </c:pt>
                <c:pt idx="9592">
                  <c:v>200.76535000000001</c:v>
                </c:pt>
                <c:pt idx="9593">
                  <c:v>197.44273999999999</c:v>
                </c:pt>
                <c:pt idx="9594">
                  <c:v>194.20356000000001</c:v>
                </c:pt>
                <c:pt idx="9595">
                  <c:v>190.87603999999999</c:v>
                </c:pt>
                <c:pt idx="9596">
                  <c:v>187.61967999999999</c:v>
                </c:pt>
                <c:pt idx="9597">
                  <c:v>184.34245999999999</c:v>
                </c:pt>
                <c:pt idx="9598">
                  <c:v>181.04807</c:v>
                </c:pt>
                <c:pt idx="9599">
                  <c:v>177.8322</c:v>
                </c:pt>
                <c:pt idx="9600">
                  <c:v>174.56726</c:v>
                </c:pt>
                <c:pt idx="9601">
                  <c:v>171.36489</c:v>
                </c:pt>
                <c:pt idx="9602">
                  <c:v>168.09994</c:v>
                </c:pt>
                <c:pt idx="9603">
                  <c:v>164.89510999999999</c:v>
                </c:pt>
                <c:pt idx="9604">
                  <c:v>161.67434</c:v>
                </c:pt>
                <c:pt idx="9605">
                  <c:v>158.43393</c:v>
                </c:pt>
                <c:pt idx="9606">
                  <c:v>155.29044999999999</c:v>
                </c:pt>
                <c:pt idx="9607">
                  <c:v>152.08807999999999</c:v>
                </c:pt>
                <c:pt idx="9608">
                  <c:v>148.98632000000001</c:v>
                </c:pt>
                <c:pt idx="9609">
                  <c:v>145.83548999999999</c:v>
                </c:pt>
                <c:pt idx="9610">
                  <c:v>142.7055</c:v>
                </c:pt>
                <c:pt idx="9611">
                  <c:v>139.6062</c:v>
                </c:pt>
                <c:pt idx="9612">
                  <c:v>136.46763000000001</c:v>
                </c:pt>
                <c:pt idx="9613">
                  <c:v>133.41986</c:v>
                </c:pt>
                <c:pt idx="9614">
                  <c:v>130.30582999999999</c:v>
                </c:pt>
                <c:pt idx="9615">
                  <c:v>126.84947</c:v>
                </c:pt>
                <c:pt idx="9616">
                  <c:v>124.26058</c:v>
                </c:pt>
                <c:pt idx="9617">
                  <c:v>121.28274999999999</c:v>
                </c:pt>
                <c:pt idx="9618">
                  <c:v>118.56625</c:v>
                </c:pt>
                <c:pt idx="9619">
                  <c:v>116.3295</c:v>
                </c:pt>
                <c:pt idx="9620">
                  <c:v>114.49887</c:v>
                </c:pt>
                <c:pt idx="9621">
                  <c:v>112.83143</c:v>
                </c:pt>
                <c:pt idx="9622">
                  <c:v>111.18485</c:v>
                </c:pt>
                <c:pt idx="9623">
                  <c:v>109.60697999999999</c:v>
                </c:pt>
                <c:pt idx="9624">
                  <c:v>107.91377</c:v>
                </c:pt>
                <c:pt idx="9625">
                  <c:v>105.38991</c:v>
                </c:pt>
                <c:pt idx="9626">
                  <c:v>102.41575</c:v>
                </c:pt>
                <c:pt idx="9627">
                  <c:v>99.402330000000006</c:v>
                </c:pt>
                <c:pt idx="9628">
                  <c:v>96.425719999999998</c:v>
                </c:pt>
                <c:pt idx="9629">
                  <c:v>93.36936</c:v>
                </c:pt>
                <c:pt idx="9630">
                  <c:v>90.405019999999993</c:v>
                </c:pt>
                <c:pt idx="9631">
                  <c:v>87.42841</c:v>
                </c:pt>
                <c:pt idx="9632">
                  <c:v>84.5929</c:v>
                </c:pt>
                <c:pt idx="9633">
                  <c:v>82.27149</c:v>
                </c:pt>
                <c:pt idx="9634">
                  <c:v>80.871520000000004</c:v>
                </c:pt>
                <c:pt idx="9635">
                  <c:v>79.069119999999998</c:v>
                </c:pt>
                <c:pt idx="9636">
                  <c:v>77.540319999999994</c:v>
                </c:pt>
                <c:pt idx="9637">
                  <c:v>76.086370000000002</c:v>
                </c:pt>
                <c:pt idx="9638">
                  <c:v>74.616470000000007</c:v>
                </c:pt>
                <c:pt idx="9639">
                  <c:v>73.09872</c:v>
                </c:pt>
                <c:pt idx="9640">
                  <c:v>71.177300000000002</c:v>
                </c:pt>
                <c:pt idx="9641">
                  <c:v>68.432580000000002</c:v>
                </c:pt>
                <c:pt idx="9642">
                  <c:v>65.652289999999994</c:v>
                </c:pt>
                <c:pt idx="9643">
                  <c:v>62.830269999999999</c:v>
                </c:pt>
                <c:pt idx="9644">
                  <c:v>60.020530000000001</c:v>
                </c:pt>
                <c:pt idx="9645">
                  <c:v>57.316310000000001</c:v>
                </c:pt>
                <c:pt idx="9646">
                  <c:v>54.982619999999997</c:v>
                </c:pt>
                <c:pt idx="9647">
                  <c:v>51.899270000000001</c:v>
                </c:pt>
                <c:pt idx="9648">
                  <c:v>49.35087</c:v>
                </c:pt>
                <c:pt idx="9649">
                  <c:v>46.766889999999997</c:v>
                </c:pt>
                <c:pt idx="9650">
                  <c:v>44.267560000000003</c:v>
                </c:pt>
                <c:pt idx="9651">
                  <c:v>41.816090000000003</c:v>
                </c:pt>
                <c:pt idx="9652">
                  <c:v>39.520449999999997</c:v>
                </c:pt>
                <c:pt idx="9653">
                  <c:v>37.271430000000002</c:v>
                </c:pt>
                <c:pt idx="9654">
                  <c:v>35.310740000000003</c:v>
                </c:pt>
                <c:pt idx="9655">
                  <c:v>33.618760000000002</c:v>
                </c:pt>
                <c:pt idx="9656">
                  <c:v>31.957450000000001</c:v>
                </c:pt>
                <c:pt idx="9657">
                  <c:v>30.443380000000001</c:v>
                </c:pt>
                <c:pt idx="9658">
                  <c:v>29.107220000000002</c:v>
                </c:pt>
                <c:pt idx="9659">
                  <c:v>28.331779999999998</c:v>
                </c:pt>
                <c:pt idx="9660">
                  <c:v>27.84836</c:v>
                </c:pt>
                <c:pt idx="9661">
                  <c:v>27.50235</c:v>
                </c:pt>
                <c:pt idx="9662">
                  <c:v>27.18825</c:v>
                </c:pt>
                <c:pt idx="9663">
                  <c:v>26.870470000000001</c:v>
                </c:pt>
                <c:pt idx="9664">
                  <c:v>26.56005</c:v>
                </c:pt>
                <c:pt idx="9665">
                  <c:v>26.23</c:v>
                </c:pt>
                <c:pt idx="9666">
                  <c:v>25.890129999999999</c:v>
                </c:pt>
                <c:pt idx="9667">
                  <c:v>25.092600000000001</c:v>
                </c:pt>
                <c:pt idx="9668">
                  <c:v>23.572399999999998</c:v>
                </c:pt>
                <c:pt idx="9669">
                  <c:v>21.73931</c:v>
                </c:pt>
                <c:pt idx="9670">
                  <c:v>19.625260000000001</c:v>
                </c:pt>
                <c:pt idx="9671">
                  <c:v>17.543099999999999</c:v>
                </c:pt>
                <c:pt idx="9672">
                  <c:v>15.46954</c:v>
                </c:pt>
                <c:pt idx="9673">
                  <c:v>13.418060000000001</c:v>
                </c:pt>
                <c:pt idx="9674">
                  <c:v>11.474550000000001</c:v>
                </c:pt>
                <c:pt idx="9675">
                  <c:v>9.8733599999999999</c:v>
                </c:pt>
                <c:pt idx="9676">
                  <c:v>8.6574399999999994</c:v>
                </c:pt>
                <c:pt idx="9677">
                  <c:v>7.2721999999999998</c:v>
                </c:pt>
                <c:pt idx="9678">
                  <c:v>5.9973900000000002</c:v>
                </c:pt>
                <c:pt idx="9679">
                  <c:v>4.9017099999999996</c:v>
                </c:pt>
                <c:pt idx="9680">
                  <c:v>3.8268900000000001</c:v>
                </c:pt>
                <c:pt idx="9681">
                  <c:v>3.8268900000000001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4E6-46DB-B886-ABE9005E2D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8145496"/>
        <c:axId val="1"/>
      </c:scatterChart>
      <c:valAx>
        <c:axId val="1148145496"/>
        <c:scaling>
          <c:orientation val="minMax"/>
          <c:max val="35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Compression / %</a:t>
                </a:r>
              </a:p>
            </c:rich>
          </c:tx>
          <c:layout>
            <c:manualLayout>
              <c:xMode val="edge"/>
              <c:yMode val="edge"/>
              <c:x val="0.42901878914405012"/>
              <c:y val="0.9458544839255499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Stress / MPa</a:t>
                </a:r>
              </a:p>
            </c:rich>
          </c:tx>
          <c:layout>
            <c:manualLayout>
              <c:xMode val="edge"/>
              <c:yMode val="edge"/>
              <c:x val="8.359497860262249E-3"/>
              <c:y val="0.411206238814056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48145496"/>
        <c:crosses val="autoZero"/>
        <c:crossBetween val="midCat"/>
      </c:valAx>
      <c:spPr>
        <a:solidFill>
          <a:srgbClr val="FFFFFF"/>
        </a:solidFill>
        <a:ln w="38100">
          <a:solidFill>
            <a:srgbClr val="000000"/>
          </a:solidFill>
          <a:prstDash val="solid"/>
        </a:ln>
      </c:spPr>
    </c:plotArea>
    <c:legend>
      <c:legendPos val="r"/>
      <c:legendEntry>
        <c:idx val="0"/>
        <c:txPr>
          <a:bodyPr/>
          <a:lstStyle/>
          <a:p>
            <a:pPr>
              <a:defRPr sz="9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legendEntry>
      <c:layout>
        <c:manualLayout>
          <c:xMode val="edge"/>
          <c:yMode val="edge"/>
          <c:x val="0.43941002779064381"/>
          <c:y val="0.70577756460645458"/>
          <c:w val="0.33029315269414855"/>
          <c:h val="0.1316190806098476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Stress-Strain curve, copper</a:t>
            </a:r>
            <a:r>
              <a:rPr lang="en-GB" baseline="0"/>
              <a:t> no HT</a:t>
            </a:r>
            <a:endParaRPr lang="en-GB"/>
          </a:p>
        </c:rich>
      </c:tx>
      <c:layout>
        <c:manualLayout>
          <c:xMode val="edge"/>
          <c:yMode val="edge"/>
          <c:x val="0.19910026904257008"/>
          <c:y val="4.002433705939041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969449590859966"/>
          <c:y val="0.11392603843301313"/>
          <c:w val="0.81187837733518586"/>
          <c:h val="0.77326565143824022"/>
        </c:manualLayout>
      </c:layout>
      <c:scatterChart>
        <c:scatterStyle val="smoothMarker"/>
        <c:varyColors val="0"/>
        <c:ser>
          <c:idx val="1"/>
          <c:order val="0"/>
          <c:tx>
            <c:v>1_50 Mpa</c:v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xVal>
            <c:numRef>
              <c:f>'1_50'!$C$21:$C$10966</c:f>
              <c:numCache>
                <c:formatCode>General</c:formatCode>
                <c:ptCount val="10946"/>
                <c:pt idx="0">
                  <c:v>2.0000000000000001E-4</c:v>
                </c:pt>
                <c:pt idx="1">
                  <c:v>2.9999999999999997E-4</c:v>
                </c:pt>
                <c:pt idx="2">
                  <c:v>5.0000000000000001E-4</c:v>
                </c:pt>
                <c:pt idx="3">
                  <c:v>6.0999999999999997E-4</c:v>
                </c:pt>
                <c:pt idx="4">
                  <c:v>6.0999999999999997E-4</c:v>
                </c:pt>
                <c:pt idx="5">
                  <c:v>6.0999999999999997E-4</c:v>
                </c:pt>
                <c:pt idx="6">
                  <c:v>5.0000000000000001E-4</c:v>
                </c:pt>
                <c:pt idx="7">
                  <c:v>4.0000000000000002E-4</c:v>
                </c:pt>
                <c:pt idx="8">
                  <c:v>2.0000000000000001E-4</c:v>
                </c:pt>
                <c:pt idx="9">
                  <c:v>1E-4</c:v>
                </c:pt>
                <c:pt idx="10">
                  <c:v>1E-4</c:v>
                </c:pt>
                <c:pt idx="11">
                  <c:v>0</c:v>
                </c:pt>
                <c:pt idx="12">
                  <c:v>0</c:v>
                </c:pt>
                <c:pt idx="13">
                  <c:v>1E-4</c:v>
                </c:pt>
                <c:pt idx="14">
                  <c:v>1E-4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-1E-4</c:v>
                </c:pt>
                <c:pt idx="22">
                  <c:v>-2.0000000000000001E-4</c:v>
                </c:pt>
                <c:pt idx="23">
                  <c:v>-2.9999999999999997E-4</c:v>
                </c:pt>
                <c:pt idx="24">
                  <c:v>-2.0000000000000001E-4</c:v>
                </c:pt>
                <c:pt idx="25">
                  <c:v>-2.0000000000000001E-4</c:v>
                </c:pt>
                <c:pt idx="26">
                  <c:v>-1E-4</c:v>
                </c:pt>
                <c:pt idx="27">
                  <c:v>1E-4</c:v>
                </c:pt>
                <c:pt idx="28">
                  <c:v>2.0000000000000001E-4</c:v>
                </c:pt>
                <c:pt idx="29">
                  <c:v>2.9999999999999997E-4</c:v>
                </c:pt>
                <c:pt idx="30">
                  <c:v>2.0000000000000001E-4</c:v>
                </c:pt>
                <c:pt idx="31">
                  <c:v>2.0000000000000001E-4</c:v>
                </c:pt>
                <c:pt idx="32">
                  <c:v>1E-4</c:v>
                </c:pt>
                <c:pt idx="33">
                  <c:v>1E-4</c:v>
                </c:pt>
                <c:pt idx="34">
                  <c:v>2.0000000000000001E-4</c:v>
                </c:pt>
                <c:pt idx="35">
                  <c:v>2.9999999999999997E-4</c:v>
                </c:pt>
                <c:pt idx="36">
                  <c:v>2.9999999999999997E-4</c:v>
                </c:pt>
                <c:pt idx="37">
                  <c:v>2.9999999999999997E-4</c:v>
                </c:pt>
                <c:pt idx="38">
                  <c:v>2.0000000000000001E-4</c:v>
                </c:pt>
                <c:pt idx="39">
                  <c:v>1E-4</c:v>
                </c:pt>
                <c:pt idx="40">
                  <c:v>1E-4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1E-4</c:v>
                </c:pt>
                <c:pt idx="45">
                  <c:v>2.0000000000000001E-4</c:v>
                </c:pt>
                <c:pt idx="46">
                  <c:v>2.0000000000000001E-4</c:v>
                </c:pt>
                <c:pt idx="47">
                  <c:v>4.0000000000000002E-4</c:v>
                </c:pt>
                <c:pt idx="48">
                  <c:v>5.0000000000000001E-4</c:v>
                </c:pt>
                <c:pt idx="49">
                  <c:v>5.0000000000000001E-4</c:v>
                </c:pt>
                <c:pt idx="50">
                  <c:v>5.0000000000000001E-4</c:v>
                </c:pt>
                <c:pt idx="51">
                  <c:v>5.0000000000000001E-4</c:v>
                </c:pt>
                <c:pt idx="52">
                  <c:v>2.9999999999999997E-4</c:v>
                </c:pt>
                <c:pt idx="53">
                  <c:v>2.0000000000000001E-4</c:v>
                </c:pt>
                <c:pt idx="54">
                  <c:v>2.0000000000000001E-4</c:v>
                </c:pt>
                <c:pt idx="55">
                  <c:v>1E-4</c:v>
                </c:pt>
                <c:pt idx="56">
                  <c:v>0</c:v>
                </c:pt>
                <c:pt idx="57">
                  <c:v>-1E-4</c:v>
                </c:pt>
                <c:pt idx="58">
                  <c:v>-1E-4</c:v>
                </c:pt>
                <c:pt idx="59">
                  <c:v>-1E-4</c:v>
                </c:pt>
                <c:pt idx="60">
                  <c:v>-2.0000000000000001E-4</c:v>
                </c:pt>
                <c:pt idx="61">
                  <c:v>-2.0000000000000001E-4</c:v>
                </c:pt>
                <c:pt idx="62">
                  <c:v>-2.9999999999999997E-4</c:v>
                </c:pt>
                <c:pt idx="63">
                  <c:v>-4.0000000000000002E-4</c:v>
                </c:pt>
                <c:pt idx="64">
                  <c:v>-4.0000000000000002E-4</c:v>
                </c:pt>
                <c:pt idx="65">
                  <c:v>-4.0000000000000002E-4</c:v>
                </c:pt>
                <c:pt idx="66">
                  <c:v>-5.0000000000000001E-4</c:v>
                </c:pt>
                <c:pt idx="67">
                  <c:v>-5.0000000000000001E-4</c:v>
                </c:pt>
                <c:pt idx="68">
                  <c:v>-5.0000000000000001E-4</c:v>
                </c:pt>
                <c:pt idx="69">
                  <c:v>-4.0000000000000002E-4</c:v>
                </c:pt>
                <c:pt idx="70">
                  <c:v>-4.0000000000000002E-4</c:v>
                </c:pt>
                <c:pt idx="71">
                  <c:v>-2.9999999999999997E-4</c:v>
                </c:pt>
                <c:pt idx="72">
                  <c:v>-2.0000000000000001E-4</c:v>
                </c:pt>
                <c:pt idx="73">
                  <c:v>-1E-4</c:v>
                </c:pt>
                <c:pt idx="74">
                  <c:v>-1E-4</c:v>
                </c:pt>
                <c:pt idx="75">
                  <c:v>0</c:v>
                </c:pt>
                <c:pt idx="76">
                  <c:v>-1E-4</c:v>
                </c:pt>
                <c:pt idx="77">
                  <c:v>-1E-4</c:v>
                </c:pt>
                <c:pt idx="78">
                  <c:v>-1E-4</c:v>
                </c:pt>
                <c:pt idx="79">
                  <c:v>-1E-4</c:v>
                </c:pt>
                <c:pt idx="80">
                  <c:v>-1E-4</c:v>
                </c:pt>
                <c:pt idx="81">
                  <c:v>-1E-4</c:v>
                </c:pt>
                <c:pt idx="82">
                  <c:v>-1E-4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1E-4</c:v>
                </c:pt>
                <c:pt idx="88">
                  <c:v>1E-4</c:v>
                </c:pt>
                <c:pt idx="89">
                  <c:v>0</c:v>
                </c:pt>
                <c:pt idx="90">
                  <c:v>-1E-4</c:v>
                </c:pt>
                <c:pt idx="91">
                  <c:v>0</c:v>
                </c:pt>
                <c:pt idx="92">
                  <c:v>0</c:v>
                </c:pt>
                <c:pt idx="93">
                  <c:v>1E-4</c:v>
                </c:pt>
                <c:pt idx="94">
                  <c:v>1E-4</c:v>
                </c:pt>
                <c:pt idx="95">
                  <c:v>1E-4</c:v>
                </c:pt>
                <c:pt idx="96">
                  <c:v>1E-4</c:v>
                </c:pt>
                <c:pt idx="97">
                  <c:v>0</c:v>
                </c:pt>
                <c:pt idx="98">
                  <c:v>-1E-4</c:v>
                </c:pt>
                <c:pt idx="99">
                  <c:v>-2.0000000000000001E-4</c:v>
                </c:pt>
                <c:pt idx="100">
                  <c:v>-2.0000000000000001E-4</c:v>
                </c:pt>
                <c:pt idx="101">
                  <c:v>-2.0000000000000001E-4</c:v>
                </c:pt>
                <c:pt idx="102">
                  <c:v>-2.9999999999999997E-4</c:v>
                </c:pt>
                <c:pt idx="103">
                  <c:v>-2.9999999999999997E-4</c:v>
                </c:pt>
                <c:pt idx="104">
                  <c:v>-2.9999999999999997E-4</c:v>
                </c:pt>
                <c:pt idx="105">
                  <c:v>-2.9999999999999997E-4</c:v>
                </c:pt>
                <c:pt idx="106">
                  <c:v>-4.0000000000000002E-4</c:v>
                </c:pt>
                <c:pt idx="107">
                  <c:v>-2.9999999999999997E-4</c:v>
                </c:pt>
                <c:pt idx="108">
                  <c:v>-2.9999999999999997E-4</c:v>
                </c:pt>
                <c:pt idx="109">
                  <c:v>-2.9999999999999997E-4</c:v>
                </c:pt>
                <c:pt idx="110">
                  <c:v>-2.0000000000000001E-4</c:v>
                </c:pt>
                <c:pt idx="111">
                  <c:v>-2.0000000000000001E-4</c:v>
                </c:pt>
                <c:pt idx="112">
                  <c:v>-1E-4</c:v>
                </c:pt>
                <c:pt idx="113">
                  <c:v>0</c:v>
                </c:pt>
                <c:pt idx="114">
                  <c:v>1E-4</c:v>
                </c:pt>
                <c:pt idx="115">
                  <c:v>2.0000000000000001E-4</c:v>
                </c:pt>
                <c:pt idx="116">
                  <c:v>2.0000000000000001E-4</c:v>
                </c:pt>
                <c:pt idx="117">
                  <c:v>2.0000000000000001E-4</c:v>
                </c:pt>
                <c:pt idx="118">
                  <c:v>2.0000000000000001E-4</c:v>
                </c:pt>
                <c:pt idx="119">
                  <c:v>2.0000000000000001E-4</c:v>
                </c:pt>
                <c:pt idx="120">
                  <c:v>2.0000000000000001E-4</c:v>
                </c:pt>
                <c:pt idx="121">
                  <c:v>2.9999999999999997E-4</c:v>
                </c:pt>
                <c:pt idx="122">
                  <c:v>4.0000000000000002E-4</c:v>
                </c:pt>
                <c:pt idx="123">
                  <c:v>6.0999999999999997E-4</c:v>
                </c:pt>
                <c:pt idx="124">
                  <c:v>7.1000000000000002E-4</c:v>
                </c:pt>
                <c:pt idx="125">
                  <c:v>6.0999999999999997E-4</c:v>
                </c:pt>
                <c:pt idx="126">
                  <c:v>6.0999999999999997E-4</c:v>
                </c:pt>
                <c:pt idx="127">
                  <c:v>5.0000000000000001E-4</c:v>
                </c:pt>
                <c:pt idx="128">
                  <c:v>4.0000000000000002E-4</c:v>
                </c:pt>
                <c:pt idx="129">
                  <c:v>4.0000000000000002E-4</c:v>
                </c:pt>
                <c:pt idx="130">
                  <c:v>2.9999999999999997E-4</c:v>
                </c:pt>
                <c:pt idx="131">
                  <c:v>2.9999999999999997E-4</c:v>
                </c:pt>
                <c:pt idx="132">
                  <c:v>2.0000000000000001E-4</c:v>
                </c:pt>
                <c:pt idx="133">
                  <c:v>2.0000000000000001E-4</c:v>
                </c:pt>
                <c:pt idx="134">
                  <c:v>2.0000000000000001E-4</c:v>
                </c:pt>
                <c:pt idx="135">
                  <c:v>1E-4</c:v>
                </c:pt>
                <c:pt idx="136">
                  <c:v>2.0000000000000001E-4</c:v>
                </c:pt>
                <c:pt idx="137">
                  <c:v>2.9999999999999997E-4</c:v>
                </c:pt>
                <c:pt idx="138">
                  <c:v>4.0000000000000002E-4</c:v>
                </c:pt>
                <c:pt idx="139">
                  <c:v>5.0000000000000001E-4</c:v>
                </c:pt>
                <c:pt idx="140">
                  <c:v>5.0000000000000001E-4</c:v>
                </c:pt>
                <c:pt idx="141">
                  <c:v>4.0000000000000002E-4</c:v>
                </c:pt>
                <c:pt idx="142">
                  <c:v>2.9999999999999997E-4</c:v>
                </c:pt>
                <c:pt idx="143">
                  <c:v>2.9999999999999997E-4</c:v>
                </c:pt>
                <c:pt idx="144">
                  <c:v>2.9999999999999997E-4</c:v>
                </c:pt>
                <c:pt idx="145">
                  <c:v>2.9999999999999997E-4</c:v>
                </c:pt>
                <c:pt idx="146">
                  <c:v>4.0000000000000002E-4</c:v>
                </c:pt>
                <c:pt idx="147">
                  <c:v>5.0000000000000001E-4</c:v>
                </c:pt>
                <c:pt idx="148">
                  <c:v>5.0000000000000001E-4</c:v>
                </c:pt>
                <c:pt idx="149">
                  <c:v>5.0000000000000001E-4</c:v>
                </c:pt>
                <c:pt idx="150">
                  <c:v>4.0000000000000002E-4</c:v>
                </c:pt>
                <c:pt idx="151">
                  <c:v>4.0000000000000002E-4</c:v>
                </c:pt>
                <c:pt idx="152">
                  <c:v>2.9999999999999997E-4</c:v>
                </c:pt>
                <c:pt idx="153">
                  <c:v>2.0000000000000001E-4</c:v>
                </c:pt>
                <c:pt idx="154">
                  <c:v>2.0000000000000001E-4</c:v>
                </c:pt>
                <c:pt idx="155">
                  <c:v>2.0000000000000001E-4</c:v>
                </c:pt>
                <c:pt idx="156">
                  <c:v>2.0000000000000001E-4</c:v>
                </c:pt>
                <c:pt idx="157">
                  <c:v>2.9999999999999997E-4</c:v>
                </c:pt>
                <c:pt idx="158">
                  <c:v>4.0000000000000002E-4</c:v>
                </c:pt>
                <c:pt idx="159">
                  <c:v>6.0999999999999997E-4</c:v>
                </c:pt>
                <c:pt idx="160">
                  <c:v>8.0999999999999996E-4</c:v>
                </c:pt>
                <c:pt idx="161">
                  <c:v>9.1E-4</c:v>
                </c:pt>
                <c:pt idx="162">
                  <c:v>1.01E-3</c:v>
                </c:pt>
                <c:pt idx="163">
                  <c:v>1.1100000000000001E-3</c:v>
                </c:pt>
                <c:pt idx="164">
                  <c:v>1.2099999999999999E-3</c:v>
                </c:pt>
                <c:pt idx="165">
                  <c:v>1.31E-3</c:v>
                </c:pt>
                <c:pt idx="166">
                  <c:v>1.31E-3</c:v>
                </c:pt>
                <c:pt idx="167">
                  <c:v>1.41E-3</c:v>
                </c:pt>
                <c:pt idx="168">
                  <c:v>1.41E-3</c:v>
                </c:pt>
                <c:pt idx="169">
                  <c:v>1.5100000000000001E-3</c:v>
                </c:pt>
                <c:pt idx="170">
                  <c:v>1.6100000000000001E-3</c:v>
                </c:pt>
                <c:pt idx="171">
                  <c:v>1.82E-3</c:v>
                </c:pt>
                <c:pt idx="172">
                  <c:v>1.92E-3</c:v>
                </c:pt>
                <c:pt idx="173">
                  <c:v>1.92E-3</c:v>
                </c:pt>
                <c:pt idx="174">
                  <c:v>1.92E-3</c:v>
                </c:pt>
                <c:pt idx="175">
                  <c:v>1.92E-3</c:v>
                </c:pt>
                <c:pt idx="176">
                  <c:v>1.82E-3</c:v>
                </c:pt>
                <c:pt idx="177">
                  <c:v>1.92E-3</c:v>
                </c:pt>
                <c:pt idx="178">
                  <c:v>1.92E-3</c:v>
                </c:pt>
                <c:pt idx="179">
                  <c:v>1.82E-3</c:v>
                </c:pt>
                <c:pt idx="180">
                  <c:v>1.82E-3</c:v>
                </c:pt>
                <c:pt idx="181">
                  <c:v>1.7099999999999999E-3</c:v>
                </c:pt>
                <c:pt idx="182">
                  <c:v>1.6100000000000001E-3</c:v>
                </c:pt>
                <c:pt idx="183">
                  <c:v>1.6100000000000001E-3</c:v>
                </c:pt>
                <c:pt idx="184">
                  <c:v>1.6100000000000001E-3</c:v>
                </c:pt>
                <c:pt idx="185">
                  <c:v>1.6100000000000001E-3</c:v>
                </c:pt>
                <c:pt idx="186">
                  <c:v>1.7099999999999999E-3</c:v>
                </c:pt>
                <c:pt idx="187">
                  <c:v>1.7099999999999999E-3</c:v>
                </c:pt>
                <c:pt idx="188">
                  <c:v>1.7099999999999999E-3</c:v>
                </c:pt>
                <c:pt idx="189">
                  <c:v>1.7099999999999999E-3</c:v>
                </c:pt>
                <c:pt idx="190">
                  <c:v>1.82E-3</c:v>
                </c:pt>
                <c:pt idx="191">
                  <c:v>1.92E-3</c:v>
                </c:pt>
                <c:pt idx="192">
                  <c:v>2.1199999999999999E-3</c:v>
                </c:pt>
                <c:pt idx="193">
                  <c:v>2.1199999999999999E-3</c:v>
                </c:pt>
                <c:pt idx="194">
                  <c:v>2.1199999999999999E-3</c:v>
                </c:pt>
                <c:pt idx="195">
                  <c:v>2.1199999999999999E-3</c:v>
                </c:pt>
                <c:pt idx="196">
                  <c:v>2.2200000000000002E-3</c:v>
                </c:pt>
                <c:pt idx="197">
                  <c:v>2.32E-3</c:v>
                </c:pt>
                <c:pt idx="198">
                  <c:v>2.32E-3</c:v>
                </c:pt>
                <c:pt idx="199">
                  <c:v>2.4199999999999998E-3</c:v>
                </c:pt>
                <c:pt idx="200">
                  <c:v>2.4199999999999998E-3</c:v>
                </c:pt>
                <c:pt idx="201">
                  <c:v>2.5200000000000001E-3</c:v>
                </c:pt>
                <c:pt idx="202">
                  <c:v>2.6199999999999999E-3</c:v>
                </c:pt>
                <c:pt idx="203">
                  <c:v>2.5200000000000001E-3</c:v>
                </c:pt>
                <c:pt idx="204">
                  <c:v>2.5200000000000001E-3</c:v>
                </c:pt>
                <c:pt idx="205">
                  <c:v>2.6199999999999999E-3</c:v>
                </c:pt>
                <c:pt idx="206">
                  <c:v>2.6199999999999999E-3</c:v>
                </c:pt>
                <c:pt idx="207">
                  <c:v>2.7200000000000002E-3</c:v>
                </c:pt>
                <c:pt idx="208">
                  <c:v>2.82E-3</c:v>
                </c:pt>
                <c:pt idx="209">
                  <c:v>2.9299999999999999E-3</c:v>
                </c:pt>
                <c:pt idx="210">
                  <c:v>2.9299999999999999E-3</c:v>
                </c:pt>
                <c:pt idx="211">
                  <c:v>2.82E-3</c:v>
                </c:pt>
                <c:pt idx="212">
                  <c:v>2.9299999999999999E-3</c:v>
                </c:pt>
                <c:pt idx="213">
                  <c:v>2.9299999999999999E-3</c:v>
                </c:pt>
                <c:pt idx="214">
                  <c:v>3.13E-3</c:v>
                </c:pt>
                <c:pt idx="215">
                  <c:v>3.2299999999999998E-3</c:v>
                </c:pt>
                <c:pt idx="216">
                  <c:v>3.3300000000000001E-3</c:v>
                </c:pt>
                <c:pt idx="217">
                  <c:v>3.3300000000000001E-3</c:v>
                </c:pt>
                <c:pt idx="218">
                  <c:v>3.3300000000000001E-3</c:v>
                </c:pt>
                <c:pt idx="219">
                  <c:v>3.3300000000000001E-3</c:v>
                </c:pt>
                <c:pt idx="220">
                  <c:v>3.3300000000000001E-3</c:v>
                </c:pt>
                <c:pt idx="221">
                  <c:v>3.4299999999999999E-3</c:v>
                </c:pt>
                <c:pt idx="222">
                  <c:v>3.3300000000000001E-3</c:v>
                </c:pt>
                <c:pt idx="223">
                  <c:v>3.4299999999999999E-3</c:v>
                </c:pt>
                <c:pt idx="224">
                  <c:v>3.4299999999999999E-3</c:v>
                </c:pt>
                <c:pt idx="225">
                  <c:v>3.5300000000000002E-3</c:v>
                </c:pt>
                <c:pt idx="226">
                  <c:v>3.7299999999999998E-3</c:v>
                </c:pt>
                <c:pt idx="227">
                  <c:v>3.8300000000000001E-3</c:v>
                </c:pt>
                <c:pt idx="228">
                  <c:v>4.0299999999999997E-3</c:v>
                </c:pt>
                <c:pt idx="229">
                  <c:v>4.1399999999999996E-3</c:v>
                </c:pt>
                <c:pt idx="230">
                  <c:v>4.2399999999999998E-3</c:v>
                </c:pt>
                <c:pt idx="231">
                  <c:v>4.2399999999999998E-3</c:v>
                </c:pt>
                <c:pt idx="232">
                  <c:v>4.3400000000000001E-3</c:v>
                </c:pt>
                <c:pt idx="233">
                  <c:v>4.3400000000000001E-3</c:v>
                </c:pt>
                <c:pt idx="234">
                  <c:v>4.4400000000000004E-3</c:v>
                </c:pt>
                <c:pt idx="235">
                  <c:v>4.4400000000000004E-3</c:v>
                </c:pt>
                <c:pt idx="236">
                  <c:v>4.4400000000000004E-3</c:v>
                </c:pt>
                <c:pt idx="237">
                  <c:v>4.5399999999999998E-3</c:v>
                </c:pt>
                <c:pt idx="238">
                  <c:v>4.64E-3</c:v>
                </c:pt>
                <c:pt idx="239">
                  <c:v>4.8399999999999997E-3</c:v>
                </c:pt>
                <c:pt idx="240">
                  <c:v>4.9399999999999999E-3</c:v>
                </c:pt>
                <c:pt idx="241">
                  <c:v>5.0400000000000002E-3</c:v>
                </c:pt>
                <c:pt idx="242">
                  <c:v>5.0400000000000002E-3</c:v>
                </c:pt>
                <c:pt idx="243">
                  <c:v>5.0400000000000002E-3</c:v>
                </c:pt>
                <c:pt idx="244">
                  <c:v>5.0400000000000002E-3</c:v>
                </c:pt>
                <c:pt idx="245">
                  <c:v>5.0400000000000002E-3</c:v>
                </c:pt>
                <c:pt idx="246">
                  <c:v>5.0400000000000002E-3</c:v>
                </c:pt>
                <c:pt idx="247">
                  <c:v>5.0400000000000002E-3</c:v>
                </c:pt>
                <c:pt idx="248">
                  <c:v>5.1399999999999996E-3</c:v>
                </c:pt>
                <c:pt idx="249">
                  <c:v>5.2500000000000003E-3</c:v>
                </c:pt>
                <c:pt idx="250">
                  <c:v>5.3499999999999997E-3</c:v>
                </c:pt>
                <c:pt idx="251">
                  <c:v>5.45E-3</c:v>
                </c:pt>
                <c:pt idx="252">
                  <c:v>5.5500000000000002E-3</c:v>
                </c:pt>
                <c:pt idx="253">
                  <c:v>5.6499999999999996E-3</c:v>
                </c:pt>
                <c:pt idx="254">
                  <c:v>5.6499999999999996E-3</c:v>
                </c:pt>
                <c:pt idx="255">
                  <c:v>5.7499999999999999E-3</c:v>
                </c:pt>
                <c:pt idx="256">
                  <c:v>5.8500000000000002E-3</c:v>
                </c:pt>
                <c:pt idx="257">
                  <c:v>5.9500000000000004E-3</c:v>
                </c:pt>
                <c:pt idx="258">
                  <c:v>6.1500000000000001E-3</c:v>
                </c:pt>
                <c:pt idx="259">
                  <c:v>6.3499999999999997E-3</c:v>
                </c:pt>
                <c:pt idx="260">
                  <c:v>6.3499999999999997E-3</c:v>
                </c:pt>
                <c:pt idx="261">
                  <c:v>6.4599999999999996E-3</c:v>
                </c:pt>
                <c:pt idx="262">
                  <c:v>6.4599999999999996E-3</c:v>
                </c:pt>
                <c:pt idx="263">
                  <c:v>6.5599999999999999E-3</c:v>
                </c:pt>
                <c:pt idx="264">
                  <c:v>6.6600000000000001E-3</c:v>
                </c:pt>
                <c:pt idx="265">
                  <c:v>6.7600000000000004E-3</c:v>
                </c:pt>
                <c:pt idx="266">
                  <c:v>6.7600000000000004E-3</c:v>
                </c:pt>
                <c:pt idx="267">
                  <c:v>6.8599999999999998E-3</c:v>
                </c:pt>
                <c:pt idx="268">
                  <c:v>6.8599999999999998E-3</c:v>
                </c:pt>
                <c:pt idx="269">
                  <c:v>6.7600000000000004E-3</c:v>
                </c:pt>
                <c:pt idx="270">
                  <c:v>6.7600000000000004E-3</c:v>
                </c:pt>
                <c:pt idx="271">
                  <c:v>6.8599999999999998E-3</c:v>
                </c:pt>
                <c:pt idx="272">
                  <c:v>6.96E-3</c:v>
                </c:pt>
                <c:pt idx="273">
                  <c:v>7.26E-3</c:v>
                </c:pt>
                <c:pt idx="274">
                  <c:v>7.3600000000000002E-3</c:v>
                </c:pt>
                <c:pt idx="275">
                  <c:v>7.3600000000000002E-3</c:v>
                </c:pt>
                <c:pt idx="276">
                  <c:v>7.26E-3</c:v>
                </c:pt>
                <c:pt idx="277">
                  <c:v>7.1599999999999997E-3</c:v>
                </c:pt>
                <c:pt idx="278">
                  <c:v>7.0600000000000003E-3</c:v>
                </c:pt>
                <c:pt idx="279">
                  <c:v>7.0600000000000003E-3</c:v>
                </c:pt>
                <c:pt idx="280">
                  <c:v>7.1599999999999997E-3</c:v>
                </c:pt>
                <c:pt idx="281">
                  <c:v>7.26E-3</c:v>
                </c:pt>
                <c:pt idx="282">
                  <c:v>7.26E-3</c:v>
                </c:pt>
                <c:pt idx="283">
                  <c:v>7.4599999999999996E-3</c:v>
                </c:pt>
                <c:pt idx="284">
                  <c:v>7.5700000000000003E-3</c:v>
                </c:pt>
                <c:pt idx="285">
                  <c:v>7.77E-3</c:v>
                </c:pt>
                <c:pt idx="286">
                  <c:v>7.8700000000000003E-3</c:v>
                </c:pt>
                <c:pt idx="287">
                  <c:v>7.9699999999999997E-3</c:v>
                </c:pt>
                <c:pt idx="288">
                  <c:v>8.1700000000000002E-3</c:v>
                </c:pt>
                <c:pt idx="289">
                  <c:v>8.2699999999999996E-3</c:v>
                </c:pt>
                <c:pt idx="290">
                  <c:v>8.2699999999999996E-3</c:v>
                </c:pt>
                <c:pt idx="291">
                  <c:v>8.3700000000000007E-3</c:v>
                </c:pt>
                <c:pt idx="292">
                  <c:v>8.4700000000000001E-3</c:v>
                </c:pt>
                <c:pt idx="293">
                  <c:v>8.5699999999999995E-3</c:v>
                </c:pt>
                <c:pt idx="294">
                  <c:v>8.6700000000000006E-3</c:v>
                </c:pt>
                <c:pt idx="295">
                  <c:v>8.7799999999999996E-3</c:v>
                </c:pt>
                <c:pt idx="296">
                  <c:v>8.8800000000000007E-3</c:v>
                </c:pt>
                <c:pt idx="297">
                  <c:v>8.8800000000000007E-3</c:v>
                </c:pt>
                <c:pt idx="298">
                  <c:v>8.9800000000000001E-3</c:v>
                </c:pt>
                <c:pt idx="299">
                  <c:v>9.0799999999999995E-3</c:v>
                </c:pt>
                <c:pt idx="300">
                  <c:v>9.1800000000000007E-3</c:v>
                </c:pt>
                <c:pt idx="301">
                  <c:v>9.1800000000000007E-3</c:v>
                </c:pt>
                <c:pt idx="302">
                  <c:v>9.2800000000000001E-3</c:v>
                </c:pt>
                <c:pt idx="303">
                  <c:v>9.3799999999999994E-3</c:v>
                </c:pt>
                <c:pt idx="304">
                  <c:v>9.4800000000000006E-3</c:v>
                </c:pt>
                <c:pt idx="305">
                  <c:v>9.58E-3</c:v>
                </c:pt>
                <c:pt idx="306">
                  <c:v>9.58E-3</c:v>
                </c:pt>
                <c:pt idx="307">
                  <c:v>9.58E-3</c:v>
                </c:pt>
                <c:pt idx="308">
                  <c:v>9.6799999999999994E-3</c:v>
                </c:pt>
                <c:pt idx="309">
                  <c:v>9.6799999999999994E-3</c:v>
                </c:pt>
                <c:pt idx="310">
                  <c:v>9.6799999999999994E-3</c:v>
                </c:pt>
                <c:pt idx="311">
                  <c:v>9.7800000000000005E-3</c:v>
                </c:pt>
                <c:pt idx="312">
                  <c:v>9.8899999999999995E-3</c:v>
                </c:pt>
                <c:pt idx="313">
                  <c:v>9.9900000000000006E-3</c:v>
                </c:pt>
                <c:pt idx="314">
                  <c:v>9.9900000000000006E-3</c:v>
                </c:pt>
                <c:pt idx="315">
                  <c:v>9.9900000000000006E-3</c:v>
                </c:pt>
                <c:pt idx="316">
                  <c:v>9.9900000000000006E-3</c:v>
                </c:pt>
                <c:pt idx="317">
                  <c:v>9.9900000000000006E-3</c:v>
                </c:pt>
                <c:pt idx="318">
                  <c:v>9.9900000000000006E-3</c:v>
                </c:pt>
                <c:pt idx="319">
                  <c:v>1.009E-2</c:v>
                </c:pt>
                <c:pt idx="320">
                  <c:v>1.0189999999999999E-2</c:v>
                </c:pt>
                <c:pt idx="321">
                  <c:v>1.0290000000000001E-2</c:v>
                </c:pt>
                <c:pt idx="322">
                  <c:v>1.0290000000000001E-2</c:v>
                </c:pt>
                <c:pt idx="323">
                  <c:v>1.039E-2</c:v>
                </c:pt>
                <c:pt idx="324">
                  <c:v>1.0489999999999999E-2</c:v>
                </c:pt>
                <c:pt idx="325">
                  <c:v>1.059E-2</c:v>
                </c:pt>
                <c:pt idx="326">
                  <c:v>1.069E-2</c:v>
                </c:pt>
                <c:pt idx="327">
                  <c:v>1.0789999999999999E-2</c:v>
                </c:pt>
                <c:pt idx="328">
                  <c:v>1.099E-2</c:v>
                </c:pt>
                <c:pt idx="329">
                  <c:v>1.11E-2</c:v>
                </c:pt>
                <c:pt idx="330">
                  <c:v>1.1299999999999999E-2</c:v>
                </c:pt>
                <c:pt idx="331">
                  <c:v>1.14E-2</c:v>
                </c:pt>
                <c:pt idx="332">
                  <c:v>1.1599999999999999E-2</c:v>
                </c:pt>
                <c:pt idx="333">
                  <c:v>1.17E-2</c:v>
                </c:pt>
                <c:pt idx="334">
                  <c:v>1.1599999999999999E-2</c:v>
                </c:pt>
                <c:pt idx="335">
                  <c:v>1.1599999999999999E-2</c:v>
                </c:pt>
                <c:pt idx="336">
                  <c:v>1.15E-2</c:v>
                </c:pt>
                <c:pt idx="337">
                  <c:v>1.14E-2</c:v>
                </c:pt>
                <c:pt idx="338">
                  <c:v>1.14E-2</c:v>
                </c:pt>
                <c:pt idx="339">
                  <c:v>1.14E-2</c:v>
                </c:pt>
                <c:pt idx="340">
                  <c:v>1.14E-2</c:v>
                </c:pt>
                <c:pt idx="341">
                  <c:v>1.14E-2</c:v>
                </c:pt>
                <c:pt idx="342">
                  <c:v>1.1299999999999999E-2</c:v>
                </c:pt>
                <c:pt idx="343">
                  <c:v>1.14E-2</c:v>
                </c:pt>
                <c:pt idx="344">
                  <c:v>1.1299999999999999E-2</c:v>
                </c:pt>
                <c:pt idx="345">
                  <c:v>1.14E-2</c:v>
                </c:pt>
                <c:pt idx="346">
                  <c:v>1.14E-2</c:v>
                </c:pt>
                <c:pt idx="347">
                  <c:v>1.1599999999999999E-2</c:v>
                </c:pt>
                <c:pt idx="348">
                  <c:v>1.17E-2</c:v>
                </c:pt>
                <c:pt idx="349">
                  <c:v>1.18E-2</c:v>
                </c:pt>
                <c:pt idx="350">
                  <c:v>1.1900000000000001E-2</c:v>
                </c:pt>
                <c:pt idx="351">
                  <c:v>1.2E-2</c:v>
                </c:pt>
                <c:pt idx="352">
                  <c:v>1.21E-2</c:v>
                </c:pt>
                <c:pt idx="353">
                  <c:v>1.2200000000000001E-2</c:v>
                </c:pt>
                <c:pt idx="354">
                  <c:v>1.2200000000000001E-2</c:v>
                </c:pt>
                <c:pt idx="355">
                  <c:v>1.21E-2</c:v>
                </c:pt>
                <c:pt idx="356">
                  <c:v>1.21E-2</c:v>
                </c:pt>
                <c:pt idx="357">
                  <c:v>1.2200000000000001E-2</c:v>
                </c:pt>
                <c:pt idx="358">
                  <c:v>1.231E-2</c:v>
                </c:pt>
                <c:pt idx="359">
                  <c:v>1.2409999999999999E-2</c:v>
                </c:pt>
                <c:pt idx="360">
                  <c:v>1.251E-2</c:v>
                </c:pt>
                <c:pt idx="361">
                  <c:v>1.251E-2</c:v>
                </c:pt>
                <c:pt idx="362">
                  <c:v>1.2409999999999999E-2</c:v>
                </c:pt>
                <c:pt idx="363">
                  <c:v>1.2409999999999999E-2</c:v>
                </c:pt>
                <c:pt idx="364">
                  <c:v>1.251E-2</c:v>
                </c:pt>
                <c:pt idx="365">
                  <c:v>1.251E-2</c:v>
                </c:pt>
                <c:pt idx="366">
                  <c:v>1.261E-2</c:v>
                </c:pt>
                <c:pt idx="367">
                  <c:v>1.261E-2</c:v>
                </c:pt>
                <c:pt idx="368">
                  <c:v>1.261E-2</c:v>
                </c:pt>
                <c:pt idx="369">
                  <c:v>1.2710000000000001E-2</c:v>
                </c:pt>
                <c:pt idx="370">
                  <c:v>1.281E-2</c:v>
                </c:pt>
                <c:pt idx="371">
                  <c:v>1.3010000000000001E-2</c:v>
                </c:pt>
                <c:pt idx="372">
                  <c:v>1.321E-2</c:v>
                </c:pt>
                <c:pt idx="373">
                  <c:v>1.3310000000000001E-2</c:v>
                </c:pt>
                <c:pt idx="374">
                  <c:v>1.342E-2</c:v>
                </c:pt>
                <c:pt idx="375">
                  <c:v>1.342E-2</c:v>
                </c:pt>
                <c:pt idx="376">
                  <c:v>1.342E-2</c:v>
                </c:pt>
                <c:pt idx="377">
                  <c:v>1.3520000000000001E-2</c:v>
                </c:pt>
                <c:pt idx="378">
                  <c:v>1.3520000000000001E-2</c:v>
                </c:pt>
                <c:pt idx="379">
                  <c:v>1.362E-2</c:v>
                </c:pt>
                <c:pt idx="380">
                  <c:v>1.3520000000000001E-2</c:v>
                </c:pt>
                <c:pt idx="381">
                  <c:v>1.3520000000000001E-2</c:v>
                </c:pt>
                <c:pt idx="382">
                  <c:v>1.342E-2</c:v>
                </c:pt>
                <c:pt idx="383">
                  <c:v>1.342E-2</c:v>
                </c:pt>
                <c:pt idx="384">
                  <c:v>1.342E-2</c:v>
                </c:pt>
                <c:pt idx="385">
                  <c:v>1.3310000000000001E-2</c:v>
                </c:pt>
                <c:pt idx="386">
                  <c:v>1.3310000000000001E-2</c:v>
                </c:pt>
                <c:pt idx="387">
                  <c:v>1.321E-2</c:v>
                </c:pt>
                <c:pt idx="388">
                  <c:v>1.321E-2</c:v>
                </c:pt>
                <c:pt idx="389">
                  <c:v>1.321E-2</c:v>
                </c:pt>
                <c:pt idx="390">
                  <c:v>1.311E-2</c:v>
                </c:pt>
                <c:pt idx="391">
                  <c:v>1.321E-2</c:v>
                </c:pt>
                <c:pt idx="392">
                  <c:v>1.311E-2</c:v>
                </c:pt>
                <c:pt idx="393">
                  <c:v>1.321E-2</c:v>
                </c:pt>
                <c:pt idx="394">
                  <c:v>1.321E-2</c:v>
                </c:pt>
                <c:pt idx="395">
                  <c:v>1.342E-2</c:v>
                </c:pt>
                <c:pt idx="396">
                  <c:v>1.342E-2</c:v>
                </c:pt>
                <c:pt idx="397">
                  <c:v>1.3520000000000001E-2</c:v>
                </c:pt>
                <c:pt idx="398">
                  <c:v>1.342E-2</c:v>
                </c:pt>
                <c:pt idx="399">
                  <c:v>1.342E-2</c:v>
                </c:pt>
                <c:pt idx="400">
                  <c:v>1.342E-2</c:v>
                </c:pt>
                <c:pt idx="401">
                  <c:v>1.342E-2</c:v>
                </c:pt>
                <c:pt idx="402">
                  <c:v>1.342E-2</c:v>
                </c:pt>
                <c:pt idx="403">
                  <c:v>1.3520000000000001E-2</c:v>
                </c:pt>
                <c:pt idx="404">
                  <c:v>1.372E-2</c:v>
                </c:pt>
                <c:pt idx="405">
                  <c:v>1.3820000000000001E-2</c:v>
                </c:pt>
                <c:pt idx="406">
                  <c:v>1.3820000000000001E-2</c:v>
                </c:pt>
                <c:pt idx="407">
                  <c:v>1.392E-2</c:v>
                </c:pt>
                <c:pt idx="408">
                  <c:v>1.3820000000000001E-2</c:v>
                </c:pt>
                <c:pt idx="409">
                  <c:v>1.392E-2</c:v>
                </c:pt>
                <c:pt idx="410">
                  <c:v>1.392E-2</c:v>
                </c:pt>
                <c:pt idx="411">
                  <c:v>1.392E-2</c:v>
                </c:pt>
                <c:pt idx="412">
                  <c:v>1.3820000000000001E-2</c:v>
                </c:pt>
                <c:pt idx="413">
                  <c:v>1.3820000000000001E-2</c:v>
                </c:pt>
                <c:pt idx="414">
                  <c:v>1.3820000000000001E-2</c:v>
                </c:pt>
                <c:pt idx="415">
                  <c:v>1.3820000000000001E-2</c:v>
                </c:pt>
                <c:pt idx="416">
                  <c:v>1.372E-2</c:v>
                </c:pt>
                <c:pt idx="417">
                  <c:v>1.372E-2</c:v>
                </c:pt>
                <c:pt idx="418">
                  <c:v>1.362E-2</c:v>
                </c:pt>
                <c:pt idx="419">
                  <c:v>1.372E-2</c:v>
                </c:pt>
                <c:pt idx="420">
                  <c:v>1.3820000000000001E-2</c:v>
                </c:pt>
                <c:pt idx="421">
                  <c:v>1.3820000000000001E-2</c:v>
                </c:pt>
                <c:pt idx="422">
                  <c:v>1.372E-2</c:v>
                </c:pt>
                <c:pt idx="423">
                  <c:v>1.372E-2</c:v>
                </c:pt>
                <c:pt idx="424">
                  <c:v>1.372E-2</c:v>
                </c:pt>
                <c:pt idx="425">
                  <c:v>1.372E-2</c:v>
                </c:pt>
                <c:pt idx="426">
                  <c:v>1.372E-2</c:v>
                </c:pt>
                <c:pt idx="427">
                  <c:v>1.3820000000000001E-2</c:v>
                </c:pt>
                <c:pt idx="428">
                  <c:v>1.3820000000000001E-2</c:v>
                </c:pt>
                <c:pt idx="429">
                  <c:v>1.372E-2</c:v>
                </c:pt>
                <c:pt idx="430">
                  <c:v>1.372E-2</c:v>
                </c:pt>
                <c:pt idx="431">
                  <c:v>1.3820000000000001E-2</c:v>
                </c:pt>
                <c:pt idx="432">
                  <c:v>1.3820000000000001E-2</c:v>
                </c:pt>
                <c:pt idx="433">
                  <c:v>1.4019999999999999E-2</c:v>
                </c:pt>
                <c:pt idx="434">
                  <c:v>1.4019999999999999E-2</c:v>
                </c:pt>
                <c:pt idx="435">
                  <c:v>1.4120000000000001E-2</c:v>
                </c:pt>
                <c:pt idx="436">
                  <c:v>1.4120000000000001E-2</c:v>
                </c:pt>
                <c:pt idx="437">
                  <c:v>1.4019999999999999E-2</c:v>
                </c:pt>
                <c:pt idx="438">
                  <c:v>1.4019999999999999E-2</c:v>
                </c:pt>
                <c:pt idx="439">
                  <c:v>1.4019999999999999E-2</c:v>
                </c:pt>
                <c:pt idx="440">
                  <c:v>1.392E-2</c:v>
                </c:pt>
                <c:pt idx="441">
                  <c:v>1.4019999999999999E-2</c:v>
                </c:pt>
                <c:pt idx="442">
                  <c:v>1.4019999999999999E-2</c:v>
                </c:pt>
                <c:pt idx="443">
                  <c:v>1.392E-2</c:v>
                </c:pt>
                <c:pt idx="444">
                  <c:v>1.392E-2</c:v>
                </c:pt>
                <c:pt idx="445">
                  <c:v>1.392E-2</c:v>
                </c:pt>
                <c:pt idx="446">
                  <c:v>1.392E-2</c:v>
                </c:pt>
                <c:pt idx="447">
                  <c:v>1.4019999999999999E-2</c:v>
                </c:pt>
                <c:pt idx="448">
                  <c:v>1.4120000000000001E-2</c:v>
                </c:pt>
                <c:pt idx="449">
                  <c:v>1.4120000000000001E-2</c:v>
                </c:pt>
                <c:pt idx="450">
                  <c:v>1.4120000000000001E-2</c:v>
                </c:pt>
                <c:pt idx="451">
                  <c:v>1.422E-2</c:v>
                </c:pt>
                <c:pt idx="452">
                  <c:v>1.4319999999999999E-2</c:v>
                </c:pt>
                <c:pt idx="453">
                  <c:v>1.4420000000000001E-2</c:v>
                </c:pt>
                <c:pt idx="454">
                  <c:v>1.4420000000000001E-2</c:v>
                </c:pt>
                <c:pt idx="455">
                  <c:v>1.4420000000000001E-2</c:v>
                </c:pt>
                <c:pt idx="456">
                  <c:v>1.4420000000000001E-2</c:v>
                </c:pt>
                <c:pt idx="457">
                  <c:v>1.452E-2</c:v>
                </c:pt>
                <c:pt idx="458">
                  <c:v>1.4630000000000001E-2</c:v>
                </c:pt>
                <c:pt idx="459">
                  <c:v>1.473E-2</c:v>
                </c:pt>
                <c:pt idx="460">
                  <c:v>1.4829999999999999E-2</c:v>
                </c:pt>
                <c:pt idx="461">
                  <c:v>1.4930000000000001E-2</c:v>
                </c:pt>
                <c:pt idx="462">
                  <c:v>1.4930000000000001E-2</c:v>
                </c:pt>
                <c:pt idx="463">
                  <c:v>1.4930000000000001E-2</c:v>
                </c:pt>
                <c:pt idx="464">
                  <c:v>1.4829999999999999E-2</c:v>
                </c:pt>
                <c:pt idx="465">
                  <c:v>1.4829999999999999E-2</c:v>
                </c:pt>
                <c:pt idx="466">
                  <c:v>1.4829999999999999E-2</c:v>
                </c:pt>
                <c:pt idx="467">
                  <c:v>1.4930000000000001E-2</c:v>
                </c:pt>
                <c:pt idx="468">
                  <c:v>1.4829999999999999E-2</c:v>
                </c:pt>
                <c:pt idx="469">
                  <c:v>1.4829999999999999E-2</c:v>
                </c:pt>
                <c:pt idx="470">
                  <c:v>1.4829999999999999E-2</c:v>
                </c:pt>
                <c:pt idx="471">
                  <c:v>1.473E-2</c:v>
                </c:pt>
                <c:pt idx="472">
                  <c:v>1.473E-2</c:v>
                </c:pt>
                <c:pt idx="473">
                  <c:v>1.473E-2</c:v>
                </c:pt>
                <c:pt idx="474">
                  <c:v>1.473E-2</c:v>
                </c:pt>
                <c:pt idx="475">
                  <c:v>1.473E-2</c:v>
                </c:pt>
                <c:pt idx="476">
                  <c:v>1.473E-2</c:v>
                </c:pt>
                <c:pt idx="477">
                  <c:v>1.473E-2</c:v>
                </c:pt>
                <c:pt idx="478">
                  <c:v>1.473E-2</c:v>
                </c:pt>
                <c:pt idx="479">
                  <c:v>1.473E-2</c:v>
                </c:pt>
                <c:pt idx="480">
                  <c:v>1.473E-2</c:v>
                </c:pt>
                <c:pt idx="481">
                  <c:v>1.473E-2</c:v>
                </c:pt>
                <c:pt idx="482">
                  <c:v>1.4630000000000001E-2</c:v>
                </c:pt>
                <c:pt idx="483">
                  <c:v>1.452E-2</c:v>
                </c:pt>
                <c:pt idx="484">
                  <c:v>1.4630000000000001E-2</c:v>
                </c:pt>
                <c:pt idx="485">
                  <c:v>1.4630000000000001E-2</c:v>
                </c:pt>
                <c:pt idx="486">
                  <c:v>1.473E-2</c:v>
                </c:pt>
                <c:pt idx="487">
                  <c:v>1.4829999999999999E-2</c:v>
                </c:pt>
                <c:pt idx="488">
                  <c:v>1.4930000000000001E-2</c:v>
                </c:pt>
                <c:pt idx="489">
                  <c:v>1.4930000000000001E-2</c:v>
                </c:pt>
                <c:pt idx="490">
                  <c:v>1.503E-2</c:v>
                </c:pt>
                <c:pt idx="491">
                  <c:v>1.503E-2</c:v>
                </c:pt>
                <c:pt idx="492">
                  <c:v>1.503E-2</c:v>
                </c:pt>
                <c:pt idx="493">
                  <c:v>1.503E-2</c:v>
                </c:pt>
                <c:pt idx="494">
                  <c:v>1.503E-2</c:v>
                </c:pt>
                <c:pt idx="495">
                  <c:v>1.503E-2</c:v>
                </c:pt>
                <c:pt idx="496">
                  <c:v>1.503E-2</c:v>
                </c:pt>
                <c:pt idx="497">
                  <c:v>1.503E-2</c:v>
                </c:pt>
                <c:pt idx="498">
                  <c:v>1.503E-2</c:v>
                </c:pt>
                <c:pt idx="499">
                  <c:v>1.4930000000000001E-2</c:v>
                </c:pt>
                <c:pt idx="500">
                  <c:v>1.4930000000000001E-2</c:v>
                </c:pt>
                <c:pt idx="501">
                  <c:v>1.4930000000000001E-2</c:v>
                </c:pt>
                <c:pt idx="502">
                  <c:v>1.503E-2</c:v>
                </c:pt>
                <c:pt idx="503">
                  <c:v>1.503E-2</c:v>
                </c:pt>
                <c:pt idx="504">
                  <c:v>1.5129999999999999E-2</c:v>
                </c:pt>
                <c:pt idx="505">
                  <c:v>1.523E-2</c:v>
                </c:pt>
                <c:pt idx="506">
                  <c:v>1.523E-2</c:v>
                </c:pt>
                <c:pt idx="507">
                  <c:v>1.533E-2</c:v>
                </c:pt>
                <c:pt idx="508">
                  <c:v>1.533E-2</c:v>
                </c:pt>
                <c:pt idx="509">
                  <c:v>1.5429999999999999E-2</c:v>
                </c:pt>
                <c:pt idx="510">
                  <c:v>1.553E-2</c:v>
                </c:pt>
                <c:pt idx="511">
                  <c:v>1.5630000000000002E-2</c:v>
                </c:pt>
                <c:pt idx="512">
                  <c:v>1.5630000000000002E-2</c:v>
                </c:pt>
                <c:pt idx="513">
                  <c:v>1.5740000000000001E-2</c:v>
                </c:pt>
                <c:pt idx="514">
                  <c:v>1.5630000000000002E-2</c:v>
                </c:pt>
                <c:pt idx="515">
                  <c:v>1.5630000000000002E-2</c:v>
                </c:pt>
                <c:pt idx="516">
                  <c:v>1.5429999999999999E-2</c:v>
                </c:pt>
                <c:pt idx="517">
                  <c:v>1.533E-2</c:v>
                </c:pt>
                <c:pt idx="518">
                  <c:v>1.533E-2</c:v>
                </c:pt>
                <c:pt idx="519">
                  <c:v>1.533E-2</c:v>
                </c:pt>
                <c:pt idx="520">
                  <c:v>1.533E-2</c:v>
                </c:pt>
                <c:pt idx="521">
                  <c:v>1.5429999999999999E-2</c:v>
                </c:pt>
                <c:pt idx="522">
                  <c:v>1.553E-2</c:v>
                </c:pt>
                <c:pt idx="523">
                  <c:v>1.553E-2</c:v>
                </c:pt>
                <c:pt idx="524">
                  <c:v>1.553E-2</c:v>
                </c:pt>
                <c:pt idx="525">
                  <c:v>1.553E-2</c:v>
                </c:pt>
                <c:pt idx="526">
                  <c:v>1.5429999999999999E-2</c:v>
                </c:pt>
                <c:pt idx="527">
                  <c:v>1.5429999999999999E-2</c:v>
                </c:pt>
                <c:pt idx="528">
                  <c:v>1.553E-2</c:v>
                </c:pt>
                <c:pt idx="529">
                  <c:v>1.553E-2</c:v>
                </c:pt>
                <c:pt idx="530">
                  <c:v>1.5630000000000002E-2</c:v>
                </c:pt>
                <c:pt idx="531">
                  <c:v>1.5630000000000002E-2</c:v>
                </c:pt>
                <c:pt idx="532">
                  <c:v>1.5630000000000002E-2</c:v>
                </c:pt>
                <c:pt idx="533">
                  <c:v>1.553E-2</c:v>
                </c:pt>
                <c:pt idx="534">
                  <c:v>1.553E-2</c:v>
                </c:pt>
                <c:pt idx="535">
                  <c:v>1.553E-2</c:v>
                </c:pt>
                <c:pt idx="536">
                  <c:v>1.553E-2</c:v>
                </c:pt>
                <c:pt idx="537">
                  <c:v>1.5740000000000001E-2</c:v>
                </c:pt>
                <c:pt idx="538">
                  <c:v>1.584E-2</c:v>
                </c:pt>
                <c:pt idx="539">
                  <c:v>1.5939999999999999E-2</c:v>
                </c:pt>
                <c:pt idx="540">
                  <c:v>1.6039999999999999E-2</c:v>
                </c:pt>
                <c:pt idx="541">
                  <c:v>1.6240000000000001E-2</c:v>
                </c:pt>
                <c:pt idx="542">
                  <c:v>1.6240000000000001E-2</c:v>
                </c:pt>
                <c:pt idx="543">
                  <c:v>1.634E-2</c:v>
                </c:pt>
                <c:pt idx="544">
                  <c:v>1.644E-2</c:v>
                </c:pt>
                <c:pt idx="545">
                  <c:v>1.6539999999999999E-2</c:v>
                </c:pt>
                <c:pt idx="546">
                  <c:v>1.6639999999999999E-2</c:v>
                </c:pt>
                <c:pt idx="547">
                  <c:v>1.6840000000000001E-2</c:v>
                </c:pt>
                <c:pt idx="548">
                  <c:v>1.6840000000000001E-2</c:v>
                </c:pt>
                <c:pt idx="549">
                  <c:v>1.695E-2</c:v>
                </c:pt>
                <c:pt idx="550">
                  <c:v>1.7049999999999999E-2</c:v>
                </c:pt>
                <c:pt idx="551">
                  <c:v>1.7149999999999999E-2</c:v>
                </c:pt>
                <c:pt idx="552">
                  <c:v>1.7250000000000001E-2</c:v>
                </c:pt>
                <c:pt idx="553">
                  <c:v>1.7350000000000001E-2</c:v>
                </c:pt>
                <c:pt idx="554">
                  <c:v>1.7350000000000001E-2</c:v>
                </c:pt>
                <c:pt idx="555">
                  <c:v>1.745E-2</c:v>
                </c:pt>
                <c:pt idx="556">
                  <c:v>1.755E-2</c:v>
                </c:pt>
                <c:pt idx="557">
                  <c:v>1.755E-2</c:v>
                </c:pt>
                <c:pt idx="558">
                  <c:v>1.7649999999999999E-2</c:v>
                </c:pt>
                <c:pt idx="559">
                  <c:v>1.7749999999999998E-2</c:v>
                </c:pt>
                <c:pt idx="560">
                  <c:v>1.7950000000000001E-2</c:v>
                </c:pt>
                <c:pt idx="561">
                  <c:v>1.8159999999999999E-2</c:v>
                </c:pt>
                <c:pt idx="562">
                  <c:v>1.8259999999999998E-2</c:v>
                </c:pt>
                <c:pt idx="563">
                  <c:v>1.8360000000000001E-2</c:v>
                </c:pt>
                <c:pt idx="564">
                  <c:v>1.8259999999999998E-2</c:v>
                </c:pt>
                <c:pt idx="565">
                  <c:v>1.8259999999999998E-2</c:v>
                </c:pt>
                <c:pt idx="566">
                  <c:v>1.8259999999999998E-2</c:v>
                </c:pt>
                <c:pt idx="567">
                  <c:v>1.8259999999999998E-2</c:v>
                </c:pt>
                <c:pt idx="568">
                  <c:v>1.8259999999999998E-2</c:v>
                </c:pt>
                <c:pt idx="569">
                  <c:v>1.8360000000000001E-2</c:v>
                </c:pt>
                <c:pt idx="570">
                  <c:v>1.8360000000000001E-2</c:v>
                </c:pt>
                <c:pt idx="571">
                  <c:v>1.8360000000000001E-2</c:v>
                </c:pt>
                <c:pt idx="572">
                  <c:v>1.8259999999999998E-2</c:v>
                </c:pt>
                <c:pt idx="573">
                  <c:v>1.8259999999999998E-2</c:v>
                </c:pt>
                <c:pt idx="574">
                  <c:v>1.8259999999999998E-2</c:v>
                </c:pt>
                <c:pt idx="575">
                  <c:v>1.8259999999999998E-2</c:v>
                </c:pt>
                <c:pt idx="576">
                  <c:v>1.8360000000000001E-2</c:v>
                </c:pt>
                <c:pt idx="577">
                  <c:v>1.8460000000000001E-2</c:v>
                </c:pt>
                <c:pt idx="578">
                  <c:v>1.856E-2</c:v>
                </c:pt>
                <c:pt idx="579">
                  <c:v>1.866E-2</c:v>
                </c:pt>
                <c:pt idx="580">
                  <c:v>1.8759999999999999E-2</c:v>
                </c:pt>
                <c:pt idx="581">
                  <c:v>1.8759999999999999E-2</c:v>
                </c:pt>
                <c:pt idx="582">
                  <c:v>1.8759999999999999E-2</c:v>
                </c:pt>
                <c:pt idx="583">
                  <c:v>1.866E-2</c:v>
                </c:pt>
                <c:pt idx="584">
                  <c:v>1.856E-2</c:v>
                </c:pt>
                <c:pt idx="585">
                  <c:v>1.8460000000000001E-2</c:v>
                </c:pt>
                <c:pt idx="586">
                  <c:v>1.8460000000000001E-2</c:v>
                </c:pt>
                <c:pt idx="587">
                  <c:v>1.856E-2</c:v>
                </c:pt>
                <c:pt idx="588">
                  <c:v>1.8759999999999999E-2</c:v>
                </c:pt>
                <c:pt idx="589">
                  <c:v>1.8960000000000001E-2</c:v>
                </c:pt>
                <c:pt idx="590">
                  <c:v>1.9060000000000001E-2</c:v>
                </c:pt>
                <c:pt idx="591">
                  <c:v>1.916E-2</c:v>
                </c:pt>
                <c:pt idx="592">
                  <c:v>1.916E-2</c:v>
                </c:pt>
                <c:pt idx="593">
                  <c:v>1.9269999999999999E-2</c:v>
                </c:pt>
                <c:pt idx="594">
                  <c:v>1.9369999999999998E-2</c:v>
                </c:pt>
                <c:pt idx="595">
                  <c:v>1.9369999999999998E-2</c:v>
                </c:pt>
                <c:pt idx="596">
                  <c:v>1.9269999999999999E-2</c:v>
                </c:pt>
                <c:pt idx="597">
                  <c:v>1.9269999999999999E-2</c:v>
                </c:pt>
                <c:pt idx="598">
                  <c:v>1.9269999999999999E-2</c:v>
                </c:pt>
                <c:pt idx="599">
                  <c:v>1.916E-2</c:v>
                </c:pt>
                <c:pt idx="600">
                  <c:v>1.916E-2</c:v>
                </c:pt>
                <c:pt idx="601">
                  <c:v>1.916E-2</c:v>
                </c:pt>
                <c:pt idx="602">
                  <c:v>1.916E-2</c:v>
                </c:pt>
                <c:pt idx="603">
                  <c:v>1.916E-2</c:v>
                </c:pt>
                <c:pt idx="604">
                  <c:v>1.916E-2</c:v>
                </c:pt>
                <c:pt idx="605">
                  <c:v>1.9269999999999999E-2</c:v>
                </c:pt>
                <c:pt idx="606">
                  <c:v>1.9369999999999998E-2</c:v>
                </c:pt>
                <c:pt idx="607">
                  <c:v>1.9470000000000001E-2</c:v>
                </c:pt>
                <c:pt idx="608">
                  <c:v>1.967E-2</c:v>
                </c:pt>
                <c:pt idx="609">
                  <c:v>1.9769999999999999E-2</c:v>
                </c:pt>
                <c:pt idx="610">
                  <c:v>1.9869999999999999E-2</c:v>
                </c:pt>
                <c:pt idx="611">
                  <c:v>2.0070000000000001E-2</c:v>
                </c:pt>
                <c:pt idx="612">
                  <c:v>2.017E-2</c:v>
                </c:pt>
                <c:pt idx="613">
                  <c:v>2.0379999999999999E-2</c:v>
                </c:pt>
                <c:pt idx="614">
                  <c:v>2.0480000000000002E-2</c:v>
                </c:pt>
                <c:pt idx="615">
                  <c:v>2.0580000000000001E-2</c:v>
                </c:pt>
                <c:pt idx="616">
                  <c:v>2.068E-2</c:v>
                </c:pt>
                <c:pt idx="617">
                  <c:v>2.068E-2</c:v>
                </c:pt>
                <c:pt idx="618">
                  <c:v>2.068E-2</c:v>
                </c:pt>
                <c:pt idx="619">
                  <c:v>2.0879999999999999E-2</c:v>
                </c:pt>
                <c:pt idx="620">
                  <c:v>2.0979999999999999E-2</c:v>
                </c:pt>
                <c:pt idx="621">
                  <c:v>2.0979999999999999E-2</c:v>
                </c:pt>
                <c:pt idx="622">
                  <c:v>2.1080000000000002E-2</c:v>
                </c:pt>
                <c:pt idx="623">
                  <c:v>2.1080000000000002E-2</c:v>
                </c:pt>
                <c:pt idx="624">
                  <c:v>2.1080000000000002E-2</c:v>
                </c:pt>
                <c:pt idx="625">
                  <c:v>2.128E-2</c:v>
                </c:pt>
                <c:pt idx="626">
                  <c:v>2.138E-2</c:v>
                </c:pt>
                <c:pt idx="627">
                  <c:v>2.1590000000000002E-2</c:v>
                </c:pt>
                <c:pt idx="628">
                  <c:v>2.1590000000000002E-2</c:v>
                </c:pt>
                <c:pt idx="629">
                  <c:v>2.1590000000000002E-2</c:v>
                </c:pt>
                <c:pt idx="630">
                  <c:v>2.1479999999999999E-2</c:v>
                </c:pt>
                <c:pt idx="631">
                  <c:v>2.1479999999999999E-2</c:v>
                </c:pt>
                <c:pt idx="632">
                  <c:v>2.1479999999999999E-2</c:v>
                </c:pt>
                <c:pt idx="633">
                  <c:v>2.1590000000000002E-2</c:v>
                </c:pt>
                <c:pt idx="634">
                  <c:v>2.1590000000000002E-2</c:v>
                </c:pt>
                <c:pt idx="635">
                  <c:v>2.1690000000000001E-2</c:v>
                </c:pt>
                <c:pt idx="636">
                  <c:v>2.1690000000000001E-2</c:v>
                </c:pt>
                <c:pt idx="637">
                  <c:v>2.179E-2</c:v>
                </c:pt>
                <c:pt idx="638">
                  <c:v>2.189E-2</c:v>
                </c:pt>
                <c:pt idx="639">
                  <c:v>2.2089999999999999E-2</c:v>
                </c:pt>
                <c:pt idx="640">
                  <c:v>2.2290000000000001E-2</c:v>
                </c:pt>
                <c:pt idx="641">
                  <c:v>2.249E-2</c:v>
                </c:pt>
                <c:pt idx="642">
                  <c:v>2.2700000000000001E-2</c:v>
                </c:pt>
                <c:pt idx="643">
                  <c:v>2.29E-2</c:v>
                </c:pt>
                <c:pt idx="644">
                  <c:v>2.3099999999999999E-2</c:v>
                </c:pt>
                <c:pt idx="645">
                  <c:v>2.3199999999999998E-2</c:v>
                </c:pt>
                <c:pt idx="646">
                  <c:v>2.3300000000000001E-2</c:v>
                </c:pt>
                <c:pt idx="647">
                  <c:v>2.3300000000000001E-2</c:v>
                </c:pt>
                <c:pt idx="648">
                  <c:v>2.3400000000000001E-2</c:v>
                </c:pt>
                <c:pt idx="649">
                  <c:v>2.35E-2</c:v>
                </c:pt>
                <c:pt idx="650">
                  <c:v>2.3599999999999999E-2</c:v>
                </c:pt>
                <c:pt idx="651">
                  <c:v>2.3699999999999999E-2</c:v>
                </c:pt>
                <c:pt idx="652">
                  <c:v>2.3910000000000001E-2</c:v>
                </c:pt>
                <c:pt idx="653">
                  <c:v>2.4109999999999999E-2</c:v>
                </c:pt>
                <c:pt idx="654">
                  <c:v>2.4109999999999999E-2</c:v>
                </c:pt>
                <c:pt idx="655">
                  <c:v>2.4209999999999999E-2</c:v>
                </c:pt>
                <c:pt idx="656">
                  <c:v>2.4209999999999999E-2</c:v>
                </c:pt>
                <c:pt idx="657">
                  <c:v>2.4209999999999999E-2</c:v>
                </c:pt>
                <c:pt idx="658">
                  <c:v>2.4309999999999998E-2</c:v>
                </c:pt>
                <c:pt idx="659">
                  <c:v>2.4510000000000001E-2</c:v>
                </c:pt>
                <c:pt idx="660">
                  <c:v>2.461E-2</c:v>
                </c:pt>
                <c:pt idx="661">
                  <c:v>2.4709999999999999E-2</c:v>
                </c:pt>
                <c:pt idx="662">
                  <c:v>2.4809999999999999E-2</c:v>
                </c:pt>
                <c:pt idx="663">
                  <c:v>2.4809999999999999E-2</c:v>
                </c:pt>
                <c:pt idx="664">
                  <c:v>2.4910000000000002E-2</c:v>
                </c:pt>
                <c:pt idx="665">
                  <c:v>2.512E-2</c:v>
                </c:pt>
                <c:pt idx="666">
                  <c:v>2.5219999999999999E-2</c:v>
                </c:pt>
                <c:pt idx="667">
                  <c:v>2.5319999999999999E-2</c:v>
                </c:pt>
                <c:pt idx="668">
                  <c:v>2.5420000000000002E-2</c:v>
                </c:pt>
                <c:pt idx="669">
                  <c:v>2.562E-2</c:v>
                </c:pt>
                <c:pt idx="670">
                  <c:v>2.572E-2</c:v>
                </c:pt>
                <c:pt idx="671">
                  <c:v>2.6020000000000001E-2</c:v>
                </c:pt>
                <c:pt idx="672">
                  <c:v>2.6120000000000001E-2</c:v>
                </c:pt>
                <c:pt idx="673">
                  <c:v>2.623E-2</c:v>
                </c:pt>
                <c:pt idx="674">
                  <c:v>2.623E-2</c:v>
                </c:pt>
                <c:pt idx="675">
                  <c:v>2.6120000000000001E-2</c:v>
                </c:pt>
                <c:pt idx="676">
                  <c:v>2.6120000000000001E-2</c:v>
                </c:pt>
                <c:pt idx="677">
                  <c:v>2.623E-2</c:v>
                </c:pt>
                <c:pt idx="678">
                  <c:v>2.6329999999999999E-2</c:v>
                </c:pt>
                <c:pt idx="679">
                  <c:v>2.6429999999999999E-2</c:v>
                </c:pt>
                <c:pt idx="680">
                  <c:v>2.6530000000000001E-2</c:v>
                </c:pt>
                <c:pt idx="681">
                  <c:v>2.6530000000000001E-2</c:v>
                </c:pt>
                <c:pt idx="682">
                  <c:v>2.6630000000000001E-2</c:v>
                </c:pt>
                <c:pt idx="683">
                  <c:v>2.6630000000000001E-2</c:v>
                </c:pt>
                <c:pt idx="684">
                  <c:v>2.6530000000000001E-2</c:v>
                </c:pt>
                <c:pt idx="685">
                  <c:v>2.6530000000000001E-2</c:v>
                </c:pt>
                <c:pt idx="686">
                  <c:v>2.6429999999999999E-2</c:v>
                </c:pt>
                <c:pt idx="687">
                  <c:v>2.6530000000000001E-2</c:v>
                </c:pt>
                <c:pt idx="688">
                  <c:v>2.6530000000000001E-2</c:v>
                </c:pt>
                <c:pt idx="689">
                  <c:v>2.6530000000000001E-2</c:v>
                </c:pt>
                <c:pt idx="690">
                  <c:v>2.6429999999999999E-2</c:v>
                </c:pt>
                <c:pt idx="691">
                  <c:v>2.6429999999999999E-2</c:v>
                </c:pt>
                <c:pt idx="692">
                  <c:v>2.6429999999999999E-2</c:v>
                </c:pt>
                <c:pt idx="693">
                  <c:v>2.6429999999999999E-2</c:v>
                </c:pt>
                <c:pt idx="694">
                  <c:v>2.6530000000000001E-2</c:v>
                </c:pt>
                <c:pt idx="695">
                  <c:v>2.6530000000000001E-2</c:v>
                </c:pt>
                <c:pt idx="696">
                  <c:v>2.6429999999999999E-2</c:v>
                </c:pt>
                <c:pt idx="697">
                  <c:v>2.6429999999999999E-2</c:v>
                </c:pt>
                <c:pt idx="698">
                  <c:v>2.6329999999999999E-2</c:v>
                </c:pt>
                <c:pt idx="699">
                  <c:v>2.6329999999999999E-2</c:v>
                </c:pt>
                <c:pt idx="700">
                  <c:v>2.6329999999999999E-2</c:v>
                </c:pt>
                <c:pt idx="701">
                  <c:v>2.6429999999999999E-2</c:v>
                </c:pt>
                <c:pt idx="702">
                  <c:v>2.6530000000000001E-2</c:v>
                </c:pt>
                <c:pt idx="703">
                  <c:v>2.6630000000000001E-2</c:v>
                </c:pt>
                <c:pt idx="704">
                  <c:v>2.673E-2</c:v>
                </c:pt>
                <c:pt idx="705">
                  <c:v>2.673E-2</c:v>
                </c:pt>
                <c:pt idx="706">
                  <c:v>2.6630000000000001E-2</c:v>
                </c:pt>
                <c:pt idx="707">
                  <c:v>2.6530000000000001E-2</c:v>
                </c:pt>
                <c:pt idx="708">
                  <c:v>2.6530000000000001E-2</c:v>
                </c:pt>
                <c:pt idx="709">
                  <c:v>2.6530000000000001E-2</c:v>
                </c:pt>
                <c:pt idx="710">
                  <c:v>2.6429999999999999E-2</c:v>
                </c:pt>
                <c:pt idx="711">
                  <c:v>2.6530000000000001E-2</c:v>
                </c:pt>
                <c:pt idx="712">
                  <c:v>2.6530000000000001E-2</c:v>
                </c:pt>
                <c:pt idx="713">
                  <c:v>2.6530000000000001E-2</c:v>
                </c:pt>
                <c:pt idx="714">
                  <c:v>2.6429999999999999E-2</c:v>
                </c:pt>
                <c:pt idx="715">
                  <c:v>2.6530000000000001E-2</c:v>
                </c:pt>
                <c:pt idx="716">
                  <c:v>2.6530000000000001E-2</c:v>
                </c:pt>
                <c:pt idx="717">
                  <c:v>2.6530000000000001E-2</c:v>
                </c:pt>
                <c:pt idx="718">
                  <c:v>2.6530000000000001E-2</c:v>
                </c:pt>
                <c:pt idx="719">
                  <c:v>2.6429999999999999E-2</c:v>
                </c:pt>
                <c:pt idx="720">
                  <c:v>2.6429999999999999E-2</c:v>
                </c:pt>
                <c:pt idx="721">
                  <c:v>2.6329999999999999E-2</c:v>
                </c:pt>
                <c:pt idx="722">
                  <c:v>2.6329999999999999E-2</c:v>
                </c:pt>
                <c:pt idx="723">
                  <c:v>2.6329999999999999E-2</c:v>
                </c:pt>
                <c:pt idx="724">
                  <c:v>2.6329999999999999E-2</c:v>
                </c:pt>
                <c:pt idx="725">
                  <c:v>2.6429999999999999E-2</c:v>
                </c:pt>
                <c:pt idx="726">
                  <c:v>2.6530000000000001E-2</c:v>
                </c:pt>
                <c:pt idx="727">
                  <c:v>2.6630000000000001E-2</c:v>
                </c:pt>
                <c:pt idx="728">
                  <c:v>2.6630000000000001E-2</c:v>
                </c:pt>
                <c:pt idx="729">
                  <c:v>2.6630000000000001E-2</c:v>
                </c:pt>
                <c:pt idx="730">
                  <c:v>2.6630000000000001E-2</c:v>
                </c:pt>
                <c:pt idx="731">
                  <c:v>2.673E-2</c:v>
                </c:pt>
                <c:pt idx="732">
                  <c:v>2.673E-2</c:v>
                </c:pt>
                <c:pt idx="733">
                  <c:v>2.683E-2</c:v>
                </c:pt>
                <c:pt idx="734">
                  <c:v>2.673E-2</c:v>
                </c:pt>
                <c:pt idx="735">
                  <c:v>2.673E-2</c:v>
                </c:pt>
                <c:pt idx="736">
                  <c:v>2.6630000000000001E-2</c:v>
                </c:pt>
                <c:pt idx="737">
                  <c:v>2.6530000000000001E-2</c:v>
                </c:pt>
                <c:pt idx="738">
                  <c:v>2.6530000000000001E-2</c:v>
                </c:pt>
                <c:pt idx="739">
                  <c:v>2.6429999999999999E-2</c:v>
                </c:pt>
                <c:pt idx="740">
                  <c:v>2.6429999999999999E-2</c:v>
                </c:pt>
                <c:pt idx="741">
                  <c:v>2.6429999999999999E-2</c:v>
                </c:pt>
                <c:pt idx="742">
                  <c:v>2.6429999999999999E-2</c:v>
                </c:pt>
                <c:pt idx="743">
                  <c:v>2.6429999999999999E-2</c:v>
                </c:pt>
                <c:pt idx="744">
                  <c:v>2.6530000000000001E-2</c:v>
                </c:pt>
                <c:pt idx="745">
                  <c:v>2.6530000000000001E-2</c:v>
                </c:pt>
                <c:pt idx="746">
                  <c:v>2.6530000000000001E-2</c:v>
                </c:pt>
                <c:pt idx="747">
                  <c:v>2.6630000000000001E-2</c:v>
                </c:pt>
                <c:pt idx="748">
                  <c:v>2.6530000000000001E-2</c:v>
                </c:pt>
                <c:pt idx="749">
                  <c:v>2.6530000000000001E-2</c:v>
                </c:pt>
                <c:pt idx="750">
                  <c:v>2.6530000000000001E-2</c:v>
                </c:pt>
                <c:pt idx="751">
                  <c:v>2.6530000000000001E-2</c:v>
                </c:pt>
                <c:pt idx="752">
                  <c:v>2.6530000000000001E-2</c:v>
                </c:pt>
                <c:pt idx="753">
                  <c:v>2.6530000000000001E-2</c:v>
                </c:pt>
                <c:pt idx="754">
                  <c:v>2.6530000000000001E-2</c:v>
                </c:pt>
                <c:pt idx="755">
                  <c:v>2.6530000000000001E-2</c:v>
                </c:pt>
                <c:pt idx="756">
                  <c:v>2.6530000000000001E-2</c:v>
                </c:pt>
                <c:pt idx="757">
                  <c:v>2.6530000000000001E-2</c:v>
                </c:pt>
                <c:pt idx="758">
                  <c:v>2.6530000000000001E-2</c:v>
                </c:pt>
                <c:pt idx="759">
                  <c:v>2.6630000000000001E-2</c:v>
                </c:pt>
                <c:pt idx="760">
                  <c:v>2.6530000000000001E-2</c:v>
                </c:pt>
                <c:pt idx="761">
                  <c:v>2.6530000000000001E-2</c:v>
                </c:pt>
                <c:pt idx="762">
                  <c:v>2.6530000000000001E-2</c:v>
                </c:pt>
                <c:pt idx="763">
                  <c:v>2.6630000000000001E-2</c:v>
                </c:pt>
                <c:pt idx="764">
                  <c:v>2.6630000000000001E-2</c:v>
                </c:pt>
                <c:pt idx="765">
                  <c:v>2.6530000000000001E-2</c:v>
                </c:pt>
                <c:pt idx="766">
                  <c:v>2.6429999999999999E-2</c:v>
                </c:pt>
                <c:pt idx="767">
                  <c:v>2.6530000000000001E-2</c:v>
                </c:pt>
                <c:pt idx="768">
                  <c:v>2.6530000000000001E-2</c:v>
                </c:pt>
                <c:pt idx="769">
                  <c:v>2.6530000000000001E-2</c:v>
                </c:pt>
                <c:pt idx="770">
                  <c:v>2.6530000000000001E-2</c:v>
                </c:pt>
                <c:pt idx="771">
                  <c:v>2.6630000000000001E-2</c:v>
                </c:pt>
                <c:pt idx="772">
                  <c:v>2.6630000000000001E-2</c:v>
                </c:pt>
                <c:pt idx="773">
                  <c:v>2.6630000000000001E-2</c:v>
                </c:pt>
                <c:pt idx="774">
                  <c:v>2.6630000000000001E-2</c:v>
                </c:pt>
                <c:pt idx="775">
                  <c:v>2.6530000000000001E-2</c:v>
                </c:pt>
                <c:pt idx="776">
                  <c:v>2.6429999999999999E-2</c:v>
                </c:pt>
                <c:pt idx="777">
                  <c:v>2.6329999999999999E-2</c:v>
                </c:pt>
                <c:pt idx="778">
                  <c:v>2.623E-2</c:v>
                </c:pt>
                <c:pt idx="779">
                  <c:v>2.6120000000000001E-2</c:v>
                </c:pt>
                <c:pt idx="780">
                  <c:v>2.6020000000000001E-2</c:v>
                </c:pt>
                <c:pt idx="781">
                  <c:v>2.6120000000000001E-2</c:v>
                </c:pt>
                <c:pt idx="782">
                  <c:v>2.6120000000000001E-2</c:v>
                </c:pt>
                <c:pt idx="783">
                  <c:v>2.623E-2</c:v>
                </c:pt>
                <c:pt idx="784">
                  <c:v>2.6329999999999999E-2</c:v>
                </c:pt>
                <c:pt idx="785">
                  <c:v>2.6329999999999999E-2</c:v>
                </c:pt>
                <c:pt idx="786">
                  <c:v>2.6429999999999999E-2</c:v>
                </c:pt>
                <c:pt idx="787">
                  <c:v>2.6530000000000001E-2</c:v>
                </c:pt>
                <c:pt idx="788">
                  <c:v>2.6630000000000001E-2</c:v>
                </c:pt>
                <c:pt idx="789">
                  <c:v>2.6630000000000001E-2</c:v>
                </c:pt>
                <c:pt idx="790">
                  <c:v>2.6530000000000001E-2</c:v>
                </c:pt>
                <c:pt idx="791">
                  <c:v>2.6530000000000001E-2</c:v>
                </c:pt>
                <c:pt idx="792">
                  <c:v>2.6630000000000001E-2</c:v>
                </c:pt>
                <c:pt idx="793">
                  <c:v>2.6630000000000001E-2</c:v>
                </c:pt>
                <c:pt idx="794">
                  <c:v>2.6630000000000001E-2</c:v>
                </c:pt>
                <c:pt idx="795">
                  <c:v>2.6630000000000001E-2</c:v>
                </c:pt>
                <c:pt idx="796">
                  <c:v>2.6630000000000001E-2</c:v>
                </c:pt>
                <c:pt idx="797">
                  <c:v>2.673E-2</c:v>
                </c:pt>
                <c:pt idx="798">
                  <c:v>2.673E-2</c:v>
                </c:pt>
                <c:pt idx="799">
                  <c:v>2.683E-2</c:v>
                </c:pt>
                <c:pt idx="800">
                  <c:v>2.6929999999999999E-2</c:v>
                </c:pt>
                <c:pt idx="801">
                  <c:v>2.7029999999999998E-2</c:v>
                </c:pt>
                <c:pt idx="802">
                  <c:v>2.7029999999999998E-2</c:v>
                </c:pt>
                <c:pt idx="803">
                  <c:v>2.6929999999999999E-2</c:v>
                </c:pt>
                <c:pt idx="804">
                  <c:v>2.683E-2</c:v>
                </c:pt>
                <c:pt idx="805">
                  <c:v>2.673E-2</c:v>
                </c:pt>
                <c:pt idx="806">
                  <c:v>2.673E-2</c:v>
                </c:pt>
                <c:pt idx="807">
                  <c:v>2.6630000000000001E-2</c:v>
                </c:pt>
                <c:pt idx="808">
                  <c:v>2.6630000000000001E-2</c:v>
                </c:pt>
                <c:pt idx="809">
                  <c:v>2.6530000000000001E-2</c:v>
                </c:pt>
                <c:pt idx="810">
                  <c:v>2.6530000000000001E-2</c:v>
                </c:pt>
                <c:pt idx="811">
                  <c:v>2.6530000000000001E-2</c:v>
                </c:pt>
                <c:pt idx="812">
                  <c:v>2.6530000000000001E-2</c:v>
                </c:pt>
                <c:pt idx="813">
                  <c:v>2.6530000000000001E-2</c:v>
                </c:pt>
                <c:pt idx="814">
                  <c:v>2.6530000000000001E-2</c:v>
                </c:pt>
                <c:pt idx="815">
                  <c:v>2.6530000000000001E-2</c:v>
                </c:pt>
                <c:pt idx="816">
                  <c:v>2.6429999999999999E-2</c:v>
                </c:pt>
                <c:pt idx="817">
                  <c:v>2.6329999999999999E-2</c:v>
                </c:pt>
                <c:pt idx="818">
                  <c:v>2.623E-2</c:v>
                </c:pt>
                <c:pt idx="819">
                  <c:v>2.6120000000000001E-2</c:v>
                </c:pt>
                <c:pt idx="820">
                  <c:v>2.5819999999999999E-2</c:v>
                </c:pt>
                <c:pt idx="821">
                  <c:v>2.562E-2</c:v>
                </c:pt>
                <c:pt idx="822">
                  <c:v>2.5420000000000002E-2</c:v>
                </c:pt>
                <c:pt idx="823">
                  <c:v>2.5420000000000002E-2</c:v>
                </c:pt>
                <c:pt idx="824">
                  <c:v>2.5319999999999999E-2</c:v>
                </c:pt>
                <c:pt idx="825">
                  <c:v>2.5319999999999999E-2</c:v>
                </c:pt>
                <c:pt idx="826">
                  <c:v>2.5319999999999999E-2</c:v>
                </c:pt>
                <c:pt idx="827">
                  <c:v>2.5219999999999999E-2</c:v>
                </c:pt>
                <c:pt idx="828">
                  <c:v>2.512E-2</c:v>
                </c:pt>
                <c:pt idx="829">
                  <c:v>2.512E-2</c:v>
                </c:pt>
                <c:pt idx="830">
                  <c:v>2.512E-2</c:v>
                </c:pt>
                <c:pt idx="831">
                  <c:v>2.4910000000000002E-2</c:v>
                </c:pt>
                <c:pt idx="832">
                  <c:v>2.4709999999999999E-2</c:v>
                </c:pt>
                <c:pt idx="833">
                  <c:v>2.4510000000000001E-2</c:v>
                </c:pt>
                <c:pt idx="834">
                  <c:v>2.4309999999999998E-2</c:v>
                </c:pt>
                <c:pt idx="835">
                  <c:v>2.4309999999999998E-2</c:v>
                </c:pt>
                <c:pt idx="836">
                  <c:v>2.4209999999999999E-2</c:v>
                </c:pt>
                <c:pt idx="837">
                  <c:v>2.4209999999999999E-2</c:v>
                </c:pt>
                <c:pt idx="838">
                  <c:v>2.401E-2</c:v>
                </c:pt>
                <c:pt idx="839">
                  <c:v>2.3910000000000001E-2</c:v>
                </c:pt>
                <c:pt idx="840">
                  <c:v>2.3699999999999999E-2</c:v>
                </c:pt>
                <c:pt idx="841">
                  <c:v>2.3599999999999999E-2</c:v>
                </c:pt>
                <c:pt idx="842">
                  <c:v>2.3400000000000001E-2</c:v>
                </c:pt>
                <c:pt idx="843">
                  <c:v>2.3300000000000001E-2</c:v>
                </c:pt>
                <c:pt idx="844">
                  <c:v>2.3099999999999999E-2</c:v>
                </c:pt>
                <c:pt idx="845">
                  <c:v>2.3099999999999999E-2</c:v>
                </c:pt>
                <c:pt idx="846">
                  <c:v>2.29E-2</c:v>
                </c:pt>
                <c:pt idx="847">
                  <c:v>2.29E-2</c:v>
                </c:pt>
                <c:pt idx="848">
                  <c:v>2.29E-2</c:v>
                </c:pt>
                <c:pt idx="849">
                  <c:v>2.29E-2</c:v>
                </c:pt>
                <c:pt idx="850">
                  <c:v>2.2800000000000001E-2</c:v>
                </c:pt>
                <c:pt idx="851">
                  <c:v>2.2700000000000001E-2</c:v>
                </c:pt>
                <c:pt idx="852">
                  <c:v>2.2589999999999999E-2</c:v>
                </c:pt>
                <c:pt idx="853">
                  <c:v>2.2700000000000001E-2</c:v>
                </c:pt>
                <c:pt idx="854">
                  <c:v>2.2589999999999999E-2</c:v>
                </c:pt>
                <c:pt idx="855">
                  <c:v>2.2700000000000001E-2</c:v>
                </c:pt>
                <c:pt idx="856">
                  <c:v>2.2589999999999999E-2</c:v>
                </c:pt>
                <c:pt idx="857">
                  <c:v>2.2589999999999999E-2</c:v>
                </c:pt>
                <c:pt idx="858">
                  <c:v>2.2589999999999999E-2</c:v>
                </c:pt>
                <c:pt idx="859">
                  <c:v>2.249E-2</c:v>
                </c:pt>
                <c:pt idx="860">
                  <c:v>2.2290000000000001E-2</c:v>
                </c:pt>
                <c:pt idx="861">
                  <c:v>2.2190000000000001E-2</c:v>
                </c:pt>
                <c:pt idx="862">
                  <c:v>2.189E-2</c:v>
                </c:pt>
                <c:pt idx="863">
                  <c:v>2.1690000000000001E-2</c:v>
                </c:pt>
                <c:pt idx="864">
                  <c:v>2.1479999999999999E-2</c:v>
                </c:pt>
                <c:pt idx="865">
                  <c:v>2.138E-2</c:v>
                </c:pt>
                <c:pt idx="866">
                  <c:v>2.128E-2</c:v>
                </c:pt>
                <c:pt idx="867">
                  <c:v>2.138E-2</c:v>
                </c:pt>
                <c:pt idx="868">
                  <c:v>2.138E-2</c:v>
                </c:pt>
                <c:pt idx="869">
                  <c:v>2.1479999999999999E-2</c:v>
                </c:pt>
                <c:pt idx="870">
                  <c:v>2.138E-2</c:v>
                </c:pt>
                <c:pt idx="871">
                  <c:v>2.128E-2</c:v>
                </c:pt>
                <c:pt idx="872">
                  <c:v>2.1180000000000001E-2</c:v>
                </c:pt>
                <c:pt idx="873">
                  <c:v>2.128E-2</c:v>
                </c:pt>
                <c:pt idx="874">
                  <c:v>2.128E-2</c:v>
                </c:pt>
                <c:pt idx="875">
                  <c:v>2.128E-2</c:v>
                </c:pt>
                <c:pt idx="876">
                  <c:v>2.128E-2</c:v>
                </c:pt>
                <c:pt idx="877">
                  <c:v>2.1180000000000001E-2</c:v>
                </c:pt>
                <c:pt idx="878">
                  <c:v>2.1080000000000002E-2</c:v>
                </c:pt>
                <c:pt idx="879">
                  <c:v>2.0979999999999999E-2</c:v>
                </c:pt>
                <c:pt idx="880">
                  <c:v>2.0879999999999999E-2</c:v>
                </c:pt>
                <c:pt idx="881">
                  <c:v>2.078E-2</c:v>
                </c:pt>
                <c:pt idx="882">
                  <c:v>2.0580000000000001E-2</c:v>
                </c:pt>
                <c:pt idx="883">
                  <c:v>2.0580000000000001E-2</c:v>
                </c:pt>
                <c:pt idx="884">
                  <c:v>2.0379999999999999E-2</c:v>
                </c:pt>
                <c:pt idx="885">
                  <c:v>2.0379999999999999E-2</c:v>
                </c:pt>
                <c:pt idx="886">
                  <c:v>2.027E-2</c:v>
                </c:pt>
                <c:pt idx="887">
                  <c:v>2.017E-2</c:v>
                </c:pt>
                <c:pt idx="888">
                  <c:v>1.9970000000000002E-2</c:v>
                </c:pt>
                <c:pt idx="889">
                  <c:v>1.9769999999999999E-2</c:v>
                </c:pt>
                <c:pt idx="890">
                  <c:v>1.9570000000000001E-2</c:v>
                </c:pt>
                <c:pt idx="891">
                  <c:v>1.9470000000000001E-2</c:v>
                </c:pt>
                <c:pt idx="892">
                  <c:v>1.9269999999999999E-2</c:v>
                </c:pt>
                <c:pt idx="893">
                  <c:v>1.9269999999999999E-2</c:v>
                </c:pt>
                <c:pt idx="894">
                  <c:v>1.9269999999999999E-2</c:v>
                </c:pt>
                <c:pt idx="895">
                  <c:v>1.9269999999999999E-2</c:v>
                </c:pt>
                <c:pt idx="896">
                  <c:v>1.9269999999999999E-2</c:v>
                </c:pt>
                <c:pt idx="897">
                  <c:v>1.9269999999999999E-2</c:v>
                </c:pt>
                <c:pt idx="898">
                  <c:v>1.916E-2</c:v>
                </c:pt>
                <c:pt idx="899">
                  <c:v>1.916E-2</c:v>
                </c:pt>
                <c:pt idx="900">
                  <c:v>1.916E-2</c:v>
                </c:pt>
                <c:pt idx="901">
                  <c:v>1.9060000000000001E-2</c:v>
                </c:pt>
                <c:pt idx="902">
                  <c:v>1.9060000000000001E-2</c:v>
                </c:pt>
                <c:pt idx="903">
                  <c:v>1.9060000000000001E-2</c:v>
                </c:pt>
                <c:pt idx="904">
                  <c:v>1.8960000000000001E-2</c:v>
                </c:pt>
                <c:pt idx="905">
                  <c:v>1.8960000000000001E-2</c:v>
                </c:pt>
                <c:pt idx="906">
                  <c:v>1.8859999999999998E-2</c:v>
                </c:pt>
                <c:pt idx="907">
                  <c:v>1.8859999999999998E-2</c:v>
                </c:pt>
                <c:pt idx="908">
                  <c:v>1.8759999999999999E-2</c:v>
                </c:pt>
                <c:pt idx="909">
                  <c:v>1.8759999999999999E-2</c:v>
                </c:pt>
                <c:pt idx="910">
                  <c:v>1.866E-2</c:v>
                </c:pt>
                <c:pt idx="911">
                  <c:v>1.856E-2</c:v>
                </c:pt>
                <c:pt idx="912">
                  <c:v>1.8460000000000001E-2</c:v>
                </c:pt>
                <c:pt idx="913">
                  <c:v>1.8460000000000001E-2</c:v>
                </c:pt>
                <c:pt idx="914">
                  <c:v>1.8259999999999998E-2</c:v>
                </c:pt>
                <c:pt idx="915">
                  <c:v>1.8259999999999998E-2</c:v>
                </c:pt>
                <c:pt idx="916">
                  <c:v>1.8159999999999999E-2</c:v>
                </c:pt>
                <c:pt idx="917">
                  <c:v>1.806E-2</c:v>
                </c:pt>
                <c:pt idx="918">
                  <c:v>1.7950000000000001E-2</c:v>
                </c:pt>
                <c:pt idx="919">
                  <c:v>1.7950000000000001E-2</c:v>
                </c:pt>
                <c:pt idx="920">
                  <c:v>1.7850000000000001E-2</c:v>
                </c:pt>
                <c:pt idx="921">
                  <c:v>1.7850000000000001E-2</c:v>
                </c:pt>
                <c:pt idx="922">
                  <c:v>1.7649999999999999E-2</c:v>
                </c:pt>
                <c:pt idx="923">
                  <c:v>1.7350000000000001E-2</c:v>
                </c:pt>
                <c:pt idx="924">
                  <c:v>1.7149999999999999E-2</c:v>
                </c:pt>
                <c:pt idx="925">
                  <c:v>1.7049999999999999E-2</c:v>
                </c:pt>
                <c:pt idx="926">
                  <c:v>1.7049999999999999E-2</c:v>
                </c:pt>
                <c:pt idx="927">
                  <c:v>1.7149999999999999E-2</c:v>
                </c:pt>
                <c:pt idx="928">
                  <c:v>1.7250000000000001E-2</c:v>
                </c:pt>
                <c:pt idx="929">
                  <c:v>1.7250000000000001E-2</c:v>
                </c:pt>
                <c:pt idx="930">
                  <c:v>1.7149999999999999E-2</c:v>
                </c:pt>
                <c:pt idx="931">
                  <c:v>1.7149999999999999E-2</c:v>
                </c:pt>
                <c:pt idx="932">
                  <c:v>1.7149999999999999E-2</c:v>
                </c:pt>
                <c:pt idx="933">
                  <c:v>1.7049999999999999E-2</c:v>
                </c:pt>
                <c:pt idx="934">
                  <c:v>1.7049999999999999E-2</c:v>
                </c:pt>
                <c:pt idx="935">
                  <c:v>1.695E-2</c:v>
                </c:pt>
                <c:pt idx="936">
                  <c:v>1.695E-2</c:v>
                </c:pt>
                <c:pt idx="937">
                  <c:v>1.6840000000000001E-2</c:v>
                </c:pt>
                <c:pt idx="938">
                  <c:v>1.6740000000000001E-2</c:v>
                </c:pt>
                <c:pt idx="939">
                  <c:v>1.6740000000000001E-2</c:v>
                </c:pt>
                <c:pt idx="940">
                  <c:v>1.6639999999999999E-2</c:v>
                </c:pt>
                <c:pt idx="941">
                  <c:v>1.6539999999999999E-2</c:v>
                </c:pt>
                <c:pt idx="942">
                  <c:v>1.644E-2</c:v>
                </c:pt>
                <c:pt idx="943">
                  <c:v>1.644E-2</c:v>
                </c:pt>
                <c:pt idx="944">
                  <c:v>1.634E-2</c:v>
                </c:pt>
                <c:pt idx="945">
                  <c:v>1.634E-2</c:v>
                </c:pt>
                <c:pt idx="946">
                  <c:v>1.6240000000000001E-2</c:v>
                </c:pt>
                <c:pt idx="947">
                  <c:v>1.6240000000000001E-2</c:v>
                </c:pt>
                <c:pt idx="948">
                  <c:v>1.6140000000000002E-2</c:v>
                </c:pt>
                <c:pt idx="949">
                  <c:v>1.6140000000000002E-2</c:v>
                </c:pt>
                <c:pt idx="950">
                  <c:v>1.6039999999999999E-2</c:v>
                </c:pt>
                <c:pt idx="951">
                  <c:v>1.6039999999999999E-2</c:v>
                </c:pt>
                <c:pt idx="952">
                  <c:v>1.584E-2</c:v>
                </c:pt>
                <c:pt idx="953">
                  <c:v>1.5740000000000001E-2</c:v>
                </c:pt>
                <c:pt idx="954">
                  <c:v>1.553E-2</c:v>
                </c:pt>
                <c:pt idx="955">
                  <c:v>1.533E-2</c:v>
                </c:pt>
                <c:pt idx="956">
                  <c:v>1.5129999999999999E-2</c:v>
                </c:pt>
                <c:pt idx="957">
                  <c:v>1.503E-2</c:v>
                </c:pt>
                <c:pt idx="958">
                  <c:v>1.4930000000000001E-2</c:v>
                </c:pt>
                <c:pt idx="959">
                  <c:v>1.4930000000000001E-2</c:v>
                </c:pt>
                <c:pt idx="960">
                  <c:v>1.4829999999999999E-2</c:v>
                </c:pt>
                <c:pt idx="961">
                  <c:v>1.4829999999999999E-2</c:v>
                </c:pt>
                <c:pt idx="962">
                  <c:v>1.4829999999999999E-2</c:v>
                </c:pt>
                <c:pt idx="963">
                  <c:v>1.4829999999999999E-2</c:v>
                </c:pt>
                <c:pt idx="964">
                  <c:v>1.473E-2</c:v>
                </c:pt>
                <c:pt idx="965">
                  <c:v>1.473E-2</c:v>
                </c:pt>
                <c:pt idx="966">
                  <c:v>1.4630000000000001E-2</c:v>
                </c:pt>
                <c:pt idx="967">
                  <c:v>1.452E-2</c:v>
                </c:pt>
                <c:pt idx="968">
                  <c:v>1.4420000000000001E-2</c:v>
                </c:pt>
                <c:pt idx="969">
                  <c:v>1.4420000000000001E-2</c:v>
                </c:pt>
                <c:pt idx="970">
                  <c:v>1.4420000000000001E-2</c:v>
                </c:pt>
                <c:pt idx="971">
                  <c:v>1.4420000000000001E-2</c:v>
                </c:pt>
                <c:pt idx="972">
                  <c:v>1.452E-2</c:v>
                </c:pt>
                <c:pt idx="973">
                  <c:v>1.4420000000000001E-2</c:v>
                </c:pt>
                <c:pt idx="974">
                  <c:v>1.4420000000000001E-2</c:v>
                </c:pt>
                <c:pt idx="975">
                  <c:v>1.4319999999999999E-2</c:v>
                </c:pt>
                <c:pt idx="976">
                  <c:v>1.4319999999999999E-2</c:v>
                </c:pt>
                <c:pt idx="977">
                  <c:v>1.422E-2</c:v>
                </c:pt>
                <c:pt idx="978">
                  <c:v>1.422E-2</c:v>
                </c:pt>
                <c:pt idx="979">
                  <c:v>1.422E-2</c:v>
                </c:pt>
                <c:pt idx="980">
                  <c:v>1.422E-2</c:v>
                </c:pt>
                <c:pt idx="981">
                  <c:v>1.422E-2</c:v>
                </c:pt>
                <c:pt idx="982">
                  <c:v>1.4019999999999999E-2</c:v>
                </c:pt>
                <c:pt idx="983">
                  <c:v>1.392E-2</c:v>
                </c:pt>
                <c:pt idx="984">
                  <c:v>1.3820000000000001E-2</c:v>
                </c:pt>
                <c:pt idx="985">
                  <c:v>1.372E-2</c:v>
                </c:pt>
                <c:pt idx="986">
                  <c:v>1.362E-2</c:v>
                </c:pt>
                <c:pt idx="987">
                  <c:v>1.342E-2</c:v>
                </c:pt>
                <c:pt idx="988">
                  <c:v>1.342E-2</c:v>
                </c:pt>
                <c:pt idx="989">
                  <c:v>1.342E-2</c:v>
                </c:pt>
                <c:pt idx="990">
                  <c:v>1.342E-2</c:v>
                </c:pt>
                <c:pt idx="991">
                  <c:v>1.3310000000000001E-2</c:v>
                </c:pt>
                <c:pt idx="992">
                  <c:v>1.3310000000000001E-2</c:v>
                </c:pt>
                <c:pt idx="993">
                  <c:v>1.321E-2</c:v>
                </c:pt>
                <c:pt idx="994">
                  <c:v>1.3310000000000001E-2</c:v>
                </c:pt>
                <c:pt idx="995">
                  <c:v>1.342E-2</c:v>
                </c:pt>
                <c:pt idx="996">
                  <c:v>1.3520000000000001E-2</c:v>
                </c:pt>
                <c:pt idx="997">
                  <c:v>1.3520000000000001E-2</c:v>
                </c:pt>
                <c:pt idx="998">
                  <c:v>1.3520000000000001E-2</c:v>
                </c:pt>
                <c:pt idx="999">
                  <c:v>1.3520000000000001E-2</c:v>
                </c:pt>
                <c:pt idx="1000">
                  <c:v>1.342E-2</c:v>
                </c:pt>
                <c:pt idx="1001">
                  <c:v>1.342E-2</c:v>
                </c:pt>
                <c:pt idx="1002">
                  <c:v>1.3520000000000001E-2</c:v>
                </c:pt>
                <c:pt idx="1003">
                  <c:v>1.3520000000000001E-2</c:v>
                </c:pt>
                <c:pt idx="1004">
                  <c:v>1.362E-2</c:v>
                </c:pt>
                <c:pt idx="1005">
                  <c:v>1.372E-2</c:v>
                </c:pt>
                <c:pt idx="1006">
                  <c:v>1.372E-2</c:v>
                </c:pt>
                <c:pt idx="1007">
                  <c:v>1.372E-2</c:v>
                </c:pt>
                <c:pt idx="1008">
                  <c:v>1.362E-2</c:v>
                </c:pt>
                <c:pt idx="1009">
                  <c:v>1.3520000000000001E-2</c:v>
                </c:pt>
                <c:pt idx="1010">
                  <c:v>1.342E-2</c:v>
                </c:pt>
                <c:pt idx="1011">
                  <c:v>1.342E-2</c:v>
                </c:pt>
                <c:pt idx="1012">
                  <c:v>1.342E-2</c:v>
                </c:pt>
                <c:pt idx="1013">
                  <c:v>1.342E-2</c:v>
                </c:pt>
                <c:pt idx="1014">
                  <c:v>1.342E-2</c:v>
                </c:pt>
                <c:pt idx="1015">
                  <c:v>1.3310000000000001E-2</c:v>
                </c:pt>
                <c:pt idx="1016">
                  <c:v>1.321E-2</c:v>
                </c:pt>
                <c:pt idx="1017">
                  <c:v>1.321E-2</c:v>
                </c:pt>
                <c:pt idx="1018">
                  <c:v>1.321E-2</c:v>
                </c:pt>
                <c:pt idx="1019">
                  <c:v>1.321E-2</c:v>
                </c:pt>
                <c:pt idx="1020">
                  <c:v>1.3310000000000001E-2</c:v>
                </c:pt>
                <c:pt idx="1021">
                  <c:v>1.3310000000000001E-2</c:v>
                </c:pt>
                <c:pt idx="1022">
                  <c:v>1.3310000000000001E-2</c:v>
                </c:pt>
                <c:pt idx="1023">
                  <c:v>1.3310000000000001E-2</c:v>
                </c:pt>
                <c:pt idx="1024">
                  <c:v>1.3310000000000001E-2</c:v>
                </c:pt>
                <c:pt idx="1025">
                  <c:v>1.321E-2</c:v>
                </c:pt>
                <c:pt idx="1026">
                  <c:v>1.321E-2</c:v>
                </c:pt>
                <c:pt idx="1027">
                  <c:v>1.321E-2</c:v>
                </c:pt>
                <c:pt idx="1028">
                  <c:v>1.311E-2</c:v>
                </c:pt>
                <c:pt idx="1029">
                  <c:v>1.311E-2</c:v>
                </c:pt>
                <c:pt idx="1030">
                  <c:v>1.311E-2</c:v>
                </c:pt>
                <c:pt idx="1031">
                  <c:v>1.311E-2</c:v>
                </c:pt>
                <c:pt idx="1032">
                  <c:v>1.311E-2</c:v>
                </c:pt>
                <c:pt idx="1033">
                  <c:v>1.311E-2</c:v>
                </c:pt>
                <c:pt idx="1034">
                  <c:v>1.311E-2</c:v>
                </c:pt>
                <c:pt idx="1035">
                  <c:v>1.311E-2</c:v>
                </c:pt>
                <c:pt idx="1036">
                  <c:v>1.3010000000000001E-2</c:v>
                </c:pt>
                <c:pt idx="1037">
                  <c:v>1.291E-2</c:v>
                </c:pt>
                <c:pt idx="1038">
                  <c:v>1.291E-2</c:v>
                </c:pt>
                <c:pt idx="1039">
                  <c:v>1.281E-2</c:v>
                </c:pt>
                <c:pt idx="1040">
                  <c:v>1.2710000000000001E-2</c:v>
                </c:pt>
                <c:pt idx="1041">
                  <c:v>1.261E-2</c:v>
                </c:pt>
                <c:pt idx="1042">
                  <c:v>1.261E-2</c:v>
                </c:pt>
                <c:pt idx="1043">
                  <c:v>1.261E-2</c:v>
                </c:pt>
                <c:pt idx="1044">
                  <c:v>1.261E-2</c:v>
                </c:pt>
                <c:pt idx="1045">
                  <c:v>1.261E-2</c:v>
                </c:pt>
                <c:pt idx="1046">
                  <c:v>1.251E-2</c:v>
                </c:pt>
                <c:pt idx="1047">
                  <c:v>1.261E-2</c:v>
                </c:pt>
                <c:pt idx="1048">
                  <c:v>1.251E-2</c:v>
                </c:pt>
                <c:pt idx="1049">
                  <c:v>1.261E-2</c:v>
                </c:pt>
                <c:pt idx="1050">
                  <c:v>1.251E-2</c:v>
                </c:pt>
                <c:pt idx="1051">
                  <c:v>1.251E-2</c:v>
                </c:pt>
                <c:pt idx="1052">
                  <c:v>1.251E-2</c:v>
                </c:pt>
                <c:pt idx="1053">
                  <c:v>1.261E-2</c:v>
                </c:pt>
                <c:pt idx="1054">
                  <c:v>1.261E-2</c:v>
                </c:pt>
                <c:pt idx="1055">
                  <c:v>1.2710000000000001E-2</c:v>
                </c:pt>
                <c:pt idx="1056">
                  <c:v>1.281E-2</c:v>
                </c:pt>
                <c:pt idx="1057">
                  <c:v>1.281E-2</c:v>
                </c:pt>
                <c:pt idx="1058">
                  <c:v>1.291E-2</c:v>
                </c:pt>
                <c:pt idx="1059">
                  <c:v>1.291E-2</c:v>
                </c:pt>
                <c:pt idx="1060">
                  <c:v>1.291E-2</c:v>
                </c:pt>
                <c:pt idx="1061">
                  <c:v>1.291E-2</c:v>
                </c:pt>
                <c:pt idx="1062">
                  <c:v>1.291E-2</c:v>
                </c:pt>
                <c:pt idx="1063">
                  <c:v>1.281E-2</c:v>
                </c:pt>
                <c:pt idx="1064">
                  <c:v>1.261E-2</c:v>
                </c:pt>
                <c:pt idx="1065">
                  <c:v>1.261E-2</c:v>
                </c:pt>
                <c:pt idx="1066">
                  <c:v>1.261E-2</c:v>
                </c:pt>
                <c:pt idx="1067">
                  <c:v>1.261E-2</c:v>
                </c:pt>
                <c:pt idx="1068">
                  <c:v>1.261E-2</c:v>
                </c:pt>
                <c:pt idx="1069">
                  <c:v>1.261E-2</c:v>
                </c:pt>
                <c:pt idx="1070">
                  <c:v>1.251E-2</c:v>
                </c:pt>
                <c:pt idx="1071">
                  <c:v>1.251E-2</c:v>
                </c:pt>
                <c:pt idx="1072">
                  <c:v>1.2409999999999999E-2</c:v>
                </c:pt>
                <c:pt idx="1073">
                  <c:v>1.251E-2</c:v>
                </c:pt>
                <c:pt idx="1074">
                  <c:v>1.251E-2</c:v>
                </c:pt>
                <c:pt idx="1075">
                  <c:v>1.261E-2</c:v>
                </c:pt>
                <c:pt idx="1076">
                  <c:v>1.2710000000000001E-2</c:v>
                </c:pt>
                <c:pt idx="1077">
                  <c:v>1.281E-2</c:v>
                </c:pt>
                <c:pt idx="1078">
                  <c:v>1.281E-2</c:v>
                </c:pt>
                <c:pt idx="1079">
                  <c:v>1.291E-2</c:v>
                </c:pt>
                <c:pt idx="1080">
                  <c:v>1.291E-2</c:v>
                </c:pt>
                <c:pt idx="1081">
                  <c:v>1.3010000000000001E-2</c:v>
                </c:pt>
                <c:pt idx="1082">
                  <c:v>1.3010000000000001E-2</c:v>
                </c:pt>
                <c:pt idx="1083">
                  <c:v>1.311E-2</c:v>
                </c:pt>
                <c:pt idx="1084">
                  <c:v>1.321E-2</c:v>
                </c:pt>
                <c:pt idx="1085">
                  <c:v>1.321E-2</c:v>
                </c:pt>
                <c:pt idx="1086">
                  <c:v>1.321E-2</c:v>
                </c:pt>
                <c:pt idx="1087">
                  <c:v>1.311E-2</c:v>
                </c:pt>
                <c:pt idx="1088">
                  <c:v>1.3010000000000001E-2</c:v>
                </c:pt>
                <c:pt idx="1089">
                  <c:v>1.291E-2</c:v>
                </c:pt>
                <c:pt idx="1090">
                  <c:v>1.281E-2</c:v>
                </c:pt>
                <c:pt idx="1091">
                  <c:v>1.2710000000000001E-2</c:v>
                </c:pt>
                <c:pt idx="1092">
                  <c:v>1.2710000000000001E-2</c:v>
                </c:pt>
                <c:pt idx="1093">
                  <c:v>1.2710000000000001E-2</c:v>
                </c:pt>
                <c:pt idx="1094">
                  <c:v>1.2710000000000001E-2</c:v>
                </c:pt>
                <c:pt idx="1095">
                  <c:v>1.2710000000000001E-2</c:v>
                </c:pt>
                <c:pt idx="1096">
                  <c:v>1.2710000000000001E-2</c:v>
                </c:pt>
                <c:pt idx="1097">
                  <c:v>1.2710000000000001E-2</c:v>
                </c:pt>
                <c:pt idx="1098">
                  <c:v>1.2710000000000001E-2</c:v>
                </c:pt>
                <c:pt idx="1099">
                  <c:v>1.261E-2</c:v>
                </c:pt>
                <c:pt idx="1100">
                  <c:v>1.261E-2</c:v>
                </c:pt>
                <c:pt idx="1101">
                  <c:v>1.261E-2</c:v>
                </c:pt>
                <c:pt idx="1102">
                  <c:v>1.261E-2</c:v>
                </c:pt>
                <c:pt idx="1103">
                  <c:v>1.261E-2</c:v>
                </c:pt>
                <c:pt idx="1104">
                  <c:v>1.251E-2</c:v>
                </c:pt>
                <c:pt idx="1105">
                  <c:v>1.2409999999999999E-2</c:v>
                </c:pt>
                <c:pt idx="1106">
                  <c:v>1.231E-2</c:v>
                </c:pt>
                <c:pt idx="1107">
                  <c:v>1.2409999999999999E-2</c:v>
                </c:pt>
                <c:pt idx="1108">
                  <c:v>1.231E-2</c:v>
                </c:pt>
                <c:pt idx="1109">
                  <c:v>1.231E-2</c:v>
                </c:pt>
                <c:pt idx="1110">
                  <c:v>1.231E-2</c:v>
                </c:pt>
                <c:pt idx="1111">
                  <c:v>1.2200000000000001E-2</c:v>
                </c:pt>
                <c:pt idx="1112">
                  <c:v>1.2200000000000001E-2</c:v>
                </c:pt>
                <c:pt idx="1113">
                  <c:v>1.2200000000000001E-2</c:v>
                </c:pt>
                <c:pt idx="1114">
                  <c:v>1.2200000000000001E-2</c:v>
                </c:pt>
                <c:pt idx="1115">
                  <c:v>1.21E-2</c:v>
                </c:pt>
                <c:pt idx="1116">
                  <c:v>1.2E-2</c:v>
                </c:pt>
                <c:pt idx="1117">
                  <c:v>1.1900000000000001E-2</c:v>
                </c:pt>
                <c:pt idx="1118">
                  <c:v>1.1900000000000001E-2</c:v>
                </c:pt>
                <c:pt idx="1119">
                  <c:v>1.1900000000000001E-2</c:v>
                </c:pt>
                <c:pt idx="1120">
                  <c:v>1.1900000000000001E-2</c:v>
                </c:pt>
                <c:pt idx="1121">
                  <c:v>1.2E-2</c:v>
                </c:pt>
                <c:pt idx="1122">
                  <c:v>1.2E-2</c:v>
                </c:pt>
                <c:pt idx="1123">
                  <c:v>1.2E-2</c:v>
                </c:pt>
                <c:pt idx="1124">
                  <c:v>1.21E-2</c:v>
                </c:pt>
                <c:pt idx="1125">
                  <c:v>1.21E-2</c:v>
                </c:pt>
                <c:pt idx="1126">
                  <c:v>1.2200000000000001E-2</c:v>
                </c:pt>
                <c:pt idx="1127">
                  <c:v>1.2200000000000001E-2</c:v>
                </c:pt>
                <c:pt idx="1128">
                  <c:v>1.231E-2</c:v>
                </c:pt>
                <c:pt idx="1129">
                  <c:v>1.231E-2</c:v>
                </c:pt>
                <c:pt idx="1130">
                  <c:v>1.2200000000000001E-2</c:v>
                </c:pt>
                <c:pt idx="1131">
                  <c:v>1.21E-2</c:v>
                </c:pt>
                <c:pt idx="1132">
                  <c:v>1.18E-2</c:v>
                </c:pt>
                <c:pt idx="1133">
                  <c:v>1.17E-2</c:v>
                </c:pt>
                <c:pt idx="1134">
                  <c:v>1.17E-2</c:v>
                </c:pt>
                <c:pt idx="1135">
                  <c:v>1.17E-2</c:v>
                </c:pt>
                <c:pt idx="1136">
                  <c:v>1.17E-2</c:v>
                </c:pt>
                <c:pt idx="1137">
                  <c:v>1.18E-2</c:v>
                </c:pt>
                <c:pt idx="1138">
                  <c:v>1.18E-2</c:v>
                </c:pt>
                <c:pt idx="1139">
                  <c:v>1.18E-2</c:v>
                </c:pt>
                <c:pt idx="1140">
                  <c:v>1.18E-2</c:v>
                </c:pt>
                <c:pt idx="1141">
                  <c:v>1.17E-2</c:v>
                </c:pt>
                <c:pt idx="1142">
                  <c:v>1.1599999999999999E-2</c:v>
                </c:pt>
                <c:pt idx="1143">
                  <c:v>1.15E-2</c:v>
                </c:pt>
                <c:pt idx="1144">
                  <c:v>1.14E-2</c:v>
                </c:pt>
                <c:pt idx="1145">
                  <c:v>1.1299999999999999E-2</c:v>
                </c:pt>
                <c:pt idx="1146">
                  <c:v>1.12E-2</c:v>
                </c:pt>
                <c:pt idx="1147">
                  <c:v>1.11E-2</c:v>
                </c:pt>
                <c:pt idx="1148">
                  <c:v>1.11E-2</c:v>
                </c:pt>
                <c:pt idx="1149">
                  <c:v>1.11E-2</c:v>
                </c:pt>
                <c:pt idx="1150">
                  <c:v>1.11E-2</c:v>
                </c:pt>
                <c:pt idx="1151">
                  <c:v>1.12E-2</c:v>
                </c:pt>
                <c:pt idx="1152">
                  <c:v>1.12E-2</c:v>
                </c:pt>
                <c:pt idx="1153">
                  <c:v>1.12E-2</c:v>
                </c:pt>
                <c:pt idx="1154">
                  <c:v>1.11E-2</c:v>
                </c:pt>
                <c:pt idx="1155">
                  <c:v>1.099E-2</c:v>
                </c:pt>
                <c:pt idx="1156">
                  <c:v>1.089E-2</c:v>
                </c:pt>
                <c:pt idx="1157">
                  <c:v>1.0789999999999999E-2</c:v>
                </c:pt>
                <c:pt idx="1158">
                  <c:v>1.069E-2</c:v>
                </c:pt>
                <c:pt idx="1159">
                  <c:v>1.059E-2</c:v>
                </c:pt>
                <c:pt idx="1160">
                  <c:v>1.069E-2</c:v>
                </c:pt>
                <c:pt idx="1161">
                  <c:v>1.069E-2</c:v>
                </c:pt>
                <c:pt idx="1162">
                  <c:v>1.0789999999999999E-2</c:v>
                </c:pt>
                <c:pt idx="1163">
                  <c:v>1.089E-2</c:v>
                </c:pt>
                <c:pt idx="1164">
                  <c:v>1.0789999999999999E-2</c:v>
                </c:pt>
                <c:pt idx="1165">
                  <c:v>1.0789999999999999E-2</c:v>
                </c:pt>
                <c:pt idx="1166">
                  <c:v>1.069E-2</c:v>
                </c:pt>
                <c:pt idx="1167">
                  <c:v>1.0489999999999999E-2</c:v>
                </c:pt>
                <c:pt idx="1168">
                  <c:v>1.0290000000000001E-2</c:v>
                </c:pt>
                <c:pt idx="1169">
                  <c:v>1.009E-2</c:v>
                </c:pt>
                <c:pt idx="1170">
                  <c:v>9.7800000000000005E-3</c:v>
                </c:pt>
                <c:pt idx="1171">
                  <c:v>9.6799999999999994E-3</c:v>
                </c:pt>
                <c:pt idx="1172">
                  <c:v>9.58E-3</c:v>
                </c:pt>
                <c:pt idx="1173">
                  <c:v>9.58E-3</c:v>
                </c:pt>
                <c:pt idx="1174">
                  <c:v>9.4800000000000006E-3</c:v>
                </c:pt>
                <c:pt idx="1175">
                  <c:v>9.4800000000000006E-3</c:v>
                </c:pt>
                <c:pt idx="1176">
                  <c:v>9.2800000000000001E-3</c:v>
                </c:pt>
                <c:pt idx="1177">
                  <c:v>9.1800000000000007E-3</c:v>
                </c:pt>
                <c:pt idx="1178">
                  <c:v>8.9800000000000001E-3</c:v>
                </c:pt>
                <c:pt idx="1179">
                  <c:v>8.9800000000000001E-3</c:v>
                </c:pt>
                <c:pt idx="1180">
                  <c:v>8.8800000000000007E-3</c:v>
                </c:pt>
                <c:pt idx="1181">
                  <c:v>8.8800000000000007E-3</c:v>
                </c:pt>
                <c:pt idx="1182">
                  <c:v>8.7799999999999996E-3</c:v>
                </c:pt>
                <c:pt idx="1183">
                  <c:v>8.7799999999999996E-3</c:v>
                </c:pt>
                <c:pt idx="1184">
                  <c:v>8.6700000000000006E-3</c:v>
                </c:pt>
                <c:pt idx="1185">
                  <c:v>8.6700000000000006E-3</c:v>
                </c:pt>
                <c:pt idx="1186">
                  <c:v>8.6700000000000006E-3</c:v>
                </c:pt>
                <c:pt idx="1187">
                  <c:v>8.7799999999999996E-3</c:v>
                </c:pt>
                <c:pt idx="1188">
                  <c:v>8.7799999999999996E-3</c:v>
                </c:pt>
                <c:pt idx="1189">
                  <c:v>8.8800000000000007E-3</c:v>
                </c:pt>
                <c:pt idx="1190">
                  <c:v>8.8800000000000007E-3</c:v>
                </c:pt>
                <c:pt idx="1191">
                  <c:v>8.9800000000000001E-3</c:v>
                </c:pt>
                <c:pt idx="1192">
                  <c:v>8.8800000000000007E-3</c:v>
                </c:pt>
                <c:pt idx="1193">
                  <c:v>8.7799999999999996E-3</c:v>
                </c:pt>
                <c:pt idx="1194">
                  <c:v>8.5699999999999995E-3</c:v>
                </c:pt>
                <c:pt idx="1195">
                  <c:v>8.2699999999999996E-3</c:v>
                </c:pt>
                <c:pt idx="1196">
                  <c:v>8.0700000000000008E-3</c:v>
                </c:pt>
                <c:pt idx="1197">
                  <c:v>7.77E-3</c:v>
                </c:pt>
                <c:pt idx="1198">
                  <c:v>7.6699999999999997E-3</c:v>
                </c:pt>
                <c:pt idx="1199">
                  <c:v>7.5700000000000003E-3</c:v>
                </c:pt>
                <c:pt idx="1200">
                  <c:v>7.4599999999999996E-3</c:v>
                </c:pt>
                <c:pt idx="1201">
                  <c:v>7.3600000000000002E-3</c:v>
                </c:pt>
                <c:pt idx="1202">
                  <c:v>7.3600000000000002E-3</c:v>
                </c:pt>
                <c:pt idx="1203">
                  <c:v>7.3600000000000002E-3</c:v>
                </c:pt>
                <c:pt idx="1204">
                  <c:v>7.3600000000000002E-3</c:v>
                </c:pt>
                <c:pt idx="1205">
                  <c:v>7.3600000000000002E-3</c:v>
                </c:pt>
                <c:pt idx="1206">
                  <c:v>7.3600000000000002E-3</c:v>
                </c:pt>
                <c:pt idx="1207">
                  <c:v>7.3600000000000002E-3</c:v>
                </c:pt>
                <c:pt idx="1208">
                  <c:v>7.3600000000000002E-3</c:v>
                </c:pt>
                <c:pt idx="1209">
                  <c:v>7.26E-3</c:v>
                </c:pt>
                <c:pt idx="1210">
                  <c:v>7.26E-3</c:v>
                </c:pt>
                <c:pt idx="1211">
                  <c:v>7.26E-3</c:v>
                </c:pt>
                <c:pt idx="1212">
                  <c:v>7.1599999999999997E-3</c:v>
                </c:pt>
                <c:pt idx="1213">
                  <c:v>7.1599999999999997E-3</c:v>
                </c:pt>
                <c:pt idx="1214">
                  <c:v>7.1599999999999997E-3</c:v>
                </c:pt>
                <c:pt idx="1215">
                  <c:v>7.1599999999999997E-3</c:v>
                </c:pt>
                <c:pt idx="1216">
                  <c:v>7.0600000000000003E-3</c:v>
                </c:pt>
                <c:pt idx="1217">
                  <c:v>7.0600000000000003E-3</c:v>
                </c:pt>
                <c:pt idx="1218">
                  <c:v>7.0600000000000003E-3</c:v>
                </c:pt>
                <c:pt idx="1219">
                  <c:v>6.96E-3</c:v>
                </c:pt>
                <c:pt idx="1220">
                  <c:v>6.96E-3</c:v>
                </c:pt>
                <c:pt idx="1221">
                  <c:v>6.8599999999999998E-3</c:v>
                </c:pt>
                <c:pt idx="1222">
                  <c:v>6.7600000000000004E-3</c:v>
                </c:pt>
                <c:pt idx="1223">
                  <c:v>6.7600000000000004E-3</c:v>
                </c:pt>
                <c:pt idx="1224">
                  <c:v>6.6600000000000001E-3</c:v>
                </c:pt>
                <c:pt idx="1225">
                  <c:v>6.5599999999999999E-3</c:v>
                </c:pt>
                <c:pt idx="1226">
                  <c:v>6.4599999999999996E-3</c:v>
                </c:pt>
                <c:pt idx="1227">
                  <c:v>6.3499999999999997E-3</c:v>
                </c:pt>
                <c:pt idx="1228">
                  <c:v>6.3499999999999997E-3</c:v>
                </c:pt>
                <c:pt idx="1229">
                  <c:v>6.2500000000000003E-3</c:v>
                </c:pt>
                <c:pt idx="1230">
                  <c:v>6.0499999999999998E-3</c:v>
                </c:pt>
                <c:pt idx="1231">
                  <c:v>5.9500000000000004E-3</c:v>
                </c:pt>
                <c:pt idx="1232">
                  <c:v>5.8500000000000002E-3</c:v>
                </c:pt>
                <c:pt idx="1233">
                  <c:v>5.9500000000000004E-3</c:v>
                </c:pt>
                <c:pt idx="1234">
                  <c:v>5.9500000000000004E-3</c:v>
                </c:pt>
                <c:pt idx="1235">
                  <c:v>6.0499999999999998E-3</c:v>
                </c:pt>
                <c:pt idx="1236">
                  <c:v>6.0499999999999998E-3</c:v>
                </c:pt>
                <c:pt idx="1237">
                  <c:v>5.9500000000000004E-3</c:v>
                </c:pt>
                <c:pt idx="1238">
                  <c:v>5.9500000000000004E-3</c:v>
                </c:pt>
                <c:pt idx="1239">
                  <c:v>5.8500000000000002E-3</c:v>
                </c:pt>
                <c:pt idx="1240">
                  <c:v>5.6499999999999996E-3</c:v>
                </c:pt>
                <c:pt idx="1241">
                  <c:v>5.3499999999999997E-3</c:v>
                </c:pt>
                <c:pt idx="1242">
                  <c:v>5.2500000000000003E-3</c:v>
                </c:pt>
                <c:pt idx="1243">
                  <c:v>5.1399999999999996E-3</c:v>
                </c:pt>
                <c:pt idx="1244">
                  <c:v>5.1399999999999996E-3</c:v>
                </c:pt>
                <c:pt idx="1245">
                  <c:v>5.1399999999999996E-3</c:v>
                </c:pt>
                <c:pt idx="1246">
                  <c:v>5.1399999999999996E-3</c:v>
                </c:pt>
                <c:pt idx="1247">
                  <c:v>5.1399999999999996E-3</c:v>
                </c:pt>
                <c:pt idx="1248">
                  <c:v>4.9399999999999999E-3</c:v>
                </c:pt>
                <c:pt idx="1249">
                  <c:v>4.8399999999999997E-3</c:v>
                </c:pt>
                <c:pt idx="1250">
                  <c:v>4.7400000000000003E-3</c:v>
                </c:pt>
                <c:pt idx="1251">
                  <c:v>4.64E-3</c:v>
                </c:pt>
                <c:pt idx="1252">
                  <c:v>4.5399999999999998E-3</c:v>
                </c:pt>
                <c:pt idx="1253">
                  <c:v>4.4400000000000004E-3</c:v>
                </c:pt>
                <c:pt idx="1254">
                  <c:v>4.4400000000000004E-3</c:v>
                </c:pt>
                <c:pt idx="1255">
                  <c:v>4.5399999999999998E-3</c:v>
                </c:pt>
                <c:pt idx="1256">
                  <c:v>4.4400000000000004E-3</c:v>
                </c:pt>
                <c:pt idx="1257">
                  <c:v>4.3400000000000001E-3</c:v>
                </c:pt>
                <c:pt idx="1258">
                  <c:v>4.1399999999999996E-3</c:v>
                </c:pt>
                <c:pt idx="1259">
                  <c:v>4.0299999999999997E-3</c:v>
                </c:pt>
                <c:pt idx="1260">
                  <c:v>3.9300000000000003E-3</c:v>
                </c:pt>
                <c:pt idx="1261">
                  <c:v>3.9300000000000003E-3</c:v>
                </c:pt>
                <c:pt idx="1262">
                  <c:v>3.9300000000000003E-3</c:v>
                </c:pt>
                <c:pt idx="1263">
                  <c:v>3.9300000000000003E-3</c:v>
                </c:pt>
                <c:pt idx="1264">
                  <c:v>3.9300000000000003E-3</c:v>
                </c:pt>
                <c:pt idx="1265">
                  <c:v>3.8300000000000001E-3</c:v>
                </c:pt>
                <c:pt idx="1266">
                  <c:v>3.7299999999999998E-3</c:v>
                </c:pt>
                <c:pt idx="1267">
                  <c:v>3.7299999999999998E-3</c:v>
                </c:pt>
                <c:pt idx="1268">
                  <c:v>3.63E-3</c:v>
                </c:pt>
                <c:pt idx="1269">
                  <c:v>3.63E-3</c:v>
                </c:pt>
                <c:pt idx="1270">
                  <c:v>3.63E-3</c:v>
                </c:pt>
                <c:pt idx="1271">
                  <c:v>3.63E-3</c:v>
                </c:pt>
                <c:pt idx="1272">
                  <c:v>3.63E-3</c:v>
                </c:pt>
                <c:pt idx="1273">
                  <c:v>3.5300000000000002E-3</c:v>
                </c:pt>
                <c:pt idx="1274">
                  <c:v>3.4299999999999999E-3</c:v>
                </c:pt>
                <c:pt idx="1275">
                  <c:v>3.3300000000000001E-3</c:v>
                </c:pt>
                <c:pt idx="1276">
                  <c:v>3.2299999999999998E-3</c:v>
                </c:pt>
                <c:pt idx="1277">
                  <c:v>3.0300000000000001E-3</c:v>
                </c:pt>
                <c:pt idx="1278">
                  <c:v>2.9299999999999999E-3</c:v>
                </c:pt>
                <c:pt idx="1279">
                  <c:v>2.82E-3</c:v>
                </c:pt>
                <c:pt idx="1280">
                  <c:v>2.82E-3</c:v>
                </c:pt>
                <c:pt idx="1281">
                  <c:v>2.82E-3</c:v>
                </c:pt>
                <c:pt idx="1282">
                  <c:v>2.7200000000000002E-3</c:v>
                </c:pt>
                <c:pt idx="1283">
                  <c:v>2.7200000000000002E-3</c:v>
                </c:pt>
                <c:pt idx="1284">
                  <c:v>2.6199999999999999E-3</c:v>
                </c:pt>
                <c:pt idx="1285">
                  <c:v>2.6199999999999999E-3</c:v>
                </c:pt>
                <c:pt idx="1286">
                  <c:v>2.6199999999999999E-3</c:v>
                </c:pt>
                <c:pt idx="1287">
                  <c:v>2.6199999999999999E-3</c:v>
                </c:pt>
                <c:pt idx="1288">
                  <c:v>2.6199999999999999E-3</c:v>
                </c:pt>
                <c:pt idx="1289">
                  <c:v>2.5200000000000001E-3</c:v>
                </c:pt>
                <c:pt idx="1290">
                  <c:v>2.5200000000000001E-3</c:v>
                </c:pt>
                <c:pt idx="1291">
                  <c:v>2.4199999999999998E-3</c:v>
                </c:pt>
                <c:pt idx="1292">
                  <c:v>2.4199999999999998E-3</c:v>
                </c:pt>
                <c:pt idx="1293">
                  <c:v>2.5200000000000001E-3</c:v>
                </c:pt>
                <c:pt idx="1294">
                  <c:v>2.5200000000000001E-3</c:v>
                </c:pt>
                <c:pt idx="1295">
                  <c:v>2.5200000000000001E-3</c:v>
                </c:pt>
                <c:pt idx="1296">
                  <c:v>2.4199999999999998E-3</c:v>
                </c:pt>
                <c:pt idx="1297">
                  <c:v>2.32E-3</c:v>
                </c:pt>
                <c:pt idx="1298">
                  <c:v>2.2200000000000002E-3</c:v>
                </c:pt>
                <c:pt idx="1299">
                  <c:v>2.2200000000000002E-3</c:v>
                </c:pt>
                <c:pt idx="1300">
                  <c:v>2.1199999999999999E-3</c:v>
                </c:pt>
                <c:pt idx="1301">
                  <c:v>2.1199999999999999E-3</c:v>
                </c:pt>
                <c:pt idx="1302">
                  <c:v>2.1199999999999999E-3</c:v>
                </c:pt>
                <c:pt idx="1303">
                  <c:v>2.1199999999999999E-3</c:v>
                </c:pt>
                <c:pt idx="1304">
                  <c:v>2.1199999999999999E-3</c:v>
                </c:pt>
                <c:pt idx="1305">
                  <c:v>2.0200000000000001E-3</c:v>
                </c:pt>
                <c:pt idx="1306">
                  <c:v>1.92E-3</c:v>
                </c:pt>
                <c:pt idx="1307">
                  <c:v>1.82E-3</c:v>
                </c:pt>
                <c:pt idx="1308">
                  <c:v>1.6100000000000001E-3</c:v>
                </c:pt>
                <c:pt idx="1309">
                  <c:v>1.6100000000000001E-3</c:v>
                </c:pt>
                <c:pt idx="1310">
                  <c:v>1.6100000000000001E-3</c:v>
                </c:pt>
                <c:pt idx="1311">
                  <c:v>1.6100000000000001E-3</c:v>
                </c:pt>
                <c:pt idx="1312">
                  <c:v>1.6100000000000001E-3</c:v>
                </c:pt>
                <c:pt idx="1313">
                  <c:v>1.5100000000000001E-3</c:v>
                </c:pt>
                <c:pt idx="1314">
                  <c:v>1.41E-3</c:v>
                </c:pt>
                <c:pt idx="1315">
                  <c:v>1.41E-3</c:v>
                </c:pt>
                <c:pt idx="1316">
                  <c:v>1.41E-3</c:v>
                </c:pt>
                <c:pt idx="1317">
                  <c:v>1.41E-3</c:v>
                </c:pt>
                <c:pt idx="1318">
                  <c:v>1.31E-3</c:v>
                </c:pt>
                <c:pt idx="1319">
                  <c:v>1.2099999999999999E-3</c:v>
                </c:pt>
                <c:pt idx="1320">
                  <c:v>1.2099999999999999E-3</c:v>
                </c:pt>
                <c:pt idx="1321">
                  <c:v>1.2099999999999999E-3</c:v>
                </c:pt>
                <c:pt idx="1322">
                  <c:v>1.2099999999999999E-3</c:v>
                </c:pt>
                <c:pt idx="1323">
                  <c:v>1.2099999999999999E-3</c:v>
                </c:pt>
                <c:pt idx="1324">
                  <c:v>1.2099999999999999E-3</c:v>
                </c:pt>
                <c:pt idx="1325">
                  <c:v>1.31E-3</c:v>
                </c:pt>
                <c:pt idx="1326">
                  <c:v>1.5100000000000001E-3</c:v>
                </c:pt>
                <c:pt idx="1327">
                  <c:v>1.5100000000000001E-3</c:v>
                </c:pt>
                <c:pt idx="1328">
                  <c:v>1.5100000000000001E-3</c:v>
                </c:pt>
                <c:pt idx="1329">
                  <c:v>1.41E-3</c:v>
                </c:pt>
                <c:pt idx="1330">
                  <c:v>1.31E-3</c:v>
                </c:pt>
                <c:pt idx="1331">
                  <c:v>1.41E-3</c:v>
                </c:pt>
                <c:pt idx="1332">
                  <c:v>1.41E-3</c:v>
                </c:pt>
                <c:pt idx="1333">
                  <c:v>1.5100000000000001E-3</c:v>
                </c:pt>
                <c:pt idx="1334">
                  <c:v>1.41E-3</c:v>
                </c:pt>
                <c:pt idx="1335">
                  <c:v>1.31E-3</c:v>
                </c:pt>
                <c:pt idx="1336">
                  <c:v>1.31E-3</c:v>
                </c:pt>
                <c:pt idx="1337">
                  <c:v>1.2099999999999999E-3</c:v>
                </c:pt>
                <c:pt idx="1338">
                  <c:v>1.2099999999999999E-3</c:v>
                </c:pt>
                <c:pt idx="1339">
                  <c:v>1.2099999999999999E-3</c:v>
                </c:pt>
                <c:pt idx="1340">
                  <c:v>1.2099999999999999E-3</c:v>
                </c:pt>
                <c:pt idx="1341">
                  <c:v>1.31E-3</c:v>
                </c:pt>
                <c:pt idx="1342">
                  <c:v>1.41E-3</c:v>
                </c:pt>
                <c:pt idx="1343">
                  <c:v>1.5100000000000001E-3</c:v>
                </c:pt>
                <c:pt idx="1344">
                  <c:v>1.6100000000000001E-3</c:v>
                </c:pt>
                <c:pt idx="1345">
                  <c:v>1.6100000000000001E-3</c:v>
                </c:pt>
                <c:pt idx="1346">
                  <c:v>1.5100000000000001E-3</c:v>
                </c:pt>
                <c:pt idx="1347">
                  <c:v>1.41E-3</c:v>
                </c:pt>
                <c:pt idx="1348">
                  <c:v>1.31E-3</c:v>
                </c:pt>
                <c:pt idx="1349">
                  <c:v>1.2099999999999999E-3</c:v>
                </c:pt>
                <c:pt idx="1350">
                  <c:v>1.2099999999999999E-3</c:v>
                </c:pt>
                <c:pt idx="1351">
                  <c:v>1.1100000000000001E-3</c:v>
                </c:pt>
                <c:pt idx="1352">
                  <c:v>1.1100000000000001E-3</c:v>
                </c:pt>
                <c:pt idx="1353">
                  <c:v>1.2099999999999999E-3</c:v>
                </c:pt>
                <c:pt idx="1354">
                  <c:v>1.2099999999999999E-3</c:v>
                </c:pt>
                <c:pt idx="1355">
                  <c:v>1.1100000000000001E-3</c:v>
                </c:pt>
                <c:pt idx="1356">
                  <c:v>1.1100000000000001E-3</c:v>
                </c:pt>
                <c:pt idx="1357">
                  <c:v>1.01E-3</c:v>
                </c:pt>
                <c:pt idx="1358">
                  <c:v>1.1100000000000001E-3</c:v>
                </c:pt>
                <c:pt idx="1359">
                  <c:v>1.1100000000000001E-3</c:v>
                </c:pt>
                <c:pt idx="1360">
                  <c:v>1.1100000000000001E-3</c:v>
                </c:pt>
                <c:pt idx="1361">
                  <c:v>1.1100000000000001E-3</c:v>
                </c:pt>
                <c:pt idx="1362">
                  <c:v>1.1100000000000001E-3</c:v>
                </c:pt>
                <c:pt idx="1363">
                  <c:v>1.2099999999999999E-3</c:v>
                </c:pt>
                <c:pt idx="1364">
                  <c:v>1.2099999999999999E-3</c:v>
                </c:pt>
                <c:pt idx="1365">
                  <c:v>1.31E-3</c:v>
                </c:pt>
                <c:pt idx="1366">
                  <c:v>1.2099999999999999E-3</c:v>
                </c:pt>
                <c:pt idx="1367">
                  <c:v>1.2099999999999999E-3</c:v>
                </c:pt>
                <c:pt idx="1368">
                  <c:v>1.01E-3</c:v>
                </c:pt>
                <c:pt idx="1369">
                  <c:v>9.1E-4</c:v>
                </c:pt>
                <c:pt idx="1370">
                  <c:v>9.1E-4</c:v>
                </c:pt>
                <c:pt idx="1371">
                  <c:v>1.01E-3</c:v>
                </c:pt>
                <c:pt idx="1372">
                  <c:v>1.01E-3</c:v>
                </c:pt>
                <c:pt idx="1373">
                  <c:v>1.1100000000000001E-3</c:v>
                </c:pt>
                <c:pt idx="1374">
                  <c:v>1.01E-3</c:v>
                </c:pt>
                <c:pt idx="1375">
                  <c:v>1.01E-3</c:v>
                </c:pt>
                <c:pt idx="1376">
                  <c:v>9.1E-4</c:v>
                </c:pt>
                <c:pt idx="1377">
                  <c:v>1.01E-3</c:v>
                </c:pt>
                <c:pt idx="1378">
                  <c:v>1.01E-3</c:v>
                </c:pt>
                <c:pt idx="1379">
                  <c:v>1.01E-3</c:v>
                </c:pt>
                <c:pt idx="1380">
                  <c:v>1.01E-3</c:v>
                </c:pt>
                <c:pt idx="1381">
                  <c:v>9.1E-4</c:v>
                </c:pt>
                <c:pt idx="1382">
                  <c:v>8.0999999999999996E-4</c:v>
                </c:pt>
                <c:pt idx="1383">
                  <c:v>8.0999999999999996E-4</c:v>
                </c:pt>
                <c:pt idx="1384">
                  <c:v>8.0999999999999996E-4</c:v>
                </c:pt>
                <c:pt idx="1385">
                  <c:v>7.1000000000000002E-4</c:v>
                </c:pt>
                <c:pt idx="1386">
                  <c:v>6.0999999999999997E-4</c:v>
                </c:pt>
                <c:pt idx="1387">
                  <c:v>5.0000000000000001E-4</c:v>
                </c:pt>
                <c:pt idx="1388">
                  <c:v>6.0999999999999997E-4</c:v>
                </c:pt>
                <c:pt idx="1389">
                  <c:v>6.0999999999999997E-4</c:v>
                </c:pt>
                <c:pt idx="1390">
                  <c:v>7.1000000000000002E-4</c:v>
                </c:pt>
                <c:pt idx="1391">
                  <c:v>7.1000000000000002E-4</c:v>
                </c:pt>
                <c:pt idx="1392">
                  <c:v>9.1E-4</c:v>
                </c:pt>
                <c:pt idx="1393">
                  <c:v>1.01E-3</c:v>
                </c:pt>
                <c:pt idx="1394">
                  <c:v>1.1100000000000001E-3</c:v>
                </c:pt>
                <c:pt idx="1395">
                  <c:v>1.2099999999999999E-3</c:v>
                </c:pt>
                <c:pt idx="1396">
                  <c:v>1.31E-3</c:v>
                </c:pt>
                <c:pt idx="1397">
                  <c:v>1.41E-3</c:v>
                </c:pt>
                <c:pt idx="1398">
                  <c:v>1.41E-3</c:v>
                </c:pt>
                <c:pt idx="1399">
                  <c:v>1.5100000000000001E-3</c:v>
                </c:pt>
                <c:pt idx="1400">
                  <c:v>1.6100000000000001E-3</c:v>
                </c:pt>
                <c:pt idx="1401">
                  <c:v>1.7099999999999999E-3</c:v>
                </c:pt>
                <c:pt idx="1402">
                  <c:v>1.6100000000000001E-3</c:v>
                </c:pt>
                <c:pt idx="1403">
                  <c:v>1.5100000000000001E-3</c:v>
                </c:pt>
                <c:pt idx="1404">
                  <c:v>1.41E-3</c:v>
                </c:pt>
                <c:pt idx="1405">
                  <c:v>1.41E-3</c:v>
                </c:pt>
                <c:pt idx="1406">
                  <c:v>1.41E-3</c:v>
                </c:pt>
                <c:pt idx="1407">
                  <c:v>1.41E-3</c:v>
                </c:pt>
                <c:pt idx="1408">
                  <c:v>1.41E-3</c:v>
                </c:pt>
                <c:pt idx="1409">
                  <c:v>1.5100000000000001E-3</c:v>
                </c:pt>
                <c:pt idx="1410">
                  <c:v>1.6100000000000001E-3</c:v>
                </c:pt>
                <c:pt idx="1411">
                  <c:v>1.6100000000000001E-3</c:v>
                </c:pt>
                <c:pt idx="1412">
                  <c:v>1.6100000000000001E-3</c:v>
                </c:pt>
                <c:pt idx="1413">
                  <c:v>1.6100000000000001E-3</c:v>
                </c:pt>
                <c:pt idx="1414">
                  <c:v>1.6100000000000001E-3</c:v>
                </c:pt>
                <c:pt idx="1415">
                  <c:v>1.6100000000000001E-3</c:v>
                </c:pt>
                <c:pt idx="1416">
                  <c:v>1.6100000000000001E-3</c:v>
                </c:pt>
                <c:pt idx="1417">
                  <c:v>1.7099999999999999E-3</c:v>
                </c:pt>
                <c:pt idx="1418">
                  <c:v>1.82E-3</c:v>
                </c:pt>
                <c:pt idx="1419">
                  <c:v>1.82E-3</c:v>
                </c:pt>
                <c:pt idx="1420">
                  <c:v>1.92E-3</c:v>
                </c:pt>
                <c:pt idx="1421">
                  <c:v>2.0200000000000001E-3</c:v>
                </c:pt>
                <c:pt idx="1422">
                  <c:v>2.1199999999999999E-3</c:v>
                </c:pt>
                <c:pt idx="1423">
                  <c:v>2.2200000000000002E-3</c:v>
                </c:pt>
                <c:pt idx="1424">
                  <c:v>2.32E-3</c:v>
                </c:pt>
                <c:pt idx="1425">
                  <c:v>2.32E-3</c:v>
                </c:pt>
                <c:pt idx="1426">
                  <c:v>2.4199999999999998E-3</c:v>
                </c:pt>
                <c:pt idx="1427">
                  <c:v>2.4199999999999998E-3</c:v>
                </c:pt>
                <c:pt idx="1428">
                  <c:v>2.5200000000000001E-3</c:v>
                </c:pt>
                <c:pt idx="1429">
                  <c:v>2.5200000000000001E-3</c:v>
                </c:pt>
                <c:pt idx="1430">
                  <c:v>2.5200000000000001E-3</c:v>
                </c:pt>
                <c:pt idx="1431">
                  <c:v>2.5200000000000001E-3</c:v>
                </c:pt>
                <c:pt idx="1432">
                  <c:v>2.5200000000000001E-3</c:v>
                </c:pt>
                <c:pt idx="1433">
                  <c:v>2.5200000000000001E-3</c:v>
                </c:pt>
                <c:pt idx="1434">
                  <c:v>2.4199999999999998E-3</c:v>
                </c:pt>
                <c:pt idx="1435">
                  <c:v>2.4199999999999998E-3</c:v>
                </c:pt>
                <c:pt idx="1436">
                  <c:v>2.5200000000000001E-3</c:v>
                </c:pt>
                <c:pt idx="1437">
                  <c:v>2.5200000000000001E-3</c:v>
                </c:pt>
                <c:pt idx="1438">
                  <c:v>2.6199999999999999E-3</c:v>
                </c:pt>
                <c:pt idx="1439">
                  <c:v>2.7200000000000002E-3</c:v>
                </c:pt>
                <c:pt idx="1440">
                  <c:v>2.82E-3</c:v>
                </c:pt>
                <c:pt idx="1441">
                  <c:v>2.9299999999999999E-3</c:v>
                </c:pt>
                <c:pt idx="1442">
                  <c:v>2.9299999999999999E-3</c:v>
                </c:pt>
                <c:pt idx="1443">
                  <c:v>2.9299999999999999E-3</c:v>
                </c:pt>
                <c:pt idx="1444">
                  <c:v>2.9299999999999999E-3</c:v>
                </c:pt>
                <c:pt idx="1445">
                  <c:v>3.0300000000000001E-3</c:v>
                </c:pt>
                <c:pt idx="1446">
                  <c:v>3.0300000000000001E-3</c:v>
                </c:pt>
                <c:pt idx="1447">
                  <c:v>3.0300000000000001E-3</c:v>
                </c:pt>
                <c:pt idx="1448">
                  <c:v>3.0300000000000001E-3</c:v>
                </c:pt>
                <c:pt idx="1449">
                  <c:v>3.0300000000000001E-3</c:v>
                </c:pt>
                <c:pt idx="1450">
                  <c:v>3.0300000000000001E-3</c:v>
                </c:pt>
                <c:pt idx="1451">
                  <c:v>3.0300000000000001E-3</c:v>
                </c:pt>
                <c:pt idx="1452">
                  <c:v>3.0300000000000001E-3</c:v>
                </c:pt>
                <c:pt idx="1453">
                  <c:v>3.13E-3</c:v>
                </c:pt>
                <c:pt idx="1454">
                  <c:v>3.2299999999999998E-3</c:v>
                </c:pt>
                <c:pt idx="1455">
                  <c:v>3.3300000000000001E-3</c:v>
                </c:pt>
                <c:pt idx="1456">
                  <c:v>3.5300000000000002E-3</c:v>
                </c:pt>
                <c:pt idx="1457">
                  <c:v>3.63E-3</c:v>
                </c:pt>
                <c:pt idx="1458">
                  <c:v>3.63E-3</c:v>
                </c:pt>
                <c:pt idx="1459">
                  <c:v>3.63E-3</c:v>
                </c:pt>
                <c:pt idx="1460">
                  <c:v>3.63E-3</c:v>
                </c:pt>
                <c:pt idx="1461">
                  <c:v>3.63E-3</c:v>
                </c:pt>
                <c:pt idx="1462">
                  <c:v>3.63E-3</c:v>
                </c:pt>
                <c:pt idx="1463">
                  <c:v>3.63E-3</c:v>
                </c:pt>
                <c:pt idx="1464">
                  <c:v>3.63E-3</c:v>
                </c:pt>
                <c:pt idx="1465">
                  <c:v>3.63E-3</c:v>
                </c:pt>
                <c:pt idx="1466">
                  <c:v>3.63E-3</c:v>
                </c:pt>
                <c:pt idx="1467">
                  <c:v>3.7299999999999998E-3</c:v>
                </c:pt>
                <c:pt idx="1468">
                  <c:v>3.7299999999999998E-3</c:v>
                </c:pt>
                <c:pt idx="1469">
                  <c:v>3.63E-3</c:v>
                </c:pt>
                <c:pt idx="1470">
                  <c:v>3.63E-3</c:v>
                </c:pt>
                <c:pt idx="1471">
                  <c:v>3.5300000000000002E-3</c:v>
                </c:pt>
                <c:pt idx="1472">
                  <c:v>3.5300000000000002E-3</c:v>
                </c:pt>
                <c:pt idx="1473">
                  <c:v>3.5300000000000002E-3</c:v>
                </c:pt>
                <c:pt idx="1474">
                  <c:v>3.63E-3</c:v>
                </c:pt>
                <c:pt idx="1475">
                  <c:v>3.7299999999999998E-3</c:v>
                </c:pt>
                <c:pt idx="1476">
                  <c:v>3.7299999999999998E-3</c:v>
                </c:pt>
                <c:pt idx="1477">
                  <c:v>3.8300000000000001E-3</c:v>
                </c:pt>
                <c:pt idx="1478">
                  <c:v>3.7299999999999998E-3</c:v>
                </c:pt>
                <c:pt idx="1479">
                  <c:v>3.7299999999999998E-3</c:v>
                </c:pt>
                <c:pt idx="1480">
                  <c:v>3.7299999999999998E-3</c:v>
                </c:pt>
              </c:numCache>
            </c:numRef>
          </c:xVal>
          <c:yVal>
            <c:numRef>
              <c:f>'1_50'!$E$21:$E$10966</c:f>
              <c:numCache>
                <c:formatCode>General</c:formatCode>
                <c:ptCount val="10946"/>
                <c:pt idx="0">
                  <c:v>1.48905</c:v>
                </c:pt>
                <c:pt idx="1">
                  <c:v>1.4878499999999999</c:v>
                </c:pt>
                <c:pt idx="2">
                  <c:v>1.48905</c:v>
                </c:pt>
                <c:pt idx="3">
                  <c:v>1.48905</c:v>
                </c:pt>
                <c:pt idx="4">
                  <c:v>1.48905</c:v>
                </c:pt>
                <c:pt idx="5">
                  <c:v>1.48905</c:v>
                </c:pt>
                <c:pt idx="6">
                  <c:v>1.48905</c:v>
                </c:pt>
                <c:pt idx="7">
                  <c:v>1.4878499999999999</c:v>
                </c:pt>
                <c:pt idx="8">
                  <c:v>1.4878499999999999</c:v>
                </c:pt>
                <c:pt idx="9">
                  <c:v>1.4878499999999999</c:v>
                </c:pt>
                <c:pt idx="10">
                  <c:v>1.4878499999999999</c:v>
                </c:pt>
                <c:pt idx="11">
                  <c:v>1.4878499999999999</c:v>
                </c:pt>
                <c:pt idx="12">
                  <c:v>1.48664</c:v>
                </c:pt>
                <c:pt idx="13">
                  <c:v>1.48664</c:v>
                </c:pt>
                <c:pt idx="14">
                  <c:v>1.4854400000000001</c:v>
                </c:pt>
                <c:pt idx="15">
                  <c:v>1.4854400000000001</c:v>
                </c:pt>
                <c:pt idx="16">
                  <c:v>1.4854400000000001</c:v>
                </c:pt>
                <c:pt idx="17">
                  <c:v>1.48664</c:v>
                </c:pt>
                <c:pt idx="18">
                  <c:v>1.4854400000000001</c:v>
                </c:pt>
                <c:pt idx="19">
                  <c:v>1.4854400000000001</c:v>
                </c:pt>
                <c:pt idx="20">
                  <c:v>1.4854400000000001</c:v>
                </c:pt>
                <c:pt idx="21">
                  <c:v>1.48664</c:v>
                </c:pt>
                <c:pt idx="22">
                  <c:v>1.48664</c:v>
                </c:pt>
                <c:pt idx="23">
                  <c:v>1.4878499999999999</c:v>
                </c:pt>
                <c:pt idx="24">
                  <c:v>1.4878499999999999</c:v>
                </c:pt>
                <c:pt idx="25">
                  <c:v>1.48905</c:v>
                </c:pt>
                <c:pt idx="26">
                  <c:v>1.4902500000000001</c:v>
                </c:pt>
                <c:pt idx="27">
                  <c:v>1.49265</c:v>
                </c:pt>
                <c:pt idx="28">
                  <c:v>1.49986</c:v>
                </c:pt>
                <c:pt idx="29">
                  <c:v>1.5142899999999999</c:v>
                </c:pt>
                <c:pt idx="30">
                  <c:v>1.53712</c:v>
                </c:pt>
                <c:pt idx="31">
                  <c:v>1.5719700000000001</c:v>
                </c:pt>
                <c:pt idx="32">
                  <c:v>1.61524</c:v>
                </c:pt>
                <c:pt idx="33">
                  <c:v>1.6633100000000001</c:v>
                </c:pt>
                <c:pt idx="34">
                  <c:v>1.71018</c:v>
                </c:pt>
                <c:pt idx="35">
                  <c:v>1.75345</c:v>
                </c:pt>
                <c:pt idx="36">
                  <c:v>1.7955099999999999</c:v>
                </c:pt>
                <c:pt idx="37">
                  <c:v>1.8399799999999999</c:v>
                </c:pt>
                <c:pt idx="38">
                  <c:v>1.89045</c:v>
                </c:pt>
                <c:pt idx="39">
                  <c:v>1.9469399999999999</c:v>
                </c:pt>
                <c:pt idx="40">
                  <c:v>2.00943</c:v>
                </c:pt>
                <c:pt idx="41">
                  <c:v>2.0707300000000002</c:v>
                </c:pt>
                <c:pt idx="42">
                  <c:v>2.1308199999999999</c:v>
                </c:pt>
                <c:pt idx="43">
                  <c:v>2.1884999999999999</c:v>
                </c:pt>
                <c:pt idx="44">
                  <c:v>2.2425899999999999</c:v>
                </c:pt>
                <c:pt idx="45">
                  <c:v>2.2966700000000002</c:v>
                </c:pt>
                <c:pt idx="46">
                  <c:v>2.3531499999999999</c:v>
                </c:pt>
                <c:pt idx="47">
                  <c:v>2.4108399999999999</c:v>
                </c:pt>
                <c:pt idx="48">
                  <c:v>2.4721299999999999</c:v>
                </c:pt>
                <c:pt idx="49">
                  <c:v>2.53342</c:v>
                </c:pt>
                <c:pt idx="50">
                  <c:v>2.5923099999999999</c:v>
                </c:pt>
                <c:pt idx="51">
                  <c:v>2.6488</c:v>
                </c:pt>
                <c:pt idx="52">
                  <c:v>2.7028799999999999</c:v>
                </c:pt>
                <c:pt idx="53">
                  <c:v>2.7545600000000001</c:v>
                </c:pt>
                <c:pt idx="54">
                  <c:v>2.8098399999999999</c:v>
                </c:pt>
                <c:pt idx="55">
                  <c:v>2.8699300000000001</c:v>
                </c:pt>
                <c:pt idx="56">
                  <c:v>2.93363</c:v>
                </c:pt>
                <c:pt idx="57">
                  <c:v>3.0009299999999999</c:v>
                </c:pt>
                <c:pt idx="58">
                  <c:v>3.0658300000000001</c:v>
                </c:pt>
                <c:pt idx="59">
                  <c:v>3.1271200000000001</c:v>
                </c:pt>
                <c:pt idx="60">
                  <c:v>3.1872099999999999</c:v>
                </c:pt>
                <c:pt idx="61">
                  <c:v>3.2473000000000001</c:v>
                </c:pt>
                <c:pt idx="62">
                  <c:v>3.30619</c:v>
                </c:pt>
                <c:pt idx="63">
                  <c:v>3.3662800000000002</c:v>
                </c:pt>
                <c:pt idx="64">
                  <c:v>3.42998</c:v>
                </c:pt>
                <c:pt idx="65">
                  <c:v>3.4948800000000002</c:v>
                </c:pt>
                <c:pt idx="66">
                  <c:v>3.5621800000000001</c:v>
                </c:pt>
                <c:pt idx="67">
                  <c:v>3.6270799999999999</c:v>
                </c:pt>
                <c:pt idx="68">
                  <c:v>3.69197</c:v>
                </c:pt>
                <c:pt idx="69">
                  <c:v>3.75447</c:v>
                </c:pt>
                <c:pt idx="70">
                  <c:v>3.81576</c:v>
                </c:pt>
                <c:pt idx="71">
                  <c:v>3.87825</c:v>
                </c:pt>
                <c:pt idx="72">
                  <c:v>3.94435</c:v>
                </c:pt>
                <c:pt idx="73">
                  <c:v>4.0128599999999999</c:v>
                </c:pt>
                <c:pt idx="74">
                  <c:v>4.08256</c:v>
                </c:pt>
                <c:pt idx="75">
                  <c:v>4.1522699999999997</c:v>
                </c:pt>
                <c:pt idx="76">
                  <c:v>4.2207699999999999</c:v>
                </c:pt>
                <c:pt idx="77">
                  <c:v>4.2892700000000001</c:v>
                </c:pt>
                <c:pt idx="78">
                  <c:v>4.3565800000000001</c:v>
                </c:pt>
                <c:pt idx="79">
                  <c:v>4.4262800000000002</c:v>
                </c:pt>
                <c:pt idx="80">
                  <c:v>4.4262800000000002</c:v>
                </c:pt>
                <c:pt idx="81">
                  <c:v>4.4947800000000004</c:v>
                </c:pt>
                <c:pt idx="82">
                  <c:v>4.6305899999999998</c:v>
                </c:pt>
                <c:pt idx="83">
                  <c:v>4.7015000000000002</c:v>
                </c:pt>
                <c:pt idx="84">
                  <c:v>4.7712000000000003</c:v>
                </c:pt>
                <c:pt idx="85">
                  <c:v>4.8384999999999998</c:v>
                </c:pt>
                <c:pt idx="86">
                  <c:v>4.9058099999999998</c:v>
                </c:pt>
                <c:pt idx="87">
                  <c:v>4.9706999999999999</c:v>
                </c:pt>
                <c:pt idx="88">
                  <c:v>5.0368000000000004</c:v>
                </c:pt>
                <c:pt idx="89">
                  <c:v>5.1029</c:v>
                </c:pt>
                <c:pt idx="90">
                  <c:v>5.1726099999999997</c:v>
                </c:pt>
                <c:pt idx="91">
                  <c:v>5.2423099999999998</c:v>
                </c:pt>
                <c:pt idx="92">
                  <c:v>5.31562</c:v>
                </c:pt>
                <c:pt idx="93">
                  <c:v>5.3889300000000002</c:v>
                </c:pt>
                <c:pt idx="94">
                  <c:v>5.4610399999999997</c:v>
                </c:pt>
                <c:pt idx="95">
                  <c:v>5.5319500000000001</c:v>
                </c:pt>
                <c:pt idx="96">
                  <c:v>5.6016599999999999</c:v>
                </c:pt>
                <c:pt idx="97">
                  <c:v>5.6689600000000002</c:v>
                </c:pt>
                <c:pt idx="98">
                  <c:v>5.7374599999999996</c:v>
                </c:pt>
                <c:pt idx="99">
                  <c:v>5.80837</c:v>
                </c:pt>
                <c:pt idx="100">
                  <c:v>5.8804800000000004</c:v>
                </c:pt>
                <c:pt idx="101">
                  <c:v>5.9537899999999997</c:v>
                </c:pt>
                <c:pt idx="102">
                  <c:v>6.0270999999999999</c:v>
                </c:pt>
                <c:pt idx="103">
                  <c:v>6.0992100000000002</c:v>
                </c:pt>
                <c:pt idx="104">
                  <c:v>6.1713199999999997</c:v>
                </c:pt>
                <c:pt idx="105">
                  <c:v>6.2446299999999999</c:v>
                </c:pt>
                <c:pt idx="106">
                  <c:v>6.31914</c:v>
                </c:pt>
                <c:pt idx="107">
                  <c:v>6.3960499999999998</c:v>
                </c:pt>
                <c:pt idx="108">
                  <c:v>6.4729700000000001</c:v>
                </c:pt>
                <c:pt idx="109">
                  <c:v>6.5522900000000002</c:v>
                </c:pt>
                <c:pt idx="110">
                  <c:v>6.6316100000000002</c:v>
                </c:pt>
                <c:pt idx="111">
                  <c:v>6.7109300000000003</c:v>
                </c:pt>
                <c:pt idx="112">
                  <c:v>6.7890499999999996</c:v>
                </c:pt>
                <c:pt idx="113">
                  <c:v>6.8671699999999998</c:v>
                </c:pt>
                <c:pt idx="114">
                  <c:v>6.9452800000000003</c:v>
                </c:pt>
                <c:pt idx="115">
                  <c:v>7.0246000000000004</c:v>
                </c:pt>
                <c:pt idx="116">
                  <c:v>7.1027199999999997</c:v>
                </c:pt>
                <c:pt idx="117">
                  <c:v>7.1820399999999998</c:v>
                </c:pt>
                <c:pt idx="118">
                  <c:v>7.2613599999999998</c:v>
                </c:pt>
                <c:pt idx="119">
                  <c:v>7.3418799999999997</c:v>
                </c:pt>
                <c:pt idx="120">
                  <c:v>7.42361</c:v>
                </c:pt>
                <c:pt idx="121">
                  <c:v>7.5065299999999997</c:v>
                </c:pt>
                <c:pt idx="122">
                  <c:v>7.5870499999999996</c:v>
                </c:pt>
                <c:pt idx="123">
                  <c:v>7.6663699999999997</c:v>
                </c:pt>
                <c:pt idx="124">
                  <c:v>7.7468899999999996</c:v>
                </c:pt>
                <c:pt idx="125">
                  <c:v>7.8262099999999997</c:v>
                </c:pt>
                <c:pt idx="126">
                  <c:v>7.90794</c:v>
                </c:pt>
                <c:pt idx="127">
                  <c:v>7.9908599999999996</c:v>
                </c:pt>
                <c:pt idx="128">
                  <c:v>8.0749899999999997</c:v>
                </c:pt>
                <c:pt idx="129">
                  <c:v>8.1591199999999997</c:v>
                </c:pt>
                <c:pt idx="130">
                  <c:v>8.2408400000000004</c:v>
                </c:pt>
                <c:pt idx="131">
                  <c:v>8.3213600000000003</c:v>
                </c:pt>
                <c:pt idx="132">
                  <c:v>8.4006799999999995</c:v>
                </c:pt>
                <c:pt idx="133">
                  <c:v>8.4776000000000007</c:v>
                </c:pt>
                <c:pt idx="134">
                  <c:v>8.5557099999999995</c:v>
                </c:pt>
                <c:pt idx="135">
                  <c:v>8.6350300000000004</c:v>
                </c:pt>
                <c:pt idx="136">
                  <c:v>8.7167600000000007</c:v>
                </c:pt>
                <c:pt idx="137">
                  <c:v>8.8008799999999994</c:v>
                </c:pt>
                <c:pt idx="138">
                  <c:v>8.8862100000000002</c:v>
                </c:pt>
                <c:pt idx="139">
                  <c:v>8.9703400000000002</c:v>
                </c:pt>
                <c:pt idx="140">
                  <c:v>9.0520600000000009</c:v>
                </c:pt>
                <c:pt idx="141">
                  <c:v>9.1313800000000001</c:v>
                </c:pt>
                <c:pt idx="142">
                  <c:v>9.2106999999999992</c:v>
                </c:pt>
                <c:pt idx="143">
                  <c:v>9.2924299999999995</c:v>
                </c:pt>
                <c:pt idx="144">
                  <c:v>9.3741500000000002</c:v>
                </c:pt>
                <c:pt idx="145">
                  <c:v>9.4582800000000002</c:v>
                </c:pt>
                <c:pt idx="146">
                  <c:v>9.5411999999999999</c:v>
                </c:pt>
                <c:pt idx="147">
                  <c:v>9.6265300000000007</c:v>
                </c:pt>
                <c:pt idx="148">
                  <c:v>9.7118599999999997</c:v>
                </c:pt>
                <c:pt idx="149">
                  <c:v>9.7971900000000005</c:v>
                </c:pt>
                <c:pt idx="150">
                  <c:v>9.8825199999999995</c:v>
                </c:pt>
                <c:pt idx="151">
                  <c:v>9.9678500000000003</c:v>
                </c:pt>
                <c:pt idx="152">
                  <c:v>10.05438</c:v>
                </c:pt>
                <c:pt idx="153">
                  <c:v>10.138500000000001</c:v>
                </c:pt>
                <c:pt idx="154">
                  <c:v>10.22383</c:v>
                </c:pt>
                <c:pt idx="155">
                  <c:v>10.306760000000001</c:v>
                </c:pt>
                <c:pt idx="156">
                  <c:v>10.390879999999999</c:v>
                </c:pt>
                <c:pt idx="157">
                  <c:v>10.47621</c:v>
                </c:pt>
                <c:pt idx="158">
                  <c:v>10.56274</c:v>
                </c:pt>
                <c:pt idx="159">
                  <c:v>10.65048</c:v>
                </c:pt>
                <c:pt idx="160">
                  <c:v>10.73821</c:v>
                </c:pt>
                <c:pt idx="161">
                  <c:v>10.82474</c:v>
                </c:pt>
                <c:pt idx="162">
                  <c:v>10.91127</c:v>
                </c:pt>
                <c:pt idx="163">
                  <c:v>10.9978</c:v>
                </c:pt>
                <c:pt idx="164">
                  <c:v>11.08553</c:v>
                </c:pt>
                <c:pt idx="165">
                  <c:v>11.174469999999999</c:v>
                </c:pt>
                <c:pt idx="166">
                  <c:v>11.26581</c:v>
                </c:pt>
                <c:pt idx="167">
                  <c:v>11.357139999999999</c:v>
                </c:pt>
                <c:pt idx="168">
                  <c:v>11.449680000000001</c:v>
                </c:pt>
                <c:pt idx="169">
                  <c:v>11.54222</c:v>
                </c:pt>
                <c:pt idx="170">
                  <c:v>11.63476</c:v>
                </c:pt>
                <c:pt idx="171">
                  <c:v>11.726100000000001</c:v>
                </c:pt>
                <c:pt idx="172">
                  <c:v>11.81744</c:v>
                </c:pt>
                <c:pt idx="173">
                  <c:v>11.90878</c:v>
                </c:pt>
                <c:pt idx="174">
                  <c:v>12.000109999999999</c:v>
                </c:pt>
                <c:pt idx="175">
                  <c:v>12.090249999999999</c:v>
                </c:pt>
                <c:pt idx="176">
                  <c:v>12.18159</c:v>
                </c:pt>
                <c:pt idx="177">
                  <c:v>12.27172</c:v>
                </c:pt>
                <c:pt idx="178">
                  <c:v>12.363060000000001</c:v>
                </c:pt>
                <c:pt idx="179">
                  <c:v>12.4544</c:v>
                </c:pt>
                <c:pt idx="180">
                  <c:v>12.54454</c:v>
                </c:pt>
                <c:pt idx="181">
                  <c:v>12.63227</c:v>
                </c:pt>
                <c:pt idx="182">
                  <c:v>12.72</c:v>
                </c:pt>
                <c:pt idx="183">
                  <c:v>12.80653</c:v>
                </c:pt>
                <c:pt idx="184">
                  <c:v>12.894259999999999</c:v>
                </c:pt>
                <c:pt idx="185">
                  <c:v>12.9856</c:v>
                </c:pt>
                <c:pt idx="186">
                  <c:v>13.07934</c:v>
                </c:pt>
                <c:pt idx="187">
                  <c:v>13.17188</c:v>
                </c:pt>
                <c:pt idx="188">
                  <c:v>13.264419999999999</c:v>
                </c:pt>
                <c:pt idx="189">
                  <c:v>13.35336</c:v>
                </c:pt>
                <c:pt idx="190">
                  <c:v>13.441090000000001</c:v>
                </c:pt>
                <c:pt idx="191">
                  <c:v>13.52882</c:v>
                </c:pt>
                <c:pt idx="192">
                  <c:v>13.615349999999999</c:v>
                </c:pt>
                <c:pt idx="193">
                  <c:v>13.701879999999999</c:v>
                </c:pt>
                <c:pt idx="194">
                  <c:v>13.792020000000001</c:v>
                </c:pt>
                <c:pt idx="195">
                  <c:v>13.88336</c:v>
                </c:pt>
                <c:pt idx="196">
                  <c:v>13.9771</c:v>
                </c:pt>
                <c:pt idx="197">
                  <c:v>14.06964</c:v>
                </c:pt>
                <c:pt idx="198">
                  <c:v>14.162179999999999</c:v>
                </c:pt>
                <c:pt idx="199">
                  <c:v>14.251110000000001</c:v>
                </c:pt>
                <c:pt idx="200">
                  <c:v>14.34005</c:v>
                </c:pt>
                <c:pt idx="201">
                  <c:v>14.42658</c:v>
                </c:pt>
                <c:pt idx="202">
                  <c:v>14.51431</c:v>
                </c:pt>
                <c:pt idx="203">
                  <c:v>14.60445</c:v>
                </c:pt>
                <c:pt idx="204">
                  <c:v>14.69698</c:v>
                </c:pt>
                <c:pt idx="205">
                  <c:v>14.78952</c:v>
                </c:pt>
                <c:pt idx="206">
                  <c:v>14.885669999999999</c:v>
                </c:pt>
                <c:pt idx="207">
                  <c:v>14.98061</c:v>
                </c:pt>
                <c:pt idx="208">
                  <c:v>15.074350000000001</c:v>
                </c:pt>
                <c:pt idx="209">
                  <c:v>15.168100000000001</c:v>
                </c:pt>
                <c:pt idx="210">
                  <c:v>15.261839999999999</c:v>
                </c:pt>
                <c:pt idx="211">
                  <c:v>15.35558</c:v>
                </c:pt>
                <c:pt idx="212">
                  <c:v>15.450519999999999</c:v>
                </c:pt>
                <c:pt idx="213">
                  <c:v>15.54547</c:v>
                </c:pt>
                <c:pt idx="214">
                  <c:v>15.64161</c:v>
                </c:pt>
                <c:pt idx="215">
                  <c:v>15.738960000000001</c:v>
                </c:pt>
                <c:pt idx="216">
                  <c:v>15.83751</c:v>
                </c:pt>
                <c:pt idx="217">
                  <c:v>15.93365</c:v>
                </c:pt>
                <c:pt idx="218">
                  <c:v>16.028600000000001</c:v>
                </c:pt>
                <c:pt idx="219">
                  <c:v>16.121130000000001</c:v>
                </c:pt>
                <c:pt idx="220">
                  <c:v>16.21367</c:v>
                </c:pt>
                <c:pt idx="221">
                  <c:v>16.30742</c:v>
                </c:pt>
                <c:pt idx="222">
                  <c:v>16.402360000000002</c:v>
                </c:pt>
                <c:pt idx="223">
                  <c:v>16.500910000000001</c:v>
                </c:pt>
                <c:pt idx="224">
                  <c:v>16.599460000000001</c:v>
                </c:pt>
                <c:pt idx="225">
                  <c:v>16.695599999999999</c:v>
                </c:pt>
                <c:pt idx="226">
                  <c:v>16.79055</c:v>
                </c:pt>
                <c:pt idx="227">
                  <c:v>16.881879999999999</c:v>
                </c:pt>
                <c:pt idx="228">
                  <c:v>16.97082</c:v>
                </c:pt>
                <c:pt idx="229">
                  <c:v>17.059750000000001</c:v>
                </c:pt>
                <c:pt idx="230">
                  <c:v>17.148689999999998</c:v>
                </c:pt>
                <c:pt idx="231">
                  <c:v>17.23882</c:v>
                </c:pt>
                <c:pt idx="232">
                  <c:v>17.33136</c:v>
                </c:pt>
                <c:pt idx="233">
                  <c:v>17.4251</c:v>
                </c:pt>
                <c:pt idx="234">
                  <c:v>17.520050000000001</c:v>
                </c:pt>
                <c:pt idx="235">
                  <c:v>17.612590000000001</c:v>
                </c:pt>
                <c:pt idx="236">
                  <c:v>17.70513</c:v>
                </c:pt>
                <c:pt idx="237">
                  <c:v>17.795259999999999</c:v>
                </c:pt>
                <c:pt idx="238">
                  <c:v>17.8842</c:v>
                </c:pt>
                <c:pt idx="239">
                  <c:v>17.97193</c:v>
                </c:pt>
                <c:pt idx="240">
                  <c:v>18.05846</c:v>
                </c:pt>
                <c:pt idx="241">
                  <c:v>18.146190000000001</c:v>
                </c:pt>
                <c:pt idx="242">
                  <c:v>18.235130000000002</c:v>
                </c:pt>
                <c:pt idx="243">
                  <c:v>18.326460000000001</c:v>
                </c:pt>
                <c:pt idx="244">
                  <c:v>18.416599999999999</c:v>
                </c:pt>
                <c:pt idx="245">
                  <c:v>18.506740000000001</c:v>
                </c:pt>
                <c:pt idx="246">
                  <c:v>18.595669999999998</c:v>
                </c:pt>
                <c:pt idx="247">
                  <c:v>18.683399999999999</c:v>
                </c:pt>
                <c:pt idx="248">
                  <c:v>18.771129999999999</c:v>
                </c:pt>
                <c:pt idx="249">
                  <c:v>18.85887</c:v>
                </c:pt>
                <c:pt idx="250">
                  <c:v>18.947800000000001</c:v>
                </c:pt>
                <c:pt idx="251">
                  <c:v>19.03914</c:v>
                </c:pt>
                <c:pt idx="252">
                  <c:v>19.130479999999999</c:v>
                </c:pt>
                <c:pt idx="253">
                  <c:v>19.223020000000002</c:v>
                </c:pt>
                <c:pt idx="254">
                  <c:v>19.314350000000001</c:v>
                </c:pt>
                <c:pt idx="255">
                  <c:v>19.404489999999999</c:v>
                </c:pt>
                <c:pt idx="256">
                  <c:v>19.494630000000001</c:v>
                </c:pt>
                <c:pt idx="257">
                  <c:v>19.584759999999999</c:v>
                </c:pt>
                <c:pt idx="258">
                  <c:v>19.676100000000002</c:v>
                </c:pt>
                <c:pt idx="259">
                  <c:v>19.768640000000001</c:v>
                </c:pt>
                <c:pt idx="260">
                  <c:v>19.862380000000002</c:v>
                </c:pt>
                <c:pt idx="261">
                  <c:v>19.957329999999999</c:v>
                </c:pt>
                <c:pt idx="262">
                  <c:v>20.05227</c:v>
                </c:pt>
                <c:pt idx="263">
                  <c:v>20.147210000000001</c:v>
                </c:pt>
                <c:pt idx="264">
                  <c:v>20.240950000000002</c:v>
                </c:pt>
                <c:pt idx="265">
                  <c:v>20.33229</c:v>
                </c:pt>
                <c:pt idx="266">
                  <c:v>20.42483</c:v>
                </c:pt>
                <c:pt idx="267">
                  <c:v>20.516169999999999</c:v>
                </c:pt>
                <c:pt idx="268">
                  <c:v>20.608709999999999</c:v>
                </c:pt>
                <c:pt idx="269">
                  <c:v>20.702449999999999</c:v>
                </c:pt>
                <c:pt idx="270">
                  <c:v>20.79739</c:v>
                </c:pt>
                <c:pt idx="271">
                  <c:v>20.893540000000002</c:v>
                </c:pt>
                <c:pt idx="272">
                  <c:v>20.99089</c:v>
                </c:pt>
                <c:pt idx="273">
                  <c:v>21.085830000000001</c:v>
                </c:pt>
                <c:pt idx="274">
                  <c:v>21.178370000000001</c:v>
                </c:pt>
                <c:pt idx="275">
                  <c:v>21.270910000000001</c:v>
                </c:pt>
                <c:pt idx="276">
                  <c:v>21.36225</c:v>
                </c:pt>
                <c:pt idx="277">
                  <c:v>21.451180000000001</c:v>
                </c:pt>
                <c:pt idx="278">
                  <c:v>21.54252</c:v>
                </c:pt>
                <c:pt idx="279">
                  <c:v>21.632650000000002</c:v>
                </c:pt>
                <c:pt idx="280">
                  <c:v>21.725190000000001</c:v>
                </c:pt>
                <c:pt idx="281">
                  <c:v>21.817730000000001</c:v>
                </c:pt>
                <c:pt idx="282">
                  <c:v>21.910270000000001</c:v>
                </c:pt>
                <c:pt idx="283">
                  <c:v>21.998010000000001</c:v>
                </c:pt>
                <c:pt idx="284">
                  <c:v>22.08333</c:v>
                </c:pt>
                <c:pt idx="285">
                  <c:v>22.166260000000001</c:v>
                </c:pt>
                <c:pt idx="286">
                  <c:v>22.249179999999999</c:v>
                </c:pt>
                <c:pt idx="287">
                  <c:v>22.333310000000001</c:v>
                </c:pt>
                <c:pt idx="288">
                  <c:v>22.419840000000001</c:v>
                </c:pt>
                <c:pt idx="289">
                  <c:v>22.507580000000001</c:v>
                </c:pt>
                <c:pt idx="290">
                  <c:v>22.595310000000001</c:v>
                </c:pt>
                <c:pt idx="291">
                  <c:v>22.681840000000001</c:v>
                </c:pt>
                <c:pt idx="292">
                  <c:v>22.76717</c:v>
                </c:pt>
                <c:pt idx="293">
                  <c:v>22.852499999999999</c:v>
                </c:pt>
                <c:pt idx="294">
                  <c:v>22.937819999999999</c:v>
                </c:pt>
                <c:pt idx="295">
                  <c:v>23.02195</c:v>
                </c:pt>
                <c:pt idx="296">
                  <c:v>23.10848</c:v>
                </c:pt>
                <c:pt idx="297">
                  <c:v>23.197420000000001</c:v>
                </c:pt>
                <c:pt idx="298">
                  <c:v>23.28875</c:v>
                </c:pt>
                <c:pt idx="299">
                  <c:v>23.380089999999999</c:v>
                </c:pt>
                <c:pt idx="300">
                  <c:v>23.470230000000001</c:v>
                </c:pt>
                <c:pt idx="301">
                  <c:v>23.559159999999999</c:v>
                </c:pt>
                <c:pt idx="302">
                  <c:v>23.646889999999999</c:v>
                </c:pt>
                <c:pt idx="303">
                  <c:v>23.734629999999999</c:v>
                </c:pt>
                <c:pt idx="304">
                  <c:v>23.82236</c:v>
                </c:pt>
                <c:pt idx="305">
                  <c:v>23.91009</c:v>
                </c:pt>
                <c:pt idx="306">
                  <c:v>23.999030000000001</c:v>
                </c:pt>
                <c:pt idx="307">
                  <c:v>24.087959999999999</c:v>
                </c:pt>
                <c:pt idx="308">
                  <c:v>24.175689999999999</c:v>
                </c:pt>
                <c:pt idx="309">
                  <c:v>24.26343</c:v>
                </c:pt>
                <c:pt idx="310">
                  <c:v>24.348749999999999</c:v>
                </c:pt>
                <c:pt idx="311">
                  <c:v>24.43168</c:v>
                </c:pt>
                <c:pt idx="312">
                  <c:v>24.513400000000001</c:v>
                </c:pt>
                <c:pt idx="313">
                  <c:v>24.595130000000001</c:v>
                </c:pt>
                <c:pt idx="314">
                  <c:v>24.68045</c:v>
                </c:pt>
                <c:pt idx="315">
                  <c:v>24.768190000000001</c:v>
                </c:pt>
                <c:pt idx="316">
                  <c:v>24.857119999999998</c:v>
                </c:pt>
                <c:pt idx="317">
                  <c:v>24.944849999999999</c:v>
                </c:pt>
                <c:pt idx="318">
                  <c:v>25.030180000000001</c:v>
                </c:pt>
                <c:pt idx="319">
                  <c:v>25.113109999999999</c:v>
                </c:pt>
                <c:pt idx="320">
                  <c:v>25.197240000000001</c:v>
                </c:pt>
                <c:pt idx="321">
                  <c:v>25.280159999999999</c:v>
                </c:pt>
                <c:pt idx="322">
                  <c:v>25.361879999999999</c:v>
                </c:pt>
                <c:pt idx="323">
                  <c:v>25.44361</c:v>
                </c:pt>
                <c:pt idx="324">
                  <c:v>25.52533</c:v>
                </c:pt>
                <c:pt idx="325">
                  <c:v>25.607050000000001</c:v>
                </c:pt>
                <c:pt idx="326">
                  <c:v>25.687580000000001</c:v>
                </c:pt>
                <c:pt idx="327">
                  <c:v>25.76689</c:v>
                </c:pt>
                <c:pt idx="328">
                  <c:v>25.845009999999998</c:v>
                </c:pt>
                <c:pt idx="329">
                  <c:v>25.92193</c:v>
                </c:pt>
                <c:pt idx="330">
                  <c:v>25.998850000000001</c:v>
                </c:pt>
                <c:pt idx="331">
                  <c:v>26.074560000000002</c:v>
                </c:pt>
                <c:pt idx="332">
                  <c:v>26.151479999999999</c:v>
                </c:pt>
                <c:pt idx="333">
                  <c:v>26.22719</c:v>
                </c:pt>
                <c:pt idx="334">
                  <c:v>26.302900000000001</c:v>
                </c:pt>
                <c:pt idx="335">
                  <c:v>26.37621</c:v>
                </c:pt>
                <c:pt idx="336">
                  <c:v>26.449529999999999</c:v>
                </c:pt>
                <c:pt idx="337">
                  <c:v>26.521629999999998</c:v>
                </c:pt>
                <c:pt idx="338">
                  <c:v>26.59254</c:v>
                </c:pt>
                <c:pt idx="339">
                  <c:v>26.66225</c:v>
                </c:pt>
                <c:pt idx="340">
                  <c:v>26.73075</c:v>
                </c:pt>
                <c:pt idx="341">
                  <c:v>26.79805</c:v>
                </c:pt>
                <c:pt idx="342">
                  <c:v>26.861750000000001</c:v>
                </c:pt>
                <c:pt idx="343">
                  <c:v>26.924240000000001</c:v>
                </c:pt>
                <c:pt idx="344">
                  <c:v>26.987939999999998</c:v>
                </c:pt>
                <c:pt idx="345">
                  <c:v>27.051629999999999</c:v>
                </c:pt>
                <c:pt idx="346">
                  <c:v>27.11533</c:v>
                </c:pt>
                <c:pt idx="347">
                  <c:v>27.179030000000001</c:v>
                </c:pt>
                <c:pt idx="348">
                  <c:v>27.240320000000001</c:v>
                </c:pt>
                <c:pt idx="349">
                  <c:v>27.300409999999999</c:v>
                </c:pt>
                <c:pt idx="350">
                  <c:v>27.361699999999999</c:v>
                </c:pt>
                <c:pt idx="351">
                  <c:v>27.422989999999999</c:v>
                </c:pt>
                <c:pt idx="352">
                  <c:v>27.486689999999999</c:v>
                </c:pt>
                <c:pt idx="353">
                  <c:v>27.55039</c:v>
                </c:pt>
                <c:pt idx="354">
                  <c:v>27.615290000000002</c:v>
                </c:pt>
                <c:pt idx="355">
                  <c:v>27.678979999999999</c:v>
                </c:pt>
                <c:pt idx="356">
                  <c:v>27.74268</c:v>
                </c:pt>
                <c:pt idx="357">
                  <c:v>27.806370000000001</c:v>
                </c:pt>
                <c:pt idx="358">
                  <c:v>27.870069999999998</c:v>
                </c:pt>
                <c:pt idx="359">
                  <c:v>27.932559999999999</c:v>
                </c:pt>
                <c:pt idx="360">
                  <c:v>27.993860000000002</c:v>
                </c:pt>
                <c:pt idx="361">
                  <c:v>28.056349999999998</c:v>
                </c:pt>
                <c:pt idx="362">
                  <c:v>28.118849999999998</c:v>
                </c:pt>
                <c:pt idx="363">
                  <c:v>28.181339999999999</c:v>
                </c:pt>
                <c:pt idx="364">
                  <c:v>28.243829999999999</c:v>
                </c:pt>
                <c:pt idx="365">
                  <c:v>28.306329999999999</c:v>
                </c:pt>
                <c:pt idx="366">
                  <c:v>28.366420000000002</c:v>
                </c:pt>
                <c:pt idx="367">
                  <c:v>28.427710000000001</c:v>
                </c:pt>
                <c:pt idx="368">
                  <c:v>28.4878</c:v>
                </c:pt>
                <c:pt idx="369">
                  <c:v>28.5503</c:v>
                </c:pt>
                <c:pt idx="370">
                  <c:v>28.61159</c:v>
                </c:pt>
                <c:pt idx="371">
                  <c:v>28.671679999999999</c:v>
                </c:pt>
                <c:pt idx="372">
                  <c:v>28.729369999999999</c:v>
                </c:pt>
                <c:pt idx="373">
                  <c:v>28.78585</c:v>
                </c:pt>
                <c:pt idx="374">
                  <c:v>28.841139999999999</c:v>
                </c:pt>
                <c:pt idx="375">
                  <c:v>28.892810000000001</c:v>
                </c:pt>
                <c:pt idx="376">
                  <c:v>28.94089</c:v>
                </c:pt>
                <c:pt idx="377">
                  <c:v>28.98535</c:v>
                </c:pt>
                <c:pt idx="378">
                  <c:v>29.027419999999999</c:v>
                </c:pt>
                <c:pt idx="379">
                  <c:v>29.069479999999999</c:v>
                </c:pt>
                <c:pt idx="380">
                  <c:v>29.10914</c:v>
                </c:pt>
                <c:pt idx="381">
                  <c:v>29.147600000000001</c:v>
                </c:pt>
                <c:pt idx="382">
                  <c:v>29.184850000000001</c:v>
                </c:pt>
                <c:pt idx="383">
                  <c:v>29.22091</c:v>
                </c:pt>
                <c:pt idx="384">
                  <c:v>29.253360000000001</c:v>
                </c:pt>
                <c:pt idx="385">
                  <c:v>29.2834</c:v>
                </c:pt>
                <c:pt idx="386">
                  <c:v>29.309840000000001</c:v>
                </c:pt>
                <c:pt idx="387">
                  <c:v>29.33268</c:v>
                </c:pt>
                <c:pt idx="388">
                  <c:v>29.354310000000002</c:v>
                </c:pt>
                <c:pt idx="389">
                  <c:v>29.37594</c:v>
                </c:pt>
                <c:pt idx="390">
                  <c:v>29.399979999999999</c:v>
                </c:pt>
                <c:pt idx="391">
                  <c:v>29.424019999999999</c:v>
                </c:pt>
                <c:pt idx="392">
                  <c:v>29.448049999999999</c:v>
                </c:pt>
                <c:pt idx="393">
                  <c:v>29.470890000000001</c:v>
                </c:pt>
                <c:pt idx="394">
                  <c:v>29.491320000000002</c:v>
                </c:pt>
                <c:pt idx="395">
                  <c:v>29.511749999999999</c:v>
                </c:pt>
                <c:pt idx="396">
                  <c:v>29.533380000000001</c:v>
                </c:pt>
                <c:pt idx="397">
                  <c:v>29.55742</c:v>
                </c:pt>
                <c:pt idx="398">
                  <c:v>29.580249999999999</c:v>
                </c:pt>
                <c:pt idx="399">
                  <c:v>29.603090000000002</c:v>
                </c:pt>
                <c:pt idx="400">
                  <c:v>29.623519999999999</c:v>
                </c:pt>
                <c:pt idx="401">
                  <c:v>29.642749999999999</c:v>
                </c:pt>
                <c:pt idx="402">
                  <c:v>29.66197</c:v>
                </c:pt>
                <c:pt idx="403">
                  <c:v>29.68</c:v>
                </c:pt>
                <c:pt idx="404">
                  <c:v>29.695630000000001</c:v>
                </c:pt>
                <c:pt idx="405">
                  <c:v>29.71125</c:v>
                </c:pt>
                <c:pt idx="406">
                  <c:v>29.725670000000001</c:v>
                </c:pt>
                <c:pt idx="407">
                  <c:v>29.740089999999999</c:v>
                </c:pt>
                <c:pt idx="408">
                  <c:v>29.75451</c:v>
                </c:pt>
                <c:pt idx="409">
                  <c:v>29.771339999999999</c:v>
                </c:pt>
                <c:pt idx="410">
                  <c:v>29.790569999999999</c:v>
                </c:pt>
                <c:pt idx="411">
                  <c:v>29.809799999999999</c:v>
                </c:pt>
                <c:pt idx="412">
                  <c:v>29.829029999999999</c:v>
                </c:pt>
                <c:pt idx="413">
                  <c:v>29.844650000000001</c:v>
                </c:pt>
                <c:pt idx="414">
                  <c:v>29.86027</c:v>
                </c:pt>
                <c:pt idx="415">
                  <c:v>29.87349</c:v>
                </c:pt>
                <c:pt idx="416">
                  <c:v>29.887920000000001</c:v>
                </c:pt>
                <c:pt idx="417">
                  <c:v>29.902339999999999</c:v>
                </c:pt>
                <c:pt idx="418">
                  <c:v>29.919160000000002</c:v>
                </c:pt>
                <c:pt idx="419">
                  <c:v>29.937190000000001</c:v>
                </c:pt>
                <c:pt idx="420">
                  <c:v>29.955220000000001</c:v>
                </c:pt>
                <c:pt idx="421">
                  <c:v>29.973240000000001</c:v>
                </c:pt>
                <c:pt idx="422">
                  <c:v>29.99127</c:v>
                </c:pt>
                <c:pt idx="423">
                  <c:v>30.008099999999999</c:v>
                </c:pt>
                <c:pt idx="424">
                  <c:v>30.02252</c:v>
                </c:pt>
                <c:pt idx="425">
                  <c:v>30.035740000000001</c:v>
                </c:pt>
                <c:pt idx="426">
                  <c:v>30.051359999999999</c:v>
                </c:pt>
                <c:pt idx="427">
                  <c:v>30.068190000000001</c:v>
                </c:pt>
                <c:pt idx="428">
                  <c:v>30.08501</c:v>
                </c:pt>
                <c:pt idx="429">
                  <c:v>30.10304</c:v>
                </c:pt>
                <c:pt idx="430">
                  <c:v>30.12107</c:v>
                </c:pt>
                <c:pt idx="431">
                  <c:v>30.139089999999999</c:v>
                </c:pt>
                <c:pt idx="432">
                  <c:v>30.15832</c:v>
                </c:pt>
                <c:pt idx="433">
                  <c:v>30.17755</c:v>
                </c:pt>
                <c:pt idx="434">
                  <c:v>30.197980000000001</c:v>
                </c:pt>
                <c:pt idx="435">
                  <c:v>30.22082</c:v>
                </c:pt>
                <c:pt idx="436">
                  <c:v>30.24485</c:v>
                </c:pt>
                <c:pt idx="437">
                  <c:v>30.268889999999999</c:v>
                </c:pt>
                <c:pt idx="438">
                  <c:v>30.292929999999998</c:v>
                </c:pt>
                <c:pt idx="439">
                  <c:v>30.316960000000002</c:v>
                </c:pt>
                <c:pt idx="440">
                  <c:v>30.3398</c:v>
                </c:pt>
                <c:pt idx="441">
                  <c:v>30.361429999999999</c:v>
                </c:pt>
                <c:pt idx="442">
                  <c:v>30.38306</c:v>
                </c:pt>
                <c:pt idx="443">
                  <c:v>30.403490000000001</c:v>
                </c:pt>
                <c:pt idx="444">
                  <c:v>30.42633</c:v>
                </c:pt>
                <c:pt idx="445">
                  <c:v>30.449159999999999</c:v>
                </c:pt>
                <c:pt idx="446">
                  <c:v>30.474399999999999</c:v>
                </c:pt>
                <c:pt idx="447">
                  <c:v>30.498439999999999</c:v>
                </c:pt>
                <c:pt idx="448">
                  <c:v>30.52608</c:v>
                </c:pt>
                <c:pt idx="449">
                  <c:v>30.552520000000001</c:v>
                </c:pt>
                <c:pt idx="450">
                  <c:v>30.580159999999999</c:v>
                </c:pt>
                <c:pt idx="451">
                  <c:v>30.605399999999999</c:v>
                </c:pt>
                <c:pt idx="452">
                  <c:v>30.629429999999999</c:v>
                </c:pt>
                <c:pt idx="453">
                  <c:v>30.652270000000001</c:v>
                </c:pt>
                <c:pt idx="454">
                  <c:v>30.676310000000001</c:v>
                </c:pt>
                <c:pt idx="455">
                  <c:v>30.69914</c:v>
                </c:pt>
                <c:pt idx="456">
                  <c:v>30.723179999999999</c:v>
                </c:pt>
                <c:pt idx="457">
                  <c:v>30.74841</c:v>
                </c:pt>
                <c:pt idx="458">
                  <c:v>30.77365</c:v>
                </c:pt>
                <c:pt idx="459">
                  <c:v>30.79889</c:v>
                </c:pt>
                <c:pt idx="460">
                  <c:v>30.825330000000001</c:v>
                </c:pt>
                <c:pt idx="461">
                  <c:v>30.84937</c:v>
                </c:pt>
                <c:pt idx="462">
                  <c:v>30.874610000000001</c:v>
                </c:pt>
                <c:pt idx="463">
                  <c:v>30.899840000000001</c:v>
                </c:pt>
                <c:pt idx="464">
                  <c:v>30.925080000000001</c:v>
                </c:pt>
                <c:pt idx="465">
                  <c:v>30.950320000000001</c:v>
                </c:pt>
                <c:pt idx="466">
                  <c:v>30.975560000000002</c:v>
                </c:pt>
                <c:pt idx="467">
                  <c:v>31.000800000000002</c:v>
                </c:pt>
                <c:pt idx="468">
                  <c:v>31.024830000000001</c:v>
                </c:pt>
                <c:pt idx="469">
                  <c:v>31.04767</c:v>
                </c:pt>
                <c:pt idx="470">
                  <c:v>31.0717</c:v>
                </c:pt>
                <c:pt idx="471">
                  <c:v>31.093340000000001</c:v>
                </c:pt>
                <c:pt idx="472">
                  <c:v>31.11497</c:v>
                </c:pt>
                <c:pt idx="473">
                  <c:v>31.137799999999999</c:v>
                </c:pt>
                <c:pt idx="474">
                  <c:v>31.163039999999999</c:v>
                </c:pt>
                <c:pt idx="475">
                  <c:v>31.18948</c:v>
                </c:pt>
                <c:pt idx="476">
                  <c:v>31.215920000000001</c:v>
                </c:pt>
                <c:pt idx="477">
                  <c:v>31.242360000000001</c:v>
                </c:pt>
                <c:pt idx="478">
                  <c:v>31.266400000000001</c:v>
                </c:pt>
                <c:pt idx="479">
                  <c:v>31.28923</c:v>
                </c:pt>
                <c:pt idx="480">
                  <c:v>31.310860000000002</c:v>
                </c:pt>
                <c:pt idx="481">
                  <c:v>31.3337</c:v>
                </c:pt>
                <c:pt idx="482">
                  <c:v>31.356529999999999</c:v>
                </c:pt>
                <c:pt idx="483">
                  <c:v>31.381769999999999</c:v>
                </c:pt>
                <c:pt idx="484">
                  <c:v>31.405809999999999</c:v>
                </c:pt>
                <c:pt idx="485">
                  <c:v>31.431039999999999</c:v>
                </c:pt>
                <c:pt idx="486">
                  <c:v>31.45628</c:v>
                </c:pt>
                <c:pt idx="487">
                  <c:v>31.480319999999999</c:v>
                </c:pt>
                <c:pt idx="488">
                  <c:v>31.503150000000002</c:v>
                </c:pt>
                <c:pt idx="489">
                  <c:v>31.524789999999999</c:v>
                </c:pt>
                <c:pt idx="490">
                  <c:v>31.546420000000001</c:v>
                </c:pt>
                <c:pt idx="491">
                  <c:v>31.568049999999999</c:v>
                </c:pt>
                <c:pt idx="492">
                  <c:v>31.592089999999999</c:v>
                </c:pt>
                <c:pt idx="493">
                  <c:v>31.61853</c:v>
                </c:pt>
                <c:pt idx="494">
                  <c:v>31.646170000000001</c:v>
                </c:pt>
                <c:pt idx="495">
                  <c:v>31.67381</c:v>
                </c:pt>
                <c:pt idx="496">
                  <c:v>31.701450000000001</c:v>
                </c:pt>
                <c:pt idx="497">
                  <c:v>31.727889999999999</c:v>
                </c:pt>
                <c:pt idx="498">
                  <c:v>31.75433</c:v>
                </c:pt>
                <c:pt idx="499">
                  <c:v>31.781970000000001</c:v>
                </c:pt>
                <c:pt idx="500">
                  <c:v>31.809619999999999</c:v>
                </c:pt>
                <c:pt idx="501">
                  <c:v>31.838460000000001</c:v>
                </c:pt>
                <c:pt idx="502">
                  <c:v>31.864899999999999</c:v>
                </c:pt>
                <c:pt idx="503">
                  <c:v>31.89134</c:v>
                </c:pt>
                <c:pt idx="504">
                  <c:v>31.91778</c:v>
                </c:pt>
                <c:pt idx="505">
                  <c:v>31.943020000000001</c:v>
                </c:pt>
                <c:pt idx="506">
                  <c:v>31.969460000000002</c:v>
                </c:pt>
                <c:pt idx="507">
                  <c:v>31.994700000000002</c:v>
                </c:pt>
                <c:pt idx="508">
                  <c:v>32.021140000000003</c:v>
                </c:pt>
                <c:pt idx="509">
                  <c:v>32.047580000000004</c:v>
                </c:pt>
                <c:pt idx="510">
                  <c:v>32.072809999999997</c:v>
                </c:pt>
                <c:pt idx="511">
                  <c:v>32.099249999999998</c:v>
                </c:pt>
                <c:pt idx="512">
                  <c:v>32.126899999999999</c:v>
                </c:pt>
                <c:pt idx="513">
                  <c:v>32.154539999999997</c:v>
                </c:pt>
                <c:pt idx="514">
                  <c:v>32.184579999999997</c:v>
                </c:pt>
                <c:pt idx="515">
                  <c:v>32.213430000000002</c:v>
                </c:pt>
                <c:pt idx="516">
                  <c:v>32.242269999999998</c:v>
                </c:pt>
                <c:pt idx="517">
                  <c:v>32.269910000000003</c:v>
                </c:pt>
                <c:pt idx="518">
                  <c:v>32.297550000000001</c:v>
                </c:pt>
                <c:pt idx="519">
                  <c:v>32.325189999999999</c:v>
                </c:pt>
                <c:pt idx="520">
                  <c:v>32.354039999999998</c:v>
                </c:pt>
                <c:pt idx="521">
                  <c:v>32.38288</c:v>
                </c:pt>
                <c:pt idx="522">
                  <c:v>32.41413</c:v>
                </c:pt>
                <c:pt idx="523">
                  <c:v>32.446579999999997</c:v>
                </c:pt>
                <c:pt idx="524">
                  <c:v>32.480229999999999</c:v>
                </c:pt>
                <c:pt idx="525">
                  <c:v>32.515079999999998</c:v>
                </c:pt>
                <c:pt idx="526">
                  <c:v>32.549930000000003</c:v>
                </c:pt>
                <c:pt idx="527">
                  <c:v>32.584789999999998</c:v>
                </c:pt>
                <c:pt idx="528">
                  <c:v>32.620840000000001</c:v>
                </c:pt>
                <c:pt idx="529">
                  <c:v>32.658099999999997</c:v>
                </c:pt>
                <c:pt idx="530">
                  <c:v>32.69896</c:v>
                </c:pt>
                <c:pt idx="531">
                  <c:v>32.742220000000003</c:v>
                </c:pt>
                <c:pt idx="532">
                  <c:v>32.789090000000002</c:v>
                </c:pt>
                <c:pt idx="533">
                  <c:v>32.83717</c:v>
                </c:pt>
                <c:pt idx="534">
                  <c:v>32.887639999999998</c:v>
                </c:pt>
                <c:pt idx="535">
                  <c:v>32.939320000000002</c:v>
                </c:pt>
                <c:pt idx="536">
                  <c:v>32.992199999999997</c:v>
                </c:pt>
                <c:pt idx="537">
                  <c:v>33.045079999999999</c:v>
                </c:pt>
                <c:pt idx="538">
                  <c:v>33.099159999999998</c:v>
                </c:pt>
                <c:pt idx="539">
                  <c:v>33.153239999999997</c:v>
                </c:pt>
                <c:pt idx="540">
                  <c:v>33.212130000000002</c:v>
                </c:pt>
                <c:pt idx="541">
                  <c:v>33.273429999999998</c:v>
                </c:pt>
                <c:pt idx="542">
                  <c:v>33.337119999999999</c:v>
                </c:pt>
                <c:pt idx="543">
                  <c:v>33.403219999999997</c:v>
                </c:pt>
                <c:pt idx="544">
                  <c:v>33.469320000000003</c:v>
                </c:pt>
                <c:pt idx="545">
                  <c:v>33.535420000000002</c:v>
                </c:pt>
                <c:pt idx="546">
                  <c:v>33.600320000000004</c:v>
                </c:pt>
                <c:pt idx="547">
                  <c:v>33.665219999999998</c:v>
                </c:pt>
                <c:pt idx="548">
                  <c:v>33.730119999999999</c:v>
                </c:pt>
                <c:pt idx="549">
                  <c:v>33.795009999999998</c:v>
                </c:pt>
                <c:pt idx="550">
                  <c:v>33.863520000000001</c:v>
                </c:pt>
                <c:pt idx="551">
                  <c:v>33.932020000000001</c:v>
                </c:pt>
                <c:pt idx="552">
                  <c:v>34.002929999999999</c:v>
                </c:pt>
                <c:pt idx="553">
                  <c:v>34.072629999999997</c:v>
                </c:pt>
                <c:pt idx="554">
                  <c:v>34.14114</c:v>
                </c:pt>
                <c:pt idx="555">
                  <c:v>34.207239999999999</c:v>
                </c:pt>
                <c:pt idx="556">
                  <c:v>34.272129999999997</c:v>
                </c:pt>
                <c:pt idx="557">
                  <c:v>34.337029999999999</c:v>
                </c:pt>
                <c:pt idx="558">
                  <c:v>34.404330000000002</c:v>
                </c:pt>
                <c:pt idx="559">
                  <c:v>34.47043</c:v>
                </c:pt>
                <c:pt idx="560">
                  <c:v>34.536529999999999</c:v>
                </c:pt>
                <c:pt idx="561">
                  <c:v>34.602629999999998</c:v>
                </c:pt>
                <c:pt idx="562">
                  <c:v>34.667529999999999</c:v>
                </c:pt>
                <c:pt idx="563">
                  <c:v>34.731229999999996</c:v>
                </c:pt>
                <c:pt idx="564">
                  <c:v>34.794919999999998</c:v>
                </c:pt>
                <c:pt idx="565">
                  <c:v>34.857419999999998</c:v>
                </c:pt>
                <c:pt idx="566">
                  <c:v>34.919910000000002</c:v>
                </c:pt>
                <c:pt idx="567">
                  <c:v>34.981200000000001</c:v>
                </c:pt>
                <c:pt idx="568">
                  <c:v>35.041289999999996</c:v>
                </c:pt>
                <c:pt idx="569">
                  <c:v>35.102589999999999</c:v>
                </c:pt>
                <c:pt idx="570">
                  <c:v>35.163879999999999</c:v>
                </c:pt>
                <c:pt idx="571">
                  <c:v>35.223970000000001</c:v>
                </c:pt>
                <c:pt idx="572">
                  <c:v>35.285260000000001</c:v>
                </c:pt>
                <c:pt idx="573">
                  <c:v>35.344149999999999</c:v>
                </c:pt>
                <c:pt idx="574">
                  <c:v>35.40184</c:v>
                </c:pt>
                <c:pt idx="575">
                  <c:v>35.457120000000003</c:v>
                </c:pt>
                <c:pt idx="576">
                  <c:v>35.512410000000003</c:v>
                </c:pt>
                <c:pt idx="577">
                  <c:v>35.567689999999999</c:v>
                </c:pt>
                <c:pt idx="578">
                  <c:v>35.624169999999999</c:v>
                </c:pt>
                <c:pt idx="579">
                  <c:v>35.680660000000003</c:v>
                </c:pt>
                <c:pt idx="580">
                  <c:v>35.735939999999999</c:v>
                </c:pt>
                <c:pt idx="581">
                  <c:v>35.790019999999998</c:v>
                </c:pt>
                <c:pt idx="582">
                  <c:v>35.841700000000003</c:v>
                </c:pt>
                <c:pt idx="583">
                  <c:v>35.893380000000001</c:v>
                </c:pt>
                <c:pt idx="584">
                  <c:v>35.942659999999997</c:v>
                </c:pt>
                <c:pt idx="585">
                  <c:v>35.989530000000002</c:v>
                </c:pt>
                <c:pt idx="586">
                  <c:v>36.03519</c:v>
                </c:pt>
                <c:pt idx="587">
                  <c:v>36.080860000000001</c:v>
                </c:pt>
                <c:pt idx="588">
                  <c:v>36.125329999999998</c:v>
                </c:pt>
                <c:pt idx="589">
                  <c:v>36.172199999999997</c:v>
                </c:pt>
                <c:pt idx="590">
                  <c:v>36.217869999999998</c:v>
                </c:pt>
                <c:pt idx="591">
                  <c:v>36.263539999999999</c:v>
                </c:pt>
                <c:pt idx="592">
                  <c:v>36.30921</c:v>
                </c:pt>
                <c:pt idx="593">
                  <c:v>36.354880000000001</c:v>
                </c:pt>
                <c:pt idx="594">
                  <c:v>36.402949999999997</c:v>
                </c:pt>
                <c:pt idx="595">
                  <c:v>36.45102</c:v>
                </c:pt>
                <c:pt idx="596">
                  <c:v>36.502699999999997</c:v>
                </c:pt>
                <c:pt idx="597">
                  <c:v>36.555579999999999</c:v>
                </c:pt>
                <c:pt idx="598">
                  <c:v>36.609659999999998</c:v>
                </c:pt>
                <c:pt idx="599">
                  <c:v>36.666150000000002</c:v>
                </c:pt>
                <c:pt idx="600">
                  <c:v>36.72383</c:v>
                </c:pt>
                <c:pt idx="601">
                  <c:v>36.782719999999998</c:v>
                </c:pt>
                <c:pt idx="602">
                  <c:v>36.841610000000003</c:v>
                </c:pt>
                <c:pt idx="603">
                  <c:v>36.901699999999998</c:v>
                </c:pt>
                <c:pt idx="604">
                  <c:v>36.963000000000001</c:v>
                </c:pt>
                <c:pt idx="605">
                  <c:v>37.027889999999999</c:v>
                </c:pt>
                <c:pt idx="606">
                  <c:v>37.095190000000002</c:v>
                </c:pt>
                <c:pt idx="607">
                  <c:v>37.164900000000003</c:v>
                </c:pt>
                <c:pt idx="608">
                  <c:v>37.238210000000002</c:v>
                </c:pt>
                <c:pt idx="609">
                  <c:v>37.313929999999999</c:v>
                </c:pt>
                <c:pt idx="610">
                  <c:v>37.393239999999999</c:v>
                </c:pt>
                <c:pt idx="611">
                  <c:v>37.471359999999997</c:v>
                </c:pt>
                <c:pt idx="612">
                  <c:v>37.548279999999998</c:v>
                </c:pt>
                <c:pt idx="613">
                  <c:v>37.626399999999997</c:v>
                </c:pt>
                <c:pt idx="614">
                  <c:v>37.705719999999999</c:v>
                </c:pt>
                <c:pt idx="615">
                  <c:v>37.787439999999997</c:v>
                </c:pt>
                <c:pt idx="616">
                  <c:v>37.871569999999998</c:v>
                </c:pt>
                <c:pt idx="617">
                  <c:v>37.956899999999997</c:v>
                </c:pt>
                <c:pt idx="618">
                  <c:v>38.04222</c:v>
                </c:pt>
                <c:pt idx="619">
                  <c:v>38.126350000000002</c:v>
                </c:pt>
                <c:pt idx="620">
                  <c:v>38.20928</c:v>
                </c:pt>
                <c:pt idx="621">
                  <c:v>38.293399999999998</c:v>
                </c:pt>
                <c:pt idx="622">
                  <c:v>38.376330000000003</c:v>
                </c:pt>
                <c:pt idx="623">
                  <c:v>38.461660000000002</c:v>
                </c:pt>
                <c:pt idx="624">
                  <c:v>38.546990000000001</c:v>
                </c:pt>
                <c:pt idx="625">
                  <c:v>38.633519999999997</c:v>
                </c:pt>
                <c:pt idx="626">
                  <c:v>38.723649999999999</c:v>
                </c:pt>
                <c:pt idx="627">
                  <c:v>38.814990000000002</c:v>
                </c:pt>
                <c:pt idx="628">
                  <c:v>38.907530000000001</c:v>
                </c:pt>
                <c:pt idx="629">
                  <c:v>39.001269999999998</c:v>
                </c:pt>
                <c:pt idx="630">
                  <c:v>39.093809999999998</c:v>
                </c:pt>
                <c:pt idx="631">
                  <c:v>39.187550000000002</c:v>
                </c:pt>
                <c:pt idx="632">
                  <c:v>39.281289999999998</c:v>
                </c:pt>
                <c:pt idx="633">
                  <c:v>39.375039999999998</c:v>
                </c:pt>
                <c:pt idx="634">
                  <c:v>39.471179999999997</c:v>
                </c:pt>
                <c:pt idx="635">
                  <c:v>39.570929999999997</c:v>
                </c:pt>
                <c:pt idx="636">
                  <c:v>39.675490000000003</c:v>
                </c:pt>
                <c:pt idx="637">
                  <c:v>39.786059999999999</c:v>
                </c:pt>
                <c:pt idx="638">
                  <c:v>39.900230000000001</c:v>
                </c:pt>
                <c:pt idx="639">
                  <c:v>40.013199999999998</c:v>
                </c:pt>
                <c:pt idx="640">
                  <c:v>40.12377</c:v>
                </c:pt>
                <c:pt idx="641">
                  <c:v>40.231929999999998</c:v>
                </c:pt>
                <c:pt idx="642">
                  <c:v>40.341290000000001</c:v>
                </c:pt>
                <c:pt idx="643">
                  <c:v>40.451860000000003</c:v>
                </c:pt>
                <c:pt idx="644">
                  <c:v>40.566029999999998</c:v>
                </c:pt>
                <c:pt idx="645">
                  <c:v>40.680210000000002</c:v>
                </c:pt>
                <c:pt idx="646">
                  <c:v>40.796779999999998</c:v>
                </c:pt>
                <c:pt idx="647">
                  <c:v>40.914560000000002</c:v>
                </c:pt>
                <c:pt idx="648">
                  <c:v>41.032339999999998</c:v>
                </c:pt>
                <c:pt idx="649">
                  <c:v>41.148910000000001</c:v>
                </c:pt>
                <c:pt idx="650">
                  <c:v>41.264290000000003</c:v>
                </c:pt>
                <c:pt idx="651">
                  <c:v>41.37726</c:v>
                </c:pt>
                <c:pt idx="652">
                  <c:v>41.491430000000001</c:v>
                </c:pt>
                <c:pt idx="653">
                  <c:v>41.605600000000003</c:v>
                </c:pt>
                <c:pt idx="654">
                  <c:v>41.723379999999999</c:v>
                </c:pt>
                <c:pt idx="655">
                  <c:v>41.842359999999999</c:v>
                </c:pt>
                <c:pt idx="656">
                  <c:v>41.96134</c:v>
                </c:pt>
                <c:pt idx="657">
                  <c:v>42.08032</c:v>
                </c:pt>
                <c:pt idx="658">
                  <c:v>42.199300000000001</c:v>
                </c:pt>
                <c:pt idx="659">
                  <c:v>42.318280000000001</c:v>
                </c:pt>
                <c:pt idx="660">
                  <c:v>42.436059999999998</c:v>
                </c:pt>
                <c:pt idx="661">
                  <c:v>42.553829999999998</c:v>
                </c:pt>
                <c:pt idx="662">
                  <c:v>42.670409999999997</c:v>
                </c:pt>
                <c:pt idx="663">
                  <c:v>42.786990000000003</c:v>
                </c:pt>
                <c:pt idx="664">
                  <c:v>42.903559999999999</c:v>
                </c:pt>
                <c:pt idx="665">
                  <c:v>43.020139999999998</c:v>
                </c:pt>
                <c:pt idx="666">
                  <c:v>43.137920000000001</c:v>
                </c:pt>
                <c:pt idx="667">
                  <c:v>43.254489999999997</c:v>
                </c:pt>
                <c:pt idx="668">
                  <c:v>43.373469999999998</c:v>
                </c:pt>
                <c:pt idx="669">
                  <c:v>43.490049999999997</c:v>
                </c:pt>
                <c:pt idx="670">
                  <c:v>43.605420000000002</c:v>
                </c:pt>
                <c:pt idx="671">
                  <c:v>43.717190000000002</c:v>
                </c:pt>
                <c:pt idx="672">
                  <c:v>43.82535</c:v>
                </c:pt>
                <c:pt idx="673">
                  <c:v>43.928710000000002</c:v>
                </c:pt>
                <c:pt idx="674">
                  <c:v>44.026060000000001</c:v>
                </c:pt>
                <c:pt idx="675">
                  <c:v>44.106580000000001</c:v>
                </c:pt>
                <c:pt idx="676">
                  <c:v>44.167870000000001</c:v>
                </c:pt>
                <c:pt idx="677">
                  <c:v>44.20993</c:v>
                </c:pt>
                <c:pt idx="678">
                  <c:v>44.235169999999997</c:v>
                </c:pt>
                <c:pt idx="679">
                  <c:v>44.250799999999998</c:v>
                </c:pt>
                <c:pt idx="680">
                  <c:v>44.26041</c:v>
                </c:pt>
                <c:pt idx="681">
                  <c:v>44.266419999999997</c:v>
                </c:pt>
                <c:pt idx="682">
                  <c:v>44.271230000000003</c:v>
                </c:pt>
                <c:pt idx="683">
                  <c:v>44.273629999999997</c:v>
                </c:pt>
                <c:pt idx="684">
                  <c:v>44.274830000000001</c:v>
                </c:pt>
                <c:pt idx="685">
                  <c:v>44.273629999999997</c:v>
                </c:pt>
                <c:pt idx="686">
                  <c:v>44.268819999999998</c:v>
                </c:pt>
                <c:pt idx="687">
                  <c:v>44.262810000000002</c:v>
                </c:pt>
                <c:pt idx="688">
                  <c:v>44.256810000000002</c:v>
                </c:pt>
                <c:pt idx="689">
                  <c:v>44.249589999999998</c:v>
                </c:pt>
                <c:pt idx="690">
                  <c:v>44.244790000000002</c:v>
                </c:pt>
                <c:pt idx="691">
                  <c:v>44.24118</c:v>
                </c:pt>
                <c:pt idx="692">
                  <c:v>44.236370000000001</c:v>
                </c:pt>
                <c:pt idx="693">
                  <c:v>44.231569999999998</c:v>
                </c:pt>
                <c:pt idx="694">
                  <c:v>44.224359999999997</c:v>
                </c:pt>
                <c:pt idx="695">
                  <c:v>44.218350000000001</c:v>
                </c:pt>
                <c:pt idx="696">
                  <c:v>44.21114</c:v>
                </c:pt>
                <c:pt idx="697">
                  <c:v>44.205129999999997</c:v>
                </c:pt>
                <c:pt idx="698">
                  <c:v>44.200319999999998</c:v>
                </c:pt>
                <c:pt idx="699">
                  <c:v>44.197920000000003</c:v>
                </c:pt>
                <c:pt idx="700">
                  <c:v>44.196710000000003</c:v>
                </c:pt>
                <c:pt idx="701">
                  <c:v>44.194310000000002</c:v>
                </c:pt>
                <c:pt idx="702">
                  <c:v>44.189500000000002</c:v>
                </c:pt>
                <c:pt idx="703">
                  <c:v>44.182290000000002</c:v>
                </c:pt>
                <c:pt idx="704">
                  <c:v>44.175080000000001</c:v>
                </c:pt>
                <c:pt idx="705">
                  <c:v>44.166670000000003</c:v>
                </c:pt>
                <c:pt idx="706">
                  <c:v>44.159460000000003</c:v>
                </c:pt>
                <c:pt idx="707">
                  <c:v>44.152250000000002</c:v>
                </c:pt>
                <c:pt idx="708">
                  <c:v>44.146239999999999</c:v>
                </c:pt>
                <c:pt idx="709">
                  <c:v>44.14143</c:v>
                </c:pt>
                <c:pt idx="710">
                  <c:v>44.137830000000001</c:v>
                </c:pt>
                <c:pt idx="711">
                  <c:v>44.133020000000002</c:v>
                </c:pt>
                <c:pt idx="712">
                  <c:v>44.12941</c:v>
                </c:pt>
                <c:pt idx="713">
                  <c:v>44.124609999999997</c:v>
                </c:pt>
                <c:pt idx="714">
                  <c:v>44.121000000000002</c:v>
                </c:pt>
                <c:pt idx="715">
                  <c:v>44.116190000000003</c:v>
                </c:pt>
                <c:pt idx="716">
                  <c:v>44.112589999999997</c:v>
                </c:pt>
                <c:pt idx="717">
                  <c:v>44.108980000000003</c:v>
                </c:pt>
                <c:pt idx="718">
                  <c:v>44.105379999999997</c:v>
                </c:pt>
                <c:pt idx="719">
                  <c:v>44.101770000000002</c:v>
                </c:pt>
                <c:pt idx="720">
                  <c:v>44.096960000000003</c:v>
                </c:pt>
                <c:pt idx="721">
                  <c:v>44.09216</c:v>
                </c:pt>
                <c:pt idx="722">
                  <c:v>44.086150000000004</c:v>
                </c:pt>
                <c:pt idx="723">
                  <c:v>44.081339999999997</c:v>
                </c:pt>
                <c:pt idx="724">
                  <c:v>44.076529999999998</c:v>
                </c:pt>
                <c:pt idx="725">
                  <c:v>44.071730000000002</c:v>
                </c:pt>
                <c:pt idx="726">
                  <c:v>44.069319999999998</c:v>
                </c:pt>
                <c:pt idx="727">
                  <c:v>44.065719999999999</c:v>
                </c:pt>
                <c:pt idx="728">
                  <c:v>44.063310000000001</c:v>
                </c:pt>
                <c:pt idx="729">
                  <c:v>44.06091</c:v>
                </c:pt>
                <c:pt idx="730">
                  <c:v>44.057299999999998</c:v>
                </c:pt>
                <c:pt idx="731">
                  <c:v>44.053699999999999</c:v>
                </c:pt>
                <c:pt idx="732">
                  <c:v>44.050089999999997</c:v>
                </c:pt>
                <c:pt idx="733">
                  <c:v>44.046489999999999</c:v>
                </c:pt>
                <c:pt idx="734">
                  <c:v>44.045290000000001</c:v>
                </c:pt>
                <c:pt idx="735">
                  <c:v>44.045290000000001</c:v>
                </c:pt>
                <c:pt idx="736">
                  <c:v>44.046489999999999</c:v>
                </c:pt>
                <c:pt idx="737">
                  <c:v>44.045290000000001</c:v>
                </c:pt>
                <c:pt idx="738">
                  <c:v>44.041679999999999</c:v>
                </c:pt>
                <c:pt idx="739">
                  <c:v>44.038080000000001</c:v>
                </c:pt>
                <c:pt idx="740">
                  <c:v>44.033270000000002</c:v>
                </c:pt>
                <c:pt idx="741">
                  <c:v>44.02966</c:v>
                </c:pt>
                <c:pt idx="742">
                  <c:v>44.026060000000001</c:v>
                </c:pt>
                <c:pt idx="743">
                  <c:v>44.021250000000002</c:v>
                </c:pt>
                <c:pt idx="744">
                  <c:v>44.01764</c:v>
                </c:pt>
                <c:pt idx="745">
                  <c:v>44.014040000000001</c:v>
                </c:pt>
                <c:pt idx="746">
                  <c:v>44.010429999999999</c:v>
                </c:pt>
                <c:pt idx="747">
                  <c:v>44.006830000000001</c:v>
                </c:pt>
                <c:pt idx="748">
                  <c:v>44.004420000000003</c:v>
                </c:pt>
                <c:pt idx="749">
                  <c:v>44.000819999999997</c:v>
                </c:pt>
                <c:pt idx="750">
                  <c:v>43.998420000000003</c:v>
                </c:pt>
                <c:pt idx="751">
                  <c:v>43.996009999999998</c:v>
                </c:pt>
                <c:pt idx="752">
                  <c:v>43.99241</c:v>
                </c:pt>
                <c:pt idx="753">
                  <c:v>43.99</c:v>
                </c:pt>
                <c:pt idx="754">
                  <c:v>43.988799999999998</c:v>
                </c:pt>
                <c:pt idx="755">
                  <c:v>43.988799999999998</c:v>
                </c:pt>
                <c:pt idx="756">
                  <c:v>43.9876</c:v>
                </c:pt>
                <c:pt idx="757">
                  <c:v>43.986400000000003</c:v>
                </c:pt>
                <c:pt idx="758">
                  <c:v>43.983989999999999</c:v>
                </c:pt>
                <c:pt idx="759">
                  <c:v>43.981589999999997</c:v>
                </c:pt>
                <c:pt idx="760">
                  <c:v>43.98039</c:v>
                </c:pt>
                <c:pt idx="761">
                  <c:v>43.977980000000002</c:v>
                </c:pt>
                <c:pt idx="762">
                  <c:v>43.975580000000001</c:v>
                </c:pt>
                <c:pt idx="763">
                  <c:v>43.974379999999996</c:v>
                </c:pt>
                <c:pt idx="764">
                  <c:v>43.971980000000002</c:v>
                </c:pt>
                <c:pt idx="765">
                  <c:v>43.969569999999997</c:v>
                </c:pt>
                <c:pt idx="766">
                  <c:v>43.967170000000003</c:v>
                </c:pt>
                <c:pt idx="767">
                  <c:v>43.964759999999998</c:v>
                </c:pt>
                <c:pt idx="768">
                  <c:v>43.963560000000001</c:v>
                </c:pt>
                <c:pt idx="769">
                  <c:v>43.962359999999997</c:v>
                </c:pt>
                <c:pt idx="770">
                  <c:v>43.962359999999997</c:v>
                </c:pt>
                <c:pt idx="771">
                  <c:v>43.962359999999997</c:v>
                </c:pt>
                <c:pt idx="772">
                  <c:v>43.962359999999997</c:v>
                </c:pt>
                <c:pt idx="773">
                  <c:v>43.959960000000002</c:v>
                </c:pt>
                <c:pt idx="774">
                  <c:v>43.95635</c:v>
                </c:pt>
                <c:pt idx="775">
                  <c:v>43.951540000000001</c:v>
                </c:pt>
                <c:pt idx="776">
                  <c:v>43.947940000000003</c:v>
                </c:pt>
                <c:pt idx="777">
                  <c:v>43.944330000000001</c:v>
                </c:pt>
                <c:pt idx="778">
                  <c:v>43.941929999999999</c:v>
                </c:pt>
                <c:pt idx="779">
                  <c:v>43.940730000000002</c:v>
                </c:pt>
                <c:pt idx="780">
                  <c:v>43.939529999999998</c:v>
                </c:pt>
                <c:pt idx="781">
                  <c:v>43.939529999999998</c:v>
                </c:pt>
                <c:pt idx="782">
                  <c:v>43.939529999999998</c:v>
                </c:pt>
                <c:pt idx="783">
                  <c:v>43.938319999999997</c:v>
                </c:pt>
                <c:pt idx="784">
                  <c:v>43.935920000000003</c:v>
                </c:pt>
                <c:pt idx="785">
                  <c:v>43.933520000000001</c:v>
                </c:pt>
                <c:pt idx="786">
                  <c:v>43.931109999999997</c:v>
                </c:pt>
                <c:pt idx="787">
                  <c:v>43.928710000000002</c:v>
                </c:pt>
                <c:pt idx="788">
                  <c:v>43.926310000000001</c:v>
                </c:pt>
                <c:pt idx="789">
                  <c:v>43.922699999999999</c:v>
                </c:pt>
                <c:pt idx="790">
                  <c:v>43.920299999999997</c:v>
                </c:pt>
                <c:pt idx="791">
                  <c:v>43.91789</c:v>
                </c:pt>
                <c:pt idx="792">
                  <c:v>43.914290000000001</c:v>
                </c:pt>
                <c:pt idx="793">
                  <c:v>43.910679999999999</c:v>
                </c:pt>
                <c:pt idx="794">
                  <c:v>43.908279999999998</c:v>
                </c:pt>
                <c:pt idx="795">
                  <c:v>43.905880000000003</c:v>
                </c:pt>
                <c:pt idx="796">
                  <c:v>43.904670000000003</c:v>
                </c:pt>
                <c:pt idx="797">
                  <c:v>43.903469999999999</c:v>
                </c:pt>
                <c:pt idx="798">
                  <c:v>43.902270000000001</c:v>
                </c:pt>
                <c:pt idx="799">
                  <c:v>43.902270000000001</c:v>
                </c:pt>
                <c:pt idx="800">
                  <c:v>43.89987</c:v>
                </c:pt>
                <c:pt idx="801">
                  <c:v>43.897460000000002</c:v>
                </c:pt>
                <c:pt idx="802">
                  <c:v>43.891449999999999</c:v>
                </c:pt>
                <c:pt idx="803">
                  <c:v>43.883040000000001</c:v>
                </c:pt>
                <c:pt idx="804">
                  <c:v>43.873429999999999</c:v>
                </c:pt>
                <c:pt idx="805">
                  <c:v>43.860210000000002</c:v>
                </c:pt>
                <c:pt idx="806">
                  <c:v>43.843380000000003</c:v>
                </c:pt>
                <c:pt idx="807">
                  <c:v>43.821750000000002</c:v>
                </c:pt>
                <c:pt idx="808">
                  <c:v>43.795310000000001</c:v>
                </c:pt>
                <c:pt idx="809">
                  <c:v>43.764060000000001</c:v>
                </c:pt>
                <c:pt idx="810">
                  <c:v>43.728009999999998</c:v>
                </c:pt>
                <c:pt idx="811">
                  <c:v>43.684739999999998</c:v>
                </c:pt>
                <c:pt idx="812">
                  <c:v>43.634270000000001</c:v>
                </c:pt>
                <c:pt idx="813">
                  <c:v>43.578980000000001</c:v>
                </c:pt>
                <c:pt idx="814">
                  <c:v>43.517690000000002</c:v>
                </c:pt>
                <c:pt idx="815">
                  <c:v>43.45279</c:v>
                </c:pt>
                <c:pt idx="816">
                  <c:v>43.386690000000002</c:v>
                </c:pt>
                <c:pt idx="817">
                  <c:v>43.316989999999997</c:v>
                </c:pt>
                <c:pt idx="818">
                  <c:v>43.244880000000002</c:v>
                </c:pt>
                <c:pt idx="819">
                  <c:v>43.169159999999998</c:v>
                </c:pt>
                <c:pt idx="820">
                  <c:v>43.089840000000002</c:v>
                </c:pt>
                <c:pt idx="821">
                  <c:v>43.002110000000002</c:v>
                </c:pt>
                <c:pt idx="822">
                  <c:v>42.905970000000003</c:v>
                </c:pt>
                <c:pt idx="823">
                  <c:v>42.803809999999999</c:v>
                </c:pt>
                <c:pt idx="824">
                  <c:v>42.698050000000002</c:v>
                </c:pt>
                <c:pt idx="825">
                  <c:v>42.594700000000003</c:v>
                </c:pt>
                <c:pt idx="826">
                  <c:v>42.493740000000003</c:v>
                </c:pt>
                <c:pt idx="827">
                  <c:v>42.3964</c:v>
                </c:pt>
                <c:pt idx="828">
                  <c:v>42.297849999999997</c:v>
                </c:pt>
                <c:pt idx="829">
                  <c:v>42.196899999999999</c:v>
                </c:pt>
                <c:pt idx="830">
                  <c:v>42.091140000000003</c:v>
                </c:pt>
                <c:pt idx="831">
                  <c:v>41.982970000000002</c:v>
                </c:pt>
                <c:pt idx="832">
                  <c:v>41.872410000000002</c:v>
                </c:pt>
                <c:pt idx="833">
                  <c:v>41.758229999999998</c:v>
                </c:pt>
                <c:pt idx="834">
                  <c:v>41.644060000000003</c:v>
                </c:pt>
                <c:pt idx="835">
                  <c:v>41.532290000000003</c:v>
                </c:pt>
                <c:pt idx="836">
                  <c:v>41.425330000000002</c:v>
                </c:pt>
                <c:pt idx="837">
                  <c:v>41.318370000000002</c:v>
                </c:pt>
                <c:pt idx="838">
                  <c:v>41.210209999999996</c:v>
                </c:pt>
                <c:pt idx="839">
                  <c:v>41.098439999999997</c:v>
                </c:pt>
                <c:pt idx="840">
                  <c:v>40.983060000000002</c:v>
                </c:pt>
                <c:pt idx="841">
                  <c:v>40.864080000000001</c:v>
                </c:pt>
                <c:pt idx="842">
                  <c:v>40.745100000000001</c:v>
                </c:pt>
                <c:pt idx="843">
                  <c:v>40.62612</c:v>
                </c:pt>
                <c:pt idx="844">
                  <c:v>40.50835</c:v>
                </c:pt>
                <c:pt idx="845">
                  <c:v>40.392969999999998</c:v>
                </c:pt>
                <c:pt idx="846">
                  <c:v>40.278799999999997</c:v>
                </c:pt>
                <c:pt idx="847">
                  <c:v>40.16583</c:v>
                </c:pt>
                <c:pt idx="848">
                  <c:v>40.051659999999998</c:v>
                </c:pt>
                <c:pt idx="849">
                  <c:v>39.935079999999999</c:v>
                </c:pt>
                <c:pt idx="850">
                  <c:v>39.814900000000002</c:v>
                </c:pt>
                <c:pt idx="851">
                  <c:v>39.694719999999997</c:v>
                </c:pt>
                <c:pt idx="852">
                  <c:v>39.575740000000003</c:v>
                </c:pt>
                <c:pt idx="853">
                  <c:v>39.461570000000002</c:v>
                </c:pt>
                <c:pt idx="854">
                  <c:v>39.349800000000002</c:v>
                </c:pt>
                <c:pt idx="855">
                  <c:v>39.239229999999999</c:v>
                </c:pt>
                <c:pt idx="856">
                  <c:v>39.129869999999997</c:v>
                </c:pt>
                <c:pt idx="857">
                  <c:v>39.019300000000001</c:v>
                </c:pt>
                <c:pt idx="858">
                  <c:v>38.909930000000003</c:v>
                </c:pt>
                <c:pt idx="859">
                  <c:v>38.798169999999999</c:v>
                </c:pt>
                <c:pt idx="860">
                  <c:v>38.687600000000003</c:v>
                </c:pt>
                <c:pt idx="861">
                  <c:v>38.577030000000001</c:v>
                </c:pt>
                <c:pt idx="862">
                  <c:v>38.471269999999997</c:v>
                </c:pt>
                <c:pt idx="863">
                  <c:v>38.37032</c:v>
                </c:pt>
                <c:pt idx="864">
                  <c:v>38.272970000000001</c:v>
                </c:pt>
                <c:pt idx="865">
                  <c:v>38.176830000000002</c:v>
                </c:pt>
                <c:pt idx="866">
                  <c:v>38.078279999999999</c:v>
                </c:pt>
                <c:pt idx="867">
                  <c:v>37.976120000000002</c:v>
                </c:pt>
                <c:pt idx="868">
                  <c:v>37.872770000000003</c:v>
                </c:pt>
                <c:pt idx="869">
                  <c:v>37.769410000000001</c:v>
                </c:pt>
                <c:pt idx="870">
                  <c:v>37.668460000000003</c:v>
                </c:pt>
                <c:pt idx="871">
                  <c:v>37.56991</c:v>
                </c:pt>
                <c:pt idx="872">
                  <c:v>37.476170000000003</c:v>
                </c:pt>
                <c:pt idx="873">
                  <c:v>37.384830000000001</c:v>
                </c:pt>
                <c:pt idx="874">
                  <c:v>37.295900000000003</c:v>
                </c:pt>
                <c:pt idx="875">
                  <c:v>37.206960000000002</c:v>
                </c:pt>
                <c:pt idx="876">
                  <c:v>37.114420000000003</c:v>
                </c:pt>
                <c:pt idx="877">
                  <c:v>37.020679999999999</c:v>
                </c:pt>
                <c:pt idx="878">
                  <c:v>36.926940000000002</c:v>
                </c:pt>
                <c:pt idx="879">
                  <c:v>36.835599999999999</c:v>
                </c:pt>
                <c:pt idx="880">
                  <c:v>36.747869999999999</c:v>
                </c:pt>
                <c:pt idx="881">
                  <c:v>36.663739999999997</c:v>
                </c:pt>
                <c:pt idx="882">
                  <c:v>36.58202</c:v>
                </c:pt>
                <c:pt idx="883">
                  <c:v>36.505099999999999</c:v>
                </c:pt>
                <c:pt idx="884">
                  <c:v>36.428190000000001</c:v>
                </c:pt>
                <c:pt idx="885">
                  <c:v>36.352469999999997</c:v>
                </c:pt>
                <c:pt idx="886">
                  <c:v>36.275559999999999</c:v>
                </c:pt>
                <c:pt idx="887">
                  <c:v>36.196240000000003</c:v>
                </c:pt>
                <c:pt idx="888">
                  <c:v>36.11692</c:v>
                </c:pt>
                <c:pt idx="889">
                  <c:v>36.04</c:v>
                </c:pt>
                <c:pt idx="890">
                  <c:v>35.965490000000003</c:v>
                </c:pt>
                <c:pt idx="891">
                  <c:v>35.895780000000002</c:v>
                </c:pt>
                <c:pt idx="892">
                  <c:v>35.826079999999997</c:v>
                </c:pt>
                <c:pt idx="893">
                  <c:v>35.753970000000002</c:v>
                </c:pt>
                <c:pt idx="894">
                  <c:v>35.679459999999999</c:v>
                </c:pt>
                <c:pt idx="895">
                  <c:v>35.60134</c:v>
                </c:pt>
                <c:pt idx="896">
                  <c:v>35.523220000000002</c:v>
                </c:pt>
                <c:pt idx="897">
                  <c:v>35.443899999999999</c:v>
                </c:pt>
                <c:pt idx="898">
                  <c:v>35.365780000000001</c:v>
                </c:pt>
                <c:pt idx="899">
                  <c:v>35.29007</c:v>
                </c:pt>
                <c:pt idx="900">
                  <c:v>35.217959999999998</c:v>
                </c:pt>
                <c:pt idx="901">
                  <c:v>35.148260000000001</c:v>
                </c:pt>
                <c:pt idx="902">
                  <c:v>35.07855</c:v>
                </c:pt>
                <c:pt idx="903">
                  <c:v>35.004040000000003</c:v>
                </c:pt>
                <c:pt idx="904">
                  <c:v>34.925919999999998</c:v>
                </c:pt>
                <c:pt idx="905">
                  <c:v>34.846600000000002</c:v>
                </c:pt>
                <c:pt idx="906">
                  <c:v>34.768479999999997</c:v>
                </c:pt>
                <c:pt idx="907">
                  <c:v>34.692770000000003</c:v>
                </c:pt>
                <c:pt idx="908">
                  <c:v>34.619459999999997</c:v>
                </c:pt>
                <c:pt idx="909">
                  <c:v>34.547350000000002</c:v>
                </c:pt>
                <c:pt idx="910">
                  <c:v>34.478850000000001</c:v>
                </c:pt>
                <c:pt idx="911">
                  <c:v>34.411540000000002</c:v>
                </c:pt>
                <c:pt idx="912">
                  <c:v>34.344239999999999</c:v>
                </c:pt>
                <c:pt idx="913">
                  <c:v>34.274540000000002</c:v>
                </c:pt>
                <c:pt idx="914">
                  <c:v>34.201230000000002</c:v>
                </c:pt>
                <c:pt idx="915">
                  <c:v>34.124310000000001</c:v>
                </c:pt>
                <c:pt idx="916">
                  <c:v>34.046190000000003</c:v>
                </c:pt>
                <c:pt idx="917">
                  <c:v>33.970480000000002</c:v>
                </c:pt>
                <c:pt idx="918">
                  <c:v>33.897170000000003</c:v>
                </c:pt>
                <c:pt idx="919">
                  <c:v>33.826259999999998</c:v>
                </c:pt>
                <c:pt idx="920">
                  <c:v>33.757759999999998</c:v>
                </c:pt>
                <c:pt idx="921">
                  <c:v>33.689250000000001</c:v>
                </c:pt>
                <c:pt idx="922">
                  <c:v>33.619549999999997</c:v>
                </c:pt>
                <c:pt idx="923">
                  <c:v>33.548639999999999</c:v>
                </c:pt>
                <c:pt idx="924">
                  <c:v>33.474130000000002</c:v>
                </c:pt>
                <c:pt idx="925">
                  <c:v>33.399619999999999</c:v>
                </c:pt>
                <c:pt idx="926">
                  <c:v>33.325099999999999</c:v>
                </c:pt>
                <c:pt idx="927">
                  <c:v>33.253</c:v>
                </c:pt>
                <c:pt idx="928">
                  <c:v>33.186900000000001</c:v>
                </c:pt>
                <c:pt idx="929">
                  <c:v>33.124400000000001</c:v>
                </c:pt>
                <c:pt idx="930">
                  <c:v>33.061909999999997</c:v>
                </c:pt>
                <c:pt idx="931">
                  <c:v>32.995809999999999</c:v>
                </c:pt>
                <c:pt idx="932">
                  <c:v>32.924900000000001</c:v>
                </c:pt>
                <c:pt idx="933">
                  <c:v>32.850389999999997</c:v>
                </c:pt>
                <c:pt idx="934">
                  <c:v>32.773470000000003</c:v>
                </c:pt>
                <c:pt idx="935">
                  <c:v>32.696559999999998</c:v>
                </c:pt>
                <c:pt idx="936">
                  <c:v>32.620840000000001</c:v>
                </c:pt>
                <c:pt idx="937">
                  <c:v>32.547530000000002</c:v>
                </c:pt>
                <c:pt idx="938">
                  <c:v>32.479030000000002</c:v>
                </c:pt>
                <c:pt idx="939">
                  <c:v>32.412930000000003</c:v>
                </c:pt>
                <c:pt idx="940">
                  <c:v>32.348030000000001</c:v>
                </c:pt>
                <c:pt idx="941">
                  <c:v>32.280729999999998</c:v>
                </c:pt>
                <c:pt idx="942">
                  <c:v>32.207419999999999</c:v>
                </c:pt>
                <c:pt idx="943">
                  <c:v>32.131700000000002</c:v>
                </c:pt>
                <c:pt idx="944">
                  <c:v>32.054789999999997</c:v>
                </c:pt>
                <c:pt idx="945">
                  <c:v>31.980270000000001</c:v>
                </c:pt>
                <c:pt idx="946">
                  <c:v>31.908169999999998</c:v>
                </c:pt>
                <c:pt idx="947">
                  <c:v>31.839659999999999</c:v>
                </c:pt>
                <c:pt idx="948">
                  <c:v>31.771159999999998</c:v>
                </c:pt>
                <c:pt idx="949">
                  <c:v>31.702649999999998</c:v>
                </c:pt>
                <c:pt idx="950">
                  <c:v>31.63175</c:v>
                </c:pt>
                <c:pt idx="951">
                  <c:v>31.55724</c:v>
                </c:pt>
                <c:pt idx="952">
                  <c:v>31.479120000000002</c:v>
                </c:pt>
                <c:pt idx="953">
                  <c:v>31.401</c:v>
                </c:pt>
                <c:pt idx="954">
                  <c:v>31.325289999999999</c:v>
                </c:pt>
                <c:pt idx="955">
                  <c:v>31.255579999999998</c:v>
                </c:pt>
                <c:pt idx="956">
                  <c:v>31.188279999999999</c:v>
                </c:pt>
                <c:pt idx="957">
                  <c:v>31.124580000000002</c:v>
                </c:pt>
                <c:pt idx="958">
                  <c:v>31.05968</c:v>
                </c:pt>
                <c:pt idx="959">
                  <c:v>30.994789999999998</c:v>
                </c:pt>
                <c:pt idx="960">
                  <c:v>30.927479999999999</c:v>
                </c:pt>
                <c:pt idx="961">
                  <c:v>30.857780000000002</c:v>
                </c:pt>
                <c:pt idx="962">
                  <c:v>30.788070000000001</c:v>
                </c:pt>
                <c:pt idx="963">
                  <c:v>30.719570000000001</c:v>
                </c:pt>
                <c:pt idx="964">
                  <c:v>30.65587</c:v>
                </c:pt>
                <c:pt idx="965">
                  <c:v>30.598189999999999</c:v>
                </c:pt>
                <c:pt idx="966">
                  <c:v>30.54411</c:v>
                </c:pt>
                <c:pt idx="967">
                  <c:v>30.490020000000001</c:v>
                </c:pt>
                <c:pt idx="968">
                  <c:v>30.435939999999999</c:v>
                </c:pt>
                <c:pt idx="969">
                  <c:v>30.38186</c:v>
                </c:pt>
                <c:pt idx="970">
                  <c:v>30.325379999999999</c:v>
                </c:pt>
                <c:pt idx="971">
                  <c:v>30.27129</c:v>
                </c:pt>
                <c:pt idx="972">
                  <c:v>30.22082</c:v>
                </c:pt>
                <c:pt idx="973">
                  <c:v>30.173950000000001</c:v>
                </c:pt>
                <c:pt idx="974">
                  <c:v>30.131879999999999</c:v>
                </c:pt>
                <c:pt idx="975">
                  <c:v>30.093430000000001</c:v>
                </c:pt>
                <c:pt idx="976">
                  <c:v>30.05857</c:v>
                </c:pt>
                <c:pt idx="977">
                  <c:v>30.023720000000001</c:v>
                </c:pt>
                <c:pt idx="978">
                  <c:v>29.987670000000001</c:v>
                </c:pt>
                <c:pt idx="979">
                  <c:v>29.949210000000001</c:v>
                </c:pt>
                <c:pt idx="980">
                  <c:v>29.909549999999999</c:v>
                </c:pt>
                <c:pt idx="981">
                  <c:v>29.869890000000002</c:v>
                </c:pt>
                <c:pt idx="982">
                  <c:v>29.832630000000002</c:v>
                </c:pt>
                <c:pt idx="983">
                  <c:v>29.79898</c:v>
                </c:pt>
                <c:pt idx="984">
                  <c:v>29.76773</c:v>
                </c:pt>
                <c:pt idx="985">
                  <c:v>29.737690000000001</c:v>
                </c:pt>
                <c:pt idx="986">
                  <c:v>29.707640000000001</c:v>
                </c:pt>
                <c:pt idx="987">
                  <c:v>29.675190000000001</c:v>
                </c:pt>
                <c:pt idx="988">
                  <c:v>29.641539999999999</c:v>
                </c:pt>
                <c:pt idx="989">
                  <c:v>29.60669</c:v>
                </c:pt>
                <c:pt idx="990">
                  <c:v>29.571840000000002</c:v>
                </c:pt>
                <c:pt idx="991">
                  <c:v>29.53819</c:v>
                </c:pt>
                <c:pt idx="992">
                  <c:v>29.509340000000002</c:v>
                </c:pt>
                <c:pt idx="993">
                  <c:v>29.484110000000001</c:v>
                </c:pt>
                <c:pt idx="994">
                  <c:v>29.46247</c:v>
                </c:pt>
                <c:pt idx="995">
                  <c:v>29.440840000000001</c:v>
                </c:pt>
                <c:pt idx="996">
                  <c:v>29.418009999999999</c:v>
                </c:pt>
                <c:pt idx="997">
                  <c:v>29.391570000000002</c:v>
                </c:pt>
                <c:pt idx="998">
                  <c:v>29.362719999999999</c:v>
                </c:pt>
                <c:pt idx="999">
                  <c:v>29.33268</c:v>
                </c:pt>
                <c:pt idx="1000">
                  <c:v>29.303830000000001</c:v>
                </c:pt>
                <c:pt idx="1001">
                  <c:v>29.27739</c:v>
                </c:pt>
                <c:pt idx="1002">
                  <c:v>29.255759999999999</c:v>
                </c:pt>
                <c:pt idx="1003">
                  <c:v>29.237729999999999</c:v>
                </c:pt>
                <c:pt idx="1004">
                  <c:v>29.22091</c:v>
                </c:pt>
                <c:pt idx="1005">
                  <c:v>29.20168</c:v>
                </c:pt>
                <c:pt idx="1006">
                  <c:v>29.178850000000001</c:v>
                </c:pt>
                <c:pt idx="1007">
                  <c:v>29.154810000000001</c:v>
                </c:pt>
                <c:pt idx="1008">
                  <c:v>29.12837</c:v>
                </c:pt>
                <c:pt idx="1009">
                  <c:v>29.10313</c:v>
                </c:pt>
                <c:pt idx="1010">
                  <c:v>29.081499999999998</c:v>
                </c:pt>
                <c:pt idx="1011">
                  <c:v>29.062270000000002</c:v>
                </c:pt>
                <c:pt idx="1012">
                  <c:v>29.045439999999999</c:v>
                </c:pt>
                <c:pt idx="1013">
                  <c:v>29.02862</c:v>
                </c:pt>
                <c:pt idx="1014">
                  <c:v>29.00939</c:v>
                </c:pt>
                <c:pt idx="1015">
                  <c:v>28.986560000000001</c:v>
                </c:pt>
                <c:pt idx="1016">
                  <c:v>28.96012</c:v>
                </c:pt>
                <c:pt idx="1017">
                  <c:v>28.931270000000001</c:v>
                </c:pt>
                <c:pt idx="1018">
                  <c:v>28.90363</c:v>
                </c:pt>
                <c:pt idx="1019">
                  <c:v>28.87959</c:v>
                </c:pt>
                <c:pt idx="1020">
                  <c:v>28.859159999999999</c:v>
                </c:pt>
                <c:pt idx="1021">
                  <c:v>28.841139999999999</c:v>
                </c:pt>
                <c:pt idx="1022">
                  <c:v>28.821909999999999</c:v>
                </c:pt>
                <c:pt idx="1023">
                  <c:v>28.79907</c:v>
                </c:pt>
                <c:pt idx="1024">
                  <c:v>28.77383</c:v>
                </c:pt>
                <c:pt idx="1025">
                  <c:v>28.746189999999999</c:v>
                </c:pt>
                <c:pt idx="1026">
                  <c:v>28.71735</c:v>
                </c:pt>
                <c:pt idx="1027">
                  <c:v>28.689710000000002</c:v>
                </c:pt>
                <c:pt idx="1028">
                  <c:v>28.665669999999999</c:v>
                </c:pt>
                <c:pt idx="1029">
                  <c:v>28.647639999999999</c:v>
                </c:pt>
                <c:pt idx="1030">
                  <c:v>28.632020000000001</c:v>
                </c:pt>
                <c:pt idx="1031">
                  <c:v>28.615189999999998</c:v>
                </c:pt>
                <c:pt idx="1032">
                  <c:v>28.594760000000001</c:v>
                </c:pt>
                <c:pt idx="1033">
                  <c:v>28.570730000000001</c:v>
                </c:pt>
                <c:pt idx="1034">
                  <c:v>28.543089999999999</c:v>
                </c:pt>
                <c:pt idx="1035">
                  <c:v>28.516649999999998</c:v>
                </c:pt>
                <c:pt idx="1036">
                  <c:v>28.49381</c:v>
                </c:pt>
                <c:pt idx="1037">
                  <c:v>28.473379999999999</c:v>
                </c:pt>
                <c:pt idx="1038">
                  <c:v>28.454149999999998</c:v>
                </c:pt>
                <c:pt idx="1039">
                  <c:v>28.436119999999999</c:v>
                </c:pt>
                <c:pt idx="1040">
                  <c:v>28.415690000000001</c:v>
                </c:pt>
                <c:pt idx="1041">
                  <c:v>28.392859999999999</c:v>
                </c:pt>
                <c:pt idx="1042">
                  <c:v>28.367619999999999</c:v>
                </c:pt>
                <c:pt idx="1043">
                  <c:v>28.339980000000001</c:v>
                </c:pt>
                <c:pt idx="1044">
                  <c:v>28.312339999999999</c:v>
                </c:pt>
                <c:pt idx="1045">
                  <c:v>28.284700000000001</c:v>
                </c:pt>
                <c:pt idx="1046">
                  <c:v>28.261859999999999</c:v>
                </c:pt>
                <c:pt idx="1047">
                  <c:v>28.241430000000001</c:v>
                </c:pt>
                <c:pt idx="1048">
                  <c:v>28.222200000000001</c:v>
                </c:pt>
                <c:pt idx="1049">
                  <c:v>28.202970000000001</c:v>
                </c:pt>
                <c:pt idx="1050">
                  <c:v>28.182539999999999</c:v>
                </c:pt>
                <c:pt idx="1051">
                  <c:v>28.15971</c:v>
                </c:pt>
                <c:pt idx="1052">
                  <c:v>28.135670000000001</c:v>
                </c:pt>
                <c:pt idx="1053">
                  <c:v>28.111630000000002</c:v>
                </c:pt>
                <c:pt idx="1054">
                  <c:v>28.09</c:v>
                </c:pt>
                <c:pt idx="1055">
                  <c:v>28.069569999999999</c:v>
                </c:pt>
                <c:pt idx="1056">
                  <c:v>28.055150000000001</c:v>
                </c:pt>
                <c:pt idx="1057">
                  <c:v>28.044329999999999</c:v>
                </c:pt>
                <c:pt idx="1058">
                  <c:v>28.033519999999999</c:v>
                </c:pt>
                <c:pt idx="1059">
                  <c:v>28.020299999999999</c:v>
                </c:pt>
                <c:pt idx="1060">
                  <c:v>28.002269999999999</c:v>
                </c:pt>
                <c:pt idx="1061">
                  <c:v>27.981839999999998</c:v>
                </c:pt>
                <c:pt idx="1062">
                  <c:v>27.959</c:v>
                </c:pt>
                <c:pt idx="1063">
                  <c:v>27.936170000000001</c:v>
                </c:pt>
                <c:pt idx="1064">
                  <c:v>27.914539999999999</c:v>
                </c:pt>
                <c:pt idx="1065">
                  <c:v>27.894110000000001</c:v>
                </c:pt>
                <c:pt idx="1066">
                  <c:v>27.877279999999999</c:v>
                </c:pt>
                <c:pt idx="1067">
                  <c:v>27.861660000000001</c:v>
                </c:pt>
                <c:pt idx="1068">
                  <c:v>27.84844</c:v>
                </c:pt>
                <c:pt idx="1069">
                  <c:v>27.83522</c:v>
                </c:pt>
                <c:pt idx="1070">
                  <c:v>27.819590000000002</c:v>
                </c:pt>
                <c:pt idx="1071">
                  <c:v>27.80397</c:v>
                </c:pt>
                <c:pt idx="1072">
                  <c:v>27.787140000000001</c:v>
                </c:pt>
                <c:pt idx="1073">
                  <c:v>27.771519999999999</c:v>
                </c:pt>
                <c:pt idx="1074">
                  <c:v>27.7559</c:v>
                </c:pt>
                <c:pt idx="1075">
                  <c:v>27.741479999999999</c:v>
                </c:pt>
                <c:pt idx="1076">
                  <c:v>27.727049999999998</c:v>
                </c:pt>
                <c:pt idx="1077">
                  <c:v>27.713830000000002</c:v>
                </c:pt>
                <c:pt idx="1078">
                  <c:v>27.700610000000001</c:v>
                </c:pt>
                <c:pt idx="1079">
                  <c:v>27.68619</c:v>
                </c:pt>
                <c:pt idx="1080">
                  <c:v>27.670570000000001</c:v>
                </c:pt>
                <c:pt idx="1081">
                  <c:v>27.653739999999999</c:v>
                </c:pt>
                <c:pt idx="1082">
                  <c:v>27.63692</c:v>
                </c:pt>
                <c:pt idx="1083">
                  <c:v>27.620090000000001</c:v>
                </c:pt>
                <c:pt idx="1084">
                  <c:v>27.604469999999999</c:v>
                </c:pt>
                <c:pt idx="1085">
                  <c:v>27.590050000000002</c:v>
                </c:pt>
                <c:pt idx="1086">
                  <c:v>27.57563</c:v>
                </c:pt>
                <c:pt idx="1087">
                  <c:v>27.564810000000001</c:v>
                </c:pt>
                <c:pt idx="1088">
                  <c:v>27.553989999999999</c:v>
                </c:pt>
                <c:pt idx="1089">
                  <c:v>27.541969999999999</c:v>
                </c:pt>
                <c:pt idx="1090">
                  <c:v>27.527550000000002</c:v>
                </c:pt>
                <c:pt idx="1091">
                  <c:v>27.509530000000002</c:v>
                </c:pt>
                <c:pt idx="1092">
                  <c:v>27.489090000000001</c:v>
                </c:pt>
                <c:pt idx="1093">
                  <c:v>27.46866</c:v>
                </c:pt>
                <c:pt idx="1094">
                  <c:v>27.45064</c:v>
                </c:pt>
                <c:pt idx="1095">
                  <c:v>27.435009999999998</c:v>
                </c:pt>
                <c:pt idx="1096">
                  <c:v>27.421790000000001</c:v>
                </c:pt>
                <c:pt idx="1097">
                  <c:v>27.406169999999999</c:v>
                </c:pt>
                <c:pt idx="1098">
                  <c:v>27.391749999999998</c:v>
                </c:pt>
                <c:pt idx="1099">
                  <c:v>27.374919999999999</c:v>
                </c:pt>
                <c:pt idx="1100">
                  <c:v>27.359300000000001</c:v>
                </c:pt>
                <c:pt idx="1101">
                  <c:v>27.342469999999999</c:v>
                </c:pt>
                <c:pt idx="1102">
                  <c:v>27.32565</c:v>
                </c:pt>
                <c:pt idx="1103">
                  <c:v>27.30762</c:v>
                </c:pt>
                <c:pt idx="1104">
                  <c:v>27.292000000000002</c:v>
                </c:pt>
                <c:pt idx="1105">
                  <c:v>27.27637</c:v>
                </c:pt>
                <c:pt idx="1106">
                  <c:v>27.26315</c:v>
                </c:pt>
                <c:pt idx="1107">
                  <c:v>27.248729999999998</c:v>
                </c:pt>
                <c:pt idx="1108">
                  <c:v>27.23311</c:v>
                </c:pt>
                <c:pt idx="1109">
                  <c:v>27.216280000000001</c:v>
                </c:pt>
                <c:pt idx="1110">
                  <c:v>27.199459999999998</c:v>
                </c:pt>
                <c:pt idx="1111">
                  <c:v>27.180230000000002</c:v>
                </c:pt>
                <c:pt idx="1112">
                  <c:v>27.162199999999999</c:v>
                </c:pt>
                <c:pt idx="1113">
                  <c:v>27.141770000000001</c:v>
                </c:pt>
                <c:pt idx="1114">
                  <c:v>27.122540000000001</c:v>
                </c:pt>
                <c:pt idx="1115">
                  <c:v>27.10211</c:v>
                </c:pt>
                <c:pt idx="1116">
                  <c:v>27.08408</c:v>
                </c:pt>
                <c:pt idx="1117">
                  <c:v>27.06606</c:v>
                </c:pt>
                <c:pt idx="1118">
                  <c:v>27.045629999999999</c:v>
                </c:pt>
                <c:pt idx="1119">
                  <c:v>27.02159</c:v>
                </c:pt>
                <c:pt idx="1120">
                  <c:v>26.995149999999999</c:v>
                </c:pt>
                <c:pt idx="1121">
                  <c:v>26.96631</c:v>
                </c:pt>
                <c:pt idx="1122">
                  <c:v>26.937460000000002</c:v>
                </c:pt>
                <c:pt idx="1123">
                  <c:v>26.906210000000002</c:v>
                </c:pt>
                <c:pt idx="1124">
                  <c:v>26.87377</c:v>
                </c:pt>
                <c:pt idx="1125">
                  <c:v>26.84252</c:v>
                </c:pt>
                <c:pt idx="1126">
                  <c:v>26.814879999999999</c:v>
                </c:pt>
                <c:pt idx="1127">
                  <c:v>26.78603</c:v>
                </c:pt>
                <c:pt idx="1128">
                  <c:v>26.753579999999999</c:v>
                </c:pt>
                <c:pt idx="1129">
                  <c:v>26.715129999999998</c:v>
                </c:pt>
                <c:pt idx="1130">
                  <c:v>26.671859999999999</c:v>
                </c:pt>
                <c:pt idx="1131">
                  <c:v>26.62499</c:v>
                </c:pt>
                <c:pt idx="1132">
                  <c:v>26.57572</c:v>
                </c:pt>
                <c:pt idx="1133">
                  <c:v>26.528849999999998</c:v>
                </c:pt>
                <c:pt idx="1134">
                  <c:v>26.48197</c:v>
                </c:pt>
                <c:pt idx="1135">
                  <c:v>26.436309999999999</c:v>
                </c:pt>
                <c:pt idx="1136">
                  <c:v>26.38823</c:v>
                </c:pt>
                <c:pt idx="1137">
                  <c:v>26.335349999999998</c:v>
                </c:pt>
                <c:pt idx="1138">
                  <c:v>26.27646</c:v>
                </c:pt>
                <c:pt idx="1139">
                  <c:v>26.211569999999998</c:v>
                </c:pt>
                <c:pt idx="1140">
                  <c:v>26.141860000000001</c:v>
                </c:pt>
                <c:pt idx="1141">
                  <c:v>26.068549999999998</c:v>
                </c:pt>
                <c:pt idx="1142">
                  <c:v>25.99644</c:v>
                </c:pt>
                <c:pt idx="1143">
                  <c:v>25.926739999999999</c:v>
                </c:pt>
                <c:pt idx="1144">
                  <c:v>25.858229999999999</c:v>
                </c:pt>
                <c:pt idx="1145">
                  <c:v>25.789729999999999</c:v>
                </c:pt>
                <c:pt idx="1146">
                  <c:v>25.718820000000001</c:v>
                </c:pt>
                <c:pt idx="1147">
                  <c:v>25.644310000000001</c:v>
                </c:pt>
                <c:pt idx="1148">
                  <c:v>25.566189999999999</c:v>
                </c:pt>
                <c:pt idx="1149">
                  <c:v>25.485669999999999</c:v>
                </c:pt>
                <c:pt idx="1150">
                  <c:v>25.40635</c:v>
                </c:pt>
                <c:pt idx="1151">
                  <c:v>25.330639999999999</c:v>
                </c:pt>
                <c:pt idx="1152">
                  <c:v>25.259730000000001</c:v>
                </c:pt>
                <c:pt idx="1153">
                  <c:v>25.192430000000002</c:v>
                </c:pt>
                <c:pt idx="1154">
                  <c:v>25.126329999999999</c:v>
                </c:pt>
                <c:pt idx="1155">
                  <c:v>25.055420000000002</c:v>
                </c:pt>
                <c:pt idx="1156">
                  <c:v>24.9773</c:v>
                </c:pt>
                <c:pt idx="1157">
                  <c:v>24.894380000000002</c:v>
                </c:pt>
                <c:pt idx="1158">
                  <c:v>24.811450000000001</c:v>
                </c:pt>
                <c:pt idx="1159">
                  <c:v>24.72973</c:v>
                </c:pt>
                <c:pt idx="1160">
                  <c:v>24.652809999999999</c:v>
                </c:pt>
                <c:pt idx="1161">
                  <c:v>24.577100000000002</c:v>
                </c:pt>
                <c:pt idx="1162">
                  <c:v>24.502590000000001</c:v>
                </c:pt>
                <c:pt idx="1163">
                  <c:v>24.428070000000002</c:v>
                </c:pt>
                <c:pt idx="1164">
                  <c:v>24.352360000000001</c:v>
                </c:pt>
                <c:pt idx="1165">
                  <c:v>24.274239999999999</c:v>
                </c:pt>
                <c:pt idx="1166">
                  <c:v>24.193719999999999</c:v>
                </c:pt>
                <c:pt idx="1167">
                  <c:v>24.110800000000001</c:v>
                </c:pt>
                <c:pt idx="1168">
                  <c:v>24.026669999999999</c:v>
                </c:pt>
                <c:pt idx="1169">
                  <c:v>23.944939999999999</c:v>
                </c:pt>
                <c:pt idx="1170">
                  <c:v>23.86683</c:v>
                </c:pt>
                <c:pt idx="1171">
                  <c:v>23.789909999999999</c:v>
                </c:pt>
                <c:pt idx="1172">
                  <c:v>23.71059</c:v>
                </c:pt>
                <c:pt idx="1173">
                  <c:v>23.627669999999998</c:v>
                </c:pt>
                <c:pt idx="1174">
                  <c:v>23.542339999999999</c:v>
                </c:pt>
                <c:pt idx="1175">
                  <c:v>23.453399999999998</c:v>
                </c:pt>
                <c:pt idx="1176">
                  <c:v>23.36327</c:v>
                </c:pt>
                <c:pt idx="1177">
                  <c:v>23.273129999999998</c:v>
                </c:pt>
                <c:pt idx="1178">
                  <c:v>23.18299</c:v>
                </c:pt>
                <c:pt idx="1179">
                  <c:v>23.092860000000002</c:v>
                </c:pt>
                <c:pt idx="1180">
                  <c:v>23.005130000000001</c:v>
                </c:pt>
                <c:pt idx="1181">
                  <c:v>22.918600000000001</c:v>
                </c:pt>
                <c:pt idx="1182">
                  <c:v>22.832059999999998</c:v>
                </c:pt>
                <c:pt idx="1183">
                  <c:v>22.739529999999998</c:v>
                </c:pt>
                <c:pt idx="1184">
                  <c:v>22.64218</c:v>
                </c:pt>
                <c:pt idx="1185">
                  <c:v>22.541229999999999</c:v>
                </c:pt>
                <c:pt idx="1186">
                  <c:v>22.440270000000002</c:v>
                </c:pt>
                <c:pt idx="1187">
                  <c:v>22.339320000000001</c:v>
                </c:pt>
                <c:pt idx="1188">
                  <c:v>22.243179999999999</c:v>
                </c:pt>
                <c:pt idx="1189">
                  <c:v>22.150639999999999</c:v>
                </c:pt>
                <c:pt idx="1190">
                  <c:v>22.062899999999999</c:v>
                </c:pt>
                <c:pt idx="1191">
                  <c:v>21.97878</c:v>
                </c:pt>
                <c:pt idx="1192">
                  <c:v>21.89104</c:v>
                </c:pt>
                <c:pt idx="1193">
                  <c:v>21.7973</c:v>
                </c:pt>
                <c:pt idx="1194">
                  <c:v>21.69755</c:v>
                </c:pt>
                <c:pt idx="1195">
                  <c:v>21.59299</c:v>
                </c:pt>
                <c:pt idx="1196">
                  <c:v>21.488440000000001</c:v>
                </c:pt>
                <c:pt idx="1197">
                  <c:v>21.386279999999999</c:v>
                </c:pt>
                <c:pt idx="1198">
                  <c:v>21.291340000000002</c:v>
                </c:pt>
                <c:pt idx="1199">
                  <c:v>21.2</c:v>
                </c:pt>
                <c:pt idx="1200">
                  <c:v>21.111070000000002</c:v>
                </c:pt>
                <c:pt idx="1201">
                  <c:v>21.022130000000001</c:v>
                </c:pt>
                <c:pt idx="1202">
                  <c:v>20.929590000000001</c:v>
                </c:pt>
                <c:pt idx="1203">
                  <c:v>20.83465</c:v>
                </c:pt>
                <c:pt idx="1204">
                  <c:v>20.7361</c:v>
                </c:pt>
                <c:pt idx="1205">
                  <c:v>20.638750000000002</c:v>
                </c:pt>
                <c:pt idx="1206">
                  <c:v>20.54261</c:v>
                </c:pt>
                <c:pt idx="1207">
                  <c:v>20.448869999999999</c:v>
                </c:pt>
                <c:pt idx="1208">
                  <c:v>20.358730000000001</c:v>
                </c:pt>
                <c:pt idx="1209">
                  <c:v>20.2698</c:v>
                </c:pt>
                <c:pt idx="1210">
                  <c:v>20.179659999999998</c:v>
                </c:pt>
                <c:pt idx="1211">
                  <c:v>20.085920000000002</c:v>
                </c:pt>
                <c:pt idx="1212">
                  <c:v>19.992180000000001</c:v>
                </c:pt>
                <c:pt idx="1213">
                  <c:v>19.898440000000001</c:v>
                </c:pt>
                <c:pt idx="1214">
                  <c:v>19.8047</c:v>
                </c:pt>
                <c:pt idx="1215">
                  <c:v>19.713360000000002</c:v>
                </c:pt>
                <c:pt idx="1216">
                  <c:v>19.62322</c:v>
                </c:pt>
                <c:pt idx="1217">
                  <c:v>19.53669</c:v>
                </c:pt>
                <c:pt idx="1218">
                  <c:v>19.454969999999999</c:v>
                </c:pt>
                <c:pt idx="1219">
                  <c:v>19.372039999999998</c:v>
                </c:pt>
                <c:pt idx="1220">
                  <c:v>19.284310000000001</c:v>
                </c:pt>
                <c:pt idx="1221">
                  <c:v>19.18816</c:v>
                </c:pt>
                <c:pt idx="1222">
                  <c:v>19.087209999999999</c:v>
                </c:pt>
                <c:pt idx="1223">
                  <c:v>18.985060000000001</c:v>
                </c:pt>
                <c:pt idx="1224">
                  <c:v>18.88531</c:v>
                </c:pt>
                <c:pt idx="1225">
                  <c:v>18.789159999999999</c:v>
                </c:pt>
                <c:pt idx="1226">
                  <c:v>18.696619999999999</c:v>
                </c:pt>
                <c:pt idx="1227">
                  <c:v>18.60408</c:v>
                </c:pt>
                <c:pt idx="1228">
                  <c:v>18.51154</c:v>
                </c:pt>
                <c:pt idx="1229">
                  <c:v>18.4178</c:v>
                </c:pt>
                <c:pt idx="1230">
                  <c:v>18.322859999999999</c:v>
                </c:pt>
                <c:pt idx="1231">
                  <c:v>18.224309999999999</c:v>
                </c:pt>
                <c:pt idx="1232">
                  <c:v>18.124559999999999</c:v>
                </c:pt>
                <c:pt idx="1233">
                  <c:v>18.023610000000001</c:v>
                </c:pt>
                <c:pt idx="1234">
                  <c:v>17.925059999999998</c:v>
                </c:pt>
                <c:pt idx="1235">
                  <c:v>17.831320000000002</c:v>
                </c:pt>
                <c:pt idx="1236">
                  <c:v>17.738779999999998</c:v>
                </c:pt>
                <c:pt idx="1237">
                  <c:v>17.646239999999999</c:v>
                </c:pt>
                <c:pt idx="1238">
                  <c:v>17.551290000000002</c:v>
                </c:pt>
                <c:pt idx="1239">
                  <c:v>17.45515</c:v>
                </c:pt>
                <c:pt idx="1240">
                  <c:v>17.3566</c:v>
                </c:pt>
                <c:pt idx="1241">
                  <c:v>17.258050000000001</c:v>
                </c:pt>
                <c:pt idx="1242">
                  <c:v>17.159500000000001</c:v>
                </c:pt>
                <c:pt idx="1243">
                  <c:v>17.060949999999998</c:v>
                </c:pt>
                <c:pt idx="1244">
                  <c:v>16.966010000000001</c:v>
                </c:pt>
                <c:pt idx="1245">
                  <c:v>16.874669999999998</c:v>
                </c:pt>
                <c:pt idx="1246">
                  <c:v>16.786940000000001</c:v>
                </c:pt>
                <c:pt idx="1247">
                  <c:v>16.699210000000001</c:v>
                </c:pt>
                <c:pt idx="1248">
                  <c:v>16.61027</c:v>
                </c:pt>
                <c:pt idx="1249">
                  <c:v>16.518940000000001</c:v>
                </c:pt>
                <c:pt idx="1250">
                  <c:v>16.426400000000001</c:v>
                </c:pt>
                <c:pt idx="1251">
                  <c:v>16.332650000000001</c:v>
                </c:pt>
                <c:pt idx="1252">
                  <c:v>16.238910000000001</c:v>
                </c:pt>
                <c:pt idx="1253">
                  <c:v>16.146370000000001</c:v>
                </c:pt>
                <c:pt idx="1254">
                  <c:v>16.056239999999999</c:v>
                </c:pt>
                <c:pt idx="1255">
                  <c:v>15.97091</c:v>
                </c:pt>
                <c:pt idx="1256">
                  <c:v>15.88678</c:v>
                </c:pt>
                <c:pt idx="1257">
                  <c:v>15.80265</c:v>
                </c:pt>
                <c:pt idx="1258">
                  <c:v>15.714919999999999</c:v>
                </c:pt>
                <c:pt idx="1259">
                  <c:v>15.62238</c:v>
                </c:pt>
                <c:pt idx="1260">
                  <c:v>15.52744</c:v>
                </c:pt>
                <c:pt idx="1261">
                  <c:v>15.431290000000001</c:v>
                </c:pt>
                <c:pt idx="1262">
                  <c:v>15.336349999999999</c:v>
                </c:pt>
                <c:pt idx="1263">
                  <c:v>15.245010000000001</c:v>
                </c:pt>
                <c:pt idx="1264">
                  <c:v>15.15488</c:v>
                </c:pt>
                <c:pt idx="1265">
                  <c:v>15.06474</c:v>
                </c:pt>
                <c:pt idx="1266">
                  <c:v>14.97701</c:v>
                </c:pt>
                <c:pt idx="1267">
                  <c:v>14.888070000000001</c:v>
                </c:pt>
                <c:pt idx="1268">
                  <c:v>14.797940000000001</c:v>
                </c:pt>
                <c:pt idx="1269">
                  <c:v>14.705399999999999</c:v>
                </c:pt>
                <c:pt idx="1270">
                  <c:v>14.61045</c:v>
                </c:pt>
                <c:pt idx="1271">
                  <c:v>14.51671</c:v>
                </c:pt>
                <c:pt idx="1272">
                  <c:v>14.42417</c:v>
                </c:pt>
                <c:pt idx="1273">
                  <c:v>14.335240000000001</c:v>
                </c:pt>
                <c:pt idx="1274">
                  <c:v>14.245100000000001</c:v>
                </c:pt>
                <c:pt idx="1275">
                  <c:v>14.15497</c:v>
                </c:pt>
                <c:pt idx="1276">
                  <c:v>14.06363</c:v>
                </c:pt>
                <c:pt idx="1277">
                  <c:v>13.97109</c:v>
                </c:pt>
                <c:pt idx="1278">
                  <c:v>13.878550000000001</c:v>
                </c:pt>
                <c:pt idx="1279">
                  <c:v>13.78481</c:v>
                </c:pt>
                <c:pt idx="1280">
                  <c:v>13.692270000000001</c:v>
                </c:pt>
                <c:pt idx="1281">
                  <c:v>13.602130000000001</c:v>
                </c:pt>
                <c:pt idx="1282">
                  <c:v>13.515599999999999</c:v>
                </c:pt>
                <c:pt idx="1283">
                  <c:v>13.431469999999999</c:v>
                </c:pt>
                <c:pt idx="1284">
                  <c:v>13.34735</c:v>
                </c:pt>
                <c:pt idx="1285">
                  <c:v>13.260820000000001</c:v>
                </c:pt>
                <c:pt idx="1286">
                  <c:v>13.170680000000001</c:v>
                </c:pt>
                <c:pt idx="1287">
                  <c:v>13.07574</c:v>
                </c:pt>
                <c:pt idx="1288">
                  <c:v>12.980790000000001</c:v>
                </c:pt>
                <c:pt idx="1289">
                  <c:v>12.88585</c:v>
                </c:pt>
                <c:pt idx="1290">
                  <c:v>12.79331</c:v>
                </c:pt>
                <c:pt idx="1291">
                  <c:v>12.701969999999999</c:v>
                </c:pt>
                <c:pt idx="1292">
                  <c:v>12.611840000000001</c:v>
                </c:pt>
                <c:pt idx="1293">
                  <c:v>12.52411</c:v>
                </c:pt>
                <c:pt idx="1294">
                  <c:v>12.43637</c:v>
                </c:pt>
                <c:pt idx="1295">
                  <c:v>12.34864</c:v>
                </c:pt>
                <c:pt idx="1296">
                  <c:v>12.2585</c:v>
                </c:pt>
                <c:pt idx="1297">
                  <c:v>12.16596</c:v>
                </c:pt>
                <c:pt idx="1298">
                  <c:v>12.07342</c:v>
                </c:pt>
                <c:pt idx="1299">
                  <c:v>11.982089999999999</c:v>
                </c:pt>
                <c:pt idx="1300">
                  <c:v>11.89315</c:v>
                </c:pt>
                <c:pt idx="1301">
                  <c:v>11.806620000000001</c:v>
                </c:pt>
                <c:pt idx="1302">
                  <c:v>11.723699999999999</c:v>
                </c:pt>
                <c:pt idx="1303">
                  <c:v>11.641970000000001</c:v>
                </c:pt>
                <c:pt idx="1304">
                  <c:v>11.56025</c:v>
                </c:pt>
                <c:pt idx="1305">
                  <c:v>11.477320000000001</c:v>
                </c:pt>
                <c:pt idx="1306">
                  <c:v>11.390790000000001</c:v>
                </c:pt>
                <c:pt idx="1307">
                  <c:v>11.30186</c:v>
                </c:pt>
                <c:pt idx="1308">
                  <c:v>11.21172</c:v>
                </c:pt>
                <c:pt idx="1309">
                  <c:v>11.12279</c:v>
                </c:pt>
                <c:pt idx="1310">
                  <c:v>11.037459999999999</c:v>
                </c:pt>
                <c:pt idx="1311">
                  <c:v>10.956939999999999</c:v>
                </c:pt>
                <c:pt idx="1312">
                  <c:v>10.87642</c:v>
                </c:pt>
                <c:pt idx="1313">
                  <c:v>10.79349</c:v>
                </c:pt>
                <c:pt idx="1314">
                  <c:v>10.70937</c:v>
                </c:pt>
                <c:pt idx="1315">
                  <c:v>10.624040000000001</c:v>
                </c:pt>
                <c:pt idx="1316">
                  <c:v>10.537509999999999</c:v>
                </c:pt>
                <c:pt idx="1317">
                  <c:v>10.449769999999999</c:v>
                </c:pt>
                <c:pt idx="1318">
                  <c:v>10.36445</c:v>
                </c:pt>
                <c:pt idx="1319">
                  <c:v>10.28032</c:v>
                </c:pt>
                <c:pt idx="1320">
                  <c:v>10.1998</c:v>
                </c:pt>
                <c:pt idx="1321">
                  <c:v>10.120480000000001</c:v>
                </c:pt>
                <c:pt idx="1322">
                  <c:v>10.039960000000001</c:v>
                </c:pt>
                <c:pt idx="1323">
                  <c:v>9.9558300000000006</c:v>
                </c:pt>
                <c:pt idx="1324">
                  <c:v>9.8693000000000008</c:v>
                </c:pt>
                <c:pt idx="1325">
                  <c:v>9.7803599999999999</c:v>
                </c:pt>
                <c:pt idx="1326">
                  <c:v>9.6926299999999994</c:v>
                </c:pt>
                <c:pt idx="1327">
                  <c:v>9.6073000000000004</c:v>
                </c:pt>
                <c:pt idx="1328">
                  <c:v>9.5243800000000007</c:v>
                </c:pt>
                <c:pt idx="1329">
                  <c:v>9.4426500000000004</c:v>
                </c:pt>
                <c:pt idx="1330">
                  <c:v>9.3621300000000005</c:v>
                </c:pt>
                <c:pt idx="1331">
                  <c:v>9.2816100000000006</c:v>
                </c:pt>
                <c:pt idx="1332">
                  <c:v>9.1998899999999999</c:v>
                </c:pt>
                <c:pt idx="1333">
                  <c:v>9.1145600000000009</c:v>
                </c:pt>
                <c:pt idx="1334">
                  <c:v>9.0268300000000004</c:v>
                </c:pt>
                <c:pt idx="1335">
                  <c:v>8.9366900000000005</c:v>
                </c:pt>
                <c:pt idx="1336">
                  <c:v>8.8489599999999999</c:v>
                </c:pt>
                <c:pt idx="1337">
                  <c:v>8.7624300000000002</c:v>
                </c:pt>
                <c:pt idx="1338">
                  <c:v>8.6783000000000001</c:v>
                </c:pt>
                <c:pt idx="1339">
                  <c:v>8.5965799999999994</c:v>
                </c:pt>
                <c:pt idx="1340">
                  <c:v>8.5148499999999991</c:v>
                </c:pt>
                <c:pt idx="1341">
                  <c:v>8.4331300000000002</c:v>
                </c:pt>
                <c:pt idx="1342">
                  <c:v>8.3514099999999996</c:v>
                </c:pt>
                <c:pt idx="1343">
                  <c:v>8.27088</c:v>
                </c:pt>
                <c:pt idx="1344">
                  <c:v>8.1891599999999993</c:v>
                </c:pt>
                <c:pt idx="1345">
                  <c:v>8.1062399999999997</c:v>
                </c:pt>
                <c:pt idx="1346">
                  <c:v>8.0245099999999994</c:v>
                </c:pt>
                <c:pt idx="1347">
                  <c:v>7.9439900000000003</c:v>
                </c:pt>
                <c:pt idx="1348">
                  <c:v>7.8646700000000003</c:v>
                </c:pt>
                <c:pt idx="1349">
                  <c:v>7.7877599999999996</c:v>
                </c:pt>
                <c:pt idx="1350">
                  <c:v>7.71204</c:v>
                </c:pt>
                <c:pt idx="1351">
                  <c:v>7.6351300000000002</c:v>
                </c:pt>
                <c:pt idx="1352">
                  <c:v>7.5582099999999999</c:v>
                </c:pt>
                <c:pt idx="1353">
                  <c:v>7.4812900000000004</c:v>
                </c:pt>
                <c:pt idx="1354">
                  <c:v>7.4031799999999999</c:v>
                </c:pt>
                <c:pt idx="1355">
                  <c:v>7.3250599999999997</c:v>
                </c:pt>
                <c:pt idx="1356">
                  <c:v>7.2469400000000004</c:v>
                </c:pt>
                <c:pt idx="1357">
                  <c:v>7.1700200000000001</c:v>
                </c:pt>
                <c:pt idx="1358">
                  <c:v>7.09551</c:v>
                </c:pt>
                <c:pt idx="1359">
                  <c:v>7.0233999999999996</c:v>
                </c:pt>
                <c:pt idx="1360">
                  <c:v>6.9500900000000003</c:v>
                </c:pt>
                <c:pt idx="1361">
                  <c:v>6.8755800000000002</c:v>
                </c:pt>
                <c:pt idx="1362">
                  <c:v>6.7998599999999998</c:v>
                </c:pt>
                <c:pt idx="1363">
                  <c:v>6.72295</c:v>
                </c:pt>
                <c:pt idx="1364">
                  <c:v>6.6472300000000004</c:v>
                </c:pt>
                <c:pt idx="1365">
                  <c:v>6.5727200000000003</c:v>
                </c:pt>
                <c:pt idx="1366">
                  <c:v>6.4994100000000001</c:v>
                </c:pt>
                <c:pt idx="1367">
                  <c:v>6.4260999999999999</c:v>
                </c:pt>
                <c:pt idx="1368">
                  <c:v>6.3539899999999996</c:v>
                </c:pt>
                <c:pt idx="1369">
                  <c:v>6.2818800000000001</c:v>
                </c:pt>
                <c:pt idx="1370">
                  <c:v>6.2085699999999999</c:v>
                </c:pt>
                <c:pt idx="1371">
                  <c:v>6.1340599999999998</c:v>
                </c:pt>
                <c:pt idx="1372">
                  <c:v>6.0571400000000004</c:v>
                </c:pt>
                <c:pt idx="1373">
                  <c:v>5.9802299999999997</c:v>
                </c:pt>
                <c:pt idx="1374">
                  <c:v>5.9045100000000001</c:v>
                </c:pt>
                <c:pt idx="1375">
                  <c:v>5.8288000000000002</c:v>
                </c:pt>
                <c:pt idx="1376">
                  <c:v>5.75549</c:v>
                </c:pt>
                <c:pt idx="1377">
                  <c:v>5.6845800000000004</c:v>
                </c:pt>
                <c:pt idx="1378">
                  <c:v>5.6148800000000003</c:v>
                </c:pt>
                <c:pt idx="1379">
                  <c:v>5.5451699999999997</c:v>
                </c:pt>
                <c:pt idx="1380">
                  <c:v>5.4766700000000004</c:v>
                </c:pt>
                <c:pt idx="1381">
                  <c:v>5.40456</c:v>
                </c:pt>
                <c:pt idx="1382">
                  <c:v>5.3324499999999997</c:v>
                </c:pt>
                <c:pt idx="1383">
                  <c:v>5.2579399999999996</c:v>
                </c:pt>
                <c:pt idx="1384">
                  <c:v>5.1846300000000003</c:v>
                </c:pt>
                <c:pt idx="1385">
                  <c:v>5.11252</c:v>
                </c:pt>
                <c:pt idx="1386">
                  <c:v>5.0416100000000004</c:v>
                </c:pt>
                <c:pt idx="1387">
                  <c:v>4.9719100000000003</c:v>
                </c:pt>
                <c:pt idx="1388">
                  <c:v>4.9046000000000003</c:v>
                </c:pt>
                <c:pt idx="1389">
                  <c:v>4.8372999999999999</c:v>
                </c:pt>
                <c:pt idx="1390">
                  <c:v>4.7712000000000003</c:v>
                </c:pt>
                <c:pt idx="1391">
                  <c:v>4.7039</c:v>
                </c:pt>
                <c:pt idx="1392">
                  <c:v>4.6365999999999996</c:v>
                </c:pt>
                <c:pt idx="1393">
                  <c:v>4.5668899999999999</c:v>
                </c:pt>
                <c:pt idx="1394">
                  <c:v>4.4971899999999998</c:v>
                </c:pt>
                <c:pt idx="1395">
                  <c:v>4.4298900000000003</c:v>
                </c:pt>
                <c:pt idx="1396">
                  <c:v>4.36259</c:v>
                </c:pt>
                <c:pt idx="1397">
                  <c:v>4.2976900000000002</c:v>
                </c:pt>
                <c:pt idx="1398">
                  <c:v>4.2327899999999996</c:v>
                </c:pt>
                <c:pt idx="1399">
                  <c:v>4.1690899999999997</c:v>
                </c:pt>
                <c:pt idx="1400">
                  <c:v>4.1054000000000004</c:v>
                </c:pt>
                <c:pt idx="1401">
                  <c:v>4.0429000000000004</c:v>
                </c:pt>
                <c:pt idx="1402">
                  <c:v>3.9792100000000001</c:v>
                </c:pt>
                <c:pt idx="1403">
                  <c:v>3.9155099999999998</c:v>
                </c:pt>
                <c:pt idx="1404">
                  <c:v>3.8506100000000001</c:v>
                </c:pt>
                <c:pt idx="1405">
                  <c:v>3.7857099999999999</c:v>
                </c:pt>
                <c:pt idx="1406">
                  <c:v>3.7244199999999998</c:v>
                </c:pt>
                <c:pt idx="1407">
                  <c:v>3.66553</c:v>
                </c:pt>
                <c:pt idx="1408">
                  <c:v>3.6090499999999999</c:v>
                </c:pt>
                <c:pt idx="1409">
                  <c:v>3.5513599999999999</c:v>
                </c:pt>
                <c:pt idx="1410">
                  <c:v>3.4912700000000001</c:v>
                </c:pt>
                <c:pt idx="1411">
                  <c:v>3.4287800000000002</c:v>
                </c:pt>
                <c:pt idx="1412">
                  <c:v>3.3662800000000002</c:v>
                </c:pt>
                <c:pt idx="1413">
                  <c:v>3.3037899999999998</c:v>
                </c:pt>
                <c:pt idx="1414">
                  <c:v>3.2412899999999998</c:v>
                </c:pt>
                <c:pt idx="1415">
                  <c:v>3.18</c:v>
                </c:pt>
                <c:pt idx="1416">
                  <c:v>3.1211099999999998</c:v>
                </c:pt>
                <c:pt idx="1417">
                  <c:v>3.0658300000000001</c:v>
                </c:pt>
                <c:pt idx="1418">
                  <c:v>3.0117500000000001</c:v>
                </c:pt>
                <c:pt idx="1419">
                  <c:v>2.9576600000000002</c:v>
                </c:pt>
                <c:pt idx="1420">
                  <c:v>2.90238</c:v>
                </c:pt>
                <c:pt idx="1421">
                  <c:v>2.8446899999999999</c:v>
                </c:pt>
                <c:pt idx="1422">
                  <c:v>2.7858100000000001</c:v>
                </c:pt>
                <c:pt idx="1423">
                  <c:v>2.7269199999999998</c:v>
                </c:pt>
                <c:pt idx="1424">
                  <c:v>2.6692300000000002</c:v>
                </c:pt>
                <c:pt idx="1425">
                  <c:v>2.6127400000000001</c:v>
                </c:pt>
                <c:pt idx="1426">
                  <c:v>2.5586600000000002</c:v>
                </c:pt>
                <c:pt idx="1427">
                  <c:v>2.5057800000000001</c:v>
                </c:pt>
                <c:pt idx="1428">
                  <c:v>2.4540999999999999</c:v>
                </c:pt>
                <c:pt idx="1429">
                  <c:v>2.40002</c:v>
                </c:pt>
                <c:pt idx="1430">
                  <c:v>2.3447399999999998</c:v>
                </c:pt>
                <c:pt idx="1431">
                  <c:v>2.2882500000000001</c:v>
                </c:pt>
                <c:pt idx="1432">
                  <c:v>2.2305700000000002</c:v>
                </c:pt>
                <c:pt idx="1433">
                  <c:v>2.1728800000000001</c:v>
                </c:pt>
                <c:pt idx="1434">
                  <c:v>2.1175999999999999</c:v>
                </c:pt>
                <c:pt idx="1435">
                  <c:v>2.0647199999999999</c:v>
                </c:pt>
                <c:pt idx="1436">
                  <c:v>2.0130400000000002</c:v>
                </c:pt>
                <c:pt idx="1437">
                  <c:v>1.96136</c:v>
                </c:pt>
                <c:pt idx="1438">
                  <c:v>1.90968</c:v>
                </c:pt>
                <c:pt idx="1439">
                  <c:v>1.85921</c:v>
                </c:pt>
                <c:pt idx="1440">
                  <c:v>1.8075300000000001</c:v>
                </c:pt>
                <c:pt idx="1441">
                  <c:v>1.75705</c:v>
                </c:pt>
                <c:pt idx="1442">
                  <c:v>1.70658</c:v>
                </c:pt>
                <c:pt idx="1443">
                  <c:v>1.6573</c:v>
                </c:pt>
                <c:pt idx="1444">
                  <c:v>1.61283</c:v>
                </c:pt>
                <c:pt idx="1445">
                  <c:v>1.57077</c:v>
                </c:pt>
                <c:pt idx="1446">
                  <c:v>1.5299100000000001</c:v>
                </c:pt>
                <c:pt idx="1447">
                  <c:v>1.4878499999999999</c:v>
                </c:pt>
                <c:pt idx="1448">
                  <c:v>1.4433800000000001</c:v>
                </c:pt>
                <c:pt idx="1449">
                  <c:v>1.39771</c:v>
                </c:pt>
                <c:pt idx="1450">
                  <c:v>1.35084</c:v>
                </c:pt>
                <c:pt idx="1451">
                  <c:v>1.3039700000000001</c:v>
                </c:pt>
                <c:pt idx="1452">
                  <c:v>1.2559</c:v>
                </c:pt>
                <c:pt idx="1453">
                  <c:v>1.21143</c:v>
                </c:pt>
                <c:pt idx="1454">
                  <c:v>1.1681600000000001</c:v>
                </c:pt>
                <c:pt idx="1455">
                  <c:v>1.1273</c:v>
                </c:pt>
                <c:pt idx="1456">
                  <c:v>1.0864400000000001</c:v>
                </c:pt>
                <c:pt idx="1457">
                  <c:v>1.04558</c:v>
                </c:pt>
                <c:pt idx="1458">
                  <c:v>1.0035099999999999</c:v>
                </c:pt>
                <c:pt idx="1459">
                  <c:v>0.96145000000000003</c:v>
                </c:pt>
                <c:pt idx="1460">
                  <c:v>0.91939000000000004</c:v>
                </c:pt>
                <c:pt idx="1461">
                  <c:v>0.87853000000000003</c:v>
                </c:pt>
                <c:pt idx="1462">
                  <c:v>0.84006999999999998</c:v>
                </c:pt>
                <c:pt idx="1463">
                  <c:v>0.80161000000000004</c:v>
                </c:pt>
                <c:pt idx="1464">
                  <c:v>0.76556000000000002</c:v>
                </c:pt>
                <c:pt idx="1465">
                  <c:v>0.72950000000000004</c:v>
                </c:pt>
                <c:pt idx="1466">
                  <c:v>0.69345000000000001</c:v>
                </c:pt>
                <c:pt idx="1467">
                  <c:v>0.65619000000000005</c:v>
                </c:pt>
                <c:pt idx="1468">
                  <c:v>0.61892999999999998</c:v>
                </c:pt>
                <c:pt idx="1469">
                  <c:v>0.58167999999999997</c:v>
                </c:pt>
                <c:pt idx="1470">
                  <c:v>0.54683000000000004</c:v>
                </c:pt>
                <c:pt idx="1471">
                  <c:v>0.51437999999999995</c:v>
                </c:pt>
                <c:pt idx="1472">
                  <c:v>0.48553000000000002</c:v>
                </c:pt>
                <c:pt idx="1473">
                  <c:v>0.45909</c:v>
                </c:pt>
                <c:pt idx="1474">
                  <c:v>0.43264999999999998</c:v>
                </c:pt>
                <c:pt idx="1475">
                  <c:v>0.40621000000000002</c:v>
                </c:pt>
                <c:pt idx="1476">
                  <c:v>0.37736999999999998</c:v>
                </c:pt>
                <c:pt idx="1477">
                  <c:v>0.34732000000000002</c:v>
                </c:pt>
                <c:pt idx="1478">
                  <c:v>0.31608000000000003</c:v>
                </c:pt>
                <c:pt idx="1479">
                  <c:v>0.28603000000000001</c:v>
                </c:pt>
                <c:pt idx="1480">
                  <c:v>0.28603000000000001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162-4206-847D-E26173A05C41}"/>
            </c:ext>
          </c:extLst>
        </c:ser>
        <c:ser>
          <c:idx val="4"/>
          <c:order val="1"/>
          <c:tx>
            <c:v>1_100 Mpa</c:v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'1_100'!$C$21:$C$2430</c:f>
              <c:numCache>
                <c:formatCode>General</c:formatCode>
                <c:ptCount val="2410"/>
                <c:pt idx="0">
                  <c:v>-7.1000000000000002E-4</c:v>
                </c:pt>
                <c:pt idx="1">
                  <c:v>-7.1000000000000002E-4</c:v>
                </c:pt>
                <c:pt idx="2">
                  <c:v>-7.1000000000000002E-4</c:v>
                </c:pt>
                <c:pt idx="3">
                  <c:v>-7.1000000000000002E-4</c:v>
                </c:pt>
                <c:pt idx="4">
                  <c:v>-6.0999999999999997E-4</c:v>
                </c:pt>
                <c:pt idx="5">
                  <c:v>-6.0999999999999997E-4</c:v>
                </c:pt>
                <c:pt idx="6">
                  <c:v>-6.0999999999999997E-4</c:v>
                </c:pt>
                <c:pt idx="7">
                  <c:v>-6.0999999999999997E-4</c:v>
                </c:pt>
                <c:pt idx="8">
                  <c:v>-5.0000000000000001E-4</c:v>
                </c:pt>
                <c:pt idx="9">
                  <c:v>-5.0000000000000001E-4</c:v>
                </c:pt>
                <c:pt idx="10">
                  <c:v>-4.0000000000000002E-4</c:v>
                </c:pt>
                <c:pt idx="11">
                  <c:v>-2.9999999999999997E-4</c:v>
                </c:pt>
                <c:pt idx="12">
                  <c:v>-2.0000000000000001E-4</c:v>
                </c:pt>
                <c:pt idx="13">
                  <c:v>-2.0000000000000001E-4</c:v>
                </c:pt>
                <c:pt idx="14">
                  <c:v>-1E-4</c:v>
                </c:pt>
                <c:pt idx="15">
                  <c:v>-2.0000000000000001E-4</c:v>
                </c:pt>
                <c:pt idx="16">
                  <c:v>-2.0000000000000001E-4</c:v>
                </c:pt>
                <c:pt idx="17">
                  <c:v>-2.9999999999999997E-4</c:v>
                </c:pt>
                <c:pt idx="18">
                  <c:v>-2.9999999999999997E-4</c:v>
                </c:pt>
                <c:pt idx="19">
                  <c:v>-2.9999999999999997E-4</c:v>
                </c:pt>
                <c:pt idx="20">
                  <c:v>-2.0000000000000001E-4</c:v>
                </c:pt>
                <c:pt idx="21">
                  <c:v>-2.0000000000000001E-4</c:v>
                </c:pt>
                <c:pt idx="22">
                  <c:v>-2.9999999999999997E-4</c:v>
                </c:pt>
                <c:pt idx="23">
                  <c:v>-2.9999999999999997E-4</c:v>
                </c:pt>
                <c:pt idx="24">
                  <c:v>-4.0000000000000002E-4</c:v>
                </c:pt>
                <c:pt idx="25">
                  <c:v>-5.0000000000000001E-4</c:v>
                </c:pt>
                <c:pt idx="26">
                  <c:v>-5.0000000000000001E-4</c:v>
                </c:pt>
                <c:pt idx="27">
                  <c:v>-6.0999999999999997E-4</c:v>
                </c:pt>
                <c:pt idx="28">
                  <c:v>-6.0999999999999997E-4</c:v>
                </c:pt>
                <c:pt idx="29">
                  <c:v>-7.1000000000000002E-4</c:v>
                </c:pt>
                <c:pt idx="30">
                  <c:v>-7.1000000000000002E-4</c:v>
                </c:pt>
                <c:pt idx="31">
                  <c:v>-8.0999999999999996E-4</c:v>
                </c:pt>
                <c:pt idx="32">
                  <c:v>-8.0999999999999996E-4</c:v>
                </c:pt>
                <c:pt idx="33">
                  <c:v>-1.01E-3</c:v>
                </c:pt>
                <c:pt idx="34">
                  <c:v>-1.01E-3</c:v>
                </c:pt>
                <c:pt idx="35">
                  <c:v>-1.01E-3</c:v>
                </c:pt>
                <c:pt idx="36">
                  <c:v>-9.1E-4</c:v>
                </c:pt>
                <c:pt idx="37">
                  <c:v>-8.0999999999999996E-4</c:v>
                </c:pt>
                <c:pt idx="38">
                  <c:v>-6.0999999999999997E-4</c:v>
                </c:pt>
                <c:pt idx="39">
                  <c:v>-6.0999999999999997E-4</c:v>
                </c:pt>
                <c:pt idx="40">
                  <c:v>-5.0000000000000001E-4</c:v>
                </c:pt>
                <c:pt idx="41">
                  <c:v>-6.0999999999999997E-4</c:v>
                </c:pt>
                <c:pt idx="42">
                  <c:v>-7.1000000000000002E-4</c:v>
                </c:pt>
                <c:pt idx="43">
                  <c:v>-8.0999999999999996E-4</c:v>
                </c:pt>
                <c:pt idx="44">
                  <c:v>-8.0999999999999996E-4</c:v>
                </c:pt>
                <c:pt idx="45">
                  <c:v>-8.0999999999999996E-4</c:v>
                </c:pt>
                <c:pt idx="46">
                  <c:v>-7.1000000000000002E-4</c:v>
                </c:pt>
                <c:pt idx="47">
                  <c:v>-7.1000000000000002E-4</c:v>
                </c:pt>
                <c:pt idx="48">
                  <c:v>-6.0999999999999997E-4</c:v>
                </c:pt>
                <c:pt idx="49">
                  <c:v>-6.0999999999999997E-4</c:v>
                </c:pt>
                <c:pt idx="50">
                  <c:v>-6.0999999999999997E-4</c:v>
                </c:pt>
                <c:pt idx="51">
                  <c:v>-7.1000000000000002E-4</c:v>
                </c:pt>
                <c:pt idx="52">
                  <c:v>-7.1000000000000002E-4</c:v>
                </c:pt>
                <c:pt idx="53">
                  <c:v>-8.0999999999999996E-4</c:v>
                </c:pt>
                <c:pt idx="54">
                  <c:v>-7.1000000000000002E-4</c:v>
                </c:pt>
                <c:pt idx="55">
                  <c:v>-7.1000000000000002E-4</c:v>
                </c:pt>
                <c:pt idx="56">
                  <c:v>-6.0999999999999997E-4</c:v>
                </c:pt>
                <c:pt idx="57">
                  <c:v>-5.0000000000000001E-4</c:v>
                </c:pt>
                <c:pt idx="58">
                  <c:v>-4.0000000000000002E-4</c:v>
                </c:pt>
                <c:pt idx="59">
                  <c:v>-2.9999999999999997E-4</c:v>
                </c:pt>
                <c:pt idx="60">
                  <c:v>-2.9999999999999997E-4</c:v>
                </c:pt>
                <c:pt idx="61">
                  <c:v>-2.9999999999999997E-4</c:v>
                </c:pt>
                <c:pt idx="62">
                  <c:v>-2.0000000000000001E-4</c:v>
                </c:pt>
                <c:pt idx="63">
                  <c:v>-2.0000000000000001E-4</c:v>
                </c:pt>
                <c:pt idx="64">
                  <c:v>-2.0000000000000001E-4</c:v>
                </c:pt>
                <c:pt idx="65">
                  <c:v>-2.0000000000000001E-4</c:v>
                </c:pt>
                <c:pt idx="66">
                  <c:v>-1E-4</c:v>
                </c:pt>
                <c:pt idx="67">
                  <c:v>-1E-4</c:v>
                </c:pt>
                <c:pt idx="68">
                  <c:v>-1E-4</c:v>
                </c:pt>
                <c:pt idx="69">
                  <c:v>-2.0000000000000001E-4</c:v>
                </c:pt>
                <c:pt idx="70">
                  <c:v>-2.9999999999999997E-4</c:v>
                </c:pt>
                <c:pt idx="71">
                  <c:v>-4.0000000000000002E-4</c:v>
                </c:pt>
                <c:pt idx="72">
                  <c:v>-4.0000000000000002E-4</c:v>
                </c:pt>
                <c:pt idx="73">
                  <c:v>-4.0000000000000002E-4</c:v>
                </c:pt>
                <c:pt idx="74">
                  <c:v>-5.0000000000000001E-4</c:v>
                </c:pt>
                <c:pt idx="75">
                  <c:v>-5.0000000000000001E-4</c:v>
                </c:pt>
                <c:pt idx="76">
                  <c:v>-5.0000000000000001E-4</c:v>
                </c:pt>
                <c:pt idx="77">
                  <c:v>-5.0000000000000001E-4</c:v>
                </c:pt>
                <c:pt idx="78">
                  <c:v>-6.0999999999999997E-4</c:v>
                </c:pt>
                <c:pt idx="79">
                  <c:v>-8.0999999999999996E-4</c:v>
                </c:pt>
                <c:pt idx="80">
                  <c:v>-9.1E-4</c:v>
                </c:pt>
                <c:pt idx="81">
                  <c:v>-1.01E-3</c:v>
                </c:pt>
                <c:pt idx="82">
                  <c:v>-1.01E-3</c:v>
                </c:pt>
                <c:pt idx="83">
                  <c:v>-1.01E-3</c:v>
                </c:pt>
                <c:pt idx="84">
                  <c:v>-9.1E-4</c:v>
                </c:pt>
                <c:pt idx="85">
                  <c:v>-1.01E-3</c:v>
                </c:pt>
                <c:pt idx="86">
                  <c:v>-1.01E-3</c:v>
                </c:pt>
                <c:pt idx="87">
                  <c:v>-1.1100000000000001E-3</c:v>
                </c:pt>
                <c:pt idx="88">
                  <c:v>-1.01E-3</c:v>
                </c:pt>
                <c:pt idx="89">
                  <c:v>-9.1E-4</c:v>
                </c:pt>
                <c:pt idx="90">
                  <c:v>-8.0999999999999996E-4</c:v>
                </c:pt>
                <c:pt idx="91">
                  <c:v>-7.1000000000000002E-4</c:v>
                </c:pt>
                <c:pt idx="92">
                  <c:v>-6.0999999999999997E-4</c:v>
                </c:pt>
                <c:pt idx="93">
                  <c:v>-6.0999999999999997E-4</c:v>
                </c:pt>
                <c:pt idx="94">
                  <c:v>-6.0999999999999997E-4</c:v>
                </c:pt>
                <c:pt idx="95">
                  <c:v>-5.0000000000000001E-4</c:v>
                </c:pt>
                <c:pt idx="96">
                  <c:v>-5.0000000000000001E-4</c:v>
                </c:pt>
                <c:pt idx="97">
                  <c:v>-7.1000000000000002E-4</c:v>
                </c:pt>
                <c:pt idx="98">
                  <c:v>-8.0999999999999996E-4</c:v>
                </c:pt>
                <c:pt idx="99">
                  <c:v>-9.1E-4</c:v>
                </c:pt>
                <c:pt idx="100">
                  <c:v>-9.1E-4</c:v>
                </c:pt>
                <c:pt idx="101">
                  <c:v>-9.1E-4</c:v>
                </c:pt>
                <c:pt idx="102">
                  <c:v>-9.1E-4</c:v>
                </c:pt>
                <c:pt idx="103">
                  <c:v>-8.0999999999999996E-4</c:v>
                </c:pt>
                <c:pt idx="104">
                  <c:v>-8.0999999999999996E-4</c:v>
                </c:pt>
                <c:pt idx="105">
                  <c:v>-7.1000000000000002E-4</c:v>
                </c:pt>
                <c:pt idx="106">
                  <c:v>-7.1000000000000002E-4</c:v>
                </c:pt>
                <c:pt idx="107">
                  <c:v>-7.1000000000000002E-4</c:v>
                </c:pt>
                <c:pt idx="108">
                  <c:v>-7.1000000000000002E-4</c:v>
                </c:pt>
                <c:pt idx="109">
                  <c:v>-7.1000000000000002E-4</c:v>
                </c:pt>
                <c:pt idx="110">
                  <c:v>-7.1000000000000002E-4</c:v>
                </c:pt>
                <c:pt idx="111">
                  <c:v>-8.0999999999999996E-4</c:v>
                </c:pt>
                <c:pt idx="112">
                  <c:v>-7.1000000000000002E-4</c:v>
                </c:pt>
                <c:pt idx="113">
                  <c:v>-7.1000000000000002E-4</c:v>
                </c:pt>
                <c:pt idx="114">
                  <c:v>-6.0999999999999997E-4</c:v>
                </c:pt>
                <c:pt idx="115">
                  <c:v>-6.0999999999999997E-4</c:v>
                </c:pt>
                <c:pt idx="116">
                  <c:v>-5.0000000000000001E-4</c:v>
                </c:pt>
                <c:pt idx="117">
                  <c:v>-4.0000000000000002E-4</c:v>
                </c:pt>
                <c:pt idx="118">
                  <c:v>-2.9999999999999997E-4</c:v>
                </c:pt>
                <c:pt idx="119">
                  <c:v>-2.9999999999999997E-4</c:v>
                </c:pt>
                <c:pt idx="120">
                  <c:v>-2.0000000000000001E-4</c:v>
                </c:pt>
                <c:pt idx="121">
                  <c:v>-2.9999999999999997E-4</c:v>
                </c:pt>
                <c:pt idx="122">
                  <c:v>-2.0000000000000001E-4</c:v>
                </c:pt>
                <c:pt idx="123">
                  <c:v>-2.9999999999999997E-4</c:v>
                </c:pt>
                <c:pt idx="124">
                  <c:v>-2.9999999999999997E-4</c:v>
                </c:pt>
                <c:pt idx="125">
                  <c:v>-4.0000000000000002E-4</c:v>
                </c:pt>
                <c:pt idx="126">
                  <c:v>-5.0000000000000001E-4</c:v>
                </c:pt>
                <c:pt idx="127">
                  <c:v>-6.0999999999999997E-4</c:v>
                </c:pt>
                <c:pt idx="128">
                  <c:v>-5.0000000000000001E-4</c:v>
                </c:pt>
                <c:pt idx="129">
                  <c:v>-4.0000000000000002E-4</c:v>
                </c:pt>
                <c:pt idx="130">
                  <c:v>-2.9999999999999997E-4</c:v>
                </c:pt>
                <c:pt idx="131">
                  <c:v>-2.9999999999999997E-4</c:v>
                </c:pt>
                <c:pt idx="132">
                  <c:v>-2.9999999999999997E-4</c:v>
                </c:pt>
                <c:pt idx="133">
                  <c:v>-2.9999999999999997E-4</c:v>
                </c:pt>
                <c:pt idx="134">
                  <c:v>-2.0000000000000001E-4</c:v>
                </c:pt>
                <c:pt idx="135">
                  <c:v>-2.0000000000000001E-4</c:v>
                </c:pt>
                <c:pt idx="136">
                  <c:v>-2.0000000000000001E-4</c:v>
                </c:pt>
                <c:pt idx="137">
                  <c:v>-2.0000000000000001E-4</c:v>
                </c:pt>
                <c:pt idx="138">
                  <c:v>-2.9999999999999997E-4</c:v>
                </c:pt>
                <c:pt idx="139">
                  <c:v>-2.9999999999999997E-4</c:v>
                </c:pt>
                <c:pt idx="140">
                  <c:v>-4.0000000000000002E-4</c:v>
                </c:pt>
                <c:pt idx="141">
                  <c:v>-5.0000000000000001E-4</c:v>
                </c:pt>
                <c:pt idx="142">
                  <c:v>-6.0999999999999997E-4</c:v>
                </c:pt>
                <c:pt idx="143">
                  <c:v>-7.1000000000000002E-4</c:v>
                </c:pt>
                <c:pt idx="144">
                  <c:v>-7.1000000000000002E-4</c:v>
                </c:pt>
                <c:pt idx="145">
                  <c:v>-6.0999999999999997E-4</c:v>
                </c:pt>
                <c:pt idx="146">
                  <c:v>-6.0999999999999997E-4</c:v>
                </c:pt>
                <c:pt idx="147">
                  <c:v>-6.0999999999999997E-4</c:v>
                </c:pt>
                <c:pt idx="148">
                  <c:v>-6.0999999999999997E-4</c:v>
                </c:pt>
                <c:pt idx="149">
                  <c:v>-6.0999999999999997E-4</c:v>
                </c:pt>
                <c:pt idx="150">
                  <c:v>-6.0999999999999997E-4</c:v>
                </c:pt>
                <c:pt idx="151">
                  <c:v>-7.1000000000000002E-4</c:v>
                </c:pt>
                <c:pt idx="152">
                  <c:v>-7.1000000000000002E-4</c:v>
                </c:pt>
                <c:pt idx="153">
                  <c:v>-7.1000000000000002E-4</c:v>
                </c:pt>
                <c:pt idx="154">
                  <c:v>-8.0999999999999996E-4</c:v>
                </c:pt>
                <c:pt idx="155">
                  <c:v>-9.1E-4</c:v>
                </c:pt>
                <c:pt idx="156">
                  <c:v>-9.1E-4</c:v>
                </c:pt>
                <c:pt idx="157">
                  <c:v>-9.1E-4</c:v>
                </c:pt>
                <c:pt idx="158">
                  <c:v>-8.0999999999999996E-4</c:v>
                </c:pt>
                <c:pt idx="159">
                  <c:v>-8.0999999999999996E-4</c:v>
                </c:pt>
                <c:pt idx="160">
                  <c:v>-7.1000000000000002E-4</c:v>
                </c:pt>
                <c:pt idx="161">
                  <c:v>-7.1000000000000002E-4</c:v>
                </c:pt>
                <c:pt idx="162">
                  <c:v>-7.1000000000000002E-4</c:v>
                </c:pt>
                <c:pt idx="163">
                  <c:v>-8.0999999999999996E-4</c:v>
                </c:pt>
                <c:pt idx="164">
                  <c:v>-8.0999999999999996E-4</c:v>
                </c:pt>
                <c:pt idx="165">
                  <c:v>-8.0999999999999996E-4</c:v>
                </c:pt>
                <c:pt idx="166">
                  <c:v>-8.0999999999999996E-4</c:v>
                </c:pt>
                <c:pt idx="167">
                  <c:v>-1.01E-3</c:v>
                </c:pt>
                <c:pt idx="168">
                  <c:v>-1.1100000000000001E-3</c:v>
                </c:pt>
                <c:pt idx="169">
                  <c:v>-1.2099999999999999E-3</c:v>
                </c:pt>
                <c:pt idx="170">
                  <c:v>-1.31E-3</c:v>
                </c:pt>
                <c:pt idx="171">
                  <c:v>-1.41E-3</c:v>
                </c:pt>
                <c:pt idx="172">
                  <c:v>-1.41E-3</c:v>
                </c:pt>
                <c:pt idx="173">
                  <c:v>-1.41E-3</c:v>
                </c:pt>
                <c:pt idx="174">
                  <c:v>-1.41E-3</c:v>
                </c:pt>
                <c:pt idx="175">
                  <c:v>-1.41E-3</c:v>
                </c:pt>
                <c:pt idx="176">
                  <c:v>-1.5100000000000001E-3</c:v>
                </c:pt>
                <c:pt idx="177">
                  <c:v>-1.6100000000000001E-3</c:v>
                </c:pt>
                <c:pt idx="178">
                  <c:v>-1.6100000000000001E-3</c:v>
                </c:pt>
                <c:pt idx="179">
                  <c:v>-1.7099999999999999E-3</c:v>
                </c:pt>
                <c:pt idx="180">
                  <c:v>-1.82E-3</c:v>
                </c:pt>
                <c:pt idx="181">
                  <c:v>-1.82E-3</c:v>
                </c:pt>
                <c:pt idx="182">
                  <c:v>-1.82E-3</c:v>
                </c:pt>
                <c:pt idx="183">
                  <c:v>-1.82E-3</c:v>
                </c:pt>
                <c:pt idx="184">
                  <c:v>-1.82E-3</c:v>
                </c:pt>
                <c:pt idx="185">
                  <c:v>-1.92E-3</c:v>
                </c:pt>
                <c:pt idx="186">
                  <c:v>-1.92E-3</c:v>
                </c:pt>
                <c:pt idx="187">
                  <c:v>-1.92E-3</c:v>
                </c:pt>
                <c:pt idx="188">
                  <c:v>-1.82E-3</c:v>
                </c:pt>
                <c:pt idx="189">
                  <c:v>-1.7099999999999999E-3</c:v>
                </c:pt>
                <c:pt idx="190">
                  <c:v>-1.7099999999999999E-3</c:v>
                </c:pt>
                <c:pt idx="191">
                  <c:v>-1.82E-3</c:v>
                </c:pt>
                <c:pt idx="192">
                  <c:v>-1.82E-3</c:v>
                </c:pt>
                <c:pt idx="193">
                  <c:v>-1.82E-3</c:v>
                </c:pt>
                <c:pt idx="194">
                  <c:v>-1.92E-3</c:v>
                </c:pt>
                <c:pt idx="195">
                  <c:v>-1.92E-3</c:v>
                </c:pt>
                <c:pt idx="196">
                  <c:v>-1.92E-3</c:v>
                </c:pt>
                <c:pt idx="197">
                  <c:v>-1.82E-3</c:v>
                </c:pt>
                <c:pt idx="198">
                  <c:v>-1.7099999999999999E-3</c:v>
                </c:pt>
                <c:pt idx="199">
                  <c:v>-1.82E-3</c:v>
                </c:pt>
                <c:pt idx="200">
                  <c:v>-1.92E-3</c:v>
                </c:pt>
                <c:pt idx="201">
                  <c:v>-2.0200000000000001E-3</c:v>
                </c:pt>
                <c:pt idx="202">
                  <c:v>-2.1199999999999999E-3</c:v>
                </c:pt>
                <c:pt idx="203">
                  <c:v>-2.2200000000000002E-3</c:v>
                </c:pt>
                <c:pt idx="204">
                  <c:v>-2.1199999999999999E-3</c:v>
                </c:pt>
                <c:pt idx="205">
                  <c:v>-2.1199999999999999E-3</c:v>
                </c:pt>
                <c:pt idx="206">
                  <c:v>-2.1199999999999999E-3</c:v>
                </c:pt>
                <c:pt idx="207">
                  <c:v>-2.2200000000000002E-3</c:v>
                </c:pt>
                <c:pt idx="208">
                  <c:v>-2.2200000000000002E-3</c:v>
                </c:pt>
                <c:pt idx="209">
                  <c:v>-2.2200000000000002E-3</c:v>
                </c:pt>
                <c:pt idx="210">
                  <c:v>-2.32E-3</c:v>
                </c:pt>
                <c:pt idx="211">
                  <c:v>-2.5200000000000001E-3</c:v>
                </c:pt>
                <c:pt idx="212">
                  <c:v>-2.6199999999999999E-3</c:v>
                </c:pt>
                <c:pt idx="213">
                  <c:v>-2.82E-3</c:v>
                </c:pt>
                <c:pt idx="214">
                  <c:v>-2.9299999999999999E-3</c:v>
                </c:pt>
                <c:pt idx="215">
                  <c:v>-2.9299999999999999E-3</c:v>
                </c:pt>
                <c:pt idx="216">
                  <c:v>-2.9299999999999999E-3</c:v>
                </c:pt>
                <c:pt idx="217">
                  <c:v>-2.9299999999999999E-3</c:v>
                </c:pt>
                <c:pt idx="218">
                  <c:v>-2.82E-3</c:v>
                </c:pt>
                <c:pt idx="219">
                  <c:v>-2.82E-3</c:v>
                </c:pt>
                <c:pt idx="220">
                  <c:v>-2.9299999999999999E-3</c:v>
                </c:pt>
                <c:pt idx="221">
                  <c:v>-2.9299999999999999E-3</c:v>
                </c:pt>
                <c:pt idx="222">
                  <c:v>-2.9299999999999999E-3</c:v>
                </c:pt>
                <c:pt idx="223">
                  <c:v>-2.9299999999999999E-3</c:v>
                </c:pt>
                <c:pt idx="224">
                  <c:v>-2.9299999999999999E-3</c:v>
                </c:pt>
                <c:pt idx="225">
                  <c:v>-3.0300000000000001E-3</c:v>
                </c:pt>
                <c:pt idx="226">
                  <c:v>-3.0300000000000001E-3</c:v>
                </c:pt>
                <c:pt idx="227">
                  <c:v>-3.13E-3</c:v>
                </c:pt>
                <c:pt idx="228">
                  <c:v>-3.13E-3</c:v>
                </c:pt>
                <c:pt idx="229">
                  <c:v>-3.13E-3</c:v>
                </c:pt>
                <c:pt idx="230">
                  <c:v>-3.13E-3</c:v>
                </c:pt>
                <c:pt idx="231">
                  <c:v>-3.2299999999999998E-3</c:v>
                </c:pt>
                <c:pt idx="232">
                  <c:v>-3.2299999999999998E-3</c:v>
                </c:pt>
                <c:pt idx="233">
                  <c:v>-3.13E-3</c:v>
                </c:pt>
                <c:pt idx="234">
                  <c:v>-3.0300000000000001E-3</c:v>
                </c:pt>
                <c:pt idx="235">
                  <c:v>-3.0300000000000001E-3</c:v>
                </c:pt>
                <c:pt idx="236">
                  <c:v>-3.0300000000000001E-3</c:v>
                </c:pt>
                <c:pt idx="237">
                  <c:v>-3.0300000000000001E-3</c:v>
                </c:pt>
                <c:pt idx="238">
                  <c:v>-3.0300000000000001E-3</c:v>
                </c:pt>
                <c:pt idx="239">
                  <c:v>-3.13E-3</c:v>
                </c:pt>
                <c:pt idx="240">
                  <c:v>-3.2299999999999998E-3</c:v>
                </c:pt>
                <c:pt idx="241">
                  <c:v>-3.3300000000000001E-3</c:v>
                </c:pt>
                <c:pt idx="242">
                  <c:v>-3.5300000000000002E-3</c:v>
                </c:pt>
                <c:pt idx="243">
                  <c:v>-3.63E-3</c:v>
                </c:pt>
                <c:pt idx="244">
                  <c:v>-3.63E-3</c:v>
                </c:pt>
                <c:pt idx="245">
                  <c:v>-3.5300000000000002E-3</c:v>
                </c:pt>
                <c:pt idx="246">
                  <c:v>-3.4299999999999999E-3</c:v>
                </c:pt>
                <c:pt idx="247">
                  <c:v>-3.4299999999999999E-3</c:v>
                </c:pt>
                <c:pt idx="248">
                  <c:v>-3.3300000000000001E-3</c:v>
                </c:pt>
                <c:pt idx="249">
                  <c:v>-3.2299999999999998E-3</c:v>
                </c:pt>
                <c:pt idx="250">
                  <c:v>-3.2299999999999998E-3</c:v>
                </c:pt>
                <c:pt idx="251">
                  <c:v>-2.9299999999999999E-3</c:v>
                </c:pt>
                <c:pt idx="252">
                  <c:v>-2.82E-3</c:v>
                </c:pt>
                <c:pt idx="253">
                  <c:v>-2.7200000000000002E-3</c:v>
                </c:pt>
                <c:pt idx="254">
                  <c:v>-2.6199999999999999E-3</c:v>
                </c:pt>
                <c:pt idx="255">
                  <c:v>-2.6199999999999999E-3</c:v>
                </c:pt>
                <c:pt idx="256">
                  <c:v>-2.6199999999999999E-3</c:v>
                </c:pt>
                <c:pt idx="257">
                  <c:v>-2.6199999999999999E-3</c:v>
                </c:pt>
                <c:pt idx="258">
                  <c:v>-2.6199999999999999E-3</c:v>
                </c:pt>
                <c:pt idx="259">
                  <c:v>-2.7200000000000002E-3</c:v>
                </c:pt>
                <c:pt idx="260">
                  <c:v>-2.7200000000000002E-3</c:v>
                </c:pt>
                <c:pt idx="261">
                  <c:v>-2.82E-3</c:v>
                </c:pt>
                <c:pt idx="262">
                  <c:v>-2.9299999999999999E-3</c:v>
                </c:pt>
                <c:pt idx="263">
                  <c:v>-2.9299999999999999E-3</c:v>
                </c:pt>
                <c:pt idx="264">
                  <c:v>-2.82E-3</c:v>
                </c:pt>
                <c:pt idx="265">
                  <c:v>-2.82E-3</c:v>
                </c:pt>
                <c:pt idx="266">
                  <c:v>-2.9299999999999999E-3</c:v>
                </c:pt>
                <c:pt idx="267">
                  <c:v>-2.9299999999999999E-3</c:v>
                </c:pt>
                <c:pt idx="268">
                  <c:v>-2.9299999999999999E-3</c:v>
                </c:pt>
                <c:pt idx="269">
                  <c:v>-2.9299999999999999E-3</c:v>
                </c:pt>
                <c:pt idx="270">
                  <c:v>-2.9299999999999999E-3</c:v>
                </c:pt>
                <c:pt idx="271">
                  <c:v>-2.9299999999999999E-3</c:v>
                </c:pt>
                <c:pt idx="272">
                  <c:v>-2.9299999999999999E-3</c:v>
                </c:pt>
                <c:pt idx="273">
                  <c:v>-2.82E-3</c:v>
                </c:pt>
                <c:pt idx="274">
                  <c:v>-2.7200000000000002E-3</c:v>
                </c:pt>
                <c:pt idx="275">
                  <c:v>-2.6199999999999999E-3</c:v>
                </c:pt>
                <c:pt idx="276">
                  <c:v>-2.6199999999999999E-3</c:v>
                </c:pt>
                <c:pt idx="277">
                  <c:v>-2.6199999999999999E-3</c:v>
                </c:pt>
                <c:pt idx="278">
                  <c:v>-2.6199999999999999E-3</c:v>
                </c:pt>
                <c:pt idx="279">
                  <c:v>-2.7200000000000002E-3</c:v>
                </c:pt>
                <c:pt idx="280">
                  <c:v>-2.82E-3</c:v>
                </c:pt>
                <c:pt idx="281">
                  <c:v>-2.9299999999999999E-3</c:v>
                </c:pt>
                <c:pt idx="282">
                  <c:v>-2.9299999999999999E-3</c:v>
                </c:pt>
                <c:pt idx="283">
                  <c:v>-3.0300000000000001E-3</c:v>
                </c:pt>
                <c:pt idx="284">
                  <c:v>-3.0300000000000001E-3</c:v>
                </c:pt>
                <c:pt idx="285">
                  <c:v>-3.13E-3</c:v>
                </c:pt>
                <c:pt idx="286">
                  <c:v>-3.0300000000000001E-3</c:v>
                </c:pt>
                <c:pt idx="287">
                  <c:v>-3.0300000000000001E-3</c:v>
                </c:pt>
                <c:pt idx="288">
                  <c:v>-3.0300000000000001E-3</c:v>
                </c:pt>
                <c:pt idx="289">
                  <c:v>-3.0300000000000001E-3</c:v>
                </c:pt>
                <c:pt idx="290">
                  <c:v>-3.0300000000000001E-3</c:v>
                </c:pt>
                <c:pt idx="291">
                  <c:v>-3.0300000000000001E-3</c:v>
                </c:pt>
                <c:pt idx="292">
                  <c:v>-3.0300000000000001E-3</c:v>
                </c:pt>
                <c:pt idx="293">
                  <c:v>-3.0300000000000001E-3</c:v>
                </c:pt>
                <c:pt idx="294">
                  <c:v>-2.9299999999999999E-3</c:v>
                </c:pt>
                <c:pt idx="295">
                  <c:v>-2.82E-3</c:v>
                </c:pt>
                <c:pt idx="296">
                  <c:v>-2.82E-3</c:v>
                </c:pt>
                <c:pt idx="297">
                  <c:v>-2.82E-3</c:v>
                </c:pt>
                <c:pt idx="298">
                  <c:v>-2.9299999999999999E-3</c:v>
                </c:pt>
                <c:pt idx="299">
                  <c:v>-3.0300000000000001E-3</c:v>
                </c:pt>
                <c:pt idx="300">
                  <c:v>-3.0300000000000001E-3</c:v>
                </c:pt>
                <c:pt idx="301">
                  <c:v>-3.13E-3</c:v>
                </c:pt>
                <c:pt idx="302">
                  <c:v>-3.13E-3</c:v>
                </c:pt>
                <c:pt idx="303">
                  <c:v>-3.13E-3</c:v>
                </c:pt>
                <c:pt idx="304">
                  <c:v>-3.13E-3</c:v>
                </c:pt>
                <c:pt idx="305">
                  <c:v>-3.13E-3</c:v>
                </c:pt>
                <c:pt idx="306">
                  <c:v>-3.0300000000000001E-3</c:v>
                </c:pt>
                <c:pt idx="307">
                  <c:v>-2.9299999999999999E-3</c:v>
                </c:pt>
                <c:pt idx="308">
                  <c:v>-2.9299999999999999E-3</c:v>
                </c:pt>
                <c:pt idx="309">
                  <c:v>-2.9299999999999999E-3</c:v>
                </c:pt>
                <c:pt idx="310">
                  <c:v>-2.82E-3</c:v>
                </c:pt>
                <c:pt idx="311">
                  <c:v>-2.82E-3</c:v>
                </c:pt>
                <c:pt idx="312">
                  <c:v>-2.7200000000000002E-3</c:v>
                </c:pt>
                <c:pt idx="313">
                  <c:v>-2.7200000000000002E-3</c:v>
                </c:pt>
                <c:pt idx="314">
                  <c:v>-2.5200000000000001E-3</c:v>
                </c:pt>
                <c:pt idx="315">
                  <c:v>-2.32E-3</c:v>
                </c:pt>
                <c:pt idx="316">
                  <c:v>-2.2200000000000002E-3</c:v>
                </c:pt>
                <c:pt idx="317">
                  <c:v>-2.2200000000000002E-3</c:v>
                </c:pt>
                <c:pt idx="318">
                  <c:v>-2.1199999999999999E-3</c:v>
                </c:pt>
                <c:pt idx="319">
                  <c:v>-2.1199999999999999E-3</c:v>
                </c:pt>
                <c:pt idx="320">
                  <c:v>-2.0200000000000001E-3</c:v>
                </c:pt>
                <c:pt idx="321">
                  <c:v>-1.92E-3</c:v>
                </c:pt>
                <c:pt idx="322">
                  <c:v>-1.7099999999999999E-3</c:v>
                </c:pt>
                <c:pt idx="323">
                  <c:v>-1.6100000000000001E-3</c:v>
                </c:pt>
                <c:pt idx="324">
                  <c:v>-1.6100000000000001E-3</c:v>
                </c:pt>
                <c:pt idx="325">
                  <c:v>-1.7099999999999999E-3</c:v>
                </c:pt>
                <c:pt idx="326">
                  <c:v>-1.92E-3</c:v>
                </c:pt>
                <c:pt idx="327">
                  <c:v>-2.0200000000000001E-3</c:v>
                </c:pt>
                <c:pt idx="328">
                  <c:v>-2.0200000000000001E-3</c:v>
                </c:pt>
                <c:pt idx="329">
                  <c:v>-2.1199999999999999E-3</c:v>
                </c:pt>
                <c:pt idx="330">
                  <c:v>-2.0200000000000001E-3</c:v>
                </c:pt>
                <c:pt idx="331">
                  <c:v>-2.1199999999999999E-3</c:v>
                </c:pt>
                <c:pt idx="332">
                  <c:v>-2.1199999999999999E-3</c:v>
                </c:pt>
                <c:pt idx="333">
                  <c:v>-2.1199999999999999E-3</c:v>
                </c:pt>
                <c:pt idx="334">
                  <c:v>-2.1199999999999999E-3</c:v>
                </c:pt>
                <c:pt idx="335">
                  <c:v>-2.1199999999999999E-3</c:v>
                </c:pt>
                <c:pt idx="336">
                  <c:v>-2.0200000000000001E-3</c:v>
                </c:pt>
                <c:pt idx="337">
                  <c:v>-1.92E-3</c:v>
                </c:pt>
                <c:pt idx="338">
                  <c:v>-1.82E-3</c:v>
                </c:pt>
                <c:pt idx="339">
                  <c:v>-1.7099999999999999E-3</c:v>
                </c:pt>
                <c:pt idx="340">
                  <c:v>-1.6100000000000001E-3</c:v>
                </c:pt>
                <c:pt idx="341">
                  <c:v>-1.6100000000000001E-3</c:v>
                </c:pt>
                <c:pt idx="342">
                  <c:v>-1.6100000000000001E-3</c:v>
                </c:pt>
                <c:pt idx="343">
                  <c:v>-1.7099999999999999E-3</c:v>
                </c:pt>
                <c:pt idx="344">
                  <c:v>-1.7099999999999999E-3</c:v>
                </c:pt>
                <c:pt idx="345">
                  <c:v>-1.7099999999999999E-3</c:v>
                </c:pt>
                <c:pt idx="346">
                  <c:v>-1.6100000000000001E-3</c:v>
                </c:pt>
                <c:pt idx="347">
                  <c:v>-1.41E-3</c:v>
                </c:pt>
                <c:pt idx="348">
                  <c:v>-1.2099999999999999E-3</c:v>
                </c:pt>
                <c:pt idx="349">
                  <c:v>-1.01E-3</c:v>
                </c:pt>
                <c:pt idx="350">
                  <c:v>-9.1E-4</c:v>
                </c:pt>
                <c:pt idx="351">
                  <c:v>-8.0999999999999996E-4</c:v>
                </c:pt>
                <c:pt idx="352">
                  <c:v>-8.0999999999999996E-4</c:v>
                </c:pt>
                <c:pt idx="353">
                  <c:v>-7.1000000000000002E-4</c:v>
                </c:pt>
                <c:pt idx="354">
                  <c:v>-7.1000000000000002E-4</c:v>
                </c:pt>
                <c:pt idx="355">
                  <c:v>-6.0999999999999997E-4</c:v>
                </c:pt>
                <c:pt idx="356">
                  <c:v>-7.1000000000000002E-4</c:v>
                </c:pt>
                <c:pt idx="357">
                  <c:v>-8.0999999999999996E-4</c:v>
                </c:pt>
                <c:pt idx="358">
                  <c:v>-8.0999999999999996E-4</c:v>
                </c:pt>
                <c:pt idx="359">
                  <c:v>-8.0999999999999996E-4</c:v>
                </c:pt>
                <c:pt idx="360">
                  <c:v>-7.1000000000000002E-4</c:v>
                </c:pt>
                <c:pt idx="361">
                  <c:v>-7.1000000000000002E-4</c:v>
                </c:pt>
                <c:pt idx="362">
                  <c:v>-6.0999999999999997E-4</c:v>
                </c:pt>
                <c:pt idx="363">
                  <c:v>-6.0999999999999997E-4</c:v>
                </c:pt>
                <c:pt idx="364">
                  <c:v>-4.0000000000000002E-4</c:v>
                </c:pt>
                <c:pt idx="365">
                  <c:v>-2.9999999999999997E-4</c:v>
                </c:pt>
                <c:pt idx="366">
                  <c:v>-2.0000000000000001E-4</c:v>
                </c:pt>
                <c:pt idx="367">
                  <c:v>-2.0000000000000001E-4</c:v>
                </c:pt>
                <c:pt idx="368">
                  <c:v>-1E-4</c:v>
                </c:pt>
                <c:pt idx="369">
                  <c:v>-1E-4</c:v>
                </c:pt>
                <c:pt idx="370">
                  <c:v>0</c:v>
                </c:pt>
                <c:pt idx="371">
                  <c:v>0</c:v>
                </c:pt>
                <c:pt idx="372">
                  <c:v>-1E-4</c:v>
                </c:pt>
                <c:pt idx="373">
                  <c:v>-2.0000000000000001E-4</c:v>
                </c:pt>
                <c:pt idx="374">
                  <c:v>-2.0000000000000001E-4</c:v>
                </c:pt>
                <c:pt idx="375">
                  <c:v>-2.9999999999999997E-4</c:v>
                </c:pt>
                <c:pt idx="376">
                  <c:v>-2.0000000000000001E-4</c:v>
                </c:pt>
                <c:pt idx="377">
                  <c:v>-1E-4</c:v>
                </c:pt>
                <c:pt idx="378">
                  <c:v>0</c:v>
                </c:pt>
                <c:pt idx="379">
                  <c:v>1E-4</c:v>
                </c:pt>
                <c:pt idx="380">
                  <c:v>2.0000000000000001E-4</c:v>
                </c:pt>
                <c:pt idx="381">
                  <c:v>2.0000000000000001E-4</c:v>
                </c:pt>
                <c:pt idx="382">
                  <c:v>2.9999999999999997E-4</c:v>
                </c:pt>
                <c:pt idx="383">
                  <c:v>2.9999999999999997E-4</c:v>
                </c:pt>
                <c:pt idx="384">
                  <c:v>2.9999999999999997E-4</c:v>
                </c:pt>
                <c:pt idx="385">
                  <c:v>4.0000000000000002E-4</c:v>
                </c:pt>
                <c:pt idx="386">
                  <c:v>5.0000000000000001E-4</c:v>
                </c:pt>
                <c:pt idx="387">
                  <c:v>6.0999999999999997E-4</c:v>
                </c:pt>
                <c:pt idx="388">
                  <c:v>6.0999999999999997E-4</c:v>
                </c:pt>
                <c:pt idx="389">
                  <c:v>6.0999999999999997E-4</c:v>
                </c:pt>
                <c:pt idx="390">
                  <c:v>7.1000000000000002E-4</c:v>
                </c:pt>
                <c:pt idx="391">
                  <c:v>7.1000000000000002E-4</c:v>
                </c:pt>
                <c:pt idx="392">
                  <c:v>8.0999999999999996E-4</c:v>
                </c:pt>
                <c:pt idx="393">
                  <c:v>9.1E-4</c:v>
                </c:pt>
                <c:pt idx="394">
                  <c:v>9.1E-4</c:v>
                </c:pt>
                <c:pt idx="395">
                  <c:v>9.1E-4</c:v>
                </c:pt>
                <c:pt idx="396">
                  <c:v>8.0999999999999996E-4</c:v>
                </c:pt>
                <c:pt idx="397">
                  <c:v>9.1E-4</c:v>
                </c:pt>
                <c:pt idx="398">
                  <c:v>1.01E-3</c:v>
                </c:pt>
                <c:pt idx="399">
                  <c:v>1.1100000000000001E-3</c:v>
                </c:pt>
                <c:pt idx="400">
                  <c:v>1.31E-3</c:v>
                </c:pt>
                <c:pt idx="401">
                  <c:v>1.41E-3</c:v>
                </c:pt>
                <c:pt idx="402">
                  <c:v>1.41E-3</c:v>
                </c:pt>
                <c:pt idx="403">
                  <c:v>1.41E-3</c:v>
                </c:pt>
                <c:pt idx="404">
                  <c:v>1.5100000000000001E-3</c:v>
                </c:pt>
                <c:pt idx="405">
                  <c:v>1.5100000000000001E-3</c:v>
                </c:pt>
                <c:pt idx="406">
                  <c:v>1.6100000000000001E-3</c:v>
                </c:pt>
                <c:pt idx="407">
                  <c:v>1.6100000000000001E-3</c:v>
                </c:pt>
                <c:pt idx="408">
                  <c:v>1.7099999999999999E-3</c:v>
                </c:pt>
                <c:pt idx="409">
                  <c:v>1.7099999999999999E-3</c:v>
                </c:pt>
                <c:pt idx="410">
                  <c:v>1.7099999999999999E-3</c:v>
                </c:pt>
                <c:pt idx="411">
                  <c:v>1.7099999999999999E-3</c:v>
                </c:pt>
                <c:pt idx="412">
                  <c:v>1.82E-3</c:v>
                </c:pt>
                <c:pt idx="413">
                  <c:v>1.82E-3</c:v>
                </c:pt>
                <c:pt idx="414">
                  <c:v>1.92E-3</c:v>
                </c:pt>
                <c:pt idx="415">
                  <c:v>2.0200000000000001E-3</c:v>
                </c:pt>
                <c:pt idx="416">
                  <c:v>2.2200000000000002E-3</c:v>
                </c:pt>
                <c:pt idx="417">
                  <c:v>2.4199999999999998E-3</c:v>
                </c:pt>
                <c:pt idx="418">
                  <c:v>2.5200000000000001E-3</c:v>
                </c:pt>
                <c:pt idx="419">
                  <c:v>2.7200000000000002E-3</c:v>
                </c:pt>
                <c:pt idx="420">
                  <c:v>2.82E-3</c:v>
                </c:pt>
                <c:pt idx="421">
                  <c:v>2.82E-3</c:v>
                </c:pt>
                <c:pt idx="422">
                  <c:v>2.9299999999999999E-3</c:v>
                </c:pt>
                <c:pt idx="423">
                  <c:v>3.13E-3</c:v>
                </c:pt>
                <c:pt idx="424">
                  <c:v>3.3300000000000001E-3</c:v>
                </c:pt>
                <c:pt idx="425">
                  <c:v>3.4299999999999999E-3</c:v>
                </c:pt>
                <c:pt idx="426">
                  <c:v>3.5300000000000002E-3</c:v>
                </c:pt>
                <c:pt idx="427">
                  <c:v>3.5300000000000002E-3</c:v>
                </c:pt>
                <c:pt idx="428">
                  <c:v>3.5300000000000002E-3</c:v>
                </c:pt>
                <c:pt idx="429">
                  <c:v>3.4299999999999999E-3</c:v>
                </c:pt>
                <c:pt idx="430">
                  <c:v>3.4299999999999999E-3</c:v>
                </c:pt>
                <c:pt idx="431">
                  <c:v>3.4299999999999999E-3</c:v>
                </c:pt>
                <c:pt idx="432">
                  <c:v>3.4299999999999999E-3</c:v>
                </c:pt>
                <c:pt idx="433">
                  <c:v>3.4299999999999999E-3</c:v>
                </c:pt>
                <c:pt idx="434">
                  <c:v>3.4299999999999999E-3</c:v>
                </c:pt>
                <c:pt idx="435">
                  <c:v>3.5300000000000002E-3</c:v>
                </c:pt>
                <c:pt idx="436">
                  <c:v>3.63E-3</c:v>
                </c:pt>
                <c:pt idx="437">
                  <c:v>3.7299999999999998E-3</c:v>
                </c:pt>
                <c:pt idx="438">
                  <c:v>3.9300000000000003E-3</c:v>
                </c:pt>
                <c:pt idx="439">
                  <c:v>4.1399999999999996E-3</c:v>
                </c:pt>
                <c:pt idx="440">
                  <c:v>4.3400000000000001E-3</c:v>
                </c:pt>
                <c:pt idx="441">
                  <c:v>4.4400000000000004E-3</c:v>
                </c:pt>
                <c:pt idx="442">
                  <c:v>4.4400000000000004E-3</c:v>
                </c:pt>
                <c:pt idx="443">
                  <c:v>4.4400000000000004E-3</c:v>
                </c:pt>
                <c:pt idx="444">
                  <c:v>4.4400000000000004E-3</c:v>
                </c:pt>
                <c:pt idx="445">
                  <c:v>4.4400000000000004E-3</c:v>
                </c:pt>
                <c:pt idx="446">
                  <c:v>4.5399999999999998E-3</c:v>
                </c:pt>
                <c:pt idx="447">
                  <c:v>4.4400000000000004E-3</c:v>
                </c:pt>
                <c:pt idx="448">
                  <c:v>4.4400000000000004E-3</c:v>
                </c:pt>
                <c:pt idx="449">
                  <c:v>4.4400000000000004E-3</c:v>
                </c:pt>
                <c:pt idx="450">
                  <c:v>4.5399999999999998E-3</c:v>
                </c:pt>
                <c:pt idx="451">
                  <c:v>4.5399999999999998E-3</c:v>
                </c:pt>
                <c:pt idx="452">
                  <c:v>4.5399999999999998E-3</c:v>
                </c:pt>
                <c:pt idx="453">
                  <c:v>4.5399999999999998E-3</c:v>
                </c:pt>
                <c:pt idx="454">
                  <c:v>4.7400000000000003E-3</c:v>
                </c:pt>
                <c:pt idx="455">
                  <c:v>4.8399999999999997E-3</c:v>
                </c:pt>
                <c:pt idx="456">
                  <c:v>4.9399999999999999E-3</c:v>
                </c:pt>
                <c:pt idx="457">
                  <c:v>5.0400000000000002E-3</c:v>
                </c:pt>
                <c:pt idx="458">
                  <c:v>5.1399999999999996E-3</c:v>
                </c:pt>
                <c:pt idx="459">
                  <c:v>5.2500000000000003E-3</c:v>
                </c:pt>
                <c:pt idx="460">
                  <c:v>5.3499999999999997E-3</c:v>
                </c:pt>
                <c:pt idx="461">
                  <c:v>5.45E-3</c:v>
                </c:pt>
                <c:pt idx="462">
                  <c:v>5.5500000000000002E-3</c:v>
                </c:pt>
                <c:pt idx="463">
                  <c:v>5.6499999999999996E-3</c:v>
                </c:pt>
                <c:pt idx="464">
                  <c:v>5.6499999999999996E-3</c:v>
                </c:pt>
                <c:pt idx="465">
                  <c:v>5.6499999999999996E-3</c:v>
                </c:pt>
                <c:pt idx="466">
                  <c:v>5.7499999999999999E-3</c:v>
                </c:pt>
                <c:pt idx="467">
                  <c:v>5.8500000000000002E-3</c:v>
                </c:pt>
                <c:pt idx="468">
                  <c:v>5.9500000000000004E-3</c:v>
                </c:pt>
                <c:pt idx="469">
                  <c:v>6.0499999999999998E-3</c:v>
                </c:pt>
                <c:pt idx="470">
                  <c:v>6.1500000000000001E-3</c:v>
                </c:pt>
                <c:pt idx="471">
                  <c:v>6.0499999999999998E-3</c:v>
                </c:pt>
                <c:pt idx="472">
                  <c:v>6.0499999999999998E-3</c:v>
                </c:pt>
                <c:pt idx="473">
                  <c:v>6.0499999999999998E-3</c:v>
                </c:pt>
                <c:pt idx="474">
                  <c:v>6.0499999999999998E-3</c:v>
                </c:pt>
                <c:pt idx="475">
                  <c:v>6.0499999999999998E-3</c:v>
                </c:pt>
                <c:pt idx="476">
                  <c:v>6.0499999999999998E-3</c:v>
                </c:pt>
                <c:pt idx="477">
                  <c:v>6.0499999999999998E-3</c:v>
                </c:pt>
                <c:pt idx="478">
                  <c:v>6.1500000000000001E-3</c:v>
                </c:pt>
                <c:pt idx="479">
                  <c:v>6.1500000000000001E-3</c:v>
                </c:pt>
                <c:pt idx="480">
                  <c:v>6.3499999999999997E-3</c:v>
                </c:pt>
                <c:pt idx="481">
                  <c:v>6.6600000000000001E-3</c:v>
                </c:pt>
                <c:pt idx="482">
                  <c:v>6.96E-3</c:v>
                </c:pt>
                <c:pt idx="483">
                  <c:v>7.0600000000000003E-3</c:v>
                </c:pt>
                <c:pt idx="484">
                  <c:v>7.26E-3</c:v>
                </c:pt>
                <c:pt idx="485">
                  <c:v>7.26E-3</c:v>
                </c:pt>
                <c:pt idx="486">
                  <c:v>7.3600000000000002E-3</c:v>
                </c:pt>
                <c:pt idx="487">
                  <c:v>7.3600000000000002E-3</c:v>
                </c:pt>
                <c:pt idx="488">
                  <c:v>7.4599999999999996E-3</c:v>
                </c:pt>
                <c:pt idx="489">
                  <c:v>7.5700000000000003E-3</c:v>
                </c:pt>
                <c:pt idx="490">
                  <c:v>7.6699999999999997E-3</c:v>
                </c:pt>
                <c:pt idx="491">
                  <c:v>7.77E-3</c:v>
                </c:pt>
                <c:pt idx="492">
                  <c:v>7.77E-3</c:v>
                </c:pt>
                <c:pt idx="493">
                  <c:v>7.77E-3</c:v>
                </c:pt>
                <c:pt idx="494">
                  <c:v>7.77E-3</c:v>
                </c:pt>
                <c:pt idx="495">
                  <c:v>7.6699999999999997E-3</c:v>
                </c:pt>
                <c:pt idx="496">
                  <c:v>7.77E-3</c:v>
                </c:pt>
                <c:pt idx="497">
                  <c:v>7.77E-3</c:v>
                </c:pt>
                <c:pt idx="498">
                  <c:v>7.8700000000000003E-3</c:v>
                </c:pt>
                <c:pt idx="499">
                  <c:v>7.8700000000000003E-3</c:v>
                </c:pt>
                <c:pt idx="500">
                  <c:v>7.9699999999999997E-3</c:v>
                </c:pt>
                <c:pt idx="501">
                  <c:v>7.9699999999999997E-3</c:v>
                </c:pt>
                <c:pt idx="502">
                  <c:v>8.1700000000000002E-3</c:v>
                </c:pt>
                <c:pt idx="503">
                  <c:v>8.2699999999999996E-3</c:v>
                </c:pt>
                <c:pt idx="504">
                  <c:v>8.4700000000000001E-3</c:v>
                </c:pt>
                <c:pt idx="505">
                  <c:v>8.4700000000000001E-3</c:v>
                </c:pt>
                <c:pt idx="506">
                  <c:v>8.5699999999999995E-3</c:v>
                </c:pt>
                <c:pt idx="507">
                  <c:v>8.5699999999999995E-3</c:v>
                </c:pt>
                <c:pt idx="508">
                  <c:v>8.6700000000000006E-3</c:v>
                </c:pt>
                <c:pt idx="509">
                  <c:v>8.6700000000000006E-3</c:v>
                </c:pt>
                <c:pt idx="510">
                  <c:v>8.7799999999999996E-3</c:v>
                </c:pt>
                <c:pt idx="511">
                  <c:v>8.7799999999999996E-3</c:v>
                </c:pt>
                <c:pt idx="512">
                  <c:v>8.8800000000000007E-3</c:v>
                </c:pt>
                <c:pt idx="513">
                  <c:v>8.9800000000000001E-3</c:v>
                </c:pt>
                <c:pt idx="514">
                  <c:v>8.9800000000000001E-3</c:v>
                </c:pt>
                <c:pt idx="515">
                  <c:v>9.0799999999999995E-3</c:v>
                </c:pt>
                <c:pt idx="516">
                  <c:v>9.0799999999999995E-3</c:v>
                </c:pt>
                <c:pt idx="517">
                  <c:v>9.1800000000000007E-3</c:v>
                </c:pt>
                <c:pt idx="518">
                  <c:v>9.2800000000000001E-3</c:v>
                </c:pt>
                <c:pt idx="519">
                  <c:v>9.2800000000000001E-3</c:v>
                </c:pt>
                <c:pt idx="520">
                  <c:v>9.2800000000000001E-3</c:v>
                </c:pt>
                <c:pt idx="521">
                  <c:v>9.2800000000000001E-3</c:v>
                </c:pt>
                <c:pt idx="522">
                  <c:v>9.3799999999999994E-3</c:v>
                </c:pt>
                <c:pt idx="523">
                  <c:v>9.2800000000000001E-3</c:v>
                </c:pt>
                <c:pt idx="524">
                  <c:v>9.2800000000000001E-3</c:v>
                </c:pt>
                <c:pt idx="525">
                  <c:v>9.2800000000000001E-3</c:v>
                </c:pt>
                <c:pt idx="526">
                  <c:v>9.3799999999999994E-3</c:v>
                </c:pt>
                <c:pt idx="527">
                  <c:v>9.3799999999999994E-3</c:v>
                </c:pt>
                <c:pt idx="528">
                  <c:v>9.4800000000000006E-3</c:v>
                </c:pt>
                <c:pt idx="529">
                  <c:v>9.58E-3</c:v>
                </c:pt>
                <c:pt idx="530">
                  <c:v>9.6799999999999994E-3</c:v>
                </c:pt>
                <c:pt idx="531">
                  <c:v>9.7800000000000005E-3</c:v>
                </c:pt>
                <c:pt idx="532">
                  <c:v>9.8899999999999995E-3</c:v>
                </c:pt>
                <c:pt idx="533">
                  <c:v>9.9900000000000006E-3</c:v>
                </c:pt>
                <c:pt idx="534">
                  <c:v>1.009E-2</c:v>
                </c:pt>
                <c:pt idx="535">
                  <c:v>1.0189999999999999E-2</c:v>
                </c:pt>
                <c:pt idx="536">
                  <c:v>1.0290000000000001E-2</c:v>
                </c:pt>
                <c:pt idx="537">
                  <c:v>1.0189999999999999E-2</c:v>
                </c:pt>
                <c:pt idx="538">
                  <c:v>1.0189999999999999E-2</c:v>
                </c:pt>
                <c:pt idx="539">
                  <c:v>1.0189999999999999E-2</c:v>
                </c:pt>
                <c:pt idx="540">
                  <c:v>1.0189999999999999E-2</c:v>
                </c:pt>
                <c:pt idx="541">
                  <c:v>1.009E-2</c:v>
                </c:pt>
                <c:pt idx="542">
                  <c:v>1.009E-2</c:v>
                </c:pt>
                <c:pt idx="543">
                  <c:v>9.9900000000000006E-3</c:v>
                </c:pt>
                <c:pt idx="544">
                  <c:v>9.9900000000000006E-3</c:v>
                </c:pt>
                <c:pt idx="545">
                  <c:v>9.9900000000000006E-3</c:v>
                </c:pt>
                <c:pt idx="546">
                  <c:v>1.009E-2</c:v>
                </c:pt>
                <c:pt idx="547">
                  <c:v>1.0189999999999999E-2</c:v>
                </c:pt>
                <c:pt idx="548">
                  <c:v>1.0290000000000001E-2</c:v>
                </c:pt>
                <c:pt idx="549">
                  <c:v>1.0290000000000001E-2</c:v>
                </c:pt>
                <c:pt idx="550">
                  <c:v>1.039E-2</c:v>
                </c:pt>
                <c:pt idx="551">
                  <c:v>1.0489999999999999E-2</c:v>
                </c:pt>
                <c:pt idx="552">
                  <c:v>1.059E-2</c:v>
                </c:pt>
                <c:pt idx="553">
                  <c:v>1.0789999999999999E-2</c:v>
                </c:pt>
                <c:pt idx="554">
                  <c:v>1.099E-2</c:v>
                </c:pt>
                <c:pt idx="555">
                  <c:v>1.11E-2</c:v>
                </c:pt>
                <c:pt idx="556">
                  <c:v>1.12E-2</c:v>
                </c:pt>
                <c:pt idx="557">
                  <c:v>1.12E-2</c:v>
                </c:pt>
                <c:pt idx="558">
                  <c:v>1.12E-2</c:v>
                </c:pt>
                <c:pt idx="559">
                  <c:v>1.12E-2</c:v>
                </c:pt>
                <c:pt idx="560">
                  <c:v>1.12E-2</c:v>
                </c:pt>
                <c:pt idx="561">
                  <c:v>1.12E-2</c:v>
                </c:pt>
                <c:pt idx="562">
                  <c:v>1.12E-2</c:v>
                </c:pt>
                <c:pt idx="563">
                  <c:v>1.12E-2</c:v>
                </c:pt>
                <c:pt idx="564">
                  <c:v>1.1299999999999999E-2</c:v>
                </c:pt>
                <c:pt idx="565">
                  <c:v>1.1299999999999999E-2</c:v>
                </c:pt>
                <c:pt idx="566">
                  <c:v>1.14E-2</c:v>
                </c:pt>
                <c:pt idx="567">
                  <c:v>1.1299999999999999E-2</c:v>
                </c:pt>
                <c:pt idx="568">
                  <c:v>1.1299999999999999E-2</c:v>
                </c:pt>
                <c:pt idx="569">
                  <c:v>1.12E-2</c:v>
                </c:pt>
                <c:pt idx="570">
                  <c:v>1.11E-2</c:v>
                </c:pt>
                <c:pt idx="571">
                  <c:v>1.099E-2</c:v>
                </c:pt>
                <c:pt idx="572">
                  <c:v>1.099E-2</c:v>
                </c:pt>
                <c:pt idx="573">
                  <c:v>1.089E-2</c:v>
                </c:pt>
                <c:pt idx="574">
                  <c:v>1.089E-2</c:v>
                </c:pt>
                <c:pt idx="575">
                  <c:v>1.089E-2</c:v>
                </c:pt>
                <c:pt idx="576">
                  <c:v>1.099E-2</c:v>
                </c:pt>
                <c:pt idx="577">
                  <c:v>1.089E-2</c:v>
                </c:pt>
                <c:pt idx="578">
                  <c:v>1.089E-2</c:v>
                </c:pt>
                <c:pt idx="579">
                  <c:v>1.0789999999999999E-2</c:v>
                </c:pt>
                <c:pt idx="580">
                  <c:v>1.089E-2</c:v>
                </c:pt>
                <c:pt idx="581">
                  <c:v>1.099E-2</c:v>
                </c:pt>
                <c:pt idx="582">
                  <c:v>1.12E-2</c:v>
                </c:pt>
                <c:pt idx="583">
                  <c:v>1.1299999999999999E-2</c:v>
                </c:pt>
                <c:pt idx="584">
                  <c:v>1.14E-2</c:v>
                </c:pt>
                <c:pt idx="585">
                  <c:v>1.15E-2</c:v>
                </c:pt>
                <c:pt idx="586">
                  <c:v>1.1599999999999999E-2</c:v>
                </c:pt>
                <c:pt idx="587">
                  <c:v>1.1599999999999999E-2</c:v>
                </c:pt>
                <c:pt idx="588">
                  <c:v>1.17E-2</c:v>
                </c:pt>
                <c:pt idx="589">
                  <c:v>1.17E-2</c:v>
                </c:pt>
                <c:pt idx="590">
                  <c:v>1.17E-2</c:v>
                </c:pt>
                <c:pt idx="591">
                  <c:v>1.17E-2</c:v>
                </c:pt>
                <c:pt idx="592">
                  <c:v>1.1599999999999999E-2</c:v>
                </c:pt>
                <c:pt idx="593">
                  <c:v>1.15E-2</c:v>
                </c:pt>
                <c:pt idx="594">
                  <c:v>1.15E-2</c:v>
                </c:pt>
                <c:pt idx="595">
                  <c:v>1.14E-2</c:v>
                </c:pt>
                <c:pt idx="596">
                  <c:v>1.14E-2</c:v>
                </c:pt>
                <c:pt idx="597">
                  <c:v>1.14E-2</c:v>
                </c:pt>
                <c:pt idx="598">
                  <c:v>1.14E-2</c:v>
                </c:pt>
                <c:pt idx="599">
                  <c:v>1.14E-2</c:v>
                </c:pt>
                <c:pt idx="600">
                  <c:v>1.1299999999999999E-2</c:v>
                </c:pt>
                <c:pt idx="601">
                  <c:v>1.11E-2</c:v>
                </c:pt>
                <c:pt idx="602">
                  <c:v>1.099E-2</c:v>
                </c:pt>
                <c:pt idx="603">
                  <c:v>1.099E-2</c:v>
                </c:pt>
                <c:pt idx="604">
                  <c:v>1.099E-2</c:v>
                </c:pt>
                <c:pt idx="605">
                  <c:v>1.099E-2</c:v>
                </c:pt>
                <c:pt idx="606">
                  <c:v>1.11E-2</c:v>
                </c:pt>
                <c:pt idx="607">
                  <c:v>1.12E-2</c:v>
                </c:pt>
                <c:pt idx="608">
                  <c:v>1.1299999999999999E-2</c:v>
                </c:pt>
                <c:pt idx="609">
                  <c:v>1.1299999999999999E-2</c:v>
                </c:pt>
                <c:pt idx="610">
                  <c:v>1.1299999999999999E-2</c:v>
                </c:pt>
                <c:pt idx="611">
                  <c:v>1.12E-2</c:v>
                </c:pt>
                <c:pt idx="612">
                  <c:v>1.12E-2</c:v>
                </c:pt>
                <c:pt idx="613">
                  <c:v>1.12E-2</c:v>
                </c:pt>
                <c:pt idx="614">
                  <c:v>1.1299999999999999E-2</c:v>
                </c:pt>
                <c:pt idx="615">
                  <c:v>1.12E-2</c:v>
                </c:pt>
                <c:pt idx="616">
                  <c:v>1.12E-2</c:v>
                </c:pt>
                <c:pt idx="617">
                  <c:v>1.11E-2</c:v>
                </c:pt>
                <c:pt idx="618">
                  <c:v>1.12E-2</c:v>
                </c:pt>
                <c:pt idx="619">
                  <c:v>1.11E-2</c:v>
                </c:pt>
                <c:pt idx="620">
                  <c:v>1.11E-2</c:v>
                </c:pt>
                <c:pt idx="621">
                  <c:v>1.12E-2</c:v>
                </c:pt>
                <c:pt idx="622">
                  <c:v>1.12E-2</c:v>
                </c:pt>
                <c:pt idx="623">
                  <c:v>1.12E-2</c:v>
                </c:pt>
                <c:pt idx="624">
                  <c:v>1.12E-2</c:v>
                </c:pt>
                <c:pt idx="625">
                  <c:v>1.12E-2</c:v>
                </c:pt>
                <c:pt idx="626">
                  <c:v>1.1299999999999999E-2</c:v>
                </c:pt>
                <c:pt idx="627">
                  <c:v>1.1299999999999999E-2</c:v>
                </c:pt>
                <c:pt idx="628">
                  <c:v>1.1299999999999999E-2</c:v>
                </c:pt>
                <c:pt idx="629">
                  <c:v>1.1299999999999999E-2</c:v>
                </c:pt>
                <c:pt idx="630">
                  <c:v>1.1299999999999999E-2</c:v>
                </c:pt>
                <c:pt idx="631">
                  <c:v>1.1299999999999999E-2</c:v>
                </c:pt>
                <c:pt idx="632">
                  <c:v>1.14E-2</c:v>
                </c:pt>
                <c:pt idx="633">
                  <c:v>1.14E-2</c:v>
                </c:pt>
                <c:pt idx="634">
                  <c:v>1.15E-2</c:v>
                </c:pt>
                <c:pt idx="635">
                  <c:v>1.15E-2</c:v>
                </c:pt>
                <c:pt idx="636">
                  <c:v>1.15E-2</c:v>
                </c:pt>
                <c:pt idx="637">
                  <c:v>1.14E-2</c:v>
                </c:pt>
                <c:pt idx="638">
                  <c:v>1.15E-2</c:v>
                </c:pt>
                <c:pt idx="639">
                  <c:v>1.15E-2</c:v>
                </c:pt>
                <c:pt idx="640">
                  <c:v>1.1599999999999999E-2</c:v>
                </c:pt>
                <c:pt idx="641">
                  <c:v>1.1599999999999999E-2</c:v>
                </c:pt>
                <c:pt idx="642">
                  <c:v>1.1599999999999999E-2</c:v>
                </c:pt>
                <c:pt idx="643">
                  <c:v>1.15E-2</c:v>
                </c:pt>
                <c:pt idx="644">
                  <c:v>1.14E-2</c:v>
                </c:pt>
                <c:pt idx="645">
                  <c:v>1.15E-2</c:v>
                </c:pt>
                <c:pt idx="646">
                  <c:v>1.15E-2</c:v>
                </c:pt>
                <c:pt idx="647">
                  <c:v>1.15E-2</c:v>
                </c:pt>
                <c:pt idx="648">
                  <c:v>1.1599999999999999E-2</c:v>
                </c:pt>
                <c:pt idx="649">
                  <c:v>1.15E-2</c:v>
                </c:pt>
                <c:pt idx="650">
                  <c:v>1.15E-2</c:v>
                </c:pt>
                <c:pt idx="651">
                  <c:v>1.15E-2</c:v>
                </c:pt>
                <c:pt idx="652">
                  <c:v>1.15E-2</c:v>
                </c:pt>
                <c:pt idx="653">
                  <c:v>1.1599999999999999E-2</c:v>
                </c:pt>
                <c:pt idx="654">
                  <c:v>1.17E-2</c:v>
                </c:pt>
                <c:pt idx="655">
                  <c:v>1.1900000000000001E-2</c:v>
                </c:pt>
                <c:pt idx="656">
                  <c:v>1.2E-2</c:v>
                </c:pt>
                <c:pt idx="657">
                  <c:v>1.21E-2</c:v>
                </c:pt>
                <c:pt idx="658">
                  <c:v>1.2200000000000001E-2</c:v>
                </c:pt>
                <c:pt idx="659">
                  <c:v>1.2200000000000001E-2</c:v>
                </c:pt>
                <c:pt idx="660">
                  <c:v>1.2200000000000001E-2</c:v>
                </c:pt>
                <c:pt idx="661">
                  <c:v>1.21E-2</c:v>
                </c:pt>
                <c:pt idx="662">
                  <c:v>1.2E-2</c:v>
                </c:pt>
                <c:pt idx="663">
                  <c:v>1.1900000000000001E-2</c:v>
                </c:pt>
                <c:pt idx="664">
                  <c:v>1.1900000000000001E-2</c:v>
                </c:pt>
                <c:pt idx="665">
                  <c:v>1.1900000000000001E-2</c:v>
                </c:pt>
                <c:pt idx="666">
                  <c:v>1.1900000000000001E-2</c:v>
                </c:pt>
                <c:pt idx="667">
                  <c:v>1.2E-2</c:v>
                </c:pt>
                <c:pt idx="668">
                  <c:v>1.21E-2</c:v>
                </c:pt>
                <c:pt idx="669">
                  <c:v>1.2200000000000001E-2</c:v>
                </c:pt>
                <c:pt idx="670">
                  <c:v>1.2200000000000001E-2</c:v>
                </c:pt>
                <c:pt idx="671">
                  <c:v>1.2200000000000001E-2</c:v>
                </c:pt>
                <c:pt idx="672">
                  <c:v>1.231E-2</c:v>
                </c:pt>
                <c:pt idx="673">
                  <c:v>1.2200000000000001E-2</c:v>
                </c:pt>
                <c:pt idx="674">
                  <c:v>1.231E-2</c:v>
                </c:pt>
                <c:pt idx="675">
                  <c:v>1.2409999999999999E-2</c:v>
                </c:pt>
                <c:pt idx="676">
                  <c:v>1.251E-2</c:v>
                </c:pt>
                <c:pt idx="677">
                  <c:v>1.251E-2</c:v>
                </c:pt>
                <c:pt idx="678">
                  <c:v>1.251E-2</c:v>
                </c:pt>
                <c:pt idx="679">
                  <c:v>1.2409999999999999E-2</c:v>
                </c:pt>
                <c:pt idx="680">
                  <c:v>1.2409999999999999E-2</c:v>
                </c:pt>
                <c:pt idx="681">
                  <c:v>1.251E-2</c:v>
                </c:pt>
                <c:pt idx="682">
                  <c:v>1.261E-2</c:v>
                </c:pt>
                <c:pt idx="683">
                  <c:v>1.261E-2</c:v>
                </c:pt>
                <c:pt idx="684">
                  <c:v>1.261E-2</c:v>
                </c:pt>
                <c:pt idx="685">
                  <c:v>1.261E-2</c:v>
                </c:pt>
                <c:pt idx="686">
                  <c:v>1.261E-2</c:v>
                </c:pt>
                <c:pt idx="687">
                  <c:v>1.261E-2</c:v>
                </c:pt>
                <c:pt idx="688">
                  <c:v>1.251E-2</c:v>
                </c:pt>
                <c:pt idx="689">
                  <c:v>1.251E-2</c:v>
                </c:pt>
                <c:pt idx="690">
                  <c:v>1.2409999999999999E-2</c:v>
                </c:pt>
                <c:pt idx="691">
                  <c:v>1.2409999999999999E-2</c:v>
                </c:pt>
                <c:pt idx="692">
                  <c:v>1.2409999999999999E-2</c:v>
                </c:pt>
                <c:pt idx="693">
                  <c:v>1.2409999999999999E-2</c:v>
                </c:pt>
                <c:pt idx="694">
                  <c:v>1.251E-2</c:v>
                </c:pt>
                <c:pt idx="695">
                  <c:v>1.2710000000000001E-2</c:v>
                </c:pt>
                <c:pt idx="696">
                  <c:v>1.281E-2</c:v>
                </c:pt>
                <c:pt idx="697">
                  <c:v>1.291E-2</c:v>
                </c:pt>
                <c:pt idx="698">
                  <c:v>1.3010000000000001E-2</c:v>
                </c:pt>
                <c:pt idx="699">
                  <c:v>1.321E-2</c:v>
                </c:pt>
                <c:pt idx="700">
                  <c:v>1.3310000000000001E-2</c:v>
                </c:pt>
                <c:pt idx="701">
                  <c:v>1.3310000000000001E-2</c:v>
                </c:pt>
                <c:pt idx="702">
                  <c:v>1.3310000000000001E-2</c:v>
                </c:pt>
                <c:pt idx="703">
                  <c:v>1.321E-2</c:v>
                </c:pt>
                <c:pt idx="704">
                  <c:v>1.3310000000000001E-2</c:v>
                </c:pt>
                <c:pt idx="705">
                  <c:v>1.342E-2</c:v>
                </c:pt>
                <c:pt idx="706">
                  <c:v>1.3520000000000001E-2</c:v>
                </c:pt>
                <c:pt idx="707">
                  <c:v>1.362E-2</c:v>
                </c:pt>
                <c:pt idx="708">
                  <c:v>1.3820000000000001E-2</c:v>
                </c:pt>
                <c:pt idx="709">
                  <c:v>1.3820000000000001E-2</c:v>
                </c:pt>
                <c:pt idx="710">
                  <c:v>1.392E-2</c:v>
                </c:pt>
                <c:pt idx="711">
                  <c:v>1.4019999999999999E-2</c:v>
                </c:pt>
                <c:pt idx="712">
                  <c:v>1.4120000000000001E-2</c:v>
                </c:pt>
                <c:pt idx="713">
                  <c:v>1.422E-2</c:v>
                </c:pt>
                <c:pt idx="714">
                  <c:v>1.4319999999999999E-2</c:v>
                </c:pt>
                <c:pt idx="715">
                  <c:v>1.4420000000000001E-2</c:v>
                </c:pt>
                <c:pt idx="716">
                  <c:v>1.4420000000000001E-2</c:v>
                </c:pt>
                <c:pt idx="717">
                  <c:v>1.4420000000000001E-2</c:v>
                </c:pt>
                <c:pt idx="718">
                  <c:v>1.4420000000000001E-2</c:v>
                </c:pt>
                <c:pt idx="719">
                  <c:v>1.4420000000000001E-2</c:v>
                </c:pt>
                <c:pt idx="720">
                  <c:v>1.4420000000000001E-2</c:v>
                </c:pt>
                <c:pt idx="721">
                  <c:v>1.4420000000000001E-2</c:v>
                </c:pt>
                <c:pt idx="722">
                  <c:v>1.4420000000000001E-2</c:v>
                </c:pt>
                <c:pt idx="723">
                  <c:v>1.4420000000000001E-2</c:v>
                </c:pt>
                <c:pt idx="724">
                  <c:v>1.4420000000000001E-2</c:v>
                </c:pt>
                <c:pt idx="725">
                  <c:v>1.4420000000000001E-2</c:v>
                </c:pt>
                <c:pt idx="726">
                  <c:v>1.4319999999999999E-2</c:v>
                </c:pt>
                <c:pt idx="727">
                  <c:v>1.4319999999999999E-2</c:v>
                </c:pt>
                <c:pt idx="728">
                  <c:v>1.4420000000000001E-2</c:v>
                </c:pt>
                <c:pt idx="729">
                  <c:v>1.4420000000000001E-2</c:v>
                </c:pt>
                <c:pt idx="730">
                  <c:v>1.452E-2</c:v>
                </c:pt>
                <c:pt idx="731">
                  <c:v>1.452E-2</c:v>
                </c:pt>
                <c:pt idx="732">
                  <c:v>1.4630000000000001E-2</c:v>
                </c:pt>
                <c:pt idx="733">
                  <c:v>1.473E-2</c:v>
                </c:pt>
                <c:pt idx="734">
                  <c:v>1.4930000000000001E-2</c:v>
                </c:pt>
                <c:pt idx="735">
                  <c:v>1.5129999999999999E-2</c:v>
                </c:pt>
                <c:pt idx="736">
                  <c:v>1.523E-2</c:v>
                </c:pt>
                <c:pt idx="737">
                  <c:v>1.533E-2</c:v>
                </c:pt>
                <c:pt idx="738">
                  <c:v>1.533E-2</c:v>
                </c:pt>
                <c:pt idx="739">
                  <c:v>1.5429999999999999E-2</c:v>
                </c:pt>
                <c:pt idx="740">
                  <c:v>1.5429999999999999E-2</c:v>
                </c:pt>
                <c:pt idx="741">
                  <c:v>1.5630000000000002E-2</c:v>
                </c:pt>
                <c:pt idx="742">
                  <c:v>1.5740000000000001E-2</c:v>
                </c:pt>
                <c:pt idx="743">
                  <c:v>1.584E-2</c:v>
                </c:pt>
                <c:pt idx="744">
                  <c:v>1.5939999999999999E-2</c:v>
                </c:pt>
                <c:pt idx="745">
                  <c:v>1.6039999999999999E-2</c:v>
                </c:pt>
                <c:pt idx="746">
                  <c:v>1.6240000000000001E-2</c:v>
                </c:pt>
                <c:pt idx="747">
                  <c:v>1.634E-2</c:v>
                </c:pt>
                <c:pt idx="748">
                  <c:v>1.644E-2</c:v>
                </c:pt>
                <c:pt idx="749">
                  <c:v>1.644E-2</c:v>
                </c:pt>
                <c:pt idx="750">
                  <c:v>1.644E-2</c:v>
                </c:pt>
                <c:pt idx="751">
                  <c:v>1.644E-2</c:v>
                </c:pt>
                <c:pt idx="752">
                  <c:v>1.6539999999999999E-2</c:v>
                </c:pt>
                <c:pt idx="753">
                  <c:v>1.644E-2</c:v>
                </c:pt>
                <c:pt idx="754">
                  <c:v>1.6539999999999999E-2</c:v>
                </c:pt>
                <c:pt idx="755">
                  <c:v>1.6639999999999999E-2</c:v>
                </c:pt>
                <c:pt idx="756">
                  <c:v>1.6740000000000001E-2</c:v>
                </c:pt>
                <c:pt idx="757">
                  <c:v>1.6740000000000001E-2</c:v>
                </c:pt>
                <c:pt idx="758">
                  <c:v>1.6840000000000001E-2</c:v>
                </c:pt>
                <c:pt idx="759">
                  <c:v>1.6840000000000001E-2</c:v>
                </c:pt>
                <c:pt idx="760">
                  <c:v>1.695E-2</c:v>
                </c:pt>
                <c:pt idx="761">
                  <c:v>1.695E-2</c:v>
                </c:pt>
                <c:pt idx="762">
                  <c:v>1.7049999999999999E-2</c:v>
                </c:pt>
                <c:pt idx="763">
                  <c:v>1.7049999999999999E-2</c:v>
                </c:pt>
                <c:pt idx="764">
                  <c:v>1.7149999999999999E-2</c:v>
                </c:pt>
                <c:pt idx="765">
                  <c:v>1.7250000000000001E-2</c:v>
                </c:pt>
                <c:pt idx="766">
                  <c:v>1.7350000000000001E-2</c:v>
                </c:pt>
                <c:pt idx="767">
                  <c:v>1.7350000000000001E-2</c:v>
                </c:pt>
                <c:pt idx="768">
                  <c:v>1.7350000000000001E-2</c:v>
                </c:pt>
                <c:pt idx="769">
                  <c:v>1.7350000000000001E-2</c:v>
                </c:pt>
                <c:pt idx="770">
                  <c:v>1.7350000000000001E-2</c:v>
                </c:pt>
                <c:pt idx="771">
                  <c:v>1.745E-2</c:v>
                </c:pt>
                <c:pt idx="772">
                  <c:v>1.7649999999999999E-2</c:v>
                </c:pt>
                <c:pt idx="773">
                  <c:v>1.7649999999999999E-2</c:v>
                </c:pt>
                <c:pt idx="774">
                  <c:v>1.7649999999999999E-2</c:v>
                </c:pt>
                <c:pt idx="775">
                  <c:v>1.7649999999999999E-2</c:v>
                </c:pt>
                <c:pt idx="776">
                  <c:v>1.7749999999999998E-2</c:v>
                </c:pt>
                <c:pt idx="777">
                  <c:v>1.7749999999999998E-2</c:v>
                </c:pt>
                <c:pt idx="778">
                  <c:v>1.7749999999999998E-2</c:v>
                </c:pt>
                <c:pt idx="779">
                  <c:v>1.7749999999999998E-2</c:v>
                </c:pt>
                <c:pt idx="780">
                  <c:v>1.7749999999999998E-2</c:v>
                </c:pt>
                <c:pt idx="781">
                  <c:v>1.7749999999999998E-2</c:v>
                </c:pt>
                <c:pt idx="782">
                  <c:v>1.7749999999999998E-2</c:v>
                </c:pt>
                <c:pt idx="783">
                  <c:v>1.7649999999999999E-2</c:v>
                </c:pt>
                <c:pt idx="784">
                  <c:v>1.755E-2</c:v>
                </c:pt>
                <c:pt idx="785">
                  <c:v>1.745E-2</c:v>
                </c:pt>
                <c:pt idx="786">
                  <c:v>1.745E-2</c:v>
                </c:pt>
                <c:pt idx="787">
                  <c:v>1.755E-2</c:v>
                </c:pt>
                <c:pt idx="788">
                  <c:v>1.7749999999999998E-2</c:v>
                </c:pt>
                <c:pt idx="789">
                  <c:v>1.7950000000000001E-2</c:v>
                </c:pt>
                <c:pt idx="790">
                  <c:v>1.8259999999999998E-2</c:v>
                </c:pt>
                <c:pt idx="791">
                  <c:v>1.8460000000000001E-2</c:v>
                </c:pt>
                <c:pt idx="792">
                  <c:v>1.8460000000000001E-2</c:v>
                </c:pt>
                <c:pt idx="793">
                  <c:v>1.8460000000000001E-2</c:v>
                </c:pt>
                <c:pt idx="794">
                  <c:v>1.8360000000000001E-2</c:v>
                </c:pt>
                <c:pt idx="795">
                  <c:v>1.8360000000000001E-2</c:v>
                </c:pt>
                <c:pt idx="796">
                  <c:v>1.8360000000000001E-2</c:v>
                </c:pt>
                <c:pt idx="797">
                  <c:v>1.8460000000000001E-2</c:v>
                </c:pt>
                <c:pt idx="798">
                  <c:v>1.866E-2</c:v>
                </c:pt>
                <c:pt idx="799">
                  <c:v>1.8859999999999998E-2</c:v>
                </c:pt>
                <c:pt idx="800">
                  <c:v>1.916E-2</c:v>
                </c:pt>
                <c:pt idx="801">
                  <c:v>1.9269999999999999E-2</c:v>
                </c:pt>
                <c:pt idx="802">
                  <c:v>1.9470000000000001E-2</c:v>
                </c:pt>
                <c:pt idx="803">
                  <c:v>1.967E-2</c:v>
                </c:pt>
                <c:pt idx="804">
                  <c:v>1.9769999999999999E-2</c:v>
                </c:pt>
                <c:pt idx="805">
                  <c:v>1.9869999999999999E-2</c:v>
                </c:pt>
                <c:pt idx="806">
                  <c:v>1.9970000000000002E-2</c:v>
                </c:pt>
                <c:pt idx="807">
                  <c:v>1.9970000000000002E-2</c:v>
                </c:pt>
                <c:pt idx="808">
                  <c:v>2.017E-2</c:v>
                </c:pt>
                <c:pt idx="809">
                  <c:v>2.0379999999999999E-2</c:v>
                </c:pt>
                <c:pt idx="810">
                  <c:v>2.0580000000000001E-2</c:v>
                </c:pt>
                <c:pt idx="811">
                  <c:v>2.078E-2</c:v>
                </c:pt>
                <c:pt idx="812">
                  <c:v>2.078E-2</c:v>
                </c:pt>
                <c:pt idx="813">
                  <c:v>2.078E-2</c:v>
                </c:pt>
                <c:pt idx="814">
                  <c:v>2.0879999999999999E-2</c:v>
                </c:pt>
                <c:pt idx="815">
                  <c:v>2.0879999999999999E-2</c:v>
                </c:pt>
                <c:pt idx="816">
                  <c:v>2.1080000000000002E-2</c:v>
                </c:pt>
                <c:pt idx="817">
                  <c:v>2.1180000000000001E-2</c:v>
                </c:pt>
                <c:pt idx="818">
                  <c:v>2.138E-2</c:v>
                </c:pt>
                <c:pt idx="819">
                  <c:v>2.1590000000000002E-2</c:v>
                </c:pt>
                <c:pt idx="820">
                  <c:v>2.179E-2</c:v>
                </c:pt>
                <c:pt idx="821">
                  <c:v>2.1989999999999999E-2</c:v>
                </c:pt>
                <c:pt idx="822">
                  <c:v>2.2089999999999999E-2</c:v>
                </c:pt>
                <c:pt idx="823">
                  <c:v>2.2190000000000001E-2</c:v>
                </c:pt>
                <c:pt idx="824">
                  <c:v>2.2290000000000001E-2</c:v>
                </c:pt>
                <c:pt idx="825">
                  <c:v>2.239E-2</c:v>
                </c:pt>
                <c:pt idx="826">
                  <c:v>2.249E-2</c:v>
                </c:pt>
                <c:pt idx="827">
                  <c:v>2.249E-2</c:v>
                </c:pt>
                <c:pt idx="828">
                  <c:v>2.249E-2</c:v>
                </c:pt>
                <c:pt idx="829">
                  <c:v>2.249E-2</c:v>
                </c:pt>
                <c:pt idx="830">
                  <c:v>2.249E-2</c:v>
                </c:pt>
                <c:pt idx="831">
                  <c:v>2.249E-2</c:v>
                </c:pt>
                <c:pt idx="832">
                  <c:v>2.2589999999999999E-2</c:v>
                </c:pt>
                <c:pt idx="833">
                  <c:v>2.2700000000000001E-2</c:v>
                </c:pt>
                <c:pt idx="834">
                  <c:v>2.2800000000000001E-2</c:v>
                </c:pt>
                <c:pt idx="835">
                  <c:v>2.2800000000000001E-2</c:v>
                </c:pt>
                <c:pt idx="836">
                  <c:v>2.29E-2</c:v>
                </c:pt>
                <c:pt idx="837">
                  <c:v>2.3E-2</c:v>
                </c:pt>
                <c:pt idx="838">
                  <c:v>2.3199999999999998E-2</c:v>
                </c:pt>
                <c:pt idx="839">
                  <c:v>2.3300000000000001E-2</c:v>
                </c:pt>
                <c:pt idx="840">
                  <c:v>2.35E-2</c:v>
                </c:pt>
                <c:pt idx="841">
                  <c:v>2.3599999999999999E-2</c:v>
                </c:pt>
                <c:pt idx="842">
                  <c:v>2.3800000000000002E-2</c:v>
                </c:pt>
                <c:pt idx="843">
                  <c:v>2.401E-2</c:v>
                </c:pt>
                <c:pt idx="844">
                  <c:v>2.4209999999999999E-2</c:v>
                </c:pt>
                <c:pt idx="845">
                  <c:v>2.4410000000000001E-2</c:v>
                </c:pt>
                <c:pt idx="846">
                  <c:v>2.461E-2</c:v>
                </c:pt>
                <c:pt idx="847">
                  <c:v>2.4709999999999999E-2</c:v>
                </c:pt>
                <c:pt idx="848">
                  <c:v>2.4910000000000002E-2</c:v>
                </c:pt>
                <c:pt idx="849">
                  <c:v>2.5020000000000001E-2</c:v>
                </c:pt>
                <c:pt idx="850">
                  <c:v>2.512E-2</c:v>
                </c:pt>
                <c:pt idx="851">
                  <c:v>2.5219999999999999E-2</c:v>
                </c:pt>
                <c:pt idx="852">
                  <c:v>2.5420000000000002E-2</c:v>
                </c:pt>
                <c:pt idx="853">
                  <c:v>2.5520000000000001E-2</c:v>
                </c:pt>
                <c:pt idx="854">
                  <c:v>2.562E-2</c:v>
                </c:pt>
                <c:pt idx="855">
                  <c:v>2.572E-2</c:v>
                </c:pt>
                <c:pt idx="856">
                  <c:v>2.5819999999999999E-2</c:v>
                </c:pt>
                <c:pt idx="857">
                  <c:v>2.5919999999999999E-2</c:v>
                </c:pt>
                <c:pt idx="858">
                  <c:v>2.6020000000000001E-2</c:v>
                </c:pt>
                <c:pt idx="859">
                  <c:v>2.6020000000000001E-2</c:v>
                </c:pt>
                <c:pt idx="860">
                  <c:v>2.6120000000000001E-2</c:v>
                </c:pt>
                <c:pt idx="861">
                  <c:v>2.623E-2</c:v>
                </c:pt>
                <c:pt idx="862">
                  <c:v>2.6329999999999999E-2</c:v>
                </c:pt>
                <c:pt idx="863">
                  <c:v>2.6429999999999999E-2</c:v>
                </c:pt>
                <c:pt idx="864">
                  <c:v>2.6630000000000001E-2</c:v>
                </c:pt>
                <c:pt idx="865">
                  <c:v>2.673E-2</c:v>
                </c:pt>
                <c:pt idx="866">
                  <c:v>2.6929999999999999E-2</c:v>
                </c:pt>
                <c:pt idx="867">
                  <c:v>2.7130000000000001E-2</c:v>
                </c:pt>
                <c:pt idx="868">
                  <c:v>2.734E-2</c:v>
                </c:pt>
                <c:pt idx="869">
                  <c:v>2.7439999999999999E-2</c:v>
                </c:pt>
                <c:pt idx="870">
                  <c:v>2.7539999999999999E-2</c:v>
                </c:pt>
                <c:pt idx="871">
                  <c:v>2.7640000000000001E-2</c:v>
                </c:pt>
                <c:pt idx="872">
                  <c:v>2.784E-2</c:v>
                </c:pt>
                <c:pt idx="873">
                  <c:v>2.794E-2</c:v>
                </c:pt>
                <c:pt idx="874">
                  <c:v>2.8039999999999999E-2</c:v>
                </c:pt>
                <c:pt idx="875">
                  <c:v>2.8240000000000001E-2</c:v>
                </c:pt>
                <c:pt idx="876">
                  <c:v>2.844E-2</c:v>
                </c:pt>
                <c:pt idx="877">
                  <c:v>2.8649999999999998E-2</c:v>
                </c:pt>
                <c:pt idx="878">
                  <c:v>2.8850000000000001E-2</c:v>
                </c:pt>
                <c:pt idx="879">
                  <c:v>2.9049999999999999E-2</c:v>
                </c:pt>
                <c:pt idx="880">
                  <c:v>2.9250000000000002E-2</c:v>
                </c:pt>
                <c:pt idx="881">
                  <c:v>2.945E-2</c:v>
                </c:pt>
                <c:pt idx="882">
                  <c:v>2.9659999999999999E-2</c:v>
                </c:pt>
                <c:pt idx="883">
                  <c:v>2.9760000000000002E-2</c:v>
                </c:pt>
                <c:pt idx="884">
                  <c:v>2.9860000000000001E-2</c:v>
                </c:pt>
                <c:pt idx="885">
                  <c:v>2.9860000000000001E-2</c:v>
                </c:pt>
                <c:pt idx="886">
                  <c:v>2.9960000000000001E-2</c:v>
                </c:pt>
                <c:pt idx="887">
                  <c:v>3.006E-2</c:v>
                </c:pt>
                <c:pt idx="888">
                  <c:v>3.0259999999999999E-2</c:v>
                </c:pt>
                <c:pt idx="889">
                  <c:v>3.0460000000000001E-2</c:v>
                </c:pt>
                <c:pt idx="890">
                  <c:v>3.066E-2</c:v>
                </c:pt>
                <c:pt idx="891">
                  <c:v>3.0870000000000002E-2</c:v>
                </c:pt>
                <c:pt idx="892">
                  <c:v>3.0970000000000001E-2</c:v>
                </c:pt>
                <c:pt idx="893">
                  <c:v>3.107E-2</c:v>
                </c:pt>
                <c:pt idx="894">
                  <c:v>3.1269999999999999E-2</c:v>
                </c:pt>
                <c:pt idx="895">
                  <c:v>3.1370000000000002E-2</c:v>
                </c:pt>
                <c:pt idx="896">
                  <c:v>3.1469999999999998E-2</c:v>
                </c:pt>
                <c:pt idx="897">
                  <c:v>3.1570000000000001E-2</c:v>
                </c:pt>
                <c:pt idx="898">
                  <c:v>3.1570000000000001E-2</c:v>
                </c:pt>
                <c:pt idx="899">
                  <c:v>3.1669999999999997E-2</c:v>
                </c:pt>
                <c:pt idx="900">
                  <c:v>3.177E-2</c:v>
                </c:pt>
                <c:pt idx="901">
                  <c:v>3.177E-2</c:v>
                </c:pt>
                <c:pt idx="902">
                  <c:v>3.1870000000000002E-2</c:v>
                </c:pt>
                <c:pt idx="903">
                  <c:v>3.1980000000000001E-2</c:v>
                </c:pt>
                <c:pt idx="904">
                  <c:v>3.2079999999999997E-2</c:v>
                </c:pt>
                <c:pt idx="905">
                  <c:v>3.218E-2</c:v>
                </c:pt>
                <c:pt idx="906">
                  <c:v>3.218E-2</c:v>
                </c:pt>
                <c:pt idx="907">
                  <c:v>3.218E-2</c:v>
                </c:pt>
                <c:pt idx="908">
                  <c:v>3.2280000000000003E-2</c:v>
                </c:pt>
                <c:pt idx="909">
                  <c:v>3.2480000000000002E-2</c:v>
                </c:pt>
                <c:pt idx="910">
                  <c:v>3.2579999999999998E-2</c:v>
                </c:pt>
                <c:pt idx="911">
                  <c:v>3.2680000000000001E-2</c:v>
                </c:pt>
                <c:pt idx="912">
                  <c:v>3.2779999999999997E-2</c:v>
                </c:pt>
                <c:pt idx="913">
                  <c:v>3.288E-2</c:v>
                </c:pt>
                <c:pt idx="914">
                  <c:v>3.2980000000000002E-2</c:v>
                </c:pt>
                <c:pt idx="915">
                  <c:v>3.3189999999999997E-2</c:v>
                </c:pt>
                <c:pt idx="916">
                  <c:v>3.329E-2</c:v>
                </c:pt>
                <c:pt idx="917">
                  <c:v>3.3489999999999999E-2</c:v>
                </c:pt>
                <c:pt idx="918">
                  <c:v>3.3689999999999998E-2</c:v>
                </c:pt>
                <c:pt idx="919">
                  <c:v>3.3890000000000003E-2</c:v>
                </c:pt>
                <c:pt idx="920">
                  <c:v>3.4189999999999998E-2</c:v>
                </c:pt>
                <c:pt idx="921">
                  <c:v>3.4500000000000003E-2</c:v>
                </c:pt>
                <c:pt idx="922">
                  <c:v>3.4799999999999998E-2</c:v>
                </c:pt>
                <c:pt idx="923">
                  <c:v>3.5099999999999999E-2</c:v>
                </c:pt>
                <c:pt idx="924">
                  <c:v>3.5299999999999998E-2</c:v>
                </c:pt>
                <c:pt idx="925">
                  <c:v>3.5400000000000001E-2</c:v>
                </c:pt>
                <c:pt idx="926">
                  <c:v>3.551E-2</c:v>
                </c:pt>
                <c:pt idx="927">
                  <c:v>3.5610000000000003E-2</c:v>
                </c:pt>
                <c:pt idx="928">
                  <c:v>3.5709999999999999E-2</c:v>
                </c:pt>
                <c:pt idx="929">
                  <c:v>3.5709999999999999E-2</c:v>
                </c:pt>
                <c:pt idx="930">
                  <c:v>3.5709999999999999E-2</c:v>
                </c:pt>
                <c:pt idx="931">
                  <c:v>3.5709999999999999E-2</c:v>
                </c:pt>
                <c:pt idx="932">
                  <c:v>3.5709999999999999E-2</c:v>
                </c:pt>
                <c:pt idx="933">
                  <c:v>3.5709999999999999E-2</c:v>
                </c:pt>
                <c:pt idx="934">
                  <c:v>3.5810000000000002E-2</c:v>
                </c:pt>
                <c:pt idx="935">
                  <c:v>3.5909999999999997E-2</c:v>
                </c:pt>
                <c:pt idx="936">
                  <c:v>3.6110000000000003E-2</c:v>
                </c:pt>
                <c:pt idx="937">
                  <c:v>3.6209999999999999E-2</c:v>
                </c:pt>
                <c:pt idx="938">
                  <c:v>3.6409999999999998E-2</c:v>
                </c:pt>
                <c:pt idx="939">
                  <c:v>3.6609999999999997E-2</c:v>
                </c:pt>
                <c:pt idx="940">
                  <c:v>3.6720000000000003E-2</c:v>
                </c:pt>
                <c:pt idx="941">
                  <c:v>3.6819999999999999E-2</c:v>
                </c:pt>
                <c:pt idx="942">
                  <c:v>3.7019999999999997E-2</c:v>
                </c:pt>
                <c:pt idx="943">
                  <c:v>3.7019999999999997E-2</c:v>
                </c:pt>
                <c:pt idx="944">
                  <c:v>3.712E-2</c:v>
                </c:pt>
                <c:pt idx="945">
                  <c:v>3.712E-2</c:v>
                </c:pt>
                <c:pt idx="946">
                  <c:v>3.7220000000000003E-2</c:v>
                </c:pt>
                <c:pt idx="947">
                  <c:v>3.7319999999999999E-2</c:v>
                </c:pt>
                <c:pt idx="948">
                  <c:v>3.7519999999999998E-2</c:v>
                </c:pt>
                <c:pt idx="949">
                  <c:v>3.7719999999999997E-2</c:v>
                </c:pt>
                <c:pt idx="950">
                  <c:v>3.8030000000000001E-2</c:v>
                </c:pt>
                <c:pt idx="951">
                  <c:v>3.823E-2</c:v>
                </c:pt>
                <c:pt idx="952">
                  <c:v>3.8429999999999999E-2</c:v>
                </c:pt>
                <c:pt idx="953">
                  <c:v>3.8530000000000002E-2</c:v>
                </c:pt>
                <c:pt idx="954">
                  <c:v>3.8730000000000001E-2</c:v>
                </c:pt>
                <c:pt idx="955">
                  <c:v>3.8929999999999999E-2</c:v>
                </c:pt>
                <c:pt idx="956">
                  <c:v>3.9039999999999998E-2</c:v>
                </c:pt>
                <c:pt idx="957">
                  <c:v>3.9140000000000001E-2</c:v>
                </c:pt>
                <c:pt idx="958">
                  <c:v>3.9239999999999997E-2</c:v>
                </c:pt>
                <c:pt idx="959">
                  <c:v>3.9239999999999997E-2</c:v>
                </c:pt>
                <c:pt idx="960">
                  <c:v>3.934E-2</c:v>
                </c:pt>
                <c:pt idx="961">
                  <c:v>3.9440000000000003E-2</c:v>
                </c:pt>
                <c:pt idx="962">
                  <c:v>3.9440000000000003E-2</c:v>
                </c:pt>
                <c:pt idx="963">
                  <c:v>3.9539999999999999E-2</c:v>
                </c:pt>
                <c:pt idx="964">
                  <c:v>3.9539999999999999E-2</c:v>
                </c:pt>
                <c:pt idx="965">
                  <c:v>3.9640000000000002E-2</c:v>
                </c:pt>
                <c:pt idx="966">
                  <c:v>3.984E-2</c:v>
                </c:pt>
                <c:pt idx="967">
                  <c:v>4.0039999999999999E-2</c:v>
                </c:pt>
                <c:pt idx="968">
                  <c:v>4.0250000000000001E-2</c:v>
                </c:pt>
                <c:pt idx="969">
                  <c:v>4.0349999999999997E-2</c:v>
                </c:pt>
                <c:pt idx="970">
                  <c:v>4.045E-2</c:v>
                </c:pt>
                <c:pt idx="971">
                  <c:v>4.0550000000000003E-2</c:v>
                </c:pt>
                <c:pt idx="972">
                  <c:v>4.0750000000000001E-2</c:v>
                </c:pt>
                <c:pt idx="973">
                  <c:v>4.0849999999999997E-2</c:v>
                </c:pt>
                <c:pt idx="974">
                  <c:v>4.1050000000000003E-2</c:v>
                </c:pt>
                <c:pt idx="975">
                  <c:v>4.1250000000000002E-2</c:v>
                </c:pt>
                <c:pt idx="976">
                  <c:v>4.1459999999999997E-2</c:v>
                </c:pt>
                <c:pt idx="977">
                  <c:v>4.156E-2</c:v>
                </c:pt>
                <c:pt idx="978">
                  <c:v>4.1759999999999999E-2</c:v>
                </c:pt>
                <c:pt idx="979">
                  <c:v>4.1860000000000001E-2</c:v>
                </c:pt>
                <c:pt idx="980">
                  <c:v>4.1959999999999997E-2</c:v>
                </c:pt>
                <c:pt idx="981">
                  <c:v>4.1959999999999997E-2</c:v>
                </c:pt>
                <c:pt idx="982">
                  <c:v>4.206E-2</c:v>
                </c:pt>
                <c:pt idx="983">
                  <c:v>4.2160000000000003E-2</c:v>
                </c:pt>
                <c:pt idx="984">
                  <c:v>4.2259999999999999E-2</c:v>
                </c:pt>
                <c:pt idx="985">
                  <c:v>4.2360000000000002E-2</c:v>
                </c:pt>
                <c:pt idx="986">
                  <c:v>4.2470000000000001E-2</c:v>
                </c:pt>
                <c:pt idx="987">
                  <c:v>4.2569999999999997E-2</c:v>
                </c:pt>
                <c:pt idx="988">
                  <c:v>4.267E-2</c:v>
                </c:pt>
                <c:pt idx="989">
                  <c:v>4.2869999999999998E-2</c:v>
                </c:pt>
                <c:pt idx="990">
                  <c:v>4.2970000000000001E-2</c:v>
                </c:pt>
                <c:pt idx="991">
                  <c:v>4.3069999999999997E-2</c:v>
                </c:pt>
                <c:pt idx="992">
                  <c:v>4.317E-2</c:v>
                </c:pt>
                <c:pt idx="993">
                  <c:v>4.3369999999999999E-2</c:v>
                </c:pt>
                <c:pt idx="994">
                  <c:v>4.3470000000000002E-2</c:v>
                </c:pt>
                <c:pt idx="995">
                  <c:v>4.3569999999999998E-2</c:v>
                </c:pt>
                <c:pt idx="996">
                  <c:v>4.3779999999999999E-2</c:v>
                </c:pt>
                <c:pt idx="997">
                  <c:v>4.3880000000000002E-2</c:v>
                </c:pt>
                <c:pt idx="998">
                  <c:v>4.4080000000000001E-2</c:v>
                </c:pt>
                <c:pt idx="999">
                  <c:v>4.428E-2</c:v>
                </c:pt>
                <c:pt idx="1000">
                  <c:v>4.4479999999999999E-2</c:v>
                </c:pt>
                <c:pt idx="1001">
                  <c:v>4.4580000000000002E-2</c:v>
                </c:pt>
                <c:pt idx="1002">
                  <c:v>4.4679999999999997E-2</c:v>
                </c:pt>
                <c:pt idx="1003">
                  <c:v>4.4790000000000003E-2</c:v>
                </c:pt>
                <c:pt idx="1004">
                  <c:v>4.4889999999999999E-2</c:v>
                </c:pt>
                <c:pt idx="1005">
                  <c:v>4.4990000000000002E-2</c:v>
                </c:pt>
                <c:pt idx="1006">
                  <c:v>4.5289999999999997E-2</c:v>
                </c:pt>
                <c:pt idx="1007">
                  <c:v>4.5589999999999999E-2</c:v>
                </c:pt>
                <c:pt idx="1008">
                  <c:v>4.589E-2</c:v>
                </c:pt>
                <c:pt idx="1009">
                  <c:v>4.5999999999999999E-2</c:v>
                </c:pt>
                <c:pt idx="1010">
                  <c:v>4.6100000000000002E-2</c:v>
                </c:pt>
                <c:pt idx="1011">
                  <c:v>4.6199999999999998E-2</c:v>
                </c:pt>
                <c:pt idx="1012">
                  <c:v>4.6199999999999998E-2</c:v>
                </c:pt>
                <c:pt idx="1013">
                  <c:v>4.6300000000000001E-2</c:v>
                </c:pt>
                <c:pt idx="1014">
                  <c:v>4.6399999999999997E-2</c:v>
                </c:pt>
                <c:pt idx="1015">
                  <c:v>4.65E-2</c:v>
                </c:pt>
                <c:pt idx="1016">
                  <c:v>4.6600000000000003E-2</c:v>
                </c:pt>
                <c:pt idx="1017">
                  <c:v>4.6699999999999998E-2</c:v>
                </c:pt>
                <c:pt idx="1018">
                  <c:v>4.6800000000000001E-2</c:v>
                </c:pt>
                <c:pt idx="1019">
                  <c:v>4.7E-2</c:v>
                </c:pt>
                <c:pt idx="1020">
                  <c:v>4.7109999999999999E-2</c:v>
                </c:pt>
                <c:pt idx="1021">
                  <c:v>4.7309999999999998E-2</c:v>
                </c:pt>
                <c:pt idx="1022">
                  <c:v>4.7509999999999997E-2</c:v>
                </c:pt>
                <c:pt idx="1023">
                  <c:v>4.7710000000000002E-2</c:v>
                </c:pt>
                <c:pt idx="1024">
                  <c:v>4.7809999999999998E-2</c:v>
                </c:pt>
                <c:pt idx="1025">
                  <c:v>4.7809999999999998E-2</c:v>
                </c:pt>
                <c:pt idx="1026">
                  <c:v>4.7910000000000001E-2</c:v>
                </c:pt>
                <c:pt idx="1027">
                  <c:v>4.7910000000000001E-2</c:v>
                </c:pt>
                <c:pt idx="1028">
                  <c:v>4.8009999999999997E-2</c:v>
                </c:pt>
                <c:pt idx="1029">
                  <c:v>4.811E-2</c:v>
                </c:pt>
                <c:pt idx="1030">
                  <c:v>4.8210000000000003E-2</c:v>
                </c:pt>
                <c:pt idx="1031">
                  <c:v>4.8320000000000002E-2</c:v>
                </c:pt>
                <c:pt idx="1032">
                  <c:v>4.8419999999999998E-2</c:v>
                </c:pt>
                <c:pt idx="1033">
                  <c:v>4.8520000000000001E-2</c:v>
                </c:pt>
                <c:pt idx="1034">
                  <c:v>4.8719999999999999E-2</c:v>
                </c:pt>
                <c:pt idx="1035">
                  <c:v>4.8820000000000002E-2</c:v>
                </c:pt>
                <c:pt idx="1036">
                  <c:v>4.9020000000000001E-2</c:v>
                </c:pt>
                <c:pt idx="1037">
                  <c:v>4.922E-2</c:v>
                </c:pt>
                <c:pt idx="1038">
                  <c:v>4.9430000000000002E-2</c:v>
                </c:pt>
                <c:pt idx="1039">
                  <c:v>4.9630000000000001E-2</c:v>
                </c:pt>
                <c:pt idx="1040">
                  <c:v>4.9829999999999999E-2</c:v>
                </c:pt>
                <c:pt idx="1041">
                  <c:v>5.0029999999999998E-2</c:v>
                </c:pt>
                <c:pt idx="1042">
                  <c:v>5.033E-2</c:v>
                </c:pt>
                <c:pt idx="1043">
                  <c:v>5.0430000000000003E-2</c:v>
                </c:pt>
                <c:pt idx="1044">
                  <c:v>5.0529999999999999E-2</c:v>
                </c:pt>
                <c:pt idx="1045">
                  <c:v>5.074E-2</c:v>
                </c:pt>
                <c:pt idx="1046">
                  <c:v>5.0840000000000003E-2</c:v>
                </c:pt>
                <c:pt idx="1047">
                  <c:v>5.0939999999999999E-2</c:v>
                </c:pt>
                <c:pt idx="1048">
                  <c:v>5.1040000000000002E-2</c:v>
                </c:pt>
                <c:pt idx="1049">
                  <c:v>5.1040000000000002E-2</c:v>
                </c:pt>
                <c:pt idx="1050">
                  <c:v>5.1139999999999998E-2</c:v>
                </c:pt>
                <c:pt idx="1051">
                  <c:v>5.1240000000000001E-2</c:v>
                </c:pt>
                <c:pt idx="1052">
                  <c:v>5.144E-2</c:v>
                </c:pt>
                <c:pt idx="1053">
                  <c:v>5.1639999999999998E-2</c:v>
                </c:pt>
                <c:pt idx="1054">
                  <c:v>5.1950000000000003E-2</c:v>
                </c:pt>
                <c:pt idx="1055">
                  <c:v>5.2150000000000002E-2</c:v>
                </c:pt>
                <c:pt idx="1056">
                  <c:v>5.2350000000000001E-2</c:v>
                </c:pt>
                <c:pt idx="1057">
                  <c:v>5.2549999999999999E-2</c:v>
                </c:pt>
                <c:pt idx="1058">
                  <c:v>5.2749999999999998E-2</c:v>
                </c:pt>
                <c:pt idx="1059">
                  <c:v>5.296E-2</c:v>
                </c:pt>
                <c:pt idx="1060">
                  <c:v>5.3060000000000003E-2</c:v>
                </c:pt>
                <c:pt idx="1061">
                  <c:v>5.3159999999999999E-2</c:v>
                </c:pt>
                <c:pt idx="1062">
                  <c:v>5.3359999999999998E-2</c:v>
                </c:pt>
                <c:pt idx="1063">
                  <c:v>5.3460000000000001E-2</c:v>
                </c:pt>
                <c:pt idx="1064">
                  <c:v>5.3560000000000003E-2</c:v>
                </c:pt>
                <c:pt idx="1065">
                  <c:v>5.3760000000000002E-2</c:v>
                </c:pt>
                <c:pt idx="1066">
                  <c:v>5.3859999999999998E-2</c:v>
                </c:pt>
                <c:pt idx="1067">
                  <c:v>5.407E-2</c:v>
                </c:pt>
                <c:pt idx="1068">
                  <c:v>5.4269999999999999E-2</c:v>
                </c:pt>
                <c:pt idx="1069">
                  <c:v>5.4269999999999999E-2</c:v>
                </c:pt>
                <c:pt idx="1070">
                  <c:v>5.4269999999999999E-2</c:v>
                </c:pt>
                <c:pt idx="1071">
                  <c:v>5.4269999999999999E-2</c:v>
                </c:pt>
                <c:pt idx="1072">
                  <c:v>5.4370000000000002E-2</c:v>
                </c:pt>
                <c:pt idx="1073">
                  <c:v>5.4370000000000002E-2</c:v>
                </c:pt>
                <c:pt idx="1074">
                  <c:v>5.4469999999999998E-2</c:v>
                </c:pt>
                <c:pt idx="1075">
                  <c:v>5.457E-2</c:v>
                </c:pt>
                <c:pt idx="1076">
                  <c:v>5.4670000000000003E-2</c:v>
                </c:pt>
                <c:pt idx="1077">
                  <c:v>5.4670000000000003E-2</c:v>
                </c:pt>
                <c:pt idx="1078">
                  <c:v>5.457E-2</c:v>
                </c:pt>
                <c:pt idx="1079">
                  <c:v>5.457E-2</c:v>
                </c:pt>
                <c:pt idx="1080">
                  <c:v>5.457E-2</c:v>
                </c:pt>
                <c:pt idx="1081">
                  <c:v>5.457E-2</c:v>
                </c:pt>
                <c:pt idx="1082">
                  <c:v>5.4670000000000003E-2</c:v>
                </c:pt>
                <c:pt idx="1083">
                  <c:v>5.4769999999999999E-2</c:v>
                </c:pt>
                <c:pt idx="1084">
                  <c:v>5.4969999999999998E-2</c:v>
                </c:pt>
                <c:pt idx="1085">
                  <c:v>5.5070000000000001E-2</c:v>
                </c:pt>
                <c:pt idx="1086">
                  <c:v>5.5280000000000003E-2</c:v>
                </c:pt>
                <c:pt idx="1087">
                  <c:v>5.5480000000000002E-2</c:v>
                </c:pt>
                <c:pt idx="1088">
                  <c:v>5.5579999999999997E-2</c:v>
                </c:pt>
                <c:pt idx="1089">
                  <c:v>5.568E-2</c:v>
                </c:pt>
                <c:pt idx="1090">
                  <c:v>5.5879999999999999E-2</c:v>
                </c:pt>
                <c:pt idx="1091">
                  <c:v>5.6079999999999998E-2</c:v>
                </c:pt>
                <c:pt idx="1092">
                  <c:v>5.638E-2</c:v>
                </c:pt>
                <c:pt idx="1093">
                  <c:v>5.6689999999999997E-2</c:v>
                </c:pt>
                <c:pt idx="1094">
                  <c:v>5.6989999999999999E-2</c:v>
                </c:pt>
                <c:pt idx="1095">
                  <c:v>5.7290000000000001E-2</c:v>
                </c:pt>
                <c:pt idx="1096">
                  <c:v>5.7489999999999999E-2</c:v>
                </c:pt>
                <c:pt idx="1097">
                  <c:v>5.7700000000000001E-2</c:v>
                </c:pt>
                <c:pt idx="1098">
                  <c:v>5.79E-2</c:v>
                </c:pt>
                <c:pt idx="1099">
                  <c:v>5.8099999999999999E-2</c:v>
                </c:pt>
                <c:pt idx="1100">
                  <c:v>5.8200000000000002E-2</c:v>
                </c:pt>
                <c:pt idx="1101">
                  <c:v>5.8200000000000002E-2</c:v>
                </c:pt>
                <c:pt idx="1102">
                  <c:v>5.8299999999999998E-2</c:v>
                </c:pt>
                <c:pt idx="1103">
                  <c:v>5.8299999999999998E-2</c:v>
                </c:pt>
                <c:pt idx="1104">
                  <c:v>5.8400000000000001E-2</c:v>
                </c:pt>
                <c:pt idx="1105">
                  <c:v>5.8500000000000003E-2</c:v>
                </c:pt>
                <c:pt idx="1106">
                  <c:v>5.8700000000000002E-2</c:v>
                </c:pt>
                <c:pt idx="1107">
                  <c:v>5.8700000000000002E-2</c:v>
                </c:pt>
                <c:pt idx="1108">
                  <c:v>5.8909999999999997E-2</c:v>
                </c:pt>
                <c:pt idx="1109">
                  <c:v>5.901E-2</c:v>
                </c:pt>
                <c:pt idx="1110">
                  <c:v>5.9110000000000003E-2</c:v>
                </c:pt>
                <c:pt idx="1111">
                  <c:v>5.9209999999999999E-2</c:v>
                </c:pt>
                <c:pt idx="1112">
                  <c:v>5.9310000000000002E-2</c:v>
                </c:pt>
                <c:pt idx="1113">
                  <c:v>5.951E-2</c:v>
                </c:pt>
                <c:pt idx="1114">
                  <c:v>5.9709999999999999E-2</c:v>
                </c:pt>
                <c:pt idx="1115">
                  <c:v>5.9920000000000001E-2</c:v>
                </c:pt>
                <c:pt idx="1116">
                  <c:v>6.012E-2</c:v>
                </c:pt>
                <c:pt idx="1117">
                  <c:v>6.0319999999999999E-2</c:v>
                </c:pt>
                <c:pt idx="1118">
                  <c:v>6.0519999999999997E-2</c:v>
                </c:pt>
                <c:pt idx="1119">
                  <c:v>6.062E-2</c:v>
                </c:pt>
                <c:pt idx="1120">
                  <c:v>6.0720000000000003E-2</c:v>
                </c:pt>
                <c:pt idx="1121">
                  <c:v>6.0819999999999999E-2</c:v>
                </c:pt>
                <c:pt idx="1122">
                  <c:v>6.1019999999999998E-2</c:v>
                </c:pt>
                <c:pt idx="1123">
                  <c:v>6.1129999999999997E-2</c:v>
                </c:pt>
                <c:pt idx="1124">
                  <c:v>6.1330000000000003E-2</c:v>
                </c:pt>
                <c:pt idx="1125">
                  <c:v>6.1429999999999998E-2</c:v>
                </c:pt>
                <c:pt idx="1126">
                  <c:v>6.1629999999999997E-2</c:v>
                </c:pt>
                <c:pt idx="1127">
                  <c:v>6.173E-2</c:v>
                </c:pt>
                <c:pt idx="1128">
                  <c:v>6.1830000000000003E-2</c:v>
                </c:pt>
                <c:pt idx="1129">
                  <c:v>6.173E-2</c:v>
                </c:pt>
                <c:pt idx="1130">
                  <c:v>6.1830000000000003E-2</c:v>
                </c:pt>
                <c:pt idx="1131">
                  <c:v>6.1929999999999999E-2</c:v>
                </c:pt>
                <c:pt idx="1132">
                  <c:v>6.2239999999999997E-2</c:v>
                </c:pt>
                <c:pt idx="1133">
                  <c:v>6.2440000000000002E-2</c:v>
                </c:pt>
                <c:pt idx="1134">
                  <c:v>6.2839999999999993E-2</c:v>
                </c:pt>
                <c:pt idx="1135">
                  <c:v>6.3039999999999999E-2</c:v>
                </c:pt>
                <c:pt idx="1136">
                  <c:v>6.3339999999999994E-2</c:v>
                </c:pt>
                <c:pt idx="1137">
                  <c:v>6.3450000000000006E-2</c:v>
                </c:pt>
                <c:pt idx="1138">
                  <c:v>6.3549999999999995E-2</c:v>
                </c:pt>
                <c:pt idx="1139">
                  <c:v>6.3649999999999998E-2</c:v>
                </c:pt>
                <c:pt idx="1140">
                  <c:v>6.3850000000000004E-2</c:v>
                </c:pt>
                <c:pt idx="1141">
                  <c:v>6.3950000000000007E-2</c:v>
                </c:pt>
                <c:pt idx="1142">
                  <c:v>6.4250000000000002E-2</c:v>
                </c:pt>
                <c:pt idx="1143">
                  <c:v>6.4449999999999993E-2</c:v>
                </c:pt>
                <c:pt idx="1144">
                  <c:v>6.4560000000000006E-2</c:v>
                </c:pt>
                <c:pt idx="1145">
                  <c:v>6.4759999999999998E-2</c:v>
                </c:pt>
                <c:pt idx="1146">
                  <c:v>6.4960000000000004E-2</c:v>
                </c:pt>
                <c:pt idx="1147">
                  <c:v>6.5060000000000007E-2</c:v>
                </c:pt>
                <c:pt idx="1148">
                  <c:v>6.5159999999999996E-2</c:v>
                </c:pt>
                <c:pt idx="1149">
                  <c:v>6.5259999999999999E-2</c:v>
                </c:pt>
                <c:pt idx="1150">
                  <c:v>6.5360000000000001E-2</c:v>
                </c:pt>
                <c:pt idx="1151">
                  <c:v>6.5259999999999999E-2</c:v>
                </c:pt>
                <c:pt idx="1152">
                  <c:v>6.5360000000000001E-2</c:v>
                </c:pt>
                <c:pt idx="1153">
                  <c:v>6.5360000000000001E-2</c:v>
                </c:pt>
                <c:pt idx="1154">
                  <c:v>6.5460000000000004E-2</c:v>
                </c:pt>
                <c:pt idx="1155">
                  <c:v>6.5460000000000004E-2</c:v>
                </c:pt>
                <c:pt idx="1156">
                  <c:v>6.5559999999999993E-2</c:v>
                </c:pt>
                <c:pt idx="1157">
                  <c:v>6.5659999999999996E-2</c:v>
                </c:pt>
                <c:pt idx="1158">
                  <c:v>6.5869999999999998E-2</c:v>
                </c:pt>
                <c:pt idx="1159">
                  <c:v>6.5970000000000001E-2</c:v>
                </c:pt>
                <c:pt idx="1160">
                  <c:v>6.6269999999999996E-2</c:v>
                </c:pt>
                <c:pt idx="1161">
                  <c:v>6.6369999999999998E-2</c:v>
                </c:pt>
                <c:pt idx="1162">
                  <c:v>6.6570000000000004E-2</c:v>
                </c:pt>
                <c:pt idx="1163">
                  <c:v>6.6669999999999993E-2</c:v>
                </c:pt>
                <c:pt idx="1164">
                  <c:v>6.6769999999999996E-2</c:v>
                </c:pt>
                <c:pt idx="1165">
                  <c:v>6.6879999999999995E-2</c:v>
                </c:pt>
                <c:pt idx="1166">
                  <c:v>6.6979999999999998E-2</c:v>
                </c:pt>
                <c:pt idx="1167">
                  <c:v>6.7080000000000001E-2</c:v>
                </c:pt>
                <c:pt idx="1168">
                  <c:v>6.7080000000000001E-2</c:v>
                </c:pt>
                <c:pt idx="1169">
                  <c:v>6.7080000000000001E-2</c:v>
                </c:pt>
                <c:pt idx="1170">
                  <c:v>6.7080000000000001E-2</c:v>
                </c:pt>
                <c:pt idx="1171">
                  <c:v>6.7080000000000001E-2</c:v>
                </c:pt>
                <c:pt idx="1172">
                  <c:v>6.7280000000000006E-2</c:v>
                </c:pt>
                <c:pt idx="1173">
                  <c:v>6.7280000000000006E-2</c:v>
                </c:pt>
                <c:pt idx="1174">
                  <c:v>6.7479999999999998E-2</c:v>
                </c:pt>
                <c:pt idx="1175">
                  <c:v>6.7580000000000001E-2</c:v>
                </c:pt>
                <c:pt idx="1176">
                  <c:v>6.7780000000000007E-2</c:v>
                </c:pt>
                <c:pt idx="1177">
                  <c:v>6.7979999999999999E-2</c:v>
                </c:pt>
                <c:pt idx="1178">
                  <c:v>6.8290000000000003E-2</c:v>
                </c:pt>
                <c:pt idx="1179">
                  <c:v>6.8489999999999995E-2</c:v>
                </c:pt>
                <c:pt idx="1180">
                  <c:v>6.8690000000000001E-2</c:v>
                </c:pt>
                <c:pt idx="1181">
                  <c:v>6.8989999999999996E-2</c:v>
                </c:pt>
                <c:pt idx="1182">
                  <c:v>6.93E-2</c:v>
                </c:pt>
                <c:pt idx="1183">
                  <c:v>6.9400000000000003E-2</c:v>
                </c:pt>
                <c:pt idx="1184">
                  <c:v>6.9599999999999995E-2</c:v>
                </c:pt>
                <c:pt idx="1185">
                  <c:v>6.9800000000000001E-2</c:v>
                </c:pt>
                <c:pt idx="1186">
                  <c:v>6.9900000000000004E-2</c:v>
                </c:pt>
                <c:pt idx="1187">
                  <c:v>7.0099999999999996E-2</c:v>
                </c:pt>
                <c:pt idx="1188">
                  <c:v>7.0199999999999999E-2</c:v>
                </c:pt>
                <c:pt idx="1189">
                  <c:v>7.0300000000000001E-2</c:v>
                </c:pt>
                <c:pt idx="1190">
                  <c:v>7.0510000000000003E-2</c:v>
                </c:pt>
                <c:pt idx="1191">
                  <c:v>7.0610000000000006E-2</c:v>
                </c:pt>
                <c:pt idx="1192">
                  <c:v>7.0709999999999995E-2</c:v>
                </c:pt>
                <c:pt idx="1193">
                  <c:v>7.0709999999999995E-2</c:v>
                </c:pt>
                <c:pt idx="1194">
                  <c:v>7.0809999999999998E-2</c:v>
                </c:pt>
                <c:pt idx="1195">
                  <c:v>7.0809999999999998E-2</c:v>
                </c:pt>
                <c:pt idx="1196">
                  <c:v>7.0910000000000001E-2</c:v>
                </c:pt>
                <c:pt idx="1197">
                  <c:v>7.0910000000000001E-2</c:v>
                </c:pt>
                <c:pt idx="1198">
                  <c:v>7.1010000000000004E-2</c:v>
                </c:pt>
                <c:pt idx="1199">
                  <c:v>7.1010000000000004E-2</c:v>
                </c:pt>
                <c:pt idx="1200">
                  <c:v>7.1110000000000007E-2</c:v>
                </c:pt>
                <c:pt idx="1201">
                  <c:v>7.1209999999999996E-2</c:v>
                </c:pt>
                <c:pt idx="1202">
                  <c:v>7.1410000000000001E-2</c:v>
                </c:pt>
                <c:pt idx="1203">
                  <c:v>7.1620000000000003E-2</c:v>
                </c:pt>
                <c:pt idx="1204">
                  <c:v>7.1819999999999995E-2</c:v>
                </c:pt>
                <c:pt idx="1205">
                  <c:v>7.2020000000000001E-2</c:v>
                </c:pt>
                <c:pt idx="1206">
                  <c:v>7.2220000000000006E-2</c:v>
                </c:pt>
                <c:pt idx="1207">
                  <c:v>7.2419999999999998E-2</c:v>
                </c:pt>
                <c:pt idx="1208">
                  <c:v>7.2620000000000004E-2</c:v>
                </c:pt>
                <c:pt idx="1209">
                  <c:v>7.2730000000000003E-2</c:v>
                </c:pt>
                <c:pt idx="1210">
                  <c:v>7.2929999999999995E-2</c:v>
                </c:pt>
                <c:pt idx="1211">
                  <c:v>7.3130000000000001E-2</c:v>
                </c:pt>
                <c:pt idx="1212">
                  <c:v>7.3330000000000006E-2</c:v>
                </c:pt>
                <c:pt idx="1213">
                  <c:v>7.3529999999999998E-2</c:v>
                </c:pt>
                <c:pt idx="1214">
                  <c:v>7.3630000000000001E-2</c:v>
                </c:pt>
                <c:pt idx="1215">
                  <c:v>7.3730000000000004E-2</c:v>
                </c:pt>
                <c:pt idx="1216">
                  <c:v>7.3840000000000003E-2</c:v>
                </c:pt>
                <c:pt idx="1217">
                  <c:v>7.3840000000000003E-2</c:v>
                </c:pt>
                <c:pt idx="1218">
                  <c:v>7.3840000000000003E-2</c:v>
                </c:pt>
                <c:pt idx="1219">
                  <c:v>7.3940000000000006E-2</c:v>
                </c:pt>
                <c:pt idx="1220">
                  <c:v>7.4039999999999995E-2</c:v>
                </c:pt>
                <c:pt idx="1221">
                  <c:v>7.4139999999999998E-2</c:v>
                </c:pt>
                <c:pt idx="1222">
                  <c:v>7.424E-2</c:v>
                </c:pt>
                <c:pt idx="1223">
                  <c:v>7.4340000000000003E-2</c:v>
                </c:pt>
                <c:pt idx="1224">
                  <c:v>7.4340000000000003E-2</c:v>
                </c:pt>
                <c:pt idx="1225">
                  <c:v>7.4440000000000006E-2</c:v>
                </c:pt>
                <c:pt idx="1226">
                  <c:v>7.4639999999999998E-2</c:v>
                </c:pt>
                <c:pt idx="1227">
                  <c:v>7.4740000000000001E-2</c:v>
                </c:pt>
                <c:pt idx="1228">
                  <c:v>7.4940000000000007E-2</c:v>
                </c:pt>
                <c:pt idx="1229">
                  <c:v>7.5050000000000006E-2</c:v>
                </c:pt>
                <c:pt idx="1230">
                  <c:v>7.5249999999999997E-2</c:v>
                </c:pt>
                <c:pt idx="1231">
                  <c:v>7.535E-2</c:v>
                </c:pt>
                <c:pt idx="1232">
                  <c:v>7.5550000000000006E-2</c:v>
                </c:pt>
                <c:pt idx="1233">
                  <c:v>7.5749999999999998E-2</c:v>
                </c:pt>
                <c:pt idx="1234">
                  <c:v>7.5850000000000001E-2</c:v>
                </c:pt>
                <c:pt idx="1235">
                  <c:v>7.6050000000000006E-2</c:v>
                </c:pt>
                <c:pt idx="1236">
                  <c:v>7.6149999999999995E-2</c:v>
                </c:pt>
                <c:pt idx="1237">
                  <c:v>7.6259999999999994E-2</c:v>
                </c:pt>
                <c:pt idx="1238">
                  <c:v>7.646E-2</c:v>
                </c:pt>
                <c:pt idx="1239">
                  <c:v>7.646E-2</c:v>
                </c:pt>
                <c:pt idx="1240">
                  <c:v>7.6560000000000003E-2</c:v>
                </c:pt>
                <c:pt idx="1241">
                  <c:v>7.6660000000000006E-2</c:v>
                </c:pt>
                <c:pt idx="1242">
                  <c:v>7.6759999999999995E-2</c:v>
                </c:pt>
                <c:pt idx="1243">
                  <c:v>7.6759999999999995E-2</c:v>
                </c:pt>
                <c:pt idx="1244">
                  <c:v>7.6859999999999998E-2</c:v>
                </c:pt>
                <c:pt idx="1245">
                  <c:v>7.6859999999999998E-2</c:v>
                </c:pt>
                <c:pt idx="1246">
                  <c:v>7.6759999999999995E-2</c:v>
                </c:pt>
                <c:pt idx="1247">
                  <c:v>7.6759999999999995E-2</c:v>
                </c:pt>
                <c:pt idx="1248">
                  <c:v>7.6859999999999998E-2</c:v>
                </c:pt>
                <c:pt idx="1249">
                  <c:v>7.6859999999999998E-2</c:v>
                </c:pt>
                <c:pt idx="1250">
                  <c:v>7.6960000000000001E-2</c:v>
                </c:pt>
                <c:pt idx="1251">
                  <c:v>7.7060000000000003E-2</c:v>
                </c:pt>
                <c:pt idx="1252">
                  <c:v>7.7160000000000006E-2</c:v>
                </c:pt>
                <c:pt idx="1253">
                  <c:v>7.7259999999999995E-2</c:v>
                </c:pt>
                <c:pt idx="1254">
                  <c:v>7.7369999999999994E-2</c:v>
                </c:pt>
                <c:pt idx="1255">
                  <c:v>7.7469999999999997E-2</c:v>
                </c:pt>
                <c:pt idx="1256">
                  <c:v>7.757E-2</c:v>
                </c:pt>
                <c:pt idx="1257">
                  <c:v>7.757E-2</c:v>
                </c:pt>
                <c:pt idx="1258">
                  <c:v>7.757E-2</c:v>
                </c:pt>
                <c:pt idx="1259">
                  <c:v>7.7670000000000003E-2</c:v>
                </c:pt>
                <c:pt idx="1260">
                  <c:v>7.7670000000000003E-2</c:v>
                </c:pt>
                <c:pt idx="1261">
                  <c:v>7.7670000000000003E-2</c:v>
                </c:pt>
                <c:pt idx="1262">
                  <c:v>7.7770000000000006E-2</c:v>
                </c:pt>
                <c:pt idx="1263">
                  <c:v>7.7670000000000003E-2</c:v>
                </c:pt>
                <c:pt idx="1264">
                  <c:v>7.7670000000000003E-2</c:v>
                </c:pt>
                <c:pt idx="1265">
                  <c:v>7.7670000000000003E-2</c:v>
                </c:pt>
                <c:pt idx="1266">
                  <c:v>7.757E-2</c:v>
                </c:pt>
                <c:pt idx="1267">
                  <c:v>7.7469999999999997E-2</c:v>
                </c:pt>
                <c:pt idx="1268">
                  <c:v>7.7469999999999997E-2</c:v>
                </c:pt>
                <c:pt idx="1269">
                  <c:v>7.757E-2</c:v>
                </c:pt>
                <c:pt idx="1270">
                  <c:v>7.757E-2</c:v>
                </c:pt>
                <c:pt idx="1271">
                  <c:v>7.757E-2</c:v>
                </c:pt>
                <c:pt idx="1272">
                  <c:v>7.7670000000000003E-2</c:v>
                </c:pt>
                <c:pt idx="1273">
                  <c:v>7.7670000000000003E-2</c:v>
                </c:pt>
                <c:pt idx="1274">
                  <c:v>7.7670000000000003E-2</c:v>
                </c:pt>
                <c:pt idx="1275">
                  <c:v>7.7670000000000003E-2</c:v>
                </c:pt>
                <c:pt idx="1276">
                  <c:v>7.7670000000000003E-2</c:v>
                </c:pt>
                <c:pt idx="1277">
                  <c:v>7.757E-2</c:v>
                </c:pt>
                <c:pt idx="1278">
                  <c:v>7.7469999999999997E-2</c:v>
                </c:pt>
                <c:pt idx="1279">
                  <c:v>7.7469999999999997E-2</c:v>
                </c:pt>
                <c:pt idx="1280">
                  <c:v>7.7469999999999997E-2</c:v>
                </c:pt>
                <c:pt idx="1281">
                  <c:v>7.7469999999999997E-2</c:v>
                </c:pt>
                <c:pt idx="1282">
                  <c:v>7.757E-2</c:v>
                </c:pt>
                <c:pt idx="1283">
                  <c:v>7.757E-2</c:v>
                </c:pt>
                <c:pt idx="1284">
                  <c:v>7.757E-2</c:v>
                </c:pt>
                <c:pt idx="1285">
                  <c:v>7.7469999999999997E-2</c:v>
                </c:pt>
                <c:pt idx="1286">
                  <c:v>7.7469999999999997E-2</c:v>
                </c:pt>
                <c:pt idx="1287">
                  <c:v>7.7369999999999994E-2</c:v>
                </c:pt>
                <c:pt idx="1288">
                  <c:v>7.7469999999999997E-2</c:v>
                </c:pt>
                <c:pt idx="1289">
                  <c:v>7.7469999999999997E-2</c:v>
                </c:pt>
                <c:pt idx="1290">
                  <c:v>7.757E-2</c:v>
                </c:pt>
                <c:pt idx="1291">
                  <c:v>7.7670000000000003E-2</c:v>
                </c:pt>
                <c:pt idx="1292">
                  <c:v>7.7670000000000003E-2</c:v>
                </c:pt>
                <c:pt idx="1293">
                  <c:v>7.7670000000000003E-2</c:v>
                </c:pt>
                <c:pt idx="1294">
                  <c:v>7.757E-2</c:v>
                </c:pt>
                <c:pt idx="1295">
                  <c:v>7.7469999999999997E-2</c:v>
                </c:pt>
                <c:pt idx="1296">
                  <c:v>7.7369999999999994E-2</c:v>
                </c:pt>
                <c:pt idx="1297">
                  <c:v>7.7259999999999995E-2</c:v>
                </c:pt>
                <c:pt idx="1298">
                  <c:v>7.7160000000000006E-2</c:v>
                </c:pt>
                <c:pt idx="1299">
                  <c:v>7.7060000000000003E-2</c:v>
                </c:pt>
                <c:pt idx="1300">
                  <c:v>7.7060000000000003E-2</c:v>
                </c:pt>
                <c:pt idx="1301">
                  <c:v>7.7060000000000003E-2</c:v>
                </c:pt>
                <c:pt idx="1302">
                  <c:v>7.7160000000000006E-2</c:v>
                </c:pt>
                <c:pt idx="1303">
                  <c:v>7.7160000000000006E-2</c:v>
                </c:pt>
                <c:pt idx="1304">
                  <c:v>7.7369999999999994E-2</c:v>
                </c:pt>
                <c:pt idx="1305">
                  <c:v>7.7469999999999997E-2</c:v>
                </c:pt>
                <c:pt idx="1306">
                  <c:v>7.757E-2</c:v>
                </c:pt>
                <c:pt idx="1307">
                  <c:v>7.757E-2</c:v>
                </c:pt>
                <c:pt idx="1308">
                  <c:v>7.7469999999999997E-2</c:v>
                </c:pt>
                <c:pt idx="1309">
                  <c:v>7.7369999999999994E-2</c:v>
                </c:pt>
                <c:pt idx="1310">
                  <c:v>7.7469999999999997E-2</c:v>
                </c:pt>
                <c:pt idx="1311">
                  <c:v>7.7469999999999997E-2</c:v>
                </c:pt>
                <c:pt idx="1312">
                  <c:v>7.7469999999999997E-2</c:v>
                </c:pt>
                <c:pt idx="1313">
                  <c:v>7.7469999999999997E-2</c:v>
                </c:pt>
                <c:pt idx="1314">
                  <c:v>7.7469999999999997E-2</c:v>
                </c:pt>
                <c:pt idx="1315">
                  <c:v>7.7369999999999994E-2</c:v>
                </c:pt>
                <c:pt idx="1316">
                  <c:v>7.7469999999999997E-2</c:v>
                </c:pt>
                <c:pt idx="1317">
                  <c:v>7.7469999999999997E-2</c:v>
                </c:pt>
                <c:pt idx="1318">
                  <c:v>7.757E-2</c:v>
                </c:pt>
                <c:pt idx="1319">
                  <c:v>7.7770000000000006E-2</c:v>
                </c:pt>
                <c:pt idx="1320">
                  <c:v>7.7869999999999995E-2</c:v>
                </c:pt>
                <c:pt idx="1321">
                  <c:v>7.7869999999999995E-2</c:v>
                </c:pt>
                <c:pt idx="1322">
                  <c:v>7.7869999999999995E-2</c:v>
                </c:pt>
                <c:pt idx="1323">
                  <c:v>7.7869999999999995E-2</c:v>
                </c:pt>
                <c:pt idx="1324">
                  <c:v>7.7770000000000006E-2</c:v>
                </c:pt>
                <c:pt idx="1325">
                  <c:v>7.7770000000000006E-2</c:v>
                </c:pt>
                <c:pt idx="1326">
                  <c:v>7.7770000000000006E-2</c:v>
                </c:pt>
                <c:pt idx="1327">
                  <c:v>7.7770000000000006E-2</c:v>
                </c:pt>
                <c:pt idx="1328">
                  <c:v>7.7770000000000006E-2</c:v>
                </c:pt>
                <c:pt idx="1329">
                  <c:v>7.7770000000000006E-2</c:v>
                </c:pt>
                <c:pt idx="1330">
                  <c:v>7.7770000000000006E-2</c:v>
                </c:pt>
                <c:pt idx="1331">
                  <c:v>7.7770000000000006E-2</c:v>
                </c:pt>
                <c:pt idx="1332">
                  <c:v>7.7770000000000006E-2</c:v>
                </c:pt>
                <c:pt idx="1333">
                  <c:v>7.7670000000000003E-2</c:v>
                </c:pt>
                <c:pt idx="1334">
                  <c:v>7.757E-2</c:v>
                </c:pt>
                <c:pt idx="1335">
                  <c:v>7.7469999999999997E-2</c:v>
                </c:pt>
                <c:pt idx="1336">
                  <c:v>7.757E-2</c:v>
                </c:pt>
                <c:pt idx="1337">
                  <c:v>7.7469999999999997E-2</c:v>
                </c:pt>
                <c:pt idx="1338">
                  <c:v>7.7469999999999997E-2</c:v>
                </c:pt>
                <c:pt idx="1339">
                  <c:v>7.7469999999999997E-2</c:v>
                </c:pt>
                <c:pt idx="1340">
                  <c:v>7.7469999999999997E-2</c:v>
                </c:pt>
                <c:pt idx="1341">
                  <c:v>7.757E-2</c:v>
                </c:pt>
                <c:pt idx="1342">
                  <c:v>7.7670000000000003E-2</c:v>
                </c:pt>
                <c:pt idx="1343">
                  <c:v>7.7770000000000006E-2</c:v>
                </c:pt>
                <c:pt idx="1344">
                  <c:v>7.7869999999999995E-2</c:v>
                </c:pt>
                <c:pt idx="1345">
                  <c:v>7.7869999999999995E-2</c:v>
                </c:pt>
                <c:pt idx="1346">
                  <c:v>7.7869999999999995E-2</c:v>
                </c:pt>
                <c:pt idx="1347">
                  <c:v>7.7869999999999995E-2</c:v>
                </c:pt>
                <c:pt idx="1348">
                  <c:v>7.7869999999999995E-2</c:v>
                </c:pt>
                <c:pt idx="1349">
                  <c:v>7.7770000000000006E-2</c:v>
                </c:pt>
                <c:pt idx="1350">
                  <c:v>7.7770000000000006E-2</c:v>
                </c:pt>
                <c:pt idx="1351">
                  <c:v>7.7770000000000006E-2</c:v>
                </c:pt>
                <c:pt idx="1352">
                  <c:v>7.7770000000000006E-2</c:v>
                </c:pt>
                <c:pt idx="1353">
                  <c:v>7.7770000000000006E-2</c:v>
                </c:pt>
                <c:pt idx="1354">
                  <c:v>7.7770000000000006E-2</c:v>
                </c:pt>
                <c:pt idx="1355">
                  <c:v>7.7670000000000003E-2</c:v>
                </c:pt>
                <c:pt idx="1356">
                  <c:v>7.7670000000000003E-2</c:v>
                </c:pt>
                <c:pt idx="1357">
                  <c:v>7.7670000000000003E-2</c:v>
                </c:pt>
                <c:pt idx="1358">
                  <c:v>7.7770000000000006E-2</c:v>
                </c:pt>
                <c:pt idx="1359">
                  <c:v>7.7770000000000006E-2</c:v>
                </c:pt>
                <c:pt idx="1360">
                  <c:v>7.7869999999999995E-2</c:v>
                </c:pt>
                <c:pt idx="1361">
                  <c:v>7.7969999999999998E-2</c:v>
                </c:pt>
                <c:pt idx="1362">
                  <c:v>7.7969999999999998E-2</c:v>
                </c:pt>
                <c:pt idx="1363">
                  <c:v>7.7869999999999995E-2</c:v>
                </c:pt>
                <c:pt idx="1364">
                  <c:v>7.7969999999999998E-2</c:v>
                </c:pt>
                <c:pt idx="1365">
                  <c:v>7.7969999999999998E-2</c:v>
                </c:pt>
                <c:pt idx="1366">
                  <c:v>7.8070000000000001E-2</c:v>
                </c:pt>
                <c:pt idx="1367">
                  <c:v>7.8070000000000001E-2</c:v>
                </c:pt>
                <c:pt idx="1368">
                  <c:v>7.7969999999999998E-2</c:v>
                </c:pt>
                <c:pt idx="1369">
                  <c:v>7.7869999999999995E-2</c:v>
                </c:pt>
                <c:pt idx="1370">
                  <c:v>7.7770000000000006E-2</c:v>
                </c:pt>
                <c:pt idx="1371">
                  <c:v>7.7670000000000003E-2</c:v>
                </c:pt>
                <c:pt idx="1372">
                  <c:v>7.7670000000000003E-2</c:v>
                </c:pt>
                <c:pt idx="1373">
                  <c:v>7.757E-2</c:v>
                </c:pt>
                <c:pt idx="1374">
                  <c:v>7.7469999999999997E-2</c:v>
                </c:pt>
                <c:pt idx="1375">
                  <c:v>7.7369999999999994E-2</c:v>
                </c:pt>
                <c:pt idx="1376">
                  <c:v>7.7259999999999995E-2</c:v>
                </c:pt>
                <c:pt idx="1377">
                  <c:v>7.7259999999999995E-2</c:v>
                </c:pt>
                <c:pt idx="1378">
                  <c:v>7.7259999999999995E-2</c:v>
                </c:pt>
                <c:pt idx="1379">
                  <c:v>7.7160000000000006E-2</c:v>
                </c:pt>
                <c:pt idx="1380">
                  <c:v>7.7160000000000006E-2</c:v>
                </c:pt>
                <c:pt idx="1381">
                  <c:v>7.7060000000000003E-2</c:v>
                </c:pt>
                <c:pt idx="1382">
                  <c:v>7.6960000000000001E-2</c:v>
                </c:pt>
                <c:pt idx="1383">
                  <c:v>7.6859999999999998E-2</c:v>
                </c:pt>
                <c:pt idx="1384">
                  <c:v>7.6859999999999998E-2</c:v>
                </c:pt>
                <c:pt idx="1385">
                  <c:v>7.6859999999999998E-2</c:v>
                </c:pt>
                <c:pt idx="1386">
                  <c:v>7.6859999999999998E-2</c:v>
                </c:pt>
                <c:pt idx="1387">
                  <c:v>7.6960000000000001E-2</c:v>
                </c:pt>
                <c:pt idx="1388">
                  <c:v>7.7060000000000003E-2</c:v>
                </c:pt>
                <c:pt idx="1389">
                  <c:v>7.7060000000000003E-2</c:v>
                </c:pt>
                <c:pt idx="1390">
                  <c:v>7.7060000000000003E-2</c:v>
                </c:pt>
                <c:pt idx="1391">
                  <c:v>7.7060000000000003E-2</c:v>
                </c:pt>
                <c:pt idx="1392">
                  <c:v>7.6960000000000001E-2</c:v>
                </c:pt>
                <c:pt idx="1393">
                  <c:v>7.6759999999999995E-2</c:v>
                </c:pt>
                <c:pt idx="1394">
                  <c:v>7.6759999999999995E-2</c:v>
                </c:pt>
                <c:pt idx="1395">
                  <c:v>7.6660000000000006E-2</c:v>
                </c:pt>
                <c:pt idx="1396">
                  <c:v>7.6660000000000006E-2</c:v>
                </c:pt>
                <c:pt idx="1397">
                  <c:v>7.6660000000000006E-2</c:v>
                </c:pt>
                <c:pt idx="1398">
                  <c:v>7.6660000000000006E-2</c:v>
                </c:pt>
                <c:pt idx="1399">
                  <c:v>7.6560000000000003E-2</c:v>
                </c:pt>
                <c:pt idx="1400">
                  <c:v>7.6560000000000003E-2</c:v>
                </c:pt>
                <c:pt idx="1401">
                  <c:v>7.646E-2</c:v>
                </c:pt>
                <c:pt idx="1402">
                  <c:v>7.6359999999999997E-2</c:v>
                </c:pt>
                <c:pt idx="1403">
                  <c:v>7.6149999999999995E-2</c:v>
                </c:pt>
                <c:pt idx="1404">
                  <c:v>7.6050000000000006E-2</c:v>
                </c:pt>
                <c:pt idx="1405">
                  <c:v>7.5850000000000001E-2</c:v>
                </c:pt>
                <c:pt idx="1406">
                  <c:v>7.5649999999999995E-2</c:v>
                </c:pt>
                <c:pt idx="1407">
                  <c:v>7.5550000000000006E-2</c:v>
                </c:pt>
                <c:pt idx="1408">
                  <c:v>7.5450000000000003E-2</c:v>
                </c:pt>
                <c:pt idx="1409">
                  <c:v>7.5249999999999997E-2</c:v>
                </c:pt>
                <c:pt idx="1410">
                  <c:v>7.5050000000000006E-2</c:v>
                </c:pt>
                <c:pt idx="1411">
                  <c:v>7.4740000000000001E-2</c:v>
                </c:pt>
                <c:pt idx="1412">
                  <c:v>7.4539999999999995E-2</c:v>
                </c:pt>
                <c:pt idx="1413">
                  <c:v>7.4340000000000003E-2</c:v>
                </c:pt>
                <c:pt idx="1414">
                  <c:v>7.4139999999999998E-2</c:v>
                </c:pt>
                <c:pt idx="1415">
                  <c:v>7.4039999999999995E-2</c:v>
                </c:pt>
                <c:pt idx="1416">
                  <c:v>7.3940000000000006E-2</c:v>
                </c:pt>
                <c:pt idx="1417">
                  <c:v>7.3840000000000003E-2</c:v>
                </c:pt>
                <c:pt idx="1418">
                  <c:v>7.3840000000000003E-2</c:v>
                </c:pt>
                <c:pt idx="1419">
                  <c:v>7.3840000000000003E-2</c:v>
                </c:pt>
                <c:pt idx="1420">
                  <c:v>7.3840000000000003E-2</c:v>
                </c:pt>
                <c:pt idx="1421">
                  <c:v>7.3730000000000004E-2</c:v>
                </c:pt>
                <c:pt idx="1422">
                  <c:v>7.3529999999999998E-2</c:v>
                </c:pt>
                <c:pt idx="1423">
                  <c:v>7.3529999999999998E-2</c:v>
                </c:pt>
                <c:pt idx="1424">
                  <c:v>7.3529999999999998E-2</c:v>
                </c:pt>
                <c:pt idx="1425">
                  <c:v>7.3429999999999995E-2</c:v>
                </c:pt>
                <c:pt idx="1426">
                  <c:v>7.3330000000000006E-2</c:v>
                </c:pt>
                <c:pt idx="1427">
                  <c:v>7.3230000000000003E-2</c:v>
                </c:pt>
                <c:pt idx="1428">
                  <c:v>7.3230000000000003E-2</c:v>
                </c:pt>
                <c:pt idx="1429">
                  <c:v>7.3130000000000001E-2</c:v>
                </c:pt>
                <c:pt idx="1430">
                  <c:v>7.3029999999999998E-2</c:v>
                </c:pt>
                <c:pt idx="1431">
                  <c:v>7.2830000000000006E-2</c:v>
                </c:pt>
                <c:pt idx="1432">
                  <c:v>7.2620000000000004E-2</c:v>
                </c:pt>
                <c:pt idx="1433">
                  <c:v>7.2520000000000001E-2</c:v>
                </c:pt>
                <c:pt idx="1434">
                  <c:v>7.2319999999999995E-2</c:v>
                </c:pt>
                <c:pt idx="1435">
                  <c:v>7.2220000000000006E-2</c:v>
                </c:pt>
                <c:pt idx="1436">
                  <c:v>7.2120000000000004E-2</c:v>
                </c:pt>
                <c:pt idx="1437">
                  <c:v>7.1919999999999998E-2</c:v>
                </c:pt>
                <c:pt idx="1438">
                  <c:v>7.1819999999999995E-2</c:v>
                </c:pt>
                <c:pt idx="1439">
                  <c:v>7.1620000000000003E-2</c:v>
                </c:pt>
                <c:pt idx="1440">
                  <c:v>7.152E-2</c:v>
                </c:pt>
                <c:pt idx="1441">
                  <c:v>7.1410000000000001E-2</c:v>
                </c:pt>
                <c:pt idx="1442">
                  <c:v>7.1410000000000001E-2</c:v>
                </c:pt>
                <c:pt idx="1443">
                  <c:v>7.1410000000000001E-2</c:v>
                </c:pt>
                <c:pt idx="1444">
                  <c:v>7.1410000000000001E-2</c:v>
                </c:pt>
                <c:pt idx="1445">
                  <c:v>7.1309999999999998E-2</c:v>
                </c:pt>
                <c:pt idx="1446">
                  <c:v>7.1209999999999996E-2</c:v>
                </c:pt>
                <c:pt idx="1447">
                  <c:v>7.1110000000000007E-2</c:v>
                </c:pt>
                <c:pt idx="1448">
                  <c:v>7.1010000000000004E-2</c:v>
                </c:pt>
                <c:pt idx="1449">
                  <c:v>7.0910000000000001E-2</c:v>
                </c:pt>
                <c:pt idx="1450">
                  <c:v>7.0809999999999998E-2</c:v>
                </c:pt>
                <c:pt idx="1451">
                  <c:v>7.0809999999999998E-2</c:v>
                </c:pt>
                <c:pt idx="1452">
                  <c:v>7.0709999999999995E-2</c:v>
                </c:pt>
                <c:pt idx="1453">
                  <c:v>7.0709999999999995E-2</c:v>
                </c:pt>
                <c:pt idx="1454">
                  <c:v>7.0510000000000003E-2</c:v>
                </c:pt>
                <c:pt idx="1455">
                  <c:v>7.041E-2</c:v>
                </c:pt>
                <c:pt idx="1456">
                  <c:v>7.0300000000000001E-2</c:v>
                </c:pt>
                <c:pt idx="1457">
                  <c:v>7.0099999999999996E-2</c:v>
                </c:pt>
                <c:pt idx="1458">
                  <c:v>7.0000000000000007E-2</c:v>
                </c:pt>
                <c:pt idx="1459">
                  <c:v>7.0000000000000007E-2</c:v>
                </c:pt>
                <c:pt idx="1460">
                  <c:v>6.9900000000000004E-2</c:v>
                </c:pt>
                <c:pt idx="1461">
                  <c:v>6.9800000000000001E-2</c:v>
                </c:pt>
                <c:pt idx="1462">
                  <c:v>6.9699999999999998E-2</c:v>
                </c:pt>
                <c:pt idx="1463">
                  <c:v>6.9599999999999995E-2</c:v>
                </c:pt>
                <c:pt idx="1464">
                  <c:v>6.9400000000000003E-2</c:v>
                </c:pt>
                <c:pt idx="1465">
                  <c:v>6.9199999999999998E-2</c:v>
                </c:pt>
                <c:pt idx="1466">
                  <c:v>6.8989999999999996E-2</c:v>
                </c:pt>
                <c:pt idx="1467">
                  <c:v>6.8790000000000004E-2</c:v>
                </c:pt>
                <c:pt idx="1468">
                  <c:v>6.8690000000000001E-2</c:v>
                </c:pt>
                <c:pt idx="1469">
                  <c:v>6.8589999999999998E-2</c:v>
                </c:pt>
                <c:pt idx="1470">
                  <c:v>6.8390000000000006E-2</c:v>
                </c:pt>
                <c:pt idx="1471">
                  <c:v>6.8190000000000001E-2</c:v>
                </c:pt>
                <c:pt idx="1472">
                  <c:v>6.8089999999999998E-2</c:v>
                </c:pt>
                <c:pt idx="1473">
                  <c:v>6.7979999999999999E-2</c:v>
                </c:pt>
                <c:pt idx="1474">
                  <c:v>6.7979999999999999E-2</c:v>
                </c:pt>
                <c:pt idx="1475">
                  <c:v>6.7879999999999996E-2</c:v>
                </c:pt>
                <c:pt idx="1476">
                  <c:v>6.7780000000000007E-2</c:v>
                </c:pt>
                <c:pt idx="1477">
                  <c:v>6.7580000000000001E-2</c:v>
                </c:pt>
                <c:pt idx="1478">
                  <c:v>6.7479999999999998E-2</c:v>
                </c:pt>
                <c:pt idx="1479">
                  <c:v>6.7280000000000006E-2</c:v>
                </c:pt>
                <c:pt idx="1480">
                  <c:v>6.7180000000000004E-2</c:v>
                </c:pt>
                <c:pt idx="1481">
                  <c:v>6.6979999999999998E-2</c:v>
                </c:pt>
                <c:pt idx="1482">
                  <c:v>6.6879999999999995E-2</c:v>
                </c:pt>
                <c:pt idx="1483">
                  <c:v>6.6769999999999996E-2</c:v>
                </c:pt>
                <c:pt idx="1484">
                  <c:v>6.6669999999999993E-2</c:v>
                </c:pt>
                <c:pt idx="1485">
                  <c:v>6.6570000000000004E-2</c:v>
                </c:pt>
                <c:pt idx="1486">
                  <c:v>6.6369999999999998E-2</c:v>
                </c:pt>
                <c:pt idx="1487">
                  <c:v>6.6170000000000007E-2</c:v>
                </c:pt>
                <c:pt idx="1488">
                  <c:v>6.5970000000000001E-2</c:v>
                </c:pt>
                <c:pt idx="1489">
                  <c:v>6.5869999999999998E-2</c:v>
                </c:pt>
                <c:pt idx="1490">
                  <c:v>6.5970000000000001E-2</c:v>
                </c:pt>
                <c:pt idx="1491">
                  <c:v>6.5970000000000001E-2</c:v>
                </c:pt>
                <c:pt idx="1492">
                  <c:v>6.5970000000000001E-2</c:v>
                </c:pt>
                <c:pt idx="1493">
                  <c:v>6.5869999999999998E-2</c:v>
                </c:pt>
                <c:pt idx="1494">
                  <c:v>6.5769999999999995E-2</c:v>
                </c:pt>
                <c:pt idx="1495">
                  <c:v>6.5559999999999993E-2</c:v>
                </c:pt>
                <c:pt idx="1496">
                  <c:v>6.5460000000000004E-2</c:v>
                </c:pt>
                <c:pt idx="1497">
                  <c:v>6.5159999999999996E-2</c:v>
                </c:pt>
                <c:pt idx="1498">
                  <c:v>6.4960000000000004E-2</c:v>
                </c:pt>
                <c:pt idx="1499">
                  <c:v>6.4759999999999998E-2</c:v>
                </c:pt>
                <c:pt idx="1500">
                  <c:v>6.4659999999999995E-2</c:v>
                </c:pt>
                <c:pt idx="1501">
                  <c:v>6.4560000000000006E-2</c:v>
                </c:pt>
                <c:pt idx="1502">
                  <c:v>6.4449999999999993E-2</c:v>
                </c:pt>
                <c:pt idx="1503">
                  <c:v>6.4250000000000002E-2</c:v>
                </c:pt>
                <c:pt idx="1504">
                  <c:v>6.4149999999999999E-2</c:v>
                </c:pt>
                <c:pt idx="1505">
                  <c:v>6.3950000000000007E-2</c:v>
                </c:pt>
                <c:pt idx="1506">
                  <c:v>6.3850000000000004E-2</c:v>
                </c:pt>
                <c:pt idx="1507">
                  <c:v>6.3750000000000001E-2</c:v>
                </c:pt>
                <c:pt idx="1508">
                  <c:v>6.3649999999999998E-2</c:v>
                </c:pt>
                <c:pt idx="1509">
                  <c:v>6.3549999999999995E-2</c:v>
                </c:pt>
                <c:pt idx="1510">
                  <c:v>6.3339999999999994E-2</c:v>
                </c:pt>
                <c:pt idx="1511">
                  <c:v>6.3240000000000005E-2</c:v>
                </c:pt>
                <c:pt idx="1512">
                  <c:v>6.3039999999999999E-2</c:v>
                </c:pt>
                <c:pt idx="1513">
                  <c:v>6.2839999999999993E-2</c:v>
                </c:pt>
                <c:pt idx="1514">
                  <c:v>6.2740000000000004E-2</c:v>
                </c:pt>
                <c:pt idx="1515">
                  <c:v>6.2740000000000004E-2</c:v>
                </c:pt>
                <c:pt idx="1516">
                  <c:v>6.2640000000000001E-2</c:v>
                </c:pt>
                <c:pt idx="1517">
                  <c:v>6.2640000000000001E-2</c:v>
                </c:pt>
                <c:pt idx="1518">
                  <c:v>6.2539999999999998E-2</c:v>
                </c:pt>
                <c:pt idx="1519">
                  <c:v>6.2440000000000002E-2</c:v>
                </c:pt>
                <c:pt idx="1520">
                  <c:v>6.234E-2</c:v>
                </c:pt>
                <c:pt idx="1521">
                  <c:v>6.2239999999999997E-2</c:v>
                </c:pt>
                <c:pt idx="1522">
                  <c:v>6.2030000000000002E-2</c:v>
                </c:pt>
                <c:pt idx="1523">
                  <c:v>6.1929999999999999E-2</c:v>
                </c:pt>
                <c:pt idx="1524">
                  <c:v>6.1830000000000003E-2</c:v>
                </c:pt>
                <c:pt idx="1525">
                  <c:v>6.173E-2</c:v>
                </c:pt>
                <c:pt idx="1526">
                  <c:v>6.173E-2</c:v>
                </c:pt>
                <c:pt idx="1527">
                  <c:v>6.1629999999999997E-2</c:v>
                </c:pt>
                <c:pt idx="1528">
                  <c:v>6.1629999999999997E-2</c:v>
                </c:pt>
                <c:pt idx="1529">
                  <c:v>6.1629999999999997E-2</c:v>
                </c:pt>
                <c:pt idx="1530">
                  <c:v>6.1530000000000001E-2</c:v>
                </c:pt>
                <c:pt idx="1531">
                  <c:v>6.1429999999999998E-2</c:v>
                </c:pt>
                <c:pt idx="1532">
                  <c:v>6.1330000000000003E-2</c:v>
                </c:pt>
                <c:pt idx="1533">
                  <c:v>6.1129999999999997E-2</c:v>
                </c:pt>
                <c:pt idx="1534">
                  <c:v>6.0920000000000002E-2</c:v>
                </c:pt>
                <c:pt idx="1535">
                  <c:v>6.0720000000000003E-2</c:v>
                </c:pt>
                <c:pt idx="1536">
                  <c:v>6.062E-2</c:v>
                </c:pt>
                <c:pt idx="1537">
                  <c:v>6.0420000000000001E-2</c:v>
                </c:pt>
                <c:pt idx="1538">
                  <c:v>6.0220000000000003E-2</c:v>
                </c:pt>
                <c:pt idx="1539">
                  <c:v>6.0019999999999997E-2</c:v>
                </c:pt>
                <c:pt idx="1540">
                  <c:v>5.9810000000000002E-2</c:v>
                </c:pt>
                <c:pt idx="1541">
                  <c:v>5.9610000000000003E-2</c:v>
                </c:pt>
                <c:pt idx="1542">
                  <c:v>5.9610000000000003E-2</c:v>
                </c:pt>
                <c:pt idx="1543">
                  <c:v>5.951E-2</c:v>
                </c:pt>
                <c:pt idx="1544">
                  <c:v>5.9610000000000003E-2</c:v>
                </c:pt>
                <c:pt idx="1545">
                  <c:v>5.951E-2</c:v>
                </c:pt>
                <c:pt idx="1546">
                  <c:v>5.9409999999999998E-2</c:v>
                </c:pt>
                <c:pt idx="1547">
                  <c:v>5.9110000000000003E-2</c:v>
                </c:pt>
                <c:pt idx="1548">
                  <c:v>5.8909999999999997E-2</c:v>
                </c:pt>
                <c:pt idx="1549">
                  <c:v>5.8700000000000002E-2</c:v>
                </c:pt>
                <c:pt idx="1550">
                  <c:v>5.8599999999999999E-2</c:v>
                </c:pt>
                <c:pt idx="1551">
                  <c:v>5.8500000000000003E-2</c:v>
                </c:pt>
                <c:pt idx="1552">
                  <c:v>5.8400000000000001E-2</c:v>
                </c:pt>
                <c:pt idx="1553">
                  <c:v>5.8400000000000001E-2</c:v>
                </c:pt>
                <c:pt idx="1554">
                  <c:v>5.8299999999999998E-2</c:v>
                </c:pt>
                <c:pt idx="1555">
                  <c:v>5.8200000000000002E-2</c:v>
                </c:pt>
                <c:pt idx="1556">
                  <c:v>5.8000000000000003E-2</c:v>
                </c:pt>
                <c:pt idx="1557">
                  <c:v>5.7799999999999997E-2</c:v>
                </c:pt>
                <c:pt idx="1558">
                  <c:v>5.7700000000000001E-2</c:v>
                </c:pt>
                <c:pt idx="1559">
                  <c:v>5.7700000000000001E-2</c:v>
                </c:pt>
                <c:pt idx="1560">
                  <c:v>5.7700000000000001E-2</c:v>
                </c:pt>
                <c:pt idx="1561">
                  <c:v>5.7599999999999998E-2</c:v>
                </c:pt>
                <c:pt idx="1562">
                  <c:v>5.7599999999999998E-2</c:v>
                </c:pt>
                <c:pt idx="1563">
                  <c:v>5.7599999999999998E-2</c:v>
                </c:pt>
                <c:pt idx="1564">
                  <c:v>5.7599999999999998E-2</c:v>
                </c:pt>
                <c:pt idx="1565">
                  <c:v>5.7489999999999999E-2</c:v>
                </c:pt>
                <c:pt idx="1566">
                  <c:v>5.7389999999999997E-2</c:v>
                </c:pt>
                <c:pt idx="1567">
                  <c:v>5.7290000000000001E-2</c:v>
                </c:pt>
                <c:pt idx="1568">
                  <c:v>5.7090000000000002E-2</c:v>
                </c:pt>
                <c:pt idx="1569">
                  <c:v>5.6989999999999999E-2</c:v>
                </c:pt>
                <c:pt idx="1570">
                  <c:v>5.6890000000000003E-2</c:v>
                </c:pt>
                <c:pt idx="1571">
                  <c:v>5.6689999999999997E-2</c:v>
                </c:pt>
                <c:pt idx="1572">
                  <c:v>5.6489999999999999E-2</c:v>
                </c:pt>
                <c:pt idx="1573">
                  <c:v>5.6180000000000001E-2</c:v>
                </c:pt>
                <c:pt idx="1574">
                  <c:v>5.5980000000000002E-2</c:v>
                </c:pt>
                <c:pt idx="1575">
                  <c:v>5.5879999999999999E-2</c:v>
                </c:pt>
                <c:pt idx="1576">
                  <c:v>5.5780000000000003E-2</c:v>
                </c:pt>
                <c:pt idx="1577">
                  <c:v>5.5780000000000003E-2</c:v>
                </c:pt>
                <c:pt idx="1578">
                  <c:v>5.5780000000000003E-2</c:v>
                </c:pt>
                <c:pt idx="1579">
                  <c:v>5.5579999999999997E-2</c:v>
                </c:pt>
                <c:pt idx="1580">
                  <c:v>5.5379999999999999E-2</c:v>
                </c:pt>
                <c:pt idx="1581">
                  <c:v>5.5070000000000001E-2</c:v>
                </c:pt>
                <c:pt idx="1582">
                  <c:v>5.4870000000000002E-2</c:v>
                </c:pt>
                <c:pt idx="1583">
                  <c:v>5.4670000000000003E-2</c:v>
                </c:pt>
                <c:pt idx="1584">
                  <c:v>5.4469999999999998E-2</c:v>
                </c:pt>
                <c:pt idx="1585">
                  <c:v>5.4469999999999998E-2</c:v>
                </c:pt>
                <c:pt idx="1586">
                  <c:v>5.4469999999999998E-2</c:v>
                </c:pt>
                <c:pt idx="1587">
                  <c:v>5.4370000000000002E-2</c:v>
                </c:pt>
                <c:pt idx="1588">
                  <c:v>5.4269999999999999E-2</c:v>
                </c:pt>
                <c:pt idx="1589">
                  <c:v>5.4170000000000003E-2</c:v>
                </c:pt>
                <c:pt idx="1590">
                  <c:v>5.4170000000000003E-2</c:v>
                </c:pt>
                <c:pt idx="1591">
                  <c:v>5.4170000000000003E-2</c:v>
                </c:pt>
                <c:pt idx="1592">
                  <c:v>5.407E-2</c:v>
                </c:pt>
                <c:pt idx="1593">
                  <c:v>5.407E-2</c:v>
                </c:pt>
                <c:pt idx="1594">
                  <c:v>5.3859999999999998E-2</c:v>
                </c:pt>
                <c:pt idx="1595">
                  <c:v>5.3760000000000002E-2</c:v>
                </c:pt>
                <c:pt idx="1596">
                  <c:v>5.3560000000000003E-2</c:v>
                </c:pt>
                <c:pt idx="1597">
                  <c:v>5.3260000000000002E-2</c:v>
                </c:pt>
                <c:pt idx="1598">
                  <c:v>5.3159999999999999E-2</c:v>
                </c:pt>
                <c:pt idx="1599">
                  <c:v>5.296E-2</c:v>
                </c:pt>
                <c:pt idx="1600">
                  <c:v>5.2749999999999998E-2</c:v>
                </c:pt>
                <c:pt idx="1601">
                  <c:v>5.2650000000000002E-2</c:v>
                </c:pt>
                <c:pt idx="1602">
                  <c:v>5.2650000000000002E-2</c:v>
                </c:pt>
                <c:pt idx="1603">
                  <c:v>5.2650000000000002E-2</c:v>
                </c:pt>
                <c:pt idx="1604">
                  <c:v>5.2749999999999998E-2</c:v>
                </c:pt>
                <c:pt idx="1605">
                  <c:v>5.2749999999999998E-2</c:v>
                </c:pt>
                <c:pt idx="1606">
                  <c:v>5.2749999999999998E-2</c:v>
                </c:pt>
                <c:pt idx="1607">
                  <c:v>5.2650000000000002E-2</c:v>
                </c:pt>
                <c:pt idx="1608">
                  <c:v>5.2549999999999999E-2</c:v>
                </c:pt>
                <c:pt idx="1609">
                  <c:v>5.2249999999999998E-2</c:v>
                </c:pt>
                <c:pt idx="1610">
                  <c:v>5.2049999999999999E-2</c:v>
                </c:pt>
                <c:pt idx="1611">
                  <c:v>5.185E-2</c:v>
                </c:pt>
                <c:pt idx="1612">
                  <c:v>5.1749999999999997E-2</c:v>
                </c:pt>
                <c:pt idx="1613">
                  <c:v>5.1540000000000002E-2</c:v>
                </c:pt>
                <c:pt idx="1614">
                  <c:v>5.1339999999999997E-2</c:v>
                </c:pt>
                <c:pt idx="1615">
                  <c:v>5.1139999999999998E-2</c:v>
                </c:pt>
                <c:pt idx="1616">
                  <c:v>5.1040000000000002E-2</c:v>
                </c:pt>
                <c:pt idx="1617">
                  <c:v>5.0939999999999999E-2</c:v>
                </c:pt>
                <c:pt idx="1618">
                  <c:v>5.0939999999999999E-2</c:v>
                </c:pt>
                <c:pt idx="1619">
                  <c:v>5.0939999999999999E-2</c:v>
                </c:pt>
                <c:pt idx="1620">
                  <c:v>5.0840000000000003E-2</c:v>
                </c:pt>
                <c:pt idx="1621">
                  <c:v>5.0639999999999998E-2</c:v>
                </c:pt>
                <c:pt idx="1622">
                  <c:v>5.0430000000000003E-2</c:v>
                </c:pt>
                <c:pt idx="1623">
                  <c:v>5.033E-2</c:v>
                </c:pt>
                <c:pt idx="1624">
                  <c:v>5.033E-2</c:v>
                </c:pt>
                <c:pt idx="1625">
                  <c:v>5.0229999999999997E-2</c:v>
                </c:pt>
                <c:pt idx="1626">
                  <c:v>5.0130000000000001E-2</c:v>
                </c:pt>
                <c:pt idx="1627">
                  <c:v>4.9930000000000002E-2</c:v>
                </c:pt>
                <c:pt idx="1628">
                  <c:v>4.9829999999999999E-2</c:v>
                </c:pt>
                <c:pt idx="1629">
                  <c:v>4.9730000000000003E-2</c:v>
                </c:pt>
                <c:pt idx="1630">
                  <c:v>4.9529999999999998E-2</c:v>
                </c:pt>
                <c:pt idx="1631">
                  <c:v>4.9320000000000003E-2</c:v>
                </c:pt>
                <c:pt idx="1632">
                  <c:v>4.922E-2</c:v>
                </c:pt>
                <c:pt idx="1633">
                  <c:v>4.9020000000000001E-2</c:v>
                </c:pt>
                <c:pt idx="1634">
                  <c:v>4.8919999999999998E-2</c:v>
                </c:pt>
                <c:pt idx="1635">
                  <c:v>4.8820000000000002E-2</c:v>
                </c:pt>
                <c:pt idx="1636">
                  <c:v>4.8719999999999999E-2</c:v>
                </c:pt>
                <c:pt idx="1637">
                  <c:v>4.8520000000000001E-2</c:v>
                </c:pt>
                <c:pt idx="1638">
                  <c:v>4.8520000000000001E-2</c:v>
                </c:pt>
                <c:pt idx="1639">
                  <c:v>4.8520000000000001E-2</c:v>
                </c:pt>
                <c:pt idx="1640">
                  <c:v>4.8520000000000001E-2</c:v>
                </c:pt>
                <c:pt idx="1641">
                  <c:v>4.8520000000000001E-2</c:v>
                </c:pt>
                <c:pt idx="1642">
                  <c:v>4.8419999999999998E-2</c:v>
                </c:pt>
                <c:pt idx="1643">
                  <c:v>4.8320000000000002E-2</c:v>
                </c:pt>
                <c:pt idx="1644">
                  <c:v>4.8210000000000003E-2</c:v>
                </c:pt>
                <c:pt idx="1645">
                  <c:v>4.8210000000000003E-2</c:v>
                </c:pt>
                <c:pt idx="1646">
                  <c:v>4.8210000000000003E-2</c:v>
                </c:pt>
                <c:pt idx="1647">
                  <c:v>4.8210000000000003E-2</c:v>
                </c:pt>
                <c:pt idx="1648">
                  <c:v>4.811E-2</c:v>
                </c:pt>
                <c:pt idx="1649">
                  <c:v>4.7809999999999998E-2</c:v>
                </c:pt>
                <c:pt idx="1650">
                  <c:v>4.761E-2</c:v>
                </c:pt>
                <c:pt idx="1651">
                  <c:v>4.7410000000000001E-2</c:v>
                </c:pt>
                <c:pt idx="1652">
                  <c:v>4.7210000000000002E-2</c:v>
                </c:pt>
                <c:pt idx="1653">
                  <c:v>4.7E-2</c:v>
                </c:pt>
                <c:pt idx="1654">
                  <c:v>4.6800000000000001E-2</c:v>
                </c:pt>
                <c:pt idx="1655">
                  <c:v>4.6699999999999998E-2</c:v>
                </c:pt>
                <c:pt idx="1656">
                  <c:v>4.6600000000000003E-2</c:v>
                </c:pt>
                <c:pt idx="1657">
                  <c:v>4.65E-2</c:v>
                </c:pt>
                <c:pt idx="1658">
                  <c:v>4.6300000000000001E-2</c:v>
                </c:pt>
                <c:pt idx="1659">
                  <c:v>4.6199999999999998E-2</c:v>
                </c:pt>
                <c:pt idx="1660">
                  <c:v>4.5999999999999999E-2</c:v>
                </c:pt>
                <c:pt idx="1661">
                  <c:v>4.589E-2</c:v>
                </c:pt>
                <c:pt idx="1662">
                  <c:v>4.5789999999999997E-2</c:v>
                </c:pt>
                <c:pt idx="1663">
                  <c:v>4.5690000000000001E-2</c:v>
                </c:pt>
                <c:pt idx="1664">
                  <c:v>4.5690000000000001E-2</c:v>
                </c:pt>
                <c:pt idx="1665">
                  <c:v>4.5589999999999999E-2</c:v>
                </c:pt>
                <c:pt idx="1666">
                  <c:v>4.5490000000000003E-2</c:v>
                </c:pt>
                <c:pt idx="1667">
                  <c:v>4.539E-2</c:v>
                </c:pt>
                <c:pt idx="1668">
                  <c:v>4.5289999999999997E-2</c:v>
                </c:pt>
                <c:pt idx="1669">
                  <c:v>4.5190000000000001E-2</c:v>
                </c:pt>
                <c:pt idx="1670">
                  <c:v>4.5089999999999998E-2</c:v>
                </c:pt>
                <c:pt idx="1671">
                  <c:v>4.4889999999999999E-2</c:v>
                </c:pt>
                <c:pt idx="1672">
                  <c:v>4.4679999999999997E-2</c:v>
                </c:pt>
                <c:pt idx="1673">
                  <c:v>4.4479999999999999E-2</c:v>
                </c:pt>
                <c:pt idx="1674">
                  <c:v>4.428E-2</c:v>
                </c:pt>
                <c:pt idx="1675">
                  <c:v>4.4179999999999997E-2</c:v>
                </c:pt>
                <c:pt idx="1676">
                  <c:v>4.4080000000000001E-2</c:v>
                </c:pt>
                <c:pt idx="1677">
                  <c:v>4.3880000000000002E-2</c:v>
                </c:pt>
                <c:pt idx="1678">
                  <c:v>4.3880000000000002E-2</c:v>
                </c:pt>
                <c:pt idx="1679">
                  <c:v>4.3779999999999999E-2</c:v>
                </c:pt>
                <c:pt idx="1680">
                  <c:v>4.3779999999999999E-2</c:v>
                </c:pt>
                <c:pt idx="1681">
                  <c:v>4.3679999999999997E-2</c:v>
                </c:pt>
                <c:pt idx="1682">
                  <c:v>4.3569999999999998E-2</c:v>
                </c:pt>
                <c:pt idx="1683">
                  <c:v>4.3470000000000002E-2</c:v>
                </c:pt>
                <c:pt idx="1684">
                  <c:v>4.3369999999999999E-2</c:v>
                </c:pt>
                <c:pt idx="1685">
                  <c:v>4.3270000000000003E-2</c:v>
                </c:pt>
                <c:pt idx="1686">
                  <c:v>4.3270000000000003E-2</c:v>
                </c:pt>
                <c:pt idx="1687">
                  <c:v>4.3270000000000003E-2</c:v>
                </c:pt>
                <c:pt idx="1688">
                  <c:v>4.317E-2</c:v>
                </c:pt>
                <c:pt idx="1689">
                  <c:v>4.3069999999999997E-2</c:v>
                </c:pt>
                <c:pt idx="1690">
                  <c:v>4.3069999999999997E-2</c:v>
                </c:pt>
                <c:pt idx="1691">
                  <c:v>4.2869999999999998E-2</c:v>
                </c:pt>
                <c:pt idx="1692">
                  <c:v>4.267E-2</c:v>
                </c:pt>
                <c:pt idx="1693">
                  <c:v>4.2470000000000001E-2</c:v>
                </c:pt>
                <c:pt idx="1694">
                  <c:v>4.2259999999999999E-2</c:v>
                </c:pt>
                <c:pt idx="1695">
                  <c:v>4.206E-2</c:v>
                </c:pt>
                <c:pt idx="1696">
                  <c:v>4.1959999999999997E-2</c:v>
                </c:pt>
                <c:pt idx="1697">
                  <c:v>4.1759999999999999E-2</c:v>
                </c:pt>
                <c:pt idx="1698">
                  <c:v>4.1660000000000003E-2</c:v>
                </c:pt>
                <c:pt idx="1699">
                  <c:v>4.156E-2</c:v>
                </c:pt>
                <c:pt idx="1700">
                  <c:v>4.1459999999999997E-2</c:v>
                </c:pt>
                <c:pt idx="1701">
                  <c:v>4.1250000000000002E-2</c:v>
                </c:pt>
                <c:pt idx="1702">
                  <c:v>4.1050000000000003E-2</c:v>
                </c:pt>
                <c:pt idx="1703">
                  <c:v>4.095E-2</c:v>
                </c:pt>
                <c:pt idx="1704">
                  <c:v>4.0849999999999997E-2</c:v>
                </c:pt>
                <c:pt idx="1705">
                  <c:v>4.0750000000000001E-2</c:v>
                </c:pt>
                <c:pt idx="1706">
                  <c:v>4.0550000000000003E-2</c:v>
                </c:pt>
                <c:pt idx="1707">
                  <c:v>4.0349999999999997E-2</c:v>
                </c:pt>
                <c:pt idx="1708">
                  <c:v>4.0250000000000001E-2</c:v>
                </c:pt>
                <c:pt idx="1709">
                  <c:v>4.0250000000000001E-2</c:v>
                </c:pt>
                <c:pt idx="1710">
                  <c:v>4.0149999999999998E-2</c:v>
                </c:pt>
                <c:pt idx="1711">
                  <c:v>4.0149999999999998E-2</c:v>
                </c:pt>
                <c:pt idx="1712">
                  <c:v>4.0039999999999999E-2</c:v>
                </c:pt>
                <c:pt idx="1713">
                  <c:v>3.9940000000000003E-2</c:v>
                </c:pt>
                <c:pt idx="1714">
                  <c:v>3.9940000000000003E-2</c:v>
                </c:pt>
                <c:pt idx="1715">
                  <c:v>3.9739999999999998E-2</c:v>
                </c:pt>
                <c:pt idx="1716">
                  <c:v>3.9640000000000002E-2</c:v>
                </c:pt>
                <c:pt idx="1717">
                  <c:v>3.9440000000000003E-2</c:v>
                </c:pt>
                <c:pt idx="1718">
                  <c:v>3.934E-2</c:v>
                </c:pt>
                <c:pt idx="1719">
                  <c:v>3.9140000000000001E-2</c:v>
                </c:pt>
                <c:pt idx="1720">
                  <c:v>3.8929999999999999E-2</c:v>
                </c:pt>
                <c:pt idx="1721">
                  <c:v>3.8730000000000001E-2</c:v>
                </c:pt>
                <c:pt idx="1722">
                  <c:v>3.8629999999999998E-2</c:v>
                </c:pt>
                <c:pt idx="1723">
                  <c:v>3.8530000000000002E-2</c:v>
                </c:pt>
                <c:pt idx="1724">
                  <c:v>3.8429999999999999E-2</c:v>
                </c:pt>
                <c:pt idx="1725">
                  <c:v>3.8330000000000003E-2</c:v>
                </c:pt>
                <c:pt idx="1726">
                  <c:v>3.823E-2</c:v>
                </c:pt>
                <c:pt idx="1727">
                  <c:v>3.8030000000000001E-2</c:v>
                </c:pt>
                <c:pt idx="1728">
                  <c:v>3.7719999999999997E-2</c:v>
                </c:pt>
                <c:pt idx="1729">
                  <c:v>3.7519999999999998E-2</c:v>
                </c:pt>
                <c:pt idx="1730">
                  <c:v>3.7319999999999999E-2</c:v>
                </c:pt>
                <c:pt idx="1731">
                  <c:v>3.712E-2</c:v>
                </c:pt>
                <c:pt idx="1732">
                  <c:v>3.7019999999999997E-2</c:v>
                </c:pt>
                <c:pt idx="1733">
                  <c:v>3.6920000000000001E-2</c:v>
                </c:pt>
                <c:pt idx="1734">
                  <c:v>3.6720000000000003E-2</c:v>
                </c:pt>
                <c:pt idx="1735">
                  <c:v>3.6510000000000001E-2</c:v>
                </c:pt>
                <c:pt idx="1736">
                  <c:v>3.6409999999999998E-2</c:v>
                </c:pt>
                <c:pt idx="1737">
                  <c:v>3.6310000000000002E-2</c:v>
                </c:pt>
                <c:pt idx="1738">
                  <c:v>3.6310000000000002E-2</c:v>
                </c:pt>
                <c:pt idx="1739">
                  <c:v>3.6209999999999999E-2</c:v>
                </c:pt>
                <c:pt idx="1740">
                  <c:v>3.6209999999999999E-2</c:v>
                </c:pt>
                <c:pt idx="1741">
                  <c:v>3.601E-2</c:v>
                </c:pt>
                <c:pt idx="1742">
                  <c:v>3.5909999999999997E-2</c:v>
                </c:pt>
                <c:pt idx="1743">
                  <c:v>3.5709999999999999E-2</c:v>
                </c:pt>
                <c:pt idx="1744">
                  <c:v>3.5610000000000003E-2</c:v>
                </c:pt>
                <c:pt idx="1745">
                  <c:v>3.5400000000000001E-2</c:v>
                </c:pt>
                <c:pt idx="1746">
                  <c:v>3.5299999999999998E-2</c:v>
                </c:pt>
                <c:pt idx="1747">
                  <c:v>3.5200000000000002E-2</c:v>
                </c:pt>
                <c:pt idx="1748">
                  <c:v>3.5200000000000002E-2</c:v>
                </c:pt>
                <c:pt idx="1749">
                  <c:v>3.5000000000000003E-2</c:v>
                </c:pt>
                <c:pt idx="1750">
                  <c:v>3.4799999999999998E-2</c:v>
                </c:pt>
                <c:pt idx="1751">
                  <c:v>3.4700000000000002E-2</c:v>
                </c:pt>
                <c:pt idx="1752">
                  <c:v>3.4500000000000003E-2</c:v>
                </c:pt>
                <c:pt idx="1753">
                  <c:v>3.4290000000000001E-2</c:v>
                </c:pt>
                <c:pt idx="1754">
                  <c:v>3.4189999999999998E-2</c:v>
                </c:pt>
                <c:pt idx="1755">
                  <c:v>3.3989999999999999E-2</c:v>
                </c:pt>
                <c:pt idx="1756">
                  <c:v>3.3989999999999999E-2</c:v>
                </c:pt>
                <c:pt idx="1757">
                  <c:v>3.3989999999999999E-2</c:v>
                </c:pt>
                <c:pt idx="1758">
                  <c:v>3.3989999999999999E-2</c:v>
                </c:pt>
                <c:pt idx="1759">
                  <c:v>3.3890000000000003E-2</c:v>
                </c:pt>
                <c:pt idx="1760">
                  <c:v>3.3790000000000001E-2</c:v>
                </c:pt>
                <c:pt idx="1761">
                  <c:v>3.3689999999999998E-2</c:v>
                </c:pt>
                <c:pt idx="1762">
                  <c:v>3.3590000000000002E-2</c:v>
                </c:pt>
                <c:pt idx="1763">
                  <c:v>3.3489999999999999E-2</c:v>
                </c:pt>
                <c:pt idx="1764">
                  <c:v>3.3390000000000003E-2</c:v>
                </c:pt>
                <c:pt idx="1765">
                  <c:v>3.3390000000000003E-2</c:v>
                </c:pt>
                <c:pt idx="1766">
                  <c:v>3.329E-2</c:v>
                </c:pt>
                <c:pt idx="1767">
                  <c:v>3.3189999999999997E-2</c:v>
                </c:pt>
                <c:pt idx="1768">
                  <c:v>3.3079999999999998E-2</c:v>
                </c:pt>
                <c:pt idx="1769">
                  <c:v>3.288E-2</c:v>
                </c:pt>
                <c:pt idx="1770">
                  <c:v>3.2680000000000001E-2</c:v>
                </c:pt>
                <c:pt idx="1771">
                  <c:v>3.2480000000000002E-2</c:v>
                </c:pt>
                <c:pt idx="1772">
                  <c:v>3.2280000000000003E-2</c:v>
                </c:pt>
                <c:pt idx="1773">
                  <c:v>3.2079999999999997E-2</c:v>
                </c:pt>
                <c:pt idx="1774">
                  <c:v>3.1870000000000002E-2</c:v>
                </c:pt>
                <c:pt idx="1775">
                  <c:v>3.1669999999999997E-2</c:v>
                </c:pt>
                <c:pt idx="1776">
                  <c:v>3.1469999999999998E-2</c:v>
                </c:pt>
                <c:pt idx="1777">
                  <c:v>3.117E-2</c:v>
                </c:pt>
                <c:pt idx="1778">
                  <c:v>3.0970000000000001E-2</c:v>
                </c:pt>
                <c:pt idx="1779">
                  <c:v>3.0870000000000002E-2</c:v>
                </c:pt>
                <c:pt idx="1780">
                  <c:v>3.0870000000000002E-2</c:v>
                </c:pt>
                <c:pt idx="1781">
                  <c:v>3.0759999999999999E-2</c:v>
                </c:pt>
                <c:pt idx="1782">
                  <c:v>3.0870000000000002E-2</c:v>
                </c:pt>
                <c:pt idx="1783">
                  <c:v>3.0970000000000001E-2</c:v>
                </c:pt>
                <c:pt idx="1784">
                  <c:v>3.0970000000000001E-2</c:v>
                </c:pt>
                <c:pt idx="1785">
                  <c:v>3.0870000000000002E-2</c:v>
                </c:pt>
                <c:pt idx="1786">
                  <c:v>3.066E-2</c:v>
                </c:pt>
                <c:pt idx="1787">
                  <c:v>3.0460000000000001E-2</c:v>
                </c:pt>
                <c:pt idx="1788">
                  <c:v>3.0360000000000002E-2</c:v>
                </c:pt>
                <c:pt idx="1789">
                  <c:v>3.0259999999999999E-2</c:v>
                </c:pt>
                <c:pt idx="1790">
                  <c:v>3.0259999999999999E-2</c:v>
                </c:pt>
                <c:pt idx="1791">
                  <c:v>3.0259999999999999E-2</c:v>
                </c:pt>
                <c:pt idx="1792">
                  <c:v>3.0259999999999999E-2</c:v>
                </c:pt>
                <c:pt idx="1793">
                  <c:v>3.0159999999999999E-2</c:v>
                </c:pt>
                <c:pt idx="1794">
                  <c:v>2.9960000000000001E-2</c:v>
                </c:pt>
                <c:pt idx="1795">
                  <c:v>2.9860000000000001E-2</c:v>
                </c:pt>
                <c:pt idx="1796">
                  <c:v>2.9760000000000002E-2</c:v>
                </c:pt>
                <c:pt idx="1797">
                  <c:v>2.955E-2</c:v>
                </c:pt>
                <c:pt idx="1798">
                  <c:v>2.9350000000000001E-2</c:v>
                </c:pt>
                <c:pt idx="1799">
                  <c:v>2.9250000000000002E-2</c:v>
                </c:pt>
                <c:pt idx="1800">
                  <c:v>2.9250000000000002E-2</c:v>
                </c:pt>
                <c:pt idx="1801">
                  <c:v>2.9149999999999999E-2</c:v>
                </c:pt>
                <c:pt idx="1802">
                  <c:v>2.9149999999999999E-2</c:v>
                </c:pt>
                <c:pt idx="1803">
                  <c:v>2.9049999999999999E-2</c:v>
                </c:pt>
                <c:pt idx="1804">
                  <c:v>2.895E-2</c:v>
                </c:pt>
                <c:pt idx="1805">
                  <c:v>2.895E-2</c:v>
                </c:pt>
                <c:pt idx="1806">
                  <c:v>2.8850000000000001E-2</c:v>
                </c:pt>
                <c:pt idx="1807">
                  <c:v>2.8750000000000001E-2</c:v>
                </c:pt>
                <c:pt idx="1808">
                  <c:v>2.8649999999999998E-2</c:v>
                </c:pt>
                <c:pt idx="1809">
                  <c:v>2.844E-2</c:v>
                </c:pt>
                <c:pt idx="1810">
                  <c:v>2.8340000000000001E-2</c:v>
                </c:pt>
                <c:pt idx="1811">
                  <c:v>2.8139999999999998E-2</c:v>
                </c:pt>
                <c:pt idx="1812">
                  <c:v>2.8039999999999999E-2</c:v>
                </c:pt>
                <c:pt idx="1813">
                  <c:v>2.794E-2</c:v>
                </c:pt>
                <c:pt idx="1814">
                  <c:v>2.794E-2</c:v>
                </c:pt>
                <c:pt idx="1815">
                  <c:v>2.7740000000000001E-2</c:v>
                </c:pt>
                <c:pt idx="1816">
                  <c:v>2.7640000000000001E-2</c:v>
                </c:pt>
                <c:pt idx="1817">
                  <c:v>2.7439999999999999E-2</c:v>
                </c:pt>
                <c:pt idx="1818">
                  <c:v>2.7439999999999999E-2</c:v>
                </c:pt>
                <c:pt idx="1819">
                  <c:v>2.734E-2</c:v>
                </c:pt>
                <c:pt idx="1820">
                  <c:v>2.7230000000000001E-2</c:v>
                </c:pt>
                <c:pt idx="1821">
                  <c:v>2.7130000000000001E-2</c:v>
                </c:pt>
                <c:pt idx="1822">
                  <c:v>2.7029999999999998E-2</c:v>
                </c:pt>
                <c:pt idx="1823">
                  <c:v>2.683E-2</c:v>
                </c:pt>
                <c:pt idx="1824">
                  <c:v>2.683E-2</c:v>
                </c:pt>
                <c:pt idx="1825">
                  <c:v>2.6630000000000001E-2</c:v>
                </c:pt>
                <c:pt idx="1826">
                  <c:v>2.6530000000000001E-2</c:v>
                </c:pt>
                <c:pt idx="1827">
                  <c:v>2.6429999999999999E-2</c:v>
                </c:pt>
                <c:pt idx="1828">
                  <c:v>2.6329999999999999E-2</c:v>
                </c:pt>
                <c:pt idx="1829">
                  <c:v>2.623E-2</c:v>
                </c:pt>
                <c:pt idx="1830">
                  <c:v>2.6120000000000001E-2</c:v>
                </c:pt>
                <c:pt idx="1831">
                  <c:v>2.6020000000000001E-2</c:v>
                </c:pt>
                <c:pt idx="1832">
                  <c:v>2.5919999999999999E-2</c:v>
                </c:pt>
                <c:pt idx="1833">
                  <c:v>2.5919999999999999E-2</c:v>
                </c:pt>
                <c:pt idx="1834">
                  <c:v>2.5819999999999999E-2</c:v>
                </c:pt>
                <c:pt idx="1835">
                  <c:v>2.5819999999999999E-2</c:v>
                </c:pt>
                <c:pt idx="1836">
                  <c:v>2.572E-2</c:v>
                </c:pt>
                <c:pt idx="1837">
                  <c:v>2.562E-2</c:v>
                </c:pt>
                <c:pt idx="1838">
                  <c:v>2.5520000000000001E-2</c:v>
                </c:pt>
                <c:pt idx="1839">
                  <c:v>2.5420000000000002E-2</c:v>
                </c:pt>
                <c:pt idx="1840">
                  <c:v>2.5420000000000002E-2</c:v>
                </c:pt>
                <c:pt idx="1841">
                  <c:v>2.5319999999999999E-2</c:v>
                </c:pt>
                <c:pt idx="1842">
                  <c:v>2.5319999999999999E-2</c:v>
                </c:pt>
                <c:pt idx="1843">
                  <c:v>2.5219999999999999E-2</c:v>
                </c:pt>
                <c:pt idx="1844">
                  <c:v>2.512E-2</c:v>
                </c:pt>
                <c:pt idx="1845">
                  <c:v>2.5020000000000001E-2</c:v>
                </c:pt>
                <c:pt idx="1846">
                  <c:v>2.4910000000000002E-2</c:v>
                </c:pt>
                <c:pt idx="1847">
                  <c:v>2.4809999999999999E-2</c:v>
                </c:pt>
                <c:pt idx="1848">
                  <c:v>2.4809999999999999E-2</c:v>
                </c:pt>
                <c:pt idx="1849">
                  <c:v>2.4910000000000002E-2</c:v>
                </c:pt>
                <c:pt idx="1850">
                  <c:v>2.4910000000000002E-2</c:v>
                </c:pt>
                <c:pt idx="1851">
                  <c:v>2.5020000000000001E-2</c:v>
                </c:pt>
                <c:pt idx="1852">
                  <c:v>2.5020000000000001E-2</c:v>
                </c:pt>
                <c:pt idx="1853">
                  <c:v>2.4910000000000002E-2</c:v>
                </c:pt>
                <c:pt idx="1854">
                  <c:v>2.4809999999999999E-2</c:v>
                </c:pt>
                <c:pt idx="1855">
                  <c:v>2.461E-2</c:v>
                </c:pt>
                <c:pt idx="1856">
                  <c:v>2.4410000000000001E-2</c:v>
                </c:pt>
                <c:pt idx="1857">
                  <c:v>2.4109999999999999E-2</c:v>
                </c:pt>
                <c:pt idx="1858">
                  <c:v>2.3910000000000001E-2</c:v>
                </c:pt>
                <c:pt idx="1859">
                  <c:v>2.3800000000000002E-2</c:v>
                </c:pt>
                <c:pt idx="1860">
                  <c:v>2.3699999999999999E-2</c:v>
                </c:pt>
                <c:pt idx="1861">
                  <c:v>2.3699999999999999E-2</c:v>
                </c:pt>
                <c:pt idx="1862">
                  <c:v>2.3800000000000002E-2</c:v>
                </c:pt>
                <c:pt idx="1863">
                  <c:v>2.3800000000000002E-2</c:v>
                </c:pt>
                <c:pt idx="1864">
                  <c:v>2.3699999999999999E-2</c:v>
                </c:pt>
                <c:pt idx="1865">
                  <c:v>2.3699999999999999E-2</c:v>
                </c:pt>
                <c:pt idx="1866">
                  <c:v>2.3699999999999999E-2</c:v>
                </c:pt>
                <c:pt idx="1867">
                  <c:v>2.3599999999999999E-2</c:v>
                </c:pt>
                <c:pt idx="1868">
                  <c:v>2.3599999999999999E-2</c:v>
                </c:pt>
                <c:pt idx="1869">
                  <c:v>2.3599999999999999E-2</c:v>
                </c:pt>
                <c:pt idx="1870">
                  <c:v>2.3599999999999999E-2</c:v>
                </c:pt>
                <c:pt idx="1871">
                  <c:v>2.35E-2</c:v>
                </c:pt>
                <c:pt idx="1872">
                  <c:v>2.3400000000000001E-2</c:v>
                </c:pt>
                <c:pt idx="1873">
                  <c:v>2.3199999999999998E-2</c:v>
                </c:pt>
                <c:pt idx="1874">
                  <c:v>2.29E-2</c:v>
                </c:pt>
                <c:pt idx="1875">
                  <c:v>2.2589999999999999E-2</c:v>
                </c:pt>
                <c:pt idx="1876">
                  <c:v>2.239E-2</c:v>
                </c:pt>
                <c:pt idx="1877">
                  <c:v>2.2290000000000001E-2</c:v>
                </c:pt>
                <c:pt idx="1878">
                  <c:v>2.2290000000000001E-2</c:v>
                </c:pt>
                <c:pt idx="1879">
                  <c:v>2.2290000000000001E-2</c:v>
                </c:pt>
                <c:pt idx="1880">
                  <c:v>2.239E-2</c:v>
                </c:pt>
                <c:pt idx="1881">
                  <c:v>2.2290000000000001E-2</c:v>
                </c:pt>
                <c:pt idx="1882">
                  <c:v>2.2290000000000001E-2</c:v>
                </c:pt>
                <c:pt idx="1883">
                  <c:v>2.2089999999999999E-2</c:v>
                </c:pt>
                <c:pt idx="1884">
                  <c:v>2.189E-2</c:v>
                </c:pt>
                <c:pt idx="1885">
                  <c:v>2.1590000000000002E-2</c:v>
                </c:pt>
                <c:pt idx="1886">
                  <c:v>2.128E-2</c:v>
                </c:pt>
                <c:pt idx="1887">
                  <c:v>2.1080000000000002E-2</c:v>
                </c:pt>
                <c:pt idx="1888">
                  <c:v>2.0979999999999999E-2</c:v>
                </c:pt>
                <c:pt idx="1889">
                  <c:v>2.0879999999999999E-2</c:v>
                </c:pt>
                <c:pt idx="1890">
                  <c:v>2.0979999999999999E-2</c:v>
                </c:pt>
                <c:pt idx="1891">
                  <c:v>2.0979999999999999E-2</c:v>
                </c:pt>
                <c:pt idx="1892">
                  <c:v>2.1180000000000001E-2</c:v>
                </c:pt>
                <c:pt idx="1893">
                  <c:v>2.1180000000000001E-2</c:v>
                </c:pt>
                <c:pt idx="1894">
                  <c:v>2.1180000000000001E-2</c:v>
                </c:pt>
                <c:pt idx="1895">
                  <c:v>2.1180000000000001E-2</c:v>
                </c:pt>
                <c:pt idx="1896">
                  <c:v>2.1180000000000001E-2</c:v>
                </c:pt>
                <c:pt idx="1897">
                  <c:v>2.1180000000000001E-2</c:v>
                </c:pt>
                <c:pt idx="1898">
                  <c:v>2.1080000000000002E-2</c:v>
                </c:pt>
                <c:pt idx="1899">
                  <c:v>2.1080000000000002E-2</c:v>
                </c:pt>
                <c:pt idx="1900">
                  <c:v>2.0979999999999999E-2</c:v>
                </c:pt>
                <c:pt idx="1901">
                  <c:v>2.078E-2</c:v>
                </c:pt>
                <c:pt idx="1902">
                  <c:v>2.0580000000000001E-2</c:v>
                </c:pt>
                <c:pt idx="1903">
                  <c:v>2.0379999999999999E-2</c:v>
                </c:pt>
                <c:pt idx="1904">
                  <c:v>2.027E-2</c:v>
                </c:pt>
                <c:pt idx="1905">
                  <c:v>2.017E-2</c:v>
                </c:pt>
                <c:pt idx="1906">
                  <c:v>2.017E-2</c:v>
                </c:pt>
                <c:pt idx="1907">
                  <c:v>2.0070000000000001E-2</c:v>
                </c:pt>
                <c:pt idx="1908">
                  <c:v>2.017E-2</c:v>
                </c:pt>
                <c:pt idx="1909">
                  <c:v>2.0070000000000001E-2</c:v>
                </c:pt>
                <c:pt idx="1910">
                  <c:v>2.0070000000000001E-2</c:v>
                </c:pt>
                <c:pt idx="1911">
                  <c:v>2.0070000000000001E-2</c:v>
                </c:pt>
                <c:pt idx="1912">
                  <c:v>1.9970000000000002E-2</c:v>
                </c:pt>
                <c:pt idx="1913">
                  <c:v>1.9869999999999999E-2</c:v>
                </c:pt>
                <c:pt idx="1914">
                  <c:v>1.9869999999999999E-2</c:v>
                </c:pt>
                <c:pt idx="1915">
                  <c:v>1.9869999999999999E-2</c:v>
                </c:pt>
                <c:pt idx="1916">
                  <c:v>1.9769999999999999E-2</c:v>
                </c:pt>
                <c:pt idx="1917">
                  <c:v>1.9769999999999999E-2</c:v>
                </c:pt>
                <c:pt idx="1918">
                  <c:v>1.9769999999999999E-2</c:v>
                </c:pt>
                <c:pt idx="1919">
                  <c:v>1.967E-2</c:v>
                </c:pt>
                <c:pt idx="1920">
                  <c:v>1.967E-2</c:v>
                </c:pt>
                <c:pt idx="1921">
                  <c:v>1.967E-2</c:v>
                </c:pt>
                <c:pt idx="1922">
                  <c:v>1.9570000000000001E-2</c:v>
                </c:pt>
                <c:pt idx="1923">
                  <c:v>1.9570000000000001E-2</c:v>
                </c:pt>
                <c:pt idx="1924">
                  <c:v>1.967E-2</c:v>
                </c:pt>
                <c:pt idx="1925">
                  <c:v>1.9570000000000001E-2</c:v>
                </c:pt>
                <c:pt idx="1926">
                  <c:v>1.9470000000000001E-2</c:v>
                </c:pt>
                <c:pt idx="1927">
                  <c:v>1.9470000000000001E-2</c:v>
                </c:pt>
                <c:pt idx="1928">
                  <c:v>1.9269999999999999E-2</c:v>
                </c:pt>
                <c:pt idx="1929">
                  <c:v>1.9060000000000001E-2</c:v>
                </c:pt>
                <c:pt idx="1930">
                  <c:v>1.8859999999999998E-2</c:v>
                </c:pt>
                <c:pt idx="1931">
                  <c:v>1.8759999999999999E-2</c:v>
                </c:pt>
                <c:pt idx="1932">
                  <c:v>1.8759999999999999E-2</c:v>
                </c:pt>
                <c:pt idx="1933">
                  <c:v>1.8759999999999999E-2</c:v>
                </c:pt>
                <c:pt idx="1934">
                  <c:v>1.8759999999999999E-2</c:v>
                </c:pt>
                <c:pt idx="1935">
                  <c:v>1.8759999999999999E-2</c:v>
                </c:pt>
                <c:pt idx="1936">
                  <c:v>1.8759999999999999E-2</c:v>
                </c:pt>
                <c:pt idx="1937">
                  <c:v>1.8759999999999999E-2</c:v>
                </c:pt>
                <c:pt idx="1938">
                  <c:v>1.8759999999999999E-2</c:v>
                </c:pt>
                <c:pt idx="1939">
                  <c:v>1.8759999999999999E-2</c:v>
                </c:pt>
                <c:pt idx="1940">
                  <c:v>1.8859999999999998E-2</c:v>
                </c:pt>
                <c:pt idx="1941">
                  <c:v>1.8960000000000001E-2</c:v>
                </c:pt>
                <c:pt idx="1942">
                  <c:v>1.9060000000000001E-2</c:v>
                </c:pt>
                <c:pt idx="1943">
                  <c:v>1.9060000000000001E-2</c:v>
                </c:pt>
                <c:pt idx="1944">
                  <c:v>1.9060000000000001E-2</c:v>
                </c:pt>
                <c:pt idx="1945">
                  <c:v>1.8960000000000001E-2</c:v>
                </c:pt>
                <c:pt idx="1946">
                  <c:v>1.8960000000000001E-2</c:v>
                </c:pt>
                <c:pt idx="1947">
                  <c:v>1.8859999999999998E-2</c:v>
                </c:pt>
                <c:pt idx="1948">
                  <c:v>1.8859999999999998E-2</c:v>
                </c:pt>
                <c:pt idx="1949">
                  <c:v>1.866E-2</c:v>
                </c:pt>
                <c:pt idx="1950">
                  <c:v>1.866E-2</c:v>
                </c:pt>
                <c:pt idx="1951">
                  <c:v>1.856E-2</c:v>
                </c:pt>
                <c:pt idx="1952">
                  <c:v>1.8460000000000001E-2</c:v>
                </c:pt>
                <c:pt idx="1953">
                  <c:v>1.8460000000000001E-2</c:v>
                </c:pt>
                <c:pt idx="1954">
                  <c:v>1.856E-2</c:v>
                </c:pt>
                <c:pt idx="1955">
                  <c:v>1.856E-2</c:v>
                </c:pt>
                <c:pt idx="1956">
                  <c:v>1.866E-2</c:v>
                </c:pt>
                <c:pt idx="1957">
                  <c:v>1.856E-2</c:v>
                </c:pt>
                <c:pt idx="1958">
                  <c:v>1.8460000000000001E-2</c:v>
                </c:pt>
                <c:pt idx="1959">
                  <c:v>1.8360000000000001E-2</c:v>
                </c:pt>
                <c:pt idx="1960">
                  <c:v>1.8460000000000001E-2</c:v>
                </c:pt>
                <c:pt idx="1961">
                  <c:v>1.856E-2</c:v>
                </c:pt>
                <c:pt idx="1962">
                  <c:v>1.856E-2</c:v>
                </c:pt>
                <c:pt idx="1963">
                  <c:v>1.8460000000000001E-2</c:v>
                </c:pt>
                <c:pt idx="1964">
                  <c:v>1.8460000000000001E-2</c:v>
                </c:pt>
                <c:pt idx="1965">
                  <c:v>1.8360000000000001E-2</c:v>
                </c:pt>
                <c:pt idx="1966">
                  <c:v>1.8360000000000001E-2</c:v>
                </c:pt>
                <c:pt idx="1967">
                  <c:v>1.8360000000000001E-2</c:v>
                </c:pt>
                <c:pt idx="1968">
                  <c:v>1.8259999999999998E-2</c:v>
                </c:pt>
                <c:pt idx="1969">
                  <c:v>1.8259999999999998E-2</c:v>
                </c:pt>
                <c:pt idx="1970">
                  <c:v>1.8259999999999998E-2</c:v>
                </c:pt>
                <c:pt idx="1971">
                  <c:v>1.8360000000000001E-2</c:v>
                </c:pt>
                <c:pt idx="1972">
                  <c:v>1.8460000000000001E-2</c:v>
                </c:pt>
                <c:pt idx="1973">
                  <c:v>1.8460000000000001E-2</c:v>
                </c:pt>
                <c:pt idx="1974">
                  <c:v>1.8460000000000001E-2</c:v>
                </c:pt>
                <c:pt idx="1975">
                  <c:v>1.8360000000000001E-2</c:v>
                </c:pt>
                <c:pt idx="1976">
                  <c:v>1.8360000000000001E-2</c:v>
                </c:pt>
                <c:pt idx="1977">
                  <c:v>1.8259999999999998E-2</c:v>
                </c:pt>
                <c:pt idx="1978">
                  <c:v>1.8159999999999999E-2</c:v>
                </c:pt>
                <c:pt idx="1979">
                  <c:v>1.806E-2</c:v>
                </c:pt>
                <c:pt idx="1980">
                  <c:v>1.806E-2</c:v>
                </c:pt>
                <c:pt idx="1981">
                  <c:v>1.7950000000000001E-2</c:v>
                </c:pt>
                <c:pt idx="1982">
                  <c:v>1.7950000000000001E-2</c:v>
                </c:pt>
                <c:pt idx="1983">
                  <c:v>1.806E-2</c:v>
                </c:pt>
                <c:pt idx="1984">
                  <c:v>1.806E-2</c:v>
                </c:pt>
                <c:pt idx="1985">
                  <c:v>1.806E-2</c:v>
                </c:pt>
                <c:pt idx="1986">
                  <c:v>1.806E-2</c:v>
                </c:pt>
                <c:pt idx="1987">
                  <c:v>1.806E-2</c:v>
                </c:pt>
                <c:pt idx="1988">
                  <c:v>1.7950000000000001E-2</c:v>
                </c:pt>
                <c:pt idx="1989">
                  <c:v>1.7950000000000001E-2</c:v>
                </c:pt>
                <c:pt idx="1990">
                  <c:v>1.806E-2</c:v>
                </c:pt>
                <c:pt idx="1991">
                  <c:v>1.806E-2</c:v>
                </c:pt>
                <c:pt idx="1992">
                  <c:v>1.8159999999999999E-2</c:v>
                </c:pt>
                <c:pt idx="1993">
                  <c:v>1.806E-2</c:v>
                </c:pt>
                <c:pt idx="1994">
                  <c:v>1.806E-2</c:v>
                </c:pt>
                <c:pt idx="1995">
                  <c:v>1.806E-2</c:v>
                </c:pt>
                <c:pt idx="1996">
                  <c:v>1.7850000000000001E-2</c:v>
                </c:pt>
                <c:pt idx="1997">
                  <c:v>1.7749999999999998E-2</c:v>
                </c:pt>
                <c:pt idx="1998">
                  <c:v>1.7749999999999998E-2</c:v>
                </c:pt>
                <c:pt idx="1999">
                  <c:v>1.7649999999999999E-2</c:v>
                </c:pt>
                <c:pt idx="2000">
                  <c:v>1.7649999999999999E-2</c:v>
                </c:pt>
                <c:pt idx="2001">
                  <c:v>1.7749999999999998E-2</c:v>
                </c:pt>
                <c:pt idx="2002">
                  <c:v>1.7749999999999998E-2</c:v>
                </c:pt>
                <c:pt idx="2003">
                  <c:v>1.7749999999999998E-2</c:v>
                </c:pt>
                <c:pt idx="2004">
                  <c:v>1.7749999999999998E-2</c:v>
                </c:pt>
                <c:pt idx="2005">
                  <c:v>1.7749999999999998E-2</c:v>
                </c:pt>
                <c:pt idx="2006">
                  <c:v>1.7749999999999998E-2</c:v>
                </c:pt>
                <c:pt idx="2007">
                  <c:v>1.7749999999999998E-2</c:v>
                </c:pt>
                <c:pt idx="2008">
                  <c:v>1.7749999999999998E-2</c:v>
                </c:pt>
                <c:pt idx="2009">
                  <c:v>1.755E-2</c:v>
                </c:pt>
                <c:pt idx="2010">
                  <c:v>1.745E-2</c:v>
                </c:pt>
                <c:pt idx="2011">
                  <c:v>1.7350000000000001E-2</c:v>
                </c:pt>
                <c:pt idx="2012">
                  <c:v>1.7250000000000001E-2</c:v>
                </c:pt>
                <c:pt idx="2013">
                  <c:v>1.7250000000000001E-2</c:v>
                </c:pt>
                <c:pt idx="2014">
                  <c:v>1.7350000000000001E-2</c:v>
                </c:pt>
                <c:pt idx="2015">
                  <c:v>1.7350000000000001E-2</c:v>
                </c:pt>
                <c:pt idx="2016">
                  <c:v>1.745E-2</c:v>
                </c:pt>
                <c:pt idx="2017">
                  <c:v>1.745E-2</c:v>
                </c:pt>
                <c:pt idx="2018">
                  <c:v>1.745E-2</c:v>
                </c:pt>
                <c:pt idx="2019">
                  <c:v>1.745E-2</c:v>
                </c:pt>
                <c:pt idx="2020">
                  <c:v>1.745E-2</c:v>
                </c:pt>
                <c:pt idx="2021">
                  <c:v>1.755E-2</c:v>
                </c:pt>
                <c:pt idx="2022">
                  <c:v>1.755E-2</c:v>
                </c:pt>
                <c:pt idx="2023">
                  <c:v>1.7649999999999999E-2</c:v>
                </c:pt>
                <c:pt idx="2024">
                  <c:v>1.7749999999999998E-2</c:v>
                </c:pt>
                <c:pt idx="2025">
                  <c:v>1.7749999999999998E-2</c:v>
                </c:pt>
                <c:pt idx="2026">
                  <c:v>1.7649999999999999E-2</c:v>
                </c:pt>
                <c:pt idx="2027">
                  <c:v>1.7649999999999999E-2</c:v>
                </c:pt>
                <c:pt idx="2028">
                  <c:v>1.7649999999999999E-2</c:v>
                </c:pt>
                <c:pt idx="2029">
                  <c:v>1.755E-2</c:v>
                </c:pt>
                <c:pt idx="2030">
                  <c:v>1.745E-2</c:v>
                </c:pt>
                <c:pt idx="2031">
                  <c:v>1.745E-2</c:v>
                </c:pt>
                <c:pt idx="2032">
                  <c:v>1.7350000000000001E-2</c:v>
                </c:pt>
                <c:pt idx="2033">
                  <c:v>1.7350000000000001E-2</c:v>
                </c:pt>
                <c:pt idx="2034">
                  <c:v>1.745E-2</c:v>
                </c:pt>
                <c:pt idx="2035">
                  <c:v>1.745E-2</c:v>
                </c:pt>
                <c:pt idx="2036">
                  <c:v>1.755E-2</c:v>
                </c:pt>
                <c:pt idx="2037">
                  <c:v>1.755E-2</c:v>
                </c:pt>
                <c:pt idx="2038">
                  <c:v>1.755E-2</c:v>
                </c:pt>
                <c:pt idx="2039">
                  <c:v>1.755E-2</c:v>
                </c:pt>
                <c:pt idx="2040">
                  <c:v>1.755E-2</c:v>
                </c:pt>
                <c:pt idx="2041">
                  <c:v>1.745E-2</c:v>
                </c:pt>
                <c:pt idx="2042">
                  <c:v>1.755E-2</c:v>
                </c:pt>
                <c:pt idx="2043">
                  <c:v>1.745E-2</c:v>
                </c:pt>
                <c:pt idx="2044">
                  <c:v>1.745E-2</c:v>
                </c:pt>
                <c:pt idx="2045">
                  <c:v>1.7350000000000001E-2</c:v>
                </c:pt>
                <c:pt idx="2046">
                  <c:v>1.745E-2</c:v>
                </c:pt>
                <c:pt idx="2047">
                  <c:v>1.745E-2</c:v>
                </c:pt>
                <c:pt idx="2048">
                  <c:v>1.755E-2</c:v>
                </c:pt>
                <c:pt idx="2049">
                  <c:v>1.745E-2</c:v>
                </c:pt>
                <c:pt idx="2050">
                  <c:v>1.745E-2</c:v>
                </c:pt>
                <c:pt idx="2051">
                  <c:v>1.7350000000000001E-2</c:v>
                </c:pt>
                <c:pt idx="2052">
                  <c:v>1.745E-2</c:v>
                </c:pt>
                <c:pt idx="2053">
                  <c:v>1.755E-2</c:v>
                </c:pt>
                <c:pt idx="2054">
                  <c:v>1.7649999999999999E-2</c:v>
                </c:pt>
                <c:pt idx="2055">
                  <c:v>1.755E-2</c:v>
                </c:pt>
                <c:pt idx="2056">
                  <c:v>1.745E-2</c:v>
                </c:pt>
                <c:pt idx="2057">
                  <c:v>1.7350000000000001E-2</c:v>
                </c:pt>
                <c:pt idx="2058">
                  <c:v>1.7250000000000001E-2</c:v>
                </c:pt>
                <c:pt idx="2059">
                  <c:v>1.7149999999999999E-2</c:v>
                </c:pt>
                <c:pt idx="2060">
                  <c:v>1.7149999999999999E-2</c:v>
                </c:pt>
                <c:pt idx="2061">
                  <c:v>1.7149999999999999E-2</c:v>
                </c:pt>
                <c:pt idx="2062">
                  <c:v>1.7250000000000001E-2</c:v>
                </c:pt>
                <c:pt idx="2063">
                  <c:v>1.745E-2</c:v>
                </c:pt>
                <c:pt idx="2064">
                  <c:v>1.745E-2</c:v>
                </c:pt>
                <c:pt idx="2065">
                  <c:v>1.7350000000000001E-2</c:v>
                </c:pt>
                <c:pt idx="2066">
                  <c:v>1.7149999999999999E-2</c:v>
                </c:pt>
                <c:pt idx="2067">
                  <c:v>1.695E-2</c:v>
                </c:pt>
                <c:pt idx="2068">
                  <c:v>1.6840000000000001E-2</c:v>
                </c:pt>
                <c:pt idx="2069">
                  <c:v>1.6840000000000001E-2</c:v>
                </c:pt>
                <c:pt idx="2070">
                  <c:v>1.6840000000000001E-2</c:v>
                </c:pt>
                <c:pt idx="2071">
                  <c:v>1.695E-2</c:v>
                </c:pt>
                <c:pt idx="2072">
                  <c:v>1.695E-2</c:v>
                </c:pt>
                <c:pt idx="2073">
                  <c:v>1.6840000000000001E-2</c:v>
                </c:pt>
                <c:pt idx="2074">
                  <c:v>1.6840000000000001E-2</c:v>
                </c:pt>
                <c:pt idx="2075">
                  <c:v>1.6740000000000001E-2</c:v>
                </c:pt>
                <c:pt idx="2076">
                  <c:v>1.6740000000000001E-2</c:v>
                </c:pt>
                <c:pt idx="2077">
                  <c:v>1.6639999999999999E-2</c:v>
                </c:pt>
                <c:pt idx="2078">
                  <c:v>1.6639999999999999E-2</c:v>
                </c:pt>
                <c:pt idx="2079">
                  <c:v>1.6639999999999999E-2</c:v>
                </c:pt>
                <c:pt idx="2080">
                  <c:v>1.6740000000000001E-2</c:v>
                </c:pt>
                <c:pt idx="2081">
                  <c:v>1.6740000000000001E-2</c:v>
                </c:pt>
                <c:pt idx="2082">
                  <c:v>1.6639999999999999E-2</c:v>
                </c:pt>
                <c:pt idx="2083">
                  <c:v>1.6539999999999999E-2</c:v>
                </c:pt>
                <c:pt idx="2084">
                  <c:v>1.644E-2</c:v>
                </c:pt>
                <c:pt idx="2085">
                  <c:v>1.634E-2</c:v>
                </c:pt>
                <c:pt idx="2086">
                  <c:v>1.634E-2</c:v>
                </c:pt>
                <c:pt idx="2087">
                  <c:v>1.6240000000000001E-2</c:v>
                </c:pt>
                <c:pt idx="2088">
                  <c:v>1.6240000000000001E-2</c:v>
                </c:pt>
                <c:pt idx="2089">
                  <c:v>1.6240000000000001E-2</c:v>
                </c:pt>
                <c:pt idx="2090">
                  <c:v>1.634E-2</c:v>
                </c:pt>
                <c:pt idx="2091">
                  <c:v>1.634E-2</c:v>
                </c:pt>
                <c:pt idx="2092">
                  <c:v>1.6240000000000001E-2</c:v>
                </c:pt>
                <c:pt idx="2093">
                  <c:v>1.6240000000000001E-2</c:v>
                </c:pt>
                <c:pt idx="2094">
                  <c:v>1.6140000000000002E-2</c:v>
                </c:pt>
                <c:pt idx="2095">
                  <c:v>1.6140000000000002E-2</c:v>
                </c:pt>
                <c:pt idx="2096">
                  <c:v>1.6140000000000002E-2</c:v>
                </c:pt>
                <c:pt idx="2097">
                  <c:v>1.6039999999999999E-2</c:v>
                </c:pt>
                <c:pt idx="2098">
                  <c:v>1.5939999999999999E-2</c:v>
                </c:pt>
                <c:pt idx="2099">
                  <c:v>1.584E-2</c:v>
                </c:pt>
                <c:pt idx="2100">
                  <c:v>1.584E-2</c:v>
                </c:pt>
                <c:pt idx="2101">
                  <c:v>1.584E-2</c:v>
                </c:pt>
                <c:pt idx="2102">
                  <c:v>1.5740000000000001E-2</c:v>
                </c:pt>
                <c:pt idx="2103">
                  <c:v>1.5740000000000001E-2</c:v>
                </c:pt>
                <c:pt idx="2104">
                  <c:v>1.5630000000000002E-2</c:v>
                </c:pt>
                <c:pt idx="2105">
                  <c:v>1.553E-2</c:v>
                </c:pt>
                <c:pt idx="2106">
                  <c:v>1.533E-2</c:v>
                </c:pt>
                <c:pt idx="2107">
                  <c:v>1.5129999999999999E-2</c:v>
                </c:pt>
                <c:pt idx="2108">
                  <c:v>1.503E-2</c:v>
                </c:pt>
                <c:pt idx="2109">
                  <c:v>1.4930000000000001E-2</c:v>
                </c:pt>
                <c:pt idx="2110">
                  <c:v>1.473E-2</c:v>
                </c:pt>
                <c:pt idx="2111">
                  <c:v>1.452E-2</c:v>
                </c:pt>
                <c:pt idx="2112">
                  <c:v>1.4319999999999999E-2</c:v>
                </c:pt>
                <c:pt idx="2113">
                  <c:v>1.4120000000000001E-2</c:v>
                </c:pt>
                <c:pt idx="2114">
                  <c:v>1.4120000000000001E-2</c:v>
                </c:pt>
                <c:pt idx="2115">
                  <c:v>1.4120000000000001E-2</c:v>
                </c:pt>
                <c:pt idx="2116">
                  <c:v>1.422E-2</c:v>
                </c:pt>
                <c:pt idx="2117">
                  <c:v>1.422E-2</c:v>
                </c:pt>
                <c:pt idx="2118">
                  <c:v>1.422E-2</c:v>
                </c:pt>
                <c:pt idx="2119">
                  <c:v>1.4120000000000001E-2</c:v>
                </c:pt>
                <c:pt idx="2120">
                  <c:v>1.4120000000000001E-2</c:v>
                </c:pt>
                <c:pt idx="2121">
                  <c:v>1.4019999999999999E-2</c:v>
                </c:pt>
                <c:pt idx="2122">
                  <c:v>1.4019999999999999E-2</c:v>
                </c:pt>
                <c:pt idx="2123">
                  <c:v>1.392E-2</c:v>
                </c:pt>
                <c:pt idx="2124">
                  <c:v>1.372E-2</c:v>
                </c:pt>
                <c:pt idx="2125">
                  <c:v>1.362E-2</c:v>
                </c:pt>
                <c:pt idx="2126">
                  <c:v>1.342E-2</c:v>
                </c:pt>
                <c:pt idx="2127">
                  <c:v>1.342E-2</c:v>
                </c:pt>
                <c:pt idx="2128">
                  <c:v>1.3310000000000001E-2</c:v>
                </c:pt>
                <c:pt idx="2129">
                  <c:v>1.3310000000000001E-2</c:v>
                </c:pt>
                <c:pt idx="2130">
                  <c:v>1.3310000000000001E-2</c:v>
                </c:pt>
                <c:pt idx="2131">
                  <c:v>1.321E-2</c:v>
                </c:pt>
                <c:pt idx="2132">
                  <c:v>1.321E-2</c:v>
                </c:pt>
                <c:pt idx="2133">
                  <c:v>1.321E-2</c:v>
                </c:pt>
                <c:pt idx="2134">
                  <c:v>1.311E-2</c:v>
                </c:pt>
                <c:pt idx="2135">
                  <c:v>1.3010000000000001E-2</c:v>
                </c:pt>
                <c:pt idx="2136">
                  <c:v>1.3010000000000001E-2</c:v>
                </c:pt>
                <c:pt idx="2137">
                  <c:v>1.291E-2</c:v>
                </c:pt>
                <c:pt idx="2138">
                  <c:v>1.281E-2</c:v>
                </c:pt>
                <c:pt idx="2139">
                  <c:v>1.2710000000000001E-2</c:v>
                </c:pt>
                <c:pt idx="2140">
                  <c:v>1.251E-2</c:v>
                </c:pt>
                <c:pt idx="2141">
                  <c:v>1.231E-2</c:v>
                </c:pt>
                <c:pt idx="2142">
                  <c:v>1.2200000000000001E-2</c:v>
                </c:pt>
                <c:pt idx="2143">
                  <c:v>1.21E-2</c:v>
                </c:pt>
                <c:pt idx="2144">
                  <c:v>1.2E-2</c:v>
                </c:pt>
                <c:pt idx="2145">
                  <c:v>1.1900000000000001E-2</c:v>
                </c:pt>
                <c:pt idx="2146">
                  <c:v>1.1900000000000001E-2</c:v>
                </c:pt>
                <c:pt idx="2147">
                  <c:v>1.1900000000000001E-2</c:v>
                </c:pt>
                <c:pt idx="2148">
                  <c:v>1.1900000000000001E-2</c:v>
                </c:pt>
                <c:pt idx="2149">
                  <c:v>1.18E-2</c:v>
                </c:pt>
                <c:pt idx="2150">
                  <c:v>1.17E-2</c:v>
                </c:pt>
                <c:pt idx="2151">
                  <c:v>1.1599999999999999E-2</c:v>
                </c:pt>
                <c:pt idx="2152">
                  <c:v>1.14E-2</c:v>
                </c:pt>
                <c:pt idx="2153">
                  <c:v>1.1299999999999999E-2</c:v>
                </c:pt>
                <c:pt idx="2154">
                  <c:v>1.12E-2</c:v>
                </c:pt>
                <c:pt idx="2155">
                  <c:v>1.12E-2</c:v>
                </c:pt>
                <c:pt idx="2156">
                  <c:v>1.11E-2</c:v>
                </c:pt>
                <c:pt idx="2157">
                  <c:v>1.099E-2</c:v>
                </c:pt>
                <c:pt idx="2158">
                  <c:v>1.089E-2</c:v>
                </c:pt>
                <c:pt idx="2159">
                  <c:v>1.0789999999999999E-2</c:v>
                </c:pt>
                <c:pt idx="2160">
                  <c:v>1.0789999999999999E-2</c:v>
                </c:pt>
                <c:pt idx="2161">
                  <c:v>1.069E-2</c:v>
                </c:pt>
                <c:pt idx="2162">
                  <c:v>1.069E-2</c:v>
                </c:pt>
                <c:pt idx="2163">
                  <c:v>1.069E-2</c:v>
                </c:pt>
                <c:pt idx="2164">
                  <c:v>1.059E-2</c:v>
                </c:pt>
                <c:pt idx="2165">
                  <c:v>1.0489999999999999E-2</c:v>
                </c:pt>
                <c:pt idx="2166">
                  <c:v>1.039E-2</c:v>
                </c:pt>
                <c:pt idx="2167">
                  <c:v>1.039E-2</c:v>
                </c:pt>
                <c:pt idx="2168">
                  <c:v>1.0290000000000001E-2</c:v>
                </c:pt>
                <c:pt idx="2169">
                  <c:v>1.0290000000000001E-2</c:v>
                </c:pt>
                <c:pt idx="2170">
                  <c:v>1.0189999999999999E-2</c:v>
                </c:pt>
                <c:pt idx="2171">
                  <c:v>9.9900000000000006E-3</c:v>
                </c:pt>
                <c:pt idx="2172">
                  <c:v>9.8899999999999995E-3</c:v>
                </c:pt>
                <c:pt idx="2173">
                  <c:v>9.6799999999999994E-3</c:v>
                </c:pt>
                <c:pt idx="2174">
                  <c:v>9.58E-3</c:v>
                </c:pt>
                <c:pt idx="2175">
                  <c:v>9.3799999999999994E-3</c:v>
                </c:pt>
                <c:pt idx="2176">
                  <c:v>9.2800000000000001E-3</c:v>
                </c:pt>
                <c:pt idx="2177">
                  <c:v>9.1800000000000007E-3</c:v>
                </c:pt>
                <c:pt idx="2178">
                  <c:v>9.0799999999999995E-3</c:v>
                </c:pt>
                <c:pt idx="2179">
                  <c:v>8.8800000000000007E-3</c:v>
                </c:pt>
                <c:pt idx="2180">
                  <c:v>8.6700000000000006E-3</c:v>
                </c:pt>
                <c:pt idx="2181">
                  <c:v>8.5699999999999995E-3</c:v>
                </c:pt>
                <c:pt idx="2182">
                  <c:v>8.6700000000000006E-3</c:v>
                </c:pt>
                <c:pt idx="2183">
                  <c:v>8.5699999999999995E-3</c:v>
                </c:pt>
                <c:pt idx="2184">
                  <c:v>8.5699999999999995E-3</c:v>
                </c:pt>
                <c:pt idx="2185">
                  <c:v>8.4700000000000001E-3</c:v>
                </c:pt>
                <c:pt idx="2186">
                  <c:v>8.4700000000000001E-3</c:v>
                </c:pt>
                <c:pt idx="2187">
                  <c:v>8.3700000000000007E-3</c:v>
                </c:pt>
                <c:pt idx="2188">
                  <c:v>8.2699999999999996E-3</c:v>
                </c:pt>
                <c:pt idx="2189">
                  <c:v>8.2699999999999996E-3</c:v>
                </c:pt>
                <c:pt idx="2190">
                  <c:v>8.2699999999999996E-3</c:v>
                </c:pt>
                <c:pt idx="2191">
                  <c:v>8.1700000000000002E-3</c:v>
                </c:pt>
                <c:pt idx="2192">
                  <c:v>8.0700000000000008E-3</c:v>
                </c:pt>
                <c:pt idx="2193">
                  <c:v>7.9699999999999997E-3</c:v>
                </c:pt>
                <c:pt idx="2194">
                  <c:v>7.8700000000000003E-3</c:v>
                </c:pt>
                <c:pt idx="2195">
                  <c:v>7.8700000000000003E-3</c:v>
                </c:pt>
                <c:pt idx="2196">
                  <c:v>7.8700000000000003E-3</c:v>
                </c:pt>
                <c:pt idx="2197">
                  <c:v>7.77E-3</c:v>
                </c:pt>
                <c:pt idx="2198">
                  <c:v>7.77E-3</c:v>
                </c:pt>
                <c:pt idx="2199">
                  <c:v>7.6699999999999997E-3</c:v>
                </c:pt>
                <c:pt idx="2200">
                  <c:v>7.5700000000000003E-3</c:v>
                </c:pt>
                <c:pt idx="2201">
                  <c:v>7.4599999999999996E-3</c:v>
                </c:pt>
                <c:pt idx="2202">
                  <c:v>7.3600000000000002E-3</c:v>
                </c:pt>
                <c:pt idx="2203">
                  <c:v>7.26E-3</c:v>
                </c:pt>
                <c:pt idx="2204">
                  <c:v>7.0600000000000003E-3</c:v>
                </c:pt>
                <c:pt idx="2205">
                  <c:v>6.96E-3</c:v>
                </c:pt>
                <c:pt idx="2206">
                  <c:v>6.8599999999999998E-3</c:v>
                </c:pt>
                <c:pt idx="2207">
                  <c:v>6.7600000000000004E-3</c:v>
                </c:pt>
                <c:pt idx="2208">
                  <c:v>6.7600000000000004E-3</c:v>
                </c:pt>
                <c:pt idx="2209">
                  <c:v>6.8599999999999998E-3</c:v>
                </c:pt>
                <c:pt idx="2210">
                  <c:v>6.96E-3</c:v>
                </c:pt>
                <c:pt idx="2211">
                  <c:v>6.96E-3</c:v>
                </c:pt>
                <c:pt idx="2212">
                  <c:v>6.8599999999999998E-3</c:v>
                </c:pt>
                <c:pt idx="2213">
                  <c:v>6.7600000000000004E-3</c:v>
                </c:pt>
                <c:pt idx="2214">
                  <c:v>6.5599999999999999E-3</c:v>
                </c:pt>
                <c:pt idx="2215">
                  <c:v>6.4599999999999996E-3</c:v>
                </c:pt>
                <c:pt idx="2216">
                  <c:v>6.4599999999999996E-3</c:v>
                </c:pt>
                <c:pt idx="2217">
                  <c:v>6.4599999999999996E-3</c:v>
                </c:pt>
                <c:pt idx="2218">
                  <c:v>6.5599999999999999E-3</c:v>
                </c:pt>
                <c:pt idx="2219">
                  <c:v>6.5599999999999999E-3</c:v>
                </c:pt>
                <c:pt idx="2220">
                  <c:v>6.5599999999999999E-3</c:v>
                </c:pt>
                <c:pt idx="2221">
                  <c:v>6.3499999999999997E-3</c:v>
                </c:pt>
                <c:pt idx="2222">
                  <c:v>6.1500000000000001E-3</c:v>
                </c:pt>
                <c:pt idx="2223">
                  <c:v>6.0499999999999998E-3</c:v>
                </c:pt>
                <c:pt idx="2224">
                  <c:v>5.9500000000000004E-3</c:v>
                </c:pt>
                <c:pt idx="2225">
                  <c:v>5.8500000000000002E-3</c:v>
                </c:pt>
                <c:pt idx="2226">
                  <c:v>5.8500000000000002E-3</c:v>
                </c:pt>
                <c:pt idx="2227">
                  <c:v>5.8500000000000002E-3</c:v>
                </c:pt>
                <c:pt idx="2228">
                  <c:v>5.7499999999999999E-3</c:v>
                </c:pt>
                <c:pt idx="2229">
                  <c:v>5.6499999999999996E-3</c:v>
                </c:pt>
                <c:pt idx="2230">
                  <c:v>5.45E-3</c:v>
                </c:pt>
                <c:pt idx="2231">
                  <c:v>5.2500000000000003E-3</c:v>
                </c:pt>
                <c:pt idx="2232">
                  <c:v>5.1399999999999996E-3</c:v>
                </c:pt>
                <c:pt idx="2233">
                  <c:v>4.9399999999999999E-3</c:v>
                </c:pt>
                <c:pt idx="2234">
                  <c:v>4.8399999999999997E-3</c:v>
                </c:pt>
                <c:pt idx="2235">
                  <c:v>4.7400000000000003E-3</c:v>
                </c:pt>
                <c:pt idx="2236">
                  <c:v>4.7400000000000003E-3</c:v>
                </c:pt>
                <c:pt idx="2237">
                  <c:v>4.64E-3</c:v>
                </c:pt>
                <c:pt idx="2238">
                  <c:v>4.64E-3</c:v>
                </c:pt>
                <c:pt idx="2239">
                  <c:v>4.5399999999999998E-3</c:v>
                </c:pt>
                <c:pt idx="2240">
                  <c:v>4.5399999999999998E-3</c:v>
                </c:pt>
                <c:pt idx="2241">
                  <c:v>4.4400000000000004E-3</c:v>
                </c:pt>
                <c:pt idx="2242">
                  <c:v>4.3400000000000001E-3</c:v>
                </c:pt>
                <c:pt idx="2243">
                  <c:v>4.1399999999999996E-3</c:v>
                </c:pt>
                <c:pt idx="2244">
                  <c:v>4.0299999999999997E-3</c:v>
                </c:pt>
                <c:pt idx="2245">
                  <c:v>3.8300000000000001E-3</c:v>
                </c:pt>
                <c:pt idx="2246">
                  <c:v>3.7299999999999998E-3</c:v>
                </c:pt>
                <c:pt idx="2247">
                  <c:v>3.7299999999999998E-3</c:v>
                </c:pt>
                <c:pt idx="2248">
                  <c:v>3.63E-3</c:v>
                </c:pt>
                <c:pt idx="2249">
                  <c:v>3.63E-3</c:v>
                </c:pt>
                <c:pt idx="2250">
                  <c:v>3.63E-3</c:v>
                </c:pt>
                <c:pt idx="2251">
                  <c:v>3.5300000000000002E-3</c:v>
                </c:pt>
                <c:pt idx="2252">
                  <c:v>3.3300000000000001E-3</c:v>
                </c:pt>
                <c:pt idx="2253">
                  <c:v>3.13E-3</c:v>
                </c:pt>
                <c:pt idx="2254">
                  <c:v>3.13E-3</c:v>
                </c:pt>
                <c:pt idx="2255">
                  <c:v>3.0300000000000001E-3</c:v>
                </c:pt>
                <c:pt idx="2256">
                  <c:v>3.0300000000000001E-3</c:v>
                </c:pt>
                <c:pt idx="2257">
                  <c:v>2.9299999999999999E-3</c:v>
                </c:pt>
                <c:pt idx="2258">
                  <c:v>2.82E-3</c:v>
                </c:pt>
                <c:pt idx="2259">
                  <c:v>2.7200000000000002E-3</c:v>
                </c:pt>
                <c:pt idx="2260">
                  <c:v>2.6199999999999999E-3</c:v>
                </c:pt>
                <c:pt idx="2261">
                  <c:v>2.5200000000000001E-3</c:v>
                </c:pt>
                <c:pt idx="2262">
                  <c:v>2.5200000000000001E-3</c:v>
                </c:pt>
                <c:pt idx="2263">
                  <c:v>2.5200000000000001E-3</c:v>
                </c:pt>
                <c:pt idx="2264">
                  <c:v>2.4199999999999998E-3</c:v>
                </c:pt>
                <c:pt idx="2265">
                  <c:v>2.32E-3</c:v>
                </c:pt>
                <c:pt idx="2266">
                  <c:v>2.2200000000000002E-3</c:v>
                </c:pt>
                <c:pt idx="2267">
                  <c:v>2.1199999999999999E-3</c:v>
                </c:pt>
                <c:pt idx="2268">
                  <c:v>2.1199999999999999E-3</c:v>
                </c:pt>
                <c:pt idx="2269">
                  <c:v>2.1199999999999999E-3</c:v>
                </c:pt>
                <c:pt idx="2270">
                  <c:v>2.1199999999999999E-3</c:v>
                </c:pt>
                <c:pt idx="2271">
                  <c:v>2.2200000000000002E-3</c:v>
                </c:pt>
                <c:pt idx="2272">
                  <c:v>2.32E-3</c:v>
                </c:pt>
                <c:pt idx="2273">
                  <c:v>2.5200000000000001E-3</c:v>
                </c:pt>
                <c:pt idx="2274">
                  <c:v>2.7200000000000002E-3</c:v>
                </c:pt>
                <c:pt idx="2275">
                  <c:v>2.82E-3</c:v>
                </c:pt>
                <c:pt idx="2276">
                  <c:v>2.82E-3</c:v>
                </c:pt>
                <c:pt idx="2277">
                  <c:v>2.5200000000000001E-3</c:v>
                </c:pt>
                <c:pt idx="2278">
                  <c:v>2.2200000000000002E-3</c:v>
                </c:pt>
                <c:pt idx="2279">
                  <c:v>2.0200000000000001E-3</c:v>
                </c:pt>
                <c:pt idx="2280">
                  <c:v>1.82E-3</c:v>
                </c:pt>
                <c:pt idx="2281">
                  <c:v>1.6100000000000001E-3</c:v>
                </c:pt>
                <c:pt idx="2282">
                  <c:v>1.41E-3</c:v>
                </c:pt>
                <c:pt idx="2283">
                  <c:v>1.31E-3</c:v>
                </c:pt>
                <c:pt idx="2284">
                  <c:v>1.2099999999999999E-3</c:v>
                </c:pt>
                <c:pt idx="2285">
                  <c:v>1.2099999999999999E-3</c:v>
                </c:pt>
                <c:pt idx="2286">
                  <c:v>1.2099999999999999E-3</c:v>
                </c:pt>
                <c:pt idx="2287">
                  <c:v>1.31E-3</c:v>
                </c:pt>
                <c:pt idx="2288">
                  <c:v>1.41E-3</c:v>
                </c:pt>
                <c:pt idx="2289">
                  <c:v>1.41E-3</c:v>
                </c:pt>
                <c:pt idx="2290">
                  <c:v>1.41E-3</c:v>
                </c:pt>
                <c:pt idx="2291">
                  <c:v>1.41E-3</c:v>
                </c:pt>
                <c:pt idx="2292">
                  <c:v>1.41E-3</c:v>
                </c:pt>
                <c:pt idx="2293">
                  <c:v>1.41E-3</c:v>
                </c:pt>
                <c:pt idx="2294">
                  <c:v>1.5100000000000001E-3</c:v>
                </c:pt>
                <c:pt idx="2295">
                  <c:v>1.5100000000000001E-3</c:v>
                </c:pt>
                <c:pt idx="2296">
                  <c:v>1.6100000000000001E-3</c:v>
                </c:pt>
                <c:pt idx="2297">
                  <c:v>1.6100000000000001E-3</c:v>
                </c:pt>
                <c:pt idx="2298">
                  <c:v>1.6100000000000001E-3</c:v>
                </c:pt>
                <c:pt idx="2299">
                  <c:v>1.6100000000000001E-3</c:v>
                </c:pt>
                <c:pt idx="2300">
                  <c:v>1.7099999999999999E-3</c:v>
                </c:pt>
                <c:pt idx="2301">
                  <c:v>1.7099999999999999E-3</c:v>
                </c:pt>
                <c:pt idx="2302">
                  <c:v>1.7099999999999999E-3</c:v>
                </c:pt>
                <c:pt idx="2303">
                  <c:v>1.7099999999999999E-3</c:v>
                </c:pt>
                <c:pt idx="2304">
                  <c:v>1.6100000000000001E-3</c:v>
                </c:pt>
                <c:pt idx="2305">
                  <c:v>1.6100000000000001E-3</c:v>
                </c:pt>
                <c:pt idx="2306">
                  <c:v>1.6100000000000001E-3</c:v>
                </c:pt>
                <c:pt idx="2307">
                  <c:v>1.6100000000000001E-3</c:v>
                </c:pt>
                <c:pt idx="2308">
                  <c:v>1.5100000000000001E-3</c:v>
                </c:pt>
                <c:pt idx="2309">
                  <c:v>1.5100000000000001E-3</c:v>
                </c:pt>
                <c:pt idx="2310">
                  <c:v>1.31E-3</c:v>
                </c:pt>
                <c:pt idx="2311">
                  <c:v>1.2099999999999999E-3</c:v>
                </c:pt>
                <c:pt idx="2312">
                  <c:v>1.01E-3</c:v>
                </c:pt>
                <c:pt idx="2313">
                  <c:v>9.1E-4</c:v>
                </c:pt>
                <c:pt idx="2314">
                  <c:v>1.01E-3</c:v>
                </c:pt>
                <c:pt idx="2315">
                  <c:v>1.01E-3</c:v>
                </c:pt>
                <c:pt idx="2316">
                  <c:v>1.1100000000000001E-3</c:v>
                </c:pt>
                <c:pt idx="2317">
                  <c:v>1.01E-3</c:v>
                </c:pt>
                <c:pt idx="2318">
                  <c:v>1.01E-3</c:v>
                </c:pt>
                <c:pt idx="2319">
                  <c:v>1.01E-3</c:v>
                </c:pt>
                <c:pt idx="2320">
                  <c:v>1.1100000000000001E-3</c:v>
                </c:pt>
                <c:pt idx="2321">
                  <c:v>1.01E-3</c:v>
                </c:pt>
                <c:pt idx="2322">
                  <c:v>1.1100000000000001E-3</c:v>
                </c:pt>
                <c:pt idx="2323">
                  <c:v>1.01E-3</c:v>
                </c:pt>
                <c:pt idx="2324">
                  <c:v>1.01E-3</c:v>
                </c:pt>
                <c:pt idx="2325">
                  <c:v>9.1E-4</c:v>
                </c:pt>
                <c:pt idx="2326">
                  <c:v>9.1E-4</c:v>
                </c:pt>
                <c:pt idx="2327">
                  <c:v>8.0999999999999996E-4</c:v>
                </c:pt>
                <c:pt idx="2328">
                  <c:v>8.0999999999999996E-4</c:v>
                </c:pt>
                <c:pt idx="2329">
                  <c:v>7.1000000000000002E-4</c:v>
                </c:pt>
                <c:pt idx="2330">
                  <c:v>8.0999999999999996E-4</c:v>
                </c:pt>
                <c:pt idx="2331">
                  <c:v>9.1E-4</c:v>
                </c:pt>
                <c:pt idx="2332">
                  <c:v>1.1100000000000001E-3</c:v>
                </c:pt>
                <c:pt idx="2333">
                  <c:v>1.2099999999999999E-3</c:v>
                </c:pt>
                <c:pt idx="2334">
                  <c:v>1.31E-3</c:v>
                </c:pt>
                <c:pt idx="2335">
                  <c:v>1.31E-3</c:v>
                </c:pt>
                <c:pt idx="2336">
                  <c:v>1.31E-3</c:v>
                </c:pt>
                <c:pt idx="2337">
                  <c:v>1.2099999999999999E-3</c:v>
                </c:pt>
                <c:pt idx="2338">
                  <c:v>1.01E-3</c:v>
                </c:pt>
                <c:pt idx="2339">
                  <c:v>9.1E-4</c:v>
                </c:pt>
                <c:pt idx="2340">
                  <c:v>8.0999999999999996E-4</c:v>
                </c:pt>
                <c:pt idx="2341">
                  <c:v>8.0999999999999996E-4</c:v>
                </c:pt>
                <c:pt idx="2342">
                  <c:v>9.1E-4</c:v>
                </c:pt>
                <c:pt idx="2343">
                  <c:v>9.1E-4</c:v>
                </c:pt>
                <c:pt idx="2344">
                  <c:v>1.1100000000000001E-3</c:v>
                </c:pt>
                <c:pt idx="2345">
                  <c:v>1.2099999999999999E-3</c:v>
                </c:pt>
                <c:pt idx="2346">
                  <c:v>1.31E-3</c:v>
                </c:pt>
                <c:pt idx="2347">
                  <c:v>1.31E-3</c:v>
                </c:pt>
                <c:pt idx="2348">
                  <c:v>1.31E-3</c:v>
                </c:pt>
                <c:pt idx="2349">
                  <c:v>1.31E-3</c:v>
                </c:pt>
                <c:pt idx="2350">
                  <c:v>1.41E-3</c:v>
                </c:pt>
                <c:pt idx="2351">
                  <c:v>1.5100000000000001E-3</c:v>
                </c:pt>
                <c:pt idx="2352">
                  <c:v>1.5100000000000001E-3</c:v>
                </c:pt>
                <c:pt idx="2353">
                  <c:v>1.6100000000000001E-3</c:v>
                </c:pt>
                <c:pt idx="2354">
                  <c:v>1.5100000000000001E-3</c:v>
                </c:pt>
                <c:pt idx="2355">
                  <c:v>1.5100000000000001E-3</c:v>
                </c:pt>
                <c:pt idx="2356">
                  <c:v>1.6100000000000001E-3</c:v>
                </c:pt>
                <c:pt idx="2357">
                  <c:v>1.6100000000000001E-3</c:v>
                </c:pt>
                <c:pt idx="2358">
                  <c:v>1.6100000000000001E-3</c:v>
                </c:pt>
                <c:pt idx="2359">
                  <c:v>1.5100000000000001E-3</c:v>
                </c:pt>
                <c:pt idx="2360">
                  <c:v>1.5100000000000001E-3</c:v>
                </c:pt>
                <c:pt idx="2361">
                  <c:v>1.41E-3</c:v>
                </c:pt>
                <c:pt idx="2362">
                  <c:v>1.41E-3</c:v>
                </c:pt>
                <c:pt idx="2363">
                  <c:v>1.5100000000000001E-3</c:v>
                </c:pt>
                <c:pt idx="2364">
                  <c:v>1.5100000000000001E-3</c:v>
                </c:pt>
                <c:pt idx="2365">
                  <c:v>1.6100000000000001E-3</c:v>
                </c:pt>
                <c:pt idx="2366">
                  <c:v>1.7099999999999999E-3</c:v>
                </c:pt>
                <c:pt idx="2367">
                  <c:v>1.7099999999999999E-3</c:v>
                </c:pt>
                <c:pt idx="2368">
                  <c:v>1.7099999999999999E-3</c:v>
                </c:pt>
                <c:pt idx="2369">
                  <c:v>1.7099999999999999E-3</c:v>
                </c:pt>
                <c:pt idx="2370">
                  <c:v>1.7099999999999999E-3</c:v>
                </c:pt>
                <c:pt idx="2371">
                  <c:v>1.7099999999999999E-3</c:v>
                </c:pt>
                <c:pt idx="2372">
                  <c:v>1.7099999999999999E-3</c:v>
                </c:pt>
                <c:pt idx="2373">
                  <c:v>1.82E-3</c:v>
                </c:pt>
                <c:pt idx="2374">
                  <c:v>1.92E-3</c:v>
                </c:pt>
                <c:pt idx="2375">
                  <c:v>2.0200000000000001E-3</c:v>
                </c:pt>
                <c:pt idx="2376">
                  <c:v>2.2200000000000002E-3</c:v>
                </c:pt>
                <c:pt idx="2377">
                  <c:v>2.4199999999999998E-3</c:v>
                </c:pt>
                <c:pt idx="2378">
                  <c:v>2.5200000000000001E-3</c:v>
                </c:pt>
                <c:pt idx="2379">
                  <c:v>2.6199999999999999E-3</c:v>
                </c:pt>
                <c:pt idx="2380">
                  <c:v>2.7200000000000002E-3</c:v>
                </c:pt>
                <c:pt idx="2381">
                  <c:v>2.7200000000000002E-3</c:v>
                </c:pt>
                <c:pt idx="2382">
                  <c:v>2.7200000000000002E-3</c:v>
                </c:pt>
                <c:pt idx="2383">
                  <c:v>2.7200000000000002E-3</c:v>
                </c:pt>
                <c:pt idx="2384">
                  <c:v>2.6199999999999999E-3</c:v>
                </c:pt>
                <c:pt idx="2385">
                  <c:v>2.7200000000000002E-3</c:v>
                </c:pt>
                <c:pt idx="2386">
                  <c:v>2.7200000000000002E-3</c:v>
                </c:pt>
                <c:pt idx="2387">
                  <c:v>2.82E-3</c:v>
                </c:pt>
                <c:pt idx="2388">
                  <c:v>2.82E-3</c:v>
                </c:pt>
                <c:pt idx="2389">
                  <c:v>2.82E-3</c:v>
                </c:pt>
                <c:pt idx="2390">
                  <c:v>2.9299999999999999E-3</c:v>
                </c:pt>
                <c:pt idx="2391">
                  <c:v>2.9299999999999999E-3</c:v>
                </c:pt>
                <c:pt idx="2392">
                  <c:v>3.0300000000000001E-3</c:v>
                </c:pt>
                <c:pt idx="2393">
                  <c:v>2.9299999999999999E-3</c:v>
                </c:pt>
                <c:pt idx="2394">
                  <c:v>2.9299999999999999E-3</c:v>
                </c:pt>
                <c:pt idx="2395">
                  <c:v>2.82E-3</c:v>
                </c:pt>
                <c:pt idx="2396">
                  <c:v>2.7200000000000002E-3</c:v>
                </c:pt>
                <c:pt idx="2397">
                  <c:v>2.7200000000000002E-3</c:v>
                </c:pt>
                <c:pt idx="2398">
                  <c:v>2.6199999999999999E-3</c:v>
                </c:pt>
                <c:pt idx="2399">
                  <c:v>2.7200000000000002E-3</c:v>
                </c:pt>
                <c:pt idx="2400">
                  <c:v>2.82E-3</c:v>
                </c:pt>
                <c:pt idx="2401">
                  <c:v>2.9299999999999999E-3</c:v>
                </c:pt>
                <c:pt idx="2402">
                  <c:v>2.9299999999999999E-3</c:v>
                </c:pt>
                <c:pt idx="2403">
                  <c:v>3.0300000000000001E-3</c:v>
                </c:pt>
                <c:pt idx="2404">
                  <c:v>3.0300000000000001E-3</c:v>
                </c:pt>
                <c:pt idx="2405">
                  <c:v>2.9299999999999999E-3</c:v>
                </c:pt>
                <c:pt idx="2406">
                  <c:v>2.9299999999999999E-3</c:v>
                </c:pt>
                <c:pt idx="2407">
                  <c:v>2.9299999999999999E-3</c:v>
                </c:pt>
                <c:pt idx="2408">
                  <c:v>2.9299999999999999E-3</c:v>
                </c:pt>
                <c:pt idx="2409">
                  <c:v>2.9299999999999999E-3</c:v>
                </c:pt>
              </c:numCache>
            </c:numRef>
          </c:xVal>
          <c:yVal>
            <c:numRef>
              <c:f>'1_100'!$E$21:$E$2430</c:f>
              <c:numCache>
                <c:formatCode>General</c:formatCode>
                <c:ptCount val="2410"/>
                <c:pt idx="0">
                  <c:v>0.23916000000000001</c:v>
                </c:pt>
                <c:pt idx="1">
                  <c:v>0.23916000000000001</c:v>
                </c:pt>
                <c:pt idx="2">
                  <c:v>0.23916000000000001</c:v>
                </c:pt>
                <c:pt idx="3">
                  <c:v>0.23796</c:v>
                </c:pt>
                <c:pt idx="4">
                  <c:v>0.23676</c:v>
                </c:pt>
                <c:pt idx="5">
                  <c:v>0.23555999999999999</c:v>
                </c:pt>
                <c:pt idx="6">
                  <c:v>0.23555999999999999</c:v>
                </c:pt>
                <c:pt idx="7">
                  <c:v>0.23555999999999999</c:v>
                </c:pt>
                <c:pt idx="8">
                  <c:v>0.23555999999999999</c:v>
                </c:pt>
                <c:pt idx="9">
                  <c:v>0.23555999999999999</c:v>
                </c:pt>
                <c:pt idx="10">
                  <c:v>0.23555999999999999</c:v>
                </c:pt>
                <c:pt idx="11">
                  <c:v>0.23676</c:v>
                </c:pt>
                <c:pt idx="12">
                  <c:v>0.23676</c:v>
                </c:pt>
                <c:pt idx="13">
                  <c:v>0.23796</c:v>
                </c:pt>
                <c:pt idx="14">
                  <c:v>0.23676</c:v>
                </c:pt>
                <c:pt idx="15">
                  <c:v>0.23676</c:v>
                </c:pt>
                <c:pt idx="16">
                  <c:v>0.23435</c:v>
                </c:pt>
                <c:pt idx="17">
                  <c:v>0.23315</c:v>
                </c:pt>
                <c:pt idx="18">
                  <c:v>0.23075000000000001</c:v>
                </c:pt>
                <c:pt idx="19">
                  <c:v>0.23075000000000001</c:v>
                </c:pt>
                <c:pt idx="20">
                  <c:v>0.23075000000000001</c:v>
                </c:pt>
                <c:pt idx="21">
                  <c:v>0.23075000000000001</c:v>
                </c:pt>
                <c:pt idx="22">
                  <c:v>0.23075000000000001</c:v>
                </c:pt>
                <c:pt idx="23">
                  <c:v>0.23315</c:v>
                </c:pt>
                <c:pt idx="24">
                  <c:v>0.23435</c:v>
                </c:pt>
                <c:pt idx="25">
                  <c:v>0.23435</c:v>
                </c:pt>
                <c:pt idx="26">
                  <c:v>0.23435</c:v>
                </c:pt>
                <c:pt idx="27">
                  <c:v>0.23435</c:v>
                </c:pt>
                <c:pt idx="28">
                  <c:v>0.23555999999999999</c:v>
                </c:pt>
                <c:pt idx="29">
                  <c:v>0.23796</c:v>
                </c:pt>
                <c:pt idx="30">
                  <c:v>0.24035999999999999</c:v>
                </c:pt>
                <c:pt idx="31">
                  <c:v>0.24277000000000001</c:v>
                </c:pt>
                <c:pt idx="32">
                  <c:v>0.24396999999999999</c:v>
                </c:pt>
                <c:pt idx="33">
                  <c:v>0.24396999999999999</c:v>
                </c:pt>
                <c:pt idx="34">
                  <c:v>0.24637000000000001</c:v>
                </c:pt>
                <c:pt idx="35">
                  <c:v>0.25118000000000001</c:v>
                </c:pt>
                <c:pt idx="36">
                  <c:v>0.25839000000000001</c:v>
                </c:pt>
                <c:pt idx="37">
                  <c:v>0.2656</c:v>
                </c:pt>
                <c:pt idx="38">
                  <c:v>0.27040999999999998</c:v>
                </c:pt>
                <c:pt idx="39">
                  <c:v>0.27040999999999998</c:v>
                </c:pt>
                <c:pt idx="40">
                  <c:v>0.26800000000000002</c:v>
                </c:pt>
                <c:pt idx="41">
                  <c:v>0.26440000000000002</c:v>
                </c:pt>
                <c:pt idx="42">
                  <c:v>0.26200000000000001</c:v>
                </c:pt>
                <c:pt idx="43">
                  <c:v>0.25958999999999999</c:v>
                </c:pt>
                <c:pt idx="44">
                  <c:v>0.25958999999999999</c:v>
                </c:pt>
                <c:pt idx="45">
                  <c:v>0.26079000000000002</c:v>
                </c:pt>
                <c:pt idx="46">
                  <c:v>0.26079000000000002</c:v>
                </c:pt>
                <c:pt idx="47">
                  <c:v>0.25839000000000001</c:v>
                </c:pt>
                <c:pt idx="48">
                  <c:v>0.25599</c:v>
                </c:pt>
                <c:pt idx="49">
                  <c:v>0.25478000000000001</c:v>
                </c:pt>
                <c:pt idx="50">
                  <c:v>0.25358000000000003</c:v>
                </c:pt>
                <c:pt idx="51">
                  <c:v>0.25237999999999999</c:v>
                </c:pt>
                <c:pt idx="52">
                  <c:v>0.25358000000000003</c:v>
                </c:pt>
                <c:pt idx="53">
                  <c:v>0.25599</c:v>
                </c:pt>
                <c:pt idx="54">
                  <c:v>0.25839000000000001</c:v>
                </c:pt>
                <c:pt idx="55">
                  <c:v>0.25958999999999999</c:v>
                </c:pt>
                <c:pt idx="56">
                  <c:v>0.25958999999999999</c:v>
                </c:pt>
                <c:pt idx="57">
                  <c:v>0.25958999999999999</c:v>
                </c:pt>
                <c:pt idx="58">
                  <c:v>0.25718999999999997</c:v>
                </c:pt>
                <c:pt idx="59">
                  <c:v>0.25478000000000001</c:v>
                </c:pt>
                <c:pt idx="60">
                  <c:v>0.25358000000000003</c:v>
                </c:pt>
                <c:pt idx="61">
                  <c:v>0.25237999999999999</c:v>
                </c:pt>
                <c:pt idx="62">
                  <c:v>0.25358000000000003</c:v>
                </c:pt>
                <c:pt idx="63">
                  <c:v>0.25237999999999999</c:v>
                </c:pt>
                <c:pt idx="64">
                  <c:v>0.25237999999999999</c:v>
                </c:pt>
                <c:pt idx="65">
                  <c:v>0.25118000000000001</c:v>
                </c:pt>
                <c:pt idx="66">
                  <c:v>0.25118000000000001</c:v>
                </c:pt>
                <c:pt idx="67">
                  <c:v>0.25237999999999999</c:v>
                </c:pt>
                <c:pt idx="68">
                  <c:v>0.25237999999999999</c:v>
                </c:pt>
                <c:pt idx="69">
                  <c:v>0.25478000000000001</c:v>
                </c:pt>
                <c:pt idx="70">
                  <c:v>0.25718999999999997</c:v>
                </c:pt>
                <c:pt idx="71">
                  <c:v>0.25958999999999999</c:v>
                </c:pt>
                <c:pt idx="72">
                  <c:v>0.26079000000000002</c:v>
                </c:pt>
                <c:pt idx="73">
                  <c:v>0.26079000000000002</c:v>
                </c:pt>
                <c:pt idx="74">
                  <c:v>0.25958999999999999</c:v>
                </c:pt>
                <c:pt idx="75">
                  <c:v>0.25839000000000001</c:v>
                </c:pt>
                <c:pt idx="76">
                  <c:v>0.25599</c:v>
                </c:pt>
                <c:pt idx="77">
                  <c:v>0.25478000000000001</c:v>
                </c:pt>
                <c:pt idx="78">
                  <c:v>0.25358000000000003</c:v>
                </c:pt>
                <c:pt idx="79">
                  <c:v>0.25118000000000001</c:v>
                </c:pt>
                <c:pt idx="80">
                  <c:v>0.24998000000000001</c:v>
                </c:pt>
                <c:pt idx="81">
                  <c:v>0.24878</c:v>
                </c:pt>
                <c:pt idx="82">
                  <c:v>0.24757000000000001</c:v>
                </c:pt>
                <c:pt idx="83">
                  <c:v>0.24757000000000001</c:v>
                </c:pt>
                <c:pt idx="84">
                  <c:v>0.24757000000000001</c:v>
                </c:pt>
                <c:pt idx="85">
                  <c:v>0.24878</c:v>
                </c:pt>
                <c:pt idx="86">
                  <c:v>0.24878</c:v>
                </c:pt>
                <c:pt idx="87">
                  <c:v>0.24998000000000001</c:v>
                </c:pt>
                <c:pt idx="88">
                  <c:v>0.24998000000000001</c:v>
                </c:pt>
                <c:pt idx="89">
                  <c:v>0.25118000000000001</c:v>
                </c:pt>
                <c:pt idx="90">
                  <c:v>0.25237999999999999</c:v>
                </c:pt>
                <c:pt idx="91">
                  <c:v>0.25358000000000003</c:v>
                </c:pt>
                <c:pt idx="92">
                  <c:v>0.25358000000000003</c:v>
                </c:pt>
                <c:pt idx="93">
                  <c:v>0.25237999999999999</c:v>
                </c:pt>
                <c:pt idx="94">
                  <c:v>0.24998000000000001</c:v>
                </c:pt>
                <c:pt idx="95">
                  <c:v>0.24998000000000001</c:v>
                </c:pt>
                <c:pt idx="96">
                  <c:v>0.24878</c:v>
                </c:pt>
                <c:pt idx="97">
                  <c:v>0.24998000000000001</c:v>
                </c:pt>
                <c:pt idx="98">
                  <c:v>0.25118000000000001</c:v>
                </c:pt>
                <c:pt idx="99">
                  <c:v>0.25358000000000003</c:v>
                </c:pt>
                <c:pt idx="100">
                  <c:v>0.25478000000000001</c:v>
                </c:pt>
                <c:pt idx="101">
                  <c:v>0.25478000000000001</c:v>
                </c:pt>
                <c:pt idx="102">
                  <c:v>0.25358000000000003</c:v>
                </c:pt>
                <c:pt idx="103">
                  <c:v>0.25237999999999999</c:v>
                </c:pt>
                <c:pt idx="104">
                  <c:v>0.25118000000000001</c:v>
                </c:pt>
                <c:pt idx="105">
                  <c:v>0.25118000000000001</c:v>
                </c:pt>
                <c:pt idx="106">
                  <c:v>0.25358000000000003</c:v>
                </c:pt>
                <c:pt idx="107">
                  <c:v>0.25718999999999997</c:v>
                </c:pt>
                <c:pt idx="108">
                  <c:v>0.25839000000000001</c:v>
                </c:pt>
                <c:pt idx="109">
                  <c:v>0.25839000000000001</c:v>
                </c:pt>
                <c:pt idx="110">
                  <c:v>0.25599</c:v>
                </c:pt>
                <c:pt idx="111">
                  <c:v>0.25358000000000003</c:v>
                </c:pt>
                <c:pt idx="112">
                  <c:v>0.25237999999999999</c:v>
                </c:pt>
                <c:pt idx="113">
                  <c:v>0.25237999999999999</c:v>
                </c:pt>
                <c:pt idx="114">
                  <c:v>0.25237999999999999</c:v>
                </c:pt>
                <c:pt idx="115">
                  <c:v>0.25237999999999999</c:v>
                </c:pt>
                <c:pt idx="116">
                  <c:v>0.25358000000000003</c:v>
                </c:pt>
                <c:pt idx="117">
                  <c:v>0.25478000000000001</c:v>
                </c:pt>
                <c:pt idx="118">
                  <c:v>0.25599</c:v>
                </c:pt>
                <c:pt idx="119">
                  <c:v>0.25599</c:v>
                </c:pt>
                <c:pt idx="120">
                  <c:v>0.25478000000000001</c:v>
                </c:pt>
                <c:pt idx="121">
                  <c:v>0.25358000000000003</c:v>
                </c:pt>
                <c:pt idx="122">
                  <c:v>0.25358000000000003</c:v>
                </c:pt>
                <c:pt idx="123">
                  <c:v>0.25358000000000003</c:v>
                </c:pt>
                <c:pt idx="124">
                  <c:v>0.25358000000000003</c:v>
                </c:pt>
                <c:pt idx="125">
                  <c:v>0.25358000000000003</c:v>
                </c:pt>
                <c:pt idx="126">
                  <c:v>0.25478000000000001</c:v>
                </c:pt>
                <c:pt idx="127">
                  <c:v>0.25478000000000001</c:v>
                </c:pt>
                <c:pt idx="128">
                  <c:v>0.25358000000000003</c:v>
                </c:pt>
                <c:pt idx="129">
                  <c:v>0.25358000000000003</c:v>
                </c:pt>
                <c:pt idx="130">
                  <c:v>0.25237999999999999</c:v>
                </c:pt>
                <c:pt idx="131">
                  <c:v>0.25237999999999999</c:v>
                </c:pt>
                <c:pt idx="132">
                  <c:v>0.25237999999999999</c:v>
                </c:pt>
                <c:pt idx="133">
                  <c:v>0.25237999999999999</c:v>
                </c:pt>
                <c:pt idx="134">
                  <c:v>0.25478000000000001</c:v>
                </c:pt>
                <c:pt idx="135">
                  <c:v>0.25599</c:v>
                </c:pt>
                <c:pt idx="136">
                  <c:v>0.25718999999999997</c:v>
                </c:pt>
                <c:pt idx="137">
                  <c:v>0.25718999999999997</c:v>
                </c:pt>
                <c:pt idx="138">
                  <c:v>0.25599</c:v>
                </c:pt>
                <c:pt idx="139">
                  <c:v>0.25478000000000001</c:v>
                </c:pt>
                <c:pt idx="140">
                  <c:v>0.25358000000000003</c:v>
                </c:pt>
                <c:pt idx="141">
                  <c:v>0.25358000000000003</c:v>
                </c:pt>
                <c:pt idx="142">
                  <c:v>0.25237999999999999</c:v>
                </c:pt>
                <c:pt idx="143">
                  <c:v>0.25237999999999999</c:v>
                </c:pt>
                <c:pt idx="144">
                  <c:v>0.25237999999999999</c:v>
                </c:pt>
                <c:pt idx="145">
                  <c:v>0.25118000000000001</c:v>
                </c:pt>
                <c:pt idx="146">
                  <c:v>0.25118000000000001</c:v>
                </c:pt>
                <c:pt idx="147">
                  <c:v>0.25118000000000001</c:v>
                </c:pt>
                <c:pt idx="148">
                  <c:v>0.24998000000000001</c:v>
                </c:pt>
                <c:pt idx="149">
                  <c:v>0.24998000000000001</c:v>
                </c:pt>
                <c:pt idx="150">
                  <c:v>0.24998000000000001</c:v>
                </c:pt>
                <c:pt idx="151">
                  <c:v>0.24878</c:v>
                </c:pt>
                <c:pt idx="152">
                  <c:v>0.24998000000000001</c:v>
                </c:pt>
                <c:pt idx="153">
                  <c:v>0.25118000000000001</c:v>
                </c:pt>
                <c:pt idx="154">
                  <c:v>0.25237999999999999</c:v>
                </c:pt>
                <c:pt idx="155">
                  <c:v>0.25358000000000003</c:v>
                </c:pt>
                <c:pt idx="156">
                  <c:v>0.25358000000000003</c:v>
                </c:pt>
                <c:pt idx="157">
                  <c:v>0.25599</c:v>
                </c:pt>
                <c:pt idx="158">
                  <c:v>0.25839000000000001</c:v>
                </c:pt>
                <c:pt idx="159">
                  <c:v>0.26200000000000001</c:v>
                </c:pt>
                <c:pt idx="160">
                  <c:v>0.26679999999999998</c:v>
                </c:pt>
                <c:pt idx="161">
                  <c:v>0.27400999999999998</c:v>
                </c:pt>
                <c:pt idx="162">
                  <c:v>0.28362999999999999</c:v>
                </c:pt>
                <c:pt idx="163">
                  <c:v>0.29804999999999998</c:v>
                </c:pt>
                <c:pt idx="164">
                  <c:v>0.31367</c:v>
                </c:pt>
                <c:pt idx="165">
                  <c:v>0.33050000000000002</c:v>
                </c:pt>
                <c:pt idx="166">
                  <c:v>0.34732000000000002</c:v>
                </c:pt>
                <c:pt idx="167">
                  <c:v>0.36654999999999999</c:v>
                </c:pt>
                <c:pt idx="168">
                  <c:v>0.38697999999999999</c:v>
                </c:pt>
                <c:pt idx="169">
                  <c:v>0.40861999999999998</c:v>
                </c:pt>
                <c:pt idx="170">
                  <c:v>0.43145</c:v>
                </c:pt>
                <c:pt idx="171">
                  <c:v>0.45549000000000001</c:v>
                </c:pt>
                <c:pt idx="172">
                  <c:v>0.48193000000000003</c:v>
                </c:pt>
                <c:pt idx="173">
                  <c:v>0.50956999999999997</c:v>
                </c:pt>
                <c:pt idx="174">
                  <c:v>0.53841000000000006</c:v>
                </c:pt>
                <c:pt idx="175">
                  <c:v>0.56845999999999997</c:v>
                </c:pt>
                <c:pt idx="176">
                  <c:v>0.59970999999999997</c:v>
                </c:pt>
                <c:pt idx="177">
                  <c:v>0.63336000000000003</c:v>
                </c:pt>
                <c:pt idx="178">
                  <c:v>0.66820999999999997</c:v>
                </c:pt>
                <c:pt idx="179">
                  <c:v>0.70306000000000002</c:v>
                </c:pt>
                <c:pt idx="180">
                  <c:v>0.73790999999999995</c:v>
                </c:pt>
                <c:pt idx="181">
                  <c:v>0.77276999999999996</c:v>
                </c:pt>
                <c:pt idx="182">
                  <c:v>0.81001999999999996</c:v>
                </c:pt>
                <c:pt idx="183">
                  <c:v>0.84848000000000001</c:v>
                </c:pt>
                <c:pt idx="184">
                  <c:v>0.88693999999999995</c:v>
                </c:pt>
                <c:pt idx="185">
                  <c:v>0.92779999999999996</c:v>
                </c:pt>
                <c:pt idx="186">
                  <c:v>0.96986000000000006</c:v>
                </c:pt>
                <c:pt idx="187">
                  <c:v>1.0131300000000001</c:v>
                </c:pt>
                <c:pt idx="188">
                  <c:v>1.0576000000000001</c:v>
                </c:pt>
                <c:pt idx="189">
                  <c:v>1.1008599999999999</c:v>
                </c:pt>
                <c:pt idx="190">
                  <c:v>1.1441300000000001</c:v>
                </c:pt>
                <c:pt idx="191">
                  <c:v>1.1873899999999999</c:v>
                </c:pt>
                <c:pt idx="192">
                  <c:v>1.23186</c:v>
                </c:pt>
                <c:pt idx="193">
                  <c:v>1.27512</c:v>
                </c:pt>
                <c:pt idx="194">
                  <c:v>1.31959</c:v>
                </c:pt>
                <c:pt idx="195">
                  <c:v>1.3652599999999999</c:v>
                </c:pt>
                <c:pt idx="196">
                  <c:v>1.41093</c:v>
                </c:pt>
                <c:pt idx="197">
                  <c:v>1.4590000000000001</c:v>
                </c:pt>
                <c:pt idx="198">
                  <c:v>1.5070699999999999</c:v>
                </c:pt>
                <c:pt idx="199">
                  <c:v>1.5563499999999999</c:v>
                </c:pt>
                <c:pt idx="200">
                  <c:v>1.60562</c:v>
                </c:pt>
                <c:pt idx="201">
                  <c:v>1.6549</c:v>
                </c:pt>
                <c:pt idx="202">
                  <c:v>1.70417</c:v>
                </c:pt>
                <c:pt idx="203">
                  <c:v>1.7522500000000001</c:v>
                </c:pt>
                <c:pt idx="204">
                  <c:v>1.8027200000000001</c:v>
                </c:pt>
                <c:pt idx="205">
                  <c:v>1.8532</c:v>
                </c:pt>
                <c:pt idx="206">
                  <c:v>1.90608</c:v>
                </c:pt>
                <c:pt idx="207">
                  <c:v>1.9601599999999999</c:v>
                </c:pt>
                <c:pt idx="208">
                  <c:v>2.0130400000000002</c:v>
                </c:pt>
                <c:pt idx="209">
                  <c:v>2.0671200000000001</c:v>
                </c:pt>
                <c:pt idx="210">
                  <c:v>2.12</c:v>
                </c:pt>
                <c:pt idx="211">
                  <c:v>2.1728800000000001</c:v>
                </c:pt>
                <c:pt idx="212">
                  <c:v>2.2281599999999999</c:v>
                </c:pt>
                <c:pt idx="213">
                  <c:v>2.2822499999999999</c:v>
                </c:pt>
                <c:pt idx="214">
                  <c:v>2.33873</c:v>
                </c:pt>
                <c:pt idx="215">
                  <c:v>2.39642</c:v>
                </c:pt>
                <c:pt idx="216">
                  <c:v>2.4553099999999999</c:v>
                </c:pt>
                <c:pt idx="217">
                  <c:v>2.5154000000000001</c:v>
                </c:pt>
                <c:pt idx="218">
                  <c:v>2.57429</c:v>
                </c:pt>
                <c:pt idx="219">
                  <c:v>2.6319699999999999</c:v>
                </c:pt>
                <c:pt idx="220">
                  <c:v>2.6884600000000001</c:v>
                </c:pt>
                <c:pt idx="221">
                  <c:v>2.7449400000000002</c:v>
                </c:pt>
                <c:pt idx="222">
                  <c:v>2.8014299999999999</c:v>
                </c:pt>
                <c:pt idx="223">
                  <c:v>2.8603200000000002</c:v>
                </c:pt>
                <c:pt idx="224">
                  <c:v>2.9192100000000001</c:v>
                </c:pt>
                <c:pt idx="225">
                  <c:v>2.9805000000000001</c:v>
                </c:pt>
                <c:pt idx="226">
                  <c:v>3.0429900000000001</c:v>
                </c:pt>
                <c:pt idx="227">
                  <c:v>3.10669</c:v>
                </c:pt>
                <c:pt idx="228">
                  <c:v>3.16798</c:v>
                </c:pt>
                <c:pt idx="229">
                  <c:v>3.23048</c:v>
                </c:pt>
                <c:pt idx="230">
                  <c:v>3.2941699999999998</c:v>
                </c:pt>
                <c:pt idx="231">
                  <c:v>3.3566699999999998</c:v>
                </c:pt>
                <c:pt idx="232">
                  <c:v>3.4203600000000001</c:v>
                </c:pt>
                <c:pt idx="233">
                  <c:v>3.4840599999999999</c:v>
                </c:pt>
                <c:pt idx="234">
                  <c:v>3.5477599999999998</c:v>
                </c:pt>
                <c:pt idx="235">
                  <c:v>3.6126499999999999</c:v>
                </c:pt>
                <c:pt idx="236">
                  <c:v>3.67875</c:v>
                </c:pt>
                <c:pt idx="237">
                  <c:v>3.74485</c:v>
                </c:pt>
                <c:pt idx="238">
                  <c:v>3.8085499999999999</c:v>
                </c:pt>
                <c:pt idx="239">
                  <c:v>3.8710399999999998</c:v>
                </c:pt>
                <c:pt idx="240">
                  <c:v>3.9323399999999999</c:v>
                </c:pt>
                <c:pt idx="241">
                  <c:v>3.9948299999999999</c:v>
                </c:pt>
                <c:pt idx="242">
                  <c:v>4.0597300000000001</c:v>
                </c:pt>
                <c:pt idx="243">
                  <c:v>4.1258299999999997</c:v>
                </c:pt>
                <c:pt idx="244">
                  <c:v>4.1943299999999999</c:v>
                </c:pt>
                <c:pt idx="245">
                  <c:v>4.2616300000000003</c:v>
                </c:pt>
                <c:pt idx="246">
                  <c:v>4.3289299999999997</c:v>
                </c:pt>
                <c:pt idx="247">
                  <c:v>4.3950300000000002</c:v>
                </c:pt>
                <c:pt idx="248">
                  <c:v>4.4611299999999998</c:v>
                </c:pt>
                <c:pt idx="249">
                  <c:v>4.5272300000000003</c:v>
                </c:pt>
                <c:pt idx="250">
                  <c:v>4.5272300000000003</c:v>
                </c:pt>
                <c:pt idx="251">
                  <c:v>4.6606399999999999</c:v>
                </c:pt>
                <c:pt idx="252">
                  <c:v>4.7291400000000001</c:v>
                </c:pt>
                <c:pt idx="253">
                  <c:v>4.7988400000000002</c:v>
                </c:pt>
                <c:pt idx="254">
                  <c:v>4.8697499999999998</c:v>
                </c:pt>
                <c:pt idx="255">
                  <c:v>4.9406600000000003</c:v>
                </c:pt>
                <c:pt idx="256">
                  <c:v>5.0115600000000002</c:v>
                </c:pt>
                <c:pt idx="257">
                  <c:v>5.0824699999999998</c:v>
                </c:pt>
                <c:pt idx="258">
                  <c:v>5.1521800000000004</c:v>
                </c:pt>
                <c:pt idx="259">
                  <c:v>5.2242899999999999</c:v>
                </c:pt>
                <c:pt idx="260">
                  <c:v>5.2976000000000001</c:v>
                </c:pt>
                <c:pt idx="261">
                  <c:v>5.3709100000000003</c:v>
                </c:pt>
                <c:pt idx="262">
                  <c:v>5.4454200000000004</c:v>
                </c:pt>
                <c:pt idx="263">
                  <c:v>5.5211300000000003</c:v>
                </c:pt>
                <c:pt idx="264">
                  <c:v>5.5968499999999999</c:v>
                </c:pt>
                <c:pt idx="265">
                  <c:v>5.6737599999999997</c:v>
                </c:pt>
                <c:pt idx="266">
                  <c:v>5.7494800000000001</c:v>
                </c:pt>
                <c:pt idx="267">
                  <c:v>5.82639</c:v>
                </c:pt>
                <c:pt idx="268">
                  <c:v>5.9033100000000003</c:v>
                </c:pt>
                <c:pt idx="269">
                  <c:v>5.9802299999999997</c:v>
                </c:pt>
                <c:pt idx="270">
                  <c:v>6.0571400000000004</c:v>
                </c:pt>
                <c:pt idx="271">
                  <c:v>6.13286</c:v>
                </c:pt>
                <c:pt idx="272">
                  <c:v>6.2085699999999999</c:v>
                </c:pt>
                <c:pt idx="273">
                  <c:v>6.2854900000000002</c:v>
                </c:pt>
                <c:pt idx="274">
                  <c:v>6.3648100000000003</c:v>
                </c:pt>
                <c:pt idx="275">
                  <c:v>6.4441300000000004</c:v>
                </c:pt>
                <c:pt idx="276">
                  <c:v>6.5234500000000004</c:v>
                </c:pt>
                <c:pt idx="277">
                  <c:v>6.6015699999999997</c:v>
                </c:pt>
                <c:pt idx="278">
                  <c:v>6.6784800000000004</c:v>
                </c:pt>
                <c:pt idx="279">
                  <c:v>6.7553999999999998</c:v>
                </c:pt>
                <c:pt idx="280">
                  <c:v>6.8347199999999999</c:v>
                </c:pt>
                <c:pt idx="281">
                  <c:v>6.91404</c:v>
                </c:pt>
                <c:pt idx="282">
                  <c:v>6.9945599999999999</c:v>
                </c:pt>
                <c:pt idx="283">
                  <c:v>7.0750799999999998</c:v>
                </c:pt>
                <c:pt idx="284">
                  <c:v>7.1567999999999996</c:v>
                </c:pt>
                <c:pt idx="285">
                  <c:v>7.2361199999999997</c:v>
                </c:pt>
                <c:pt idx="286">
                  <c:v>7.3142399999999999</c:v>
                </c:pt>
                <c:pt idx="287">
                  <c:v>7.39236</c:v>
                </c:pt>
                <c:pt idx="288">
                  <c:v>7.4692699999999999</c:v>
                </c:pt>
                <c:pt idx="289">
                  <c:v>7.5485899999999999</c:v>
                </c:pt>
                <c:pt idx="290">
                  <c:v>7.6291200000000003</c:v>
                </c:pt>
                <c:pt idx="291">
                  <c:v>7.7108400000000001</c:v>
                </c:pt>
                <c:pt idx="292">
                  <c:v>7.7937599999999998</c:v>
                </c:pt>
                <c:pt idx="293">
                  <c:v>7.8754900000000001</c:v>
                </c:pt>
                <c:pt idx="294">
                  <c:v>7.9572099999999999</c:v>
                </c:pt>
                <c:pt idx="295">
                  <c:v>8.0365300000000008</c:v>
                </c:pt>
                <c:pt idx="296">
                  <c:v>8.11585</c:v>
                </c:pt>
                <c:pt idx="297">
                  <c:v>8.1951699999999992</c:v>
                </c:pt>
                <c:pt idx="298">
                  <c:v>8.2744900000000001</c:v>
                </c:pt>
                <c:pt idx="299">
                  <c:v>8.3562100000000008</c:v>
                </c:pt>
                <c:pt idx="300">
                  <c:v>8.4367400000000004</c:v>
                </c:pt>
                <c:pt idx="301">
                  <c:v>8.51966</c:v>
                </c:pt>
                <c:pt idx="302">
                  <c:v>8.6025899999999993</c:v>
                </c:pt>
                <c:pt idx="303">
                  <c:v>8.6867099999999997</c:v>
                </c:pt>
                <c:pt idx="304">
                  <c:v>8.76844</c:v>
                </c:pt>
                <c:pt idx="305">
                  <c:v>8.8489599999999999</c:v>
                </c:pt>
                <c:pt idx="306">
                  <c:v>8.9306800000000006</c:v>
                </c:pt>
                <c:pt idx="307">
                  <c:v>9.0123999999999995</c:v>
                </c:pt>
                <c:pt idx="308">
                  <c:v>9.0965299999999996</c:v>
                </c:pt>
                <c:pt idx="309">
                  <c:v>9.1806599999999996</c:v>
                </c:pt>
                <c:pt idx="310">
                  <c:v>9.2659900000000004</c:v>
                </c:pt>
                <c:pt idx="311">
                  <c:v>9.3525200000000002</c:v>
                </c:pt>
                <c:pt idx="312">
                  <c:v>9.4390499999999999</c:v>
                </c:pt>
                <c:pt idx="313">
                  <c:v>9.5243800000000007</c:v>
                </c:pt>
                <c:pt idx="314">
                  <c:v>9.6097099999999998</c:v>
                </c:pt>
                <c:pt idx="315">
                  <c:v>9.6926299999999994</c:v>
                </c:pt>
                <c:pt idx="316">
                  <c:v>9.7767599999999995</c:v>
                </c:pt>
                <c:pt idx="317">
                  <c:v>9.8620900000000002</c:v>
                </c:pt>
                <c:pt idx="318">
                  <c:v>9.94862</c:v>
                </c:pt>
                <c:pt idx="319">
                  <c:v>10.03755</c:v>
                </c:pt>
                <c:pt idx="320">
                  <c:v>10.127689999999999</c:v>
                </c:pt>
                <c:pt idx="321">
                  <c:v>10.21782</c:v>
                </c:pt>
                <c:pt idx="322">
                  <c:v>10.30796</c:v>
                </c:pt>
                <c:pt idx="323">
                  <c:v>10.398099999999999</c:v>
                </c:pt>
                <c:pt idx="324">
                  <c:v>10.48823</c:v>
                </c:pt>
                <c:pt idx="325">
                  <c:v>10.57957</c:v>
                </c:pt>
                <c:pt idx="326">
                  <c:v>10.66971</c:v>
                </c:pt>
                <c:pt idx="327">
                  <c:v>10.759840000000001</c:v>
                </c:pt>
                <c:pt idx="328">
                  <c:v>10.851179999999999</c:v>
                </c:pt>
                <c:pt idx="329">
                  <c:v>10.94252</c:v>
                </c:pt>
                <c:pt idx="330">
                  <c:v>11.033860000000001</c:v>
                </c:pt>
                <c:pt idx="331">
                  <c:v>11.123989999999999</c:v>
                </c:pt>
                <c:pt idx="332">
                  <c:v>11.21172</c:v>
                </c:pt>
                <c:pt idx="333">
                  <c:v>11.29946</c:v>
                </c:pt>
                <c:pt idx="334">
                  <c:v>11.38599</c:v>
                </c:pt>
                <c:pt idx="335">
                  <c:v>11.47132</c:v>
                </c:pt>
                <c:pt idx="336">
                  <c:v>11.55664</c:v>
                </c:pt>
                <c:pt idx="337">
                  <c:v>11.643179999999999</c:v>
                </c:pt>
                <c:pt idx="338">
                  <c:v>11.73211</c:v>
                </c:pt>
                <c:pt idx="339">
                  <c:v>11.82465</c:v>
                </c:pt>
                <c:pt idx="340">
                  <c:v>11.91719</c:v>
                </c:pt>
                <c:pt idx="341">
                  <c:v>12.00853</c:v>
                </c:pt>
                <c:pt idx="342">
                  <c:v>12.096259999999999</c:v>
                </c:pt>
                <c:pt idx="343">
                  <c:v>12.18159</c:v>
                </c:pt>
                <c:pt idx="344">
                  <c:v>12.26812</c:v>
                </c:pt>
                <c:pt idx="345">
                  <c:v>12.35585</c:v>
                </c:pt>
                <c:pt idx="346">
                  <c:v>12.444789999999999</c:v>
                </c:pt>
                <c:pt idx="347">
                  <c:v>12.53492</c:v>
                </c:pt>
                <c:pt idx="348">
                  <c:v>12.62626</c:v>
                </c:pt>
                <c:pt idx="349">
                  <c:v>12.7188</c:v>
                </c:pt>
                <c:pt idx="350">
                  <c:v>12.810140000000001</c:v>
                </c:pt>
                <c:pt idx="351">
                  <c:v>12.900270000000001</c:v>
                </c:pt>
                <c:pt idx="352">
                  <c:v>12.988009999999999</c:v>
                </c:pt>
                <c:pt idx="353">
                  <c:v>13.07333</c:v>
                </c:pt>
                <c:pt idx="354">
                  <c:v>13.15386</c:v>
                </c:pt>
                <c:pt idx="355">
                  <c:v>13.23438</c:v>
                </c:pt>
                <c:pt idx="356">
                  <c:v>13.3161</c:v>
                </c:pt>
                <c:pt idx="357">
                  <c:v>13.40143</c:v>
                </c:pt>
                <c:pt idx="358">
                  <c:v>13.487959999999999</c:v>
                </c:pt>
                <c:pt idx="359">
                  <c:v>13.576890000000001</c:v>
                </c:pt>
                <c:pt idx="360">
                  <c:v>13.664630000000001</c:v>
                </c:pt>
                <c:pt idx="361">
                  <c:v>13.75356</c:v>
                </c:pt>
                <c:pt idx="362">
                  <c:v>13.842499999999999</c:v>
                </c:pt>
                <c:pt idx="363">
                  <c:v>13.93383</c:v>
                </c:pt>
                <c:pt idx="364">
                  <c:v>14.02397</c:v>
                </c:pt>
                <c:pt idx="365">
                  <c:v>14.1129</c:v>
                </c:pt>
                <c:pt idx="366">
                  <c:v>14.20424</c:v>
                </c:pt>
                <c:pt idx="367">
                  <c:v>14.29678</c:v>
                </c:pt>
                <c:pt idx="368">
                  <c:v>14.38932</c:v>
                </c:pt>
                <c:pt idx="369">
                  <c:v>14.48306</c:v>
                </c:pt>
                <c:pt idx="370">
                  <c:v>14.574400000000001</c:v>
                </c:pt>
                <c:pt idx="371">
                  <c:v>14.664540000000001</c:v>
                </c:pt>
                <c:pt idx="372">
                  <c:v>14.75347</c:v>
                </c:pt>
                <c:pt idx="373">
                  <c:v>14.84361</c:v>
                </c:pt>
                <c:pt idx="374">
                  <c:v>14.93374</c:v>
                </c:pt>
                <c:pt idx="375">
                  <c:v>15.02628</c:v>
                </c:pt>
                <c:pt idx="376">
                  <c:v>15.12002</c:v>
                </c:pt>
                <c:pt idx="377">
                  <c:v>15.21617</c:v>
                </c:pt>
                <c:pt idx="378">
                  <c:v>15.31352</c:v>
                </c:pt>
                <c:pt idx="379">
                  <c:v>15.41086</c:v>
                </c:pt>
                <c:pt idx="380">
                  <c:v>15.507009999999999</c:v>
                </c:pt>
                <c:pt idx="381">
                  <c:v>15.599550000000001</c:v>
                </c:pt>
                <c:pt idx="382">
                  <c:v>15.689679999999999</c:v>
                </c:pt>
                <c:pt idx="383">
                  <c:v>15.77862</c:v>
                </c:pt>
                <c:pt idx="384">
                  <c:v>15.866350000000001</c:v>
                </c:pt>
                <c:pt idx="385">
                  <c:v>15.957689999999999</c:v>
                </c:pt>
                <c:pt idx="386">
                  <c:v>16.050229999999999</c:v>
                </c:pt>
                <c:pt idx="387">
                  <c:v>16.14517</c:v>
                </c:pt>
                <c:pt idx="388">
                  <c:v>16.240110000000001</c:v>
                </c:pt>
                <c:pt idx="389">
                  <c:v>16.333860000000001</c:v>
                </c:pt>
                <c:pt idx="390">
                  <c:v>16.427600000000002</c:v>
                </c:pt>
                <c:pt idx="391">
                  <c:v>16.518940000000001</c:v>
                </c:pt>
                <c:pt idx="392">
                  <c:v>16.609069999999999</c:v>
                </c:pt>
                <c:pt idx="393">
                  <c:v>16.69801</c:v>
                </c:pt>
                <c:pt idx="394">
                  <c:v>16.788139999999999</c:v>
                </c:pt>
                <c:pt idx="395">
                  <c:v>16.87828</c:v>
                </c:pt>
                <c:pt idx="396">
                  <c:v>16.969619999999999</c:v>
                </c:pt>
                <c:pt idx="397">
                  <c:v>17.062159999999999</c:v>
                </c:pt>
                <c:pt idx="398">
                  <c:v>17.153490000000001</c:v>
                </c:pt>
                <c:pt idx="399">
                  <c:v>17.24363</c:v>
                </c:pt>
                <c:pt idx="400">
                  <c:v>17.332560000000001</c:v>
                </c:pt>
                <c:pt idx="401">
                  <c:v>17.420300000000001</c:v>
                </c:pt>
                <c:pt idx="402">
                  <c:v>17.506830000000001</c:v>
                </c:pt>
                <c:pt idx="403">
                  <c:v>17.595759999999999</c:v>
                </c:pt>
                <c:pt idx="404">
                  <c:v>17.6859</c:v>
                </c:pt>
                <c:pt idx="405">
                  <c:v>17.779640000000001</c:v>
                </c:pt>
                <c:pt idx="406">
                  <c:v>17.873380000000001</c:v>
                </c:pt>
                <c:pt idx="407">
                  <c:v>17.968319999999999</c:v>
                </c:pt>
                <c:pt idx="408">
                  <c:v>18.062059999999999</c:v>
                </c:pt>
                <c:pt idx="409">
                  <c:v>18.154599999999999</c:v>
                </c:pt>
                <c:pt idx="410">
                  <c:v>18.247140000000002</c:v>
                </c:pt>
                <c:pt idx="411">
                  <c:v>18.339680000000001</c:v>
                </c:pt>
                <c:pt idx="412">
                  <c:v>18.434629999999999</c:v>
                </c:pt>
                <c:pt idx="413">
                  <c:v>18.52957</c:v>
                </c:pt>
                <c:pt idx="414">
                  <c:v>18.628119999999999</c:v>
                </c:pt>
                <c:pt idx="415">
                  <c:v>18.726669999999999</c:v>
                </c:pt>
                <c:pt idx="416">
                  <c:v>18.825220000000002</c:v>
                </c:pt>
                <c:pt idx="417">
                  <c:v>18.92136</c:v>
                </c:pt>
                <c:pt idx="418">
                  <c:v>19.016300000000001</c:v>
                </c:pt>
                <c:pt idx="419">
                  <c:v>19.110050000000001</c:v>
                </c:pt>
                <c:pt idx="420">
                  <c:v>19.20138</c:v>
                </c:pt>
                <c:pt idx="421">
                  <c:v>19.296330000000001</c:v>
                </c:pt>
                <c:pt idx="422">
                  <c:v>19.391269999999999</c:v>
                </c:pt>
                <c:pt idx="423">
                  <c:v>19.488620000000001</c:v>
                </c:pt>
                <c:pt idx="424">
                  <c:v>19.58717</c:v>
                </c:pt>
                <c:pt idx="425">
                  <c:v>19.686920000000001</c:v>
                </c:pt>
                <c:pt idx="426">
                  <c:v>19.786670000000001</c:v>
                </c:pt>
                <c:pt idx="427">
                  <c:v>19.88401</c:v>
                </c:pt>
                <c:pt idx="428">
                  <c:v>19.978960000000001</c:v>
                </c:pt>
                <c:pt idx="429">
                  <c:v>20.073899999999998</c:v>
                </c:pt>
                <c:pt idx="430">
                  <c:v>20.168839999999999</c:v>
                </c:pt>
                <c:pt idx="431">
                  <c:v>20.262589999999999</c:v>
                </c:pt>
                <c:pt idx="432">
                  <c:v>20.357530000000001</c:v>
                </c:pt>
                <c:pt idx="433">
                  <c:v>20.451270000000001</c:v>
                </c:pt>
                <c:pt idx="434">
                  <c:v>20.546209999999999</c:v>
                </c:pt>
                <c:pt idx="435">
                  <c:v>20.64236</c:v>
                </c:pt>
                <c:pt idx="436">
                  <c:v>20.738499999999998</c:v>
                </c:pt>
                <c:pt idx="437">
                  <c:v>20.832249999999998</c:v>
                </c:pt>
                <c:pt idx="438">
                  <c:v>20.924790000000002</c:v>
                </c:pt>
                <c:pt idx="439">
                  <c:v>21.013719999999999</c:v>
                </c:pt>
                <c:pt idx="440">
                  <c:v>21.100249999999999</c:v>
                </c:pt>
                <c:pt idx="441">
                  <c:v>21.18798</c:v>
                </c:pt>
                <c:pt idx="442">
                  <c:v>21.27692</c:v>
                </c:pt>
                <c:pt idx="443">
                  <c:v>21.368259999999999</c:v>
                </c:pt>
                <c:pt idx="444">
                  <c:v>21.459589999999999</c:v>
                </c:pt>
                <c:pt idx="445">
                  <c:v>21.54973</c:v>
                </c:pt>
                <c:pt idx="446">
                  <c:v>21.638660000000002</c:v>
                </c:pt>
                <c:pt idx="447">
                  <c:v>21.727599999999999</c:v>
                </c:pt>
                <c:pt idx="448">
                  <c:v>21.815329999999999</c:v>
                </c:pt>
                <c:pt idx="449">
                  <c:v>21.904260000000001</c:v>
                </c:pt>
                <c:pt idx="450">
                  <c:v>21.994399999999999</c:v>
                </c:pt>
                <c:pt idx="451">
                  <c:v>22.086939999999998</c:v>
                </c:pt>
                <c:pt idx="452">
                  <c:v>22.18309</c:v>
                </c:pt>
                <c:pt idx="453">
                  <c:v>22.279229999999998</c:v>
                </c:pt>
                <c:pt idx="454">
                  <c:v>22.37538</c:v>
                </c:pt>
                <c:pt idx="455">
                  <c:v>22.46912</c:v>
                </c:pt>
                <c:pt idx="456">
                  <c:v>22.56166</c:v>
                </c:pt>
                <c:pt idx="457">
                  <c:v>22.654199999999999</c:v>
                </c:pt>
                <c:pt idx="458">
                  <c:v>22.746739999999999</c:v>
                </c:pt>
                <c:pt idx="459">
                  <c:v>22.839279999999999</c:v>
                </c:pt>
                <c:pt idx="460">
                  <c:v>22.931819999999998</c:v>
                </c:pt>
                <c:pt idx="461">
                  <c:v>23.025559999999999</c:v>
                </c:pt>
                <c:pt idx="462">
                  <c:v>23.119299999999999</c:v>
                </c:pt>
                <c:pt idx="463">
                  <c:v>23.213039999999999</c:v>
                </c:pt>
                <c:pt idx="464">
                  <c:v>23.30678</c:v>
                </c:pt>
                <c:pt idx="465">
                  <c:v>23.396920000000001</c:v>
                </c:pt>
                <c:pt idx="466">
                  <c:v>23.485849999999999</c:v>
                </c:pt>
                <c:pt idx="467">
                  <c:v>23.57358</c:v>
                </c:pt>
                <c:pt idx="468">
                  <c:v>23.66011</c:v>
                </c:pt>
                <c:pt idx="469">
                  <c:v>23.74785</c:v>
                </c:pt>
                <c:pt idx="470">
                  <c:v>23.836780000000001</c:v>
                </c:pt>
                <c:pt idx="471">
                  <c:v>23.926919999999999</c:v>
                </c:pt>
                <c:pt idx="472">
                  <c:v>24.01585</c:v>
                </c:pt>
                <c:pt idx="473">
                  <c:v>24.105989999999998</c:v>
                </c:pt>
                <c:pt idx="474">
                  <c:v>24.19492</c:v>
                </c:pt>
                <c:pt idx="475">
                  <c:v>24.283860000000001</c:v>
                </c:pt>
                <c:pt idx="476">
                  <c:v>24.371590000000001</c:v>
                </c:pt>
                <c:pt idx="477">
                  <c:v>24.459320000000002</c:v>
                </c:pt>
                <c:pt idx="478">
                  <c:v>24.545850000000002</c:v>
                </c:pt>
                <c:pt idx="479">
                  <c:v>24.632380000000001</c:v>
                </c:pt>
                <c:pt idx="480">
                  <c:v>24.71771</c:v>
                </c:pt>
                <c:pt idx="481">
                  <c:v>24.80424</c:v>
                </c:pt>
                <c:pt idx="482">
                  <c:v>24.889569999999999</c:v>
                </c:pt>
                <c:pt idx="483">
                  <c:v>24.976099999999999</c:v>
                </c:pt>
                <c:pt idx="484">
                  <c:v>25.060230000000001</c:v>
                </c:pt>
                <c:pt idx="485">
                  <c:v>25.144359999999999</c:v>
                </c:pt>
                <c:pt idx="486">
                  <c:v>25.229679999999998</c:v>
                </c:pt>
                <c:pt idx="487">
                  <c:v>25.312609999999999</c:v>
                </c:pt>
                <c:pt idx="488">
                  <c:v>25.396740000000001</c:v>
                </c:pt>
                <c:pt idx="489">
                  <c:v>25.478459999999998</c:v>
                </c:pt>
                <c:pt idx="490">
                  <c:v>25.560179999999999</c:v>
                </c:pt>
                <c:pt idx="491">
                  <c:v>25.641909999999999</c:v>
                </c:pt>
                <c:pt idx="492">
                  <c:v>25.72363</c:v>
                </c:pt>
                <c:pt idx="493">
                  <c:v>25.80415</c:v>
                </c:pt>
                <c:pt idx="494">
                  <c:v>25.88467</c:v>
                </c:pt>
                <c:pt idx="495">
                  <c:v>25.962789999999998</c:v>
                </c:pt>
                <c:pt idx="496">
                  <c:v>26.039709999999999</c:v>
                </c:pt>
                <c:pt idx="497">
                  <c:v>26.11422</c:v>
                </c:pt>
                <c:pt idx="498">
                  <c:v>26.187529999999999</c:v>
                </c:pt>
                <c:pt idx="499">
                  <c:v>26.25844</c:v>
                </c:pt>
                <c:pt idx="500">
                  <c:v>26.33175</c:v>
                </c:pt>
                <c:pt idx="501">
                  <c:v>26.405059999999999</c:v>
                </c:pt>
                <c:pt idx="502">
                  <c:v>26.479569999999999</c:v>
                </c:pt>
                <c:pt idx="503">
                  <c:v>26.552879999999998</c:v>
                </c:pt>
                <c:pt idx="504">
                  <c:v>26.62499</c:v>
                </c:pt>
                <c:pt idx="505">
                  <c:v>26.694700000000001</c:v>
                </c:pt>
                <c:pt idx="506">
                  <c:v>26.763200000000001</c:v>
                </c:pt>
                <c:pt idx="507">
                  <c:v>26.831700000000001</c:v>
                </c:pt>
                <c:pt idx="508">
                  <c:v>26.900210000000001</c:v>
                </c:pt>
                <c:pt idx="509">
                  <c:v>26.968710000000002</c:v>
                </c:pt>
                <c:pt idx="510">
                  <c:v>27.038409999999999</c:v>
                </c:pt>
                <c:pt idx="511">
                  <c:v>27.10812</c:v>
                </c:pt>
                <c:pt idx="512">
                  <c:v>27.179030000000001</c:v>
                </c:pt>
                <c:pt idx="513">
                  <c:v>27.249929999999999</c:v>
                </c:pt>
                <c:pt idx="514">
                  <c:v>27.31964</c:v>
                </c:pt>
                <c:pt idx="515">
                  <c:v>27.386939999999999</c:v>
                </c:pt>
                <c:pt idx="516">
                  <c:v>27.453040000000001</c:v>
                </c:pt>
                <c:pt idx="517">
                  <c:v>27.520340000000001</c:v>
                </c:pt>
                <c:pt idx="518">
                  <c:v>27.588850000000001</c:v>
                </c:pt>
                <c:pt idx="519">
                  <c:v>27.657350000000001</c:v>
                </c:pt>
                <c:pt idx="520">
                  <c:v>27.72465</c:v>
                </c:pt>
                <c:pt idx="521">
                  <c:v>27.79195</c:v>
                </c:pt>
                <c:pt idx="522">
                  <c:v>27.859249999999999</c:v>
                </c:pt>
                <c:pt idx="523">
                  <c:v>27.926549999999999</c:v>
                </c:pt>
                <c:pt idx="524">
                  <c:v>27.992650000000001</c:v>
                </c:pt>
                <c:pt idx="525">
                  <c:v>28.057549999999999</c:v>
                </c:pt>
                <c:pt idx="526">
                  <c:v>28.123650000000001</c:v>
                </c:pt>
                <c:pt idx="527">
                  <c:v>28.187349999999999</c:v>
                </c:pt>
                <c:pt idx="528">
                  <c:v>28.25104</c:v>
                </c:pt>
                <c:pt idx="529">
                  <c:v>28.31474</c:v>
                </c:pt>
                <c:pt idx="530">
                  <c:v>28.37603</c:v>
                </c:pt>
                <c:pt idx="531">
                  <c:v>28.437329999999999</c:v>
                </c:pt>
                <c:pt idx="532">
                  <c:v>28.497420000000002</c:v>
                </c:pt>
                <c:pt idx="533">
                  <c:v>28.558710000000001</c:v>
                </c:pt>
                <c:pt idx="534">
                  <c:v>28.617599999999999</c:v>
                </c:pt>
                <c:pt idx="535">
                  <c:v>28.67529</c:v>
                </c:pt>
                <c:pt idx="536">
                  <c:v>28.73057</c:v>
                </c:pt>
                <c:pt idx="537">
                  <c:v>28.782250000000001</c:v>
                </c:pt>
                <c:pt idx="538">
                  <c:v>28.831520000000001</c:v>
                </c:pt>
                <c:pt idx="539">
                  <c:v>28.87839</c:v>
                </c:pt>
                <c:pt idx="540">
                  <c:v>28.925260000000002</c:v>
                </c:pt>
                <c:pt idx="541">
                  <c:v>28.970929999999999</c:v>
                </c:pt>
                <c:pt idx="542">
                  <c:v>29.014199999999999</c:v>
                </c:pt>
                <c:pt idx="543">
                  <c:v>29.056260000000002</c:v>
                </c:pt>
                <c:pt idx="544">
                  <c:v>29.09592</c:v>
                </c:pt>
                <c:pt idx="545">
                  <c:v>29.13438</c:v>
                </c:pt>
                <c:pt idx="546">
                  <c:v>29.17043</c:v>
                </c:pt>
                <c:pt idx="547">
                  <c:v>29.204080000000001</c:v>
                </c:pt>
                <c:pt idx="548">
                  <c:v>29.237729999999999</c:v>
                </c:pt>
                <c:pt idx="549">
                  <c:v>29.271380000000001</c:v>
                </c:pt>
                <c:pt idx="550">
                  <c:v>29.302630000000001</c:v>
                </c:pt>
                <c:pt idx="551">
                  <c:v>29.33268</c:v>
                </c:pt>
                <c:pt idx="552">
                  <c:v>29.360320000000002</c:v>
                </c:pt>
                <c:pt idx="553">
                  <c:v>29.386759999999999</c:v>
                </c:pt>
                <c:pt idx="554">
                  <c:v>29.411999999999999</c:v>
                </c:pt>
                <c:pt idx="555">
                  <c:v>29.434830000000002</c:v>
                </c:pt>
                <c:pt idx="556">
                  <c:v>29.45646</c:v>
                </c:pt>
                <c:pt idx="557">
                  <c:v>29.479299999999999</c:v>
                </c:pt>
                <c:pt idx="558">
                  <c:v>29.49973</c:v>
                </c:pt>
                <c:pt idx="559">
                  <c:v>29.521360000000001</c:v>
                </c:pt>
                <c:pt idx="560">
                  <c:v>29.541789999999999</c:v>
                </c:pt>
                <c:pt idx="561">
                  <c:v>29.56222</c:v>
                </c:pt>
                <c:pt idx="562">
                  <c:v>29.58145</c:v>
                </c:pt>
                <c:pt idx="563">
                  <c:v>29.600680000000001</c:v>
                </c:pt>
                <c:pt idx="564">
                  <c:v>29.61871</c:v>
                </c:pt>
                <c:pt idx="565">
                  <c:v>29.635529999999999</c:v>
                </c:pt>
                <c:pt idx="566">
                  <c:v>29.653559999999999</c:v>
                </c:pt>
                <c:pt idx="567">
                  <c:v>29.670390000000001</c:v>
                </c:pt>
                <c:pt idx="568">
                  <c:v>29.688410000000001</c:v>
                </c:pt>
                <c:pt idx="569">
                  <c:v>29.706440000000001</c:v>
                </c:pt>
                <c:pt idx="570">
                  <c:v>29.72447</c:v>
                </c:pt>
                <c:pt idx="571">
                  <c:v>29.7425</c:v>
                </c:pt>
                <c:pt idx="572">
                  <c:v>29.76052</c:v>
                </c:pt>
                <c:pt idx="573">
                  <c:v>29.776150000000001</c:v>
                </c:pt>
                <c:pt idx="574">
                  <c:v>29.79177</c:v>
                </c:pt>
                <c:pt idx="575">
                  <c:v>29.806190000000001</c:v>
                </c:pt>
                <c:pt idx="576">
                  <c:v>29.821819999999999</c:v>
                </c:pt>
                <c:pt idx="577">
                  <c:v>29.838640000000002</c:v>
                </c:pt>
                <c:pt idx="578">
                  <c:v>29.85547</c:v>
                </c:pt>
                <c:pt idx="579">
                  <c:v>29.874700000000001</c:v>
                </c:pt>
                <c:pt idx="580">
                  <c:v>29.892720000000001</c:v>
                </c:pt>
                <c:pt idx="581">
                  <c:v>29.91075</c:v>
                </c:pt>
                <c:pt idx="582">
                  <c:v>29.92878</c:v>
                </c:pt>
                <c:pt idx="583">
                  <c:v>29.945599999999999</c:v>
                </c:pt>
                <c:pt idx="584">
                  <c:v>29.96123</c:v>
                </c:pt>
                <c:pt idx="585">
                  <c:v>29.975650000000002</c:v>
                </c:pt>
                <c:pt idx="586">
                  <c:v>29.990069999999999</c:v>
                </c:pt>
                <c:pt idx="587">
                  <c:v>30.005690000000001</c:v>
                </c:pt>
                <c:pt idx="588">
                  <c:v>30.021319999999999</c:v>
                </c:pt>
                <c:pt idx="589">
                  <c:v>30.038139999999999</c:v>
                </c:pt>
                <c:pt idx="590">
                  <c:v>30.05377</c:v>
                </c:pt>
                <c:pt idx="591">
                  <c:v>30.069389999999999</c:v>
                </c:pt>
                <c:pt idx="592">
                  <c:v>30.086210000000001</c:v>
                </c:pt>
                <c:pt idx="593">
                  <c:v>30.104240000000001</c:v>
                </c:pt>
                <c:pt idx="594">
                  <c:v>30.12107</c:v>
                </c:pt>
                <c:pt idx="595">
                  <c:v>30.139089999999999</c:v>
                </c:pt>
                <c:pt idx="596">
                  <c:v>30.15832</c:v>
                </c:pt>
                <c:pt idx="597">
                  <c:v>30.178750000000001</c:v>
                </c:pt>
                <c:pt idx="598">
                  <c:v>30.197980000000001</c:v>
                </c:pt>
                <c:pt idx="599">
                  <c:v>30.218409999999999</c:v>
                </c:pt>
                <c:pt idx="600">
                  <c:v>30.238849999999999</c:v>
                </c:pt>
                <c:pt idx="601">
                  <c:v>30.25928</c:v>
                </c:pt>
                <c:pt idx="602">
                  <c:v>30.280909999999999</c:v>
                </c:pt>
                <c:pt idx="603">
                  <c:v>30.303740000000001</c:v>
                </c:pt>
                <c:pt idx="604">
                  <c:v>30.327780000000001</c:v>
                </c:pt>
                <c:pt idx="605">
                  <c:v>30.35182</c:v>
                </c:pt>
                <c:pt idx="606">
                  <c:v>30.37585</c:v>
                </c:pt>
                <c:pt idx="607">
                  <c:v>30.399889999999999</c:v>
                </c:pt>
                <c:pt idx="608">
                  <c:v>30.421520000000001</c:v>
                </c:pt>
                <c:pt idx="609">
                  <c:v>30.44436</c:v>
                </c:pt>
                <c:pt idx="610">
                  <c:v>30.465990000000001</c:v>
                </c:pt>
                <c:pt idx="611">
                  <c:v>30.48762</c:v>
                </c:pt>
                <c:pt idx="612">
                  <c:v>30.510459999999998</c:v>
                </c:pt>
                <c:pt idx="613">
                  <c:v>30.533290000000001</c:v>
                </c:pt>
                <c:pt idx="614">
                  <c:v>30.55612</c:v>
                </c:pt>
                <c:pt idx="615">
                  <c:v>30.580159999999999</c:v>
                </c:pt>
                <c:pt idx="616">
                  <c:v>30.604199999999999</c:v>
                </c:pt>
                <c:pt idx="617">
                  <c:v>30.629429999999999</c:v>
                </c:pt>
                <c:pt idx="618">
                  <c:v>30.654669999999999</c:v>
                </c:pt>
                <c:pt idx="619">
                  <c:v>30.67991</c:v>
                </c:pt>
                <c:pt idx="620">
                  <c:v>30.70635</c:v>
                </c:pt>
                <c:pt idx="621">
                  <c:v>30.731590000000001</c:v>
                </c:pt>
                <c:pt idx="622">
                  <c:v>30.756830000000001</c:v>
                </c:pt>
                <c:pt idx="623">
                  <c:v>30.783270000000002</c:v>
                </c:pt>
                <c:pt idx="624">
                  <c:v>30.809709999999999</c:v>
                </c:pt>
                <c:pt idx="625">
                  <c:v>30.83615</c:v>
                </c:pt>
                <c:pt idx="626">
                  <c:v>30.86139</c:v>
                </c:pt>
                <c:pt idx="627">
                  <c:v>30.886620000000001</c:v>
                </c:pt>
                <c:pt idx="628">
                  <c:v>30.909459999999999</c:v>
                </c:pt>
                <c:pt idx="629">
                  <c:v>30.933489999999999</c:v>
                </c:pt>
                <c:pt idx="630">
                  <c:v>30.956330000000001</c:v>
                </c:pt>
                <c:pt idx="631">
                  <c:v>30.980360000000001</c:v>
                </c:pt>
                <c:pt idx="632">
                  <c:v>31.0044</c:v>
                </c:pt>
                <c:pt idx="633">
                  <c:v>31.029640000000001</c:v>
                </c:pt>
                <c:pt idx="634">
                  <c:v>31.054880000000001</c:v>
                </c:pt>
                <c:pt idx="635">
                  <c:v>31.081320000000002</c:v>
                </c:pt>
                <c:pt idx="636">
                  <c:v>31.107759999999999</c:v>
                </c:pt>
                <c:pt idx="637">
                  <c:v>31.132999999999999</c:v>
                </c:pt>
                <c:pt idx="638">
                  <c:v>31.157029999999999</c:v>
                </c:pt>
                <c:pt idx="639">
                  <c:v>31.179870000000001</c:v>
                </c:pt>
                <c:pt idx="640">
                  <c:v>31.2027</c:v>
                </c:pt>
                <c:pt idx="641">
                  <c:v>31.226739999999999</c:v>
                </c:pt>
                <c:pt idx="642">
                  <c:v>31.250769999999999</c:v>
                </c:pt>
                <c:pt idx="643">
                  <c:v>31.27721</c:v>
                </c:pt>
                <c:pt idx="644">
                  <c:v>31.30245</c:v>
                </c:pt>
                <c:pt idx="645">
                  <c:v>31.330089999999998</c:v>
                </c:pt>
                <c:pt idx="646">
                  <c:v>31.356529999999999</c:v>
                </c:pt>
                <c:pt idx="647">
                  <c:v>31.384170000000001</c:v>
                </c:pt>
                <c:pt idx="648">
                  <c:v>31.409410000000001</c:v>
                </c:pt>
                <c:pt idx="649">
                  <c:v>31.435849999999999</c:v>
                </c:pt>
                <c:pt idx="650">
                  <c:v>31.462289999999999</c:v>
                </c:pt>
                <c:pt idx="651">
                  <c:v>31.489930000000001</c:v>
                </c:pt>
                <c:pt idx="652">
                  <c:v>31.517579999999999</c:v>
                </c:pt>
                <c:pt idx="653">
                  <c:v>31.54522</c:v>
                </c:pt>
                <c:pt idx="654">
                  <c:v>31.571660000000001</c:v>
                </c:pt>
                <c:pt idx="655">
                  <c:v>31.599299999999999</c:v>
                </c:pt>
                <c:pt idx="656">
                  <c:v>31.62574</c:v>
                </c:pt>
                <c:pt idx="657">
                  <c:v>31.652180000000001</c:v>
                </c:pt>
                <c:pt idx="658">
                  <c:v>31.676220000000001</c:v>
                </c:pt>
                <c:pt idx="659">
                  <c:v>31.697849999999999</c:v>
                </c:pt>
                <c:pt idx="660">
                  <c:v>31.71828</c:v>
                </c:pt>
                <c:pt idx="661">
                  <c:v>31.739909999999998</c:v>
                </c:pt>
                <c:pt idx="662">
                  <c:v>31.765149999999998</c:v>
                </c:pt>
                <c:pt idx="663">
                  <c:v>31.79279</c:v>
                </c:pt>
                <c:pt idx="664">
                  <c:v>31.821629999999999</c:v>
                </c:pt>
                <c:pt idx="665">
                  <c:v>31.851680000000002</c:v>
                </c:pt>
                <c:pt idx="666">
                  <c:v>31.87932</c:v>
                </c:pt>
                <c:pt idx="667">
                  <c:v>31.90456</c:v>
                </c:pt>
                <c:pt idx="668">
                  <c:v>31.928599999999999</c:v>
                </c:pt>
                <c:pt idx="669">
                  <c:v>31.952629999999999</c:v>
                </c:pt>
                <c:pt idx="670">
                  <c:v>31.977869999999999</c:v>
                </c:pt>
                <c:pt idx="671">
                  <c:v>32.004309999999997</c:v>
                </c:pt>
                <c:pt idx="672">
                  <c:v>32.033149999999999</c:v>
                </c:pt>
                <c:pt idx="673">
                  <c:v>32.063200000000002</c:v>
                </c:pt>
                <c:pt idx="674">
                  <c:v>32.09084</c:v>
                </c:pt>
                <c:pt idx="675">
                  <c:v>32.117280000000001</c:v>
                </c:pt>
                <c:pt idx="676">
                  <c:v>32.14132</c:v>
                </c:pt>
                <c:pt idx="677">
                  <c:v>32.164149999999999</c:v>
                </c:pt>
                <c:pt idx="678">
                  <c:v>32.185780000000001</c:v>
                </c:pt>
                <c:pt idx="679">
                  <c:v>32.211019999999998</c:v>
                </c:pt>
                <c:pt idx="680">
                  <c:v>32.238660000000003</c:v>
                </c:pt>
                <c:pt idx="681">
                  <c:v>32.268709999999999</c:v>
                </c:pt>
                <c:pt idx="682">
                  <c:v>32.298749999999998</c:v>
                </c:pt>
                <c:pt idx="683">
                  <c:v>32.328800000000001</c:v>
                </c:pt>
                <c:pt idx="684">
                  <c:v>32.357640000000004</c:v>
                </c:pt>
                <c:pt idx="685">
                  <c:v>32.387689999999999</c:v>
                </c:pt>
                <c:pt idx="686">
                  <c:v>32.418939999999999</c:v>
                </c:pt>
                <c:pt idx="687">
                  <c:v>32.448979999999999</c:v>
                </c:pt>
                <c:pt idx="688">
                  <c:v>32.481430000000003</c:v>
                </c:pt>
                <c:pt idx="689">
                  <c:v>32.515079999999998</c:v>
                </c:pt>
                <c:pt idx="690">
                  <c:v>32.549930000000003</c:v>
                </c:pt>
                <c:pt idx="691">
                  <c:v>32.589590000000001</c:v>
                </c:pt>
                <c:pt idx="692">
                  <c:v>32.631659999999997</c:v>
                </c:pt>
                <c:pt idx="693">
                  <c:v>32.676119999999997</c:v>
                </c:pt>
                <c:pt idx="694">
                  <c:v>32.721789999999999</c:v>
                </c:pt>
                <c:pt idx="695">
                  <c:v>32.769869999999997</c:v>
                </c:pt>
                <c:pt idx="696">
                  <c:v>32.819139999999997</c:v>
                </c:pt>
                <c:pt idx="697">
                  <c:v>32.868409999999997</c:v>
                </c:pt>
                <c:pt idx="698">
                  <c:v>32.920090000000002</c:v>
                </c:pt>
                <c:pt idx="699">
                  <c:v>32.972969999999997</c:v>
                </c:pt>
                <c:pt idx="700">
                  <c:v>33.02946</c:v>
                </c:pt>
                <c:pt idx="701">
                  <c:v>33.09075</c:v>
                </c:pt>
                <c:pt idx="702">
                  <c:v>33.153239999999997</c:v>
                </c:pt>
                <c:pt idx="703">
                  <c:v>33.218139999999998</c:v>
                </c:pt>
                <c:pt idx="704">
                  <c:v>33.28304</c:v>
                </c:pt>
                <c:pt idx="705">
                  <c:v>33.347940000000001</c:v>
                </c:pt>
                <c:pt idx="706">
                  <c:v>33.411630000000002</c:v>
                </c:pt>
                <c:pt idx="707">
                  <c:v>33.476529999999997</c:v>
                </c:pt>
                <c:pt idx="708">
                  <c:v>33.541429999999998</c:v>
                </c:pt>
                <c:pt idx="709">
                  <c:v>33.608730000000001</c:v>
                </c:pt>
                <c:pt idx="710">
                  <c:v>33.678440000000002</c:v>
                </c:pt>
                <c:pt idx="711">
                  <c:v>33.749339999999997</c:v>
                </c:pt>
                <c:pt idx="712">
                  <c:v>33.821449999999999</c:v>
                </c:pt>
                <c:pt idx="713">
                  <c:v>33.893560000000001</c:v>
                </c:pt>
                <c:pt idx="714">
                  <c:v>33.964469999999999</c:v>
                </c:pt>
                <c:pt idx="715">
                  <c:v>34.032969999999999</c:v>
                </c:pt>
                <c:pt idx="716">
                  <c:v>34.101480000000002</c:v>
                </c:pt>
                <c:pt idx="717">
                  <c:v>34.169980000000002</c:v>
                </c:pt>
                <c:pt idx="718">
                  <c:v>34.238480000000003</c:v>
                </c:pt>
                <c:pt idx="719">
                  <c:v>34.306989999999999</c:v>
                </c:pt>
                <c:pt idx="720">
                  <c:v>34.375489999999999</c:v>
                </c:pt>
                <c:pt idx="721">
                  <c:v>34.442790000000002</c:v>
                </c:pt>
                <c:pt idx="722">
                  <c:v>34.510089999999998</c:v>
                </c:pt>
                <c:pt idx="723">
                  <c:v>34.576189999999997</c:v>
                </c:pt>
                <c:pt idx="724">
                  <c:v>34.639890000000001</c:v>
                </c:pt>
                <c:pt idx="725">
                  <c:v>34.702379999999998</c:v>
                </c:pt>
                <c:pt idx="726">
                  <c:v>34.763680000000001</c:v>
                </c:pt>
                <c:pt idx="727">
                  <c:v>34.82497</c:v>
                </c:pt>
                <c:pt idx="728">
                  <c:v>34.888660000000002</c:v>
                </c:pt>
                <c:pt idx="729">
                  <c:v>34.953560000000003</c:v>
                </c:pt>
                <c:pt idx="730">
                  <c:v>35.019660000000002</c:v>
                </c:pt>
                <c:pt idx="731">
                  <c:v>35.084560000000003</c:v>
                </c:pt>
                <c:pt idx="732">
                  <c:v>35.149459999999998</c:v>
                </c:pt>
                <c:pt idx="733">
                  <c:v>35.213149999999999</c:v>
                </c:pt>
                <c:pt idx="734">
                  <c:v>35.274450000000002</c:v>
                </c:pt>
                <c:pt idx="735">
                  <c:v>35.33334</c:v>
                </c:pt>
                <c:pt idx="736">
                  <c:v>35.388620000000003</c:v>
                </c:pt>
                <c:pt idx="737">
                  <c:v>35.443899999999999</c:v>
                </c:pt>
                <c:pt idx="738">
                  <c:v>35.500390000000003</c:v>
                </c:pt>
                <c:pt idx="739">
                  <c:v>35.558070000000001</c:v>
                </c:pt>
                <c:pt idx="740">
                  <c:v>35.616959999999999</c:v>
                </c:pt>
                <c:pt idx="741">
                  <c:v>35.675849999999997</c:v>
                </c:pt>
                <c:pt idx="742">
                  <c:v>35.734740000000002</c:v>
                </c:pt>
                <c:pt idx="743">
                  <c:v>35.79363</c:v>
                </c:pt>
                <c:pt idx="744">
                  <c:v>35.852519999999998</c:v>
                </c:pt>
                <c:pt idx="745">
                  <c:v>35.912610000000001</c:v>
                </c:pt>
                <c:pt idx="746">
                  <c:v>35.970300000000002</c:v>
                </c:pt>
                <c:pt idx="747">
                  <c:v>36.024380000000001</c:v>
                </c:pt>
                <c:pt idx="748">
                  <c:v>36.07846</c:v>
                </c:pt>
                <c:pt idx="749">
                  <c:v>36.132539999999999</c:v>
                </c:pt>
                <c:pt idx="750">
                  <c:v>36.185420000000001</c:v>
                </c:pt>
                <c:pt idx="751">
                  <c:v>36.235900000000001</c:v>
                </c:pt>
                <c:pt idx="752">
                  <c:v>36.283969999999997</c:v>
                </c:pt>
                <c:pt idx="753">
                  <c:v>36.330840000000002</c:v>
                </c:pt>
                <c:pt idx="754">
                  <c:v>36.37771</c:v>
                </c:pt>
                <c:pt idx="755">
                  <c:v>36.424579999999999</c:v>
                </c:pt>
                <c:pt idx="756">
                  <c:v>36.473860000000002</c:v>
                </c:pt>
                <c:pt idx="757">
                  <c:v>36.523130000000002</c:v>
                </c:pt>
                <c:pt idx="758">
                  <c:v>36.577210000000001</c:v>
                </c:pt>
                <c:pt idx="759">
                  <c:v>36.633699999999997</c:v>
                </c:pt>
                <c:pt idx="760">
                  <c:v>36.69379</c:v>
                </c:pt>
                <c:pt idx="761">
                  <c:v>36.75508</c:v>
                </c:pt>
                <c:pt idx="762">
                  <c:v>36.816369999999999</c:v>
                </c:pt>
                <c:pt idx="763">
                  <c:v>36.877670000000002</c:v>
                </c:pt>
                <c:pt idx="764">
                  <c:v>36.938960000000002</c:v>
                </c:pt>
                <c:pt idx="765">
                  <c:v>37.003860000000003</c:v>
                </c:pt>
                <c:pt idx="766">
                  <c:v>37.069960000000002</c:v>
                </c:pt>
                <c:pt idx="767">
                  <c:v>37.139659999999999</c:v>
                </c:pt>
                <c:pt idx="768">
                  <c:v>37.211770000000001</c:v>
                </c:pt>
                <c:pt idx="769">
                  <c:v>37.287489999999998</c:v>
                </c:pt>
                <c:pt idx="770">
                  <c:v>37.364400000000003</c:v>
                </c:pt>
                <c:pt idx="771">
                  <c:v>37.441319999999997</c:v>
                </c:pt>
                <c:pt idx="772">
                  <c:v>37.517029999999998</c:v>
                </c:pt>
                <c:pt idx="773">
                  <c:v>37.591540000000002</c:v>
                </c:pt>
                <c:pt idx="774">
                  <c:v>37.666060000000002</c:v>
                </c:pt>
                <c:pt idx="775">
                  <c:v>37.74297</c:v>
                </c:pt>
                <c:pt idx="776">
                  <c:v>37.822290000000002</c:v>
                </c:pt>
                <c:pt idx="777">
                  <c:v>37.906419999999997</c:v>
                </c:pt>
                <c:pt idx="778">
                  <c:v>37.991750000000003</c:v>
                </c:pt>
                <c:pt idx="779">
                  <c:v>38.078279999999999</c:v>
                </c:pt>
                <c:pt idx="780">
                  <c:v>38.16601</c:v>
                </c:pt>
                <c:pt idx="781">
                  <c:v>38.253740000000001</c:v>
                </c:pt>
                <c:pt idx="782">
                  <c:v>38.340269999999997</c:v>
                </c:pt>
                <c:pt idx="783">
                  <c:v>38.4268</c:v>
                </c:pt>
                <c:pt idx="784">
                  <c:v>38.513339999999999</c:v>
                </c:pt>
                <c:pt idx="785">
                  <c:v>38.599870000000003</c:v>
                </c:pt>
                <c:pt idx="786">
                  <c:v>38.687600000000003</c:v>
                </c:pt>
                <c:pt idx="787">
                  <c:v>38.777729999999998</c:v>
                </c:pt>
                <c:pt idx="788">
                  <c:v>38.869070000000001</c:v>
                </c:pt>
                <c:pt idx="789">
                  <c:v>38.962809999999998</c:v>
                </c:pt>
                <c:pt idx="790">
                  <c:v>39.056559999999998</c:v>
                </c:pt>
                <c:pt idx="791">
                  <c:v>39.152700000000003</c:v>
                </c:pt>
                <c:pt idx="792">
                  <c:v>39.248849999999997</c:v>
                </c:pt>
                <c:pt idx="793">
                  <c:v>39.344990000000003</c:v>
                </c:pt>
                <c:pt idx="794">
                  <c:v>39.443539999999999</c:v>
                </c:pt>
                <c:pt idx="795">
                  <c:v>39.544490000000003</c:v>
                </c:pt>
                <c:pt idx="796">
                  <c:v>39.649050000000003</c:v>
                </c:pt>
                <c:pt idx="797">
                  <c:v>39.757210000000001</c:v>
                </c:pt>
                <c:pt idx="798">
                  <c:v>39.870179999999998</c:v>
                </c:pt>
                <c:pt idx="799">
                  <c:v>39.983150000000002</c:v>
                </c:pt>
                <c:pt idx="800">
                  <c:v>40.097329999999999</c:v>
                </c:pt>
                <c:pt idx="801">
                  <c:v>40.211500000000001</c:v>
                </c:pt>
                <c:pt idx="802">
                  <c:v>40.325670000000002</c:v>
                </c:pt>
                <c:pt idx="803">
                  <c:v>40.438639999999999</c:v>
                </c:pt>
                <c:pt idx="804">
                  <c:v>40.552810000000001</c:v>
                </c:pt>
                <c:pt idx="805">
                  <c:v>40.668190000000003</c:v>
                </c:pt>
                <c:pt idx="806">
                  <c:v>40.784759999999999</c:v>
                </c:pt>
                <c:pt idx="807">
                  <c:v>40.904949999999999</c:v>
                </c:pt>
                <c:pt idx="808">
                  <c:v>41.026330000000002</c:v>
                </c:pt>
                <c:pt idx="809">
                  <c:v>41.147709999999996</c:v>
                </c:pt>
                <c:pt idx="810">
                  <c:v>41.267890000000001</c:v>
                </c:pt>
                <c:pt idx="811">
                  <c:v>41.386870000000002</c:v>
                </c:pt>
                <c:pt idx="812">
                  <c:v>41.505850000000002</c:v>
                </c:pt>
                <c:pt idx="813">
                  <c:v>41.624830000000003</c:v>
                </c:pt>
                <c:pt idx="814">
                  <c:v>41.746220000000001</c:v>
                </c:pt>
                <c:pt idx="815">
                  <c:v>41.867600000000003</c:v>
                </c:pt>
                <c:pt idx="816">
                  <c:v>41.988979999999998</c:v>
                </c:pt>
                <c:pt idx="817">
                  <c:v>42.11157</c:v>
                </c:pt>
                <c:pt idx="818">
                  <c:v>42.232950000000002</c:v>
                </c:pt>
                <c:pt idx="819">
                  <c:v>42.354329999999997</c:v>
                </c:pt>
                <c:pt idx="820">
                  <c:v>42.473309999999998</c:v>
                </c:pt>
                <c:pt idx="821">
                  <c:v>42.589889999999997</c:v>
                </c:pt>
                <c:pt idx="822">
                  <c:v>42.705260000000003</c:v>
                </c:pt>
                <c:pt idx="823">
                  <c:v>42.821840000000002</c:v>
                </c:pt>
                <c:pt idx="824">
                  <c:v>42.942019999999999</c:v>
                </c:pt>
                <c:pt idx="825">
                  <c:v>43.063400000000001</c:v>
                </c:pt>
                <c:pt idx="826">
                  <c:v>43.185989999999997</c:v>
                </c:pt>
                <c:pt idx="827">
                  <c:v>43.307369999999999</c:v>
                </c:pt>
                <c:pt idx="828">
                  <c:v>43.427549999999997</c:v>
                </c:pt>
                <c:pt idx="829">
                  <c:v>43.546529999999997</c:v>
                </c:pt>
                <c:pt idx="830">
                  <c:v>43.663110000000003</c:v>
                </c:pt>
                <c:pt idx="831">
                  <c:v>43.777279999999998</c:v>
                </c:pt>
                <c:pt idx="832">
                  <c:v>43.88785</c:v>
                </c:pt>
                <c:pt idx="833">
                  <c:v>43.997210000000003</c:v>
                </c:pt>
                <c:pt idx="834">
                  <c:v>44.106580000000001</c:v>
                </c:pt>
                <c:pt idx="835">
                  <c:v>44.218350000000001</c:v>
                </c:pt>
                <c:pt idx="836">
                  <c:v>44.331319999999998</c:v>
                </c:pt>
                <c:pt idx="837">
                  <c:v>44.445489999999999</c:v>
                </c:pt>
                <c:pt idx="838">
                  <c:v>44.559660000000001</c:v>
                </c:pt>
                <c:pt idx="839">
                  <c:v>44.673830000000002</c:v>
                </c:pt>
                <c:pt idx="840">
                  <c:v>44.790410000000001</c:v>
                </c:pt>
                <c:pt idx="841">
                  <c:v>44.908189999999998</c:v>
                </c:pt>
                <c:pt idx="842">
                  <c:v>45.028370000000002</c:v>
                </c:pt>
                <c:pt idx="843">
                  <c:v>45.149749999999997</c:v>
                </c:pt>
                <c:pt idx="844">
                  <c:v>45.269930000000002</c:v>
                </c:pt>
                <c:pt idx="845">
                  <c:v>45.39132</c:v>
                </c:pt>
                <c:pt idx="846">
                  <c:v>45.512700000000002</c:v>
                </c:pt>
                <c:pt idx="847">
                  <c:v>45.635289999999998</c:v>
                </c:pt>
                <c:pt idx="848">
                  <c:v>45.75667</c:v>
                </c:pt>
                <c:pt idx="849">
                  <c:v>45.878050000000002</c:v>
                </c:pt>
                <c:pt idx="850">
                  <c:v>45.99944</c:v>
                </c:pt>
                <c:pt idx="851">
                  <c:v>46.122019999999999</c:v>
                </c:pt>
                <c:pt idx="852">
                  <c:v>46.244610000000002</c:v>
                </c:pt>
                <c:pt idx="853">
                  <c:v>46.368389999999998</c:v>
                </c:pt>
                <c:pt idx="854">
                  <c:v>46.492179999999998</c:v>
                </c:pt>
                <c:pt idx="855">
                  <c:v>46.618369999999999</c:v>
                </c:pt>
                <c:pt idx="856">
                  <c:v>46.745759999999997</c:v>
                </c:pt>
                <c:pt idx="857">
                  <c:v>46.873150000000003</c:v>
                </c:pt>
                <c:pt idx="858">
                  <c:v>46.998139999999999</c:v>
                </c:pt>
                <c:pt idx="859">
                  <c:v>47.121929999999999</c:v>
                </c:pt>
                <c:pt idx="860">
                  <c:v>47.243310000000001</c:v>
                </c:pt>
                <c:pt idx="861">
                  <c:v>47.364699999999999</c:v>
                </c:pt>
                <c:pt idx="862">
                  <c:v>47.488480000000003</c:v>
                </c:pt>
                <c:pt idx="863">
                  <c:v>47.612270000000002</c:v>
                </c:pt>
                <c:pt idx="864">
                  <c:v>47.737259999999999</c:v>
                </c:pt>
                <c:pt idx="865">
                  <c:v>47.862250000000003</c:v>
                </c:pt>
                <c:pt idx="866">
                  <c:v>47.98724</c:v>
                </c:pt>
                <c:pt idx="867">
                  <c:v>48.109819999999999</c:v>
                </c:pt>
                <c:pt idx="868">
                  <c:v>48.232410000000002</c:v>
                </c:pt>
                <c:pt idx="869">
                  <c:v>48.353789999999996</c:v>
                </c:pt>
                <c:pt idx="870">
                  <c:v>48.475169999999999</c:v>
                </c:pt>
                <c:pt idx="871">
                  <c:v>48.598959999999998</c:v>
                </c:pt>
                <c:pt idx="872">
                  <c:v>48.723950000000002</c:v>
                </c:pt>
                <c:pt idx="873">
                  <c:v>48.850140000000003</c:v>
                </c:pt>
                <c:pt idx="874">
                  <c:v>48.976329999999997</c:v>
                </c:pt>
                <c:pt idx="875">
                  <c:v>49.101320000000001</c:v>
                </c:pt>
                <c:pt idx="876">
                  <c:v>49.225099999999998</c:v>
                </c:pt>
                <c:pt idx="877">
                  <c:v>49.34769</c:v>
                </c:pt>
                <c:pt idx="878">
                  <c:v>49.47148</c:v>
                </c:pt>
                <c:pt idx="879">
                  <c:v>49.595260000000003</c:v>
                </c:pt>
                <c:pt idx="880">
                  <c:v>49.719050000000003</c:v>
                </c:pt>
                <c:pt idx="881">
                  <c:v>49.842840000000002</c:v>
                </c:pt>
                <c:pt idx="882">
                  <c:v>49.967829999999999</c:v>
                </c:pt>
                <c:pt idx="883">
                  <c:v>50.09402</c:v>
                </c:pt>
                <c:pt idx="884">
                  <c:v>50.220210000000002</c:v>
                </c:pt>
                <c:pt idx="885">
                  <c:v>50.346400000000003</c:v>
                </c:pt>
                <c:pt idx="886">
                  <c:v>50.47139</c:v>
                </c:pt>
                <c:pt idx="887">
                  <c:v>50.593969999999999</c:v>
                </c:pt>
                <c:pt idx="888">
                  <c:v>50.717759999999998</c:v>
                </c:pt>
                <c:pt idx="889">
                  <c:v>50.841540000000002</c:v>
                </c:pt>
                <c:pt idx="890">
                  <c:v>50.967739999999999</c:v>
                </c:pt>
                <c:pt idx="891">
                  <c:v>51.09393</c:v>
                </c:pt>
                <c:pt idx="892">
                  <c:v>51.218910000000001</c:v>
                </c:pt>
                <c:pt idx="893">
                  <c:v>51.345109999999998</c:v>
                </c:pt>
                <c:pt idx="894">
                  <c:v>51.470089999999999</c:v>
                </c:pt>
                <c:pt idx="895">
                  <c:v>51.595080000000003</c:v>
                </c:pt>
                <c:pt idx="896">
                  <c:v>51.721269999999997</c:v>
                </c:pt>
                <c:pt idx="897">
                  <c:v>51.848669999999998</c:v>
                </c:pt>
                <c:pt idx="898">
                  <c:v>51.977260000000001</c:v>
                </c:pt>
                <c:pt idx="899">
                  <c:v>52.107059999999997</c:v>
                </c:pt>
                <c:pt idx="900">
                  <c:v>52.240459999999999</c:v>
                </c:pt>
                <c:pt idx="901">
                  <c:v>52.372660000000003</c:v>
                </c:pt>
                <c:pt idx="902">
                  <c:v>52.50365</c:v>
                </c:pt>
                <c:pt idx="903">
                  <c:v>52.635849999999998</c:v>
                </c:pt>
                <c:pt idx="904">
                  <c:v>52.765650000000001</c:v>
                </c:pt>
                <c:pt idx="905">
                  <c:v>52.895449999999997</c:v>
                </c:pt>
                <c:pt idx="906">
                  <c:v>53.025239999999997</c:v>
                </c:pt>
                <c:pt idx="907">
                  <c:v>53.15504</c:v>
                </c:pt>
                <c:pt idx="908">
                  <c:v>53.283630000000002</c:v>
                </c:pt>
                <c:pt idx="909">
                  <c:v>53.413429999999998</c:v>
                </c:pt>
                <c:pt idx="910">
                  <c:v>53.544420000000002</c:v>
                </c:pt>
                <c:pt idx="911">
                  <c:v>53.67662</c:v>
                </c:pt>
                <c:pt idx="912">
                  <c:v>53.80762</c:v>
                </c:pt>
                <c:pt idx="913">
                  <c:v>53.936219999999999</c:v>
                </c:pt>
                <c:pt idx="914">
                  <c:v>54.063609999999997</c:v>
                </c:pt>
                <c:pt idx="915">
                  <c:v>54.191000000000003</c:v>
                </c:pt>
                <c:pt idx="916">
                  <c:v>54.317189999999997</c:v>
                </c:pt>
                <c:pt idx="917">
                  <c:v>54.443379999999998</c:v>
                </c:pt>
                <c:pt idx="918">
                  <c:v>54.569569999999999</c:v>
                </c:pt>
                <c:pt idx="919">
                  <c:v>54.698169999999998</c:v>
                </c:pt>
                <c:pt idx="920">
                  <c:v>54.827959999999997</c:v>
                </c:pt>
                <c:pt idx="921">
                  <c:v>54.95776</c:v>
                </c:pt>
                <c:pt idx="922">
                  <c:v>55.08755</c:v>
                </c:pt>
                <c:pt idx="923">
                  <c:v>55.213740000000001</c:v>
                </c:pt>
                <c:pt idx="924">
                  <c:v>55.337530000000001</c:v>
                </c:pt>
                <c:pt idx="925">
                  <c:v>55.460120000000003</c:v>
                </c:pt>
                <c:pt idx="926">
                  <c:v>55.581499999999998</c:v>
                </c:pt>
                <c:pt idx="927">
                  <c:v>55.70288</c:v>
                </c:pt>
                <c:pt idx="928">
                  <c:v>55.825470000000003</c:v>
                </c:pt>
                <c:pt idx="929">
                  <c:v>55.949260000000002</c:v>
                </c:pt>
                <c:pt idx="930">
                  <c:v>56.071840000000002</c:v>
                </c:pt>
                <c:pt idx="931">
                  <c:v>56.194429999999997</c:v>
                </c:pt>
                <c:pt idx="932">
                  <c:v>56.315809999999999</c:v>
                </c:pt>
                <c:pt idx="933">
                  <c:v>56.437190000000001</c:v>
                </c:pt>
                <c:pt idx="934">
                  <c:v>56.557369999999999</c:v>
                </c:pt>
                <c:pt idx="935">
                  <c:v>56.678759999999997</c:v>
                </c:pt>
                <c:pt idx="936">
                  <c:v>56.804949999999998</c:v>
                </c:pt>
                <c:pt idx="937">
                  <c:v>56.933540000000001</c:v>
                </c:pt>
                <c:pt idx="938">
                  <c:v>57.064540000000001</c:v>
                </c:pt>
                <c:pt idx="939">
                  <c:v>57.195540000000001</c:v>
                </c:pt>
                <c:pt idx="940">
                  <c:v>57.325330000000001</c:v>
                </c:pt>
                <c:pt idx="941">
                  <c:v>57.455129999999997</c:v>
                </c:pt>
                <c:pt idx="942">
                  <c:v>57.584919999999997</c:v>
                </c:pt>
                <c:pt idx="943">
                  <c:v>57.71472</c:v>
                </c:pt>
                <c:pt idx="944">
                  <c:v>57.84572</c:v>
                </c:pt>
                <c:pt idx="945">
                  <c:v>57.97551</c:v>
                </c:pt>
                <c:pt idx="946">
                  <c:v>58.107709999999997</c:v>
                </c:pt>
                <c:pt idx="947">
                  <c:v>58.239910000000002</c:v>
                </c:pt>
                <c:pt idx="948">
                  <c:v>58.372109999999999</c:v>
                </c:pt>
                <c:pt idx="949">
                  <c:v>58.50311</c:v>
                </c:pt>
                <c:pt idx="950">
                  <c:v>58.632910000000003</c:v>
                </c:pt>
                <c:pt idx="951">
                  <c:v>58.760300000000001</c:v>
                </c:pt>
                <c:pt idx="952">
                  <c:v>58.886490000000002</c:v>
                </c:pt>
                <c:pt idx="953">
                  <c:v>59.01388</c:v>
                </c:pt>
                <c:pt idx="954">
                  <c:v>59.141269999999999</c:v>
                </c:pt>
                <c:pt idx="955">
                  <c:v>59.269869999999997</c:v>
                </c:pt>
                <c:pt idx="956">
                  <c:v>59.39846</c:v>
                </c:pt>
                <c:pt idx="957">
                  <c:v>59.530659999999997</c:v>
                </c:pt>
                <c:pt idx="958">
                  <c:v>59.661659999999998</c:v>
                </c:pt>
                <c:pt idx="959">
                  <c:v>59.792659999999998</c:v>
                </c:pt>
                <c:pt idx="960">
                  <c:v>59.922449999999998</c:v>
                </c:pt>
                <c:pt idx="961">
                  <c:v>60.048639999999999</c:v>
                </c:pt>
                <c:pt idx="962">
                  <c:v>60.17483</c:v>
                </c:pt>
                <c:pt idx="963">
                  <c:v>60.299819999999997</c:v>
                </c:pt>
                <c:pt idx="964">
                  <c:v>60.427210000000002</c:v>
                </c:pt>
                <c:pt idx="965">
                  <c:v>60.554609999999997</c:v>
                </c:pt>
                <c:pt idx="966">
                  <c:v>60.682000000000002</c:v>
                </c:pt>
                <c:pt idx="967">
                  <c:v>60.808190000000003</c:v>
                </c:pt>
                <c:pt idx="968">
                  <c:v>60.934379999999997</c:v>
                </c:pt>
                <c:pt idx="969">
                  <c:v>61.058169999999997</c:v>
                </c:pt>
                <c:pt idx="970">
                  <c:v>61.180750000000003</c:v>
                </c:pt>
                <c:pt idx="971">
                  <c:v>61.303339999999999</c:v>
                </c:pt>
                <c:pt idx="972">
                  <c:v>61.427120000000002</c:v>
                </c:pt>
                <c:pt idx="973">
                  <c:v>61.550910000000002</c:v>
                </c:pt>
                <c:pt idx="974">
                  <c:v>61.675899999999999</c:v>
                </c:pt>
                <c:pt idx="975">
                  <c:v>61.803289999999997</c:v>
                </c:pt>
                <c:pt idx="976">
                  <c:v>61.931890000000003</c:v>
                </c:pt>
                <c:pt idx="977">
                  <c:v>62.060479999999998</c:v>
                </c:pt>
                <c:pt idx="978">
                  <c:v>62.189070000000001</c:v>
                </c:pt>
                <c:pt idx="979">
                  <c:v>62.31767</c:v>
                </c:pt>
                <c:pt idx="980">
                  <c:v>62.443860000000001</c:v>
                </c:pt>
                <c:pt idx="981">
                  <c:v>62.568849999999998</c:v>
                </c:pt>
                <c:pt idx="982">
                  <c:v>62.691429999999997</c:v>
                </c:pt>
                <c:pt idx="983">
                  <c:v>62.815219999999997</c:v>
                </c:pt>
                <c:pt idx="984">
                  <c:v>62.942610000000002</c:v>
                </c:pt>
                <c:pt idx="985">
                  <c:v>63.072409999999998</c:v>
                </c:pt>
                <c:pt idx="986">
                  <c:v>63.20581</c:v>
                </c:pt>
                <c:pt idx="987">
                  <c:v>63.339210000000001</c:v>
                </c:pt>
                <c:pt idx="988">
                  <c:v>63.470210000000002</c:v>
                </c:pt>
                <c:pt idx="989">
                  <c:v>63.6</c:v>
                </c:pt>
                <c:pt idx="990">
                  <c:v>63.726190000000003</c:v>
                </c:pt>
                <c:pt idx="991">
                  <c:v>63.853589999999997</c:v>
                </c:pt>
                <c:pt idx="992">
                  <c:v>63.978580000000001</c:v>
                </c:pt>
                <c:pt idx="993">
                  <c:v>64.105969999999999</c:v>
                </c:pt>
                <c:pt idx="994">
                  <c:v>64.234560000000002</c:v>
                </c:pt>
                <c:pt idx="995">
                  <c:v>64.367959999999997</c:v>
                </c:pt>
                <c:pt idx="996">
                  <c:v>64.503770000000003</c:v>
                </c:pt>
                <c:pt idx="997">
                  <c:v>64.637169999999998</c:v>
                </c:pt>
                <c:pt idx="998">
                  <c:v>64.768169999999998</c:v>
                </c:pt>
                <c:pt idx="999">
                  <c:v>64.895560000000003</c:v>
                </c:pt>
                <c:pt idx="1000">
                  <c:v>65.021749999999997</c:v>
                </c:pt>
                <c:pt idx="1001">
                  <c:v>65.149140000000003</c:v>
                </c:pt>
                <c:pt idx="1002">
                  <c:v>65.276529999999994</c:v>
                </c:pt>
                <c:pt idx="1003">
                  <c:v>65.406329999999997</c:v>
                </c:pt>
                <c:pt idx="1004">
                  <c:v>65.538529999999994</c:v>
                </c:pt>
                <c:pt idx="1005">
                  <c:v>65.668329999999997</c:v>
                </c:pt>
                <c:pt idx="1006">
                  <c:v>65.840190000000007</c:v>
                </c:pt>
                <c:pt idx="1007">
                  <c:v>66.02046</c:v>
                </c:pt>
                <c:pt idx="1008">
                  <c:v>66.277649999999994</c:v>
                </c:pt>
                <c:pt idx="1009">
                  <c:v>66.466329999999999</c:v>
                </c:pt>
                <c:pt idx="1010">
                  <c:v>66.725920000000002</c:v>
                </c:pt>
                <c:pt idx="1011">
                  <c:v>66.973500000000001</c:v>
                </c:pt>
                <c:pt idx="1012">
                  <c:v>67.171800000000005</c:v>
                </c:pt>
                <c:pt idx="1013">
                  <c:v>67.368889999999993</c:v>
                </c:pt>
                <c:pt idx="1014">
                  <c:v>67.578010000000006</c:v>
                </c:pt>
                <c:pt idx="1015">
                  <c:v>67.653720000000007</c:v>
                </c:pt>
                <c:pt idx="1016">
                  <c:v>67.713809999999995</c:v>
                </c:pt>
                <c:pt idx="1017">
                  <c:v>67.727029999999999</c:v>
                </c:pt>
                <c:pt idx="1018">
                  <c:v>67.717420000000004</c:v>
                </c:pt>
                <c:pt idx="1019">
                  <c:v>67.73545</c:v>
                </c:pt>
                <c:pt idx="1020">
                  <c:v>67.775109999999998</c:v>
                </c:pt>
                <c:pt idx="1021">
                  <c:v>67.8352</c:v>
                </c:pt>
                <c:pt idx="1022">
                  <c:v>67.910910000000001</c:v>
                </c:pt>
                <c:pt idx="1023">
                  <c:v>68.001050000000006</c:v>
                </c:pt>
                <c:pt idx="1024">
                  <c:v>68.100800000000007</c:v>
                </c:pt>
                <c:pt idx="1025">
                  <c:v>68.208960000000005</c:v>
                </c:pt>
                <c:pt idx="1026">
                  <c:v>68.31953</c:v>
                </c:pt>
                <c:pt idx="1027">
                  <c:v>68.430090000000007</c:v>
                </c:pt>
                <c:pt idx="1028">
                  <c:v>68.54186</c:v>
                </c:pt>
                <c:pt idx="1029">
                  <c:v>68.656040000000004</c:v>
                </c:pt>
                <c:pt idx="1030">
                  <c:v>68.773809999999997</c:v>
                </c:pt>
                <c:pt idx="1031">
                  <c:v>68.894000000000005</c:v>
                </c:pt>
                <c:pt idx="1032">
                  <c:v>69.017780000000002</c:v>
                </c:pt>
                <c:pt idx="1033">
                  <c:v>69.146379999999994</c:v>
                </c:pt>
                <c:pt idx="1034">
                  <c:v>69.277370000000005</c:v>
                </c:pt>
                <c:pt idx="1035">
                  <c:v>69.408370000000005</c:v>
                </c:pt>
                <c:pt idx="1036">
                  <c:v>69.535759999999996</c:v>
                </c:pt>
                <c:pt idx="1037">
                  <c:v>69.661950000000004</c:v>
                </c:pt>
                <c:pt idx="1038">
                  <c:v>69.785740000000004</c:v>
                </c:pt>
                <c:pt idx="1039">
                  <c:v>69.910730000000001</c:v>
                </c:pt>
                <c:pt idx="1040">
                  <c:v>70.038120000000006</c:v>
                </c:pt>
                <c:pt idx="1041">
                  <c:v>70.166719999999998</c:v>
                </c:pt>
                <c:pt idx="1042">
                  <c:v>70.298919999999995</c:v>
                </c:pt>
                <c:pt idx="1043">
                  <c:v>70.432320000000004</c:v>
                </c:pt>
                <c:pt idx="1044">
                  <c:v>70.566919999999996</c:v>
                </c:pt>
                <c:pt idx="1045">
                  <c:v>70.700320000000005</c:v>
                </c:pt>
                <c:pt idx="1046">
                  <c:v>70.828919999999997</c:v>
                </c:pt>
                <c:pt idx="1047">
                  <c:v>70.955110000000005</c:v>
                </c:pt>
                <c:pt idx="1048">
                  <c:v>71.081299999999999</c:v>
                </c:pt>
                <c:pt idx="1049">
                  <c:v>71.209890000000001</c:v>
                </c:pt>
                <c:pt idx="1050">
                  <c:v>71.342089999999999</c:v>
                </c:pt>
                <c:pt idx="1051">
                  <c:v>71.475489999999994</c:v>
                </c:pt>
                <c:pt idx="1052">
                  <c:v>71.61009</c:v>
                </c:pt>
                <c:pt idx="1053">
                  <c:v>71.745900000000006</c:v>
                </c:pt>
                <c:pt idx="1054">
                  <c:v>71.879300000000001</c:v>
                </c:pt>
                <c:pt idx="1055">
                  <c:v>72.011499999999998</c:v>
                </c:pt>
                <c:pt idx="1056">
                  <c:v>72.140090000000001</c:v>
                </c:pt>
                <c:pt idx="1057">
                  <c:v>72.266289999999998</c:v>
                </c:pt>
                <c:pt idx="1058">
                  <c:v>72.392480000000006</c:v>
                </c:pt>
                <c:pt idx="1059">
                  <c:v>72.519869999999997</c:v>
                </c:pt>
                <c:pt idx="1060">
                  <c:v>72.649659999999997</c:v>
                </c:pt>
                <c:pt idx="1061">
                  <c:v>72.781859999999995</c:v>
                </c:pt>
                <c:pt idx="1062">
                  <c:v>72.915270000000007</c:v>
                </c:pt>
                <c:pt idx="1063">
                  <c:v>73.048670000000001</c:v>
                </c:pt>
                <c:pt idx="1064">
                  <c:v>73.178460000000001</c:v>
                </c:pt>
                <c:pt idx="1065">
                  <c:v>73.307060000000007</c:v>
                </c:pt>
                <c:pt idx="1066">
                  <c:v>73.433250000000001</c:v>
                </c:pt>
                <c:pt idx="1067">
                  <c:v>73.559439999999995</c:v>
                </c:pt>
                <c:pt idx="1068">
                  <c:v>73.683220000000006</c:v>
                </c:pt>
                <c:pt idx="1069">
                  <c:v>73.807010000000005</c:v>
                </c:pt>
                <c:pt idx="1070">
                  <c:v>73.930800000000005</c:v>
                </c:pt>
                <c:pt idx="1071">
                  <c:v>74.056989999999999</c:v>
                </c:pt>
                <c:pt idx="1072">
                  <c:v>74.184380000000004</c:v>
                </c:pt>
                <c:pt idx="1073">
                  <c:v>74.312970000000007</c:v>
                </c:pt>
                <c:pt idx="1074">
                  <c:v>74.440370000000001</c:v>
                </c:pt>
                <c:pt idx="1075">
                  <c:v>74.565359999999998</c:v>
                </c:pt>
                <c:pt idx="1076">
                  <c:v>74.690340000000006</c:v>
                </c:pt>
                <c:pt idx="1077">
                  <c:v>74.815330000000003</c:v>
                </c:pt>
                <c:pt idx="1078">
                  <c:v>74.941519999999997</c:v>
                </c:pt>
                <c:pt idx="1079">
                  <c:v>75.068920000000006</c:v>
                </c:pt>
                <c:pt idx="1080">
                  <c:v>75.199910000000003</c:v>
                </c:pt>
                <c:pt idx="1081">
                  <c:v>75.333320000000001</c:v>
                </c:pt>
                <c:pt idx="1082">
                  <c:v>75.466719999999995</c:v>
                </c:pt>
                <c:pt idx="1083">
                  <c:v>75.598920000000007</c:v>
                </c:pt>
                <c:pt idx="1084">
                  <c:v>75.727509999999995</c:v>
                </c:pt>
                <c:pt idx="1085">
                  <c:v>75.856099999999998</c:v>
                </c:pt>
                <c:pt idx="1086">
                  <c:v>75.983500000000006</c:v>
                </c:pt>
                <c:pt idx="1087">
                  <c:v>76.112089999999995</c:v>
                </c:pt>
                <c:pt idx="1088">
                  <c:v>76.243089999999995</c:v>
                </c:pt>
                <c:pt idx="1089">
                  <c:v>76.375290000000007</c:v>
                </c:pt>
                <c:pt idx="1090">
                  <c:v>76.507490000000004</c:v>
                </c:pt>
                <c:pt idx="1091">
                  <c:v>76.638490000000004</c:v>
                </c:pt>
                <c:pt idx="1092">
                  <c:v>76.769480000000001</c:v>
                </c:pt>
                <c:pt idx="1093">
                  <c:v>76.898079999999993</c:v>
                </c:pt>
                <c:pt idx="1094">
                  <c:v>77.025469999999999</c:v>
                </c:pt>
                <c:pt idx="1095">
                  <c:v>77.154060000000001</c:v>
                </c:pt>
                <c:pt idx="1096">
                  <c:v>77.285060000000001</c:v>
                </c:pt>
                <c:pt idx="1097">
                  <c:v>77.418459999999996</c:v>
                </c:pt>
                <c:pt idx="1098">
                  <c:v>77.553070000000005</c:v>
                </c:pt>
                <c:pt idx="1099">
                  <c:v>77.690070000000006</c:v>
                </c:pt>
                <c:pt idx="1100">
                  <c:v>77.824680000000001</c:v>
                </c:pt>
                <c:pt idx="1101">
                  <c:v>77.959280000000007</c:v>
                </c:pt>
                <c:pt idx="1102">
                  <c:v>78.090280000000007</c:v>
                </c:pt>
                <c:pt idx="1103">
                  <c:v>78.221270000000004</c:v>
                </c:pt>
                <c:pt idx="1104">
                  <c:v>78.352270000000004</c:v>
                </c:pt>
                <c:pt idx="1105">
                  <c:v>78.483270000000005</c:v>
                </c:pt>
                <c:pt idx="1106">
                  <c:v>78.615470000000002</c:v>
                </c:pt>
                <c:pt idx="1107">
                  <c:v>78.747669999999999</c:v>
                </c:pt>
                <c:pt idx="1108">
                  <c:v>78.881069999999994</c:v>
                </c:pt>
                <c:pt idx="1109">
                  <c:v>79.014470000000003</c:v>
                </c:pt>
                <c:pt idx="1110">
                  <c:v>79.147869999999998</c:v>
                </c:pt>
                <c:pt idx="1111">
                  <c:v>79.278869999999998</c:v>
                </c:pt>
                <c:pt idx="1112">
                  <c:v>79.408670000000001</c:v>
                </c:pt>
                <c:pt idx="1113">
                  <c:v>79.538460000000001</c:v>
                </c:pt>
                <c:pt idx="1114">
                  <c:v>79.669460000000001</c:v>
                </c:pt>
                <c:pt idx="1115">
                  <c:v>79.801659999999998</c:v>
                </c:pt>
                <c:pt idx="1116">
                  <c:v>79.933859999999996</c:v>
                </c:pt>
                <c:pt idx="1117">
                  <c:v>80.064859999999996</c:v>
                </c:pt>
                <c:pt idx="1118">
                  <c:v>80.194649999999996</c:v>
                </c:pt>
                <c:pt idx="1119">
                  <c:v>80.323250000000002</c:v>
                </c:pt>
                <c:pt idx="1120">
                  <c:v>80.451840000000004</c:v>
                </c:pt>
                <c:pt idx="1121">
                  <c:v>80.578029999999998</c:v>
                </c:pt>
                <c:pt idx="1122">
                  <c:v>80.704220000000007</c:v>
                </c:pt>
                <c:pt idx="1123">
                  <c:v>80.830410000000001</c:v>
                </c:pt>
                <c:pt idx="1124">
                  <c:v>80.956599999999995</c:v>
                </c:pt>
                <c:pt idx="1125">
                  <c:v>81.0852</c:v>
                </c:pt>
                <c:pt idx="1126">
                  <c:v>81.216200000000001</c:v>
                </c:pt>
                <c:pt idx="1127">
                  <c:v>81.348389999999995</c:v>
                </c:pt>
                <c:pt idx="1128">
                  <c:v>81.479389999999995</c:v>
                </c:pt>
                <c:pt idx="1129">
                  <c:v>81.609189999999998</c:v>
                </c:pt>
                <c:pt idx="1130">
                  <c:v>81.738979999999998</c:v>
                </c:pt>
                <c:pt idx="1131">
                  <c:v>81.868780000000001</c:v>
                </c:pt>
                <c:pt idx="1132">
                  <c:v>81.999780000000001</c:v>
                </c:pt>
                <c:pt idx="1133">
                  <c:v>82.130780000000001</c:v>
                </c:pt>
                <c:pt idx="1134">
                  <c:v>82.262979999999999</c:v>
                </c:pt>
                <c:pt idx="1135">
                  <c:v>82.396379999999994</c:v>
                </c:pt>
                <c:pt idx="1136">
                  <c:v>82.53098</c:v>
                </c:pt>
                <c:pt idx="1137">
                  <c:v>82.665580000000006</c:v>
                </c:pt>
                <c:pt idx="1138">
                  <c:v>82.797780000000003</c:v>
                </c:pt>
                <c:pt idx="1139">
                  <c:v>82.92998</c:v>
                </c:pt>
                <c:pt idx="1140">
                  <c:v>83.063379999999995</c:v>
                </c:pt>
                <c:pt idx="1141">
                  <c:v>83.196780000000004</c:v>
                </c:pt>
                <c:pt idx="1142">
                  <c:v>83.328980000000001</c:v>
                </c:pt>
                <c:pt idx="1143">
                  <c:v>83.461179999999999</c:v>
                </c:pt>
                <c:pt idx="1144">
                  <c:v>83.594589999999997</c:v>
                </c:pt>
                <c:pt idx="1145">
                  <c:v>83.73039</c:v>
                </c:pt>
                <c:pt idx="1146">
                  <c:v>83.867400000000004</c:v>
                </c:pt>
                <c:pt idx="1147">
                  <c:v>84.005610000000004</c:v>
                </c:pt>
                <c:pt idx="1148">
                  <c:v>84.141409999999993</c:v>
                </c:pt>
                <c:pt idx="1149">
                  <c:v>84.274810000000002</c:v>
                </c:pt>
                <c:pt idx="1150">
                  <c:v>84.405810000000002</c:v>
                </c:pt>
                <c:pt idx="1151">
                  <c:v>84.536810000000003</c:v>
                </c:pt>
                <c:pt idx="1152">
                  <c:v>84.667810000000003</c:v>
                </c:pt>
                <c:pt idx="1153">
                  <c:v>84.801209999999998</c:v>
                </c:pt>
                <c:pt idx="1154">
                  <c:v>84.934610000000006</c:v>
                </c:pt>
                <c:pt idx="1155">
                  <c:v>85.068010000000001</c:v>
                </c:pt>
                <c:pt idx="1156">
                  <c:v>85.201409999999996</c:v>
                </c:pt>
                <c:pt idx="1157">
                  <c:v>85.334810000000004</c:v>
                </c:pt>
                <c:pt idx="1158">
                  <c:v>85.467010000000002</c:v>
                </c:pt>
                <c:pt idx="1159">
                  <c:v>85.598010000000002</c:v>
                </c:pt>
                <c:pt idx="1160">
                  <c:v>85.726600000000005</c:v>
                </c:pt>
                <c:pt idx="1161">
                  <c:v>85.853999999999999</c:v>
                </c:pt>
                <c:pt idx="1162">
                  <c:v>85.983789999999999</c:v>
                </c:pt>
                <c:pt idx="1163">
                  <c:v>86.114789999999999</c:v>
                </c:pt>
                <c:pt idx="1164">
                  <c:v>86.24579</c:v>
                </c:pt>
                <c:pt idx="1165">
                  <c:v>86.37679</c:v>
                </c:pt>
                <c:pt idx="1166">
                  <c:v>86.50658</c:v>
                </c:pt>
                <c:pt idx="1167">
                  <c:v>86.635180000000005</c:v>
                </c:pt>
                <c:pt idx="1168">
                  <c:v>86.764970000000005</c:v>
                </c:pt>
                <c:pt idx="1169">
                  <c:v>86.894769999999994</c:v>
                </c:pt>
                <c:pt idx="1170">
                  <c:v>87.023359999999997</c:v>
                </c:pt>
                <c:pt idx="1171">
                  <c:v>87.15316</c:v>
                </c:pt>
                <c:pt idx="1172">
                  <c:v>87.281750000000002</c:v>
                </c:pt>
                <c:pt idx="1173">
                  <c:v>87.412750000000003</c:v>
                </c:pt>
                <c:pt idx="1174">
                  <c:v>87.543750000000003</c:v>
                </c:pt>
                <c:pt idx="1175">
                  <c:v>87.677149999999997</c:v>
                </c:pt>
                <c:pt idx="1176">
                  <c:v>87.808149999999998</c:v>
                </c:pt>
                <c:pt idx="1177">
                  <c:v>87.939139999999995</c:v>
                </c:pt>
                <c:pt idx="1178">
                  <c:v>88.068939999999998</c:v>
                </c:pt>
                <c:pt idx="1179">
                  <c:v>88.199939999999998</c:v>
                </c:pt>
                <c:pt idx="1180">
                  <c:v>88.330929999999995</c:v>
                </c:pt>
                <c:pt idx="1181">
                  <c:v>88.463130000000007</c:v>
                </c:pt>
                <c:pt idx="1182">
                  <c:v>88.595330000000004</c:v>
                </c:pt>
                <c:pt idx="1183">
                  <c:v>88.729939999999999</c:v>
                </c:pt>
                <c:pt idx="1184">
                  <c:v>88.86694</c:v>
                </c:pt>
                <c:pt idx="1185">
                  <c:v>89.006349999999998</c:v>
                </c:pt>
                <c:pt idx="1186">
                  <c:v>89.145759999999996</c:v>
                </c:pt>
                <c:pt idx="1187">
                  <c:v>89.282769999999999</c:v>
                </c:pt>
                <c:pt idx="1188">
                  <c:v>89.417370000000005</c:v>
                </c:pt>
                <c:pt idx="1189">
                  <c:v>89.550780000000003</c:v>
                </c:pt>
                <c:pt idx="1190">
                  <c:v>89.684179999999998</c:v>
                </c:pt>
                <c:pt idx="1191">
                  <c:v>89.818780000000004</c:v>
                </c:pt>
                <c:pt idx="1192">
                  <c:v>89.953379999999996</c:v>
                </c:pt>
                <c:pt idx="1193">
                  <c:v>90.089190000000002</c:v>
                </c:pt>
                <c:pt idx="1194">
                  <c:v>90.226200000000006</c:v>
                </c:pt>
                <c:pt idx="1195">
                  <c:v>90.363200000000006</c:v>
                </c:pt>
                <c:pt idx="1196">
                  <c:v>90.497810000000001</c:v>
                </c:pt>
                <c:pt idx="1197">
                  <c:v>90.631209999999996</c:v>
                </c:pt>
                <c:pt idx="1198">
                  <c:v>90.763409999999993</c:v>
                </c:pt>
                <c:pt idx="1199">
                  <c:v>90.895610000000005</c:v>
                </c:pt>
                <c:pt idx="1200">
                  <c:v>91.02901</c:v>
                </c:pt>
                <c:pt idx="1201">
                  <c:v>91.163610000000006</c:v>
                </c:pt>
                <c:pt idx="1202">
                  <c:v>91.299419999999998</c:v>
                </c:pt>
                <c:pt idx="1203">
                  <c:v>91.435220000000001</c:v>
                </c:pt>
                <c:pt idx="1204">
                  <c:v>91.569820000000007</c:v>
                </c:pt>
                <c:pt idx="1205">
                  <c:v>91.703230000000005</c:v>
                </c:pt>
                <c:pt idx="1206">
                  <c:v>91.834220000000002</c:v>
                </c:pt>
                <c:pt idx="1207">
                  <c:v>91.964020000000005</c:v>
                </c:pt>
                <c:pt idx="1208">
                  <c:v>92.093810000000005</c:v>
                </c:pt>
                <c:pt idx="1209">
                  <c:v>92.223609999999994</c:v>
                </c:pt>
                <c:pt idx="1210">
                  <c:v>92.353409999999997</c:v>
                </c:pt>
                <c:pt idx="1211">
                  <c:v>92.484399999999994</c:v>
                </c:pt>
                <c:pt idx="1212">
                  <c:v>92.616600000000005</c:v>
                </c:pt>
                <c:pt idx="1213">
                  <c:v>92.748800000000003</c:v>
                </c:pt>
                <c:pt idx="1214">
                  <c:v>92.878600000000006</c:v>
                </c:pt>
                <c:pt idx="1215">
                  <c:v>93.007189999999994</c:v>
                </c:pt>
                <c:pt idx="1216">
                  <c:v>93.134590000000003</c:v>
                </c:pt>
                <c:pt idx="1217">
                  <c:v>93.263180000000006</c:v>
                </c:pt>
                <c:pt idx="1218">
                  <c:v>93.391769999999994</c:v>
                </c:pt>
                <c:pt idx="1219">
                  <c:v>93.522769999999994</c:v>
                </c:pt>
                <c:pt idx="1220">
                  <c:v>93.656170000000003</c:v>
                </c:pt>
                <c:pt idx="1221">
                  <c:v>93.789569999999998</c:v>
                </c:pt>
                <c:pt idx="1222">
                  <c:v>93.924180000000007</c:v>
                </c:pt>
                <c:pt idx="1223">
                  <c:v>94.057580000000002</c:v>
                </c:pt>
                <c:pt idx="1224">
                  <c:v>94.188580000000002</c:v>
                </c:pt>
                <c:pt idx="1225">
                  <c:v>94.318370000000002</c:v>
                </c:pt>
                <c:pt idx="1226">
                  <c:v>94.448170000000005</c:v>
                </c:pt>
                <c:pt idx="1227">
                  <c:v>94.579170000000005</c:v>
                </c:pt>
                <c:pt idx="1228">
                  <c:v>94.712569999999999</c:v>
                </c:pt>
                <c:pt idx="1229">
                  <c:v>94.848370000000003</c:v>
                </c:pt>
                <c:pt idx="1230">
                  <c:v>94.985380000000006</c:v>
                </c:pt>
                <c:pt idx="1231">
                  <c:v>95.122389999999996</c:v>
                </c:pt>
                <c:pt idx="1232">
                  <c:v>95.259389999999996</c:v>
                </c:pt>
                <c:pt idx="1233">
                  <c:v>95.3964</c:v>
                </c:pt>
                <c:pt idx="1234">
                  <c:v>95.533410000000003</c:v>
                </c:pt>
                <c:pt idx="1235">
                  <c:v>95.669210000000007</c:v>
                </c:pt>
                <c:pt idx="1236">
                  <c:v>95.803820000000002</c:v>
                </c:pt>
                <c:pt idx="1237">
                  <c:v>95.939620000000005</c:v>
                </c:pt>
                <c:pt idx="1238">
                  <c:v>96.075429999999997</c:v>
                </c:pt>
                <c:pt idx="1239">
                  <c:v>96.212429999999998</c:v>
                </c:pt>
                <c:pt idx="1240">
                  <c:v>96.345830000000007</c:v>
                </c:pt>
                <c:pt idx="1241">
                  <c:v>96.467219999999998</c:v>
                </c:pt>
                <c:pt idx="1242">
                  <c:v>96.569370000000006</c:v>
                </c:pt>
                <c:pt idx="1243">
                  <c:v>96.642679999999999</c:v>
                </c:pt>
                <c:pt idx="1244">
                  <c:v>96.68835</c:v>
                </c:pt>
                <c:pt idx="1245">
                  <c:v>96.709980000000002</c:v>
                </c:pt>
                <c:pt idx="1246">
                  <c:v>96.711179999999999</c:v>
                </c:pt>
                <c:pt idx="1247">
                  <c:v>96.700370000000007</c:v>
                </c:pt>
                <c:pt idx="1248">
                  <c:v>96.681139999999999</c:v>
                </c:pt>
                <c:pt idx="1249">
                  <c:v>96.659509999999997</c:v>
                </c:pt>
                <c:pt idx="1250">
                  <c:v>96.637870000000007</c:v>
                </c:pt>
                <c:pt idx="1251">
                  <c:v>96.612639999999999</c:v>
                </c:pt>
                <c:pt idx="1252">
                  <c:v>96.584990000000005</c:v>
                </c:pt>
                <c:pt idx="1253">
                  <c:v>96.554950000000005</c:v>
                </c:pt>
                <c:pt idx="1254">
                  <c:v>96.522499999999994</c:v>
                </c:pt>
                <c:pt idx="1255">
                  <c:v>96.491249999999994</c:v>
                </c:pt>
                <c:pt idx="1256">
                  <c:v>96.462410000000006</c:v>
                </c:pt>
                <c:pt idx="1257">
                  <c:v>96.435969999999998</c:v>
                </c:pt>
                <c:pt idx="1258">
                  <c:v>96.410730000000001</c:v>
                </c:pt>
                <c:pt idx="1259">
                  <c:v>96.387900000000002</c:v>
                </c:pt>
                <c:pt idx="1260">
                  <c:v>96.363860000000003</c:v>
                </c:pt>
                <c:pt idx="1261">
                  <c:v>96.339820000000003</c:v>
                </c:pt>
                <c:pt idx="1262">
                  <c:v>96.313379999999995</c:v>
                </c:pt>
                <c:pt idx="1263">
                  <c:v>96.288150000000002</c:v>
                </c:pt>
                <c:pt idx="1264">
                  <c:v>96.264110000000002</c:v>
                </c:pt>
                <c:pt idx="1265">
                  <c:v>96.244879999999995</c:v>
                </c:pt>
                <c:pt idx="1266">
                  <c:v>96.228059999999999</c:v>
                </c:pt>
                <c:pt idx="1267">
                  <c:v>96.21123</c:v>
                </c:pt>
                <c:pt idx="1268">
                  <c:v>96.191999999999993</c:v>
                </c:pt>
                <c:pt idx="1269">
                  <c:v>96.170370000000005</c:v>
                </c:pt>
                <c:pt idx="1270">
                  <c:v>96.148740000000004</c:v>
                </c:pt>
                <c:pt idx="1271">
                  <c:v>96.127099999999999</c:v>
                </c:pt>
                <c:pt idx="1272">
                  <c:v>96.105469999999997</c:v>
                </c:pt>
                <c:pt idx="1273">
                  <c:v>96.086240000000004</c:v>
                </c:pt>
                <c:pt idx="1274">
                  <c:v>96.068209999999993</c:v>
                </c:pt>
                <c:pt idx="1275">
                  <c:v>96.051389999999998</c:v>
                </c:pt>
                <c:pt idx="1276">
                  <c:v>96.035769999999999</c:v>
                </c:pt>
                <c:pt idx="1277">
                  <c:v>96.018940000000001</c:v>
                </c:pt>
                <c:pt idx="1278">
                  <c:v>96.003320000000002</c:v>
                </c:pt>
                <c:pt idx="1279">
                  <c:v>95.987690000000001</c:v>
                </c:pt>
                <c:pt idx="1280">
                  <c:v>95.970870000000005</c:v>
                </c:pt>
                <c:pt idx="1281">
                  <c:v>95.955240000000003</c:v>
                </c:pt>
                <c:pt idx="1282">
                  <c:v>95.940820000000002</c:v>
                </c:pt>
                <c:pt idx="1283">
                  <c:v>95.926400000000001</c:v>
                </c:pt>
                <c:pt idx="1284">
                  <c:v>95.910780000000003</c:v>
                </c:pt>
                <c:pt idx="1285">
                  <c:v>95.895150000000001</c:v>
                </c:pt>
                <c:pt idx="1286">
                  <c:v>95.878330000000005</c:v>
                </c:pt>
                <c:pt idx="1287">
                  <c:v>95.862700000000004</c:v>
                </c:pt>
                <c:pt idx="1288">
                  <c:v>95.848280000000003</c:v>
                </c:pt>
                <c:pt idx="1289">
                  <c:v>95.835059999999999</c:v>
                </c:pt>
                <c:pt idx="1290">
                  <c:v>95.825450000000004</c:v>
                </c:pt>
                <c:pt idx="1291">
                  <c:v>95.815830000000005</c:v>
                </c:pt>
                <c:pt idx="1292">
                  <c:v>95.806219999999996</c:v>
                </c:pt>
                <c:pt idx="1293">
                  <c:v>95.794200000000004</c:v>
                </c:pt>
                <c:pt idx="1294">
                  <c:v>95.779780000000002</c:v>
                </c:pt>
                <c:pt idx="1295">
                  <c:v>95.765360000000001</c:v>
                </c:pt>
                <c:pt idx="1296">
                  <c:v>95.75094</c:v>
                </c:pt>
                <c:pt idx="1297">
                  <c:v>95.738919999999993</c:v>
                </c:pt>
                <c:pt idx="1298">
                  <c:v>95.729299999999995</c:v>
                </c:pt>
                <c:pt idx="1299">
                  <c:v>95.722089999999994</c:v>
                </c:pt>
                <c:pt idx="1300">
                  <c:v>95.714879999999994</c:v>
                </c:pt>
                <c:pt idx="1301">
                  <c:v>95.706469999999996</c:v>
                </c:pt>
                <c:pt idx="1302">
                  <c:v>95.695650000000001</c:v>
                </c:pt>
                <c:pt idx="1303">
                  <c:v>95.683629999999994</c:v>
                </c:pt>
                <c:pt idx="1304">
                  <c:v>95.671620000000004</c:v>
                </c:pt>
                <c:pt idx="1305">
                  <c:v>95.660799999999995</c:v>
                </c:pt>
                <c:pt idx="1306">
                  <c:v>95.651179999999997</c:v>
                </c:pt>
                <c:pt idx="1307">
                  <c:v>95.641570000000002</c:v>
                </c:pt>
                <c:pt idx="1308">
                  <c:v>95.633160000000004</c:v>
                </c:pt>
                <c:pt idx="1309">
                  <c:v>95.623540000000006</c:v>
                </c:pt>
                <c:pt idx="1310">
                  <c:v>95.616330000000005</c:v>
                </c:pt>
                <c:pt idx="1311">
                  <c:v>95.607919999999993</c:v>
                </c:pt>
                <c:pt idx="1312">
                  <c:v>95.599509999999995</c:v>
                </c:pt>
                <c:pt idx="1313">
                  <c:v>95.589889999999997</c:v>
                </c:pt>
                <c:pt idx="1314">
                  <c:v>95.580280000000002</c:v>
                </c:pt>
                <c:pt idx="1315">
                  <c:v>95.570660000000004</c:v>
                </c:pt>
                <c:pt idx="1316">
                  <c:v>95.561049999999994</c:v>
                </c:pt>
                <c:pt idx="1317">
                  <c:v>95.552639999999997</c:v>
                </c:pt>
                <c:pt idx="1318">
                  <c:v>95.544219999999996</c:v>
                </c:pt>
                <c:pt idx="1319">
                  <c:v>95.535809999999998</c:v>
                </c:pt>
                <c:pt idx="1320">
                  <c:v>95.5274</c:v>
                </c:pt>
                <c:pt idx="1321">
                  <c:v>95.518990000000002</c:v>
                </c:pt>
                <c:pt idx="1322">
                  <c:v>95.510570000000001</c:v>
                </c:pt>
                <c:pt idx="1323">
                  <c:v>95.503360000000001</c:v>
                </c:pt>
                <c:pt idx="1324">
                  <c:v>95.49615</c:v>
                </c:pt>
                <c:pt idx="1325">
                  <c:v>95.490139999999997</c:v>
                </c:pt>
                <c:pt idx="1326">
                  <c:v>95.485330000000005</c:v>
                </c:pt>
                <c:pt idx="1327">
                  <c:v>95.482929999999996</c:v>
                </c:pt>
                <c:pt idx="1328">
                  <c:v>95.478120000000004</c:v>
                </c:pt>
                <c:pt idx="1329">
                  <c:v>95.470910000000003</c:v>
                </c:pt>
                <c:pt idx="1330">
                  <c:v>95.462500000000006</c:v>
                </c:pt>
                <c:pt idx="1331">
                  <c:v>95.452889999999996</c:v>
                </c:pt>
                <c:pt idx="1332">
                  <c:v>95.444469999999995</c:v>
                </c:pt>
                <c:pt idx="1333">
                  <c:v>95.437259999999995</c:v>
                </c:pt>
                <c:pt idx="1334">
                  <c:v>95.430049999999994</c:v>
                </c:pt>
                <c:pt idx="1335">
                  <c:v>95.422839999999994</c:v>
                </c:pt>
                <c:pt idx="1336">
                  <c:v>95.415629999999993</c:v>
                </c:pt>
                <c:pt idx="1337">
                  <c:v>95.408420000000007</c:v>
                </c:pt>
                <c:pt idx="1338">
                  <c:v>95.401210000000006</c:v>
                </c:pt>
                <c:pt idx="1339">
                  <c:v>95.392790000000005</c:v>
                </c:pt>
                <c:pt idx="1340">
                  <c:v>95.385580000000004</c:v>
                </c:pt>
                <c:pt idx="1341">
                  <c:v>95.377170000000007</c:v>
                </c:pt>
                <c:pt idx="1342">
                  <c:v>95.368759999999995</c:v>
                </c:pt>
                <c:pt idx="1343">
                  <c:v>95.361549999999994</c:v>
                </c:pt>
                <c:pt idx="1344">
                  <c:v>95.354339999999993</c:v>
                </c:pt>
                <c:pt idx="1345">
                  <c:v>95.348330000000004</c:v>
                </c:pt>
                <c:pt idx="1346">
                  <c:v>95.341120000000004</c:v>
                </c:pt>
                <c:pt idx="1347">
                  <c:v>95.33511</c:v>
                </c:pt>
                <c:pt idx="1348">
                  <c:v>95.329099999999997</c:v>
                </c:pt>
                <c:pt idx="1349">
                  <c:v>95.324290000000005</c:v>
                </c:pt>
                <c:pt idx="1350">
                  <c:v>95.317080000000004</c:v>
                </c:pt>
                <c:pt idx="1351">
                  <c:v>95.311070000000001</c:v>
                </c:pt>
                <c:pt idx="1352">
                  <c:v>95.305059999999997</c:v>
                </c:pt>
                <c:pt idx="1353">
                  <c:v>95.300259999999994</c:v>
                </c:pt>
                <c:pt idx="1354">
                  <c:v>95.29665</c:v>
                </c:pt>
                <c:pt idx="1355">
                  <c:v>95.293040000000005</c:v>
                </c:pt>
                <c:pt idx="1356">
                  <c:v>95.287040000000005</c:v>
                </c:pt>
                <c:pt idx="1357">
                  <c:v>95.282229999999998</c:v>
                </c:pt>
                <c:pt idx="1358">
                  <c:v>95.275019999999998</c:v>
                </c:pt>
                <c:pt idx="1359">
                  <c:v>95.269009999999994</c:v>
                </c:pt>
                <c:pt idx="1360">
                  <c:v>95.261799999999994</c:v>
                </c:pt>
                <c:pt idx="1361">
                  <c:v>95.254589999999993</c:v>
                </c:pt>
                <c:pt idx="1362">
                  <c:v>95.248580000000004</c:v>
                </c:pt>
                <c:pt idx="1363">
                  <c:v>95.243769999999998</c:v>
                </c:pt>
                <c:pt idx="1364">
                  <c:v>95.240160000000003</c:v>
                </c:pt>
                <c:pt idx="1365">
                  <c:v>95.234160000000003</c:v>
                </c:pt>
                <c:pt idx="1366">
                  <c:v>95.226939999999999</c:v>
                </c:pt>
                <c:pt idx="1367">
                  <c:v>95.218530000000001</c:v>
                </c:pt>
                <c:pt idx="1368">
                  <c:v>95.210120000000003</c:v>
                </c:pt>
                <c:pt idx="1369">
                  <c:v>95.200500000000005</c:v>
                </c:pt>
                <c:pt idx="1370">
                  <c:v>95.189689999999999</c:v>
                </c:pt>
                <c:pt idx="1371">
                  <c:v>95.176469999999995</c:v>
                </c:pt>
                <c:pt idx="1372">
                  <c:v>95.156040000000004</c:v>
                </c:pt>
                <c:pt idx="1373">
                  <c:v>95.123589999999993</c:v>
                </c:pt>
                <c:pt idx="1374">
                  <c:v>95.079120000000003</c:v>
                </c:pt>
                <c:pt idx="1375">
                  <c:v>95.022639999999996</c:v>
                </c:pt>
                <c:pt idx="1376">
                  <c:v>94.955330000000004</c:v>
                </c:pt>
                <c:pt idx="1377">
                  <c:v>94.882019999999997</c:v>
                </c:pt>
                <c:pt idx="1378">
                  <c:v>94.807509999999994</c:v>
                </c:pt>
                <c:pt idx="1379">
                  <c:v>94.733000000000004</c:v>
                </c:pt>
                <c:pt idx="1380">
                  <c:v>94.659689999999998</c:v>
                </c:pt>
                <c:pt idx="1381">
                  <c:v>94.586380000000005</c:v>
                </c:pt>
                <c:pt idx="1382">
                  <c:v>94.510660000000001</c:v>
                </c:pt>
                <c:pt idx="1383">
                  <c:v>94.430139999999994</c:v>
                </c:pt>
                <c:pt idx="1384">
                  <c:v>94.346010000000007</c:v>
                </c:pt>
                <c:pt idx="1385">
                  <c:v>94.259479999999996</c:v>
                </c:pt>
                <c:pt idx="1386">
                  <c:v>94.174160000000001</c:v>
                </c:pt>
                <c:pt idx="1387">
                  <c:v>94.092429999999993</c:v>
                </c:pt>
                <c:pt idx="1388">
                  <c:v>94.014309999999995</c:v>
                </c:pt>
                <c:pt idx="1389">
                  <c:v>93.941000000000003</c:v>
                </c:pt>
                <c:pt idx="1390">
                  <c:v>93.867689999999996</c:v>
                </c:pt>
                <c:pt idx="1391">
                  <c:v>93.793180000000007</c:v>
                </c:pt>
                <c:pt idx="1392">
                  <c:v>93.710250000000002</c:v>
                </c:pt>
                <c:pt idx="1393">
                  <c:v>93.62012</c:v>
                </c:pt>
                <c:pt idx="1394">
                  <c:v>93.522769999999994</c:v>
                </c:pt>
                <c:pt idx="1395">
                  <c:v>93.42062</c:v>
                </c:pt>
                <c:pt idx="1396">
                  <c:v>93.317260000000005</c:v>
                </c:pt>
                <c:pt idx="1397">
                  <c:v>93.216309999999993</c:v>
                </c:pt>
                <c:pt idx="1398">
                  <c:v>93.112949999999998</c:v>
                </c:pt>
                <c:pt idx="1399">
                  <c:v>93.005989999999997</c:v>
                </c:pt>
                <c:pt idx="1400">
                  <c:v>92.890619999999998</c:v>
                </c:pt>
                <c:pt idx="1401">
                  <c:v>92.766829999999999</c:v>
                </c:pt>
                <c:pt idx="1402">
                  <c:v>92.637029999999996</c:v>
                </c:pt>
                <c:pt idx="1403">
                  <c:v>92.503630000000001</c:v>
                </c:pt>
                <c:pt idx="1404">
                  <c:v>92.366630000000001</c:v>
                </c:pt>
                <c:pt idx="1405">
                  <c:v>92.232020000000006</c:v>
                </c:pt>
                <c:pt idx="1406">
                  <c:v>92.099819999999994</c:v>
                </c:pt>
                <c:pt idx="1407">
                  <c:v>91.970029999999994</c:v>
                </c:pt>
                <c:pt idx="1408">
                  <c:v>91.842640000000003</c:v>
                </c:pt>
                <c:pt idx="1409">
                  <c:v>91.710440000000006</c:v>
                </c:pt>
                <c:pt idx="1410">
                  <c:v>91.571029999999993</c:v>
                </c:pt>
                <c:pt idx="1411">
                  <c:v>91.423199999999994</c:v>
                </c:pt>
                <c:pt idx="1412">
                  <c:v>91.272980000000004</c:v>
                </c:pt>
                <c:pt idx="1413">
                  <c:v>91.125150000000005</c:v>
                </c:pt>
                <c:pt idx="1414">
                  <c:v>90.980940000000004</c:v>
                </c:pt>
                <c:pt idx="1415">
                  <c:v>90.842730000000003</c:v>
                </c:pt>
                <c:pt idx="1416">
                  <c:v>90.706919999999997</c:v>
                </c:pt>
                <c:pt idx="1417">
                  <c:v>90.573520000000002</c:v>
                </c:pt>
                <c:pt idx="1418">
                  <c:v>90.438919999999996</c:v>
                </c:pt>
                <c:pt idx="1419">
                  <c:v>90.300709999999995</c:v>
                </c:pt>
                <c:pt idx="1420">
                  <c:v>90.15889</c:v>
                </c:pt>
                <c:pt idx="1421">
                  <c:v>90.013469999999998</c:v>
                </c:pt>
                <c:pt idx="1422">
                  <c:v>89.864450000000005</c:v>
                </c:pt>
                <c:pt idx="1423">
                  <c:v>89.719030000000004</c:v>
                </c:pt>
                <c:pt idx="1424">
                  <c:v>89.579620000000006</c:v>
                </c:pt>
                <c:pt idx="1425">
                  <c:v>89.443809999999999</c:v>
                </c:pt>
                <c:pt idx="1426">
                  <c:v>89.308009999999996</c:v>
                </c:pt>
                <c:pt idx="1427">
                  <c:v>89.167400000000001</c:v>
                </c:pt>
                <c:pt idx="1428">
                  <c:v>89.021979999999999</c:v>
                </c:pt>
                <c:pt idx="1429">
                  <c:v>88.871750000000006</c:v>
                </c:pt>
                <c:pt idx="1430">
                  <c:v>88.717920000000007</c:v>
                </c:pt>
                <c:pt idx="1431">
                  <c:v>88.562889999999996</c:v>
                </c:pt>
                <c:pt idx="1432">
                  <c:v>88.410250000000005</c:v>
                </c:pt>
                <c:pt idx="1433">
                  <c:v>88.262429999999995</c:v>
                </c:pt>
                <c:pt idx="1434">
                  <c:v>88.118210000000005</c:v>
                </c:pt>
                <c:pt idx="1435">
                  <c:v>87.977599999999995</c:v>
                </c:pt>
                <c:pt idx="1436">
                  <c:v>87.834590000000006</c:v>
                </c:pt>
                <c:pt idx="1437">
                  <c:v>87.686760000000007</c:v>
                </c:pt>
                <c:pt idx="1438">
                  <c:v>87.531729999999996</c:v>
                </c:pt>
                <c:pt idx="1439">
                  <c:v>87.374290000000002</c:v>
                </c:pt>
                <c:pt idx="1440">
                  <c:v>87.216849999999994</c:v>
                </c:pt>
                <c:pt idx="1441">
                  <c:v>87.061819999999997</c:v>
                </c:pt>
                <c:pt idx="1442">
                  <c:v>86.910390000000007</c:v>
                </c:pt>
                <c:pt idx="1443">
                  <c:v>86.763769999999994</c:v>
                </c:pt>
                <c:pt idx="1444">
                  <c:v>86.619550000000004</c:v>
                </c:pt>
                <c:pt idx="1445">
                  <c:v>86.47533</c:v>
                </c:pt>
                <c:pt idx="1446">
                  <c:v>86.328710000000001</c:v>
                </c:pt>
                <c:pt idx="1447">
                  <c:v>86.177279999999996</c:v>
                </c:pt>
                <c:pt idx="1448">
                  <c:v>86.02225</c:v>
                </c:pt>
                <c:pt idx="1449">
                  <c:v>85.863609999999994</c:v>
                </c:pt>
                <c:pt idx="1450">
                  <c:v>85.707369999999997</c:v>
                </c:pt>
                <c:pt idx="1451">
                  <c:v>85.555949999999996</c:v>
                </c:pt>
                <c:pt idx="1452">
                  <c:v>85.410529999999994</c:v>
                </c:pt>
                <c:pt idx="1453">
                  <c:v>85.269909999999996</c:v>
                </c:pt>
                <c:pt idx="1454">
                  <c:v>85.128100000000003</c:v>
                </c:pt>
                <c:pt idx="1455">
                  <c:v>84.983879999999999</c:v>
                </c:pt>
                <c:pt idx="1456">
                  <c:v>84.837260000000001</c:v>
                </c:pt>
                <c:pt idx="1457">
                  <c:v>84.688239999999993</c:v>
                </c:pt>
                <c:pt idx="1458">
                  <c:v>84.539209999999997</c:v>
                </c:pt>
                <c:pt idx="1459">
                  <c:v>84.390190000000004</c:v>
                </c:pt>
                <c:pt idx="1460">
                  <c:v>84.247169999999997</c:v>
                </c:pt>
                <c:pt idx="1461">
                  <c:v>84.108959999999996</c:v>
                </c:pt>
                <c:pt idx="1462">
                  <c:v>83.974360000000004</c:v>
                </c:pt>
                <c:pt idx="1463">
                  <c:v>83.836150000000004</c:v>
                </c:pt>
                <c:pt idx="1464">
                  <c:v>83.691929999999999</c:v>
                </c:pt>
                <c:pt idx="1465">
                  <c:v>83.542910000000006</c:v>
                </c:pt>
                <c:pt idx="1466">
                  <c:v>83.387870000000007</c:v>
                </c:pt>
                <c:pt idx="1467">
                  <c:v>83.235240000000005</c:v>
                </c:pt>
                <c:pt idx="1468">
                  <c:v>83.086219999999997</c:v>
                </c:pt>
                <c:pt idx="1469">
                  <c:v>82.940799999999996</c:v>
                </c:pt>
                <c:pt idx="1470">
                  <c:v>82.800190000000001</c:v>
                </c:pt>
                <c:pt idx="1471">
                  <c:v>82.663179999999997</c:v>
                </c:pt>
                <c:pt idx="1472">
                  <c:v>82.524969999999996</c:v>
                </c:pt>
                <c:pt idx="1473">
                  <c:v>82.384360000000001</c:v>
                </c:pt>
                <c:pt idx="1474">
                  <c:v>82.236540000000005</c:v>
                </c:pt>
                <c:pt idx="1475">
                  <c:v>82.083910000000003</c:v>
                </c:pt>
                <c:pt idx="1476">
                  <c:v>81.928870000000003</c:v>
                </c:pt>
                <c:pt idx="1477">
                  <c:v>81.777439999999999</c:v>
                </c:pt>
                <c:pt idx="1478">
                  <c:v>81.629620000000003</c:v>
                </c:pt>
                <c:pt idx="1479">
                  <c:v>81.485399999999998</c:v>
                </c:pt>
                <c:pt idx="1480">
                  <c:v>81.342389999999995</c:v>
                </c:pt>
                <c:pt idx="1481">
                  <c:v>81.199370000000002</c:v>
                </c:pt>
                <c:pt idx="1482">
                  <c:v>81.05395</c:v>
                </c:pt>
                <c:pt idx="1483">
                  <c:v>80.906130000000005</c:v>
                </c:pt>
                <c:pt idx="1484">
                  <c:v>80.7547</c:v>
                </c:pt>
                <c:pt idx="1485">
                  <c:v>80.602069999999998</c:v>
                </c:pt>
                <c:pt idx="1486">
                  <c:v>80.450640000000007</c:v>
                </c:pt>
                <c:pt idx="1487">
                  <c:v>80.302819999999997</c:v>
                </c:pt>
                <c:pt idx="1488">
                  <c:v>80.159800000000004</c:v>
                </c:pt>
                <c:pt idx="1489">
                  <c:v>80.022790000000001</c:v>
                </c:pt>
                <c:pt idx="1490">
                  <c:v>79.886989999999997</c:v>
                </c:pt>
                <c:pt idx="1491">
                  <c:v>79.747579999999999</c:v>
                </c:pt>
                <c:pt idx="1492">
                  <c:v>79.603359999999995</c:v>
                </c:pt>
                <c:pt idx="1493">
                  <c:v>79.454340000000002</c:v>
                </c:pt>
                <c:pt idx="1494">
                  <c:v>79.304109999999994</c:v>
                </c:pt>
                <c:pt idx="1495">
                  <c:v>79.151480000000006</c:v>
                </c:pt>
                <c:pt idx="1496">
                  <c:v>79.001249999999999</c:v>
                </c:pt>
                <c:pt idx="1497">
                  <c:v>78.85463</c:v>
                </c:pt>
                <c:pt idx="1498">
                  <c:v>78.711609999999993</c:v>
                </c:pt>
                <c:pt idx="1499">
                  <c:v>78.570999999999998</c:v>
                </c:pt>
                <c:pt idx="1500">
                  <c:v>78.429190000000006</c:v>
                </c:pt>
                <c:pt idx="1501">
                  <c:v>78.283770000000004</c:v>
                </c:pt>
                <c:pt idx="1502">
                  <c:v>78.133539999999996</c:v>
                </c:pt>
                <c:pt idx="1503">
                  <c:v>77.980909999999994</c:v>
                </c:pt>
                <c:pt idx="1504">
                  <c:v>77.827079999999995</c:v>
                </c:pt>
                <c:pt idx="1505">
                  <c:v>77.675650000000005</c:v>
                </c:pt>
                <c:pt idx="1506">
                  <c:v>77.527829999999994</c:v>
                </c:pt>
                <c:pt idx="1507">
                  <c:v>77.382409999999993</c:v>
                </c:pt>
                <c:pt idx="1508">
                  <c:v>77.240589999999997</c:v>
                </c:pt>
                <c:pt idx="1509">
                  <c:v>77.101179999999999</c:v>
                </c:pt>
                <c:pt idx="1510">
                  <c:v>76.962980000000002</c:v>
                </c:pt>
                <c:pt idx="1511">
                  <c:v>76.821160000000006</c:v>
                </c:pt>
                <c:pt idx="1512">
                  <c:v>76.674539999999993</c:v>
                </c:pt>
                <c:pt idx="1513">
                  <c:v>76.523110000000003</c:v>
                </c:pt>
                <c:pt idx="1514">
                  <c:v>76.374089999999995</c:v>
                </c:pt>
                <c:pt idx="1515">
                  <c:v>76.227459999999994</c:v>
                </c:pt>
                <c:pt idx="1516">
                  <c:v>76.088049999999996</c:v>
                </c:pt>
                <c:pt idx="1517">
                  <c:v>75.951049999999995</c:v>
                </c:pt>
                <c:pt idx="1518">
                  <c:v>75.815240000000003</c:v>
                </c:pt>
                <c:pt idx="1519">
                  <c:v>75.675830000000005</c:v>
                </c:pt>
                <c:pt idx="1520">
                  <c:v>75.532820000000001</c:v>
                </c:pt>
                <c:pt idx="1521">
                  <c:v>75.386189999999999</c:v>
                </c:pt>
                <c:pt idx="1522">
                  <c:v>75.237170000000006</c:v>
                </c:pt>
                <c:pt idx="1523">
                  <c:v>75.089349999999996</c:v>
                </c:pt>
                <c:pt idx="1524">
                  <c:v>74.942729999999997</c:v>
                </c:pt>
                <c:pt idx="1525">
                  <c:v>74.802109999999999</c:v>
                </c:pt>
                <c:pt idx="1526">
                  <c:v>74.667509999999993</c:v>
                </c:pt>
                <c:pt idx="1527">
                  <c:v>74.535309999999996</c:v>
                </c:pt>
                <c:pt idx="1528">
                  <c:v>74.401910000000001</c:v>
                </c:pt>
                <c:pt idx="1529">
                  <c:v>74.2637</c:v>
                </c:pt>
                <c:pt idx="1530">
                  <c:v>74.118279999999999</c:v>
                </c:pt>
                <c:pt idx="1531">
                  <c:v>73.970460000000003</c:v>
                </c:pt>
                <c:pt idx="1532">
                  <c:v>73.821430000000007</c:v>
                </c:pt>
                <c:pt idx="1533">
                  <c:v>73.673609999999996</c:v>
                </c:pt>
                <c:pt idx="1534">
                  <c:v>73.530590000000004</c:v>
                </c:pt>
                <c:pt idx="1535">
                  <c:v>73.389979999999994</c:v>
                </c:pt>
                <c:pt idx="1536">
                  <c:v>73.252970000000005</c:v>
                </c:pt>
                <c:pt idx="1537">
                  <c:v>73.114769999999993</c:v>
                </c:pt>
                <c:pt idx="1538">
                  <c:v>72.974149999999995</c:v>
                </c:pt>
                <c:pt idx="1539">
                  <c:v>72.826329999999999</c:v>
                </c:pt>
                <c:pt idx="1540">
                  <c:v>72.673699999999997</c:v>
                </c:pt>
                <c:pt idx="1541">
                  <c:v>72.51867</c:v>
                </c:pt>
                <c:pt idx="1542">
                  <c:v>72.364829999999998</c:v>
                </c:pt>
                <c:pt idx="1543">
                  <c:v>72.217010000000002</c:v>
                </c:pt>
                <c:pt idx="1544">
                  <c:v>72.073999999999998</c:v>
                </c:pt>
                <c:pt idx="1545">
                  <c:v>71.932180000000002</c:v>
                </c:pt>
                <c:pt idx="1546">
                  <c:v>71.793970000000002</c:v>
                </c:pt>
                <c:pt idx="1547">
                  <c:v>71.655760000000001</c:v>
                </c:pt>
                <c:pt idx="1548">
                  <c:v>71.516350000000003</c:v>
                </c:pt>
                <c:pt idx="1549">
                  <c:v>71.374539999999996</c:v>
                </c:pt>
                <c:pt idx="1550">
                  <c:v>71.229119999999995</c:v>
                </c:pt>
                <c:pt idx="1551">
                  <c:v>71.082499999999996</c:v>
                </c:pt>
                <c:pt idx="1552">
                  <c:v>70.938280000000006</c:v>
                </c:pt>
                <c:pt idx="1553">
                  <c:v>70.800070000000005</c:v>
                </c:pt>
                <c:pt idx="1554">
                  <c:v>70.665469999999999</c:v>
                </c:pt>
                <c:pt idx="1555">
                  <c:v>70.533270000000002</c:v>
                </c:pt>
                <c:pt idx="1556">
                  <c:v>70.398669999999996</c:v>
                </c:pt>
                <c:pt idx="1557">
                  <c:v>70.261660000000006</c:v>
                </c:pt>
                <c:pt idx="1558">
                  <c:v>70.122249999999994</c:v>
                </c:pt>
                <c:pt idx="1559">
                  <c:v>69.981639999999999</c:v>
                </c:pt>
                <c:pt idx="1560">
                  <c:v>69.838620000000006</c:v>
                </c:pt>
                <c:pt idx="1561">
                  <c:v>69.696809999999999</c:v>
                </c:pt>
                <c:pt idx="1562">
                  <c:v>69.556190000000001</c:v>
                </c:pt>
                <c:pt idx="1563">
                  <c:v>69.417990000000003</c:v>
                </c:pt>
                <c:pt idx="1564">
                  <c:v>69.284580000000005</c:v>
                </c:pt>
                <c:pt idx="1565">
                  <c:v>69.151179999999997</c:v>
                </c:pt>
                <c:pt idx="1566">
                  <c:v>69.016580000000005</c:v>
                </c:pt>
                <c:pt idx="1567">
                  <c:v>68.877170000000007</c:v>
                </c:pt>
                <c:pt idx="1568">
                  <c:v>68.73536</c:v>
                </c:pt>
                <c:pt idx="1569">
                  <c:v>68.592339999999993</c:v>
                </c:pt>
                <c:pt idx="1570">
                  <c:v>68.44932</c:v>
                </c:pt>
                <c:pt idx="1571">
                  <c:v>68.307509999999994</c:v>
                </c:pt>
                <c:pt idx="1572">
                  <c:v>68.166899999999998</c:v>
                </c:pt>
                <c:pt idx="1573">
                  <c:v>68.028689999999997</c:v>
                </c:pt>
                <c:pt idx="1574">
                  <c:v>67.892880000000005</c:v>
                </c:pt>
                <c:pt idx="1575">
                  <c:v>67.757080000000002</c:v>
                </c:pt>
                <c:pt idx="1576">
                  <c:v>67.617670000000004</c:v>
                </c:pt>
                <c:pt idx="1577">
                  <c:v>67.474649999999997</c:v>
                </c:pt>
                <c:pt idx="1578">
                  <c:v>67.325630000000004</c:v>
                </c:pt>
                <c:pt idx="1579">
                  <c:v>67.175399999999996</c:v>
                </c:pt>
                <c:pt idx="1580">
                  <c:v>67.026380000000003</c:v>
                </c:pt>
                <c:pt idx="1581">
                  <c:v>66.882159999999999</c:v>
                </c:pt>
                <c:pt idx="1582">
                  <c:v>66.741550000000004</c:v>
                </c:pt>
                <c:pt idx="1583">
                  <c:v>66.605739999999997</c:v>
                </c:pt>
                <c:pt idx="1584">
                  <c:v>66.471140000000005</c:v>
                </c:pt>
                <c:pt idx="1585">
                  <c:v>66.336529999999996</c:v>
                </c:pt>
                <c:pt idx="1586">
                  <c:v>66.199529999999996</c:v>
                </c:pt>
                <c:pt idx="1587">
                  <c:v>66.05771</c:v>
                </c:pt>
                <c:pt idx="1588">
                  <c:v>65.913499999999999</c:v>
                </c:pt>
                <c:pt idx="1589">
                  <c:v>65.769279999999995</c:v>
                </c:pt>
                <c:pt idx="1590">
                  <c:v>65.626260000000002</c:v>
                </c:pt>
                <c:pt idx="1591">
                  <c:v>65.488050000000001</c:v>
                </c:pt>
                <c:pt idx="1592">
                  <c:v>65.352249999999998</c:v>
                </c:pt>
                <c:pt idx="1593">
                  <c:v>65.216440000000006</c:v>
                </c:pt>
                <c:pt idx="1594">
                  <c:v>65.078239999999994</c:v>
                </c:pt>
                <c:pt idx="1595">
                  <c:v>64.938820000000007</c:v>
                </c:pt>
                <c:pt idx="1596">
                  <c:v>64.795810000000003</c:v>
                </c:pt>
                <c:pt idx="1597">
                  <c:v>64.652789999999996</c:v>
                </c:pt>
                <c:pt idx="1598">
                  <c:v>64.510980000000004</c:v>
                </c:pt>
                <c:pt idx="1599">
                  <c:v>64.369159999999994</c:v>
                </c:pt>
                <c:pt idx="1600">
                  <c:v>64.230959999999996</c:v>
                </c:pt>
                <c:pt idx="1601">
                  <c:v>64.096350000000001</c:v>
                </c:pt>
                <c:pt idx="1602">
                  <c:v>63.965359999999997</c:v>
                </c:pt>
                <c:pt idx="1603">
                  <c:v>63.834359999999997</c:v>
                </c:pt>
                <c:pt idx="1604">
                  <c:v>63.698549999999997</c:v>
                </c:pt>
                <c:pt idx="1605">
                  <c:v>63.559139999999999</c:v>
                </c:pt>
                <c:pt idx="1606">
                  <c:v>63.41733</c:v>
                </c:pt>
                <c:pt idx="1607">
                  <c:v>63.275509999999997</c:v>
                </c:pt>
                <c:pt idx="1608">
                  <c:v>63.136099999999999</c:v>
                </c:pt>
                <c:pt idx="1609">
                  <c:v>63.000300000000003</c:v>
                </c:pt>
                <c:pt idx="1610">
                  <c:v>62.868099999999998</c:v>
                </c:pt>
                <c:pt idx="1611">
                  <c:v>62.737099999999998</c:v>
                </c:pt>
                <c:pt idx="1612">
                  <c:v>62.608510000000003</c:v>
                </c:pt>
                <c:pt idx="1613">
                  <c:v>62.479909999999997</c:v>
                </c:pt>
                <c:pt idx="1614">
                  <c:v>62.350119999999997</c:v>
                </c:pt>
                <c:pt idx="1615">
                  <c:v>62.217919999999999</c:v>
                </c:pt>
                <c:pt idx="1616">
                  <c:v>62.083309999999997</c:v>
                </c:pt>
                <c:pt idx="1617">
                  <c:v>61.948709999999998</c:v>
                </c:pt>
                <c:pt idx="1618">
                  <c:v>61.815309999999997</c:v>
                </c:pt>
                <c:pt idx="1619">
                  <c:v>61.684310000000004</c:v>
                </c:pt>
                <c:pt idx="1620">
                  <c:v>61.554519999999997</c:v>
                </c:pt>
                <c:pt idx="1621">
                  <c:v>61.425919999999998</c:v>
                </c:pt>
                <c:pt idx="1622">
                  <c:v>61.297330000000002</c:v>
                </c:pt>
                <c:pt idx="1623">
                  <c:v>61.167529999999999</c:v>
                </c:pt>
                <c:pt idx="1624">
                  <c:v>61.034129999999998</c:v>
                </c:pt>
                <c:pt idx="1625">
                  <c:v>60.897120000000001</c:v>
                </c:pt>
                <c:pt idx="1626">
                  <c:v>60.755310000000001</c:v>
                </c:pt>
                <c:pt idx="1627">
                  <c:v>60.612290000000002</c:v>
                </c:pt>
                <c:pt idx="1628">
                  <c:v>60.471679999999999</c:v>
                </c:pt>
                <c:pt idx="1629">
                  <c:v>60.335880000000003</c:v>
                </c:pt>
                <c:pt idx="1630">
                  <c:v>60.202480000000001</c:v>
                </c:pt>
                <c:pt idx="1631">
                  <c:v>60.070279999999997</c:v>
                </c:pt>
                <c:pt idx="1632">
                  <c:v>59.934469999999997</c:v>
                </c:pt>
                <c:pt idx="1633">
                  <c:v>59.796259999999997</c:v>
                </c:pt>
                <c:pt idx="1634">
                  <c:v>59.654449999999997</c:v>
                </c:pt>
                <c:pt idx="1635">
                  <c:v>59.51023</c:v>
                </c:pt>
                <c:pt idx="1636">
                  <c:v>59.364809999999999</c:v>
                </c:pt>
                <c:pt idx="1637">
                  <c:v>59.221789999999999</c:v>
                </c:pt>
                <c:pt idx="1638">
                  <c:v>59.083590000000001</c:v>
                </c:pt>
                <c:pt idx="1639">
                  <c:v>58.950180000000003</c:v>
                </c:pt>
                <c:pt idx="1640">
                  <c:v>58.819189999999999</c:v>
                </c:pt>
                <c:pt idx="1641">
                  <c:v>58.689390000000003</c:v>
                </c:pt>
                <c:pt idx="1642">
                  <c:v>58.555990000000001</c:v>
                </c:pt>
                <c:pt idx="1643">
                  <c:v>58.420180000000002</c:v>
                </c:pt>
                <c:pt idx="1644">
                  <c:v>58.281979999999997</c:v>
                </c:pt>
                <c:pt idx="1645">
                  <c:v>58.143770000000004</c:v>
                </c:pt>
                <c:pt idx="1646">
                  <c:v>58.009160000000001</c:v>
                </c:pt>
                <c:pt idx="1647">
                  <c:v>57.878169999999997</c:v>
                </c:pt>
                <c:pt idx="1648">
                  <c:v>57.750770000000003</c:v>
                </c:pt>
                <c:pt idx="1649">
                  <c:v>57.629390000000001</c:v>
                </c:pt>
                <c:pt idx="1650">
                  <c:v>57.509210000000003</c:v>
                </c:pt>
                <c:pt idx="1651">
                  <c:v>57.384219999999999</c:v>
                </c:pt>
                <c:pt idx="1652">
                  <c:v>57.250819999999997</c:v>
                </c:pt>
                <c:pt idx="1653">
                  <c:v>57.111409999999999</c:v>
                </c:pt>
                <c:pt idx="1654">
                  <c:v>56.970799999999997</c:v>
                </c:pt>
                <c:pt idx="1655">
                  <c:v>56.832590000000003</c:v>
                </c:pt>
                <c:pt idx="1656">
                  <c:v>56.697989999999997</c:v>
                </c:pt>
                <c:pt idx="1657">
                  <c:v>56.569389999999999</c:v>
                </c:pt>
                <c:pt idx="1658">
                  <c:v>56.443199999999997</c:v>
                </c:pt>
                <c:pt idx="1659">
                  <c:v>56.318210000000001</c:v>
                </c:pt>
                <c:pt idx="1660">
                  <c:v>56.195630000000001</c:v>
                </c:pt>
                <c:pt idx="1661">
                  <c:v>56.071840000000002</c:v>
                </c:pt>
                <c:pt idx="1662">
                  <c:v>55.945650000000001</c:v>
                </c:pt>
                <c:pt idx="1663">
                  <c:v>55.81465</c:v>
                </c:pt>
                <c:pt idx="1664">
                  <c:v>55.681249999999999</c:v>
                </c:pt>
                <c:pt idx="1665">
                  <c:v>55.549050000000001</c:v>
                </c:pt>
                <c:pt idx="1666">
                  <c:v>55.420459999999999</c:v>
                </c:pt>
                <c:pt idx="1667">
                  <c:v>55.296669999999999</c:v>
                </c:pt>
                <c:pt idx="1668">
                  <c:v>55.171680000000002</c:v>
                </c:pt>
                <c:pt idx="1669">
                  <c:v>55.046689999999998</c:v>
                </c:pt>
                <c:pt idx="1670">
                  <c:v>54.918100000000003</c:v>
                </c:pt>
                <c:pt idx="1671">
                  <c:v>54.787100000000002</c:v>
                </c:pt>
                <c:pt idx="1672">
                  <c:v>54.654899999999998</c:v>
                </c:pt>
                <c:pt idx="1673">
                  <c:v>54.520299999999999</c:v>
                </c:pt>
                <c:pt idx="1674">
                  <c:v>54.38449</c:v>
                </c:pt>
                <c:pt idx="1675">
                  <c:v>54.251089999999998</c:v>
                </c:pt>
                <c:pt idx="1676">
                  <c:v>54.121299999999998</c:v>
                </c:pt>
                <c:pt idx="1677">
                  <c:v>53.995109999999997</c:v>
                </c:pt>
                <c:pt idx="1678">
                  <c:v>53.87012</c:v>
                </c:pt>
                <c:pt idx="1679">
                  <c:v>53.743929999999999</c:v>
                </c:pt>
                <c:pt idx="1680">
                  <c:v>53.61533</c:v>
                </c:pt>
                <c:pt idx="1681">
                  <c:v>53.483130000000003</c:v>
                </c:pt>
                <c:pt idx="1682">
                  <c:v>53.348529999999997</c:v>
                </c:pt>
                <c:pt idx="1683">
                  <c:v>53.212719999999997</c:v>
                </c:pt>
                <c:pt idx="1684">
                  <c:v>53.078119999999998</c:v>
                </c:pt>
                <c:pt idx="1685">
                  <c:v>52.98077</c:v>
                </c:pt>
                <c:pt idx="1686">
                  <c:v>52.913469999999997</c:v>
                </c:pt>
                <c:pt idx="1687">
                  <c:v>52.829349999999998</c:v>
                </c:pt>
                <c:pt idx="1688">
                  <c:v>52.753630000000001</c:v>
                </c:pt>
                <c:pt idx="1689">
                  <c:v>52.703159999999997</c:v>
                </c:pt>
                <c:pt idx="1690">
                  <c:v>52.626240000000003</c:v>
                </c:pt>
                <c:pt idx="1691">
                  <c:v>52.54692</c:v>
                </c:pt>
                <c:pt idx="1692">
                  <c:v>52.391889999999997</c:v>
                </c:pt>
                <c:pt idx="1693">
                  <c:v>52.251269999999998</c:v>
                </c:pt>
                <c:pt idx="1694">
                  <c:v>52.07461</c:v>
                </c:pt>
                <c:pt idx="1695">
                  <c:v>51.835450000000002</c:v>
                </c:pt>
                <c:pt idx="1696">
                  <c:v>51.610709999999997</c:v>
                </c:pt>
                <c:pt idx="1697">
                  <c:v>51.438850000000002</c:v>
                </c:pt>
                <c:pt idx="1698">
                  <c:v>51.324669999999998</c:v>
                </c:pt>
                <c:pt idx="1699">
                  <c:v>51.206899999999997</c:v>
                </c:pt>
                <c:pt idx="1700">
                  <c:v>51.081910000000001</c:v>
                </c:pt>
                <c:pt idx="1701">
                  <c:v>50.953310000000002</c:v>
                </c:pt>
                <c:pt idx="1702">
                  <c:v>50.823520000000002</c:v>
                </c:pt>
                <c:pt idx="1703">
                  <c:v>50.696129999999997</c:v>
                </c:pt>
                <c:pt idx="1704">
                  <c:v>50.573540000000001</c:v>
                </c:pt>
                <c:pt idx="1705">
                  <c:v>50.450960000000002</c:v>
                </c:pt>
                <c:pt idx="1706">
                  <c:v>50.329569999999997</c:v>
                </c:pt>
                <c:pt idx="1707">
                  <c:v>50.20579</c:v>
                </c:pt>
                <c:pt idx="1708">
                  <c:v>50.079590000000003</c:v>
                </c:pt>
                <c:pt idx="1709">
                  <c:v>49.952199999999998</c:v>
                </c:pt>
                <c:pt idx="1710">
                  <c:v>49.826009999999997</c:v>
                </c:pt>
                <c:pt idx="1711">
                  <c:v>49.698619999999998</c:v>
                </c:pt>
                <c:pt idx="1712">
                  <c:v>49.57123</c:v>
                </c:pt>
                <c:pt idx="1713">
                  <c:v>49.44744</c:v>
                </c:pt>
                <c:pt idx="1714">
                  <c:v>49.32846</c:v>
                </c:pt>
                <c:pt idx="1715">
                  <c:v>49.211889999999997</c:v>
                </c:pt>
                <c:pt idx="1716">
                  <c:v>49.096510000000002</c:v>
                </c:pt>
                <c:pt idx="1717">
                  <c:v>48.976329999999997</c:v>
                </c:pt>
                <c:pt idx="1718">
                  <c:v>48.852539999999998</c:v>
                </c:pt>
                <c:pt idx="1719">
                  <c:v>48.726349999999996</c:v>
                </c:pt>
                <c:pt idx="1720">
                  <c:v>48.597760000000001</c:v>
                </c:pt>
                <c:pt idx="1721">
                  <c:v>48.470370000000003</c:v>
                </c:pt>
                <c:pt idx="1722">
                  <c:v>48.345379999999999</c:v>
                </c:pt>
                <c:pt idx="1723">
                  <c:v>48.221589999999999</c:v>
                </c:pt>
                <c:pt idx="1724">
                  <c:v>48.100209999999997</c:v>
                </c:pt>
                <c:pt idx="1725">
                  <c:v>47.978819999999999</c:v>
                </c:pt>
                <c:pt idx="1726">
                  <c:v>47.857439999999997</c:v>
                </c:pt>
                <c:pt idx="1727">
                  <c:v>47.731250000000003</c:v>
                </c:pt>
                <c:pt idx="1728">
                  <c:v>47.600250000000003</c:v>
                </c:pt>
                <c:pt idx="1729">
                  <c:v>47.466850000000001</c:v>
                </c:pt>
                <c:pt idx="1730">
                  <c:v>47.334650000000003</c:v>
                </c:pt>
                <c:pt idx="1731">
                  <c:v>47.204859999999996</c:v>
                </c:pt>
                <c:pt idx="1732">
                  <c:v>47.078659999999999</c:v>
                </c:pt>
                <c:pt idx="1733">
                  <c:v>46.954880000000003</c:v>
                </c:pt>
                <c:pt idx="1734">
                  <c:v>46.83229</c:v>
                </c:pt>
                <c:pt idx="1735">
                  <c:v>46.710909999999998</c:v>
                </c:pt>
                <c:pt idx="1736">
                  <c:v>46.588320000000003</c:v>
                </c:pt>
                <c:pt idx="1737">
                  <c:v>46.462130000000002</c:v>
                </c:pt>
                <c:pt idx="1738">
                  <c:v>46.333539999999999</c:v>
                </c:pt>
                <c:pt idx="1739">
                  <c:v>46.204949999999997</c:v>
                </c:pt>
                <c:pt idx="1740">
                  <c:v>46.077550000000002</c:v>
                </c:pt>
                <c:pt idx="1741">
                  <c:v>45.95617</c:v>
                </c:pt>
                <c:pt idx="1742">
                  <c:v>45.839590000000001</c:v>
                </c:pt>
                <c:pt idx="1743">
                  <c:v>45.726619999999997</c:v>
                </c:pt>
                <c:pt idx="1744">
                  <c:v>45.611249999999998</c:v>
                </c:pt>
                <c:pt idx="1745">
                  <c:v>45.493470000000002</c:v>
                </c:pt>
                <c:pt idx="1746">
                  <c:v>45.37209</c:v>
                </c:pt>
                <c:pt idx="1747">
                  <c:v>45.249499999999998</c:v>
                </c:pt>
                <c:pt idx="1748">
                  <c:v>45.126919999999998</c:v>
                </c:pt>
                <c:pt idx="1749">
                  <c:v>45.006740000000001</c:v>
                </c:pt>
                <c:pt idx="1750">
                  <c:v>44.888959999999997</c:v>
                </c:pt>
                <c:pt idx="1751">
                  <c:v>44.77599</c:v>
                </c:pt>
                <c:pt idx="1752">
                  <c:v>44.665419999999997</c:v>
                </c:pt>
                <c:pt idx="1753">
                  <c:v>44.553649999999998</c:v>
                </c:pt>
                <c:pt idx="1754">
                  <c:v>44.435879999999997</c:v>
                </c:pt>
                <c:pt idx="1755">
                  <c:v>44.314489999999999</c:v>
                </c:pt>
                <c:pt idx="1756">
                  <c:v>44.189500000000002</c:v>
                </c:pt>
                <c:pt idx="1757">
                  <c:v>44.064520000000002</c:v>
                </c:pt>
                <c:pt idx="1758">
                  <c:v>43.941929999999999</c:v>
                </c:pt>
                <c:pt idx="1759">
                  <c:v>43.824150000000003</c:v>
                </c:pt>
                <c:pt idx="1760">
                  <c:v>43.708779999999997</c:v>
                </c:pt>
                <c:pt idx="1761">
                  <c:v>43.59581</c:v>
                </c:pt>
                <c:pt idx="1762">
                  <c:v>43.482840000000003</c:v>
                </c:pt>
                <c:pt idx="1763">
                  <c:v>43.367460000000001</c:v>
                </c:pt>
                <c:pt idx="1764">
                  <c:v>43.250889999999998</c:v>
                </c:pt>
                <c:pt idx="1765">
                  <c:v>43.1295</c:v>
                </c:pt>
                <c:pt idx="1766">
                  <c:v>43.005719999999997</c:v>
                </c:pt>
                <c:pt idx="1767">
                  <c:v>42.881929999999997</c:v>
                </c:pt>
                <c:pt idx="1768">
                  <c:v>42.759340000000002</c:v>
                </c:pt>
                <c:pt idx="1769">
                  <c:v>42.640369999999997</c:v>
                </c:pt>
                <c:pt idx="1770">
                  <c:v>42.523789999999998</c:v>
                </c:pt>
                <c:pt idx="1771">
                  <c:v>42.40842</c:v>
                </c:pt>
                <c:pt idx="1772">
                  <c:v>42.295439999999999</c:v>
                </c:pt>
                <c:pt idx="1773">
                  <c:v>42.182470000000002</c:v>
                </c:pt>
                <c:pt idx="1774">
                  <c:v>42.068300000000001</c:v>
                </c:pt>
                <c:pt idx="1775">
                  <c:v>41.950519999999997</c:v>
                </c:pt>
                <c:pt idx="1776">
                  <c:v>41.83034</c:v>
                </c:pt>
                <c:pt idx="1777">
                  <c:v>41.711359999999999</c:v>
                </c:pt>
                <c:pt idx="1778">
                  <c:v>41.593589999999999</c:v>
                </c:pt>
                <c:pt idx="1779">
                  <c:v>41.479410000000001</c:v>
                </c:pt>
                <c:pt idx="1780">
                  <c:v>41.367640000000002</c:v>
                </c:pt>
                <c:pt idx="1781">
                  <c:v>41.255879999999998</c:v>
                </c:pt>
                <c:pt idx="1782">
                  <c:v>41.142899999999997</c:v>
                </c:pt>
                <c:pt idx="1783">
                  <c:v>41.028730000000003</c:v>
                </c:pt>
                <c:pt idx="1784">
                  <c:v>40.913359999999997</c:v>
                </c:pt>
                <c:pt idx="1785">
                  <c:v>40.796779999999998</c:v>
                </c:pt>
                <c:pt idx="1786">
                  <c:v>40.680210000000002</c:v>
                </c:pt>
                <c:pt idx="1787">
                  <c:v>40.566029999999998</c:v>
                </c:pt>
                <c:pt idx="1788">
                  <c:v>40.454270000000001</c:v>
                </c:pt>
                <c:pt idx="1789">
                  <c:v>40.347299999999997</c:v>
                </c:pt>
                <c:pt idx="1790">
                  <c:v>40.242750000000001</c:v>
                </c:pt>
                <c:pt idx="1791">
                  <c:v>40.139389999999999</c:v>
                </c:pt>
                <c:pt idx="1792">
                  <c:v>40.032429999999998</c:v>
                </c:pt>
                <c:pt idx="1793">
                  <c:v>39.92306</c:v>
                </c:pt>
                <c:pt idx="1794">
                  <c:v>39.810090000000002</c:v>
                </c:pt>
                <c:pt idx="1795">
                  <c:v>39.697119999999998</c:v>
                </c:pt>
                <c:pt idx="1796">
                  <c:v>39.585349999999998</c:v>
                </c:pt>
                <c:pt idx="1797">
                  <c:v>39.474789999999999</c:v>
                </c:pt>
                <c:pt idx="1798">
                  <c:v>39.366619999999998</c:v>
                </c:pt>
                <c:pt idx="1799">
                  <c:v>39.260860000000001</c:v>
                </c:pt>
                <c:pt idx="1800">
                  <c:v>39.159910000000004</c:v>
                </c:pt>
                <c:pt idx="1801">
                  <c:v>39.058959999999999</c:v>
                </c:pt>
                <c:pt idx="1802">
                  <c:v>38.955599999999997</c:v>
                </c:pt>
                <c:pt idx="1803">
                  <c:v>38.851050000000001</c:v>
                </c:pt>
                <c:pt idx="1804">
                  <c:v>38.744079999999997</c:v>
                </c:pt>
                <c:pt idx="1805">
                  <c:v>38.63832</c:v>
                </c:pt>
                <c:pt idx="1806">
                  <c:v>38.534970000000001</c:v>
                </c:pt>
                <c:pt idx="1807">
                  <c:v>38.436419999999998</c:v>
                </c:pt>
                <c:pt idx="1808">
                  <c:v>38.337870000000002</c:v>
                </c:pt>
                <c:pt idx="1809">
                  <c:v>38.241729999999997</c:v>
                </c:pt>
                <c:pt idx="1810">
                  <c:v>38.144379999999998</c:v>
                </c:pt>
                <c:pt idx="1811">
                  <c:v>38.048229999999997</c:v>
                </c:pt>
                <c:pt idx="1812">
                  <c:v>37.950890000000001</c:v>
                </c:pt>
                <c:pt idx="1813">
                  <c:v>37.852339999999998</c:v>
                </c:pt>
                <c:pt idx="1814">
                  <c:v>37.754989999999999</c:v>
                </c:pt>
                <c:pt idx="1815">
                  <c:v>37.658850000000001</c:v>
                </c:pt>
                <c:pt idx="1816">
                  <c:v>37.566310000000001</c:v>
                </c:pt>
                <c:pt idx="1817">
                  <c:v>37.477370000000001</c:v>
                </c:pt>
                <c:pt idx="1818">
                  <c:v>37.393239999999999</c:v>
                </c:pt>
                <c:pt idx="1819">
                  <c:v>37.311520000000002</c:v>
                </c:pt>
                <c:pt idx="1820">
                  <c:v>37.233400000000003</c:v>
                </c:pt>
                <c:pt idx="1821">
                  <c:v>37.157690000000002</c:v>
                </c:pt>
                <c:pt idx="1822">
                  <c:v>37.083179999999999</c:v>
                </c:pt>
                <c:pt idx="1823">
                  <c:v>37.008659999999999</c:v>
                </c:pt>
                <c:pt idx="1824">
                  <c:v>36.932949999999998</c:v>
                </c:pt>
                <c:pt idx="1825">
                  <c:v>36.856029999999997</c:v>
                </c:pt>
                <c:pt idx="1826">
                  <c:v>36.780320000000003</c:v>
                </c:pt>
                <c:pt idx="1827">
                  <c:v>36.70581</c:v>
                </c:pt>
                <c:pt idx="1828">
                  <c:v>36.6325</c:v>
                </c:pt>
                <c:pt idx="1829">
                  <c:v>36.559190000000001</c:v>
                </c:pt>
                <c:pt idx="1830">
                  <c:v>36.48227</c:v>
                </c:pt>
                <c:pt idx="1831">
                  <c:v>36.404150000000001</c:v>
                </c:pt>
                <c:pt idx="1832">
                  <c:v>36.326030000000003</c:v>
                </c:pt>
                <c:pt idx="1833">
                  <c:v>36.249119999999998</c:v>
                </c:pt>
                <c:pt idx="1834">
                  <c:v>36.173400000000001</c:v>
                </c:pt>
                <c:pt idx="1835">
                  <c:v>36.101289999999999</c:v>
                </c:pt>
                <c:pt idx="1836">
                  <c:v>36.030389999999997</c:v>
                </c:pt>
                <c:pt idx="1837">
                  <c:v>35.961880000000001</c:v>
                </c:pt>
                <c:pt idx="1838">
                  <c:v>35.890979999999999</c:v>
                </c:pt>
                <c:pt idx="1839">
                  <c:v>35.821269999999998</c:v>
                </c:pt>
                <c:pt idx="1840">
                  <c:v>35.747959999999999</c:v>
                </c:pt>
                <c:pt idx="1841">
                  <c:v>35.67465</c:v>
                </c:pt>
                <c:pt idx="1842">
                  <c:v>35.60134</c:v>
                </c:pt>
                <c:pt idx="1843">
                  <c:v>35.530430000000003</c:v>
                </c:pt>
                <c:pt idx="1844">
                  <c:v>35.46313</c:v>
                </c:pt>
                <c:pt idx="1845">
                  <c:v>35.397030000000001</c:v>
                </c:pt>
                <c:pt idx="1846">
                  <c:v>35.330930000000002</c:v>
                </c:pt>
                <c:pt idx="1847">
                  <c:v>35.264830000000003</c:v>
                </c:pt>
                <c:pt idx="1848">
                  <c:v>35.196330000000003</c:v>
                </c:pt>
                <c:pt idx="1849">
                  <c:v>35.127830000000003</c:v>
                </c:pt>
                <c:pt idx="1850">
                  <c:v>35.056919999999998</c:v>
                </c:pt>
                <c:pt idx="1851">
                  <c:v>34.98601</c:v>
                </c:pt>
                <c:pt idx="1852">
                  <c:v>34.916310000000003</c:v>
                </c:pt>
                <c:pt idx="1853">
                  <c:v>34.847799999999999</c:v>
                </c:pt>
                <c:pt idx="1854">
                  <c:v>34.781700000000001</c:v>
                </c:pt>
                <c:pt idx="1855">
                  <c:v>34.716799999999999</c:v>
                </c:pt>
                <c:pt idx="1856">
                  <c:v>34.653109999999998</c:v>
                </c:pt>
                <c:pt idx="1857">
                  <c:v>34.588209999999997</c:v>
                </c:pt>
                <c:pt idx="1858">
                  <c:v>34.519710000000003</c:v>
                </c:pt>
                <c:pt idx="1859">
                  <c:v>34.450000000000003</c:v>
                </c:pt>
                <c:pt idx="1860">
                  <c:v>34.380299999999998</c:v>
                </c:pt>
                <c:pt idx="1861">
                  <c:v>34.311790000000002</c:v>
                </c:pt>
                <c:pt idx="1862">
                  <c:v>34.244489999999999</c:v>
                </c:pt>
                <c:pt idx="1863">
                  <c:v>34.17839</c:v>
                </c:pt>
                <c:pt idx="1864">
                  <c:v>34.112290000000002</c:v>
                </c:pt>
                <c:pt idx="1865">
                  <c:v>34.044989999999999</c:v>
                </c:pt>
                <c:pt idx="1866">
                  <c:v>33.976489999999998</c:v>
                </c:pt>
                <c:pt idx="1867">
                  <c:v>33.90558</c:v>
                </c:pt>
                <c:pt idx="1868">
                  <c:v>33.832270000000001</c:v>
                </c:pt>
                <c:pt idx="1869">
                  <c:v>33.758960000000002</c:v>
                </c:pt>
                <c:pt idx="1870">
                  <c:v>33.685650000000003</c:v>
                </c:pt>
                <c:pt idx="1871">
                  <c:v>33.615940000000002</c:v>
                </c:pt>
                <c:pt idx="1872">
                  <c:v>33.547440000000002</c:v>
                </c:pt>
                <c:pt idx="1873">
                  <c:v>33.481340000000003</c:v>
                </c:pt>
                <c:pt idx="1874">
                  <c:v>33.415239999999997</c:v>
                </c:pt>
                <c:pt idx="1875">
                  <c:v>33.349139999999998</c:v>
                </c:pt>
                <c:pt idx="1876">
                  <c:v>33.281840000000003</c:v>
                </c:pt>
                <c:pt idx="1877">
                  <c:v>33.210929999999998</c:v>
                </c:pt>
                <c:pt idx="1878">
                  <c:v>33.137619999999998</c:v>
                </c:pt>
                <c:pt idx="1879">
                  <c:v>33.063110000000002</c:v>
                </c:pt>
                <c:pt idx="1880">
                  <c:v>32.988599999999998</c:v>
                </c:pt>
                <c:pt idx="1881">
                  <c:v>32.915289999999999</c:v>
                </c:pt>
                <c:pt idx="1882">
                  <c:v>32.844380000000001</c:v>
                </c:pt>
                <c:pt idx="1883">
                  <c:v>32.775869999999998</c:v>
                </c:pt>
                <c:pt idx="1884">
                  <c:v>32.707369999999997</c:v>
                </c:pt>
                <c:pt idx="1885">
                  <c:v>32.63767</c:v>
                </c:pt>
                <c:pt idx="1886">
                  <c:v>32.567959999999999</c:v>
                </c:pt>
                <c:pt idx="1887">
                  <c:v>32.497050000000002</c:v>
                </c:pt>
                <c:pt idx="1888">
                  <c:v>32.424950000000003</c:v>
                </c:pt>
                <c:pt idx="1889">
                  <c:v>32.35284</c:v>
                </c:pt>
                <c:pt idx="1890">
                  <c:v>32.281930000000003</c:v>
                </c:pt>
                <c:pt idx="1891">
                  <c:v>32.212220000000002</c:v>
                </c:pt>
                <c:pt idx="1892">
                  <c:v>32.144919999999999</c:v>
                </c:pt>
                <c:pt idx="1893">
                  <c:v>32.080019999999998</c:v>
                </c:pt>
                <c:pt idx="1894">
                  <c:v>32.012720000000002</c:v>
                </c:pt>
                <c:pt idx="1895">
                  <c:v>31.944220000000001</c:v>
                </c:pt>
                <c:pt idx="1896">
                  <c:v>31.872109999999999</c:v>
                </c:pt>
                <c:pt idx="1897">
                  <c:v>31.8</c:v>
                </c:pt>
                <c:pt idx="1898">
                  <c:v>31.729089999999999</c:v>
                </c:pt>
                <c:pt idx="1899">
                  <c:v>31.659389999999998</c:v>
                </c:pt>
                <c:pt idx="1900">
                  <c:v>31.590890000000002</c:v>
                </c:pt>
                <c:pt idx="1901">
                  <c:v>31.524789999999999</c:v>
                </c:pt>
                <c:pt idx="1902">
                  <c:v>31.461089999999999</c:v>
                </c:pt>
                <c:pt idx="1903">
                  <c:v>31.396190000000001</c:v>
                </c:pt>
                <c:pt idx="1904">
                  <c:v>31.330089999999998</c:v>
                </c:pt>
                <c:pt idx="1905">
                  <c:v>31.261590000000002</c:v>
                </c:pt>
                <c:pt idx="1906">
                  <c:v>31.18948</c:v>
                </c:pt>
                <c:pt idx="1907">
                  <c:v>31.117370000000001</c:v>
                </c:pt>
                <c:pt idx="1908">
                  <c:v>31.048870000000001</c:v>
                </c:pt>
                <c:pt idx="1909">
                  <c:v>30.98517</c:v>
                </c:pt>
                <c:pt idx="1910">
                  <c:v>30.925080000000001</c:v>
                </c:pt>
                <c:pt idx="1911">
                  <c:v>30.86619</c:v>
                </c:pt>
                <c:pt idx="1912">
                  <c:v>30.807300000000001</c:v>
                </c:pt>
                <c:pt idx="1913">
                  <c:v>30.747209999999999</c:v>
                </c:pt>
                <c:pt idx="1914">
                  <c:v>30.684719999999999</c:v>
                </c:pt>
                <c:pt idx="1915">
                  <c:v>30.619820000000001</c:v>
                </c:pt>
                <c:pt idx="1916">
                  <c:v>30.554919999999999</c:v>
                </c:pt>
                <c:pt idx="1917">
                  <c:v>30.492429999999999</c:v>
                </c:pt>
                <c:pt idx="1918">
                  <c:v>30.433540000000001</c:v>
                </c:pt>
                <c:pt idx="1919">
                  <c:v>30.38186</c:v>
                </c:pt>
                <c:pt idx="1920">
                  <c:v>30.331389999999999</c:v>
                </c:pt>
                <c:pt idx="1921">
                  <c:v>30.284510000000001</c:v>
                </c:pt>
                <c:pt idx="1922">
                  <c:v>30.237639999999999</c:v>
                </c:pt>
                <c:pt idx="1923">
                  <c:v>30.190770000000001</c:v>
                </c:pt>
                <c:pt idx="1924">
                  <c:v>30.145099999999999</c:v>
                </c:pt>
                <c:pt idx="1925">
                  <c:v>30.101839999999999</c:v>
                </c:pt>
                <c:pt idx="1926">
                  <c:v>30.060980000000001</c:v>
                </c:pt>
                <c:pt idx="1927">
                  <c:v>30.023720000000001</c:v>
                </c:pt>
                <c:pt idx="1928">
                  <c:v>29.990069999999999</c:v>
                </c:pt>
                <c:pt idx="1929">
                  <c:v>29.958819999999999</c:v>
                </c:pt>
                <c:pt idx="1930">
                  <c:v>29.92878</c:v>
                </c:pt>
                <c:pt idx="1931">
                  <c:v>29.89753</c:v>
                </c:pt>
                <c:pt idx="1932">
                  <c:v>29.86748</c:v>
                </c:pt>
                <c:pt idx="1933">
                  <c:v>29.83624</c:v>
                </c:pt>
                <c:pt idx="1934">
                  <c:v>29.80499</c:v>
                </c:pt>
                <c:pt idx="1935">
                  <c:v>29.77495</c:v>
                </c:pt>
                <c:pt idx="1936">
                  <c:v>29.746099999999998</c:v>
                </c:pt>
                <c:pt idx="1937">
                  <c:v>29.71726</c:v>
                </c:pt>
                <c:pt idx="1938">
                  <c:v>29.692019999999999</c:v>
                </c:pt>
                <c:pt idx="1939">
                  <c:v>29.670390000000001</c:v>
                </c:pt>
                <c:pt idx="1940">
                  <c:v>29.651160000000001</c:v>
                </c:pt>
                <c:pt idx="1941">
                  <c:v>29.629529999999999</c:v>
                </c:pt>
                <c:pt idx="1942">
                  <c:v>29.603090000000002</c:v>
                </c:pt>
                <c:pt idx="1943">
                  <c:v>29.57424</c:v>
                </c:pt>
                <c:pt idx="1944">
                  <c:v>29.5442</c:v>
                </c:pt>
                <c:pt idx="1945">
                  <c:v>29.515350000000002</c:v>
                </c:pt>
                <c:pt idx="1946">
                  <c:v>29.490120000000001</c:v>
                </c:pt>
                <c:pt idx="1947">
                  <c:v>29.467279999999999</c:v>
                </c:pt>
                <c:pt idx="1948">
                  <c:v>29.44445</c:v>
                </c:pt>
                <c:pt idx="1949">
                  <c:v>29.42041</c:v>
                </c:pt>
                <c:pt idx="1950">
                  <c:v>29.39517</c:v>
                </c:pt>
                <c:pt idx="1951">
                  <c:v>29.368729999999999</c:v>
                </c:pt>
                <c:pt idx="1952">
                  <c:v>29.342289999999998</c:v>
                </c:pt>
                <c:pt idx="1953">
                  <c:v>29.31345</c:v>
                </c:pt>
                <c:pt idx="1954">
                  <c:v>29.284600000000001</c:v>
                </c:pt>
                <c:pt idx="1955">
                  <c:v>29.256959999999999</c:v>
                </c:pt>
                <c:pt idx="1956">
                  <c:v>29.230519999999999</c:v>
                </c:pt>
                <c:pt idx="1957">
                  <c:v>29.207689999999999</c:v>
                </c:pt>
                <c:pt idx="1958">
                  <c:v>29.184850000000001</c:v>
                </c:pt>
                <c:pt idx="1959">
                  <c:v>29.160820000000001</c:v>
                </c:pt>
                <c:pt idx="1960">
                  <c:v>29.135580000000001</c:v>
                </c:pt>
                <c:pt idx="1961">
                  <c:v>29.107939999999999</c:v>
                </c:pt>
                <c:pt idx="1962">
                  <c:v>29.081499999999998</c:v>
                </c:pt>
                <c:pt idx="1963">
                  <c:v>29.05386</c:v>
                </c:pt>
                <c:pt idx="1964">
                  <c:v>29.026209999999999</c:v>
                </c:pt>
                <c:pt idx="1965">
                  <c:v>28.999770000000002</c:v>
                </c:pt>
                <c:pt idx="1966">
                  <c:v>28.974540000000001</c:v>
                </c:pt>
                <c:pt idx="1967">
                  <c:v>28.951699999999999</c:v>
                </c:pt>
                <c:pt idx="1968">
                  <c:v>28.932469999999999</c:v>
                </c:pt>
                <c:pt idx="1969">
                  <c:v>28.91084</c:v>
                </c:pt>
                <c:pt idx="1970">
                  <c:v>28.888010000000001</c:v>
                </c:pt>
                <c:pt idx="1971">
                  <c:v>28.86157</c:v>
                </c:pt>
                <c:pt idx="1972">
                  <c:v>28.833919999999999</c:v>
                </c:pt>
                <c:pt idx="1973">
                  <c:v>28.80508</c:v>
                </c:pt>
                <c:pt idx="1974">
                  <c:v>28.778639999999999</c:v>
                </c:pt>
                <c:pt idx="1975">
                  <c:v>28.7546</c:v>
                </c:pt>
                <c:pt idx="1976">
                  <c:v>28.732970000000002</c:v>
                </c:pt>
                <c:pt idx="1977">
                  <c:v>28.714950000000002</c:v>
                </c:pt>
                <c:pt idx="1978">
                  <c:v>28.696919999999999</c:v>
                </c:pt>
                <c:pt idx="1979">
                  <c:v>28.676490000000001</c:v>
                </c:pt>
                <c:pt idx="1980">
                  <c:v>28.651250000000001</c:v>
                </c:pt>
                <c:pt idx="1981">
                  <c:v>28.623609999999999</c:v>
                </c:pt>
                <c:pt idx="1982">
                  <c:v>28.595970000000001</c:v>
                </c:pt>
                <c:pt idx="1983">
                  <c:v>28.56953</c:v>
                </c:pt>
                <c:pt idx="1984">
                  <c:v>28.546690000000002</c:v>
                </c:pt>
                <c:pt idx="1985">
                  <c:v>28.526260000000001</c:v>
                </c:pt>
                <c:pt idx="1986">
                  <c:v>28.508230000000001</c:v>
                </c:pt>
                <c:pt idx="1987">
                  <c:v>28.489000000000001</c:v>
                </c:pt>
                <c:pt idx="1988">
                  <c:v>28.46857</c:v>
                </c:pt>
                <c:pt idx="1989">
                  <c:v>28.448139999999999</c:v>
                </c:pt>
                <c:pt idx="1990">
                  <c:v>28.424109999999999</c:v>
                </c:pt>
                <c:pt idx="1991">
                  <c:v>28.398869999999999</c:v>
                </c:pt>
                <c:pt idx="1992">
                  <c:v>28.374829999999999</c:v>
                </c:pt>
                <c:pt idx="1993">
                  <c:v>28.353200000000001</c:v>
                </c:pt>
                <c:pt idx="1994">
                  <c:v>28.333970000000001</c:v>
                </c:pt>
                <c:pt idx="1995">
                  <c:v>28.315940000000001</c:v>
                </c:pt>
                <c:pt idx="1996">
                  <c:v>28.297920000000001</c:v>
                </c:pt>
                <c:pt idx="1997">
                  <c:v>28.277480000000001</c:v>
                </c:pt>
                <c:pt idx="1998">
                  <c:v>28.254650000000002</c:v>
                </c:pt>
                <c:pt idx="1999">
                  <c:v>28.230609999999999</c:v>
                </c:pt>
                <c:pt idx="2000">
                  <c:v>28.206579999999999</c:v>
                </c:pt>
                <c:pt idx="2001">
                  <c:v>28.182539999999999</c:v>
                </c:pt>
                <c:pt idx="2002">
                  <c:v>28.160910000000001</c:v>
                </c:pt>
                <c:pt idx="2003">
                  <c:v>28.141680000000001</c:v>
                </c:pt>
                <c:pt idx="2004">
                  <c:v>28.124849999999999</c:v>
                </c:pt>
                <c:pt idx="2005">
                  <c:v>28.110430000000001</c:v>
                </c:pt>
                <c:pt idx="2006">
                  <c:v>28.09601</c:v>
                </c:pt>
                <c:pt idx="2007">
                  <c:v>28.07798</c:v>
                </c:pt>
                <c:pt idx="2008">
                  <c:v>28.056349999999998</c:v>
                </c:pt>
                <c:pt idx="2009">
                  <c:v>28.03472</c:v>
                </c:pt>
                <c:pt idx="2010">
                  <c:v>28.011880000000001</c:v>
                </c:pt>
                <c:pt idx="2011">
                  <c:v>27.99145</c:v>
                </c:pt>
                <c:pt idx="2012">
                  <c:v>27.97222</c:v>
                </c:pt>
                <c:pt idx="2013">
                  <c:v>27.955400000000001</c:v>
                </c:pt>
                <c:pt idx="2014">
                  <c:v>27.939769999999999</c:v>
                </c:pt>
                <c:pt idx="2015">
                  <c:v>27.924150000000001</c:v>
                </c:pt>
                <c:pt idx="2016">
                  <c:v>27.908529999999999</c:v>
                </c:pt>
                <c:pt idx="2017">
                  <c:v>27.892900000000001</c:v>
                </c:pt>
                <c:pt idx="2018">
                  <c:v>27.87368</c:v>
                </c:pt>
                <c:pt idx="2019">
                  <c:v>27.85445</c:v>
                </c:pt>
                <c:pt idx="2020">
                  <c:v>27.83642</c:v>
                </c:pt>
                <c:pt idx="2021">
                  <c:v>27.820799999999998</c:v>
                </c:pt>
                <c:pt idx="2022">
                  <c:v>27.80517</c:v>
                </c:pt>
                <c:pt idx="2023">
                  <c:v>27.790749999999999</c:v>
                </c:pt>
                <c:pt idx="2024">
                  <c:v>27.776330000000002</c:v>
                </c:pt>
                <c:pt idx="2025">
                  <c:v>27.76191</c:v>
                </c:pt>
                <c:pt idx="2026">
                  <c:v>27.74869</c:v>
                </c:pt>
                <c:pt idx="2027">
                  <c:v>27.734259999999999</c:v>
                </c:pt>
                <c:pt idx="2028">
                  <c:v>27.718640000000001</c:v>
                </c:pt>
                <c:pt idx="2029">
                  <c:v>27.701820000000001</c:v>
                </c:pt>
                <c:pt idx="2030">
                  <c:v>27.684989999999999</c:v>
                </c:pt>
                <c:pt idx="2031">
                  <c:v>27.670570000000001</c:v>
                </c:pt>
                <c:pt idx="2032">
                  <c:v>27.65615</c:v>
                </c:pt>
                <c:pt idx="2033">
                  <c:v>27.644130000000001</c:v>
                </c:pt>
                <c:pt idx="2034">
                  <c:v>27.63091</c:v>
                </c:pt>
                <c:pt idx="2035">
                  <c:v>27.61889</c:v>
                </c:pt>
                <c:pt idx="2036">
                  <c:v>27.604469999999999</c:v>
                </c:pt>
                <c:pt idx="2037">
                  <c:v>27.591249999999999</c:v>
                </c:pt>
                <c:pt idx="2038">
                  <c:v>27.57563</c:v>
                </c:pt>
                <c:pt idx="2039">
                  <c:v>27.561199999999999</c:v>
                </c:pt>
                <c:pt idx="2040">
                  <c:v>27.545580000000001</c:v>
                </c:pt>
                <c:pt idx="2041">
                  <c:v>27.532360000000001</c:v>
                </c:pt>
                <c:pt idx="2042">
                  <c:v>27.51914</c:v>
                </c:pt>
                <c:pt idx="2043">
                  <c:v>27.508320000000001</c:v>
                </c:pt>
                <c:pt idx="2044">
                  <c:v>27.495100000000001</c:v>
                </c:pt>
                <c:pt idx="2045">
                  <c:v>27.479479999999999</c:v>
                </c:pt>
                <c:pt idx="2046">
                  <c:v>27.46265</c:v>
                </c:pt>
                <c:pt idx="2047">
                  <c:v>27.445830000000001</c:v>
                </c:pt>
                <c:pt idx="2048">
                  <c:v>27.428999999999998</c:v>
                </c:pt>
                <c:pt idx="2049">
                  <c:v>27.414580000000001</c:v>
                </c:pt>
                <c:pt idx="2050">
                  <c:v>27.40016</c:v>
                </c:pt>
                <c:pt idx="2051">
                  <c:v>27.385739999999998</c:v>
                </c:pt>
                <c:pt idx="2052">
                  <c:v>27.371320000000001</c:v>
                </c:pt>
                <c:pt idx="2053">
                  <c:v>27.3569</c:v>
                </c:pt>
                <c:pt idx="2054">
                  <c:v>27.343679999999999</c:v>
                </c:pt>
                <c:pt idx="2055">
                  <c:v>27.32685</c:v>
                </c:pt>
                <c:pt idx="2056">
                  <c:v>27.308820000000001</c:v>
                </c:pt>
                <c:pt idx="2057">
                  <c:v>27.28959</c:v>
                </c:pt>
                <c:pt idx="2058">
                  <c:v>27.27036</c:v>
                </c:pt>
                <c:pt idx="2059">
                  <c:v>27.25234</c:v>
                </c:pt>
                <c:pt idx="2060">
                  <c:v>27.237919999999999</c:v>
                </c:pt>
                <c:pt idx="2061">
                  <c:v>27.223490000000002</c:v>
                </c:pt>
                <c:pt idx="2062">
                  <c:v>27.209070000000001</c:v>
                </c:pt>
                <c:pt idx="2063">
                  <c:v>27.194649999999999</c:v>
                </c:pt>
                <c:pt idx="2064">
                  <c:v>27.177820000000001</c:v>
                </c:pt>
                <c:pt idx="2065">
                  <c:v>27.159800000000001</c:v>
                </c:pt>
                <c:pt idx="2066">
                  <c:v>27.13937</c:v>
                </c:pt>
                <c:pt idx="2067">
                  <c:v>27.117730000000002</c:v>
                </c:pt>
                <c:pt idx="2068">
                  <c:v>27.0961</c:v>
                </c:pt>
                <c:pt idx="2069">
                  <c:v>27.07687</c:v>
                </c:pt>
                <c:pt idx="2070">
                  <c:v>27.06005</c:v>
                </c:pt>
                <c:pt idx="2071">
                  <c:v>27.043220000000002</c:v>
                </c:pt>
                <c:pt idx="2072">
                  <c:v>27.022790000000001</c:v>
                </c:pt>
                <c:pt idx="2073">
                  <c:v>26.99755</c:v>
                </c:pt>
                <c:pt idx="2074">
                  <c:v>26.967510000000001</c:v>
                </c:pt>
                <c:pt idx="2075">
                  <c:v>26.933859999999999</c:v>
                </c:pt>
                <c:pt idx="2076">
                  <c:v>26.895399999999999</c:v>
                </c:pt>
                <c:pt idx="2077">
                  <c:v>26.85454</c:v>
                </c:pt>
                <c:pt idx="2078">
                  <c:v>26.813680000000002</c:v>
                </c:pt>
                <c:pt idx="2079">
                  <c:v>26.77281</c:v>
                </c:pt>
                <c:pt idx="2080">
                  <c:v>26.733149999999998</c:v>
                </c:pt>
                <c:pt idx="2081">
                  <c:v>26.693490000000001</c:v>
                </c:pt>
                <c:pt idx="2082">
                  <c:v>26.653829999999999</c:v>
                </c:pt>
                <c:pt idx="2083">
                  <c:v>26.609369999999998</c:v>
                </c:pt>
                <c:pt idx="2084">
                  <c:v>26.560089999999999</c:v>
                </c:pt>
                <c:pt idx="2085">
                  <c:v>26.507210000000001</c:v>
                </c:pt>
                <c:pt idx="2086">
                  <c:v>26.45073</c:v>
                </c:pt>
                <c:pt idx="2087">
                  <c:v>26.391839999999998</c:v>
                </c:pt>
                <c:pt idx="2088">
                  <c:v>26.33295</c:v>
                </c:pt>
                <c:pt idx="2089">
                  <c:v>26.274059999999999</c:v>
                </c:pt>
                <c:pt idx="2090">
                  <c:v>26.212769999999999</c:v>
                </c:pt>
                <c:pt idx="2091">
                  <c:v>26.151479999999999</c:v>
                </c:pt>
                <c:pt idx="2092">
                  <c:v>26.086580000000001</c:v>
                </c:pt>
                <c:pt idx="2093">
                  <c:v>26.016870000000001</c:v>
                </c:pt>
                <c:pt idx="2094">
                  <c:v>25.943560000000002</c:v>
                </c:pt>
                <c:pt idx="2095">
                  <c:v>25.867850000000001</c:v>
                </c:pt>
                <c:pt idx="2096">
                  <c:v>25.79213</c:v>
                </c:pt>
                <c:pt idx="2097">
                  <c:v>25.718820000000001</c:v>
                </c:pt>
                <c:pt idx="2098">
                  <c:v>25.645510000000002</c:v>
                </c:pt>
                <c:pt idx="2099">
                  <c:v>25.5746</c:v>
                </c:pt>
                <c:pt idx="2100">
                  <c:v>25.503699999999998</c:v>
                </c:pt>
                <c:pt idx="2101">
                  <c:v>25.433990000000001</c:v>
                </c:pt>
                <c:pt idx="2102">
                  <c:v>25.36309</c:v>
                </c:pt>
                <c:pt idx="2103">
                  <c:v>25.289770000000001</c:v>
                </c:pt>
                <c:pt idx="2104">
                  <c:v>25.211659999999998</c:v>
                </c:pt>
                <c:pt idx="2105">
                  <c:v>25.132339999999999</c:v>
                </c:pt>
                <c:pt idx="2106">
                  <c:v>25.05302</c:v>
                </c:pt>
                <c:pt idx="2107">
                  <c:v>24.9773</c:v>
                </c:pt>
                <c:pt idx="2108">
                  <c:v>24.90279</c:v>
                </c:pt>
                <c:pt idx="2109">
                  <c:v>24.828279999999999</c:v>
                </c:pt>
                <c:pt idx="2110">
                  <c:v>24.752559999999999</c:v>
                </c:pt>
                <c:pt idx="2111">
                  <c:v>24.67324</c:v>
                </c:pt>
                <c:pt idx="2112">
                  <c:v>24.59272</c:v>
                </c:pt>
                <c:pt idx="2113">
                  <c:v>24.510999999999999</c:v>
                </c:pt>
                <c:pt idx="2114">
                  <c:v>24.426870000000001</c:v>
                </c:pt>
                <c:pt idx="2115">
                  <c:v>24.342749999999999</c:v>
                </c:pt>
                <c:pt idx="2116">
                  <c:v>24.261019999999998</c:v>
                </c:pt>
                <c:pt idx="2117">
                  <c:v>24.180499999999999</c:v>
                </c:pt>
                <c:pt idx="2118">
                  <c:v>24.099979999999999</c:v>
                </c:pt>
                <c:pt idx="2119">
                  <c:v>24.019459999999999</c:v>
                </c:pt>
                <c:pt idx="2120">
                  <c:v>23.93533</c:v>
                </c:pt>
                <c:pt idx="2121">
                  <c:v>23.848800000000001</c:v>
                </c:pt>
                <c:pt idx="2122">
                  <c:v>23.757459999999998</c:v>
                </c:pt>
                <c:pt idx="2123">
                  <c:v>23.666119999999999</c:v>
                </c:pt>
                <c:pt idx="2124">
                  <c:v>23.57479</c:v>
                </c:pt>
                <c:pt idx="2125">
                  <c:v>23.484649999999998</c:v>
                </c:pt>
                <c:pt idx="2126">
                  <c:v>23.39451</c:v>
                </c:pt>
                <c:pt idx="2127">
                  <c:v>23.305579999999999</c:v>
                </c:pt>
                <c:pt idx="2128">
                  <c:v>23.217849999999999</c:v>
                </c:pt>
                <c:pt idx="2129">
                  <c:v>23.130109999999998</c:v>
                </c:pt>
                <c:pt idx="2130">
                  <c:v>23.042380000000001</c:v>
                </c:pt>
                <c:pt idx="2131">
                  <c:v>22.95345</c:v>
                </c:pt>
                <c:pt idx="2132">
                  <c:v>22.860910000000001</c:v>
                </c:pt>
                <c:pt idx="2133">
                  <c:v>22.765969999999999</c:v>
                </c:pt>
                <c:pt idx="2134">
                  <c:v>22.672219999999999</c:v>
                </c:pt>
                <c:pt idx="2135">
                  <c:v>22.582090000000001</c:v>
                </c:pt>
                <c:pt idx="2136">
                  <c:v>22.49436</c:v>
                </c:pt>
                <c:pt idx="2137">
                  <c:v>22.407820000000001</c:v>
                </c:pt>
                <c:pt idx="2138">
                  <c:v>22.323699999999999</c:v>
                </c:pt>
                <c:pt idx="2139">
                  <c:v>22.23837</c:v>
                </c:pt>
                <c:pt idx="2140">
                  <c:v>22.149429999999999</c:v>
                </c:pt>
                <c:pt idx="2141">
                  <c:v>22.055689999999998</c:v>
                </c:pt>
                <c:pt idx="2142">
                  <c:v>21.955939999999998</c:v>
                </c:pt>
                <c:pt idx="2143">
                  <c:v>21.857389999999999</c:v>
                </c:pt>
                <c:pt idx="2144">
                  <c:v>21.758839999999999</c:v>
                </c:pt>
                <c:pt idx="2145">
                  <c:v>21.665099999999999</c:v>
                </c:pt>
                <c:pt idx="2146">
                  <c:v>21.57377</c:v>
                </c:pt>
                <c:pt idx="2147">
                  <c:v>21.483630000000002</c:v>
                </c:pt>
                <c:pt idx="2148">
                  <c:v>21.39349</c:v>
                </c:pt>
                <c:pt idx="2149">
                  <c:v>21.29975</c:v>
                </c:pt>
                <c:pt idx="2150">
                  <c:v>21.203610000000001</c:v>
                </c:pt>
                <c:pt idx="2151">
                  <c:v>21.106259999999999</c:v>
                </c:pt>
                <c:pt idx="2152">
                  <c:v>21.007709999999999</c:v>
                </c:pt>
                <c:pt idx="2153">
                  <c:v>20.90916</c:v>
                </c:pt>
                <c:pt idx="2154">
                  <c:v>20.814219999999999</c:v>
                </c:pt>
                <c:pt idx="2155">
                  <c:v>20.721679999999999</c:v>
                </c:pt>
                <c:pt idx="2156">
                  <c:v>20.631540000000001</c:v>
                </c:pt>
                <c:pt idx="2157">
                  <c:v>20.539000000000001</c:v>
                </c:pt>
                <c:pt idx="2158">
                  <c:v>20.44286</c:v>
                </c:pt>
                <c:pt idx="2159">
                  <c:v>20.345510000000001</c:v>
                </c:pt>
                <c:pt idx="2160">
                  <c:v>20.246960000000001</c:v>
                </c:pt>
                <c:pt idx="2161">
                  <c:v>20.149619999999999</c:v>
                </c:pt>
                <c:pt idx="2162">
                  <c:v>20.05227</c:v>
                </c:pt>
                <c:pt idx="2163">
                  <c:v>19.95853</c:v>
                </c:pt>
                <c:pt idx="2164">
                  <c:v>19.86599</c:v>
                </c:pt>
                <c:pt idx="2165">
                  <c:v>19.775849999999998</c:v>
                </c:pt>
                <c:pt idx="2166">
                  <c:v>19.686920000000001</c:v>
                </c:pt>
                <c:pt idx="2167">
                  <c:v>19.596779999999999</c:v>
                </c:pt>
                <c:pt idx="2168">
                  <c:v>19.49943</c:v>
                </c:pt>
                <c:pt idx="2169">
                  <c:v>19.397279999999999</c:v>
                </c:pt>
                <c:pt idx="2170">
                  <c:v>19.291519999999998</c:v>
                </c:pt>
                <c:pt idx="2171">
                  <c:v>19.18937</c:v>
                </c:pt>
                <c:pt idx="2172">
                  <c:v>19.08962</c:v>
                </c:pt>
                <c:pt idx="2173">
                  <c:v>18.99587</c:v>
                </c:pt>
                <c:pt idx="2174">
                  <c:v>18.904540000000001</c:v>
                </c:pt>
                <c:pt idx="2175">
                  <c:v>18.814399999999999</c:v>
                </c:pt>
                <c:pt idx="2176">
                  <c:v>18.72306</c:v>
                </c:pt>
                <c:pt idx="2177">
                  <c:v>18.630520000000001</c:v>
                </c:pt>
                <c:pt idx="2178">
                  <c:v>18.53558</c:v>
                </c:pt>
                <c:pt idx="2179">
                  <c:v>18.439430000000002</c:v>
                </c:pt>
                <c:pt idx="2180">
                  <c:v>18.34329</c:v>
                </c:pt>
                <c:pt idx="2181">
                  <c:v>18.249549999999999</c:v>
                </c:pt>
                <c:pt idx="2182">
                  <c:v>18.159410000000001</c:v>
                </c:pt>
                <c:pt idx="2183">
                  <c:v>18.071680000000001</c:v>
                </c:pt>
                <c:pt idx="2184">
                  <c:v>17.986350000000002</c:v>
                </c:pt>
                <c:pt idx="2185">
                  <c:v>17.89742</c:v>
                </c:pt>
                <c:pt idx="2186">
                  <c:v>17.806080000000001</c:v>
                </c:pt>
                <c:pt idx="2187">
                  <c:v>17.70993</c:v>
                </c:pt>
                <c:pt idx="2188">
                  <c:v>17.614989999999999</c:v>
                </c:pt>
                <c:pt idx="2189">
                  <c:v>17.518840000000001</c:v>
                </c:pt>
                <c:pt idx="2190">
                  <c:v>17.426300000000001</c:v>
                </c:pt>
                <c:pt idx="2191">
                  <c:v>17.336169999999999</c:v>
                </c:pt>
                <c:pt idx="2192">
                  <c:v>17.249639999999999</c:v>
                </c:pt>
                <c:pt idx="2193">
                  <c:v>17.165510000000001</c:v>
                </c:pt>
                <c:pt idx="2194">
                  <c:v>17.081379999999999</c:v>
                </c:pt>
                <c:pt idx="2195">
                  <c:v>16.99606</c:v>
                </c:pt>
                <c:pt idx="2196">
                  <c:v>16.905919999999998</c:v>
                </c:pt>
                <c:pt idx="2197">
                  <c:v>16.810980000000001</c:v>
                </c:pt>
                <c:pt idx="2198">
                  <c:v>16.717230000000001</c:v>
                </c:pt>
                <c:pt idx="2199">
                  <c:v>16.625900000000001</c:v>
                </c:pt>
                <c:pt idx="2200">
                  <c:v>16.536960000000001</c:v>
                </c:pt>
                <c:pt idx="2201">
                  <c:v>16.452839999999998</c:v>
                </c:pt>
                <c:pt idx="2202">
                  <c:v>16.36871</c:v>
                </c:pt>
                <c:pt idx="2203">
                  <c:v>16.284579999999998</c:v>
                </c:pt>
                <c:pt idx="2204">
                  <c:v>16.196850000000001</c:v>
                </c:pt>
                <c:pt idx="2205">
                  <c:v>16.104310000000002</c:v>
                </c:pt>
                <c:pt idx="2206">
                  <c:v>16.005759999999999</c:v>
                </c:pt>
                <c:pt idx="2207">
                  <c:v>15.90601</c:v>
                </c:pt>
                <c:pt idx="2208">
                  <c:v>15.80626</c:v>
                </c:pt>
                <c:pt idx="2209">
                  <c:v>15.71011</c:v>
                </c:pt>
                <c:pt idx="2210">
                  <c:v>15.61637</c:v>
                </c:pt>
                <c:pt idx="2211">
                  <c:v>15.52624</c:v>
                </c:pt>
                <c:pt idx="2212">
                  <c:v>15.4361</c:v>
                </c:pt>
                <c:pt idx="2213">
                  <c:v>15.344760000000001</c:v>
                </c:pt>
                <c:pt idx="2214">
                  <c:v>15.252219999999999</c:v>
                </c:pt>
                <c:pt idx="2215">
                  <c:v>15.15728</c:v>
                </c:pt>
                <c:pt idx="2216">
                  <c:v>15.05993</c:v>
                </c:pt>
                <c:pt idx="2217">
                  <c:v>14.963789999999999</c:v>
                </c:pt>
                <c:pt idx="2218">
                  <c:v>14.86764</c:v>
                </c:pt>
                <c:pt idx="2219">
                  <c:v>14.773899999999999</c:v>
                </c:pt>
                <c:pt idx="2220">
                  <c:v>14.683770000000001</c:v>
                </c:pt>
                <c:pt idx="2221">
                  <c:v>14.59483</c:v>
                </c:pt>
                <c:pt idx="2222">
                  <c:v>14.5059</c:v>
                </c:pt>
                <c:pt idx="2223">
                  <c:v>14.41456</c:v>
                </c:pt>
                <c:pt idx="2224">
                  <c:v>14.32202</c:v>
                </c:pt>
                <c:pt idx="2225">
                  <c:v>14.22828</c:v>
                </c:pt>
                <c:pt idx="2226">
                  <c:v>14.134539999999999</c:v>
                </c:pt>
                <c:pt idx="2227">
                  <c:v>14.040789999999999</c:v>
                </c:pt>
                <c:pt idx="2228">
                  <c:v>13.950659999999999</c:v>
                </c:pt>
                <c:pt idx="2229">
                  <c:v>13.86172</c:v>
                </c:pt>
                <c:pt idx="2230">
                  <c:v>13.7776</c:v>
                </c:pt>
                <c:pt idx="2231">
                  <c:v>13.695869999999999</c:v>
                </c:pt>
                <c:pt idx="2232">
                  <c:v>13.611750000000001</c:v>
                </c:pt>
                <c:pt idx="2233">
                  <c:v>13.524010000000001</c:v>
                </c:pt>
                <c:pt idx="2234">
                  <c:v>13.43268</c:v>
                </c:pt>
                <c:pt idx="2235">
                  <c:v>13.34014</c:v>
                </c:pt>
                <c:pt idx="2236">
                  <c:v>13.25</c:v>
                </c:pt>
                <c:pt idx="2237">
                  <c:v>13.16107</c:v>
                </c:pt>
                <c:pt idx="2238">
                  <c:v>13.07333</c:v>
                </c:pt>
                <c:pt idx="2239">
                  <c:v>12.9856</c:v>
                </c:pt>
                <c:pt idx="2240">
                  <c:v>12.897869999999999</c:v>
                </c:pt>
                <c:pt idx="2241">
                  <c:v>12.81134</c:v>
                </c:pt>
                <c:pt idx="2242">
                  <c:v>12.723610000000001</c:v>
                </c:pt>
                <c:pt idx="2243">
                  <c:v>12.63467</c:v>
                </c:pt>
                <c:pt idx="2244">
                  <c:v>12.54454</c:v>
                </c:pt>
                <c:pt idx="2245">
                  <c:v>12.4556</c:v>
                </c:pt>
                <c:pt idx="2246">
                  <c:v>12.36787</c:v>
                </c:pt>
                <c:pt idx="2247">
                  <c:v>12.28134</c:v>
                </c:pt>
                <c:pt idx="2248">
                  <c:v>12.196009999999999</c:v>
                </c:pt>
                <c:pt idx="2249">
                  <c:v>12.111879999999999</c:v>
                </c:pt>
                <c:pt idx="2250">
                  <c:v>12.02535</c:v>
                </c:pt>
                <c:pt idx="2251">
                  <c:v>11.93882</c:v>
                </c:pt>
                <c:pt idx="2252">
                  <c:v>11.84989</c:v>
                </c:pt>
                <c:pt idx="2253">
                  <c:v>11.76215</c:v>
                </c:pt>
                <c:pt idx="2254">
                  <c:v>11.673220000000001</c:v>
                </c:pt>
                <c:pt idx="2255">
                  <c:v>11.58549</c:v>
                </c:pt>
                <c:pt idx="2256">
                  <c:v>11.496549999999999</c:v>
                </c:pt>
                <c:pt idx="2257">
                  <c:v>11.40762</c:v>
                </c:pt>
                <c:pt idx="2258">
                  <c:v>11.319889999999999</c:v>
                </c:pt>
                <c:pt idx="2259">
                  <c:v>11.232150000000001</c:v>
                </c:pt>
                <c:pt idx="2260">
                  <c:v>11.14442</c:v>
                </c:pt>
                <c:pt idx="2261">
                  <c:v>11.05669</c:v>
                </c:pt>
                <c:pt idx="2262">
                  <c:v>10.968959999999999</c:v>
                </c:pt>
                <c:pt idx="2263">
                  <c:v>10.88002</c:v>
                </c:pt>
                <c:pt idx="2264">
                  <c:v>10.792289999999999</c:v>
                </c:pt>
                <c:pt idx="2265">
                  <c:v>10.704560000000001</c:v>
                </c:pt>
                <c:pt idx="2266">
                  <c:v>10.61923</c:v>
                </c:pt>
                <c:pt idx="2267">
                  <c:v>10.5351</c:v>
                </c:pt>
                <c:pt idx="2268">
                  <c:v>10.45218</c:v>
                </c:pt>
                <c:pt idx="2269">
                  <c:v>10.369249999999999</c:v>
                </c:pt>
                <c:pt idx="2270">
                  <c:v>10.282719999999999</c:v>
                </c:pt>
                <c:pt idx="2271">
                  <c:v>10.192589999999999</c:v>
                </c:pt>
                <c:pt idx="2272">
                  <c:v>10.10125</c:v>
                </c:pt>
                <c:pt idx="2273">
                  <c:v>10.012309999999999</c:v>
                </c:pt>
                <c:pt idx="2274">
                  <c:v>9.9245800000000006</c:v>
                </c:pt>
                <c:pt idx="2275">
                  <c:v>9.8392499999999998</c:v>
                </c:pt>
                <c:pt idx="2276">
                  <c:v>9.7551299999999994</c:v>
                </c:pt>
                <c:pt idx="2277">
                  <c:v>9.6709999999999994</c:v>
                </c:pt>
                <c:pt idx="2278">
                  <c:v>9.5892700000000008</c:v>
                </c:pt>
                <c:pt idx="2279">
                  <c:v>9.5063499999999994</c:v>
                </c:pt>
                <c:pt idx="2280">
                  <c:v>9.4222199999999994</c:v>
                </c:pt>
                <c:pt idx="2281">
                  <c:v>9.3381000000000007</c:v>
                </c:pt>
                <c:pt idx="2282">
                  <c:v>9.2539700000000007</c:v>
                </c:pt>
                <c:pt idx="2283">
                  <c:v>9.1698400000000007</c:v>
                </c:pt>
                <c:pt idx="2284">
                  <c:v>9.0869199999999992</c:v>
                </c:pt>
                <c:pt idx="2285">
                  <c:v>9.0063999999999993</c:v>
                </c:pt>
                <c:pt idx="2286">
                  <c:v>8.9258699999999997</c:v>
                </c:pt>
                <c:pt idx="2287">
                  <c:v>8.8465500000000006</c:v>
                </c:pt>
                <c:pt idx="2288">
                  <c:v>8.7660300000000007</c:v>
                </c:pt>
                <c:pt idx="2289">
                  <c:v>8.6855100000000007</c:v>
                </c:pt>
                <c:pt idx="2290">
                  <c:v>8.6049900000000008</c:v>
                </c:pt>
                <c:pt idx="2291">
                  <c:v>8.5232700000000001</c:v>
                </c:pt>
                <c:pt idx="2292">
                  <c:v>8.4427400000000006</c:v>
                </c:pt>
                <c:pt idx="2293">
                  <c:v>8.3622200000000007</c:v>
                </c:pt>
                <c:pt idx="2294">
                  <c:v>8.2853100000000008</c:v>
                </c:pt>
                <c:pt idx="2295">
                  <c:v>8.2132000000000005</c:v>
                </c:pt>
                <c:pt idx="2296">
                  <c:v>8.1410900000000002</c:v>
                </c:pt>
                <c:pt idx="2297">
                  <c:v>8.0689799999999998</c:v>
                </c:pt>
                <c:pt idx="2298">
                  <c:v>7.9932699999999999</c:v>
                </c:pt>
                <c:pt idx="2299">
                  <c:v>7.9139499999999998</c:v>
                </c:pt>
                <c:pt idx="2300">
                  <c:v>7.8334200000000003</c:v>
                </c:pt>
                <c:pt idx="2301">
                  <c:v>7.7504999999999997</c:v>
                </c:pt>
                <c:pt idx="2302">
                  <c:v>7.6699799999999998</c:v>
                </c:pt>
                <c:pt idx="2303">
                  <c:v>7.5906599999999997</c:v>
                </c:pt>
                <c:pt idx="2304">
                  <c:v>7.5137400000000003</c:v>
                </c:pt>
                <c:pt idx="2305">
                  <c:v>7.4392300000000002</c:v>
                </c:pt>
                <c:pt idx="2306">
                  <c:v>7.3647200000000002</c:v>
                </c:pt>
                <c:pt idx="2307">
                  <c:v>7.2877999999999998</c:v>
                </c:pt>
                <c:pt idx="2308">
                  <c:v>7.2084799999999998</c:v>
                </c:pt>
                <c:pt idx="2309">
                  <c:v>7.12676</c:v>
                </c:pt>
                <c:pt idx="2310">
                  <c:v>7.0426299999999999</c:v>
                </c:pt>
                <c:pt idx="2311">
                  <c:v>6.9609100000000002</c:v>
                </c:pt>
                <c:pt idx="2312">
                  <c:v>6.8815900000000001</c:v>
                </c:pt>
                <c:pt idx="2313">
                  <c:v>6.8058699999999996</c:v>
                </c:pt>
                <c:pt idx="2314">
                  <c:v>6.7313599999999996</c:v>
                </c:pt>
                <c:pt idx="2315">
                  <c:v>6.6568500000000004</c:v>
                </c:pt>
                <c:pt idx="2316">
                  <c:v>6.5811299999999999</c:v>
                </c:pt>
                <c:pt idx="2317">
                  <c:v>6.50061</c:v>
                </c:pt>
                <c:pt idx="2318">
                  <c:v>6.4200900000000001</c:v>
                </c:pt>
                <c:pt idx="2319">
                  <c:v>6.3383700000000003</c:v>
                </c:pt>
                <c:pt idx="2320">
                  <c:v>6.2590500000000002</c:v>
                </c:pt>
                <c:pt idx="2321">
                  <c:v>6.1821299999999999</c:v>
                </c:pt>
                <c:pt idx="2322">
                  <c:v>6.1088199999999997</c:v>
                </c:pt>
                <c:pt idx="2323">
                  <c:v>6.0415200000000002</c:v>
                </c:pt>
                <c:pt idx="2324">
                  <c:v>5.9742199999999999</c:v>
                </c:pt>
                <c:pt idx="2325">
                  <c:v>5.90571</c:v>
                </c:pt>
                <c:pt idx="2326">
                  <c:v>5.8336100000000002</c:v>
                </c:pt>
                <c:pt idx="2327">
                  <c:v>5.7590899999999996</c:v>
                </c:pt>
                <c:pt idx="2328">
                  <c:v>5.6833799999999997</c:v>
                </c:pt>
                <c:pt idx="2329">
                  <c:v>5.6088699999999996</c:v>
                </c:pt>
                <c:pt idx="2330">
                  <c:v>5.5367600000000001</c:v>
                </c:pt>
                <c:pt idx="2331">
                  <c:v>5.4706599999999996</c:v>
                </c:pt>
                <c:pt idx="2332">
                  <c:v>5.4081599999999996</c:v>
                </c:pt>
                <c:pt idx="2333">
                  <c:v>5.34687</c:v>
                </c:pt>
                <c:pt idx="2334">
                  <c:v>5.2831700000000001</c:v>
                </c:pt>
                <c:pt idx="2335">
                  <c:v>5.2122700000000002</c:v>
                </c:pt>
                <c:pt idx="2336">
                  <c:v>5.1365499999999997</c:v>
                </c:pt>
                <c:pt idx="2337">
                  <c:v>5.0596399999999999</c:v>
                </c:pt>
                <c:pt idx="2338">
                  <c:v>4.9839200000000003</c:v>
                </c:pt>
                <c:pt idx="2339">
                  <c:v>4.91181</c:v>
                </c:pt>
                <c:pt idx="2340">
                  <c:v>4.8433099999999998</c:v>
                </c:pt>
                <c:pt idx="2341">
                  <c:v>4.7772100000000002</c:v>
                </c:pt>
                <c:pt idx="2342">
                  <c:v>4.7111099999999997</c:v>
                </c:pt>
                <c:pt idx="2343">
                  <c:v>4.6438100000000002</c:v>
                </c:pt>
                <c:pt idx="2344">
                  <c:v>4.57531</c:v>
                </c:pt>
                <c:pt idx="2345">
                  <c:v>4.5056000000000003</c:v>
                </c:pt>
                <c:pt idx="2346">
                  <c:v>4.4346899999999998</c:v>
                </c:pt>
                <c:pt idx="2347">
                  <c:v>4.3637899999999998</c:v>
                </c:pt>
                <c:pt idx="2348">
                  <c:v>4.2940800000000001</c:v>
                </c:pt>
                <c:pt idx="2349">
                  <c:v>4.2279799999999996</c:v>
                </c:pt>
                <c:pt idx="2350">
                  <c:v>4.16188</c:v>
                </c:pt>
                <c:pt idx="2351">
                  <c:v>4.0969800000000003</c:v>
                </c:pt>
                <c:pt idx="2352">
                  <c:v>4.0320900000000002</c:v>
                </c:pt>
                <c:pt idx="2353">
                  <c:v>3.9647800000000002</c:v>
                </c:pt>
                <c:pt idx="2354">
                  <c:v>3.8974799999999998</c:v>
                </c:pt>
                <c:pt idx="2355">
                  <c:v>3.8301799999999999</c:v>
                </c:pt>
                <c:pt idx="2356">
                  <c:v>3.7640799999999999</c:v>
                </c:pt>
                <c:pt idx="2357">
                  <c:v>3.6979799999999998</c:v>
                </c:pt>
                <c:pt idx="2358">
                  <c:v>3.6354899999999999</c:v>
                </c:pt>
                <c:pt idx="2359">
                  <c:v>3.5754000000000001</c:v>
                </c:pt>
                <c:pt idx="2360">
                  <c:v>3.51891</c:v>
                </c:pt>
                <c:pt idx="2361">
                  <c:v>3.4624299999999999</c:v>
                </c:pt>
                <c:pt idx="2362">
                  <c:v>3.4023400000000001</c:v>
                </c:pt>
                <c:pt idx="2363">
                  <c:v>3.3386399999999998</c:v>
                </c:pt>
                <c:pt idx="2364">
                  <c:v>3.2725399999999998</c:v>
                </c:pt>
                <c:pt idx="2365">
                  <c:v>3.20764</c:v>
                </c:pt>
                <c:pt idx="2366">
                  <c:v>3.1451500000000001</c:v>
                </c:pt>
                <c:pt idx="2367">
                  <c:v>3.08386</c:v>
                </c:pt>
                <c:pt idx="2368">
                  <c:v>3.0237599999999998</c:v>
                </c:pt>
                <c:pt idx="2369">
                  <c:v>2.9660799999999998</c:v>
                </c:pt>
                <c:pt idx="2370">
                  <c:v>2.9071899999999999</c:v>
                </c:pt>
                <c:pt idx="2371">
                  <c:v>2.8506999999999998</c:v>
                </c:pt>
                <c:pt idx="2372">
                  <c:v>2.7918099999999999</c:v>
                </c:pt>
                <c:pt idx="2373">
                  <c:v>2.7317200000000001</c:v>
                </c:pt>
                <c:pt idx="2374">
                  <c:v>2.6716299999999999</c:v>
                </c:pt>
                <c:pt idx="2375">
                  <c:v>2.6115400000000002</c:v>
                </c:pt>
                <c:pt idx="2376">
                  <c:v>2.5550600000000001</c:v>
                </c:pt>
                <c:pt idx="2377">
                  <c:v>2.5009800000000002</c:v>
                </c:pt>
                <c:pt idx="2378">
                  <c:v>2.4468899999999998</c:v>
                </c:pt>
                <c:pt idx="2379">
                  <c:v>2.3952200000000001</c:v>
                </c:pt>
                <c:pt idx="2380">
                  <c:v>2.3423400000000001</c:v>
                </c:pt>
                <c:pt idx="2381">
                  <c:v>2.2894600000000001</c:v>
                </c:pt>
                <c:pt idx="2382">
                  <c:v>2.2329699999999999</c:v>
                </c:pt>
                <c:pt idx="2383">
                  <c:v>2.1776900000000001</c:v>
                </c:pt>
                <c:pt idx="2384">
                  <c:v>2.12</c:v>
                </c:pt>
                <c:pt idx="2385">
                  <c:v>2.0647199999999999</c:v>
                </c:pt>
                <c:pt idx="2386">
                  <c:v>2.01064</c:v>
                </c:pt>
                <c:pt idx="2387">
                  <c:v>1.96136</c:v>
                </c:pt>
                <c:pt idx="2388">
                  <c:v>1.9156899999999999</c:v>
                </c:pt>
                <c:pt idx="2389">
                  <c:v>1.87243</c:v>
                </c:pt>
                <c:pt idx="2390">
                  <c:v>1.82796</c:v>
                </c:pt>
                <c:pt idx="2391">
                  <c:v>1.77868</c:v>
                </c:pt>
                <c:pt idx="2392">
                  <c:v>1.72821</c:v>
                </c:pt>
                <c:pt idx="2393">
                  <c:v>1.6777299999999999</c:v>
                </c:pt>
                <c:pt idx="2394">
                  <c:v>1.6272599999999999</c:v>
                </c:pt>
                <c:pt idx="2395">
                  <c:v>1.5767800000000001</c:v>
                </c:pt>
                <c:pt idx="2396">
                  <c:v>1.5299100000000001</c:v>
                </c:pt>
                <c:pt idx="2397">
                  <c:v>1.48664</c:v>
                </c:pt>
                <c:pt idx="2398">
                  <c:v>1.4433800000000001</c:v>
                </c:pt>
                <c:pt idx="2399">
                  <c:v>1.3989100000000001</c:v>
                </c:pt>
                <c:pt idx="2400">
                  <c:v>1.3520399999999999</c:v>
                </c:pt>
                <c:pt idx="2401">
                  <c:v>1.3015600000000001</c:v>
                </c:pt>
                <c:pt idx="2402">
                  <c:v>1.2522899999999999</c:v>
                </c:pt>
                <c:pt idx="2403">
                  <c:v>1.2042200000000001</c:v>
                </c:pt>
                <c:pt idx="2404">
                  <c:v>1.15855</c:v>
                </c:pt>
                <c:pt idx="2405">
                  <c:v>1.11528</c:v>
                </c:pt>
                <c:pt idx="2406">
                  <c:v>1.0744199999999999</c:v>
                </c:pt>
                <c:pt idx="2407">
                  <c:v>1.0347599999999999</c:v>
                </c:pt>
                <c:pt idx="2408">
                  <c:v>0.99509999999999998</c:v>
                </c:pt>
                <c:pt idx="2409">
                  <c:v>0.95423999999999998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162-4206-847D-E26173A05C41}"/>
            </c:ext>
          </c:extLst>
        </c:ser>
        <c:ser>
          <c:idx val="5"/>
          <c:order val="2"/>
          <c:tx>
            <c:v>1_150 Mpa</c:v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'1_150'!$C$21:$C$3158</c:f>
              <c:numCache>
                <c:formatCode>General</c:formatCode>
                <c:ptCount val="3138"/>
                <c:pt idx="0">
                  <c:v>2.9999999999999997E-4</c:v>
                </c:pt>
                <c:pt idx="1">
                  <c:v>2.9999999999999997E-4</c:v>
                </c:pt>
                <c:pt idx="2">
                  <c:v>2.0000000000000001E-4</c:v>
                </c:pt>
                <c:pt idx="3">
                  <c:v>1E-4</c:v>
                </c:pt>
                <c:pt idx="4">
                  <c:v>1E-4</c:v>
                </c:pt>
                <c:pt idx="5">
                  <c:v>1E-4</c:v>
                </c:pt>
                <c:pt idx="6">
                  <c:v>1E-4</c:v>
                </c:pt>
                <c:pt idx="7">
                  <c:v>2.0000000000000001E-4</c:v>
                </c:pt>
                <c:pt idx="8">
                  <c:v>1E-4</c:v>
                </c:pt>
                <c:pt idx="9">
                  <c:v>0</c:v>
                </c:pt>
                <c:pt idx="10">
                  <c:v>-1E-4</c:v>
                </c:pt>
                <c:pt idx="11">
                  <c:v>-2.9999999999999997E-4</c:v>
                </c:pt>
                <c:pt idx="12">
                  <c:v>-4.0000000000000002E-4</c:v>
                </c:pt>
                <c:pt idx="13">
                  <c:v>-4.0000000000000002E-4</c:v>
                </c:pt>
                <c:pt idx="14">
                  <c:v>-2.9999999999999997E-4</c:v>
                </c:pt>
                <c:pt idx="15">
                  <c:v>-2.0000000000000001E-4</c:v>
                </c:pt>
                <c:pt idx="16">
                  <c:v>0</c:v>
                </c:pt>
                <c:pt idx="17">
                  <c:v>1E-4</c:v>
                </c:pt>
                <c:pt idx="18">
                  <c:v>1E-4</c:v>
                </c:pt>
                <c:pt idx="19">
                  <c:v>1E-4</c:v>
                </c:pt>
                <c:pt idx="20">
                  <c:v>0</c:v>
                </c:pt>
                <c:pt idx="21">
                  <c:v>-1E-4</c:v>
                </c:pt>
                <c:pt idx="22">
                  <c:v>-2.0000000000000001E-4</c:v>
                </c:pt>
                <c:pt idx="23">
                  <c:v>-2.9999999999999997E-4</c:v>
                </c:pt>
                <c:pt idx="24">
                  <c:v>-2.9999999999999997E-4</c:v>
                </c:pt>
                <c:pt idx="25">
                  <c:v>-2.9999999999999997E-4</c:v>
                </c:pt>
                <c:pt idx="26">
                  <c:v>-2.0000000000000001E-4</c:v>
                </c:pt>
                <c:pt idx="27">
                  <c:v>-1E-4</c:v>
                </c:pt>
                <c:pt idx="28">
                  <c:v>-1E-4</c:v>
                </c:pt>
                <c:pt idx="29">
                  <c:v>-2.0000000000000001E-4</c:v>
                </c:pt>
                <c:pt idx="30">
                  <c:v>-2.0000000000000001E-4</c:v>
                </c:pt>
                <c:pt idx="31">
                  <c:v>-2.0000000000000001E-4</c:v>
                </c:pt>
                <c:pt idx="32">
                  <c:v>-2.0000000000000001E-4</c:v>
                </c:pt>
                <c:pt idx="33">
                  <c:v>-2.9999999999999997E-4</c:v>
                </c:pt>
                <c:pt idx="34">
                  <c:v>-4.0000000000000002E-4</c:v>
                </c:pt>
                <c:pt idx="35">
                  <c:v>-4.0000000000000002E-4</c:v>
                </c:pt>
                <c:pt idx="36">
                  <c:v>-2.9999999999999997E-4</c:v>
                </c:pt>
                <c:pt idx="37">
                  <c:v>-2.0000000000000001E-4</c:v>
                </c:pt>
                <c:pt idx="38">
                  <c:v>-2.0000000000000001E-4</c:v>
                </c:pt>
                <c:pt idx="39">
                  <c:v>-1E-4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-1E-4</c:v>
                </c:pt>
                <c:pt idx="44">
                  <c:v>-1E-4</c:v>
                </c:pt>
                <c:pt idx="45">
                  <c:v>-2.0000000000000001E-4</c:v>
                </c:pt>
                <c:pt idx="46">
                  <c:v>-4.0000000000000002E-4</c:v>
                </c:pt>
                <c:pt idx="47">
                  <c:v>-5.0000000000000001E-4</c:v>
                </c:pt>
                <c:pt idx="48">
                  <c:v>-6.0999999999999997E-4</c:v>
                </c:pt>
                <c:pt idx="49">
                  <c:v>-7.1000000000000002E-4</c:v>
                </c:pt>
                <c:pt idx="50">
                  <c:v>-7.1000000000000002E-4</c:v>
                </c:pt>
                <c:pt idx="51">
                  <c:v>-6.0999999999999997E-4</c:v>
                </c:pt>
                <c:pt idx="52">
                  <c:v>-6.0999999999999997E-4</c:v>
                </c:pt>
                <c:pt idx="53">
                  <c:v>-5.0000000000000001E-4</c:v>
                </c:pt>
                <c:pt idx="54">
                  <c:v>-5.0000000000000001E-4</c:v>
                </c:pt>
                <c:pt idx="55">
                  <c:v>-5.0000000000000001E-4</c:v>
                </c:pt>
                <c:pt idx="56">
                  <c:v>-5.0000000000000001E-4</c:v>
                </c:pt>
                <c:pt idx="57">
                  <c:v>-5.0000000000000001E-4</c:v>
                </c:pt>
                <c:pt idx="58">
                  <c:v>-5.0000000000000001E-4</c:v>
                </c:pt>
                <c:pt idx="59">
                  <c:v>-5.0000000000000001E-4</c:v>
                </c:pt>
                <c:pt idx="60">
                  <c:v>-5.0000000000000001E-4</c:v>
                </c:pt>
                <c:pt idx="61">
                  <c:v>-5.0000000000000001E-4</c:v>
                </c:pt>
                <c:pt idx="62">
                  <c:v>-5.0000000000000001E-4</c:v>
                </c:pt>
                <c:pt idx="63">
                  <c:v>-5.0000000000000001E-4</c:v>
                </c:pt>
                <c:pt idx="64">
                  <c:v>-4.0000000000000002E-4</c:v>
                </c:pt>
                <c:pt idx="65">
                  <c:v>-2.9999999999999997E-4</c:v>
                </c:pt>
                <c:pt idx="66">
                  <c:v>-2.9999999999999997E-4</c:v>
                </c:pt>
                <c:pt idx="67">
                  <c:v>-2.9999999999999997E-4</c:v>
                </c:pt>
                <c:pt idx="68">
                  <c:v>-2.9999999999999997E-4</c:v>
                </c:pt>
                <c:pt idx="69">
                  <c:v>-2.0000000000000001E-4</c:v>
                </c:pt>
                <c:pt idx="70">
                  <c:v>-2.0000000000000001E-4</c:v>
                </c:pt>
                <c:pt idx="71">
                  <c:v>-1E-4</c:v>
                </c:pt>
                <c:pt idx="72">
                  <c:v>-1E-4</c:v>
                </c:pt>
                <c:pt idx="73">
                  <c:v>-1E-4</c:v>
                </c:pt>
                <c:pt idx="74">
                  <c:v>-1E-4</c:v>
                </c:pt>
                <c:pt idx="75">
                  <c:v>-1E-4</c:v>
                </c:pt>
                <c:pt idx="76">
                  <c:v>0</c:v>
                </c:pt>
                <c:pt idx="77">
                  <c:v>0</c:v>
                </c:pt>
                <c:pt idx="78">
                  <c:v>-1E-4</c:v>
                </c:pt>
                <c:pt idx="79">
                  <c:v>0</c:v>
                </c:pt>
                <c:pt idx="80">
                  <c:v>0</c:v>
                </c:pt>
                <c:pt idx="81">
                  <c:v>1E-4</c:v>
                </c:pt>
                <c:pt idx="82">
                  <c:v>2.0000000000000001E-4</c:v>
                </c:pt>
                <c:pt idx="83">
                  <c:v>2.0000000000000001E-4</c:v>
                </c:pt>
                <c:pt idx="84">
                  <c:v>2.0000000000000001E-4</c:v>
                </c:pt>
                <c:pt idx="85">
                  <c:v>2.0000000000000001E-4</c:v>
                </c:pt>
                <c:pt idx="86">
                  <c:v>1E-4</c:v>
                </c:pt>
                <c:pt idx="87">
                  <c:v>1E-4</c:v>
                </c:pt>
                <c:pt idx="88">
                  <c:v>2.0000000000000001E-4</c:v>
                </c:pt>
                <c:pt idx="89">
                  <c:v>2.0000000000000001E-4</c:v>
                </c:pt>
                <c:pt idx="90">
                  <c:v>2.9999999999999997E-4</c:v>
                </c:pt>
                <c:pt idx="91">
                  <c:v>2.9999999999999997E-4</c:v>
                </c:pt>
                <c:pt idx="92">
                  <c:v>2.9999999999999997E-4</c:v>
                </c:pt>
                <c:pt idx="93">
                  <c:v>2.9999999999999997E-4</c:v>
                </c:pt>
                <c:pt idx="94">
                  <c:v>2.9999999999999997E-4</c:v>
                </c:pt>
                <c:pt idx="95">
                  <c:v>4.0000000000000002E-4</c:v>
                </c:pt>
                <c:pt idx="96">
                  <c:v>6.0999999999999997E-4</c:v>
                </c:pt>
                <c:pt idx="97">
                  <c:v>7.1000000000000002E-4</c:v>
                </c:pt>
                <c:pt idx="98">
                  <c:v>7.1000000000000002E-4</c:v>
                </c:pt>
                <c:pt idx="99">
                  <c:v>7.1000000000000002E-4</c:v>
                </c:pt>
                <c:pt idx="100">
                  <c:v>7.1000000000000002E-4</c:v>
                </c:pt>
                <c:pt idx="101">
                  <c:v>6.0999999999999997E-4</c:v>
                </c:pt>
                <c:pt idx="102">
                  <c:v>5.0000000000000001E-4</c:v>
                </c:pt>
                <c:pt idx="103">
                  <c:v>5.0000000000000001E-4</c:v>
                </c:pt>
                <c:pt idx="104">
                  <c:v>4.0000000000000002E-4</c:v>
                </c:pt>
                <c:pt idx="105">
                  <c:v>2.9999999999999997E-4</c:v>
                </c:pt>
                <c:pt idx="106">
                  <c:v>2.9999999999999997E-4</c:v>
                </c:pt>
                <c:pt idx="107">
                  <c:v>2.0000000000000001E-4</c:v>
                </c:pt>
                <c:pt idx="108">
                  <c:v>1E-4</c:v>
                </c:pt>
                <c:pt idx="109">
                  <c:v>1E-4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-1E-4</c:v>
                </c:pt>
                <c:pt idx="114">
                  <c:v>-2.0000000000000001E-4</c:v>
                </c:pt>
                <c:pt idx="115">
                  <c:v>-2.9999999999999997E-4</c:v>
                </c:pt>
                <c:pt idx="116">
                  <c:v>-2.9999999999999997E-4</c:v>
                </c:pt>
                <c:pt idx="117">
                  <c:v>-2.0000000000000001E-4</c:v>
                </c:pt>
                <c:pt idx="118">
                  <c:v>-2.0000000000000001E-4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-1E-4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1E-4</c:v>
                </c:pt>
                <c:pt idx="132">
                  <c:v>1E-4</c:v>
                </c:pt>
                <c:pt idx="133">
                  <c:v>2.0000000000000001E-4</c:v>
                </c:pt>
                <c:pt idx="134">
                  <c:v>2.9999999999999997E-4</c:v>
                </c:pt>
                <c:pt idx="135">
                  <c:v>2.9999999999999997E-4</c:v>
                </c:pt>
                <c:pt idx="136">
                  <c:v>4.0000000000000002E-4</c:v>
                </c:pt>
                <c:pt idx="137">
                  <c:v>5.0000000000000001E-4</c:v>
                </c:pt>
                <c:pt idx="138">
                  <c:v>5.0000000000000001E-4</c:v>
                </c:pt>
                <c:pt idx="139">
                  <c:v>6.0999999999999997E-4</c:v>
                </c:pt>
                <c:pt idx="140">
                  <c:v>6.0999999999999997E-4</c:v>
                </c:pt>
                <c:pt idx="141">
                  <c:v>6.0999999999999997E-4</c:v>
                </c:pt>
                <c:pt idx="142">
                  <c:v>6.0999999999999997E-4</c:v>
                </c:pt>
                <c:pt idx="143">
                  <c:v>5.0000000000000001E-4</c:v>
                </c:pt>
                <c:pt idx="144">
                  <c:v>4.0000000000000002E-4</c:v>
                </c:pt>
                <c:pt idx="145">
                  <c:v>2.0000000000000001E-4</c:v>
                </c:pt>
                <c:pt idx="146">
                  <c:v>1E-4</c:v>
                </c:pt>
                <c:pt idx="147">
                  <c:v>1E-4</c:v>
                </c:pt>
                <c:pt idx="148">
                  <c:v>1E-4</c:v>
                </c:pt>
                <c:pt idx="149">
                  <c:v>1E-4</c:v>
                </c:pt>
                <c:pt idx="150">
                  <c:v>-1E-4</c:v>
                </c:pt>
                <c:pt idx="151">
                  <c:v>-2.0000000000000001E-4</c:v>
                </c:pt>
                <c:pt idx="152">
                  <c:v>-2.9999999999999997E-4</c:v>
                </c:pt>
                <c:pt idx="153">
                  <c:v>-2.9999999999999997E-4</c:v>
                </c:pt>
                <c:pt idx="154">
                  <c:v>-2.9999999999999997E-4</c:v>
                </c:pt>
                <c:pt idx="155">
                  <c:v>-2.9999999999999997E-4</c:v>
                </c:pt>
                <c:pt idx="156">
                  <c:v>-2.0000000000000001E-4</c:v>
                </c:pt>
                <c:pt idx="157">
                  <c:v>-2.0000000000000001E-4</c:v>
                </c:pt>
                <c:pt idx="158">
                  <c:v>-2.0000000000000001E-4</c:v>
                </c:pt>
                <c:pt idx="159">
                  <c:v>-2.0000000000000001E-4</c:v>
                </c:pt>
                <c:pt idx="160">
                  <c:v>-2.9999999999999997E-4</c:v>
                </c:pt>
                <c:pt idx="161">
                  <c:v>-2.9999999999999997E-4</c:v>
                </c:pt>
                <c:pt idx="162">
                  <c:v>-4.0000000000000002E-4</c:v>
                </c:pt>
                <c:pt idx="163">
                  <c:v>-5.0000000000000001E-4</c:v>
                </c:pt>
                <c:pt idx="164">
                  <c:v>-6.0999999999999997E-4</c:v>
                </c:pt>
                <c:pt idx="165">
                  <c:v>-7.1000000000000002E-4</c:v>
                </c:pt>
                <c:pt idx="166">
                  <c:v>-8.0999999999999996E-4</c:v>
                </c:pt>
                <c:pt idx="167">
                  <c:v>-7.1000000000000002E-4</c:v>
                </c:pt>
                <c:pt idx="168">
                  <c:v>-7.1000000000000002E-4</c:v>
                </c:pt>
                <c:pt idx="169">
                  <c:v>-7.1000000000000002E-4</c:v>
                </c:pt>
                <c:pt idx="170">
                  <c:v>-7.1000000000000002E-4</c:v>
                </c:pt>
                <c:pt idx="171">
                  <c:v>-6.0999999999999997E-4</c:v>
                </c:pt>
                <c:pt idx="172">
                  <c:v>-7.1000000000000002E-4</c:v>
                </c:pt>
                <c:pt idx="173">
                  <c:v>-7.1000000000000002E-4</c:v>
                </c:pt>
                <c:pt idx="174">
                  <c:v>-8.0999999999999996E-4</c:v>
                </c:pt>
                <c:pt idx="175">
                  <c:v>-8.0999999999999996E-4</c:v>
                </c:pt>
                <c:pt idx="176">
                  <c:v>-9.1E-4</c:v>
                </c:pt>
                <c:pt idx="177">
                  <c:v>-8.0999999999999996E-4</c:v>
                </c:pt>
                <c:pt idx="178">
                  <c:v>-9.1E-4</c:v>
                </c:pt>
                <c:pt idx="179">
                  <c:v>-9.1E-4</c:v>
                </c:pt>
                <c:pt idx="180">
                  <c:v>-1.1100000000000001E-3</c:v>
                </c:pt>
                <c:pt idx="181">
                  <c:v>-1.31E-3</c:v>
                </c:pt>
                <c:pt idx="182">
                  <c:v>-1.41E-3</c:v>
                </c:pt>
                <c:pt idx="183">
                  <c:v>-1.5100000000000001E-3</c:v>
                </c:pt>
                <c:pt idx="184">
                  <c:v>-1.5100000000000001E-3</c:v>
                </c:pt>
                <c:pt idx="185">
                  <c:v>-1.6100000000000001E-3</c:v>
                </c:pt>
                <c:pt idx="186">
                  <c:v>-1.6100000000000001E-3</c:v>
                </c:pt>
                <c:pt idx="187">
                  <c:v>-1.6100000000000001E-3</c:v>
                </c:pt>
                <c:pt idx="188">
                  <c:v>-1.7099999999999999E-3</c:v>
                </c:pt>
                <c:pt idx="189">
                  <c:v>-1.6100000000000001E-3</c:v>
                </c:pt>
                <c:pt idx="190">
                  <c:v>-1.6100000000000001E-3</c:v>
                </c:pt>
                <c:pt idx="191">
                  <c:v>-1.6100000000000001E-3</c:v>
                </c:pt>
                <c:pt idx="192">
                  <c:v>-1.6100000000000001E-3</c:v>
                </c:pt>
                <c:pt idx="193">
                  <c:v>-1.6100000000000001E-3</c:v>
                </c:pt>
                <c:pt idx="194">
                  <c:v>-1.82E-3</c:v>
                </c:pt>
                <c:pt idx="195">
                  <c:v>-1.92E-3</c:v>
                </c:pt>
                <c:pt idx="196">
                  <c:v>-1.92E-3</c:v>
                </c:pt>
                <c:pt idx="197">
                  <c:v>-2.0200000000000001E-3</c:v>
                </c:pt>
                <c:pt idx="198">
                  <c:v>-2.0200000000000001E-3</c:v>
                </c:pt>
                <c:pt idx="199">
                  <c:v>-2.1199999999999999E-3</c:v>
                </c:pt>
                <c:pt idx="200">
                  <c:v>-2.1199999999999999E-3</c:v>
                </c:pt>
                <c:pt idx="201">
                  <c:v>-2.1199999999999999E-3</c:v>
                </c:pt>
                <c:pt idx="202">
                  <c:v>-2.2200000000000002E-3</c:v>
                </c:pt>
                <c:pt idx="203">
                  <c:v>-2.32E-3</c:v>
                </c:pt>
                <c:pt idx="204">
                  <c:v>-2.32E-3</c:v>
                </c:pt>
                <c:pt idx="205">
                  <c:v>-2.32E-3</c:v>
                </c:pt>
                <c:pt idx="206">
                  <c:v>-2.32E-3</c:v>
                </c:pt>
                <c:pt idx="207">
                  <c:v>-2.2200000000000002E-3</c:v>
                </c:pt>
                <c:pt idx="208">
                  <c:v>-2.2200000000000002E-3</c:v>
                </c:pt>
                <c:pt idx="209">
                  <c:v>-2.2200000000000002E-3</c:v>
                </c:pt>
                <c:pt idx="210">
                  <c:v>-2.1199999999999999E-3</c:v>
                </c:pt>
                <c:pt idx="211">
                  <c:v>-2.1199999999999999E-3</c:v>
                </c:pt>
                <c:pt idx="212">
                  <c:v>-2.1199999999999999E-3</c:v>
                </c:pt>
                <c:pt idx="213">
                  <c:v>-2.1199999999999999E-3</c:v>
                </c:pt>
                <c:pt idx="214">
                  <c:v>-2.32E-3</c:v>
                </c:pt>
                <c:pt idx="215">
                  <c:v>-2.32E-3</c:v>
                </c:pt>
                <c:pt idx="216">
                  <c:v>-2.4199999999999998E-3</c:v>
                </c:pt>
                <c:pt idx="217">
                  <c:v>-2.4199999999999998E-3</c:v>
                </c:pt>
                <c:pt idx="218">
                  <c:v>-2.4199999999999998E-3</c:v>
                </c:pt>
                <c:pt idx="219">
                  <c:v>-2.4199999999999998E-3</c:v>
                </c:pt>
                <c:pt idx="220">
                  <c:v>-2.5200000000000001E-3</c:v>
                </c:pt>
                <c:pt idx="221">
                  <c:v>-2.5200000000000001E-3</c:v>
                </c:pt>
                <c:pt idx="222">
                  <c:v>-2.5200000000000001E-3</c:v>
                </c:pt>
                <c:pt idx="223">
                  <c:v>-2.5200000000000001E-3</c:v>
                </c:pt>
                <c:pt idx="224">
                  <c:v>-2.4199999999999998E-3</c:v>
                </c:pt>
                <c:pt idx="225">
                  <c:v>-2.32E-3</c:v>
                </c:pt>
                <c:pt idx="226">
                  <c:v>-2.32E-3</c:v>
                </c:pt>
                <c:pt idx="227">
                  <c:v>-2.2200000000000002E-3</c:v>
                </c:pt>
                <c:pt idx="228">
                  <c:v>-2.2200000000000002E-3</c:v>
                </c:pt>
                <c:pt idx="229">
                  <c:v>-2.2200000000000002E-3</c:v>
                </c:pt>
                <c:pt idx="230">
                  <c:v>-2.2200000000000002E-3</c:v>
                </c:pt>
                <c:pt idx="231">
                  <c:v>-2.1199999999999999E-3</c:v>
                </c:pt>
                <c:pt idx="232">
                  <c:v>-2.1199999999999999E-3</c:v>
                </c:pt>
                <c:pt idx="233">
                  <c:v>-2.1199999999999999E-3</c:v>
                </c:pt>
                <c:pt idx="234">
                  <c:v>-2.1199999999999999E-3</c:v>
                </c:pt>
                <c:pt idx="235">
                  <c:v>-2.1199999999999999E-3</c:v>
                </c:pt>
                <c:pt idx="236">
                  <c:v>-2.1199999999999999E-3</c:v>
                </c:pt>
                <c:pt idx="237">
                  <c:v>-2.0200000000000001E-3</c:v>
                </c:pt>
                <c:pt idx="238">
                  <c:v>-1.92E-3</c:v>
                </c:pt>
                <c:pt idx="239">
                  <c:v>-1.82E-3</c:v>
                </c:pt>
                <c:pt idx="240">
                  <c:v>-1.7099999999999999E-3</c:v>
                </c:pt>
                <c:pt idx="241">
                  <c:v>-1.7099999999999999E-3</c:v>
                </c:pt>
                <c:pt idx="242">
                  <c:v>-1.7099999999999999E-3</c:v>
                </c:pt>
                <c:pt idx="243">
                  <c:v>-1.6100000000000001E-3</c:v>
                </c:pt>
                <c:pt idx="244">
                  <c:v>-1.6100000000000001E-3</c:v>
                </c:pt>
                <c:pt idx="245">
                  <c:v>-1.6100000000000001E-3</c:v>
                </c:pt>
                <c:pt idx="246">
                  <c:v>-1.5100000000000001E-3</c:v>
                </c:pt>
                <c:pt idx="247">
                  <c:v>-1.5100000000000001E-3</c:v>
                </c:pt>
                <c:pt idx="248">
                  <c:v>-1.6100000000000001E-3</c:v>
                </c:pt>
                <c:pt idx="249">
                  <c:v>-1.6100000000000001E-3</c:v>
                </c:pt>
                <c:pt idx="250">
                  <c:v>-1.7099999999999999E-3</c:v>
                </c:pt>
                <c:pt idx="251">
                  <c:v>-1.82E-3</c:v>
                </c:pt>
                <c:pt idx="252">
                  <c:v>-1.92E-3</c:v>
                </c:pt>
                <c:pt idx="253">
                  <c:v>-1.92E-3</c:v>
                </c:pt>
                <c:pt idx="254">
                  <c:v>-2.0200000000000001E-3</c:v>
                </c:pt>
                <c:pt idx="255">
                  <c:v>-2.1199999999999999E-3</c:v>
                </c:pt>
                <c:pt idx="256">
                  <c:v>-2.2200000000000002E-3</c:v>
                </c:pt>
                <c:pt idx="257">
                  <c:v>-2.32E-3</c:v>
                </c:pt>
                <c:pt idx="258">
                  <c:v>-2.4199999999999998E-3</c:v>
                </c:pt>
                <c:pt idx="259">
                  <c:v>-2.4199999999999998E-3</c:v>
                </c:pt>
                <c:pt idx="260">
                  <c:v>-2.4199999999999998E-3</c:v>
                </c:pt>
                <c:pt idx="261">
                  <c:v>-2.32E-3</c:v>
                </c:pt>
                <c:pt idx="262">
                  <c:v>-2.32E-3</c:v>
                </c:pt>
                <c:pt idx="263">
                  <c:v>-2.2200000000000002E-3</c:v>
                </c:pt>
                <c:pt idx="264">
                  <c:v>-2.2200000000000002E-3</c:v>
                </c:pt>
                <c:pt idx="265">
                  <c:v>-2.2200000000000002E-3</c:v>
                </c:pt>
                <c:pt idx="266">
                  <c:v>-2.1199999999999999E-3</c:v>
                </c:pt>
                <c:pt idx="267">
                  <c:v>-2.1199999999999999E-3</c:v>
                </c:pt>
                <c:pt idx="268">
                  <c:v>-2.1199999999999999E-3</c:v>
                </c:pt>
                <c:pt idx="269">
                  <c:v>-2.2200000000000002E-3</c:v>
                </c:pt>
                <c:pt idx="270">
                  <c:v>-2.2200000000000002E-3</c:v>
                </c:pt>
                <c:pt idx="271">
                  <c:v>-2.1199999999999999E-3</c:v>
                </c:pt>
                <c:pt idx="272">
                  <c:v>-2.1199999999999999E-3</c:v>
                </c:pt>
                <c:pt idx="273">
                  <c:v>-2.0200000000000001E-3</c:v>
                </c:pt>
                <c:pt idx="274">
                  <c:v>-1.92E-3</c:v>
                </c:pt>
                <c:pt idx="275">
                  <c:v>-1.82E-3</c:v>
                </c:pt>
                <c:pt idx="276">
                  <c:v>-1.82E-3</c:v>
                </c:pt>
                <c:pt idx="277">
                  <c:v>-1.82E-3</c:v>
                </c:pt>
                <c:pt idx="278">
                  <c:v>-1.82E-3</c:v>
                </c:pt>
                <c:pt idx="279">
                  <c:v>-1.7099999999999999E-3</c:v>
                </c:pt>
                <c:pt idx="280">
                  <c:v>-1.7099999999999999E-3</c:v>
                </c:pt>
                <c:pt idx="281">
                  <c:v>-1.6100000000000001E-3</c:v>
                </c:pt>
                <c:pt idx="282">
                  <c:v>-1.5100000000000001E-3</c:v>
                </c:pt>
                <c:pt idx="283">
                  <c:v>-1.5100000000000001E-3</c:v>
                </c:pt>
                <c:pt idx="284">
                  <c:v>-1.41E-3</c:v>
                </c:pt>
                <c:pt idx="285">
                  <c:v>-1.41E-3</c:v>
                </c:pt>
                <c:pt idx="286">
                  <c:v>-1.31E-3</c:v>
                </c:pt>
                <c:pt idx="287">
                  <c:v>-1.31E-3</c:v>
                </c:pt>
                <c:pt idx="288">
                  <c:v>-1.31E-3</c:v>
                </c:pt>
                <c:pt idx="289">
                  <c:v>-1.2099999999999999E-3</c:v>
                </c:pt>
                <c:pt idx="290">
                  <c:v>-1.2099999999999999E-3</c:v>
                </c:pt>
                <c:pt idx="291">
                  <c:v>-1.2099999999999999E-3</c:v>
                </c:pt>
                <c:pt idx="292">
                  <c:v>-1.31E-3</c:v>
                </c:pt>
                <c:pt idx="293">
                  <c:v>-1.31E-3</c:v>
                </c:pt>
                <c:pt idx="294">
                  <c:v>-1.31E-3</c:v>
                </c:pt>
                <c:pt idx="295">
                  <c:v>-1.31E-3</c:v>
                </c:pt>
                <c:pt idx="296">
                  <c:v>-1.31E-3</c:v>
                </c:pt>
                <c:pt idx="297">
                  <c:v>-1.31E-3</c:v>
                </c:pt>
                <c:pt idx="298">
                  <c:v>-1.31E-3</c:v>
                </c:pt>
                <c:pt idx="299">
                  <c:v>-1.31E-3</c:v>
                </c:pt>
                <c:pt idx="300">
                  <c:v>-1.31E-3</c:v>
                </c:pt>
                <c:pt idx="301">
                  <c:v>-1.2099999999999999E-3</c:v>
                </c:pt>
                <c:pt idx="302">
                  <c:v>-1.2099999999999999E-3</c:v>
                </c:pt>
                <c:pt idx="303">
                  <c:v>-1.1100000000000001E-3</c:v>
                </c:pt>
                <c:pt idx="304">
                  <c:v>-1.1100000000000001E-3</c:v>
                </c:pt>
                <c:pt idx="305">
                  <c:v>-1.1100000000000001E-3</c:v>
                </c:pt>
                <c:pt idx="306">
                  <c:v>-1.01E-3</c:v>
                </c:pt>
                <c:pt idx="307">
                  <c:v>-1.01E-3</c:v>
                </c:pt>
                <c:pt idx="308">
                  <c:v>-1.1100000000000001E-3</c:v>
                </c:pt>
                <c:pt idx="309">
                  <c:v>-1.01E-3</c:v>
                </c:pt>
                <c:pt idx="310">
                  <c:v>-9.1E-4</c:v>
                </c:pt>
                <c:pt idx="311">
                  <c:v>-8.0999999999999996E-4</c:v>
                </c:pt>
                <c:pt idx="312">
                  <c:v>-6.0999999999999997E-4</c:v>
                </c:pt>
                <c:pt idx="313">
                  <c:v>-5.0000000000000001E-4</c:v>
                </c:pt>
                <c:pt idx="314">
                  <c:v>-2.9999999999999997E-4</c:v>
                </c:pt>
                <c:pt idx="315">
                  <c:v>-2.0000000000000001E-4</c:v>
                </c:pt>
                <c:pt idx="316">
                  <c:v>-1E-4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-1E-4</c:v>
                </c:pt>
                <c:pt idx="321">
                  <c:v>-1E-4</c:v>
                </c:pt>
                <c:pt idx="322">
                  <c:v>-1E-4</c:v>
                </c:pt>
                <c:pt idx="323">
                  <c:v>-1E-4</c:v>
                </c:pt>
                <c:pt idx="324">
                  <c:v>-1E-4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1E-4</c:v>
                </c:pt>
                <c:pt idx="329">
                  <c:v>2.0000000000000001E-4</c:v>
                </c:pt>
                <c:pt idx="330">
                  <c:v>2.9999999999999997E-4</c:v>
                </c:pt>
                <c:pt idx="331">
                  <c:v>4.0000000000000002E-4</c:v>
                </c:pt>
                <c:pt idx="332">
                  <c:v>5.0000000000000001E-4</c:v>
                </c:pt>
                <c:pt idx="333">
                  <c:v>7.1000000000000002E-4</c:v>
                </c:pt>
                <c:pt idx="334">
                  <c:v>8.0999999999999996E-4</c:v>
                </c:pt>
                <c:pt idx="335">
                  <c:v>9.1E-4</c:v>
                </c:pt>
                <c:pt idx="336">
                  <c:v>1.01E-3</c:v>
                </c:pt>
                <c:pt idx="337">
                  <c:v>1.01E-3</c:v>
                </c:pt>
                <c:pt idx="338">
                  <c:v>1.1100000000000001E-3</c:v>
                </c:pt>
                <c:pt idx="339">
                  <c:v>1.2099999999999999E-3</c:v>
                </c:pt>
                <c:pt idx="340">
                  <c:v>1.31E-3</c:v>
                </c:pt>
                <c:pt idx="341">
                  <c:v>1.41E-3</c:v>
                </c:pt>
                <c:pt idx="342">
                  <c:v>1.5100000000000001E-3</c:v>
                </c:pt>
                <c:pt idx="343">
                  <c:v>1.6100000000000001E-3</c:v>
                </c:pt>
                <c:pt idx="344">
                  <c:v>1.7099999999999999E-3</c:v>
                </c:pt>
                <c:pt idx="345">
                  <c:v>1.92E-3</c:v>
                </c:pt>
                <c:pt idx="346">
                  <c:v>2.0200000000000001E-3</c:v>
                </c:pt>
                <c:pt idx="347">
                  <c:v>2.2200000000000002E-3</c:v>
                </c:pt>
                <c:pt idx="348">
                  <c:v>2.2200000000000002E-3</c:v>
                </c:pt>
                <c:pt idx="349">
                  <c:v>2.32E-3</c:v>
                </c:pt>
                <c:pt idx="350">
                  <c:v>2.2200000000000002E-3</c:v>
                </c:pt>
                <c:pt idx="351">
                  <c:v>2.2200000000000002E-3</c:v>
                </c:pt>
                <c:pt idx="352">
                  <c:v>2.2200000000000002E-3</c:v>
                </c:pt>
                <c:pt idx="353">
                  <c:v>2.32E-3</c:v>
                </c:pt>
                <c:pt idx="354">
                  <c:v>2.4199999999999998E-3</c:v>
                </c:pt>
                <c:pt idx="355">
                  <c:v>2.5200000000000001E-3</c:v>
                </c:pt>
                <c:pt idx="356">
                  <c:v>2.6199999999999999E-3</c:v>
                </c:pt>
                <c:pt idx="357">
                  <c:v>2.82E-3</c:v>
                </c:pt>
                <c:pt idx="358">
                  <c:v>2.9299999999999999E-3</c:v>
                </c:pt>
                <c:pt idx="359">
                  <c:v>3.0300000000000001E-3</c:v>
                </c:pt>
                <c:pt idx="360">
                  <c:v>3.13E-3</c:v>
                </c:pt>
                <c:pt idx="361">
                  <c:v>3.3300000000000001E-3</c:v>
                </c:pt>
                <c:pt idx="362">
                  <c:v>3.4299999999999999E-3</c:v>
                </c:pt>
                <c:pt idx="363">
                  <c:v>3.5300000000000002E-3</c:v>
                </c:pt>
                <c:pt idx="364">
                  <c:v>3.5300000000000002E-3</c:v>
                </c:pt>
                <c:pt idx="365">
                  <c:v>3.5300000000000002E-3</c:v>
                </c:pt>
                <c:pt idx="366">
                  <c:v>3.5300000000000002E-3</c:v>
                </c:pt>
                <c:pt idx="367">
                  <c:v>3.5300000000000002E-3</c:v>
                </c:pt>
                <c:pt idx="368">
                  <c:v>3.5300000000000002E-3</c:v>
                </c:pt>
                <c:pt idx="369">
                  <c:v>3.4299999999999999E-3</c:v>
                </c:pt>
                <c:pt idx="370">
                  <c:v>3.4299999999999999E-3</c:v>
                </c:pt>
                <c:pt idx="371">
                  <c:v>3.4299999999999999E-3</c:v>
                </c:pt>
                <c:pt idx="372">
                  <c:v>3.5300000000000002E-3</c:v>
                </c:pt>
                <c:pt idx="373">
                  <c:v>3.63E-3</c:v>
                </c:pt>
                <c:pt idx="374">
                  <c:v>3.8300000000000001E-3</c:v>
                </c:pt>
                <c:pt idx="375">
                  <c:v>4.0299999999999997E-3</c:v>
                </c:pt>
                <c:pt idx="376">
                  <c:v>4.2399999999999998E-3</c:v>
                </c:pt>
                <c:pt idx="377">
                  <c:v>4.3400000000000001E-3</c:v>
                </c:pt>
                <c:pt idx="378">
                  <c:v>4.4400000000000004E-3</c:v>
                </c:pt>
                <c:pt idx="379">
                  <c:v>4.5399999999999998E-3</c:v>
                </c:pt>
                <c:pt idx="380">
                  <c:v>4.5399999999999998E-3</c:v>
                </c:pt>
                <c:pt idx="381">
                  <c:v>4.5399999999999998E-3</c:v>
                </c:pt>
                <c:pt idx="382">
                  <c:v>4.64E-3</c:v>
                </c:pt>
                <c:pt idx="383">
                  <c:v>4.7400000000000003E-3</c:v>
                </c:pt>
                <c:pt idx="384">
                  <c:v>4.7400000000000003E-3</c:v>
                </c:pt>
                <c:pt idx="385">
                  <c:v>4.9399999999999999E-3</c:v>
                </c:pt>
                <c:pt idx="386">
                  <c:v>5.0400000000000002E-3</c:v>
                </c:pt>
                <c:pt idx="387">
                  <c:v>5.1399999999999996E-3</c:v>
                </c:pt>
                <c:pt idx="388">
                  <c:v>5.1399999999999996E-3</c:v>
                </c:pt>
                <c:pt idx="389">
                  <c:v>5.2500000000000003E-3</c:v>
                </c:pt>
                <c:pt idx="390">
                  <c:v>5.3499999999999997E-3</c:v>
                </c:pt>
                <c:pt idx="391">
                  <c:v>5.3499999999999997E-3</c:v>
                </c:pt>
                <c:pt idx="392">
                  <c:v>5.3499999999999997E-3</c:v>
                </c:pt>
                <c:pt idx="393">
                  <c:v>5.3499999999999997E-3</c:v>
                </c:pt>
                <c:pt idx="394">
                  <c:v>5.45E-3</c:v>
                </c:pt>
                <c:pt idx="395">
                  <c:v>5.45E-3</c:v>
                </c:pt>
                <c:pt idx="396">
                  <c:v>5.5500000000000002E-3</c:v>
                </c:pt>
                <c:pt idx="397">
                  <c:v>5.5500000000000002E-3</c:v>
                </c:pt>
                <c:pt idx="398">
                  <c:v>5.6499999999999996E-3</c:v>
                </c:pt>
                <c:pt idx="399">
                  <c:v>5.8500000000000002E-3</c:v>
                </c:pt>
                <c:pt idx="400">
                  <c:v>5.9500000000000004E-3</c:v>
                </c:pt>
                <c:pt idx="401">
                  <c:v>6.0499999999999998E-3</c:v>
                </c:pt>
                <c:pt idx="402">
                  <c:v>6.0499999999999998E-3</c:v>
                </c:pt>
                <c:pt idx="403">
                  <c:v>6.1500000000000001E-3</c:v>
                </c:pt>
                <c:pt idx="404">
                  <c:v>6.2500000000000003E-3</c:v>
                </c:pt>
                <c:pt idx="405">
                  <c:v>6.2500000000000003E-3</c:v>
                </c:pt>
                <c:pt idx="406">
                  <c:v>6.3499999999999997E-3</c:v>
                </c:pt>
                <c:pt idx="407">
                  <c:v>6.3499999999999997E-3</c:v>
                </c:pt>
                <c:pt idx="408">
                  <c:v>6.3499999999999997E-3</c:v>
                </c:pt>
                <c:pt idx="409">
                  <c:v>6.2500000000000003E-3</c:v>
                </c:pt>
                <c:pt idx="410">
                  <c:v>6.1500000000000001E-3</c:v>
                </c:pt>
                <c:pt idx="411">
                  <c:v>6.2500000000000003E-3</c:v>
                </c:pt>
                <c:pt idx="412">
                  <c:v>6.3499999999999997E-3</c:v>
                </c:pt>
                <c:pt idx="413">
                  <c:v>6.5599999999999999E-3</c:v>
                </c:pt>
                <c:pt idx="414">
                  <c:v>6.6600000000000001E-3</c:v>
                </c:pt>
                <c:pt idx="415">
                  <c:v>6.7600000000000004E-3</c:v>
                </c:pt>
                <c:pt idx="416">
                  <c:v>6.8599999999999998E-3</c:v>
                </c:pt>
                <c:pt idx="417">
                  <c:v>6.8599999999999998E-3</c:v>
                </c:pt>
                <c:pt idx="418">
                  <c:v>6.96E-3</c:v>
                </c:pt>
                <c:pt idx="419">
                  <c:v>7.0600000000000003E-3</c:v>
                </c:pt>
                <c:pt idx="420">
                  <c:v>7.1599999999999997E-3</c:v>
                </c:pt>
                <c:pt idx="421">
                  <c:v>7.3600000000000002E-3</c:v>
                </c:pt>
                <c:pt idx="422">
                  <c:v>7.4599999999999996E-3</c:v>
                </c:pt>
                <c:pt idx="423">
                  <c:v>7.6699999999999997E-3</c:v>
                </c:pt>
                <c:pt idx="424">
                  <c:v>7.77E-3</c:v>
                </c:pt>
                <c:pt idx="425">
                  <c:v>7.8700000000000003E-3</c:v>
                </c:pt>
                <c:pt idx="426">
                  <c:v>7.8700000000000003E-3</c:v>
                </c:pt>
                <c:pt idx="427">
                  <c:v>7.8700000000000003E-3</c:v>
                </c:pt>
                <c:pt idx="428">
                  <c:v>7.8700000000000003E-3</c:v>
                </c:pt>
                <c:pt idx="429">
                  <c:v>7.9699999999999997E-3</c:v>
                </c:pt>
                <c:pt idx="430">
                  <c:v>8.1700000000000002E-3</c:v>
                </c:pt>
                <c:pt idx="431">
                  <c:v>8.3700000000000007E-3</c:v>
                </c:pt>
                <c:pt idx="432">
                  <c:v>8.4700000000000001E-3</c:v>
                </c:pt>
                <c:pt idx="433">
                  <c:v>8.5699999999999995E-3</c:v>
                </c:pt>
                <c:pt idx="434">
                  <c:v>8.5699999999999995E-3</c:v>
                </c:pt>
                <c:pt idx="435">
                  <c:v>8.5699999999999995E-3</c:v>
                </c:pt>
                <c:pt idx="436">
                  <c:v>8.5699999999999995E-3</c:v>
                </c:pt>
                <c:pt idx="437">
                  <c:v>8.5699999999999995E-3</c:v>
                </c:pt>
                <c:pt idx="438">
                  <c:v>8.5699999999999995E-3</c:v>
                </c:pt>
                <c:pt idx="439">
                  <c:v>8.6700000000000006E-3</c:v>
                </c:pt>
                <c:pt idx="440">
                  <c:v>8.7799999999999996E-3</c:v>
                </c:pt>
                <c:pt idx="441">
                  <c:v>8.8800000000000007E-3</c:v>
                </c:pt>
                <c:pt idx="442">
                  <c:v>8.9800000000000001E-3</c:v>
                </c:pt>
                <c:pt idx="443">
                  <c:v>9.0799999999999995E-3</c:v>
                </c:pt>
                <c:pt idx="444">
                  <c:v>9.1800000000000007E-3</c:v>
                </c:pt>
                <c:pt idx="445">
                  <c:v>9.3799999999999994E-3</c:v>
                </c:pt>
                <c:pt idx="446">
                  <c:v>9.4800000000000006E-3</c:v>
                </c:pt>
                <c:pt idx="447">
                  <c:v>9.6799999999999994E-3</c:v>
                </c:pt>
                <c:pt idx="448">
                  <c:v>9.8899999999999995E-3</c:v>
                </c:pt>
                <c:pt idx="449">
                  <c:v>9.9900000000000006E-3</c:v>
                </c:pt>
                <c:pt idx="450">
                  <c:v>9.9900000000000006E-3</c:v>
                </c:pt>
                <c:pt idx="451">
                  <c:v>1.009E-2</c:v>
                </c:pt>
                <c:pt idx="452">
                  <c:v>1.0189999999999999E-2</c:v>
                </c:pt>
                <c:pt idx="453">
                  <c:v>1.0290000000000001E-2</c:v>
                </c:pt>
                <c:pt idx="454">
                  <c:v>1.0290000000000001E-2</c:v>
                </c:pt>
                <c:pt idx="455">
                  <c:v>1.039E-2</c:v>
                </c:pt>
                <c:pt idx="456">
                  <c:v>1.039E-2</c:v>
                </c:pt>
                <c:pt idx="457">
                  <c:v>1.039E-2</c:v>
                </c:pt>
                <c:pt idx="458">
                  <c:v>1.039E-2</c:v>
                </c:pt>
                <c:pt idx="459">
                  <c:v>1.039E-2</c:v>
                </c:pt>
                <c:pt idx="460">
                  <c:v>1.0489999999999999E-2</c:v>
                </c:pt>
                <c:pt idx="461">
                  <c:v>1.059E-2</c:v>
                </c:pt>
                <c:pt idx="462">
                  <c:v>1.069E-2</c:v>
                </c:pt>
                <c:pt idx="463">
                  <c:v>1.089E-2</c:v>
                </c:pt>
                <c:pt idx="464">
                  <c:v>1.089E-2</c:v>
                </c:pt>
                <c:pt idx="465">
                  <c:v>1.099E-2</c:v>
                </c:pt>
                <c:pt idx="466">
                  <c:v>1.099E-2</c:v>
                </c:pt>
                <c:pt idx="467">
                  <c:v>1.11E-2</c:v>
                </c:pt>
                <c:pt idx="468">
                  <c:v>1.12E-2</c:v>
                </c:pt>
                <c:pt idx="469">
                  <c:v>1.12E-2</c:v>
                </c:pt>
                <c:pt idx="470">
                  <c:v>1.1299999999999999E-2</c:v>
                </c:pt>
                <c:pt idx="471">
                  <c:v>1.1299999999999999E-2</c:v>
                </c:pt>
                <c:pt idx="472">
                  <c:v>1.1299999999999999E-2</c:v>
                </c:pt>
                <c:pt idx="473">
                  <c:v>1.14E-2</c:v>
                </c:pt>
                <c:pt idx="474">
                  <c:v>1.14E-2</c:v>
                </c:pt>
                <c:pt idx="475">
                  <c:v>1.14E-2</c:v>
                </c:pt>
                <c:pt idx="476">
                  <c:v>1.14E-2</c:v>
                </c:pt>
                <c:pt idx="477">
                  <c:v>1.15E-2</c:v>
                </c:pt>
                <c:pt idx="478">
                  <c:v>1.17E-2</c:v>
                </c:pt>
                <c:pt idx="479">
                  <c:v>1.18E-2</c:v>
                </c:pt>
                <c:pt idx="480">
                  <c:v>1.1900000000000001E-2</c:v>
                </c:pt>
                <c:pt idx="481">
                  <c:v>1.1900000000000001E-2</c:v>
                </c:pt>
                <c:pt idx="482">
                  <c:v>1.2E-2</c:v>
                </c:pt>
                <c:pt idx="483">
                  <c:v>1.2E-2</c:v>
                </c:pt>
                <c:pt idx="484">
                  <c:v>1.2E-2</c:v>
                </c:pt>
                <c:pt idx="485">
                  <c:v>1.21E-2</c:v>
                </c:pt>
                <c:pt idx="486">
                  <c:v>1.2200000000000001E-2</c:v>
                </c:pt>
                <c:pt idx="487">
                  <c:v>1.231E-2</c:v>
                </c:pt>
                <c:pt idx="488">
                  <c:v>1.2409999999999999E-2</c:v>
                </c:pt>
                <c:pt idx="489">
                  <c:v>1.231E-2</c:v>
                </c:pt>
                <c:pt idx="490">
                  <c:v>1.231E-2</c:v>
                </c:pt>
                <c:pt idx="491">
                  <c:v>1.231E-2</c:v>
                </c:pt>
                <c:pt idx="492">
                  <c:v>1.2409999999999999E-2</c:v>
                </c:pt>
                <c:pt idx="493">
                  <c:v>1.261E-2</c:v>
                </c:pt>
                <c:pt idx="494">
                  <c:v>1.281E-2</c:v>
                </c:pt>
                <c:pt idx="495">
                  <c:v>1.3010000000000001E-2</c:v>
                </c:pt>
                <c:pt idx="496">
                  <c:v>1.311E-2</c:v>
                </c:pt>
                <c:pt idx="497">
                  <c:v>1.321E-2</c:v>
                </c:pt>
                <c:pt idx="498">
                  <c:v>1.3310000000000001E-2</c:v>
                </c:pt>
                <c:pt idx="499">
                  <c:v>1.3310000000000001E-2</c:v>
                </c:pt>
                <c:pt idx="500">
                  <c:v>1.342E-2</c:v>
                </c:pt>
                <c:pt idx="501">
                  <c:v>1.3520000000000001E-2</c:v>
                </c:pt>
                <c:pt idx="502">
                  <c:v>1.3520000000000001E-2</c:v>
                </c:pt>
                <c:pt idx="503">
                  <c:v>1.362E-2</c:v>
                </c:pt>
                <c:pt idx="504">
                  <c:v>1.372E-2</c:v>
                </c:pt>
                <c:pt idx="505">
                  <c:v>1.372E-2</c:v>
                </c:pt>
                <c:pt idx="506">
                  <c:v>1.3820000000000001E-2</c:v>
                </c:pt>
                <c:pt idx="507">
                  <c:v>1.3820000000000001E-2</c:v>
                </c:pt>
                <c:pt idx="508">
                  <c:v>1.3820000000000001E-2</c:v>
                </c:pt>
                <c:pt idx="509">
                  <c:v>1.3820000000000001E-2</c:v>
                </c:pt>
                <c:pt idx="510">
                  <c:v>1.392E-2</c:v>
                </c:pt>
                <c:pt idx="511">
                  <c:v>1.4019999999999999E-2</c:v>
                </c:pt>
                <c:pt idx="512">
                  <c:v>1.4120000000000001E-2</c:v>
                </c:pt>
                <c:pt idx="513">
                  <c:v>1.422E-2</c:v>
                </c:pt>
                <c:pt idx="514">
                  <c:v>1.4319999999999999E-2</c:v>
                </c:pt>
                <c:pt idx="515">
                  <c:v>1.4319999999999999E-2</c:v>
                </c:pt>
                <c:pt idx="516">
                  <c:v>1.422E-2</c:v>
                </c:pt>
                <c:pt idx="517">
                  <c:v>1.422E-2</c:v>
                </c:pt>
                <c:pt idx="518">
                  <c:v>1.422E-2</c:v>
                </c:pt>
                <c:pt idx="519">
                  <c:v>1.4120000000000001E-2</c:v>
                </c:pt>
                <c:pt idx="520">
                  <c:v>1.4019999999999999E-2</c:v>
                </c:pt>
                <c:pt idx="521">
                  <c:v>1.4019999999999999E-2</c:v>
                </c:pt>
                <c:pt idx="522">
                  <c:v>1.4019999999999999E-2</c:v>
                </c:pt>
                <c:pt idx="523">
                  <c:v>1.422E-2</c:v>
                </c:pt>
                <c:pt idx="524">
                  <c:v>1.4319999999999999E-2</c:v>
                </c:pt>
                <c:pt idx="525">
                  <c:v>1.4420000000000001E-2</c:v>
                </c:pt>
                <c:pt idx="526">
                  <c:v>1.452E-2</c:v>
                </c:pt>
                <c:pt idx="527">
                  <c:v>1.4630000000000001E-2</c:v>
                </c:pt>
                <c:pt idx="528">
                  <c:v>1.4829999999999999E-2</c:v>
                </c:pt>
                <c:pt idx="529">
                  <c:v>1.4829999999999999E-2</c:v>
                </c:pt>
                <c:pt idx="530">
                  <c:v>1.4930000000000001E-2</c:v>
                </c:pt>
                <c:pt idx="531">
                  <c:v>1.503E-2</c:v>
                </c:pt>
                <c:pt idx="532">
                  <c:v>1.5129999999999999E-2</c:v>
                </c:pt>
                <c:pt idx="533">
                  <c:v>1.523E-2</c:v>
                </c:pt>
                <c:pt idx="534">
                  <c:v>1.523E-2</c:v>
                </c:pt>
                <c:pt idx="535">
                  <c:v>1.523E-2</c:v>
                </c:pt>
                <c:pt idx="536">
                  <c:v>1.5129999999999999E-2</c:v>
                </c:pt>
                <c:pt idx="537">
                  <c:v>1.5129999999999999E-2</c:v>
                </c:pt>
                <c:pt idx="538">
                  <c:v>1.4930000000000001E-2</c:v>
                </c:pt>
                <c:pt idx="539">
                  <c:v>1.4930000000000001E-2</c:v>
                </c:pt>
                <c:pt idx="540">
                  <c:v>1.4930000000000001E-2</c:v>
                </c:pt>
                <c:pt idx="541">
                  <c:v>1.4930000000000001E-2</c:v>
                </c:pt>
                <c:pt idx="542">
                  <c:v>1.4930000000000001E-2</c:v>
                </c:pt>
                <c:pt idx="543">
                  <c:v>1.4930000000000001E-2</c:v>
                </c:pt>
                <c:pt idx="544">
                  <c:v>1.4829999999999999E-2</c:v>
                </c:pt>
                <c:pt idx="545">
                  <c:v>1.473E-2</c:v>
                </c:pt>
                <c:pt idx="546">
                  <c:v>1.473E-2</c:v>
                </c:pt>
                <c:pt idx="547">
                  <c:v>1.473E-2</c:v>
                </c:pt>
                <c:pt idx="548">
                  <c:v>1.473E-2</c:v>
                </c:pt>
                <c:pt idx="549">
                  <c:v>1.473E-2</c:v>
                </c:pt>
                <c:pt idx="550">
                  <c:v>1.4630000000000001E-2</c:v>
                </c:pt>
                <c:pt idx="551">
                  <c:v>1.4630000000000001E-2</c:v>
                </c:pt>
                <c:pt idx="552">
                  <c:v>1.4630000000000001E-2</c:v>
                </c:pt>
                <c:pt idx="553">
                  <c:v>1.4630000000000001E-2</c:v>
                </c:pt>
                <c:pt idx="554">
                  <c:v>1.4630000000000001E-2</c:v>
                </c:pt>
                <c:pt idx="555">
                  <c:v>1.4630000000000001E-2</c:v>
                </c:pt>
                <c:pt idx="556">
                  <c:v>1.4630000000000001E-2</c:v>
                </c:pt>
                <c:pt idx="557">
                  <c:v>1.473E-2</c:v>
                </c:pt>
                <c:pt idx="558">
                  <c:v>1.4930000000000001E-2</c:v>
                </c:pt>
                <c:pt idx="559">
                  <c:v>1.503E-2</c:v>
                </c:pt>
                <c:pt idx="560">
                  <c:v>1.5129999999999999E-2</c:v>
                </c:pt>
                <c:pt idx="561">
                  <c:v>1.523E-2</c:v>
                </c:pt>
                <c:pt idx="562">
                  <c:v>1.523E-2</c:v>
                </c:pt>
                <c:pt idx="563">
                  <c:v>1.5129999999999999E-2</c:v>
                </c:pt>
                <c:pt idx="564">
                  <c:v>1.523E-2</c:v>
                </c:pt>
                <c:pt idx="565">
                  <c:v>1.523E-2</c:v>
                </c:pt>
                <c:pt idx="566">
                  <c:v>1.523E-2</c:v>
                </c:pt>
                <c:pt idx="567">
                  <c:v>1.533E-2</c:v>
                </c:pt>
                <c:pt idx="568">
                  <c:v>1.5429999999999999E-2</c:v>
                </c:pt>
                <c:pt idx="569">
                  <c:v>1.553E-2</c:v>
                </c:pt>
                <c:pt idx="570">
                  <c:v>1.5630000000000002E-2</c:v>
                </c:pt>
                <c:pt idx="571">
                  <c:v>1.553E-2</c:v>
                </c:pt>
                <c:pt idx="572">
                  <c:v>1.5429999999999999E-2</c:v>
                </c:pt>
                <c:pt idx="573">
                  <c:v>1.533E-2</c:v>
                </c:pt>
                <c:pt idx="574">
                  <c:v>1.533E-2</c:v>
                </c:pt>
                <c:pt idx="575">
                  <c:v>1.533E-2</c:v>
                </c:pt>
                <c:pt idx="576">
                  <c:v>1.523E-2</c:v>
                </c:pt>
                <c:pt idx="577">
                  <c:v>1.533E-2</c:v>
                </c:pt>
                <c:pt idx="578">
                  <c:v>1.533E-2</c:v>
                </c:pt>
                <c:pt idx="579">
                  <c:v>1.5429999999999999E-2</c:v>
                </c:pt>
                <c:pt idx="580">
                  <c:v>1.5630000000000002E-2</c:v>
                </c:pt>
                <c:pt idx="581">
                  <c:v>1.5740000000000001E-2</c:v>
                </c:pt>
                <c:pt idx="582">
                  <c:v>1.584E-2</c:v>
                </c:pt>
                <c:pt idx="583">
                  <c:v>1.584E-2</c:v>
                </c:pt>
                <c:pt idx="584">
                  <c:v>1.5740000000000001E-2</c:v>
                </c:pt>
                <c:pt idx="585">
                  <c:v>1.5740000000000001E-2</c:v>
                </c:pt>
                <c:pt idx="586">
                  <c:v>1.5740000000000001E-2</c:v>
                </c:pt>
                <c:pt idx="587">
                  <c:v>1.584E-2</c:v>
                </c:pt>
                <c:pt idx="588">
                  <c:v>1.584E-2</c:v>
                </c:pt>
                <c:pt idx="589">
                  <c:v>1.584E-2</c:v>
                </c:pt>
                <c:pt idx="590">
                  <c:v>1.5740000000000001E-2</c:v>
                </c:pt>
                <c:pt idx="591">
                  <c:v>1.5740000000000001E-2</c:v>
                </c:pt>
                <c:pt idx="592">
                  <c:v>1.5630000000000002E-2</c:v>
                </c:pt>
                <c:pt idx="593">
                  <c:v>1.5740000000000001E-2</c:v>
                </c:pt>
                <c:pt idx="594">
                  <c:v>1.5740000000000001E-2</c:v>
                </c:pt>
                <c:pt idx="595">
                  <c:v>1.584E-2</c:v>
                </c:pt>
                <c:pt idx="596">
                  <c:v>1.584E-2</c:v>
                </c:pt>
                <c:pt idx="597">
                  <c:v>1.5740000000000001E-2</c:v>
                </c:pt>
                <c:pt idx="598">
                  <c:v>1.5740000000000001E-2</c:v>
                </c:pt>
                <c:pt idx="599">
                  <c:v>1.5740000000000001E-2</c:v>
                </c:pt>
                <c:pt idx="600">
                  <c:v>1.5630000000000002E-2</c:v>
                </c:pt>
                <c:pt idx="601">
                  <c:v>1.5630000000000002E-2</c:v>
                </c:pt>
                <c:pt idx="602">
                  <c:v>1.5630000000000002E-2</c:v>
                </c:pt>
                <c:pt idx="603">
                  <c:v>1.553E-2</c:v>
                </c:pt>
                <c:pt idx="604">
                  <c:v>1.553E-2</c:v>
                </c:pt>
                <c:pt idx="605">
                  <c:v>1.5630000000000002E-2</c:v>
                </c:pt>
                <c:pt idx="606">
                  <c:v>1.5740000000000001E-2</c:v>
                </c:pt>
                <c:pt idx="607">
                  <c:v>1.584E-2</c:v>
                </c:pt>
                <c:pt idx="608">
                  <c:v>1.5939999999999999E-2</c:v>
                </c:pt>
                <c:pt idx="609">
                  <c:v>1.5939999999999999E-2</c:v>
                </c:pt>
                <c:pt idx="610">
                  <c:v>1.5939999999999999E-2</c:v>
                </c:pt>
                <c:pt idx="611">
                  <c:v>1.6039999999999999E-2</c:v>
                </c:pt>
                <c:pt idx="612">
                  <c:v>1.6039999999999999E-2</c:v>
                </c:pt>
                <c:pt idx="613">
                  <c:v>1.6140000000000002E-2</c:v>
                </c:pt>
                <c:pt idx="614">
                  <c:v>1.6240000000000001E-2</c:v>
                </c:pt>
                <c:pt idx="615">
                  <c:v>1.634E-2</c:v>
                </c:pt>
                <c:pt idx="616">
                  <c:v>1.634E-2</c:v>
                </c:pt>
                <c:pt idx="617">
                  <c:v>1.634E-2</c:v>
                </c:pt>
                <c:pt idx="618">
                  <c:v>1.634E-2</c:v>
                </c:pt>
                <c:pt idx="619">
                  <c:v>1.6240000000000001E-2</c:v>
                </c:pt>
                <c:pt idx="620">
                  <c:v>1.6240000000000001E-2</c:v>
                </c:pt>
                <c:pt idx="621">
                  <c:v>1.634E-2</c:v>
                </c:pt>
                <c:pt idx="622">
                  <c:v>1.634E-2</c:v>
                </c:pt>
                <c:pt idx="623">
                  <c:v>1.634E-2</c:v>
                </c:pt>
                <c:pt idx="624">
                  <c:v>1.634E-2</c:v>
                </c:pt>
                <c:pt idx="625">
                  <c:v>1.644E-2</c:v>
                </c:pt>
                <c:pt idx="626">
                  <c:v>1.644E-2</c:v>
                </c:pt>
                <c:pt idx="627">
                  <c:v>1.644E-2</c:v>
                </c:pt>
                <c:pt idx="628">
                  <c:v>1.634E-2</c:v>
                </c:pt>
                <c:pt idx="629">
                  <c:v>1.634E-2</c:v>
                </c:pt>
                <c:pt idx="630">
                  <c:v>1.6240000000000001E-2</c:v>
                </c:pt>
                <c:pt idx="631">
                  <c:v>1.6240000000000001E-2</c:v>
                </c:pt>
                <c:pt idx="632">
                  <c:v>1.6140000000000002E-2</c:v>
                </c:pt>
                <c:pt idx="633">
                  <c:v>1.6140000000000002E-2</c:v>
                </c:pt>
                <c:pt idx="634">
                  <c:v>1.6240000000000001E-2</c:v>
                </c:pt>
                <c:pt idx="635">
                  <c:v>1.6240000000000001E-2</c:v>
                </c:pt>
                <c:pt idx="636">
                  <c:v>1.644E-2</c:v>
                </c:pt>
                <c:pt idx="637">
                  <c:v>1.6639999999999999E-2</c:v>
                </c:pt>
                <c:pt idx="638">
                  <c:v>1.6639999999999999E-2</c:v>
                </c:pt>
                <c:pt idx="639">
                  <c:v>1.6740000000000001E-2</c:v>
                </c:pt>
                <c:pt idx="640">
                  <c:v>1.6740000000000001E-2</c:v>
                </c:pt>
                <c:pt idx="641">
                  <c:v>1.6639999999999999E-2</c:v>
                </c:pt>
                <c:pt idx="642">
                  <c:v>1.6639999999999999E-2</c:v>
                </c:pt>
                <c:pt idx="643">
                  <c:v>1.6539999999999999E-2</c:v>
                </c:pt>
                <c:pt idx="644">
                  <c:v>1.6539999999999999E-2</c:v>
                </c:pt>
                <c:pt idx="645">
                  <c:v>1.6639999999999999E-2</c:v>
                </c:pt>
                <c:pt idx="646">
                  <c:v>1.6639999999999999E-2</c:v>
                </c:pt>
                <c:pt idx="647">
                  <c:v>1.6740000000000001E-2</c:v>
                </c:pt>
                <c:pt idx="648">
                  <c:v>1.6740000000000001E-2</c:v>
                </c:pt>
                <c:pt idx="649">
                  <c:v>1.6740000000000001E-2</c:v>
                </c:pt>
                <c:pt idx="650">
                  <c:v>1.6740000000000001E-2</c:v>
                </c:pt>
                <c:pt idx="651">
                  <c:v>1.6639999999999999E-2</c:v>
                </c:pt>
                <c:pt idx="652">
                  <c:v>1.6539999999999999E-2</c:v>
                </c:pt>
                <c:pt idx="653">
                  <c:v>1.644E-2</c:v>
                </c:pt>
                <c:pt idx="654">
                  <c:v>1.644E-2</c:v>
                </c:pt>
                <c:pt idx="655">
                  <c:v>1.634E-2</c:v>
                </c:pt>
                <c:pt idx="656">
                  <c:v>1.634E-2</c:v>
                </c:pt>
                <c:pt idx="657">
                  <c:v>1.644E-2</c:v>
                </c:pt>
                <c:pt idx="658">
                  <c:v>1.644E-2</c:v>
                </c:pt>
                <c:pt idx="659">
                  <c:v>1.6639999999999999E-2</c:v>
                </c:pt>
                <c:pt idx="660">
                  <c:v>1.6740000000000001E-2</c:v>
                </c:pt>
                <c:pt idx="661">
                  <c:v>1.695E-2</c:v>
                </c:pt>
                <c:pt idx="662">
                  <c:v>1.695E-2</c:v>
                </c:pt>
                <c:pt idx="663">
                  <c:v>1.7149999999999999E-2</c:v>
                </c:pt>
                <c:pt idx="664">
                  <c:v>1.7049999999999999E-2</c:v>
                </c:pt>
                <c:pt idx="665">
                  <c:v>1.7049999999999999E-2</c:v>
                </c:pt>
                <c:pt idx="666">
                  <c:v>1.695E-2</c:v>
                </c:pt>
                <c:pt idx="667">
                  <c:v>1.6840000000000001E-2</c:v>
                </c:pt>
                <c:pt idx="668">
                  <c:v>1.6840000000000001E-2</c:v>
                </c:pt>
                <c:pt idx="669">
                  <c:v>1.6840000000000001E-2</c:v>
                </c:pt>
                <c:pt idx="670">
                  <c:v>1.6840000000000001E-2</c:v>
                </c:pt>
                <c:pt idx="671">
                  <c:v>1.695E-2</c:v>
                </c:pt>
                <c:pt idx="672">
                  <c:v>1.7049999999999999E-2</c:v>
                </c:pt>
                <c:pt idx="673">
                  <c:v>1.7250000000000001E-2</c:v>
                </c:pt>
                <c:pt idx="674">
                  <c:v>1.7250000000000001E-2</c:v>
                </c:pt>
                <c:pt idx="675">
                  <c:v>1.745E-2</c:v>
                </c:pt>
                <c:pt idx="676">
                  <c:v>1.755E-2</c:v>
                </c:pt>
                <c:pt idx="677">
                  <c:v>1.7749999999999998E-2</c:v>
                </c:pt>
                <c:pt idx="678">
                  <c:v>1.7850000000000001E-2</c:v>
                </c:pt>
                <c:pt idx="679">
                  <c:v>1.806E-2</c:v>
                </c:pt>
                <c:pt idx="680">
                  <c:v>1.8259999999999998E-2</c:v>
                </c:pt>
                <c:pt idx="681">
                  <c:v>1.8360000000000001E-2</c:v>
                </c:pt>
                <c:pt idx="682">
                  <c:v>1.856E-2</c:v>
                </c:pt>
                <c:pt idx="683">
                  <c:v>1.866E-2</c:v>
                </c:pt>
                <c:pt idx="684">
                  <c:v>1.866E-2</c:v>
                </c:pt>
                <c:pt idx="685">
                  <c:v>1.8759999999999999E-2</c:v>
                </c:pt>
                <c:pt idx="686">
                  <c:v>1.866E-2</c:v>
                </c:pt>
                <c:pt idx="687">
                  <c:v>1.866E-2</c:v>
                </c:pt>
                <c:pt idx="688">
                  <c:v>1.866E-2</c:v>
                </c:pt>
                <c:pt idx="689">
                  <c:v>1.8759999999999999E-2</c:v>
                </c:pt>
                <c:pt idx="690">
                  <c:v>1.8759999999999999E-2</c:v>
                </c:pt>
                <c:pt idx="691">
                  <c:v>1.8859999999999998E-2</c:v>
                </c:pt>
                <c:pt idx="692">
                  <c:v>1.8960000000000001E-2</c:v>
                </c:pt>
                <c:pt idx="693">
                  <c:v>1.8960000000000001E-2</c:v>
                </c:pt>
                <c:pt idx="694">
                  <c:v>1.9060000000000001E-2</c:v>
                </c:pt>
                <c:pt idx="695">
                  <c:v>1.9060000000000001E-2</c:v>
                </c:pt>
                <c:pt idx="696">
                  <c:v>1.916E-2</c:v>
                </c:pt>
                <c:pt idx="697">
                  <c:v>1.9060000000000001E-2</c:v>
                </c:pt>
                <c:pt idx="698">
                  <c:v>1.8960000000000001E-2</c:v>
                </c:pt>
                <c:pt idx="699">
                  <c:v>1.8859999999999998E-2</c:v>
                </c:pt>
                <c:pt idx="700">
                  <c:v>1.866E-2</c:v>
                </c:pt>
                <c:pt idx="701">
                  <c:v>1.856E-2</c:v>
                </c:pt>
                <c:pt idx="702">
                  <c:v>1.856E-2</c:v>
                </c:pt>
                <c:pt idx="703">
                  <c:v>1.866E-2</c:v>
                </c:pt>
                <c:pt idx="704">
                  <c:v>1.8759999999999999E-2</c:v>
                </c:pt>
                <c:pt idx="705">
                  <c:v>1.8859999999999998E-2</c:v>
                </c:pt>
                <c:pt idx="706">
                  <c:v>1.9060000000000001E-2</c:v>
                </c:pt>
                <c:pt idx="707">
                  <c:v>1.916E-2</c:v>
                </c:pt>
                <c:pt idx="708">
                  <c:v>1.9269999999999999E-2</c:v>
                </c:pt>
                <c:pt idx="709">
                  <c:v>1.9369999999999998E-2</c:v>
                </c:pt>
                <c:pt idx="710">
                  <c:v>1.9470000000000001E-2</c:v>
                </c:pt>
                <c:pt idx="711">
                  <c:v>1.9570000000000001E-2</c:v>
                </c:pt>
                <c:pt idx="712">
                  <c:v>1.967E-2</c:v>
                </c:pt>
                <c:pt idx="713">
                  <c:v>1.967E-2</c:v>
                </c:pt>
                <c:pt idx="714">
                  <c:v>1.9769999999999999E-2</c:v>
                </c:pt>
                <c:pt idx="715">
                  <c:v>1.9769999999999999E-2</c:v>
                </c:pt>
                <c:pt idx="716">
                  <c:v>1.9769999999999999E-2</c:v>
                </c:pt>
                <c:pt idx="717">
                  <c:v>1.9769999999999999E-2</c:v>
                </c:pt>
                <c:pt idx="718">
                  <c:v>1.9869999999999999E-2</c:v>
                </c:pt>
                <c:pt idx="719">
                  <c:v>1.9869999999999999E-2</c:v>
                </c:pt>
                <c:pt idx="720">
                  <c:v>1.9970000000000002E-2</c:v>
                </c:pt>
                <c:pt idx="721">
                  <c:v>2.0070000000000001E-2</c:v>
                </c:pt>
                <c:pt idx="722">
                  <c:v>2.017E-2</c:v>
                </c:pt>
                <c:pt idx="723">
                  <c:v>2.0379999999999999E-2</c:v>
                </c:pt>
                <c:pt idx="724">
                  <c:v>2.0580000000000001E-2</c:v>
                </c:pt>
                <c:pt idx="725">
                  <c:v>2.078E-2</c:v>
                </c:pt>
                <c:pt idx="726">
                  <c:v>2.0979999999999999E-2</c:v>
                </c:pt>
                <c:pt idx="727">
                  <c:v>2.1180000000000001E-2</c:v>
                </c:pt>
                <c:pt idx="728">
                  <c:v>2.128E-2</c:v>
                </c:pt>
                <c:pt idx="729">
                  <c:v>2.138E-2</c:v>
                </c:pt>
                <c:pt idx="730">
                  <c:v>2.1479999999999999E-2</c:v>
                </c:pt>
                <c:pt idx="731">
                  <c:v>2.1479999999999999E-2</c:v>
                </c:pt>
                <c:pt idx="732">
                  <c:v>2.138E-2</c:v>
                </c:pt>
                <c:pt idx="733">
                  <c:v>2.1479999999999999E-2</c:v>
                </c:pt>
                <c:pt idx="734">
                  <c:v>2.1479999999999999E-2</c:v>
                </c:pt>
                <c:pt idx="735">
                  <c:v>2.1479999999999999E-2</c:v>
                </c:pt>
                <c:pt idx="736">
                  <c:v>2.1479999999999999E-2</c:v>
                </c:pt>
                <c:pt idx="737">
                  <c:v>2.1479999999999999E-2</c:v>
                </c:pt>
                <c:pt idx="738">
                  <c:v>2.1479999999999999E-2</c:v>
                </c:pt>
                <c:pt idx="739">
                  <c:v>2.1479999999999999E-2</c:v>
                </c:pt>
                <c:pt idx="740">
                  <c:v>2.1479999999999999E-2</c:v>
                </c:pt>
                <c:pt idx="741">
                  <c:v>2.1479999999999999E-2</c:v>
                </c:pt>
                <c:pt idx="742">
                  <c:v>2.1479999999999999E-2</c:v>
                </c:pt>
                <c:pt idx="743">
                  <c:v>2.1479999999999999E-2</c:v>
                </c:pt>
                <c:pt idx="744">
                  <c:v>2.138E-2</c:v>
                </c:pt>
                <c:pt idx="745">
                  <c:v>2.1479999999999999E-2</c:v>
                </c:pt>
                <c:pt idx="746">
                  <c:v>2.1479999999999999E-2</c:v>
                </c:pt>
                <c:pt idx="747">
                  <c:v>2.1590000000000002E-2</c:v>
                </c:pt>
                <c:pt idx="748">
                  <c:v>2.1690000000000001E-2</c:v>
                </c:pt>
                <c:pt idx="749">
                  <c:v>2.179E-2</c:v>
                </c:pt>
                <c:pt idx="750">
                  <c:v>2.189E-2</c:v>
                </c:pt>
                <c:pt idx="751">
                  <c:v>2.2089999999999999E-2</c:v>
                </c:pt>
                <c:pt idx="752">
                  <c:v>2.2190000000000001E-2</c:v>
                </c:pt>
                <c:pt idx="753">
                  <c:v>2.2290000000000001E-2</c:v>
                </c:pt>
                <c:pt idx="754">
                  <c:v>2.239E-2</c:v>
                </c:pt>
                <c:pt idx="755">
                  <c:v>2.2589999999999999E-2</c:v>
                </c:pt>
                <c:pt idx="756">
                  <c:v>2.2589999999999999E-2</c:v>
                </c:pt>
                <c:pt idx="757">
                  <c:v>2.2700000000000001E-2</c:v>
                </c:pt>
                <c:pt idx="758">
                  <c:v>2.2700000000000001E-2</c:v>
                </c:pt>
                <c:pt idx="759">
                  <c:v>2.2800000000000001E-2</c:v>
                </c:pt>
                <c:pt idx="760">
                  <c:v>2.29E-2</c:v>
                </c:pt>
                <c:pt idx="761">
                  <c:v>2.3E-2</c:v>
                </c:pt>
                <c:pt idx="762">
                  <c:v>2.3E-2</c:v>
                </c:pt>
                <c:pt idx="763">
                  <c:v>2.3099999999999999E-2</c:v>
                </c:pt>
                <c:pt idx="764">
                  <c:v>2.3199999999999998E-2</c:v>
                </c:pt>
                <c:pt idx="765">
                  <c:v>2.3300000000000001E-2</c:v>
                </c:pt>
                <c:pt idx="766">
                  <c:v>2.35E-2</c:v>
                </c:pt>
                <c:pt idx="767">
                  <c:v>2.3699999999999999E-2</c:v>
                </c:pt>
                <c:pt idx="768">
                  <c:v>2.3910000000000001E-2</c:v>
                </c:pt>
                <c:pt idx="769">
                  <c:v>2.4109999999999999E-2</c:v>
                </c:pt>
                <c:pt idx="770">
                  <c:v>2.4209999999999999E-2</c:v>
                </c:pt>
                <c:pt idx="771">
                  <c:v>2.4410000000000001E-2</c:v>
                </c:pt>
                <c:pt idx="772">
                  <c:v>2.4510000000000001E-2</c:v>
                </c:pt>
                <c:pt idx="773">
                  <c:v>2.4709999999999999E-2</c:v>
                </c:pt>
                <c:pt idx="774">
                  <c:v>2.4709999999999999E-2</c:v>
                </c:pt>
                <c:pt idx="775">
                  <c:v>2.4709999999999999E-2</c:v>
                </c:pt>
                <c:pt idx="776">
                  <c:v>2.4709999999999999E-2</c:v>
                </c:pt>
                <c:pt idx="777">
                  <c:v>2.4809999999999999E-2</c:v>
                </c:pt>
                <c:pt idx="778">
                  <c:v>2.5020000000000001E-2</c:v>
                </c:pt>
                <c:pt idx="779">
                  <c:v>2.512E-2</c:v>
                </c:pt>
                <c:pt idx="780">
                  <c:v>2.5219999999999999E-2</c:v>
                </c:pt>
                <c:pt idx="781">
                  <c:v>2.5219999999999999E-2</c:v>
                </c:pt>
                <c:pt idx="782">
                  <c:v>2.5319999999999999E-2</c:v>
                </c:pt>
                <c:pt idx="783">
                  <c:v>2.5520000000000001E-2</c:v>
                </c:pt>
                <c:pt idx="784">
                  <c:v>2.5520000000000001E-2</c:v>
                </c:pt>
                <c:pt idx="785">
                  <c:v>2.562E-2</c:v>
                </c:pt>
                <c:pt idx="786">
                  <c:v>2.562E-2</c:v>
                </c:pt>
                <c:pt idx="787">
                  <c:v>2.572E-2</c:v>
                </c:pt>
                <c:pt idx="788">
                  <c:v>2.5819999999999999E-2</c:v>
                </c:pt>
                <c:pt idx="789">
                  <c:v>2.5919999999999999E-2</c:v>
                </c:pt>
                <c:pt idx="790">
                  <c:v>2.5919999999999999E-2</c:v>
                </c:pt>
                <c:pt idx="791">
                  <c:v>2.6120000000000001E-2</c:v>
                </c:pt>
                <c:pt idx="792">
                  <c:v>2.623E-2</c:v>
                </c:pt>
                <c:pt idx="793">
                  <c:v>2.6429999999999999E-2</c:v>
                </c:pt>
                <c:pt idx="794">
                  <c:v>2.6530000000000001E-2</c:v>
                </c:pt>
                <c:pt idx="795">
                  <c:v>2.673E-2</c:v>
                </c:pt>
                <c:pt idx="796">
                  <c:v>2.683E-2</c:v>
                </c:pt>
                <c:pt idx="797">
                  <c:v>2.6929999999999999E-2</c:v>
                </c:pt>
                <c:pt idx="798">
                  <c:v>2.7130000000000001E-2</c:v>
                </c:pt>
                <c:pt idx="799">
                  <c:v>2.7230000000000001E-2</c:v>
                </c:pt>
                <c:pt idx="800">
                  <c:v>2.734E-2</c:v>
                </c:pt>
                <c:pt idx="801">
                  <c:v>2.7539999999999999E-2</c:v>
                </c:pt>
                <c:pt idx="802">
                  <c:v>2.7740000000000001E-2</c:v>
                </c:pt>
                <c:pt idx="803">
                  <c:v>2.794E-2</c:v>
                </c:pt>
                <c:pt idx="804">
                  <c:v>2.8039999999999999E-2</c:v>
                </c:pt>
                <c:pt idx="805">
                  <c:v>2.8240000000000001E-2</c:v>
                </c:pt>
                <c:pt idx="806">
                  <c:v>2.8340000000000001E-2</c:v>
                </c:pt>
                <c:pt idx="807">
                  <c:v>2.844E-2</c:v>
                </c:pt>
                <c:pt idx="808">
                  <c:v>2.844E-2</c:v>
                </c:pt>
                <c:pt idx="809">
                  <c:v>2.844E-2</c:v>
                </c:pt>
                <c:pt idx="810">
                  <c:v>2.844E-2</c:v>
                </c:pt>
                <c:pt idx="811">
                  <c:v>2.8549999999999999E-2</c:v>
                </c:pt>
                <c:pt idx="812">
                  <c:v>2.8750000000000001E-2</c:v>
                </c:pt>
                <c:pt idx="813">
                  <c:v>2.895E-2</c:v>
                </c:pt>
                <c:pt idx="814">
                  <c:v>2.9049999999999999E-2</c:v>
                </c:pt>
                <c:pt idx="815">
                  <c:v>2.9049999999999999E-2</c:v>
                </c:pt>
                <c:pt idx="816">
                  <c:v>2.9049999999999999E-2</c:v>
                </c:pt>
                <c:pt idx="817">
                  <c:v>2.9049999999999999E-2</c:v>
                </c:pt>
                <c:pt idx="818">
                  <c:v>2.9149999999999999E-2</c:v>
                </c:pt>
                <c:pt idx="819">
                  <c:v>2.9350000000000001E-2</c:v>
                </c:pt>
                <c:pt idx="820">
                  <c:v>2.955E-2</c:v>
                </c:pt>
                <c:pt idx="821">
                  <c:v>2.9760000000000002E-2</c:v>
                </c:pt>
                <c:pt idx="822">
                  <c:v>2.9960000000000001E-2</c:v>
                </c:pt>
                <c:pt idx="823">
                  <c:v>3.0159999999999999E-2</c:v>
                </c:pt>
                <c:pt idx="824">
                  <c:v>3.0259999999999999E-2</c:v>
                </c:pt>
                <c:pt idx="825">
                  <c:v>3.0360000000000002E-2</c:v>
                </c:pt>
                <c:pt idx="826">
                  <c:v>3.0460000000000001E-2</c:v>
                </c:pt>
                <c:pt idx="827">
                  <c:v>3.066E-2</c:v>
                </c:pt>
                <c:pt idx="828">
                  <c:v>3.0870000000000002E-2</c:v>
                </c:pt>
                <c:pt idx="829">
                  <c:v>3.107E-2</c:v>
                </c:pt>
                <c:pt idx="830">
                  <c:v>3.107E-2</c:v>
                </c:pt>
                <c:pt idx="831">
                  <c:v>3.117E-2</c:v>
                </c:pt>
                <c:pt idx="832">
                  <c:v>3.1269999999999999E-2</c:v>
                </c:pt>
                <c:pt idx="833">
                  <c:v>3.1370000000000002E-2</c:v>
                </c:pt>
                <c:pt idx="834">
                  <c:v>3.1469999999999998E-2</c:v>
                </c:pt>
                <c:pt idx="835">
                  <c:v>3.1669999999999997E-2</c:v>
                </c:pt>
                <c:pt idx="836">
                  <c:v>3.1669999999999997E-2</c:v>
                </c:pt>
                <c:pt idx="837">
                  <c:v>3.1870000000000002E-2</c:v>
                </c:pt>
                <c:pt idx="838">
                  <c:v>3.218E-2</c:v>
                </c:pt>
                <c:pt idx="839">
                  <c:v>3.2379999999999999E-2</c:v>
                </c:pt>
                <c:pt idx="840">
                  <c:v>3.2579999999999998E-2</c:v>
                </c:pt>
                <c:pt idx="841">
                  <c:v>3.2680000000000001E-2</c:v>
                </c:pt>
                <c:pt idx="842">
                  <c:v>3.2680000000000001E-2</c:v>
                </c:pt>
                <c:pt idx="843">
                  <c:v>3.2680000000000001E-2</c:v>
                </c:pt>
                <c:pt idx="844">
                  <c:v>3.2779999999999997E-2</c:v>
                </c:pt>
                <c:pt idx="845">
                  <c:v>3.2779999999999997E-2</c:v>
                </c:pt>
                <c:pt idx="846">
                  <c:v>3.288E-2</c:v>
                </c:pt>
                <c:pt idx="847">
                  <c:v>3.3189999999999997E-2</c:v>
                </c:pt>
                <c:pt idx="848">
                  <c:v>3.3390000000000003E-2</c:v>
                </c:pt>
                <c:pt idx="849">
                  <c:v>3.3689999999999998E-2</c:v>
                </c:pt>
                <c:pt idx="850">
                  <c:v>3.3890000000000003E-2</c:v>
                </c:pt>
                <c:pt idx="851">
                  <c:v>3.4090000000000002E-2</c:v>
                </c:pt>
                <c:pt idx="852">
                  <c:v>3.4090000000000002E-2</c:v>
                </c:pt>
                <c:pt idx="853">
                  <c:v>3.4189999999999998E-2</c:v>
                </c:pt>
                <c:pt idx="854">
                  <c:v>3.4189999999999998E-2</c:v>
                </c:pt>
                <c:pt idx="855">
                  <c:v>3.4290000000000001E-2</c:v>
                </c:pt>
                <c:pt idx="856">
                  <c:v>3.44E-2</c:v>
                </c:pt>
                <c:pt idx="857">
                  <c:v>3.4500000000000003E-2</c:v>
                </c:pt>
                <c:pt idx="858">
                  <c:v>3.4599999999999999E-2</c:v>
                </c:pt>
                <c:pt idx="859">
                  <c:v>3.4599999999999999E-2</c:v>
                </c:pt>
                <c:pt idx="860">
                  <c:v>3.4700000000000002E-2</c:v>
                </c:pt>
                <c:pt idx="861">
                  <c:v>3.49E-2</c:v>
                </c:pt>
                <c:pt idx="862">
                  <c:v>3.5099999999999999E-2</c:v>
                </c:pt>
                <c:pt idx="863">
                  <c:v>3.5299999999999998E-2</c:v>
                </c:pt>
                <c:pt idx="864">
                  <c:v>3.551E-2</c:v>
                </c:pt>
                <c:pt idx="865">
                  <c:v>3.5709999999999999E-2</c:v>
                </c:pt>
                <c:pt idx="866">
                  <c:v>3.5810000000000002E-2</c:v>
                </c:pt>
                <c:pt idx="867">
                  <c:v>3.5810000000000002E-2</c:v>
                </c:pt>
                <c:pt idx="868">
                  <c:v>3.5909999999999997E-2</c:v>
                </c:pt>
                <c:pt idx="869">
                  <c:v>3.601E-2</c:v>
                </c:pt>
                <c:pt idx="870">
                  <c:v>3.601E-2</c:v>
                </c:pt>
                <c:pt idx="871">
                  <c:v>3.6209999999999999E-2</c:v>
                </c:pt>
                <c:pt idx="872">
                  <c:v>3.6310000000000002E-2</c:v>
                </c:pt>
                <c:pt idx="873">
                  <c:v>3.6409999999999998E-2</c:v>
                </c:pt>
                <c:pt idx="874">
                  <c:v>3.6510000000000001E-2</c:v>
                </c:pt>
                <c:pt idx="875">
                  <c:v>3.6720000000000003E-2</c:v>
                </c:pt>
                <c:pt idx="876">
                  <c:v>3.6819999999999999E-2</c:v>
                </c:pt>
                <c:pt idx="877">
                  <c:v>3.6920000000000001E-2</c:v>
                </c:pt>
                <c:pt idx="878">
                  <c:v>3.712E-2</c:v>
                </c:pt>
                <c:pt idx="879">
                  <c:v>3.7319999999999999E-2</c:v>
                </c:pt>
                <c:pt idx="880">
                  <c:v>3.7519999999999998E-2</c:v>
                </c:pt>
                <c:pt idx="881">
                  <c:v>3.7719999999999997E-2</c:v>
                </c:pt>
                <c:pt idx="882">
                  <c:v>3.7830000000000003E-2</c:v>
                </c:pt>
                <c:pt idx="883">
                  <c:v>3.7929999999999998E-2</c:v>
                </c:pt>
                <c:pt idx="884">
                  <c:v>3.8030000000000001E-2</c:v>
                </c:pt>
                <c:pt idx="885">
                  <c:v>3.8129999999999997E-2</c:v>
                </c:pt>
                <c:pt idx="886">
                  <c:v>3.8129999999999997E-2</c:v>
                </c:pt>
                <c:pt idx="887">
                  <c:v>3.823E-2</c:v>
                </c:pt>
                <c:pt idx="888">
                  <c:v>3.8330000000000003E-2</c:v>
                </c:pt>
                <c:pt idx="889">
                  <c:v>3.8530000000000002E-2</c:v>
                </c:pt>
                <c:pt idx="890">
                  <c:v>3.8730000000000001E-2</c:v>
                </c:pt>
                <c:pt idx="891">
                  <c:v>3.8929999999999999E-2</c:v>
                </c:pt>
                <c:pt idx="892">
                  <c:v>3.9039999999999998E-2</c:v>
                </c:pt>
                <c:pt idx="893">
                  <c:v>3.9140000000000001E-2</c:v>
                </c:pt>
                <c:pt idx="894">
                  <c:v>3.9239999999999997E-2</c:v>
                </c:pt>
                <c:pt idx="895">
                  <c:v>3.934E-2</c:v>
                </c:pt>
                <c:pt idx="896">
                  <c:v>3.934E-2</c:v>
                </c:pt>
                <c:pt idx="897">
                  <c:v>3.9539999999999999E-2</c:v>
                </c:pt>
                <c:pt idx="898">
                  <c:v>3.9539999999999999E-2</c:v>
                </c:pt>
                <c:pt idx="899">
                  <c:v>3.9539999999999999E-2</c:v>
                </c:pt>
                <c:pt idx="900">
                  <c:v>3.9539999999999999E-2</c:v>
                </c:pt>
                <c:pt idx="901">
                  <c:v>3.9539999999999999E-2</c:v>
                </c:pt>
                <c:pt idx="902">
                  <c:v>3.9640000000000002E-2</c:v>
                </c:pt>
                <c:pt idx="903">
                  <c:v>3.9739999999999998E-2</c:v>
                </c:pt>
                <c:pt idx="904">
                  <c:v>3.9940000000000003E-2</c:v>
                </c:pt>
                <c:pt idx="905">
                  <c:v>4.0149999999999998E-2</c:v>
                </c:pt>
                <c:pt idx="906">
                  <c:v>4.0250000000000001E-2</c:v>
                </c:pt>
                <c:pt idx="907">
                  <c:v>4.0550000000000003E-2</c:v>
                </c:pt>
                <c:pt idx="908">
                  <c:v>4.0750000000000001E-2</c:v>
                </c:pt>
                <c:pt idx="909">
                  <c:v>4.0849999999999997E-2</c:v>
                </c:pt>
                <c:pt idx="910">
                  <c:v>4.095E-2</c:v>
                </c:pt>
                <c:pt idx="911">
                  <c:v>4.095E-2</c:v>
                </c:pt>
                <c:pt idx="912">
                  <c:v>4.1050000000000003E-2</c:v>
                </c:pt>
                <c:pt idx="913">
                  <c:v>4.1149999999999999E-2</c:v>
                </c:pt>
                <c:pt idx="914">
                  <c:v>4.1250000000000002E-2</c:v>
                </c:pt>
                <c:pt idx="915">
                  <c:v>4.156E-2</c:v>
                </c:pt>
                <c:pt idx="916">
                  <c:v>4.1660000000000003E-2</c:v>
                </c:pt>
                <c:pt idx="917">
                  <c:v>4.1759999999999999E-2</c:v>
                </c:pt>
                <c:pt idx="918">
                  <c:v>4.1860000000000001E-2</c:v>
                </c:pt>
                <c:pt idx="919">
                  <c:v>4.1860000000000001E-2</c:v>
                </c:pt>
                <c:pt idx="920">
                  <c:v>4.1860000000000001E-2</c:v>
                </c:pt>
                <c:pt idx="921">
                  <c:v>4.1959999999999997E-2</c:v>
                </c:pt>
                <c:pt idx="922">
                  <c:v>4.1959999999999997E-2</c:v>
                </c:pt>
                <c:pt idx="923">
                  <c:v>4.2160000000000003E-2</c:v>
                </c:pt>
                <c:pt idx="924">
                  <c:v>4.2160000000000003E-2</c:v>
                </c:pt>
                <c:pt idx="925">
                  <c:v>4.2360000000000002E-2</c:v>
                </c:pt>
                <c:pt idx="926">
                  <c:v>4.2470000000000001E-2</c:v>
                </c:pt>
                <c:pt idx="927">
                  <c:v>4.267E-2</c:v>
                </c:pt>
                <c:pt idx="928">
                  <c:v>4.2869999999999998E-2</c:v>
                </c:pt>
                <c:pt idx="929">
                  <c:v>4.3069999999999997E-2</c:v>
                </c:pt>
                <c:pt idx="930">
                  <c:v>4.317E-2</c:v>
                </c:pt>
                <c:pt idx="931">
                  <c:v>4.3369999999999999E-2</c:v>
                </c:pt>
                <c:pt idx="932">
                  <c:v>4.3470000000000002E-2</c:v>
                </c:pt>
                <c:pt idx="933">
                  <c:v>4.3569999999999998E-2</c:v>
                </c:pt>
                <c:pt idx="934">
                  <c:v>4.3779999999999999E-2</c:v>
                </c:pt>
                <c:pt idx="935">
                  <c:v>4.3979999999999998E-2</c:v>
                </c:pt>
                <c:pt idx="936">
                  <c:v>4.4179999999999997E-2</c:v>
                </c:pt>
                <c:pt idx="937">
                  <c:v>4.4380000000000003E-2</c:v>
                </c:pt>
                <c:pt idx="938">
                  <c:v>4.4580000000000002E-2</c:v>
                </c:pt>
                <c:pt idx="939">
                  <c:v>4.4790000000000003E-2</c:v>
                </c:pt>
                <c:pt idx="940">
                  <c:v>4.4889999999999999E-2</c:v>
                </c:pt>
                <c:pt idx="941">
                  <c:v>4.4990000000000002E-2</c:v>
                </c:pt>
                <c:pt idx="942">
                  <c:v>4.4990000000000002E-2</c:v>
                </c:pt>
                <c:pt idx="943">
                  <c:v>4.5089999999999998E-2</c:v>
                </c:pt>
                <c:pt idx="944">
                  <c:v>4.5190000000000001E-2</c:v>
                </c:pt>
                <c:pt idx="945">
                  <c:v>4.5190000000000001E-2</c:v>
                </c:pt>
                <c:pt idx="946">
                  <c:v>4.5289999999999997E-2</c:v>
                </c:pt>
                <c:pt idx="947">
                  <c:v>4.5289999999999997E-2</c:v>
                </c:pt>
                <c:pt idx="948">
                  <c:v>4.539E-2</c:v>
                </c:pt>
                <c:pt idx="949">
                  <c:v>4.5490000000000003E-2</c:v>
                </c:pt>
                <c:pt idx="950">
                  <c:v>4.5589999999999999E-2</c:v>
                </c:pt>
                <c:pt idx="951">
                  <c:v>4.5789999999999997E-2</c:v>
                </c:pt>
                <c:pt idx="952">
                  <c:v>4.589E-2</c:v>
                </c:pt>
                <c:pt idx="953">
                  <c:v>4.6100000000000002E-2</c:v>
                </c:pt>
                <c:pt idx="954">
                  <c:v>4.6300000000000001E-2</c:v>
                </c:pt>
                <c:pt idx="955">
                  <c:v>4.65E-2</c:v>
                </c:pt>
                <c:pt idx="956">
                  <c:v>4.6699999999999998E-2</c:v>
                </c:pt>
                <c:pt idx="957">
                  <c:v>4.6800000000000001E-2</c:v>
                </c:pt>
                <c:pt idx="958">
                  <c:v>4.7E-2</c:v>
                </c:pt>
                <c:pt idx="959">
                  <c:v>4.7109999999999999E-2</c:v>
                </c:pt>
                <c:pt idx="960">
                  <c:v>4.7210000000000002E-2</c:v>
                </c:pt>
                <c:pt idx="961">
                  <c:v>4.7210000000000002E-2</c:v>
                </c:pt>
                <c:pt idx="962">
                  <c:v>4.7210000000000002E-2</c:v>
                </c:pt>
                <c:pt idx="963">
                  <c:v>4.7309999999999998E-2</c:v>
                </c:pt>
                <c:pt idx="964">
                  <c:v>4.7309999999999998E-2</c:v>
                </c:pt>
                <c:pt idx="965">
                  <c:v>4.7309999999999998E-2</c:v>
                </c:pt>
                <c:pt idx="966">
                  <c:v>4.7309999999999998E-2</c:v>
                </c:pt>
                <c:pt idx="967">
                  <c:v>4.7509999999999997E-2</c:v>
                </c:pt>
                <c:pt idx="968">
                  <c:v>4.7710000000000002E-2</c:v>
                </c:pt>
                <c:pt idx="969">
                  <c:v>4.7910000000000001E-2</c:v>
                </c:pt>
                <c:pt idx="970">
                  <c:v>4.811E-2</c:v>
                </c:pt>
                <c:pt idx="971">
                  <c:v>4.8419999999999998E-2</c:v>
                </c:pt>
                <c:pt idx="972">
                  <c:v>4.8619999999999997E-2</c:v>
                </c:pt>
                <c:pt idx="973">
                  <c:v>4.8820000000000002E-2</c:v>
                </c:pt>
                <c:pt idx="974">
                  <c:v>4.8919999999999998E-2</c:v>
                </c:pt>
                <c:pt idx="975">
                  <c:v>4.9020000000000001E-2</c:v>
                </c:pt>
                <c:pt idx="976">
                  <c:v>4.9119999999999997E-2</c:v>
                </c:pt>
                <c:pt idx="977">
                  <c:v>4.922E-2</c:v>
                </c:pt>
                <c:pt idx="978">
                  <c:v>4.9119999999999997E-2</c:v>
                </c:pt>
                <c:pt idx="979">
                  <c:v>4.9119999999999997E-2</c:v>
                </c:pt>
                <c:pt idx="980">
                  <c:v>4.9119999999999997E-2</c:v>
                </c:pt>
                <c:pt idx="981">
                  <c:v>4.9119999999999997E-2</c:v>
                </c:pt>
                <c:pt idx="982">
                  <c:v>4.922E-2</c:v>
                </c:pt>
                <c:pt idx="983">
                  <c:v>4.9320000000000003E-2</c:v>
                </c:pt>
                <c:pt idx="984">
                  <c:v>4.9529999999999998E-2</c:v>
                </c:pt>
                <c:pt idx="985">
                  <c:v>4.9730000000000003E-2</c:v>
                </c:pt>
                <c:pt idx="986">
                  <c:v>4.9829999999999999E-2</c:v>
                </c:pt>
                <c:pt idx="987">
                  <c:v>5.0029999999999998E-2</c:v>
                </c:pt>
                <c:pt idx="988">
                  <c:v>5.0130000000000001E-2</c:v>
                </c:pt>
                <c:pt idx="989">
                  <c:v>5.0130000000000001E-2</c:v>
                </c:pt>
                <c:pt idx="990">
                  <c:v>5.0130000000000001E-2</c:v>
                </c:pt>
                <c:pt idx="991">
                  <c:v>5.0130000000000001E-2</c:v>
                </c:pt>
                <c:pt idx="992">
                  <c:v>5.0130000000000001E-2</c:v>
                </c:pt>
                <c:pt idx="993">
                  <c:v>5.0130000000000001E-2</c:v>
                </c:pt>
                <c:pt idx="994">
                  <c:v>5.0130000000000001E-2</c:v>
                </c:pt>
                <c:pt idx="995">
                  <c:v>5.0130000000000001E-2</c:v>
                </c:pt>
                <c:pt idx="996">
                  <c:v>5.0229999999999997E-2</c:v>
                </c:pt>
                <c:pt idx="997">
                  <c:v>5.033E-2</c:v>
                </c:pt>
                <c:pt idx="998">
                  <c:v>5.0639999999999998E-2</c:v>
                </c:pt>
                <c:pt idx="999">
                  <c:v>5.0939999999999999E-2</c:v>
                </c:pt>
                <c:pt idx="1000">
                  <c:v>5.1240000000000001E-2</c:v>
                </c:pt>
                <c:pt idx="1001">
                  <c:v>5.144E-2</c:v>
                </c:pt>
                <c:pt idx="1002">
                  <c:v>5.1639999999999998E-2</c:v>
                </c:pt>
                <c:pt idx="1003">
                  <c:v>5.185E-2</c:v>
                </c:pt>
                <c:pt idx="1004">
                  <c:v>5.1950000000000003E-2</c:v>
                </c:pt>
                <c:pt idx="1005">
                  <c:v>5.2150000000000002E-2</c:v>
                </c:pt>
                <c:pt idx="1006">
                  <c:v>5.2249999999999998E-2</c:v>
                </c:pt>
                <c:pt idx="1007">
                  <c:v>5.2350000000000001E-2</c:v>
                </c:pt>
                <c:pt idx="1008">
                  <c:v>5.2449999999999997E-2</c:v>
                </c:pt>
                <c:pt idx="1009">
                  <c:v>5.2549999999999999E-2</c:v>
                </c:pt>
                <c:pt idx="1010">
                  <c:v>5.2650000000000002E-2</c:v>
                </c:pt>
                <c:pt idx="1011">
                  <c:v>5.2749999999999998E-2</c:v>
                </c:pt>
                <c:pt idx="1012">
                  <c:v>5.2850000000000001E-2</c:v>
                </c:pt>
                <c:pt idx="1013">
                  <c:v>5.296E-2</c:v>
                </c:pt>
                <c:pt idx="1014">
                  <c:v>5.3060000000000003E-2</c:v>
                </c:pt>
                <c:pt idx="1015">
                  <c:v>5.3260000000000002E-2</c:v>
                </c:pt>
                <c:pt idx="1016">
                  <c:v>5.3460000000000001E-2</c:v>
                </c:pt>
                <c:pt idx="1017">
                  <c:v>5.3760000000000002E-2</c:v>
                </c:pt>
                <c:pt idx="1018">
                  <c:v>5.407E-2</c:v>
                </c:pt>
                <c:pt idx="1019">
                  <c:v>5.4370000000000002E-2</c:v>
                </c:pt>
                <c:pt idx="1020">
                  <c:v>5.4469999999999998E-2</c:v>
                </c:pt>
                <c:pt idx="1021">
                  <c:v>5.457E-2</c:v>
                </c:pt>
                <c:pt idx="1022">
                  <c:v>5.4670000000000003E-2</c:v>
                </c:pt>
                <c:pt idx="1023">
                  <c:v>5.4670000000000003E-2</c:v>
                </c:pt>
                <c:pt idx="1024">
                  <c:v>5.457E-2</c:v>
                </c:pt>
                <c:pt idx="1025">
                  <c:v>5.4670000000000003E-2</c:v>
                </c:pt>
                <c:pt idx="1026">
                  <c:v>5.4670000000000003E-2</c:v>
                </c:pt>
                <c:pt idx="1027">
                  <c:v>5.4769999999999999E-2</c:v>
                </c:pt>
                <c:pt idx="1028">
                  <c:v>5.4870000000000002E-2</c:v>
                </c:pt>
                <c:pt idx="1029">
                  <c:v>5.4969999999999998E-2</c:v>
                </c:pt>
                <c:pt idx="1030">
                  <c:v>5.4969999999999998E-2</c:v>
                </c:pt>
                <c:pt idx="1031">
                  <c:v>5.5070000000000001E-2</c:v>
                </c:pt>
                <c:pt idx="1032">
                  <c:v>5.5070000000000001E-2</c:v>
                </c:pt>
                <c:pt idx="1033">
                  <c:v>5.5280000000000003E-2</c:v>
                </c:pt>
                <c:pt idx="1034">
                  <c:v>5.5379999999999999E-2</c:v>
                </c:pt>
                <c:pt idx="1035">
                  <c:v>5.5480000000000002E-2</c:v>
                </c:pt>
                <c:pt idx="1036">
                  <c:v>5.568E-2</c:v>
                </c:pt>
                <c:pt idx="1037">
                  <c:v>5.5780000000000003E-2</c:v>
                </c:pt>
                <c:pt idx="1038">
                  <c:v>5.5879999999999999E-2</c:v>
                </c:pt>
                <c:pt idx="1039">
                  <c:v>5.6079999999999998E-2</c:v>
                </c:pt>
                <c:pt idx="1040">
                  <c:v>5.6180000000000001E-2</c:v>
                </c:pt>
                <c:pt idx="1041">
                  <c:v>5.638E-2</c:v>
                </c:pt>
                <c:pt idx="1042">
                  <c:v>5.6489999999999999E-2</c:v>
                </c:pt>
                <c:pt idx="1043">
                  <c:v>5.6689999999999997E-2</c:v>
                </c:pt>
                <c:pt idx="1044">
                  <c:v>5.679E-2</c:v>
                </c:pt>
                <c:pt idx="1045">
                  <c:v>5.6989999999999999E-2</c:v>
                </c:pt>
                <c:pt idx="1046">
                  <c:v>5.7090000000000002E-2</c:v>
                </c:pt>
                <c:pt idx="1047">
                  <c:v>5.7189999999999998E-2</c:v>
                </c:pt>
                <c:pt idx="1048">
                  <c:v>5.7189999999999998E-2</c:v>
                </c:pt>
                <c:pt idx="1049">
                  <c:v>5.7290000000000001E-2</c:v>
                </c:pt>
                <c:pt idx="1050">
                  <c:v>5.7290000000000001E-2</c:v>
                </c:pt>
                <c:pt idx="1051">
                  <c:v>5.7290000000000001E-2</c:v>
                </c:pt>
                <c:pt idx="1052">
                  <c:v>5.7389999999999997E-2</c:v>
                </c:pt>
                <c:pt idx="1053">
                  <c:v>5.7599999999999998E-2</c:v>
                </c:pt>
                <c:pt idx="1054">
                  <c:v>5.7700000000000001E-2</c:v>
                </c:pt>
                <c:pt idx="1055">
                  <c:v>5.79E-2</c:v>
                </c:pt>
                <c:pt idx="1056">
                  <c:v>5.8000000000000003E-2</c:v>
                </c:pt>
                <c:pt idx="1057">
                  <c:v>5.8200000000000002E-2</c:v>
                </c:pt>
                <c:pt idx="1058">
                  <c:v>5.8299999999999998E-2</c:v>
                </c:pt>
                <c:pt idx="1059">
                  <c:v>5.8400000000000001E-2</c:v>
                </c:pt>
                <c:pt idx="1060">
                  <c:v>5.8500000000000003E-2</c:v>
                </c:pt>
                <c:pt idx="1061">
                  <c:v>5.8599999999999999E-2</c:v>
                </c:pt>
                <c:pt idx="1062">
                  <c:v>5.8810000000000001E-2</c:v>
                </c:pt>
                <c:pt idx="1063">
                  <c:v>5.901E-2</c:v>
                </c:pt>
                <c:pt idx="1064">
                  <c:v>5.9209999999999999E-2</c:v>
                </c:pt>
                <c:pt idx="1065">
                  <c:v>5.9409999999999998E-2</c:v>
                </c:pt>
                <c:pt idx="1066">
                  <c:v>5.9610000000000003E-2</c:v>
                </c:pt>
                <c:pt idx="1067">
                  <c:v>5.9810000000000002E-2</c:v>
                </c:pt>
                <c:pt idx="1068">
                  <c:v>6.0019999999999997E-2</c:v>
                </c:pt>
                <c:pt idx="1069">
                  <c:v>6.012E-2</c:v>
                </c:pt>
                <c:pt idx="1070">
                  <c:v>6.0220000000000003E-2</c:v>
                </c:pt>
                <c:pt idx="1071">
                  <c:v>6.0220000000000003E-2</c:v>
                </c:pt>
                <c:pt idx="1072">
                  <c:v>6.012E-2</c:v>
                </c:pt>
                <c:pt idx="1073">
                  <c:v>6.0220000000000003E-2</c:v>
                </c:pt>
                <c:pt idx="1074">
                  <c:v>6.0319999999999999E-2</c:v>
                </c:pt>
                <c:pt idx="1075">
                  <c:v>6.0519999999999997E-2</c:v>
                </c:pt>
                <c:pt idx="1076">
                  <c:v>6.0720000000000003E-2</c:v>
                </c:pt>
                <c:pt idx="1077">
                  <c:v>6.0819999999999999E-2</c:v>
                </c:pt>
                <c:pt idx="1078">
                  <c:v>6.0920000000000002E-2</c:v>
                </c:pt>
                <c:pt idx="1079">
                  <c:v>6.1129999999999997E-2</c:v>
                </c:pt>
                <c:pt idx="1080">
                  <c:v>6.123E-2</c:v>
                </c:pt>
                <c:pt idx="1081">
                  <c:v>6.1429999999999998E-2</c:v>
                </c:pt>
                <c:pt idx="1082">
                  <c:v>6.1429999999999998E-2</c:v>
                </c:pt>
                <c:pt idx="1083">
                  <c:v>6.1530000000000001E-2</c:v>
                </c:pt>
                <c:pt idx="1084">
                  <c:v>6.1629999999999997E-2</c:v>
                </c:pt>
                <c:pt idx="1085">
                  <c:v>6.1830000000000003E-2</c:v>
                </c:pt>
                <c:pt idx="1086">
                  <c:v>6.1929999999999999E-2</c:v>
                </c:pt>
                <c:pt idx="1087">
                  <c:v>6.2030000000000002E-2</c:v>
                </c:pt>
                <c:pt idx="1088">
                  <c:v>6.2129999999999998E-2</c:v>
                </c:pt>
                <c:pt idx="1089">
                  <c:v>6.2239999999999997E-2</c:v>
                </c:pt>
                <c:pt idx="1090">
                  <c:v>6.2239999999999997E-2</c:v>
                </c:pt>
                <c:pt idx="1091">
                  <c:v>6.2440000000000002E-2</c:v>
                </c:pt>
                <c:pt idx="1092">
                  <c:v>6.2539999999999998E-2</c:v>
                </c:pt>
                <c:pt idx="1093">
                  <c:v>6.2740000000000004E-2</c:v>
                </c:pt>
                <c:pt idx="1094">
                  <c:v>6.2839999999999993E-2</c:v>
                </c:pt>
                <c:pt idx="1095">
                  <c:v>6.3039999999999999E-2</c:v>
                </c:pt>
                <c:pt idx="1096">
                  <c:v>6.3140000000000002E-2</c:v>
                </c:pt>
                <c:pt idx="1097">
                  <c:v>6.3339999999999994E-2</c:v>
                </c:pt>
                <c:pt idx="1098">
                  <c:v>6.3649999999999998E-2</c:v>
                </c:pt>
                <c:pt idx="1099">
                  <c:v>6.3850000000000004E-2</c:v>
                </c:pt>
                <c:pt idx="1100">
                  <c:v>6.3950000000000007E-2</c:v>
                </c:pt>
                <c:pt idx="1101">
                  <c:v>6.4049999999999996E-2</c:v>
                </c:pt>
                <c:pt idx="1102">
                  <c:v>6.4250000000000002E-2</c:v>
                </c:pt>
                <c:pt idx="1103">
                  <c:v>6.4250000000000002E-2</c:v>
                </c:pt>
                <c:pt idx="1104">
                  <c:v>6.4350000000000004E-2</c:v>
                </c:pt>
                <c:pt idx="1105">
                  <c:v>6.4449999999999993E-2</c:v>
                </c:pt>
                <c:pt idx="1106">
                  <c:v>6.4659999999999995E-2</c:v>
                </c:pt>
                <c:pt idx="1107">
                  <c:v>6.4659999999999995E-2</c:v>
                </c:pt>
                <c:pt idx="1108">
                  <c:v>6.4759999999999998E-2</c:v>
                </c:pt>
                <c:pt idx="1109">
                  <c:v>6.4759999999999998E-2</c:v>
                </c:pt>
                <c:pt idx="1110">
                  <c:v>6.4860000000000001E-2</c:v>
                </c:pt>
                <c:pt idx="1111">
                  <c:v>6.5060000000000007E-2</c:v>
                </c:pt>
                <c:pt idx="1112">
                  <c:v>6.5159999999999996E-2</c:v>
                </c:pt>
                <c:pt idx="1113">
                  <c:v>6.5360000000000001E-2</c:v>
                </c:pt>
                <c:pt idx="1114">
                  <c:v>6.5460000000000004E-2</c:v>
                </c:pt>
                <c:pt idx="1115">
                  <c:v>6.5559999999999993E-2</c:v>
                </c:pt>
                <c:pt idx="1116">
                  <c:v>6.5769999999999995E-2</c:v>
                </c:pt>
                <c:pt idx="1117">
                  <c:v>6.5869999999999998E-2</c:v>
                </c:pt>
                <c:pt idx="1118">
                  <c:v>6.6070000000000004E-2</c:v>
                </c:pt>
                <c:pt idx="1119">
                  <c:v>6.6170000000000007E-2</c:v>
                </c:pt>
                <c:pt idx="1120">
                  <c:v>6.6269999999999996E-2</c:v>
                </c:pt>
                <c:pt idx="1121">
                  <c:v>6.6369999999999998E-2</c:v>
                </c:pt>
                <c:pt idx="1122">
                  <c:v>6.6470000000000001E-2</c:v>
                </c:pt>
                <c:pt idx="1123">
                  <c:v>6.6570000000000004E-2</c:v>
                </c:pt>
                <c:pt idx="1124">
                  <c:v>6.6669999999999993E-2</c:v>
                </c:pt>
                <c:pt idx="1125">
                  <c:v>6.6769999999999996E-2</c:v>
                </c:pt>
                <c:pt idx="1126">
                  <c:v>6.6769999999999996E-2</c:v>
                </c:pt>
                <c:pt idx="1127">
                  <c:v>6.6879999999999995E-2</c:v>
                </c:pt>
                <c:pt idx="1128">
                  <c:v>6.6979999999999998E-2</c:v>
                </c:pt>
                <c:pt idx="1129">
                  <c:v>6.7080000000000001E-2</c:v>
                </c:pt>
                <c:pt idx="1130">
                  <c:v>6.7180000000000004E-2</c:v>
                </c:pt>
                <c:pt idx="1131">
                  <c:v>6.7280000000000006E-2</c:v>
                </c:pt>
                <c:pt idx="1132">
                  <c:v>6.7379999999999995E-2</c:v>
                </c:pt>
                <c:pt idx="1133">
                  <c:v>6.7479999999999998E-2</c:v>
                </c:pt>
                <c:pt idx="1134">
                  <c:v>6.7680000000000004E-2</c:v>
                </c:pt>
                <c:pt idx="1135">
                  <c:v>6.7879999999999996E-2</c:v>
                </c:pt>
                <c:pt idx="1136">
                  <c:v>6.7879999999999996E-2</c:v>
                </c:pt>
                <c:pt idx="1137">
                  <c:v>6.7979999999999999E-2</c:v>
                </c:pt>
                <c:pt idx="1138">
                  <c:v>6.8089999999999998E-2</c:v>
                </c:pt>
                <c:pt idx="1139">
                  <c:v>6.8290000000000003E-2</c:v>
                </c:pt>
                <c:pt idx="1140">
                  <c:v>6.8390000000000006E-2</c:v>
                </c:pt>
                <c:pt idx="1141">
                  <c:v>6.8690000000000001E-2</c:v>
                </c:pt>
                <c:pt idx="1142">
                  <c:v>6.8790000000000004E-2</c:v>
                </c:pt>
                <c:pt idx="1143">
                  <c:v>6.8989999999999996E-2</c:v>
                </c:pt>
                <c:pt idx="1144">
                  <c:v>6.9089999999999999E-2</c:v>
                </c:pt>
                <c:pt idx="1145">
                  <c:v>6.9199999999999998E-2</c:v>
                </c:pt>
                <c:pt idx="1146">
                  <c:v>6.9199999999999998E-2</c:v>
                </c:pt>
                <c:pt idx="1147">
                  <c:v>6.9089999999999999E-2</c:v>
                </c:pt>
                <c:pt idx="1148">
                  <c:v>6.9199999999999998E-2</c:v>
                </c:pt>
                <c:pt idx="1149">
                  <c:v>6.9400000000000003E-2</c:v>
                </c:pt>
                <c:pt idx="1150">
                  <c:v>6.9500000000000006E-2</c:v>
                </c:pt>
                <c:pt idx="1151">
                  <c:v>6.9699999999999998E-2</c:v>
                </c:pt>
                <c:pt idx="1152">
                  <c:v>6.9800000000000001E-2</c:v>
                </c:pt>
                <c:pt idx="1153">
                  <c:v>6.9900000000000004E-2</c:v>
                </c:pt>
                <c:pt idx="1154">
                  <c:v>7.0099999999999996E-2</c:v>
                </c:pt>
                <c:pt idx="1155">
                  <c:v>7.041E-2</c:v>
                </c:pt>
                <c:pt idx="1156">
                  <c:v>7.0610000000000006E-2</c:v>
                </c:pt>
                <c:pt idx="1157">
                  <c:v>7.0809999999999998E-2</c:v>
                </c:pt>
                <c:pt idx="1158">
                  <c:v>7.1010000000000004E-2</c:v>
                </c:pt>
                <c:pt idx="1159">
                  <c:v>7.1110000000000007E-2</c:v>
                </c:pt>
                <c:pt idx="1160">
                  <c:v>7.1309999999999998E-2</c:v>
                </c:pt>
                <c:pt idx="1161">
                  <c:v>7.1410000000000001E-2</c:v>
                </c:pt>
                <c:pt idx="1162">
                  <c:v>7.152E-2</c:v>
                </c:pt>
                <c:pt idx="1163">
                  <c:v>7.1620000000000003E-2</c:v>
                </c:pt>
                <c:pt idx="1164">
                  <c:v>7.1720000000000006E-2</c:v>
                </c:pt>
                <c:pt idx="1165">
                  <c:v>7.1819999999999995E-2</c:v>
                </c:pt>
                <c:pt idx="1166">
                  <c:v>7.1919999999999998E-2</c:v>
                </c:pt>
                <c:pt idx="1167">
                  <c:v>7.2020000000000001E-2</c:v>
                </c:pt>
                <c:pt idx="1168">
                  <c:v>7.2220000000000006E-2</c:v>
                </c:pt>
                <c:pt idx="1169">
                  <c:v>7.2419999999999998E-2</c:v>
                </c:pt>
                <c:pt idx="1170">
                  <c:v>7.2620000000000004E-2</c:v>
                </c:pt>
                <c:pt idx="1171">
                  <c:v>7.2730000000000003E-2</c:v>
                </c:pt>
                <c:pt idx="1172">
                  <c:v>7.2830000000000006E-2</c:v>
                </c:pt>
                <c:pt idx="1173">
                  <c:v>7.3029999999999998E-2</c:v>
                </c:pt>
                <c:pt idx="1174">
                  <c:v>7.3130000000000001E-2</c:v>
                </c:pt>
                <c:pt idx="1175">
                  <c:v>7.3230000000000003E-2</c:v>
                </c:pt>
                <c:pt idx="1176">
                  <c:v>7.3230000000000003E-2</c:v>
                </c:pt>
                <c:pt idx="1177">
                  <c:v>7.3429999999999995E-2</c:v>
                </c:pt>
                <c:pt idx="1178">
                  <c:v>7.3529999999999998E-2</c:v>
                </c:pt>
                <c:pt idx="1179">
                  <c:v>7.3630000000000001E-2</c:v>
                </c:pt>
                <c:pt idx="1180">
                  <c:v>7.3730000000000004E-2</c:v>
                </c:pt>
                <c:pt idx="1181">
                  <c:v>7.3730000000000004E-2</c:v>
                </c:pt>
                <c:pt idx="1182">
                  <c:v>7.3630000000000001E-2</c:v>
                </c:pt>
                <c:pt idx="1183">
                  <c:v>7.3730000000000004E-2</c:v>
                </c:pt>
                <c:pt idx="1184">
                  <c:v>7.3840000000000003E-2</c:v>
                </c:pt>
                <c:pt idx="1185">
                  <c:v>7.4139999999999998E-2</c:v>
                </c:pt>
                <c:pt idx="1186">
                  <c:v>7.4340000000000003E-2</c:v>
                </c:pt>
                <c:pt idx="1187">
                  <c:v>7.4539999999999995E-2</c:v>
                </c:pt>
                <c:pt idx="1188">
                  <c:v>7.4740000000000001E-2</c:v>
                </c:pt>
                <c:pt idx="1189">
                  <c:v>7.4840000000000004E-2</c:v>
                </c:pt>
                <c:pt idx="1190">
                  <c:v>7.4940000000000007E-2</c:v>
                </c:pt>
                <c:pt idx="1191">
                  <c:v>7.5050000000000006E-2</c:v>
                </c:pt>
                <c:pt idx="1192">
                  <c:v>7.5249999999999997E-2</c:v>
                </c:pt>
                <c:pt idx="1193">
                  <c:v>7.5450000000000003E-2</c:v>
                </c:pt>
                <c:pt idx="1194">
                  <c:v>7.5550000000000006E-2</c:v>
                </c:pt>
                <c:pt idx="1195">
                  <c:v>7.5749999999999998E-2</c:v>
                </c:pt>
                <c:pt idx="1196">
                  <c:v>7.5850000000000001E-2</c:v>
                </c:pt>
                <c:pt idx="1197">
                  <c:v>7.5950000000000004E-2</c:v>
                </c:pt>
                <c:pt idx="1198">
                  <c:v>7.5950000000000004E-2</c:v>
                </c:pt>
                <c:pt idx="1199">
                  <c:v>7.6050000000000006E-2</c:v>
                </c:pt>
                <c:pt idx="1200">
                  <c:v>7.6149999999999995E-2</c:v>
                </c:pt>
                <c:pt idx="1201">
                  <c:v>7.6259999999999994E-2</c:v>
                </c:pt>
                <c:pt idx="1202">
                  <c:v>7.6359999999999997E-2</c:v>
                </c:pt>
                <c:pt idx="1203">
                  <c:v>7.646E-2</c:v>
                </c:pt>
                <c:pt idx="1204">
                  <c:v>7.6660000000000006E-2</c:v>
                </c:pt>
                <c:pt idx="1205">
                  <c:v>7.6859999999999998E-2</c:v>
                </c:pt>
                <c:pt idx="1206">
                  <c:v>7.6960000000000001E-2</c:v>
                </c:pt>
                <c:pt idx="1207">
                  <c:v>7.7060000000000003E-2</c:v>
                </c:pt>
                <c:pt idx="1208">
                  <c:v>7.7160000000000006E-2</c:v>
                </c:pt>
                <c:pt idx="1209">
                  <c:v>7.7259999999999995E-2</c:v>
                </c:pt>
                <c:pt idx="1210">
                  <c:v>7.7469999999999997E-2</c:v>
                </c:pt>
                <c:pt idx="1211">
                  <c:v>7.757E-2</c:v>
                </c:pt>
                <c:pt idx="1212">
                  <c:v>7.7670000000000003E-2</c:v>
                </c:pt>
                <c:pt idx="1213">
                  <c:v>7.7869999999999995E-2</c:v>
                </c:pt>
                <c:pt idx="1214">
                  <c:v>7.7969999999999998E-2</c:v>
                </c:pt>
                <c:pt idx="1215">
                  <c:v>7.8170000000000003E-2</c:v>
                </c:pt>
                <c:pt idx="1216">
                  <c:v>7.8270000000000006E-2</c:v>
                </c:pt>
                <c:pt idx="1217">
                  <c:v>7.8369999999999995E-2</c:v>
                </c:pt>
                <c:pt idx="1218">
                  <c:v>7.8369999999999995E-2</c:v>
                </c:pt>
                <c:pt idx="1219">
                  <c:v>7.8469999999999998E-2</c:v>
                </c:pt>
                <c:pt idx="1220">
                  <c:v>7.8469999999999998E-2</c:v>
                </c:pt>
                <c:pt idx="1221">
                  <c:v>7.868E-2</c:v>
                </c:pt>
                <c:pt idx="1222">
                  <c:v>7.8880000000000006E-2</c:v>
                </c:pt>
                <c:pt idx="1223">
                  <c:v>7.9079999999999998E-2</c:v>
                </c:pt>
                <c:pt idx="1224">
                  <c:v>7.9280000000000003E-2</c:v>
                </c:pt>
                <c:pt idx="1225">
                  <c:v>7.9479999999999995E-2</c:v>
                </c:pt>
                <c:pt idx="1226">
                  <c:v>7.9579999999999998E-2</c:v>
                </c:pt>
                <c:pt idx="1227">
                  <c:v>7.979E-2</c:v>
                </c:pt>
                <c:pt idx="1228">
                  <c:v>7.9990000000000006E-2</c:v>
                </c:pt>
                <c:pt idx="1229">
                  <c:v>8.0089999999999995E-2</c:v>
                </c:pt>
                <c:pt idx="1230">
                  <c:v>8.0189999999999997E-2</c:v>
                </c:pt>
                <c:pt idx="1231">
                  <c:v>8.029E-2</c:v>
                </c:pt>
                <c:pt idx="1232">
                  <c:v>8.029E-2</c:v>
                </c:pt>
                <c:pt idx="1233">
                  <c:v>8.0390000000000003E-2</c:v>
                </c:pt>
                <c:pt idx="1234">
                  <c:v>8.0490000000000006E-2</c:v>
                </c:pt>
                <c:pt idx="1235">
                  <c:v>8.0689999999999998E-2</c:v>
                </c:pt>
                <c:pt idx="1236">
                  <c:v>8.0790000000000001E-2</c:v>
                </c:pt>
                <c:pt idx="1237">
                  <c:v>8.1000000000000003E-2</c:v>
                </c:pt>
                <c:pt idx="1238">
                  <c:v>8.1199999999999994E-2</c:v>
                </c:pt>
                <c:pt idx="1239">
                  <c:v>8.14E-2</c:v>
                </c:pt>
                <c:pt idx="1240">
                  <c:v>8.1500000000000003E-2</c:v>
                </c:pt>
                <c:pt idx="1241">
                  <c:v>8.1699999999999995E-2</c:v>
                </c:pt>
                <c:pt idx="1242">
                  <c:v>8.1799999999999998E-2</c:v>
                </c:pt>
                <c:pt idx="1243">
                  <c:v>8.201E-2</c:v>
                </c:pt>
                <c:pt idx="1244">
                  <c:v>8.2210000000000005E-2</c:v>
                </c:pt>
                <c:pt idx="1245">
                  <c:v>8.2309999999999994E-2</c:v>
                </c:pt>
                <c:pt idx="1246">
                  <c:v>8.2309999999999994E-2</c:v>
                </c:pt>
                <c:pt idx="1247">
                  <c:v>8.2409999999999997E-2</c:v>
                </c:pt>
                <c:pt idx="1248">
                  <c:v>8.251E-2</c:v>
                </c:pt>
                <c:pt idx="1249">
                  <c:v>8.2710000000000006E-2</c:v>
                </c:pt>
                <c:pt idx="1250">
                  <c:v>8.2809999999999995E-2</c:v>
                </c:pt>
                <c:pt idx="1251">
                  <c:v>8.2909999999999998E-2</c:v>
                </c:pt>
                <c:pt idx="1252">
                  <c:v>8.2909999999999998E-2</c:v>
                </c:pt>
                <c:pt idx="1253">
                  <c:v>8.301E-2</c:v>
                </c:pt>
                <c:pt idx="1254">
                  <c:v>8.3110000000000003E-2</c:v>
                </c:pt>
                <c:pt idx="1255">
                  <c:v>8.3220000000000002E-2</c:v>
                </c:pt>
                <c:pt idx="1256">
                  <c:v>8.3320000000000005E-2</c:v>
                </c:pt>
                <c:pt idx="1257">
                  <c:v>8.3419999999999994E-2</c:v>
                </c:pt>
                <c:pt idx="1258">
                  <c:v>8.3419999999999994E-2</c:v>
                </c:pt>
                <c:pt idx="1259">
                  <c:v>8.3519999999999997E-2</c:v>
                </c:pt>
                <c:pt idx="1260">
                  <c:v>8.3720000000000003E-2</c:v>
                </c:pt>
                <c:pt idx="1261">
                  <c:v>8.3919999999999995E-2</c:v>
                </c:pt>
                <c:pt idx="1262">
                  <c:v>8.412E-2</c:v>
                </c:pt>
                <c:pt idx="1263">
                  <c:v>8.4220000000000003E-2</c:v>
                </c:pt>
                <c:pt idx="1264">
                  <c:v>8.4330000000000002E-2</c:v>
                </c:pt>
                <c:pt idx="1265">
                  <c:v>8.4430000000000005E-2</c:v>
                </c:pt>
                <c:pt idx="1266">
                  <c:v>8.4529999999999994E-2</c:v>
                </c:pt>
                <c:pt idx="1267">
                  <c:v>8.473E-2</c:v>
                </c:pt>
                <c:pt idx="1268">
                  <c:v>8.4830000000000003E-2</c:v>
                </c:pt>
                <c:pt idx="1269">
                  <c:v>8.4930000000000005E-2</c:v>
                </c:pt>
                <c:pt idx="1270">
                  <c:v>8.4930000000000005E-2</c:v>
                </c:pt>
                <c:pt idx="1271">
                  <c:v>8.5029999999999994E-2</c:v>
                </c:pt>
                <c:pt idx="1272">
                  <c:v>8.5129999999999997E-2</c:v>
                </c:pt>
                <c:pt idx="1273">
                  <c:v>8.523E-2</c:v>
                </c:pt>
                <c:pt idx="1274">
                  <c:v>8.5430000000000006E-2</c:v>
                </c:pt>
                <c:pt idx="1275">
                  <c:v>8.5739999999999997E-2</c:v>
                </c:pt>
                <c:pt idx="1276">
                  <c:v>8.5940000000000003E-2</c:v>
                </c:pt>
                <c:pt idx="1277">
                  <c:v>8.6139999999999994E-2</c:v>
                </c:pt>
                <c:pt idx="1278">
                  <c:v>8.6239999999999997E-2</c:v>
                </c:pt>
                <c:pt idx="1279">
                  <c:v>8.634E-2</c:v>
                </c:pt>
                <c:pt idx="1280">
                  <c:v>8.6440000000000003E-2</c:v>
                </c:pt>
                <c:pt idx="1281">
                  <c:v>8.6440000000000003E-2</c:v>
                </c:pt>
                <c:pt idx="1282">
                  <c:v>8.6540000000000006E-2</c:v>
                </c:pt>
                <c:pt idx="1283">
                  <c:v>8.6650000000000005E-2</c:v>
                </c:pt>
                <c:pt idx="1284">
                  <c:v>8.6749999999999994E-2</c:v>
                </c:pt>
                <c:pt idx="1285">
                  <c:v>8.695E-2</c:v>
                </c:pt>
                <c:pt idx="1286">
                  <c:v>8.7050000000000002E-2</c:v>
                </c:pt>
                <c:pt idx="1287">
                  <c:v>8.7249999999999994E-2</c:v>
                </c:pt>
                <c:pt idx="1288">
                  <c:v>8.745E-2</c:v>
                </c:pt>
                <c:pt idx="1289">
                  <c:v>8.7650000000000006E-2</c:v>
                </c:pt>
                <c:pt idx="1290">
                  <c:v>8.7749999999999995E-2</c:v>
                </c:pt>
                <c:pt idx="1291">
                  <c:v>8.7959999999999997E-2</c:v>
                </c:pt>
                <c:pt idx="1292">
                  <c:v>8.8059999999999999E-2</c:v>
                </c:pt>
                <c:pt idx="1293">
                  <c:v>8.8160000000000002E-2</c:v>
                </c:pt>
                <c:pt idx="1294">
                  <c:v>8.8160000000000002E-2</c:v>
                </c:pt>
                <c:pt idx="1295">
                  <c:v>8.8160000000000002E-2</c:v>
                </c:pt>
                <c:pt idx="1296">
                  <c:v>8.8160000000000002E-2</c:v>
                </c:pt>
                <c:pt idx="1297">
                  <c:v>8.8260000000000005E-2</c:v>
                </c:pt>
                <c:pt idx="1298">
                  <c:v>8.8359999999999994E-2</c:v>
                </c:pt>
                <c:pt idx="1299">
                  <c:v>8.8459999999999997E-2</c:v>
                </c:pt>
                <c:pt idx="1300">
                  <c:v>8.8660000000000003E-2</c:v>
                </c:pt>
                <c:pt idx="1301">
                  <c:v>8.8760000000000006E-2</c:v>
                </c:pt>
                <c:pt idx="1302">
                  <c:v>8.8969999999999994E-2</c:v>
                </c:pt>
                <c:pt idx="1303">
                  <c:v>8.9069999999999996E-2</c:v>
                </c:pt>
                <c:pt idx="1304">
                  <c:v>8.9069999999999996E-2</c:v>
                </c:pt>
                <c:pt idx="1305">
                  <c:v>8.9169999999999999E-2</c:v>
                </c:pt>
                <c:pt idx="1306">
                  <c:v>8.9270000000000002E-2</c:v>
                </c:pt>
                <c:pt idx="1307">
                  <c:v>8.9370000000000005E-2</c:v>
                </c:pt>
                <c:pt idx="1308">
                  <c:v>8.9370000000000005E-2</c:v>
                </c:pt>
                <c:pt idx="1309">
                  <c:v>8.9469999999999994E-2</c:v>
                </c:pt>
                <c:pt idx="1310">
                  <c:v>8.9569999999999997E-2</c:v>
                </c:pt>
                <c:pt idx="1311">
                  <c:v>8.9770000000000003E-2</c:v>
                </c:pt>
                <c:pt idx="1312">
                  <c:v>8.9870000000000005E-2</c:v>
                </c:pt>
                <c:pt idx="1313">
                  <c:v>9.0179999999999996E-2</c:v>
                </c:pt>
                <c:pt idx="1314">
                  <c:v>9.0380000000000002E-2</c:v>
                </c:pt>
                <c:pt idx="1315">
                  <c:v>9.0579999999999994E-2</c:v>
                </c:pt>
                <c:pt idx="1316">
                  <c:v>9.078E-2</c:v>
                </c:pt>
                <c:pt idx="1317">
                  <c:v>9.0980000000000005E-2</c:v>
                </c:pt>
                <c:pt idx="1318">
                  <c:v>9.1179999999999997E-2</c:v>
                </c:pt>
                <c:pt idx="1319">
                  <c:v>9.1289999999999996E-2</c:v>
                </c:pt>
                <c:pt idx="1320">
                  <c:v>9.1389999999999999E-2</c:v>
                </c:pt>
                <c:pt idx="1321">
                  <c:v>9.1490000000000002E-2</c:v>
                </c:pt>
                <c:pt idx="1322">
                  <c:v>9.1590000000000005E-2</c:v>
                </c:pt>
                <c:pt idx="1323">
                  <c:v>9.1689999999999994E-2</c:v>
                </c:pt>
                <c:pt idx="1324">
                  <c:v>9.1789999999999997E-2</c:v>
                </c:pt>
                <c:pt idx="1325">
                  <c:v>9.1889999999999999E-2</c:v>
                </c:pt>
                <c:pt idx="1326">
                  <c:v>9.1990000000000002E-2</c:v>
                </c:pt>
                <c:pt idx="1327">
                  <c:v>9.2090000000000005E-2</c:v>
                </c:pt>
                <c:pt idx="1328">
                  <c:v>9.2189999999999994E-2</c:v>
                </c:pt>
                <c:pt idx="1329">
                  <c:v>9.2289999999999997E-2</c:v>
                </c:pt>
                <c:pt idx="1330">
                  <c:v>9.2289999999999997E-2</c:v>
                </c:pt>
                <c:pt idx="1331">
                  <c:v>9.239E-2</c:v>
                </c:pt>
                <c:pt idx="1332">
                  <c:v>9.2499999999999999E-2</c:v>
                </c:pt>
                <c:pt idx="1333">
                  <c:v>9.2700000000000005E-2</c:v>
                </c:pt>
                <c:pt idx="1334">
                  <c:v>9.2899999999999996E-2</c:v>
                </c:pt>
                <c:pt idx="1335">
                  <c:v>9.3100000000000002E-2</c:v>
                </c:pt>
                <c:pt idx="1336">
                  <c:v>9.3200000000000005E-2</c:v>
                </c:pt>
                <c:pt idx="1337">
                  <c:v>9.3399999999999997E-2</c:v>
                </c:pt>
                <c:pt idx="1338">
                  <c:v>9.3609999999999999E-2</c:v>
                </c:pt>
                <c:pt idx="1339">
                  <c:v>9.3810000000000004E-2</c:v>
                </c:pt>
                <c:pt idx="1340">
                  <c:v>9.4009999999999996E-2</c:v>
                </c:pt>
                <c:pt idx="1341">
                  <c:v>9.4109999999999999E-2</c:v>
                </c:pt>
                <c:pt idx="1342">
                  <c:v>9.4210000000000002E-2</c:v>
                </c:pt>
                <c:pt idx="1343">
                  <c:v>9.4409999999999994E-2</c:v>
                </c:pt>
                <c:pt idx="1344">
                  <c:v>9.4509999999999997E-2</c:v>
                </c:pt>
                <c:pt idx="1345">
                  <c:v>9.4820000000000002E-2</c:v>
                </c:pt>
                <c:pt idx="1346">
                  <c:v>9.5019999999999993E-2</c:v>
                </c:pt>
                <c:pt idx="1347">
                  <c:v>9.5219999999999999E-2</c:v>
                </c:pt>
                <c:pt idx="1348">
                  <c:v>9.5519999999999994E-2</c:v>
                </c:pt>
                <c:pt idx="1349">
                  <c:v>9.5619999999999997E-2</c:v>
                </c:pt>
                <c:pt idx="1350">
                  <c:v>9.5820000000000002E-2</c:v>
                </c:pt>
                <c:pt idx="1351">
                  <c:v>9.5820000000000002E-2</c:v>
                </c:pt>
                <c:pt idx="1352">
                  <c:v>9.5930000000000001E-2</c:v>
                </c:pt>
                <c:pt idx="1353">
                  <c:v>9.6229999999999996E-2</c:v>
                </c:pt>
                <c:pt idx="1354">
                  <c:v>9.6430000000000002E-2</c:v>
                </c:pt>
                <c:pt idx="1355">
                  <c:v>9.6629999999999994E-2</c:v>
                </c:pt>
                <c:pt idx="1356">
                  <c:v>9.6729999999999997E-2</c:v>
                </c:pt>
                <c:pt idx="1357">
                  <c:v>9.6930000000000002E-2</c:v>
                </c:pt>
                <c:pt idx="1358">
                  <c:v>9.6930000000000002E-2</c:v>
                </c:pt>
                <c:pt idx="1359">
                  <c:v>9.7140000000000004E-2</c:v>
                </c:pt>
                <c:pt idx="1360">
                  <c:v>9.7239999999999993E-2</c:v>
                </c:pt>
                <c:pt idx="1361">
                  <c:v>9.7339999999999996E-2</c:v>
                </c:pt>
                <c:pt idx="1362">
                  <c:v>9.7439999999999999E-2</c:v>
                </c:pt>
                <c:pt idx="1363">
                  <c:v>9.7540000000000002E-2</c:v>
                </c:pt>
                <c:pt idx="1364">
                  <c:v>9.7640000000000005E-2</c:v>
                </c:pt>
                <c:pt idx="1365">
                  <c:v>9.7939999999999999E-2</c:v>
                </c:pt>
                <c:pt idx="1366">
                  <c:v>9.8140000000000005E-2</c:v>
                </c:pt>
                <c:pt idx="1367">
                  <c:v>9.8350000000000007E-2</c:v>
                </c:pt>
                <c:pt idx="1368">
                  <c:v>9.8449999999999996E-2</c:v>
                </c:pt>
                <c:pt idx="1369">
                  <c:v>9.8549999999999999E-2</c:v>
                </c:pt>
                <c:pt idx="1370">
                  <c:v>9.8650000000000002E-2</c:v>
                </c:pt>
                <c:pt idx="1371">
                  <c:v>9.8750000000000004E-2</c:v>
                </c:pt>
                <c:pt idx="1372">
                  <c:v>9.8849999999999993E-2</c:v>
                </c:pt>
                <c:pt idx="1373">
                  <c:v>9.8949999999999996E-2</c:v>
                </c:pt>
                <c:pt idx="1374">
                  <c:v>9.9049999999999999E-2</c:v>
                </c:pt>
                <c:pt idx="1375">
                  <c:v>9.9049999999999999E-2</c:v>
                </c:pt>
                <c:pt idx="1376">
                  <c:v>9.9150000000000002E-2</c:v>
                </c:pt>
                <c:pt idx="1377">
                  <c:v>9.9349999999999994E-2</c:v>
                </c:pt>
                <c:pt idx="1378">
                  <c:v>9.9559999999999996E-2</c:v>
                </c:pt>
                <c:pt idx="1379">
                  <c:v>9.9860000000000004E-2</c:v>
                </c:pt>
                <c:pt idx="1380">
                  <c:v>0.10006</c:v>
                </c:pt>
                <c:pt idx="1381">
                  <c:v>0.10016</c:v>
                </c:pt>
                <c:pt idx="1382">
                  <c:v>0.10036</c:v>
                </c:pt>
                <c:pt idx="1383">
                  <c:v>0.10045999999999999</c:v>
                </c:pt>
                <c:pt idx="1384">
                  <c:v>0.10056</c:v>
                </c:pt>
                <c:pt idx="1385">
                  <c:v>0.10077</c:v>
                </c:pt>
                <c:pt idx="1386">
                  <c:v>0.10097</c:v>
                </c:pt>
                <c:pt idx="1387">
                  <c:v>0.10117</c:v>
                </c:pt>
                <c:pt idx="1388">
                  <c:v>0.10137</c:v>
                </c:pt>
                <c:pt idx="1389">
                  <c:v>0.10156999999999999</c:v>
                </c:pt>
                <c:pt idx="1390">
                  <c:v>0.10178</c:v>
                </c:pt>
                <c:pt idx="1391">
                  <c:v>0.10198</c:v>
                </c:pt>
                <c:pt idx="1392">
                  <c:v>0.10198</c:v>
                </c:pt>
                <c:pt idx="1393">
                  <c:v>0.10208</c:v>
                </c:pt>
                <c:pt idx="1394">
                  <c:v>0.10218000000000001</c:v>
                </c:pt>
                <c:pt idx="1395">
                  <c:v>0.10228</c:v>
                </c:pt>
                <c:pt idx="1396">
                  <c:v>0.10248</c:v>
                </c:pt>
                <c:pt idx="1397">
                  <c:v>0.10258</c:v>
                </c:pt>
                <c:pt idx="1398">
                  <c:v>0.10278</c:v>
                </c:pt>
                <c:pt idx="1399">
                  <c:v>0.10288</c:v>
                </c:pt>
                <c:pt idx="1400">
                  <c:v>0.10299</c:v>
                </c:pt>
                <c:pt idx="1401">
                  <c:v>0.10319</c:v>
                </c:pt>
                <c:pt idx="1402">
                  <c:v>0.10339</c:v>
                </c:pt>
                <c:pt idx="1403">
                  <c:v>0.10359</c:v>
                </c:pt>
                <c:pt idx="1404">
                  <c:v>0.10378999999999999</c:v>
                </c:pt>
                <c:pt idx="1405">
                  <c:v>0.10389</c:v>
                </c:pt>
                <c:pt idx="1406">
                  <c:v>0.10399</c:v>
                </c:pt>
                <c:pt idx="1407">
                  <c:v>0.1041</c:v>
                </c:pt>
                <c:pt idx="1408">
                  <c:v>0.1042</c:v>
                </c:pt>
                <c:pt idx="1409">
                  <c:v>0.1043</c:v>
                </c:pt>
                <c:pt idx="1410">
                  <c:v>0.10440000000000001</c:v>
                </c:pt>
                <c:pt idx="1411">
                  <c:v>0.1045</c:v>
                </c:pt>
                <c:pt idx="1412">
                  <c:v>0.1046</c:v>
                </c:pt>
                <c:pt idx="1413">
                  <c:v>0.1047</c:v>
                </c:pt>
                <c:pt idx="1414">
                  <c:v>0.10489999999999999</c:v>
                </c:pt>
                <c:pt idx="1415">
                  <c:v>0.1051</c:v>
                </c:pt>
                <c:pt idx="1416">
                  <c:v>0.10531</c:v>
                </c:pt>
                <c:pt idx="1417">
                  <c:v>0.10551000000000001</c:v>
                </c:pt>
                <c:pt idx="1418">
                  <c:v>0.10581</c:v>
                </c:pt>
                <c:pt idx="1419">
                  <c:v>0.10600999999999999</c:v>
                </c:pt>
                <c:pt idx="1420">
                  <c:v>0.10621</c:v>
                </c:pt>
                <c:pt idx="1421">
                  <c:v>0.10631</c:v>
                </c:pt>
                <c:pt idx="1422">
                  <c:v>0.10642</c:v>
                </c:pt>
                <c:pt idx="1423">
                  <c:v>0.10662000000000001</c:v>
                </c:pt>
                <c:pt idx="1424">
                  <c:v>0.10682</c:v>
                </c:pt>
                <c:pt idx="1425">
                  <c:v>0.10702</c:v>
                </c:pt>
                <c:pt idx="1426">
                  <c:v>0.10722</c:v>
                </c:pt>
                <c:pt idx="1427">
                  <c:v>0.10752</c:v>
                </c:pt>
                <c:pt idx="1428">
                  <c:v>0.10763</c:v>
                </c:pt>
                <c:pt idx="1429">
                  <c:v>0.10773000000000001</c:v>
                </c:pt>
                <c:pt idx="1430">
                  <c:v>0.10783</c:v>
                </c:pt>
                <c:pt idx="1431">
                  <c:v>0.10803</c:v>
                </c:pt>
                <c:pt idx="1432">
                  <c:v>0.10803</c:v>
                </c:pt>
                <c:pt idx="1433">
                  <c:v>0.10813</c:v>
                </c:pt>
                <c:pt idx="1434">
                  <c:v>0.10823000000000001</c:v>
                </c:pt>
                <c:pt idx="1435">
                  <c:v>0.10833</c:v>
                </c:pt>
                <c:pt idx="1436">
                  <c:v>0.10843</c:v>
                </c:pt>
                <c:pt idx="1437">
                  <c:v>0.10853</c:v>
                </c:pt>
                <c:pt idx="1438">
                  <c:v>0.10863</c:v>
                </c:pt>
                <c:pt idx="1439">
                  <c:v>0.10884000000000001</c:v>
                </c:pt>
                <c:pt idx="1440">
                  <c:v>0.10904</c:v>
                </c:pt>
                <c:pt idx="1441">
                  <c:v>0.10924</c:v>
                </c:pt>
                <c:pt idx="1442">
                  <c:v>0.10934000000000001</c:v>
                </c:pt>
                <c:pt idx="1443">
                  <c:v>0.10944</c:v>
                </c:pt>
                <c:pt idx="1444">
                  <c:v>0.10964</c:v>
                </c:pt>
                <c:pt idx="1445">
                  <c:v>0.10974</c:v>
                </c:pt>
                <c:pt idx="1446">
                  <c:v>0.10995000000000001</c:v>
                </c:pt>
                <c:pt idx="1447">
                  <c:v>0.11015</c:v>
                </c:pt>
                <c:pt idx="1448">
                  <c:v>0.11035</c:v>
                </c:pt>
                <c:pt idx="1449">
                  <c:v>0.11045000000000001</c:v>
                </c:pt>
                <c:pt idx="1450">
                  <c:v>0.11055</c:v>
                </c:pt>
                <c:pt idx="1451">
                  <c:v>0.11065</c:v>
                </c:pt>
                <c:pt idx="1452">
                  <c:v>0.11075</c:v>
                </c:pt>
                <c:pt idx="1453">
                  <c:v>0.11094999999999999</c:v>
                </c:pt>
                <c:pt idx="1454">
                  <c:v>0.11115999999999999</c:v>
                </c:pt>
                <c:pt idx="1455">
                  <c:v>0.11146</c:v>
                </c:pt>
                <c:pt idx="1456">
                  <c:v>0.11166</c:v>
                </c:pt>
                <c:pt idx="1457">
                  <c:v>0.11186</c:v>
                </c:pt>
                <c:pt idx="1458">
                  <c:v>0.11196</c:v>
                </c:pt>
                <c:pt idx="1459">
                  <c:v>0.11206000000000001</c:v>
                </c:pt>
                <c:pt idx="1460">
                  <c:v>0.11206000000000001</c:v>
                </c:pt>
                <c:pt idx="1461">
                  <c:v>0.11216</c:v>
                </c:pt>
                <c:pt idx="1462">
                  <c:v>0.11226999999999999</c:v>
                </c:pt>
                <c:pt idx="1463">
                  <c:v>0.11247</c:v>
                </c:pt>
                <c:pt idx="1464">
                  <c:v>0.11267000000000001</c:v>
                </c:pt>
                <c:pt idx="1465">
                  <c:v>0.11287</c:v>
                </c:pt>
                <c:pt idx="1466">
                  <c:v>0.11297</c:v>
                </c:pt>
                <c:pt idx="1467">
                  <c:v>0.11307</c:v>
                </c:pt>
                <c:pt idx="1468">
                  <c:v>0.11317000000000001</c:v>
                </c:pt>
                <c:pt idx="1469">
                  <c:v>0.11337999999999999</c:v>
                </c:pt>
                <c:pt idx="1470">
                  <c:v>0.11358</c:v>
                </c:pt>
                <c:pt idx="1471">
                  <c:v>0.11388</c:v>
                </c:pt>
                <c:pt idx="1472">
                  <c:v>0.11408</c:v>
                </c:pt>
                <c:pt idx="1473">
                  <c:v>0.11428000000000001</c:v>
                </c:pt>
                <c:pt idx="1474">
                  <c:v>0.11448</c:v>
                </c:pt>
                <c:pt idx="1475">
                  <c:v>0.11469</c:v>
                </c:pt>
                <c:pt idx="1476">
                  <c:v>0.11479</c:v>
                </c:pt>
                <c:pt idx="1477">
                  <c:v>0.11489000000000001</c:v>
                </c:pt>
                <c:pt idx="1478">
                  <c:v>0.11509</c:v>
                </c:pt>
                <c:pt idx="1479">
                  <c:v>0.11529</c:v>
                </c:pt>
                <c:pt idx="1480">
                  <c:v>0.11549</c:v>
                </c:pt>
                <c:pt idx="1481">
                  <c:v>0.11559</c:v>
                </c:pt>
                <c:pt idx="1482">
                  <c:v>0.1157</c:v>
                </c:pt>
                <c:pt idx="1483">
                  <c:v>0.1157</c:v>
                </c:pt>
                <c:pt idx="1484">
                  <c:v>0.1157</c:v>
                </c:pt>
                <c:pt idx="1485">
                  <c:v>0.1157</c:v>
                </c:pt>
                <c:pt idx="1486">
                  <c:v>0.1159</c:v>
                </c:pt>
                <c:pt idx="1487">
                  <c:v>0.11609999999999999</c:v>
                </c:pt>
                <c:pt idx="1488">
                  <c:v>0.1163</c:v>
                </c:pt>
                <c:pt idx="1489">
                  <c:v>0.11650000000000001</c:v>
                </c:pt>
                <c:pt idx="1490">
                  <c:v>0.1167</c:v>
                </c:pt>
                <c:pt idx="1491">
                  <c:v>0.11701</c:v>
                </c:pt>
                <c:pt idx="1492">
                  <c:v>0.11720999999999999</c:v>
                </c:pt>
                <c:pt idx="1493">
                  <c:v>0.11731</c:v>
                </c:pt>
                <c:pt idx="1494">
                  <c:v>0.11741</c:v>
                </c:pt>
                <c:pt idx="1495">
                  <c:v>0.11751</c:v>
                </c:pt>
                <c:pt idx="1496">
                  <c:v>0.11761000000000001</c:v>
                </c:pt>
                <c:pt idx="1497">
                  <c:v>0.11771</c:v>
                </c:pt>
                <c:pt idx="1498">
                  <c:v>0.11781</c:v>
                </c:pt>
                <c:pt idx="1499">
                  <c:v>0.11802</c:v>
                </c:pt>
                <c:pt idx="1500">
                  <c:v>0.11812</c:v>
                </c:pt>
                <c:pt idx="1501">
                  <c:v>0.11842</c:v>
                </c:pt>
                <c:pt idx="1502">
                  <c:v>0.11862</c:v>
                </c:pt>
                <c:pt idx="1503">
                  <c:v>0.11892</c:v>
                </c:pt>
                <c:pt idx="1504">
                  <c:v>0.11902</c:v>
                </c:pt>
                <c:pt idx="1505">
                  <c:v>0.11923</c:v>
                </c:pt>
                <c:pt idx="1506">
                  <c:v>0.11933000000000001</c:v>
                </c:pt>
                <c:pt idx="1507">
                  <c:v>0.11942999999999999</c:v>
                </c:pt>
                <c:pt idx="1508">
                  <c:v>0.11953</c:v>
                </c:pt>
                <c:pt idx="1509">
                  <c:v>0.11963</c:v>
                </c:pt>
                <c:pt idx="1510">
                  <c:v>0.11973</c:v>
                </c:pt>
                <c:pt idx="1511">
                  <c:v>0.11983000000000001</c:v>
                </c:pt>
                <c:pt idx="1512">
                  <c:v>0.11992999999999999</c:v>
                </c:pt>
                <c:pt idx="1513">
                  <c:v>0.12003</c:v>
                </c:pt>
                <c:pt idx="1514">
                  <c:v>0.12013</c:v>
                </c:pt>
                <c:pt idx="1515">
                  <c:v>0.12023</c:v>
                </c:pt>
                <c:pt idx="1516">
                  <c:v>0.12033000000000001</c:v>
                </c:pt>
                <c:pt idx="1517">
                  <c:v>0.12053999999999999</c:v>
                </c:pt>
                <c:pt idx="1518">
                  <c:v>0.12084</c:v>
                </c:pt>
                <c:pt idx="1519">
                  <c:v>0.12103999999999999</c:v>
                </c:pt>
                <c:pt idx="1520">
                  <c:v>0.12124</c:v>
                </c:pt>
                <c:pt idx="1521">
                  <c:v>0.12144000000000001</c:v>
                </c:pt>
                <c:pt idx="1522">
                  <c:v>0.12155000000000001</c:v>
                </c:pt>
                <c:pt idx="1523">
                  <c:v>0.12164999999999999</c:v>
                </c:pt>
                <c:pt idx="1524">
                  <c:v>0.12175</c:v>
                </c:pt>
                <c:pt idx="1525">
                  <c:v>0.12185</c:v>
                </c:pt>
                <c:pt idx="1526">
                  <c:v>0.12185</c:v>
                </c:pt>
                <c:pt idx="1527">
                  <c:v>0.12205000000000001</c:v>
                </c:pt>
                <c:pt idx="1528">
                  <c:v>0.12235</c:v>
                </c:pt>
                <c:pt idx="1529">
                  <c:v>0.12265</c:v>
                </c:pt>
                <c:pt idx="1530">
                  <c:v>0.12296</c:v>
                </c:pt>
                <c:pt idx="1531">
                  <c:v>0.12316000000000001</c:v>
                </c:pt>
                <c:pt idx="1532">
                  <c:v>0.12346</c:v>
                </c:pt>
                <c:pt idx="1533">
                  <c:v>0.12366000000000001</c:v>
                </c:pt>
                <c:pt idx="1534">
                  <c:v>0.12386999999999999</c:v>
                </c:pt>
                <c:pt idx="1535">
                  <c:v>0.12407</c:v>
                </c:pt>
                <c:pt idx="1536">
                  <c:v>0.12417</c:v>
                </c:pt>
                <c:pt idx="1537">
                  <c:v>0.12427000000000001</c:v>
                </c:pt>
                <c:pt idx="1538">
                  <c:v>0.12436999999999999</c:v>
                </c:pt>
                <c:pt idx="1539">
                  <c:v>0.12457</c:v>
                </c:pt>
                <c:pt idx="1540">
                  <c:v>0.12467</c:v>
                </c:pt>
                <c:pt idx="1541">
                  <c:v>0.12486999999999999</c:v>
                </c:pt>
                <c:pt idx="1542">
                  <c:v>0.12497</c:v>
                </c:pt>
                <c:pt idx="1543">
                  <c:v>0.12518000000000001</c:v>
                </c:pt>
                <c:pt idx="1544">
                  <c:v>0.12528</c:v>
                </c:pt>
                <c:pt idx="1545">
                  <c:v>0.12537999999999999</c:v>
                </c:pt>
                <c:pt idx="1546">
                  <c:v>0.12558</c:v>
                </c:pt>
                <c:pt idx="1547">
                  <c:v>0.12578</c:v>
                </c:pt>
                <c:pt idx="1548">
                  <c:v>0.12598000000000001</c:v>
                </c:pt>
                <c:pt idx="1549">
                  <c:v>0.12629000000000001</c:v>
                </c:pt>
                <c:pt idx="1550">
                  <c:v>0.12639</c:v>
                </c:pt>
                <c:pt idx="1551">
                  <c:v>0.12648999999999999</c:v>
                </c:pt>
                <c:pt idx="1552">
                  <c:v>0.12659000000000001</c:v>
                </c:pt>
                <c:pt idx="1553">
                  <c:v>0.12669</c:v>
                </c:pt>
                <c:pt idx="1554">
                  <c:v>0.12679000000000001</c:v>
                </c:pt>
                <c:pt idx="1555">
                  <c:v>0.12689</c:v>
                </c:pt>
                <c:pt idx="1556">
                  <c:v>0.12689</c:v>
                </c:pt>
                <c:pt idx="1557">
                  <c:v>0.12689</c:v>
                </c:pt>
                <c:pt idx="1558">
                  <c:v>0.12709000000000001</c:v>
                </c:pt>
                <c:pt idx="1559">
                  <c:v>0.12719</c:v>
                </c:pt>
                <c:pt idx="1560">
                  <c:v>0.12740000000000001</c:v>
                </c:pt>
                <c:pt idx="1561">
                  <c:v>0.1275</c:v>
                </c:pt>
                <c:pt idx="1562">
                  <c:v>0.12770000000000001</c:v>
                </c:pt>
                <c:pt idx="1563">
                  <c:v>0.12790000000000001</c:v>
                </c:pt>
                <c:pt idx="1564">
                  <c:v>0.128</c:v>
                </c:pt>
                <c:pt idx="1565">
                  <c:v>0.12809999999999999</c:v>
                </c:pt>
                <c:pt idx="1566">
                  <c:v>0.12820000000000001</c:v>
                </c:pt>
                <c:pt idx="1567">
                  <c:v>0.1283</c:v>
                </c:pt>
                <c:pt idx="1568">
                  <c:v>0.12839999999999999</c:v>
                </c:pt>
                <c:pt idx="1569">
                  <c:v>0.12870999999999999</c:v>
                </c:pt>
                <c:pt idx="1570">
                  <c:v>0.12911</c:v>
                </c:pt>
                <c:pt idx="1571">
                  <c:v>0.12941</c:v>
                </c:pt>
                <c:pt idx="1572">
                  <c:v>0.12961</c:v>
                </c:pt>
                <c:pt idx="1573">
                  <c:v>0.12981999999999999</c:v>
                </c:pt>
                <c:pt idx="1574">
                  <c:v>0.13002</c:v>
                </c:pt>
                <c:pt idx="1575">
                  <c:v>0.13022</c:v>
                </c:pt>
                <c:pt idx="1576">
                  <c:v>0.13042000000000001</c:v>
                </c:pt>
                <c:pt idx="1577">
                  <c:v>0.13062000000000001</c:v>
                </c:pt>
                <c:pt idx="1578">
                  <c:v>0.13072</c:v>
                </c:pt>
                <c:pt idx="1579">
                  <c:v>0.13083</c:v>
                </c:pt>
                <c:pt idx="1580">
                  <c:v>0.13083</c:v>
                </c:pt>
                <c:pt idx="1581">
                  <c:v>0.13092999999999999</c:v>
                </c:pt>
                <c:pt idx="1582">
                  <c:v>0.13113</c:v>
                </c:pt>
                <c:pt idx="1583">
                  <c:v>0.13133</c:v>
                </c:pt>
                <c:pt idx="1584">
                  <c:v>0.13142999999999999</c:v>
                </c:pt>
                <c:pt idx="1585">
                  <c:v>0.13173000000000001</c:v>
                </c:pt>
                <c:pt idx="1586">
                  <c:v>0.13192999999999999</c:v>
                </c:pt>
                <c:pt idx="1587">
                  <c:v>0.13203999999999999</c:v>
                </c:pt>
                <c:pt idx="1588">
                  <c:v>0.13224</c:v>
                </c:pt>
                <c:pt idx="1589">
                  <c:v>0.13244</c:v>
                </c:pt>
                <c:pt idx="1590">
                  <c:v>0.13264000000000001</c:v>
                </c:pt>
                <c:pt idx="1591">
                  <c:v>0.13284000000000001</c:v>
                </c:pt>
                <c:pt idx="1592">
                  <c:v>0.13303999999999999</c:v>
                </c:pt>
                <c:pt idx="1593">
                  <c:v>0.13335</c:v>
                </c:pt>
                <c:pt idx="1594">
                  <c:v>0.13364999999999999</c:v>
                </c:pt>
                <c:pt idx="1595">
                  <c:v>0.13395000000000001</c:v>
                </c:pt>
                <c:pt idx="1596">
                  <c:v>0.13414999999999999</c:v>
                </c:pt>
                <c:pt idx="1597">
                  <c:v>0.13436000000000001</c:v>
                </c:pt>
                <c:pt idx="1598">
                  <c:v>0.13456000000000001</c:v>
                </c:pt>
                <c:pt idx="1599">
                  <c:v>0.13475999999999999</c:v>
                </c:pt>
                <c:pt idx="1600">
                  <c:v>0.13486000000000001</c:v>
                </c:pt>
                <c:pt idx="1601">
                  <c:v>0.13496</c:v>
                </c:pt>
                <c:pt idx="1602">
                  <c:v>0.13516</c:v>
                </c:pt>
                <c:pt idx="1603">
                  <c:v>0.13516</c:v>
                </c:pt>
                <c:pt idx="1604">
                  <c:v>0.13525999999999999</c:v>
                </c:pt>
                <c:pt idx="1605">
                  <c:v>0.13536000000000001</c:v>
                </c:pt>
                <c:pt idx="1606">
                  <c:v>0.13536000000000001</c:v>
                </c:pt>
                <c:pt idx="1607">
                  <c:v>0.13547000000000001</c:v>
                </c:pt>
                <c:pt idx="1608">
                  <c:v>0.13557</c:v>
                </c:pt>
                <c:pt idx="1609">
                  <c:v>0.13567000000000001</c:v>
                </c:pt>
                <c:pt idx="1610">
                  <c:v>0.13577</c:v>
                </c:pt>
                <c:pt idx="1611">
                  <c:v>0.13586999999999999</c:v>
                </c:pt>
                <c:pt idx="1612">
                  <c:v>0.13586999999999999</c:v>
                </c:pt>
                <c:pt idx="1613">
                  <c:v>0.13586999999999999</c:v>
                </c:pt>
                <c:pt idx="1614">
                  <c:v>0.13586999999999999</c:v>
                </c:pt>
                <c:pt idx="1615">
                  <c:v>0.13577</c:v>
                </c:pt>
                <c:pt idx="1616">
                  <c:v>0.13567000000000001</c:v>
                </c:pt>
                <c:pt idx="1617">
                  <c:v>0.13547000000000001</c:v>
                </c:pt>
                <c:pt idx="1618">
                  <c:v>0.13525999999999999</c:v>
                </c:pt>
                <c:pt idx="1619">
                  <c:v>0.13506000000000001</c:v>
                </c:pt>
                <c:pt idx="1620">
                  <c:v>0.13475999999999999</c:v>
                </c:pt>
                <c:pt idx="1621">
                  <c:v>0.13466</c:v>
                </c:pt>
                <c:pt idx="1622">
                  <c:v>0.13456000000000001</c:v>
                </c:pt>
                <c:pt idx="1623">
                  <c:v>0.13456000000000001</c:v>
                </c:pt>
                <c:pt idx="1624">
                  <c:v>0.13446</c:v>
                </c:pt>
                <c:pt idx="1625">
                  <c:v>0.13436000000000001</c:v>
                </c:pt>
                <c:pt idx="1626">
                  <c:v>0.13425000000000001</c:v>
                </c:pt>
                <c:pt idx="1627">
                  <c:v>0.13425000000000001</c:v>
                </c:pt>
                <c:pt idx="1628">
                  <c:v>0.13425000000000001</c:v>
                </c:pt>
                <c:pt idx="1629">
                  <c:v>0.13425000000000001</c:v>
                </c:pt>
                <c:pt idx="1630">
                  <c:v>0.13425000000000001</c:v>
                </c:pt>
                <c:pt idx="1631">
                  <c:v>0.13414999999999999</c:v>
                </c:pt>
                <c:pt idx="1632">
                  <c:v>0.13405</c:v>
                </c:pt>
                <c:pt idx="1633">
                  <c:v>0.13395000000000001</c:v>
                </c:pt>
                <c:pt idx="1634">
                  <c:v>0.13375000000000001</c:v>
                </c:pt>
                <c:pt idx="1635">
                  <c:v>0.13364999999999999</c:v>
                </c:pt>
                <c:pt idx="1636">
                  <c:v>0.13345000000000001</c:v>
                </c:pt>
                <c:pt idx="1637">
                  <c:v>0.13335</c:v>
                </c:pt>
                <c:pt idx="1638">
                  <c:v>0.13325000000000001</c:v>
                </c:pt>
                <c:pt idx="1639">
                  <c:v>0.13325000000000001</c:v>
                </c:pt>
                <c:pt idx="1640">
                  <c:v>0.13314999999999999</c:v>
                </c:pt>
                <c:pt idx="1641">
                  <c:v>0.13314999999999999</c:v>
                </c:pt>
                <c:pt idx="1642">
                  <c:v>0.13294</c:v>
                </c:pt>
                <c:pt idx="1643">
                  <c:v>0.13274</c:v>
                </c:pt>
                <c:pt idx="1644">
                  <c:v>0.13253999999999999</c:v>
                </c:pt>
                <c:pt idx="1645">
                  <c:v>0.13244</c:v>
                </c:pt>
                <c:pt idx="1646">
                  <c:v>0.13234000000000001</c:v>
                </c:pt>
                <c:pt idx="1647">
                  <c:v>0.13224</c:v>
                </c:pt>
                <c:pt idx="1648">
                  <c:v>0.13224</c:v>
                </c:pt>
                <c:pt idx="1649">
                  <c:v>0.13224</c:v>
                </c:pt>
                <c:pt idx="1650">
                  <c:v>0.13214000000000001</c:v>
                </c:pt>
                <c:pt idx="1651">
                  <c:v>0.13203999999999999</c:v>
                </c:pt>
                <c:pt idx="1652">
                  <c:v>0.13183</c:v>
                </c:pt>
                <c:pt idx="1653">
                  <c:v>0.13173000000000001</c:v>
                </c:pt>
                <c:pt idx="1654">
                  <c:v>0.13163</c:v>
                </c:pt>
                <c:pt idx="1655">
                  <c:v>0.13142999999999999</c:v>
                </c:pt>
                <c:pt idx="1656">
                  <c:v>0.13133</c:v>
                </c:pt>
                <c:pt idx="1657">
                  <c:v>0.13123000000000001</c:v>
                </c:pt>
                <c:pt idx="1658">
                  <c:v>0.13113</c:v>
                </c:pt>
                <c:pt idx="1659">
                  <c:v>0.13092999999999999</c:v>
                </c:pt>
                <c:pt idx="1660">
                  <c:v>0.13083</c:v>
                </c:pt>
                <c:pt idx="1661">
                  <c:v>0.13072</c:v>
                </c:pt>
                <c:pt idx="1662">
                  <c:v>0.13052</c:v>
                </c:pt>
                <c:pt idx="1663">
                  <c:v>0.13031999999999999</c:v>
                </c:pt>
                <c:pt idx="1664">
                  <c:v>0.13022</c:v>
                </c:pt>
                <c:pt idx="1665">
                  <c:v>0.13002</c:v>
                </c:pt>
                <c:pt idx="1666">
                  <c:v>0.12992000000000001</c:v>
                </c:pt>
                <c:pt idx="1667">
                  <c:v>0.12981999999999999</c:v>
                </c:pt>
                <c:pt idx="1668">
                  <c:v>0.12972</c:v>
                </c:pt>
                <c:pt idx="1669">
                  <c:v>0.12961</c:v>
                </c:pt>
                <c:pt idx="1670">
                  <c:v>0.12941</c:v>
                </c:pt>
                <c:pt idx="1671">
                  <c:v>0.12941</c:v>
                </c:pt>
                <c:pt idx="1672">
                  <c:v>0.12931000000000001</c:v>
                </c:pt>
                <c:pt idx="1673">
                  <c:v>0.12920999999999999</c:v>
                </c:pt>
                <c:pt idx="1674">
                  <c:v>0.12911</c:v>
                </c:pt>
                <c:pt idx="1675">
                  <c:v>0.12901000000000001</c:v>
                </c:pt>
                <c:pt idx="1676">
                  <c:v>0.12881000000000001</c:v>
                </c:pt>
                <c:pt idx="1677">
                  <c:v>0.12861</c:v>
                </c:pt>
                <c:pt idx="1678">
                  <c:v>0.12851000000000001</c:v>
                </c:pt>
                <c:pt idx="1679">
                  <c:v>0.12820000000000001</c:v>
                </c:pt>
                <c:pt idx="1680">
                  <c:v>0.12809999999999999</c:v>
                </c:pt>
                <c:pt idx="1681">
                  <c:v>0.12790000000000001</c:v>
                </c:pt>
                <c:pt idx="1682">
                  <c:v>0.12770000000000001</c:v>
                </c:pt>
                <c:pt idx="1683">
                  <c:v>0.12770000000000001</c:v>
                </c:pt>
                <c:pt idx="1684">
                  <c:v>0.12759999999999999</c:v>
                </c:pt>
                <c:pt idx="1685">
                  <c:v>0.1275</c:v>
                </c:pt>
                <c:pt idx="1686">
                  <c:v>0.12740000000000001</c:v>
                </c:pt>
                <c:pt idx="1687">
                  <c:v>0.12728999999999999</c:v>
                </c:pt>
                <c:pt idx="1688">
                  <c:v>0.12728999999999999</c:v>
                </c:pt>
                <c:pt idx="1689">
                  <c:v>0.12719</c:v>
                </c:pt>
                <c:pt idx="1690">
                  <c:v>0.12709000000000001</c:v>
                </c:pt>
                <c:pt idx="1691">
                  <c:v>0.12698999999999999</c:v>
                </c:pt>
                <c:pt idx="1692">
                  <c:v>0.12679000000000001</c:v>
                </c:pt>
                <c:pt idx="1693">
                  <c:v>0.12659000000000001</c:v>
                </c:pt>
                <c:pt idx="1694">
                  <c:v>0.12648999999999999</c:v>
                </c:pt>
                <c:pt idx="1695">
                  <c:v>0.12639</c:v>
                </c:pt>
                <c:pt idx="1696">
                  <c:v>0.12629000000000001</c:v>
                </c:pt>
                <c:pt idx="1697">
                  <c:v>0.12608</c:v>
                </c:pt>
                <c:pt idx="1698">
                  <c:v>0.12598000000000001</c:v>
                </c:pt>
                <c:pt idx="1699">
                  <c:v>0.12578</c:v>
                </c:pt>
                <c:pt idx="1700">
                  <c:v>0.12567999999999999</c:v>
                </c:pt>
                <c:pt idx="1701">
                  <c:v>0.12548000000000001</c:v>
                </c:pt>
                <c:pt idx="1702">
                  <c:v>0.12537999999999999</c:v>
                </c:pt>
                <c:pt idx="1703">
                  <c:v>0.12528</c:v>
                </c:pt>
                <c:pt idx="1704">
                  <c:v>0.12518000000000001</c:v>
                </c:pt>
                <c:pt idx="1705">
                  <c:v>0.12508</c:v>
                </c:pt>
                <c:pt idx="1706">
                  <c:v>0.12497</c:v>
                </c:pt>
                <c:pt idx="1707">
                  <c:v>0.12477000000000001</c:v>
                </c:pt>
                <c:pt idx="1708">
                  <c:v>0.12467</c:v>
                </c:pt>
                <c:pt idx="1709">
                  <c:v>0.12467</c:v>
                </c:pt>
                <c:pt idx="1710">
                  <c:v>0.12447</c:v>
                </c:pt>
                <c:pt idx="1711">
                  <c:v>0.12436999999999999</c:v>
                </c:pt>
                <c:pt idx="1712">
                  <c:v>0.12427000000000001</c:v>
                </c:pt>
                <c:pt idx="1713">
                  <c:v>0.12417</c:v>
                </c:pt>
                <c:pt idx="1714">
                  <c:v>0.12417</c:v>
                </c:pt>
                <c:pt idx="1715">
                  <c:v>0.12417</c:v>
                </c:pt>
                <c:pt idx="1716">
                  <c:v>0.12417</c:v>
                </c:pt>
                <c:pt idx="1717">
                  <c:v>0.12397</c:v>
                </c:pt>
                <c:pt idx="1718">
                  <c:v>0.12386999999999999</c:v>
                </c:pt>
                <c:pt idx="1719">
                  <c:v>0.12366000000000001</c:v>
                </c:pt>
                <c:pt idx="1720">
                  <c:v>0.12356</c:v>
                </c:pt>
                <c:pt idx="1721">
                  <c:v>0.12346</c:v>
                </c:pt>
                <c:pt idx="1722">
                  <c:v>0.12336</c:v>
                </c:pt>
                <c:pt idx="1723">
                  <c:v>0.12325999999999999</c:v>
                </c:pt>
                <c:pt idx="1724">
                  <c:v>0.12316000000000001</c:v>
                </c:pt>
                <c:pt idx="1725">
                  <c:v>0.12316000000000001</c:v>
                </c:pt>
                <c:pt idx="1726">
                  <c:v>0.12306</c:v>
                </c:pt>
                <c:pt idx="1727">
                  <c:v>0.12296</c:v>
                </c:pt>
                <c:pt idx="1728">
                  <c:v>0.12286</c:v>
                </c:pt>
                <c:pt idx="1729">
                  <c:v>0.12275999999999999</c:v>
                </c:pt>
                <c:pt idx="1730">
                  <c:v>0.12265</c:v>
                </c:pt>
                <c:pt idx="1731">
                  <c:v>0.12255000000000001</c:v>
                </c:pt>
                <c:pt idx="1732">
                  <c:v>0.12245</c:v>
                </c:pt>
                <c:pt idx="1733">
                  <c:v>0.12235</c:v>
                </c:pt>
                <c:pt idx="1734">
                  <c:v>0.12214999999999999</c:v>
                </c:pt>
                <c:pt idx="1735">
                  <c:v>0.12195</c:v>
                </c:pt>
                <c:pt idx="1736">
                  <c:v>0.12175</c:v>
                </c:pt>
                <c:pt idx="1737">
                  <c:v>0.12144000000000001</c:v>
                </c:pt>
                <c:pt idx="1738">
                  <c:v>0.12134</c:v>
                </c:pt>
                <c:pt idx="1739">
                  <c:v>0.12114</c:v>
                </c:pt>
                <c:pt idx="1740">
                  <c:v>0.12103999999999999</c:v>
                </c:pt>
                <c:pt idx="1741">
                  <c:v>0.12084</c:v>
                </c:pt>
                <c:pt idx="1742">
                  <c:v>0.12064</c:v>
                </c:pt>
                <c:pt idx="1743">
                  <c:v>0.12053999999999999</c:v>
                </c:pt>
                <c:pt idx="1744">
                  <c:v>0.12033000000000001</c:v>
                </c:pt>
                <c:pt idx="1745">
                  <c:v>0.12013</c:v>
                </c:pt>
                <c:pt idx="1746">
                  <c:v>0.12003</c:v>
                </c:pt>
                <c:pt idx="1747">
                  <c:v>0.11992999999999999</c:v>
                </c:pt>
                <c:pt idx="1748">
                  <c:v>0.11973</c:v>
                </c:pt>
                <c:pt idx="1749">
                  <c:v>0.11953</c:v>
                </c:pt>
                <c:pt idx="1750">
                  <c:v>0.11933000000000001</c:v>
                </c:pt>
                <c:pt idx="1751">
                  <c:v>0.11923</c:v>
                </c:pt>
                <c:pt idx="1752">
                  <c:v>0.11912</c:v>
                </c:pt>
                <c:pt idx="1753">
                  <c:v>0.11912</c:v>
                </c:pt>
                <c:pt idx="1754">
                  <c:v>0.11912</c:v>
                </c:pt>
                <c:pt idx="1755">
                  <c:v>0.11912</c:v>
                </c:pt>
                <c:pt idx="1756">
                  <c:v>0.11902</c:v>
                </c:pt>
                <c:pt idx="1757">
                  <c:v>0.11892</c:v>
                </c:pt>
                <c:pt idx="1758">
                  <c:v>0.11882</c:v>
                </c:pt>
                <c:pt idx="1759">
                  <c:v>0.11872000000000001</c:v>
                </c:pt>
                <c:pt idx="1760">
                  <c:v>0.11852</c:v>
                </c:pt>
                <c:pt idx="1761">
                  <c:v>0.11842</c:v>
                </c:pt>
                <c:pt idx="1762">
                  <c:v>0.11822000000000001</c:v>
                </c:pt>
                <c:pt idx="1763">
                  <c:v>0.11822000000000001</c:v>
                </c:pt>
                <c:pt idx="1764">
                  <c:v>0.11812</c:v>
                </c:pt>
                <c:pt idx="1765">
                  <c:v>0.11802</c:v>
                </c:pt>
                <c:pt idx="1766">
                  <c:v>0.11781</c:v>
                </c:pt>
                <c:pt idx="1767">
                  <c:v>0.11761000000000001</c:v>
                </c:pt>
                <c:pt idx="1768">
                  <c:v>0.11741</c:v>
                </c:pt>
                <c:pt idx="1769">
                  <c:v>0.11720999999999999</c:v>
                </c:pt>
                <c:pt idx="1770">
                  <c:v>0.11711000000000001</c:v>
                </c:pt>
                <c:pt idx="1771">
                  <c:v>0.11691</c:v>
                </c:pt>
                <c:pt idx="1772">
                  <c:v>0.1167</c:v>
                </c:pt>
                <c:pt idx="1773">
                  <c:v>0.1166</c:v>
                </c:pt>
                <c:pt idx="1774">
                  <c:v>0.11650000000000001</c:v>
                </c:pt>
                <c:pt idx="1775">
                  <c:v>0.1164</c:v>
                </c:pt>
                <c:pt idx="1776">
                  <c:v>0.1164</c:v>
                </c:pt>
                <c:pt idx="1777">
                  <c:v>0.11650000000000001</c:v>
                </c:pt>
                <c:pt idx="1778">
                  <c:v>0.1166</c:v>
                </c:pt>
                <c:pt idx="1779">
                  <c:v>0.1166</c:v>
                </c:pt>
                <c:pt idx="1780">
                  <c:v>0.11650000000000001</c:v>
                </c:pt>
                <c:pt idx="1781">
                  <c:v>0.1164</c:v>
                </c:pt>
                <c:pt idx="1782">
                  <c:v>0.1163</c:v>
                </c:pt>
                <c:pt idx="1783">
                  <c:v>0.11609999999999999</c:v>
                </c:pt>
                <c:pt idx="1784">
                  <c:v>0.11600000000000001</c:v>
                </c:pt>
                <c:pt idx="1785">
                  <c:v>0.1158</c:v>
                </c:pt>
                <c:pt idx="1786">
                  <c:v>0.1157</c:v>
                </c:pt>
                <c:pt idx="1787">
                  <c:v>0.11559</c:v>
                </c:pt>
                <c:pt idx="1788">
                  <c:v>0.11539000000000001</c:v>
                </c:pt>
                <c:pt idx="1789">
                  <c:v>0.11519</c:v>
                </c:pt>
                <c:pt idx="1790">
                  <c:v>0.11498999999999999</c:v>
                </c:pt>
                <c:pt idx="1791">
                  <c:v>0.11479</c:v>
                </c:pt>
                <c:pt idx="1792">
                  <c:v>0.11459</c:v>
                </c:pt>
                <c:pt idx="1793">
                  <c:v>0.11448</c:v>
                </c:pt>
                <c:pt idx="1794">
                  <c:v>0.11438</c:v>
                </c:pt>
                <c:pt idx="1795">
                  <c:v>0.11438</c:v>
                </c:pt>
                <c:pt idx="1796">
                  <c:v>0.11418</c:v>
                </c:pt>
                <c:pt idx="1797">
                  <c:v>0.11408</c:v>
                </c:pt>
                <c:pt idx="1798">
                  <c:v>0.11388</c:v>
                </c:pt>
                <c:pt idx="1799">
                  <c:v>0.11378000000000001</c:v>
                </c:pt>
                <c:pt idx="1800">
                  <c:v>0.11358</c:v>
                </c:pt>
                <c:pt idx="1801">
                  <c:v>0.11337999999999999</c:v>
                </c:pt>
                <c:pt idx="1802">
                  <c:v>0.11317000000000001</c:v>
                </c:pt>
                <c:pt idx="1803">
                  <c:v>0.11297</c:v>
                </c:pt>
                <c:pt idx="1804">
                  <c:v>0.11287</c:v>
                </c:pt>
                <c:pt idx="1805">
                  <c:v>0.11267000000000001</c:v>
                </c:pt>
                <c:pt idx="1806">
                  <c:v>0.11257</c:v>
                </c:pt>
                <c:pt idx="1807">
                  <c:v>0.11247</c:v>
                </c:pt>
                <c:pt idx="1808">
                  <c:v>0.11237</c:v>
                </c:pt>
                <c:pt idx="1809">
                  <c:v>0.11226999999999999</c:v>
                </c:pt>
                <c:pt idx="1810">
                  <c:v>0.11206000000000001</c:v>
                </c:pt>
                <c:pt idx="1811">
                  <c:v>0.11196</c:v>
                </c:pt>
                <c:pt idx="1812">
                  <c:v>0.11176</c:v>
                </c:pt>
                <c:pt idx="1813">
                  <c:v>0.11166</c:v>
                </c:pt>
                <c:pt idx="1814">
                  <c:v>0.11156000000000001</c:v>
                </c:pt>
                <c:pt idx="1815">
                  <c:v>0.11156000000000001</c:v>
                </c:pt>
                <c:pt idx="1816">
                  <c:v>0.11146</c:v>
                </c:pt>
                <c:pt idx="1817">
                  <c:v>0.11146</c:v>
                </c:pt>
                <c:pt idx="1818">
                  <c:v>0.11146</c:v>
                </c:pt>
                <c:pt idx="1819">
                  <c:v>0.11136</c:v>
                </c:pt>
                <c:pt idx="1820">
                  <c:v>0.11115999999999999</c:v>
                </c:pt>
                <c:pt idx="1821">
                  <c:v>0.11094999999999999</c:v>
                </c:pt>
                <c:pt idx="1822">
                  <c:v>0.11085</c:v>
                </c:pt>
                <c:pt idx="1823">
                  <c:v>0.11075</c:v>
                </c:pt>
                <c:pt idx="1824">
                  <c:v>0.11065</c:v>
                </c:pt>
                <c:pt idx="1825">
                  <c:v>0.11055</c:v>
                </c:pt>
                <c:pt idx="1826">
                  <c:v>0.11045000000000001</c:v>
                </c:pt>
                <c:pt idx="1827">
                  <c:v>0.11045000000000001</c:v>
                </c:pt>
                <c:pt idx="1828">
                  <c:v>0.11025</c:v>
                </c:pt>
                <c:pt idx="1829">
                  <c:v>0.11005</c:v>
                </c:pt>
                <c:pt idx="1830">
                  <c:v>0.10983999999999999</c:v>
                </c:pt>
                <c:pt idx="1831">
                  <c:v>0.10964</c:v>
                </c:pt>
                <c:pt idx="1832">
                  <c:v>0.10944</c:v>
                </c:pt>
                <c:pt idx="1833">
                  <c:v>0.10944</c:v>
                </c:pt>
                <c:pt idx="1834">
                  <c:v>0.10934000000000001</c:v>
                </c:pt>
                <c:pt idx="1835">
                  <c:v>0.10934000000000001</c:v>
                </c:pt>
                <c:pt idx="1836">
                  <c:v>0.10924</c:v>
                </c:pt>
                <c:pt idx="1837">
                  <c:v>0.10914</c:v>
                </c:pt>
                <c:pt idx="1838">
                  <c:v>0.10894</c:v>
                </c:pt>
                <c:pt idx="1839">
                  <c:v>0.10884000000000001</c:v>
                </c:pt>
                <c:pt idx="1840">
                  <c:v>0.10874</c:v>
                </c:pt>
                <c:pt idx="1841">
                  <c:v>0.10853</c:v>
                </c:pt>
                <c:pt idx="1842">
                  <c:v>0.10843</c:v>
                </c:pt>
                <c:pt idx="1843">
                  <c:v>0.10843</c:v>
                </c:pt>
                <c:pt idx="1844">
                  <c:v>0.10833</c:v>
                </c:pt>
                <c:pt idx="1845">
                  <c:v>0.10823000000000001</c:v>
                </c:pt>
                <c:pt idx="1846">
                  <c:v>0.10813</c:v>
                </c:pt>
                <c:pt idx="1847">
                  <c:v>0.10793</c:v>
                </c:pt>
                <c:pt idx="1848">
                  <c:v>0.10783</c:v>
                </c:pt>
                <c:pt idx="1849">
                  <c:v>0.10773000000000001</c:v>
                </c:pt>
                <c:pt idx="1850">
                  <c:v>0.10773000000000001</c:v>
                </c:pt>
                <c:pt idx="1851">
                  <c:v>0.10773000000000001</c:v>
                </c:pt>
                <c:pt idx="1852">
                  <c:v>0.10763</c:v>
                </c:pt>
                <c:pt idx="1853">
                  <c:v>0.10752</c:v>
                </c:pt>
                <c:pt idx="1854">
                  <c:v>0.10722</c:v>
                </c:pt>
                <c:pt idx="1855">
                  <c:v>0.10702</c:v>
                </c:pt>
                <c:pt idx="1856">
                  <c:v>0.10692</c:v>
                </c:pt>
                <c:pt idx="1857">
                  <c:v>0.10672</c:v>
                </c:pt>
                <c:pt idx="1858">
                  <c:v>0.10662000000000001</c:v>
                </c:pt>
                <c:pt idx="1859">
                  <c:v>0.10642</c:v>
                </c:pt>
                <c:pt idx="1860">
                  <c:v>0.10631</c:v>
                </c:pt>
                <c:pt idx="1861">
                  <c:v>0.10621</c:v>
                </c:pt>
                <c:pt idx="1862">
                  <c:v>0.10611</c:v>
                </c:pt>
                <c:pt idx="1863">
                  <c:v>0.10611</c:v>
                </c:pt>
                <c:pt idx="1864">
                  <c:v>0.10600999999999999</c:v>
                </c:pt>
                <c:pt idx="1865">
                  <c:v>0.10591</c:v>
                </c:pt>
                <c:pt idx="1866">
                  <c:v>0.10581</c:v>
                </c:pt>
                <c:pt idx="1867">
                  <c:v>0.10571</c:v>
                </c:pt>
                <c:pt idx="1868">
                  <c:v>0.10561</c:v>
                </c:pt>
                <c:pt idx="1869">
                  <c:v>0.10551000000000001</c:v>
                </c:pt>
                <c:pt idx="1870">
                  <c:v>0.10551000000000001</c:v>
                </c:pt>
                <c:pt idx="1871">
                  <c:v>0.10551000000000001</c:v>
                </c:pt>
                <c:pt idx="1872">
                  <c:v>0.10561</c:v>
                </c:pt>
                <c:pt idx="1873">
                  <c:v>0.10571</c:v>
                </c:pt>
                <c:pt idx="1874">
                  <c:v>0.10571</c:v>
                </c:pt>
                <c:pt idx="1875">
                  <c:v>0.10561</c:v>
                </c:pt>
                <c:pt idx="1876">
                  <c:v>0.10541</c:v>
                </c:pt>
                <c:pt idx="1877">
                  <c:v>0.10531</c:v>
                </c:pt>
                <c:pt idx="1878">
                  <c:v>0.1052</c:v>
                </c:pt>
                <c:pt idx="1879">
                  <c:v>0.1051</c:v>
                </c:pt>
                <c:pt idx="1880">
                  <c:v>0.105</c:v>
                </c:pt>
                <c:pt idx="1881">
                  <c:v>0.10489999999999999</c:v>
                </c:pt>
                <c:pt idx="1882">
                  <c:v>0.1048</c:v>
                </c:pt>
                <c:pt idx="1883">
                  <c:v>0.1047</c:v>
                </c:pt>
                <c:pt idx="1884">
                  <c:v>0.1047</c:v>
                </c:pt>
                <c:pt idx="1885">
                  <c:v>0.1047</c:v>
                </c:pt>
                <c:pt idx="1886">
                  <c:v>0.1047</c:v>
                </c:pt>
                <c:pt idx="1887">
                  <c:v>0.1047</c:v>
                </c:pt>
                <c:pt idx="1888">
                  <c:v>0.1047</c:v>
                </c:pt>
                <c:pt idx="1889">
                  <c:v>0.1047</c:v>
                </c:pt>
                <c:pt idx="1890">
                  <c:v>0.1046</c:v>
                </c:pt>
                <c:pt idx="1891">
                  <c:v>0.1045</c:v>
                </c:pt>
                <c:pt idx="1892">
                  <c:v>0.10440000000000001</c:v>
                </c:pt>
                <c:pt idx="1893">
                  <c:v>0.1042</c:v>
                </c:pt>
                <c:pt idx="1894">
                  <c:v>0.10399</c:v>
                </c:pt>
                <c:pt idx="1895">
                  <c:v>0.10378999999999999</c:v>
                </c:pt>
                <c:pt idx="1896">
                  <c:v>0.10359</c:v>
                </c:pt>
                <c:pt idx="1897">
                  <c:v>0.10349</c:v>
                </c:pt>
                <c:pt idx="1898">
                  <c:v>0.10349</c:v>
                </c:pt>
                <c:pt idx="1899">
                  <c:v>0.10349</c:v>
                </c:pt>
                <c:pt idx="1900">
                  <c:v>0.10339</c:v>
                </c:pt>
                <c:pt idx="1901">
                  <c:v>0.10339</c:v>
                </c:pt>
                <c:pt idx="1902">
                  <c:v>0.10339</c:v>
                </c:pt>
                <c:pt idx="1903">
                  <c:v>0.10339</c:v>
                </c:pt>
                <c:pt idx="1904">
                  <c:v>0.10339</c:v>
                </c:pt>
                <c:pt idx="1905">
                  <c:v>0.10329000000000001</c:v>
                </c:pt>
                <c:pt idx="1906">
                  <c:v>0.10319</c:v>
                </c:pt>
                <c:pt idx="1907">
                  <c:v>0.10319</c:v>
                </c:pt>
                <c:pt idx="1908">
                  <c:v>0.10299</c:v>
                </c:pt>
                <c:pt idx="1909">
                  <c:v>0.10299</c:v>
                </c:pt>
                <c:pt idx="1910">
                  <c:v>0.10299</c:v>
                </c:pt>
                <c:pt idx="1911">
                  <c:v>0.10299</c:v>
                </c:pt>
                <c:pt idx="1912">
                  <c:v>0.10309</c:v>
                </c:pt>
                <c:pt idx="1913">
                  <c:v>0.10299</c:v>
                </c:pt>
                <c:pt idx="1914">
                  <c:v>0.10278</c:v>
                </c:pt>
                <c:pt idx="1915">
                  <c:v>0.10267999999999999</c:v>
                </c:pt>
                <c:pt idx="1916">
                  <c:v>0.10248</c:v>
                </c:pt>
                <c:pt idx="1917">
                  <c:v>0.10238</c:v>
                </c:pt>
                <c:pt idx="1918">
                  <c:v>0.10228</c:v>
                </c:pt>
                <c:pt idx="1919">
                  <c:v>0.10218000000000001</c:v>
                </c:pt>
                <c:pt idx="1920">
                  <c:v>0.10218000000000001</c:v>
                </c:pt>
                <c:pt idx="1921">
                  <c:v>0.10208</c:v>
                </c:pt>
                <c:pt idx="1922">
                  <c:v>0.10208</c:v>
                </c:pt>
                <c:pt idx="1923">
                  <c:v>0.10198</c:v>
                </c:pt>
                <c:pt idx="1924">
                  <c:v>0.10198</c:v>
                </c:pt>
                <c:pt idx="1925">
                  <c:v>0.10188</c:v>
                </c:pt>
                <c:pt idx="1926">
                  <c:v>0.10167</c:v>
                </c:pt>
                <c:pt idx="1927">
                  <c:v>0.10156999999999999</c:v>
                </c:pt>
                <c:pt idx="1928">
                  <c:v>0.10147</c:v>
                </c:pt>
                <c:pt idx="1929">
                  <c:v>0.10137</c:v>
                </c:pt>
                <c:pt idx="1930">
                  <c:v>0.10137</c:v>
                </c:pt>
                <c:pt idx="1931">
                  <c:v>0.10137</c:v>
                </c:pt>
                <c:pt idx="1932">
                  <c:v>0.10127</c:v>
                </c:pt>
                <c:pt idx="1933">
                  <c:v>0.10127</c:v>
                </c:pt>
                <c:pt idx="1934">
                  <c:v>0.10117</c:v>
                </c:pt>
                <c:pt idx="1935">
                  <c:v>0.10106999999999999</c:v>
                </c:pt>
                <c:pt idx="1936">
                  <c:v>0.10106999999999999</c:v>
                </c:pt>
                <c:pt idx="1937">
                  <c:v>0.10106999999999999</c:v>
                </c:pt>
                <c:pt idx="1938">
                  <c:v>0.10097</c:v>
                </c:pt>
                <c:pt idx="1939">
                  <c:v>0.10087</c:v>
                </c:pt>
                <c:pt idx="1940">
                  <c:v>0.10067</c:v>
                </c:pt>
                <c:pt idx="1941">
                  <c:v>0.10045999999999999</c:v>
                </c:pt>
                <c:pt idx="1942">
                  <c:v>0.10036</c:v>
                </c:pt>
                <c:pt idx="1943">
                  <c:v>0.10036</c:v>
                </c:pt>
                <c:pt idx="1944">
                  <c:v>0.10036</c:v>
                </c:pt>
                <c:pt idx="1945">
                  <c:v>0.10026</c:v>
                </c:pt>
                <c:pt idx="1946">
                  <c:v>0.10026</c:v>
                </c:pt>
                <c:pt idx="1947">
                  <c:v>0.10016</c:v>
                </c:pt>
                <c:pt idx="1948">
                  <c:v>0.10016</c:v>
                </c:pt>
                <c:pt idx="1949">
                  <c:v>0.10006</c:v>
                </c:pt>
                <c:pt idx="1950">
                  <c:v>9.9860000000000004E-2</c:v>
                </c:pt>
                <c:pt idx="1951">
                  <c:v>9.9760000000000001E-2</c:v>
                </c:pt>
                <c:pt idx="1952">
                  <c:v>9.9659999999999999E-2</c:v>
                </c:pt>
                <c:pt idx="1953">
                  <c:v>9.9559999999999996E-2</c:v>
                </c:pt>
                <c:pt idx="1954">
                  <c:v>9.9559999999999996E-2</c:v>
                </c:pt>
                <c:pt idx="1955">
                  <c:v>9.9460000000000007E-2</c:v>
                </c:pt>
                <c:pt idx="1956">
                  <c:v>9.9460000000000007E-2</c:v>
                </c:pt>
                <c:pt idx="1957">
                  <c:v>9.9460000000000007E-2</c:v>
                </c:pt>
                <c:pt idx="1958">
                  <c:v>9.9460000000000007E-2</c:v>
                </c:pt>
                <c:pt idx="1959">
                  <c:v>9.9460000000000007E-2</c:v>
                </c:pt>
                <c:pt idx="1960">
                  <c:v>9.9349999999999994E-2</c:v>
                </c:pt>
                <c:pt idx="1961">
                  <c:v>9.9250000000000005E-2</c:v>
                </c:pt>
                <c:pt idx="1962">
                  <c:v>9.9150000000000002E-2</c:v>
                </c:pt>
                <c:pt idx="1963">
                  <c:v>9.9049999999999999E-2</c:v>
                </c:pt>
                <c:pt idx="1964">
                  <c:v>9.8849999999999993E-2</c:v>
                </c:pt>
                <c:pt idx="1965">
                  <c:v>9.8849999999999993E-2</c:v>
                </c:pt>
                <c:pt idx="1966">
                  <c:v>9.8849999999999993E-2</c:v>
                </c:pt>
                <c:pt idx="1967">
                  <c:v>9.8849999999999993E-2</c:v>
                </c:pt>
                <c:pt idx="1968">
                  <c:v>9.8849999999999993E-2</c:v>
                </c:pt>
                <c:pt idx="1969">
                  <c:v>9.8849999999999993E-2</c:v>
                </c:pt>
                <c:pt idx="1970">
                  <c:v>9.8849999999999993E-2</c:v>
                </c:pt>
                <c:pt idx="1971">
                  <c:v>9.8750000000000004E-2</c:v>
                </c:pt>
                <c:pt idx="1972">
                  <c:v>9.8750000000000004E-2</c:v>
                </c:pt>
                <c:pt idx="1973">
                  <c:v>9.8650000000000002E-2</c:v>
                </c:pt>
                <c:pt idx="1974">
                  <c:v>9.8549999999999999E-2</c:v>
                </c:pt>
                <c:pt idx="1975">
                  <c:v>9.8350000000000007E-2</c:v>
                </c:pt>
                <c:pt idx="1976">
                  <c:v>9.8239999999999994E-2</c:v>
                </c:pt>
                <c:pt idx="1977">
                  <c:v>9.8140000000000005E-2</c:v>
                </c:pt>
                <c:pt idx="1978">
                  <c:v>9.8040000000000002E-2</c:v>
                </c:pt>
                <c:pt idx="1979">
                  <c:v>9.7939999999999999E-2</c:v>
                </c:pt>
                <c:pt idx="1980">
                  <c:v>9.7839999999999996E-2</c:v>
                </c:pt>
                <c:pt idx="1981">
                  <c:v>9.7640000000000005E-2</c:v>
                </c:pt>
                <c:pt idx="1982">
                  <c:v>9.7540000000000002E-2</c:v>
                </c:pt>
                <c:pt idx="1983">
                  <c:v>9.7439999999999999E-2</c:v>
                </c:pt>
                <c:pt idx="1984">
                  <c:v>9.7439999999999999E-2</c:v>
                </c:pt>
                <c:pt idx="1985">
                  <c:v>9.7439999999999999E-2</c:v>
                </c:pt>
                <c:pt idx="1986">
                  <c:v>9.7540000000000002E-2</c:v>
                </c:pt>
                <c:pt idx="1987">
                  <c:v>9.7540000000000002E-2</c:v>
                </c:pt>
                <c:pt idx="1988">
                  <c:v>9.7640000000000005E-2</c:v>
                </c:pt>
                <c:pt idx="1989">
                  <c:v>9.7640000000000005E-2</c:v>
                </c:pt>
                <c:pt idx="1990">
                  <c:v>9.7540000000000002E-2</c:v>
                </c:pt>
                <c:pt idx="1991">
                  <c:v>9.7439999999999999E-2</c:v>
                </c:pt>
                <c:pt idx="1992">
                  <c:v>9.7339999999999996E-2</c:v>
                </c:pt>
                <c:pt idx="1993">
                  <c:v>9.7239999999999993E-2</c:v>
                </c:pt>
                <c:pt idx="1994">
                  <c:v>9.7239999999999993E-2</c:v>
                </c:pt>
                <c:pt idx="1995">
                  <c:v>9.7239999999999993E-2</c:v>
                </c:pt>
                <c:pt idx="1996">
                  <c:v>9.7140000000000004E-2</c:v>
                </c:pt>
                <c:pt idx="1997">
                  <c:v>9.7030000000000005E-2</c:v>
                </c:pt>
                <c:pt idx="1998">
                  <c:v>9.6930000000000002E-2</c:v>
                </c:pt>
                <c:pt idx="1999">
                  <c:v>9.6930000000000002E-2</c:v>
                </c:pt>
                <c:pt idx="2000">
                  <c:v>9.6829999999999999E-2</c:v>
                </c:pt>
                <c:pt idx="2001">
                  <c:v>9.6829999999999999E-2</c:v>
                </c:pt>
                <c:pt idx="2002">
                  <c:v>9.6729999999999997E-2</c:v>
                </c:pt>
                <c:pt idx="2003">
                  <c:v>9.6829999999999999E-2</c:v>
                </c:pt>
                <c:pt idx="2004">
                  <c:v>9.6829999999999999E-2</c:v>
                </c:pt>
                <c:pt idx="2005">
                  <c:v>9.6829999999999999E-2</c:v>
                </c:pt>
                <c:pt idx="2006">
                  <c:v>9.6729999999999997E-2</c:v>
                </c:pt>
                <c:pt idx="2007">
                  <c:v>9.6629999999999994E-2</c:v>
                </c:pt>
                <c:pt idx="2008">
                  <c:v>9.6430000000000002E-2</c:v>
                </c:pt>
                <c:pt idx="2009">
                  <c:v>9.6229999999999996E-2</c:v>
                </c:pt>
                <c:pt idx="2010">
                  <c:v>9.6030000000000004E-2</c:v>
                </c:pt>
                <c:pt idx="2011">
                  <c:v>9.5820000000000002E-2</c:v>
                </c:pt>
                <c:pt idx="2012">
                  <c:v>9.5619999999999997E-2</c:v>
                </c:pt>
                <c:pt idx="2013">
                  <c:v>9.5519999999999994E-2</c:v>
                </c:pt>
                <c:pt idx="2014">
                  <c:v>9.5420000000000005E-2</c:v>
                </c:pt>
                <c:pt idx="2015">
                  <c:v>9.5320000000000002E-2</c:v>
                </c:pt>
                <c:pt idx="2016">
                  <c:v>9.5219999999999999E-2</c:v>
                </c:pt>
                <c:pt idx="2017">
                  <c:v>9.5019999999999993E-2</c:v>
                </c:pt>
                <c:pt idx="2018">
                  <c:v>9.4920000000000004E-2</c:v>
                </c:pt>
                <c:pt idx="2019">
                  <c:v>9.4920000000000004E-2</c:v>
                </c:pt>
                <c:pt idx="2020">
                  <c:v>9.4820000000000002E-2</c:v>
                </c:pt>
                <c:pt idx="2021">
                  <c:v>9.4710000000000003E-2</c:v>
                </c:pt>
                <c:pt idx="2022">
                  <c:v>9.461E-2</c:v>
                </c:pt>
                <c:pt idx="2023">
                  <c:v>9.4509999999999997E-2</c:v>
                </c:pt>
                <c:pt idx="2024">
                  <c:v>9.4509999999999997E-2</c:v>
                </c:pt>
                <c:pt idx="2025">
                  <c:v>9.4409999999999994E-2</c:v>
                </c:pt>
                <c:pt idx="2026">
                  <c:v>9.4509999999999997E-2</c:v>
                </c:pt>
                <c:pt idx="2027">
                  <c:v>9.461E-2</c:v>
                </c:pt>
                <c:pt idx="2028">
                  <c:v>9.461E-2</c:v>
                </c:pt>
                <c:pt idx="2029">
                  <c:v>9.4509999999999997E-2</c:v>
                </c:pt>
                <c:pt idx="2030">
                  <c:v>9.4409999999999994E-2</c:v>
                </c:pt>
                <c:pt idx="2031">
                  <c:v>9.4310000000000005E-2</c:v>
                </c:pt>
                <c:pt idx="2032">
                  <c:v>9.4109999999999999E-2</c:v>
                </c:pt>
                <c:pt idx="2033">
                  <c:v>9.3909999999999993E-2</c:v>
                </c:pt>
                <c:pt idx="2034">
                  <c:v>9.3710000000000002E-2</c:v>
                </c:pt>
                <c:pt idx="2035">
                  <c:v>9.35E-2</c:v>
                </c:pt>
                <c:pt idx="2036">
                  <c:v>9.3299999999999994E-2</c:v>
                </c:pt>
                <c:pt idx="2037">
                  <c:v>9.3200000000000005E-2</c:v>
                </c:pt>
                <c:pt idx="2038">
                  <c:v>9.3100000000000002E-2</c:v>
                </c:pt>
                <c:pt idx="2039">
                  <c:v>9.2999999999999999E-2</c:v>
                </c:pt>
                <c:pt idx="2040">
                  <c:v>9.2899999999999996E-2</c:v>
                </c:pt>
                <c:pt idx="2041">
                  <c:v>9.2799999999999994E-2</c:v>
                </c:pt>
                <c:pt idx="2042">
                  <c:v>9.2700000000000005E-2</c:v>
                </c:pt>
                <c:pt idx="2043">
                  <c:v>9.2600000000000002E-2</c:v>
                </c:pt>
                <c:pt idx="2044">
                  <c:v>9.2600000000000002E-2</c:v>
                </c:pt>
                <c:pt idx="2045">
                  <c:v>9.2700000000000005E-2</c:v>
                </c:pt>
                <c:pt idx="2046">
                  <c:v>9.2600000000000002E-2</c:v>
                </c:pt>
                <c:pt idx="2047">
                  <c:v>9.2499999999999999E-2</c:v>
                </c:pt>
                <c:pt idx="2048">
                  <c:v>9.2289999999999997E-2</c:v>
                </c:pt>
                <c:pt idx="2049">
                  <c:v>9.2289999999999997E-2</c:v>
                </c:pt>
                <c:pt idx="2050">
                  <c:v>9.2289999999999997E-2</c:v>
                </c:pt>
                <c:pt idx="2051">
                  <c:v>9.2289999999999997E-2</c:v>
                </c:pt>
                <c:pt idx="2052">
                  <c:v>9.2189999999999994E-2</c:v>
                </c:pt>
                <c:pt idx="2053">
                  <c:v>9.2090000000000005E-2</c:v>
                </c:pt>
                <c:pt idx="2054">
                  <c:v>9.1990000000000002E-2</c:v>
                </c:pt>
                <c:pt idx="2055">
                  <c:v>9.1889999999999999E-2</c:v>
                </c:pt>
                <c:pt idx="2056">
                  <c:v>9.1689999999999994E-2</c:v>
                </c:pt>
                <c:pt idx="2057">
                  <c:v>9.1590000000000005E-2</c:v>
                </c:pt>
                <c:pt idx="2058">
                  <c:v>9.1590000000000005E-2</c:v>
                </c:pt>
                <c:pt idx="2059">
                  <c:v>9.1590000000000005E-2</c:v>
                </c:pt>
                <c:pt idx="2060">
                  <c:v>9.1490000000000002E-2</c:v>
                </c:pt>
                <c:pt idx="2061">
                  <c:v>9.1389999999999999E-2</c:v>
                </c:pt>
                <c:pt idx="2062">
                  <c:v>9.1389999999999999E-2</c:v>
                </c:pt>
                <c:pt idx="2063">
                  <c:v>9.1289999999999996E-2</c:v>
                </c:pt>
                <c:pt idx="2064">
                  <c:v>9.1389999999999999E-2</c:v>
                </c:pt>
                <c:pt idx="2065">
                  <c:v>9.1490000000000002E-2</c:v>
                </c:pt>
                <c:pt idx="2066">
                  <c:v>9.1490000000000002E-2</c:v>
                </c:pt>
                <c:pt idx="2067">
                  <c:v>9.1590000000000005E-2</c:v>
                </c:pt>
                <c:pt idx="2068">
                  <c:v>9.1590000000000005E-2</c:v>
                </c:pt>
                <c:pt idx="2069">
                  <c:v>9.1590000000000005E-2</c:v>
                </c:pt>
                <c:pt idx="2070">
                  <c:v>9.1490000000000002E-2</c:v>
                </c:pt>
                <c:pt idx="2071">
                  <c:v>9.1490000000000002E-2</c:v>
                </c:pt>
                <c:pt idx="2072">
                  <c:v>9.1389999999999999E-2</c:v>
                </c:pt>
                <c:pt idx="2073">
                  <c:v>9.1289999999999996E-2</c:v>
                </c:pt>
                <c:pt idx="2074">
                  <c:v>9.1079999999999994E-2</c:v>
                </c:pt>
                <c:pt idx="2075">
                  <c:v>9.0980000000000005E-2</c:v>
                </c:pt>
                <c:pt idx="2076">
                  <c:v>9.078E-2</c:v>
                </c:pt>
                <c:pt idx="2077">
                  <c:v>9.0679999999999997E-2</c:v>
                </c:pt>
                <c:pt idx="2078">
                  <c:v>9.0579999999999994E-2</c:v>
                </c:pt>
                <c:pt idx="2079">
                  <c:v>9.0480000000000005E-2</c:v>
                </c:pt>
                <c:pt idx="2080">
                  <c:v>9.0380000000000002E-2</c:v>
                </c:pt>
                <c:pt idx="2081">
                  <c:v>9.0380000000000002E-2</c:v>
                </c:pt>
                <c:pt idx="2082">
                  <c:v>9.0380000000000002E-2</c:v>
                </c:pt>
                <c:pt idx="2083">
                  <c:v>9.0480000000000005E-2</c:v>
                </c:pt>
                <c:pt idx="2084">
                  <c:v>9.0380000000000002E-2</c:v>
                </c:pt>
                <c:pt idx="2085">
                  <c:v>9.0380000000000002E-2</c:v>
                </c:pt>
                <c:pt idx="2086">
                  <c:v>9.0179999999999996E-2</c:v>
                </c:pt>
                <c:pt idx="2087">
                  <c:v>9.0179999999999996E-2</c:v>
                </c:pt>
                <c:pt idx="2088">
                  <c:v>9.0069999999999997E-2</c:v>
                </c:pt>
                <c:pt idx="2089">
                  <c:v>8.9969999999999994E-2</c:v>
                </c:pt>
                <c:pt idx="2090">
                  <c:v>8.9770000000000003E-2</c:v>
                </c:pt>
                <c:pt idx="2091">
                  <c:v>8.967E-2</c:v>
                </c:pt>
                <c:pt idx="2092">
                  <c:v>8.9469999999999994E-2</c:v>
                </c:pt>
                <c:pt idx="2093">
                  <c:v>8.9370000000000005E-2</c:v>
                </c:pt>
                <c:pt idx="2094">
                  <c:v>8.9370000000000005E-2</c:v>
                </c:pt>
                <c:pt idx="2095">
                  <c:v>8.9370000000000005E-2</c:v>
                </c:pt>
                <c:pt idx="2096">
                  <c:v>8.9270000000000002E-2</c:v>
                </c:pt>
                <c:pt idx="2097">
                  <c:v>8.9270000000000002E-2</c:v>
                </c:pt>
                <c:pt idx="2098">
                  <c:v>8.9169999999999999E-2</c:v>
                </c:pt>
                <c:pt idx="2099">
                  <c:v>8.9069999999999996E-2</c:v>
                </c:pt>
                <c:pt idx="2100">
                  <c:v>8.8859999999999995E-2</c:v>
                </c:pt>
                <c:pt idx="2101">
                  <c:v>8.8760000000000006E-2</c:v>
                </c:pt>
                <c:pt idx="2102">
                  <c:v>8.8660000000000003E-2</c:v>
                </c:pt>
                <c:pt idx="2103">
                  <c:v>8.8660000000000003E-2</c:v>
                </c:pt>
                <c:pt idx="2104">
                  <c:v>8.8660000000000003E-2</c:v>
                </c:pt>
                <c:pt idx="2105">
                  <c:v>8.856E-2</c:v>
                </c:pt>
                <c:pt idx="2106">
                  <c:v>8.856E-2</c:v>
                </c:pt>
                <c:pt idx="2107">
                  <c:v>8.8459999999999997E-2</c:v>
                </c:pt>
                <c:pt idx="2108">
                  <c:v>8.8359999999999994E-2</c:v>
                </c:pt>
                <c:pt idx="2109">
                  <c:v>8.8359999999999994E-2</c:v>
                </c:pt>
                <c:pt idx="2110">
                  <c:v>8.8260000000000005E-2</c:v>
                </c:pt>
                <c:pt idx="2111">
                  <c:v>8.8260000000000005E-2</c:v>
                </c:pt>
                <c:pt idx="2112">
                  <c:v>8.8260000000000005E-2</c:v>
                </c:pt>
                <c:pt idx="2113">
                  <c:v>8.8260000000000005E-2</c:v>
                </c:pt>
                <c:pt idx="2114">
                  <c:v>8.8359999999999994E-2</c:v>
                </c:pt>
                <c:pt idx="2115">
                  <c:v>8.8359999999999994E-2</c:v>
                </c:pt>
                <c:pt idx="2116">
                  <c:v>8.8359999999999994E-2</c:v>
                </c:pt>
                <c:pt idx="2117">
                  <c:v>8.8359999999999994E-2</c:v>
                </c:pt>
                <c:pt idx="2118">
                  <c:v>8.8160000000000002E-2</c:v>
                </c:pt>
                <c:pt idx="2119">
                  <c:v>8.8059999999999999E-2</c:v>
                </c:pt>
                <c:pt idx="2120">
                  <c:v>8.7859999999999994E-2</c:v>
                </c:pt>
                <c:pt idx="2121">
                  <c:v>8.7859999999999994E-2</c:v>
                </c:pt>
                <c:pt idx="2122">
                  <c:v>8.7859999999999994E-2</c:v>
                </c:pt>
                <c:pt idx="2123">
                  <c:v>8.7859999999999994E-2</c:v>
                </c:pt>
                <c:pt idx="2124">
                  <c:v>8.7749999999999995E-2</c:v>
                </c:pt>
                <c:pt idx="2125">
                  <c:v>8.7749999999999995E-2</c:v>
                </c:pt>
                <c:pt idx="2126">
                  <c:v>8.7650000000000006E-2</c:v>
                </c:pt>
                <c:pt idx="2127">
                  <c:v>8.7650000000000006E-2</c:v>
                </c:pt>
                <c:pt idx="2128">
                  <c:v>8.7550000000000003E-2</c:v>
                </c:pt>
                <c:pt idx="2129">
                  <c:v>8.745E-2</c:v>
                </c:pt>
                <c:pt idx="2130">
                  <c:v>8.745E-2</c:v>
                </c:pt>
                <c:pt idx="2131">
                  <c:v>8.7349999999999997E-2</c:v>
                </c:pt>
                <c:pt idx="2132">
                  <c:v>8.7349999999999997E-2</c:v>
                </c:pt>
                <c:pt idx="2133">
                  <c:v>8.7249999999999994E-2</c:v>
                </c:pt>
                <c:pt idx="2134">
                  <c:v>8.7150000000000005E-2</c:v>
                </c:pt>
                <c:pt idx="2135">
                  <c:v>8.7050000000000002E-2</c:v>
                </c:pt>
                <c:pt idx="2136">
                  <c:v>8.695E-2</c:v>
                </c:pt>
                <c:pt idx="2137">
                  <c:v>8.6849999999999997E-2</c:v>
                </c:pt>
                <c:pt idx="2138">
                  <c:v>8.6749999999999994E-2</c:v>
                </c:pt>
                <c:pt idx="2139">
                  <c:v>8.6749999999999994E-2</c:v>
                </c:pt>
                <c:pt idx="2140">
                  <c:v>8.6749999999999994E-2</c:v>
                </c:pt>
                <c:pt idx="2141">
                  <c:v>8.6749999999999994E-2</c:v>
                </c:pt>
                <c:pt idx="2142">
                  <c:v>8.6650000000000005E-2</c:v>
                </c:pt>
                <c:pt idx="2143">
                  <c:v>8.6440000000000003E-2</c:v>
                </c:pt>
                <c:pt idx="2144">
                  <c:v>8.6239999999999997E-2</c:v>
                </c:pt>
                <c:pt idx="2145">
                  <c:v>8.6040000000000005E-2</c:v>
                </c:pt>
                <c:pt idx="2146">
                  <c:v>8.5940000000000003E-2</c:v>
                </c:pt>
                <c:pt idx="2147">
                  <c:v>8.584E-2</c:v>
                </c:pt>
                <c:pt idx="2148">
                  <c:v>8.5940000000000003E-2</c:v>
                </c:pt>
                <c:pt idx="2149">
                  <c:v>8.5940000000000003E-2</c:v>
                </c:pt>
                <c:pt idx="2150">
                  <c:v>8.5940000000000003E-2</c:v>
                </c:pt>
                <c:pt idx="2151">
                  <c:v>8.5940000000000003E-2</c:v>
                </c:pt>
                <c:pt idx="2152">
                  <c:v>8.584E-2</c:v>
                </c:pt>
                <c:pt idx="2153">
                  <c:v>8.584E-2</c:v>
                </c:pt>
                <c:pt idx="2154">
                  <c:v>8.584E-2</c:v>
                </c:pt>
                <c:pt idx="2155">
                  <c:v>8.5940000000000003E-2</c:v>
                </c:pt>
                <c:pt idx="2156">
                  <c:v>8.5940000000000003E-2</c:v>
                </c:pt>
                <c:pt idx="2157">
                  <c:v>8.584E-2</c:v>
                </c:pt>
                <c:pt idx="2158">
                  <c:v>8.5739999999999997E-2</c:v>
                </c:pt>
                <c:pt idx="2159">
                  <c:v>8.5540000000000005E-2</c:v>
                </c:pt>
                <c:pt idx="2160">
                  <c:v>8.5330000000000003E-2</c:v>
                </c:pt>
                <c:pt idx="2161">
                  <c:v>8.5129999999999997E-2</c:v>
                </c:pt>
                <c:pt idx="2162">
                  <c:v>8.4930000000000005E-2</c:v>
                </c:pt>
                <c:pt idx="2163">
                  <c:v>8.4830000000000003E-2</c:v>
                </c:pt>
                <c:pt idx="2164">
                  <c:v>8.4629999999999997E-2</c:v>
                </c:pt>
                <c:pt idx="2165">
                  <c:v>8.4529999999999994E-2</c:v>
                </c:pt>
                <c:pt idx="2166">
                  <c:v>8.4529999999999994E-2</c:v>
                </c:pt>
                <c:pt idx="2167">
                  <c:v>8.4529999999999994E-2</c:v>
                </c:pt>
                <c:pt idx="2168">
                  <c:v>8.4529999999999994E-2</c:v>
                </c:pt>
                <c:pt idx="2169">
                  <c:v>8.4430000000000005E-2</c:v>
                </c:pt>
                <c:pt idx="2170">
                  <c:v>8.4220000000000003E-2</c:v>
                </c:pt>
                <c:pt idx="2171">
                  <c:v>8.4220000000000003E-2</c:v>
                </c:pt>
                <c:pt idx="2172">
                  <c:v>8.4220000000000003E-2</c:v>
                </c:pt>
                <c:pt idx="2173">
                  <c:v>8.4330000000000002E-2</c:v>
                </c:pt>
                <c:pt idx="2174">
                  <c:v>8.4330000000000002E-2</c:v>
                </c:pt>
                <c:pt idx="2175">
                  <c:v>8.4430000000000005E-2</c:v>
                </c:pt>
                <c:pt idx="2176">
                  <c:v>8.4430000000000005E-2</c:v>
                </c:pt>
                <c:pt idx="2177">
                  <c:v>8.4529999999999994E-2</c:v>
                </c:pt>
                <c:pt idx="2178">
                  <c:v>8.4430000000000005E-2</c:v>
                </c:pt>
                <c:pt idx="2179">
                  <c:v>8.4330000000000002E-2</c:v>
                </c:pt>
                <c:pt idx="2180">
                  <c:v>8.4220000000000003E-2</c:v>
                </c:pt>
                <c:pt idx="2181">
                  <c:v>8.4019999999999997E-2</c:v>
                </c:pt>
                <c:pt idx="2182">
                  <c:v>8.3820000000000006E-2</c:v>
                </c:pt>
                <c:pt idx="2183">
                  <c:v>8.3720000000000003E-2</c:v>
                </c:pt>
                <c:pt idx="2184">
                  <c:v>8.362E-2</c:v>
                </c:pt>
                <c:pt idx="2185">
                  <c:v>8.362E-2</c:v>
                </c:pt>
                <c:pt idx="2186">
                  <c:v>8.3419999999999994E-2</c:v>
                </c:pt>
                <c:pt idx="2187">
                  <c:v>8.3320000000000005E-2</c:v>
                </c:pt>
                <c:pt idx="2188">
                  <c:v>8.3220000000000002E-2</c:v>
                </c:pt>
                <c:pt idx="2189">
                  <c:v>8.3110000000000003E-2</c:v>
                </c:pt>
                <c:pt idx="2190">
                  <c:v>8.3110000000000003E-2</c:v>
                </c:pt>
                <c:pt idx="2191">
                  <c:v>8.3110000000000003E-2</c:v>
                </c:pt>
                <c:pt idx="2192">
                  <c:v>8.301E-2</c:v>
                </c:pt>
                <c:pt idx="2193">
                  <c:v>8.301E-2</c:v>
                </c:pt>
                <c:pt idx="2194">
                  <c:v>8.2909999999999998E-2</c:v>
                </c:pt>
                <c:pt idx="2195">
                  <c:v>8.2909999999999998E-2</c:v>
                </c:pt>
                <c:pt idx="2196">
                  <c:v>8.2710000000000006E-2</c:v>
                </c:pt>
                <c:pt idx="2197">
                  <c:v>8.251E-2</c:v>
                </c:pt>
                <c:pt idx="2198">
                  <c:v>8.2309999999999994E-2</c:v>
                </c:pt>
                <c:pt idx="2199">
                  <c:v>8.2110000000000002E-2</c:v>
                </c:pt>
                <c:pt idx="2200">
                  <c:v>8.1900000000000001E-2</c:v>
                </c:pt>
                <c:pt idx="2201">
                  <c:v>8.1699999999999995E-2</c:v>
                </c:pt>
                <c:pt idx="2202">
                  <c:v>8.14E-2</c:v>
                </c:pt>
                <c:pt idx="2203">
                  <c:v>8.1199999999999994E-2</c:v>
                </c:pt>
                <c:pt idx="2204">
                  <c:v>8.1000000000000003E-2</c:v>
                </c:pt>
                <c:pt idx="2205">
                  <c:v>8.0790000000000001E-2</c:v>
                </c:pt>
                <c:pt idx="2206">
                  <c:v>8.0790000000000001E-2</c:v>
                </c:pt>
                <c:pt idx="2207">
                  <c:v>8.0689999999999998E-2</c:v>
                </c:pt>
                <c:pt idx="2208">
                  <c:v>8.0589999999999995E-2</c:v>
                </c:pt>
                <c:pt idx="2209">
                  <c:v>8.0490000000000006E-2</c:v>
                </c:pt>
                <c:pt idx="2210">
                  <c:v>8.0390000000000003E-2</c:v>
                </c:pt>
                <c:pt idx="2211">
                  <c:v>8.029E-2</c:v>
                </c:pt>
                <c:pt idx="2212">
                  <c:v>8.0089999999999995E-2</c:v>
                </c:pt>
                <c:pt idx="2213">
                  <c:v>7.9990000000000006E-2</c:v>
                </c:pt>
                <c:pt idx="2214">
                  <c:v>7.9890000000000003E-2</c:v>
                </c:pt>
                <c:pt idx="2215">
                  <c:v>7.979E-2</c:v>
                </c:pt>
                <c:pt idx="2216">
                  <c:v>7.979E-2</c:v>
                </c:pt>
                <c:pt idx="2217">
                  <c:v>7.9689999999999997E-2</c:v>
                </c:pt>
                <c:pt idx="2218">
                  <c:v>7.9579999999999998E-2</c:v>
                </c:pt>
                <c:pt idx="2219">
                  <c:v>7.9579999999999998E-2</c:v>
                </c:pt>
                <c:pt idx="2220">
                  <c:v>7.9479999999999995E-2</c:v>
                </c:pt>
                <c:pt idx="2221">
                  <c:v>7.9380000000000006E-2</c:v>
                </c:pt>
                <c:pt idx="2222">
                  <c:v>7.9280000000000003E-2</c:v>
                </c:pt>
                <c:pt idx="2223">
                  <c:v>7.9280000000000003E-2</c:v>
                </c:pt>
                <c:pt idx="2224">
                  <c:v>7.9079999999999998E-2</c:v>
                </c:pt>
                <c:pt idx="2225">
                  <c:v>7.8979999999999995E-2</c:v>
                </c:pt>
                <c:pt idx="2226">
                  <c:v>7.8880000000000006E-2</c:v>
                </c:pt>
                <c:pt idx="2227">
                  <c:v>7.8780000000000003E-2</c:v>
                </c:pt>
                <c:pt idx="2228">
                  <c:v>7.8579999999999997E-2</c:v>
                </c:pt>
                <c:pt idx="2229">
                  <c:v>7.8369999999999995E-2</c:v>
                </c:pt>
                <c:pt idx="2230">
                  <c:v>7.8170000000000003E-2</c:v>
                </c:pt>
                <c:pt idx="2231">
                  <c:v>7.8070000000000001E-2</c:v>
                </c:pt>
                <c:pt idx="2232">
                  <c:v>7.7969999999999998E-2</c:v>
                </c:pt>
                <c:pt idx="2233">
                  <c:v>7.7869999999999995E-2</c:v>
                </c:pt>
                <c:pt idx="2234">
                  <c:v>7.7869999999999995E-2</c:v>
                </c:pt>
                <c:pt idx="2235">
                  <c:v>7.7770000000000006E-2</c:v>
                </c:pt>
                <c:pt idx="2236">
                  <c:v>7.757E-2</c:v>
                </c:pt>
                <c:pt idx="2237">
                  <c:v>7.7369999999999994E-2</c:v>
                </c:pt>
                <c:pt idx="2238">
                  <c:v>7.7259999999999995E-2</c:v>
                </c:pt>
                <c:pt idx="2239">
                  <c:v>7.7160000000000006E-2</c:v>
                </c:pt>
                <c:pt idx="2240">
                  <c:v>7.6960000000000001E-2</c:v>
                </c:pt>
                <c:pt idx="2241">
                  <c:v>7.6859999999999998E-2</c:v>
                </c:pt>
                <c:pt idx="2242">
                  <c:v>7.6660000000000006E-2</c:v>
                </c:pt>
                <c:pt idx="2243">
                  <c:v>7.6660000000000006E-2</c:v>
                </c:pt>
                <c:pt idx="2244">
                  <c:v>7.6660000000000006E-2</c:v>
                </c:pt>
                <c:pt idx="2245">
                  <c:v>7.6660000000000006E-2</c:v>
                </c:pt>
                <c:pt idx="2246">
                  <c:v>7.6660000000000006E-2</c:v>
                </c:pt>
                <c:pt idx="2247">
                  <c:v>7.646E-2</c:v>
                </c:pt>
                <c:pt idx="2248">
                  <c:v>7.6259999999999994E-2</c:v>
                </c:pt>
                <c:pt idx="2249">
                  <c:v>7.6050000000000006E-2</c:v>
                </c:pt>
                <c:pt idx="2250">
                  <c:v>7.5950000000000004E-2</c:v>
                </c:pt>
                <c:pt idx="2251">
                  <c:v>7.5850000000000001E-2</c:v>
                </c:pt>
                <c:pt idx="2252">
                  <c:v>7.5850000000000001E-2</c:v>
                </c:pt>
                <c:pt idx="2253">
                  <c:v>7.5850000000000001E-2</c:v>
                </c:pt>
                <c:pt idx="2254">
                  <c:v>7.5749999999999998E-2</c:v>
                </c:pt>
                <c:pt idx="2255">
                  <c:v>7.5649999999999995E-2</c:v>
                </c:pt>
                <c:pt idx="2256">
                  <c:v>7.5450000000000003E-2</c:v>
                </c:pt>
                <c:pt idx="2257">
                  <c:v>7.535E-2</c:v>
                </c:pt>
                <c:pt idx="2258">
                  <c:v>7.5149999999999995E-2</c:v>
                </c:pt>
                <c:pt idx="2259">
                  <c:v>7.5149999999999995E-2</c:v>
                </c:pt>
                <c:pt idx="2260">
                  <c:v>7.5050000000000006E-2</c:v>
                </c:pt>
                <c:pt idx="2261">
                  <c:v>7.5050000000000006E-2</c:v>
                </c:pt>
                <c:pt idx="2262">
                  <c:v>7.5050000000000006E-2</c:v>
                </c:pt>
                <c:pt idx="2263">
                  <c:v>7.5050000000000006E-2</c:v>
                </c:pt>
                <c:pt idx="2264">
                  <c:v>7.5050000000000006E-2</c:v>
                </c:pt>
                <c:pt idx="2265">
                  <c:v>7.4940000000000007E-2</c:v>
                </c:pt>
                <c:pt idx="2266">
                  <c:v>7.4740000000000001E-2</c:v>
                </c:pt>
                <c:pt idx="2267">
                  <c:v>7.4539999999999995E-2</c:v>
                </c:pt>
                <c:pt idx="2268">
                  <c:v>7.4340000000000003E-2</c:v>
                </c:pt>
                <c:pt idx="2269">
                  <c:v>7.4039999999999995E-2</c:v>
                </c:pt>
                <c:pt idx="2270">
                  <c:v>7.3730000000000004E-2</c:v>
                </c:pt>
                <c:pt idx="2271">
                  <c:v>7.3529999999999998E-2</c:v>
                </c:pt>
                <c:pt idx="2272">
                  <c:v>7.3330000000000006E-2</c:v>
                </c:pt>
                <c:pt idx="2273">
                  <c:v>7.3230000000000003E-2</c:v>
                </c:pt>
                <c:pt idx="2274">
                  <c:v>7.3230000000000003E-2</c:v>
                </c:pt>
                <c:pt idx="2275">
                  <c:v>7.3130000000000001E-2</c:v>
                </c:pt>
                <c:pt idx="2276">
                  <c:v>7.3029999999999998E-2</c:v>
                </c:pt>
                <c:pt idx="2277">
                  <c:v>7.2830000000000006E-2</c:v>
                </c:pt>
                <c:pt idx="2278">
                  <c:v>7.2730000000000003E-2</c:v>
                </c:pt>
                <c:pt idx="2279">
                  <c:v>7.2730000000000003E-2</c:v>
                </c:pt>
                <c:pt idx="2280">
                  <c:v>7.2830000000000006E-2</c:v>
                </c:pt>
                <c:pt idx="2281">
                  <c:v>7.2830000000000006E-2</c:v>
                </c:pt>
                <c:pt idx="2282">
                  <c:v>7.2830000000000006E-2</c:v>
                </c:pt>
                <c:pt idx="2283">
                  <c:v>7.2620000000000004E-2</c:v>
                </c:pt>
                <c:pt idx="2284">
                  <c:v>7.2419999999999998E-2</c:v>
                </c:pt>
                <c:pt idx="2285">
                  <c:v>7.2220000000000006E-2</c:v>
                </c:pt>
                <c:pt idx="2286">
                  <c:v>7.2120000000000004E-2</c:v>
                </c:pt>
                <c:pt idx="2287">
                  <c:v>7.2120000000000004E-2</c:v>
                </c:pt>
                <c:pt idx="2288">
                  <c:v>7.2120000000000004E-2</c:v>
                </c:pt>
                <c:pt idx="2289">
                  <c:v>7.2120000000000004E-2</c:v>
                </c:pt>
                <c:pt idx="2290">
                  <c:v>7.2020000000000001E-2</c:v>
                </c:pt>
                <c:pt idx="2291">
                  <c:v>7.1919999999999998E-2</c:v>
                </c:pt>
                <c:pt idx="2292">
                  <c:v>7.1620000000000003E-2</c:v>
                </c:pt>
                <c:pt idx="2293">
                  <c:v>7.1410000000000001E-2</c:v>
                </c:pt>
                <c:pt idx="2294">
                  <c:v>7.1309999999999998E-2</c:v>
                </c:pt>
                <c:pt idx="2295">
                  <c:v>7.1110000000000007E-2</c:v>
                </c:pt>
                <c:pt idx="2296">
                  <c:v>7.0910000000000001E-2</c:v>
                </c:pt>
                <c:pt idx="2297">
                  <c:v>7.0809999999999998E-2</c:v>
                </c:pt>
                <c:pt idx="2298">
                  <c:v>7.0610000000000006E-2</c:v>
                </c:pt>
                <c:pt idx="2299">
                  <c:v>7.0510000000000003E-2</c:v>
                </c:pt>
                <c:pt idx="2300">
                  <c:v>7.041E-2</c:v>
                </c:pt>
                <c:pt idx="2301">
                  <c:v>7.0300000000000001E-2</c:v>
                </c:pt>
                <c:pt idx="2302">
                  <c:v>7.0300000000000001E-2</c:v>
                </c:pt>
                <c:pt idx="2303">
                  <c:v>7.0300000000000001E-2</c:v>
                </c:pt>
                <c:pt idx="2304">
                  <c:v>7.0300000000000001E-2</c:v>
                </c:pt>
                <c:pt idx="2305">
                  <c:v>7.0199999999999999E-2</c:v>
                </c:pt>
                <c:pt idx="2306">
                  <c:v>7.0199999999999999E-2</c:v>
                </c:pt>
                <c:pt idx="2307">
                  <c:v>7.0199999999999999E-2</c:v>
                </c:pt>
                <c:pt idx="2308">
                  <c:v>7.0199999999999999E-2</c:v>
                </c:pt>
                <c:pt idx="2309">
                  <c:v>7.0099999999999996E-2</c:v>
                </c:pt>
                <c:pt idx="2310">
                  <c:v>6.9900000000000004E-2</c:v>
                </c:pt>
                <c:pt idx="2311">
                  <c:v>6.9699999999999998E-2</c:v>
                </c:pt>
                <c:pt idx="2312">
                  <c:v>6.9500000000000006E-2</c:v>
                </c:pt>
                <c:pt idx="2313">
                  <c:v>6.93E-2</c:v>
                </c:pt>
                <c:pt idx="2314">
                  <c:v>6.9089999999999999E-2</c:v>
                </c:pt>
                <c:pt idx="2315">
                  <c:v>6.8890000000000007E-2</c:v>
                </c:pt>
                <c:pt idx="2316">
                  <c:v>6.8790000000000004E-2</c:v>
                </c:pt>
                <c:pt idx="2317">
                  <c:v>6.8589999999999998E-2</c:v>
                </c:pt>
                <c:pt idx="2318">
                  <c:v>6.8489999999999995E-2</c:v>
                </c:pt>
                <c:pt idx="2319">
                  <c:v>6.8290000000000003E-2</c:v>
                </c:pt>
                <c:pt idx="2320">
                  <c:v>6.8190000000000001E-2</c:v>
                </c:pt>
                <c:pt idx="2321">
                  <c:v>6.7979999999999999E-2</c:v>
                </c:pt>
                <c:pt idx="2322">
                  <c:v>6.7879999999999996E-2</c:v>
                </c:pt>
                <c:pt idx="2323">
                  <c:v>6.7879999999999996E-2</c:v>
                </c:pt>
                <c:pt idx="2324">
                  <c:v>6.7680000000000004E-2</c:v>
                </c:pt>
                <c:pt idx="2325">
                  <c:v>6.7580000000000001E-2</c:v>
                </c:pt>
                <c:pt idx="2326">
                  <c:v>6.7379999999999995E-2</c:v>
                </c:pt>
                <c:pt idx="2327">
                  <c:v>6.7280000000000006E-2</c:v>
                </c:pt>
                <c:pt idx="2328">
                  <c:v>6.7180000000000004E-2</c:v>
                </c:pt>
                <c:pt idx="2329">
                  <c:v>6.7180000000000004E-2</c:v>
                </c:pt>
                <c:pt idx="2330">
                  <c:v>6.7080000000000001E-2</c:v>
                </c:pt>
                <c:pt idx="2331">
                  <c:v>6.6979999999999998E-2</c:v>
                </c:pt>
                <c:pt idx="2332">
                  <c:v>6.6769999999999996E-2</c:v>
                </c:pt>
                <c:pt idx="2333">
                  <c:v>6.6669999999999993E-2</c:v>
                </c:pt>
                <c:pt idx="2334">
                  <c:v>6.6570000000000004E-2</c:v>
                </c:pt>
                <c:pt idx="2335">
                  <c:v>6.6470000000000001E-2</c:v>
                </c:pt>
                <c:pt idx="2336">
                  <c:v>6.6269999999999996E-2</c:v>
                </c:pt>
                <c:pt idx="2337">
                  <c:v>6.6070000000000004E-2</c:v>
                </c:pt>
                <c:pt idx="2338">
                  <c:v>6.5869999999999998E-2</c:v>
                </c:pt>
                <c:pt idx="2339">
                  <c:v>6.5769999999999995E-2</c:v>
                </c:pt>
                <c:pt idx="2340">
                  <c:v>6.5559999999999993E-2</c:v>
                </c:pt>
                <c:pt idx="2341">
                  <c:v>6.5360000000000001E-2</c:v>
                </c:pt>
                <c:pt idx="2342">
                  <c:v>6.5259999999999999E-2</c:v>
                </c:pt>
                <c:pt idx="2343">
                  <c:v>6.5259999999999999E-2</c:v>
                </c:pt>
                <c:pt idx="2344">
                  <c:v>6.5259999999999999E-2</c:v>
                </c:pt>
                <c:pt idx="2345">
                  <c:v>6.5259999999999999E-2</c:v>
                </c:pt>
                <c:pt idx="2346">
                  <c:v>6.5259999999999999E-2</c:v>
                </c:pt>
                <c:pt idx="2347">
                  <c:v>6.5259999999999999E-2</c:v>
                </c:pt>
                <c:pt idx="2348">
                  <c:v>6.5159999999999996E-2</c:v>
                </c:pt>
                <c:pt idx="2349">
                  <c:v>6.5060000000000007E-2</c:v>
                </c:pt>
                <c:pt idx="2350">
                  <c:v>6.4860000000000001E-2</c:v>
                </c:pt>
                <c:pt idx="2351">
                  <c:v>6.4659999999999995E-2</c:v>
                </c:pt>
                <c:pt idx="2352">
                  <c:v>6.4449999999999993E-2</c:v>
                </c:pt>
                <c:pt idx="2353">
                  <c:v>6.4350000000000004E-2</c:v>
                </c:pt>
                <c:pt idx="2354">
                  <c:v>6.4250000000000002E-2</c:v>
                </c:pt>
                <c:pt idx="2355">
                  <c:v>6.4149999999999999E-2</c:v>
                </c:pt>
                <c:pt idx="2356">
                  <c:v>6.4049999999999996E-2</c:v>
                </c:pt>
                <c:pt idx="2357">
                  <c:v>6.4049999999999996E-2</c:v>
                </c:pt>
                <c:pt idx="2358">
                  <c:v>6.3950000000000007E-2</c:v>
                </c:pt>
                <c:pt idx="2359">
                  <c:v>6.3850000000000004E-2</c:v>
                </c:pt>
                <c:pt idx="2360">
                  <c:v>6.3750000000000001E-2</c:v>
                </c:pt>
                <c:pt idx="2361">
                  <c:v>6.3549999999999995E-2</c:v>
                </c:pt>
                <c:pt idx="2362">
                  <c:v>6.3339999999999994E-2</c:v>
                </c:pt>
                <c:pt idx="2363">
                  <c:v>6.3140000000000002E-2</c:v>
                </c:pt>
                <c:pt idx="2364">
                  <c:v>6.2939999999999996E-2</c:v>
                </c:pt>
                <c:pt idx="2365">
                  <c:v>6.2740000000000004E-2</c:v>
                </c:pt>
                <c:pt idx="2366">
                  <c:v>6.2640000000000001E-2</c:v>
                </c:pt>
                <c:pt idx="2367">
                  <c:v>6.2640000000000001E-2</c:v>
                </c:pt>
                <c:pt idx="2368">
                  <c:v>6.2539999999999998E-2</c:v>
                </c:pt>
                <c:pt idx="2369">
                  <c:v>6.2440000000000002E-2</c:v>
                </c:pt>
                <c:pt idx="2370">
                  <c:v>6.234E-2</c:v>
                </c:pt>
                <c:pt idx="2371">
                  <c:v>6.2129999999999998E-2</c:v>
                </c:pt>
                <c:pt idx="2372">
                  <c:v>6.2030000000000002E-2</c:v>
                </c:pt>
                <c:pt idx="2373">
                  <c:v>6.1830000000000003E-2</c:v>
                </c:pt>
                <c:pt idx="2374">
                  <c:v>6.1629999999999997E-2</c:v>
                </c:pt>
                <c:pt idx="2375">
                  <c:v>6.1330000000000003E-2</c:v>
                </c:pt>
                <c:pt idx="2376">
                  <c:v>6.1129999999999997E-2</c:v>
                </c:pt>
                <c:pt idx="2377">
                  <c:v>6.0920000000000002E-2</c:v>
                </c:pt>
                <c:pt idx="2378">
                  <c:v>6.0819999999999999E-2</c:v>
                </c:pt>
                <c:pt idx="2379">
                  <c:v>6.0720000000000003E-2</c:v>
                </c:pt>
                <c:pt idx="2380">
                  <c:v>6.0720000000000003E-2</c:v>
                </c:pt>
                <c:pt idx="2381">
                  <c:v>6.062E-2</c:v>
                </c:pt>
                <c:pt idx="2382">
                  <c:v>6.0519999999999997E-2</c:v>
                </c:pt>
                <c:pt idx="2383">
                  <c:v>6.0420000000000001E-2</c:v>
                </c:pt>
                <c:pt idx="2384">
                  <c:v>6.0319999999999999E-2</c:v>
                </c:pt>
                <c:pt idx="2385">
                  <c:v>6.012E-2</c:v>
                </c:pt>
                <c:pt idx="2386">
                  <c:v>6.0019999999999997E-2</c:v>
                </c:pt>
                <c:pt idx="2387">
                  <c:v>6.0019999999999997E-2</c:v>
                </c:pt>
                <c:pt idx="2388">
                  <c:v>5.9920000000000001E-2</c:v>
                </c:pt>
                <c:pt idx="2389">
                  <c:v>5.9920000000000001E-2</c:v>
                </c:pt>
                <c:pt idx="2390">
                  <c:v>5.9810000000000002E-2</c:v>
                </c:pt>
                <c:pt idx="2391">
                  <c:v>5.9709999999999999E-2</c:v>
                </c:pt>
                <c:pt idx="2392">
                  <c:v>5.9610000000000003E-2</c:v>
                </c:pt>
                <c:pt idx="2393">
                  <c:v>5.951E-2</c:v>
                </c:pt>
                <c:pt idx="2394">
                  <c:v>5.9310000000000002E-2</c:v>
                </c:pt>
                <c:pt idx="2395">
                  <c:v>5.9110000000000003E-2</c:v>
                </c:pt>
                <c:pt idx="2396">
                  <c:v>5.901E-2</c:v>
                </c:pt>
                <c:pt idx="2397">
                  <c:v>5.8909999999999997E-2</c:v>
                </c:pt>
                <c:pt idx="2398">
                  <c:v>5.8810000000000001E-2</c:v>
                </c:pt>
                <c:pt idx="2399">
                  <c:v>5.8700000000000002E-2</c:v>
                </c:pt>
                <c:pt idx="2400">
                  <c:v>5.8599999999999999E-2</c:v>
                </c:pt>
                <c:pt idx="2401">
                  <c:v>5.8599999999999999E-2</c:v>
                </c:pt>
                <c:pt idx="2402">
                  <c:v>5.8500000000000003E-2</c:v>
                </c:pt>
                <c:pt idx="2403">
                  <c:v>5.8400000000000001E-2</c:v>
                </c:pt>
                <c:pt idx="2404">
                  <c:v>5.8400000000000001E-2</c:v>
                </c:pt>
                <c:pt idx="2405">
                  <c:v>5.8400000000000001E-2</c:v>
                </c:pt>
                <c:pt idx="2406">
                  <c:v>5.8299999999999998E-2</c:v>
                </c:pt>
                <c:pt idx="2407">
                  <c:v>5.8099999999999999E-2</c:v>
                </c:pt>
                <c:pt idx="2408">
                  <c:v>5.79E-2</c:v>
                </c:pt>
                <c:pt idx="2409">
                  <c:v>5.7700000000000001E-2</c:v>
                </c:pt>
                <c:pt idx="2410">
                  <c:v>5.7489999999999999E-2</c:v>
                </c:pt>
                <c:pt idx="2411">
                  <c:v>5.7290000000000001E-2</c:v>
                </c:pt>
                <c:pt idx="2412">
                  <c:v>5.7090000000000002E-2</c:v>
                </c:pt>
                <c:pt idx="2413">
                  <c:v>5.6890000000000003E-2</c:v>
                </c:pt>
                <c:pt idx="2414">
                  <c:v>5.679E-2</c:v>
                </c:pt>
                <c:pt idx="2415">
                  <c:v>5.679E-2</c:v>
                </c:pt>
                <c:pt idx="2416">
                  <c:v>5.679E-2</c:v>
                </c:pt>
                <c:pt idx="2417">
                  <c:v>5.679E-2</c:v>
                </c:pt>
                <c:pt idx="2418">
                  <c:v>5.6689999999999997E-2</c:v>
                </c:pt>
                <c:pt idx="2419">
                  <c:v>5.6689999999999997E-2</c:v>
                </c:pt>
                <c:pt idx="2420">
                  <c:v>5.6590000000000001E-2</c:v>
                </c:pt>
                <c:pt idx="2421">
                  <c:v>5.6489999999999999E-2</c:v>
                </c:pt>
                <c:pt idx="2422">
                  <c:v>5.6279999999999997E-2</c:v>
                </c:pt>
                <c:pt idx="2423">
                  <c:v>5.6180000000000001E-2</c:v>
                </c:pt>
                <c:pt idx="2424">
                  <c:v>5.6079999999999998E-2</c:v>
                </c:pt>
                <c:pt idx="2425">
                  <c:v>5.5879999999999999E-2</c:v>
                </c:pt>
                <c:pt idx="2426">
                  <c:v>5.5780000000000003E-2</c:v>
                </c:pt>
                <c:pt idx="2427">
                  <c:v>5.568E-2</c:v>
                </c:pt>
                <c:pt idx="2428">
                  <c:v>5.5579999999999997E-2</c:v>
                </c:pt>
                <c:pt idx="2429">
                  <c:v>5.5379999999999999E-2</c:v>
                </c:pt>
                <c:pt idx="2430">
                  <c:v>5.5280000000000003E-2</c:v>
                </c:pt>
                <c:pt idx="2431">
                  <c:v>5.5070000000000001E-2</c:v>
                </c:pt>
                <c:pt idx="2432">
                  <c:v>5.4870000000000002E-2</c:v>
                </c:pt>
                <c:pt idx="2433">
                  <c:v>5.4769999999999999E-2</c:v>
                </c:pt>
                <c:pt idx="2434">
                  <c:v>5.457E-2</c:v>
                </c:pt>
                <c:pt idx="2435">
                  <c:v>5.4370000000000002E-2</c:v>
                </c:pt>
                <c:pt idx="2436">
                  <c:v>5.4170000000000003E-2</c:v>
                </c:pt>
                <c:pt idx="2437">
                  <c:v>5.3960000000000001E-2</c:v>
                </c:pt>
                <c:pt idx="2438">
                  <c:v>5.3760000000000002E-2</c:v>
                </c:pt>
                <c:pt idx="2439">
                  <c:v>5.3560000000000003E-2</c:v>
                </c:pt>
                <c:pt idx="2440">
                  <c:v>5.3560000000000003E-2</c:v>
                </c:pt>
                <c:pt idx="2441">
                  <c:v>5.3460000000000001E-2</c:v>
                </c:pt>
                <c:pt idx="2442">
                  <c:v>5.3460000000000001E-2</c:v>
                </c:pt>
                <c:pt idx="2443">
                  <c:v>5.3359999999999998E-2</c:v>
                </c:pt>
                <c:pt idx="2444">
                  <c:v>5.3260000000000002E-2</c:v>
                </c:pt>
                <c:pt idx="2445">
                  <c:v>5.3260000000000002E-2</c:v>
                </c:pt>
                <c:pt idx="2446">
                  <c:v>5.3159999999999999E-2</c:v>
                </c:pt>
                <c:pt idx="2447">
                  <c:v>5.3060000000000003E-2</c:v>
                </c:pt>
                <c:pt idx="2448">
                  <c:v>5.2850000000000001E-2</c:v>
                </c:pt>
                <c:pt idx="2449">
                  <c:v>5.2650000000000002E-2</c:v>
                </c:pt>
                <c:pt idx="2450">
                  <c:v>5.2549999999999999E-2</c:v>
                </c:pt>
                <c:pt idx="2451">
                  <c:v>5.2449999999999997E-2</c:v>
                </c:pt>
                <c:pt idx="2452">
                  <c:v>5.2449999999999997E-2</c:v>
                </c:pt>
                <c:pt idx="2453">
                  <c:v>5.2449999999999997E-2</c:v>
                </c:pt>
                <c:pt idx="2454">
                  <c:v>5.2449999999999997E-2</c:v>
                </c:pt>
                <c:pt idx="2455">
                  <c:v>5.2449999999999997E-2</c:v>
                </c:pt>
                <c:pt idx="2456">
                  <c:v>5.2350000000000001E-2</c:v>
                </c:pt>
                <c:pt idx="2457">
                  <c:v>5.2249999999999998E-2</c:v>
                </c:pt>
                <c:pt idx="2458">
                  <c:v>5.2150000000000002E-2</c:v>
                </c:pt>
                <c:pt idx="2459">
                  <c:v>5.2049999999999999E-2</c:v>
                </c:pt>
                <c:pt idx="2460">
                  <c:v>5.185E-2</c:v>
                </c:pt>
                <c:pt idx="2461">
                  <c:v>5.1639999999999998E-2</c:v>
                </c:pt>
                <c:pt idx="2462">
                  <c:v>5.144E-2</c:v>
                </c:pt>
                <c:pt idx="2463">
                  <c:v>5.1240000000000001E-2</c:v>
                </c:pt>
                <c:pt idx="2464">
                  <c:v>5.1040000000000002E-2</c:v>
                </c:pt>
                <c:pt idx="2465">
                  <c:v>5.0939999999999999E-2</c:v>
                </c:pt>
                <c:pt idx="2466">
                  <c:v>5.0840000000000003E-2</c:v>
                </c:pt>
                <c:pt idx="2467">
                  <c:v>5.0639999999999998E-2</c:v>
                </c:pt>
                <c:pt idx="2468">
                  <c:v>5.0639999999999998E-2</c:v>
                </c:pt>
                <c:pt idx="2469">
                  <c:v>5.0529999999999999E-2</c:v>
                </c:pt>
                <c:pt idx="2470">
                  <c:v>5.0430000000000003E-2</c:v>
                </c:pt>
                <c:pt idx="2471">
                  <c:v>5.033E-2</c:v>
                </c:pt>
                <c:pt idx="2472">
                  <c:v>5.0229999999999997E-2</c:v>
                </c:pt>
                <c:pt idx="2473">
                  <c:v>5.0130000000000001E-2</c:v>
                </c:pt>
                <c:pt idx="2474">
                  <c:v>5.0029999999999998E-2</c:v>
                </c:pt>
                <c:pt idx="2475">
                  <c:v>4.9930000000000002E-2</c:v>
                </c:pt>
                <c:pt idx="2476">
                  <c:v>4.9930000000000002E-2</c:v>
                </c:pt>
                <c:pt idx="2477">
                  <c:v>4.9930000000000002E-2</c:v>
                </c:pt>
                <c:pt idx="2478">
                  <c:v>4.9730000000000003E-2</c:v>
                </c:pt>
                <c:pt idx="2479">
                  <c:v>4.9630000000000001E-2</c:v>
                </c:pt>
                <c:pt idx="2480">
                  <c:v>4.9529999999999998E-2</c:v>
                </c:pt>
                <c:pt idx="2481">
                  <c:v>4.9430000000000002E-2</c:v>
                </c:pt>
                <c:pt idx="2482">
                  <c:v>4.9320000000000003E-2</c:v>
                </c:pt>
                <c:pt idx="2483">
                  <c:v>4.9320000000000003E-2</c:v>
                </c:pt>
                <c:pt idx="2484">
                  <c:v>4.9320000000000003E-2</c:v>
                </c:pt>
                <c:pt idx="2485">
                  <c:v>4.9430000000000002E-2</c:v>
                </c:pt>
                <c:pt idx="2486">
                  <c:v>4.9430000000000002E-2</c:v>
                </c:pt>
                <c:pt idx="2487">
                  <c:v>4.9430000000000002E-2</c:v>
                </c:pt>
                <c:pt idx="2488">
                  <c:v>4.9320000000000003E-2</c:v>
                </c:pt>
                <c:pt idx="2489">
                  <c:v>4.9119999999999997E-2</c:v>
                </c:pt>
                <c:pt idx="2490">
                  <c:v>4.8919999999999998E-2</c:v>
                </c:pt>
                <c:pt idx="2491">
                  <c:v>4.8719999999999999E-2</c:v>
                </c:pt>
                <c:pt idx="2492">
                  <c:v>4.8619999999999997E-2</c:v>
                </c:pt>
                <c:pt idx="2493">
                  <c:v>4.8619999999999997E-2</c:v>
                </c:pt>
                <c:pt idx="2494">
                  <c:v>4.8619999999999997E-2</c:v>
                </c:pt>
                <c:pt idx="2495">
                  <c:v>4.8719999999999999E-2</c:v>
                </c:pt>
                <c:pt idx="2496">
                  <c:v>4.8719999999999999E-2</c:v>
                </c:pt>
                <c:pt idx="2497">
                  <c:v>4.8619999999999997E-2</c:v>
                </c:pt>
                <c:pt idx="2498">
                  <c:v>4.8619999999999997E-2</c:v>
                </c:pt>
                <c:pt idx="2499">
                  <c:v>4.8520000000000001E-2</c:v>
                </c:pt>
                <c:pt idx="2500">
                  <c:v>4.8419999999999998E-2</c:v>
                </c:pt>
                <c:pt idx="2501">
                  <c:v>4.8320000000000002E-2</c:v>
                </c:pt>
                <c:pt idx="2502">
                  <c:v>4.8320000000000002E-2</c:v>
                </c:pt>
                <c:pt idx="2503">
                  <c:v>4.8210000000000003E-2</c:v>
                </c:pt>
                <c:pt idx="2504">
                  <c:v>4.8009999999999997E-2</c:v>
                </c:pt>
                <c:pt idx="2505">
                  <c:v>4.7910000000000001E-2</c:v>
                </c:pt>
                <c:pt idx="2506">
                  <c:v>4.7710000000000002E-2</c:v>
                </c:pt>
                <c:pt idx="2507">
                  <c:v>4.7710000000000002E-2</c:v>
                </c:pt>
                <c:pt idx="2508">
                  <c:v>4.761E-2</c:v>
                </c:pt>
                <c:pt idx="2509">
                  <c:v>4.7410000000000001E-2</c:v>
                </c:pt>
                <c:pt idx="2510">
                  <c:v>4.7210000000000002E-2</c:v>
                </c:pt>
                <c:pt idx="2511">
                  <c:v>4.7E-2</c:v>
                </c:pt>
                <c:pt idx="2512">
                  <c:v>4.6699999999999998E-2</c:v>
                </c:pt>
                <c:pt idx="2513">
                  <c:v>4.65E-2</c:v>
                </c:pt>
                <c:pt idx="2514">
                  <c:v>4.6199999999999998E-2</c:v>
                </c:pt>
                <c:pt idx="2515">
                  <c:v>4.5999999999999999E-2</c:v>
                </c:pt>
                <c:pt idx="2516">
                  <c:v>4.5789999999999997E-2</c:v>
                </c:pt>
                <c:pt idx="2517">
                  <c:v>4.5589999999999999E-2</c:v>
                </c:pt>
                <c:pt idx="2518">
                  <c:v>4.5490000000000003E-2</c:v>
                </c:pt>
                <c:pt idx="2519">
                  <c:v>4.539E-2</c:v>
                </c:pt>
                <c:pt idx="2520">
                  <c:v>4.5289999999999997E-2</c:v>
                </c:pt>
                <c:pt idx="2521">
                  <c:v>4.5089999999999998E-2</c:v>
                </c:pt>
                <c:pt idx="2522">
                  <c:v>4.4990000000000002E-2</c:v>
                </c:pt>
                <c:pt idx="2523">
                  <c:v>4.4790000000000003E-2</c:v>
                </c:pt>
                <c:pt idx="2524">
                  <c:v>4.4679999999999997E-2</c:v>
                </c:pt>
                <c:pt idx="2525">
                  <c:v>4.4580000000000002E-2</c:v>
                </c:pt>
                <c:pt idx="2526">
                  <c:v>4.4479999999999999E-2</c:v>
                </c:pt>
                <c:pt idx="2527">
                  <c:v>4.428E-2</c:v>
                </c:pt>
                <c:pt idx="2528">
                  <c:v>4.4080000000000001E-2</c:v>
                </c:pt>
                <c:pt idx="2529">
                  <c:v>4.3880000000000002E-2</c:v>
                </c:pt>
                <c:pt idx="2530">
                  <c:v>4.3779999999999999E-2</c:v>
                </c:pt>
                <c:pt idx="2531">
                  <c:v>4.3679999999999997E-2</c:v>
                </c:pt>
                <c:pt idx="2532">
                  <c:v>4.3569999999999998E-2</c:v>
                </c:pt>
                <c:pt idx="2533">
                  <c:v>4.3470000000000002E-2</c:v>
                </c:pt>
                <c:pt idx="2534">
                  <c:v>4.3369999999999999E-2</c:v>
                </c:pt>
                <c:pt idx="2535">
                  <c:v>4.3270000000000003E-2</c:v>
                </c:pt>
                <c:pt idx="2536">
                  <c:v>4.3069999999999997E-2</c:v>
                </c:pt>
                <c:pt idx="2537">
                  <c:v>4.2970000000000001E-2</c:v>
                </c:pt>
                <c:pt idx="2538">
                  <c:v>4.2970000000000001E-2</c:v>
                </c:pt>
                <c:pt idx="2539">
                  <c:v>4.3069999999999997E-2</c:v>
                </c:pt>
                <c:pt idx="2540">
                  <c:v>4.3069999999999997E-2</c:v>
                </c:pt>
                <c:pt idx="2541">
                  <c:v>4.2970000000000001E-2</c:v>
                </c:pt>
                <c:pt idx="2542">
                  <c:v>4.2869999999999998E-2</c:v>
                </c:pt>
                <c:pt idx="2543">
                  <c:v>4.267E-2</c:v>
                </c:pt>
                <c:pt idx="2544">
                  <c:v>4.2569999999999997E-2</c:v>
                </c:pt>
                <c:pt idx="2545">
                  <c:v>4.2360000000000002E-2</c:v>
                </c:pt>
                <c:pt idx="2546">
                  <c:v>4.2259999999999999E-2</c:v>
                </c:pt>
                <c:pt idx="2547">
                  <c:v>4.2160000000000003E-2</c:v>
                </c:pt>
                <c:pt idx="2548">
                  <c:v>4.206E-2</c:v>
                </c:pt>
                <c:pt idx="2549">
                  <c:v>4.1959999999999997E-2</c:v>
                </c:pt>
                <c:pt idx="2550">
                  <c:v>4.1959999999999997E-2</c:v>
                </c:pt>
                <c:pt idx="2551">
                  <c:v>4.1860000000000001E-2</c:v>
                </c:pt>
                <c:pt idx="2552">
                  <c:v>4.1660000000000003E-2</c:v>
                </c:pt>
                <c:pt idx="2553">
                  <c:v>4.156E-2</c:v>
                </c:pt>
                <c:pt idx="2554">
                  <c:v>4.1459999999999997E-2</c:v>
                </c:pt>
                <c:pt idx="2555">
                  <c:v>4.1360000000000001E-2</c:v>
                </c:pt>
                <c:pt idx="2556">
                  <c:v>4.1250000000000002E-2</c:v>
                </c:pt>
                <c:pt idx="2557">
                  <c:v>4.1149999999999999E-2</c:v>
                </c:pt>
                <c:pt idx="2558">
                  <c:v>4.1050000000000003E-2</c:v>
                </c:pt>
                <c:pt idx="2559">
                  <c:v>4.0849999999999997E-2</c:v>
                </c:pt>
                <c:pt idx="2560">
                  <c:v>4.0750000000000001E-2</c:v>
                </c:pt>
                <c:pt idx="2561">
                  <c:v>4.0550000000000003E-2</c:v>
                </c:pt>
                <c:pt idx="2562">
                  <c:v>4.045E-2</c:v>
                </c:pt>
                <c:pt idx="2563">
                  <c:v>4.0349999999999997E-2</c:v>
                </c:pt>
                <c:pt idx="2564">
                  <c:v>4.0250000000000001E-2</c:v>
                </c:pt>
                <c:pt idx="2565">
                  <c:v>4.0149999999999998E-2</c:v>
                </c:pt>
                <c:pt idx="2566">
                  <c:v>3.9940000000000003E-2</c:v>
                </c:pt>
                <c:pt idx="2567">
                  <c:v>3.9739999999999998E-2</c:v>
                </c:pt>
                <c:pt idx="2568">
                  <c:v>3.9539999999999999E-2</c:v>
                </c:pt>
                <c:pt idx="2569">
                  <c:v>3.9440000000000003E-2</c:v>
                </c:pt>
                <c:pt idx="2570">
                  <c:v>3.9440000000000003E-2</c:v>
                </c:pt>
                <c:pt idx="2571">
                  <c:v>3.934E-2</c:v>
                </c:pt>
                <c:pt idx="2572">
                  <c:v>3.9440000000000003E-2</c:v>
                </c:pt>
                <c:pt idx="2573">
                  <c:v>3.9539999999999999E-2</c:v>
                </c:pt>
                <c:pt idx="2574">
                  <c:v>3.9539999999999999E-2</c:v>
                </c:pt>
                <c:pt idx="2575">
                  <c:v>3.9440000000000003E-2</c:v>
                </c:pt>
                <c:pt idx="2576">
                  <c:v>3.934E-2</c:v>
                </c:pt>
                <c:pt idx="2577">
                  <c:v>3.9140000000000001E-2</c:v>
                </c:pt>
                <c:pt idx="2578">
                  <c:v>3.9039999999999998E-2</c:v>
                </c:pt>
                <c:pt idx="2579">
                  <c:v>3.8929999999999999E-2</c:v>
                </c:pt>
                <c:pt idx="2580">
                  <c:v>3.8830000000000003E-2</c:v>
                </c:pt>
                <c:pt idx="2581">
                  <c:v>3.8629999999999998E-2</c:v>
                </c:pt>
                <c:pt idx="2582">
                  <c:v>3.8429999999999999E-2</c:v>
                </c:pt>
                <c:pt idx="2583">
                  <c:v>3.8330000000000003E-2</c:v>
                </c:pt>
                <c:pt idx="2584">
                  <c:v>3.823E-2</c:v>
                </c:pt>
                <c:pt idx="2585">
                  <c:v>3.8129999999999997E-2</c:v>
                </c:pt>
                <c:pt idx="2586">
                  <c:v>3.8129999999999997E-2</c:v>
                </c:pt>
                <c:pt idx="2587">
                  <c:v>3.8129999999999997E-2</c:v>
                </c:pt>
                <c:pt idx="2588">
                  <c:v>3.8129999999999997E-2</c:v>
                </c:pt>
                <c:pt idx="2589">
                  <c:v>3.8129999999999997E-2</c:v>
                </c:pt>
                <c:pt idx="2590">
                  <c:v>3.8129999999999997E-2</c:v>
                </c:pt>
                <c:pt idx="2591">
                  <c:v>3.8129999999999997E-2</c:v>
                </c:pt>
                <c:pt idx="2592">
                  <c:v>3.8030000000000001E-2</c:v>
                </c:pt>
                <c:pt idx="2593">
                  <c:v>3.7929999999999998E-2</c:v>
                </c:pt>
                <c:pt idx="2594">
                  <c:v>3.7830000000000003E-2</c:v>
                </c:pt>
                <c:pt idx="2595">
                  <c:v>3.7830000000000003E-2</c:v>
                </c:pt>
                <c:pt idx="2596">
                  <c:v>3.7929999999999998E-2</c:v>
                </c:pt>
                <c:pt idx="2597">
                  <c:v>3.7830000000000003E-2</c:v>
                </c:pt>
                <c:pt idx="2598">
                  <c:v>3.7830000000000003E-2</c:v>
                </c:pt>
                <c:pt idx="2599">
                  <c:v>3.7830000000000003E-2</c:v>
                </c:pt>
                <c:pt idx="2600">
                  <c:v>3.7719999999999997E-2</c:v>
                </c:pt>
                <c:pt idx="2601">
                  <c:v>3.7620000000000001E-2</c:v>
                </c:pt>
                <c:pt idx="2602">
                  <c:v>3.7620000000000001E-2</c:v>
                </c:pt>
                <c:pt idx="2603">
                  <c:v>3.7519999999999998E-2</c:v>
                </c:pt>
                <c:pt idx="2604">
                  <c:v>3.7319999999999999E-2</c:v>
                </c:pt>
                <c:pt idx="2605">
                  <c:v>3.712E-2</c:v>
                </c:pt>
                <c:pt idx="2606">
                  <c:v>3.6920000000000001E-2</c:v>
                </c:pt>
                <c:pt idx="2607">
                  <c:v>3.6819999999999999E-2</c:v>
                </c:pt>
                <c:pt idx="2608">
                  <c:v>3.6720000000000003E-2</c:v>
                </c:pt>
                <c:pt idx="2609">
                  <c:v>3.6720000000000003E-2</c:v>
                </c:pt>
                <c:pt idx="2610">
                  <c:v>3.6720000000000003E-2</c:v>
                </c:pt>
                <c:pt idx="2611">
                  <c:v>3.6720000000000003E-2</c:v>
                </c:pt>
                <c:pt idx="2612">
                  <c:v>3.6720000000000003E-2</c:v>
                </c:pt>
                <c:pt idx="2613">
                  <c:v>3.6609999999999997E-2</c:v>
                </c:pt>
                <c:pt idx="2614">
                  <c:v>3.6409999999999998E-2</c:v>
                </c:pt>
                <c:pt idx="2615">
                  <c:v>3.6310000000000002E-2</c:v>
                </c:pt>
                <c:pt idx="2616">
                  <c:v>3.6209999999999999E-2</c:v>
                </c:pt>
                <c:pt idx="2617">
                  <c:v>3.6110000000000003E-2</c:v>
                </c:pt>
                <c:pt idx="2618">
                  <c:v>3.601E-2</c:v>
                </c:pt>
                <c:pt idx="2619">
                  <c:v>3.601E-2</c:v>
                </c:pt>
                <c:pt idx="2620">
                  <c:v>3.601E-2</c:v>
                </c:pt>
                <c:pt idx="2621">
                  <c:v>3.601E-2</c:v>
                </c:pt>
                <c:pt idx="2622">
                  <c:v>3.5909999999999997E-2</c:v>
                </c:pt>
                <c:pt idx="2623">
                  <c:v>3.5909999999999997E-2</c:v>
                </c:pt>
                <c:pt idx="2624">
                  <c:v>3.5709999999999999E-2</c:v>
                </c:pt>
                <c:pt idx="2625">
                  <c:v>3.5610000000000003E-2</c:v>
                </c:pt>
                <c:pt idx="2626">
                  <c:v>3.551E-2</c:v>
                </c:pt>
                <c:pt idx="2627">
                  <c:v>3.5400000000000001E-2</c:v>
                </c:pt>
                <c:pt idx="2628">
                  <c:v>3.5299999999999998E-2</c:v>
                </c:pt>
                <c:pt idx="2629">
                  <c:v>3.5099999999999999E-2</c:v>
                </c:pt>
                <c:pt idx="2630">
                  <c:v>3.5000000000000003E-2</c:v>
                </c:pt>
                <c:pt idx="2631">
                  <c:v>3.49E-2</c:v>
                </c:pt>
                <c:pt idx="2632">
                  <c:v>3.4799999999999998E-2</c:v>
                </c:pt>
                <c:pt idx="2633">
                  <c:v>3.4599999999999999E-2</c:v>
                </c:pt>
                <c:pt idx="2634">
                  <c:v>3.44E-2</c:v>
                </c:pt>
                <c:pt idx="2635">
                  <c:v>3.4189999999999998E-2</c:v>
                </c:pt>
                <c:pt idx="2636">
                  <c:v>3.3989999999999999E-2</c:v>
                </c:pt>
                <c:pt idx="2637">
                  <c:v>3.3890000000000003E-2</c:v>
                </c:pt>
                <c:pt idx="2638">
                  <c:v>3.3890000000000003E-2</c:v>
                </c:pt>
                <c:pt idx="2639">
                  <c:v>3.3989999999999999E-2</c:v>
                </c:pt>
                <c:pt idx="2640">
                  <c:v>3.3989999999999999E-2</c:v>
                </c:pt>
                <c:pt idx="2641">
                  <c:v>3.3989999999999999E-2</c:v>
                </c:pt>
                <c:pt idx="2642">
                  <c:v>3.3790000000000001E-2</c:v>
                </c:pt>
                <c:pt idx="2643">
                  <c:v>3.3590000000000002E-2</c:v>
                </c:pt>
                <c:pt idx="2644">
                  <c:v>3.3489999999999999E-2</c:v>
                </c:pt>
                <c:pt idx="2645">
                  <c:v>3.3390000000000003E-2</c:v>
                </c:pt>
                <c:pt idx="2646">
                  <c:v>3.3390000000000003E-2</c:v>
                </c:pt>
                <c:pt idx="2647">
                  <c:v>3.329E-2</c:v>
                </c:pt>
                <c:pt idx="2648">
                  <c:v>3.329E-2</c:v>
                </c:pt>
                <c:pt idx="2649">
                  <c:v>3.329E-2</c:v>
                </c:pt>
                <c:pt idx="2650">
                  <c:v>3.329E-2</c:v>
                </c:pt>
                <c:pt idx="2651">
                  <c:v>3.3189999999999997E-2</c:v>
                </c:pt>
                <c:pt idx="2652">
                  <c:v>3.3189999999999997E-2</c:v>
                </c:pt>
                <c:pt idx="2653">
                  <c:v>3.3079999999999998E-2</c:v>
                </c:pt>
                <c:pt idx="2654">
                  <c:v>3.2980000000000002E-2</c:v>
                </c:pt>
                <c:pt idx="2655">
                  <c:v>3.288E-2</c:v>
                </c:pt>
                <c:pt idx="2656">
                  <c:v>3.2779999999999997E-2</c:v>
                </c:pt>
                <c:pt idx="2657">
                  <c:v>3.2779999999999997E-2</c:v>
                </c:pt>
                <c:pt idx="2658">
                  <c:v>3.2779999999999997E-2</c:v>
                </c:pt>
                <c:pt idx="2659">
                  <c:v>3.2779999999999997E-2</c:v>
                </c:pt>
                <c:pt idx="2660">
                  <c:v>3.2680000000000001E-2</c:v>
                </c:pt>
                <c:pt idx="2661">
                  <c:v>3.2680000000000001E-2</c:v>
                </c:pt>
                <c:pt idx="2662">
                  <c:v>3.2680000000000001E-2</c:v>
                </c:pt>
                <c:pt idx="2663">
                  <c:v>3.2779999999999997E-2</c:v>
                </c:pt>
                <c:pt idx="2664">
                  <c:v>3.2680000000000001E-2</c:v>
                </c:pt>
                <c:pt idx="2665">
                  <c:v>3.2680000000000001E-2</c:v>
                </c:pt>
                <c:pt idx="2666">
                  <c:v>3.2579999999999998E-2</c:v>
                </c:pt>
                <c:pt idx="2667">
                  <c:v>3.2480000000000002E-2</c:v>
                </c:pt>
                <c:pt idx="2668">
                  <c:v>3.2480000000000002E-2</c:v>
                </c:pt>
                <c:pt idx="2669">
                  <c:v>3.2579999999999998E-2</c:v>
                </c:pt>
                <c:pt idx="2670">
                  <c:v>3.2579999999999998E-2</c:v>
                </c:pt>
                <c:pt idx="2671">
                  <c:v>3.2579999999999998E-2</c:v>
                </c:pt>
                <c:pt idx="2672">
                  <c:v>3.2779999999999997E-2</c:v>
                </c:pt>
                <c:pt idx="2673">
                  <c:v>3.288E-2</c:v>
                </c:pt>
                <c:pt idx="2674">
                  <c:v>3.2980000000000002E-2</c:v>
                </c:pt>
                <c:pt idx="2675">
                  <c:v>3.2980000000000002E-2</c:v>
                </c:pt>
                <c:pt idx="2676">
                  <c:v>3.3079999999999998E-2</c:v>
                </c:pt>
                <c:pt idx="2677">
                  <c:v>3.3189999999999997E-2</c:v>
                </c:pt>
                <c:pt idx="2678">
                  <c:v>3.3189999999999997E-2</c:v>
                </c:pt>
                <c:pt idx="2679">
                  <c:v>3.3189999999999997E-2</c:v>
                </c:pt>
                <c:pt idx="2680">
                  <c:v>3.3189999999999997E-2</c:v>
                </c:pt>
                <c:pt idx="2681">
                  <c:v>3.2980000000000002E-2</c:v>
                </c:pt>
                <c:pt idx="2682">
                  <c:v>3.288E-2</c:v>
                </c:pt>
                <c:pt idx="2683">
                  <c:v>3.288E-2</c:v>
                </c:pt>
                <c:pt idx="2684">
                  <c:v>3.288E-2</c:v>
                </c:pt>
                <c:pt idx="2685">
                  <c:v>3.2980000000000002E-2</c:v>
                </c:pt>
                <c:pt idx="2686">
                  <c:v>3.3079999999999998E-2</c:v>
                </c:pt>
                <c:pt idx="2687">
                  <c:v>3.3079999999999998E-2</c:v>
                </c:pt>
                <c:pt idx="2688">
                  <c:v>3.2980000000000002E-2</c:v>
                </c:pt>
                <c:pt idx="2689">
                  <c:v>3.288E-2</c:v>
                </c:pt>
                <c:pt idx="2690">
                  <c:v>3.2779999999999997E-2</c:v>
                </c:pt>
                <c:pt idx="2691">
                  <c:v>3.2579999999999998E-2</c:v>
                </c:pt>
                <c:pt idx="2692">
                  <c:v>3.2379999999999999E-2</c:v>
                </c:pt>
                <c:pt idx="2693">
                  <c:v>3.2280000000000003E-2</c:v>
                </c:pt>
                <c:pt idx="2694">
                  <c:v>3.218E-2</c:v>
                </c:pt>
                <c:pt idx="2695">
                  <c:v>3.2079999999999997E-2</c:v>
                </c:pt>
                <c:pt idx="2696">
                  <c:v>3.2079999999999997E-2</c:v>
                </c:pt>
                <c:pt idx="2697">
                  <c:v>3.2079999999999997E-2</c:v>
                </c:pt>
                <c:pt idx="2698">
                  <c:v>3.1980000000000001E-2</c:v>
                </c:pt>
                <c:pt idx="2699">
                  <c:v>3.1870000000000002E-2</c:v>
                </c:pt>
                <c:pt idx="2700">
                  <c:v>3.1870000000000002E-2</c:v>
                </c:pt>
                <c:pt idx="2701">
                  <c:v>3.1980000000000001E-2</c:v>
                </c:pt>
                <c:pt idx="2702">
                  <c:v>3.1980000000000001E-2</c:v>
                </c:pt>
                <c:pt idx="2703">
                  <c:v>3.1980000000000001E-2</c:v>
                </c:pt>
                <c:pt idx="2704">
                  <c:v>3.2079999999999997E-2</c:v>
                </c:pt>
                <c:pt idx="2705">
                  <c:v>3.1980000000000001E-2</c:v>
                </c:pt>
                <c:pt idx="2706">
                  <c:v>3.2079999999999997E-2</c:v>
                </c:pt>
                <c:pt idx="2707">
                  <c:v>3.2079999999999997E-2</c:v>
                </c:pt>
                <c:pt idx="2708">
                  <c:v>3.2079999999999997E-2</c:v>
                </c:pt>
                <c:pt idx="2709">
                  <c:v>3.2079999999999997E-2</c:v>
                </c:pt>
                <c:pt idx="2710">
                  <c:v>3.1980000000000001E-2</c:v>
                </c:pt>
                <c:pt idx="2711">
                  <c:v>3.1870000000000002E-2</c:v>
                </c:pt>
                <c:pt idx="2712">
                  <c:v>3.1870000000000002E-2</c:v>
                </c:pt>
                <c:pt idx="2713">
                  <c:v>3.1870000000000002E-2</c:v>
                </c:pt>
                <c:pt idx="2714">
                  <c:v>3.1870000000000002E-2</c:v>
                </c:pt>
                <c:pt idx="2715">
                  <c:v>3.1870000000000002E-2</c:v>
                </c:pt>
                <c:pt idx="2716">
                  <c:v>3.1870000000000002E-2</c:v>
                </c:pt>
                <c:pt idx="2717">
                  <c:v>3.177E-2</c:v>
                </c:pt>
                <c:pt idx="2718">
                  <c:v>3.1669999999999997E-2</c:v>
                </c:pt>
                <c:pt idx="2719">
                  <c:v>3.1669999999999997E-2</c:v>
                </c:pt>
                <c:pt idx="2720">
                  <c:v>3.1570000000000001E-2</c:v>
                </c:pt>
                <c:pt idx="2721">
                  <c:v>3.1570000000000001E-2</c:v>
                </c:pt>
                <c:pt idx="2722">
                  <c:v>3.1469999999999998E-2</c:v>
                </c:pt>
                <c:pt idx="2723">
                  <c:v>3.1370000000000002E-2</c:v>
                </c:pt>
                <c:pt idx="2724">
                  <c:v>3.1370000000000002E-2</c:v>
                </c:pt>
                <c:pt idx="2725">
                  <c:v>3.1469999999999998E-2</c:v>
                </c:pt>
                <c:pt idx="2726">
                  <c:v>3.1570000000000001E-2</c:v>
                </c:pt>
                <c:pt idx="2727">
                  <c:v>3.1570000000000001E-2</c:v>
                </c:pt>
                <c:pt idx="2728">
                  <c:v>3.1669999999999997E-2</c:v>
                </c:pt>
                <c:pt idx="2729">
                  <c:v>3.1669999999999997E-2</c:v>
                </c:pt>
                <c:pt idx="2730">
                  <c:v>3.1669999999999997E-2</c:v>
                </c:pt>
                <c:pt idx="2731">
                  <c:v>3.1669999999999997E-2</c:v>
                </c:pt>
                <c:pt idx="2732">
                  <c:v>3.1669999999999997E-2</c:v>
                </c:pt>
                <c:pt idx="2733">
                  <c:v>3.1669999999999997E-2</c:v>
                </c:pt>
                <c:pt idx="2734">
                  <c:v>3.1669999999999997E-2</c:v>
                </c:pt>
                <c:pt idx="2735">
                  <c:v>3.1669999999999997E-2</c:v>
                </c:pt>
                <c:pt idx="2736">
                  <c:v>3.1669999999999997E-2</c:v>
                </c:pt>
                <c:pt idx="2737">
                  <c:v>3.1570000000000001E-2</c:v>
                </c:pt>
                <c:pt idx="2738">
                  <c:v>3.1469999999999998E-2</c:v>
                </c:pt>
                <c:pt idx="2739">
                  <c:v>3.1469999999999998E-2</c:v>
                </c:pt>
                <c:pt idx="2740">
                  <c:v>3.1469999999999998E-2</c:v>
                </c:pt>
                <c:pt idx="2741">
                  <c:v>3.1469999999999998E-2</c:v>
                </c:pt>
                <c:pt idx="2742">
                  <c:v>3.1469999999999998E-2</c:v>
                </c:pt>
                <c:pt idx="2743">
                  <c:v>3.1469999999999998E-2</c:v>
                </c:pt>
                <c:pt idx="2744">
                  <c:v>3.1469999999999998E-2</c:v>
                </c:pt>
                <c:pt idx="2745">
                  <c:v>3.1469999999999998E-2</c:v>
                </c:pt>
                <c:pt idx="2746">
                  <c:v>3.1570000000000001E-2</c:v>
                </c:pt>
                <c:pt idx="2747">
                  <c:v>3.1570000000000001E-2</c:v>
                </c:pt>
                <c:pt idx="2748">
                  <c:v>3.1570000000000001E-2</c:v>
                </c:pt>
                <c:pt idx="2749">
                  <c:v>3.1469999999999998E-2</c:v>
                </c:pt>
                <c:pt idx="2750">
                  <c:v>3.1469999999999998E-2</c:v>
                </c:pt>
                <c:pt idx="2751">
                  <c:v>3.1370000000000002E-2</c:v>
                </c:pt>
                <c:pt idx="2752">
                  <c:v>3.1370000000000002E-2</c:v>
                </c:pt>
                <c:pt idx="2753">
                  <c:v>3.1370000000000002E-2</c:v>
                </c:pt>
                <c:pt idx="2754">
                  <c:v>3.1370000000000002E-2</c:v>
                </c:pt>
                <c:pt idx="2755">
                  <c:v>3.1370000000000002E-2</c:v>
                </c:pt>
                <c:pt idx="2756">
                  <c:v>3.1269999999999999E-2</c:v>
                </c:pt>
                <c:pt idx="2757">
                  <c:v>3.117E-2</c:v>
                </c:pt>
                <c:pt idx="2758">
                  <c:v>3.107E-2</c:v>
                </c:pt>
                <c:pt idx="2759">
                  <c:v>3.107E-2</c:v>
                </c:pt>
                <c:pt idx="2760">
                  <c:v>3.107E-2</c:v>
                </c:pt>
                <c:pt idx="2761">
                  <c:v>3.107E-2</c:v>
                </c:pt>
                <c:pt idx="2762">
                  <c:v>3.117E-2</c:v>
                </c:pt>
                <c:pt idx="2763">
                  <c:v>3.107E-2</c:v>
                </c:pt>
                <c:pt idx="2764">
                  <c:v>3.0970000000000001E-2</c:v>
                </c:pt>
                <c:pt idx="2765">
                  <c:v>3.0970000000000001E-2</c:v>
                </c:pt>
                <c:pt idx="2766">
                  <c:v>3.0970000000000001E-2</c:v>
                </c:pt>
                <c:pt idx="2767">
                  <c:v>3.0970000000000001E-2</c:v>
                </c:pt>
                <c:pt idx="2768">
                  <c:v>3.107E-2</c:v>
                </c:pt>
                <c:pt idx="2769">
                  <c:v>3.117E-2</c:v>
                </c:pt>
                <c:pt idx="2770">
                  <c:v>3.1269999999999999E-2</c:v>
                </c:pt>
                <c:pt idx="2771">
                  <c:v>3.1269999999999999E-2</c:v>
                </c:pt>
                <c:pt idx="2772">
                  <c:v>3.1269999999999999E-2</c:v>
                </c:pt>
                <c:pt idx="2773">
                  <c:v>3.117E-2</c:v>
                </c:pt>
                <c:pt idx="2774">
                  <c:v>3.0970000000000001E-2</c:v>
                </c:pt>
                <c:pt idx="2775">
                  <c:v>3.0870000000000002E-2</c:v>
                </c:pt>
                <c:pt idx="2776">
                  <c:v>3.0759999999999999E-2</c:v>
                </c:pt>
                <c:pt idx="2777">
                  <c:v>3.0759999999999999E-2</c:v>
                </c:pt>
                <c:pt idx="2778">
                  <c:v>3.0759999999999999E-2</c:v>
                </c:pt>
                <c:pt idx="2779">
                  <c:v>3.0759999999999999E-2</c:v>
                </c:pt>
                <c:pt idx="2780">
                  <c:v>3.0870000000000002E-2</c:v>
                </c:pt>
                <c:pt idx="2781">
                  <c:v>3.0759999999999999E-2</c:v>
                </c:pt>
                <c:pt idx="2782">
                  <c:v>3.0759999999999999E-2</c:v>
                </c:pt>
                <c:pt idx="2783">
                  <c:v>3.0759999999999999E-2</c:v>
                </c:pt>
                <c:pt idx="2784">
                  <c:v>3.0759999999999999E-2</c:v>
                </c:pt>
                <c:pt idx="2785">
                  <c:v>3.0870000000000002E-2</c:v>
                </c:pt>
                <c:pt idx="2786">
                  <c:v>3.107E-2</c:v>
                </c:pt>
                <c:pt idx="2787">
                  <c:v>3.117E-2</c:v>
                </c:pt>
                <c:pt idx="2788">
                  <c:v>3.117E-2</c:v>
                </c:pt>
                <c:pt idx="2789">
                  <c:v>3.117E-2</c:v>
                </c:pt>
                <c:pt idx="2790">
                  <c:v>3.117E-2</c:v>
                </c:pt>
                <c:pt idx="2791">
                  <c:v>3.107E-2</c:v>
                </c:pt>
                <c:pt idx="2792">
                  <c:v>3.0970000000000001E-2</c:v>
                </c:pt>
                <c:pt idx="2793">
                  <c:v>3.0870000000000002E-2</c:v>
                </c:pt>
                <c:pt idx="2794">
                  <c:v>3.0870000000000002E-2</c:v>
                </c:pt>
                <c:pt idx="2795">
                  <c:v>3.0870000000000002E-2</c:v>
                </c:pt>
                <c:pt idx="2796">
                  <c:v>3.0870000000000002E-2</c:v>
                </c:pt>
                <c:pt idx="2797">
                  <c:v>3.0870000000000002E-2</c:v>
                </c:pt>
                <c:pt idx="2798">
                  <c:v>3.0870000000000002E-2</c:v>
                </c:pt>
                <c:pt idx="2799">
                  <c:v>3.0759999999999999E-2</c:v>
                </c:pt>
                <c:pt idx="2800">
                  <c:v>3.066E-2</c:v>
                </c:pt>
                <c:pt idx="2801">
                  <c:v>3.0460000000000001E-2</c:v>
                </c:pt>
                <c:pt idx="2802">
                  <c:v>3.0460000000000001E-2</c:v>
                </c:pt>
                <c:pt idx="2803">
                  <c:v>3.0360000000000002E-2</c:v>
                </c:pt>
                <c:pt idx="2804">
                  <c:v>3.0460000000000001E-2</c:v>
                </c:pt>
                <c:pt idx="2805">
                  <c:v>3.056E-2</c:v>
                </c:pt>
                <c:pt idx="2806">
                  <c:v>3.066E-2</c:v>
                </c:pt>
                <c:pt idx="2807">
                  <c:v>3.066E-2</c:v>
                </c:pt>
                <c:pt idx="2808">
                  <c:v>3.066E-2</c:v>
                </c:pt>
                <c:pt idx="2809">
                  <c:v>3.066E-2</c:v>
                </c:pt>
                <c:pt idx="2810">
                  <c:v>3.066E-2</c:v>
                </c:pt>
                <c:pt idx="2811">
                  <c:v>3.066E-2</c:v>
                </c:pt>
                <c:pt idx="2812">
                  <c:v>3.066E-2</c:v>
                </c:pt>
                <c:pt idx="2813">
                  <c:v>3.056E-2</c:v>
                </c:pt>
                <c:pt idx="2814">
                  <c:v>3.0460000000000001E-2</c:v>
                </c:pt>
                <c:pt idx="2815">
                  <c:v>3.0259999999999999E-2</c:v>
                </c:pt>
                <c:pt idx="2816">
                  <c:v>3.0159999999999999E-2</c:v>
                </c:pt>
                <c:pt idx="2817">
                  <c:v>3.006E-2</c:v>
                </c:pt>
                <c:pt idx="2818">
                  <c:v>2.9960000000000001E-2</c:v>
                </c:pt>
                <c:pt idx="2819">
                  <c:v>2.9860000000000001E-2</c:v>
                </c:pt>
                <c:pt idx="2820">
                  <c:v>2.9860000000000001E-2</c:v>
                </c:pt>
                <c:pt idx="2821">
                  <c:v>2.9760000000000002E-2</c:v>
                </c:pt>
                <c:pt idx="2822">
                  <c:v>2.9760000000000002E-2</c:v>
                </c:pt>
                <c:pt idx="2823">
                  <c:v>2.9659999999999999E-2</c:v>
                </c:pt>
                <c:pt idx="2824">
                  <c:v>2.945E-2</c:v>
                </c:pt>
                <c:pt idx="2825">
                  <c:v>2.9350000000000001E-2</c:v>
                </c:pt>
                <c:pt idx="2826">
                  <c:v>2.945E-2</c:v>
                </c:pt>
                <c:pt idx="2827">
                  <c:v>2.955E-2</c:v>
                </c:pt>
                <c:pt idx="2828">
                  <c:v>2.955E-2</c:v>
                </c:pt>
                <c:pt idx="2829">
                  <c:v>2.945E-2</c:v>
                </c:pt>
                <c:pt idx="2830">
                  <c:v>2.9350000000000001E-2</c:v>
                </c:pt>
                <c:pt idx="2831">
                  <c:v>2.9250000000000002E-2</c:v>
                </c:pt>
                <c:pt idx="2832">
                  <c:v>2.9149999999999999E-2</c:v>
                </c:pt>
                <c:pt idx="2833">
                  <c:v>2.9149999999999999E-2</c:v>
                </c:pt>
                <c:pt idx="2834">
                  <c:v>2.9149999999999999E-2</c:v>
                </c:pt>
                <c:pt idx="2835">
                  <c:v>2.9049999999999999E-2</c:v>
                </c:pt>
                <c:pt idx="2836">
                  <c:v>2.9049999999999999E-2</c:v>
                </c:pt>
                <c:pt idx="2837">
                  <c:v>2.895E-2</c:v>
                </c:pt>
                <c:pt idx="2838">
                  <c:v>2.895E-2</c:v>
                </c:pt>
                <c:pt idx="2839">
                  <c:v>2.895E-2</c:v>
                </c:pt>
                <c:pt idx="2840">
                  <c:v>2.8850000000000001E-2</c:v>
                </c:pt>
                <c:pt idx="2841">
                  <c:v>2.8850000000000001E-2</c:v>
                </c:pt>
                <c:pt idx="2842">
                  <c:v>2.8850000000000001E-2</c:v>
                </c:pt>
                <c:pt idx="2843">
                  <c:v>2.8850000000000001E-2</c:v>
                </c:pt>
                <c:pt idx="2844">
                  <c:v>2.8750000000000001E-2</c:v>
                </c:pt>
                <c:pt idx="2845">
                  <c:v>2.8549999999999999E-2</c:v>
                </c:pt>
                <c:pt idx="2846">
                  <c:v>2.8549999999999999E-2</c:v>
                </c:pt>
                <c:pt idx="2847">
                  <c:v>2.844E-2</c:v>
                </c:pt>
                <c:pt idx="2848">
                  <c:v>2.844E-2</c:v>
                </c:pt>
                <c:pt idx="2849">
                  <c:v>2.8340000000000001E-2</c:v>
                </c:pt>
                <c:pt idx="2850">
                  <c:v>2.8240000000000001E-2</c:v>
                </c:pt>
                <c:pt idx="2851">
                  <c:v>2.8139999999999998E-2</c:v>
                </c:pt>
                <c:pt idx="2852">
                  <c:v>2.794E-2</c:v>
                </c:pt>
                <c:pt idx="2853">
                  <c:v>2.784E-2</c:v>
                </c:pt>
                <c:pt idx="2854">
                  <c:v>2.784E-2</c:v>
                </c:pt>
                <c:pt idx="2855">
                  <c:v>2.7740000000000001E-2</c:v>
                </c:pt>
                <c:pt idx="2856">
                  <c:v>2.7539999999999999E-2</c:v>
                </c:pt>
                <c:pt idx="2857">
                  <c:v>2.7439999999999999E-2</c:v>
                </c:pt>
                <c:pt idx="2858">
                  <c:v>2.7230000000000001E-2</c:v>
                </c:pt>
                <c:pt idx="2859">
                  <c:v>2.7130000000000001E-2</c:v>
                </c:pt>
                <c:pt idx="2860">
                  <c:v>2.6929999999999999E-2</c:v>
                </c:pt>
                <c:pt idx="2861">
                  <c:v>2.683E-2</c:v>
                </c:pt>
                <c:pt idx="2862">
                  <c:v>2.673E-2</c:v>
                </c:pt>
                <c:pt idx="2863">
                  <c:v>2.673E-2</c:v>
                </c:pt>
                <c:pt idx="2864">
                  <c:v>2.673E-2</c:v>
                </c:pt>
                <c:pt idx="2865">
                  <c:v>2.673E-2</c:v>
                </c:pt>
                <c:pt idx="2866">
                  <c:v>2.673E-2</c:v>
                </c:pt>
                <c:pt idx="2867">
                  <c:v>2.673E-2</c:v>
                </c:pt>
                <c:pt idx="2868">
                  <c:v>2.6630000000000001E-2</c:v>
                </c:pt>
                <c:pt idx="2869">
                  <c:v>2.6429999999999999E-2</c:v>
                </c:pt>
                <c:pt idx="2870">
                  <c:v>2.623E-2</c:v>
                </c:pt>
                <c:pt idx="2871">
                  <c:v>2.6120000000000001E-2</c:v>
                </c:pt>
                <c:pt idx="2872">
                  <c:v>2.5919999999999999E-2</c:v>
                </c:pt>
                <c:pt idx="2873">
                  <c:v>2.5819999999999999E-2</c:v>
                </c:pt>
                <c:pt idx="2874">
                  <c:v>2.562E-2</c:v>
                </c:pt>
                <c:pt idx="2875">
                  <c:v>2.5420000000000002E-2</c:v>
                </c:pt>
                <c:pt idx="2876">
                  <c:v>2.5420000000000002E-2</c:v>
                </c:pt>
                <c:pt idx="2877">
                  <c:v>2.5319999999999999E-2</c:v>
                </c:pt>
                <c:pt idx="2878">
                  <c:v>2.5219999999999999E-2</c:v>
                </c:pt>
                <c:pt idx="2879">
                  <c:v>2.512E-2</c:v>
                </c:pt>
                <c:pt idx="2880">
                  <c:v>2.5020000000000001E-2</c:v>
                </c:pt>
                <c:pt idx="2881">
                  <c:v>2.4910000000000002E-2</c:v>
                </c:pt>
                <c:pt idx="2882">
                  <c:v>2.4709999999999999E-2</c:v>
                </c:pt>
                <c:pt idx="2883">
                  <c:v>2.461E-2</c:v>
                </c:pt>
                <c:pt idx="2884">
                  <c:v>2.4510000000000001E-2</c:v>
                </c:pt>
                <c:pt idx="2885">
                  <c:v>2.4410000000000001E-2</c:v>
                </c:pt>
                <c:pt idx="2886">
                  <c:v>2.4209999999999999E-2</c:v>
                </c:pt>
                <c:pt idx="2887">
                  <c:v>2.4109999999999999E-2</c:v>
                </c:pt>
                <c:pt idx="2888">
                  <c:v>2.4109999999999999E-2</c:v>
                </c:pt>
                <c:pt idx="2889">
                  <c:v>2.4109999999999999E-2</c:v>
                </c:pt>
                <c:pt idx="2890">
                  <c:v>2.4209999999999999E-2</c:v>
                </c:pt>
                <c:pt idx="2891">
                  <c:v>2.4109999999999999E-2</c:v>
                </c:pt>
                <c:pt idx="2892">
                  <c:v>2.4109999999999999E-2</c:v>
                </c:pt>
                <c:pt idx="2893">
                  <c:v>2.4109999999999999E-2</c:v>
                </c:pt>
                <c:pt idx="2894">
                  <c:v>2.401E-2</c:v>
                </c:pt>
                <c:pt idx="2895">
                  <c:v>2.401E-2</c:v>
                </c:pt>
                <c:pt idx="2896">
                  <c:v>2.3910000000000001E-2</c:v>
                </c:pt>
                <c:pt idx="2897">
                  <c:v>2.3800000000000002E-2</c:v>
                </c:pt>
                <c:pt idx="2898">
                  <c:v>2.3800000000000002E-2</c:v>
                </c:pt>
                <c:pt idx="2899">
                  <c:v>2.3599999999999999E-2</c:v>
                </c:pt>
                <c:pt idx="2900">
                  <c:v>2.35E-2</c:v>
                </c:pt>
                <c:pt idx="2901">
                  <c:v>2.3300000000000001E-2</c:v>
                </c:pt>
                <c:pt idx="2902">
                  <c:v>2.3199999999999998E-2</c:v>
                </c:pt>
                <c:pt idx="2903">
                  <c:v>2.29E-2</c:v>
                </c:pt>
                <c:pt idx="2904">
                  <c:v>2.2700000000000001E-2</c:v>
                </c:pt>
                <c:pt idx="2905">
                  <c:v>2.239E-2</c:v>
                </c:pt>
                <c:pt idx="2906">
                  <c:v>2.2190000000000001E-2</c:v>
                </c:pt>
                <c:pt idx="2907">
                  <c:v>2.2089999999999999E-2</c:v>
                </c:pt>
                <c:pt idx="2908">
                  <c:v>2.2089999999999999E-2</c:v>
                </c:pt>
                <c:pt idx="2909">
                  <c:v>2.2089999999999999E-2</c:v>
                </c:pt>
                <c:pt idx="2910">
                  <c:v>2.2089999999999999E-2</c:v>
                </c:pt>
                <c:pt idx="2911">
                  <c:v>2.2089999999999999E-2</c:v>
                </c:pt>
                <c:pt idx="2912">
                  <c:v>2.2089999999999999E-2</c:v>
                </c:pt>
                <c:pt idx="2913">
                  <c:v>2.1989999999999999E-2</c:v>
                </c:pt>
                <c:pt idx="2914">
                  <c:v>2.189E-2</c:v>
                </c:pt>
                <c:pt idx="2915">
                  <c:v>2.179E-2</c:v>
                </c:pt>
                <c:pt idx="2916">
                  <c:v>2.1690000000000001E-2</c:v>
                </c:pt>
                <c:pt idx="2917">
                  <c:v>2.1479999999999999E-2</c:v>
                </c:pt>
                <c:pt idx="2918">
                  <c:v>2.128E-2</c:v>
                </c:pt>
                <c:pt idx="2919">
                  <c:v>2.1180000000000001E-2</c:v>
                </c:pt>
                <c:pt idx="2920">
                  <c:v>2.1180000000000001E-2</c:v>
                </c:pt>
                <c:pt idx="2921">
                  <c:v>2.128E-2</c:v>
                </c:pt>
                <c:pt idx="2922">
                  <c:v>2.138E-2</c:v>
                </c:pt>
                <c:pt idx="2923">
                  <c:v>2.138E-2</c:v>
                </c:pt>
                <c:pt idx="2924">
                  <c:v>2.138E-2</c:v>
                </c:pt>
                <c:pt idx="2925">
                  <c:v>2.128E-2</c:v>
                </c:pt>
                <c:pt idx="2926">
                  <c:v>2.1180000000000001E-2</c:v>
                </c:pt>
                <c:pt idx="2927">
                  <c:v>2.1080000000000002E-2</c:v>
                </c:pt>
                <c:pt idx="2928">
                  <c:v>2.0979999999999999E-2</c:v>
                </c:pt>
                <c:pt idx="2929">
                  <c:v>2.0879999999999999E-2</c:v>
                </c:pt>
                <c:pt idx="2930">
                  <c:v>2.068E-2</c:v>
                </c:pt>
                <c:pt idx="2931">
                  <c:v>2.0580000000000001E-2</c:v>
                </c:pt>
                <c:pt idx="2932">
                  <c:v>2.0480000000000002E-2</c:v>
                </c:pt>
                <c:pt idx="2933">
                  <c:v>2.0379999999999999E-2</c:v>
                </c:pt>
                <c:pt idx="2934">
                  <c:v>2.027E-2</c:v>
                </c:pt>
                <c:pt idx="2935">
                  <c:v>2.017E-2</c:v>
                </c:pt>
                <c:pt idx="2936">
                  <c:v>2.0070000000000001E-2</c:v>
                </c:pt>
                <c:pt idx="2937">
                  <c:v>1.9970000000000002E-2</c:v>
                </c:pt>
                <c:pt idx="2938">
                  <c:v>1.9970000000000002E-2</c:v>
                </c:pt>
                <c:pt idx="2939">
                  <c:v>1.9869999999999999E-2</c:v>
                </c:pt>
                <c:pt idx="2940">
                  <c:v>1.9869999999999999E-2</c:v>
                </c:pt>
                <c:pt idx="2941">
                  <c:v>1.9769999999999999E-2</c:v>
                </c:pt>
                <c:pt idx="2942">
                  <c:v>1.967E-2</c:v>
                </c:pt>
                <c:pt idx="2943">
                  <c:v>1.967E-2</c:v>
                </c:pt>
                <c:pt idx="2944">
                  <c:v>1.9570000000000001E-2</c:v>
                </c:pt>
                <c:pt idx="2945">
                  <c:v>1.9470000000000001E-2</c:v>
                </c:pt>
                <c:pt idx="2946">
                  <c:v>1.9369999999999998E-2</c:v>
                </c:pt>
                <c:pt idx="2947">
                  <c:v>1.916E-2</c:v>
                </c:pt>
                <c:pt idx="2948">
                  <c:v>1.9060000000000001E-2</c:v>
                </c:pt>
                <c:pt idx="2949">
                  <c:v>1.8960000000000001E-2</c:v>
                </c:pt>
                <c:pt idx="2950">
                  <c:v>1.8859999999999998E-2</c:v>
                </c:pt>
                <c:pt idx="2951">
                  <c:v>1.8759999999999999E-2</c:v>
                </c:pt>
                <c:pt idx="2952">
                  <c:v>1.856E-2</c:v>
                </c:pt>
                <c:pt idx="2953">
                  <c:v>1.8460000000000001E-2</c:v>
                </c:pt>
                <c:pt idx="2954">
                  <c:v>1.8360000000000001E-2</c:v>
                </c:pt>
                <c:pt idx="2955">
                  <c:v>1.8159999999999999E-2</c:v>
                </c:pt>
                <c:pt idx="2956">
                  <c:v>1.7850000000000001E-2</c:v>
                </c:pt>
                <c:pt idx="2957">
                  <c:v>1.7649999999999999E-2</c:v>
                </c:pt>
                <c:pt idx="2958">
                  <c:v>1.755E-2</c:v>
                </c:pt>
                <c:pt idx="2959">
                  <c:v>1.755E-2</c:v>
                </c:pt>
                <c:pt idx="2960">
                  <c:v>1.755E-2</c:v>
                </c:pt>
                <c:pt idx="2961">
                  <c:v>1.755E-2</c:v>
                </c:pt>
                <c:pt idx="2962">
                  <c:v>1.755E-2</c:v>
                </c:pt>
                <c:pt idx="2963">
                  <c:v>1.755E-2</c:v>
                </c:pt>
                <c:pt idx="2964">
                  <c:v>1.755E-2</c:v>
                </c:pt>
                <c:pt idx="2965">
                  <c:v>1.745E-2</c:v>
                </c:pt>
                <c:pt idx="2966">
                  <c:v>1.7350000000000001E-2</c:v>
                </c:pt>
                <c:pt idx="2967">
                  <c:v>1.7149999999999999E-2</c:v>
                </c:pt>
                <c:pt idx="2968">
                  <c:v>1.695E-2</c:v>
                </c:pt>
                <c:pt idx="2969">
                  <c:v>1.6740000000000001E-2</c:v>
                </c:pt>
                <c:pt idx="2970">
                  <c:v>1.6539999999999999E-2</c:v>
                </c:pt>
                <c:pt idx="2971">
                  <c:v>1.634E-2</c:v>
                </c:pt>
                <c:pt idx="2972">
                  <c:v>1.6240000000000001E-2</c:v>
                </c:pt>
                <c:pt idx="2973">
                  <c:v>1.6039999999999999E-2</c:v>
                </c:pt>
                <c:pt idx="2974">
                  <c:v>1.5939999999999999E-2</c:v>
                </c:pt>
                <c:pt idx="2975">
                  <c:v>1.584E-2</c:v>
                </c:pt>
                <c:pt idx="2976">
                  <c:v>1.584E-2</c:v>
                </c:pt>
                <c:pt idx="2977">
                  <c:v>1.584E-2</c:v>
                </c:pt>
                <c:pt idx="2978">
                  <c:v>1.584E-2</c:v>
                </c:pt>
                <c:pt idx="2979">
                  <c:v>1.5740000000000001E-2</c:v>
                </c:pt>
                <c:pt idx="2980">
                  <c:v>1.5630000000000002E-2</c:v>
                </c:pt>
                <c:pt idx="2981">
                  <c:v>1.5630000000000002E-2</c:v>
                </c:pt>
                <c:pt idx="2982">
                  <c:v>1.5630000000000002E-2</c:v>
                </c:pt>
                <c:pt idx="2983">
                  <c:v>1.5630000000000002E-2</c:v>
                </c:pt>
                <c:pt idx="2984">
                  <c:v>1.553E-2</c:v>
                </c:pt>
                <c:pt idx="2985">
                  <c:v>1.5429999999999999E-2</c:v>
                </c:pt>
                <c:pt idx="2986">
                  <c:v>1.533E-2</c:v>
                </c:pt>
                <c:pt idx="2987">
                  <c:v>1.523E-2</c:v>
                </c:pt>
                <c:pt idx="2988">
                  <c:v>1.5129999999999999E-2</c:v>
                </c:pt>
                <c:pt idx="2989">
                  <c:v>1.503E-2</c:v>
                </c:pt>
                <c:pt idx="2990">
                  <c:v>1.4930000000000001E-2</c:v>
                </c:pt>
                <c:pt idx="2991">
                  <c:v>1.4829999999999999E-2</c:v>
                </c:pt>
                <c:pt idx="2992">
                  <c:v>1.4829999999999999E-2</c:v>
                </c:pt>
                <c:pt idx="2993">
                  <c:v>1.473E-2</c:v>
                </c:pt>
                <c:pt idx="2994">
                  <c:v>1.4630000000000001E-2</c:v>
                </c:pt>
                <c:pt idx="2995">
                  <c:v>1.4630000000000001E-2</c:v>
                </c:pt>
                <c:pt idx="2996">
                  <c:v>1.4630000000000001E-2</c:v>
                </c:pt>
                <c:pt idx="2997">
                  <c:v>1.4630000000000001E-2</c:v>
                </c:pt>
                <c:pt idx="2998">
                  <c:v>1.473E-2</c:v>
                </c:pt>
                <c:pt idx="2999">
                  <c:v>1.4630000000000001E-2</c:v>
                </c:pt>
                <c:pt idx="3000">
                  <c:v>1.452E-2</c:v>
                </c:pt>
                <c:pt idx="3001">
                  <c:v>1.4319999999999999E-2</c:v>
                </c:pt>
                <c:pt idx="3002">
                  <c:v>1.422E-2</c:v>
                </c:pt>
                <c:pt idx="3003">
                  <c:v>1.422E-2</c:v>
                </c:pt>
                <c:pt idx="3004">
                  <c:v>1.4319999999999999E-2</c:v>
                </c:pt>
                <c:pt idx="3005">
                  <c:v>1.4319999999999999E-2</c:v>
                </c:pt>
                <c:pt idx="3006">
                  <c:v>1.4420000000000001E-2</c:v>
                </c:pt>
                <c:pt idx="3007">
                  <c:v>1.4319999999999999E-2</c:v>
                </c:pt>
                <c:pt idx="3008">
                  <c:v>1.4319999999999999E-2</c:v>
                </c:pt>
                <c:pt idx="3009">
                  <c:v>1.4319999999999999E-2</c:v>
                </c:pt>
                <c:pt idx="3010">
                  <c:v>1.4420000000000001E-2</c:v>
                </c:pt>
                <c:pt idx="3011">
                  <c:v>1.4319999999999999E-2</c:v>
                </c:pt>
                <c:pt idx="3012">
                  <c:v>1.422E-2</c:v>
                </c:pt>
                <c:pt idx="3013">
                  <c:v>1.4120000000000001E-2</c:v>
                </c:pt>
                <c:pt idx="3014">
                  <c:v>1.4019999999999999E-2</c:v>
                </c:pt>
                <c:pt idx="3015">
                  <c:v>1.392E-2</c:v>
                </c:pt>
                <c:pt idx="3016">
                  <c:v>1.392E-2</c:v>
                </c:pt>
                <c:pt idx="3017">
                  <c:v>1.392E-2</c:v>
                </c:pt>
                <c:pt idx="3018">
                  <c:v>1.392E-2</c:v>
                </c:pt>
                <c:pt idx="3019">
                  <c:v>1.3820000000000001E-2</c:v>
                </c:pt>
                <c:pt idx="3020">
                  <c:v>1.372E-2</c:v>
                </c:pt>
                <c:pt idx="3021">
                  <c:v>1.362E-2</c:v>
                </c:pt>
                <c:pt idx="3022">
                  <c:v>1.3520000000000001E-2</c:v>
                </c:pt>
                <c:pt idx="3023">
                  <c:v>1.342E-2</c:v>
                </c:pt>
                <c:pt idx="3024">
                  <c:v>1.3310000000000001E-2</c:v>
                </c:pt>
                <c:pt idx="3025">
                  <c:v>1.321E-2</c:v>
                </c:pt>
                <c:pt idx="3026">
                  <c:v>1.311E-2</c:v>
                </c:pt>
                <c:pt idx="3027">
                  <c:v>1.3010000000000001E-2</c:v>
                </c:pt>
                <c:pt idx="3028">
                  <c:v>1.281E-2</c:v>
                </c:pt>
                <c:pt idx="3029">
                  <c:v>1.261E-2</c:v>
                </c:pt>
                <c:pt idx="3030">
                  <c:v>1.2409999999999999E-2</c:v>
                </c:pt>
                <c:pt idx="3031">
                  <c:v>1.231E-2</c:v>
                </c:pt>
                <c:pt idx="3032">
                  <c:v>1.231E-2</c:v>
                </c:pt>
                <c:pt idx="3033">
                  <c:v>1.2200000000000001E-2</c:v>
                </c:pt>
                <c:pt idx="3034">
                  <c:v>1.21E-2</c:v>
                </c:pt>
                <c:pt idx="3035">
                  <c:v>1.2E-2</c:v>
                </c:pt>
                <c:pt idx="3036">
                  <c:v>1.21E-2</c:v>
                </c:pt>
                <c:pt idx="3037">
                  <c:v>1.2200000000000001E-2</c:v>
                </c:pt>
                <c:pt idx="3038">
                  <c:v>1.231E-2</c:v>
                </c:pt>
                <c:pt idx="3039">
                  <c:v>1.231E-2</c:v>
                </c:pt>
                <c:pt idx="3040">
                  <c:v>1.2200000000000001E-2</c:v>
                </c:pt>
                <c:pt idx="3041">
                  <c:v>1.21E-2</c:v>
                </c:pt>
                <c:pt idx="3042">
                  <c:v>1.2E-2</c:v>
                </c:pt>
                <c:pt idx="3043">
                  <c:v>1.21E-2</c:v>
                </c:pt>
                <c:pt idx="3044">
                  <c:v>1.21E-2</c:v>
                </c:pt>
                <c:pt idx="3045">
                  <c:v>1.21E-2</c:v>
                </c:pt>
                <c:pt idx="3046">
                  <c:v>1.2E-2</c:v>
                </c:pt>
                <c:pt idx="3047">
                  <c:v>1.18E-2</c:v>
                </c:pt>
                <c:pt idx="3048">
                  <c:v>1.17E-2</c:v>
                </c:pt>
                <c:pt idx="3049">
                  <c:v>1.1599999999999999E-2</c:v>
                </c:pt>
                <c:pt idx="3050">
                  <c:v>1.1599999999999999E-2</c:v>
                </c:pt>
                <c:pt idx="3051">
                  <c:v>1.15E-2</c:v>
                </c:pt>
                <c:pt idx="3052">
                  <c:v>1.15E-2</c:v>
                </c:pt>
                <c:pt idx="3053">
                  <c:v>1.14E-2</c:v>
                </c:pt>
                <c:pt idx="3054">
                  <c:v>1.1299999999999999E-2</c:v>
                </c:pt>
                <c:pt idx="3055">
                  <c:v>1.12E-2</c:v>
                </c:pt>
                <c:pt idx="3056">
                  <c:v>1.12E-2</c:v>
                </c:pt>
                <c:pt idx="3057">
                  <c:v>1.11E-2</c:v>
                </c:pt>
                <c:pt idx="3058">
                  <c:v>1.11E-2</c:v>
                </c:pt>
                <c:pt idx="3059">
                  <c:v>1.11E-2</c:v>
                </c:pt>
                <c:pt idx="3060">
                  <c:v>1.12E-2</c:v>
                </c:pt>
                <c:pt idx="3061">
                  <c:v>1.12E-2</c:v>
                </c:pt>
                <c:pt idx="3062">
                  <c:v>1.12E-2</c:v>
                </c:pt>
                <c:pt idx="3063">
                  <c:v>1.11E-2</c:v>
                </c:pt>
                <c:pt idx="3064">
                  <c:v>1.099E-2</c:v>
                </c:pt>
                <c:pt idx="3065">
                  <c:v>1.089E-2</c:v>
                </c:pt>
                <c:pt idx="3066">
                  <c:v>1.0789999999999999E-2</c:v>
                </c:pt>
                <c:pt idx="3067">
                  <c:v>1.0789999999999999E-2</c:v>
                </c:pt>
                <c:pt idx="3068">
                  <c:v>1.0789999999999999E-2</c:v>
                </c:pt>
                <c:pt idx="3069">
                  <c:v>1.0789999999999999E-2</c:v>
                </c:pt>
                <c:pt idx="3070">
                  <c:v>1.0789999999999999E-2</c:v>
                </c:pt>
                <c:pt idx="3071">
                  <c:v>1.0789999999999999E-2</c:v>
                </c:pt>
                <c:pt idx="3072">
                  <c:v>1.0789999999999999E-2</c:v>
                </c:pt>
                <c:pt idx="3073">
                  <c:v>1.0789999999999999E-2</c:v>
                </c:pt>
                <c:pt idx="3074">
                  <c:v>1.069E-2</c:v>
                </c:pt>
                <c:pt idx="3075">
                  <c:v>1.059E-2</c:v>
                </c:pt>
                <c:pt idx="3076">
                  <c:v>1.059E-2</c:v>
                </c:pt>
                <c:pt idx="3077">
                  <c:v>1.0489999999999999E-2</c:v>
                </c:pt>
                <c:pt idx="3078">
                  <c:v>1.0489999999999999E-2</c:v>
                </c:pt>
                <c:pt idx="3079">
                  <c:v>1.039E-2</c:v>
                </c:pt>
                <c:pt idx="3080">
                  <c:v>1.039E-2</c:v>
                </c:pt>
                <c:pt idx="3081">
                  <c:v>1.039E-2</c:v>
                </c:pt>
                <c:pt idx="3082">
                  <c:v>1.0489999999999999E-2</c:v>
                </c:pt>
                <c:pt idx="3083">
                  <c:v>1.059E-2</c:v>
                </c:pt>
                <c:pt idx="3084">
                  <c:v>1.069E-2</c:v>
                </c:pt>
                <c:pt idx="3085">
                  <c:v>1.069E-2</c:v>
                </c:pt>
                <c:pt idx="3086">
                  <c:v>1.059E-2</c:v>
                </c:pt>
                <c:pt idx="3087">
                  <c:v>1.059E-2</c:v>
                </c:pt>
                <c:pt idx="3088">
                  <c:v>1.069E-2</c:v>
                </c:pt>
                <c:pt idx="3089">
                  <c:v>1.069E-2</c:v>
                </c:pt>
                <c:pt idx="3090">
                  <c:v>1.069E-2</c:v>
                </c:pt>
                <c:pt idx="3091">
                  <c:v>1.059E-2</c:v>
                </c:pt>
                <c:pt idx="3092">
                  <c:v>1.0489999999999999E-2</c:v>
                </c:pt>
                <c:pt idx="3093">
                  <c:v>1.039E-2</c:v>
                </c:pt>
                <c:pt idx="3094">
                  <c:v>1.039E-2</c:v>
                </c:pt>
                <c:pt idx="3095">
                  <c:v>1.0290000000000001E-2</c:v>
                </c:pt>
                <c:pt idx="3096">
                  <c:v>1.0290000000000001E-2</c:v>
                </c:pt>
                <c:pt idx="3097">
                  <c:v>1.0290000000000001E-2</c:v>
                </c:pt>
                <c:pt idx="3098">
                  <c:v>1.0290000000000001E-2</c:v>
                </c:pt>
                <c:pt idx="3099">
                  <c:v>1.0290000000000001E-2</c:v>
                </c:pt>
                <c:pt idx="3100">
                  <c:v>1.0290000000000001E-2</c:v>
                </c:pt>
                <c:pt idx="3101">
                  <c:v>1.0290000000000001E-2</c:v>
                </c:pt>
                <c:pt idx="3102">
                  <c:v>1.039E-2</c:v>
                </c:pt>
                <c:pt idx="3103">
                  <c:v>1.0489999999999999E-2</c:v>
                </c:pt>
                <c:pt idx="3104">
                  <c:v>1.059E-2</c:v>
                </c:pt>
                <c:pt idx="3105">
                  <c:v>1.0789999999999999E-2</c:v>
                </c:pt>
                <c:pt idx="3106">
                  <c:v>1.089E-2</c:v>
                </c:pt>
                <c:pt idx="3107">
                  <c:v>1.089E-2</c:v>
                </c:pt>
                <c:pt idx="3108">
                  <c:v>1.089E-2</c:v>
                </c:pt>
                <c:pt idx="3109">
                  <c:v>1.089E-2</c:v>
                </c:pt>
                <c:pt idx="3110">
                  <c:v>1.0789999999999999E-2</c:v>
                </c:pt>
                <c:pt idx="3111">
                  <c:v>1.0789999999999999E-2</c:v>
                </c:pt>
                <c:pt idx="3112">
                  <c:v>1.0789999999999999E-2</c:v>
                </c:pt>
                <c:pt idx="3113">
                  <c:v>1.0789999999999999E-2</c:v>
                </c:pt>
                <c:pt idx="3114">
                  <c:v>1.089E-2</c:v>
                </c:pt>
                <c:pt idx="3115">
                  <c:v>1.0789999999999999E-2</c:v>
                </c:pt>
                <c:pt idx="3116">
                  <c:v>1.089E-2</c:v>
                </c:pt>
                <c:pt idx="3117">
                  <c:v>1.089E-2</c:v>
                </c:pt>
                <c:pt idx="3118">
                  <c:v>1.099E-2</c:v>
                </c:pt>
                <c:pt idx="3119">
                  <c:v>1.11E-2</c:v>
                </c:pt>
                <c:pt idx="3120">
                  <c:v>1.12E-2</c:v>
                </c:pt>
                <c:pt idx="3121">
                  <c:v>1.12E-2</c:v>
                </c:pt>
                <c:pt idx="3122">
                  <c:v>1.1299999999999999E-2</c:v>
                </c:pt>
                <c:pt idx="3123">
                  <c:v>1.1299999999999999E-2</c:v>
                </c:pt>
                <c:pt idx="3124">
                  <c:v>1.1299999999999999E-2</c:v>
                </c:pt>
                <c:pt idx="3125">
                  <c:v>1.1299999999999999E-2</c:v>
                </c:pt>
                <c:pt idx="3126">
                  <c:v>1.1299999999999999E-2</c:v>
                </c:pt>
                <c:pt idx="3127">
                  <c:v>1.1299999999999999E-2</c:v>
                </c:pt>
                <c:pt idx="3128">
                  <c:v>1.1299999999999999E-2</c:v>
                </c:pt>
                <c:pt idx="3129">
                  <c:v>1.12E-2</c:v>
                </c:pt>
                <c:pt idx="3130">
                  <c:v>1.1299999999999999E-2</c:v>
                </c:pt>
                <c:pt idx="3131">
                  <c:v>1.12E-2</c:v>
                </c:pt>
                <c:pt idx="3132">
                  <c:v>1.12E-2</c:v>
                </c:pt>
                <c:pt idx="3133">
                  <c:v>1.12E-2</c:v>
                </c:pt>
                <c:pt idx="3134">
                  <c:v>1.1299999999999999E-2</c:v>
                </c:pt>
                <c:pt idx="3135">
                  <c:v>1.15E-2</c:v>
                </c:pt>
                <c:pt idx="3136">
                  <c:v>1.1599999999999999E-2</c:v>
                </c:pt>
                <c:pt idx="3137">
                  <c:v>1.18E-2</c:v>
                </c:pt>
              </c:numCache>
            </c:numRef>
          </c:xVal>
          <c:yVal>
            <c:numRef>
              <c:f>'1_150'!$E$21:$E$3158</c:f>
              <c:numCache>
                <c:formatCode>General</c:formatCode>
                <c:ptCount val="3138"/>
                <c:pt idx="0">
                  <c:v>0.69103999999999999</c:v>
                </c:pt>
                <c:pt idx="1">
                  <c:v>0.68984000000000001</c:v>
                </c:pt>
                <c:pt idx="2">
                  <c:v>0.68984000000000001</c:v>
                </c:pt>
                <c:pt idx="3">
                  <c:v>0.68984000000000001</c:v>
                </c:pt>
                <c:pt idx="4">
                  <c:v>0.69103999999999999</c:v>
                </c:pt>
                <c:pt idx="5">
                  <c:v>0.69223999999999997</c:v>
                </c:pt>
                <c:pt idx="6">
                  <c:v>0.69345000000000001</c:v>
                </c:pt>
                <c:pt idx="7">
                  <c:v>0.69345000000000001</c:v>
                </c:pt>
                <c:pt idx="8">
                  <c:v>0.69345000000000001</c:v>
                </c:pt>
                <c:pt idx="9">
                  <c:v>0.69345000000000001</c:v>
                </c:pt>
                <c:pt idx="10">
                  <c:v>0.69345000000000001</c:v>
                </c:pt>
                <c:pt idx="11">
                  <c:v>0.69345000000000001</c:v>
                </c:pt>
                <c:pt idx="12">
                  <c:v>0.69464999999999999</c:v>
                </c:pt>
                <c:pt idx="13">
                  <c:v>0.69584999999999997</c:v>
                </c:pt>
                <c:pt idx="14">
                  <c:v>0.69584999999999997</c:v>
                </c:pt>
                <c:pt idx="15">
                  <c:v>0.69464999999999999</c:v>
                </c:pt>
                <c:pt idx="16">
                  <c:v>0.69464999999999999</c:v>
                </c:pt>
                <c:pt idx="17">
                  <c:v>0.69345000000000001</c:v>
                </c:pt>
                <c:pt idx="18">
                  <c:v>0.69345000000000001</c:v>
                </c:pt>
                <c:pt idx="19">
                  <c:v>0.69223999999999997</c:v>
                </c:pt>
                <c:pt idx="20">
                  <c:v>0.69103999999999999</c:v>
                </c:pt>
                <c:pt idx="21">
                  <c:v>0.68864000000000003</c:v>
                </c:pt>
                <c:pt idx="22">
                  <c:v>0.68744000000000005</c:v>
                </c:pt>
                <c:pt idx="23">
                  <c:v>0.68744000000000005</c:v>
                </c:pt>
                <c:pt idx="24">
                  <c:v>0.68623999999999996</c:v>
                </c:pt>
                <c:pt idx="25">
                  <c:v>0.68623999999999996</c:v>
                </c:pt>
                <c:pt idx="26">
                  <c:v>0.68744000000000005</c:v>
                </c:pt>
                <c:pt idx="27">
                  <c:v>0.69103999999999999</c:v>
                </c:pt>
                <c:pt idx="28">
                  <c:v>0.69584999999999997</c:v>
                </c:pt>
                <c:pt idx="29">
                  <c:v>0.70186000000000004</c:v>
                </c:pt>
                <c:pt idx="30">
                  <c:v>0.70667000000000002</c:v>
                </c:pt>
                <c:pt idx="31">
                  <c:v>0.70906999999999998</c:v>
                </c:pt>
                <c:pt idx="32">
                  <c:v>0.70906999999999998</c:v>
                </c:pt>
                <c:pt idx="33">
                  <c:v>0.70906999999999998</c:v>
                </c:pt>
                <c:pt idx="34">
                  <c:v>0.70787</c:v>
                </c:pt>
                <c:pt idx="35">
                  <c:v>0.70787</c:v>
                </c:pt>
                <c:pt idx="36">
                  <c:v>0.70787</c:v>
                </c:pt>
                <c:pt idx="37">
                  <c:v>0.70906999999999998</c:v>
                </c:pt>
                <c:pt idx="38">
                  <c:v>0.71147000000000005</c:v>
                </c:pt>
                <c:pt idx="39">
                  <c:v>0.71267999999999998</c:v>
                </c:pt>
                <c:pt idx="40">
                  <c:v>0.71628000000000003</c:v>
                </c:pt>
                <c:pt idx="41">
                  <c:v>0.71748000000000001</c:v>
                </c:pt>
                <c:pt idx="42">
                  <c:v>0.71867999999999999</c:v>
                </c:pt>
                <c:pt idx="43">
                  <c:v>0.71867999999999999</c:v>
                </c:pt>
                <c:pt idx="44">
                  <c:v>0.71989000000000003</c:v>
                </c:pt>
                <c:pt idx="45">
                  <c:v>0.71989000000000003</c:v>
                </c:pt>
                <c:pt idx="46">
                  <c:v>0.71989000000000003</c:v>
                </c:pt>
                <c:pt idx="47">
                  <c:v>0.71867999999999999</c:v>
                </c:pt>
                <c:pt idx="48">
                  <c:v>0.71748000000000001</c:v>
                </c:pt>
                <c:pt idx="49">
                  <c:v>0.71628000000000003</c:v>
                </c:pt>
                <c:pt idx="50">
                  <c:v>0.71508000000000005</c:v>
                </c:pt>
                <c:pt idx="51">
                  <c:v>0.71387999999999996</c:v>
                </c:pt>
                <c:pt idx="52">
                  <c:v>0.71628000000000003</c:v>
                </c:pt>
                <c:pt idx="53">
                  <c:v>0.71867999999999999</c:v>
                </c:pt>
                <c:pt idx="54">
                  <c:v>0.71989000000000003</c:v>
                </c:pt>
                <c:pt idx="55">
                  <c:v>0.71989000000000003</c:v>
                </c:pt>
                <c:pt idx="56">
                  <c:v>0.71748000000000001</c:v>
                </c:pt>
                <c:pt idx="57">
                  <c:v>0.71508000000000005</c:v>
                </c:pt>
                <c:pt idx="58">
                  <c:v>0.71508000000000005</c:v>
                </c:pt>
                <c:pt idx="59">
                  <c:v>0.71628000000000003</c:v>
                </c:pt>
                <c:pt idx="60">
                  <c:v>0.71989000000000003</c:v>
                </c:pt>
                <c:pt idx="61">
                  <c:v>0.72228999999999999</c:v>
                </c:pt>
                <c:pt idx="62">
                  <c:v>0.72348999999999997</c:v>
                </c:pt>
                <c:pt idx="63">
                  <c:v>0.72109000000000001</c:v>
                </c:pt>
                <c:pt idx="64">
                  <c:v>0.71867999999999999</c:v>
                </c:pt>
                <c:pt idx="65">
                  <c:v>0.71628000000000003</c:v>
                </c:pt>
                <c:pt idx="66">
                  <c:v>0.71508000000000005</c:v>
                </c:pt>
                <c:pt idx="67">
                  <c:v>0.71387999999999996</c:v>
                </c:pt>
                <c:pt idx="68">
                  <c:v>0.71387999999999996</c:v>
                </c:pt>
                <c:pt idx="69">
                  <c:v>0.71508000000000005</c:v>
                </c:pt>
                <c:pt idx="70">
                  <c:v>0.71748000000000001</c:v>
                </c:pt>
                <c:pt idx="71">
                  <c:v>0.71628000000000003</c:v>
                </c:pt>
                <c:pt idx="72">
                  <c:v>0.71508000000000005</c:v>
                </c:pt>
                <c:pt idx="73">
                  <c:v>0.71267999999999998</c:v>
                </c:pt>
                <c:pt idx="74">
                  <c:v>0.71147000000000005</c:v>
                </c:pt>
                <c:pt idx="75">
                  <c:v>0.71026999999999996</c:v>
                </c:pt>
                <c:pt idx="76">
                  <c:v>0.71026999999999996</c:v>
                </c:pt>
                <c:pt idx="77">
                  <c:v>0.71026999999999996</c:v>
                </c:pt>
                <c:pt idx="78">
                  <c:v>0.71147000000000005</c:v>
                </c:pt>
                <c:pt idx="79">
                  <c:v>0.71147000000000005</c:v>
                </c:pt>
                <c:pt idx="80">
                  <c:v>0.71267999999999998</c:v>
                </c:pt>
                <c:pt idx="81">
                  <c:v>0.71147000000000005</c:v>
                </c:pt>
                <c:pt idx="82">
                  <c:v>0.71147000000000005</c:v>
                </c:pt>
                <c:pt idx="83">
                  <c:v>0.71147000000000005</c:v>
                </c:pt>
                <c:pt idx="84">
                  <c:v>0.71147000000000005</c:v>
                </c:pt>
                <c:pt idx="85">
                  <c:v>0.71267999999999998</c:v>
                </c:pt>
                <c:pt idx="86">
                  <c:v>0.71387999999999996</c:v>
                </c:pt>
                <c:pt idx="87">
                  <c:v>0.71628000000000003</c:v>
                </c:pt>
                <c:pt idx="88">
                  <c:v>0.71867999999999999</c:v>
                </c:pt>
                <c:pt idx="89">
                  <c:v>0.71748000000000001</c:v>
                </c:pt>
                <c:pt idx="90">
                  <c:v>0.71628000000000003</c:v>
                </c:pt>
                <c:pt idx="91">
                  <c:v>0.71508000000000005</c:v>
                </c:pt>
                <c:pt idx="92">
                  <c:v>0.71267999999999998</c:v>
                </c:pt>
                <c:pt idx="93">
                  <c:v>0.71267999999999998</c:v>
                </c:pt>
                <c:pt idx="94">
                  <c:v>0.71267999999999998</c:v>
                </c:pt>
                <c:pt idx="95">
                  <c:v>0.71267999999999998</c:v>
                </c:pt>
                <c:pt idx="96">
                  <c:v>0.71147000000000005</c:v>
                </c:pt>
                <c:pt idx="97">
                  <c:v>0.71026999999999996</c:v>
                </c:pt>
                <c:pt idx="98">
                  <c:v>0.70906999999999998</c:v>
                </c:pt>
                <c:pt idx="99">
                  <c:v>0.70787</c:v>
                </c:pt>
                <c:pt idx="100">
                  <c:v>0.70667000000000002</c:v>
                </c:pt>
                <c:pt idx="101">
                  <c:v>0.70787</c:v>
                </c:pt>
                <c:pt idx="102">
                  <c:v>0.70787</c:v>
                </c:pt>
                <c:pt idx="103">
                  <c:v>0.70906999999999998</c:v>
                </c:pt>
                <c:pt idx="104">
                  <c:v>0.70906999999999998</c:v>
                </c:pt>
                <c:pt idx="105">
                  <c:v>0.71026999999999996</c:v>
                </c:pt>
                <c:pt idx="106">
                  <c:v>0.71147000000000005</c:v>
                </c:pt>
                <c:pt idx="107">
                  <c:v>0.71147000000000005</c:v>
                </c:pt>
                <c:pt idx="108">
                  <c:v>0.71147000000000005</c:v>
                </c:pt>
                <c:pt idx="109">
                  <c:v>0.71147000000000005</c:v>
                </c:pt>
                <c:pt idx="110">
                  <c:v>0.71147000000000005</c:v>
                </c:pt>
                <c:pt idx="111">
                  <c:v>0.71026999999999996</c:v>
                </c:pt>
                <c:pt idx="112">
                  <c:v>0.70906999999999998</c:v>
                </c:pt>
                <c:pt idx="113">
                  <c:v>0.70787</c:v>
                </c:pt>
                <c:pt idx="114">
                  <c:v>0.70667000000000002</c:v>
                </c:pt>
                <c:pt idx="115">
                  <c:v>0.70667000000000002</c:v>
                </c:pt>
                <c:pt idx="116">
                  <c:v>0.70667000000000002</c:v>
                </c:pt>
                <c:pt idx="117">
                  <c:v>0.70667000000000002</c:v>
                </c:pt>
                <c:pt idx="118">
                  <c:v>0.70787</c:v>
                </c:pt>
                <c:pt idx="119">
                  <c:v>0.70667000000000002</c:v>
                </c:pt>
                <c:pt idx="120">
                  <c:v>0.70667000000000002</c:v>
                </c:pt>
                <c:pt idx="121">
                  <c:v>0.70667000000000002</c:v>
                </c:pt>
                <c:pt idx="122">
                  <c:v>0.70667000000000002</c:v>
                </c:pt>
                <c:pt idx="123">
                  <c:v>0.70787</c:v>
                </c:pt>
                <c:pt idx="124">
                  <c:v>0.70906999999999998</c:v>
                </c:pt>
                <c:pt idx="125">
                  <c:v>0.71026999999999996</c:v>
                </c:pt>
                <c:pt idx="126">
                  <c:v>0.71026999999999996</c:v>
                </c:pt>
                <c:pt idx="127">
                  <c:v>0.70906999999999998</c:v>
                </c:pt>
                <c:pt idx="128">
                  <c:v>0.70787</c:v>
                </c:pt>
                <c:pt idx="129">
                  <c:v>0.70787</c:v>
                </c:pt>
                <c:pt idx="130">
                  <c:v>0.70787</c:v>
                </c:pt>
                <c:pt idx="131">
                  <c:v>0.70787</c:v>
                </c:pt>
                <c:pt idx="132">
                  <c:v>0.70906999999999998</c:v>
                </c:pt>
                <c:pt idx="133">
                  <c:v>0.71147000000000005</c:v>
                </c:pt>
                <c:pt idx="134">
                  <c:v>0.71387999999999996</c:v>
                </c:pt>
                <c:pt idx="135">
                  <c:v>0.71508000000000005</c:v>
                </c:pt>
                <c:pt idx="136">
                  <c:v>0.71628000000000003</c:v>
                </c:pt>
                <c:pt idx="137">
                  <c:v>0.71508000000000005</c:v>
                </c:pt>
                <c:pt idx="138">
                  <c:v>0.71508000000000005</c:v>
                </c:pt>
                <c:pt idx="139">
                  <c:v>0.71508000000000005</c:v>
                </c:pt>
                <c:pt idx="140">
                  <c:v>0.71508000000000005</c:v>
                </c:pt>
                <c:pt idx="141">
                  <c:v>0.71508000000000005</c:v>
                </c:pt>
                <c:pt idx="142">
                  <c:v>0.71508000000000005</c:v>
                </c:pt>
                <c:pt idx="143">
                  <c:v>0.71508000000000005</c:v>
                </c:pt>
                <c:pt idx="144">
                  <c:v>0.71387999999999996</c:v>
                </c:pt>
                <c:pt idx="145">
                  <c:v>0.71387999999999996</c:v>
                </c:pt>
                <c:pt idx="146">
                  <c:v>0.71387999999999996</c:v>
                </c:pt>
                <c:pt idx="147">
                  <c:v>0.71267999999999998</c:v>
                </c:pt>
                <c:pt idx="148">
                  <c:v>0.71267999999999998</c:v>
                </c:pt>
                <c:pt idx="149">
                  <c:v>0.71267999999999998</c:v>
                </c:pt>
                <c:pt idx="150">
                  <c:v>0.71387999999999996</c:v>
                </c:pt>
                <c:pt idx="151">
                  <c:v>0.71387999999999996</c:v>
                </c:pt>
                <c:pt idx="152">
                  <c:v>0.71387999999999996</c:v>
                </c:pt>
                <c:pt idx="153">
                  <c:v>0.71267999999999998</c:v>
                </c:pt>
                <c:pt idx="154">
                  <c:v>0.71147000000000005</c:v>
                </c:pt>
                <c:pt idx="155">
                  <c:v>0.71147000000000005</c:v>
                </c:pt>
                <c:pt idx="156">
                  <c:v>0.71147000000000005</c:v>
                </c:pt>
                <c:pt idx="157">
                  <c:v>0.71267999999999998</c:v>
                </c:pt>
                <c:pt idx="158">
                  <c:v>0.71508000000000005</c:v>
                </c:pt>
                <c:pt idx="159">
                  <c:v>0.71748000000000001</c:v>
                </c:pt>
                <c:pt idx="160">
                  <c:v>0.72228999999999999</c:v>
                </c:pt>
                <c:pt idx="161">
                  <c:v>0.72829999999999995</c:v>
                </c:pt>
                <c:pt idx="162">
                  <c:v>0.73790999999999995</c:v>
                </c:pt>
                <c:pt idx="163">
                  <c:v>0.75234000000000001</c:v>
                </c:pt>
                <c:pt idx="164">
                  <c:v>0.76915999999999995</c:v>
                </c:pt>
                <c:pt idx="165">
                  <c:v>0.78959000000000001</c:v>
                </c:pt>
                <c:pt idx="166">
                  <c:v>0.81242999999999999</c:v>
                </c:pt>
                <c:pt idx="167">
                  <c:v>0.83765999999999996</c:v>
                </c:pt>
                <c:pt idx="168">
                  <c:v>0.86651</c:v>
                </c:pt>
                <c:pt idx="169">
                  <c:v>0.89654999999999996</c:v>
                </c:pt>
                <c:pt idx="170">
                  <c:v>0.92900000000000005</c:v>
                </c:pt>
                <c:pt idx="171">
                  <c:v>0.96265000000000001</c:v>
                </c:pt>
                <c:pt idx="172">
                  <c:v>0.99870999999999999</c:v>
                </c:pt>
                <c:pt idx="173">
                  <c:v>1.03596</c:v>
                </c:pt>
                <c:pt idx="174">
                  <c:v>1.07683</c:v>
                </c:pt>
                <c:pt idx="175">
                  <c:v>1.1188899999999999</c:v>
                </c:pt>
                <c:pt idx="176">
                  <c:v>1.16215</c:v>
                </c:pt>
                <c:pt idx="177">
                  <c:v>1.2042200000000001</c:v>
                </c:pt>
                <c:pt idx="178">
                  <c:v>1.2474799999999999</c:v>
                </c:pt>
                <c:pt idx="179">
                  <c:v>1.2919499999999999</c:v>
                </c:pt>
                <c:pt idx="180">
                  <c:v>1.3388199999999999</c:v>
                </c:pt>
                <c:pt idx="181">
                  <c:v>1.3880999999999999</c:v>
                </c:pt>
                <c:pt idx="182">
                  <c:v>1.4385699999999999</c:v>
                </c:pt>
                <c:pt idx="183">
                  <c:v>1.4902500000000001</c:v>
                </c:pt>
                <c:pt idx="184">
                  <c:v>1.54193</c:v>
                </c:pt>
                <c:pt idx="185">
                  <c:v>1.5948100000000001</c:v>
                </c:pt>
                <c:pt idx="186">
                  <c:v>1.6476900000000001</c:v>
                </c:pt>
                <c:pt idx="187">
                  <c:v>1.69937</c:v>
                </c:pt>
                <c:pt idx="188">
                  <c:v>1.7522500000000001</c:v>
                </c:pt>
                <c:pt idx="189">
                  <c:v>1.80392</c:v>
                </c:pt>
                <c:pt idx="190">
                  <c:v>1.8580000000000001</c:v>
                </c:pt>
                <c:pt idx="191">
                  <c:v>1.9120900000000001</c:v>
                </c:pt>
                <c:pt idx="192">
                  <c:v>1.9673700000000001</c:v>
                </c:pt>
                <c:pt idx="193">
                  <c:v>2.0214500000000002</c:v>
                </c:pt>
                <c:pt idx="194">
                  <c:v>2.07673</c:v>
                </c:pt>
                <c:pt idx="195">
                  <c:v>2.1320199999999998</c:v>
                </c:pt>
                <c:pt idx="196">
                  <c:v>2.1861000000000002</c:v>
                </c:pt>
                <c:pt idx="197">
                  <c:v>2.2413799999999999</c:v>
                </c:pt>
                <c:pt idx="198">
                  <c:v>2.2966700000000002</c:v>
                </c:pt>
                <c:pt idx="199">
                  <c:v>2.35195</c:v>
                </c:pt>
                <c:pt idx="200">
                  <c:v>2.4072300000000002</c:v>
                </c:pt>
                <c:pt idx="201">
                  <c:v>2.4649200000000002</c:v>
                </c:pt>
                <c:pt idx="202">
                  <c:v>2.5226099999999998</c:v>
                </c:pt>
                <c:pt idx="203">
                  <c:v>2.5815000000000001</c:v>
                </c:pt>
                <c:pt idx="204">
                  <c:v>2.64039</c:v>
                </c:pt>
                <c:pt idx="205">
                  <c:v>2.69807</c:v>
                </c:pt>
                <c:pt idx="206">
                  <c:v>2.75576</c:v>
                </c:pt>
                <c:pt idx="207">
                  <c:v>2.8122500000000001</c:v>
                </c:pt>
                <c:pt idx="208">
                  <c:v>2.8699300000000001</c:v>
                </c:pt>
                <c:pt idx="209">
                  <c:v>2.9264199999999998</c:v>
                </c:pt>
                <c:pt idx="210">
                  <c:v>2.9841000000000002</c:v>
                </c:pt>
                <c:pt idx="211">
                  <c:v>3.0442</c:v>
                </c:pt>
                <c:pt idx="212">
                  <c:v>3.10669</c:v>
                </c:pt>
                <c:pt idx="213">
                  <c:v>3.1715900000000001</c:v>
                </c:pt>
                <c:pt idx="214">
                  <c:v>3.2364899999999999</c:v>
                </c:pt>
                <c:pt idx="215">
                  <c:v>3.3025899999999999</c:v>
                </c:pt>
                <c:pt idx="216">
                  <c:v>3.36748</c:v>
                </c:pt>
                <c:pt idx="217">
                  <c:v>3.4347799999999999</c:v>
                </c:pt>
                <c:pt idx="218">
                  <c:v>3.5020899999999999</c:v>
                </c:pt>
                <c:pt idx="219">
                  <c:v>3.5693899999999998</c:v>
                </c:pt>
                <c:pt idx="220">
                  <c:v>3.6366900000000002</c:v>
                </c:pt>
                <c:pt idx="221">
                  <c:v>3.7039900000000001</c:v>
                </c:pt>
                <c:pt idx="222">
                  <c:v>3.77129</c:v>
                </c:pt>
                <c:pt idx="223">
                  <c:v>3.8385899999999999</c:v>
                </c:pt>
                <c:pt idx="224">
                  <c:v>3.90469</c:v>
                </c:pt>
                <c:pt idx="225">
                  <c:v>3.9695900000000002</c:v>
                </c:pt>
                <c:pt idx="226">
                  <c:v>4.0344899999999999</c:v>
                </c:pt>
                <c:pt idx="227">
                  <c:v>4.1005900000000004</c:v>
                </c:pt>
                <c:pt idx="228">
                  <c:v>4.16669</c:v>
                </c:pt>
                <c:pt idx="229">
                  <c:v>4.2339900000000004</c:v>
                </c:pt>
                <c:pt idx="230">
                  <c:v>4.2339900000000004</c:v>
                </c:pt>
                <c:pt idx="231">
                  <c:v>4.5152200000000002</c:v>
                </c:pt>
                <c:pt idx="232">
                  <c:v>4.5861200000000002</c:v>
                </c:pt>
                <c:pt idx="233">
                  <c:v>4.6570299999999998</c:v>
                </c:pt>
                <c:pt idx="234">
                  <c:v>4.7267299999999999</c:v>
                </c:pt>
                <c:pt idx="235">
                  <c:v>4.7964399999999996</c:v>
                </c:pt>
                <c:pt idx="236">
                  <c:v>4.8661500000000002</c:v>
                </c:pt>
                <c:pt idx="237">
                  <c:v>4.9370500000000002</c:v>
                </c:pt>
                <c:pt idx="238">
                  <c:v>5.0079599999999997</c:v>
                </c:pt>
                <c:pt idx="239">
                  <c:v>5.08127</c:v>
                </c:pt>
                <c:pt idx="240">
                  <c:v>5.1545800000000002</c:v>
                </c:pt>
                <c:pt idx="241">
                  <c:v>5.2278900000000004</c:v>
                </c:pt>
                <c:pt idx="242">
                  <c:v>5.3011999999999997</c:v>
                </c:pt>
                <c:pt idx="243">
                  <c:v>5.3757099999999998</c:v>
                </c:pt>
                <c:pt idx="244">
                  <c:v>5.4502300000000004</c:v>
                </c:pt>
                <c:pt idx="245">
                  <c:v>5.5247400000000004</c:v>
                </c:pt>
                <c:pt idx="246">
                  <c:v>5.5992499999999996</c:v>
                </c:pt>
                <c:pt idx="247">
                  <c:v>5.6725599999999998</c:v>
                </c:pt>
                <c:pt idx="248">
                  <c:v>5.7470800000000004</c:v>
                </c:pt>
                <c:pt idx="249">
                  <c:v>5.8215899999999996</c:v>
                </c:pt>
                <c:pt idx="250">
                  <c:v>5.8973000000000004</c:v>
                </c:pt>
                <c:pt idx="251">
                  <c:v>5.9706099999999998</c:v>
                </c:pt>
                <c:pt idx="252">
                  <c:v>6.04392</c:v>
                </c:pt>
                <c:pt idx="253">
                  <c:v>6.1172300000000002</c:v>
                </c:pt>
                <c:pt idx="254">
                  <c:v>6.1917499999999999</c:v>
                </c:pt>
                <c:pt idx="255">
                  <c:v>6.2650600000000001</c:v>
                </c:pt>
                <c:pt idx="256">
                  <c:v>6.3383700000000003</c:v>
                </c:pt>
                <c:pt idx="257">
                  <c:v>6.4140800000000002</c:v>
                </c:pt>
                <c:pt idx="258">
                  <c:v>6.4922000000000004</c:v>
                </c:pt>
                <c:pt idx="259">
                  <c:v>6.5739200000000002</c:v>
                </c:pt>
                <c:pt idx="260">
                  <c:v>6.6556499999999996</c:v>
                </c:pt>
                <c:pt idx="261">
                  <c:v>6.7361700000000004</c:v>
                </c:pt>
                <c:pt idx="262">
                  <c:v>6.8154899999999996</c:v>
                </c:pt>
                <c:pt idx="263">
                  <c:v>6.8948099999999997</c:v>
                </c:pt>
                <c:pt idx="264">
                  <c:v>6.9741299999999997</c:v>
                </c:pt>
                <c:pt idx="265">
                  <c:v>7.0546499999999996</c:v>
                </c:pt>
                <c:pt idx="266">
                  <c:v>7.1363700000000003</c:v>
                </c:pt>
                <c:pt idx="267">
                  <c:v>7.2192999999999996</c:v>
                </c:pt>
                <c:pt idx="268">
                  <c:v>7.3022200000000002</c:v>
                </c:pt>
                <c:pt idx="269">
                  <c:v>7.3851500000000003</c:v>
                </c:pt>
                <c:pt idx="270">
                  <c:v>7.4692699999999999</c:v>
                </c:pt>
                <c:pt idx="271">
                  <c:v>7.5510000000000002</c:v>
                </c:pt>
                <c:pt idx="272">
                  <c:v>7.6327199999999999</c:v>
                </c:pt>
                <c:pt idx="273">
                  <c:v>7.7132399999999999</c:v>
                </c:pt>
                <c:pt idx="274">
                  <c:v>7.7949700000000002</c:v>
                </c:pt>
                <c:pt idx="275">
                  <c:v>7.87669</c:v>
                </c:pt>
                <c:pt idx="276">
                  <c:v>7.9620199999999999</c:v>
                </c:pt>
                <c:pt idx="277">
                  <c:v>8.0473499999999998</c:v>
                </c:pt>
                <c:pt idx="278">
                  <c:v>8.1338799999999996</c:v>
                </c:pt>
                <c:pt idx="279">
                  <c:v>8.2216100000000001</c:v>
                </c:pt>
                <c:pt idx="280">
                  <c:v>8.3093400000000006</c:v>
                </c:pt>
                <c:pt idx="281">
                  <c:v>8.3958700000000004</c:v>
                </c:pt>
                <c:pt idx="282">
                  <c:v>8.48</c:v>
                </c:pt>
                <c:pt idx="283">
                  <c:v>8.5641300000000005</c:v>
                </c:pt>
                <c:pt idx="284">
                  <c:v>8.6470500000000001</c:v>
                </c:pt>
                <c:pt idx="285">
                  <c:v>8.7311800000000002</c:v>
                </c:pt>
                <c:pt idx="286">
                  <c:v>8.8153100000000002</c:v>
                </c:pt>
                <c:pt idx="287">
                  <c:v>8.9006399999999992</c:v>
                </c:pt>
                <c:pt idx="288">
                  <c:v>8.9871700000000008</c:v>
                </c:pt>
                <c:pt idx="289">
                  <c:v>9.0737000000000005</c:v>
                </c:pt>
                <c:pt idx="290">
                  <c:v>9.1602300000000003</c:v>
                </c:pt>
                <c:pt idx="291">
                  <c:v>9.2467600000000001</c:v>
                </c:pt>
                <c:pt idx="292">
                  <c:v>9.3320900000000009</c:v>
                </c:pt>
                <c:pt idx="293">
                  <c:v>9.4186200000000007</c:v>
                </c:pt>
                <c:pt idx="294">
                  <c:v>9.5039499999999997</c:v>
                </c:pt>
                <c:pt idx="295">
                  <c:v>9.5892700000000008</c:v>
                </c:pt>
                <c:pt idx="296">
                  <c:v>9.6770099999999992</c:v>
                </c:pt>
                <c:pt idx="297">
                  <c:v>9.7635400000000008</c:v>
                </c:pt>
                <c:pt idx="298">
                  <c:v>9.8500700000000005</c:v>
                </c:pt>
                <c:pt idx="299">
                  <c:v>9.9366000000000003</c:v>
                </c:pt>
                <c:pt idx="300">
                  <c:v>10.021929999999999</c:v>
                </c:pt>
                <c:pt idx="301">
                  <c:v>10.108459999999999</c:v>
                </c:pt>
                <c:pt idx="302">
                  <c:v>10.194990000000001</c:v>
                </c:pt>
                <c:pt idx="303">
                  <c:v>10.28152</c:v>
                </c:pt>
                <c:pt idx="304">
                  <c:v>10.369249999999999</c:v>
                </c:pt>
                <c:pt idx="305">
                  <c:v>10.45698</c:v>
                </c:pt>
                <c:pt idx="306">
                  <c:v>10.545920000000001</c:v>
                </c:pt>
                <c:pt idx="307">
                  <c:v>10.633649999999999</c:v>
                </c:pt>
                <c:pt idx="308">
                  <c:v>10.723789999999999</c:v>
                </c:pt>
                <c:pt idx="309">
                  <c:v>10.81392</c:v>
                </c:pt>
                <c:pt idx="310">
                  <c:v>10.904059999999999</c:v>
                </c:pt>
                <c:pt idx="311">
                  <c:v>10.992990000000001</c:v>
                </c:pt>
                <c:pt idx="312">
                  <c:v>11.08193</c:v>
                </c:pt>
                <c:pt idx="313">
                  <c:v>11.17327</c:v>
                </c:pt>
                <c:pt idx="314">
                  <c:v>11.26581</c:v>
                </c:pt>
                <c:pt idx="315">
                  <c:v>11.35835</c:v>
                </c:pt>
                <c:pt idx="316">
                  <c:v>11.45209</c:v>
                </c:pt>
                <c:pt idx="317">
                  <c:v>11.54583</c:v>
                </c:pt>
                <c:pt idx="318">
                  <c:v>11.63837</c:v>
                </c:pt>
                <c:pt idx="319">
                  <c:v>11.729710000000001</c:v>
                </c:pt>
                <c:pt idx="320">
                  <c:v>11.82104</c:v>
                </c:pt>
                <c:pt idx="321">
                  <c:v>11.912380000000001</c:v>
                </c:pt>
                <c:pt idx="322">
                  <c:v>12.006119999999999</c:v>
                </c:pt>
                <c:pt idx="323">
                  <c:v>12.10107</c:v>
                </c:pt>
                <c:pt idx="324">
                  <c:v>12.19721</c:v>
                </c:pt>
                <c:pt idx="325">
                  <c:v>12.29336</c:v>
                </c:pt>
                <c:pt idx="326">
                  <c:v>12.3895</c:v>
                </c:pt>
                <c:pt idx="327">
                  <c:v>12.484450000000001</c:v>
                </c:pt>
                <c:pt idx="328">
                  <c:v>12.576980000000001</c:v>
                </c:pt>
                <c:pt idx="329">
                  <c:v>12.66832</c:v>
                </c:pt>
                <c:pt idx="330">
                  <c:v>12.760859999999999</c:v>
                </c:pt>
                <c:pt idx="331">
                  <c:v>12.8522</c:v>
                </c:pt>
                <c:pt idx="332">
                  <c:v>12.94354</c:v>
                </c:pt>
                <c:pt idx="333">
                  <c:v>13.037280000000001</c:v>
                </c:pt>
                <c:pt idx="334">
                  <c:v>13.131019999999999</c:v>
                </c:pt>
                <c:pt idx="335">
                  <c:v>13.22476</c:v>
                </c:pt>
                <c:pt idx="336">
                  <c:v>13.3161</c:v>
                </c:pt>
                <c:pt idx="337">
                  <c:v>13.40624</c:v>
                </c:pt>
                <c:pt idx="338">
                  <c:v>13.496370000000001</c:v>
                </c:pt>
                <c:pt idx="339">
                  <c:v>13.58771</c:v>
                </c:pt>
                <c:pt idx="340">
                  <c:v>13.680249999999999</c:v>
                </c:pt>
                <c:pt idx="341">
                  <c:v>13.77399</c:v>
                </c:pt>
                <c:pt idx="342">
                  <c:v>13.866529999999999</c:v>
                </c:pt>
                <c:pt idx="343">
                  <c:v>13.96027</c:v>
                </c:pt>
                <c:pt idx="344">
                  <c:v>14.052809999999999</c:v>
                </c:pt>
                <c:pt idx="345">
                  <c:v>14.14655</c:v>
                </c:pt>
                <c:pt idx="346">
                  <c:v>14.2403</c:v>
                </c:pt>
                <c:pt idx="347">
                  <c:v>14.33404</c:v>
                </c:pt>
                <c:pt idx="348">
                  <c:v>14.42658</c:v>
                </c:pt>
                <c:pt idx="349">
                  <c:v>14.519119999999999</c:v>
                </c:pt>
                <c:pt idx="350">
                  <c:v>14.611660000000001</c:v>
                </c:pt>
                <c:pt idx="351">
                  <c:v>14.7042</c:v>
                </c:pt>
                <c:pt idx="352">
                  <c:v>14.79914</c:v>
                </c:pt>
                <c:pt idx="353">
                  <c:v>14.894080000000001</c:v>
                </c:pt>
                <c:pt idx="354">
                  <c:v>14.98903</c:v>
                </c:pt>
                <c:pt idx="355">
                  <c:v>15.083970000000001</c:v>
                </c:pt>
                <c:pt idx="356">
                  <c:v>15.17531</c:v>
                </c:pt>
                <c:pt idx="357">
                  <c:v>15.26544</c:v>
                </c:pt>
                <c:pt idx="358">
                  <c:v>15.35197</c:v>
                </c:pt>
                <c:pt idx="359">
                  <c:v>15.4373</c:v>
                </c:pt>
                <c:pt idx="360">
                  <c:v>15.525029999999999</c:v>
                </c:pt>
                <c:pt idx="361">
                  <c:v>15.615170000000001</c:v>
                </c:pt>
                <c:pt idx="362">
                  <c:v>15.708909999999999</c:v>
                </c:pt>
                <c:pt idx="363">
                  <c:v>15.80386</c:v>
                </c:pt>
                <c:pt idx="364">
                  <c:v>15.8988</c:v>
                </c:pt>
                <c:pt idx="365">
                  <c:v>15.993740000000001</c:v>
                </c:pt>
                <c:pt idx="366">
                  <c:v>16.08869</c:v>
                </c:pt>
                <c:pt idx="367">
                  <c:v>16.181229999999999</c:v>
                </c:pt>
                <c:pt idx="368">
                  <c:v>16.27497</c:v>
                </c:pt>
                <c:pt idx="369">
                  <c:v>16.36871</c:v>
                </c:pt>
                <c:pt idx="370">
                  <c:v>16.464849999999998</c:v>
                </c:pt>
                <c:pt idx="371">
                  <c:v>16.564599999999999</c:v>
                </c:pt>
                <c:pt idx="372">
                  <c:v>16.664349999999999</c:v>
                </c:pt>
                <c:pt idx="373">
                  <c:v>16.762899999999998</c:v>
                </c:pt>
                <c:pt idx="374">
                  <c:v>16.861450000000001</c:v>
                </c:pt>
                <c:pt idx="375">
                  <c:v>16.9588</c:v>
                </c:pt>
                <c:pt idx="376">
                  <c:v>17.05735</c:v>
                </c:pt>
                <c:pt idx="377">
                  <c:v>17.155899999999999</c:v>
                </c:pt>
                <c:pt idx="378">
                  <c:v>17.254449999999999</c:v>
                </c:pt>
                <c:pt idx="379">
                  <c:v>17.351790000000001</c:v>
                </c:pt>
                <c:pt idx="380">
                  <c:v>17.44914</c:v>
                </c:pt>
                <c:pt idx="381">
                  <c:v>17.546489999999999</c:v>
                </c:pt>
                <c:pt idx="382">
                  <c:v>17.64263</c:v>
                </c:pt>
                <c:pt idx="383">
                  <c:v>17.738779999999998</c:v>
                </c:pt>
                <c:pt idx="384">
                  <c:v>17.83492</c:v>
                </c:pt>
                <c:pt idx="385">
                  <c:v>17.928660000000001</c:v>
                </c:pt>
                <c:pt idx="386">
                  <c:v>18.022400000000001</c:v>
                </c:pt>
                <c:pt idx="387">
                  <c:v>18.117349999999998</c:v>
                </c:pt>
                <c:pt idx="388">
                  <c:v>18.21349</c:v>
                </c:pt>
                <c:pt idx="389">
                  <c:v>18.308440000000001</c:v>
                </c:pt>
                <c:pt idx="390">
                  <c:v>18.403379999999999</c:v>
                </c:pt>
                <c:pt idx="391">
                  <c:v>18.497119999999999</c:v>
                </c:pt>
                <c:pt idx="392">
                  <c:v>18.589659999999999</c:v>
                </c:pt>
                <c:pt idx="393">
                  <c:v>18.683399999999999</c:v>
                </c:pt>
                <c:pt idx="394">
                  <c:v>18.775939999999999</c:v>
                </c:pt>
                <c:pt idx="395">
                  <c:v>18.868480000000002</c:v>
                </c:pt>
                <c:pt idx="396">
                  <c:v>18.961020000000001</c:v>
                </c:pt>
                <c:pt idx="397">
                  <c:v>19.05236</c:v>
                </c:pt>
                <c:pt idx="398">
                  <c:v>19.143699999999999</c:v>
                </c:pt>
                <c:pt idx="399">
                  <c:v>19.236239999999999</c:v>
                </c:pt>
                <c:pt idx="400">
                  <c:v>19.329979999999999</c:v>
                </c:pt>
                <c:pt idx="401">
                  <c:v>19.422519999999999</c:v>
                </c:pt>
                <c:pt idx="402">
                  <c:v>19.513860000000001</c:v>
                </c:pt>
                <c:pt idx="403">
                  <c:v>19.602789999999999</c:v>
                </c:pt>
                <c:pt idx="404">
                  <c:v>19.694130000000001</c:v>
                </c:pt>
                <c:pt idx="405">
                  <c:v>19.78426</c:v>
                </c:pt>
                <c:pt idx="406">
                  <c:v>19.874400000000001</c:v>
                </c:pt>
                <c:pt idx="407">
                  <c:v>19.96574</c:v>
                </c:pt>
                <c:pt idx="408">
                  <c:v>20.057079999999999</c:v>
                </c:pt>
                <c:pt idx="409">
                  <c:v>20.15202</c:v>
                </c:pt>
                <c:pt idx="410">
                  <c:v>20.246960000000001</c:v>
                </c:pt>
                <c:pt idx="411">
                  <c:v>20.343109999999999</c:v>
                </c:pt>
                <c:pt idx="412">
                  <c:v>20.439250000000001</c:v>
                </c:pt>
                <c:pt idx="413">
                  <c:v>20.532990000000002</c:v>
                </c:pt>
                <c:pt idx="414">
                  <c:v>20.627939999999999</c:v>
                </c:pt>
                <c:pt idx="415">
                  <c:v>20.721679999999999</c:v>
                </c:pt>
                <c:pt idx="416">
                  <c:v>20.81542</c:v>
                </c:pt>
                <c:pt idx="417">
                  <c:v>20.90916</c:v>
                </c:pt>
                <c:pt idx="418">
                  <c:v>21.004110000000001</c:v>
                </c:pt>
                <c:pt idx="419">
                  <c:v>21.10145</c:v>
                </c:pt>
                <c:pt idx="420">
                  <c:v>21.198799999999999</c:v>
                </c:pt>
                <c:pt idx="421">
                  <c:v>21.29494</c:v>
                </c:pt>
                <c:pt idx="422">
                  <c:v>21.392289999999999</c:v>
                </c:pt>
                <c:pt idx="423">
                  <c:v>21.48603</c:v>
                </c:pt>
                <c:pt idx="424">
                  <c:v>21.57977</c:v>
                </c:pt>
                <c:pt idx="425">
                  <c:v>21.67352</c:v>
                </c:pt>
                <c:pt idx="426">
                  <c:v>21.768460000000001</c:v>
                </c:pt>
                <c:pt idx="427">
                  <c:v>21.863399999999999</c:v>
                </c:pt>
                <c:pt idx="428">
                  <c:v>21.958349999999999</c:v>
                </c:pt>
                <c:pt idx="429">
                  <c:v>22.054490000000001</c:v>
                </c:pt>
                <c:pt idx="430">
                  <c:v>22.150639999999999</c:v>
                </c:pt>
                <c:pt idx="431">
                  <c:v>22.24558</c:v>
                </c:pt>
                <c:pt idx="432">
                  <c:v>22.336919999999999</c:v>
                </c:pt>
                <c:pt idx="433">
                  <c:v>22.42465</c:v>
                </c:pt>
                <c:pt idx="434">
                  <c:v>22.51238</c:v>
                </c:pt>
                <c:pt idx="435">
                  <c:v>22.600110000000001</c:v>
                </c:pt>
                <c:pt idx="436">
                  <c:v>22.690249999999999</c:v>
                </c:pt>
                <c:pt idx="437">
                  <c:v>22.780390000000001</c:v>
                </c:pt>
                <c:pt idx="438">
                  <c:v>22.87172</c:v>
                </c:pt>
                <c:pt idx="439">
                  <c:v>22.963059999999999</c:v>
                </c:pt>
                <c:pt idx="440">
                  <c:v>23.0532</c:v>
                </c:pt>
                <c:pt idx="441">
                  <c:v>23.143329999999999</c:v>
                </c:pt>
                <c:pt idx="442">
                  <c:v>23.233470000000001</c:v>
                </c:pt>
                <c:pt idx="443">
                  <c:v>23.323609999999999</c:v>
                </c:pt>
                <c:pt idx="444">
                  <c:v>23.41254</c:v>
                </c:pt>
                <c:pt idx="445">
                  <c:v>23.501480000000001</c:v>
                </c:pt>
                <c:pt idx="446">
                  <c:v>23.588010000000001</c:v>
                </c:pt>
                <c:pt idx="447">
                  <c:v>23.67454</c:v>
                </c:pt>
                <c:pt idx="448">
                  <c:v>23.76107</c:v>
                </c:pt>
                <c:pt idx="449">
                  <c:v>23.846399999999999</c:v>
                </c:pt>
                <c:pt idx="450">
                  <c:v>23.931719999999999</c:v>
                </c:pt>
                <c:pt idx="451">
                  <c:v>24.01585</c:v>
                </c:pt>
                <c:pt idx="452">
                  <c:v>24.099979999999999</c:v>
                </c:pt>
                <c:pt idx="453">
                  <c:v>24.18411</c:v>
                </c:pt>
                <c:pt idx="454">
                  <c:v>24.26943</c:v>
                </c:pt>
                <c:pt idx="455">
                  <c:v>24.353560000000002</c:v>
                </c:pt>
                <c:pt idx="456">
                  <c:v>24.438890000000001</c:v>
                </c:pt>
                <c:pt idx="457">
                  <c:v>24.52542</c:v>
                </c:pt>
                <c:pt idx="458">
                  <c:v>24.614360000000001</c:v>
                </c:pt>
                <c:pt idx="459">
                  <c:v>24.70449</c:v>
                </c:pt>
                <c:pt idx="460">
                  <c:v>24.793430000000001</c:v>
                </c:pt>
                <c:pt idx="461">
                  <c:v>24.881160000000001</c:v>
                </c:pt>
                <c:pt idx="462">
                  <c:v>24.967690000000001</c:v>
                </c:pt>
                <c:pt idx="463">
                  <c:v>25.054220000000001</c:v>
                </c:pt>
                <c:pt idx="464">
                  <c:v>25.13955</c:v>
                </c:pt>
                <c:pt idx="465">
                  <c:v>25.223669999999998</c:v>
                </c:pt>
                <c:pt idx="466">
                  <c:v>25.3078</c:v>
                </c:pt>
                <c:pt idx="467">
                  <c:v>25.390730000000001</c:v>
                </c:pt>
                <c:pt idx="468">
                  <c:v>25.47485</c:v>
                </c:pt>
                <c:pt idx="469">
                  <c:v>25.558979999999998</c:v>
                </c:pt>
                <c:pt idx="470">
                  <c:v>25.64311</c:v>
                </c:pt>
                <c:pt idx="471">
                  <c:v>25.727239999999998</c:v>
                </c:pt>
                <c:pt idx="472">
                  <c:v>25.81016</c:v>
                </c:pt>
                <c:pt idx="473">
                  <c:v>25.89188</c:v>
                </c:pt>
                <c:pt idx="474">
                  <c:v>25.973610000000001</c:v>
                </c:pt>
                <c:pt idx="475">
                  <c:v>26.054130000000001</c:v>
                </c:pt>
                <c:pt idx="476">
                  <c:v>26.135850000000001</c:v>
                </c:pt>
                <c:pt idx="477">
                  <c:v>26.215170000000001</c:v>
                </c:pt>
                <c:pt idx="478">
                  <c:v>26.293289999999999</c:v>
                </c:pt>
                <c:pt idx="479">
                  <c:v>26.37021</c:v>
                </c:pt>
                <c:pt idx="480">
                  <c:v>26.44472</c:v>
                </c:pt>
                <c:pt idx="481">
                  <c:v>26.516829999999999</c:v>
                </c:pt>
                <c:pt idx="482">
                  <c:v>26.587730000000001</c:v>
                </c:pt>
                <c:pt idx="483">
                  <c:v>26.658639999999998</c:v>
                </c:pt>
                <c:pt idx="484">
                  <c:v>26.728349999999999</c:v>
                </c:pt>
                <c:pt idx="485">
                  <c:v>26.799250000000001</c:v>
                </c:pt>
                <c:pt idx="486">
                  <c:v>26.870159999999998</c:v>
                </c:pt>
                <c:pt idx="487">
                  <c:v>26.939869999999999</c:v>
                </c:pt>
                <c:pt idx="488">
                  <c:v>27.008369999999999</c:v>
                </c:pt>
                <c:pt idx="489">
                  <c:v>27.075669999999999</c:v>
                </c:pt>
                <c:pt idx="490">
                  <c:v>27.14057</c:v>
                </c:pt>
                <c:pt idx="491">
                  <c:v>27.205469999999998</c:v>
                </c:pt>
                <c:pt idx="492">
                  <c:v>27.266760000000001</c:v>
                </c:pt>
                <c:pt idx="493">
                  <c:v>27.328050000000001</c:v>
                </c:pt>
                <c:pt idx="494">
                  <c:v>27.38814</c:v>
                </c:pt>
                <c:pt idx="495">
                  <c:v>27.448229999999999</c:v>
                </c:pt>
                <c:pt idx="496">
                  <c:v>27.510729999999999</c:v>
                </c:pt>
                <c:pt idx="497">
                  <c:v>27.57563</c:v>
                </c:pt>
                <c:pt idx="498">
                  <c:v>27.640519999999999</c:v>
                </c:pt>
                <c:pt idx="499">
                  <c:v>27.70542</c:v>
                </c:pt>
                <c:pt idx="500">
                  <c:v>27.771519999999999</c:v>
                </c:pt>
                <c:pt idx="501">
                  <c:v>27.837620000000001</c:v>
                </c:pt>
                <c:pt idx="502">
                  <c:v>27.90372</c:v>
                </c:pt>
                <c:pt idx="503">
                  <c:v>27.971019999999999</c:v>
                </c:pt>
                <c:pt idx="504">
                  <c:v>28.038319999999999</c:v>
                </c:pt>
                <c:pt idx="505">
                  <c:v>28.10322</c:v>
                </c:pt>
                <c:pt idx="506">
                  <c:v>28.169319999999999</c:v>
                </c:pt>
                <c:pt idx="507">
                  <c:v>28.235420000000001</c:v>
                </c:pt>
                <c:pt idx="508">
                  <c:v>28.30152</c:v>
                </c:pt>
                <c:pt idx="509">
                  <c:v>28.365220000000001</c:v>
                </c:pt>
                <c:pt idx="510">
                  <c:v>28.427710000000001</c:v>
                </c:pt>
                <c:pt idx="511">
                  <c:v>28.489000000000001</c:v>
                </c:pt>
                <c:pt idx="512">
                  <c:v>28.54909</c:v>
                </c:pt>
                <c:pt idx="513">
                  <c:v>28.607980000000001</c:v>
                </c:pt>
                <c:pt idx="514">
                  <c:v>28.666869999999999</c:v>
                </c:pt>
                <c:pt idx="515">
                  <c:v>28.72456</c:v>
                </c:pt>
                <c:pt idx="516">
                  <c:v>28.782250000000001</c:v>
                </c:pt>
                <c:pt idx="517">
                  <c:v>28.839929999999999</c:v>
                </c:pt>
                <c:pt idx="518">
                  <c:v>28.894020000000001</c:v>
                </c:pt>
                <c:pt idx="519">
                  <c:v>28.945689999999999</c:v>
                </c:pt>
                <c:pt idx="520">
                  <c:v>28.994969999999999</c:v>
                </c:pt>
                <c:pt idx="521">
                  <c:v>29.041840000000001</c:v>
                </c:pt>
                <c:pt idx="522">
                  <c:v>29.086310000000001</c:v>
                </c:pt>
                <c:pt idx="523">
                  <c:v>29.12717</c:v>
                </c:pt>
                <c:pt idx="524">
                  <c:v>29.166830000000001</c:v>
                </c:pt>
                <c:pt idx="525">
                  <c:v>29.205290000000002</c:v>
                </c:pt>
                <c:pt idx="526">
                  <c:v>29.242540000000002</c:v>
                </c:pt>
                <c:pt idx="527">
                  <c:v>29.27739</c:v>
                </c:pt>
                <c:pt idx="528">
                  <c:v>29.30864</c:v>
                </c:pt>
                <c:pt idx="529">
                  <c:v>29.337479999999999</c:v>
                </c:pt>
                <c:pt idx="530">
                  <c:v>29.362719999999999</c:v>
                </c:pt>
                <c:pt idx="531">
                  <c:v>29.385560000000002</c:v>
                </c:pt>
                <c:pt idx="532">
                  <c:v>29.409590000000001</c:v>
                </c:pt>
                <c:pt idx="533">
                  <c:v>29.434830000000002</c:v>
                </c:pt>
                <c:pt idx="534">
                  <c:v>29.461269999999999</c:v>
                </c:pt>
                <c:pt idx="535">
                  <c:v>29.486509999999999</c:v>
                </c:pt>
                <c:pt idx="536">
                  <c:v>29.510549999999999</c:v>
                </c:pt>
                <c:pt idx="537">
                  <c:v>29.534579999999998</c:v>
                </c:pt>
                <c:pt idx="538">
                  <c:v>29.55621</c:v>
                </c:pt>
                <c:pt idx="539">
                  <c:v>29.579049999999999</c:v>
                </c:pt>
                <c:pt idx="540">
                  <c:v>29.601880000000001</c:v>
                </c:pt>
                <c:pt idx="541">
                  <c:v>29.623519999999999</c:v>
                </c:pt>
                <c:pt idx="542">
                  <c:v>29.645150000000001</c:v>
                </c:pt>
                <c:pt idx="543">
                  <c:v>29.664380000000001</c:v>
                </c:pt>
                <c:pt idx="544">
                  <c:v>29.682410000000001</c:v>
                </c:pt>
                <c:pt idx="545">
                  <c:v>29.69923</c:v>
                </c:pt>
                <c:pt idx="546">
                  <c:v>29.714849999999998</c:v>
                </c:pt>
                <c:pt idx="547">
                  <c:v>29.73048</c:v>
                </c:pt>
                <c:pt idx="548">
                  <c:v>29.746099999999998</c:v>
                </c:pt>
                <c:pt idx="549">
                  <c:v>29.76173</c:v>
                </c:pt>
                <c:pt idx="550">
                  <c:v>29.77975</c:v>
                </c:pt>
                <c:pt idx="551">
                  <c:v>29.797779999999999</c:v>
                </c:pt>
                <c:pt idx="552">
                  <c:v>29.81701</c:v>
                </c:pt>
                <c:pt idx="553">
                  <c:v>29.83624</c:v>
                </c:pt>
                <c:pt idx="554">
                  <c:v>29.85547</c:v>
                </c:pt>
                <c:pt idx="555">
                  <c:v>29.87349</c:v>
                </c:pt>
                <c:pt idx="556">
                  <c:v>29.89152</c:v>
                </c:pt>
                <c:pt idx="557">
                  <c:v>29.907139999999998</c:v>
                </c:pt>
                <c:pt idx="558">
                  <c:v>29.921569999999999</c:v>
                </c:pt>
                <c:pt idx="559">
                  <c:v>29.93479</c:v>
                </c:pt>
                <c:pt idx="560">
                  <c:v>29.949210000000001</c:v>
                </c:pt>
                <c:pt idx="561">
                  <c:v>29.963629999999998</c:v>
                </c:pt>
                <c:pt idx="562">
                  <c:v>29.97925</c:v>
                </c:pt>
                <c:pt idx="563">
                  <c:v>29.994879999999998</c:v>
                </c:pt>
                <c:pt idx="564">
                  <c:v>30.011700000000001</c:v>
                </c:pt>
                <c:pt idx="565">
                  <c:v>30.02853</c:v>
                </c:pt>
                <c:pt idx="566">
                  <c:v>30.045349999999999</c:v>
                </c:pt>
                <c:pt idx="567">
                  <c:v>30.060980000000001</c:v>
                </c:pt>
                <c:pt idx="568">
                  <c:v>30.075399999999998</c:v>
                </c:pt>
                <c:pt idx="569">
                  <c:v>30.09102</c:v>
                </c:pt>
                <c:pt idx="570">
                  <c:v>30.10905</c:v>
                </c:pt>
                <c:pt idx="571">
                  <c:v>30.127079999999999</c:v>
                </c:pt>
                <c:pt idx="572">
                  <c:v>30.14631</c:v>
                </c:pt>
                <c:pt idx="573">
                  <c:v>30.16553</c:v>
                </c:pt>
                <c:pt idx="574">
                  <c:v>30.185970000000001</c:v>
                </c:pt>
                <c:pt idx="575">
                  <c:v>30.206399999999999</c:v>
                </c:pt>
                <c:pt idx="576">
                  <c:v>30.225629999999999</c:v>
                </c:pt>
                <c:pt idx="577">
                  <c:v>30.24485</c:v>
                </c:pt>
                <c:pt idx="578">
                  <c:v>30.262879999999999</c:v>
                </c:pt>
                <c:pt idx="579">
                  <c:v>30.282109999999999</c:v>
                </c:pt>
                <c:pt idx="580">
                  <c:v>30.30254</c:v>
                </c:pt>
                <c:pt idx="581">
                  <c:v>30.324169999999999</c:v>
                </c:pt>
                <c:pt idx="582">
                  <c:v>30.347010000000001</c:v>
                </c:pt>
                <c:pt idx="583">
                  <c:v>30.371040000000001</c:v>
                </c:pt>
                <c:pt idx="584">
                  <c:v>30.393879999999999</c:v>
                </c:pt>
                <c:pt idx="585">
                  <c:v>30.415510000000001</c:v>
                </c:pt>
                <c:pt idx="586">
                  <c:v>30.43835</c:v>
                </c:pt>
                <c:pt idx="587">
                  <c:v>30.461179999999999</c:v>
                </c:pt>
                <c:pt idx="588">
                  <c:v>30.482810000000001</c:v>
                </c:pt>
                <c:pt idx="589">
                  <c:v>30.504449999999999</c:v>
                </c:pt>
                <c:pt idx="590">
                  <c:v>30.527280000000001</c:v>
                </c:pt>
                <c:pt idx="591">
                  <c:v>30.55132</c:v>
                </c:pt>
                <c:pt idx="592">
                  <c:v>30.57535</c:v>
                </c:pt>
                <c:pt idx="593">
                  <c:v>30.59939</c:v>
                </c:pt>
                <c:pt idx="594">
                  <c:v>30.62463</c:v>
                </c:pt>
                <c:pt idx="595">
                  <c:v>30.647459999999999</c:v>
                </c:pt>
                <c:pt idx="596">
                  <c:v>30.671500000000002</c:v>
                </c:pt>
                <c:pt idx="597">
                  <c:v>30.695530000000002</c:v>
                </c:pt>
                <c:pt idx="598">
                  <c:v>30.720770000000002</c:v>
                </c:pt>
                <c:pt idx="599">
                  <c:v>30.74841</c:v>
                </c:pt>
                <c:pt idx="600">
                  <c:v>30.776060000000001</c:v>
                </c:pt>
                <c:pt idx="601">
                  <c:v>30.803699999999999</c:v>
                </c:pt>
                <c:pt idx="602">
                  <c:v>30.831340000000001</c:v>
                </c:pt>
                <c:pt idx="603">
                  <c:v>30.857780000000002</c:v>
                </c:pt>
                <c:pt idx="604">
                  <c:v>30.884219999999999</c:v>
                </c:pt>
                <c:pt idx="605">
                  <c:v>30.909459999999999</c:v>
                </c:pt>
                <c:pt idx="606">
                  <c:v>30.934699999999999</c:v>
                </c:pt>
                <c:pt idx="607">
                  <c:v>30.958729999999999</c:v>
                </c:pt>
                <c:pt idx="608">
                  <c:v>30.983969999999999</c:v>
                </c:pt>
                <c:pt idx="609">
                  <c:v>31.009209999999999</c:v>
                </c:pt>
                <c:pt idx="610">
                  <c:v>31.033239999999999</c:v>
                </c:pt>
                <c:pt idx="611">
                  <c:v>31.057279999999999</c:v>
                </c:pt>
                <c:pt idx="612">
                  <c:v>31.080120000000001</c:v>
                </c:pt>
                <c:pt idx="613">
                  <c:v>31.105350000000001</c:v>
                </c:pt>
                <c:pt idx="614">
                  <c:v>31.130590000000002</c:v>
                </c:pt>
                <c:pt idx="615">
                  <c:v>31.155830000000002</c:v>
                </c:pt>
                <c:pt idx="616">
                  <c:v>31.179870000000001</c:v>
                </c:pt>
                <c:pt idx="617">
                  <c:v>31.205100000000002</c:v>
                </c:pt>
                <c:pt idx="618">
                  <c:v>31.230340000000002</c:v>
                </c:pt>
                <c:pt idx="619">
                  <c:v>31.256779999999999</c:v>
                </c:pt>
                <c:pt idx="620">
                  <c:v>31.28322</c:v>
                </c:pt>
                <c:pt idx="621">
                  <c:v>31.310860000000002</c:v>
                </c:pt>
                <c:pt idx="622">
                  <c:v>31.340910000000001</c:v>
                </c:pt>
                <c:pt idx="623">
                  <c:v>31.36975</c:v>
                </c:pt>
                <c:pt idx="624">
                  <c:v>31.399799999999999</c:v>
                </c:pt>
                <c:pt idx="625">
                  <c:v>31.427440000000001</c:v>
                </c:pt>
                <c:pt idx="626">
                  <c:v>31.453880000000002</c:v>
                </c:pt>
                <c:pt idx="627">
                  <c:v>31.477920000000001</c:v>
                </c:pt>
                <c:pt idx="628">
                  <c:v>31.501950000000001</c:v>
                </c:pt>
                <c:pt idx="629">
                  <c:v>31.52599</c:v>
                </c:pt>
                <c:pt idx="630">
                  <c:v>31.55123</c:v>
                </c:pt>
                <c:pt idx="631">
                  <c:v>31.577670000000001</c:v>
                </c:pt>
                <c:pt idx="632">
                  <c:v>31.60651</c:v>
                </c:pt>
                <c:pt idx="633">
                  <c:v>31.632950000000001</c:v>
                </c:pt>
                <c:pt idx="634">
                  <c:v>31.660589999999999</c:v>
                </c:pt>
                <c:pt idx="635">
                  <c:v>31.685829999999999</c:v>
                </c:pt>
                <c:pt idx="636">
                  <c:v>31.711069999999999</c:v>
                </c:pt>
                <c:pt idx="637">
                  <c:v>31.73631</c:v>
                </c:pt>
                <c:pt idx="638">
                  <c:v>31.76275</c:v>
                </c:pt>
                <c:pt idx="639">
                  <c:v>31.787980000000001</c:v>
                </c:pt>
                <c:pt idx="640">
                  <c:v>31.814419999999998</c:v>
                </c:pt>
                <c:pt idx="641">
                  <c:v>31.840859999999999</c:v>
                </c:pt>
                <c:pt idx="642">
                  <c:v>31.8673</c:v>
                </c:pt>
                <c:pt idx="643">
                  <c:v>31.89254</c:v>
                </c:pt>
                <c:pt idx="644">
                  <c:v>31.91658</c:v>
                </c:pt>
                <c:pt idx="645">
                  <c:v>31.939409999999999</c:v>
                </c:pt>
                <c:pt idx="646">
                  <c:v>31.963450000000002</c:v>
                </c:pt>
                <c:pt idx="647">
                  <c:v>31.988689999999998</c:v>
                </c:pt>
                <c:pt idx="648">
                  <c:v>32.016330000000004</c:v>
                </c:pt>
                <c:pt idx="649">
                  <c:v>32.043970000000002</c:v>
                </c:pt>
                <c:pt idx="650">
                  <c:v>32.072809999999997</c:v>
                </c:pt>
                <c:pt idx="651">
                  <c:v>32.10286</c:v>
                </c:pt>
                <c:pt idx="652">
                  <c:v>32.132899999999999</c:v>
                </c:pt>
                <c:pt idx="653">
                  <c:v>32.161749999999998</c:v>
                </c:pt>
                <c:pt idx="654">
                  <c:v>32.188189999999999</c:v>
                </c:pt>
                <c:pt idx="655">
                  <c:v>32.212220000000002</c:v>
                </c:pt>
                <c:pt idx="656">
                  <c:v>32.237459999999999</c:v>
                </c:pt>
                <c:pt idx="657">
                  <c:v>32.2639</c:v>
                </c:pt>
                <c:pt idx="658">
                  <c:v>32.291539999999998</c:v>
                </c:pt>
                <c:pt idx="659">
                  <c:v>32.320390000000003</c:v>
                </c:pt>
                <c:pt idx="660">
                  <c:v>32.350430000000003</c:v>
                </c:pt>
                <c:pt idx="661">
                  <c:v>32.380479999999999</c:v>
                </c:pt>
                <c:pt idx="662">
                  <c:v>32.410519999999998</c:v>
                </c:pt>
                <c:pt idx="663">
                  <c:v>32.440570000000001</c:v>
                </c:pt>
                <c:pt idx="664">
                  <c:v>32.469410000000003</c:v>
                </c:pt>
                <c:pt idx="665">
                  <c:v>32.498260000000002</c:v>
                </c:pt>
                <c:pt idx="666">
                  <c:v>32.527099999999997</c:v>
                </c:pt>
                <c:pt idx="667">
                  <c:v>32.559550000000002</c:v>
                </c:pt>
                <c:pt idx="668">
                  <c:v>32.5944</c:v>
                </c:pt>
                <c:pt idx="669">
                  <c:v>32.631659999999997</c:v>
                </c:pt>
                <c:pt idx="670">
                  <c:v>32.672519999999999</c:v>
                </c:pt>
                <c:pt idx="671">
                  <c:v>32.716990000000003</c:v>
                </c:pt>
                <c:pt idx="672">
                  <c:v>32.763860000000001</c:v>
                </c:pt>
                <c:pt idx="673">
                  <c:v>32.811929999999997</c:v>
                </c:pt>
                <c:pt idx="674">
                  <c:v>32.861199999999997</c:v>
                </c:pt>
                <c:pt idx="675">
                  <c:v>32.909280000000003</c:v>
                </c:pt>
                <c:pt idx="676">
                  <c:v>32.95975</c:v>
                </c:pt>
                <c:pt idx="677">
                  <c:v>33.013829999999999</c:v>
                </c:pt>
                <c:pt idx="678">
                  <c:v>33.072719999999997</c:v>
                </c:pt>
                <c:pt idx="679">
                  <c:v>33.135219999999997</c:v>
                </c:pt>
                <c:pt idx="680">
                  <c:v>33.198909999999998</c:v>
                </c:pt>
                <c:pt idx="681">
                  <c:v>33.262610000000002</c:v>
                </c:pt>
                <c:pt idx="682">
                  <c:v>33.326309999999999</c:v>
                </c:pt>
                <c:pt idx="683">
                  <c:v>33.39</c:v>
                </c:pt>
                <c:pt idx="684">
                  <c:v>33.453699999999998</c:v>
                </c:pt>
                <c:pt idx="685">
                  <c:v>33.516190000000002</c:v>
                </c:pt>
                <c:pt idx="686">
                  <c:v>33.577480000000001</c:v>
                </c:pt>
                <c:pt idx="687">
                  <c:v>33.638779999999997</c:v>
                </c:pt>
                <c:pt idx="688">
                  <c:v>33.702469999999998</c:v>
                </c:pt>
                <c:pt idx="689">
                  <c:v>33.76737</c:v>
                </c:pt>
                <c:pt idx="690">
                  <c:v>33.833469999999998</c:v>
                </c:pt>
                <c:pt idx="691">
                  <c:v>33.899569999999997</c:v>
                </c:pt>
                <c:pt idx="692">
                  <c:v>33.964469999999999</c:v>
                </c:pt>
                <c:pt idx="693">
                  <c:v>34.028170000000003</c:v>
                </c:pt>
                <c:pt idx="694">
                  <c:v>34.09066</c:v>
                </c:pt>
                <c:pt idx="695">
                  <c:v>34.154359999999997</c:v>
                </c:pt>
                <c:pt idx="696">
                  <c:v>34.218049999999998</c:v>
                </c:pt>
                <c:pt idx="697">
                  <c:v>34.281750000000002</c:v>
                </c:pt>
                <c:pt idx="698">
                  <c:v>34.344239999999999</c:v>
                </c:pt>
                <c:pt idx="699">
                  <c:v>34.405529999999999</c:v>
                </c:pt>
                <c:pt idx="700">
                  <c:v>34.468029999999999</c:v>
                </c:pt>
                <c:pt idx="701">
                  <c:v>34.530520000000003</c:v>
                </c:pt>
                <c:pt idx="702">
                  <c:v>34.591819999999998</c:v>
                </c:pt>
                <c:pt idx="703">
                  <c:v>34.651910000000001</c:v>
                </c:pt>
                <c:pt idx="704">
                  <c:v>34.709589999999999</c:v>
                </c:pt>
                <c:pt idx="705">
                  <c:v>34.768479999999997</c:v>
                </c:pt>
                <c:pt idx="706">
                  <c:v>34.827370000000002</c:v>
                </c:pt>
                <c:pt idx="707">
                  <c:v>34.888660000000002</c:v>
                </c:pt>
                <c:pt idx="708">
                  <c:v>34.952359999999999</c:v>
                </c:pt>
                <c:pt idx="709">
                  <c:v>35.018459999999997</c:v>
                </c:pt>
                <c:pt idx="710">
                  <c:v>35.083359999999999</c:v>
                </c:pt>
                <c:pt idx="711">
                  <c:v>35.148260000000001</c:v>
                </c:pt>
                <c:pt idx="712">
                  <c:v>35.210749999999997</c:v>
                </c:pt>
                <c:pt idx="713">
                  <c:v>35.27084</c:v>
                </c:pt>
                <c:pt idx="714">
                  <c:v>35.329729999999998</c:v>
                </c:pt>
                <c:pt idx="715">
                  <c:v>35.388620000000003</c:v>
                </c:pt>
                <c:pt idx="716">
                  <c:v>35.448709999999998</c:v>
                </c:pt>
                <c:pt idx="717">
                  <c:v>35.51</c:v>
                </c:pt>
                <c:pt idx="718">
                  <c:v>35.572499999999998</c:v>
                </c:pt>
                <c:pt idx="719">
                  <c:v>35.634990000000002</c:v>
                </c:pt>
                <c:pt idx="720">
                  <c:v>35.696280000000002</c:v>
                </c:pt>
                <c:pt idx="721">
                  <c:v>35.75517</c:v>
                </c:pt>
                <c:pt idx="722">
                  <c:v>35.812860000000001</c:v>
                </c:pt>
                <c:pt idx="723">
                  <c:v>35.86694</c:v>
                </c:pt>
                <c:pt idx="724">
                  <c:v>35.921019999999999</c:v>
                </c:pt>
                <c:pt idx="725">
                  <c:v>35.975099999999998</c:v>
                </c:pt>
                <c:pt idx="726">
                  <c:v>36.030389999999997</c:v>
                </c:pt>
                <c:pt idx="727">
                  <c:v>36.086869999999998</c:v>
                </c:pt>
                <c:pt idx="728">
                  <c:v>36.142159999999997</c:v>
                </c:pt>
                <c:pt idx="729">
                  <c:v>36.195039999999999</c:v>
                </c:pt>
                <c:pt idx="730">
                  <c:v>36.245510000000003</c:v>
                </c:pt>
                <c:pt idx="731">
                  <c:v>36.295990000000003</c:v>
                </c:pt>
                <c:pt idx="732">
                  <c:v>36.345260000000003</c:v>
                </c:pt>
                <c:pt idx="733">
                  <c:v>36.394539999999999</c:v>
                </c:pt>
                <c:pt idx="734">
                  <c:v>36.443809999999999</c:v>
                </c:pt>
                <c:pt idx="735">
                  <c:v>36.495489999999997</c:v>
                </c:pt>
                <c:pt idx="736">
                  <c:v>36.548369999999998</c:v>
                </c:pt>
                <c:pt idx="737">
                  <c:v>36.602449999999997</c:v>
                </c:pt>
                <c:pt idx="738">
                  <c:v>36.657730000000001</c:v>
                </c:pt>
                <c:pt idx="739">
                  <c:v>36.714219999999997</c:v>
                </c:pt>
                <c:pt idx="740">
                  <c:v>36.770710000000001</c:v>
                </c:pt>
                <c:pt idx="741">
                  <c:v>36.827190000000002</c:v>
                </c:pt>
                <c:pt idx="742">
                  <c:v>36.887279999999997</c:v>
                </c:pt>
                <c:pt idx="743">
                  <c:v>36.950980000000001</c:v>
                </c:pt>
                <c:pt idx="744">
                  <c:v>37.020679999999999</c:v>
                </c:pt>
                <c:pt idx="745">
                  <c:v>37.092790000000001</c:v>
                </c:pt>
                <c:pt idx="746">
                  <c:v>37.1661</c:v>
                </c:pt>
                <c:pt idx="747">
                  <c:v>37.241819999999997</c:v>
                </c:pt>
                <c:pt idx="748">
                  <c:v>37.317529999999998</c:v>
                </c:pt>
                <c:pt idx="749">
                  <c:v>37.395650000000003</c:v>
                </c:pt>
                <c:pt idx="750">
                  <c:v>37.472560000000001</c:v>
                </c:pt>
                <c:pt idx="751">
                  <c:v>37.549480000000003</c:v>
                </c:pt>
                <c:pt idx="752">
                  <c:v>37.628799999999998</c:v>
                </c:pt>
                <c:pt idx="753">
                  <c:v>37.710520000000002</c:v>
                </c:pt>
                <c:pt idx="754">
                  <c:v>37.795850000000002</c:v>
                </c:pt>
                <c:pt idx="755">
                  <c:v>37.883589999999998</c:v>
                </c:pt>
                <c:pt idx="756">
                  <c:v>37.971319999999999</c:v>
                </c:pt>
                <c:pt idx="757">
                  <c:v>38.060250000000003</c:v>
                </c:pt>
                <c:pt idx="758">
                  <c:v>38.149189999999997</c:v>
                </c:pt>
                <c:pt idx="759">
                  <c:v>38.236919999999998</c:v>
                </c:pt>
                <c:pt idx="760">
                  <c:v>38.325850000000003</c:v>
                </c:pt>
                <c:pt idx="761">
                  <c:v>38.414790000000004</c:v>
                </c:pt>
                <c:pt idx="762">
                  <c:v>38.504919999999998</c:v>
                </c:pt>
                <c:pt idx="763">
                  <c:v>38.596260000000001</c:v>
                </c:pt>
                <c:pt idx="764">
                  <c:v>38.688800000000001</c:v>
                </c:pt>
                <c:pt idx="765">
                  <c:v>38.784950000000002</c:v>
                </c:pt>
                <c:pt idx="766">
                  <c:v>38.88109</c:v>
                </c:pt>
                <c:pt idx="767">
                  <c:v>38.976030000000002</c:v>
                </c:pt>
                <c:pt idx="768">
                  <c:v>39.072180000000003</c:v>
                </c:pt>
                <c:pt idx="769">
                  <c:v>39.167119999999997</c:v>
                </c:pt>
                <c:pt idx="770">
                  <c:v>39.262070000000001</c:v>
                </c:pt>
                <c:pt idx="771">
                  <c:v>39.357010000000002</c:v>
                </c:pt>
                <c:pt idx="772">
                  <c:v>39.454360000000001</c:v>
                </c:pt>
                <c:pt idx="773">
                  <c:v>39.555309999999999</c:v>
                </c:pt>
                <c:pt idx="774">
                  <c:v>39.663469999999997</c:v>
                </c:pt>
                <c:pt idx="775">
                  <c:v>39.774039999999999</c:v>
                </c:pt>
                <c:pt idx="776">
                  <c:v>39.884610000000002</c:v>
                </c:pt>
                <c:pt idx="777">
                  <c:v>39.99277</c:v>
                </c:pt>
                <c:pt idx="778">
                  <c:v>40.098529999999997</c:v>
                </c:pt>
                <c:pt idx="779">
                  <c:v>40.203090000000003</c:v>
                </c:pt>
                <c:pt idx="780">
                  <c:v>40.310049999999997</c:v>
                </c:pt>
                <c:pt idx="781">
                  <c:v>40.419409999999999</c:v>
                </c:pt>
                <c:pt idx="782">
                  <c:v>40.532380000000003</c:v>
                </c:pt>
                <c:pt idx="783">
                  <c:v>40.647759999999998</c:v>
                </c:pt>
                <c:pt idx="784">
                  <c:v>40.764330000000001</c:v>
                </c:pt>
                <c:pt idx="785">
                  <c:v>40.879710000000003</c:v>
                </c:pt>
                <c:pt idx="786">
                  <c:v>40.993879999999997</c:v>
                </c:pt>
                <c:pt idx="787">
                  <c:v>41.105649999999997</c:v>
                </c:pt>
                <c:pt idx="788">
                  <c:v>41.215009999999999</c:v>
                </c:pt>
                <c:pt idx="789">
                  <c:v>41.326779999999999</c:v>
                </c:pt>
                <c:pt idx="790">
                  <c:v>41.442160000000001</c:v>
                </c:pt>
                <c:pt idx="791">
                  <c:v>41.563540000000003</c:v>
                </c:pt>
                <c:pt idx="792">
                  <c:v>41.68853</c:v>
                </c:pt>
                <c:pt idx="793">
                  <c:v>41.814720000000001</c:v>
                </c:pt>
                <c:pt idx="794">
                  <c:v>41.938510000000001</c:v>
                </c:pt>
                <c:pt idx="795">
                  <c:v>42.059890000000003</c:v>
                </c:pt>
                <c:pt idx="796">
                  <c:v>42.181269999999998</c:v>
                </c:pt>
                <c:pt idx="797">
                  <c:v>42.301450000000003</c:v>
                </c:pt>
                <c:pt idx="798">
                  <c:v>42.424039999999998</c:v>
                </c:pt>
                <c:pt idx="799">
                  <c:v>42.546619999999997</c:v>
                </c:pt>
                <c:pt idx="800">
                  <c:v>42.670409999999997</c:v>
                </c:pt>
                <c:pt idx="801">
                  <c:v>42.796599999999998</c:v>
                </c:pt>
                <c:pt idx="802">
                  <c:v>42.922789999999999</c:v>
                </c:pt>
                <c:pt idx="803">
                  <c:v>43.046579999999999</c:v>
                </c:pt>
                <c:pt idx="804">
                  <c:v>43.166759999999996</c:v>
                </c:pt>
                <c:pt idx="805">
                  <c:v>43.28454</c:v>
                </c:pt>
                <c:pt idx="806">
                  <c:v>43.401110000000003</c:v>
                </c:pt>
                <c:pt idx="807">
                  <c:v>43.518889999999999</c:v>
                </c:pt>
                <c:pt idx="808">
                  <c:v>43.640270000000001</c:v>
                </c:pt>
                <c:pt idx="809">
                  <c:v>43.762860000000003</c:v>
                </c:pt>
                <c:pt idx="810">
                  <c:v>43.886650000000003</c:v>
                </c:pt>
                <c:pt idx="811">
                  <c:v>44.012839999999997</c:v>
                </c:pt>
                <c:pt idx="812">
                  <c:v>44.139029999999998</c:v>
                </c:pt>
                <c:pt idx="813">
                  <c:v>44.265219999999999</c:v>
                </c:pt>
                <c:pt idx="814">
                  <c:v>44.387799999999999</c:v>
                </c:pt>
                <c:pt idx="815">
                  <c:v>44.507980000000003</c:v>
                </c:pt>
                <c:pt idx="816">
                  <c:v>44.626959999999997</c:v>
                </c:pt>
                <c:pt idx="817">
                  <c:v>44.745939999999997</c:v>
                </c:pt>
                <c:pt idx="818">
                  <c:v>44.86853</c:v>
                </c:pt>
                <c:pt idx="819">
                  <c:v>44.993519999999997</c:v>
                </c:pt>
                <c:pt idx="820">
                  <c:v>45.119709999999998</c:v>
                </c:pt>
                <c:pt idx="821">
                  <c:v>45.247100000000003</c:v>
                </c:pt>
                <c:pt idx="822">
                  <c:v>45.37209</c:v>
                </c:pt>
                <c:pt idx="823">
                  <c:v>45.494669999999999</c:v>
                </c:pt>
                <c:pt idx="824">
                  <c:v>45.616059999999997</c:v>
                </c:pt>
                <c:pt idx="825">
                  <c:v>45.736240000000002</c:v>
                </c:pt>
                <c:pt idx="826">
                  <c:v>45.857619999999997</c:v>
                </c:pt>
                <c:pt idx="827">
                  <c:v>45.977800000000002</c:v>
                </c:pt>
                <c:pt idx="828">
                  <c:v>46.102789999999999</c:v>
                </c:pt>
                <c:pt idx="829">
                  <c:v>46.22898</c:v>
                </c:pt>
                <c:pt idx="830">
                  <c:v>46.357579999999999</c:v>
                </c:pt>
                <c:pt idx="831">
                  <c:v>46.482570000000003</c:v>
                </c:pt>
                <c:pt idx="832">
                  <c:v>46.605150000000002</c:v>
                </c:pt>
                <c:pt idx="833">
                  <c:v>46.72533</c:v>
                </c:pt>
                <c:pt idx="834">
                  <c:v>46.845509999999997</c:v>
                </c:pt>
                <c:pt idx="835">
                  <c:v>46.964489999999998</c:v>
                </c:pt>
                <c:pt idx="836">
                  <c:v>47.084670000000003</c:v>
                </c:pt>
                <c:pt idx="837">
                  <c:v>47.207259999999998</c:v>
                </c:pt>
                <c:pt idx="838">
                  <c:v>47.333449999999999</c:v>
                </c:pt>
                <c:pt idx="839">
                  <c:v>47.462040000000002</c:v>
                </c:pt>
                <c:pt idx="840">
                  <c:v>47.591839999999998</c:v>
                </c:pt>
                <c:pt idx="841">
                  <c:v>47.72043</c:v>
                </c:pt>
                <c:pt idx="842">
                  <c:v>47.84422</c:v>
                </c:pt>
                <c:pt idx="843">
                  <c:v>47.965600000000002</c:v>
                </c:pt>
                <c:pt idx="844">
                  <c:v>48.08699</c:v>
                </c:pt>
                <c:pt idx="845">
                  <c:v>48.210769999999997</c:v>
                </c:pt>
                <c:pt idx="846">
                  <c:v>48.339370000000002</c:v>
                </c:pt>
                <c:pt idx="847">
                  <c:v>48.470370000000003</c:v>
                </c:pt>
                <c:pt idx="848">
                  <c:v>48.603769999999997</c:v>
                </c:pt>
                <c:pt idx="849">
                  <c:v>48.737169999999999</c:v>
                </c:pt>
                <c:pt idx="850">
                  <c:v>48.868169999999999</c:v>
                </c:pt>
                <c:pt idx="851">
                  <c:v>48.99436</c:v>
                </c:pt>
                <c:pt idx="852">
                  <c:v>49.118139999999997</c:v>
                </c:pt>
                <c:pt idx="853">
                  <c:v>49.239530000000002</c:v>
                </c:pt>
                <c:pt idx="854">
                  <c:v>49.35971</c:v>
                </c:pt>
                <c:pt idx="855">
                  <c:v>49.484699999999997</c:v>
                </c:pt>
                <c:pt idx="856">
                  <c:v>49.613289999999999</c:v>
                </c:pt>
                <c:pt idx="857">
                  <c:v>49.746690000000001</c:v>
                </c:pt>
                <c:pt idx="858">
                  <c:v>49.878889999999998</c:v>
                </c:pt>
                <c:pt idx="859">
                  <c:v>50.009889999999999</c:v>
                </c:pt>
                <c:pt idx="860">
                  <c:v>50.139690000000002</c:v>
                </c:pt>
                <c:pt idx="861">
                  <c:v>50.268279999999997</c:v>
                </c:pt>
                <c:pt idx="862">
                  <c:v>50.395670000000003</c:v>
                </c:pt>
                <c:pt idx="863">
                  <c:v>50.524270000000001</c:v>
                </c:pt>
                <c:pt idx="864">
                  <c:v>50.652859999999997</c:v>
                </c:pt>
                <c:pt idx="865">
                  <c:v>50.78266</c:v>
                </c:pt>
                <c:pt idx="866">
                  <c:v>50.914859999999997</c:v>
                </c:pt>
                <c:pt idx="867">
                  <c:v>51.048259999999999</c:v>
                </c:pt>
                <c:pt idx="868">
                  <c:v>51.179250000000003</c:v>
                </c:pt>
                <c:pt idx="869">
                  <c:v>51.306649999999998</c:v>
                </c:pt>
                <c:pt idx="870">
                  <c:v>51.431640000000002</c:v>
                </c:pt>
                <c:pt idx="871">
                  <c:v>51.554220000000001</c:v>
                </c:pt>
                <c:pt idx="872">
                  <c:v>51.67801</c:v>
                </c:pt>
                <c:pt idx="873">
                  <c:v>51.804200000000002</c:v>
                </c:pt>
                <c:pt idx="874">
                  <c:v>51.93159</c:v>
                </c:pt>
                <c:pt idx="875">
                  <c:v>52.060180000000003</c:v>
                </c:pt>
                <c:pt idx="876">
                  <c:v>52.189979999999998</c:v>
                </c:pt>
                <c:pt idx="877">
                  <c:v>52.320979999999999</c:v>
                </c:pt>
                <c:pt idx="878">
                  <c:v>52.449570000000001</c:v>
                </c:pt>
                <c:pt idx="879">
                  <c:v>52.574559999999998</c:v>
                </c:pt>
                <c:pt idx="880">
                  <c:v>52.698349999999998</c:v>
                </c:pt>
                <c:pt idx="881">
                  <c:v>52.81973</c:v>
                </c:pt>
                <c:pt idx="882">
                  <c:v>52.943519999999999</c:v>
                </c:pt>
                <c:pt idx="883">
                  <c:v>53.069710000000001</c:v>
                </c:pt>
                <c:pt idx="884">
                  <c:v>53.198300000000003</c:v>
                </c:pt>
                <c:pt idx="885">
                  <c:v>53.328099999999999</c:v>
                </c:pt>
                <c:pt idx="886">
                  <c:v>53.459099999999999</c:v>
                </c:pt>
                <c:pt idx="887">
                  <c:v>53.588889999999999</c:v>
                </c:pt>
                <c:pt idx="888">
                  <c:v>53.717489999999998</c:v>
                </c:pt>
                <c:pt idx="889">
                  <c:v>53.847279999999998</c:v>
                </c:pt>
                <c:pt idx="890">
                  <c:v>53.977080000000001</c:v>
                </c:pt>
                <c:pt idx="891">
                  <c:v>54.105670000000003</c:v>
                </c:pt>
                <c:pt idx="892">
                  <c:v>54.234270000000002</c:v>
                </c:pt>
                <c:pt idx="893">
                  <c:v>54.362859999999998</c:v>
                </c:pt>
                <c:pt idx="894">
                  <c:v>54.493859999999998</c:v>
                </c:pt>
                <c:pt idx="895">
                  <c:v>54.624859999999998</c:v>
                </c:pt>
                <c:pt idx="896">
                  <c:v>54.757060000000003</c:v>
                </c:pt>
                <c:pt idx="897">
                  <c:v>54.889249999999997</c:v>
                </c:pt>
                <c:pt idx="898">
                  <c:v>55.020249999999997</c:v>
                </c:pt>
                <c:pt idx="899">
                  <c:v>55.151249999999997</c:v>
                </c:pt>
                <c:pt idx="900">
                  <c:v>55.27984</c:v>
                </c:pt>
                <c:pt idx="901">
                  <c:v>55.409640000000003</c:v>
                </c:pt>
                <c:pt idx="902">
                  <c:v>55.539439999999999</c:v>
                </c:pt>
                <c:pt idx="903">
                  <c:v>55.674039999999998</c:v>
                </c:pt>
                <c:pt idx="904">
                  <c:v>55.811050000000002</c:v>
                </c:pt>
                <c:pt idx="905">
                  <c:v>55.948050000000002</c:v>
                </c:pt>
                <c:pt idx="906">
                  <c:v>56.083860000000001</c:v>
                </c:pt>
                <c:pt idx="907">
                  <c:v>56.217260000000003</c:v>
                </c:pt>
                <c:pt idx="908">
                  <c:v>56.348260000000003</c:v>
                </c:pt>
                <c:pt idx="909">
                  <c:v>56.478050000000003</c:v>
                </c:pt>
                <c:pt idx="910">
                  <c:v>56.609050000000003</c:v>
                </c:pt>
                <c:pt idx="911">
                  <c:v>56.740049999999997</c:v>
                </c:pt>
                <c:pt idx="912">
                  <c:v>56.872250000000001</c:v>
                </c:pt>
                <c:pt idx="913">
                  <c:v>57.005650000000003</c:v>
                </c:pt>
                <c:pt idx="914">
                  <c:v>57.142659999999999</c:v>
                </c:pt>
                <c:pt idx="915">
                  <c:v>57.277259999999998</c:v>
                </c:pt>
                <c:pt idx="916">
                  <c:v>57.409460000000003</c:v>
                </c:pt>
                <c:pt idx="917">
                  <c:v>57.539259999999999</c:v>
                </c:pt>
                <c:pt idx="918">
                  <c:v>57.66545</c:v>
                </c:pt>
                <c:pt idx="919">
                  <c:v>57.788029999999999</c:v>
                </c:pt>
                <c:pt idx="920">
                  <c:v>57.911819999999999</c:v>
                </c:pt>
                <c:pt idx="921">
                  <c:v>58.036810000000003</c:v>
                </c:pt>
                <c:pt idx="922">
                  <c:v>58.164200000000001</c:v>
                </c:pt>
                <c:pt idx="923">
                  <c:v>58.295200000000001</c:v>
                </c:pt>
                <c:pt idx="924">
                  <c:v>58.426189999999998</c:v>
                </c:pt>
                <c:pt idx="925">
                  <c:v>58.559600000000003</c:v>
                </c:pt>
                <c:pt idx="926">
                  <c:v>58.691789999999997</c:v>
                </c:pt>
                <c:pt idx="927">
                  <c:v>58.823990000000002</c:v>
                </c:pt>
                <c:pt idx="928">
                  <c:v>58.954990000000002</c:v>
                </c:pt>
                <c:pt idx="929">
                  <c:v>59.085990000000002</c:v>
                </c:pt>
                <c:pt idx="930">
                  <c:v>59.21819</c:v>
                </c:pt>
                <c:pt idx="931">
                  <c:v>59.350389999999997</c:v>
                </c:pt>
                <c:pt idx="932">
                  <c:v>59.484990000000003</c:v>
                </c:pt>
                <c:pt idx="933">
                  <c:v>59.620800000000003</c:v>
                </c:pt>
                <c:pt idx="934">
                  <c:v>59.756599999999999</c:v>
                </c:pt>
                <c:pt idx="935">
                  <c:v>59.891210000000001</c:v>
                </c:pt>
                <c:pt idx="936">
                  <c:v>60.024610000000003</c:v>
                </c:pt>
                <c:pt idx="937">
                  <c:v>60.158009999999997</c:v>
                </c:pt>
                <c:pt idx="938">
                  <c:v>60.290210000000002</c:v>
                </c:pt>
                <c:pt idx="939">
                  <c:v>60.422409999999999</c:v>
                </c:pt>
                <c:pt idx="940">
                  <c:v>60.554609999999997</c:v>
                </c:pt>
                <c:pt idx="941">
                  <c:v>60.689210000000003</c:v>
                </c:pt>
                <c:pt idx="942">
                  <c:v>60.823810000000002</c:v>
                </c:pt>
                <c:pt idx="943">
                  <c:v>60.960819999999998</c:v>
                </c:pt>
                <c:pt idx="944">
                  <c:v>61.099029999999999</c:v>
                </c:pt>
                <c:pt idx="945">
                  <c:v>61.236040000000003</c:v>
                </c:pt>
                <c:pt idx="946">
                  <c:v>61.373040000000003</c:v>
                </c:pt>
                <c:pt idx="947">
                  <c:v>61.507649999999998</c:v>
                </c:pt>
                <c:pt idx="948">
                  <c:v>61.638640000000002</c:v>
                </c:pt>
                <c:pt idx="949">
                  <c:v>61.769640000000003</c:v>
                </c:pt>
                <c:pt idx="950">
                  <c:v>61.900640000000003</c:v>
                </c:pt>
                <c:pt idx="951">
                  <c:v>62.03284</c:v>
                </c:pt>
                <c:pt idx="952">
                  <c:v>62.169840000000001</c:v>
                </c:pt>
                <c:pt idx="953">
                  <c:v>62.309260000000002</c:v>
                </c:pt>
                <c:pt idx="954">
                  <c:v>62.44867</c:v>
                </c:pt>
                <c:pt idx="955">
                  <c:v>62.586869999999998</c:v>
                </c:pt>
                <c:pt idx="956">
                  <c:v>62.723880000000001</c:v>
                </c:pt>
                <c:pt idx="957">
                  <c:v>62.859690000000001</c:v>
                </c:pt>
                <c:pt idx="958">
                  <c:v>62.996690000000001</c:v>
                </c:pt>
                <c:pt idx="959">
                  <c:v>63.1325</c:v>
                </c:pt>
                <c:pt idx="960">
                  <c:v>63.268300000000004</c:v>
                </c:pt>
                <c:pt idx="961">
                  <c:v>63.404110000000003</c:v>
                </c:pt>
                <c:pt idx="962">
                  <c:v>63.541110000000003</c:v>
                </c:pt>
                <c:pt idx="963">
                  <c:v>63.679319999999997</c:v>
                </c:pt>
                <c:pt idx="964">
                  <c:v>63.818730000000002</c:v>
                </c:pt>
                <c:pt idx="965">
                  <c:v>63.955739999999999</c:v>
                </c:pt>
                <c:pt idx="966">
                  <c:v>64.090339999999998</c:v>
                </c:pt>
                <c:pt idx="967">
                  <c:v>64.223749999999995</c:v>
                </c:pt>
                <c:pt idx="968">
                  <c:v>64.354740000000007</c:v>
                </c:pt>
                <c:pt idx="969">
                  <c:v>64.484539999999996</c:v>
                </c:pt>
                <c:pt idx="970">
                  <c:v>64.615539999999996</c:v>
                </c:pt>
                <c:pt idx="971">
                  <c:v>64.746530000000007</c:v>
                </c:pt>
                <c:pt idx="972">
                  <c:v>64.879940000000005</c:v>
                </c:pt>
                <c:pt idx="973">
                  <c:v>65.014539999999997</c:v>
                </c:pt>
                <c:pt idx="974">
                  <c:v>65.15034</c:v>
                </c:pt>
                <c:pt idx="975">
                  <c:v>65.287350000000004</c:v>
                </c:pt>
                <c:pt idx="976">
                  <c:v>65.421949999999995</c:v>
                </c:pt>
                <c:pt idx="977">
                  <c:v>65.551749999999998</c:v>
                </c:pt>
                <c:pt idx="978">
                  <c:v>65.647900000000007</c:v>
                </c:pt>
                <c:pt idx="979">
                  <c:v>65.717600000000004</c:v>
                </c:pt>
                <c:pt idx="980">
                  <c:v>65.830569999999994</c:v>
                </c:pt>
                <c:pt idx="981">
                  <c:v>65.975989999999996</c:v>
                </c:pt>
                <c:pt idx="982">
                  <c:v>66.116600000000005</c:v>
                </c:pt>
                <c:pt idx="983">
                  <c:v>66.330529999999996</c:v>
                </c:pt>
                <c:pt idx="984">
                  <c:v>66.611750000000001</c:v>
                </c:pt>
                <c:pt idx="985">
                  <c:v>66.897779999999997</c:v>
                </c:pt>
                <c:pt idx="986">
                  <c:v>67.097279999999998</c:v>
                </c:pt>
                <c:pt idx="987">
                  <c:v>67.294380000000004</c:v>
                </c:pt>
                <c:pt idx="988">
                  <c:v>67.447010000000006</c:v>
                </c:pt>
                <c:pt idx="989">
                  <c:v>67.538349999999994</c:v>
                </c:pt>
                <c:pt idx="990">
                  <c:v>67.579210000000003</c:v>
                </c:pt>
                <c:pt idx="991">
                  <c:v>67.629689999999997</c:v>
                </c:pt>
                <c:pt idx="992">
                  <c:v>67.701800000000006</c:v>
                </c:pt>
                <c:pt idx="993">
                  <c:v>67.789529999999999</c:v>
                </c:pt>
                <c:pt idx="994">
                  <c:v>67.888080000000002</c:v>
                </c:pt>
                <c:pt idx="995">
                  <c:v>67.995040000000003</c:v>
                </c:pt>
                <c:pt idx="996">
                  <c:v>68.106809999999996</c:v>
                </c:pt>
                <c:pt idx="997">
                  <c:v>68.220979999999997</c:v>
                </c:pt>
                <c:pt idx="998">
                  <c:v>68.337559999999996</c:v>
                </c:pt>
                <c:pt idx="999">
                  <c:v>68.456530000000001</c:v>
                </c:pt>
                <c:pt idx="1000">
                  <c:v>68.581519999999998</c:v>
                </c:pt>
                <c:pt idx="1001">
                  <c:v>68.711320000000001</c:v>
                </c:pt>
                <c:pt idx="1002">
                  <c:v>68.845920000000007</c:v>
                </c:pt>
                <c:pt idx="1003">
                  <c:v>68.980530000000002</c:v>
                </c:pt>
                <c:pt idx="1004">
                  <c:v>69.113929999999996</c:v>
                </c:pt>
                <c:pt idx="1005">
                  <c:v>69.247330000000005</c:v>
                </c:pt>
                <c:pt idx="1006">
                  <c:v>69.378330000000005</c:v>
                </c:pt>
                <c:pt idx="1007">
                  <c:v>69.508120000000005</c:v>
                </c:pt>
                <c:pt idx="1008">
                  <c:v>69.637919999999994</c:v>
                </c:pt>
                <c:pt idx="1009">
                  <c:v>69.767709999999994</c:v>
                </c:pt>
                <c:pt idx="1010">
                  <c:v>69.902320000000003</c:v>
                </c:pt>
                <c:pt idx="1011">
                  <c:v>70.038120000000006</c:v>
                </c:pt>
                <c:pt idx="1012">
                  <c:v>70.176329999999993</c:v>
                </c:pt>
                <c:pt idx="1013">
                  <c:v>70.313339999999997</c:v>
                </c:pt>
                <c:pt idx="1014">
                  <c:v>70.447940000000003</c:v>
                </c:pt>
                <c:pt idx="1015">
                  <c:v>70.58014</c:v>
                </c:pt>
                <c:pt idx="1016">
                  <c:v>70.708730000000003</c:v>
                </c:pt>
                <c:pt idx="1017">
                  <c:v>70.838530000000006</c:v>
                </c:pt>
                <c:pt idx="1018">
                  <c:v>70.969530000000006</c:v>
                </c:pt>
                <c:pt idx="1019">
                  <c:v>71.101730000000003</c:v>
                </c:pt>
                <c:pt idx="1020">
                  <c:v>71.235129999999998</c:v>
                </c:pt>
                <c:pt idx="1021">
                  <c:v>71.368530000000007</c:v>
                </c:pt>
                <c:pt idx="1022">
                  <c:v>71.503129999999999</c:v>
                </c:pt>
                <c:pt idx="1023">
                  <c:v>71.636529999999993</c:v>
                </c:pt>
                <c:pt idx="1024">
                  <c:v>71.769940000000005</c:v>
                </c:pt>
                <c:pt idx="1025">
                  <c:v>71.902140000000003</c:v>
                </c:pt>
                <c:pt idx="1026">
                  <c:v>72.03313</c:v>
                </c:pt>
                <c:pt idx="1027">
                  <c:v>72.16413</c:v>
                </c:pt>
                <c:pt idx="1028">
                  <c:v>72.298730000000006</c:v>
                </c:pt>
                <c:pt idx="1029">
                  <c:v>72.435739999999996</c:v>
                </c:pt>
                <c:pt idx="1030">
                  <c:v>72.575149999999994</c:v>
                </c:pt>
                <c:pt idx="1031">
                  <c:v>72.714560000000006</c:v>
                </c:pt>
                <c:pt idx="1032">
                  <c:v>72.852770000000007</c:v>
                </c:pt>
                <c:pt idx="1033">
                  <c:v>72.987369999999999</c:v>
                </c:pt>
                <c:pt idx="1034">
                  <c:v>73.119569999999996</c:v>
                </c:pt>
                <c:pt idx="1035">
                  <c:v>73.250569999999996</c:v>
                </c:pt>
                <c:pt idx="1036">
                  <c:v>73.381569999999996</c:v>
                </c:pt>
                <c:pt idx="1037">
                  <c:v>73.516170000000002</c:v>
                </c:pt>
                <c:pt idx="1038">
                  <c:v>73.654380000000003</c:v>
                </c:pt>
                <c:pt idx="1039">
                  <c:v>73.797399999999996</c:v>
                </c:pt>
                <c:pt idx="1040">
                  <c:v>73.941609999999997</c:v>
                </c:pt>
                <c:pt idx="1041">
                  <c:v>74.084630000000004</c:v>
                </c:pt>
                <c:pt idx="1042">
                  <c:v>74.222840000000005</c:v>
                </c:pt>
                <c:pt idx="1043">
                  <c:v>74.358639999999994</c:v>
                </c:pt>
                <c:pt idx="1044">
                  <c:v>74.492050000000006</c:v>
                </c:pt>
                <c:pt idx="1045">
                  <c:v>74.626649999999998</c:v>
                </c:pt>
                <c:pt idx="1046">
                  <c:v>74.763660000000002</c:v>
                </c:pt>
                <c:pt idx="1047">
                  <c:v>74.904269999999997</c:v>
                </c:pt>
                <c:pt idx="1048">
                  <c:v>75.048490000000001</c:v>
                </c:pt>
                <c:pt idx="1049">
                  <c:v>75.192700000000002</c:v>
                </c:pt>
                <c:pt idx="1050">
                  <c:v>75.336920000000006</c:v>
                </c:pt>
                <c:pt idx="1051">
                  <c:v>75.479939999999999</c:v>
                </c:pt>
                <c:pt idx="1052">
                  <c:v>75.619349999999997</c:v>
                </c:pt>
                <c:pt idx="1053">
                  <c:v>75.757559999999998</c:v>
                </c:pt>
                <c:pt idx="1054">
                  <c:v>75.896969999999996</c:v>
                </c:pt>
                <c:pt idx="1055">
                  <c:v>76.035169999999994</c:v>
                </c:pt>
                <c:pt idx="1056">
                  <c:v>76.176990000000004</c:v>
                </c:pt>
                <c:pt idx="1057">
                  <c:v>76.318799999999996</c:v>
                </c:pt>
                <c:pt idx="1058">
                  <c:v>76.461820000000003</c:v>
                </c:pt>
                <c:pt idx="1059">
                  <c:v>76.603629999999995</c:v>
                </c:pt>
                <c:pt idx="1060">
                  <c:v>76.743039999999993</c:v>
                </c:pt>
                <c:pt idx="1061">
                  <c:v>76.877650000000003</c:v>
                </c:pt>
                <c:pt idx="1062">
                  <c:v>77.00985</c:v>
                </c:pt>
                <c:pt idx="1063">
                  <c:v>77.143249999999995</c:v>
                </c:pt>
                <c:pt idx="1064">
                  <c:v>77.280249999999995</c:v>
                </c:pt>
                <c:pt idx="1065">
                  <c:v>77.420869999999994</c:v>
                </c:pt>
                <c:pt idx="1066">
                  <c:v>77.566289999999995</c:v>
                </c:pt>
                <c:pt idx="1067">
                  <c:v>77.711709999999997</c:v>
                </c:pt>
                <c:pt idx="1068">
                  <c:v>77.852320000000006</c:v>
                </c:pt>
                <c:pt idx="1069">
                  <c:v>77.988119999999995</c:v>
                </c:pt>
                <c:pt idx="1070">
                  <c:v>78.119119999999995</c:v>
                </c:pt>
                <c:pt idx="1071">
                  <c:v>78.247709999999998</c:v>
                </c:pt>
                <c:pt idx="1072">
                  <c:v>78.377510000000001</c:v>
                </c:pt>
                <c:pt idx="1073">
                  <c:v>78.508510000000001</c:v>
                </c:pt>
                <c:pt idx="1074">
                  <c:v>78.643109999999993</c:v>
                </c:pt>
                <c:pt idx="1075">
                  <c:v>78.780119999999997</c:v>
                </c:pt>
                <c:pt idx="1076">
                  <c:v>78.920730000000006</c:v>
                </c:pt>
                <c:pt idx="1077">
                  <c:v>79.061340000000001</c:v>
                </c:pt>
                <c:pt idx="1078">
                  <c:v>79.198350000000005</c:v>
                </c:pt>
                <c:pt idx="1079">
                  <c:v>79.330550000000002</c:v>
                </c:pt>
                <c:pt idx="1080">
                  <c:v>79.461550000000003</c:v>
                </c:pt>
                <c:pt idx="1081">
                  <c:v>79.59375</c:v>
                </c:pt>
                <c:pt idx="1082">
                  <c:v>79.73075</c:v>
                </c:pt>
                <c:pt idx="1083">
                  <c:v>79.871369999999999</c:v>
                </c:pt>
                <c:pt idx="1084">
                  <c:v>80.01558</c:v>
                </c:pt>
                <c:pt idx="1085">
                  <c:v>80.159800000000004</c:v>
                </c:pt>
                <c:pt idx="1086">
                  <c:v>80.304019999999994</c:v>
                </c:pt>
                <c:pt idx="1087">
                  <c:v>80.445830000000001</c:v>
                </c:pt>
                <c:pt idx="1088">
                  <c:v>80.586439999999996</c:v>
                </c:pt>
                <c:pt idx="1089">
                  <c:v>80.725859999999997</c:v>
                </c:pt>
                <c:pt idx="1090">
                  <c:v>80.864059999999995</c:v>
                </c:pt>
                <c:pt idx="1091">
                  <c:v>81.003469999999993</c:v>
                </c:pt>
                <c:pt idx="1092">
                  <c:v>81.14649</c:v>
                </c:pt>
                <c:pt idx="1093">
                  <c:v>81.293109999999999</c:v>
                </c:pt>
                <c:pt idx="1094">
                  <c:v>81.439729999999997</c:v>
                </c:pt>
                <c:pt idx="1095">
                  <c:v>81.585149999999999</c:v>
                </c:pt>
                <c:pt idx="1096">
                  <c:v>81.728170000000006</c:v>
                </c:pt>
                <c:pt idx="1097">
                  <c:v>81.867580000000004</c:v>
                </c:pt>
                <c:pt idx="1098">
                  <c:v>82.004589999999993</c:v>
                </c:pt>
                <c:pt idx="1099">
                  <c:v>82.140389999999996</c:v>
                </c:pt>
                <c:pt idx="1100">
                  <c:v>82.2774</c:v>
                </c:pt>
                <c:pt idx="1101">
                  <c:v>82.418009999999995</c:v>
                </c:pt>
                <c:pt idx="1102">
                  <c:v>82.56223</c:v>
                </c:pt>
                <c:pt idx="1103">
                  <c:v>82.710049999999995</c:v>
                </c:pt>
                <c:pt idx="1104">
                  <c:v>82.859080000000006</c:v>
                </c:pt>
                <c:pt idx="1105">
                  <c:v>83.005700000000004</c:v>
                </c:pt>
                <c:pt idx="1106">
                  <c:v>83.14631</c:v>
                </c:pt>
                <c:pt idx="1107">
                  <c:v>83.283320000000003</c:v>
                </c:pt>
                <c:pt idx="1108">
                  <c:v>83.419120000000007</c:v>
                </c:pt>
                <c:pt idx="1109">
                  <c:v>83.554929999999999</c:v>
                </c:pt>
                <c:pt idx="1110">
                  <c:v>83.694339999999997</c:v>
                </c:pt>
                <c:pt idx="1111">
                  <c:v>83.834950000000006</c:v>
                </c:pt>
                <c:pt idx="1112">
                  <c:v>83.979169999999996</c:v>
                </c:pt>
                <c:pt idx="1113">
                  <c:v>84.125789999999995</c:v>
                </c:pt>
                <c:pt idx="1114">
                  <c:v>84.27</c:v>
                </c:pt>
                <c:pt idx="1115">
                  <c:v>84.411820000000006</c:v>
                </c:pt>
                <c:pt idx="1116">
                  <c:v>84.548829999999995</c:v>
                </c:pt>
                <c:pt idx="1117">
                  <c:v>84.682230000000004</c:v>
                </c:pt>
                <c:pt idx="1118">
                  <c:v>84.814430000000002</c:v>
                </c:pt>
                <c:pt idx="1119">
                  <c:v>84.946629999999999</c:v>
                </c:pt>
                <c:pt idx="1120">
                  <c:v>85.082430000000002</c:v>
                </c:pt>
                <c:pt idx="1121">
                  <c:v>85.220640000000003</c:v>
                </c:pt>
                <c:pt idx="1122">
                  <c:v>85.358850000000004</c:v>
                </c:pt>
                <c:pt idx="1123">
                  <c:v>85.497060000000005</c:v>
                </c:pt>
                <c:pt idx="1124">
                  <c:v>85.635270000000006</c:v>
                </c:pt>
                <c:pt idx="1125">
                  <c:v>85.771069999999995</c:v>
                </c:pt>
                <c:pt idx="1126">
                  <c:v>85.905670000000001</c:v>
                </c:pt>
                <c:pt idx="1127">
                  <c:v>86.039079999999998</c:v>
                </c:pt>
                <c:pt idx="1128">
                  <c:v>86.174880000000002</c:v>
                </c:pt>
                <c:pt idx="1129">
                  <c:v>86.316689999999994</c:v>
                </c:pt>
                <c:pt idx="1130">
                  <c:v>86.463319999999996</c:v>
                </c:pt>
                <c:pt idx="1131">
                  <c:v>86.612340000000003</c:v>
                </c:pt>
                <c:pt idx="1132">
                  <c:v>86.760159999999999</c:v>
                </c:pt>
                <c:pt idx="1133">
                  <c:v>86.90558</c:v>
                </c:pt>
                <c:pt idx="1134">
                  <c:v>87.047399999999996</c:v>
                </c:pt>
                <c:pt idx="1135">
                  <c:v>87.188010000000006</c:v>
                </c:pt>
                <c:pt idx="1136">
                  <c:v>87.327420000000004</c:v>
                </c:pt>
                <c:pt idx="1137">
                  <c:v>87.468029999999999</c:v>
                </c:pt>
                <c:pt idx="1138">
                  <c:v>87.609849999999994</c:v>
                </c:pt>
                <c:pt idx="1139">
                  <c:v>87.754059999999996</c:v>
                </c:pt>
                <c:pt idx="1140">
                  <c:v>87.900689999999997</c:v>
                </c:pt>
                <c:pt idx="1141">
                  <c:v>88.049710000000005</c:v>
                </c:pt>
                <c:pt idx="1142">
                  <c:v>88.196330000000003</c:v>
                </c:pt>
                <c:pt idx="1143">
                  <c:v>88.341750000000005</c:v>
                </c:pt>
                <c:pt idx="1144">
                  <c:v>88.48357</c:v>
                </c:pt>
                <c:pt idx="1145">
                  <c:v>88.624179999999996</c:v>
                </c:pt>
                <c:pt idx="1146">
                  <c:v>88.764790000000005</c:v>
                </c:pt>
                <c:pt idx="1147">
                  <c:v>88.906599999999997</c:v>
                </c:pt>
                <c:pt idx="1148">
                  <c:v>89.050820000000002</c:v>
                </c:pt>
                <c:pt idx="1149">
                  <c:v>89.196240000000003</c:v>
                </c:pt>
                <c:pt idx="1150">
                  <c:v>89.344059999999999</c:v>
                </c:pt>
                <c:pt idx="1151">
                  <c:v>89.491889999999998</c:v>
                </c:pt>
                <c:pt idx="1152">
                  <c:v>89.637309999999999</c:v>
                </c:pt>
                <c:pt idx="1153">
                  <c:v>89.780320000000003</c:v>
                </c:pt>
                <c:pt idx="1154">
                  <c:v>89.920940000000002</c:v>
                </c:pt>
                <c:pt idx="1155">
                  <c:v>90.059139999999999</c:v>
                </c:pt>
                <c:pt idx="1156">
                  <c:v>90.198549999999997</c:v>
                </c:pt>
                <c:pt idx="1157">
                  <c:v>90.341570000000004</c:v>
                </c:pt>
                <c:pt idx="1158">
                  <c:v>90.488190000000003</c:v>
                </c:pt>
                <c:pt idx="1159">
                  <c:v>90.636009999999999</c:v>
                </c:pt>
                <c:pt idx="1160">
                  <c:v>90.783839999999998</c:v>
                </c:pt>
                <c:pt idx="1161">
                  <c:v>90.926850000000002</c:v>
                </c:pt>
                <c:pt idx="1162">
                  <c:v>91.06626</c:v>
                </c:pt>
                <c:pt idx="1163">
                  <c:v>91.199669999999998</c:v>
                </c:pt>
                <c:pt idx="1164">
                  <c:v>91.330659999999995</c:v>
                </c:pt>
                <c:pt idx="1165">
                  <c:v>91.462860000000006</c:v>
                </c:pt>
                <c:pt idx="1166">
                  <c:v>91.597470000000001</c:v>
                </c:pt>
                <c:pt idx="1167">
                  <c:v>91.736879999999999</c:v>
                </c:pt>
                <c:pt idx="1168">
                  <c:v>91.88109</c:v>
                </c:pt>
                <c:pt idx="1169">
                  <c:v>92.026510000000002</c:v>
                </c:pt>
                <c:pt idx="1170">
                  <c:v>92.170730000000006</c:v>
                </c:pt>
                <c:pt idx="1171">
                  <c:v>92.308940000000007</c:v>
                </c:pt>
                <c:pt idx="1172">
                  <c:v>92.443539999999999</c:v>
                </c:pt>
                <c:pt idx="1173">
                  <c:v>92.575739999999996</c:v>
                </c:pt>
                <c:pt idx="1174">
                  <c:v>92.709140000000005</c:v>
                </c:pt>
                <c:pt idx="1175">
                  <c:v>92.844949999999997</c:v>
                </c:pt>
                <c:pt idx="1176">
                  <c:v>92.985560000000007</c:v>
                </c:pt>
                <c:pt idx="1177">
                  <c:v>93.129779999999997</c:v>
                </c:pt>
                <c:pt idx="1178">
                  <c:v>93.277600000000007</c:v>
                </c:pt>
                <c:pt idx="1179">
                  <c:v>93.426630000000003</c:v>
                </c:pt>
                <c:pt idx="1180">
                  <c:v>93.573250000000002</c:v>
                </c:pt>
                <c:pt idx="1181">
                  <c:v>93.718670000000003</c:v>
                </c:pt>
                <c:pt idx="1182">
                  <c:v>93.862889999999993</c:v>
                </c:pt>
                <c:pt idx="1183">
                  <c:v>94.005899999999997</c:v>
                </c:pt>
                <c:pt idx="1184">
                  <c:v>94.148920000000004</c:v>
                </c:pt>
                <c:pt idx="1185">
                  <c:v>94.293130000000005</c:v>
                </c:pt>
                <c:pt idx="1186">
                  <c:v>94.437349999999995</c:v>
                </c:pt>
                <c:pt idx="1187">
                  <c:v>94.582769999999996</c:v>
                </c:pt>
                <c:pt idx="1188">
                  <c:v>94.729389999999995</c:v>
                </c:pt>
                <c:pt idx="1189">
                  <c:v>94.874809999999997</c:v>
                </c:pt>
                <c:pt idx="1190">
                  <c:v>95.017830000000004</c:v>
                </c:pt>
                <c:pt idx="1191">
                  <c:v>95.158439999999999</c:v>
                </c:pt>
                <c:pt idx="1192">
                  <c:v>95.297849999999997</c:v>
                </c:pt>
                <c:pt idx="1193">
                  <c:v>95.438460000000006</c:v>
                </c:pt>
                <c:pt idx="1194">
                  <c:v>95.583879999999994</c:v>
                </c:pt>
                <c:pt idx="1195">
                  <c:v>95.731710000000007</c:v>
                </c:pt>
                <c:pt idx="1196">
                  <c:v>95.881929999999997</c:v>
                </c:pt>
                <c:pt idx="1197">
                  <c:v>96.029759999999996</c:v>
                </c:pt>
                <c:pt idx="1198">
                  <c:v>96.175179999999997</c:v>
                </c:pt>
                <c:pt idx="1199">
                  <c:v>96.316990000000004</c:v>
                </c:pt>
                <c:pt idx="1200">
                  <c:v>96.456400000000002</c:v>
                </c:pt>
                <c:pt idx="1201">
                  <c:v>96.594610000000003</c:v>
                </c:pt>
                <c:pt idx="1202">
                  <c:v>96.734020000000001</c:v>
                </c:pt>
                <c:pt idx="1203">
                  <c:v>96.874629999999996</c:v>
                </c:pt>
                <c:pt idx="1204">
                  <c:v>97.01885</c:v>
                </c:pt>
                <c:pt idx="1205">
                  <c:v>97.165469999999999</c:v>
                </c:pt>
                <c:pt idx="1206">
                  <c:v>97.313289999999995</c:v>
                </c:pt>
                <c:pt idx="1207">
                  <c:v>97.457509999999999</c:v>
                </c:pt>
                <c:pt idx="1208">
                  <c:v>97.598119999999994</c:v>
                </c:pt>
                <c:pt idx="1209">
                  <c:v>97.735129999999998</c:v>
                </c:pt>
                <c:pt idx="1210">
                  <c:v>97.870940000000004</c:v>
                </c:pt>
                <c:pt idx="1211">
                  <c:v>98.007940000000005</c:v>
                </c:pt>
                <c:pt idx="1212">
                  <c:v>98.14855</c:v>
                </c:pt>
                <c:pt idx="1213">
                  <c:v>98.291569999999993</c:v>
                </c:pt>
                <c:pt idx="1214">
                  <c:v>98.438190000000006</c:v>
                </c:pt>
                <c:pt idx="1215">
                  <c:v>98.586010000000002</c:v>
                </c:pt>
                <c:pt idx="1216">
                  <c:v>98.733840000000001</c:v>
                </c:pt>
                <c:pt idx="1217">
                  <c:v>98.875649999999993</c:v>
                </c:pt>
                <c:pt idx="1218">
                  <c:v>99.013859999999994</c:v>
                </c:pt>
                <c:pt idx="1219">
                  <c:v>99.14846</c:v>
                </c:pt>
                <c:pt idx="1220">
                  <c:v>99.280659999999997</c:v>
                </c:pt>
                <c:pt idx="1221">
                  <c:v>99.416470000000004</c:v>
                </c:pt>
                <c:pt idx="1222">
                  <c:v>99.555880000000002</c:v>
                </c:pt>
                <c:pt idx="1223">
                  <c:v>99.698890000000006</c:v>
                </c:pt>
                <c:pt idx="1224">
                  <c:v>99.844309999999993</c:v>
                </c:pt>
                <c:pt idx="1225">
                  <c:v>99.988529999999997</c:v>
                </c:pt>
                <c:pt idx="1226">
                  <c:v>100.13155</c:v>
                </c:pt>
                <c:pt idx="1227">
                  <c:v>100.27216</c:v>
                </c:pt>
                <c:pt idx="1228">
                  <c:v>100.41037</c:v>
                </c:pt>
                <c:pt idx="1229">
                  <c:v>100.54738</c:v>
                </c:pt>
                <c:pt idx="1230">
                  <c:v>100.68679</c:v>
                </c:pt>
                <c:pt idx="1231">
                  <c:v>100.82980000000001</c:v>
                </c:pt>
                <c:pt idx="1232">
                  <c:v>100.97883</c:v>
                </c:pt>
                <c:pt idx="1233">
                  <c:v>101.13026000000001</c:v>
                </c:pt>
                <c:pt idx="1234">
                  <c:v>101.28167999999999</c:v>
                </c:pt>
                <c:pt idx="1235">
                  <c:v>101.42950999999999</c:v>
                </c:pt>
                <c:pt idx="1236">
                  <c:v>101.57613000000001</c:v>
                </c:pt>
                <c:pt idx="1237">
                  <c:v>101.69511</c:v>
                </c:pt>
                <c:pt idx="1238">
                  <c:v>101.78283999999999</c:v>
                </c:pt>
                <c:pt idx="1239">
                  <c:v>101.87538000000001</c:v>
                </c:pt>
                <c:pt idx="1240">
                  <c:v>101.9547</c:v>
                </c:pt>
                <c:pt idx="1241">
                  <c:v>101.99316</c:v>
                </c:pt>
                <c:pt idx="1242">
                  <c:v>102.02200000000001</c:v>
                </c:pt>
                <c:pt idx="1243">
                  <c:v>102.06767000000001</c:v>
                </c:pt>
                <c:pt idx="1244">
                  <c:v>102.13377</c:v>
                </c:pt>
                <c:pt idx="1245">
                  <c:v>102.23472</c:v>
                </c:pt>
                <c:pt idx="1246">
                  <c:v>102.4847</c:v>
                </c:pt>
                <c:pt idx="1247">
                  <c:v>102.75149999999999</c:v>
                </c:pt>
                <c:pt idx="1248">
                  <c:v>102.99666999999999</c:v>
                </c:pt>
                <c:pt idx="1249">
                  <c:v>103.17815</c:v>
                </c:pt>
                <c:pt idx="1250">
                  <c:v>103.35241000000001</c:v>
                </c:pt>
                <c:pt idx="1251">
                  <c:v>103.52066000000001</c:v>
                </c:pt>
                <c:pt idx="1252">
                  <c:v>103.68651</c:v>
                </c:pt>
                <c:pt idx="1253">
                  <c:v>103.84636</c:v>
                </c:pt>
                <c:pt idx="1254">
                  <c:v>103.99899000000001</c:v>
                </c:pt>
                <c:pt idx="1255">
                  <c:v>104.14561</c:v>
                </c:pt>
                <c:pt idx="1256">
                  <c:v>104.28622</c:v>
                </c:pt>
                <c:pt idx="1257">
                  <c:v>104.42443</c:v>
                </c:pt>
                <c:pt idx="1258">
                  <c:v>104.56504</c:v>
                </c:pt>
                <c:pt idx="1259">
                  <c:v>104.71046</c:v>
                </c:pt>
                <c:pt idx="1260">
                  <c:v>104.85827999999999</c:v>
                </c:pt>
                <c:pt idx="1261">
                  <c:v>105.00490000000001</c:v>
                </c:pt>
                <c:pt idx="1262">
                  <c:v>105.15031999999999</c:v>
                </c:pt>
                <c:pt idx="1263">
                  <c:v>105.28973000000001</c:v>
                </c:pt>
                <c:pt idx="1264">
                  <c:v>105.42674</c:v>
                </c:pt>
                <c:pt idx="1265">
                  <c:v>105.56014</c:v>
                </c:pt>
                <c:pt idx="1266">
                  <c:v>105.69234</c:v>
                </c:pt>
                <c:pt idx="1267">
                  <c:v>105.82574</c:v>
                </c:pt>
                <c:pt idx="1268">
                  <c:v>105.96155</c:v>
                </c:pt>
                <c:pt idx="1269">
                  <c:v>106.10096</c:v>
                </c:pt>
                <c:pt idx="1270">
                  <c:v>106.24276999999999</c:v>
                </c:pt>
                <c:pt idx="1271">
                  <c:v>106.38579</c:v>
                </c:pt>
                <c:pt idx="1272">
                  <c:v>106.5264</c:v>
                </c:pt>
                <c:pt idx="1273">
                  <c:v>106.66580999999999</c:v>
                </c:pt>
                <c:pt idx="1274">
                  <c:v>106.80282</c:v>
                </c:pt>
                <c:pt idx="1275">
                  <c:v>106.93742</c:v>
                </c:pt>
                <c:pt idx="1276">
                  <c:v>107.07563</c:v>
                </c:pt>
                <c:pt idx="1277">
                  <c:v>107.21624</c:v>
                </c:pt>
                <c:pt idx="1278">
                  <c:v>107.35926000000001</c:v>
                </c:pt>
                <c:pt idx="1279">
                  <c:v>107.50348</c:v>
                </c:pt>
                <c:pt idx="1280">
                  <c:v>107.6489</c:v>
                </c:pt>
                <c:pt idx="1281">
                  <c:v>107.79431</c:v>
                </c:pt>
                <c:pt idx="1282">
                  <c:v>107.93853</c:v>
                </c:pt>
                <c:pt idx="1283">
                  <c:v>108.07914</c:v>
                </c:pt>
                <c:pt idx="1284">
                  <c:v>108.21975999999999</c:v>
                </c:pt>
                <c:pt idx="1285">
                  <c:v>108.36157</c:v>
                </c:pt>
                <c:pt idx="1286">
                  <c:v>108.50339</c:v>
                </c:pt>
                <c:pt idx="1287">
                  <c:v>108.6476</c:v>
                </c:pt>
                <c:pt idx="1288">
                  <c:v>108.79543</c:v>
                </c:pt>
                <c:pt idx="1289">
                  <c:v>108.94325000000001</c:v>
                </c:pt>
                <c:pt idx="1290">
                  <c:v>109.09107</c:v>
                </c:pt>
                <c:pt idx="1291">
                  <c:v>109.23529000000001</c:v>
                </c:pt>
                <c:pt idx="1292">
                  <c:v>109.3747</c:v>
                </c:pt>
                <c:pt idx="1293">
                  <c:v>109.51170999999999</c:v>
                </c:pt>
                <c:pt idx="1294">
                  <c:v>109.64631</c:v>
                </c:pt>
                <c:pt idx="1295">
                  <c:v>109.78212000000001</c:v>
                </c:pt>
                <c:pt idx="1296">
                  <c:v>109.92273</c:v>
                </c:pt>
                <c:pt idx="1297">
                  <c:v>110.06695000000001</c:v>
                </c:pt>
                <c:pt idx="1298">
                  <c:v>110.21357</c:v>
                </c:pt>
                <c:pt idx="1299">
                  <c:v>110.35899000000001</c:v>
                </c:pt>
                <c:pt idx="1300">
                  <c:v>110.5008</c:v>
                </c:pt>
                <c:pt idx="1301">
                  <c:v>110.63901</c:v>
                </c:pt>
                <c:pt idx="1302">
                  <c:v>110.77361000000001</c:v>
                </c:pt>
                <c:pt idx="1303">
                  <c:v>110.90581</c:v>
                </c:pt>
                <c:pt idx="1304">
                  <c:v>111.03921</c:v>
                </c:pt>
                <c:pt idx="1305">
                  <c:v>111.17382000000001</c:v>
                </c:pt>
                <c:pt idx="1306">
                  <c:v>111.30842</c:v>
                </c:pt>
                <c:pt idx="1307">
                  <c:v>111.44663</c:v>
                </c:pt>
                <c:pt idx="1308">
                  <c:v>111.58484</c:v>
                </c:pt>
                <c:pt idx="1309">
                  <c:v>111.72184</c:v>
                </c:pt>
                <c:pt idx="1310">
                  <c:v>111.85765000000001</c:v>
                </c:pt>
                <c:pt idx="1311">
                  <c:v>111.99105</c:v>
                </c:pt>
                <c:pt idx="1312">
                  <c:v>112.12325</c:v>
                </c:pt>
                <c:pt idx="1313">
                  <c:v>112.25664999999999</c:v>
                </c:pt>
                <c:pt idx="1314">
                  <c:v>112.39246</c:v>
                </c:pt>
                <c:pt idx="1315">
                  <c:v>112.53066</c:v>
                </c:pt>
                <c:pt idx="1316">
                  <c:v>112.67128</c:v>
                </c:pt>
                <c:pt idx="1317">
                  <c:v>112.81068999999999</c:v>
                </c:pt>
                <c:pt idx="1318">
                  <c:v>112.95010000000001</c:v>
                </c:pt>
                <c:pt idx="1319">
                  <c:v>113.0859</c:v>
                </c:pt>
                <c:pt idx="1320">
                  <c:v>113.21810000000001</c:v>
                </c:pt>
                <c:pt idx="1321">
                  <c:v>113.3479</c:v>
                </c:pt>
                <c:pt idx="1322">
                  <c:v>113.48009999999999</c:v>
                </c:pt>
                <c:pt idx="1323">
                  <c:v>113.61709999999999</c:v>
                </c:pt>
                <c:pt idx="1324">
                  <c:v>113.75892</c:v>
                </c:pt>
                <c:pt idx="1325">
                  <c:v>113.90434</c:v>
                </c:pt>
                <c:pt idx="1326">
                  <c:v>114.04855999999999</c:v>
                </c:pt>
                <c:pt idx="1327">
                  <c:v>114.19157</c:v>
                </c:pt>
                <c:pt idx="1328">
                  <c:v>114.33098</c:v>
                </c:pt>
                <c:pt idx="1329">
                  <c:v>114.46679</c:v>
                </c:pt>
                <c:pt idx="1330">
                  <c:v>114.60138999999999</c:v>
                </c:pt>
                <c:pt idx="1331">
                  <c:v>114.7372</c:v>
                </c:pt>
                <c:pt idx="1332">
                  <c:v>114.8742</c:v>
                </c:pt>
                <c:pt idx="1333">
                  <c:v>115.01361</c:v>
                </c:pt>
                <c:pt idx="1334">
                  <c:v>115.15663000000001</c:v>
                </c:pt>
                <c:pt idx="1335">
                  <c:v>115.30204999999999</c:v>
                </c:pt>
                <c:pt idx="1336">
                  <c:v>115.44506</c:v>
                </c:pt>
                <c:pt idx="1337">
                  <c:v>115.58568</c:v>
                </c:pt>
                <c:pt idx="1338">
                  <c:v>115.72268</c:v>
                </c:pt>
                <c:pt idx="1339">
                  <c:v>115.85729000000001</c:v>
                </c:pt>
                <c:pt idx="1340">
                  <c:v>115.99309</c:v>
                </c:pt>
                <c:pt idx="1341">
                  <c:v>116.1301</c:v>
                </c:pt>
                <c:pt idx="1342">
                  <c:v>116.27070999999999</c:v>
                </c:pt>
                <c:pt idx="1343">
                  <c:v>116.41252</c:v>
                </c:pt>
                <c:pt idx="1344">
                  <c:v>116.55553999999999</c:v>
                </c:pt>
                <c:pt idx="1345">
                  <c:v>116.69976</c:v>
                </c:pt>
                <c:pt idx="1346">
                  <c:v>116.84277</c:v>
                </c:pt>
                <c:pt idx="1347">
                  <c:v>116.98339</c:v>
                </c:pt>
                <c:pt idx="1348">
                  <c:v>117.12159</c:v>
                </c:pt>
                <c:pt idx="1349">
                  <c:v>117.2598</c:v>
                </c:pt>
                <c:pt idx="1350">
                  <c:v>117.39681</c:v>
                </c:pt>
                <c:pt idx="1351">
                  <c:v>117.53622</c:v>
                </c:pt>
                <c:pt idx="1352">
                  <c:v>117.67443</c:v>
                </c:pt>
                <c:pt idx="1353">
                  <c:v>117.81384</c:v>
                </c:pt>
                <c:pt idx="1354">
                  <c:v>117.95205</c:v>
                </c:pt>
                <c:pt idx="1355">
                  <c:v>118.08905</c:v>
                </c:pt>
                <c:pt idx="1356">
                  <c:v>118.22486000000001</c:v>
                </c:pt>
                <c:pt idx="1357">
                  <c:v>118.35706</c:v>
                </c:pt>
                <c:pt idx="1358">
                  <c:v>118.48806</c:v>
                </c:pt>
                <c:pt idx="1359">
                  <c:v>118.61785</c:v>
                </c:pt>
                <c:pt idx="1360">
                  <c:v>118.75005</c:v>
                </c:pt>
                <c:pt idx="1361">
                  <c:v>118.88345</c:v>
                </c:pt>
                <c:pt idx="1362">
                  <c:v>119.02166</c:v>
                </c:pt>
                <c:pt idx="1363">
                  <c:v>119.16107</c:v>
                </c:pt>
                <c:pt idx="1364">
                  <c:v>119.29688</c:v>
                </c:pt>
                <c:pt idx="1365">
                  <c:v>119.43147999999999</c:v>
                </c:pt>
                <c:pt idx="1366">
                  <c:v>119.56247999999999</c:v>
                </c:pt>
                <c:pt idx="1367">
                  <c:v>119.69107</c:v>
                </c:pt>
                <c:pt idx="1368">
                  <c:v>119.82087</c:v>
                </c:pt>
                <c:pt idx="1369">
                  <c:v>119.95307</c:v>
                </c:pt>
                <c:pt idx="1370">
                  <c:v>120.09008</c:v>
                </c:pt>
                <c:pt idx="1371">
                  <c:v>120.23309</c:v>
                </c:pt>
                <c:pt idx="1372">
                  <c:v>120.37851000000001</c:v>
                </c:pt>
                <c:pt idx="1373">
                  <c:v>120.52273</c:v>
                </c:pt>
                <c:pt idx="1374">
                  <c:v>120.66334000000001</c:v>
                </c:pt>
                <c:pt idx="1375">
                  <c:v>120.80275</c:v>
                </c:pt>
                <c:pt idx="1376">
                  <c:v>120.94096</c:v>
                </c:pt>
                <c:pt idx="1377">
                  <c:v>121.07917</c:v>
                </c:pt>
                <c:pt idx="1378">
                  <c:v>121.21858</c:v>
                </c:pt>
                <c:pt idx="1379">
                  <c:v>121.36039</c:v>
                </c:pt>
                <c:pt idx="1380">
                  <c:v>121.50341</c:v>
                </c:pt>
                <c:pt idx="1381">
                  <c:v>121.64763000000001</c:v>
                </c:pt>
                <c:pt idx="1382">
                  <c:v>121.79183999999999</c:v>
                </c:pt>
                <c:pt idx="1383">
                  <c:v>121.93246000000001</c:v>
                </c:pt>
                <c:pt idx="1384">
                  <c:v>122.06946000000001</c:v>
                </c:pt>
                <c:pt idx="1385">
                  <c:v>122.20286</c:v>
                </c:pt>
                <c:pt idx="1386">
                  <c:v>122.33627</c:v>
                </c:pt>
                <c:pt idx="1387">
                  <c:v>122.47447</c:v>
                </c:pt>
                <c:pt idx="1388">
                  <c:v>122.61629000000001</c:v>
                </c:pt>
                <c:pt idx="1389">
                  <c:v>122.76291000000001</c:v>
                </c:pt>
                <c:pt idx="1390">
                  <c:v>122.91073</c:v>
                </c:pt>
                <c:pt idx="1391">
                  <c:v>123.05735</c:v>
                </c:pt>
                <c:pt idx="1392">
                  <c:v>123.19917</c:v>
                </c:pt>
                <c:pt idx="1393">
                  <c:v>123.33738</c:v>
                </c:pt>
                <c:pt idx="1394">
                  <c:v>123.47198</c:v>
                </c:pt>
                <c:pt idx="1395">
                  <c:v>123.60538</c:v>
                </c:pt>
                <c:pt idx="1396">
                  <c:v>123.73878000000001</c:v>
                </c:pt>
                <c:pt idx="1397">
                  <c:v>123.87578999999999</c:v>
                </c:pt>
                <c:pt idx="1398">
                  <c:v>124.0164</c:v>
                </c:pt>
                <c:pt idx="1399">
                  <c:v>124.15942</c:v>
                </c:pt>
                <c:pt idx="1400">
                  <c:v>124.30243</c:v>
                </c:pt>
                <c:pt idx="1401">
                  <c:v>124.43944</c:v>
                </c:pt>
                <c:pt idx="1402">
                  <c:v>124.57164</c:v>
                </c:pt>
                <c:pt idx="1403">
                  <c:v>124.70144000000001</c:v>
                </c:pt>
                <c:pt idx="1404">
                  <c:v>124.82883</c:v>
                </c:pt>
                <c:pt idx="1405">
                  <c:v>124.95862</c:v>
                </c:pt>
                <c:pt idx="1406">
                  <c:v>125.08962</c:v>
                </c:pt>
                <c:pt idx="1407">
                  <c:v>125.22302000000001</c:v>
                </c:pt>
                <c:pt idx="1408">
                  <c:v>125.35883</c:v>
                </c:pt>
                <c:pt idx="1409">
                  <c:v>125.49584</c:v>
                </c:pt>
                <c:pt idx="1410">
                  <c:v>125.63284</c:v>
                </c:pt>
                <c:pt idx="1411">
                  <c:v>125.76864999999999</c:v>
                </c:pt>
                <c:pt idx="1412">
                  <c:v>125.90085000000001</c:v>
                </c:pt>
                <c:pt idx="1413">
                  <c:v>126.03305</c:v>
                </c:pt>
                <c:pt idx="1414">
                  <c:v>126.16404</c:v>
                </c:pt>
                <c:pt idx="1415">
                  <c:v>126.29864999999999</c:v>
                </c:pt>
                <c:pt idx="1416">
                  <c:v>126.43686</c:v>
                </c:pt>
                <c:pt idx="1417">
                  <c:v>126.57747000000001</c:v>
                </c:pt>
                <c:pt idx="1418">
                  <c:v>126.71808</c:v>
                </c:pt>
                <c:pt idx="1419">
                  <c:v>126.85749</c:v>
                </c:pt>
                <c:pt idx="1420">
                  <c:v>126.9945</c:v>
                </c:pt>
                <c:pt idx="1421">
                  <c:v>127.13030000000001</c:v>
                </c:pt>
                <c:pt idx="1422">
                  <c:v>127.2625</c:v>
                </c:pt>
                <c:pt idx="1423">
                  <c:v>127.3935</c:v>
                </c:pt>
                <c:pt idx="1424">
                  <c:v>127.5257</c:v>
                </c:pt>
                <c:pt idx="1425">
                  <c:v>127.66271</c:v>
                </c:pt>
                <c:pt idx="1426">
                  <c:v>127.80452</c:v>
                </c:pt>
                <c:pt idx="1427">
                  <c:v>127.94754</c:v>
                </c:pt>
                <c:pt idx="1428">
                  <c:v>128.08815000000001</c:v>
                </c:pt>
                <c:pt idx="1429">
                  <c:v>128.22636</c:v>
                </c:pt>
                <c:pt idx="1430">
                  <c:v>128.36215999999999</c:v>
                </c:pt>
                <c:pt idx="1431">
                  <c:v>128.49675999999999</c:v>
                </c:pt>
                <c:pt idx="1432">
                  <c:v>128.63137</c:v>
                </c:pt>
                <c:pt idx="1433">
                  <c:v>128.76837</c:v>
                </c:pt>
                <c:pt idx="1434">
                  <c:v>128.90779000000001</c:v>
                </c:pt>
                <c:pt idx="1435">
                  <c:v>129.05080000000001</c:v>
                </c:pt>
                <c:pt idx="1436">
                  <c:v>129.19862000000001</c:v>
                </c:pt>
                <c:pt idx="1437">
                  <c:v>129.34524999999999</c:v>
                </c:pt>
                <c:pt idx="1438">
                  <c:v>129.49066999999999</c:v>
                </c:pt>
                <c:pt idx="1439">
                  <c:v>129.63007999999999</c:v>
                </c:pt>
                <c:pt idx="1440">
                  <c:v>129.76588000000001</c:v>
                </c:pt>
                <c:pt idx="1441">
                  <c:v>129.90047999999999</c:v>
                </c:pt>
                <c:pt idx="1442">
                  <c:v>130.03509</c:v>
                </c:pt>
                <c:pt idx="1443">
                  <c:v>130.17209</c:v>
                </c:pt>
                <c:pt idx="1444">
                  <c:v>130.3115</c:v>
                </c:pt>
                <c:pt idx="1445">
                  <c:v>130.45212000000001</c:v>
                </c:pt>
                <c:pt idx="1446">
                  <c:v>130.59393</c:v>
                </c:pt>
                <c:pt idx="1447">
                  <c:v>130.73454000000001</c:v>
                </c:pt>
                <c:pt idx="1448">
                  <c:v>130.87155000000001</c:v>
                </c:pt>
                <c:pt idx="1449">
                  <c:v>131.00375</c:v>
                </c:pt>
                <c:pt idx="1450">
                  <c:v>131.13234</c:v>
                </c:pt>
                <c:pt idx="1451">
                  <c:v>131.25973999999999</c:v>
                </c:pt>
                <c:pt idx="1452">
                  <c:v>131.39072999999999</c:v>
                </c:pt>
                <c:pt idx="1453">
                  <c:v>131.52773999999999</c:v>
                </c:pt>
                <c:pt idx="1454">
                  <c:v>131.66714999999999</c:v>
                </c:pt>
                <c:pt idx="1455">
                  <c:v>131.80655999999999</c:v>
                </c:pt>
                <c:pt idx="1456">
                  <c:v>131.94356999999999</c:v>
                </c:pt>
                <c:pt idx="1457">
                  <c:v>132.07696999999999</c:v>
                </c:pt>
                <c:pt idx="1458">
                  <c:v>132.20796999999999</c:v>
                </c:pt>
                <c:pt idx="1459">
                  <c:v>132.33776</c:v>
                </c:pt>
                <c:pt idx="1460">
                  <c:v>132.46395000000001</c:v>
                </c:pt>
                <c:pt idx="1461">
                  <c:v>132.59254999999999</c:v>
                </c:pt>
                <c:pt idx="1462">
                  <c:v>132.72354999999999</c:v>
                </c:pt>
                <c:pt idx="1463">
                  <c:v>132.85814999999999</c:v>
                </c:pt>
                <c:pt idx="1464">
                  <c:v>132.99636000000001</c:v>
                </c:pt>
                <c:pt idx="1465">
                  <c:v>133.13577000000001</c:v>
                </c:pt>
                <c:pt idx="1466">
                  <c:v>133.27277000000001</c:v>
                </c:pt>
                <c:pt idx="1467">
                  <c:v>133.40737999999999</c:v>
                </c:pt>
                <c:pt idx="1468">
                  <c:v>133.53717</c:v>
                </c:pt>
                <c:pt idx="1469">
                  <c:v>133.66696999999999</c:v>
                </c:pt>
                <c:pt idx="1470">
                  <c:v>133.79796999999999</c:v>
                </c:pt>
                <c:pt idx="1471">
                  <c:v>133.93257</c:v>
                </c:pt>
                <c:pt idx="1472">
                  <c:v>134.07198</c:v>
                </c:pt>
                <c:pt idx="1473">
                  <c:v>134.21259000000001</c:v>
                </c:pt>
                <c:pt idx="1474">
                  <c:v>134.35561000000001</c:v>
                </c:pt>
                <c:pt idx="1475">
                  <c:v>134.49621999999999</c:v>
                </c:pt>
                <c:pt idx="1476">
                  <c:v>134.63562999999999</c:v>
                </c:pt>
                <c:pt idx="1477">
                  <c:v>134.77264</c:v>
                </c:pt>
                <c:pt idx="1478">
                  <c:v>134.90724</c:v>
                </c:pt>
                <c:pt idx="1479">
                  <c:v>135.04184000000001</c:v>
                </c:pt>
                <c:pt idx="1480">
                  <c:v>135.17765</c:v>
                </c:pt>
                <c:pt idx="1481">
                  <c:v>135.31585999999999</c:v>
                </c:pt>
                <c:pt idx="1482">
                  <c:v>135.45647</c:v>
                </c:pt>
                <c:pt idx="1483">
                  <c:v>135.60068999999999</c:v>
                </c:pt>
                <c:pt idx="1484">
                  <c:v>135.74491</c:v>
                </c:pt>
                <c:pt idx="1485">
                  <c:v>135.88792000000001</c:v>
                </c:pt>
                <c:pt idx="1486">
                  <c:v>136.02974</c:v>
                </c:pt>
                <c:pt idx="1487">
                  <c:v>136.16674</c:v>
                </c:pt>
                <c:pt idx="1488">
                  <c:v>136.30135000000001</c:v>
                </c:pt>
                <c:pt idx="1489">
                  <c:v>136.43594999999999</c:v>
                </c:pt>
                <c:pt idx="1490">
                  <c:v>136.57295999999999</c:v>
                </c:pt>
                <c:pt idx="1491">
                  <c:v>136.71236999999999</c:v>
                </c:pt>
                <c:pt idx="1492">
                  <c:v>136.85418000000001</c:v>
                </c:pt>
                <c:pt idx="1493">
                  <c:v>136.99719999999999</c:v>
                </c:pt>
                <c:pt idx="1494">
                  <c:v>137.13901000000001</c:v>
                </c:pt>
                <c:pt idx="1495">
                  <c:v>137.27722</c:v>
                </c:pt>
                <c:pt idx="1496">
                  <c:v>137.41182000000001</c:v>
                </c:pt>
                <c:pt idx="1497">
                  <c:v>137.54282000000001</c:v>
                </c:pt>
                <c:pt idx="1498">
                  <c:v>137.67141000000001</c:v>
                </c:pt>
                <c:pt idx="1499">
                  <c:v>137.80241000000001</c:v>
                </c:pt>
                <c:pt idx="1500">
                  <c:v>137.93581</c:v>
                </c:pt>
                <c:pt idx="1501">
                  <c:v>138.07401999999999</c:v>
                </c:pt>
                <c:pt idx="1502">
                  <c:v>138.21342999999999</c:v>
                </c:pt>
                <c:pt idx="1503">
                  <c:v>138.35164</c:v>
                </c:pt>
                <c:pt idx="1504">
                  <c:v>138.48504</c:v>
                </c:pt>
                <c:pt idx="1505">
                  <c:v>138.61724000000001</c:v>
                </c:pt>
                <c:pt idx="1506">
                  <c:v>138.74824000000001</c:v>
                </c:pt>
                <c:pt idx="1507">
                  <c:v>138.87924000000001</c:v>
                </c:pt>
                <c:pt idx="1508">
                  <c:v>139.01264</c:v>
                </c:pt>
                <c:pt idx="1509">
                  <c:v>139.14604</c:v>
                </c:pt>
                <c:pt idx="1510">
                  <c:v>139.28064000000001</c:v>
                </c:pt>
                <c:pt idx="1511">
                  <c:v>139.41645</c:v>
                </c:pt>
                <c:pt idx="1512">
                  <c:v>139.55586</c:v>
                </c:pt>
                <c:pt idx="1513">
                  <c:v>139.69287</c:v>
                </c:pt>
                <c:pt idx="1514">
                  <c:v>139.82626999999999</c:v>
                </c:pt>
                <c:pt idx="1515">
                  <c:v>139.95366000000001</c:v>
                </c:pt>
                <c:pt idx="1516">
                  <c:v>140.08105</c:v>
                </c:pt>
                <c:pt idx="1517">
                  <c:v>140.21205</c:v>
                </c:pt>
                <c:pt idx="1518">
                  <c:v>140.34665000000001</c:v>
                </c:pt>
                <c:pt idx="1519">
                  <c:v>140.48725999999999</c:v>
                </c:pt>
                <c:pt idx="1520">
                  <c:v>140.63148000000001</c:v>
                </c:pt>
                <c:pt idx="1521">
                  <c:v>140.7757</c:v>
                </c:pt>
                <c:pt idx="1522">
                  <c:v>140.91750999999999</c:v>
                </c:pt>
                <c:pt idx="1523">
                  <c:v>141.05691999999999</c:v>
                </c:pt>
                <c:pt idx="1524">
                  <c:v>141.19153</c:v>
                </c:pt>
                <c:pt idx="1525">
                  <c:v>141.32373000000001</c:v>
                </c:pt>
                <c:pt idx="1526">
                  <c:v>141.45593</c:v>
                </c:pt>
                <c:pt idx="1527">
                  <c:v>141.59053</c:v>
                </c:pt>
                <c:pt idx="1528">
                  <c:v>141.72994</c:v>
                </c:pt>
                <c:pt idx="1529">
                  <c:v>141.87174999999999</c:v>
                </c:pt>
                <c:pt idx="1530">
                  <c:v>142.01477</c:v>
                </c:pt>
                <c:pt idx="1531">
                  <c:v>142.15538000000001</c:v>
                </c:pt>
                <c:pt idx="1532">
                  <c:v>142.29358999999999</c:v>
                </c:pt>
                <c:pt idx="1533">
                  <c:v>142.42939999999999</c:v>
                </c:pt>
                <c:pt idx="1534">
                  <c:v>142.5616</c:v>
                </c:pt>
                <c:pt idx="1535">
                  <c:v>142.69380000000001</c:v>
                </c:pt>
                <c:pt idx="1536">
                  <c:v>142.82839999999999</c:v>
                </c:pt>
                <c:pt idx="1537">
                  <c:v>142.96661</c:v>
                </c:pt>
                <c:pt idx="1538">
                  <c:v>143.10962000000001</c:v>
                </c:pt>
                <c:pt idx="1539">
                  <c:v>143.25384</c:v>
                </c:pt>
                <c:pt idx="1540">
                  <c:v>143.39564999999999</c:v>
                </c:pt>
                <c:pt idx="1541">
                  <c:v>143.53265999999999</c:v>
                </c:pt>
                <c:pt idx="1542">
                  <c:v>143.66365999999999</c:v>
                </c:pt>
                <c:pt idx="1543">
                  <c:v>143.79105000000001</c:v>
                </c:pt>
                <c:pt idx="1544">
                  <c:v>143.91723999999999</c:v>
                </c:pt>
                <c:pt idx="1545">
                  <c:v>144.04584</c:v>
                </c:pt>
                <c:pt idx="1546">
                  <c:v>144.18044</c:v>
                </c:pt>
                <c:pt idx="1547">
                  <c:v>144.31864999999999</c:v>
                </c:pt>
                <c:pt idx="1548">
                  <c:v>144.45926</c:v>
                </c:pt>
                <c:pt idx="1549">
                  <c:v>144.59987000000001</c:v>
                </c:pt>
                <c:pt idx="1550">
                  <c:v>144.73568</c:v>
                </c:pt>
                <c:pt idx="1551">
                  <c:v>144.86546999999999</c:v>
                </c:pt>
                <c:pt idx="1552">
                  <c:v>144.99287000000001</c:v>
                </c:pt>
                <c:pt idx="1553">
                  <c:v>145.11664999999999</c:v>
                </c:pt>
                <c:pt idx="1554">
                  <c:v>145.24404000000001</c:v>
                </c:pt>
                <c:pt idx="1555">
                  <c:v>145.37624</c:v>
                </c:pt>
                <c:pt idx="1556">
                  <c:v>145.51564999999999</c:v>
                </c:pt>
                <c:pt idx="1557">
                  <c:v>145.65867</c:v>
                </c:pt>
                <c:pt idx="1558">
                  <c:v>145.80288999999999</c:v>
                </c:pt>
                <c:pt idx="1559">
                  <c:v>145.94229999999999</c:v>
                </c:pt>
                <c:pt idx="1560">
                  <c:v>146.07810000000001</c:v>
                </c:pt>
                <c:pt idx="1561">
                  <c:v>146.21029999999999</c:v>
                </c:pt>
                <c:pt idx="1562">
                  <c:v>146.34129999999999</c:v>
                </c:pt>
                <c:pt idx="1563">
                  <c:v>146.4735</c:v>
                </c:pt>
                <c:pt idx="1564">
                  <c:v>146.60810000000001</c:v>
                </c:pt>
                <c:pt idx="1565">
                  <c:v>146.74751000000001</c:v>
                </c:pt>
                <c:pt idx="1566">
                  <c:v>146.89053000000001</c:v>
                </c:pt>
                <c:pt idx="1567">
                  <c:v>147.03475</c:v>
                </c:pt>
                <c:pt idx="1568">
                  <c:v>147.17655999999999</c:v>
                </c:pt>
                <c:pt idx="1569">
                  <c:v>147.31357</c:v>
                </c:pt>
                <c:pt idx="1570">
                  <c:v>147.44817</c:v>
                </c:pt>
                <c:pt idx="1571">
                  <c:v>147.58398</c:v>
                </c:pt>
                <c:pt idx="1572">
                  <c:v>147.71977999999999</c:v>
                </c:pt>
                <c:pt idx="1573">
                  <c:v>147.85559000000001</c:v>
                </c:pt>
                <c:pt idx="1574">
                  <c:v>147.99379999999999</c:v>
                </c:pt>
                <c:pt idx="1575">
                  <c:v>148.13320999999999</c:v>
                </c:pt>
                <c:pt idx="1576">
                  <c:v>148.27382</c:v>
                </c:pt>
                <c:pt idx="1577">
                  <c:v>148.41323</c:v>
                </c:pt>
                <c:pt idx="1578">
                  <c:v>148.55144000000001</c:v>
                </c:pt>
                <c:pt idx="1579">
                  <c:v>148.68724</c:v>
                </c:pt>
                <c:pt idx="1580">
                  <c:v>148.81943999999999</c:v>
                </c:pt>
                <c:pt idx="1581">
                  <c:v>148.95164</c:v>
                </c:pt>
                <c:pt idx="1582">
                  <c:v>149.08503999999999</c:v>
                </c:pt>
                <c:pt idx="1583">
                  <c:v>149.22085000000001</c:v>
                </c:pt>
                <c:pt idx="1584">
                  <c:v>149.36026000000001</c:v>
                </c:pt>
                <c:pt idx="1585">
                  <c:v>149.50207</c:v>
                </c:pt>
                <c:pt idx="1586">
                  <c:v>149.64389</c:v>
                </c:pt>
                <c:pt idx="1587">
                  <c:v>149.78450000000001</c:v>
                </c:pt>
                <c:pt idx="1588">
                  <c:v>149.92271</c:v>
                </c:pt>
                <c:pt idx="1589">
                  <c:v>150.05851000000001</c:v>
                </c:pt>
                <c:pt idx="1590">
                  <c:v>150.19071</c:v>
                </c:pt>
                <c:pt idx="1591">
                  <c:v>150.32051000000001</c:v>
                </c:pt>
                <c:pt idx="1592">
                  <c:v>150.45151000000001</c:v>
                </c:pt>
                <c:pt idx="1593">
                  <c:v>150.58371</c:v>
                </c:pt>
                <c:pt idx="1594">
                  <c:v>150.71831</c:v>
                </c:pt>
                <c:pt idx="1595">
                  <c:v>150.85532000000001</c:v>
                </c:pt>
                <c:pt idx="1596">
                  <c:v>150.99232000000001</c:v>
                </c:pt>
                <c:pt idx="1597">
                  <c:v>151.12813</c:v>
                </c:pt>
                <c:pt idx="1598">
                  <c:v>151.26273</c:v>
                </c:pt>
                <c:pt idx="1599">
                  <c:v>151.39613</c:v>
                </c:pt>
                <c:pt idx="1600">
                  <c:v>151.52833000000001</c:v>
                </c:pt>
                <c:pt idx="1601">
                  <c:v>151.66052999999999</c:v>
                </c:pt>
                <c:pt idx="1602">
                  <c:v>151.79513</c:v>
                </c:pt>
                <c:pt idx="1603">
                  <c:v>151.92974000000001</c:v>
                </c:pt>
                <c:pt idx="1604">
                  <c:v>152.06193999999999</c:v>
                </c:pt>
                <c:pt idx="1605">
                  <c:v>152.18332000000001</c:v>
                </c:pt>
                <c:pt idx="1606">
                  <c:v>152.28187</c:v>
                </c:pt>
                <c:pt idx="1607">
                  <c:v>152.34316000000001</c:v>
                </c:pt>
                <c:pt idx="1608">
                  <c:v>152.35999000000001</c:v>
                </c:pt>
                <c:pt idx="1609">
                  <c:v>152.33355</c:v>
                </c:pt>
                <c:pt idx="1610">
                  <c:v>152.27466000000001</c:v>
                </c:pt>
                <c:pt idx="1611">
                  <c:v>152.20134999999999</c:v>
                </c:pt>
                <c:pt idx="1612">
                  <c:v>152.12804</c:v>
                </c:pt>
                <c:pt idx="1613">
                  <c:v>152.06073000000001</c:v>
                </c:pt>
                <c:pt idx="1614">
                  <c:v>151.99223000000001</c:v>
                </c:pt>
                <c:pt idx="1615">
                  <c:v>151.91050999999999</c:v>
                </c:pt>
                <c:pt idx="1616">
                  <c:v>151.80475000000001</c:v>
                </c:pt>
                <c:pt idx="1617">
                  <c:v>151.66893999999999</c:v>
                </c:pt>
                <c:pt idx="1618">
                  <c:v>151.51750999999999</c:v>
                </c:pt>
                <c:pt idx="1619">
                  <c:v>151.36248000000001</c:v>
                </c:pt>
                <c:pt idx="1620">
                  <c:v>151.21946</c:v>
                </c:pt>
                <c:pt idx="1621">
                  <c:v>151.09087</c:v>
                </c:pt>
                <c:pt idx="1622">
                  <c:v>150.96829</c:v>
                </c:pt>
                <c:pt idx="1623">
                  <c:v>150.83849000000001</c:v>
                </c:pt>
                <c:pt idx="1624">
                  <c:v>150.69426999999999</c:v>
                </c:pt>
                <c:pt idx="1625">
                  <c:v>150.53683000000001</c:v>
                </c:pt>
                <c:pt idx="1626">
                  <c:v>150.36977999999999</c:v>
                </c:pt>
                <c:pt idx="1627">
                  <c:v>150.20033000000001</c:v>
                </c:pt>
                <c:pt idx="1628">
                  <c:v>150.03448</c:v>
                </c:pt>
                <c:pt idx="1629">
                  <c:v>149.87824000000001</c:v>
                </c:pt>
                <c:pt idx="1630">
                  <c:v>149.72801000000001</c:v>
                </c:pt>
                <c:pt idx="1631">
                  <c:v>149.57778999999999</c:v>
                </c:pt>
                <c:pt idx="1632">
                  <c:v>149.41915</c:v>
                </c:pt>
                <c:pt idx="1633">
                  <c:v>149.25089</c:v>
                </c:pt>
                <c:pt idx="1634">
                  <c:v>149.07302000000001</c:v>
                </c:pt>
                <c:pt idx="1635">
                  <c:v>148.89516</c:v>
                </c:pt>
                <c:pt idx="1636">
                  <c:v>148.72329999999999</c:v>
                </c:pt>
                <c:pt idx="1637">
                  <c:v>148.56345999999999</c:v>
                </c:pt>
                <c:pt idx="1638">
                  <c:v>148.40961999999999</c:v>
                </c:pt>
                <c:pt idx="1639">
                  <c:v>148.2594</c:v>
                </c:pt>
                <c:pt idx="1640">
                  <c:v>148.10796999999999</c:v>
                </c:pt>
                <c:pt idx="1641">
                  <c:v>147.95052999999999</c:v>
                </c:pt>
                <c:pt idx="1642">
                  <c:v>147.78587999999999</c:v>
                </c:pt>
                <c:pt idx="1643">
                  <c:v>147.61643000000001</c:v>
                </c:pt>
                <c:pt idx="1644">
                  <c:v>147.44457</c:v>
                </c:pt>
                <c:pt idx="1645">
                  <c:v>147.27992</c:v>
                </c:pt>
                <c:pt idx="1646">
                  <c:v>147.12128000000001</c:v>
                </c:pt>
                <c:pt idx="1647">
                  <c:v>146.97225</c:v>
                </c:pt>
                <c:pt idx="1648">
                  <c:v>146.82443000000001</c:v>
                </c:pt>
                <c:pt idx="1649">
                  <c:v>146.67060000000001</c:v>
                </c:pt>
                <c:pt idx="1650">
                  <c:v>146.51076</c:v>
                </c:pt>
                <c:pt idx="1651">
                  <c:v>146.34370000000001</c:v>
                </c:pt>
                <c:pt idx="1652">
                  <c:v>146.17665</c:v>
                </c:pt>
                <c:pt idx="1653">
                  <c:v>146.00960000000001</c:v>
                </c:pt>
                <c:pt idx="1654">
                  <c:v>145.84855999999999</c:v>
                </c:pt>
                <c:pt idx="1655">
                  <c:v>145.69472999999999</c:v>
                </c:pt>
                <c:pt idx="1656">
                  <c:v>145.54930999999999</c:v>
                </c:pt>
                <c:pt idx="1657">
                  <c:v>145.40509</c:v>
                </c:pt>
                <c:pt idx="1658">
                  <c:v>145.25846999999999</c:v>
                </c:pt>
                <c:pt idx="1659">
                  <c:v>145.10222999999999</c:v>
                </c:pt>
                <c:pt idx="1660">
                  <c:v>144.93638000000001</c:v>
                </c:pt>
                <c:pt idx="1661">
                  <c:v>144.76692</c:v>
                </c:pt>
                <c:pt idx="1662">
                  <c:v>144.60106999999999</c:v>
                </c:pt>
                <c:pt idx="1663">
                  <c:v>144.44122999999999</c:v>
                </c:pt>
                <c:pt idx="1664">
                  <c:v>144.28739999999999</c:v>
                </c:pt>
                <c:pt idx="1665">
                  <c:v>144.13717</c:v>
                </c:pt>
                <c:pt idx="1666">
                  <c:v>143.98695000000001</c:v>
                </c:pt>
                <c:pt idx="1667">
                  <c:v>143.83431999999999</c:v>
                </c:pt>
                <c:pt idx="1668">
                  <c:v>143.67568</c:v>
                </c:pt>
                <c:pt idx="1669">
                  <c:v>143.51103000000001</c:v>
                </c:pt>
                <c:pt idx="1670">
                  <c:v>143.34277</c:v>
                </c:pt>
                <c:pt idx="1671">
                  <c:v>143.17452</c:v>
                </c:pt>
                <c:pt idx="1672">
                  <c:v>143.00987000000001</c:v>
                </c:pt>
                <c:pt idx="1673">
                  <c:v>142.85364000000001</c:v>
                </c:pt>
                <c:pt idx="1674">
                  <c:v>142.70221000000001</c:v>
                </c:pt>
                <c:pt idx="1675">
                  <c:v>142.54957999999999</c:v>
                </c:pt>
                <c:pt idx="1676">
                  <c:v>142.39454000000001</c:v>
                </c:pt>
                <c:pt idx="1677">
                  <c:v>142.23349999999999</c:v>
                </c:pt>
                <c:pt idx="1678">
                  <c:v>142.07005000000001</c:v>
                </c:pt>
                <c:pt idx="1679">
                  <c:v>141.90299999999999</c:v>
                </c:pt>
                <c:pt idx="1680">
                  <c:v>141.73835</c:v>
                </c:pt>
                <c:pt idx="1681">
                  <c:v>141.57731000000001</c:v>
                </c:pt>
                <c:pt idx="1682">
                  <c:v>141.42348000000001</c:v>
                </c:pt>
                <c:pt idx="1683">
                  <c:v>141.27565000000001</c:v>
                </c:pt>
                <c:pt idx="1684">
                  <c:v>141.13023999999999</c:v>
                </c:pt>
                <c:pt idx="1685">
                  <c:v>140.97881000000001</c:v>
                </c:pt>
                <c:pt idx="1686">
                  <c:v>140.81656000000001</c:v>
                </c:pt>
                <c:pt idx="1687">
                  <c:v>140.64831000000001</c:v>
                </c:pt>
                <c:pt idx="1688">
                  <c:v>140.47645</c:v>
                </c:pt>
                <c:pt idx="1689">
                  <c:v>140.30699000000001</c:v>
                </c:pt>
                <c:pt idx="1690">
                  <c:v>140.14355</c:v>
                </c:pt>
                <c:pt idx="1691">
                  <c:v>139.98611</c:v>
                </c:pt>
                <c:pt idx="1692">
                  <c:v>139.83107000000001</c:v>
                </c:pt>
                <c:pt idx="1693">
                  <c:v>139.67965000000001</c:v>
                </c:pt>
                <c:pt idx="1694">
                  <c:v>139.52581000000001</c:v>
                </c:pt>
                <c:pt idx="1695">
                  <c:v>139.36838</c:v>
                </c:pt>
                <c:pt idx="1696">
                  <c:v>139.20613</c:v>
                </c:pt>
                <c:pt idx="1697">
                  <c:v>139.04028</c:v>
                </c:pt>
                <c:pt idx="1698">
                  <c:v>138.87323000000001</c:v>
                </c:pt>
                <c:pt idx="1699">
                  <c:v>138.71098000000001</c:v>
                </c:pt>
                <c:pt idx="1700">
                  <c:v>138.55355</c:v>
                </c:pt>
                <c:pt idx="1701">
                  <c:v>138.40332000000001</c:v>
                </c:pt>
                <c:pt idx="1702">
                  <c:v>138.25308999999999</c:v>
                </c:pt>
                <c:pt idx="1703">
                  <c:v>138.10166000000001</c:v>
                </c:pt>
                <c:pt idx="1704">
                  <c:v>137.94663</c:v>
                </c:pt>
                <c:pt idx="1705">
                  <c:v>137.78918999999999</c:v>
                </c:pt>
                <c:pt idx="1706">
                  <c:v>137.62815000000001</c:v>
                </c:pt>
                <c:pt idx="1707">
                  <c:v>137.4659</c:v>
                </c:pt>
                <c:pt idx="1708">
                  <c:v>137.30485999999999</c:v>
                </c:pt>
                <c:pt idx="1709">
                  <c:v>137.14861999999999</c:v>
                </c:pt>
                <c:pt idx="1710">
                  <c:v>136.99719999999999</c:v>
                </c:pt>
                <c:pt idx="1711">
                  <c:v>136.85177999999999</c:v>
                </c:pt>
                <c:pt idx="1712">
                  <c:v>136.70635999999999</c:v>
                </c:pt>
                <c:pt idx="1713">
                  <c:v>136.55493000000001</c:v>
                </c:pt>
                <c:pt idx="1714">
                  <c:v>136.39628999999999</c:v>
                </c:pt>
                <c:pt idx="1715">
                  <c:v>136.23043999999999</c:v>
                </c:pt>
                <c:pt idx="1716">
                  <c:v>136.06339</c:v>
                </c:pt>
                <c:pt idx="1717">
                  <c:v>135.89993999999999</c:v>
                </c:pt>
                <c:pt idx="1718">
                  <c:v>135.74010000000001</c:v>
                </c:pt>
                <c:pt idx="1719">
                  <c:v>135.58506</c:v>
                </c:pt>
                <c:pt idx="1720">
                  <c:v>135.43724</c:v>
                </c:pt>
                <c:pt idx="1721">
                  <c:v>135.29302000000001</c:v>
                </c:pt>
                <c:pt idx="1722">
                  <c:v>135.14519999999999</c:v>
                </c:pt>
                <c:pt idx="1723">
                  <c:v>134.99017000000001</c:v>
                </c:pt>
                <c:pt idx="1724">
                  <c:v>134.82552000000001</c:v>
                </c:pt>
                <c:pt idx="1725">
                  <c:v>134.65486000000001</c:v>
                </c:pt>
                <c:pt idx="1726">
                  <c:v>134.48419999999999</c:v>
                </c:pt>
                <c:pt idx="1727">
                  <c:v>134.31835000000001</c:v>
                </c:pt>
                <c:pt idx="1728">
                  <c:v>134.15731</c:v>
                </c:pt>
                <c:pt idx="1729">
                  <c:v>134.00107</c:v>
                </c:pt>
                <c:pt idx="1730">
                  <c:v>133.84724</c:v>
                </c:pt>
                <c:pt idx="1731">
                  <c:v>133.69341</c:v>
                </c:pt>
                <c:pt idx="1732">
                  <c:v>133.53477000000001</c:v>
                </c:pt>
                <c:pt idx="1733">
                  <c:v>133.37252000000001</c:v>
                </c:pt>
                <c:pt idx="1734">
                  <c:v>133.20427000000001</c:v>
                </c:pt>
                <c:pt idx="1735">
                  <c:v>133.03602000000001</c:v>
                </c:pt>
                <c:pt idx="1736">
                  <c:v>132.86895999999999</c:v>
                </c:pt>
                <c:pt idx="1737">
                  <c:v>132.70792</c:v>
                </c:pt>
                <c:pt idx="1738">
                  <c:v>132.55409</c:v>
                </c:pt>
                <c:pt idx="1739">
                  <c:v>132.40266</c:v>
                </c:pt>
                <c:pt idx="1740">
                  <c:v>132.24883</c:v>
                </c:pt>
                <c:pt idx="1741">
                  <c:v>132.09138999999999</c:v>
                </c:pt>
                <c:pt idx="1742">
                  <c:v>131.92914999999999</c:v>
                </c:pt>
                <c:pt idx="1743">
                  <c:v>131.7645</c:v>
                </c:pt>
                <c:pt idx="1744">
                  <c:v>131.60104999999999</c:v>
                </c:pt>
                <c:pt idx="1745">
                  <c:v>131.44121000000001</c:v>
                </c:pt>
                <c:pt idx="1746">
                  <c:v>131.28858</c:v>
                </c:pt>
                <c:pt idx="1747">
                  <c:v>131.14555999999999</c:v>
                </c:pt>
                <c:pt idx="1748">
                  <c:v>131.00495000000001</c:v>
                </c:pt>
                <c:pt idx="1749">
                  <c:v>130.86194</c:v>
                </c:pt>
                <c:pt idx="1750">
                  <c:v>130.71051</c:v>
                </c:pt>
                <c:pt idx="1751">
                  <c:v>130.54946000000001</c:v>
                </c:pt>
                <c:pt idx="1752">
                  <c:v>130.38240999999999</c:v>
                </c:pt>
                <c:pt idx="1753">
                  <c:v>130.21655999999999</c:v>
                </c:pt>
                <c:pt idx="1754">
                  <c:v>130.05672000000001</c:v>
                </c:pt>
                <c:pt idx="1755">
                  <c:v>129.90648999999999</c:v>
                </c:pt>
                <c:pt idx="1756">
                  <c:v>129.75987000000001</c:v>
                </c:pt>
                <c:pt idx="1757">
                  <c:v>129.61564999999999</c:v>
                </c:pt>
                <c:pt idx="1758">
                  <c:v>129.46903</c:v>
                </c:pt>
                <c:pt idx="1759">
                  <c:v>129.31881000000001</c:v>
                </c:pt>
                <c:pt idx="1760">
                  <c:v>129.16377</c:v>
                </c:pt>
                <c:pt idx="1761">
                  <c:v>129.00273000000001</c:v>
                </c:pt>
                <c:pt idx="1762">
                  <c:v>128.83928</c:v>
                </c:pt>
                <c:pt idx="1763">
                  <c:v>128.67704000000001</c:v>
                </c:pt>
                <c:pt idx="1764">
                  <c:v>128.5196</c:v>
                </c:pt>
                <c:pt idx="1765">
                  <c:v>128.36937</c:v>
                </c:pt>
                <c:pt idx="1766">
                  <c:v>128.22155000000001</c:v>
                </c:pt>
                <c:pt idx="1767">
                  <c:v>128.07373000000001</c:v>
                </c:pt>
                <c:pt idx="1768">
                  <c:v>127.91989</c:v>
                </c:pt>
                <c:pt idx="1769">
                  <c:v>127.76005000000001</c:v>
                </c:pt>
                <c:pt idx="1770">
                  <c:v>127.5954</c:v>
                </c:pt>
                <c:pt idx="1771">
                  <c:v>127.42955000000001</c:v>
                </c:pt>
                <c:pt idx="1772">
                  <c:v>127.2637</c:v>
                </c:pt>
                <c:pt idx="1773">
                  <c:v>127.10146</c:v>
                </c:pt>
                <c:pt idx="1774">
                  <c:v>126.94522000000001</c:v>
                </c:pt>
                <c:pt idx="1775">
                  <c:v>126.7962</c:v>
                </c:pt>
                <c:pt idx="1776">
                  <c:v>126.65078</c:v>
                </c:pt>
                <c:pt idx="1777">
                  <c:v>126.50175</c:v>
                </c:pt>
                <c:pt idx="1778">
                  <c:v>126.34551999999999</c:v>
                </c:pt>
                <c:pt idx="1779">
                  <c:v>126.18207</c:v>
                </c:pt>
                <c:pt idx="1780">
                  <c:v>126.01262</c:v>
                </c:pt>
                <c:pt idx="1781">
                  <c:v>125.84196</c:v>
                </c:pt>
                <c:pt idx="1782">
                  <c:v>125.6737</c:v>
                </c:pt>
                <c:pt idx="1783">
                  <c:v>125.51026</c:v>
                </c:pt>
                <c:pt idx="1784">
                  <c:v>125.35522</c:v>
                </c:pt>
                <c:pt idx="1785">
                  <c:v>125.2062</c:v>
                </c:pt>
                <c:pt idx="1786">
                  <c:v>125.05717</c:v>
                </c:pt>
                <c:pt idx="1787">
                  <c:v>124.90334</c:v>
                </c:pt>
                <c:pt idx="1788">
                  <c:v>124.7411</c:v>
                </c:pt>
                <c:pt idx="1789">
                  <c:v>124.57164</c:v>
                </c:pt>
                <c:pt idx="1790">
                  <c:v>124.40098</c:v>
                </c:pt>
                <c:pt idx="1791">
                  <c:v>124.23513</c:v>
                </c:pt>
                <c:pt idx="1792">
                  <c:v>124.07529</c:v>
                </c:pt>
                <c:pt idx="1793">
                  <c:v>123.92146</c:v>
                </c:pt>
                <c:pt idx="1794">
                  <c:v>123.77123</c:v>
                </c:pt>
                <c:pt idx="1795">
                  <c:v>123.62101</c:v>
                </c:pt>
                <c:pt idx="1796">
                  <c:v>123.46957999999999</c:v>
                </c:pt>
                <c:pt idx="1797">
                  <c:v>123.31334</c:v>
                </c:pt>
                <c:pt idx="1798">
                  <c:v>123.15349999999999</c:v>
                </c:pt>
                <c:pt idx="1799">
                  <c:v>122.99005</c:v>
                </c:pt>
                <c:pt idx="1800">
                  <c:v>122.82901</c:v>
                </c:pt>
                <c:pt idx="1801">
                  <c:v>122.67157</c:v>
                </c:pt>
                <c:pt idx="1802">
                  <c:v>122.52255</c:v>
                </c:pt>
                <c:pt idx="1803">
                  <c:v>122.37712999999999</c:v>
                </c:pt>
                <c:pt idx="1804">
                  <c:v>122.23171000000001</c:v>
                </c:pt>
                <c:pt idx="1805">
                  <c:v>122.08268</c:v>
                </c:pt>
                <c:pt idx="1806">
                  <c:v>121.92885</c:v>
                </c:pt>
                <c:pt idx="1807">
                  <c:v>121.77261</c:v>
                </c:pt>
                <c:pt idx="1808">
                  <c:v>121.61518</c:v>
                </c:pt>
                <c:pt idx="1809">
                  <c:v>121.46135</c:v>
                </c:pt>
                <c:pt idx="1810">
                  <c:v>121.31112</c:v>
                </c:pt>
                <c:pt idx="1811">
                  <c:v>121.1669</c:v>
                </c:pt>
                <c:pt idx="1812">
                  <c:v>121.02629</c:v>
                </c:pt>
                <c:pt idx="1813">
                  <c:v>120.88567999999999</c:v>
                </c:pt>
                <c:pt idx="1814">
                  <c:v>120.73905000000001</c:v>
                </c:pt>
                <c:pt idx="1815">
                  <c:v>120.58402</c:v>
                </c:pt>
                <c:pt idx="1816">
                  <c:v>120.42178</c:v>
                </c:pt>
                <c:pt idx="1817">
                  <c:v>120.25833</c:v>
                </c:pt>
                <c:pt idx="1818">
                  <c:v>120.09849</c:v>
                </c:pt>
                <c:pt idx="1819">
                  <c:v>119.94586</c:v>
                </c:pt>
                <c:pt idx="1820">
                  <c:v>119.79924</c:v>
                </c:pt>
                <c:pt idx="1821">
                  <c:v>119.65382</c:v>
                </c:pt>
                <c:pt idx="1822">
                  <c:v>119.50599</c:v>
                </c:pt>
                <c:pt idx="1823">
                  <c:v>119.35336</c:v>
                </c:pt>
                <c:pt idx="1824">
                  <c:v>119.19713</c:v>
                </c:pt>
                <c:pt idx="1825">
                  <c:v>119.03729</c:v>
                </c:pt>
                <c:pt idx="1826">
                  <c:v>118.87504</c:v>
                </c:pt>
                <c:pt idx="1827">
                  <c:v>118.714</c:v>
                </c:pt>
                <c:pt idx="1828">
                  <c:v>118.55776</c:v>
                </c:pt>
                <c:pt idx="1829">
                  <c:v>118.40633</c:v>
                </c:pt>
                <c:pt idx="1830">
                  <c:v>118.25851</c:v>
                </c:pt>
                <c:pt idx="1831">
                  <c:v>118.11069000000001</c:v>
                </c:pt>
                <c:pt idx="1832">
                  <c:v>117.95806</c:v>
                </c:pt>
                <c:pt idx="1833">
                  <c:v>117.80062</c:v>
                </c:pt>
                <c:pt idx="1834">
                  <c:v>117.64078000000001</c:v>
                </c:pt>
                <c:pt idx="1835">
                  <c:v>117.48094</c:v>
                </c:pt>
                <c:pt idx="1836">
                  <c:v>117.3235</c:v>
                </c:pt>
                <c:pt idx="1837">
                  <c:v>117.17086999999999</c:v>
                </c:pt>
                <c:pt idx="1838">
                  <c:v>117.02305</c:v>
                </c:pt>
                <c:pt idx="1839">
                  <c:v>116.88003</c:v>
                </c:pt>
                <c:pt idx="1840">
                  <c:v>116.73822</c:v>
                </c:pt>
                <c:pt idx="1841">
                  <c:v>116.59520000000001</c:v>
                </c:pt>
                <c:pt idx="1842">
                  <c:v>116.44858000000001</c:v>
                </c:pt>
                <c:pt idx="1843">
                  <c:v>116.29474999999999</c:v>
                </c:pt>
                <c:pt idx="1844">
                  <c:v>116.13970999999999</c:v>
                </c:pt>
                <c:pt idx="1845">
                  <c:v>115.98708000000001</c:v>
                </c:pt>
                <c:pt idx="1846">
                  <c:v>115.84045999999999</c:v>
                </c:pt>
                <c:pt idx="1847">
                  <c:v>115.69865</c:v>
                </c:pt>
                <c:pt idx="1848">
                  <c:v>115.56404000000001</c:v>
                </c:pt>
                <c:pt idx="1849">
                  <c:v>115.43064</c:v>
                </c:pt>
                <c:pt idx="1850">
                  <c:v>115.29844</c:v>
                </c:pt>
                <c:pt idx="1851">
                  <c:v>115.16383999999999</c:v>
                </c:pt>
                <c:pt idx="1852">
                  <c:v>115.02563000000001</c:v>
                </c:pt>
                <c:pt idx="1853">
                  <c:v>114.88502</c:v>
                </c:pt>
                <c:pt idx="1854">
                  <c:v>114.74441</c:v>
                </c:pt>
                <c:pt idx="1855">
                  <c:v>114.6074</c:v>
                </c:pt>
                <c:pt idx="1856">
                  <c:v>114.4752</c:v>
                </c:pt>
                <c:pt idx="1857">
                  <c:v>114.34781</c:v>
                </c:pt>
                <c:pt idx="1858">
                  <c:v>114.22282</c:v>
                </c:pt>
                <c:pt idx="1859">
                  <c:v>114.09663</c:v>
                </c:pt>
                <c:pt idx="1860">
                  <c:v>113.96924</c:v>
                </c:pt>
                <c:pt idx="1861">
                  <c:v>113.84184</c:v>
                </c:pt>
                <c:pt idx="1862">
                  <c:v>113.71445</c:v>
                </c:pt>
                <c:pt idx="1863">
                  <c:v>113.58826000000001</c:v>
                </c:pt>
                <c:pt idx="1864">
                  <c:v>113.46568000000001</c:v>
                </c:pt>
                <c:pt idx="1865">
                  <c:v>113.3467</c:v>
                </c:pt>
                <c:pt idx="1866">
                  <c:v>113.23251999999999</c:v>
                </c:pt>
                <c:pt idx="1867">
                  <c:v>113.11955</c:v>
                </c:pt>
                <c:pt idx="1868">
                  <c:v>113.00778</c:v>
                </c:pt>
                <c:pt idx="1869">
                  <c:v>112.89601999999999</c:v>
                </c:pt>
                <c:pt idx="1870">
                  <c:v>112.78064000000001</c:v>
                </c:pt>
                <c:pt idx="1871">
                  <c:v>112.66527000000001</c:v>
                </c:pt>
                <c:pt idx="1872">
                  <c:v>112.54989</c:v>
                </c:pt>
                <c:pt idx="1873">
                  <c:v>112.43692</c:v>
                </c:pt>
                <c:pt idx="1874">
                  <c:v>112.32756000000001</c:v>
                </c:pt>
                <c:pt idx="1875">
                  <c:v>112.223</c:v>
                </c:pt>
                <c:pt idx="1876">
                  <c:v>112.12205</c:v>
                </c:pt>
                <c:pt idx="1877">
                  <c:v>112.0247</c:v>
                </c:pt>
                <c:pt idx="1878">
                  <c:v>111.92495</c:v>
                </c:pt>
                <c:pt idx="1879">
                  <c:v>111.82159</c:v>
                </c:pt>
                <c:pt idx="1880">
                  <c:v>111.71463</c:v>
                </c:pt>
                <c:pt idx="1881">
                  <c:v>111.60767</c:v>
                </c:pt>
                <c:pt idx="1882">
                  <c:v>111.50071</c:v>
                </c:pt>
                <c:pt idx="1883">
                  <c:v>111.39856</c:v>
                </c:pt>
                <c:pt idx="1884">
                  <c:v>111.30001</c:v>
                </c:pt>
                <c:pt idx="1885">
                  <c:v>111.20506</c:v>
                </c:pt>
                <c:pt idx="1886">
                  <c:v>111.11011999999999</c:v>
                </c:pt>
                <c:pt idx="1887">
                  <c:v>111.01518</c:v>
                </c:pt>
                <c:pt idx="1888">
                  <c:v>110.92023</c:v>
                </c:pt>
                <c:pt idx="1889">
                  <c:v>110.82289</c:v>
                </c:pt>
                <c:pt idx="1890">
                  <c:v>110.72554</c:v>
                </c:pt>
                <c:pt idx="1891">
                  <c:v>110.62939</c:v>
                </c:pt>
                <c:pt idx="1892">
                  <c:v>110.53685</c:v>
                </c:pt>
                <c:pt idx="1893">
                  <c:v>110.44911999999999</c:v>
                </c:pt>
                <c:pt idx="1894">
                  <c:v>110.36378999999999</c:v>
                </c:pt>
                <c:pt idx="1895">
                  <c:v>110.27726</c:v>
                </c:pt>
                <c:pt idx="1896">
                  <c:v>110.18832999999999</c:v>
                </c:pt>
                <c:pt idx="1897">
                  <c:v>110.09699000000001</c:v>
                </c:pt>
                <c:pt idx="1898">
                  <c:v>110.00565</c:v>
                </c:pt>
                <c:pt idx="1899">
                  <c:v>109.91311</c:v>
                </c:pt>
                <c:pt idx="1900">
                  <c:v>109.82418</c:v>
                </c:pt>
                <c:pt idx="1901">
                  <c:v>109.73765</c:v>
                </c:pt>
                <c:pt idx="1902">
                  <c:v>109.65352</c:v>
                </c:pt>
                <c:pt idx="1903">
                  <c:v>109.5718</c:v>
                </c:pt>
                <c:pt idx="1904">
                  <c:v>109.49007</c:v>
                </c:pt>
                <c:pt idx="1905">
                  <c:v>109.40955</c:v>
                </c:pt>
                <c:pt idx="1906">
                  <c:v>109.32543</c:v>
                </c:pt>
                <c:pt idx="1907">
                  <c:v>109.2401</c:v>
                </c:pt>
                <c:pt idx="1908">
                  <c:v>109.15357</c:v>
                </c:pt>
                <c:pt idx="1909">
                  <c:v>109.06704000000001</c:v>
                </c:pt>
                <c:pt idx="1910">
                  <c:v>108.98171000000001</c:v>
                </c:pt>
                <c:pt idx="1911">
                  <c:v>108.89758</c:v>
                </c:pt>
                <c:pt idx="1912">
                  <c:v>108.81586</c:v>
                </c:pt>
                <c:pt idx="1913">
                  <c:v>108.73173</c:v>
                </c:pt>
                <c:pt idx="1914">
                  <c:v>108.64879999999999</c:v>
                </c:pt>
                <c:pt idx="1915">
                  <c:v>108.56468</c:v>
                </c:pt>
                <c:pt idx="1916">
                  <c:v>108.48054999999999</c:v>
                </c:pt>
                <c:pt idx="1917">
                  <c:v>108.39763000000001</c:v>
                </c:pt>
                <c:pt idx="1918">
                  <c:v>108.3135</c:v>
                </c:pt>
                <c:pt idx="1919">
                  <c:v>108.23298</c:v>
                </c:pt>
                <c:pt idx="1920">
                  <c:v>108.15486</c:v>
                </c:pt>
                <c:pt idx="1921">
                  <c:v>108.07794</c:v>
                </c:pt>
                <c:pt idx="1922">
                  <c:v>107.99862</c:v>
                </c:pt>
                <c:pt idx="1923">
                  <c:v>107.9169</c:v>
                </c:pt>
                <c:pt idx="1924">
                  <c:v>107.83277</c:v>
                </c:pt>
                <c:pt idx="1925">
                  <c:v>107.74744</c:v>
                </c:pt>
                <c:pt idx="1926">
                  <c:v>107.66212</c:v>
                </c:pt>
                <c:pt idx="1927">
                  <c:v>107.57799</c:v>
                </c:pt>
                <c:pt idx="1928">
                  <c:v>107.49506</c:v>
                </c:pt>
                <c:pt idx="1929">
                  <c:v>107.41574</c:v>
                </c:pt>
                <c:pt idx="1930">
                  <c:v>107.33642</c:v>
                </c:pt>
                <c:pt idx="1931">
                  <c:v>107.25830999999999</c:v>
                </c:pt>
                <c:pt idx="1932">
                  <c:v>107.17778</c:v>
                </c:pt>
                <c:pt idx="1933">
                  <c:v>107.09726000000001</c:v>
                </c:pt>
                <c:pt idx="1934">
                  <c:v>107.01554</c:v>
                </c:pt>
                <c:pt idx="1935">
                  <c:v>106.93501999999999</c:v>
                </c:pt>
                <c:pt idx="1936">
                  <c:v>106.8545</c:v>
                </c:pt>
                <c:pt idx="1937">
                  <c:v>106.77518000000001</c:v>
                </c:pt>
                <c:pt idx="1938">
                  <c:v>106.69826</c:v>
                </c:pt>
                <c:pt idx="1939">
                  <c:v>106.62375</c:v>
                </c:pt>
                <c:pt idx="1940">
                  <c:v>106.54924</c:v>
                </c:pt>
                <c:pt idx="1941">
                  <c:v>106.47472</c:v>
                </c:pt>
                <c:pt idx="1942">
                  <c:v>106.39781000000001</c:v>
                </c:pt>
                <c:pt idx="1943">
                  <c:v>106.32089000000001</c:v>
                </c:pt>
                <c:pt idx="1944">
                  <c:v>106.24157</c:v>
                </c:pt>
                <c:pt idx="1945">
                  <c:v>106.16345</c:v>
                </c:pt>
                <c:pt idx="1946">
                  <c:v>106.08534</c:v>
                </c:pt>
                <c:pt idx="1947">
                  <c:v>106.00842</c:v>
                </c:pt>
                <c:pt idx="1948">
                  <c:v>105.93391</c:v>
                </c:pt>
                <c:pt idx="1949">
                  <c:v>105.86060000000001</c:v>
                </c:pt>
                <c:pt idx="1950">
                  <c:v>105.78488</c:v>
                </c:pt>
                <c:pt idx="1951">
                  <c:v>105.70797</c:v>
                </c:pt>
                <c:pt idx="1952">
                  <c:v>105.62864999999999</c:v>
                </c:pt>
                <c:pt idx="1953">
                  <c:v>105.54812</c:v>
                </c:pt>
                <c:pt idx="1954">
                  <c:v>105.4688</c:v>
                </c:pt>
                <c:pt idx="1955">
                  <c:v>105.39069000000001</c:v>
                </c:pt>
                <c:pt idx="1956">
                  <c:v>105.31256999999999</c:v>
                </c:pt>
                <c:pt idx="1957">
                  <c:v>105.23806</c:v>
                </c:pt>
                <c:pt idx="1958">
                  <c:v>105.16475</c:v>
                </c:pt>
                <c:pt idx="1959">
                  <c:v>105.09143</c:v>
                </c:pt>
                <c:pt idx="1960">
                  <c:v>105.01572</c:v>
                </c:pt>
                <c:pt idx="1961">
                  <c:v>104.9388</c:v>
                </c:pt>
                <c:pt idx="1962">
                  <c:v>104.86069000000001</c:v>
                </c:pt>
                <c:pt idx="1963">
                  <c:v>104.78137</c:v>
                </c:pt>
                <c:pt idx="1964">
                  <c:v>104.70444999999999</c:v>
                </c:pt>
                <c:pt idx="1965">
                  <c:v>104.62752999999999</c:v>
                </c:pt>
                <c:pt idx="1966">
                  <c:v>104.55302</c:v>
                </c:pt>
                <c:pt idx="1967">
                  <c:v>104.47851</c:v>
                </c:pt>
                <c:pt idx="1968">
                  <c:v>104.404</c:v>
                </c:pt>
                <c:pt idx="1969">
                  <c:v>104.33069</c:v>
                </c:pt>
                <c:pt idx="1970">
                  <c:v>104.25497</c:v>
                </c:pt>
                <c:pt idx="1971">
                  <c:v>104.17685</c:v>
                </c:pt>
                <c:pt idx="1972">
                  <c:v>104.09753000000001</c:v>
                </c:pt>
                <c:pt idx="1973">
                  <c:v>104.01942</c:v>
                </c:pt>
                <c:pt idx="1974">
                  <c:v>103.9425</c:v>
                </c:pt>
                <c:pt idx="1975">
                  <c:v>103.86678999999999</c:v>
                </c:pt>
                <c:pt idx="1976">
                  <c:v>103.79227</c:v>
                </c:pt>
                <c:pt idx="1977">
                  <c:v>103.71776</c:v>
                </c:pt>
                <c:pt idx="1978">
                  <c:v>103.64324999999999</c:v>
                </c:pt>
                <c:pt idx="1979">
                  <c:v>103.56874000000001</c:v>
                </c:pt>
                <c:pt idx="1980">
                  <c:v>103.49302</c:v>
                </c:pt>
                <c:pt idx="1981">
                  <c:v>103.41370000000001</c:v>
                </c:pt>
                <c:pt idx="1982">
                  <c:v>103.33318</c:v>
                </c:pt>
                <c:pt idx="1983">
                  <c:v>103.25386</c:v>
                </c:pt>
                <c:pt idx="1984">
                  <c:v>103.17694</c:v>
                </c:pt>
                <c:pt idx="1985">
                  <c:v>103.10243</c:v>
                </c:pt>
                <c:pt idx="1986">
                  <c:v>103.03153</c:v>
                </c:pt>
                <c:pt idx="1987">
                  <c:v>102.95941999999999</c:v>
                </c:pt>
                <c:pt idx="1988">
                  <c:v>102.88611</c:v>
                </c:pt>
                <c:pt idx="1989">
                  <c:v>102.81159</c:v>
                </c:pt>
                <c:pt idx="1990">
                  <c:v>102.73587999999999</c:v>
                </c:pt>
                <c:pt idx="1991">
                  <c:v>102.66137000000001</c:v>
                </c:pt>
                <c:pt idx="1992">
                  <c:v>102.58565</c:v>
                </c:pt>
                <c:pt idx="1993">
                  <c:v>102.51233999999999</c:v>
                </c:pt>
                <c:pt idx="1994">
                  <c:v>102.44023</c:v>
                </c:pt>
                <c:pt idx="1995">
                  <c:v>102.36933000000001</c:v>
                </c:pt>
                <c:pt idx="1996">
                  <c:v>102.29602</c:v>
                </c:pt>
                <c:pt idx="1997">
                  <c:v>102.2191</c:v>
                </c:pt>
                <c:pt idx="1998">
                  <c:v>102.13377</c:v>
                </c:pt>
                <c:pt idx="1999">
                  <c:v>102.04362999999999</c:v>
                </c:pt>
                <c:pt idx="2000">
                  <c:v>101.94508999999999</c:v>
                </c:pt>
                <c:pt idx="2001">
                  <c:v>101.84293</c:v>
                </c:pt>
                <c:pt idx="2002">
                  <c:v>101.73596999999999</c:v>
                </c:pt>
                <c:pt idx="2003">
                  <c:v>101.6254</c:v>
                </c:pt>
                <c:pt idx="2004">
                  <c:v>101.51123</c:v>
                </c:pt>
                <c:pt idx="2005">
                  <c:v>101.39225</c:v>
                </c:pt>
                <c:pt idx="2006">
                  <c:v>101.27087</c:v>
                </c:pt>
                <c:pt idx="2007">
                  <c:v>101.14708</c:v>
                </c:pt>
                <c:pt idx="2008">
                  <c:v>101.01969</c:v>
                </c:pt>
                <c:pt idx="2009">
                  <c:v>100.89230000000001</c:v>
                </c:pt>
                <c:pt idx="2010">
                  <c:v>100.7649</c:v>
                </c:pt>
                <c:pt idx="2011">
                  <c:v>100.63871</c:v>
                </c:pt>
                <c:pt idx="2012">
                  <c:v>100.51493000000001</c:v>
                </c:pt>
                <c:pt idx="2013">
                  <c:v>100.39113999999999</c:v>
                </c:pt>
                <c:pt idx="2014">
                  <c:v>100.26734999999999</c:v>
                </c:pt>
                <c:pt idx="2015">
                  <c:v>100.14236</c:v>
                </c:pt>
                <c:pt idx="2016">
                  <c:v>100.01617</c:v>
                </c:pt>
                <c:pt idx="2017">
                  <c:v>99.888779999999997</c:v>
                </c:pt>
                <c:pt idx="2018">
                  <c:v>99.76379</c:v>
                </c:pt>
                <c:pt idx="2019">
                  <c:v>99.638800000000003</c:v>
                </c:pt>
                <c:pt idx="2020">
                  <c:v>99.517420000000001</c:v>
                </c:pt>
                <c:pt idx="2021">
                  <c:v>99.399640000000005</c:v>
                </c:pt>
                <c:pt idx="2022">
                  <c:v>99.283069999999995</c:v>
                </c:pt>
                <c:pt idx="2023">
                  <c:v>99.167689999999993</c:v>
                </c:pt>
                <c:pt idx="2024">
                  <c:v>99.052319999999995</c:v>
                </c:pt>
                <c:pt idx="2025">
                  <c:v>98.933340000000001</c:v>
                </c:pt>
                <c:pt idx="2026">
                  <c:v>98.811959999999999</c:v>
                </c:pt>
                <c:pt idx="2027">
                  <c:v>98.691770000000005</c:v>
                </c:pt>
                <c:pt idx="2028">
                  <c:v>98.573999999999998</c:v>
                </c:pt>
                <c:pt idx="2029">
                  <c:v>98.459819999999993</c:v>
                </c:pt>
                <c:pt idx="2030">
                  <c:v>98.351659999999995</c:v>
                </c:pt>
                <c:pt idx="2031">
                  <c:v>98.245900000000006</c:v>
                </c:pt>
                <c:pt idx="2032">
                  <c:v>98.14134</c:v>
                </c:pt>
                <c:pt idx="2033">
                  <c:v>98.037989999999994</c:v>
                </c:pt>
                <c:pt idx="2034">
                  <c:v>97.934629999999999</c:v>
                </c:pt>
                <c:pt idx="2035">
                  <c:v>97.830070000000006</c:v>
                </c:pt>
                <c:pt idx="2036">
                  <c:v>97.725520000000003</c:v>
                </c:pt>
                <c:pt idx="2037">
                  <c:v>97.623360000000005</c:v>
                </c:pt>
                <c:pt idx="2038">
                  <c:v>97.524810000000002</c:v>
                </c:pt>
                <c:pt idx="2039">
                  <c:v>97.429869999999994</c:v>
                </c:pt>
                <c:pt idx="2040">
                  <c:v>97.338530000000006</c:v>
                </c:pt>
                <c:pt idx="2041">
                  <c:v>97.247190000000003</c:v>
                </c:pt>
                <c:pt idx="2042">
                  <c:v>97.154650000000004</c:v>
                </c:pt>
                <c:pt idx="2043">
                  <c:v>97.059709999999995</c:v>
                </c:pt>
                <c:pt idx="2044">
                  <c:v>96.964770000000001</c:v>
                </c:pt>
                <c:pt idx="2045">
                  <c:v>96.869820000000004</c:v>
                </c:pt>
                <c:pt idx="2046">
                  <c:v>96.774879999999996</c:v>
                </c:pt>
                <c:pt idx="2047">
                  <c:v>96.681139999999999</c:v>
                </c:pt>
                <c:pt idx="2048">
                  <c:v>96.589799999999997</c:v>
                </c:pt>
                <c:pt idx="2049">
                  <c:v>96.500870000000006</c:v>
                </c:pt>
                <c:pt idx="2050">
                  <c:v>96.414339999999996</c:v>
                </c:pt>
                <c:pt idx="2051">
                  <c:v>96.327809999999999</c:v>
                </c:pt>
                <c:pt idx="2052">
                  <c:v>96.238870000000006</c:v>
                </c:pt>
                <c:pt idx="2053">
                  <c:v>96.147530000000003</c:v>
                </c:pt>
                <c:pt idx="2054">
                  <c:v>96.054990000000004</c:v>
                </c:pt>
                <c:pt idx="2055">
                  <c:v>95.962450000000004</c:v>
                </c:pt>
                <c:pt idx="2056">
                  <c:v>95.872320000000002</c:v>
                </c:pt>
                <c:pt idx="2057">
                  <c:v>95.784589999999994</c:v>
                </c:pt>
                <c:pt idx="2058">
                  <c:v>95.699259999999995</c:v>
                </c:pt>
                <c:pt idx="2059">
                  <c:v>95.616330000000005</c:v>
                </c:pt>
                <c:pt idx="2060">
                  <c:v>95.533410000000003</c:v>
                </c:pt>
                <c:pt idx="2061">
                  <c:v>95.448080000000004</c:v>
                </c:pt>
                <c:pt idx="2062">
                  <c:v>95.357939999999999</c:v>
                </c:pt>
                <c:pt idx="2063">
                  <c:v>95.266599999999997</c:v>
                </c:pt>
                <c:pt idx="2064">
                  <c:v>95.175269999999998</c:v>
                </c:pt>
                <c:pt idx="2065">
                  <c:v>95.086330000000004</c:v>
                </c:pt>
                <c:pt idx="2066">
                  <c:v>95.001000000000005</c:v>
                </c:pt>
                <c:pt idx="2067">
                  <c:v>94.919280000000001</c:v>
                </c:pt>
                <c:pt idx="2068">
                  <c:v>94.838759999999994</c:v>
                </c:pt>
                <c:pt idx="2069">
                  <c:v>94.759439999999998</c:v>
                </c:pt>
                <c:pt idx="2070">
                  <c:v>94.676509999999993</c:v>
                </c:pt>
                <c:pt idx="2071">
                  <c:v>94.592389999999995</c:v>
                </c:pt>
                <c:pt idx="2072">
                  <c:v>94.505859999999998</c:v>
                </c:pt>
                <c:pt idx="2073">
                  <c:v>94.419330000000002</c:v>
                </c:pt>
                <c:pt idx="2074">
                  <c:v>94.3352</c:v>
                </c:pt>
                <c:pt idx="2075">
                  <c:v>94.254679999999993</c:v>
                </c:pt>
                <c:pt idx="2076">
                  <c:v>94.178960000000004</c:v>
                </c:pt>
                <c:pt idx="2077">
                  <c:v>94.10445</c:v>
                </c:pt>
                <c:pt idx="2078">
                  <c:v>94.029939999999996</c:v>
                </c:pt>
                <c:pt idx="2079">
                  <c:v>93.950620000000001</c:v>
                </c:pt>
                <c:pt idx="2080">
                  <c:v>93.866489999999999</c:v>
                </c:pt>
                <c:pt idx="2081">
                  <c:v>93.78116</c:v>
                </c:pt>
                <c:pt idx="2082">
                  <c:v>93.693430000000006</c:v>
                </c:pt>
                <c:pt idx="2083">
                  <c:v>93.608099999999993</c:v>
                </c:pt>
                <c:pt idx="2084">
                  <c:v>93.525180000000006</c:v>
                </c:pt>
                <c:pt idx="2085">
                  <c:v>93.443449999999999</c:v>
                </c:pt>
                <c:pt idx="2086">
                  <c:v>93.36533</c:v>
                </c:pt>
                <c:pt idx="2087">
                  <c:v>93.287220000000005</c:v>
                </c:pt>
                <c:pt idx="2088">
                  <c:v>93.209100000000007</c:v>
                </c:pt>
                <c:pt idx="2089">
                  <c:v>93.127380000000002</c:v>
                </c:pt>
                <c:pt idx="2090">
                  <c:v>93.042050000000003</c:v>
                </c:pt>
                <c:pt idx="2091">
                  <c:v>92.955520000000007</c:v>
                </c:pt>
                <c:pt idx="2092">
                  <c:v>92.868989999999997</c:v>
                </c:pt>
                <c:pt idx="2093">
                  <c:v>92.787260000000003</c:v>
                </c:pt>
                <c:pt idx="2094">
                  <c:v>92.706739999999996</c:v>
                </c:pt>
                <c:pt idx="2095">
                  <c:v>92.629819999999995</c:v>
                </c:pt>
                <c:pt idx="2096">
                  <c:v>92.554109999999994</c:v>
                </c:pt>
                <c:pt idx="2097">
                  <c:v>92.475989999999996</c:v>
                </c:pt>
                <c:pt idx="2098">
                  <c:v>92.397869999999998</c:v>
                </c:pt>
                <c:pt idx="2099">
                  <c:v>92.317350000000005</c:v>
                </c:pt>
                <c:pt idx="2100">
                  <c:v>92.23563</c:v>
                </c:pt>
                <c:pt idx="2101">
                  <c:v>92.153909999999996</c:v>
                </c:pt>
                <c:pt idx="2102">
                  <c:v>92.074590000000001</c:v>
                </c:pt>
                <c:pt idx="2103">
                  <c:v>91.998869999999997</c:v>
                </c:pt>
                <c:pt idx="2104">
                  <c:v>91.923159999999996</c:v>
                </c:pt>
                <c:pt idx="2105">
                  <c:v>91.849850000000004</c:v>
                </c:pt>
                <c:pt idx="2106">
                  <c:v>91.77413</c:v>
                </c:pt>
                <c:pt idx="2107">
                  <c:v>91.696010000000001</c:v>
                </c:pt>
                <c:pt idx="2108">
                  <c:v>91.61309</c:v>
                </c:pt>
                <c:pt idx="2109">
                  <c:v>91.528959999999998</c:v>
                </c:pt>
                <c:pt idx="2110">
                  <c:v>91.446039999999996</c:v>
                </c:pt>
                <c:pt idx="2111">
                  <c:v>91.365520000000004</c:v>
                </c:pt>
                <c:pt idx="2112">
                  <c:v>91.2898</c:v>
                </c:pt>
                <c:pt idx="2113">
                  <c:v>91.215289999999996</c:v>
                </c:pt>
                <c:pt idx="2114">
                  <c:v>91.144379999999998</c:v>
                </c:pt>
                <c:pt idx="2115">
                  <c:v>91.071070000000006</c:v>
                </c:pt>
                <c:pt idx="2116">
                  <c:v>90.995360000000005</c:v>
                </c:pt>
                <c:pt idx="2117">
                  <c:v>90.916039999999995</c:v>
                </c:pt>
                <c:pt idx="2118">
                  <c:v>90.833110000000005</c:v>
                </c:pt>
                <c:pt idx="2119">
                  <c:v>90.748980000000003</c:v>
                </c:pt>
                <c:pt idx="2120">
                  <c:v>90.667259999999999</c:v>
                </c:pt>
                <c:pt idx="2121">
                  <c:v>90.590350000000001</c:v>
                </c:pt>
                <c:pt idx="2122">
                  <c:v>90.515829999999994</c:v>
                </c:pt>
                <c:pt idx="2123">
                  <c:v>90.443719999999999</c:v>
                </c:pt>
                <c:pt idx="2124">
                  <c:v>90.372820000000004</c:v>
                </c:pt>
                <c:pt idx="2125">
                  <c:v>90.301910000000007</c:v>
                </c:pt>
                <c:pt idx="2126">
                  <c:v>90.227400000000003</c:v>
                </c:pt>
                <c:pt idx="2127">
                  <c:v>90.150480000000002</c:v>
                </c:pt>
                <c:pt idx="2128">
                  <c:v>90.073570000000004</c:v>
                </c:pt>
                <c:pt idx="2129">
                  <c:v>89.994249999999994</c:v>
                </c:pt>
                <c:pt idx="2130">
                  <c:v>89.918530000000004</c:v>
                </c:pt>
                <c:pt idx="2131">
                  <c:v>89.84402</c:v>
                </c:pt>
                <c:pt idx="2132">
                  <c:v>89.773110000000003</c:v>
                </c:pt>
                <c:pt idx="2133">
                  <c:v>89.700999999999993</c:v>
                </c:pt>
                <c:pt idx="2134">
                  <c:v>89.628889999999998</c:v>
                </c:pt>
                <c:pt idx="2135">
                  <c:v>89.555580000000006</c:v>
                </c:pt>
                <c:pt idx="2136">
                  <c:v>89.479870000000005</c:v>
                </c:pt>
                <c:pt idx="2137">
                  <c:v>89.402950000000004</c:v>
                </c:pt>
                <c:pt idx="2138">
                  <c:v>89.326040000000006</c:v>
                </c:pt>
                <c:pt idx="2139">
                  <c:v>89.250320000000002</c:v>
                </c:pt>
                <c:pt idx="2140">
                  <c:v>89.178210000000007</c:v>
                </c:pt>
                <c:pt idx="2141">
                  <c:v>89.107309999999998</c:v>
                </c:pt>
                <c:pt idx="2142">
                  <c:v>89.0364</c:v>
                </c:pt>
                <c:pt idx="2143">
                  <c:v>88.961889999999997</c:v>
                </c:pt>
                <c:pt idx="2144">
                  <c:v>88.882570000000001</c:v>
                </c:pt>
                <c:pt idx="2145">
                  <c:v>88.799639999999997</c:v>
                </c:pt>
                <c:pt idx="2146">
                  <c:v>88.715519999999998</c:v>
                </c:pt>
                <c:pt idx="2147">
                  <c:v>88.632589999999993</c:v>
                </c:pt>
                <c:pt idx="2148">
                  <c:v>88.552070000000001</c:v>
                </c:pt>
                <c:pt idx="2149">
                  <c:v>88.473950000000002</c:v>
                </c:pt>
                <c:pt idx="2150">
                  <c:v>88.397030000000001</c:v>
                </c:pt>
                <c:pt idx="2151">
                  <c:v>88.320120000000003</c:v>
                </c:pt>
                <c:pt idx="2152">
                  <c:v>88.242000000000004</c:v>
                </c:pt>
                <c:pt idx="2153">
                  <c:v>88.162679999999995</c:v>
                </c:pt>
                <c:pt idx="2154">
                  <c:v>88.082160000000002</c:v>
                </c:pt>
                <c:pt idx="2155">
                  <c:v>88.001639999999995</c:v>
                </c:pt>
                <c:pt idx="2156">
                  <c:v>87.921120000000002</c:v>
                </c:pt>
                <c:pt idx="2157">
                  <c:v>87.844200000000001</c:v>
                </c:pt>
                <c:pt idx="2158">
                  <c:v>87.76728</c:v>
                </c:pt>
                <c:pt idx="2159">
                  <c:v>87.691569999999999</c:v>
                </c:pt>
                <c:pt idx="2160">
                  <c:v>87.614649999999997</c:v>
                </c:pt>
                <c:pt idx="2161">
                  <c:v>87.536540000000002</c:v>
                </c:pt>
                <c:pt idx="2162">
                  <c:v>87.458420000000004</c:v>
                </c:pt>
                <c:pt idx="2163">
                  <c:v>87.379099999999994</c:v>
                </c:pt>
                <c:pt idx="2164">
                  <c:v>87.297370000000001</c:v>
                </c:pt>
                <c:pt idx="2165">
                  <c:v>87.210840000000005</c:v>
                </c:pt>
                <c:pt idx="2166">
                  <c:v>87.120710000000003</c:v>
                </c:pt>
                <c:pt idx="2167">
                  <c:v>87.026970000000006</c:v>
                </c:pt>
                <c:pt idx="2168">
                  <c:v>86.932019999999994</c:v>
                </c:pt>
                <c:pt idx="2169">
                  <c:v>86.832269999999994</c:v>
                </c:pt>
                <c:pt idx="2170">
                  <c:v>86.725309999999993</c:v>
                </c:pt>
                <c:pt idx="2171">
                  <c:v>86.612340000000003</c:v>
                </c:pt>
                <c:pt idx="2172">
                  <c:v>86.492159999999998</c:v>
                </c:pt>
                <c:pt idx="2173">
                  <c:v>86.368369999999999</c:v>
                </c:pt>
                <c:pt idx="2174">
                  <c:v>86.242180000000005</c:v>
                </c:pt>
                <c:pt idx="2175">
                  <c:v>86.114789999999999</c:v>
                </c:pt>
                <c:pt idx="2176">
                  <c:v>85.987399999999994</c:v>
                </c:pt>
                <c:pt idx="2177">
                  <c:v>85.858800000000002</c:v>
                </c:pt>
                <c:pt idx="2178">
                  <c:v>85.73021</c:v>
                </c:pt>
                <c:pt idx="2179">
                  <c:v>85.601619999999997</c:v>
                </c:pt>
                <c:pt idx="2180">
                  <c:v>85.473020000000005</c:v>
                </c:pt>
                <c:pt idx="2181">
                  <c:v>85.342020000000005</c:v>
                </c:pt>
                <c:pt idx="2182">
                  <c:v>85.207419999999999</c:v>
                </c:pt>
                <c:pt idx="2183">
                  <c:v>85.071619999999996</c:v>
                </c:pt>
                <c:pt idx="2184">
                  <c:v>84.935810000000004</c:v>
                </c:pt>
                <c:pt idx="2185">
                  <c:v>84.801209999999998</c:v>
                </c:pt>
                <c:pt idx="2186">
                  <c:v>84.66901</c:v>
                </c:pt>
                <c:pt idx="2187">
                  <c:v>84.536810000000003</c:v>
                </c:pt>
                <c:pt idx="2188">
                  <c:v>84.404610000000005</c:v>
                </c:pt>
                <c:pt idx="2189">
                  <c:v>84.273610000000005</c:v>
                </c:pt>
                <c:pt idx="2190">
                  <c:v>84.141409999999993</c:v>
                </c:pt>
                <c:pt idx="2191">
                  <c:v>84.008009999999999</c:v>
                </c:pt>
                <c:pt idx="2192">
                  <c:v>83.870999999999995</c:v>
                </c:pt>
                <c:pt idx="2193">
                  <c:v>83.732789999999994</c:v>
                </c:pt>
                <c:pt idx="2194">
                  <c:v>83.593379999999996</c:v>
                </c:pt>
                <c:pt idx="2195">
                  <c:v>83.458780000000004</c:v>
                </c:pt>
                <c:pt idx="2196">
                  <c:v>83.324179999999998</c:v>
                </c:pt>
                <c:pt idx="2197">
                  <c:v>83.190780000000004</c:v>
                </c:pt>
                <c:pt idx="2198">
                  <c:v>83.056169999999995</c:v>
                </c:pt>
                <c:pt idx="2199">
                  <c:v>82.920370000000005</c:v>
                </c:pt>
                <c:pt idx="2200">
                  <c:v>82.783360000000002</c:v>
                </c:pt>
                <c:pt idx="2201">
                  <c:v>82.646349999999998</c:v>
                </c:pt>
                <c:pt idx="2202">
                  <c:v>82.508150000000001</c:v>
                </c:pt>
                <c:pt idx="2203">
                  <c:v>82.36994</c:v>
                </c:pt>
                <c:pt idx="2204">
                  <c:v>82.234129999999993</c:v>
                </c:pt>
                <c:pt idx="2205">
                  <c:v>82.099530000000001</c:v>
                </c:pt>
                <c:pt idx="2206">
                  <c:v>81.966130000000007</c:v>
                </c:pt>
                <c:pt idx="2207">
                  <c:v>81.83032</c:v>
                </c:pt>
                <c:pt idx="2208">
                  <c:v>81.690910000000002</c:v>
                </c:pt>
                <c:pt idx="2209">
                  <c:v>81.547899999999998</c:v>
                </c:pt>
                <c:pt idx="2210">
                  <c:v>81.403679999999994</c:v>
                </c:pt>
                <c:pt idx="2211">
                  <c:v>81.259460000000004</c:v>
                </c:pt>
                <c:pt idx="2212">
                  <c:v>81.116439999999997</c:v>
                </c:pt>
                <c:pt idx="2213">
                  <c:v>80.973429999999993</c:v>
                </c:pt>
                <c:pt idx="2214">
                  <c:v>80.832819999999998</c:v>
                </c:pt>
                <c:pt idx="2215">
                  <c:v>80.6922</c:v>
                </c:pt>
                <c:pt idx="2216">
                  <c:v>80.552790000000002</c:v>
                </c:pt>
                <c:pt idx="2217">
                  <c:v>80.414590000000004</c:v>
                </c:pt>
                <c:pt idx="2218">
                  <c:v>80.273970000000006</c:v>
                </c:pt>
                <c:pt idx="2219">
                  <c:v>80.133359999999996</c:v>
                </c:pt>
                <c:pt idx="2220">
                  <c:v>79.992750000000001</c:v>
                </c:pt>
                <c:pt idx="2221">
                  <c:v>79.852140000000006</c:v>
                </c:pt>
                <c:pt idx="2222">
                  <c:v>79.713930000000005</c:v>
                </c:pt>
                <c:pt idx="2223">
                  <c:v>79.576920000000001</c:v>
                </c:pt>
                <c:pt idx="2224">
                  <c:v>79.43871</c:v>
                </c:pt>
                <c:pt idx="2225">
                  <c:v>79.299300000000002</c:v>
                </c:pt>
                <c:pt idx="2226">
                  <c:v>79.157489999999996</c:v>
                </c:pt>
                <c:pt idx="2227">
                  <c:v>79.01567</c:v>
                </c:pt>
                <c:pt idx="2228">
                  <c:v>78.875060000000005</c:v>
                </c:pt>
                <c:pt idx="2229">
                  <c:v>78.734449999999995</c:v>
                </c:pt>
                <c:pt idx="2230">
                  <c:v>78.59384</c:v>
                </c:pt>
                <c:pt idx="2231">
                  <c:v>78.455629999999999</c:v>
                </c:pt>
                <c:pt idx="2232">
                  <c:v>78.322230000000005</c:v>
                </c:pt>
                <c:pt idx="2233">
                  <c:v>78.190029999999993</c:v>
                </c:pt>
                <c:pt idx="2234">
                  <c:v>78.057829999999996</c:v>
                </c:pt>
                <c:pt idx="2235">
                  <c:v>77.920820000000006</c:v>
                </c:pt>
                <c:pt idx="2236">
                  <c:v>77.780209999999997</c:v>
                </c:pt>
                <c:pt idx="2237">
                  <c:v>77.638390000000001</c:v>
                </c:pt>
                <c:pt idx="2238">
                  <c:v>77.497780000000006</c:v>
                </c:pt>
                <c:pt idx="2239">
                  <c:v>77.359570000000005</c:v>
                </c:pt>
                <c:pt idx="2240">
                  <c:v>77.223770000000002</c:v>
                </c:pt>
                <c:pt idx="2241">
                  <c:v>77.090369999999993</c:v>
                </c:pt>
                <c:pt idx="2242">
                  <c:v>76.958169999999996</c:v>
                </c:pt>
                <c:pt idx="2243">
                  <c:v>76.825969999999998</c:v>
                </c:pt>
                <c:pt idx="2244">
                  <c:v>76.684150000000002</c:v>
                </c:pt>
                <c:pt idx="2245">
                  <c:v>76.491860000000003</c:v>
                </c:pt>
                <c:pt idx="2246">
                  <c:v>76.293559999999999</c:v>
                </c:pt>
                <c:pt idx="2247">
                  <c:v>76.143339999999995</c:v>
                </c:pt>
                <c:pt idx="2248">
                  <c:v>76.024360000000001</c:v>
                </c:pt>
                <c:pt idx="2249">
                  <c:v>75.935419999999993</c:v>
                </c:pt>
                <c:pt idx="2250">
                  <c:v>75.852500000000006</c:v>
                </c:pt>
                <c:pt idx="2251">
                  <c:v>75.751549999999995</c:v>
                </c:pt>
                <c:pt idx="2252">
                  <c:v>75.720299999999995</c:v>
                </c:pt>
                <c:pt idx="2253">
                  <c:v>75.620549999999994</c:v>
                </c:pt>
                <c:pt idx="2254">
                  <c:v>75.488349999999997</c:v>
                </c:pt>
                <c:pt idx="2255">
                  <c:v>75.278030000000001</c:v>
                </c:pt>
                <c:pt idx="2256">
                  <c:v>75.028049999999993</c:v>
                </c:pt>
                <c:pt idx="2257">
                  <c:v>74.90307</c:v>
                </c:pt>
                <c:pt idx="2258">
                  <c:v>74.775670000000005</c:v>
                </c:pt>
                <c:pt idx="2259">
                  <c:v>74.647080000000003</c:v>
                </c:pt>
                <c:pt idx="2260">
                  <c:v>74.51849</c:v>
                </c:pt>
                <c:pt idx="2261">
                  <c:v>74.391090000000005</c:v>
                </c:pt>
                <c:pt idx="2262">
                  <c:v>74.260099999999994</c:v>
                </c:pt>
                <c:pt idx="2263">
                  <c:v>74.126689999999996</c:v>
                </c:pt>
                <c:pt idx="2264">
                  <c:v>73.989689999999996</c:v>
                </c:pt>
                <c:pt idx="2265">
                  <c:v>73.851479999999995</c:v>
                </c:pt>
                <c:pt idx="2266">
                  <c:v>73.70966</c:v>
                </c:pt>
                <c:pt idx="2267">
                  <c:v>73.566649999999996</c:v>
                </c:pt>
                <c:pt idx="2268">
                  <c:v>73.427239999999998</c:v>
                </c:pt>
                <c:pt idx="2269">
                  <c:v>73.289029999999997</c:v>
                </c:pt>
                <c:pt idx="2270">
                  <c:v>73.153220000000005</c:v>
                </c:pt>
                <c:pt idx="2271">
                  <c:v>73.019819999999996</c:v>
                </c:pt>
                <c:pt idx="2272">
                  <c:v>72.886420000000001</c:v>
                </c:pt>
                <c:pt idx="2273">
                  <c:v>72.750619999999998</c:v>
                </c:pt>
                <c:pt idx="2274">
                  <c:v>72.61121</c:v>
                </c:pt>
                <c:pt idx="2275">
                  <c:v>72.469390000000004</c:v>
                </c:pt>
                <c:pt idx="2276">
                  <c:v>72.32638</c:v>
                </c:pt>
                <c:pt idx="2277">
                  <c:v>72.184560000000005</c:v>
                </c:pt>
                <c:pt idx="2278">
                  <c:v>72.045150000000007</c:v>
                </c:pt>
                <c:pt idx="2279">
                  <c:v>71.906940000000006</c:v>
                </c:pt>
                <c:pt idx="2280">
                  <c:v>71.773539999999997</c:v>
                </c:pt>
                <c:pt idx="2281">
                  <c:v>71.640140000000002</c:v>
                </c:pt>
                <c:pt idx="2282">
                  <c:v>71.506739999999994</c:v>
                </c:pt>
                <c:pt idx="2283">
                  <c:v>71.368530000000007</c:v>
                </c:pt>
                <c:pt idx="2284">
                  <c:v>71.22551</c:v>
                </c:pt>
                <c:pt idx="2285">
                  <c:v>71.082499999999996</c:v>
                </c:pt>
                <c:pt idx="2286">
                  <c:v>70.939480000000003</c:v>
                </c:pt>
                <c:pt idx="2287">
                  <c:v>70.798869999999994</c:v>
                </c:pt>
                <c:pt idx="2288">
                  <c:v>70.660659999999993</c:v>
                </c:pt>
                <c:pt idx="2289">
                  <c:v>70.526060000000001</c:v>
                </c:pt>
                <c:pt idx="2290">
                  <c:v>70.392660000000006</c:v>
                </c:pt>
                <c:pt idx="2291">
                  <c:v>70.260459999999995</c:v>
                </c:pt>
                <c:pt idx="2292">
                  <c:v>70.12706</c:v>
                </c:pt>
                <c:pt idx="2293">
                  <c:v>69.991249999999994</c:v>
                </c:pt>
                <c:pt idx="2294">
                  <c:v>69.853039999999993</c:v>
                </c:pt>
                <c:pt idx="2295">
                  <c:v>69.712429999999998</c:v>
                </c:pt>
                <c:pt idx="2296">
                  <c:v>69.574219999999997</c:v>
                </c:pt>
                <c:pt idx="2297">
                  <c:v>69.438419999999994</c:v>
                </c:pt>
                <c:pt idx="2298">
                  <c:v>69.307419999999993</c:v>
                </c:pt>
                <c:pt idx="2299">
                  <c:v>69.177620000000005</c:v>
                </c:pt>
                <c:pt idx="2300">
                  <c:v>69.046629999999993</c:v>
                </c:pt>
                <c:pt idx="2301">
                  <c:v>68.913219999999995</c:v>
                </c:pt>
                <c:pt idx="2302">
                  <c:v>68.776219999999995</c:v>
                </c:pt>
                <c:pt idx="2303">
                  <c:v>68.638009999999994</c:v>
                </c:pt>
                <c:pt idx="2304">
                  <c:v>68.498599999999996</c:v>
                </c:pt>
                <c:pt idx="2305">
                  <c:v>68.359189999999998</c:v>
                </c:pt>
                <c:pt idx="2306">
                  <c:v>68.220979999999997</c:v>
                </c:pt>
                <c:pt idx="2307">
                  <c:v>68.085170000000005</c:v>
                </c:pt>
                <c:pt idx="2308">
                  <c:v>67.952969999999993</c:v>
                </c:pt>
                <c:pt idx="2309">
                  <c:v>67.821979999999996</c:v>
                </c:pt>
                <c:pt idx="2310">
                  <c:v>67.690979999999996</c:v>
                </c:pt>
                <c:pt idx="2311">
                  <c:v>67.557580000000002</c:v>
                </c:pt>
                <c:pt idx="2312">
                  <c:v>67.420569999999998</c:v>
                </c:pt>
                <c:pt idx="2313">
                  <c:v>67.279960000000003</c:v>
                </c:pt>
                <c:pt idx="2314">
                  <c:v>67.138140000000007</c:v>
                </c:pt>
                <c:pt idx="2315">
                  <c:v>66.998729999999995</c:v>
                </c:pt>
                <c:pt idx="2316">
                  <c:v>66.861729999999994</c:v>
                </c:pt>
                <c:pt idx="2317">
                  <c:v>66.72833</c:v>
                </c:pt>
                <c:pt idx="2318">
                  <c:v>66.597329999999999</c:v>
                </c:pt>
                <c:pt idx="2319">
                  <c:v>66.465130000000002</c:v>
                </c:pt>
                <c:pt idx="2320">
                  <c:v>66.329319999999996</c:v>
                </c:pt>
                <c:pt idx="2321">
                  <c:v>66.189909999999998</c:v>
                </c:pt>
                <c:pt idx="2322">
                  <c:v>66.046899999999994</c:v>
                </c:pt>
                <c:pt idx="2323">
                  <c:v>65.902680000000004</c:v>
                </c:pt>
                <c:pt idx="2324">
                  <c:v>65.762069999999994</c:v>
                </c:pt>
                <c:pt idx="2325">
                  <c:v>65.625060000000005</c:v>
                </c:pt>
                <c:pt idx="2326">
                  <c:v>65.494060000000005</c:v>
                </c:pt>
                <c:pt idx="2327">
                  <c:v>65.366669999999999</c:v>
                </c:pt>
                <c:pt idx="2328">
                  <c:v>65.24288</c:v>
                </c:pt>
                <c:pt idx="2329">
                  <c:v>65.119100000000003</c:v>
                </c:pt>
                <c:pt idx="2330">
                  <c:v>64.990499999999997</c:v>
                </c:pt>
                <c:pt idx="2331">
                  <c:v>64.857100000000003</c:v>
                </c:pt>
                <c:pt idx="2332">
                  <c:v>64.718890000000002</c:v>
                </c:pt>
                <c:pt idx="2333">
                  <c:v>64.580680000000001</c:v>
                </c:pt>
                <c:pt idx="2334">
                  <c:v>64.447280000000006</c:v>
                </c:pt>
                <c:pt idx="2335">
                  <c:v>64.319890000000001</c:v>
                </c:pt>
                <c:pt idx="2336">
                  <c:v>64.194900000000004</c:v>
                </c:pt>
                <c:pt idx="2337">
                  <c:v>64.071110000000004</c:v>
                </c:pt>
                <c:pt idx="2338">
                  <c:v>63.944920000000003</c:v>
                </c:pt>
                <c:pt idx="2339">
                  <c:v>63.816330000000001</c:v>
                </c:pt>
                <c:pt idx="2340">
                  <c:v>63.684130000000003</c:v>
                </c:pt>
                <c:pt idx="2341">
                  <c:v>63.550730000000001</c:v>
                </c:pt>
                <c:pt idx="2342">
                  <c:v>63.416130000000003</c:v>
                </c:pt>
                <c:pt idx="2343">
                  <c:v>63.282719999999998</c:v>
                </c:pt>
                <c:pt idx="2344">
                  <c:v>63.151730000000001</c:v>
                </c:pt>
                <c:pt idx="2345">
                  <c:v>63.024329999999999</c:v>
                </c:pt>
                <c:pt idx="2346">
                  <c:v>62.899349999999998</c:v>
                </c:pt>
                <c:pt idx="2347">
                  <c:v>62.774360000000001</c:v>
                </c:pt>
                <c:pt idx="2348">
                  <c:v>62.645760000000003</c:v>
                </c:pt>
                <c:pt idx="2349">
                  <c:v>62.50996</c:v>
                </c:pt>
                <c:pt idx="2350">
                  <c:v>62.371749999999999</c:v>
                </c:pt>
                <c:pt idx="2351">
                  <c:v>62.233539999999998</c:v>
                </c:pt>
                <c:pt idx="2352">
                  <c:v>62.095329999999997</c:v>
                </c:pt>
                <c:pt idx="2353">
                  <c:v>61.960729999999998</c:v>
                </c:pt>
                <c:pt idx="2354">
                  <c:v>61.829729999999998</c:v>
                </c:pt>
                <c:pt idx="2355">
                  <c:v>61.701140000000002</c:v>
                </c:pt>
                <c:pt idx="2356">
                  <c:v>61.574950000000001</c:v>
                </c:pt>
                <c:pt idx="2357">
                  <c:v>61.44755</c:v>
                </c:pt>
                <c:pt idx="2358">
                  <c:v>61.314149999999998</c:v>
                </c:pt>
                <c:pt idx="2359">
                  <c:v>61.173540000000003</c:v>
                </c:pt>
                <c:pt idx="2360">
                  <c:v>61.030529999999999</c:v>
                </c:pt>
                <c:pt idx="2361">
                  <c:v>60.888710000000003</c:v>
                </c:pt>
                <c:pt idx="2362">
                  <c:v>60.7517</c:v>
                </c:pt>
                <c:pt idx="2363">
                  <c:v>60.62191</c:v>
                </c:pt>
                <c:pt idx="2364">
                  <c:v>60.495719999999999</c:v>
                </c:pt>
                <c:pt idx="2365">
                  <c:v>60.371929999999999</c:v>
                </c:pt>
                <c:pt idx="2366">
                  <c:v>60.245739999999998</c:v>
                </c:pt>
                <c:pt idx="2367">
                  <c:v>60.117150000000002</c:v>
                </c:pt>
                <c:pt idx="2368">
                  <c:v>59.98254</c:v>
                </c:pt>
                <c:pt idx="2369">
                  <c:v>59.843130000000002</c:v>
                </c:pt>
                <c:pt idx="2370">
                  <c:v>59.701320000000003</c:v>
                </c:pt>
                <c:pt idx="2371">
                  <c:v>59.56071</c:v>
                </c:pt>
                <c:pt idx="2372">
                  <c:v>59.424900000000001</c:v>
                </c:pt>
                <c:pt idx="2373">
                  <c:v>59.293900000000001</c:v>
                </c:pt>
                <c:pt idx="2374">
                  <c:v>59.166510000000002</c:v>
                </c:pt>
                <c:pt idx="2375">
                  <c:v>59.03792</c:v>
                </c:pt>
                <c:pt idx="2376">
                  <c:v>58.90692</c:v>
                </c:pt>
                <c:pt idx="2377">
                  <c:v>58.772320000000001</c:v>
                </c:pt>
                <c:pt idx="2378">
                  <c:v>58.636510000000001</c:v>
                </c:pt>
                <c:pt idx="2379">
                  <c:v>58.4983</c:v>
                </c:pt>
                <c:pt idx="2380">
                  <c:v>58.3613</c:v>
                </c:pt>
                <c:pt idx="2381">
                  <c:v>58.227890000000002</c:v>
                </c:pt>
                <c:pt idx="2382">
                  <c:v>58.100499999999997</c:v>
                </c:pt>
                <c:pt idx="2383">
                  <c:v>57.980319999999999</c:v>
                </c:pt>
                <c:pt idx="2384">
                  <c:v>57.861339999999998</c:v>
                </c:pt>
                <c:pt idx="2385">
                  <c:v>57.739960000000004</c:v>
                </c:pt>
                <c:pt idx="2386">
                  <c:v>57.612569999999998</c:v>
                </c:pt>
                <c:pt idx="2387">
                  <c:v>57.47916</c:v>
                </c:pt>
                <c:pt idx="2388">
                  <c:v>57.343359999999997</c:v>
                </c:pt>
                <c:pt idx="2389">
                  <c:v>57.208759999999998</c:v>
                </c:pt>
                <c:pt idx="2390">
                  <c:v>57.077759999999998</c:v>
                </c:pt>
                <c:pt idx="2391">
                  <c:v>56.950369999999999</c:v>
                </c:pt>
                <c:pt idx="2392">
                  <c:v>56.828980000000001</c:v>
                </c:pt>
                <c:pt idx="2393">
                  <c:v>56.712409999999998</c:v>
                </c:pt>
                <c:pt idx="2394">
                  <c:v>56.594630000000002</c:v>
                </c:pt>
                <c:pt idx="2395">
                  <c:v>56.47204</c:v>
                </c:pt>
                <c:pt idx="2396">
                  <c:v>56.339840000000002</c:v>
                </c:pt>
                <c:pt idx="2397">
                  <c:v>56.204039999999999</c:v>
                </c:pt>
                <c:pt idx="2398">
                  <c:v>56.067030000000003</c:v>
                </c:pt>
                <c:pt idx="2399">
                  <c:v>55.934829999999998</c:v>
                </c:pt>
                <c:pt idx="2400">
                  <c:v>55.80744</c:v>
                </c:pt>
                <c:pt idx="2401">
                  <c:v>55.682450000000003</c:v>
                </c:pt>
                <c:pt idx="2402">
                  <c:v>55.558669999999999</c:v>
                </c:pt>
                <c:pt idx="2403">
                  <c:v>55.431269999999998</c:v>
                </c:pt>
                <c:pt idx="2404">
                  <c:v>55.300280000000001</c:v>
                </c:pt>
                <c:pt idx="2405">
                  <c:v>55.165669999999999</c:v>
                </c:pt>
                <c:pt idx="2406">
                  <c:v>55.029870000000003</c:v>
                </c:pt>
                <c:pt idx="2407">
                  <c:v>54.894060000000003</c:v>
                </c:pt>
                <c:pt idx="2408">
                  <c:v>54.761859999999999</c:v>
                </c:pt>
                <c:pt idx="2409">
                  <c:v>54.632069999999999</c:v>
                </c:pt>
                <c:pt idx="2410">
                  <c:v>54.505879999999998</c:v>
                </c:pt>
                <c:pt idx="2411">
                  <c:v>54.382089999999998</c:v>
                </c:pt>
                <c:pt idx="2412">
                  <c:v>54.257100000000001</c:v>
                </c:pt>
                <c:pt idx="2413">
                  <c:v>54.128509999999999</c:v>
                </c:pt>
                <c:pt idx="2414">
                  <c:v>53.995109999999997</c:v>
                </c:pt>
                <c:pt idx="2415">
                  <c:v>53.860500000000002</c:v>
                </c:pt>
                <c:pt idx="2416">
                  <c:v>53.725900000000003</c:v>
                </c:pt>
                <c:pt idx="2417">
                  <c:v>53.5961</c:v>
                </c:pt>
                <c:pt idx="2418">
                  <c:v>53.468710000000002</c:v>
                </c:pt>
                <c:pt idx="2419">
                  <c:v>53.343719999999998</c:v>
                </c:pt>
                <c:pt idx="2420">
                  <c:v>53.219940000000001</c:v>
                </c:pt>
                <c:pt idx="2421">
                  <c:v>53.121389999999998</c:v>
                </c:pt>
                <c:pt idx="2422">
                  <c:v>53.028849999999998</c:v>
                </c:pt>
                <c:pt idx="2423">
                  <c:v>52.973559999999999</c:v>
                </c:pt>
                <c:pt idx="2424">
                  <c:v>52.974769999999999</c:v>
                </c:pt>
                <c:pt idx="2425">
                  <c:v>52.929099999999998</c:v>
                </c:pt>
                <c:pt idx="2426">
                  <c:v>52.85098</c:v>
                </c:pt>
                <c:pt idx="2427">
                  <c:v>52.757240000000003</c:v>
                </c:pt>
                <c:pt idx="2428">
                  <c:v>52.694740000000003</c:v>
                </c:pt>
                <c:pt idx="2429">
                  <c:v>52.57696</c:v>
                </c:pt>
                <c:pt idx="2430">
                  <c:v>52.352229999999999</c:v>
                </c:pt>
                <c:pt idx="2431">
                  <c:v>52.141910000000003</c:v>
                </c:pt>
                <c:pt idx="2432">
                  <c:v>51.869100000000003</c:v>
                </c:pt>
                <c:pt idx="2433">
                  <c:v>51.724879999999999</c:v>
                </c:pt>
                <c:pt idx="2434">
                  <c:v>51.581859999999999</c:v>
                </c:pt>
                <c:pt idx="2435">
                  <c:v>51.444859999999998</c:v>
                </c:pt>
                <c:pt idx="2436">
                  <c:v>51.315060000000003</c:v>
                </c:pt>
                <c:pt idx="2437">
                  <c:v>51.19247</c:v>
                </c:pt>
                <c:pt idx="2438">
                  <c:v>51.0747</c:v>
                </c:pt>
                <c:pt idx="2439">
                  <c:v>50.958120000000001</c:v>
                </c:pt>
                <c:pt idx="2440">
                  <c:v>50.837940000000003</c:v>
                </c:pt>
                <c:pt idx="2441">
                  <c:v>50.712949999999999</c:v>
                </c:pt>
                <c:pt idx="2442">
                  <c:v>50.584359999999997</c:v>
                </c:pt>
                <c:pt idx="2443">
                  <c:v>50.455759999999998</c:v>
                </c:pt>
                <c:pt idx="2444">
                  <c:v>50.32837</c:v>
                </c:pt>
                <c:pt idx="2445">
                  <c:v>50.20579</c:v>
                </c:pt>
                <c:pt idx="2446">
                  <c:v>50.08681</c:v>
                </c:pt>
                <c:pt idx="2447">
                  <c:v>49.970230000000001</c:v>
                </c:pt>
                <c:pt idx="2448">
                  <c:v>49.854860000000002</c:v>
                </c:pt>
                <c:pt idx="2449">
                  <c:v>49.735880000000002</c:v>
                </c:pt>
                <c:pt idx="2450">
                  <c:v>49.610889999999998</c:v>
                </c:pt>
                <c:pt idx="2451">
                  <c:v>49.479889999999997</c:v>
                </c:pt>
                <c:pt idx="2452">
                  <c:v>49.346490000000003</c:v>
                </c:pt>
                <c:pt idx="2453">
                  <c:v>49.214289999999998</c:v>
                </c:pt>
                <c:pt idx="2454">
                  <c:v>49.084490000000002</c:v>
                </c:pt>
                <c:pt idx="2455">
                  <c:v>48.961910000000003</c:v>
                </c:pt>
                <c:pt idx="2456">
                  <c:v>48.84413</c:v>
                </c:pt>
                <c:pt idx="2457">
                  <c:v>48.729959999999998</c:v>
                </c:pt>
                <c:pt idx="2458">
                  <c:v>48.614579999999997</c:v>
                </c:pt>
                <c:pt idx="2459">
                  <c:v>48.493200000000002</c:v>
                </c:pt>
                <c:pt idx="2460">
                  <c:v>48.365810000000003</c:v>
                </c:pt>
                <c:pt idx="2461">
                  <c:v>48.231200000000001</c:v>
                </c:pt>
                <c:pt idx="2462">
                  <c:v>48.094200000000001</c:v>
                </c:pt>
                <c:pt idx="2463">
                  <c:v>47.959589999999999</c:v>
                </c:pt>
                <c:pt idx="2464">
                  <c:v>47.8322</c:v>
                </c:pt>
                <c:pt idx="2465">
                  <c:v>47.709620000000001</c:v>
                </c:pt>
                <c:pt idx="2466">
                  <c:v>47.589440000000003</c:v>
                </c:pt>
                <c:pt idx="2467">
                  <c:v>47.469250000000002</c:v>
                </c:pt>
                <c:pt idx="2468">
                  <c:v>47.345469999999999</c:v>
                </c:pt>
                <c:pt idx="2469">
                  <c:v>47.21808</c:v>
                </c:pt>
                <c:pt idx="2470">
                  <c:v>47.089480000000002</c:v>
                </c:pt>
                <c:pt idx="2471">
                  <c:v>46.959690000000002</c:v>
                </c:pt>
                <c:pt idx="2472">
                  <c:v>46.831090000000003</c:v>
                </c:pt>
                <c:pt idx="2473">
                  <c:v>46.706099999999999</c:v>
                </c:pt>
                <c:pt idx="2474">
                  <c:v>46.585920000000002</c:v>
                </c:pt>
                <c:pt idx="2475">
                  <c:v>46.47175</c:v>
                </c:pt>
                <c:pt idx="2476">
                  <c:v>46.357579999999999</c:v>
                </c:pt>
                <c:pt idx="2477">
                  <c:v>46.238599999999998</c:v>
                </c:pt>
                <c:pt idx="2478">
                  <c:v>46.113610000000001</c:v>
                </c:pt>
                <c:pt idx="2479">
                  <c:v>45.986220000000003</c:v>
                </c:pt>
                <c:pt idx="2480">
                  <c:v>45.858820000000001</c:v>
                </c:pt>
                <c:pt idx="2481">
                  <c:v>45.733829999999998</c:v>
                </c:pt>
                <c:pt idx="2482">
                  <c:v>45.61486</c:v>
                </c:pt>
                <c:pt idx="2483">
                  <c:v>45.499479999999998</c:v>
                </c:pt>
                <c:pt idx="2484">
                  <c:v>45.386510000000001</c:v>
                </c:pt>
                <c:pt idx="2485">
                  <c:v>45.275939999999999</c:v>
                </c:pt>
                <c:pt idx="2486">
                  <c:v>45.164180000000002</c:v>
                </c:pt>
                <c:pt idx="2487">
                  <c:v>45.047600000000003</c:v>
                </c:pt>
                <c:pt idx="2488">
                  <c:v>44.927419999999998</c:v>
                </c:pt>
                <c:pt idx="2489">
                  <c:v>44.803629999999998</c:v>
                </c:pt>
                <c:pt idx="2490">
                  <c:v>44.679839999999999</c:v>
                </c:pt>
                <c:pt idx="2491">
                  <c:v>44.562069999999999</c:v>
                </c:pt>
                <c:pt idx="2492">
                  <c:v>44.447890000000001</c:v>
                </c:pt>
                <c:pt idx="2493">
                  <c:v>44.336129999999997</c:v>
                </c:pt>
                <c:pt idx="2494">
                  <c:v>44.223149999999997</c:v>
                </c:pt>
                <c:pt idx="2495">
                  <c:v>44.106580000000001</c:v>
                </c:pt>
                <c:pt idx="2496">
                  <c:v>43.986400000000003</c:v>
                </c:pt>
                <c:pt idx="2497">
                  <c:v>43.863810000000001</c:v>
                </c:pt>
                <c:pt idx="2498">
                  <c:v>43.738819999999997</c:v>
                </c:pt>
                <c:pt idx="2499">
                  <c:v>43.61504</c:v>
                </c:pt>
                <c:pt idx="2500">
                  <c:v>43.493650000000002</c:v>
                </c:pt>
                <c:pt idx="2501">
                  <c:v>43.377079999999999</c:v>
                </c:pt>
                <c:pt idx="2502">
                  <c:v>43.264110000000002</c:v>
                </c:pt>
                <c:pt idx="2503">
                  <c:v>43.152340000000002</c:v>
                </c:pt>
                <c:pt idx="2504">
                  <c:v>43.039369999999998</c:v>
                </c:pt>
                <c:pt idx="2505">
                  <c:v>42.923990000000003</c:v>
                </c:pt>
                <c:pt idx="2506">
                  <c:v>42.802610000000001</c:v>
                </c:pt>
                <c:pt idx="2507">
                  <c:v>42.681229999999999</c:v>
                </c:pt>
                <c:pt idx="2508">
                  <c:v>42.558639999999997</c:v>
                </c:pt>
                <c:pt idx="2509">
                  <c:v>42.437260000000002</c:v>
                </c:pt>
                <c:pt idx="2510">
                  <c:v>42.318280000000001</c:v>
                </c:pt>
                <c:pt idx="2511">
                  <c:v>42.2029</c:v>
                </c:pt>
                <c:pt idx="2512">
                  <c:v>42.089930000000003</c:v>
                </c:pt>
                <c:pt idx="2513">
                  <c:v>41.976959999999998</c:v>
                </c:pt>
                <c:pt idx="2514">
                  <c:v>41.86159</c:v>
                </c:pt>
                <c:pt idx="2515">
                  <c:v>41.741410000000002</c:v>
                </c:pt>
                <c:pt idx="2516">
                  <c:v>41.618819999999999</c:v>
                </c:pt>
                <c:pt idx="2517">
                  <c:v>41.49624</c:v>
                </c:pt>
                <c:pt idx="2518">
                  <c:v>41.376060000000003</c:v>
                </c:pt>
                <c:pt idx="2519">
                  <c:v>41.260680000000001</c:v>
                </c:pt>
                <c:pt idx="2520">
                  <c:v>41.148910000000001</c:v>
                </c:pt>
                <c:pt idx="2521">
                  <c:v>41.043149999999997</c:v>
                </c:pt>
                <c:pt idx="2522">
                  <c:v>40.939799999999998</c:v>
                </c:pt>
                <c:pt idx="2523">
                  <c:v>40.834040000000002</c:v>
                </c:pt>
                <c:pt idx="2524">
                  <c:v>40.723469999999999</c:v>
                </c:pt>
                <c:pt idx="2525">
                  <c:v>40.6081</c:v>
                </c:pt>
                <c:pt idx="2526">
                  <c:v>40.487920000000003</c:v>
                </c:pt>
                <c:pt idx="2527">
                  <c:v>40.367730000000002</c:v>
                </c:pt>
                <c:pt idx="2528">
                  <c:v>40.252360000000003</c:v>
                </c:pt>
                <c:pt idx="2529">
                  <c:v>40.143000000000001</c:v>
                </c:pt>
                <c:pt idx="2530">
                  <c:v>40.037239999999997</c:v>
                </c:pt>
                <c:pt idx="2531">
                  <c:v>39.933880000000002</c:v>
                </c:pt>
                <c:pt idx="2532">
                  <c:v>39.829320000000003</c:v>
                </c:pt>
                <c:pt idx="2533">
                  <c:v>39.722360000000002</c:v>
                </c:pt>
                <c:pt idx="2534">
                  <c:v>39.614199999999997</c:v>
                </c:pt>
                <c:pt idx="2535">
                  <c:v>39.503630000000001</c:v>
                </c:pt>
                <c:pt idx="2536">
                  <c:v>39.393059999999998</c:v>
                </c:pt>
                <c:pt idx="2537">
                  <c:v>39.282499999999999</c:v>
                </c:pt>
                <c:pt idx="2538">
                  <c:v>39.176740000000002</c:v>
                </c:pt>
                <c:pt idx="2539">
                  <c:v>39.075780000000002</c:v>
                </c:pt>
                <c:pt idx="2540">
                  <c:v>38.979640000000003</c:v>
                </c:pt>
                <c:pt idx="2541">
                  <c:v>38.882289999999998</c:v>
                </c:pt>
                <c:pt idx="2542">
                  <c:v>38.783740000000002</c:v>
                </c:pt>
                <c:pt idx="2543">
                  <c:v>38.68159</c:v>
                </c:pt>
                <c:pt idx="2544">
                  <c:v>38.577030000000001</c:v>
                </c:pt>
                <c:pt idx="2545">
                  <c:v>38.473680000000002</c:v>
                </c:pt>
                <c:pt idx="2546">
                  <c:v>38.371519999999997</c:v>
                </c:pt>
                <c:pt idx="2547">
                  <c:v>38.272970000000001</c:v>
                </c:pt>
                <c:pt idx="2548">
                  <c:v>38.176830000000002</c:v>
                </c:pt>
                <c:pt idx="2549">
                  <c:v>38.084290000000003</c:v>
                </c:pt>
                <c:pt idx="2550">
                  <c:v>37.991750000000003</c:v>
                </c:pt>
                <c:pt idx="2551">
                  <c:v>37.900410000000001</c:v>
                </c:pt>
                <c:pt idx="2552">
                  <c:v>37.804270000000002</c:v>
                </c:pt>
                <c:pt idx="2553">
                  <c:v>37.704509999999999</c:v>
                </c:pt>
                <c:pt idx="2554">
                  <c:v>37.605969999999999</c:v>
                </c:pt>
                <c:pt idx="2555">
                  <c:v>37.508620000000001</c:v>
                </c:pt>
                <c:pt idx="2556">
                  <c:v>37.416080000000001</c:v>
                </c:pt>
                <c:pt idx="2557">
                  <c:v>37.330750000000002</c:v>
                </c:pt>
                <c:pt idx="2558">
                  <c:v>37.24783</c:v>
                </c:pt>
                <c:pt idx="2559">
                  <c:v>37.1661</c:v>
                </c:pt>
                <c:pt idx="2560">
                  <c:v>37.083179999999999</c:v>
                </c:pt>
                <c:pt idx="2561">
                  <c:v>36.996650000000002</c:v>
                </c:pt>
                <c:pt idx="2562">
                  <c:v>36.908909999999999</c:v>
                </c:pt>
                <c:pt idx="2563">
                  <c:v>36.818779999999997</c:v>
                </c:pt>
                <c:pt idx="2564">
                  <c:v>36.729840000000003</c:v>
                </c:pt>
                <c:pt idx="2565">
                  <c:v>36.645719999999997</c:v>
                </c:pt>
                <c:pt idx="2566">
                  <c:v>36.566400000000002</c:v>
                </c:pt>
                <c:pt idx="2567">
                  <c:v>36.490679999999998</c:v>
                </c:pt>
                <c:pt idx="2568">
                  <c:v>36.417369999999998</c:v>
                </c:pt>
                <c:pt idx="2569">
                  <c:v>36.345260000000003</c:v>
                </c:pt>
                <c:pt idx="2570">
                  <c:v>36.27075</c:v>
                </c:pt>
                <c:pt idx="2571">
                  <c:v>36.196240000000003</c:v>
                </c:pt>
                <c:pt idx="2572">
                  <c:v>36.121729999999999</c:v>
                </c:pt>
                <c:pt idx="2573">
                  <c:v>36.04721</c:v>
                </c:pt>
                <c:pt idx="2574">
                  <c:v>35.975099999999998</c:v>
                </c:pt>
                <c:pt idx="2575">
                  <c:v>35.906599999999997</c:v>
                </c:pt>
                <c:pt idx="2576">
                  <c:v>35.844110000000001</c:v>
                </c:pt>
                <c:pt idx="2577">
                  <c:v>35.787619999999997</c:v>
                </c:pt>
                <c:pt idx="2578">
                  <c:v>35.733539999999998</c:v>
                </c:pt>
                <c:pt idx="2579">
                  <c:v>35.679459999999999</c:v>
                </c:pt>
                <c:pt idx="2580">
                  <c:v>35.620570000000001</c:v>
                </c:pt>
                <c:pt idx="2581">
                  <c:v>35.558070000000001</c:v>
                </c:pt>
                <c:pt idx="2582">
                  <c:v>35.493180000000002</c:v>
                </c:pt>
                <c:pt idx="2583">
                  <c:v>35.430680000000002</c:v>
                </c:pt>
                <c:pt idx="2584">
                  <c:v>35.369390000000003</c:v>
                </c:pt>
                <c:pt idx="2585">
                  <c:v>35.310499999999998</c:v>
                </c:pt>
                <c:pt idx="2586">
                  <c:v>35.251609999999999</c:v>
                </c:pt>
                <c:pt idx="2587">
                  <c:v>35.191519999999997</c:v>
                </c:pt>
                <c:pt idx="2588">
                  <c:v>35.12903</c:v>
                </c:pt>
                <c:pt idx="2589">
                  <c:v>35.060519999999997</c:v>
                </c:pt>
                <c:pt idx="2590">
                  <c:v>34.987209999999997</c:v>
                </c:pt>
                <c:pt idx="2591">
                  <c:v>34.912700000000001</c:v>
                </c:pt>
                <c:pt idx="2592">
                  <c:v>34.838189999999997</c:v>
                </c:pt>
                <c:pt idx="2593">
                  <c:v>34.76728</c:v>
                </c:pt>
                <c:pt idx="2594">
                  <c:v>34.698779999999999</c:v>
                </c:pt>
                <c:pt idx="2595">
                  <c:v>34.630270000000003</c:v>
                </c:pt>
                <c:pt idx="2596">
                  <c:v>34.560569999999998</c:v>
                </c:pt>
                <c:pt idx="2597">
                  <c:v>34.487259999999999</c:v>
                </c:pt>
                <c:pt idx="2598">
                  <c:v>34.412750000000003</c:v>
                </c:pt>
                <c:pt idx="2599">
                  <c:v>34.337029999999999</c:v>
                </c:pt>
                <c:pt idx="2600">
                  <c:v>34.261319999999998</c:v>
                </c:pt>
                <c:pt idx="2601">
                  <c:v>34.185600000000001</c:v>
                </c:pt>
                <c:pt idx="2602">
                  <c:v>34.112290000000002</c:v>
                </c:pt>
                <c:pt idx="2603">
                  <c:v>34.04139</c:v>
                </c:pt>
                <c:pt idx="2604">
                  <c:v>33.972880000000004</c:v>
                </c:pt>
                <c:pt idx="2605">
                  <c:v>33.90558</c:v>
                </c:pt>
                <c:pt idx="2606">
                  <c:v>33.834670000000003</c:v>
                </c:pt>
                <c:pt idx="2607">
                  <c:v>33.761360000000003</c:v>
                </c:pt>
                <c:pt idx="2608">
                  <c:v>33.685650000000003</c:v>
                </c:pt>
                <c:pt idx="2609">
                  <c:v>33.608730000000001</c:v>
                </c:pt>
                <c:pt idx="2610">
                  <c:v>33.535420000000002</c:v>
                </c:pt>
                <c:pt idx="2611">
                  <c:v>33.46331</c:v>
                </c:pt>
                <c:pt idx="2612">
                  <c:v>33.392409999999998</c:v>
                </c:pt>
                <c:pt idx="2613">
                  <c:v>33.322699999999998</c:v>
                </c:pt>
                <c:pt idx="2614">
                  <c:v>33.254199999999997</c:v>
                </c:pt>
                <c:pt idx="2615">
                  <c:v>33.185690000000001</c:v>
                </c:pt>
                <c:pt idx="2616">
                  <c:v>33.117190000000001</c:v>
                </c:pt>
                <c:pt idx="2617">
                  <c:v>33.04748</c:v>
                </c:pt>
                <c:pt idx="2618">
                  <c:v>32.975380000000001</c:v>
                </c:pt>
                <c:pt idx="2619">
                  <c:v>32.904470000000003</c:v>
                </c:pt>
                <c:pt idx="2620">
                  <c:v>32.834760000000003</c:v>
                </c:pt>
                <c:pt idx="2621">
                  <c:v>32.768659999999997</c:v>
                </c:pt>
                <c:pt idx="2622">
                  <c:v>32.703769999999999</c:v>
                </c:pt>
                <c:pt idx="2623">
                  <c:v>32.638869999999997</c:v>
                </c:pt>
                <c:pt idx="2624">
                  <c:v>32.571570000000001</c:v>
                </c:pt>
                <c:pt idx="2625">
                  <c:v>32.504260000000002</c:v>
                </c:pt>
                <c:pt idx="2626">
                  <c:v>32.435760000000002</c:v>
                </c:pt>
                <c:pt idx="2627">
                  <c:v>32.367260000000002</c:v>
                </c:pt>
                <c:pt idx="2628">
                  <c:v>32.297550000000001</c:v>
                </c:pt>
                <c:pt idx="2629">
                  <c:v>32.229050000000001</c:v>
                </c:pt>
                <c:pt idx="2630">
                  <c:v>32.161749999999998</c:v>
                </c:pt>
                <c:pt idx="2631">
                  <c:v>32.096850000000003</c:v>
                </c:pt>
                <c:pt idx="2632">
                  <c:v>32.031950000000002</c:v>
                </c:pt>
                <c:pt idx="2633">
                  <c:v>31.96705</c:v>
                </c:pt>
                <c:pt idx="2634">
                  <c:v>31.899750000000001</c:v>
                </c:pt>
                <c:pt idx="2635">
                  <c:v>31.83005</c:v>
                </c:pt>
                <c:pt idx="2636">
                  <c:v>31.759139999999999</c:v>
                </c:pt>
                <c:pt idx="2637">
                  <c:v>31.688230000000001</c:v>
                </c:pt>
                <c:pt idx="2638">
                  <c:v>31.617329999999999</c:v>
                </c:pt>
                <c:pt idx="2639">
                  <c:v>31.548819999999999</c:v>
                </c:pt>
                <c:pt idx="2640">
                  <c:v>31.48272</c:v>
                </c:pt>
                <c:pt idx="2641">
                  <c:v>31.419029999999999</c:v>
                </c:pt>
                <c:pt idx="2642">
                  <c:v>31.355329999999999</c:v>
                </c:pt>
                <c:pt idx="2643">
                  <c:v>31.290430000000001</c:v>
                </c:pt>
                <c:pt idx="2644">
                  <c:v>31.22193</c:v>
                </c:pt>
                <c:pt idx="2645">
                  <c:v>31.15222</c:v>
                </c:pt>
                <c:pt idx="2646">
                  <c:v>31.081320000000002</c:v>
                </c:pt>
                <c:pt idx="2647">
                  <c:v>31.011610000000001</c:v>
                </c:pt>
                <c:pt idx="2648">
                  <c:v>30.944310000000002</c:v>
                </c:pt>
                <c:pt idx="2649">
                  <c:v>30.880610000000001</c:v>
                </c:pt>
                <c:pt idx="2650">
                  <c:v>30.819320000000001</c:v>
                </c:pt>
                <c:pt idx="2651">
                  <c:v>30.760429999999999</c:v>
                </c:pt>
                <c:pt idx="2652">
                  <c:v>30.703949999999999</c:v>
                </c:pt>
                <c:pt idx="2653">
                  <c:v>30.647459999999999</c:v>
                </c:pt>
                <c:pt idx="2654">
                  <c:v>30.58737</c:v>
                </c:pt>
                <c:pt idx="2655">
                  <c:v>30.52488</c:v>
                </c:pt>
                <c:pt idx="2656">
                  <c:v>30.464790000000001</c:v>
                </c:pt>
                <c:pt idx="2657">
                  <c:v>30.409500000000001</c:v>
                </c:pt>
                <c:pt idx="2658">
                  <c:v>30.359030000000001</c:v>
                </c:pt>
                <c:pt idx="2659">
                  <c:v>30.313359999999999</c:v>
                </c:pt>
                <c:pt idx="2660">
                  <c:v>30.27009</c:v>
                </c:pt>
                <c:pt idx="2661">
                  <c:v>30.229230000000001</c:v>
                </c:pt>
                <c:pt idx="2662">
                  <c:v>30.187169999999998</c:v>
                </c:pt>
                <c:pt idx="2663">
                  <c:v>30.145099999999999</c:v>
                </c:pt>
                <c:pt idx="2664">
                  <c:v>30.101839999999999</c:v>
                </c:pt>
                <c:pt idx="2665">
                  <c:v>30.05978</c:v>
                </c:pt>
                <c:pt idx="2666">
                  <c:v>30.020119999999999</c:v>
                </c:pt>
                <c:pt idx="2667">
                  <c:v>29.982859999999999</c:v>
                </c:pt>
                <c:pt idx="2668">
                  <c:v>29.949210000000001</c:v>
                </c:pt>
                <c:pt idx="2669">
                  <c:v>29.919160000000002</c:v>
                </c:pt>
                <c:pt idx="2670">
                  <c:v>29.887920000000001</c:v>
                </c:pt>
                <c:pt idx="2671">
                  <c:v>29.85547</c:v>
                </c:pt>
                <c:pt idx="2672">
                  <c:v>29.821819999999999</c:v>
                </c:pt>
                <c:pt idx="2673">
                  <c:v>29.788170000000001</c:v>
                </c:pt>
                <c:pt idx="2674">
                  <c:v>29.756920000000001</c:v>
                </c:pt>
                <c:pt idx="2675">
                  <c:v>29.726870000000002</c:v>
                </c:pt>
                <c:pt idx="2676">
                  <c:v>29.69923</c:v>
                </c:pt>
                <c:pt idx="2677">
                  <c:v>29.67399</c:v>
                </c:pt>
                <c:pt idx="2678">
                  <c:v>29.64996</c:v>
                </c:pt>
                <c:pt idx="2679">
                  <c:v>29.628319999999999</c:v>
                </c:pt>
                <c:pt idx="2680">
                  <c:v>29.604289999999999</c:v>
                </c:pt>
                <c:pt idx="2681">
                  <c:v>29.579049999999999</c:v>
                </c:pt>
                <c:pt idx="2682">
                  <c:v>29.55021</c:v>
                </c:pt>
                <c:pt idx="2683">
                  <c:v>29.520160000000001</c:v>
                </c:pt>
                <c:pt idx="2684">
                  <c:v>29.492519999999999</c:v>
                </c:pt>
                <c:pt idx="2685">
                  <c:v>29.46968</c:v>
                </c:pt>
                <c:pt idx="2686">
                  <c:v>29.45166</c:v>
                </c:pt>
                <c:pt idx="2687">
                  <c:v>29.43243</c:v>
                </c:pt>
                <c:pt idx="2688">
                  <c:v>29.4132</c:v>
                </c:pt>
                <c:pt idx="2689">
                  <c:v>29.390360000000001</c:v>
                </c:pt>
                <c:pt idx="2690">
                  <c:v>29.36392</c:v>
                </c:pt>
                <c:pt idx="2691">
                  <c:v>29.335080000000001</c:v>
                </c:pt>
                <c:pt idx="2692">
                  <c:v>29.303830000000001</c:v>
                </c:pt>
                <c:pt idx="2693">
                  <c:v>29.272590000000001</c:v>
                </c:pt>
                <c:pt idx="2694">
                  <c:v>29.243739999999999</c:v>
                </c:pt>
                <c:pt idx="2695">
                  <c:v>29.217300000000002</c:v>
                </c:pt>
                <c:pt idx="2696">
                  <c:v>29.193269999999998</c:v>
                </c:pt>
                <c:pt idx="2697">
                  <c:v>29.169229999999999</c:v>
                </c:pt>
                <c:pt idx="2698">
                  <c:v>29.142790000000002</c:v>
                </c:pt>
                <c:pt idx="2699">
                  <c:v>29.113949999999999</c:v>
                </c:pt>
                <c:pt idx="2700">
                  <c:v>29.086310000000001</c:v>
                </c:pt>
                <c:pt idx="2701">
                  <c:v>29.05987</c:v>
                </c:pt>
                <c:pt idx="2702">
                  <c:v>29.03463</c:v>
                </c:pt>
                <c:pt idx="2703">
                  <c:v>29.010590000000001</c:v>
                </c:pt>
                <c:pt idx="2704">
                  <c:v>28.987760000000002</c:v>
                </c:pt>
                <c:pt idx="2705">
                  <c:v>28.96612</c:v>
                </c:pt>
                <c:pt idx="2706">
                  <c:v>28.945689999999999</c:v>
                </c:pt>
                <c:pt idx="2707">
                  <c:v>28.926459999999999</c:v>
                </c:pt>
                <c:pt idx="2708">
                  <c:v>28.90363</c:v>
                </c:pt>
                <c:pt idx="2709">
                  <c:v>28.880800000000001</c:v>
                </c:pt>
                <c:pt idx="2710">
                  <c:v>28.855560000000001</c:v>
                </c:pt>
                <c:pt idx="2711">
                  <c:v>28.831520000000001</c:v>
                </c:pt>
                <c:pt idx="2712">
                  <c:v>28.809889999999999</c:v>
                </c:pt>
                <c:pt idx="2713">
                  <c:v>28.789459999999998</c:v>
                </c:pt>
                <c:pt idx="2714">
                  <c:v>28.770230000000002</c:v>
                </c:pt>
                <c:pt idx="2715">
                  <c:v>28.7546</c:v>
                </c:pt>
                <c:pt idx="2716">
                  <c:v>28.738980000000002</c:v>
                </c:pt>
                <c:pt idx="2717">
                  <c:v>28.72336</c:v>
                </c:pt>
                <c:pt idx="2718">
                  <c:v>28.701730000000001</c:v>
                </c:pt>
                <c:pt idx="2719">
                  <c:v>28.677689999999998</c:v>
                </c:pt>
                <c:pt idx="2720">
                  <c:v>28.65005</c:v>
                </c:pt>
                <c:pt idx="2721">
                  <c:v>28.62481</c:v>
                </c:pt>
                <c:pt idx="2722">
                  <c:v>28.601970000000001</c:v>
                </c:pt>
                <c:pt idx="2723">
                  <c:v>28.582750000000001</c:v>
                </c:pt>
                <c:pt idx="2724">
                  <c:v>28.56352</c:v>
                </c:pt>
                <c:pt idx="2725">
                  <c:v>28.543089999999999</c:v>
                </c:pt>
                <c:pt idx="2726">
                  <c:v>28.520250000000001</c:v>
                </c:pt>
                <c:pt idx="2727">
                  <c:v>28.495010000000001</c:v>
                </c:pt>
                <c:pt idx="2728">
                  <c:v>28.46857</c:v>
                </c:pt>
                <c:pt idx="2729">
                  <c:v>28.44454</c:v>
                </c:pt>
                <c:pt idx="2730">
                  <c:v>28.4193</c:v>
                </c:pt>
                <c:pt idx="2731">
                  <c:v>28.397670000000002</c:v>
                </c:pt>
                <c:pt idx="2732">
                  <c:v>28.378440000000001</c:v>
                </c:pt>
                <c:pt idx="2733">
                  <c:v>28.361609999999999</c:v>
                </c:pt>
                <c:pt idx="2734">
                  <c:v>28.34599</c:v>
                </c:pt>
                <c:pt idx="2735">
                  <c:v>28.327960000000001</c:v>
                </c:pt>
                <c:pt idx="2736">
                  <c:v>28.306329999999999</c:v>
                </c:pt>
                <c:pt idx="2737">
                  <c:v>28.28349</c:v>
                </c:pt>
                <c:pt idx="2738">
                  <c:v>28.260660000000001</c:v>
                </c:pt>
                <c:pt idx="2739">
                  <c:v>28.237819999999999</c:v>
                </c:pt>
                <c:pt idx="2740">
                  <c:v>28.217390000000002</c:v>
                </c:pt>
                <c:pt idx="2741">
                  <c:v>28.199369999999998</c:v>
                </c:pt>
                <c:pt idx="2742">
                  <c:v>28.181339999999999</c:v>
                </c:pt>
                <c:pt idx="2743">
                  <c:v>28.163309999999999</c:v>
                </c:pt>
                <c:pt idx="2744">
                  <c:v>28.14649</c:v>
                </c:pt>
                <c:pt idx="2745">
                  <c:v>28.12726</c:v>
                </c:pt>
                <c:pt idx="2746">
                  <c:v>28.108029999999999</c:v>
                </c:pt>
                <c:pt idx="2747">
                  <c:v>28.086400000000001</c:v>
                </c:pt>
                <c:pt idx="2748">
                  <c:v>28.06597</c:v>
                </c:pt>
                <c:pt idx="2749">
                  <c:v>28.047940000000001</c:v>
                </c:pt>
                <c:pt idx="2750">
                  <c:v>28.032309999999999</c:v>
                </c:pt>
                <c:pt idx="2751">
                  <c:v>28.020299999999999</c:v>
                </c:pt>
                <c:pt idx="2752">
                  <c:v>28.007079999999998</c:v>
                </c:pt>
                <c:pt idx="2753">
                  <c:v>27.993860000000002</c:v>
                </c:pt>
                <c:pt idx="2754">
                  <c:v>27.979430000000001</c:v>
                </c:pt>
                <c:pt idx="2755">
                  <c:v>27.961410000000001</c:v>
                </c:pt>
                <c:pt idx="2756">
                  <c:v>27.94098</c:v>
                </c:pt>
                <c:pt idx="2757">
                  <c:v>27.920549999999999</c:v>
                </c:pt>
                <c:pt idx="2758">
                  <c:v>27.902519999999999</c:v>
                </c:pt>
                <c:pt idx="2759">
                  <c:v>27.886900000000001</c:v>
                </c:pt>
                <c:pt idx="2760">
                  <c:v>27.876080000000002</c:v>
                </c:pt>
                <c:pt idx="2761">
                  <c:v>27.865259999999999</c:v>
                </c:pt>
                <c:pt idx="2762">
                  <c:v>27.852039999999999</c:v>
                </c:pt>
                <c:pt idx="2763">
                  <c:v>27.83642</c:v>
                </c:pt>
                <c:pt idx="2764">
                  <c:v>27.818390000000001</c:v>
                </c:pt>
                <c:pt idx="2765">
                  <c:v>27.800360000000001</c:v>
                </c:pt>
                <c:pt idx="2766">
                  <c:v>27.783539999999999</c:v>
                </c:pt>
                <c:pt idx="2767">
                  <c:v>27.76792</c:v>
                </c:pt>
                <c:pt idx="2768">
                  <c:v>27.753489999999999</c:v>
                </c:pt>
                <c:pt idx="2769">
                  <c:v>27.741479999999999</c:v>
                </c:pt>
                <c:pt idx="2770">
                  <c:v>27.72946</c:v>
                </c:pt>
                <c:pt idx="2771">
                  <c:v>27.718640000000001</c:v>
                </c:pt>
                <c:pt idx="2772">
                  <c:v>27.704219999999999</c:v>
                </c:pt>
                <c:pt idx="2773">
                  <c:v>27.687390000000001</c:v>
                </c:pt>
                <c:pt idx="2774">
                  <c:v>27.66696</c:v>
                </c:pt>
                <c:pt idx="2775">
                  <c:v>27.64894</c:v>
                </c:pt>
                <c:pt idx="2776">
                  <c:v>27.632110000000001</c:v>
                </c:pt>
                <c:pt idx="2777">
                  <c:v>27.61889</c:v>
                </c:pt>
                <c:pt idx="2778">
                  <c:v>27.606870000000001</c:v>
                </c:pt>
                <c:pt idx="2779">
                  <c:v>27.597259999999999</c:v>
                </c:pt>
                <c:pt idx="2780">
                  <c:v>27.58764</c:v>
                </c:pt>
                <c:pt idx="2781">
                  <c:v>27.576830000000001</c:v>
                </c:pt>
                <c:pt idx="2782">
                  <c:v>27.56241</c:v>
                </c:pt>
                <c:pt idx="2783">
                  <c:v>27.54438</c:v>
                </c:pt>
                <c:pt idx="2784">
                  <c:v>27.522749999999998</c:v>
                </c:pt>
                <c:pt idx="2785">
                  <c:v>27.502310000000001</c:v>
                </c:pt>
                <c:pt idx="2786">
                  <c:v>27.484290000000001</c:v>
                </c:pt>
                <c:pt idx="2787">
                  <c:v>27.46987</c:v>
                </c:pt>
                <c:pt idx="2788">
                  <c:v>27.45665</c:v>
                </c:pt>
                <c:pt idx="2789">
                  <c:v>27.441020000000002</c:v>
                </c:pt>
                <c:pt idx="2790">
                  <c:v>27.424199999999999</c:v>
                </c:pt>
                <c:pt idx="2791">
                  <c:v>27.406169999999999</c:v>
                </c:pt>
                <c:pt idx="2792">
                  <c:v>27.385739999999998</c:v>
                </c:pt>
                <c:pt idx="2793">
                  <c:v>27.366510000000002</c:v>
                </c:pt>
                <c:pt idx="2794">
                  <c:v>27.348479999999999</c:v>
                </c:pt>
                <c:pt idx="2795">
                  <c:v>27.331659999999999</c:v>
                </c:pt>
                <c:pt idx="2796">
                  <c:v>27.318439999999999</c:v>
                </c:pt>
                <c:pt idx="2797">
                  <c:v>27.306419999999999</c:v>
                </c:pt>
                <c:pt idx="2798">
                  <c:v>27.2944</c:v>
                </c:pt>
                <c:pt idx="2799">
                  <c:v>27.281179999999999</c:v>
                </c:pt>
                <c:pt idx="2800">
                  <c:v>27.26436</c:v>
                </c:pt>
                <c:pt idx="2801">
                  <c:v>27.24513</c:v>
                </c:pt>
                <c:pt idx="2802">
                  <c:v>27.224699999999999</c:v>
                </c:pt>
                <c:pt idx="2803">
                  <c:v>27.205469999999998</c:v>
                </c:pt>
                <c:pt idx="2804">
                  <c:v>27.186240000000002</c:v>
                </c:pt>
                <c:pt idx="2805">
                  <c:v>27.17061</c:v>
                </c:pt>
                <c:pt idx="2806">
                  <c:v>27.153790000000001</c:v>
                </c:pt>
                <c:pt idx="2807">
                  <c:v>27.138159999999999</c:v>
                </c:pt>
                <c:pt idx="2808">
                  <c:v>27.12134</c:v>
                </c:pt>
                <c:pt idx="2809">
                  <c:v>27.10211</c:v>
                </c:pt>
                <c:pt idx="2810">
                  <c:v>27.07687</c:v>
                </c:pt>
                <c:pt idx="2811">
                  <c:v>27.048030000000001</c:v>
                </c:pt>
                <c:pt idx="2812">
                  <c:v>27.016780000000001</c:v>
                </c:pt>
                <c:pt idx="2813">
                  <c:v>26.985530000000001</c:v>
                </c:pt>
                <c:pt idx="2814">
                  <c:v>26.957889999999999</c:v>
                </c:pt>
                <c:pt idx="2815">
                  <c:v>26.931450000000002</c:v>
                </c:pt>
                <c:pt idx="2816">
                  <c:v>26.90381</c:v>
                </c:pt>
                <c:pt idx="2817">
                  <c:v>26.87256</c:v>
                </c:pt>
                <c:pt idx="2818">
                  <c:v>26.83531</c:v>
                </c:pt>
                <c:pt idx="2819">
                  <c:v>26.79204</c:v>
                </c:pt>
                <c:pt idx="2820">
                  <c:v>26.741569999999999</c:v>
                </c:pt>
                <c:pt idx="2821">
                  <c:v>26.68628</c:v>
                </c:pt>
                <c:pt idx="2822">
                  <c:v>26.628599999999999</c:v>
                </c:pt>
                <c:pt idx="2823">
                  <c:v>26.569710000000001</c:v>
                </c:pt>
                <c:pt idx="2824">
                  <c:v>26.51202</c:v>
                </c:pt>
                <c:pt idx="2825">
                  <c:v>26.45674</c:v>
                </c:pt>
                <c:pt idx="2826">
                  <c:v>26.401450000000001</c:v>
                </c:pt>
                <c:pt idx="2827">
                  <c:v>26.342559999999999</c:v>
                </c:pt>
                <c:pt idx="2828">
                  <c:v>26.280069999999998</c:v>
                </c:pt>
                <c:pt idx="2829">
                  <c:v>26.212769999999999</c:v>
                </c:pt>
                <c:pt idx="2830">
                  <c:v>26.141860000000001</c:v>
                </c:pt>
                <c:pt idx="2831">
                  <c:v>26.069749999999999</c:v>
                </c:pt>
                <c:pt idx="2832">
                  <c:v>25.99644</c:v>
                </c:pt>
                <c:pt idx="2833">
                  <c:v>25.924330000000001</c:v>
                </c:pt>
                <c:pt idx="2834">
                  <c:v>25.852219999999999</c:v>
                </c:pt>
                <c:pt idx="2835">
                  <c:v>25.780110000000001</c:v>
                </c:pt>
                <c:pt idx="2836">
                  <c:v>25.708010000000002</c:v>
                </c:pt>
                <c:pt idx="2837">
                  <c:v>25.63109</c:v>
                </c:pt>
                <c:pt idx="2838">
                  <c:v>25.55057</c:v>
                </c:pt>
                <c:pt idx="2839">
                  <c:v>25.467639999999999</c:v>
                </c:pt>
                <c:pt idx="2840">
                  <c:v>25.384720000000002</c:v>
                </c:pt>
                <c:pt idx="2841">
                  <c:v>25.30179</c:v>
                </c:pt>
                <c:pt idx="2842">
                  <c:v>25.222470000000001</c:v>
                </c:pt>
                <c:pt idx="2843">
                  <c:v>25.14556</c:v>
                </c:pt>
                <c:pt idx="2844">
                  <c:v>25.07225</c:v>
                </c:pt>
                <c:pt idx="2845">
                  <c:v>25.000139999999998</c:v>
                </c:pt>
                <c:pt idx="2846">
                  <c:v>24.92923</c:v>
                </c:pt>
                <c:pt idx="2847">
                  <c:v>24.85472</c:v>
                </c:pt>
                <c:pt idx="2848">
                  <c:v>24.77299</c:v>
                </c:pt>
                <c:pt idx="2849">
                  <c:v>24.68646</c:v>
                </c:pt>
                <c:pt idx="2850">
                  <c:v>24.59873</c:v>
                </c:pt>
                <c:pt idx="2851">
                  <c:v>24.5122</c:v>
                </c:pt>
                <c:pt idx="2852">
                  <c:v>24.430479999999999</c:v>
                </c:pt>
                <c:pt idx="2853">
                  <c:v>24.35116</c:v>
                </c:pt>
                <c:pt idx="2854">
                  <c:v>24.273040000000002</c:v>
                </c:pt>
                <c:pt idx="2855">
                  <c:v>24.193719999999999</c:v>
                </c:pt>
                <c:pt idx="2856">
                  <c:v>24.111999999999998</c:v>
                </c:pt>
                <c:pt idx="2857">
                  <c:v>24.02787</c:v>
                </c:pt>
                <c:pt idx="2858">
                  <c:v>23.94134</c:v>
                </c:pt>
                <c:pt idx="2859">
                  <c:v>23.851199999999999</c:v>
                </c:pt>
                <c:pt idx="2860">
                  <c:v>23.762270000000001</c:v>
                </c:pt>
                <c:pt idx="2861">
                  <c:v>23.67454</c:v>
                </c:pt>
                <c:pt idx="2862">
                  <c:v>23.591609999999999</c:v>
                </c:pt>
                <c:pt idx="2863">
                  <c:v>23.509889999999999</c:v>
                </c:pt>
                <c:pt idx="2864">
                  <c:v>23.428159999999998</c:v>
                </c:pt>
                <c:pt idx="2865">
                  <c:v>23.341629999999999</c:v>
                </c:pt>
                <c:pt idx="2866">
                  <c:v>23.2515</c:v>
                </c:pt>
                <c:pt idx="2867">
                  <c:v>23.15896</c:v>
                </c:pt>
                <c:pt idx="2868">
                  <c:v>23.06522</c:v>
                </c:pt>
                <c:pt idx="2869">
                  <c:v>22.973880000000001</c:v>
                </c:pt>
                <c:pt idx="2870">
                  <c:v>22.882539999999999</c:v>
                </c:pt>
                <c:pt idx="2871">
                  <c:v>22.792400000000001</c:v>
                </c:pt>
                <c:pt idx="2872">
                  <c:v>22.70467</c:v>
                </c:pt>
                <c:pt idx="2873">
                  <c:v>22.61814</c:v>
                </c:pt>
                <c:pt idx="2874">
                  <c:v>22.529209999999999</c:v>
                </c:pt>
                <c:pt idx="2875">
                  <c:v>22.43787</c:v>
                </c:pt>
                <c:pt idx="2876">
                  <c:v>22.341719999999999</c:v>
                </c:pt>
                <c:pt idx="2877">
                  <c:v>22.24558</c:v>
                </c:pt>
                <c:pt idx="2878">
                  <c:v>22.149429999999999</c:v>
                </c:pt>
                <c:pt idx="2879">
                  <c:v>22.055689999999998</c:v>
                </c:pt>
                <c:pt idx="2880">
                  <c:v>21.96556</c:v>
                </c:pt>
                <c:pt idx="2881">
                  <c:v>21.87903</c:v>
                </c:pt>
                <c:pt idx="2882">
                  <c:v>21.793700000000001</c:v>
                </c:pt>
                <c:pt idx="2883">
                  <c:v>21.708369999999999</c:v>
                </c:pt>
                <c:pt idx="2884">
                  <c:v>21.618230000000001</c:v>
                </c:pt>
                <c:pt idx="2885">
                  <c:v>21.523289999999999</c:v>
                </c:pt>
                <c:pt idx="2886">
                  <c:v>21.422339999999998</c:v>
                </c:pt>
                <c:pt idx="2887">
                  <c:v>21.31898</c:v>
                </c:pt>
                <c:pt idx="2888">
                  <c:v>21.21442</c:v>
                </c:pt>
                <c:pt idx="2889">
                  <c:v>21.11467</c:v>
                </c:pt>
                <c:pt idx="2890">
                  <c:v>21.019729999999999</c:v>
                </c:pt>
                <c:pt idx="2891">
                  <c:v>20.925989999999999</c:v>
                </c:pt>
                <c:pt idx="2892">
                  <c:v>20.832249999999998</c:v>
                </c:pt>
                <c:pt idx="2893">
                  <c:v>20.738499999999998</c:v>
                </c:pt>
                <c:pt idx="2894">
                  <c:v>20.64236</c:v>
                </c:pt>
                <c:pt idx="2895">
                  <c:v>20.543810000000001</c:v>
                </c:pt>
                <c:pt idx="2896">
                  <c:v>20.441659999999999</c:v>
                </c:pt>
                <c:pt idx="2897">
                  <c:v>20.339500000000001</c:v>
                </c:pt>
                <c:pt idx="2898">
                  <c:v>20.236149999999999</c:v>
                </c:pt>
                <c:pt idx="2899">
                  <c:v>20.136399999999998</c:v>
                </c:pt>
                <c:pt idx="2900">
                  <c:v>20.041450000000001</c:v>
                </c:pt>
                <c:pt idx="2901">
                  <c:v>19.948910000000001</c:v>
                </c:pt>
                <c:pt idx="2902">
                  <c:v>19.856369999999998</c:v>
                </c:pt>
                <c:pt idx="2903">
                  <c:v>19.76023</c:v>
                </c:pt>
                <c:pt idx="2904">
                  <c:v>19.66168</c:v>
                </c:pt>
                <c:pt idx="2905">
                  <c:v>19.563130000000001</c:v>
                </c:pt>
                <c:pt idx="2906">
                  <c:v>19.463380000000001</c:v>
                </c:pt>
                <c:pt idx="2907">
                  <c:v>19.364830000000001</c:v>
                </c:pt>
                <c:pt idx="2908">
                  <c:v>19.268689999999999</c:v>
                </c:pt>
                <c:pt idx="2909">
                  <c:v>19.178550000000001</c:v>
                </c:pt>
                <c:pt idx="2910">
                  <c:v>19.093219999999999</c:v>
                </c:pt>
                <c:pt idx="2911">
                  <c:v>19.010300000000001</c:v>
                </c:pt>
                <c:pt idx="2912">
                  <c:v>18.922560000000001</c:v>
                </c:pt>
                <c:pt idx="2913">
                  <c:v>18.82882</c:v>
                </c:pt>
                <c:pt idx="2914">
                  <c:v>18.730270000000001</c:v>
                </c:pt>
                <c:pt idx="2915">
                  <c:v>18.62932</c:v>
                </c:pt>
                <c:pt idx="2916">
                  <c:v>18.53077</c:v>
                </c:pt>
                <c:pt idx="2917">
                  <c:v>18.433430000000001</c:v>
                </c:pt>
                <c:pt idx="2918">
                  <c:v>18.339680000000001</c:v>
                </c:pt>
                <c:pt idx="2919">
                  <c:v>18.247140000000002</c:v>
                </c:pt>
                <c:pt idx="2920">
                  <c:v>18.154599999999999</c:v>
                </c:pt>
                <c:pt idx="2921">
                  <c:v>18.063269999999999</c:v>
                </c:pt>
                <c:pt idx="2922">
                  <c:v>17.969519999999999</c:v>
                </c:pt>
                <c:pt idx="2923">
                  <c:v>17.873380000000001</c:v>
                </c:pt>
                <c:pt idx="2924">
                  <c:v>17.774830000000001</c:v>
                </c:pt>
                <c:pt idx="2925">
                  <c:v>17.676279999999998</c:v>
                </c:pt>
                <c:pt idx="2926">
                  <c:v>17.581340000000001</c:v>
                </c:pt>
                <c:pt idx="2927">
                  <c:v>17.489999999999998</c:v>
                </c:pt>
                <c:pt idx="2928">
                  <c:v>17.401070000000001</c:v>
                </c:pt>
                <c:pt idx="2929">
                  <c:v>17.31213</c:v>
                </c:pt>
                <c:pt idx="2930">
                  <c:v>17.220790000000001</c:v>
                </c:pt>
                <c:pt idx="2931">
                  <c:v>17.128250000000001</c:v>
                </c:pt>
                <c:pt idx="2932">
                  <c:v>17.032109999999999</c:v>
                </c:pt>
                <c:pt idx="2933">
                  <c:v>16.934760000000001</c:v>
                </c:pt>
                <c:pt idx="2934">
                  <c:v>16.837420000000002</c:v>
                </c:pt>
                <c:pt idx="2935">
                  <c:v>16.742470000000001</c:v>
                </c:pt>
                <c:pt idx="2936">
                  <c:v>16.64873</c:v>
                </c:pt>
                <c:pt idx="2937">
                  <c:v>16.558599999999998</c:v>
                </c:pt>
                <c:pt idx="2938">
                  <c:v>16.470859999999998</c:v>
                </c:pt>
                <c:pt idx="2939">
                  <c:v>16.383130000000001</c:v>
                </c:pt>
                <c:pt idx="2940">
                  <c:v>16.29299</c:v>
                </c:pt>
                <c:pt idx="2941">
                  <c:v>16.196850000000001</c:v>
                </c:pt>
                <c:pt idx="2942">
                  <c:v>16.098299999999998</c:v>
                </c:pt>
                <c:pt idx="2943">
                  <c:v>15.99855</c:v>
                </c:pt>
                <c:pt idx="2944">
                  <c:v>15.9</c:v>
                </c:pt>
                <c:pt idx="2945">
                  <c:v>15.80386</c:v>
                </c:pt>
                <c:pt idx="2946">
                  <c:v>15.71252</c:v>
                </c:pt>
                <c:pt idx="2947">
                  <c:v>15.62599</c:v>
                </c:pt>
                <c:pt idx="2948">
                  <c:v>15.53946</c:v>
                </c:pt>
                <c:pt idx="2949">
                  <c:v>15.45172</c:v>
                </c:pt>
                <c:pt idx="2950">
                  <c:v>15.35798</c:v>
                </c:pt>
                <c:pt idx="2951">
                  <c:v>15.25943</c:v>
                </c:pt>
                <c:pt idx="2952">
                  <c:v>15.158480000000001</c:v>
                </c:pt>
                <c:pt idx="2953">
                  <c:v>15.058730000000001</c:v>
                </c:pt>
                <c:pt idx="2954">
                  <c:v>14.96138</c:v>
                </c:pt>
                <c:pt idx="2955">
                  <c:v>14.86764</c:v>
                </c:pt>
                <c:pt idx="2956">
                  <c:v>14.77871</c:v>
                </c:pt>
                <c:pt idx="2957">
                  <c:v>14.69098</c:v>
                </c:pt>
                <c:pt idx="2958">
                  <c:v>14.60324</c:v>
                </c:pt>
                <c:pt idx="2959">
                  <c:v>14.513109999999999</c:v>
                </c:pt>
                <c:pt idx="2960">
                  <c:v>14.42177</c:v>
                </c:pt>
                <c:pt idx="2961">
                  <c:v>14.326829999999999</c:v>
                </c:pt>
                <c:pt idx="2962">
                  <c:v>14.23068</c:v>
                </c:pt>
                <c:pt idx="2963">
                  <c:v>14.136939999999999</c:v>
                </c:pt>
                <c:pt idx="2964">
                  <c:v>14.04801</c:v>
                </c:pt>
                <c:pt idx="2965">
                  <c:v>13.96147</c:v>
                </c:pt>
                <c:pt idx="2966">
                  <c:v>13.87494</c:v>
                </c:pt>
                <c:pt idx="2967">
                  <c:v>13.786009999999999</c:v>
                </c:pt>
                <c:pt idx="2968">
                  <c:v>13.69347</c:v>
                </c:pt>
                <c:pt idx="2969">
                  <c:v>13.59853</c:v>
                </c:pt>
                <c:pt idx="2970">
                  <c:v>13.503579999999999</c:v>
                </c:pt>
                <c:pt idx="2971">
                  <c:v>13.409840000000001</c:v>
                </c:pt>
                <c:pt idx="2972">
                  <c:v>13.3185</c:v>
                </c:pt>
                <c:pt idx="2973">
                  <c:v>13.23077</c:v>
                </c:pt>
                <c:pt idx="2974">
                  <c:v>13.14664</c:v>
                </c:pt>
                <c:pt idx="2975">
                  <c:v>13.064920000000001</c:v>
                </c:pt>
                <c:pt idx="2976">
                  <c:v>12.980790000000001</c:v>
                </c:pt>
                <c:pt idx="2977">
                  <c:v>12.891859999999999</c:v>
                </c:pt>
                <c:pt idx="2978">
                  <c:v>12.79692</c:v>
                </c:pt>
                <c:pt idx="2979">
                  <c:v>12.698370000000001</c:v>
                </c:pt>
                <c:pt idx="2980">
                  <c:v>12.60102</c:v>
                </c:pt>
                <c:pt idx="2981">
                  <c:v>12.50728</c:v>
                </c:pt>
                <c:pt idx="2982">
                  <c:v>12.415940000000001</c:v>
                </c:pt>
                <c:pt idx="2983">
                  <c:v>12.32821</c:v>
                </c:pt>
                <c:pt idx="2984">
                  <c:v>12.241680000000001</c:v>
                </c:pt>
                <c:pt idx="2985">
                  <c:v>12.15395</c:v>
                </c:pt>
                <c:pt idx="2986">
                  <c:v>12.06381</c:v>
                </c:pt>
                <c:pt idx="2987">
                  <c:v>11.971270000000001</c:v>
                </c:pt>
                <c:pt idx="2988">
                  <c:v>11.87753</c:v>
                </c:pt>
                <c:pt idx="2989">
                  <c:v>11.782590000000001</c:v>
                </c:pt>
                <c:pt idx="2990">
                  <c:v>11.688840000000001</c:v>
                </c:pt>
                <c:pt idx="2991">
                  <c:v>11.596299999999999</c:v>
                </c:pt>
                <c:pt idx="2992">
                  <c:v>11.50737</c:v>
                </c:pt>
                <c:pt idx="2993">
                  <c:v>11.41844</c:v>
                </c:pt>
                <c:pt idx="2994">
                  <c:v>11.329499999999999</c:v>
                </c:pt>
                <c:pt idx="2995">
                  <c:v>11.238160000000001</c:v>
                </c:pt>
                <c:pt idx="2996">
                  <c:v>11.145619999999999</c:v>
                </c:pt>
                <c:pt idx="2997">
                  <c:v>11.051880000000001</c:v>
                </c:pt>
                <c:pt idx="2998">
                  <c:v>10.959339999999999</c:v>
                </c:pt>
                <c:pt idx="2999">
                  <c:v>10.8668</c:v>
                </c:pt>
                <c:pt idx="3000">
                  <c:v>10.77787</c:v>
                </c:pt>
                <c:pt idx="3001">
                  <c:v>10.69014</c:v>
                </c:pt>
                <c:pt idx="3002">
                  <c:v>10.606009999999999</c:v>
                </c:pt>
                <c:pt idx="3003">
                  <c:v>10.524290000000001</c:v>
                </c:pt>
                <c:pt idx="3004">
                  <c:v>10.44256</c:v>
                </c:pt>
                <c:pt idx="3005">
                  <c:v>10.357229999999999</c:v>
                </c:pt>
                <c:pt idx="3006">
                  <c:v>10.269500000000001</c:v>
                </c:pt>
                <c:pt idx="3007">
                  <c:v>10.18177</c:v>
                </c:pt>
                <c:pt idx="3008">
                  <c:v>10.092840000000001</c:v>
                </c:pt>
                <c:pt idx="3009">
                  <c:v>10.00751</c:v>
                </c:pt>
                <c:pt idx="3010">
                  <c:v>9.9233799999999999</c:v>
                </c:pt>
                <c:pt idx="3011">
                  <c:v>9.8428599999999999</c:v>
                </c:pt>
                <c:pt idx="3012">
                  <c:v>9.7659400000000005</c:v>
                </c:pt>
                <c:pt idx="3013">
                  <c:v>9.6902299999999997</c:v>
                </c:pt>
                <c:pt idx="3014">
                  <c:v>9.6097099999999998</c:v>
                </c:pt>
                <c:pt idx="3015">
                  <c:v>9.5243800000000007</c:v>
                </c:pt>
                <c:pt idx="3016">
                  <c:v>9.4342400000000008</c:v>
                </c:pt>
                <c:pt idx="3017">
                  <c:v>9.3429000000000002</c:v>
                </c:pt>
                <c:pt idx="3018">
                  <c:v>9.2539700000000007</c:v>
                </c:pt>
                <c:pt idx="3019">
                  <c:v>9.1686399999999999</c:v>
                </c:pt>
                <c:pt idx="3020">
                  <c:v>9.0869199999999992</c:v>
                </c:pt>
                <c:pt idx="3021">
                  <c:v>9.0051900000000007</c:v>
                </c:pt>
                <c:pt idx="3022">
                  <c:v>8.92347</c:v>
                </c:pt>
                <c:pt idx="3023">
                  <c:v>8.8417499999999993</c:v>
                </c:pt>
                <c:pt idx="3024">
                  <c:v>8.7576199999999993</c:v>
                </c:pt>
                <c:pt idx="3025">
                  <c:v>8.6710899999999995</c:v>
                </c:pt>
                <c:pt idx="3026">
                  <c:v>8.5833600000000008</c:v>
                </c:pt>
                <c:pt idx="3027">
                  <c:v>8.4956200000000006</c:v>
                </c:pt>
                <c:pt idx="3028">
                  <c:v>8.4078900000000001</c:v>
                </c:pt>
                <c:pt idx="3029">
                  <c:v>8.32376</c:v>
                </c:pt>
                <c:pt idx="3030">
                  <c:v>8.2420399999999994</c:v>
                </c:pt>
                <c:pt idx="3031">
                  <c:v>8.1615199999999994</c:v>
                </c:pt>
                <c:pt idx="3032">
                  <c:v>8.0809999999999995</c:v>
                </c:pt>
                <c:pt idx="3033">
                  <c:v>7.9992700000000001</c:v>
                </c:pt>
                <c:pt idx="3034">
                  <c:v>7.9151499999999997</c:v>
                </c:pt>
                <c:pt idx="3035">
                  <c:v>7.8298199999999998</c:v>
                </c:pt>
                <c:pt idx="3036">
                  <c:v>7.7444899999999999</c:v>
                </c:pt>
                <c:pt idx="3037">
                  <c:v>7.6615700000000002</c:v>
                </c:pt>
                <c:pt idx="3038">
                  <c:v>7.57864</c:v>
                </c:pt>
                <c:pt idx="3039">
                  <c:v>7.5017199999999997</c:v>
                </c:pt>
                <c:pt idx="3040">
                  <c:v>7.4272099999999996</c:v>
                </c:pt>
                <c:pt idx="3041">
                  <c:v>7.3526999999999996</c:v>
                </c:pt>
                <c:pt idx="3042">
                  <c:v>7.2757800000000001</c:v>
                </c:pt>
                <c:pt idx="3043">
                  <c:v>7.1940600000000003</c:v>
                </c:pt>
                <c:pt idx="3044">
                  <c:v>7.1075299999999997</c:v>
                </c:pt>
                <c:pt idx="3045">
                  <c:v>7.0209999999999999</c:v>
                </c:pt>
                <c:pt idx="3046">
                  <c:v>6.9344700000000001</c:v>
                </c:pt>
                <c:pt idx="3047">
                  <c:v>6.8503400000000001</c:v>
                </c:pt>
                <c:pt idx="3048">
                  <c:v>6.7674200000000004</c:v>
                </c:pt>
                <c:pt idx="3049">
                  <c:v>6.68689</c:v>
                </c:pt>
                <c:pt idx="3050">
                  <c:v>6.6099800000000002</c:v>
                </c:pt>
                <c:pt idx="3051">
                  <c:v>6.5330599999999999</c:v>
                </c:pt>
                <c:pt idx="3052">
                  <c:v>6.4549399999999997</c:v>
                </c:pt>
                <c:pt idx="3053">
                  <c:v>6.3756199999999996</c:v>
                </c:pt>
                <c:pt idx="3054">
                  <c:v>6.2927</c:v>
                </c:pt>
                <c:pt idx="3055">
                  <c:v>6.2109800000000002</c:v>
                </c:pt>
                <c:pt idx="3056">
                  <c:v>6.1304499999999997</c:v>
                </c:pt>
                <c:pt idx="3057">
                  <c:v>6.0535399999999999</c:v>
                </c:pt>
                <c:pt idx="3058">
                  <c:v>5.9790299999999998</c:v>
                </c:pt>
                <c:pt idx="3059">
                  <c:v>5.9069200000000004</c:v>
                </c:pt>
                <c:pt idx="3060">
                  <c:v>5.8372099999999998</c:v>
                </c:pt>
                <c:pt idx="3061">
                  <c:v>5.7675099999999997</c:v>
                </c:pt>
                <c:pt idx="3062">
                  <c:v>5.6954000000000002</c:v>
                </c:pt>
                <c:pt idx="3063">
                  <c:v>5.6196799999999998</c:v>
                </c:pt>
                <c:pt idx="3064">
                  <c:v>5.54277</c:v>
                </c:pt>
                <c:pt idx="3065">
                  <c:v>5.4646499999999998</c:v>
                </c:pt>
                <c:pt idx="3066">
                  <c:v>5.3889300000000002</c:v>
                </c:pt>
                <c:pt idx="3067">
                  <c:v>5.31562</c:v>
                </c:pt>
                <c:pt idx="3068">
                  <c:v>5.2471199999999998</c:v>
                </c:pt>
                <c:pt idx="3069">
                  <c:v>5.1810200000000002</c:v>
                </c:pt>
                <c:pt idx="3070">
                  <c:v>5.1149199999999997</c:v>
                </c:pt>
                <c:pt idx="3071">
                  <c:v>5.0488200000000001</c:v>
                </c:pt>
                <c:pt idx="3072">
                  <c:v>4.9815199999999997</c:v>
                </c:pt>
                <c:pt idx="3073">
                  <c:v>4.91181</c:v>
                </c:pt>
                <c:pt idx="3074">
                  <c:v>4.8384999999999998</c:v>
                </c:pt>
                <c:pt idx="3075">
                  <c:v>4.7639899999999997</c:v>
                </c:pt>
                <c:pt idx="3076">
                  <c:v>4.6906800000000004</c:v>
                </c:pt>
                <c:pt idx="3077">
                  <c:v>4.6221800000000002</c:v>
                </c:pt>
                <c:pt idx="3078">
                  <c:v>4.5548799999999998</c:v>
                </c:pt>
                <c:pt idx="3079">
                  <c:v>4.4875699999999998</c:v>
                </c:pt>
                <c:pt idx="3080">
                  <c:v>4.4202700000000004</c:v>
                </c:pt>
                <c:pt idx="3081">
                  <c:v>4.3517700000000001</c:v>
                </c:pt>
                <c:pt idx="3082">
                  <c:v>4.2808599999999997</c:v>
                </c:pt>
                <c:pt idx="3083">
                  <c:v>4.2111599999999996</c:v>
                </c:pt>
                <c:pt idx="3084">
                  <c:v>4.14025</c:v>
                </c:pt>
                <c:pt idx="3085">
                  <c:v>4.0705400000000003</c:v>
                </c:pt>
                <c:pt idx="3086">
                  <c:v>4.00204</c:v>
                </c:pt>
                <c:pt idx="3087">
                  <c:v>3.93594</c:v>
                </c:pt>
                <c:pt idx="3088">
                  <c:v>3.8722500000000002</c:v>
                </c:pt>
                <c:pt idx="3089">
                  <c:v>3.8097500000000002</c:v>
                </c:pt>
                <c:pt idx="3090">
                  <c:v>3.74485</c:v>
                </c:pt>
                <c:pt idx="3091">
                  <c:v>3.6763499999999998</c:v>
                </c:pt>
                <c:pt idx="3092">
                  <c:v>3.6066400000000001</c:v>
                </c:pt>
                <c:pt idx="3093">
                  <c:v>3.53694</c:v>
                </c:pt>
                <c:pt idx="3094">
                  <c:v>3.4672299999999998</c:v>
                </c:pt>
                <c:pt idx="3095">
                  <c:v>3.3999299999999999</c:v>
                </c:pt>
                <c:pt idx="3096">
                  <c:v>3.3350300000000002</c:v>
                </c:pt>
                <c:pt idx="3097">
                  <c:v>3.2737400000000001</c:v>
                </c:pt>
                <c:pt idx="3098">
                  <c:v>3.2148500000000002</c:v>
                </c:pt>
                <c:pt idx="3099">
                  <c:v>3.1571699999999998</c:v>
                </c:pt>
                <c:pt idx="3100">
                  <c:v>3.0982799999999999</c:v>
                </c:pt>
                <c:pt idx="3101">
                  <c:v>3.0369799999999998</c:v>
                </c:pt>
                <c:pt idx="3102">
                  <c:v>2.97329</c:v>
                </c:pt>
                <c:pt idx="3103">
                  <c:v>2.9083899999999998</c:v>
                </c:pt>
                <c:pt idx="3104">
                  <c:v>2.8458999999999999</c:v>
                </c:pt>
                <c:pt idx="3105">
                  <c:v>2.7858100000000001</c:v>
                </c:pt>
                <c:pt idx="3106">
                  <c:v>2.7269199999999998</c:v>
                </c:pt>
                <c:pt idx="3107">
                  <c:v>2.6704300000000001</c:v>
                </c:pt>
                <c:pt idx="3108">
                  <c:v>2.6151499999999999</c:v>
                </c:pt>
                <c:pt idx="3109">
                  <c:v>2.56107</c:v>
                </c:pt>
                <c:pt idx="3110">
                  <c:v>2.50698</c:v>
                </c:pt>
                <c:pt idx="3111">
                  <c:v>2.4504999999999999</c:v>
                </c:pt>
                <c:pt idx="3112">
                  <c:v>2.3940100000000002</c:v>
                </c:pt>
                <c:pt idx="3113">
                  <c:v>2.3351199999999999</c:v>
                </c:pt>
                <c:pt idx="3114">
                  <c:v>2.2774399999999999</c:v>
                </c:pt>
                <c:pt idx="3115">
                  <c:v>2.2221500000000001</c:v>
                </c:pt>
                <c:pt idx="3116">
                  <c:v>2.16927</c:v>
                </c:pt>
                <c:pt idx="3117">
                  <c:v>2.1175999999999999</c:v>
                </c:pt>
                <c:pt idx="3118">
                  <c:v>2.0671200000000001</c:v>
                </c:pt>
                <c:pt idx="3119">
                  <c:v>2.0166400000000002</c:v>
                </c:pt>
                <c:pt idx="3120">
                  <c:v>1.96617</c:v>
                </c:pt>
                <c:pt idx="3121">
                  <c:v>1.91449</c:v>
                </c:pt>
                <c:pt idx="3122">
                  <c:v>1.8628100000000001</c:v>
                </c:pt>
                <c:pt idx="3123">
                  <c:v>1.8111299999999999</c:v>
                </c:pt>
                <c:pt idx="3124">
                  <c:v>1.7582500000000001</c:v>
                </c:pt>
                <c:pt idx="3125">
                  <c:v>1.7077800000000001</c:v>
                </c:pt>
                <c:pt idx="3126">
                  <c:v>1.6573</c:v>
                </c:pt>
                <c:pt idx="3127">
                  <c:v>1.6092299999999999</c:v>
                </c:pt>
                <c:pt idx="3128">
                  <c:v>1.56236</c:v>
                </c:pt>
                <c:pt idx="3129">
                  <c:v>1.5142899999999999</c:v>
                </c:pt>
                <c:pt idx="3130">
                  <c:v>1.4650099999999999</c:v>
                </c:pt>
                <c:pt idx="3131">
                  <c:v>1.41574</c:v>
                </c:pt>
                <c:pt idx="3132">
                  <c:v>1.3652599999999999</c:v>
                </c:pt>
                <c:pt idx="3133">
                  <c:v>1.3147800000000001</c:v>
                </c:pt>
                <c:pt idx="3134">
                  <c:v>1.26671</c:v>
                </c:pt>
                <c:pt idx="3135">
                  <c:v>1.22224</c:v>
                </c:pt>
                <c:pt idx="3136">
                  <c:v>1.1813800000000001</c:v>
                </c:pt>
                <c:pt idx="3137">
                  <c:v>1.14293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162-4206-847D-E26173A05C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8186824"/>
        <c:axId val="1"/>
      </c:scatterChart>
      <c:valAx>
        <c:axId val="1148186824"/>
        <c:scaling>
          <c:orientation val="minMax"/>
          <c:max val="0.25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Compression / %</a:t>
                </a:r>
              </a:p>
            </c:rich>
          </c:tx>
          <c:layout>
            <c:manualLayout>
              <c:xMode val="edge"/>
              <c:yMode val="edge"/>
              <c:x val="0.42901878914405012"/>
              <c:y val="0.9458544839255499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20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Stress / MPa</a:t>
                </a:r>
              </a:p>
            </c:rich>
          </c:tx>
          <c:layout>
            <c:manualLayout>
              <c:xMode val="edge"/>
              <c:yMode val="edge"/>
              <c:x val="8.359497860262249E-3"/>
              <c:y val="0.411206238814056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48186824"/>
        <c:crosses val="autoZero"/>
        <c:crossBetween val="midCat"/>
      </c:valAx>
      <c:spPr>
        <a:solidFill>
          <a:srgbClr val="FFFFFF"/>
        </a:solidFill>
        <a:ln w="38100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6244921889982955"/>
          <c:y val="0.70577756460645458"/>
          <c:w val="0.25178014512891778"/>
          <c:h val="0.11622420293909963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Stress-Strain curve copper after heat-treatment 210°C 48 h</a:t>
            </a:r>
          </a:p>
        </c:rich>
      </c:tx>
      <c:layout>
        <c:manualLayout>
          <c:xMode val="edge"/>
          <c:yMode val="edge"/>
          <c:x val="0.14482051956449077"/>
          <c:y val="3.325614755008415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724351551644278"/>
          <c:y val="0.15478710226601564"/>
          <c:w val="0.81432935772734294"/>
          <c:h val="0.73240460750233605"/>
        </c:manualLayout>
      </c:layout>
      <c:scatterChart>
        <c:scatterStyle val="smoothMarker"/>
        <c:varyColors val="0"/>
        <c:ser>
          <c:idx val="1"/>
          <c:order val="0"/>
          <c:tx>
            <c:v>5_50 Mpa</c:v>
          </c:tx>
          <c:spPr>
            <a:ln>
              <a:solidFill>
                <a:srgbClr val="F9B67F"/>
              </a:solidFill>
            </a:ln>
          </c:spPr>
          <c:marker>
            <c:symbol val="none"/>
          </c:marker>
          <c:xVal>
            <c:numRef>
              <c:f>'5_50'!$C$21:$C$10966</c:f>
              <c:numCache>
                <c:formatCode>General</c:formatCode>
                <c:ptCount val="10946"/>
                <c:pt idx="0">
                  <c:v>-2.0000000000000001E-4</c:v>
                </c:pt>
                <c:pt idx="1">
                  <c:v>-2.0000000000000001E-4</c:v>
                </c:pt>
                <c:pt idx="2">
                  <c:v>-2.0000000000000001E-4</c:v>
                </c:pt>
                <c:pt idx="3">
                  <c:v>-2.9999999999999997E-4</c:v>
                </c:pt>
                <c:pt idx="4">
                  <c:v>-4.0000000000000002E-4</c:v>
                </c:pt>
                <c:pt idx="5">
                  <c:v>-5.0000000000000001E-4</c:v>
                </c:pt>
                <c:pt idx="6">
                  <c:v>-5.0000000000000001E-4</c:v>
                </c:pt>
                <c:pt idx="7">
                  <c:v>-5.0000000000000001E-4</c:v>
                </c:pt>
                <c:pt idx="8">
                  <c:v>-4.0000000000000002E-4</c:v>
                </c:pt>
                <c:pt idx="9">
                  <c:v>-2.9999999999999997E-4</c:v>
                </c:pt>
                <c:pt idx="10">
                  <c:v>-2.0000000000000001E-4</c:v>
                </c:pt>
                <c:pt idx="11">
                  <c:v>-1E-4</c:v>
                </c:pt>
                <c:pt idx="12">
                  <c:v>1E-4</c:v>
                </c:pt>
                <c:pt idx="13">
                  <c:v>1E-4</c:v>
                </c:pt>
                <c:pt idx="14">
                  <c:v>1E-4</c:v>
                </c:pt>
                <c:pt idx="15">
                  <c:v>1E-4</c:v>
                </c:pt>
                <c:pt idx="16">
                  <c:v>2.0000000000000001E-4</c:v>
                </c:pt>
                <c:pt idx="17">
                  <c:v>1E-4</c:v>
                </c:pt>
                <c:pt idx="18">
                  <c:v>1E-4</c:v>
                </c:pt>
                <c:pt idx="19">
                  <c:v>0</c:v>
                </c:pt>
                <c:pt idx="20">
                  <c:v>-1E-4</c:v>
                </c:pt>
                <c:pt idx="21">
                  <c:v>-2.0000000000000001E-4</c:v>
                </c:pt>
                <c:pt idx="22">
                  <c:v>-2.0000000000000001E-4</c:v>
                </c:pt>
                <c:pt idx="23">
                  <c:v>-2.0000000000000001E-4</c:v>
                </c:pt>
                <c:pt idx="24">
                  <c:v>-2.0000000000000001E-4</c:v>
                </c:pt>
                <c:pt idx="25">
                  <c:v>-2.9999999999999997E-4</c:v>
                </c:pt>
                <c:pt idx="26">
                  <c:v>-2.9999999999999997E-4</c:v>
                </c:pt>
                <c:pt idx="27">
                  <c:v>-4.0000000000000002E-4</c:v>
                </c:pt>
                <c:pt idx="28">
                  <c:v>-5.0000000000000001E-4</c:v>
                </c:pt>
                <c:pt idx="29">
                  <c:v>-5.0000000000000001E-4</c:v>
                </c:pt>
                <c:pt idx="30">
                  <c:v>-5.0000000000000001E-4</c:v>
                </c:pt>
                <c:pt idx="31">
                  <c:v>-5.0000000000000001E-4</c:v>
                </c:pt>
                <c:pt idx="32">
                  <c:v>-5.0000000000000001E-4</c:v>
                </c:pt>
                <c:pt idx="33">
                  <c:v>-4.0000000000000002E-4</c:v>
                </c:pt>
                <c:pt idx="34">
                  <c:v>-2.9999999999999997E-4</c:v>
                </c:pt>
                <c:pt idx="35">
                  <c:v>-1E-4</c:v>
                </c:pt>
                <c:pt idx="36">
                  <c:v>1E-4</c:v>
                </c:pt>
                <c:pt idx="37">
                  <c:v>2.0000000000000001E-4</c:v>
                </c:pt>
                <c:pt idx="38">
                  <c:v>2.9999999999999997E-4</c:v>
                </c:pt>
                <c:pt idx="39">
                  <c:v>2.9999999999999997E-4</c:v>
                </c:pt>
                <c:pt idx="40">
                  <c:v>2.0000000000000001E-4</c:v>
                </c:pt>
                <c:pt idx="41">
                  <c:v>2.0000000000000001E-4</c:v>
                </c:pt>
                <c:pt idx="42">
                  <c:v>2.0000000000000001E-4</c:v>
                </c:pt>
                <c:pt idx="43">
                  <c:v>2.0000000000000001E-4</c:v>
                </c:pt>
                <c:pt idx="44">
                  <c:v>2.9999999999999997E-4</c:v>
                </c:pt>
                <c:pt idx="45">
                  <c:v>4.0000000000000002E-4</c:v>
                </c:pt>
                <c:pt idx="46">
                  <c:v>5.0000000000000001E-4</c:v>
                </c:pt>
                <c:pt idx="47">
                  <c:v>5.0000000000000001E-4</c:v>
                </c:pt>
                <c:pt idx="48">
                  <c:v>6.0999999999999997E-4</c:v>
                </c:pt>
                <c:pt idx="49">
                  <c:v>7.1000000000000002E-4</c:v>
                </c:pt>
                <c:pt idx="50">
                  <c:v>8.0999999999999996E-4</c:v>
                </c:pt>
                <c:pt idx="51">
                  <c:v>9.1E-4</c:v>
                </c:pt>
                <c:pt idx="52">
                  <c:v>8.0999999999999996E-4</c:v>
                </c:pt>
                <c:pt idx="53">
                  <c:v>8.0999999999999996E-4</c:v>
                </c:pt>
                <c:pt idx="54">
                  <c:v>7.1000000000000002E-4</c:v>
                </c:pt>
                <c:pt idx="55">
                  <c:v>6.0999999999999997E-4</c:v>
                </c:pt>
                <c:pt idx="56">
                  <c:v>5.0000000000000001E-4</c:v>
                </c:pt>
                <c:pt idx="57">
                  <c:v>4.0000000000000002E-4</c:v>
                </c:pt>
                <c:pt idx="58">
                  <c:v>4.0000000000000002E-4</c:v>
                </c:pt>
                <c:pt idx="59">
                  <c:v>2.9999999999999997E-4</c:v>
                </c:pt>
                <c:pt idx="60">
                  <c:v>2.9999999999999997E-4</c:v>
                </c:pt>
                <c:pt idx="61">
                  <c:v>2.0000000000000001E-4</c:v>
                </c:pt>
                <c:pt idx="62">
                  <c:v>2.0000000000000001E-4</c:v>
                </c:pt>
                <c:pt idx="63">
                  <c:v>1E-4</c:v>
                </c:pt>
                <c:pt idx="64">
                  <c:v>1E-4</c:v>
                </c:pt>
                <c:pt idx="65">
                  <c:v>1E-4</c:v>
                </c:pt>
                <c:pt idx="66">
                  <c:v>2.9999999999999997E-4</c:v>
                </c:pt>
                <c:pt idx="67">
                  <c:v>2.9999999999999997E-4</c:v>
                </c:pt>
                <c:pt idx="68">
                  <c:v>4.0000000000000002E-4</c:v>
                </c:pt>
                <c:pt idx="69">
                  <c:v>5.0000000000000001E-4</c:v>
                </c:pt>
                <c:pt idx="70">
                  <c:v>5.0000000000000001E-4</c:v>
                </c:pt>
                <c:pt idx="71">
                  <c:v>5.0000000000000001E-4</c:v>
                </c:pt>
                <c:pt idx="72">
                  <c:v>6.0999999999999997E-4</c:v>
                </c:pt>
                <c:pt idx="73">
                  <c:v>6.0999999999999997E-4</c:v>
                </c:pt>
                <c:pt idx="74">
                  <c:v>6.0999999999999997E-4</c:v>
                </c:pt>
                <c:pt idx="75">
                  <c:v>5.0000000000000001E-4</c:v>
                </c:pt>
                <c:pt idx="76">
                  <c:v>5.0000000000000001E-4</c:v>
                </c:pt>
                <c:pt idx="77">
                  <c:v>6.0999999999999997E-4</c:v>
                </c:pt>
                <c:pt idx="78">
                  <c:v>6.0999999999999997E-4</c:v>
                </c:pt>
                <c:pt idx="79">
                  <c:v>6.0999999999999997E-4</c:v>
                </c:pt>
                <c:pt idx="80">
                  <c:v>6.0999999999999997E-4</c:v>
                </c:pt>
                <c:pt idx="81">
                  <c:v>5.0000000000000001E-4</c:v>
                </c:pt>
                <c:pt idx="82">
                  <c:v>6.0999999999999997E-4</c:v>
                </c:pt>
                <c:pt idx="83">
                  <c:v>6.0999999999999997E-4</c:v>
                </c:pt>
                <c:pt idx="84">
                  <c:v>6.0999999999999997E-4</c:v>
                </c:pt>
                <c:pt idx="85">
                  <c:v>6.0999999999999997E-4</c:v>
                </c:pt>
                <c:pt idx="86">
                  <c:v>5.0000000000000001E-4</c:v>
                </c:pt>
                <c:pt idx="87">
                  <c:v>4.0000000000000002E-4</c:v>
                </c:pt>
                <c:pt idx="88">
                  <c:v>4.0000000000000002E-4</c:v>
                </c:pt>
                <c:pt idx="89">
                  <c:v>5.0000000000000001E-4</c:v>
                </c:pt>
                <c:pt idx="90">
                  <c:v>5.0000000000000001E-4</c:v>
                </c:pt>
                <c:pt idx="91">
                  <c:v>5.0000000000000001E-4</c:v>
                </c:pt>
                <c:pt idx="92">
                  <c:v>5.0000000000000001E-4</c:v>
                </c:pt>
                <c:pt idx="93">
                  <c:v>5.0000000000000001E-4</c:v>
                </c:pt>
                <c:pt idx="94">
                  <c:v>5.0000000000000001E-4</c:v>
                </c:pt>
                <c:pt idx="95">
                  <c:v>6.0999999999999997E-4</c:v>
                </c:pt>
                <c:pt idx="96">
                  <c:v>7.1000000000000002E-4</c:v>
                </c:pt>
                <c:pt idx="97">
                  <c:v>8.0999999999999996E-4</c:v>
                </c:pt>
                <c:pt idx="98">
                  <c:v>9.1E-4</c:v>
                </c:pt>
                <c:pt idx="99">
                  <c:v>9.1E-4</c:v>
                </c:pt>
                <c:pt idx="100">
                  <c:v>9.1E-4</c:v>
                </c:pt>
                <c:pt idx="101">
                  <c:v>8.0999999999999996E-4</c:v>
                </c:pt>
                <c:pt idx="102">
                  <c:v>7.1000000000000002E-4</c:v>
                </c:pt>
                <c:pt idx="103">
                  <c:v>7.1000000000000002E-4</c:v>
                </c:pt>
                <c:pt idx="104">
                  <c:v>8.0999999999999996E-4</c:v>
                </c:pt>
                <c:pt idx="105">
                  <c:v>9.1E-4</c:v>
                </c:pt>
                <c:pt idx="106">
                  <c:v>1.01E-3</c:v>
                </c:pt>
                <c:pt idx="107">
                  <c:v>1.1100000000000001E-3</c:v>
                </c:pt>
                <c:pt idx="108">
                  <c:v>1.1100000000000001E-3</c:v>
                </c:pt>
                <c:pt idx="109">
                  <c:v>1.1100000000000001E-3</c:v>
                </c:pt>
                <c:pt idx="110">
                  <c:v>1.01E-3</c:v>
                </c:pt>
                <c:pt idx="111">
                  <c:v>9.1E-4</c:v>
                </c:pt>
                <c:pt idx="112">
                  <c:v>8.0999999999999996E-4</c:v>
                </c:pt>
                <c:pt idx="113">
                  <c:v>7.1000000000000002E-4</c:v>
                </c:pt>
                <c:pt idx="114">
                  <c:v>7.1000000000000002E-4</c:v>
                </c:pt>
                <c:pt idx="115">
                  <c:v>8.0999999999999996E-4</c:v>
                </c:pt>
                <c:pt idx="116">
                  <c:v>9.1E-4</c:v>
                </c:pt>
                <c:pt idx="117">
                  <c:v>1.01E-3</c:v>
                </c:pt>
                <c:pt idx="118">
                  <c:v>1.1100000000000001E-3</c:v>
                </c:pt>
                <c:pt idx="119">
                  <c:v>1.1100000000000001E-3</c:v>
                </c:pt>
                <c:pt idx="120">
                  <c:v>1.1100000000000001E-3</c:v>
                </c:pt>
                <c:pt idx="121">
                  <c:v>1.1100000000000001E-3</c:v>
                </c:pt>
                <c:pt idx="122">
                  <c:v>1.1100000000000001E-3</c:v>
                </c:pt>
                <c:pt idx="123">
                  <c:v>1.1100000000000001E-3</c:v>
                </c:pt>
                <c:pt idx="124">
                  <c:v>1.2099999999999999E-3</c:v>
                </c:pt>
                <c:pt idx="125">
                  <c:v>1.2099999999999999E-3</c:v>
                </c:pt>
                <c:pt idx="126">
                  <c:v>1.2099999999999999E-3</c:v>
                </c:pt>
                <c:pt idx="127">
                  <c:v>1.2099999999999999E-3</c:v>
                </c:pt>
                <c:pt idx="128">
                  <c:v>1.31E-3</c:v>
                </c:pt>
                <c:pt idx="129">
                  <c:v>1.2099999999999999E-3</c:v>
                </c:pt>
                <c:pt idx="130">
                  <c:v>1.2099999999999999E-3</c:v>
                </c:pt>
                <c:pt idx="131">
                  <c:v>1.2099999999999999E-3</c:v>
                </c:pt>
                <c:pt idx="132">
                  <c:v>1.2099999999999999E-3</c:v>
                </c:pt>
                <c:pt idx="133">
                  <c:v>1.2099999999999999E-3</c:v>
                </c:pt>
                <c:pt idx="134">
                  <c:v>1.31E-3</c:v>
                </c:pt>
                <c:pt idx="135">
                  <c:v>1.31E-3</c:v>
                </c:pt>
                <c:pt idx="136">
                  <c:v>1.31E-3</c:v>
                </c:pt>
                <c:pt idx="137">
                  <c:v>1.31E-3</c:v>
                </c:pt>
                <c:pt idx="138">
                  <c:v>1.41E-3</c:v>
                </c:pt>
                <c:pt idx="139">
                  <c:v>1.31E-3</c:v>
                </c:pt>
                <c:pt idx="140">
                  <c:v>1.41E-3</c:v>
                </c:pt>
                <c:pt idx="141">
                  <c:v>1.41E-3</c:v>
                </c:pt>
                <c:pt idx="142">
                  <c:v>1.5100000000000001E-3</c:v>
                </c:pt>
                <c:pt idx="143">
                  <c:v>1.41E-3</c:v>
                </c:pt>
                <c:pt idx="144">
                  <c:v>1.2099999999999999E-3</c:v>
                </c:pt>
                <c:pt idx="145">
                  <c:v>1.01E-3</c:v>
                </c:pt>
                <c:pt idx="146">
                  <c:v>8.0999999999999996E-4</c:v>
                </c:pt>
                <c:pt idx="147">
                  <c:v>7.1000000000000002E-4</c:v>
                </c:pt>
                <c:pt idx="148">
                  <c:v>7.1000000000000002E-4</c:v>
                </c:pt>
                <c:pt idx="149">
                  <c:v>7.1000000000000002E-4</c:v>
                </c:pt>
                <c:pt idx="150">
                  <c:v>8.0999999999999996E-4</c:v>
                </c:pt>
                <c:pt idx="151">
                  <c:v>8.0999999999999996E-4</c:v>
                </c:pt>
                <c:pt idx="152">
                  <c:v>8.0999999999999996E-4</c:v>
                </c:pt>
                <c:pt idx="153">
                  <c:v>8.0999999999999996E-4</c:v>
                </c:pt>
                <c:pt idx="154">
                  <c:v>8.0999999999999996E-4</c:v>
                </c:pt>
                <c:pt idx="155">
                  <c:v>8.0999999999999996E-4</c:v>
                </c:pt>
                <c:pt idx="156">
                  <c:v>8.0999999999999996E-4</c:v>
                </c:pt>
                <c:pt idx="157">
                  <c:v>9.1E-4</c:v>
                </c:pt>
                <c:pt idx="158">
                  <c:v>1.01E-3</c:v>
                </c:pt>
                <c:pt idx="159">
                  <c:v>1.01E-3</c:v>
                </c:pt>
                <c:pt idx="160">
                  <c:v>1.01E-3</c:v>
                </c:pt>
                <c:pt idx="161">
                  <c:v>9.1E-4</c:v>
                </c:pt>
                <c:pt idx="162">
                  <c:v>8.0999999999999996E-4</c:v>
                </c:pt>
                <c:pt idx="163">
                  <c:v>7.1000000000000002E-4</c:v>
                </c:pt>
                <c:pt idx="164">
                  <c:v>6.0999999999999997E-4</c:v>
                </c:pt>
                <c:pt idx="165">
                  <c:v>5.0000000000000001E-4</c:v>
                </c:pt>
                <c:pt idx="166">
                  <c:v>4.0000000000000002E-4</c:v>
                </c:pt>
                <c:pt idx="167">
                  <c:v>2.9999999999999997E-4</c:v>
                </c:pt>
                <c:pt idx="168">
                  <c:v>2.0000000000000001E-4</c:v>
                </c:pt>
                <c:pt idx="169">
                  <c:v>1E-4</c:v>
                </c:pt>
                <c:pt idx="170">
                  <c:v>1E-4</c:v>
                </c:pt>
                <c:pt idx="171">
                  <c:v>1E-4</c:v>
                </c:pt>
                <c:pt idx="172">
                  <c:v>1E-4</c:v>
                </c:pt>
                <c:pt idx="173">
                  <c:v>1E-4</c:v>
                </c:pt>
                <c:pt idx="174">
                  <c:v>2.0000000000000001E-4</c:v>
                </c:pt>
                <c:pt idx="175">
                  <c:v>1E-4</c:v>
                </c:pt>
                <c:pt idx="176">
                  <c:v>-1E-4</c:v>
                </c:pt>
                <c:pt idx="177">
                  <c:v>-2.9999999999999997E-4</c:v>
                </c:pt>
                <c:pt idx="178">
                  <c:v>-4.0000000000000002E-4</c:v>
                </c:pt>
                <c:pt idx="179">
                  <c:v>-5.0000000000000001E-4</c:v>
                </c:pt>
                <c:pt idx="180">
                  <c:v>-4.0000000000000002E-4</c:v>
                </c:pt>
                <c:pt idx="181">
                  <c:v>-5.0000000000000001E-4</c:v>
                </c:pt>
                <c:pt idx="182">
                  <c:v>-5.0000000000000001E-4</c:v>
                </c:pt>
                <c:pt idx="183">
                  <c:v>-6.0999999999999997E-4</c:v>
                </c:pt>
                <c:pt idx="184">
                  <c:v>-5.0000000000000001E-4</c:v>
                </c:pt>
                <c:pt idx="185">
                  <c:v>-5.0000000000000001E-4</c:v>
                </c:pt>
                <c:pt idx="186">
                  <c:v>-2.9999999999999997E-4</c:v>
                </c:pt>
                <c:pt idx="187">
                  <c:v>-1E-4</c:v>
                </c:pt>
                <c:pt idx="188">
                  <c:v>0</c:v>
                </c:pt>
                <c:pt idx="189">
                  <c:v>0</c:v>
                </c:pt>
                <c:pt idx="190">
                  <c:v>-1E-4</c:v>
                </c:pt>
                <c:pt idx="191">
                  <c:v>-2.0000000000000001E-4</c:v>
                </c:pt>
                <c:pt idx="192">
                  <c:v>-2.0000000000000001E-4</c:v>
                </c:pt>
                <c:pt idx="193">
                  <c:v>-2.0000000000000001E-4</c:v>
                </c:pt>
                <c:pt idx="194">
                  <c:v>-1E-4</c:v>
                </c:pt>
                <c:pt idx="195">
                  <c:v>0</c:v>
                </c:pt>
                <c:pt idx="196">
                  <c:v>1E-4</c:v>
                </c:pt>
                <c:pt idx="197">
                  <c:v>0</c:v>
                </c:pt>
                <c:pt idx="198">
                  <c:v>-1E-4</c:v>
                </c:pt>
                <c:pt idx="199">
                  <c:v>-2.0000000000000001E-4</c:v>
                </c:pt>
                <c:pt idx="200">
                  <c:v>-2.0000000000000001E-4</c:v>
                </c:pt>
                <c:pt idx="201">
                  <c:v>-4.0000000000000002E-4</c:v>
                </c:pt>
                <c:pt idx="202">
                  <c:v>-5.0000000000000001E-4</c:v>
                </c:pt>
                <c:pt idx="203">
                  <c:v>-4.0000000000000002E-4</c:v>
                </c:pt>
                <c:pt idx="204">
                  <c:v>-2.9999999999999997E-4</c:v>
                </c:pt>
                <c:pt idx="205">
                  <c:v>-2.0000000000000001E-4</c:v>
                </c:pt>
                <c:pt idx="206">
                  <c:v>-1E-4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-1E-4</c:v>
                </c:pt>
                <c:pt idx="211">
                  <c:v>-2.0000000000000001E-4</c:v>
                </c:pt>
                <c:pt idx="212">
                  <c:v>-2.0000000000000001E-4</c:v>
                </c:pt>
                <c:pt idx="213">
                  <c:v>-2.9999999999999997E-4</c:v>
                </c:pt>
                <c:pt idx="214">
                  <c:v>-2.0000000000000001E-4</c:v>
                </c:pt>
                <c:pt idx="215">
                  <c:v>-1E-4</c:v>
                </c:pt>
                <c:pt idx="216">
                  <c:v>1E-4</c:v>
                </c:pt>
                <c:pt idx="217">
                  <c:v>1E-4</c:v>
                </c:pt>
                <c:pt idx="218">
                  <c:v>1E-4</c:v>
                </c:pt>
                <c:pt idx="219">
                  <c:v>0</c:v>
                </c:pt>
                <c:pt idx="220">
                  <c:v>0</c:v>
                </c:pt>
                <c:pt idx="221">
                  <c:v>-1E-4</c:v>
                </c:pt>
                <c:pt idx="222">
                  <c:v>-1E-4</c:v>
                </c:pt>
                <c:pt idx="223">
                  <c:v>-2.0000000000000001E-4</c:v>
                </c:pt>
                <c:pt idx="224">
                  <c:v>-2.0000000000000001E-4</c:v>
                </c:pt>
                <c:pt idx="225">
                  <c:v>-2.9999999999999997E-4</c:v>
                </c:pt>
                <c:pt idx="226">
                  <c:v>-4.0000000000000002E-4</c:v>
                </c:pt>
                <c:pt idx="227">
                  <c:v>-4.0000000000000002E-4</c:v>
                </c:pt>
                <c:pt idx="228">
                  <c:v>-4.0000000000000002E-4</c:v>
                </c:pt>
                <c:pt idx="229">
                  <c:v>-5.0000000000000001E-4</c:v>
                </c:pt>
                <c:pt idx="230">
                  <c:v>-5.0000000000000001E-4</c:v>
                </c:pt>
                <c:pt idx="231">
                  <c:v>-5.0000000000000001E-4</c:v>
                </c:pt>
                <c:pt idx="232">
                  <c:v>-5.0000000000000001E-4</c:v>
                </c:pt>
                <c:pt idx="233">
                  <c:v>-6.0999999999999997E-4</c:v>
                </c:pt>
                <c:pt idx="234">
                  <c:v>-7.1000000000000002E-4</c:v>
                </c:pt>
                <c:pt idx="235">
                  <c:v>-7.1000000000000002E-4</c:v>
                </c:pt>
                <c:pt idx="236">
                  <c:v>-7.1000000000000002E-4</c:v>
                </c:pt>
                <c:pt idx="237">
                  <c:v>-6.0999999999999997E-4</c:v>
                </c:pt>
                <c:pt idx="238">
                  <c:v>-5.0000000000000001E-4</c:v>
                </c:pt>
                <c:pt idx="239">
                  <c:v>-5.0000000000000001E-4</c:v>
                </c:pt>
                <c:pt idx="240">
                  <c:v>-5.0000000000000001E-4</c:v>
                </c:pt>
                <c:pt idx="241">
                  <c:v>-5.0000000000000001E-4</c:v>
                </c:pt>
                <c:pt idx="242">
                  <c:v>-6.0999999999999997E-4</c:v>
                </c:pt>
                <c:pt idx="243">
                  <c:v>-6.0999999999999997E-4</c:v>
                </c:pt>
                <c:pt idx="244">
                  <c:v>-5.0000000000000001E-4</c:v>
                </c:pt>
                <c:pt idx="245">
                  <c:v>-4.0000000000000002E-4</c:v>
                </c:pt>
                <c:pt idx="246">
                  <c:v>-4.0000000000000002E-4</c:v>
                </c:pt>
                <c:pt idx="247">
                  <c:v>-4.0000000000000002E-4</c:v>
                </c:pt>
                <c:pt idx="248">
                  <c:v>-5.0000000000000001E-4</c:v>
                </c:pt>
                <c:pt idx="249">
                  <c:v>-7.1000000000000002E-4</c:v>
                </c:pt>
                <c:pt idx="250">
                  <c:v>-9.1E-4</c:v>
                </c:pt>
                <c:pt idx="251">
                  <c:v>-1.1100000000000001E-3</c:v>
                </c:pt>
                <c:pt idx="252">
                  <c:v>-1.2099999999999999E-3</c:v>
                </c:pt>
                <c:pt idx="253">
                  <c:v>-1.31E-3</c:v>
                </c:pt>
                <c:pt idx="254">
                  <c:v>-1.31E-3</c:v>
                </c:pt>
                <c:pt idx="255">
                  <c:v>-1.31E-3</c:v>
                </c:pt>
                <c:pt idx="256">
                  <c:v>-1.31E-3</c:v>
                </c:pt>
                <c:pt idx="257">
                  <c:v>-1.31E-3</c:v>
                </c:pt>
                <c:pt idx="258">
                  <c:v>-1.2099999999999999E-3</c:v>
                </c:pt>
                <c:pt idx="259">
                  <c:v>-1.1100000000000001E-3</c:v>
                </c:pt>
                <c:pt idx="260">
                  <c:v>-1.1100000000000001E-3</c:v>
                </c:pt>
                <c:pt idx="261">
                  <c:v>-1.01E-3</c:v>
                </c:pt>
                <c:pt idx="262">
                  <c:v>-1.01E-3</c:v>
                </c:pt>
                <c:pt idx="263">
                  <c:v>-9.1E-4</c:v>
                </c:pt>
                <c:pt idx="264">
                  <c:v>-7.1000000000000002E-4</c:v>
                </c:pt>
                <c:pt idx="265">
                  <c:v>-4.0000000000000002E-4</c:v>
                </c:pt>
                <c:pt idx="266">
                  <c:v>-1E-4</c:v>
                </c:pt>
                <c:pt idx="267">
                  <c:v>1E-4</c:v>
                </c:pt>
                <c:pt idx="268">
                  <c:v>4.0000000000000002E-4</c:v>
                </c:pt>
                <c:pt idx="269">
                  <c:v>5.0000000000000001E-4</c:v>
                </c:pt>
                <c:pt idx="270">
                  <c:v>6.0999999999999997E-4</c:v>
                </c:pt>
                <c:pt idx="271">
                  <c:v>7.1000000000000002E-4</c:v>
                </c:pt>
                <c:pt idx="272">
                  <c:v>8.0999999999999996E-4</c:v>
                </c:pt>
                <c:pt idx="273">
                  <c:v>8.0999999999999996E-4</c:v>
                </c:pt>
                <c:pt idx="274">
                  <c:v>8.0999999999999996E-4</c:v>
                </c:pt>
                <c:pt idx="275">
                  <c:v>7.1000000000000002E-4</c:v>
                </c:pt>
                <c:pt idx="276">
                  <c:v>6.0999999999999997E-4</c:v>
                </c:pt>
                <c:pt idx="277">
                  <c:v>6.0999999999999997E-4</c:v>
                </c:pt>
                <c:pt idx="278">
                  <c:v>6.0999999999999997E-4</c:v>
                </c:pt>
                <c:pt idx="279">
                  <c:v>7.1000000000000002E-4</c:v>
                </c:pt>
                <c:pt idx="280">
                  <c:v>9.1E-4</c:v>
                </c:pt>
                <c:pt idx="281">
                  <c:v>1.01E-3</c:v>
                </c:pt>
                <c:pt idx="282">
                  <c:v>1.2099999999999999E-3</c:v>
                </c:pt>
                <c:pt idx="283">
                  <c:v>1.2099999999999999E-3</c:v>
                </c:pt>
                <c:pt idx="284">
                  <c:v>1.31E-3</c:v>
                </c:pt>
                <c:pt idx="285">
                  <c:v>1.2099999999999999E-3</c:v>
                </c:pt>
                <c:pt idx="286">
                  <c:v>1.2099999999999999E-3</c:v>
                </c:pt>
                <c:pt idx="287">
                  <c:v>1.2099999999999999E-3</c:v>
                </c:pt>
                <c:pt idx="288">
                  <c:v>1.2099999999999999E-3</c:v>
                </c:pt>
                <c:pt idx="289">
                  <c:v>1.2099999999999999E-3</c:v>
                </c:pt>
                <c:pt idx="290">
                  <c:v>1.2099999999999999E-3</c:v>
                </c:pt>
                <c:pt idx="291">
                  <c:v>1.2099999999999999E-3</c:v>
                </c:pt>
                <c:pt idx="292">
                  <c:v>1.2099999999999999E-3</c:v>
                </c:pt>
                <c:pt idx="293">
                  <c:v>1.2099999999999999E-3</c:v>
                </c:pt>
                <c:pt idx="294">
                  <c:v>1.2099999999999999E-3</c:v>
                </c:pt>
                <c:pt idx="295">
                  <c:v>1.1100000000000001E-3</c:v>
                </c:pt>
                <c:pt idx="296">
                  <c:v>1.1100000000000001E-3</c:v>
                </c:pt>
                <c:pt idx="297">
                  <c:v>1.01E-3</c:v>
                </c:pt>
                <c:pt idx="298">
                  <c:v>1.01E-3</c:v>
                </c:pt>
                <c:pt idx="299">
                  <c:v>1.01E-3</c:v>
                </c:pt>
                <c:pt idx="300">
                  <c:v>1.2099999999999999E-3</c:v>
                </c:pt>
                <c:pt idx="301">
                  <c:v>1.2099999999999999E-3</c:v>
                </c:pt>
                <c:pt idx="302">
                  <c:v>1.2099999999999999E-3</c:v>
                </c:pt>
                <c:pt idx="303">
                  <c:v>1.2099999999999999E-3</c:v>
                </c:pt>
                <c:pt idx="304">
                  <c:v>1.1100000000000001E-3</c:v>
                </c:pt>
                <c:pt idx="305">
                  <c:v>1.1100000000000001E-3</c:v>
                </c:pt>
                <c:pt idx="306">
                  <c:v>1.01E-3</c:v>
                </c:pt>
                <c:pt idx="307">
                  <c:v>1.01E-3</c:v>
                </c:pt>
                <c:pt idx="308">
                  <c:v>9.1E-4</c:v>
                </c:pt>
                <c:pt idx="309">
                  <c:v>8.0999999999999996E-4</c:v>
                </c:pt>
                <c:pt idx="310">
                  <c:v>8.0999999999999996E-4</c:v>
                </c:pt>
                <c:pt idx="311">
                  <c:v>8.0999999999999996E-4</c:v>
                </c:pt>
                <c:pt idx="312">
                  <c:v>9.1E-4</c:v>
                </c:pt>
                <c:pt idx="313">
                  <c:v>9.1E-4</c:v>
                </c:pt>
                <c:pt idx="314">
                  <c:v>1.01E-3</c:v>
                </c:pt>
                <c:pt idx="315">
                  <c:v>1.1100000000000001E-3</c:v>
                </c:pt>
                <c:pt idx="316">
                  <c:v>1.31E-3</c:v>
                </c:pt>
                <c:pt idx="317">
                  <c:v>1.41E-3</c:v>
                </c:pt>
                <c:pt idx="318">
                  <c:v>1.5100000000000001E-3</c:v>
                </c:pt>
                <c:pt idx="319">
                  <c:v>1.5100000000000001E-3</c:v>
                </c:pt>
                <c:pt idx="320">
                  <c:v>1.5100000000000001E-3</c:v>
                </c:pt>
                <c:pt idx="321">
                  <c:v>1.5100000000000001E-3</c:v>
                </c:pt>
                <c:pt idx="322">
                  <c:v>1.41E-3</c:v>
                </c:pt>
                <c:pt idx="323">
                  <c:v>1.31E-3</c:v>
                </c:pt>
                <c:pt idx="324">
                  <c:v>1.31E-3</c:v>
                </c:pt>
                <c:pt idx="325">
                  <c:v>1.2099999999999999E-3</c:v>
                </c:pt>
                <c:pt idx="326">
                  <c:v>1.2099999999999999E-3</c:v>
                </c:pt>
                <c:pt idx="327">
                  <c:v>1.1100000000000001E-3</c:v>
                </c:pt>
                <c:pt idx="328">
                  <c:v>1.2099999999999999E-3</c:v>
                </c:pt>
                <c:pt idx="329">
                  <c:v>1.2099999999999999E-3</c:v>
                </c:pt>
                <c:pt idx="330">
                  <c:v>1.2099999999999999E-3</c:v>
                </c:pt>
                <c:pt idx="331">
                  <c:v>1.31E-3</c:v>
                </c:pt>
                <c:pt idx="332">
                  <c:v>1.5100000000000001E-3</c:v>
                </c:pt>
                <c:pt idx="333">
                  <c:v>1.6100000000000001E-3</c:v>
                </c:pt>
                <c:pt idx="334">
                  <c:v>1.82E-3</c:v>
                </c:pt>
                <c:pt idx="335">
                  <c:v>2.0200000000000001E-3</c:v>
                </c:pt>
                <c:pt idx="336">
                  <c:v>2.2200000000000002E-3</c:v>
                </c:pt>
                <c:pt idx="337">
                  <c:v>2.32E-3</c:v>
                </c:pt>
                <c:pt idx="338">
                  <c:v>2.4199999999999998E-3</c:v>
                </c:pt>
                <c:pt idx="339">
                  <c:v>2.4199999999999998E-3</c:v>
                </c:pt>
                <c:pt idx="340">
                  <c:v>2.5200000000000001E-3</c:v>
                </c:pt>
                <c:pt idx="341">
                  <c:v>2.5200000000000001E-3</c:v>
                </c:pt>
                <c:pt idx="342">
                  <c:v>2.5200000000000001E-3</c:v>
                </c:pt>
                <c:pt idx="343">
                  <c:v>2.5200000000000001E-3</c:v>
                </c:pt>
                <c:pt idx="344">
                  <c:v>2.6199999999999999E-3</c:v>
                </c:pt>
                <c:pt idx="345">
                  <c:v>2.7200000000000002E-3</c:v>
                </c:pt>
                <c:pt idx="346">
                  <c:v>2.82E-3</c:v>
                </c:pt>
                <c:pt idx="347">
                  <c:v>2.9299999999999999E-3</c:v>
                </c:pt>
                <c:pt idx="348">
                  <c:v>3.0300000000000001E-3</c:v>
                </c:pt>
                <c:pt idx="349">
                  <c:v>3.13E-3</c:v>
                </c:pt>
                <c:pt idx="350">
                  <c:v>3.2299999999999998E-3</c:v>
                </c:pt>
                <c:pt idx="351">
                  <c:v>3.13E-3</c:v>
                </c:pt>
                <c:pt idx="352">
                  <c:v>3.13E-3</c:v>
                </c:pt>
                <c:pt idx="353">
                  <c:v>3.0300000000000001E-3</c:v>
                </c:pt>
                <c:pt idx="354">
                  <c:v>3.0300000000000001E-3</c:v>
                </c:pt>
                <c:pt idx="355">
                  <c:v>3.0300000000000001E-3</c:v>
                </c:pt>
                <c:pt idx="356">
                  <c:v>3.13E-3</c:v>
                </c:pt>
                <c:pt idx="357">
                  <c:v>3.3300000000000001E-3</c:v>
                </c:pt>
                <c:pt idx="358">
                  <c:v>3.4299999999999999E-3</c:v>
                </c:pt>
                <c:pt idx="359">
                  <c:v>3.5300000000000002E-3</c:v>
                </c:pt>
                <c:pt idx="360">
                  <c:v>3.5300000000000002E-3</c:v>
                </c:pt>
                <c:pt idx="361">
                  <c:v>3.5300000000000002E-3</c:v>
                </c:pt>
                <c:pt idx="362">
                  <c:v>3.63E-3</c:v>
                </c:pt>
                <c:pt idx="363">
                  <c:v>3.7299999999999998E-3</c:v>
                </c:pt>
                <c:pt idx="364">
                  <c:v>3.9300000000000003E-3</c:v>
                </c:pt>
                <c:pt idx="365">
                  <c:v>4.0299999999999997E-3</c:v>
                </c:pt>
                <c:pt idx="366">
                  <c:v>4.1399999999999996E-3</c:v>
                </c:pt>
                <c:pt idx="367">
                  <c:v>4.2399999999999998E-3</c:v>
                </c:pt>
                <c:pt idx="368">
                  <c:v>4.4400000000000004E-3</c:v>
                </c:pt>
                <c:pt idx="369">
                  <c:v>4.64E-3</c:v>
                </c:pt>
                <c:pt idx="370">
                  <c:v>4.8399999999999997E-3</c:v>
                </c:pt>
                <c:pt idx="371">
                  <c:v>5.0400000000000002E-3</c:v>
                </c:pt>
                <c:pt idx="372">
                  <c:v>5.2500000000000003E-3</c:v>
                </c:pt>
                <c:pt idx="373">
                  <c:v>5.3499999999999997E-3</c:v>
                </c:pt>
                <c:pt idx="374">
                  <c:v>5.3499999999999997E-3</c:v>
                </c:pt>
                <c:pt idx="375">
                  <c:v>5.45E-3</c:v>
                </c:pt>
                <c:pt idx="376">
                  <c:v>5.6499999999999996E-3</c:v>
                </c:pt>
                <c:pt idx="377">
                  <c:v>5.6499999999999996E-3</c:v>
                </c:pt>
                <c:pt idx="378">
                  <c:v>5.6499999999999996E-3</c:v>
                </c:pt>
                <c:pt idx="379">
                  <c:v>5.6499999999999996E-3</c:v>
                </c:pt>
                <c:pt idx="380">
                  <c:v>5.7499999999999999E-3</c:v>
                </c:pt>
                <c:pt idx="381">
                  <c:v>5.7499999999999999E-3</c:v>
                </c:pt>
                <c:pt idx="382">
                  <c:v>5.8500000000000002E-3</c:v>
                </c:pt>
                <c:pt idx="383">
                  <c:v>5.9500000000000004E-3</c:v>
                </c:pt>
                <c:pt idx="384">
                  <c:v>6.0499999999999998E-3</c:v>
                </c:pt>
                <c:pt idx="385">
                  <c:v>6.1500000000000001E-3</c:v>
                </c:pt>
                <c:pt idx="386">
                  <c:v>6.2500000000000003E-3</c:v>
                </c:pt>
                <c:pt idx="387">
                  <c:v>6.3499999999999997E-3</c:v>
                </c:pt>
                <c:pt idx="388">
                  <c:v>6.3499999999999997E-3</c:v>
                </c:pt>
                <c:pt idx="389">
                  <c:v>6.3499999999999997E-3</c:v>
                </c:pt>
                <c:pt idx="390">
                  <c:v>6.3499999999999997E-3</c:v>
                </c:pt>
                <c:pt idx="391">
                  <c:v>6.2500000000000003E-3</c:v>
                </c:pt>
                <c:pt idx="392">
                  <c:v>6.2500000000000003E-3</c:v>
                </c:pt>
                <c:pt idx="393">
                  <c:v>6.2500000000000003E-3</c:v>
                </c:pt>
                <c:pt idx="394">
                  <c:v>6.2500000000000003E-3</c:v>
                </c:pt>
                <c:pt idx="395">
                  <c:v>6.2500000000000003E-3</c:v>
                </c:pt>
                <c:pt idx="396">
                  <c:v>6.1500000000000001E-3</c:v>
                </c:pt>
                <c:pt idx="397">
                  <c:v>6.1500000000000001E-3</c:v>
                </c:pt>
                <c:pt idx="398">
                  <c:v>6.2500000000000003E-3</c:v>
                </c:pt>
                <c:pt idx="399">
                  <c:v>6.3499999999999997E-3</c:v>
                </c:pt>
                <c:pt idx="400">
                  <c:v>6.4599999999999996E-3</c:v>
                </c:pt>
                <c:pt idx="401">
                  <c:v>6.5599999999999999E-3</c:v>
                </c:pt>
                <c:pt idx="402">
                  <c:v>6.6600000000000001E-3</c:v>
                </c:pt>
                <c:pt idx="403">
                  <c:v>6.6600000000000001E-3</c:v>
                </c:pt>
                <c:pt idx="404">
                  <c:v>6.5599999999999999E-3</c:v>
                </c:pt>
                <c:pt idx="405">
                  <c:v>6.5599999999999999E-3</c:v>
                </c:pt>
                <c:pt idx="406">
                  <c:v>6.6600000000000001E-3</c:v>
                </c:pt>
                <c:pt idx="407">
                  <c:v>6.6600000000000001E-3</c:v>
                </c:pt>
                <c:pt idx="408">
                  <c:v>6.6600000000000001E-3</c:v>
                </c:pt>
                <c:pt idx="409">
                  <c:v>6.6600000000000001E-3</c:v>
                </c:pt>
                <c:pt idx="410">
                  <c:v>6.7600000000000004E-3</c:v>
                </c:pt>
                <c:pt idx="411">
                  <c:v>6.96E-3</c:v>
                </c:pt>
                <c:pt idx="412">
                  <c:v>7.1599999999999997E-3</c:v>
                </c:pt>
                <c:pt idx="413">
                  <c:v>7.3600000000000002E-3</c:v>
                </c:pt>
                <c:pt idx="414">
                  <c:v>7.77E-3</c:v>
                </c:pt>
                <c:pt idx="415">
                  <c:v>7.9699999999999997E-3</c:v>
                </c:pt>
                <c:pt idx="416">
                  <c:v>8.2699999999999996E-3</c:v>
                </c:pt>
                <c:pt idx="417">
                  <c:v>8.3700000000000007E-3</c:v>
                </c:pt>
                <c:pt idx="418">
                  <c:v>8.4700000000000001E-3</c:v>
                </c:pt>
                <c:pt idx="419">
                  <c:v>8.5699999999999995E-3</c:v>
                </c:pt>
                <c:pt idx="420">
                  <c:v>8.6700000000000006E-3</c:v>
                </c:pt>
                <c:pt idx="421">
                  <c:v>8.6700000000000006E-3</c:v>
                </c:pt>
                <c:pt idx="422">
                  <c:v>8.8800000000000007E-3</c:v>
                </c:pt>
                <c:pt idx="423">
                  <c:v>8.8800000000000007E-3</c:v>
                </c:pt>
                <c:pt idx="424">
                  <c:v>8.9800000000000001E-3</c:v>
                </c:pt>
                <c:pt idx="425">
                  <c:v>9.0799999999999995E-3</c:v>
                </c:pt>
                <c:pt idx="426">
                  <c:v>9.1800000000000007E-3</c:v>
                </c:pt>
                <c:pt idx="427">
                  <c:v>9.1800000000000007E-3</c:v>
                </c:pt>
                <c:pt idx="428">
                  <c:v>9.1800000000000007E-3</c:v>
                </c:pt>
                <c:pt idx="429">
                  <c:v>9.0799999999999995E-3</c:v>
                </c:pt>
                <c:pt idx="430">
                  <c:v>9.0799999999999995E-3</c:v>
                </c:pt>
                <c:pt idx="431">
                  <c:v>9.0799999999999995E-3</c:v>
                </c:pt>
                <c:pt idx="432">
                  <c:v>9.1800000000000007E-3</c:v>
                </c:pt>
                <c:pt idx="433">
                  <c:v>9.0799999999999995E-3</c:v>
                </c:pt>
                <c:pt idx="434">
                  <c:v>9.1800000000000007E-3</c:v>
                </c:pt>
                <c:pt idx="435">
                  <c:v>9.0799999999999995E-3</c:v>
                </c:pt>
                <c:pt idx="436">
                  <c:v>9.0799999999999995E-3</c:v>
                </c:pt>
                <c:pt idx="437">
                  <c:v>9.0799999999999995E-3</c:v>
                </c:pt>
                <c:pt idx="438">
                  <c:v>9.1800000000000007E-3</c:v>
                </c:pt>
                <c:pt idx="439">
                  <c:v>9.1800000000000007E-3</c:v>
                </c:pt>
                <c:pt idx="440">
                  <c:v>9.1800000000000007E-3</c:v>
                </c:pt>
                <c:pt idx="441">
                  <c:v>9.2800000000000001E-3</c:v>
                </c:pt>
                <c:pt idx="442">
                  <c:v>9.2800000000000001E-3</c:v>
                </c:pt>
                <c:pt idx="443">
                  <c:v>9.2800000000000001E-3</c:v>
                </c:pt>
                <c:pt idx="444">
                  <c:v>9.2800000000000001E-3</c:v>
                </c:pt>
                <c:pt idx="445">
                  <c:v>9.2800000000000001E-3</c:v>
                </c:pt>
                <c:pt idx="446">
                  <c:v>9.4800000000000006E-3</c:v>
                </c:pt>
                <c:pt idx="447">
                  <c:v>9.6799999999999994E-3</c:v>
                </c:pt>
                <c:pt idx="448">
                  <c:v>9.7800000000000005E-3</c:v>
                </c:pt>
                <c:pt idx="449">
                  <c:v>9.8899999999999995E-3</c:v>
                </c:pt>
                <c:pt idx="450">
                  <c:v>9.9900000000000006E-3</c:v>
                </c:pt>
                <c:pt idx="451">
                  <c:v>1.009E-2</c:v>
                </c:pt>
                <c:pt idx="452">
                  <c:v>1.0290000000000001E-2</c:v>
                </c:pt>
                <c:pt idx="453">
                  <c:v>1.039E-2</c:v>
                </c:pt>
                <c:pt idx="454">
                  <c:v>1.0489999999999999E-2</c:v>
                </c:pt>
                <c:pt idx="455">
                  <c:v>1.0489999999999999E-2</c:v>
                </c:pt>
                <c:pt idx="456">
                  <c:v>1.0489999999999999E-2</c:v>
                </c:pt>
                <c:pt idx="457">
                  <c:v>1.059E-2</c:v>
                </c:pt>
                <c:pt idx="458">
                  <c:v>1.059E-2</c:v>
                </c:pt>
                <c:pt idx="459">
                  <c:v>1.0489999999999999E-2</c:v>
                </c:pt>
                <c:pt idx="460">
                  <c:v>1.059E-2</c:v>
                </c:pt>
                <c:pt idx="461">
                  <c:v>1.059E-2</c:v>
                </c:pt>
                <c:pt idx="462">
                  <c:v>1.0789999999999999E-2</c:v>
                </c:pt>
                <c:pt idx="463">
                  <c:v>1.089E-2</c:v>
                </c:pt>
                <c:pt idx="464">
                  <c:v>1.099E-2</c:v>
                </c:pt>
                <c:pt idx="465">
                  <c:v>1.12E-2</c:v>
                </c:pt>
                <c:pt idx="466">
                  <c:v>1.14E-2</c:v>
                </c:pt>
                <c:pt idx="467">
                  <c:v>1.1599999999999999E-2</c:v>
                </c:pt>
                <c:pt idx="468">
                  <c:v>1.17E-2</c:v>
                </c:pt>
                <c:pt idx="469">
                  <c:v>1.17E-2</c:v>
                </c:pt>
                <c:pt idx="470">
                  <c:v>1.18E-2</c:v>
                </c:pt>
                <c:pt idx="471">
                  <c:v>1.17E-2</c:v>
                </c:pt>
                <c:pt idx="472">
                  <c:v>1.17E-2</c:v>
                </c:pt>
                <c:pt idx="473">
                  <c:v>1.18E-2</c:v>
                </c:pt>
                <c:pt idx="474">
                  <c:v>1.1900000000000001E-2</c:v>
                </c:pt>
                <c:pt idx="475">
                  <c:v>1.2E-2</c:v>
                </c:pt>
                <c:pt idx="476">
                  <c:v>1.2E-2</c:v>
                </c:pt>
                <c:pt idx="477">
                  <c:v>1.2E-2</c:v>
                </c:pt>
                <c:pt idx="478">
                  <c:v>1.2E-2</c:v>
                </c:pt>
                <c:pt idx="479">
                  <c:v>1.1900000000000001E-2</c:v>
                </c:pt>
                <c:pt idx="480">
                  <c:v>1.2E-2</c:v>
                </c:pt>
                <c:pt idx="481">
                  <c:v>1.2E-2</c:v>
                </c:pt>
                <c:pt idx="482">
                  <c:v>1.21E-2</c:v>
                </c:pt>
                <c:pt idx="483">
                  <c:v>1.21E-2</c:v>
                </c:pt>
                <c:pt idx="484">
                  <c:v>1.2200000000000001E-2</c:v>
                </c:pt>
                <c:pt idx="485">
                  <c:v>1.231E-2</c:v>
                </c:pt>
                <c:pt idx="486">
                  <c:v>1.251E-2</c:v>
                </c:pt>
                <c:pt idx="487">
                  <c:v>1.261E-2</c:v>
                </c:pt>
                <c:pt idx="488">
                  <c:v>1.2710000000000001E-2</c:v>
                </c:pt>
                <c:pt idx="489">
                  <c:v>1.281E-2</c:v>
                </c:pt>
                <c:pt idx="490">
                  <c:v>1.281E-2</c:v>
                </c:pt>
                <c:pt idx="491">
                  <c:v>1.291E-2</c:v>
                </c:pt>
                <c:pt idx="492">
                  <c:v>1.3010000000000001E-2</c:v>
                </c:pt>
                <c:pt idx="493">
                  <c:v>1.3010000000000001E-2</c:v>
                </c:pt>
                <c:pt idx="494">
                  <c:v>1.291E-2</c:v>
                </c:pt>
                <c:pt idx="495">
                  <c:v>1.281E-2</c:v>
                </c:pt>
                <c:pt idx="496">
                  <c:v>1.281E-2</c:v>
                </c:pt>
                <c:pt idx="497">
                  <c:v>1.291E-2</c:v>
                </c:pt>
                <c:pt idx="498">
                  <c:v>1.3010000000000001E-2</c:v>
                </c:pt>
                <c:pt idx="499">
                  <c:v>1.311E-2</c:v>
                </c:pt>
                <c:pt idx="500">
                  <c:v>1.321E-2</c:v>
                </c:pt>
                <c:pt idx="501">
                  <c:v>1.3310000000000001E-2</c:v>
                </c:pt>
                <c:pt idx="502">
                  <c:v>1.342E-2</c:v>
                </c:pt>
                <c:pt idx="503">
                  <c:v>1.342E-2</c:v>
                </c:pt>
                <c:pt idx="504">
                  <c:v>1.342E-2</c:v>
                </c:pt>
                <c:pt idx="505">
                  <c:v>1.342E-2</c:v>
                </c:pt>
                <c:pt idx="506">
                  <c:v>1.342E-2</c:v>
                </c:pt>
                <c:pt idx="507">
                  <c:v>1.342E-2</c:v>
                </c:pt>
                <c:pt idx="508">
                  <c:v>1.342E-2</c:v>
                </c:pt>
                <c:pt idx="509">
                  <c:v>1.342E-2</c:v>
                </c:pt>
                <c:pt idx="510">
                  <c:v>1.342E-2</c:v>
                </c:pt>
                <c:pt idx="511">
                  <c:v>1.342E-2</c:v>
                </c:pt>
                <c:pt idx="512">
                  <c:v>1.3310000000000001E-2</c:v>
                </c:pt>
                <c:pt idx="513">
                  <c:v>1.3310000000000001E-2</c:v>
                </c:pt>
                <c:pt idx="514">
                  <c:v>1.321E-2</c:v>
                </c:pt>
                <c:pt idx="515">
                  <c:v>1.321E-2</c:v>
                </c:pt>
                <c:pt idx="516">
                  <c:v>1.321E-2</c:v>
                </c:pt>
                <c:pt idx="517">
                  <c:v>1.342E-2</c:v>
                </c:pt>
                <c:pt idx="518">
                  <c:v>1.362E-2</c:v>
                </c:pt>
                <c:pt idx="519">
                  <c:v>1.3820000000000001E-2</c:v>
                </c:pt>
                <c:pt idx="520">
                  <c:v>1.4019999999999999E-2</c:v>
                </c:pt>
                <c:pt idx="521">
                  <c:v>1.4120000000000001E-2</c:v>
                </c:pt>
                <c:pt idx="522">
                  <c:v>1.4120000000000001E-2</c:v>
                </c:pt>
                <c:pt idx="523">
                  <c:v>1.4120000000000001E-2</c:v>
                </c:pt>
                <c:pt idx="524">
                  <c:v>1.422E-2</c:v>
                </c:pt>
                <c:pt idx="525">
                  <c:v>1.422E-2</c:v>
                </c:pt>
                <c:pt idx="526">
                  <c:v>1.4319999999999999E-2</c:v>
                </c:pt>
                <c:pt idx="527">
                  <c:v>1.4319999999999999E-2</c:v>
                </c:pt>
                <c:pt idx="528">
                  <c:v>1.4319999999999999E-2</c:v>
                </c:pt>
                <c:pt idx="529">
                  <c:v>1.4420000000000001E-2</c:v>
                </c:pt>
                <c:pt idx="530">
                  <c:v>1.452E-2</c:v>
                </c:pt>
                <c:pt idx="531">
                  <c:v>1.4630000000000001E-2</c:v>
                </c:pt>
                <c:pt idx="532">
                  <c:v>1.473E-2</c:v>
                </c:pt>
                <c:pt idx="533">
                  <c:v>1.4829999999999999E-2</c:v>
                </c:pt>
                <c:pt idx="534">
                  <c:v>1.4829999999999999E-2</c:v>
                </c:pt>
                <c:pt idx="535">
                  <c:v>1.473E-2</c:v>
                </c:pt>
                <c:pt idx="536">
                  <c:v>1.4829999999999999E-2</c:v>
                </c:pt>
                <c:pt idx="537">
                  <c:v>1.4930000000000001E-2</c:v>
                </c:pt>
                <c:pt idx="538">
                  <c:v>1.4930000000000001E-2</c:v>
                </c:pt>
                <c:pt idx="539">
                  <c:v>1.4829999999999999E-2</c:v>
                </c:pt>
                <c:pt idx="540">
                  <c:v>1.4829999999999999E-2</c:v>
                </c:pt>
                <c:pt idx="541">
                  <c:v>1.473E-2</c:v>
                </c:pt>
                <c:pt idx="542">
                  <c:v>1.4630000000000001E-2</c:v>
                </c:pt>
                <c:pt idx="543">
                  <c:v>1.452E-2</c:v>
                </c:pt>
                <c:pt idx="544">
                  <c:v>1.4630000000000001E-2</c:v>
                </c:pt>
                <c:pt idx="545">
                  <c:v>1.4829999999999999E-2</c:v>
                </c:pt>
                <c:pt idx="546">
                  <c:v>1.503E-2</c:v>
                </c:pt>
                <c:pt idx="547">
                  <c:v>1.523E-2</c:v>
                </c:pt>
                <c:pt idx="548">
                  <c:v>1.533E-2</c:v>
                </c:pt>
                <c:pt idx="549">
                  <c:v>1.533E-2</c:v>
                </c:pt>
                <c:pt idx="550">
                  <c:v>1.533E-2</c:v>
                </c:pt>
                <c:pt idx="551">
                  <c:v>1.533E-2</c:v>
                </c:pt>
                <c:pt idx="552">
                  <c:v>1.5429999999999999E-2</c:v>
                </c:pt>
                <c:pt idx="553">
                  <c:v>1.5429999999999999E-2</c:v>
                </c:pt>
                <c:pt idx="554">
                  <c:v>1.553E-2</c:v>
                </c:pt>
                <c:pt idx="555">
                  <c:v>1.5429999999999999E-2</c:v>
                </c:pt>
                <c:pt idx="556">
                  <c:v>1.5429999999999999E-2</c:v>
                </c:pt>
                <c:pt idx="557">
                  <c:v>1.533E-2</c:v>
                </c:pt>
                <c:pt idx="558">
                  <c:v>1.523E-2</c:v>
                </c:pt>
                <c:pt idx="559">
                  <c:v>1.5129999999999999E-2</c:v>
                </c:pt>
                <c:pt idx="560">
                  <c:v>1.523E-2</c:v>
                </c:pt>
                <c:pt idx="561">
                  <c:v>1.533E-2</c:v>
                </c:pt>
                <c:pt idx="562">
                  <c:v>1.5429999999999999E-2</c:v>
                </c:pt>
                <c:pt idx="563">
                  <c:v>1.553E-2</c:v>
                </c:pt>
                <c:pt idx="564">
                  <c:v>1.5630000000000002E-2</c:v>
                </c:pt>
                <c:pt idx="565">
                  <c:v>1.5630000000000002E-2</c:v>
                </c:pt>
                <c:pt idx="566">
                  <c:v>1.5630000000000002E-2</c:v>
                </c:pt>
                <c:pt idx="567">
                  <c:v>1.553E-2</c:v>
                </c:pt>
                <c:pt idx="568">
                  <c:v>1.553E-2</c:v>
                </c:pt>
                <c:pt idx="569">
                  <c:v>1.5429999999999999E-2</c:v>
                </c:pt>
                <c:pt idx="570">
                  <c:v>1.5429999999999999E-2</c:v>
                </c:pt>
                <c:pt idx="571">
                  <c:v>1.533E-2</c:v>
                </c:pt>
                <c:pt idx="572">
                  <c:v>1.523E-2</c:v>
                </c:pt>
                <c:pt idx="573">
                  <c:v>1.5129999999999999E-2</c:v>
                </c:pt>
                <c:pt idx="574">
                  <c:v>1.5129999999999999E-2</c:v>
                </c:pt>
                <c:pt idx="575">
                  <c:v>1.523E-2</c:v>
                </c:pt>
                <c:pt idx="576">
                  <c:v>1.533E-2</c:v>
                </c:pt>
                <c:pt idx="577">
                  <c:v>1.5429999999999999E-2</c:v>
                </c:pt>
                <c:pt idx="578">
                  <c:v>1.553E-2</c:v>
                </c:pt>
                <c:pt idx="579">
                  <c:v>1.553E-2</c:v>
                </c:pt>
                <c:pt idx="580">
                  <c:v>1.5630000000000002E-2</c:v>
                </c:pt>
                <c:pt idx="581">
                  <c:v>1.5740000000000001E-2</c:v>
                </c:pt>
                <c:pt idx="582">
                  <c:v>1.5630000000000002E-2</c:v>
                </c:pt>
                <c:pt idx="583">
                  <c:v>1.553E-2</c:v>
                </c:pt>
                <c:pt idx="584">
                  <c:v>1.533E-2</c:v>
                </c:pt>
                <c:pt idx="585">
                  <c:v>1.533E-2</c:v>
                </c:pt>
                <c:pt idx="586">
                  <c:v>1.533E-2</c:v>
                </c:pt>
                <c:pt idx="587">
                  <c:v>1.533E-2</c:v>
                </c:pt>
                <c:pt idx="588">
                  <c:v>1.533E-2</c:v>
                </c:pt>
                <c:pt idx="589">
                  <c:v>1.533E-2</c:v>
                </c:pt>
                <c:pt idx="590">
                  <c:v>1.523E-2</c:v>
                </c:pt>
                <c:pt idx="591">
                  <c:v>1.523E-2</c:v>
                </c:pt>
                <c:pt idx="592">
                  <c:v>1.523E-2</c:v>
                </c:pt>
                <c:pt idx="593">
                  <c:v>1.533E-2</c:v>
                </c:pt>
                <c:pt idx="594">
                  <c:v>1.5429999999999999E-2</c:v>
                </c:pt>
                <c:pt idx="595">
                  <c:v>1.5429999999999999E-2</c:v>
                </c:pt>
                <c:pt idx="596">
                  <c:v>1.553E-2</c:v>
                </c:pt>
                <c:pt idx="597">
                  <c:v>1.5630000000000002E-2</c:v>
                </c:pt>
                <c:pt idx="598">
                  <c:v>1.5740000000000001E-2</c:v>
                </c:pt>
                <c:pt idx="599">
                  <c:v>1.584E-2</c:v>
                </c:pt>
                <c:pt idx="600">
                  <c:v>1.6039999999999999E-2</c:v>
                </c:pt>
                <c:pt idx="601">
                  <c:v>1.6140000000000002E-2</c:v>
                </c:pt>
                <c:pt idx="602">
                  <c:v>1.6140000000000002E-2</c:v>
                </c:pt>
                <c:pt idx="603">
                  <c:v>1.6240000000000001E-2</c:v>
                </c:pt>
                <c:pt idx="604">
                  <c:v>1.6240000000000001E-2</c:v>
                </c:pt>
                <c:pt idx="605">
                  <c:v>1.634E-2</c:v>
                </c:pt>
                <c:pt idx="606">
                  <c:v>1.6539999999999999E-2</c:v>
                </c:pt>
                <c:pt idx="607">
                  <c:v>1.6639999999999999E-2</c:v>
                </c:pt>
                <c:pt idx="608">
                  <c:v>1.6740000000000001E-2</c:v>
                </c:pt>
                <c:pt idx="609">
                  <c:v>1.6740000000000001E-2</c:v>
                </c:pt>
                <c:pt idx="610">
                  <c:v>1.6740000000000001E-2</c:v>
                </c:pt>
                <c:pt idx="611">
                  <c:v>1.6740000000000001E-2</c:v>
                </c:pt>
                <c:pt idx="612">
                  <c:v>1.6740000000000001E-2</c:v>
                </c:pt>
                <c:pt idx="613">
                  <c:v>1.6639999999999999E-2</c:v>
                </c:pt>
                <c:pt idx="614">
                  <c:v>1.6740000000000001E-2</c:v>
                </c:pt>
                <c:pt idx="615">
                  <c:v>1.6740000000000001E-2</c:v>
                </c:pt>
                <c:pt idx="616">
                  <c:v>1.6740000000000001E-2</c:v>
                </c:pt>
                <c:pt idx="617">
                  <c:v>1.6740000000000001E-2</c:v>
                </c:pt>
                <c:pt idx="618">
                  <c:v>1.6840000000000001E-2</c:v>
                </c:pt>
                <c:pt idx="619">
                  <c:v>1.6840000000000001E-2</c:v>
                </c:pt>
                <c:pt idx="620">
                  <c:v>1.6840000000000001E-2</c:v>
                </c:pt>
                <c:pt idx="621">
                  <c:v>1.6840000000000001E-2</c:v>
                </c:pt>
                <c:pt idx="622">
                  <c:v>1.6840000000000001E-2</c:v>
                </c:pt>
                <c:pt idx="623">
                  <c:v>1.6840000000000001E-2</c:v>
                </c:pt>
                <c:pt idx="624">
                  <c:v>1.6840000000000001E-2</c:v>
                </c:pt>
                <c:pt idx="625">
                  <c:v>1.6740000000000001E-2</c:v>
                </c:pt>
                <c:pt idx="626">
                  <c:v>1.6740000000000001E-2</c:v>
                </c:pt>
                <c:pt idx="627">
                  <c:v>1.6740000000000001E-2</c:v>
                </c:pt>
                <c:pt idx="628">
                  <c:v>1.6740000000000001E-2</c:v>
                </c:pt>
                <c:pt idx="629">
                  <c:v>1.6639999999999999E-2</c:v>
                </c:pt>
                <c:pt idx="630">
                  <c:v>1.6639999999999999E-2</c:v>
                </c:pt>
                <c:pt idx="631">
                  <c:v>1.6539999999999999E-2</c:v>
                </c:pt>
                <c:pt idx="632">
                  <c:v>1.644E-2</c:v>
                </c:pt>
                <c:pt idx="633">
                  <c:v>1.634E-2</c:v>
                </c:pt>
                <c:pt idx="634">
                  <c:v>1.6240000000000001E-2</c:v>
                </c:pt>
                <c:pt idx="635">
                  <c:v>1.6140000000000002E-2</c:v>
                </c:pt>
                <c:pt idx="636">
                  <c:v>1.6039999999999999E-2</c:v>
                </c:pt>
                <c:pt idx="637">
                  <c:v>1.5939999999999999E-2</c:v>
                </c:pt>
                <c:pt idx="638">
                  <c:v>1.5939999999999999E-2</c:v>
                </c:pt>
                <c:pt idx="639">
                  <c:v>1.5939999999999999E-2</c:v>
                </c:pt>
                <c:pt idx="640">
                  <c:v>1.5939999999999999E-2</c:v>
                </c:pt>
                <c:pt idx="641">
                  <c:v>1.6039999999999999E-2</c:v>
                </c:pt>
                <c:pt idx="642">
                  <c:v>1.6240000000000001E-2</c:v>
                </c:pt>
                <c:pt idx="643">
                  <c:v>1.6539999999999999E-2</c:v>
                </c:pt>
                <c:pt idx="644">
                  <c:v>1.695E-2</c:v>
                </c:pt>
                <c:pt idx="645">
                  <c:v>1.7149999999999999E-2</c:v>
                </c:pt>
                <c:pt idx="646">
                  <c:v>1.7350000000000001E-2</c:v>
                </c:pt>
                <c:pt idx="647">
                  <c:v>1.755E-2</c:v>
                </c:pt>
                <c:pt idx="648">
                  <c:v>1.7649999999999999E-2</c:v>
                </c:pt>
                <c:pt idx="649">
                  <c:v>1.7850000000000001E-2</c:v>
                </c:pt>
                <c:pt idx="650">
                  <c:v>1.7950000000000001E-2</c:v>
                </c:pt>
                <c:pt idx="651">
                  <c:v>1.806E-2</c:v>
                </c:pt>
                <c:pt idx="652">
                  <c:v>1.8159999999999999E-2</c:v>
                </c:pt>
                <c:pt idx="653">
                  <c:v>1.8159999999999999E-2</c:v>
                </c:pt>
                <c:pt idx="654">
                  <c:v>1.8259999999999998E-2</c:v>
                </c:pt>
                <c:pt idx="655">
                  <c:v>1.8259999999999998E-2</c:v>
                </c:pt>
                <c:pt idx="656">
                  <c:v>1.8259999999999998E-2</c:v>
                </c:pt>
                <c:pt idx="657">
                  <c:v>1.8159999999999999E-2</c:v>
                </c:pt>
                <c:pt idx="658">
                  <c:v>1.8259999999999998E-2</c:v>
                </c:pt>
                <c:pt idx="659">
                  <c:v>1.8259999999999998E-2</c:v>
                </c:pt>
                <c:pt idx="660">
                  <c:v>1.8259999999999998E-2</c:v>
                </c:pt>
                <c:pt idx="661">
                  <c:v>1.8259999999999998E-2</c:v>
                </c:pt>
                <c:pt idx="662">
                  <c:v>1.8360000000000001E-2</c:v>
                </c:pt>
                <c:pt idx="663">
                  <c:v>1.8460000000000001E-2</c:v>
                </c:pt>
                <c:pt idx="664">
                  <c:v>1.856E-2</c:v>
                </c:pt>
                <c:pt idx="665">
                  <c:v>1.866E-2</c:v>
                </c:pt>
                <c:pt idx="666">
                  <c:v>1.866E-2</c:v>
                </c:pt>
                <c:pt idx="667">
                  <c:v>1.866E-2</c:v>
                </c:pt>
                <c:pt idx="668">
                  <c:v>1.856E-2</c:v>
                </c:pt>
                <c:pt idx="669">
                  <c:v>1.8460000000000001E-2</c:v>
                </c:pt>
                <c:pt idx="670">
                  <c:v>1.8360000000000001E-2</c:v>
                </c:pt>
                <c:pt idx="671">
                  <c:v>1.8360000000000001E-2</c:v>
                </c:pt>
                <c:pt idx="672">
                  <c:v>1.8360000000000001E-2</c:v>
                </c:pt>
                <c:pt idx="673">
                  <c:v>1.8460000000000001E-2</c:v>
                </c:pt>
                <c:pt idx="674">
                  <c:v>1.856E-2</c:v>
                </c:pt>
                <c:pt idx="675">
                  <c:v>1.856E-2</c:v>
                </c:pt>
                <c:pt idx="676">
                  <c:v>1.8759999999999999E-2</c:v>
                </c:pt>
                <c:pt idx="677">
                  <c:v>1.8759999999999999E-2</c:v>
                </c:pt>
                <c:pt idx="678">
                  <c:v>1.8859999999999998E-2</c:v>
                </c:pt>
                <c:pt idx="679">
                  <c:v>1.8960000000000001E-2</c:v>
                </c:pt>
                <c:pt idx="680">
                  <c:v>1.916E-2</c:v>
                </c:pt>
                <c:pt idx="681">
                  <c:v>1.9269999999999999E-2</c:v>
                </c:pt>
                <c:pt idx="682">
                  <c:v>1.9269999999999999E-2</c:v>
                </c:pt>
                <c:pt idx="683">
                  <c:v>1.9269999999999999E-2</c:v>
                </c:pt>
                <c:pt idx="684">
                  <c:v>1.9269999999999999E-2</c:v>
                </c:pt>
                <c:pt idx="685">
                  <c:v>1.9269999999999999E-2</c:v>
                </c:pt>
                <c:pt idx="686">
                  <c:v>1.9369999999999998E-2</c:v>
                </c:pt>
                <c:pt idx="687">
                  <c:v>1.9269999999999999E-2</c:v>
                </c:pt>
                <c:pt idx="688">
                  <c:v>1.9269999999999999E-2</c:v>
                </c:pt>
                <c:pt idx="689">
                  <c:v>1.9269999999999999E-2</c:v>
                </c:pt>
                <c:pt idx="690">
                  <c:v>1.9470000000000001E-2</c:v>
                </c:pt>
                <c:pt idx="691">
                  <c:v>1.967E-2</c:v>
                </c:pt>
                <c:pt idx="692">
                  <c:v>1.9970000000000002E-2</c:v>
                </c:pt>
                <c:pt idx="693">
                  <c:v>2.017E-2</c:v>
                </c:pt>
                <c:pt idx="694">
                  <c:v>2.027E-2</c:v>
                </c:pt>
                <c:pt idx="695">
                  <c:v>2.027E-2</c:v>
                </c:pt>
                <c:pt idx="696">
                  <c:v>2.027E-2</c:v>
                </c:pt>
                <c:pt idx="697">
                  <c:v>2.017E-2</c:v>
                </c:pt>
                <c:pt idx="698">
                  <c:v>2.017E-2</c:v>
                </c:pt>
                <c:pt idx="699">
                  <c:v>2.027E-2</c:v>
                </c:pt>
                <c:pt idx="700">
                  <c:v>2.0379999999999999E-2</c:v>
                </c:pt>
                <c:pt idx="701">
                  <c:v>2.0480000000000002E-2</c:v>
                </c:pt>
                <c:pt idx="702">
                  <c:v>2.0580000000000001E-2</c:v>
                </c:pt>
                <c:pt idx="703">
                  <c:v>2.068E-2</c:v>
                </c:pt>
                <c:pt idx="704">
                  <c:v>2.068E-2</c:v>
                </c:pt>
                <c:pt idx="705">
                  <c:v>2.068E-2</c:v>
                </c:pt>
                <c:pt idx="706">
                  <c:v>2.068E-2</c:v>
                </c:pt>
                <c:pt idx="707">
                  <c:v>2.0580000000000001E-2</c:v>
                </c:pt>
                <c:pt idx="708">
                  <c:v>2.0580000000000001E-2</c:v>
                </c:pt>
                <c:pt idx="709">
                  <c:v>2.0580000000000001E-2</c:v>
                </c:pt>
                <c:pt idx="710">
                  <c:v>2.0580000000000001E-2</c:v>
                </c:pt>
                <c:pt idx="711">
                  <c:v>2.068E-2</c:v>
                </c:pt>
                <c:pt idx="712">
                  <c:v>2.068E-2</c:v>
                </c:pt>
                <c:pt idx="713">
                  <c:v>2.078E-2</c:v>
                </c:pt>
                <c:pt idx="714">
                  <c:v>2.078E-2</c:v>
                </c:pt>
                <c:pt idx="715">
                  <c:v>2.078E-2</c:v>
                </c:pt>
                <c:pt idx="716">
                  <c:v>2.0879999999999999E-2</c:v>
                </c:pt>
                <c:pt idx="717">
                  <c:v>2.0979999999999999E-2</c:v>
                </c:pt>
                <c:pt idx="718">
                  <c:v>2.1180000000000001E-2</c:v>
                </c:pt>
                <c:pt idx="719">
                  <c:v>2.128E-2</c:v>
                </c:pt>
                <c:pt idx="720">
                  <c:v>2.1479999999999999E-2</c:v>
                </c:pt>
                <c:pt idx="721">
                  <c:v>2.1479999999999999E-2</c:v>
                </c:pt>
                <c:pt idx="722">
                  <c:v>2.1590000000000002E-2</c:v>
                </c:pt>
                <c:pt idx="723">
                  <c:v>2.1590000000000002E-2</c:v>
                </c:pt>
                <c:pt idx="724">
                  <c:v>2.1590000000000002E-2</c:v>
                </c:pt>
                <c:pt idx="725">
                  <c:v>2.1590000000000002E-2</c:v>
                </c:pt>
                <c:pt idx="726">
                  <c:v>2.1690000000000001E-2</c:v>
                </c:pt>
                <c:pt idx="727">
                  <c:v>2.1690000000000001E-2</c:v>
                </c:pt>
                <c:pt idx="728">
                  <c:v>2.179E-2</c:v>
                </c:pt>
                <c:pt idx="729">
                  <c:v>2.179E-2</c:v>
                </c:pt>
                <c:pt idx="730">
                  <c:v>2.179E-2</c:v>
                </c:pt>
                <c:pt idx="731">
                  <c:v>2.179E-2</c:v>
                </c:pt>
                <c:pt idx="732">
                  <c:v>2.179E-2</c:v>
                </c:pt>
                <c:pt idx="733">
                  <c:v>2.189E-2</c:v>
                </c:pt>
                <c:pt idx="734">
                  <c:v>2.1989999999999999E-2</c:v>
                </c:pt>
                <c:pt idx="735">
                  <c:v>2.1989999999999999E-2</c:v>
                </c:pt>
                <c:pt idx="736">
                  <c:v>2.1989999999999999E-2</c:v>
                </c:pt>
                <c:pt idx="737">
                  <c:v>2.189E-2</c:v>
                </c:pt>
                <c:pt idx="738">
                  <c:v>2.1989999999999999E-2</c:v>
                </c:pt>
                <c:pt idx="739">
                  <c:v>2.2089999999999999E-2</c:v>
                </c:pt>
                <c:pt idx="740">
                  <c:v>2.2190000000000001E-2</c:v>
                </c:pt>
                <c:pt idx="741">
                  <c:v>2.239E-2</c:v>
                </c:pt>
                <c:pt idx="742">
                  <c:v>2.2589999999999999E-2</c:v>
                </c:pt>
                <c:pt idx="743">
                  <c:v>2.29E-2</c:v>
                </c:pt>
                <c:pt idx="744">
                  <c:v>2.3199999999999998E-2</c:v>
                </c:pt>
                <c:pt idx="745">
                  <c:v>2.3400000000000001E-2</c:v>
                </c:pt>
                <c:pt idx="746">
                  <c:v>2.3599999999999999E-2</c:v>
                </c:pt>
                <c:pt idx="747">
                  <c:v>2.3699999999999999E-2</c:v>
                </c:pt>
                <c:pt idx="748">
                  <c:v>2.3699999999999999E-2</c:v>
                </c:pt>
                <c:pt idx="749">
                  <c:v>2.3800000000000002E-2</c:v>
                </c:pt>
                <c:pt idx="750">
                  <c:v>2.3910000000000001E-2</c:v>
                </c:pt>
                <c:pt idx="751">
                  <c:v>2.401E-2</c:v>
                </c:pt>
                <c:pt idx="752">
                  <c:v>2.4109999999999999E-2</c:v>
                </c:pt>
                <c:pt idx="753">
                  <c:v>2.4209999999999999E-2</c:v>
                </c:pt>
                <c:pt idx="754">
                  <c:v>2.4209999999999999E-2</c:v>
                </c:pt>
                <c:pt idx="755">
                  <c:v>2.4309999999999998E-2</c:v>
                </c:pt>
                <c:pt idx="756">
                  <c:v>2.4410000000000001E-2</c:v>
                </c:pt>
                <c:pt idx="757">
                  <c:v>2.4510000000000001E-2</c:v>
                </c:pt>
                <c:pt idx="758">
                  <c:v>2.461E-2</c:v>
                </c:pt>
                <c:pt idx="759">
                  <c:v>2.4709999999999999E-2</c:v>
                </c:pt>
                <c:pt idx="760">
                  <c:v>2.4709999999999999E-2</c:v>
                </c:pt>
                <c:pt idx="761">
                  <c:v>2.4809999999999999E-2</c:v>
                </c:pt>
                <c:pt idx="762">
                  <c:v>2.4809999999999999E-2</c:v>
                </c:pt>
                <c:pt idx="763">
                  <c:v>2.4910000000000002E-2</c:v>
                </c:pt>
                <c:pt idx="764">
                  <c:v>2.4910000000000002E-2</c:v>
                </c:pt>
                <c:pt idx="765">
                  <c:v>2.5020000000000001E-2</c:v>
                </c:pt>
                <c:pt idx="766">
                  <c:v>2.512E-2</c:v>
                </c:pt>
                <c:pt idx="767">
                  <c:v>2.5219999999999999E-2</c:v>
                </c:pt>
                <c:pt idx="768">
                  <c:v>2.5319999999999999E-2</c:v>
                </c:pt>
                <c:pt idx="769">
                  <c:v>2.5319999999999999E-2</c:v>
                </c:pt>
                <c:pt idx="770">
                  <c:v>2.5319999999999999E-2</c:v>
                </c:pt>
                <c:pt idx="771">
                  <c:v>2.5319999999999999E-2</c:v>
                </c:pt>
                <c:pt idx="772">
                  <c:v>2.5420000000000002E-2</c:v>
                </c:pt>
                <c:pt idx="773">
                  <c:v>2.562E-2</c:v>
                </c:pt>
                <c:pt idx="774">
                  <c:v>2.5819999999999999E-2</c:v>
                </c:pt>
                <c:pt idx="775">
                  <c:v>2.5919999999999999E-2</c:v>
                </c:pt>
                <c:pt idx="776">
                  <c:v>2.5919999999999999E-2</c:v>
                </c:pt>
                <c:pt idx="777">
                  <c:v>2.6120000000000001E-2</c:v>
                </c:pt>
                <c:pt idx="778">
                  <c:v>2.623E-2</c:v>
                </c:pt>
                <c:pt idx="779">
                  <c:v>2.6429999999999999E-2</c:v>
                </c:pt>
                <c:pt idx="780">
                  <c:v>2.673E-2</c:v>
                </c:pt>
                <c:pt idx="781">
                  <c:v>2.6929999999999999E-2</c:v>
                </c:pt>
                <c:pt idx="782">
                  <c:v>2.7130000000000001E-2</c:v>
                </c:pt>
                <c:pt idx="783">
                  <c:v>2.734E-2</c:v>
                </c:pt>
                <c:pt idx="784">
                  <c:v>2.7439999999999999E-2</c:v>
                </c:pt>
                <c:pt idx="785">
                  <c:v>2.7640000000000001E-2</c:v>
                </c:pt>
                <c:pt idx="786">
                  <c:v>2.784E-2</c:v>
                </c:pt>
                <c:pt idx="787">
                  <c:v>2.8039999999999999E-2</c:v>
                </c:pt>
                <c:pt idx="788">
                  <c:v>2.8139999999999998E-2</c:v>
                </c:pt>
                <c:pt idx="789">
                  <c:v>2.8240000000000001E-2</c:v>
                </c:pt>
                <c:pt idx="790">
                  <c:v>2.8340000000000001E-2</c:v>
                </c:pt>
                <c:pt idx="791">
                  <c:v>2.8340000000000001E-2</c:v>
                </c:pt>
                <c:pt idx="792">
                  <c:v>2.844E-2</c:v>
                </c:pt>
                <c:pt idx="793">
                  <c:v>2.8549999999999999E-2</c:v>
                </c:pt>
                <c:pt idx="794">
                  <c:v>2.8649999999999998E-2</c:v>
                </c:pt>
                <c:pt idx="795">
                  <c:v>2.8850000000000001E-2</c:v>
                </c:pt>
                <c:pt idx="796">
                  <c:v>2.9049999999999999E-2</c:v>
                </c:pt>
                <c:pt idx="797">
                  <c:v>2.9350000000000001E-2</c:v>
                </c:pt>
                <c:pt idx="798">
                  <c:v>2.945E-2</c:v>
                </c:pt>
                <c:pt idx="799">
                  <c:v>2.955E-2</c:v>
                </c:pt>
                <c:pt idx="800">
                  <c:v>2.955E-2</c:v>
                </c:pt>
                <c:pt idx="801">
                  <c:v>2.955E-2</c:v>
                </c:pt>
                <c:pt idx="802">
                  <c:v>2.9659999999999999E-2</c:v>
                </c:pt>
                <c:pt idx="803">
                  <c:v>2.9760000000000002E-2</c:v>
                </c:pt>
                <c:pt idx="804">
                  <c:v>2.9760000000000002E-2</c:v>
                </c:pt>
                <c:pt idx="805">
                  <c:v>2.9860000000000001E-2</c:v>
                </c:pt>
                <c:pt idx="806">
                  <c:v>2.9960000000000001E-2</c:v>
                </c:pt>
                <c:pt idx="807">
                  <c:v>3.0159999999999999E-2</c:v>
                </c:pt>
                <c:pt idx="808">
                  <c:v>3.0460000000000001E-2</c:v>
                </c:pt>
                <c:pt idx="809">
                  <c:v>3.066E-2</c:v>
                </c:pt>
                <c:pt idx="810">
                  <c:v>3.0870000000000002E-2</c:v>
                </c:pt>
                <c:pt idx="811">
                  <c:v>3.107E-2</c:v>
                </c:pt>
                <c:pt idx="812">
                  <c:v>3.117E-2</c:v>
                </c:pt>
                <c:pt idx="813">
                  <c:v>3.1370000000000002E-2</c:v>
                </c:pt>
                <c:pt idx="814">
                  <c:v>3.1469999999999998E-2</c:v>
                </c:pt>
                <c:pt idx="815">
                  <c:v>3.1570000000000001E-2</c:v>
                </c:pt>
                <c:pt idx="816">
                  <c:v>3.1570000000000001E-2</c:v>
                </c:pt>
                <c:pt idx="817">
                  <c:v>3.1570000000000001E-2</c:v>
                </c:pt>
                <c:pt idx="818">
                  <c:v>3.1669999999999997E-2</c:v>
                </c:pt>
                <c:pt idx="819">
                  <c:v>3.177E-2</c:v>
                </c:pt>
                <c:pt idx="820">
                  <c:v>3.1870000000000002E-2</c:v>
                </c:pt>
                <c:pt idx="821">
                  <c:v>3.1870000000000002E-2</c:v>
                </c:pt>
                <c:pt idx="822">
                  <c:v>3.1980000000000001E-2</c:v>
                </c:pt>
                <c:pt idx="823">
                  <c:v>3.2079999999999997E-2</c:v>
                </c:pt>
                <c:pt idx="824">
                  <c:v>3.218E-2</c:v>
                </c:pt>
                <c:pt idx="825">
                  <c:v>3.2379999999999999E-2</c:v>
                </c:pt>
                <c:pt idx="826">
                  <c:v>3.2579999999999998E-2</c:v>
                </c:pt>
                <c:pt idx="827">
                  <c:v>3.288E-2</c:v>
                </c:pt>
                <c:pt idx="828">
                  <c:v>3.3189999999999997E-2</c:v>
                </c:pt>
                <c:pt idx="829">
                  <c:v>3.3489999999999999E-2</c:v>
                </c:pt>
                <c:pt idx="830">
                  <c:v>3.3790000000000001E-2</c:v>
                </c:pt>
                <c:pt idx="831">
                  <c:v>3.3890000000000003E-2</c:v>
                </c:pt>
                <c:pt idx="832">
                  <c:v>3.3989999999999999E-2</c:v>
                </c:pt>
                <c:pt idx="833">
                  <c:v>3.4090000000000002E-2</c:v>
                </c:pt>
                <c:pt idx="834">
                  <c:v>3.4189999999999998E-2</c:v>
                </c:pt>
                <c:pt idx="835">
                  <c:v>3.44E-2</c:v>
                </c:pt>
                <c:pt idx="836">
                  <c:v>3.4500000000000003E-2</c:v>
                </c:pt>
                <c:pt idx="837">
                  <c:v>3.4599999999999999E-2</c:v>
                </c:pt>
                <c:pt idx="838">
                  <c:v>3.4700000000000002E-2</c:v>
                </c:pt>
                <c:pt idx="839">
                  <c:v>3.4799999999999998E-2</c:v>
                </c:pt>
                <c:pt idx="840">
                  <c:v>3.4799999999999998E-2</c:v>
                </c:pt>
                <c:pt idx="841">
                  <c:v>3.4799999999999998E-2</c:v>
                </c:pt>
                <c:pt idx="842">
                  <c:v>3.4799999999999998E-2</c:v>
                </c:pt>
                <c:pt idx="843">
                  <c:v>3.49E-2</c:v>
                </c:pt>
                <c:pt idx="844">
                  <c:v>3.5000000000000003E-2</c:v>
                </c:pt>
                <c:pt idx="845">
                  <c:v>3.5200000000000002E-2</c:v>
                </c:pt>
                <c:pt idx="846">
                  <c:v>3.5299999999999998E-2</c:v>
                </c:pt>
                <c:pt idx="847">
                  <c:v>3.5299999999999998E-2</c:v>
                </c:pt>
                <c:pt idx="848">
                  <c:v>3.5299999999999998E-2</c:v>
                </c:pt>
                <c:pt idx="849">
                  <c:v>3.5299999999999998E-2</c:v>
                </c:pt>
                <c:pt idx="850">
                  <c:v>3.5400000000000001E-2</c:v>
                </c:pt>
                <c:pt idx="851">
                  <c:v>3.551E-2</c:v>
                </c:pt>
                <c:pt idx="852">
                  <c:v>3.5610000000000003E-2</c:v>
                </c:pt>
                <c:pt idx="853">
                  <c:v>3.5610000000000003E-2</c:v>
                </c:pt>
                <c:pt idx="854">
                  <c:v>3.5709999999999999E-2</c:v>
                </c:pt>
                <c:pt idx="855">
                  <c:v>3.5709999999999999E-2</c:v>
                </c:pt>
                <c:pt idx="856">
                  <c:v>3.5709999999999999E-2</c:v>
                </c:pt>
                <c:pt idx="857">
                  <c:v>3.5709999999999999E-2</c:v>
                </c:pt>
                <c:pt idx="858">
                  <c:v>3.5709999999999999E-2</c:v>
                </c:pt>
                <c:pt idx="859">
                  <c:v>3.5610000000000003E-2</c:v>
                </c:pt>
                <c:pt idx="860">
                  <c:v>3.5610000000000003E-2</c:v>
                </c:pt>
                <c:pt idx="861">
                  <c:v>3.551E-2</c:v>
                </c:pt>
                <c:pt idx="862">
                  <c:v>3.551E-2</c:v>
                </c:pt>
                <c:pt idx="863">
                  <c:v>3.551E-2</c:v>
                </c:pt>
                <c:pt idx="864">
                  <c:v>3.551E-2</c:v>
                </c:pt>
                <c:pt idx="865">
                  <c:v>3.551E-2</c:v>
                </c:pt>
                <c:pt idx="866">
                  <c:v>3.551E-2</c:v>
                </c:pt>
                <c:pt idx="867">
                  <c:v>3.551E-2</c:v>
                </c:pt>
                <c:pt idx="868">
                  <c:v>3.551E-2</c:v>
                </c:pt>
                <c:pt idx="869">
                  <c:v>3.551E-2</c:v>
                </c:pt>
                <c:pt idx="870">
                  <c:v>3.551E-2</c:v>
                </c:pt>
                <c:pt idx="871">
                  <c:v>3.5400000000000001E-2</c:v>
                </c:pt>
                <c:pt idx="872">
                  <c:v>3.5299999999999998E-2</c:v>
                </c:pt>
                <c:pt idx="873">
                  <c:v>3.5299999999999998E-2</c:v>
                </c:pt>
                <c:pt idx="874">
                  <c:v>3.5400000000000001E-2</c:v>
                </c:pt>
                <c:pt idx="875">
                  <c:v>3.5400000000000001E-2</c:v>
                </c:pt>
                <c:pt idx="876">
                  <c:v>3.5299999999999998E-2</c:v>
                </c:pt>
                <c:pt idx="877">
                  <c:v>3.5200000000000002E-2</c:v>
                </c:pt>
                <c:pt idx="878">
                  <c:v>3.5299999999999998E-2</c:v>
                </c:pt>
                <c:pt idx="879">
                  <c:v>3.5299999999999998E-2</c:v>
                </c:pt>
                <c:pt idx="880">
                  <c:v>3.5299999999999998E-2</c:v>
                </c:pt>
                <c:pt idx="881">
                  <c:v>3.551E-2</c:v>
                </c:pt>
                <c:pt idx="882">
                  <c:v>3.5610000000000003E-2</c:v>
                </c:pt>
                <c:pt idx="883">
                  <c:v>3.5610000000000003E-2</c:v>
                </c:pt>
                <c:pt idx="884">
                  <c:v>3.5610000000000003E-2</c:v>
                </c:pt>
                <c:pt idx="885">
                  <c:v>3.5610000000000003E-2</c:v>
                </c:pt>
                <c:pt idx="886">
                  <c:v>3.5610000000000003E-2</c:v>
                </c:pt>
                <c:pt idx="887">
                  <c:v>3.5610000000000003E-2</c:v>
                </c:pt>
                <c:pt idx="888">
                  <c:v>3.551E-2</c:v>
                </c:pt>
                <c:pt idx="889">
                  <c:v>3.551E-2</c:v>
                </c:pt>
                <c:pt idx="890">
                  <c:v>3.551E-2</c:v>
                </c:pt>
                <c:pt idx="891">
                  <c:v>3.5400000000000001E-2</c:v>
                </c:pt>
                <c:pt idx="892">
                  <c:v>3.5400000000000001E-2</c:v>
                </c:pt>
                <c:pt idx="893">
                  <c:v>3.5400000000000001E-2</c:v>
                </c:pt>
                <c:pt idx="894">
                  <c:v>3.551E-2</c:v>
                </c:pt>
                <c:pt idx="895">
                  <c:v>3.551E-2</c:v>
                </c:pt>
                <c:pt idx="896">
                  <c:v>3.5400000000000001E-2</c:v>
                </c:pt>
                <c:pt idx="897">
                  <c:v>3.5299999999999998E-2</c:v>
                </c:pt>
                <c:pt idx="898">
                  <c:v>3.5200000000000002E-2</c:v>
                </c:pt>
                <c:pt idx="899">
                  <c:v>3.5099999999999999E-2</c:v>
                </c:pt>
                <c:pt idx="900">
                  <c:v>3.5099999999999999E-2</c:v>
                </c:pt>
                <c:pt idx="901">
                  <c:v>3.5200000000000002E-2</c:v>
                </c:pt>
                <c:pt idx="902">
                  <c:v>3.5200000000000002E-2</c:v>
                </c:pt>
                <c:pt idx="903">
                  <c:v>3.5299999999999998E-2</c:v>
                </c:pt>
                <c:pt idx="904">
                  <c:v>3.5299999999999998E-2</c:v>
                </c:pt>
                <c:pt idx="905">
                  <c:v>3.5400000000000001E-2</c:v>
                </c:pt>
                <c:pt idx="906">
                  <c:v>3.5400000000000001E-2</c:v>
                </c:pt>
                <c:pt idx="907">
                  <c:v>3.551E-2</c:v>
                </c:pt>
                <c:pt idx="908">
                  <c:v>3.551E-2</c:v>
                </c:pt>
                <c:pt idx="909">
                  <c:v>3.5400000000000001E-2</c:v>
                </c:pt>
                <c:pt idx="910">
                  <c:v>3.5400000000000001E-2</c:v>
                </c:pt>
                <c:pt idx="911">
                  <c:v>3.5299999999999998E-2</c:v>
                </c:pt>
                <c:pt idx="912">
                  <c:v>3.5200000000000002E-2</c:v>
                </c:pt>
                <c:pt idx="913">
                  <c:v>3.5200000000000002E-2</c:v>
                </c:pt>
                <c:pt idx="914">
                  <c:v>3.5000000000000003E-2</c:v>
                </c:pt>
                <c:pt idx="915">
                  <c:v>3.49E-2</c:v>
                </c:pt>
                <c:pt idx="916">
                  <c:v>3.4799999999999998E-2</c:v>
                </c:pt>
                <c:pt idx="917">
                  <c:v>3.4700000000000002E-2</c:v>
                </c:pt>
                <c:pt idx="918">
                  <c:v>3.4700000000000002E-2</c:v>
                </c:pt>
                <c:pt idx="919">
                  <c:v>3.4700000000000002E-2</c:v>
                </c:pt>
                <c:pt idx="920">
                  <c:v>3.4599999999999999E-2</c:v>
                </c:pt>
                <c:pt idx="921">
                  <c:v>3.44E-2</c:v>
                </c:pt>
                <c:pt idx="922">
                  <c:v>3.4189999999999998E-2</c:v>
                </c:pt>
                <c:pt idx="923">
                  <c:v>3.3890000000000003E-2</c:v>
                </c:pt>
                <c:pt idx="924">
                  <c:v>3.3689999999999998E-2</c:v>
                </c:pt>
                <c:pt idx="925">
                  <c:v>3.3390000000000003E-2</c:v>
                </c:pt>
                <c:pt idx="926">
                  <c:v>3.3079999999999998E-2</c:v>
                </c:pt>
                <c:pt idx="927">
                  <c:v>3.288E-2</c:v>
                </c:pt>
                <c:pt idx="928">
                  <c:v>3.2579999999999998E-2</c:v>
                </c:pt>
                <c:pt idx="929">
                  <c:v>3.2480000000000002E-2</c:v>
                </c:pt>
                <c:pt idx="930">
                  <c:v>3.2280000000000003E-2</c:v>
                </c:pt>
                <c:pt idx="931">
                  <c:v>3.218E-2</c:v>
                </c:pt>
                <c:pt idx="932">
                  <c:v>3.1980000000000001E-2</c:v>
                </c:pt>
                <c:pt idx="933">
                  <c:v>3.177E-2</c:v>
                </c:pt>
                <c:pt idx="934">
                  <c:v>3.1570000000000001E-2</c:v>
                </c:pt>
                <c:pt idx="935">
                  <c:v>3.1370000000000002E-2</c:v>
                </c:pt>
                <c:pt idx="936">
                  <c:v>3.107E-2</c:v>
                </c:pt>
                <c:pt idx="937">
                  <c:v>3.0870000000000002E-2</c:v>
                </c:pt>
                <c:pt idx="938">
                  <c:v>3.056E-2</c:v>
                </c:pt>
                <c:pt idx="939">
                  <c:v>3.0259999999999999E-2</c:v>
                </c:pt>
                <c:pt idx="940">
                  <c:v>3.006E-2</c:v>
                </c:pt>
                <c:pt idx="941">
                  <c:v>2.9860000000000001E-2</c:v>
                </c:pt>
                <c:pt idx="942">
                  <c:v>2.9760000000000002E-2</c:v>
                </c:pt>
                <c:pt idx="943">
                  <c:v>2.955E-2</c:v>
                </c:pt>
                <c:pt idx="944">
                  <c:v>2.9350000000000001E-2</c:v>
                </c:pt>
                <c:pt idx="945">
                  <c:v>2.9149999999999999E-2</c:v>
                </c:pt>
                <c:pt idx="946">
                  <c:v>2.895E-2</c:v>
                </c:pt>
                <c:pt idx="947">
                  <c:v>2.8850000000000001E-2</c:v>
                </c:pt>
                <c:pt idx="948">
                  <c:v>2.8649999999999998E-2</c:v>
                </c:pt>
                <c:pt idx="949">
                  <c:v>2.844E-2</c:v>
                </c:pt>
                <c:pt idx="950">
                  <c:v>2.8240000000000001E-2</c:v>
                </c:pt>
                <c:pt idx="951">
                  <c:v>2.8039999999999999E-2</c:v>
                </c:pt>
                <c:pt idx="952">
                  <c:v>2.784E-2</c:v>
                </c:pt>
                <c:pt idx="953">
                  <c:v>2.7640000000000001E-2</c:v>
                </c:pt>
                <c:pt idx="954">
                  <c:v>2.7539999999999999E-2</c:v>
                </c:pt>
                <c:pt idx="955">
                  <c:v>2.7539999999999999E-2</c:v>
                </c:pt>
                <c:pt idx="956">
                  <c:v>2.7439999999999999E-2</c:v>
                </c:pt>
                <c:pt idx="957">
                  <c:v>2.7230000000000001E-2</c:v>
                </c:pt>
                <c:pt idx="958">
                  <c:v>2.7130000000000001E-2</c:v>
                </c:pt>
                <c:pt idx="959">
                  <c:v>2.6929999999999999E-2</c:v>
                </c:pt>
                <c:pt idx="960">
                  <c:v>2.683E-2</c:v>
                </c:pt>
                <c:pt idx="961">
                  <c:v>2.673E-2</c:v>
                </c:pt>
                <c:pt idx="962">
                  <c:v>2.6630000000000001E-2</c:v>
                </c:pt>
                <c:pt idx="963">
                  <c:v>2.6630000000000001E-2</c:v>
                </c:pt>
                <c:pt idx="964">
                  <c:v>2.6429999999999999E-2</c:v>
                </c:pt>
                <c:pt idx="965">
                  <c:v>2.623E-2</c:v>
                </c:pt>
                <c:pt idx="966">
                  <c:v>2.6020000000000001E-2</c:v>
                </c:pt>
                <c:pt idx="967">
                  <c:v>2.5819999999999999E-2</c:v>
                </c:pt>
                <c:pt idx="968">
                  <c:v>2.562E-2</c:v>
                </c:pt>
                <c:pt idx="969">
                  <c:v>2.5420000000000002E-2</c:v>
                </c:pt>
                <c:pt idx="970">
                  <c:v>2.5219999999999999E-2</c:v>
                </c:pt>
                <c:pt idx="971">
                  <c:v>2.5020000000000001E-2</c:v>
                </c:pt>
                <c:pt idx="972">
                  <c:v>2.4809999999999999E-2</c:v>
                </c:pt>
                <c:pt idx="973">
                  <c:v>2.461E-2</c:v>
                </c:pt>
                <c:pt idx="974">
                  <c:v>2.461E-2</c:v>
                </c:pt>
                <c:pt idx="975">
                  <c:v>2.4510000000000001E-2</c:v>
                </c:pt>
                <c:pt idx="976">
                  <c:v>2.4510000000000001E-2</c:v>
                </c:pt>
                <c:pt idx="977">
                  <c:v>2.4510000000000001E-2</c:v>
                </c:pt>
                <c:pt idx="978">
                  <c:v>2.4309999999999998E-2</c:v>
                </c:pt>
                <c:pt idx="979">
                  <c:v>2.4209999999999999E-2</c:v>
                </c:pt>
                <c:pt idx="980">
                  <c:v>2.4109999999999999E-2</c:v>
                </c:pt>
                <c:pt idx="981">
                  <c:v>2.401E-2</c:v>
                </c:pt>
                <c:pt idx="982">
                  <c:v>2.401E-2</c:v>
                </c:pt>
                <c:pt idx="983">
                  <c:v>2.3910000000000001E-2</c:v>
                </c:pt>
                <c:pt idx="984">
                  <c:v>2.3910000000000001E-2</c:v>
                </c:pt>
                <c:pt idx="985">
                  <c:v>2.3800000000000002E-2</c:v>
                </c:pt>
                <c:pt idx="986">
                  <c:v>2.3699999999999999E-2</c:v>
                </c:pt>
                <c:pt idx="987">
                  <c:v>2.3599999999999999E-2</c:v>
                </c:pt>
                <c:pt idx="988">
                  <c:v>2.35E-2</c:v>
                </c:pt>
                <c:pt idx="989">
                  <c:v>2.3400000000000001E-2</c:v>
                </c:pt>
                <c:pt idx="990">
                  <c:v>2.3400000000000001E-2</c:v>
                </c:pt>
                <c:pt idx="991">
                  <c:v>2.3300000000000001E-2</c:v>
                </c:pt>
                <c:pt idx="992">
                  <c:v>2.3199999999999998E-2</c:v>
                </c:pt>
                <c:pt idx="993">
                  <c:v>2.3099999999999999E-2</c:v>
                </c:pt>
                <c:pt idx="994">
                  <c:v>2.29E-2</c:v>
                </c:pt>
                <c:pt idx="995">
                  <c:v>2.2800000000000001E-2</c:v>
                </c:pt>
                <c:pt idx="996">
                  <c:v>2.2589999999999999E-2</c:v>
                </c:pt>
                <c:pt idx="997">
                  <c:v>2.239E-2</c:v>
                </c:pt>
                <c:pt idx="998">
                  <c:v>2.2190000000000001E-2</c:v>
                </c:pt>
                <c:pt idx="999">
                  <c:v>2.2089999999999999E-2</c:v>
                </c:pt>
                <c:pt idx="1000">
                  <c:v>2.189E-2</c:v>
                </c:pt>
                <c:pt idx="1001">
                  <c:v>2.179E-2</c:v>
                </c:pt>
                <c:pt idx="1002">
                  <c:v>2.1590000000000002E-2</c:v>
                </c:pt>
                <c:pt idx="1003">
                  <c:v>2.138E-2</c:v>
                </c:pt>
                <c:pt idx="1004">
                  <c:v>2.128E-2</c:v>
                </c:pt>
                <c:pt idx="1005">
                  <c:v>2.1080000000000002E-2</c:v>
                </c:pt>
                <c:pt idx="1006">
                  <c:v>2.0979999999999999E-2</c:v>
                </c:pt>
                <c:pt idx="1007">
                  <c:v>2.0979999999999999E-2</c:v>
                </c:pt>
                <c:pt idx="1008">
                  <c:v>2.0879999999999999E-2</c:v>
                </c:pt>
                <c:pt idx="1009">
                  <c:v>2.0879999999999999E-2</c:v>
                </c:pt>
                <c:pt idx="1010">
                  <c:v>2.0879999999999999E-2</c:v>
                </c:pt>
                <c:pt idx="1011">
                  <c:v>2.078E-2</c:v>
                </c:pt>
                <c:pt idx="1012">
                  <c:v>2.068E-2</c:v>
                </c:pt>
                <c:pt idx="1013">
                  <c:v>2.0580000000000001E-2</c:v>
                </c:pt>
                <c:pt idx="1014">
                  <c:v>2.0580000000000001E-2</c:v>
                </c:pt>
                <c:pt idx="1015">
                  <c:v>2.0480000000000002E-2</c:v>
                </c:pt>
                <c:pt idx="1016">
                  <c:v>2.0379999999999999E-2</c:v>
                </c:pt>
                <c:pt idx="1017">
                  <c:v>2.0379999999999999E-2</c:v>
                </c:pt>
                <c:pt idx="1018">
                  <c:v>2.0379999999999999E-2</c:v>
                </c:pt>
                <c:pt idx="1019">
                  <c:v>2.0379999999999999E-2</c:v>
                </c:pt>
                <c:pt idx="1020">
                  <c:v>2.027E-2</c:v>
                </c:pt>
                <c:pt idx="1021">
                  <c:v>2.017E-2</c:v>
                </c:pt>
                <c:pt idx="1022">
                  <c:v>2.0070000000000001E-2</c:v>
                </c:pt>
                <c:pt idx="1023">
                  <c:v>2.0070000000000001E-2</c:v>
                </c:pt>
                <c:pt idx="1024">
                  <c:v>1.9970000000000002E-2</c:v>
                </c:pt>
                <c:pt idx="1025">
                  <c:v>1.9970000000000002E-2</c:v>
                </c:pt>
                <c:pt idx="1026">
                  <c:v>1.9970000000000002E-2</c:v>
                </c:pt>
                <c:pt idx="1027">
                  <c:v>1.9970000000000002E-2</c:v>
                </c:pt>
                <c:pt idx="1028">
                  <c:v>2.0070000000000001E-2</c:v>
                </c:pt>
                <c:pt idx="1029">
                  <c:v>2.017E-2</c:v>
                </c:pt>
                <c:pt idx="1030">
                  <c:v>2.027E-2</c:v>
                </c:pt>
                <c:pt idx="1031">
                  <c:v>2.027E-2</c:v>
                </c:pt>
                <c:pt idx="1032">
                  <c:v>2.017E-2</c:v>
                </c:pt>
                <c:pt idx="1033">
                  <c:v>2.017E-2</c:v>
                </c:pt>
                <c:pt idx="1034">
                  <c:v>2.0070000000000001E-2</c:v>
                </c:pt>
                <c:pt idx="1035">
                  <c:v>2.0070000000000001E-2</c:v>
                </c:pt>
                <c:pt idx="1036">
                  <c:v>1.9970000000000002E-2</c:v>
                </c:pt>
                <c:pt idx="1037">
                  <c:v>1.9869999999999999E-2</c:v>
                </c:pt>
                <c:pt idx="1038">
                  <c:v>1.9869999999999999E-2</c:v>
                </c:pt>
                <c:pt idx="1039">
                  <c:v>1.9970000000000002E-2</c:v>
                </c:pt>
                <c:pt idx="1040">
                  <c:v>2.0070000000000001E-2</c:v>
                </c:pt>
                <c:pt idx="1041">
                  <c:v>2.0070000000000001E-2</c:v>
                </c:pt>
                <c:pt idx="1042">
                  <c:v>2.017E-2</c:v>
                </c:pt>
                <c:pt idx="1043">
                  <c:v>2.017E-2</c:v>
                </c:pt>
                <c:pt idx="1044">
                  <c:v>2.0070000000000001E-2</c:v>
                </c:pt>
                <c:pt idx="1045">
                  <c:v>1.9970000000000002E-2</c:v>
                </c:pt>
                <c:pt idx="1046">
                  <c:v>1.9970000000000002E-2</c:v>
                </c:pt>
                <c:pt idx="1047">
                  <c:v>2.0070000000000001E-2</c:v>
                </c:pt>
                <c:pt idx="1048">
                  <c:v>2.0070000000000001E-2</c:v>
                </c:pt>
                <c:pt idx="1049">
                  <c:v>2.0070000000000001E-2</c:v>
                </c:pt>
                <c:pt idx="1050">
                  <c:v>2.0070000000000001E-2</c:v>
                </c:pt>
                <c:pt idx="1051">
                  <c:v>1.9970000000000002E-2</c:v>
                </c:pt>
                <c:pt idx="1052">
                  <c:v>1.9869999999999999E-2</c:v>
                </c:pt>
                <c:pt idx="1053">
                  <c:v>1.9869999999999999E-2</c:v>
                </c:pt>
                <c:pt idx="1054">
                  <c:v>1.9769999999999999E-2</c:v>
                </c:pt>
                <c:pt idx="1055">
                  <c:v>1.9769999999999999E-2</c:v>
                </c:pt>
                <c:pt idx="1056">
                  <c:v>1.967E-2</c:v>
                </c:pt>
                <c:pt idx="1057">
                  <c:v>1.9570000000000001E-2</c:v>
                </c:pt>
                <c:pt idx="1058">
                  <c:v>1.9470000000000001E-2</c:v>
                </c:pt>
                <c:pt idx="1059">
                  <c:v>1.9470000000000001E-2</c:v>
                </c:pt>
                <c:pt idx="1060">
                  <c:v>1.9369999999999998E-2</c:v>
                </c:pt>
                <c:pt idx="1061">
                  <c:v>1.9269999999999999E-2</c:v>
                </c:pt>
                <c:pt idx="1062">
                  <c:v>1.916E-2</c:v>
                </c:pt>
                <c:pt idx="1063">
                  <c:v>1.9060000000000001E-2</c:v>
                </c:pt>
                <c:pt idx="1064">
                  <c:v>1.9060000000000001E-2</c:v>
                </c:pt>
                <c:pt idx="1065">
                  <c:v>1.8960000000000001E-2</c:v>
                </c:pt>
                <c:pt idx="1066">
                  <c:v>1.8859999999999998E-2</c:v>
                </c:pt>
                <c:pt idx="1067">
                  <c:v>1.8859999999999998E-2</c:v>
                </c:pt>
                <c:pt idx="1068">
                  <c:v>1.8759999999999999E-2</c:v>
                </c:pt>
                <c:pt idx="1069">
                  <c:v>1.8759999999999999E-2</c:v>
                </c:pt>
                <c:pt idx="1070">
                  <c:v>1.8759999999999999E-2</c:v>
                </c:pt>
                <c:pt idx="1071">
                  <c:v>1.8759999999999999E-2</c:v>
                </c:pt>
                <c:pt idx="1072">
                  <c:v>1.8759999999999999E-2</c:v>
                </c:pt>
                <c:pt idx="1073">
                  <c:v>1.8759999999999999E-2</c:v>
                </c:pt>
                <c:pt idx="1074">
                  <c:v>1.866E-2</c:v>
                </c:pt>
                <c:pt idx="1075">
                  <c:v>1.856E-2</c:v>
                </c:pt>
                <c:pt idx="1076">
                  <c:v>1.8460000000000001E-2</c:v>
                </c:pt>
                <c:pt idx="1077">
                  <c:v>1.8360000000000001E-2</c:v>
                </c:pt>
                <c:pt idx="1078">
                  <c:v>1.8360000000000001E-2</c:v>
                </c:pt>
                <c:pt idx="1079">
                  <c:v>1.8360000000000001E-2</c:v>
                </c:pt>
                <c:pt idx="1080">
                  <c:v>1.8259999999999998E-2</c:v>
                </c:pt>
                <c:pt idx="1081">
                  <c:v>1.8259999999999998E-2</c:v>
                </c:pt>
                <c:pt idx="1082">
                  <c:v>1.8360000000000001E-2</c:v>
                </c:pt>
                <c:pt idx="1083">
                  <c:v>1.856E-2</c:v>
                </c:pt>
                <c:pt idx="1084">
                  <c:v>1.856E-2</c:v>
                </c:pt>
                <c:pt idx="1085">
                  <c:v>1.856E-2</c:v>
                </c:pt>
                <c:pt idx="1086">
                  <c:v>1.8460000000000001E-2</c:v>
                </c:pt>
                <c:pt idx="1087">
                  <c:v>1.8360000000000001E-2</c:v>
                </c:pt>
                <c:pt idx="1088">
                  <c:v>1.8259999999999998E-2</c:v>
                </c:pt>
                <c:pt idx="1089">
                  <c:v>1.8159999999999999E-2</c:v>
                </c:pt>
                <c:pt idx="1090">
                  <c:v>1.806E-2</c:v>
                </c:pt>
                <c:pt idx="1091">
                  <c:v>1.7950000000000001E-2</c:v>
                </c:pt>
                <c:pt idx="1092">
                  <c:v>1.7850000000000001E-2</c:v>
                </c:pt>
                <c:pt idx="1093">
                  <c:v>1.7749999999999998E-2</c:v>
                </c:pt>
                <c:pt idx="1094">
                  <c:v>1.7649999999999999E-2</c:v>
                </c:pt>
                <c:pt idx="1095">
                  <c:v>1.755E-2</c:v>
                </c:pt>
                <c:pt idx="1096">
                  <c:v>1.755E-2</c:v>
                </c:pt>
                <c:pt idx="1097">
                  <c:v>1.7649999999999999E-2</c:v>
                </c:pt>
                <c:pt idx="1098">
                  <c:v>1.7649999999999999E-2</c:v>
                </c:pt>
                <c:pt idx="1099">
                  <c:v>1.7649999999999999E-2</c:v>
                </c:pt>
                <c:pt idx="1100">
                  <c:v>1.7749999999999998E-2</c:v>
                </c:pt>
                <c:pt idx="1101">
                  <c:v>1.7749999999999998E-2</c:v>
                </c:pt>
                <c:pt idx="1102">
                  <c:v>1.7749999999999998E-2</c:v>
                </c:pt>
                <c:pt idx="1103">
                  <c:v>1.7749999999999998E-2</c:v>
                </c:pt>
                <c:pt idx="1104">
                  <c:v>1.755E-2</c:v>
                </c:pt>
                <c:pt idx="1105">
                  <c:v>1.7250000000000001E-2</c:v>
                </c:pt>
                <c:pt idx="1106">
                  <c:v>1.7049999999999999E-2</c:v>
                </c:pt>
                <c:pt idx="1107">
                  <c:v>1.6840000000000001E-2</c:v>
                </c:pt>
                <c:pt idx="1108">
                  <c:v>1.6539999999999999E-2</c:v>
                </c:pt>
                <c:pt idx="1109">
                  <c:v>1.634E-2</c:v>
                </c:pt>
                <c:pt idx="1110">
                  <c:v>1.6039999999999999E-2</c:v>
                </c:pt>
                <c:pt idx="1111">
                  <c:v>1.584E-2</c:v>
                </c:pt>
                <c:pt idx="1112">
                  <c:v>1.5740000000000001E-2</c:v>
                </c:pt>
                <c:pt idx="1113">
                  <c:v>1.553E-2</c:v>
                </c:pt>
                <c:pt idx="1114">
                  <c:v>1.5429999999999999E-2</c:v>
                </c:pt>
                <c:pt idx="1115">
                  <c:v>1.523E-2</c:v>
                </c:pt>
                <c:pt idx="1116">
                  <c:v>1.5129999999999999E-2</c:v>
                </c:pt>
                <c:pt idx="1117">
                  <c:v>1.4930000000000001E-2</c:v>
                </c:pt>
                <c:pt idx="1118">
                  <c:v>1.473E-2</c:v>
                </c:pt>
                <c:pt idx="1119">
                  <c:v>1.4630000000000001E-2</c:v>
                </c:pt>
                <c:pt idx="1120">
                  <c:v>1.4420000000000001E-2</c:v>
                </c:pt>
                <c:pt idx="1121">
                  <c:v>1.4420000000000001E-2</c:v>
                </c:pt>
                <c:pt idx="1122">
                  <c:v>1.4420000000000001E-2</c:v>
                </c:pt>
                <c:pt idx="1123">
                  <c:v>1.4420000000000001E-2</c:v>
                </c:pt>
                <c:pt idx="1124">
                  <c:v>1.4319999999999999E-2</c:v>
                </c:pt>
                <c:pt idx="1125">
                  <c:v>1.422E-2</c:v>
                </c:pt>
                <c:pt idx="1126">
                  <c:v>1.422E-2</c:v>
                </c:pt>
                <c:pt idx="1127">
                  <c:v>1.4120000000000001E-2</c:v>
                </c:pt>
                <c:pt idx="1128">
                  <c:v>1.4019999999999999E-2</c:v>
                </c:pt>
                <c:pt idx="1129">
                  <c:v>1.392E-2</c:v>
                </c:pt>
                <c:pt idx="1130">
                  <c:v>1.372E-2</c:v>
                </c:pt>
                <c:pt idx="1131">
                  <c:v>1.362E-2</c:v>
                </c:pt>
                <c:pt idx="1132">
                  <c:v>1.342E-2</c:v>
                </c:pt>
                <c:pt idx="1133">
                  <c:v>1.321E-2</c:v>
                </c:pt>
                <c:pt idx="1134">
                  <c:v>1.3010000000000001E-2</c:v>
                </c:pt>
                <c:pt idx="1135">
                  <c:v>1.281E-2</c:v>
                </c:pt>
                <c:pt idx="1136">
                  <c:v>1.261E-2</c:v>
                </c:pt>
                <c:pt idx="1137">
                  <c:v>1.2409999999999999E-2</c:v>
                </c:pt>
                <c:pt idx="1138">
                  <c:v>1.231E-2</c:v>
                </c:pt>
                <c:pt idx="1139">
                  <c:v>1.21E-2</c:v>
                </c:pt>
                <c:pt idx="1140">
                  <c:v>1.2E-2</c:v>
                </c:pt>
                <c:pt idx="1141">
                  <c:v>1.1900000000000001E-2</c:v>
                </c:pt>
                <c:pt idx="1142">
                  <c:v>1.18E-2</c:v>
                </c:pt>
                <c:pt idx="1143">
                  <c:v>1.1599999999999999E-2</c:v>
                </c:pt>
                <c:pt idx="1144">
                  <c:v>1.14E-2</c:v>
                </c:pt>
                <c:pt idx="1145">
                  <c:v>1.1299999999999999E-2</c:v>
                </c:pt>
                <c:pt idx="1146">
                  <c:v>1.1299999999999999E-2</c:v>
                </c:pt>
                <c:pt idx="1147">
                  <c:v>1.1299999999999999E-2</c:v>
                </c:pt>
                <c:pt idx="1148">
                  <c:v>1.12E-2</c:v>
                </c:pt>
                <c:pt idx="1149">
                  <c:v>1.11E-2</c:v>
                </c:pt>
                <c:pt idx="1150">
                  <c:v>1.089E-2</c:v>
                </c:pt>
                <c:pt idx="1151">
                  <c:v>1.0789999999999999E-2</c:v>
                </c:pt>
                <c:pt idx="1152">
                  <c:v>1.069E-2</c:v>
                </c:pt>
                <c:pt idx="1153">
                  <c:v>1.059E-2</c:v>
                </c:pt>
                <c:pt idx="1154">
                  <c:v>1.0489999999999999E-2</c:v>
                </c:pt>
                <c:pt idx="1155">
                  <c:v>1.039E-2</c:v>
                </c:pt>
                <c:pt idx="1156">
                  <c:v>1.0290000000000001E-2</c:v>
                </c:pt>
                <c:pt idx="1157">
                  <c:v>1.009E-2</c:v>
                </c:pt>
                <c:pt idx="1158">
                  <c:v>9.9900000000000006E-3</c:v>
                </c:pt>
                <c:pt idx="1159">
                  <c:v>9.7800000000000005E-3</c:v>
                </c:pt>
                <c:pt idx="1160">
                  <c:v>9.6799999999999994E-3</c:v>
                </c:pt>
                <c:pt idx="1161">
                  <c:v>9.58E-3</c:v>
                </c:pt>
                <c:pt idx="1162">
                  <c:v>9.4800000000000006E-3</c:v>
                </c:pt>
                <c:pt idx="1163">
                  <c:v>9.4800000000000006E-3</c:v>
                </c:pt>
                <c:pt idx="1164">
                  <c:v>9.3799999999999994E-3</c:v>
                </c:pt>
                <c:pt idx="1165">
                  <c:v>9.2800000000000001E-3</c:v>
                </c:pt>
                <c:pt idx="1166">
                  <c:v>9.1800000000000007E-3</c:v>
                </c:pt>
                <c:pt idx="1167">
                  <c:v>9.0799999999999995E-3</c:v>
                </c:pt>
                <c:pt idx="1168">
                  <c:v>8.9800000000000001E-3</c:v>
                </c:pt>
                <c:pt idx="1169">
                  <c:v>8.8800000000000007E-3</c:v>
                </c:pt>
                <c:pt idx="1170">
                  <c:v>8.8800000000000007E-3</c:v>
                </c:pt>
                <c:pt idx="1171">
                  <c:v>8.8800000000000007E-3</c:v>
                </c:pt>
                <c:pt idx="1172">
                  <c:v>8.9800000000000001E-3</c:v>
                </c:pt>
                <c:pt idx="1173">
                  <c:v>8.9800000000000001E-3</c:v>
                </c:pt>
                <c:pt idx="1174">
                  <c:v>8.9800000000000001E-3</c:v>
                </c:pt>
                <c:pt idx="1175">
                  <c:v>8.9800000000000001E-3</c:v>
                </c:pt>
                <c:pt idx="1176">
                  <c:v>8.7799999999999996E-3</c:v>
                </c:pt>
                <c:pt idx="1177">
                  <c:v>8.6700000000000006E-3</c:v>
                </c:pt>
                <c:pt idx="1178">
                  <c:v>8.6700000000000006E-3</c:v>
                </c:pt>
                <c:pt idx="1179">
                  <c:v>8.6700000000000006E-3</c:v>
                </c:pt>
                <c:pt idx="1180">
                  <c:v>8.7799999999999996E-3</c:v>
                </c:pt>
                <c:pt idx="1181">
                  <c:v>8.6700000000000006E-3</c:v>
                </c:pt>
                <c:pt idx="1182">
                  <c:v>8.6700000000000006E-3</c:v>
                </c:pt>
                <c:pt idx="1183">
                  <c:v>8.6700000000000006E-3</c:v>
                </c:pt>
                <c:pt idx="1184">
                  <c:v>8.4700000000000001E-3</c:v>
                </c:pt>
                <c:pt idx="1185">
                  <c:v>8.1700000000000002E-3</c:v>
                </c:pt>
                <c:pt idx="1186">
                  <c:v>7.9699999999999997E-3</c:v>
                </c:pt>
                <c:pt idx="1187">
                  <c:v>7.8700000000000003E-3</c:v>
                </c:pt>
                <c:pt idx="1188">
                  <c:v>7.77E-3</c:v>
                </c:pt>
                <c:pt idx="1189">
                  <c:v>7.77E-3</c:v>
                </c:pt>
                <c:pt idx="1190">
                  <c:v>7.6699999999999997E-3</c:v>
                </c:pt>
                <c:pt idx="1191">
                  <c:v>7.5700000000000003E-3</c:v>
                </c:pt>
                <c:pt idx="1192">
                  <c:v>7.4599999999999996E-3</c:v>
                </c:pt>
                <c:pt idx="1193">
                  <c:v>7.4599999999999996E-3</c:v>
                </c:pt>
                <c:pt idx="1194">
                  <c:v>7.3600000000000002E-3</c:v>
                </c:pt>
                <c:pt idx="1195">
                  <c:v>7.3600000000000002E-3</c:v>
                </c:pt>
                <c:pt idx="1196">
                  <c:v>7.3600000000000002E-3</c:v>
                </c:pt>
                <c:pt idx="1197">
                  <c:v>7.26E-3</c:v>
                </c:pt>
                <c:pt idx="1198">
                  <c:v>7.1599999999999997E-3</c:v>
                </c:pt>
                <c:pt idx="1199">
                  <c:v>7.1599999999999997E-3</c:v>
                </c:pt>
                <c:pt idx="1200">
                  <c:v>7.0600000000000003E-3</c:v>
                </c:pt>
                <c:pt idx="1201">
                  <c:v>7.0600000000000003E-3</c:v>
                </c:pt>
                <c:pt idx="1202">
                  <c:v>7.1599999999999997E-3</c:v>
                </c:pt>
                <c:pt idx="1203">
                  <c:v>7.0600000000000003E-3</c:v>
                </c:pt>
                <c:pt idx="1204">
                  <c:v>6.96E-3</c:v>
                </c:pt>
                <c:pt idx="1205">
                  <c:v>6.8599999999999998E-3</c:v>
                </c:pt>
                <c:pt idx="1206">
                  <c:v>6.7600000000000004E-3</c:v>
                </c:pt>
                <c:pt idx="1207">
                  <c:v>6.6600000000000001E-3</c:v>
                </c:pt>
                <c:pt idx="1208">
                  <c:v>6.4599999999999996E-3</c:v>
                </c:pt>
                <c:pt idx="1209">
                  <c:v>6.3499999999999997E-3</c:v>
                </c:pt>
                <c:pt idx="1210">
                  <c:v>6.3499999999999997E-3</c:v>
                </c:pt>
                <c:pt idx="1211">
                  <c:v>6.3499999999999997E-3</c:v>
                </c:pt>
                <c:pt idx="1212">
                  <c:v>6.3499999999999997E-3</c:v>
                </c:pt>
                <c:pt idx="1213">
                  <c:v>6.2500000000000003E-3</c:v>
                </c:pt>
                <c:pt idx="1214">
                  <c:v>6.3499999999999997E-3</c:v>
                </c:pt>
                <c:pt idx="1215">
                  <c:v>6.3499999999999997E-3</c:v>
                </c:pt>
                <c:pt idx="1216">
                  <c:v>6.4599999999999996E-3</c:v>
                </c:pt>
                <c:pt idx="1217">
                  <c:v>6.4599999999999996E-3</c:v>
                </c:pt>
                <c:pt idx="1218">
                  <c:v>6.4599999999999996E-3</c:v>
                </c:pt>
                <c:pt idx="1219">
                  <c:v>6.4599999999999996E-3</c:v>
                </c:pt>
                <c:pt idx="1220">
                  <c:v>6.3499999999999997E-3</c:v>
                </c:pt>
                <c:pt idx="1221">
                  <c:v>6.3499999999999997E-3</c:v>
                </c:pt>
                <c:pt idx="1222">
                  <c:v>6.3499999999999997E-3</c:v>
                </c:pt>
                <c:pt idx="1223">
                  <c:v>6.4599999999999996E-3</c:v>
                </c:pt>
                <c:pt idx="1224">
                  <c:v>6.5599999999999999E-3</c:v>
                </c:pt>
                <c:pt idx="1225">
                  <c:v>6.6600000000000001E-3</c:v>
                </c:pt>
                <c:pt idx="1226">
                  <c:v>6.8599999999999998E-3</c:v>
                </c:pt>
                <c:pt idx="1227">
                  <c:v>6.8599999999999998E-3</c:v>
                </c:pt>
              </c:numCache>
            </c:numRef>
          </c:xVal>
          <c:yVal>
            <c:numRef>
              <c:f>'5_50'!$E$21:$E$10966</c:f>
              <c:numCache>
                <c:formatCode>General</c:formatCode>
                <c:ptCount val="10946"/>
                <c:pt idx="0">
                  <c:v>2.3782299999999998</c:v>
                </c:pt>
                <c:pt idx="1">
                  <c:v>2.3782299999999998</c:v>
                </c:pt>
                <c:pt idx="2">
                  <c:v>2.3794300000000002</c:v>
                </c:pt>
                <c:pt idx="3">
                  <c:v>2.3794300000000002</c:v>
                </c:pt>
                <c:pt idx="4">
                  <c:v>2.3794300000000002</c:v>
                </c:pt>
                <c:pt idx="5">
                  <c:v>2.3794300000000002</c:v>
                </c:pt>
                <c:pt idx="6">
                  <c:v>2.3782299999999998</c:v>
                </c:pt>
                <c:pt idx="7">
                  <c:v>2.3782299999999998</c:v>
                </c:pt>
                <c:pt idx="8">
                  <c:v>2.3794300000000002</c:v>
                </c:pt>
                <c:pt idx="9">
                  <c:v>2.38062</c:v>
                </c:pt>
                <c:pt idx="10">
                  <c:v>2.3818199999999998</c:v>
                </c:pt>
                <c:pt idx="11">
                  <c:v>2.3818199999999998</c:v>
                </c:pt>
                <c:pt idx="12">
                  <c:v>2.3818199999999998</c:v>
                </c:pt>
                <c:pt idx="13">
                  <c:v>2.38062</c:v>
                </c:pt>
                <c:pt idx="14">
                  <c:v>2.38062</c:v>
                </c:pt>
                <c:pt idx="15">
                  <c:v>2.38062</c:v>
                </c:pt>
                <c:pt idx="16">
                  <c:v>2.3794300000000002</c:v>
                </c:pt>
                <c:pt idx="17">
                  <c:v>2.3782299999999998</c:v>
                </c:pt>
                <c:pt idx="18">
                  <c:v>2.37703</c:v>
                </c:pt>
                <c:pt idx="19">
                  <c:v>2.3782299999999998</c:v>
                </c:pt>
                <c:pt idx="20">
                  <c:v>2.3782299999999998</c:v>
                </c:pt>
                <c:pt idx="21">
                  <c:v>2.37703</c:v>
                </c:pt>
                <c:pt idx="22">
                  <c:v>2.37703</c:v>
                </c:pt>
                <c:pt idx="23">
                  <c:v>2.3782299999999998</c:v>
                </c:pt>
                <c:pt idx="24">
                  <c:v>2.3794300000000002</c:v>
                </c:pt>
                <c:pt idx="25">
                  <c:v>2.38062</c:v>
                </c:pt>
                <c:pt idx="26">
                  <c:v>2.38422</c:v>
                </c:pt>
                <c:pt idx="27">
                  <c:v>2.39262</c:v>
                </c:pt>
                <c:pt idx="28">
                  <c:v>2.4022199999999998</c:v>
                </c:pt>
                <c:pt idx="29">
                  <c:v>2.4118200000000001</c:v>
                </c:pt>
                <c:pt idx="30">
                  <c:v>2.4178199999999999</c:v>
                </c:pt>
                <c:pt idx="31">
                  <c:v>2.4214199999999999</c:v>
                </c:pt>
                <c:pt idx="32">
                  <c:v>2.4226200000000002</c:v>
                </c:pt>
                <c:pt idx="33">
                  <c:v>2.4226200000000002</c:v>
                </c:pt>
                <c:pt idx="34">
                  <c:v>2.4214199999999999</c:v>
                </c:pt>
                <c:pt idx="35">
                  <c:v>2.42022</c:v>
                </c:pt>
                <c:pt idx="36">
                  <c:v>2.4190200000000002</c:v>
                </c:pt>
                <c:pt idx="37">
                  <c:v>2.4178199999999999</c:v>
                </c:pt>
                <c:pt idx="38">
                  <c:v>2.41662</c:v>
                </c:pt>
                <c:pt idx="39">
                  <c:v>2.41662</c:v>
                </c:pt>
                <c:pt idx="40">
                  <c:v>2.4154200000000001</c:v>
                </c:pt>
                <c:pt idx="41">
                  <c:v>2.4154200000000001</c:v>
                </c:pt>
                <c:pt idx="42">
                  <c:v>2.41662</c:v>
                </c:pt>
                <c:pt idx="43">
                  <c:v>2.4190200000000002</c:v>
                </c:pt>
                <c:pt idx="44">
                  <c:v>2.4214199999999999</c:v>
                </c:pt>
                <c:pt idx="45">
                  <c:v>2.4226200000000002</c:v>
                </c:pt>
                <c:pt idx="46">
                  <c:v>2.4226200000000002</c:v>
                </c:pt>
                <c:pt idx="47">
                  <c:v>2.4226200000000002</c:v>
                </c:pt>
                <c:pt idx="48">
                  <c:v>2.4226200000000002</c:v>
                </c:pt>
                <c:pt idx="49">
                  <c:v>2.4226200000000002</c:v>
                </c:pt>
                <c:pt idx="50">
                  <c:v>2.4214199999999999</c:v>
                </c:pt>
                <c:pt idx="51">
                  <c:v>2.42022</c:v>
                </c:pt>
                <c:pt idx="52">
                  <c:v>2.4178199999999999</c:v>
                </c:pt>
                <c:pt idx="53">
                  <c:v>2.4178199999999999</c:v>
                </c:pt>
                <c:pt idx="54">
                  <c:v>2.41662</c:v>
                </c:pt>
                <c:pt idx="55">
                  <c:v>2.41662</c:v>
                </c:pt>
                <c:pt idx="56">
                  <c:v>2.4154200000000001</c:v>
                </c:pt>
                <c:pt idx="57">
                  <c:v>2.4142199999999998</c:v>
                </c:pt>
                <c:pt idx="58">
                  <c:v>2.4130199999999999</c:v>
                </c:pt>
                <c:pt idx="59">
                  <c:v>2.4130199999999999</c:v>
                </c:pt>
                <c:pt idx="60">
                  <c:v>2.4154200000000001</c:v>
                </c:pt>
                <c:pt idx="61">
                  <c:v>2.4214199999999999</c:v>
                </c:pt>
                <c:pt idx="62">
                  <c:v>2.4274200000000001</c:v>
                </c:pt>
                <c:pt idx="63">
                  <c:v>2.4310200000000002</c:v>
                </c:pt>
                <c:pt idx="64">
                  <c:v>2.4298199999999999</c:v>
                </c:pt>
                <c:pt idx="65">
                  <c:v>2.4274200000000001</c:v>
                </c:pt>
                <c:pt idx="66">
                  <c:v>2.4238200000000001</c:v>
                </c:pt>
                <c:pt idx="67">
                  <c:v>2.42022</c:v>
                </c:pt>
                <c:pt idx="68">
                  <c:v>2.4178199999999999</c:v>
                </c:pt>
                <c:pt idx="69">
                  <c:v>2.4154200000000001</c:v>
                </c:pt>
                <c:pt idx="70">
                  <c:v>2.4142199999999998</c:v>
                </c:pt>
                <c:pt idx="71">
                  <c:v>2.4142199999999998</c:v>
                </c:pt>
                <c:pt idx="72">
                  <c:v>2.4142199999999998</c:v>
                </c:pt>
                <c:pt idx="73">
                  <c:v>2.4142199999999998</c:v>
                </c:pt>
                <c:pt idx="74">
                  <c:v>2.4142199999999998</c:v>
                </c:pt>
                <c:pt idx="75">
                  <c:v>2.4142199999999998</c:v>
                </c:pt>
                <c:pt idx="76">
                  <c:v>2.4142199999999998</c:v>
                </c:pt>
                <c:pt idx="77">
                  <c:v>2.4142199999999998</c:v>
                </c:pt>
                <c:pt idx="78">
                  <c:v>2.4142199999999998</c:v>
                </c:pt>
                <c:pt idx="79">
                  <c:v>2.4142199999999998</c:v>
                </c:pt>
                <c:pt idx="80">
                  <c:v>2.4142199999999998</c:v>
                </c:pt>
                <c:pt idx="81">
                  <c:v>2.4154200000000001</c:v>
                </c:pt>
                <c:pt idx="82">
                  <c:v>2.4154200000000001</c:v>
                </c:pt>
                <c:pt idx="83">
                  <c:v>2.4154200000000001</c:v>
                </c:pt>
                <c:pt idx="84">
                  <c:v>2.4154200000000001</c:v>
                </c:pt>
                <c:pt idx="85">
                  <c:v>2.4154200000000001</c:v>
                </c:pt>
                <c:pt idx="86">
                  <c:v>2.4154200000000001</c:v>
                </c:pt>
                <c:pt idx="87">
                  <c:v>2.4190200000000002</c:v>
                </c:pt>
                <c:pt idx="88">
                  <c:v>2.4238200000000001</c:v>
                </c:pt>
                <c:pt idx="89">
                  <c:v>2.4274200000000001</c:v>
                </c:pt>
                <c:pt idx="90">
                  <c:v>2.42862</c:v>
                </c:pt>
                <c:pt idx="91">
                  <c:v>2.4274200000000001</c:v>
                </c:pt>
                <c:pt idx="92">
                  <c:v>2.42502</c:v>
                </c:pt>
                <c:pt idx="93">
                  <c:v>2.4238200000000001</c:v>
                </c:pt>
                <c:pt idx="94">
                  <c:v>2.42022</c:v>
                </c:pt>
                <c:pt idx="95">
                  <c:v>2.4190200000000002</c:v>
                </c:pt>
                <c:pt idx="96">
                  <c:v>2.4178199999999999</c:v>
                </c:pt>
                <c:pt idx="97">
                  <c:v>2.4178199999999999</c:v>
                </c:pt>
                <c:pt idx="98">
                  <c:v>2.41662</c:v>
                </c:pt>
                <c:pt idx="99">
                  <c:v>2.4142199999999998</c:v>
                </c:pt>
                <c:pt idx="100">
                  <c:v>2.4130199999999999</c:v>
                </c:pt>
                <c:pt idx="101">
                  <c:v>2.4118200000000001</c:v>
                </c:pt>
                <c:pt idx="102">
                  <c:v>2.4106200000000002</c:v>
                </c:pt>
                <c:pt idx="103">
                  <c:v>2.4106200000000002</c:v>
                </c:pt>
                <c:pt idx="104">
                  <c:v>2.4094199999999999</c:v>
                </c:pt>
                <c:pt idx="105">
                  <c:v>2.4094199999999999</c:v>
                </c:pt>
                <c:pt idx="106">
                  <c:v>2.4094199999999999</c:v>
                </c:pt>
                <c:pt idx="107">
                  <c:v>2.4094199999999999</c:v>
                </c:pt>
                <c:pt idx="108">
                  <c:v>2.40822</c:v>
                </c:pt>
                <c:pt idx="109">
                  <c:v>2.4070200000000002</c:v>
                </c:pt>
                <c:pt idx="110">
                  <c:v>2.4070200000000002</c:v>
                </c:pt>
                <c:pt idx="111">
                  <c:v>2.4058199999999998</c:v>
                </c:pt>
                <c:pt idx="112">
                  <c:v>2.4058199999999998</c:v>
                </c:pt>
                <c:pt idx="113">
                  <c:v>2.4058199999999998</c:v>
                </c:pt>
                <c:pt idx="114">
                  <c:v>2.4058199999999998</c:v>
                </c:pt>
                <c:pt idx="115">
                  <c:v>2.4058199999999998</c:v>
                </c:pt>
                <c:pt idx="116">
                  <c:v>2.40462</c:v>
                </c:pt>
                <c:pt idx="117">
                  <c:v>2.40462</c:v>
                </c:pt>
                <c:pt idx="118">
                  <c:v>2.4034200000000001</c:v>
                </c:pt>
                <c:pt idx="119">
                  <c:v>2.40462</c:v>
                </c:pt>
                <c:pt idx="120">
                  <c:v>2.4058199999999998</c:v>
                </c:pt>
                <c:pt idx="121">
                  <c:v>2.4070200000000002</c:v>
                </c:pt>
                <c:pt idx="122">
                  <c:v>2.40822</c:v>
                </c:pt>
                <c:pt idx="123">
                  <c:v>2.40822</c:v>
                </c:pt>
                <c:pt idx="124">
                  <c:v>2.4058199999999998</c:v>
                </c:pt>
                <c:pt idx="125">
                  <c:v>2.40462</c:v>
                </c:pt>
                <c:pt idx="126">
                  <c:v>2.4034200000000001</c:v>
                </c:pt>
                <c:pt idx="127">
                  <c:v>2.4034200000000001</c:v>
                </c:pt>
                <c:pt idx="128">
                  <c:v>2.4022199999999998</c:v>
                </c:pt>
                <c:pt idx="129">
                  <c:v>2.4022199999999998</c:v>
                </c:pt>
                <c:pt idx="130">
                  <c:v>2.4022199999999998</c:v>
                </c:pt>
                <c:pt idx="131">
                  <c:v>2.4022199999999998</c:v>
                </c:pt>
                <c:pt idx="132">
                  <c:v>2.4022199999999998</c:v>
                </c:pt>
                <c:pt idx="133">
                  <c:v>2.4022199999999998</c:v>
                </c:pt>
                <c:pt idx="134">
                  <c:v>2.4010199999999999</c:v>
                </c:pt>
                <c:pt idx="135">
                  <c:v>2.3998200000000001</c:v>
                </c:pt>
                <c:pt idx="136">
                  <c:v>2.3998200000000001</c:v>
                </c:pt>
                <c:pt idx="137">
                  <c:v>2.3998200000000001</c:v>
                </c:pt>
                <c:pt idx="138">
                  <c:v>2.3998200000000001</c:v>
                </c:pt>
                <c:pt idx="139">
                  <c:v>2.3986200000000002</c:v>
                </c:pt>
                <c:pt idx="140">
                  <c:v>2.3974199999999999</c:v>
                </c:pt>
                <c:pt idx="141">
                  <c:v>2.3974199999999999</c:v>
                </c:pt>
                <c:pt idx="142">
                  <c:v>2.3974199999999999</c:v>
                </c:pt>
                <c:pt idx="143">
                  <c:v>2.3986200000000002</c:v>
                </c:pt>
                <c:pt idx="144">
                  <c:v>2.3986200000000002</c:v>
                </c:pt>
                <c:pt idx="145">
                  <c:v>2.3998200000000001</c:v>
                </c:pt>
                <c:pt idx="146">
                  <c:v>2.3998200000000001</c:v>
                </c:pt>
                <c:pt idx="147">
                  <c:v>2.3998200000000001</c:v>
                </c:pt>
                <c:pt idx="148">
                  <c:v>2.3974199999999999</c:v>
                </c:pt>
                <c:pt idx="149">
                  <c:v>2.39622</c:v>
                </c:pt>
                <c:pt idx="150">
                  <c:v>2.3950200000000001</c:v>
                </c:pt>
                <c:pt idx="151">
                  <c:v>2.39622</c:v>
                </c:pt>
                <c:pt idx="152">
                  <c:v>2.39622</c:v>
                </c:pt>
                <c:pt idx="153">
                  <c:v>2.3974199999999999</c:v>
                </c:pt>
                <c:pt idx="154">
                  <c:v>2.3986200000000002</c:v>
                </c:pt>
                <c:pt idx="155">
                  <c:v>2.4010199999999999</c:v>
                </c:pt>
                <c:pt idx="156">
                  <c:v>2.40462</c:v>
                </c:pt>
                <c:pt idx="157">
                  <c:v>2.4094199999999999</c:v>
                </c:pt>
                <c:pt idx="158">
                  <c:v>2.41662</c:v>
                </c:pt>
                <c:pt idx="159">
                  <c:v>2.4274200000000001</c:v>
                </c:pt>
                <c:pt idx="160">
                  <c:v>2.44062</c:v>
                </c:pt>
                <c:pt idx="161">
                  <c:v>2.4574199999999999</c:v>
                </c:pt>
                <c:pt idx="162">
                  <c:v>2.4778199999999999</c:v>
                </c:pt>
                <c:pt idx="163">
                  <c:v>2.5018199999999999</c:v>
                </c:pt>
                <c:pt idx="164">
                  <c:v>2.5294099999999999</c:v>
                </c:pt>
                <c:pt idx="165">
                  <c:v>2.5582099999999999</c:v>
                </c:pt>
                <c:pt idx="166">
                  <c:v>2.5906099999999999</c:v>
                </c:pt>
                <c:pt idx="167">
                  <c:v>2.6266099999999999</c:v>
                </c:pt>
                <c:pt idx="168">
                  <c:v>2.6638000000000002</c:v>
                </c:pt>
                <c:pt idx="169">
                  <c:v>2.7033999999999998</c:v>
                </c:pt>
                <c:pt idx="170">
                  <c:v>2.7454000000000001</c:v>
                </c:pt>
                <c:pt idx="171">
                  <c:v>2.7909899999999999</c:v>
                </c:pt>
                <c:pt idx="172">
                  <c:v>2.8401900000000002</c:v>
                </c:pt>
                <c:pt idx="173">
                  <c:v>2.89059</c:v>
                </c:pt>
                <c:pt idx="174">
                  <c:v>2.94218</c:v>
                </c:pt>
                <c:pt idx="175">
                  <c:v>2.9937800000000001</c:v>
                </c:pt>
                <c:pt idx="176">
                  <c:v>3.0465800000000001</c:v>
                </c:pt>
                <c:pt idx="177">
                  <c:v>3.10297</c:v>
                </c:pt>
                <c:pt idx="178">
                  <c:v>3.1605699999999999</c:v>
                </c:pt>
                <c:pt idx="179">
                  <c:v>3.21936</c:v>
                </c:pt>
                <c:pt idx="180">
                  <c:v>3.2817599999999998</c:v>
                </c:pt>
                <c:pt idx="181">
                  <c:v>3.34415</c:v>
                </c:pt>
                <c:pt idx="182">
                  <c:v>3.4077500000000001</c:v>
                </c:pt>
                <c:pt idx="183">
                  <c:v>3.47254</c:v>
                </c:pt>
                <c:pt idx="184">
                  <c:v>3.5373399999999999</c:v>
                </c:pt>
                <c:pt idx="185">
                  <c:v>3.6033400000000002</c:v>
                </c:pt>
                <c:pt idx="186">
                  <c:v>3.6681300000000001</c:v>
                </c:pt>
                <c:pt idx="187">
                  <c:v>3.7341299999999999</c:v>
                </c:pt>
                <c:pt idx="188">
                  <c:v>3.8025199999999999</c:v>
                </c:pt>
                <c:pt idx="189">
                  <c:v>3.8721199999999998</c:v>
                </c:pt>
                <c:pt idx="190">
                  <c:v>3.94171</c:v>
                </c:pt>
                <c:pt idx="191">
                  <c:v>4.0113099999999999</c:v>
                </c:pt>
                <c:pt idx="192">
                  <c:v>4.0796999999999999</c:v>
                </c:pt>
                <c:pt idx="193">
                  <c:v>4.1492899999999997</c:v>
                </c:pt>
                <c:pt idx="194">
                  <c:v>4.21889</c:v>
                </c:pt>
                <c:pt idx="195">
                  <c:v>4.2896799999999997</c:v>
                </c:pt>
                <c:pt idx="196">
                  <c:v>4.3616799999999998</c:v>
                </c:pt>
                <c:pt idx="197">
                  <c:v>4.4336700000000002</c:v>
                </c:pt>
                <c:pt idx="198">
                  <c:v>4.5068700000000002</c:v>
                </c:pt>
                <c:pt idx="199">
                  <c:v>4.5800599999999996</c:v>
                </c:pt>
                <c:pt idx="200">
                  <c:v>4.5800599999999996</c:v>
                </c:pt>
                <c:pt idx="201">
                  <c:v>4.7264499999999998</c:v>
                </c:pt>
                <c:pt idx="202">
                  <c:v>4.7984499999999999</c:v>
                </c:pt>
                <c:pt idx="203">
                  <c:v>4.8716400000000002</c:v>
                </c:pt>
                <c:pt idx="204">
                  <c:v>4.9436400000000003</c:v>
                </c:pt>
                <c:pt idx="205">
                  <c:v>5.0156299999999998</c:v>
                </c:pt>
                <c:pt idx="206">
                  <c:v>5.0888299999999997</c:v>
                </c:pt>
                <c:pt idx="207">
                  <c:v>5.1608200000000002</c:v>
                </c:pt>
                <c:pt idx="208">
                  <c:v>5.2328200000000002</c:v>
                </c:pt>
                <c:pt idx="209">
                  <c:v>5.3048099999999998</c:v>
                </c:pt>
                <c:pt idx="210">
                  <c:v>5.3756000000000004</c:v>
                </c:pt>
                <c:pt idx="211">
                  <c:v>5.4463999999999997</c:v>
                </c:pt>
                <c:pt idx="212">
                  <c:v>5.5183900000000001</c:v>
                </c:pt>
                <c:pt idx="213">
                  <c:v>5.5891900000000003</c:v>
                </c:pt>
                <c:pt idx="214">
                  <c:v>5.6623799999999997</c:v>
                </c:pt>
                <c:pt idx="215">
                  <c:v>5.7355799999999997</c:v>
                </c:pt>
                <c:pt idx="216">
                  <c:v>5.8099699999999999</c:v>
                </c:pt>
                <c:pt idx="217">
                  <c:v>5.8855700000000004</c:v>
                </c:pt>
                <c:pt idx="218">
                  <c:v>5.9611599999999996</c:v>
                </c:pt>
                <c:pt idx="219">
                  <c:v>6.0367600000000001</c:v>
                </c:pt>
                <c:pt idx="220">
                  <c:v>6.1111500000000003</c:v>
                </c:pt>
                <c:pt idx="221">
                  <c:v>6.1879499999999998</c:v>
                </c:pt>
                <c:pt idx="222">
                  <c:v>6.2635399999999999</c:v>
                </c:pt>
                <c:pt idx="223">
                  <c:v>6.3403299999999998</c:v>
                </c:pt>
                <c:pt idx="224">
                  <c:v>6.4147299999999996</c:v>
                </c:pt>
                <c:pt idx="225">
                  <c:v>6.4903199999999996</c:v>
                </c:pt>
                <c:pt idx="226">
                  <c:v>6.5671200000000001</c:v>
                </c:pt>
                <c:pt idx="227">
                  <c:v>6.64391</c:v>
                </c:pt>
                <c:pt idx="228">
                  <c:v>6.7219100000000003</c:v>
                </c:pt>
                <c:pt idx="229">
                  <c:v>6.8010999999999999</c:v>
                </c:pt>
                <c:pt idx="230">
                  <c:v>6.8814900000000003</c:v>
                </c:pt>
                <c:pt idx="231">
                  <c:v>6.9618900000000004</c:v>
                </c:pt>
                <c:pt idx="232">
                  <c:v>7.0434799999999997</c:v>
                </c:pt>
                <c:pt idx="233">
                  <c:v>7.1238799999999998</c:v>
                </c:pt>
                <c:pt idx="234">
                  <c:v>7.2030700000000003</c:v>
                </c:pt>
                <c:pt idx="235">
                  <c:v>7.28226</c:v>
                </c:pt>
                <c:pt idx="236">
                  <c:v>7.3614600000000001</c:v>
                </c:pt>
                <c:pt idx="237">
                  <c:v>7.4430500000000004</c:v>
                </c:pt>
                <c:pt idx="238">
                  <c:v>7.5258500000000002</c:v>
                </c:pt>
                <c:pt idx="239">
                  <c:v>7.6074400000000004</c:v>
                </c:pt>
                <c:pt idx="240">
                  <c:v>7.6890299999999998</c:v>
                </c:pt>
                <c:pt idx="241">
                  <c:v>7.7718299999999996</c:v>
                </c:pt>
                <c:pt idx="242">
                  <c:v>7.85222</c:v>
                </c:pt>
                <c:pt idx="243">
                  <c:v>7.9338199999999999</c:v>
                </c:pt>
                <c:pt idx="244">
                  <c:v>8.0154099999999993</c:v>
                </c:pt>
                <c:pt idx="245">
                  <c:v>8.0982000000000003</c:v>
                </c:pt>
                <c:pt idx="246">
                  <c:v>8.1809999999999992</c:v>
                </c:pt>
                <c:pt idx="247">
                  <c:v>8.2649899999999992</c:v>
                </c:pt>
                <c:pt idx="248">
                  <c:v>8.3489900000000006</c:v>
                </c:pt>
                <c:pt idx="249">
                  <c:v>8.4329800000000006</c:v>
                </c:pt>
                <c:pt idx="250">
                  <c:v>8.5157699999999998</c:v>
                </c:pt>
                <c:pt idx="251">
                  <c:v>8.5997699999999995</c:v>
                </c:pt>
                <c:pt idx="252">
                  <c:v>8.6825600000000005</c:v>
                </c:pt>
                <c:pt idx="253">
                  <c:v>8.7665600000000001</c:v>
                </c:pt>
                <c:pt idx="254">
                  <c:v>8.8493499999999994</c:v>
                </c:pt>
                <c:pt idx="255">
                  <c:v>8.9321400000000004</c:v>
                </c:pt>
                <c:pt idx="256">
                  <c:v>9.0137400000000003</c:v>
                </c:pt>
                <c:pt idx="257">
                  <c:v>9.0941299999999998</c:v>
                </c:pt>
                <c:pt idx="258">
                  <c:v>9.1745300000000007</c:v>
                </c:pt>
                <c:pt idx="259">
                  <c:v>9.2561199999999992</c:v>
                </c:pt>
                <c:pt idx="260">
                  <c:v>9.3377099999999995</c:v>
                </c:pt>
                <c:pt idx="261">
                  <c:v>9.4205100000000002</c:v>
                </c:pt>
                <c:pt idx="262">
                  <c:v>9.5032999999999994</c:v>
                </c:pt>
                <c:pt idx="263">
                  <c:v>9.5873000000000008</c:v>
                </c:pt>
                <c:pt idx="264">
                  <c:v>9.6724899999999998</c:v>
                </c:pt>
                <c:pt idx="265">
                  <c:v>9.7576800000000006</c:v>
                </c:pt>
                <c:pt idx="266">
                  <c:v>9.8404799999999994</c:v>
                </c:pt>
                <c:pt idx="267">
                  <c:v>9.9232700000000005</c:v>
                </c:pt>
                <c:pt idx="268">
                  <c:v>10.00726</c:v>
                </c:pt>
                <c:pt idx="269">
                  <c:v>10.09126</c:v>
                </c:pt>
                <c:pt idx="270">
                  <c:v>10.17525</c:v>
                </c:pt>
                <c:pt idx="271">
                  <c:v>10.258050000000001</c:v>
                </c:pt>
                <c:pt idx="272">
                  <c:v>10.34084</c:v>
                </c:pt>
                <c:pt idx="273">
                  <c:v>10.426030000000001</c:v>
                </c:pt>
                <c:pt idx="274">
                  <c:v>10.511229999999999</c:v>
                </c:pt>
                <c:pt idx="275">
                  <c:v>10.59642</c:v>
                </c:pt>
                <c:pt idx="276">
                  <c:v>10.681609999999999</c:v>
                </c:pt>
                <c:pt idx="277">
                  <c:v>10.765610000000001</c:v>
                </c:pt>
                <c:pt idx="278">
                  <c:v>10.849600000000001</c:v>
                </c:pt>
                <c:pt idx="279">
                  <c:v>10.937200000000001</c:v>
                </c:pt>
                <c:pt idx="280">
                  <c:v>11.024789999999999</c:v>
                </c:pt>
                <c:pt idx="281">
                  <c:v>11.113580000000001</c:v>
                </c:pt>
                <c:pt idx="282">
                  <c:v>11.20238</c:v>
                </c:pt>
                <c:pt idx="283">
                  <c:v>11.291169999999999</c:v>
                </c:pt>
                <c:pt idx="284">
                  <c:v>11.381159999999999</c:v>
                </c:pt>
                <c:pt idx="285">
                  <c:v>11.471159999999999</c:v>
                </c:pt>
                <c:pt idx="286">
                  <c:v>11.56115</c:v>
                </c:pt>
                <c:pt idx="287">
                  <c:v>11.65114</c:v>
                </c:pt>
                <c:pt idx="288">
                  <c:v>11.74114</c:v>
                </c:pt>
                <c:pt idx="289">
                  <c:v>11.83113</c:v>
                </c:pt>
                <c:pt idx="290">
                  <c:v>11.92352</c:v>
                </c:pt>
                <c:pt idx="291">
                  <c:v>12.018319999999999</c:v>
                </c:pt>
                <c:pt idx="292">
                  <c:v>12.11191</c:v>
                </c:pt>
                <c:pt idx="293">
                  <c:v>12.2043</c:v>
                </c:pt>
                <c:pt idx="294">
                  <c:v>12.2967</c:v>
                </c:pt>
                <c:pt idx="295">
                  <c:v>12.38669</c:v>
                </c:pt>
                <c:pt idx="296">
                  <c:v>12.47668</c:v>
                </c:pt>
                <c:pt idx="297">
                  <c:v>12.565480000000001</c:v>
                </c:pt>
                <c:pt idx="298">
                  <c:v>12.655469999999999</c:v>
                </c:pt>
                <c:pt idx="299">
                  <c:v>12.74666</c:v>
                </c:pt>
                <c:pt idx="300">
                  <c:v>12.83906</c:v>
                </c:pt>
                <c:pt idx="301">
                  <c:v>12.932650000000001</c:v>
                </c:pt>
                <c:pt idx="302">
                  <c:v>13.025040000000001</c:v>
                </c:pt>
                <c:pt idx="303">
                  <c:v>13.116239999999999</c:v>
                </c:pt>
                <c:pt idx="304">
                  <c:v>13.20623</c:v>
                </c:pt>
                <c:pt idx="305">
                  <c:v>13.29622</c:v>
                </c:pt>
                <c:pt idx="306">
                  <c:v>13.38622</c:v>
                </c:pt>
                <c:pt idx="307">
                  <c:v>13.477410000000001</c:v>
                </c:pt>
                <c:pt idx="308">
                  <c:v>13.5662</c:v>
                </c:pt>
                <c:pt idx="309">
                  <c:v>13.654999999999999</c:v>
                </c:pt>
                <c:pt idx="310">
                  <c:v>13.743790000000001</c:v>
                </c:pt>
                <c:pt idx="311">
                  <c:v>13.831379999999999</c:v>
                </c:pt>
                <c:pt idx="312">
                  <c:v>13.92018</c:v>
                </c:pt>
                <c:pt idx="313">
                  <c:v>14.00897</c:v>
                </c:pt>
                <c:pt idx="314">
                  <c:v>14.095359999999999</c:v>
                </c:pt>
                <c:pt idx="315">
                  <c:v>14.18296</c:v>
                </c:pt>
                <c:pt idx="316">
                  <c:v>14.271750000000001</c:v>
                </c:pt>
                <c:pt idx="317">
                  <c:v>14.36294</c:v>
                </c:pt>
                <c:pt idx="318">
                  <c:v>14.454140000000001</c:v>
                </c:pt>
                <c:pt idx="319">
                  <c:v>14.54533</c:v>
                </c:pt>
                <c:pt idx="320">
                  <c:v>14.63532</c:v>
                </c:pt>
                <c:pt idx="321">
                  <c:v>14.72532</c:v>
                </c:pt>
                <c:pt idx="322">
                  <c:v>14.81531</c:v>
                </c:pt>
                <c:pt idx="323">
                  <c:v>14.9077</c:v>
                </c:pt>
                <c:pt idx="324">
                  <c:v>14.998900000000001</c:v>
                </c:pt>
                <c:pt idx="325">
                  <c:v>15.091290000000001</c:v>
                </c:pt>
                <c:pt idx="326">
                  <c:v>15.18488</c:v>
                </c:pt>
                <c:pt idx="327">
                  <c:v>15.27848</c:v>
                </c:pt>
                <c:pt idx="328">
                  <c:v>15.37327</c:v>
                </c:pt>
                <c:pt idx="329">
                  <c:v>15.468059999999999</c:v>
                </c:pt>
                <c:pt idx="330">
                  <c:v>15.56166</c:v>
                </c:pt>
                <c:pt idx="331">
                  <c:v>15.655250000000001</c:v>
                </c:pt>
                <c:pt idx="332">
                  <c:v>15.747640000000001</c:v>
                </c:pt>
                <c:pt idx="333">
                  <c:v>15.84244</c:v>
                </c:pt>
                <c:pt idx="334">
                  <c:v>15.93723</c:v>
                </c:pt>
                <c:pt idx="335">
                  <c:v>16.034420000000001</c:v>
                </c:pt>
                <c:pt idx="336">
                  <c:v>16.130410000000001</c:v>
                </c:pt>
                <c:pt idx="337">
                  <c:v>16.226410000000001</c:v>
                </c:pt>
                <c:pt idx="338">
                  <c:v>16.322399999999998</c:v>
                </c:pt>
                <c:pt idx="339">
                  <c:v>16.418389999999999</c:v>
                </c:pt>
                <c:pt idx="340">
                  <c:v>16.513190000000002</c:v>
                </c:pt>
                <c:pt idx="341">
                  <c:v>16.607980000000001</c:v>
                </c:pt>
                <c:pt idx="342">
                  <c:v>16.703970000000002</c:v>
                </c:pt>
                <c:pt idx="343">
                  <c:v>16.801159999999999</c:v>
                </c:pt>
                <c:pt idx="344">
                  <c:v>16.899560000000001</c:v>
                </c:pt>
                <c:pt idx="345">
                  <c:v>16.997949999999999</c:v>
                </c:pt>
                <c:pt idx="346">
                  <c:v>17.09394</c:v>
                </c:pt>
                <c:pt idx="347">
                  <c:v>17.187539999999998</c:v>
                </c:pt>
                <c:pt idx="348">
                  <c:v>17.281130000000001</c:v>
                </c:pt>
                <c:pt idx="349">
                  <c:v>17.373519999999999</c:v>
                </c:pt>
                <c:pt idx="350">
                  <c:v>17.467120000000001</c:v>
                </c:pt>
                <c:pt idx="351">
                  <c:v>17.561910000000001</c:v>
                </c:pt>
                <c:pt idx="352">
                  <c:v>17.6555</c:v>
                </c:pt>
                <c:pt idx="353">
                  <c:v>17.75029</c:v>
                </c:pt>
                <c:pt idx="354">
                  <c:v>17.84629</c:v>
                </c:pt>
                <c:pt idx="355">
                  <c:v>17.939879999999999</c:v>
                </c:pt>
                <c:pt idx="356">
                  <c:v>18.033470000000001</c:v>
                </c:pt>
                <c:pt idx="357">
                  <c:v>18.12707</c:v>
                </c:pt>
                <c:pt idx="358">
                  <c:v>18.218260000000001</c:v>
                </c:pt>
                <c:pt idx="359">
                  <c:v>18.310649999999999</c:v>
                </c:pt>
                <c:pt idx="360">
                  <c:v>18.40305</c:v>
                </c:pt>
                <c:pt idx="361">
                  <c:v>18.496639999999999</c:v>
                </c:pt>
                <c:pt idx="362">
                  <c:v>18.589030000000001</c:v>
                </c:pt>
                <c:pt idx="363">
                  <c:v>18.680230000000002</c:v>
                </c:pt>
                <c:pt idx="364">
                  <c:v>18.771419999999999</c:v>
                </c:pt>
                <c:pt idx="365">
                  <c:v>18.86261</c:v>
                </c:pt>
                <c:pt idx="366">
                  <c:v>18.953810000000001</c:v>
                </c:pt>
                <c:pt idx="367">
                  <c:v>19.045000000000002</c:v>
                </c:pt>
                <c:pt idx="368">
                  <c:v>19.136189999999999</c:v>
                </c:pt>
                <c:pt idx="369">
                  <c:v>19.226189999999999</c:v>
                </c:pt>
                <c:pt idx="370">
                  <c:v>19.316179999999999</c:v>
                </c:pt>
                <c:pt idx="371">
                  <c:v>19.40737</c:v>
                </c:pt>
                <c:pt idx="372">
                  <c:v>19.498570000000001</c:v>
                </c:pt>
                <c:pt idx="373">
                  <c:v>19.588560000000001</c:v>
                </c:pt>
                <c:pt idx="374">
                  <c:v>19.678550000000001</c:v>
                </c:pt>
                <c:pt idx="375">
                  <c:v>19.769749999999998</c:v>
                </c:pt>
                <c:pt idx="376">
                  <c:v>19.86214</c:v>
                </c:pt>
                <c:pt idx="377">
                  <c:v>19.954529999999998</c:v>
                </c:pt>
                <c:pt idx="378">
                  <c:v>20.049330000000001</c:v>
                </c:pt>
                <c:pt idx="379">
                  <c:v>20.14292</c:v>
                </c:pt>
                <c:pt idx="380">
                  <c:v>20.23771</c:v>
                </c:pt>
                <c:pt idx="381">
                  <c:v>20.3325</c:v>
                </c:pt>
                <c:pt idx="382">
                  <c:v>20.4285</c:v>
                </c:pt>
                <c:pt idx="383">
                  <c:v>20.523289999999999</c:v>
                </c:pt>
                <c:pt idx="384">
                  <c:v>20.615680000000001</c:v>
                </c:pt>
                <c:pt idx="385">
                  <c:v>20.70928</c:v>
                </c:pt>
                <c:pt idx="386">
                  <c:v>20.802869999999999</c:v>
                </c:pt>
                <c:pt idx="387">
                  <c:v>20.896460000000001</c:v>
                </c:pt>
                <c:pt idx="388">
                  <c:v>20.992460000000001</c:v>
                </c:pt>
                <c:pt idx="389">
                  <c:v>21.087250000000001</c:v>
                </c:pt>
                <c:pt idx="390">
                  <c:v>21.183240000000001</c:v>
                </c:pt>
                <c:pt idx="391">
                  <c:v>21.278040000000001</c:v>
                </c:pt>
                <c:pt idx="392">
                  <c:v>21.37283</c:v>
                </c:pt>
                <c:pt idx="393">
                  <c:v>21.46762</c:v>
                </c:pt>
                <c:pt idx="394">
                  <c:v>21.561209999999999</c:v>
                </c:pt>
                <c:pt idx="395">
                  <c:v>21.654810000000001</c:v>
                </c:pt>
                <c:pt idx="396">
                  <c:v>21.747199999999999</c:v>
                </c:pt>
                <c:pt idx="397">
                  <c:v>21.840789999999998</c:v>
                </c:pt>
                <c:pt idx="398">
                  <c:v>21.93319</c:v>
                </c:pt>
                <c:pt idx="399">
                  <c:v>22.025580000000001</c:v>
                </c:pt>
                <c:pt idx="400">
                  <c:v>22.11797</c:v>
                </c:pt>
                <c:pt idx="401">
                  <c:v>22.20797</c:v>
                </c:pt>
                <c:pt idx="402">
                  <c:v>22.296759999999999</c:v>
                </c:pt>
                <c:pt idx="403">
                  <c:v>22.385549999999999</c:v>
                </c:pt>
                <c:pt idx="404">
                  <c:v>22.474350000000001</c:v>
                </c:pt>
                <c:pt idx="405">
                  <c:v>22.564340000000001</c:v>
                </c:pt>
                <c:pt idx="406">
                  <c:v>22.653130000000001</c:v>
                </c:pt>
                <c:pt idx="407">
                  <c:v>22.74193</c:v>
                </c:pt>
                <c:pt idx="408">
                  <c:v>22.83192</c:v>
                </c:pt>
                <c:pt idx="409">
                  <c:v>22.92191</c:v>
                </c:pt>
                <c:pt idx="410">
                  <c:v>23.01191</c:v>
                </c:pt>
                <c:pt idx="411">
                  <c:v>23.099499999999999</c:v>
                </c:pt>
                <c:pt idx="412">
                  <c:v>23.1859</c:v>
                </c:pt>
                <c:pt idx="413">
                  <c:v>23.272290000000002</c:v>
                </c:pt>
                <c:pt idx="414">
                  <c:v>23.35988</c:v>
                </c:pt>
                <c:pt idx="415">
                  <c:v>23.44868</c:v>
                </c:pt>
                <c:pt idx="416">
                  <c:v>23.536269999999998</c:v>
                </c:pt>
                <c:pt idx="417">
                  <c:v>23.62266</c:v>
                </c:pt>
                <c:pt idx="418">
                  <c:v>23.70786</c:v>
                </c:pt>
                <c:pt idx="419">
                  <c:v>23.794250000000002</c:v>
                </c:pt>
                <c:pt idx="420">
                  <c:v>23.878240000000002</c:v>
                </c:pt>
                <c:pt idx="421">
                  <c:v>23.963439999999999</c:v>
                </c:pt>
                <c:pt idx="422">
                  <c:v>24.048629999999999</c:v>
                </c:pt>
                <c:pt idx="423">
                  <c:v>24.13503</c:v>
                </c:pt>
                <c:pt idx="424">
                  <c:v>24.222619999999999</c:v>
                </c:pt>
                <c:pt idx="425">
                  <c:v>24.311409999999999</c:v>
                </c:pt>
                <c:pt idx="426">
                  <c:v>24.399010000000001</c:v>
                </c:pt>
                <c:pt idx="427">
                  <c:v>24.484200000000001</c:v>
                </c:pt>
                <c:pt idx="428">
                  <c:v>24.566990000000001</c:v>
                </c:pt>
                <c:pt idx="429">
                  <c:v>24.652190000000001</c:v>
                </c:pt>
                <c:pt idx="430">
                  <c:v>24.73978</c:v>
                </c:pt>
                <c:pt idx="431">
                  <c:v>24.828569999999999</c:v>
                </c:pt>
                <c:pt idx="432">
                  <c:v>24.917369999999998</c:v>
                </c:pt>
                <c:pt idx="433">
                  <c:v>25.006160000000001</c:v>
                </c:pt>
                <c:pt idx="434">
                  <c:v>25.094950000000001</c:v>
                </c:pt>
                <c:pt idx="435">
                  <c:v>25.18375</c:v>
                </c:pt>
                <c:pt idx="436">
                  <c:v>25.271339999999999</c:v>
                </c:pt>
                <c:pt idx="437">
                  <c:v>25.356539999999999</c:v>
                </c:pt>
                <c:pt idx="438">
                  <c:v>25.440529999999999</c:v>
                </c:pt>
                <c:pt idx="439">
                  <c:v>25.52572</c:v>
                </c:pt>
                <c:pt idx="440">
                  <c:v>25.609719999999999</c:v>
                </c:pt>
                <c:pt idx="441">
                  <c:v>25.696110000000001</c:v>
                </c:pt>
                <c:pt idx="442">
                  <c:v>25.781300000000002</c:v>
                </c:pt>
                <c:pt idx="443">
                  <c:v>25.865300000000001</c:v>
                </c:pt>
                <c:pt idx="444">
                  <c:v>25.949290000000001</c:v>
                </c:pt>
                <c:pt idx="445">
                  <c:v>26.030889999999999</c:v>
                </c:pt>
                <c:pt idx="446">
                  <c:v>26.114879999999999</c:v>
                </c:pt>
                <c:pt idx="447">
                  <c:v>26.196470000000001</c:v>
                </c:pt>
                <c:pt idx="448">
                  <c:v>26.27927</c:v>
                </c:pt>
                <c:pt idx="449">
                  <c:v>26.359660000000002</c:v>
                </c:pt>
                <c:pt idx="450">
                  <c:v>26.440059999999999</c:v>
                </c:pt>
                <c:pt idx="451">
                  <c:v>26.52045</c:v>
                </c:pt>
                <c:pt idx="452">
                  <c:v>26.599640000000001</c:v>
                </c:pt>
                <c:pt idx="453">
                  <c:v>26.67764</c:v>
                </c:pt>
                <c:pt idx="454">
                  <c:v>26.752030000000001</c:v>
                </c:pt>
                <c:pt idx="455">
                  <c:v>26.825230000000001</c:v>
                </c:pt>
                <c:pt idx="456">
                  <c:v>26.898420000000002</c:v>
                </c:pt>
                <c:pt idx="457">
                  <c:v>26.970420000000001</c:v>
                </c:pt>
                <c:pt idx="458">
                  <c:v>27.04241</c:v>
                </c:pt>
                <c:pt idx="459">
                  <c:v>27.113209999999999</c:v>
                </c:pt>
                <c:pt idx="460">
                  <c:v>27.1816</c:v>
                </c:pt>
                <c:pt idx="461">
                  <c:v>27.247599999999998</c:v>
                </c:pt>
                <c:pt idx="462">
                  <c:v>27.312390000000001</c:v>
                </c:pt>
                <c:pt idx="463">
                  <c:v>27.377189999999999</c:v>
                </c:pt>
                <c:pt idx="464">
                  <c:v>27.44078</c:v>
                </c:pt>
                <c:pt idx="465">
                  <c:v>27.504380000000001</c:v>
                </c:pt>
                <c:pt idx="466">
                  <c:v>27.565570000000001</c:v>
                </c:pt>
                <c:pt idx="467">
                  <c:v>27.62677</c:v>
                </c:pt>
                <c:pt idx="468">
                  <c:v>27.68796</c:v>
                </c:pt>
                <c:pt idx="469">
                  <c:v>27.74916</c:v>
                </c:pt>
                <c:pt idx="470">
                  <c:v>27.810359999999999</c:v>
                </c:pt>
                <c:pt idx="471">
                  <c:v>27.870349999999998</c:v>
                </c:pt>
                <c:pt idx="472">
                  <c:v>27.930350000000001</c:v>
                </c:pt>
                <c:pt idx="473">
                  <c:v>27.991540000000001</c:v>
                </c:pt>
                <c:pt idx="474">
                  <c:v>28.05274</c:v>
                </c:pt>
                <c:pt idx="475">
                  <c:v>28.11393</c:v>
                </c:pt>
                <c:pt idx="476">
                  <c:v>28.175129999999999</c:v>
                </c:pt>
                <c:pt idx="477">
                  <c:v>28.236319999999999</c:v>
                </c:pt>
                <c:pt idx="478">
                  <c:v>28.296320000000001</c:v>
                </c:pt>
                <c:pt idx="479">
                  <c:v>28.35632</c:v>
                </c:pt>
                <c:pt idx="480">
                  <c:v>28.415109999999999</c:v>
                </c:pt>
                <c:pt idx="481">
                  <c:v>28.475110000000001</c:v>
                </c:pt>
                <c:pt idx="482">
                  <c:v>28.5351</c:v>
                </c:pt>
                <c:pt idx="483">
                  <c:v>28.593900000000001</c:v>
                </c:pt>
                <c:pt idx="484">
                  <c:v>28.653890000000001</c:v>
                </c:pt>
                <c:pt idx="485">
                  <c:v>28.713889999999999</c:v>
                </c:pt>
                <c:pt idx="486">
                  <c:v>28.77148</c:v>
                </c:pt>
                <c:pt idx="487">
                  <c:v>28.829080000000001</c:v>
                </c:pt>
                <c:pt idx="488">
                  <c:v>28.88308</c:v>
                </c:pt>
                <c:pt idx="489">
                  <c:v>28.935870000000001</c:v>
                </c:pt>
                <c:pt idx="490">
                  <c:v>28.98507</c:v>
                </c:pt>
                <c:pt idx="491">
                  <c:v>29.030670000000001</c:v>
                </c:pt>
                <c:pt idx="492">
                  <c:v>29.07386</c:v>
                </c:pt>
                <c:pt idx="493">
                  <c:v>29.115860000000001</c:v>
                </c:pt>
                <c:pt idx="494">
                  <c:v>29.155460000000001</c:v>
                </c:pt>
                <c:pt idx="495">
                  <c:v>29.193850000000001</c:v>
                </c:pt>
                <c:pt idx="496">
                  <c:v>29.227450000000001</c:v>
                </c:pt>
                <c:pt idx="497">
                  <c:v>29.25985</c:v>
                </c:pt>
                <c:pt idx="498">
                  <c:v>29.289850000000001</c:v>
                </c:pt>
                <c:pt idx="499">
                  <c:v>29.319839999999999</c:v>
                </c:pt>
                <c:pt idx="500">
                  <c:v>29.346240000000002</c:v>
                </c:pt>
                <c:pt idx="501">
                  <c:v>29.37144</c:v>
                </c:pt>
                <c:pt idx="502">
                  <c:v>29.395440000000001</c:v>
                </c:pt>
                <c:pt idx="503">
                  <c:v>29.419440000000002</c:v>
                </c:pt>
                <c:pt idx="504">
                  <c:v>29.441040000000001</c:v>
                </c:pt>
                <c:pt idx="505">
                  <c:v>29.462630000000001</c:v>
                </c:pt>
                <c:pt idx="506">
                  <c:v>29.481829999999999</c:v>
                </c:pt>
                <c:pt idx="507">
                  <c:v>29.502230000000001</c:v>
                </c:pt>
                <c:pt idx="508">
                  <c:v>29.521429999999999</c:v>
                </c:pt>
                <c:pt idx="509">
                  <c:v>29.54063</c:v>
                </c:pt>
                <c:pt idx="510">
                  <c:v>29.561029999999999</c:v>
                </c:pt>
                <c:pt idx="511">
                  <c:v>29.581420000000001</c:v>
                </c:pt>
                <c:pt idx="512">
                  <c:v>29.600619999999999</c:v>
                </c:pt>
                <c:pt idx="513">
                  <c:v>29.617419999999999</c:v>
                </c:pt>
                <c:pt idx="514">
                  <c:v>29.631820000000001</c:v>
                </c:pt>
                <c:pt idx="515">
                  <c:v>29.64742</c:v>
                </c:pt>
                <c:pt idx="516">
                  <c:v>29.66422</c:v>
                </c:pt>
                <c:pt idx="517">
                  <c:v>29.68102</c:v>
                </c:pt>
                <c:pt idx="518">
                  <c:v>29.699020000000001</c:v>
                </c:pt>
                <c:pt idx="519">
                  <c:v>29.715820000000001</c:v>
                </c:pt>
                <c:pt idx="520">
                  <c:v>29.733809999999998</c:v>
                </c:pt>
                <c:pt idx="521">
                  <c:v>29.75301</c:v>
                </c:pt>
                <c:pt idx="522">
                  <c:v>29.77101</c:v>
                </c:pt>
                <c:pt idx="523">
                  <c:v>29.78781</c:v>
                </c:pt>
                <c:pt idx="524">
                  <c:v>29.80461</c:v>
                </c:pt>
                <c:pt idx="525">
                  <c:v>29.820209999999999</c:v>
                </c:pt>
                <c:pt idx="526">
                  <c:v>29.837009999999999</c:v>
                </c:pt>
                <c:pt idx="527">
                  <c:v>29.855</c:v>
                </c:pt>
                <c:pt idx="528">
                  <c:v>29.8718</c:v>
                </c:pt>
                <c:pt idx="529">
                  <c:v>29.8886</c:v>
                </c:pt>
                <c:pt idx="530">
                  <c:v>29.904199999999999</c:v>
                </c:pt>
                <c:pt idx="531">
                  <c:v>29.918600000000001</c:v>
                </c:pt>
                <c:pt idx="532">
                  <c:v>29.934200000000001</c:v>
                </c:pt>
                <c:pt idx="533">
                  <c:v>29.9498</c:v>
                </c:pt>
                <c:pt idx="534">
                  <c:v>29.963000000000001</c:v>
                </c:pt>
                <c:pt idx="535">
                  <c:v>29.977399999999999</c:v>
                </c:pt>
                <c:pt idx="536">
                  <c:v>29.991790000000002</c:v>
                </c:pt>
                <c:pt idx="537">
                  <c:v>30.007390000000001</c:v>
                </c:pt>
                <c:pt idx="538">
                  <c:v>30.025390000000002</c:v>
                </c:pt>
                <c:pt idx="539">
                  <c:v>30.043389999999999</c:v>
                </c:pt>
                <c:pt idx="540">
                  <c:v>30.060189999999999</c:v>
                </c:pt>
                <c:pt idx="541">
                  <c:v>30.074590000000001</c:v>
                </c:pt>
                <c:pt idx="542">
                  <c:v>30.087789999999998</c:v>
                </c:pt>
                <c:pt idx="543">
                  <c:v>30.100989999999999</c:v>
                </c:pt>
                <c:pt idx="544">
                  <c:v>30.115390000000001</c:v>
                </c:pt>
                <c:pt idx="545">
                  <c:v>30.130980000000001</c:v>
                </c:pt>
                <c:pt idx="546">
                  <c:v>30.14658</c:v>
                </c:pt>
                <c:pt idx="547">
                  <c:v>30.16338</c:v>
                </c:pt>
                <c:pt idx="548">
                  <c:v>30.178979999999999</c:v>
                </c:pt>
                <c:pt idx="549">
                  <c:v>30.193380000000001</c:v>
                </c:pt>
                <c:pt idx="550">
                  <c:v>30.206579999999999</c:v>
                </c:pt>
                <c:pt idx="551">
                  <c:v>30.21978</c:v>
                </c:pt>
                <c:pt idx="552">
                  <c:v>30.231780000000001</c:v>
                </c:pt>
                <c:pt idx="553">
                  <c:v>30.244980000000002</c:v>
                </c:pt>
                <c:pt idx="554">
                  <c:v>30.25938</c:v>
                </c:pt>
                <c:pt idx="555">
                  <c:v>30.27497</c:v>
                </c:pt>
                <c:pt idx="556">
                  <c:v>30.288170000000001</c:v>
                </c:pt>
                <c:pt idx="557">
                  <c:v>30.302569999999999</c:v>
                </c:pt>
                <c:pt idx="558">
                  <c:v>30.315770000000001</c:v>
                </c:pt>
                <c:pt idx="559">
                  <c:v>30.330169999999999</c:v>
                </c:pt>
                <c:pt idx="560">
                  <c:v>30.34337</c:v>
                </c:pt>
                <c:pt idx="561">
                  <c:v>30.356570000000001</c:v>
                </c:pt>
                <c:pt idx="562">
                  <c:v>30.372170000000001</c:v>
                </c:pt>
                <c:pt idx="563">
                  <c:v>30.38777</c:v>
                </c:pt>
                <c:pt idx="564">
                  <c:v>30.40456</c:v>
                </c:pt>
                <c:pt idx="565">
                  <c:v>30.42136</c:v>
                </c:pt>
                <c:pt idx="566">
                  <c:v>30.43816</c:v>
                </c:pt>
                <c:pt idx="567">
                  <c:v>30.453759999999999</c:v>
                </c:pt>
                <c:pt idx="568">
                  <c:v>30.469360000000002</c:v>
                </c:pt>
                <c:pt idx="569">
                  <c:v>30.487359999999999</c:v>
                </c:pt>
                <c:pt idx="570">
                  <c:v>30.50656</c:v>
                </c:pt>
                <c:pt idx="571">
                  <c:v>30.525759999999998</c:v>
                </c:pt>
                <c:pt idx="572">
                  <c:v>30.546150000000001</c:v>
                </c:pt>
                <c:pt idx="573">
                  <c:v>30.56775</c:v>
                </c:pt>
                <c:pt idx="574">
                  <c:v>30.59055</c:v>
                </c:pt>
                <c:pt idx="575">
                  <c:v>30.613350000000001</c:v>
                </c:pt>
                <c:pt idx="576">
                  <c:v>30.636150000000001</c:v>
                </c:pt>
                <c:pt idx="577">
                  <c:v>30.65775</c:v>
                </c:pt>
                <c:pt idx="578">
                  <c:v>30.67934</c:v>
                </c:pt>
                <c:pt idx="579">
                  <c:v>30.70214</c:v>
                </c:pt>
                <c:pt idx="580">
                  <c:v>30.72494</c:v>
                </c:pt>
                <c:pt idx="581">
                  <c:v>30.750139999999998</c:v>
                </c:pt>
                <c:pt idx="582">
                  <c:v>30.77534</c:v>
                </c:pt>
                <c:pt idx="583">
                  <c:v>30.801739999999999</c:v>
                </c:pt>
                <c:pt idx="584">
                  <c:v>30.826930000000001</c:v>
                </c:pt>
                <c:pt idx="585">
                  <c:v>30.85333</c:v>
                </c:pt>
                <c:pt idx="586">
                  <c:v>30.877330000000001</c:v>
                </c:pt>
                <c:pt idx="587">
                  <c:v>30.902529999999999</c:v>
                </c:pt>
                <c:pt idx="588">
                  <c:v>30.925329999999999</c:v>
                </c:pt>
                <c:pt idx="589">
                  <c:v>30.950520000000001</c:v>
                </c:pt>
                <c:pt idx="590">
                  <c:v>30.974519999999998</c:v>
                </c:pt>
                <c:pt idx="591">
                  <c:v>30.99972</c:v>
                </c:pt>
                <c:pt idx="592">
                  <c:v>31.023720000000001</c:v>
                </c:pt>
                <c:pt idx="593">
                  <c:v>31.048919999999999</c:v>
                </c:pt>
                <c:pt idx="594">
                  <c:v>31.071719999999999</c:v>
                </c:pt>
                <c:pt idx="595">
                  <c:v>31.09451</c:v>
                </c:pt>
                <c:pt idx="596">
                  <c:v>31.11731</c:v>
                </c:pt>
                <c:pt idx="597">
                  <c:v>31.141310000000001</c:v>
                </c:pt>
                <c:pt idx="598">
                  <c:v>31.166509999999999</c:v>
                </c:pt>
                <c:pt idx="599">
                  <c:v>31.19171</c:v>
                </c:pt>
                <c:pt idx="600">
                  <c:v>31.2181</c:v>
                </c:pt>
                <c:pt idx="601">
                  <c:v>31.244499999999999</c:v>
                </c:pt>
                <c:pt idx="602">
                  <c:v>31.270900000000001</c:v>
                </c:pt>
                <c:pt idx="603">
                  <c:v>31.2973</c:v>
                </c:pt>
                <c:pt idx="604">
                  <c:v>31.323699999999999</c:v>
                </c:pt>
                <c:pt idx="605">
                  <c:v>31.350090000000002</c:v>
                </c:pt>
                <c:pt idx="606">
                  <c:v>31.37649</c:v>
                </c:pt>
                <c:pt idx="607">
                  <c:v>31.402889999999999</c:v>
                </c:pt>
                <c:pt idx="608">
                  <c:v>31.429290000000002</c:v>
                </c:pt>
                <c:pt idx="609">
                  <c:v>31.456890000000001</c:v>
                </c:pt>
                <c:pt idx="610">
                  <c:v>31.484490000000001</c:v>
                </c:pt>
                <c:pt idx="611">
                  <c:v>31.512080000000001</c:v>
                </c:pt>
                <c:pt idx="612">
                  <c:v>31.53848</c:v>
                </c:pt>
                <c:pt idx="613">
                  <c:v>31.564879999999999</c:v>
                </c:pt>
                <c:pt idx="614">
                  <c:v>31.592479999999998</c:v>
                </c:pt>
                <c:pt idx="615">
                  <c:v>31.618880000000001</c:v>
                </c:pt>
                <c:pt idx="616">
                  <c:v>31.64527</c:v>
                </c:pt>
                <c:pt idx="617">
                  <c:v>31.67287</c:v>
                </c:pt>
                <c:pt idx="618">
                  <c:v>31.699269999999999</c:v>
                </c:pt>
                <c:pt idx="619">
                  <c:v>31.728069999999999</c:v>
                </c:pt>
                <c:pt idx="620">
                  <c:v>31.75686</c:v>
                </c:pt>
                <c:pt idx="621">
                  <c:v>31.784459999999999</c:v>
                </c:pt>
                <c:pt idx="622">
                  <c:v>31.812059999999999</c:v>
                </c:pt>
                <c:pt idx="623">
                  <c:v>31.839659999999999</c:v>
                </c:pt>
                <c:pt idx="624">
                  <c:v>31.868459999999999</c:v>
                </c:pt>
                <c:pt idx="625">
                  <c:v>31.89845</c:v>
                </c:pt>
                <c:pt idx="626">
                  <c:v>31.928450000000002</c:v>
                </c:pt>
                <c:pt idx="627">
                  <c:v>31.958449999999999</c:v>
                </c:pt>
                <c:pt idx="628">
                  <c:v>31.98845</c:v>
                </c:pt>
                <c:pt idx="629">
                  <c:v>32.018450000000001</c:v>
                </c:pt>
                <c:pt idx="630">
                  <c:v>32.047240000000002</c:v>
                </c:pt>
                <c:pt idx="631">
                  <c:v>32.076039999999999</c:v>
                </c:pt>
                <c:pt idx="632">
                  <c:v>32.104840000000003</c:v>
                </c:pt>
                <c:pt idx="633">
                  <c:v>32.134839999999997</c:v>
                </c:pt>
                <c:pt idx="634">
                  <c:v>32.167230000000004</c:v>
                </c:pt>
                <c:pt idx="635">
                  <c:v>32.203229999999998</c:v>
                </c:pt>
                <c:pt idx="636">
                  <c:v>32.240430000000003</c:v>
                </c:pt>
                <c:pt idx="637">
                  <c:v>32.280029999999996</c:v>
                </c:pt>
                <c:pt idx="638">
                  <c:v>32.320819999999998</c:v>
                </c:pt>
                <c:pt idx="639">
                  <c:v>32.362819999999999</c:v>
                </c:pt>
                <c:pt idx="640">
                  <c:v>32.407220000000002</c:v>
                </c:pt>
                <c:pt idx="641">
                  <c:v>32.452809999999999</c:v>
                </c:pt>
                <c:pt idx="642">
                  <c:v>32.500810000000001</c:v>
                </c:pt>
                <c:pt idx="643">
                  <c:v>32.551209999999998</c:v>
                </c:pt>
                <c:pt idx="644">
                  <c:v>32.603999999999999</c:v>
                </c:pt>
                <c:pt idx="645">
                  <c:v>32.660400000000003</c:v>
                </c:pt>
                <c:pt idx="646">
                  <c:v>32.716790000000003</c:v>
                </c:pt>
                <c:pt idx="647">
                  <c:v>32.775590000000001</c:v>
                </c:pt>
                <c:pt idx="648">
                  <c:v>32.834389999999999</c:v>
                </c:pt>
                <c:pt idx="649">
                  <c:v>32.894379999999998</c:v>
                </c:pt>
                <c:pt idx="650">
                  <c:v>32.955579999999998</c:v>
                </c:pt>
                <c:pt idx="651">
                  <c:v>33.019170000000003</c:v>
                </c:pt>
                <c:pt idx="652">
                  <c:v>33.081569999999999</c:v>
                </c:pt>
                <c:pt idx="653">
                  <c:v>33.145159999999997</c:v>
                </c:pt>
                <c:pt idx="654">
                  <c:v>33.208759999999998</c:v>
                </c:pt>
                <c:pt idx="655">
                  <c:v>33.27355</c:v>
                </c:pt>
                <c:pt idx="656">
                  <c:v>33.337150000000001</c:v>
                </c:pt>
                <c:pt idx="657">
                  <c:v>33.401940000000003</c:v>
                </c:pt>
                <c:pt idx="658">
                  <c:v>33.466740000000001</c:v>
                </c:pt>
                <c:pt idx="659">
                  <c:v>33.530329999999999</c:v>
                </c:pt>
                <c:pt idx="660">
                  <c:v>33.595129999999997</c:v>
                </c:pt>
                <c:pt idx="661">
                  <c:v>33.658729999999998</c:v>
                </c:pt>
                <c:pt idx="662">
                  <c:v>33.724719999999998</c:v>
                </c:pt>
                <c:pt idx="663">
                  <c:v>33.791919999999998</c:v>
                </c:pt>
                <c:pt idx="664">
                  <c:v>33.857909999999997</c:v>
                </c:pt>
                <c:pt idx="665">
                  <c:v>33.922710000000002</c:v>
                </c:pt>
                <c:pt idx="666">
                  <c:v>33.987499999999997</c:v>
                </c:pt>
                <c:pt idx="667">
                  <c:v>34.051099999999998</c:v>
                </c:pt>
                <c:pt idx="668">
                  <c:v>34.113489999999999</c:v>
                </c:pt>
                <c:pt idx="669">
                  <c:v>34.175890000000003</c:v>
                </c:pt>
                <c:pt idx="670">
                  <c:v>34.237079999999999</c:v>
                </c:pt>
                <c:pt idx="671">
                  <c:v>34.298279999999998</c:v>
                </c:pt>
                <c:pt idx="672">
                  <c:v>34.358269999999997</c:v>
                </c:pt>
                <c:pt idx="673">
                  <c:v>34.419469999999997</c:v>
                </c:pt>
                <c:pt idx="674">
                  <c:v>34.479460000000003</c:v>
                </c:pt>
                <c:pt idx="675">
                  <c:v>34.538260000000001</c:v>
                </c:pt>
                <c:pt idx="676">
                  <c:v>34.597059999999999</c:v>
                </c:pt>
                <c:pt idx="677">
                  <c:v>34.654649999999997</c:v>
                </c:pt>
                <c:pt idx="678">
                  <c:v>34.71105</c:v>
                </c:pt>
                <c:pt idx="679">
                  <c:v>34.766240000000003</c:v>
                </c:pt>
                <c:pt idx="680">
                  <c:v>34.819040000000001</c:v>
                </c:pt>
                <c:pt idx="681">
                  <c:v>34.871839999999999</c:v>
                </c:pt>
                <c:pt idx="682">
                  <c:v>34.924630000000001</c:v>
                </c:pt>
                <c:pt idx="683">
                  <c:v>34.977429999999998</c:v>
                </c:pt>
                <c:pt idx="684">
                  <c:v>35.03022</c:v>
                </c:pt>
                <c:pt idx="685">
                  <c:v>35.079419999999999</c:v>
                </c:pt>
                <c:pt idx="686">
                  <c:v>35.126220000000004</c:v>
                </c:pt>
                <c:pt idx="687">
                  <c:v>35.170610000000003</c:v>
                </c:pt>
                <c:pt idx="688">
                  <c:v>35.212609999999998</c:v>
                </c:pt>
                <c:pt idx="689">
                  <c:v>35.252209999999998</c:v>
                </c:pt>
                <c:pt idx="690">
                  <c:v>35.291809999999998</c:v>
                </c:pt>
                <c:pt idx="691">
                  <c:v>35.330199999999998</c:v>
                </c:pt>
                <c:pt idx="692">
                  <c:v>35.369799999999998</c:v>
                </c:pt>
                <c:pt idx="693">
                  <c:v>35.408200000000001</c:v>
                </c:pt>
                <c:pt idx="694">
                  <c:v>35.445390000000003</c:v>
                </c:pt>
                <c:pt idx="695">
                  <c:v>35.481389999999998</c:v>
                </c:pt>
                <c:pt idx="696">
                  <c:v>35.516190000000002</c:v>
                </c:pt>
                <c:pt idx="697">
                  <c:v>35.550989999999999</c:v>
                </c:pt>
                <c:pt idx="698">
                  <c:v>35.588180000000001</c:v>
                </c:pt>
                <c:pt idx="699">
                  <c:v>35.626579999999997</c:v>
                </c:pt>
                <c:pt idx="700">
                  <c:v>35.666179999999997</c:v>
                </c:pt>
                <c:pt idx="701">
                  <c:v>35.704569999999997</c:v>
                </c:pt>
                <c:pt idx="702">
                  <c:v>35.74297</c:v>
                </c:pt>
                <c:pt idx="703">
                  <c:v>35.781370000000003</c:v>
                </c:pt>
                <c:pt idx="704">
                  <c:v>35.819769999999998</c:v>
                </c:pt>
                <c:pt idx="705">
                  <c:v>35.86056</c:v>
                </c:pt>
                <c:pt idx="706">
                  <c:v>35.903759999999998</c:v>
                </c:pt>
                <c:pt idx="707">
                  <c:v>35.946959999999997</c:v>
                </c:pt>
                <c:pt idx="708">
                  <c:v>35.991349999999997</c:v>
                </c:pt>
                <c:pt idx="709">
                  <c:v>36.03575</c:v>
                </c:pt>
                <c:pt idx="710">
                  <c:v>36.082549999999998</c:v>
                </c:pt>
                <c:pt idx="711">
                  <c:v>36.130540000000003</c:v>
                </c:pt>
                <c:pt idx="712">
                  <c:v>36.178539999999998</c:v>
                </c:pt>
                <c:pt idx="713">
                  <c:v>36.227739999999997</c:v>
                </c:pt>
                <c:pt idx="714">
                  <c:v>36.278129999999997</c:v>
                </c:pt>
                <c:pt idx="715">
                  <c:v>36.332129999999999</c:v>
                </c:pt>
                <c:pt idx="716">
                  <c:v>36.389719999999997</c:v>
                </c:pt>
                <c:pt idx="717">
                  <c:v>36.449719999999999</c:v>
                </c:pt>
                <c:pt idx="718">
                  <c:v>36.510919999999999</c:v>
                </c:pt>
                <c:pt idx="719">
                  <c:v>36.573309999999999</c:v>
                </c:pt>
                <c:pt idx="720">
                  <c:v>36.63691</c:v>
                </c:pt>
                <c:pt idx="721">
                  <c:v>36.704099999999997</c:v>
                </c:pt>
                <c:pt idx="722">
                  <c:v>36.771299999999997</c:v>
                </c:pt>
                <c:pt idx="723">
                  <c:v>36.842089999999999</c:v>
                </c:pt>
                <c:pt idx="724">
                  <c:v>36.914090000000002</c:v>
                </c:pt>
                <c:pt idx="725">
                  <c:v>36.988480000000003</c:v>
                </c:pt>
                <c:pt idx="726">
                  <c:v>37.062869999999997</c:v>
                </c:pt>
                <c:pt idx="727">
                  <c:v>37.138469999999998</c:v>
                </c:pt>
                <c:pt idx="728">
                  <c:v>37.212859999999999</c:v>
                </c:pt>
                <c:pt idx="729">
                  <c:v>37.288460000000001</c:v>
                </c:pt>
                <c:pt idx="730">
                  <c:v>37.365250000000003</c:v>
                </c:pt>
                <c:pt idx="731">
                  <c:v>37.445650000000001</c:v>
                </c:pt>
                <c:pt idx="732">
                  <c:v>37.527239999999999</c:v>
                </c:pt>
                <c:pt idx="733">
                  <c:v>37.608829999999998</c:v>
                </c:pt>
                <c:pt idx="734">
                  <c:v>37.691630000000004</c:v>
                </c:pt>
                <c:pt idx="735">
                  <c:v>37.774419999999999</c:v>
                </c:pt>
                <c:pt idx="736">
                  <c:v>37.858420000000002</c:v>
                </c:pt>
                <c:pt idx="737">
                  <c:v>37.94361</c:v>
                </c:pt>
                <c:pt idx="738">
                  <c:v>38.026400000000002</c:v>
                </c:pt>
                <c:pt idx="739">
                  <c:v>38.109200000000001</c:v>
                </c:pt>
                <c:pt idx="740">
                  <c:v>38.191989999999997</c:v>
                </c:pt>
                <c:pt idx="741">
                  <c:v>38.278390000000002</c:v>
                </c:pt>
                <c:pt idx="742">
                  <c:v>38.36598</c:v>
                </c:pt>
                <c:pt idx="743">
                  <c:v>38.457169999999998</c:v>
                </c:pt>
                <c:pt idx="744">
                  <c:v>38.549570000000003</c:v>
                </c:pt>
                <c:pt idx="745">
                  <c:v>38.643160000000002</c:v>
                </c:pt>
                <c:pt idx="746">
                  <c:v>38.736750000000001</c:v>
                </c:pt>
                <c:pt idx="747">
                  <c:v>38.831539999999997</c:v>
                </c:pt>
                <c:pt idx="748">
                  <c:v>38.92754</c:v>
                </c:pt>
                <c:pt idx="749">
                  <c:v>39.024729999999998</c:v>
                </c:pt>
                <c:pt idx="750">
                  <c:v>39.12312</c:v>
                </c:pt>
                <c:pt idx="751">
                  <c:v>39.222720000000002</c:v>
                </c:pt>
                <c:pt idx="752">
                  <c:v>39.32591</c:v>
                </c:pt>
                <c:pt idx="753">
                  <c:v>39.430300000000003</c:v>
                </c:pt>
                <c:pt idx="754">
                  <c:v>39.535890000000002</c:v>
                </c:pt>
                <c:pt idx="755">
                  <c:v>39.641489999999997</c:v>
                </c:pt>
                <c:pt idx="756">
                  <c:v>39.74588</c:v>
                </c:pt>
                <c:pt idx="757">
                  <c:v>39.851469999999999</c:v>
                </c:pt>
                <c:pt idx="758">
                  <c:v>39.958260000000003</c:v>
                </c:pt>
                <c:pt idx="759">
                  <c:v>40.065049999999999</c:v>
                </c:pt>
                <c:pt idx="760">
                  <c:v>40.173050000000003</c:v>
                </c:pt>
                <c:pt idx="761">
                  <c:v>40.281039999999997</c:v>
                </c:pt>
                <c:pt idx="762">
                  <c:v>40.390230000000003</c:v>
                </c:pt>
                <c:pt idx="763">
                  <c:v>40.500619999999998</c:v>
                </c:pt>
                <c:pt idx="764">
                  <c:v>40.612209999999997</c:v>
                </c:pt>
                <c:pt idx="765">
                  <c:v>40.725009999999997</c:v>
                </c:pt>
                <c:pt idx="766">
                  <c:v>40.837800000000001</c:v>
                </c:pt>
                <c:pt idx="767">
                  <c:v>40.949390000000001</c:v>
                </c:pt>
                <c:pt idx="768">
                  <c:v>41.060980000000001</c:v>
                </c:pt>
                <c:pt idx="769">
                  <c:v>41.174970000000002</c:v>
                </c:pt>
                <c:pt idx="770">
                  <c:v>41.29016</c:v>
                </c:pt>
                <c:pt idx="771">
                  <c:v>41.405360000000002</c:v>
                </c:pt>
                <c:pt idx="772">
                  <c:v>41.521749999999997</c:v>
                </c:pt>
                <c:pt idx="773">
                  <c:v>41.636940000000003</c:v>
                </c:pt>
                <c:pt idx="774">
                  <c:v>41.753329999999998</c:v>
                </c:pt>
                <c:pt idx="775">
                  <c:v>41.870919999999998</c:v>
                </c:pt>
                <c:pt idx="776">
                  <c:v>41.988509999999998</c:v>
                </c:pt>
                <c:pt idx="777">
                  <c:v>42.106099999999998</c:v>
                </c:pt>
                <c:pt idx="778">
                  <c:v>42.222499999999997</c:v>
                </c:pt>
                <c:pt idx="779">
                  <c:v>42.338889999999999</c:v>
                </c:pt>
                <c:pt idx="780">
                  <c:v>42.456479999999999</c:v>
                </c:pt>
                <c:pt idx="781">
                  <c:v>42.572870000000002</c:v>
                </c:pt>
                <c:pt idx="782">
                  <c:v>42.686860000000003</c:v>
                </c:pt>
                <c:pt idx="783">
                  <c:v>42.798450000000003</c:v>
                </c:pt>
                <c:pt idx="784">
                  <c:v>42.908850000000001</c:v>
                </c:pt>
                <c:pt idx="785">
                  <c:v>43.020440000000001</c:v>
                </c:pt>
                <c:pt idx="786">
                  <c:v>43.133229999999998</c:v>
                </c:pt>
                <c:pt idx="787">
                  <c:v>43.247219999999999</c:v>
                </c:pt>
                <c:pt idx="788">
                  <c:v>43.36121</c:v>
                </c:pt>
                <c:pt idx="789">
                  <c:v>43.476399999999998</c:v>
                </c:pt>
                <c:pt idx="790">
                  <c:v>43.590389999999999</c:v>
                </c:pt>
                <c:pt idx="791">
                  <c:v>43.704389999999997</c:v>
                </c:pt>
                <c:pt idx="792">
                  <c:v>43.818379999999998</c:v>
                </c:pt>
                <c:pt idx="793">
                  <c:v>43.933570000000003</c:v>
                </c:pt>
                <c:pt idx="794">
                  <c:v>44.048760000000001</c:v>
                </c:pt>
                <c:pt idx="795">
                  <c:v>44.165149999999997</c:v>
                </c:pt>
                <c:pt idx="796">
                  <c:v>44.283940000000001</c:v>
                </c:pt>
                <c:pt idx="797">
                  <c:v>44.401539999999997</c:v>
                </c:pt>
                <c:pt idx="798">
                  <c:v>44.51793</c:v>
                </c:pt>
                <c:pt idx="799">
                  <c:v>44.633119999999998</c:v>
                </c:pt>
                <c:pt idx="800">
                  <c:v>44.747109999999999</c:v>
                </c:pt>
                <c:pt idx="801">
                  <c:v>44.863500000000002</c:v>
                </c:pt>
                <c:pt idx="802">
                  <c:v>44.979889999999997</c:v>
                </c:pt>
                <c:pt idx="803">
                  <c:v>45.09628</c:v>
                </c:pt>
                <c:pt idx="804">
                  <c:v>45.212679999999999</c:v>
                </c:pt>
                <c:pt idx="805">
                  <c:v>45.329070000000002</c:v>
                </c:pt>
                <c:pt idx="806">
                  <c:v>45.446660000000001</c:v>
                </c:pt>
                <c:pt idx="807">
                  <c:v>45.565449999999998</c:v>
                </c:pt>
                <c:pt idx="808">
                  <c:v>45.683039999999998</c:v>
                </c:pt>
                <c:pt idx="809">
                  <c:v>45.800629999999998</c:v>
                </c:pt>
                <c:pt idx="810">
                  <c:v>45.919420000000002</c:v>
                </c:pt>
                <c:pt idx="811">
                  <c:v>46.038209999999999</c:v>
                </c:pt>
                <c:pt idx="812">
                  <c:v>46.159410000000001</c:v>
                </c:pt>
                <c:pt idx="813">
                  <c:v>46.2806</c:v>
                </c:pt>
                <c:pt idx="814">
                  <c:v>46.400590000000001</c:v>
                </c:pt>
                <c:pt idx="815">
                  <c:v>46.520580000000002</c:v>
                </c:pt>
                <c:pt idx="816">
                  <c:v>46.640569999999997</c:v>
                </c:pt>
                <c:pt idx="817">
                  <c:v>46.761760000000002</c:v>
                </c:pt>
                <c:pt idx="818">
                  <c:v>46.884149999999998</c:v>
                </c:pt>
                <c:pt idx="819">
                  <c:v>47.006540000000001</c:v>
                </c:pt>
                <c:pt idx="820">
                  <c:v>47.12773</c:v>
                </c:pt>
                <c:pt idx="821">
                  <c:v>47.247729999999997</c:v>
                </c:pt>
                <c:pt idx="822">
                  <c:v>47.366520000000001</c:v>
                </c:pt>
                <c:pt idx="823">
                  <c:v>47.485309999999998</c:v>
                </c:pt>
                <c:pt idx="824">
                  <c:v>47.602899999999998</c:v>
                </c:pt>
                <c:pt idx="825">
                  <c:v>47.719290000000001</c:v>
                </c:pt>
                <c:pt idx="826">
                  <c:v>47.834479999999999</c:v>
                </c:pt>
                <c:pt idx="827">
                  <c:v>47.952069999999999</c:v>
                </c:pt>
                <c:pt idx="828">
                  <c:v>48.070869999999999</c:v>
                </c:pt>
                <c:pt idx="829">
                  <c:v>48.189660000000003</c:v>
                </c:pt>
                <c:pt idx="830">
                  <c:v>48.309649999999998</c:v>
                </c:pt>
                <c:pt idx="831">
                  <c:v>48.428440000000002</c:v>
                </c:pt>
                <c:pt idx="832">
                  <c:v>48.549630000000001</c:v>
                </c:pt>
                <c:pt idx="833">
                  <c:v>48.670819999999999</c:v>
                </c:pt>
                <c:pt idx="834">
                  <c:v>48.789610000000003</c:v>
                </c:pt>
                <c:pt idx="835">
                  <c:v>48.8964</c:v>
                </c:pt>
                <c:pt idx="836">
                  <c:v>48.979199999999999</c:v>
                </c:pt>
                <c:pt idx="837">
                  <c:v>49.039189999999998</c:v>
                </c:pt>
                <c:pt idx="838">
                  <c:v>49.079990000000002</c:v>
                </c:pt>
                <c:pt idx="839">
                  <c:v>49.109990000000003</c:v>
                </c:pt>
                <c:pt idx="840">
                  <c:v>49.135190000000001</c:v>
                </c:pt>
                <c:pt idx="841">
                  <c:v>49.154389999999999</c:v>
                </c:pt>
                <c:pt idx="842">
                  <c:v>49.166379999999997</c:v>
                </c:pt>
                <c:pt idx="843">
                  <c:v>49.17118</c:v>
                </c:pt>
                <c:pt idx="844">
                  <c:v>49.17118</c:v>
                </c:pt>
                <c:pt idx="845">
                  <c:v>49.167580000000001</c:v>
                </c:pt>
                <c:pt idx="846">
                  <c:v>49.163989999999998</c:v>
                </c:pt>
                <c:pt idx="847">
                  <c:v>49.16039</c:v>
                </c:pt>
                <c:pt idx="848">
                  <c:v>49.156790000000001</c:v>
                </c:pt>
                <c:pt idx="849">
                  <c:v>49.153190000000002</c:v>
                </c:pt>
                <c:pt idx="850">
                  <c:v>49.148389999999999</c:v>
                </c:pt>
                <c:pt idx="851">
                  <c:v>49.143590000000003</c:v>
                </c:pt>
                <c:pt idx="852">
                  <c:v>49.13879</c:v>
                </c:pt>
                <c:pt idx="853">
                  <c:v>49.133989999999997</c:v>
                </c:pt>
                <c:pt idx="854">
                  <c:v>49.130389999999998</c:v>
                </c:pt>
                <c:pt idx="855">
                  <c:v>49.12679</c:v>
                </c:pt>
                <c:pt idx="856">
                  <c:v>49.123190000000001</c:v>
                </c:pt>
                <c:pt idx="857">
                  <c:v>49.12079</c:v>
                </c:pt>
                <c:pt idx="858">
                  <c:v>49.119590000000002</c:v>
                </c:pt>
                <c:pt idx="859">
                  <c:v>49.118389999999998</c:v>
                </c:pt>
                <c:pt idx="860">
                  <c:v>49.117190000000001</c:v>
                </c:pt>
                <c:pt idx="861">
                  <c:v>49.115989999999996</c:v>
                </c:pt>
                <c:pt idx="862">
                  <c:v>49.113590000000002</c:v>
                </c:pt>
                <c:pt idx="863">
                  <c:v>49.111190000000001</c:v>
                </c:pt>
                <c:pt idx="864">
                  <c:v>49.108789999999999</c:v>
                </c:pt>
                <c:pt idx="865">
                  <c:v>49.106389999999998</c:v>
                </c:pt>
                <c:pt idx="866">
                  <c:v>49.103990000000003</c:v>
                </c:pt>
                <c:pt idx="867">
                  <c:v>49.101590000000002</c:v>
                </c:pt>
                <c:pt idx="868">
                  <c:v>49.097990000000003</c:v>
                </c:pt>
                <c:pt idx="869">
                  <c:v>49.094389999999997</c:v>
                </c:pt>
                <c:pt idx="870">
                  <c:v>49.090789999999998</c:v>
                </c:pt>
                <c:pt idx="871">
                  <c:v>49.08719</c:v>
                </c:pt>
                <c:pt idx="872">
                  <c:v>49.084789999999998</c:v>
                </c:pt>
                <c:pt idx="873">
                  <c:v>49.083590000000001</c:v>
                </c:pt>
                <c:pt idx="874">
                  <c:v>49.081189999999999</c:v>
                </c:pt>
                <c:pt idx="875">
                  <c:v>49.078789999999998</c:v>
                </c:pt>
                <c:pt idx="876">
                  <c:v>49.076390000000004</c:v>
                </c:pt>
                <c:pt idx="877">
                  <c:v>49.075189999999999</c:v>
                </c:pt>
                <c:pt idx="878">
                  <c:v>49.072789999999998</c:v>
                </c:pt>
                <c:pt idx="879">
                  <c:v>49.07159</c:v>
                </c:pt>
                <c:pt idx="880">
                  <c:v>49.070390000000003</c:v>
                </c:pt>
                <c:pt idx="881">
                  <c:v>49.070390000000003</c:v>
                </c:pt>
                <c:pt idx="882">
                  <c:v>49.069189999999999</c:v>
                </c:pt>
                <c:pt idx="883">
                  <c:v>49.069189999999999</c:v>
                </c:pt>
                <c:pt idx="884">
                  <c:v>49.067990000000002</c:v>
                </c:pt>
                <c:pt idx="885">
                  <c:v>49.06559</c:v>
                </c:pt>
                <c:pt idx="886">
                  <c:v>49.063189999999999</c:v>
                </c:pt>
                <c:pt idx="887">
                  <c:v>49.061990000000002</c:v>
                </c:pt>
                <c:pt idx="888">
                  <c:v>49.060789999999997</c:v>
                </c:pt>
                <c:pt idx="889">
                  <c:v>49.05959</c:v>
                </c:pt>
                <c:pt idx="890">
                  <c:v>49.057189999999999</c:v>
                </c:pt>
                <c:pt idx="891">
                  <c:v>49.055990000000001</c:v>
                </c:pt>
                <c:pt idx="892">
                  <c:v>49.054789999999997</c:v>
                </c:pt>
                <c:pt idx="893">
                  <c:v>49.054789999999997</c:v>
                </c:pt>
                <c:pt idx="894">
                  <c:v>49.054789999999997</c:v>
                </c:pt>
                <c:pt idx="895">
                  <c:v>49.054789999999997</c:v>
                </c:pt>
                <c:pt idx="896">
                  <c:v>49.05359</c:v>
                </c:pt>
                <c:pt idx="897">
                  <c:v>49.049990000000001</c:v>
                </c:pt>
                <c:pt idx="898">
                  <c:v>49.045189999999998</c:v>
                </c:pt>
                <c:pt idx="899">
                  <c:v>49.036790000000003</c:v>
                </c:pt>
                <c:pt idx="900">
                  <c:v>49.023600000000002</c:v>
                </c:pt>
                <c:pt idx="901">
                  <c:v>48.999600000000001</c:v>
                </c:pt>
                <c:pt idx="902">
                  <c:v>48.964799999999997</c:v>
                </c:pt>
                <c:pt idx="903">
                  <c:v>48.915599999999998</c:v>
                </c:pt>
                <c:pt idx="904">
                  <c:v>48.85201</c:v>
                </c:pt>
                <c:pt idx="905">
                  <c:v>48.770409999999998</c:v>
                </c:pt>
                <c:pt idx="906">
                  <c:v>48.670819999999999</c:v>
                </c:pt>
                <c:pt idx="907">
                  <c:v>48.552030000000002</c:v>
                </c:pt>
                <c:pt idx="908">
                  <c:v>48.415239999999997</c:v>
                </c:pt>
                <c:pt idx="909">
                  <c:v>48.261650000000003</c:v>
                </c:pt>
                <c:pt idx="910">
                  <c:v>48.092460000000003</c:v>
                </c:pt>
                <c:pt idx="911">
                  <c:v>47.910080000000001</c:v>
                </c:pt>
                <c:pt idx="912">
                  <c:v>47.715690000000002</c:v>
                </c:pt>
                <c:pt idx="913">
                  <c:v>47.510509999999996</c:v>
                </c:pt>
                <c:pt idx="914">
                  <c:v>47.295720000000003</c:v>
                </c:pt>
                <c:pt idx="915">
                  <c:v>47.072539999999996</c:v>
                </c:pt>
                <c:pt idx="916">
                  <c:v>46.843359999999997</c:v>
                </c:pt>
                <c:pt idx="917">
                  <c:v>46.609369999999998</c:v>
                </c:pt>
                <c:pt idx="918">
                  <c:v>46.374189999999999</c:v>
                </c:pt>
                <c:pt idx="919">
                  <c:v>46.137810000000002</c:v>
                </c:pt>
                <c:pt idx="920">
                  <c:v>45.900230000000001</c:v>
                </c:pt>
                <c:pt idx="921">
                  <c:v>45.660240000000002</c:v>
                </c:pt>
                <c:pt idx="922">
                  <c:v>45.421460000000003</c:v>
                </c:pt>
                <c:pt idx="923">
                  <c:v>45.182679999999998</c:v>
                </c:pt>
                <c:pt idx="924">
                  <c:v>44.943899999999999</c:v>
                </c:pt>
                <c:pt idx="925">
                  <c:v>44.705109999999998</c:v>
                </c:pt>
                <c:pt idx="926">
                  <c:v>44.466329999999999</c:v>
                </c:pt>
                <c:pt idx="927">
                  <c:v>44.227550000000001</c:v>
                </c:pt>
                <c:pt idx="928">
                  <c:v>43.98997</c:v>
                </c:pt>
                <c:pt idx="929">
                  <c:v>43.752380000000002</c:v>
                </c:pt>
                <c:pt idx="930">
                  <c:v>43.515999999999998</c:v>
                </c:pt>
                <c:pt idx="931">
                  <c:v>43.279620000000001</c:v>
                </c:pt>
                <c:pt idx="932">
                  <c:v>43.040840000000003</c:v>
                </c:pt>
                <c:pt idx="933">
                  <c:v>42.79965</c:v>
                </c:pt>
                <c:pt idx="934">
                  <c:v>42.55847</c:v>
                </c:pt>
                <c:pt idx="935">
                  <c:v>42.318489999999997</c:v>
                </c:pt>
                <c:pt idx="936">
                  <c:v>42.079709999999999</c:v>
                </c:pt>
                <c:pt idx="937">
                  <c:v>41.843319999999999</c:v>
                </c:pt>
                <c:pt idx="938">
                  <c:v>41.609340000000003</c:v>
                </c:pt>
                <c:pt idx="939">
                  <c:v>41.374160000000003</c:v>
                </c:pt>
                <c:pt idx="940">
                  <c:v>41.140180000000001</c:v>
                </c:pt>
                <c:pt idx="941">
                  <c:v>40.906190000000002</c:v>
                </c:pt>
                <c:pt idx="942">
                  <c:v>40.673409999999997</c:v>
                </c:pt>
                <c:pt idx="943">
                  <c:v>40.44303</c:v>
                </c:pt>
                <c:pt idx="944">
                  <c:v>40.216239999999999</c:v>
                </c:pt>
                <c:pt idx="945">
                  <c:v>39.990659999999998</c:v>
                </c:pt>
                <c:pt idx="946">
                  <c:v>39.769880000000001</c:v>
                </c:pt>
                <c:pt idx="947">
                  <c:v>39.552689999999998</c:v>
                </c:pt>
                <c:pt idx="948">
                  <c:v>39.337910000000001</c:v>
                </c:pt>
                <c:pt idx="949">
                  <c:v>39.125520000000002</c:v>
                </c:pt>
                <c:pt idx="950">
                  <c:v>38.91554</c:v>
                </c:pt>
                <c:pt idx="951">
                  <c:v>38.707949999999997</c:v>
                </c:pt>
                <c:pt idx="952">
                  <c:v>38.500369999999997</c:v>
                </c:pt>
                <c:pt idx="953">
                  <c:v>38.296379999999999</c:v>
                </c:pt>
                <c:pt idx="954">
                  <c:v>38.095999999999997</c:v>
                </c:pt>
                <c:pt idx="955">
                  <c:v>37.899209999999997</c:v>
                </c:pt>
                <c:pt idx="956">
                  <c:v>37.706029999999998</c:v>
                </c:pt>
                <c:pt idx="957">
                  <c:v>37.515239999999999</c:v>
                </c:pt>
                <c:pt idx="958">
                  <c:v>37.326860000000003</c:v>
                </c:pt>
                <c:pt idx="959">
                  <c:v>37.143270000000001</c:v>
                </c:pt>
                <c:pt idx="960">
                  <c:v>36.963279999999997</c:v>
                </c:pt>
                <c:pt idx="961">
                  <c:v>36.786900000000003</c:v>
                </c:pt>
                <c:pt idx="962">
                  <c:v>36.615310000000001</c:v>
                </c:pt>
                <c:pt idx="963">
                  <c:v>36.446120000000001</c:v>
                </c:pt>
                <c:pt idx="964">
                  <c:v>36.281730000000003</c:v>
                </c:pt>
                <c:pt idx="965">
                  <c:v>36.11974</c:v>
                </c:pt>
                <c:pt idx="966">
                  <c:v>35.962560000000003</c:v>
                </c:pt>
                <c:pt idx="967">
                  <c:v>35.808970000000002</c:v>
                </c:pt>
                <c:pt idx="968">
                  <c:v>35.65898</c:v>
                </c:pt>
                <c:pt idx="969">
                  <c:v>35.510190000000001</c:v>
                </c:pt>
                <c:pt idx="970">
                  <c:v>35.365000000000002</c:v>
                </c:pt>
                <c:pt idx="971">
                  <c:v>35.223410000000001</c:v>
                </c:pt>
                <c:pt idx="972">
                  <c:v>35.083019999999998</c:v>
                </c:pt>
                <c:pt idx="973">
                  <c:v>34.945030000000003</c:v>
                </c:pt>
                <c:pt idx="974">
                  <c:v>34.808239999999998</c:v>
                </c:pt>
                <c:pt idx="975">
                  <c:v>34.670250000000003</c:v>
                </c:pt>
                <c:pt idx="976">
                  <c:v>34.533459999999998</c:v>
                </c:pt>
                <c:pt idx="977">
                  <c:v>34.39667</c:v>
                </c:pt>
                <c:pt idx="978">
                  <c:v>34.262279999999997</c:v>
                </c:pt>
                <c:pt idx="979">
                  <c:v>34.127890000000001</c:v>
                </c:pt>
                <c:pt idx="980">
                  <c:v>33.994700000000002</c:v>
                </c:pt>
                <c:pt idx="981">
                  <c:v>33.86271</c:v>
                </c:pt>
                <c:pt idx="982">
                  <c:v>33.73312</c:v>
                </c:pt>
                <c:pt idx="983">
                  <c:v>33.607129999999998</c:v>
                </c:pt>
                <c:pt idx="984">
                  <c:v>33.483539999999998</c:v>
                </c:pt>
                <c:pt idx="985">
                  <c:v>33.361150000000002</c:v>
                </c:pt>
                <c:pt idx="986">
                  <c:v>33.239960000000004</c:v>
                </c:pt>
                <c:pt idx="987">
                  <c:v>33.119959999999999</c:v>
                </c:pt>
                <c:pt idx="988">
                  <c:v>32.999969999999998</c:v>
                </c:pt>
                <c:pt idx="989">
                  <c:v>32.879980000000003</c:v>
                </c:pt>
                <c:pt idx="990">
                  <c:v>32.759990000000002</c:v>
                </c:pt>
                <c:pt idx="991">
                  <c:v>32.64</c:v>
                </c:pt>
                <c:pt idx="992">
                  <c:v>32.520009999999999</c:v>
                </c:pt>
                <c:pt idx="993">
                  <c:v>32.401220000000002</c:v>
                </c:pt>
                <c:pt idx="994">
                  <c:v>32.281230000000001</c:v>
                </c:pt>
                <c:pt idx="995">
                  <c:v>32.160040000000002</c:v>
                </c:pt>
                <c:pt idx="996">
                  <c:v>32.035240000000002</c:v>
                </c:pt>
                <c:pt idx="997">
                  <c:v>31.908049999999999</c:v>
                </c:pt>
                <c:pt idx="998">
                  <c:v>31.780860000000001</c:v>
                </c:pt>
                <c:pt idx="999">
                  <c:v>31.652470000000001</c:v>
                </c:pt>
                <c:pt idx="1000">
                  <c:v>31.524080000000001</c:v>
                </c:pt>
                <c:pt idx="1001">
                  <c:v>31.395689999999998</c:v>
                </c:pt>
                <c:pt idx="1002">
                  <c:v>31.266100000000002</c:v>
                </c:pt>
                <c:pt idx="1003">
                  <c:v>31.13531</c:v>
                </c:pt>
                <c:pt idx="1004">
                  <c:v>31.004519999999999</c:v>
                </c:pt>
                <c:pt idx="1005">
                  <c:v>30.87613</c:v>
                </c:pt>
                <c:pt idx="1006">
                  <c:v>30.748940000000001</c:v>
                </c:pt>
                <c:pt idx="1007">
                  <c:v>30.626550000000002</c:v>
                </c:pt>
                <c:pt idx="1008">
                  <c:v>30.50656</c:v>
                </c:pt>
                <c:pt idx="1009">
                  <c:v>30.392569999999999</c:v>
                </c:pt>
                <c:pt idx="1010">
                  <c:v>30.285769999999999</c:v>
                </c:pt>
                <c:pt idx="1011">
                  <c:v>30.184979999999999</c:v>
                </c:pt>
                <c:pt idx="1012">
                  <c:v>30.09019</c:v>
                </c:pt>
                <c:pt idx="1013">
                  <c:v>30.002590000000001</c:v>
                </c:pt>
                <c:pt idx="1014">
                  <c:v>29.919799999999999</c:v>
                </c:pt>
                <c:pt idx="1015">
                  <c:v>29.84301</c:v>
                </c:pt>
                <c:pt idx="1016">
                  <c:v>29.77101</c:v>
                </c:pt>
                <c:pt idx="1017">
                  <c:v>29.705020000000001</c:v>
                </c:pt>
                <c:pt idx="1018">
                  <c:v>29.643820000000002</c:v>
                </c:pt>
                <c:pt idx="1019">
                  <c:v>29.583819999999999</c:v>
                </c:pt>
                <c:pt idx="1020">
                  <c:v>29.527429999999999</c:v>
                </c:pt>
                <c:pt idx="1021">
                  <c:v>29.47223</c:v>
                </c:pt>
                <c:pt idx="1022">
                  <c:v>29.418240000000001</c:v>
                </c:pt>
                <c:pt idx="1023">
                  <c:v>29.364239999999999</c:v>
                </c:pt>
                <c:pt idx="1024">
                  <c:v>29.311440000000001</c:v>
                </c:pt>
                <c:pt idx="1025">
                  <c:v>29.258649999999999</c:v>
                </c:pt>
                <c:pt idx="1026">
                  <c:v>29.205850000000002</c:v>
                </c:pt>
                <c:pt idx="1027">
                  <c:v>29.15306</c:v>
                </c:pt>
                <c:pt idx="1028">
                  <c:v>29.101459999999999</c:v>
                </c:pt>
                <c:pt idx="1029">
                  <c:v>29.048660000000002</c:v>
                </c:pt>
                <c:pt idx="1030">
                  <c:v>28.997070000000001</c:v>
                </c:pt>
                <c:pt idx="1031">
                  <c:v>28.944269999999999</c:v>
                </c:pt>
                <c:pt idx="1032">
                  <c:v>28.892679999999999</c:v>
                </c:pt>
                <c:pt idx="1033">
                  <c:v>28.841080000000002</c:v>
                </c:pt>
                <c:pt idx="1034">
                  <c:v>28.790679999999998</c:v>
                </c:pt>
                <c:pt idx="1035">
                  <c:v>28.740290000000002</c:v>
                </c:pt>
                <c:pt idx="1036">
                  <c:v>28.69229</c:v>
                </c:pt>
                <c:pt idx="1037">
                  <c:v>28.645489999999999</c:v>
                </c:pt>
                <c:pt idx="1038">
                  <c:v>28.599900000000002</c:v>
                </c:pt>
                <c:pt idx="1039">
                  <c:v>28.554300000000001</c:v>
                </c:pt>
                <c:pt idx="1040">
                  <c:v>28.511099999999999</c:v>
                </c:pt>
                <c:pt idx="1041">
                  <c:v>28.469110000000001</c:v>
                </c:pt>
                <c:pt idx="1042">
                  <c:v>28.429510000000001</c:v>
                </c:pt>
                <c:pt idx="1043">
                  <c:v>28.392309999999998</c:v>
                </c:pt>
                <c:pt idx="1044">
                  <c:v>28.357510000000001</c:v>
                </c:pt>
                <c:pt idx="1045">
                  <c:v>28.323920000000001</c:v>
                </c:pt>
                <c:pt idx="1046">
                  <c:v>28.292719999999999</c:v>
                </c:pt>
                <c:pt idx="1047">
                  <c:v>28.262720000000002</c:v>
                </c:pt>
                <c:pt idx="1048">
                  <c:v>28.23272</c:v>
                </c:pt>
                <c:pt idx="1049">
                  <c:v>28.20513</c:v>
                </c:pt>
                <c:pt idx="1050">
                  <c:v>28.177530000000001</c:v>
                </c:pt>
                <c:pt idx="1051">
                  <c:v>28.151129999999998</c:v>
                </c:pt>
                <c:pt idx="1052">
                  <c:v>28.12473</c:v>
                </c:pt>
                <c:pt idx="1053">
                  <c:v>28.09713</c:v>
                </c:pt>
                <c:pt idx="1054">
                  <c:v>28.06954</c:v>
                </c:pt>
                <c:pt idx="1055">
                  <c:v>28.04194</c:v>
                </c:pt>
                <c:pt idx="1056">
                  <c:v>28.01314</c:v>
                </c:pt>
                <c:pt idx="1057">
                  <c:v>27.98554</c:v>
                </c:pt>
                <c:pt idx="1058">
                  <c:v>27.95674</c:v>
                </c:pt>
                <c:pt idx="1059">
                  <c:v>27.927949999999999</c:v>
                </c:pt>
                <c:pt idx="1060">
                  <c:v>27.899149999999999</c:v>
                </c:pt>
                <c:pt idx="1061">
                  <c:v>27.870349999999998</c:v>
                </c:pt>
                <c:pt idx="1062">
                  <c:v>27.841550000000002</c:v>
                </c:pt>
                <c:pt idx="1063">
                  <c:v>27.813949999999998</c:v>
                </c:pt>
                <c:pt idx="1064">
                  <c:v>27.785160000000001</c:v>
                </c:pt>
                <c:pt idx="1065">
                  <c:v>27.756360000000001</c:v>
                </c:pt>
                <c:pt idx="1066">
                  <c:v>27.728760000000001</c:v>
                </c:pt>
                <c:pt idx="1067">
                  <c:v>27.701160000000002</c:v>
                </c:pt>
                <c:pt idx="1068">
                  <c:v>27.673570000000002</c:v>
                </c:pt>
                <c:pt idx="1069">
                  <c:v>27.645969999999998</c:v>
                </c:pt>
                <c:pt idx="1070">
                  <c:v>27.618369999999999</c:v>
                </c:pt>
                <c:pt idx="1071">
                  <c:v>27.589569999999998</c:v>
                </c:pt>
                <c:pt idx="1072">
                  <c:v>27.561969999999999</c:v>
                </c:pt>
                <c:pt idx="1073">
                  <c:v>27.534379999999999</c:v>
                </c:pt>
                <c:pt idx="1074">
                  <c:v>27.506779999999999</c:v>
                </c:pt>
                <c:pt idx="1075">
                  <c:v>27.477979999999999</c:v>
                </c:pt>
                <c:pt idx="1076">
                  <c:v>27.449179999999998</c:v>
                </c:pt>
                <c:pt idx="1077">
                  <c:v>27.420380000000002</c:v>
                </c:pt>
                <c:pt idx="1078">
                  <c:v>27.392790000000002</c:v>
                </c:pt>
                <c:pt idx="1079">
                  <c:v>27.36279</c:v>
                </c:pt>
                <c:pt idx="1080">
                  <c:v>27.332789999999999</c:v>
                </c:pt>
                <c:pt idx="1081">
                  <c:v>27.301590000000001</c:v>
                </c:pt>
                <c:pt idx="1082">
                  <c:v>27.270389999999999</c:v>
                </c:pt>
                <c:pt idx="1083">
                  <c:v>27.235600000000002</c:v>
                </c:pt>
                <c:pt idx="1084">
                  <c:v>27.197199999999999</c:v>
                </c:pt>
                <c:pt idx="1085">
                  <c:v>27.152799999999999</c:v>
                </c:pt>
                <c:pt idx="1086">
                  <c:v>27.100010000000001</c:v>
                </c:pt>
                <c:pt idx="1087">
                  <c:v>27.037610000000001</c:v>
                </c:pt>
                <c:pt idx="1088">
                  <c:v>26.962019999999999</c:v>
                </c:pt>
                <c:pt idx="1089">
                  <c:v>26.874420000000001</c:v>
                </c:pt>
                <c:pt idx="1090">
                  <c:v>26.776029999999999</c:v>
                </c:pt>
                <c:pt idx="1091">
                  <c:v>26.668040000000001</c:v>
                </c:pt>
                <c:pt idx="1092">
                  <c:v>26.551649999999999</c:v>
                </c:pt>
                <c:pt idx="1093">
                  <c:v>26.428059999999999</c:v>
                </c:pt>
                <c:pt idx="1094">
                  <c:v>26.299669999999999</c:v>
                </c:pt>
                <c:pt idx="1095">
                  <c:v>26.167680000000001</c:v>
                </c:pt>
                <c:pt idx="1096">
                  <c:v>26.03209</c:v>
                </c:pt>
                <c:pt idx="1097">
                  <c:v>25.895299999999999</c:v>
                </c:pt>
                <c:pt idx="1098">
                  <c:v>25.754909999999999</c:v>
                </c:pt>
                <c:pt idx="1099">
                  <c:v>25.613320000000002</c:v>
                </c:pt>
                <c:pt idx="1100">
                  <c:v>25.468129999999999</c:v>
                </c:pt>
                <c:pt idx="1101">
                  <c:v>25.320540000000001</c:v>
                </c:pt>
                <c:pt idx="1102">
                  <c:v>25.170549999999999</c:v>
                </c:pt>
                <c:pt idx="1103">
                  <c:v>25.018160000000002</c:v>
                </c:pt>
                <c:pt idx="1104">
                  <c:v>24.862169999999999</c:v>
                </c:pt>
                <c:pt idx="1105">
                  <c:v>24.702580000000001</c:v>
                </c:pt>
                <c:pt idx="1106">
                  <c:v>24.5382</c:v>
                </c:pt>
                <c:pt idx="1107">
                  <c:v>24.369009999999999</c:v>
                </c:pt>
                <c:pt idx="1108">
                  <c:v>24.19622</c:v>
                </c:pt>
                <c:pt idx="1109">
                  <c:v>24.02103</c:v>
                </c:pt>
                <c:pt idx="1110">
                  <c:v>23.841049999999999</c:v>
                </c:pt>
                <c:pt idx="1111">
                  <c:v>23.65746</c:v>
                </c:pt>
                <c:pt idx="1112">
                  <c:v>23.47147</c:v>
                </c:pt>
                <c:pt idx="1113">
                  <c:v>23.285489999999999</c:v>
                </c:pt>
                <c:pt idx="1114">
                  <c:v>23.099499999999999</c:v>
                </c:pt>
                <c:pt idx="1115">
                  <c:v>22.914719999999999</c:v>
                </c:pt>
                <c:pt idx="1116">
                  <c:v>22.72993</c:v>
                </c:pt>
                <c:pt idx="1117">
                  <c:v>22.542739999999998</c:v>
                </c:pt>
                <c:pt idx="1118">
                  <c:v>22.355560000000001</c:v>
                </c:pt>
                <c:pt idx="1119">
                  <c:v>22.167169999999999</c:v>
                </c:pt>
                <c:pt idx="1120">
                  <c:v>21.97758</c:v>
                </c:pt>
                <c:pt idx="1121">
                  <c:v>21.789200000000001</c:v>
                </c:pt>
                <c:pt idx="1122">
                  <c:v>21.600809999999999</c:v>
                </c:pt>
                <c:pt idx="1123">
                  <c:v>21.41123</c:v>
                </c:pt>
                <c:pt idx="1124">
                  <c:v>21.219239999999999</c:v>
                </c:pt>
                <c:pt idx="1125">
                  <c:v>21.026050000000001</c:v>
                </c:pt>
                <c:pt idx="1126">
                  <c:v>20.831669999999999</c:v>
                </c:pt>
                <c:pt idx="1127">
                  <c:v>20.637280000000001</c:v>
                </c:pt>
                <c:pt idx="1128">
                  <c:v>20.444099999999999</c:v>
                </c:pt>
                <c:pt idx="1129">
                  <c:v>20.250910000000001</c:v>
                </c:pt>
                <c:pt idx="1130">
                  <c:v>20.057729999999999</c:v>
                </c:pt>
                <c:pt idx="1131">
                  <c:v>19.864540000000002</c:v>
                </c:pt>
                <c:pt idx="1132">
                  <c:v>19.67015</c:v>
                </c:pt>
                <c:pt idx="1133">
                  <c:v>19.47457</c:v>
                </c:pt>
                <c:pt idx="1134">
                  <c:v>19.27778</c:v>
                </c:pt>
                <c:pt idx="1135">
                  <c:v>19.0822</c:v>
                </c:pt>
                <c:pt idx="1136">
                  <c:v>18.887810000000002</c:v>
                </c:pt>
                <c:pt idx="1137">
                  <c:v>18.695830000000001</c:v>
                </c:pt>
                <c:pt idx="1138">
                  <c:v>18.505040000000001</c:v>
                </c:pt>
                <c:pt idx="1139">
                  <c:v>18.315449999999998</c:v>
                </c:pt>
                <c:pt idx="1140">
                  <c:v>18.125869999999999</c:v>
                </c:pt>
                <c:pt idx="1141">
                  <c:v>17.937480000000001</c:v>
                </c:pt>
                <c:pt idx="1142">
                  <c:v>17.75029</c:v>
                </c:pt>
                <c:pt idx="1143">
                  <c:v>17.563110000000002</c:v>
                </c:pt>
                <c:pt idx="1144">
                  <c:v>17.377120000000001</c:v>
                </c:pt>
                <c:pt idx="1145">
                  <c:v>17.192340000000002</c:v>
                </c:pt>
                <c:pt idx="1146">
                  <c:v>17.008749999999999</c:v>
                </c:pt>
                <c:pt idx="1147">
                  <c:v>16.826360000000001</c:v>
                </c:pt>
                <c:pt idx="1148">
                  <c:v>16.643979999999999</c:v>
                </c:pt>
                <c:pt idx="1149">
                  <c:v>16.46039</c:v>
                </c:pt>
                <c:pt idx="1150">
                  <c:v>16.276800000000001</c:v>
                </c:pt>
                <c:pt idx="1151">
                  <c:v>16.092020000000002</c:v>
                </c:pt>
                <c:pt idx="1152">
                  <c:v>15.90723</c:v>
                </c:pt>
                <c:pt idx="1153">
                  <c:v>15.72124</c:v>
                </c:pt>
                <c:pt idx="1154">
                  <c:v>15.53646</c:v>
                </c:pt>
                <c:pt idx="1155">
                  <c:v>15.35047</c:v>
                </c:pt>
                <c:pt idx="1156">
                  <c:v>15.164479999999999</c:v>
                </c:pt>
                <c:pt idx="1157">
                  <c:v>14.9773</c:v>
                </c:pt>
                <c:pt idx="1158">
                  <c:v>14.79011</c:v>
                </c:pt>
                <c:pt idx="1159">
                  <c:v>14.60533</c:v>
                </c:pt>
                <c:pt idx="1160">
                  <c:v>14.420540000000001</c:v>
                </c:pt>
                <c:pt idx="1161">
                  <c:v>14.23695</c:v>
                </c:pt>
                <c:pt idx="1162">
                  <c:v>14.055770000000001</c:v>
                </c:pt>
                <c:pt idx="1163">
                  <c:v>13.875780000000001</c:v>
                </c:pt>
                <c:pt idx="1164">
                  <c:v>13.69699</c:v>
                </c:pt>
                <c:pt idx="1165">
                  <c:v>13.519410000000001</c:v>
                </c:pt>
                <c:pt idx="1166">
                  <c:v>13.343019999999999</c:v>
                </c:pt>
                <c:pt idx="1167">
                  <c:v>13.16663</c:v>
                </c:pt>
                <c:pt idx="1168">
                  <c:v>12.99264</c:v>
                </c:pt>
                <c:pt idx="1169">
                  <c:v>12.821059999999999</c:v>
                </c:pt>
                <c:pt idx="1170">
                  <c:v>12.649470000000001</c:v>
                </c:pt>
                <c:pt idx="1171">
                  <c:v>12.47668</c:v>
                </c:pt>
                <c:pt idx="1172">
                  <c:v>12.303900000000001</c:v>
                </c:pt>
                <c:pt idx="1173">
                  <c:v>12.12871</c:v>
                </c:pt>
                <c:pt idx="1174">
                  <c:v>11.953519999999999</c:v>
                </c:pt>
                <c:pt idx="1175">
                  <c:v>11.77833</c:v>
                </c:pt>
                <c:pt idx="1176">
                  <c:v>11.605549999999999</c:v>
                </c:pt>
                <c:pt idx="1177">
                  <c:v>11.43276</c:v>
                </c:pt>
                <c:pt idx="1178">
                  <c:v>11.26117</c:v>
                </c:pt>
                <c:pt idx="1179">
                  <c:v>11.088380000000001</c:v>
                </c:pt>
                <c:pt idx="1180">
                  <c:v>10.9168</c:v>
                </c:pt>
                <c:pt idx="1181">
                  <c:v>10.74521</c:v>
                </c:pt>
                <c:pt idx="1182">
                  <c:v>10.574820000000001</c:v>
                </c:pt>
                <c:pt idx="1183">
                  <c:v>10.40443</c:v>
                </c:pt>
                <c:pt idx="1184">
                  <c:v>10.235250000000001</c:v>
                </c:pt>
                <c:pt idx="1185">
                  <c:v>10.067259999999999</c:v>
                </c:pt>
                <c:pt idx="1186">
                  <c:v>9.8992699999999996</c:v>
                </c:pt>
                <c:pt idx="1187">
                  <c:v>9.7336799999999997</c:v>
                </c:pt>
                <c:pt idx="1188">
                  <c:v>9.5693000000000001</c:v>
                </c:pt>
                <c:pt idx="1189">
                  <c:v>9.4049099999999992</c:v>
                </c:pt>
                <c:pt idx="1190">
                  <c:v>9.2429199999999998</c:v>
                </c:pt>
                <c:pt idx="1191">
                  <c:v>9.0809300000000004</c:v>
                </c:pt>
                <c:pt idx="1192">
                  <c:v>8.9213400000000007</c:v>
                </c:pt>
                <c:pt idx="1193">
                  <c:v>8.7617600000000007</c:v>
                </c:pt>
                <c:pt idx="1194">
                  <c:v>8.6045700000000007</c:v>
                </c:pt>
                <c:pt idx="1195">
                  <c:v>8.4497800000000005</c:v>
                </c:pt>
                <c:pt idx="1196">
                  <c:v>8.2949900000000003</c:v>
                </c:pt>
                <c:pt idx="1197">
                  <c:v>8.1414000000000009</c:v>
                </c:pt>
                <c:pt idx="1198">
                  <c:v>7.9890100000000004</c:v>
                </c:pt>
                <c:pt idx="1199">
                  <c:v>7.8366199999999999</c:v>
                </c:pt>
                <c:pt idx="1200">
                  <c:v>7.6854300000000002</c:v>
                </c:pt>
                <c:pt idx="1201">
                  <c:v>7.5330500000000002</c:v>
                </c:pt>
                <c:pt idx="1202">
                  <c:v>7.3818599999999996</c:v>
                </c:pt>
                <c:pt idx="1203">
                  <c:v>7.2294700000000001</c:v>
                </c:pt>
                <c:pt idx="1204">
                  <c:v>7.0770799999999996</c:v>
                </c:pt>
                <c:pt idx="1205">
                  <c:v>6.9270899999999997</c:v>
                </c:pt>
                <c:pt idx="1206">
                  <c:v>6.7782999999999998</c:v>
                </c:pt>
                <c:pt idx="1207">
                  <c:v>6.6319100000000004</c:v>
                </c:pt>
                <c:pt idx="1208">
                  <c:v>6.4843200000000003</c:v>
                </c:pt>
                <c:pt idx="1209">
                  <c:v>6.3379300000000001</c:v>
                </c:pt>
                <c:pt idx="1210">
                  <c:v>6.1939399999999996</c:v>
                </c:pt>
                <c:pt idx="1211">
                  <c:v>6.0511600000000003</c:v>
                </c:pt>
                <c:pt idx="1212">
                  <c:v>5.9107700000000003</c:v>
                </c:pt>
                <c:pt idx="1213">
                  <c:v>5.7715800000000002</c:v>
                </c:pt>
                <c:pt idx="1214">
                  <c:v>5.6335899999999999</c:v>
                </c:pt>
                <c:pt idx="1215">
                  <c:v>5.4968000000000004</c:v>
                </c:pt>
                <c:pt idx="1216">
                  <c:v>5.3600099999999999</c:v>
                </c:pt>
                <c:pt idx="1217">
                  <c:v>5.2232200000000004</c:v>
                </c:pt>
                <c:pt idx="1218">
                  <c:v>5.0876299999999999</c:v>
                </c:pt>
                <c:pt idx="1219">
                  <c:v>4.95444</c:v>
                </c:pt>
                <c:pt idx="1220">
                  <c:v>4.8224499999999999</c:v>
                </c:pt>
                <c:pt idx="1221">
                  <c:v>4.6904599999999999</c:v>
                </c:pt>
                <c:pt idx="1222">
                  <c:v>4.5608599999999999</c:v>
                </c:pt>
                <c:pt idx="1223">
                  <c:v>4.4312699999999996</c:v>
                </c:pt>
                <c:pt idx="1224">
                  <c:v>4.3016800000000002</c:v>
                </c:pt>
                <c:pt idx="1225">
                  <c:v>4.1720899999999999</c:v>
                </c:pt>
                <c:pt idx="1226">
                  <c:v>4.0449000000000002</c:v>
                </c:pt>
                <c:pt idx="1227">
                  <c:v>4.0449000000000002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E5F-437C-A3A3-BA92FE383138}"/>
            </c:ext>
          </c:extLst>
        </c:ser>
        <c:ser>
          <c:idx val="4"/>
          <c:order val="1"/>
          <c:tx>
            <c:v>5_100 Mpa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'5_100'!$D$21:$D$1933</c:f>
              <c:numCache>
                <c:formatCode>General</c:formatCode>
                <c:ptCount val="1913"/>
                <c:pt idx="0">
                  <c:v>4.3E-3</c:v>
                </c:pt>
                <c:pt idx="1">
                  <c:v>4.3E-3</c:v>
                </c:pt>
                <c:pt idx="2">
                  <c:v>4.3999999999999994E-3</c:v>
                </c:pt>
                <c:pt idx="3">
                  <c:v>4.3999999999999994E-3</c:v>
                </c:pt>
                <c:pt idx="4">
                  <c:v>4.3E-3</c:v>
                </c:pt>
                <c:pt idx="5">
                  <c:v>4.1999999999999997E-3</c:v>
                </c:pt>
                <c:pt idx="6">
                  <c:v>4.1999999999999997E-3</c:v>
                </c:pt>
                <c:pt idx="7">
                  <c:v>4.0999999999999995E-3</c:v>
                </c:pt>
                <c:pt idx="8">
                  <c:v>4.0999999999999995E-3</c:v>
                </c:pt>
                <c:pt idx="9">
                  <c:v>4.0999999999999995E-3</c:v>
                </c:pt>
                <c:pt idx="10">
                  <c:v>4.1999999999999997E-3</c:v>
                </c:pt>
                <c:pt idx="11">
                  <c:v>4.3E-3</c:v>
                </c:pt>
                <c:pt idx="12">
                  <c:v>4.3E-3</c:v>
                </c:pt>
                <c:pt idx="13">
                  <c:v>4.3E-3</c:v>
                </c:pt>
                <c:pt idx="14">
                  <c:v>4.3E-3</c:v>
                </c:pt>
                <c:pt idx="15">
                  <c:v>4.3999999999999994E-3</c:v>
                </c:pt>
                <c:pt idx="16">
                  <c:v>4.3999999999999994E-3</c:v>
                </c:pt>
                <c:pt idx="17">
                  <c:v>4.3999999999999994E-3</c:v>
                </c:pt>
                <c:pt idx="18">
                  <c:v>4.3999999999999994E-3</c:v>
                </c:pt>
                <c:pt idx="19">
                  <c:v>4.3999999999999994E-3</c:v>
                </c:pt>
                <c:pt idx="20">
                  <c:v>4.4999999999999997E-3</c:v>
                </c:pt>
                <c:pt idx="21">
                  <c:v>4.3999999999999994E-3</c:v>
                </c:pt>
                <c:pt idx="22">
                  <c:v>4.3E-3</c:v>
                </c:pt>
                <c:pt idx="23">
                  <c:v>4.1999999999999997E-3</c:v>
                </c:pt>
                <c:pt idx="24">
                  <c:v>4.1999999999999997E-3</c:v>
                </c:pt>
                <c:pt idx="25">
                  <c:v>4.1999999999999997E-3</c:v>
                </c:pt>
                <c:pt idx="26">
                  <c:v>4.1999999999999997E-3</c:v>
                </c:pt>
                <c:pt idx="27">
                  <c:v>4.3E-3</c:v>
                </c:pt>
                <c:pt idx="28">
                  <c:v>4.3999999999999994E-3</c:v>
                </c:pt>
                <c:pt idx="29">
                  <c:v>4.3999999999999994E-3</c:v>
                </c:pt>
                <c:pt idx="30">
                  <c:v>4.4999999999999997E-3</c:v>
                </c:pt>
                <c:pt idx="31">
                  <c:v>4.5999999999999999E-3</c:v>
                </c:pt>
                <c:pt idx="32">
                  <c:v>4.5999999999999999E-3</c:v>
                </c:pt>
                <c:pt idx="33">
                  <c:v>4.5999999999999999E-3</c:v>
                </c:pt>
                <c:pt idx="34">
                  <c:v>4.6999999999999993E-3</c:v>
                </c:pt>
                <c:pt idx="35">
                  <c:v>4.5999999999999999E-3</c:v>
                </c:pt>
                <c:pt idx="36">
                  <c:v>4.5999999999999999E-3</c:v>
                </c:pt>
                <c:pt idx="37">
                  <c:v>4.4999999999999997E-3</c:v>
                </c:pt>
                <c:pt idx="38">
                  <c:v>4.3999999999999994E-3</c:v>
                </c:pt>
                <c:pt idx="39">
                  <c:v>4.3E-3</c:v>
                </c:pt>
                <c:pt idx="40">
                  <c:v>4.3E-3</c:v>
                </c:pt>
                <c:pt idx="41">
                  <c:v>4.1999999999999997E-3</c:v>
                </c:pt>
                <c:pt idx="42">
                  <c:v>4.3E-3</c:v>
                </c:pt>
                <c:pt idx="43">
                  <c:v>4.3E-3</c:v>
                </c:pt>
                <c:pt idx="44">
                  <c:v>4.3999999999999994E-3</c:v>
                </c:pt>
                <c:pt idx="45">
                  <c:v>4.3999999999999994E-3</c:v>
                </c:pt>
                <c:pt idx="46">
                  <c:v>4.4999999999999997E-3</c:v>
                </c:pt>
                <c:pt idx="47">
                  <c:v>4.3999999999999994E-3</c:v>
                </c:pt>
                <c:pt idx="48">
                  <c:v>4.3999999999999994E-3</c:v>
                </c:pt>
                <c:pt idx="49">
                  <c:v>4.3999999999999994E-3</c:v>
                </c:pt>
                <c:pt idx="50">
                  <c:v>4.3999999999999994E-3</c:v>
                </c:pt>
                <c:pt idx="51">
                  <c:v>4.3999999999999994E-3</c:v>
                </c:pt>
                <c:pt idx="52">
                  <c:v>4.3999999999999994E-3</c:v>
                </c:pt>
                <c:pt idx="53">
                  <c:v>4.3999999999999994E-3</c:v>
                </c:pt>
                <c:pt idx="54">
                  <c:v>4.3999999999999994E-3</c:v>
                </c:pt>
                <c:pt idx="55">
                  <c:v>4.3E-3</c:v>
                </c:pt>
                <c:pt idx="56">
                  <c:v>4.1999999999999997E-3</c:v>
                </c:pt>
                <c:pt idx="57">
                  <c:v>4.0999999999999995E-3</c:v>
                </c:pt>
                <c:pt idx="58">
                  <c:v>4.0999999999999995E-3</c:v>
                </c:pt>
                <c:pt idx="59">
                  <c:v>4.0000000000000001E-3</c:v>
                </c:pt>
                <c:pt idx="60">
                  <c:v>4.0999999999999995E-3</c:v>
                </c:pt>
                <c:pt idx="61">
                  <c:v>4.0999999999999995E-3</c:v>
                </c:pt>
                <c:pt idx="62">
                  <c:v>4.0999999999999995E-3</c:v>
                </c:pt>
                <c:pt idx="63">
                  <c:v>4.1999999999999997E-3</c:v>
                </c:pt>
                <c:pt idx="64">
                  <c:v>4.1999999999999997E-3</c:v>
                </c:pt>
                <c:pt idx="65">
                  <c:v>4.1999999999999997E-3</c:v>
                </c:pt>
                <c:pt idx="66">
                  <c:v>4.0999999999999995E-3</c:v>
                </c:pt>
                <c:pt idx="67">
                  <c:v>4.0999999999999995E-3</c:v>
                </c:pt>
                <c:pt idx="68">
                  <c:v>4.1999999999999997E-3</c:v>
                </c:pt>
                <c:pt idx="69">
                  <c:v>4.3E-3</c:v>
                </c:pt>
                <c:pt idx="70">
                  <c:v>4.3999999999999994E-3</c:v>
                </c:pt>
                <c:pt idx="71">
                  <c:v>4.4999999999999997E-3</c:v>
                </c:pt>
                <c:pt idx="72">
                  <c:v>4.6999999999999993E-3</c:v>
                </c:pt>
                <c:pt idx="73">
                  <c:v>4.7999999999999996E-3</c:v>
                </c:pt>
                <c:pt idx="74">
                  <c:v>4.7999999999999996E-3</c:v>
                </c:pt>
                <c:pt idx="75">
                  <c:v>4.7999999999999996E-3</c:v>
                </c:pt>
                <c:pt idx="76">
                  <c:v>4.7999999999999996E-3</c:v>
                </c:pt>
                <c:pt idx="77">
                  <c:v>4.6999999999999993E-3</c:v>
                </c:pt>
                <c:pt idx="78">
                  <c:v>4.4999999999999997E-3</c:v>
                </c:pt>
                <c:pt idx="79">
                  <c:v>4.4999999999999997E-3</c:v>
                </c:pt>
                <c:pt idx="80">
                  <c:v>4.4999999999999997E-3</c:v>
                </c:pt>
                <c:pt idx="81">
                  <c:v>4.3999999999999994E-3</c:v>
                </c:pt>
                <c:pt idx="82">
                  <c:v>4.4999999999999997E-3</c:v>
                </c:pt>
                <c:pt idx="83">
                  <c:v>4.4999999999999997E-3</c:v>
                </c:pt>
                <c:pt idx="84">
                  <c:v>4.5999999999999999E-3</c:v>
                </c:pt>
                <c:pt idx="85">
                  <c:v>4.6999999999999993E-3</c:v>
                </c:pt>
                <c:pt idx="86">
                  <c:v>4.7999999999999996E-3</c:v>
                </c:pt>
                <c:pt idx="87">
                  <c:v>4.6999999999999993E-3</c:v>
                </c:pt>
                <c:pt idx="88">
                  <c:v>4.5999999999999999E-3</c:v>
                </c:pt>
                <c:pt idx="89">
                  <c:v>4.4999999999999997E-3</c:v>
                </c:pt>
                <c:pt idx="90">
                  <c:v>4.3999999999999994E-3</c:v>
                </c:pt>
                <c:pt idx="91">
                  <c:v>4.3999999999999994E-3</c:v>
                </c:pt>
                <c:pt idx="92">
                  <c:v>4.4999999999999997E-3</c:v>
                </c:pt>
                <c:pt idx="93">
                  <c:v>4.5999999999999999E-3</c:v>
                </c:pt>
                <c:pt idx="94">
                  <c:v>4.6999999999999993E-3</c:v>
                </c:pt>
                <c:pt idx="95">
                  <c:v>4.6999999999999993E-3</c:v>
                </c:pt>
                <c:pt idx="96">
                  <c:v>4.6999999999999993E-3</c:v>
                </c:pt>
                <c:pt idx="97">
                  <c:v>4.6999999999999993E-3</c:v>
                </c:pt>
                <c:pt idx="98">
                  <c:v>4.6999999999999993E-3</c:v>
                </c:pt>
                <c:pt idx="99">
                  <c:v>4.5999999999999999E-3</c:v>
                </c:pt>
                <c:pt idx="100">
                  <c:v>4.5999999999999999E-3</c:v>
                </c:pt>
                <c:pt idx="101">
                  <c:v>4.5999999999999999E-3</c:v>
                </c:pt>
                <c:pt idx="102">
                  <c:v>4.5999999999999999E-3</c:v>
                </c:pt>
                <c:pt idx="103">
                  <c:v>4.5999999999999999E-3</c:v>
                </c:pt>
                <c:pt idx="104">
                  <c:v>4.4999999999999997E-3</c:v>
                </c:pt>
                <c:pt idx="105">
                  <c:v>4.3999999999999994E-3</c:v>
                </c:pt>
                <c:pt idx="106">
                  <c:v>4.3999999999999994E-3</c:v>
                </c:pt>
                <c:pt idx="107">
                  <c:v>4.3999999999999994E-3</c:v>
                </c:pt>
                <c:pt idx="108">
                  <c:v>4.3999999999999994E-3</c:v>
                </c:pt>
                <c:pt idx="109">
                  <c:v>4.3999999999999994E-3</c:v>
                </c:pt>
                <c:pt idx="110">
                  <c:v>4.4999999999999997E-3</c:v>
                </c:pt>
                <c:pt idx="111">
                  <c:v>4.4999999999999997E-3</c:v>
                </c:pt>
                <c:pt idx="112">
                  <c:v>4.3999999999999994E-3</c:v>
                </c:pt>
                <c:pt idx="113">
                  <c:v>4.3E-3</c:v>
                </c:pt>
                <c:pt idx="114">
                  <c:v>4.3E-3</c:v>
                </c:pt>
                <c:pt idx="115">
                  <c:v>4.3E-3</c:v>
                </c:pt>
                <c:pt idx="116">
                  <c:v>4.3E-3</c:v>
                </c:pt>
                <c:pt idx="117">
                  <c:v>4.3E-3</c:v>
                </c:pt>
                <c:pt idx="118">
                  <c:v>4.1999999999999997E-3</c:v>
                </c:pt>
                <c:pt idx="119">
                  <c:v>4.1999999999999997E-3</c:v>
                </c:pt>
                <c:pt idx="120">
                  <c:v>4.1999999999999997E-3</c:v>
                </c:pt>
                <c:pt idx="121">
                  <c:v>4.3E-3</c:v>
                </c:pt>
                <c:pt idx="122">
                  <c:v>4.3999999999999994E-3</c:v>
                </c:pt>
                <c:pt idx="123">
                  <c:v>4.4999999999999997E-3</c:v>
                </c:pt>
                <c:pt idx="124">
                  <c:v>4.4999999999999997E-3</c:v>
                </c:pt>
                <c:pt idx="125">
                  <c:v>4.4999999999999997E-3</c:v>
                </c:pt>
                <c:pt idx="126">
                  <c:v>4.4999999999999997E-3</c:v>
                </c:pt>
                <c:pt idx="127">
                  <c:v>4.4999999999999997E-3</c:v>
                </c:pt>
                <c:pt idx="128">
                  <c:v>4.5999999999999999E-3</c:v>
                </c:pt>
                <c:pt idx="129">
                  <c:v>4.5999999999999999E-3</c:v>
                </c:pt>
                <c:pt idx="130">
                  <c:v>4.5999999999999999E-3</c:v>
                </c:pt>
                <c:pt idx="131">
                  <c:v>4.6999999999999993E-3</c:v>
                </c:pt>
                <c:pt idx="132">
                  <c:v>4.6999999999999993E-3</c:v>
                </c:pt>
                <c:pt idx="133">
                  <c:v>4.5999999999999999E-3</c:v>
                </c:pt>
                <c:pt idx="134">
                  <c:v>4.4999999999999997E-3</c:v>
                </c:pt>
                <c:pt idx="135">
                  <c:v>4.3999999999999994E-3</c:v>
                </c:pt>
                <c:pt idx="136">
                  <c:v>4.3E-3</c:v>
                </c:pt>
                <c:pt idx="137">
                  <c:v>4.3E-3</c:v>
                </c:pt>
                <c:pt idx="138">
                  <c:v>4.3E-3</c:v>
                </c:pt>
                <c:pt idx="139">
                  <c:v>4.3E-3</c:v>
                </c:pt>
                <c:pt idx="140">
                  <c:v>4.3999999999999994E-3</c:v>
                </c:pt>
                <c:pt idx="141">
                  <c:v>4.3999999999999994E-3</c:v>
                </c:pt>
                <c:pt idx="142">
                  <c:v>4.3999999999999994E-3</c:v>
                </c:pt>
                <c:pt idx="143">
                  <c:v>4.3E-3</c:v>
                </c:pt>
                <c:pt idx="144">
                  <c:v>4.3E-3</c:v>
                </c:pt>
                <c:pt idx="145">
                  <c:v>4.3E-3</c:v>
                </c:pt>
                <c:pt idx="146">
                  <c:v>4.3E-3</c:v>
                </c:pt>
                <c:pt idx="147">
                  <c:v>4.3E-3</c:v>
                </c:pt>
                <c:pt idx="148">
                  <c:v>4.3E-3</c:v>
                </c:pt>
                <c:pt idx="149">
                  <c:v>4.3E-3</c:v>
                </c:pt>
                <c:pt idx="150">
                  <c:v>4.3E-3</c:v>
                </c:pt>
                <c:pt idx="151">
                  <c:v>4.3E-3</c:v>
                </c:pt>
                <c:pt idx="152">
                  <c:v>4.3E-3</c:v>
                </c:pt>
                <c:pt idx="153">
                  <c:v>4.3E-3</c:v>
                </c:pt>
                <c:pt idx="154">
                  <c:v>4.1999999999999997E-3</c:v>
                </c:pt>
                <c:pt idx="155">
                  <c:v>4.1999999999999997E-3</c:v>
                </c:pt>
                <c:pt idx="156">
                  <c:v>4.1999999999999997E-3</c:v>
                </c:pt>
                <c:pt idx="157">
                  <c:v>4.0999999999999995E-3</c:v>
                </c:pt>
                <c:pt idx="158">
                  <c:v>4.0000000000000001E-3</c:v>
                </c:pt>
                <c:pt idx="159">
                  <c:v>4.0000000000000001E-3</c:v>
                </c:pt>
                <c:pt idx="160">
                  <c:v>4.0000000000000001E-3</c:v>
                </c:pt>
                <c:pt idx="161">
                  <c:v>4.0000000000000001E-3</c:v>
                </c:pt>
                <c:pt idx="162">
                  <c:v>4.0000000000000001E-3</c:v>
                </c:pt>
                <c:pt idx="163">
                  <c:v>3.8899999999999998E-3</c:v>
                </c:pt>
                <c:pt idx="164">
                  <c:v>4.0000000000000001E-3</c:v>
                </c:pt>
                <c:pt idx="165">
                  <c:v>4.0000000000000001E-3</c:v>
                </c:pt>
                <c:pt idx="166">
                  <c:v>4.0000000000000001E-3</c:v>
                </c:pt>
                <c:pt idx="167">
                  <c:v>4.0000000000000001E-3</c:v>
                </c:pt>
                <c:pt idx="168">
                  <c:v>4.0000000000000001E-3</c:v>
                </c:pt>
                <c:pt idx="169">
                  <c:v>3.8899999999999998E-3</c:v>
                </c:pt>
                <c:pt idx="170">
                  <c:v>3.7899999999999995E-3</c:v>
                </c:pt>
                <c:pt idx="171">
                  <c:v>3.5899999999999994E-3</c:v>
                </c:pt>
                <c:pt idx="172">
                  <c:v>3.4899999999999996E-3</c:v>
                </c:pt>
                <c:pt idx="173">
                  <c:v>3.3899999999999998E-3</c:v>
                </c:pt>
                <c:pt idx="174">
                  <c:v>3.3899999999999998E-3</c:v>
                </c:pt>
                <c:pt idx="175">
                  <c:v>3.2899999999999995E-3</c:v>
                </c:pt>
                <c:pt idx="176">
                  <c:v>3.0899999999999999E-3</c:v>
                </c:pt>
                <c:pt idx="177">
                  <c:v>2.9899999999999996E-3</c:v>
                </c:pt>
                <c:pt idx="178">
                  <c:v>2.9899999999999996E-3</c:v>
                </c:pt>
                <c:pt idx="179">
                  <c:v>2.9899999999999996E-3</c:v>
                </c:pt>
                <c:pt idx="180">
                  <c:v>2.9899999999999996E-3</c:v>
                </c:pt>
                <c:pt idx="181">
                  <c:v>2.9899999999999996E-3</c:v>
                </c:pt>
                <c:pt idx="182">
                  <c:v>2.9899999999999996E-3</c:v>
                </c:pt>
                <c:pt idx="183">
                  <c:v>3.0899999999999999E-3</c:v>
                </c:pt>
                <c:pt idx="184">
                  <c:v>3.2899999999999995E-3</c:v>
                </c:pt>
                <c:pt idx="185">
                  <c:v>3.2899999999999995E-3</c:v>
                </c:pt>
                <c:pt idx="186">
                  <c:v>3.3899999999999998E-3</c:v>
                </c:pt>
                <c:pt idx="187">
                  <c:v>3.3899999999999998E-3</c:v>
                </c:pt>
                <c:pt idx="188">
                  <c:v>3.3899999999999998E-3</c:v>
                </c:pt>
                <c:pt idx="189">
                  <c:v>3.3899999999999998E-3</c:v>
                </c:pt>
                <c:pt idx="190">
                  <c:v>3.4899999999999996E-3</c:v>
                </c:pt>
                <c:pt idx="191">
                  <c:v>3.4899999999999996E-3</c:v>
                </c:pt>
                <c:pt idx="192">
                  <c:v>3.4899999999999996E-3</c:v>
                </c:pt>
                <c:pt idx="193">
                  <c:v>3.3899999999999998E-3</c:v>
                </c:pt>
                <c:pt idx="194">
                  <c:v>3.2899999999999995E-3</c:v>
                </c:pt>
                <c:pt idx="195">
                  <c:v>3.2899999999999995E-3</c:v>
                </c:pt>
                <c:pt idx="196">
                  <c:v>3.2899999999999995E-3</c:v>
                </c:pt>
                <c:pt idx="197">
                  <c:v>3.2899999999999995E-3</c:v>
                </c:pt>
                <c:pt idx="198">
                  <c:v>3.2899999999999995E-3</c:v>
                </c:pt>
                <c:pt idx="199">
                  <c:v>3.3899999999999998E-3</c:v>
                </c:pt>
                <c:pt idx="200">
                  <c:v>3.4899999999999996E-3</c:v>
                </c:pt>
                <c:pt idx="201">
                  <c:v>3.5899999999999994E-3</c:v>
                </c:pt>
                <c:pt idx="202">
                  <c:v>3.5899999999999994E-3</c:v>
                </c:pt>
                <c:pt idx="203">
                  <c:v>3.4899999999999996E-3</c:v>
                </c:pt>
                <c:pt idx="204">
                  <c:v>3.3899999999999998E-3</c:v>
                </c:pt>
                <c:pt idx="205">
                  <c:v>3.2899999999999995E-3</c:v>
                </c:pt>
                <c:pt idx="206">
                  <c:v>3.1899999999999997E-3</c:v>
                </c:pt>
                <c:pt idx="207">
                  <c:v>3.1899999999999997E-3</c:v>
                </c:pt>
                <c:pt idx="208">
                  <c:v>3.0899999999999999E-3</c:v>
                </c:pt>
                <c:pt idx="209">
                  <c:v>3.0899999999999999E-3</c:v>
                </c:pt>
                <c:pt idx="210">
                  <c:v>3.0899999999999999E-3</c:v>
                </c:pt>
                <c:pt idx="211">
                  <c:v>3.0899999999999999E-3</c:v>
                </c:pt>
                <c:pt idx="212">
                  <c:v>2.9899999999999996E-3</c:v>
                </c:pt>
                <c:pt idx="213">
                  <c:v>2.9899999999999996E-3</c:v>
                </c:pt>
                <c:pt idx="214">
                  <c:v>2.9899999999999996E-3</c:v>
                </c:pt>
                <c:pt idx="215">
                  <c:v>2.9899999999999996E-3</c:v>
                </c:pt>
                <c:pt idx="216">
                  <c:v>2.9899999999999996E-3</c:v>
                </c:pt>
                <c:pt idx="217">
                  <c:v>2.9899999999999996E-3</c:v>
                </c:pt>
                <c:pt idx="218">
                  <c:v>2.8899999999999993E-3</c:v>
                </c:pt>
                <c:pt idx="219">
                  <c:v>2.7899999999999999E-3</c:v>
                </c:pt>
                <c:pt idx="220">
                  <c:v>2.7899999999999999E-3</c:v>
                </c:pt>
                <c:pt idx="221">
                  <c:v>2.7899999999999999E-3</c:v>
                </c:pt>
                <c:pt idx="222">
                  <c:v>2.7899999999999999E-3</c:v>
                </c:pt>
                <c:pt idx="223">
                  <c:v>2.8899999999999993E-3</c:v>
                </c:pt>
                <c:pt idx="224">
                  <c:v>2.8899999999999993E-3</c:v>
                </c:pt>
                <c:pt idx="225">
                  <c:v>2.9899999999999996E-3</c:v>
                </c:pt>
                <c:pt idx="226">
                  <c:v>2.9899999999999996E-3</c:v>
                </c:pt>
                <c:pt idx="227">
                  <c:v>2.9899999999999996E-3</c:v>
                </c:pt>
                <c:pt idx="228">
                  <c:v>3.0899999999999999E-3</c:v>
                </c:pt>
                <c:pt idx="229">
                  <c:v>2.9899999999999996E-3</c:v>
                </c:pt>
                <c:pt idx="230">
                  <c:v>2.9899999999999996E-3</c:v>
                </c:pt>
                <c:pt idx="231">
                  <c:v>2.8899999999999993E-3</c:v>
                </c:pt>
                <c:pt idx="232">
                  <c:v>2.7899999999999999E-3</c:v>
                </c:pt>
                <c:pt idx="233">
                  <c:v>2.6799999999999997E-3</c:v>
                </c:pt>
                <c:pt idx="234">
                  <c:v>2.6799999999999997E-3</c:v>
                </c:pt>
                <c:pt idx="235">
                  <c:v>2.6799999999999997E-3</c:v>
                </c:pt>
                <c:pt idx="236">
                  <c:v>2.5799999999999998E-3</c:v>
                </c:pt>
                <c:pt idx="237">
                  <c:v>2.6799999999999997E-3</c:v>
                </c:pt>
                <c:pt idx="238">
                  <c:v>2.6799999999999997E-3</c:v>
                </c:pt>
                <c:pt idx="239">
                  <c:v>2.6799999999999997E-3</c:v>
                </c:pt>
                <c:pt idx="240">
                  <c:v>2.7899999999999999E-3</c:v>
                </c:pt>
                <c:pt idx="241">
                  <c:v>2.9899999999999996E-3</c:v>
                </c:pt>
                <c:pt idx="242">
                  <c:v>3.0899999999999999E-3</c:v>
                </c:pt>
                <c:pt idx="243">
                  <c:v>3.2899999999999995E-3</c:v>
                </c:pt>
                <c:pt idx="244">
                  <c:v>3.2899999999999995E-3</c:v>
                </c:pt>
                <c:pt idx="245">
                  <c:v>3.3899999999999998E-3</c:v>
                </c:pt>
                <c:pt idx="246">
                  <c:v>3.3899999999999998E-3</c:v>
                </c:pt>
                <c:pt idx="247">
                  <c:v>3.2899999999999995E-3</c:v>
                </c:pt>
                <c:pt idx="248">
                  <c:v>3.1899999999999997E-3</c:v>
                </c:pt>
                <c:pt idx="249">
                  <c:v>3.0899999999999999E-3</c:v>
                </c:pt>
                <c:pt idx="250">
                  <c:v>3.0899999999999999E-3</c:v>
                </c:pt>
                <c:pt idx="251">
                  <c:v>2.9899999999999996E-3</c:v>
                </c:pt>
                <c:pt idx="252">
                  <c:v>2.8899999999999993E-3</c:v>
                </c:pt>
                <c:pt idx="253">
                  <c:v>2.8899999999999993E-3</c:v>
                </c:pt>
                <c:pt idx="254">
                  <c:v>2.6799999999999997E-3</c:v>
                </c:pt>
                <c:pt idx="255">
                  <c:v>2.5799999999999998E-3</c:v>
                </c:pt>
                <c:pt idx="256">
                  <c:v>2.5799999999999998E-3</c:v>
                </c:pt>
                <c:pt idx="257">
                  <c:v>2.5799999999999998E-3</c:v>
                </c:pt>
                <c:pt idx="258">
                  <c:v>2.5799999999999998E-3</c:v>
                </c:pt>
                <c:pt idx="259">
                  <c:v>2.4799999999999996E-3</c:v>
                </c:pt>
                <c:pt idx="260">
                  <c:v>2.4799999999999996E-3</c:v>
                </c:pt>
                <c:pt idx="261">
                  <c:v>2.2799999999999995E-3</c:v>
                </c:pt>
                <c:pt idx="262">
                  <c:v>2.1799999999999996E-3</c:v>
                </c:pt>
                <c:pt idx="263">
                  <c:v>1.9799999999999996E-3</c:v>
                </c:pt>
                <c:pt idx="264">
                  <c:v>1.8799999999999997E-3</c:v>
                </c:pt>
                <c:pt idx="265">
                  <c:v>1.7799999999999995E-3</c:v>
                </c:pt>
                <c:pt idx="266">
                  <c:v>1.6799999999999996E-3</c:v>
                </c:pt>
                <c:pt idx="267">
                  <c:v>1.6799999999999996E-3</c:v>
                </c:pt>
                <c:pt idx="268">
                  <c:v>1.6799999999999996E-3</c:v>
                </c:pt>
                <c:pt idx="269">
                  <c:v>1.6799999999999996E-3</c:v>
                </c:pt>
                <c:pt idx="270">
                  <c:v>1.7799999999999995E-3</c:v>
                </c:pt>
                <c:pt idx="271">
                  <c:v>1.8799999999999997E-3</c:v>
                </c:pt>
                <c:pt idx="272">
                  <c:v>1.8799999999999997E-3</c:v>
                </c:pt>
                <c:pt idx="273">
                  <c:v>1.9799999999999996E-3</c:v>
                </c:pt>
                <c:pt idx="274">
                  <c:v>1.8799999999999997E-3</c:v>
                </c:pt>
                <c:pt idx="275">
                  <c:v>1.9799999999999996E-3</c:v>
                </c:pt>
                <c:pt idx="276">
                  <c:v>1.8799999999999997E-3</c:v>
                </c:pt>
                <c:pt idx="277">
                  <c:v>1.8799999999999997E-3</c:v>
                </c:pt>
                <c:pt idx="278">
                  <c:v>1.7799999999999995E-3</c:v>
                </c:pt>
                <c:pt idx="279">
                  <c:v>1.7799999999999995E-3</c:v>
                </c:pt>
                <c:pt idx="280">
                  <c:v>1.8799999999999997E-3</c:v>
                </c:pt>
                <c:pt idx="281">
                  <c:v>1.8799999999999997E-3</c:v>
                </c:pt>
                <c:pt idx="282">
                  <c:v>1.8799999999999997E-3</c:v>
                </c:pt>
                <c:pt idx="283">
                  <c:v>1.7799999999999995E-3</c:v>
                </c:pt>
                <c:pt idx="284">
                  <c:v>1.6799999999999996E-3</c:v>
                </c:pt>
                <c:pt idx="285">
                  <c:v>1.5699999999999998E-3</c:v>
                </c:pt>
                <c:pt idx="286">
                  <c:v>1.4699999999999995E-3</c:v>
                </c:pt>
                <c:pt idx="287">
                  <c:v>1.3699999999999997E-3</c:v>
                </c:pt>
                <c:pt idx="288">
                  <c:v>1.2699999999999999E-3</c:v>
                </c:pt>
                <c:pt idx="289">
                  <c:v>1.2699999999999999E-3</c:v>
                </c:pt>
                <c:pt idx="290">
                  <c:v>1.2699999999999999E-3</c:v>
                </c:pt>
                <c:pt idx="291">
                  <c:v>1.2699999999999999E-3</c:v>
                </c:pt>
                <c:pt idx="292">
                  <c:v>1.1699999999999996E-3</c:v>
                </c:pt>
                <c:pt idx="293">
                  <c:v>1.1699999999999996E-3</c:v>
                </c:pt>
                <c:pt idx="294">
                  <c:v>1.0699999999999998E-3</c:v>
                </c:pt>
                <c:pt idx="295">
                  <c:v>1.0699999999999998E-3</c:v>
                </c:pt>
                <c:pt idx="296">
                  <c:v>1.1699999999999996E-3</c:v>
                </c:pt>
                <c:pt idx="297">
                  <c:v>1.1699999999999996E-3</c:v>
                </c:pt>
                <c:pt idx="298">
                  <c:v>1.2699999999999999E-3</c:v>
                </c:pt>
                <c:pt idx="299">
                  <c:v>1.3699999999999997E-3</c:v>
                </c:pt>
                <c:pt idx="300">
                  <c:v>1.4699999999999995E-3</c:v>
                </c:pt>
                <c:pt idx="301">
                  <c:v>1.6799999999999996E-3</c:v>
                </c:pt>
                <c:pt idx="302">
                  <c:v>1.8799999999999997E-3</c:v>
                </c:pt>
                <c:pt idx="303">
                  <c:v>1.9799999999999996E-3</c:v>
                </c:pt>
                <c:pt idx="304">
                  <c:v>2.0799999999999998E-3</c:v>
                </c:pt>
                <c:pt idx="305">
                  <c:v>2.0799999999999998E-3</c:v>
                </c:pt>
                <c:pt idx="306">
                  <c:v>2.0799999999999998E-3</c:v>
                </c:pt>
                <c:pt idx="307">
                  <c:v>1.9799999999999996E-3</c:v>
                </c:pt>
                <c:pt idx="308">
                  <c:v>1.9799999999999996E-3</c:v>
                </c:pt>
                <c:pt idx="309">
                  <c:v>1.9799999999999996E-3</c:v>
                </c:pt>
                <c:pt idx="310">
                  <c:v>1.9799999999999996E-3</c:v>
                </c:pt>
                <c:pt idx="311">
                  <c:v>1.9799999999999996E-3</c:v>
                </c:pt>
                <c:pt idx="312">
                  <c:v>1.8799999999999997E-3</c:v>
                </c:pt>
                <c:pt idx="313">
                  <c:v>1.7799999999999995E-3</c:v>
                </c:pt>
                <c:pt idx="314">
                  <c:v>1.6799999999999996E-3</c:v>
                </c:pt>
                <c:pt idx="315">
                  <c:v>1.6799999999999996E-3</c:v>
                </c:pt>
                <c:pt idx="316">
                  <c:v>1.7799999999999995E-3</c:v>
                </c:pt>
                <c:pt idx="317">
                  <c:v>1.8799999999999997E-3</c:v>
                </c:pt>
                <c:pt idx="318">
                  <c:v>1.9799999999999996E-3</c:v>
                </c:pt>
                <c:pt idx="319">
                  <c:v>1.9799999999999996E-3</c:v>
                </c:pt>
                <c:pt idx="320">
                  <c:v>2.0799999999999998E-3</c:v>
                </c:pt>
                <c:pt idx="321">
                  <c:v>2.1799999999999996E-3</c:v>
                </c:pt>
                <c:pt idx="322">
                  <c:v>2.1799999999999996E-3</c:v>
                </c:pt>
                <c:pt idx="323">
                  <c:v>2.1799999999999996E-3</c:v>
                </c:pt>
                <c:pt idx="324">
                  <c:v>2.0799999999999998E-3</c:v>
                </c:pt>
                <c:pt idx="325">
                  <c:v>2.0799999999999998E-3</c:v>
                </c:pt>
                <c:pt idx="326">
                  <c:v>2.0799999999999998E-3</c:v>
                </c:pt>
                <c:pt idx="327">
                  <c:v>1.9799999999999996E-3</c:v>
                </c:pt>
                <c:pt idx="328">
                  <c:v>1.9799999999999996E-3</c:v>
                </c:pt>
                <c:pt idx="329">
                  <c:v>2.0799999999999998E-3</c:v>
                </c:pt>
                <c:pt idx="330">
                  <c:v>2.0799999999999998E-3</c:v>
                </c:pt>
                <c:pt idx="331">
                  <c:v>2.1799999999999996E-3</c:v>
                </c:pt>
                <c:pt idx="332">
                  <c:v>2.1799999999999996E-3</c:v>
                </c:pt>
                <c:pt idx="333">
                  <c:v>2.2799999999999995E-3</c:v>
                </c:pt>
                <c:pt idx="334">
                  <c:v>2.3799999999999997E-3</c:v>
                </c:pt>
                <c:pt idx="335">
                  <c:v>2.3799999999999997E-3</c:v>
                </c:pt>
                <c:pt idx="336">
                  <c:v>2.4799999999999996E-3</c:v>
                </c:pt>
                <c:pt idx="337">
                  <c:v>2.4799999999999996E-3</c:v>
                </c:pt>
                <c:pt idx="338">
                  <c:v>2.5799999999999998E-3</c:v>
                </c:pt>
                <c:pt idx="339">
                  <c:v>2.6799999999999997E-3</c:v>
                </c:pt>
                <c:pt idx="340">
                  <c:v>2.7899999999999999E-3</c:v>
                </c:pt>
                <c:pt idx="341">
                  <c:v>2.7899999999999999E-3</c:v>
                </c:pt>
                <c:pt idx="342">
                  <c:v>2.8899999999999993E-3</c:v>
                </c:pt>
                <c:pt idx="343">
                  <c:v>2.8899999999999993E-3</c:v>
                </c:pt>
                <c:pt idx="344">
                  <c:v>2.8899999999999993E-3</c:v>
                </c:pt>
                <c:pt idx="345">
                  <c:v>2.8899999999999993E-3</c:v>
                </c:pt>
                <c:pt idx="346">
                  <c:v>2.8899999999999993E-3</c:v>
                </c:pt>
                <c:pt idx="347">
                  <c:v>3.0899999999999999E-3</c:v>
                </c:pt>
                <c:pt idx="348">
                  <c:v>3.2899999999999995E-3</c:v>
                </c:pt>
                <c:pt idx="349">
                  <c:v>3.3899999999999998E-3</c:v>
                </c:pt>
                <c:pt idx="350">
                  <c:v>3.4899999999999996E-3</c:v>
                </c:pt>
                <c:pt idx="351">
                  <c:v>3.5899999999999994E-3</c:v>
                </c:pt>
                <c:pt idx="352">
                  <c:v>3.5899999999999994E-3</c:v>
                </c:pt>
                <c:pt idx="353">
                  <c:v>3.6899999999999997E-3</c:v>
                </c:pt>
                <c:pt idx="354">
                  <c:v>3.6899999999999997E-3</c:v>
                </c:pt>
                <c:pt idx="355">
                  <c:v>3.6899999999999997E-3</c:v>
                </c:pt>
                <c:pt idx="356">
                  <c:v>3.6899999999999997E-3</c:v>
                </c:pt>
                <c:pt idx="357">
                  <c:v>3.6899999999999997E-3</c:v>
                </c:pt>
                <c:pt idx="358">
                  <c:v>3.8899999999999998E-3</c:v>
                </c:pt>
                <c:pt idx="359">
                  <c:v>4.0000000000000001E-3</c:v>
                </c:pt>
                <c:pt idx="360">
                  <c:v>4.0999999999999995E-3</c:v>
                </c:pt>
                <c:pt idx="361">
                  <c:v>4.1999999999999997E-3</c:v>
                </c:pt>
                <c:pt idx="362">
                  <c:v>4.3E-3</c:v>
                </c:pt>
                <c:pt idx="363">
                  <c:v>4.3999999999999994E-3</c:v>
                </c:pt>
                <c:pt idx="364">
                  <c:v>4.3999999999999994E-3</c:v>
                </c:pt>
                <c:pt idx="365">
                  <c:v>4.3999999999999994E-3</c:v>
                </c:pt>
                <c:pt idx="366">
                  <c:v>4.3999999999999994E-3</c:v>
                </c:pt>
                <c:pt idx="367">
                  <c:v>4.3999999999999994E-3</c:v>
                </c:pt>
                <c:pt idx="368">
                  <c:v>4.3E-3</c:v>
                </c:pt>
                <c:pt idx="369">
                  <c:v>4.3E-3</c:v>
                </c:pt>
                <c:pt idx="370">
                  <c:v>4.1999999999999997E-3</c:v>
                </c:pt>
                <c:pt idx="371">
                  <c:v>4.3E-3</c:v>
                </c:pt>
                <c:pt idx="372">
                  <c:v>4.3E-3</c:v>
                </c:pt>
                <c:pt idx="373">
                  <c:v>4.3999999999999994E-3</c:v>
                </c:pt>
                <c:pt idx="374">
                  <c:v>4.4999999999999997E-3</c:v>
                </c:pt>
                <c:pt idx="375">
                  <c:v>4.4999999999999997E-3</c:v>
                </c:pt>
                <c:pt idx="376">
                  <c:v>4.4999999999999997E-3</c:v>
                </c:pt>
                <c:pt idx="377">
                  <c:v>4.4999999999999997E-3</c:v>
                </c:pt>
                <c:pt idx="378">
                  <c:v>4.5999999999999999E-3</c:v>
                </c:pt>
                <c:pt idx="379">
                  <c:v>4.5999999999999999E-3</c:v>
                </c:pt>
                <c:pt idx="380">
                  <c:v>4.6999999999999993E-3</c:v>
                </c:pt>
                <c:pt idx="381">
                  <c:v>4.5999999999999999E-3</c:v>
                </c:pt>
                <c:pt idx="382">
                  <c:v>4.4999999999999997E-3</c:v>
                </c:pt>
                <c:pt idx="383">
                  <c:v>4.4999999999999997E-3</c:v>
                </c:pt>
                <c:pt idx="384">
                  <c:v>4.4999999999999997E-3</c:v>
                </c:pt>
                <c:pt idx="385">
                  <c:v>4.5999999999999999E-3</c:v>
                </c:pt>
                <c:pt idx="386">
                  <c:v>4.6999999999999993E-3</c:v>
                </c:pt>
                <c:pt idx="387">
                  <c:v>4.7999999999999996E-3</c:v>
                </c:pt>
                <c:pt idx="388">
                  <c:v>4.7999999999999996E-3</c:v>
                </c:pt>
                <c:pt idx="389">
                  <c:v>4.8999999999999998E-3</c:v>
                </c:pt>
                <c:pt idx="390">
                  <c:v>4.8999999999999998E-3</c:v>
                </c:pt>
                <c:pt idx="391">
                  <c:v>4.8999999999999998E-3</c:v>
                </c:pt>
                <c:pt idx="392">
                  <c:v>4.9999999999999992E-3</c:v>
                </c:pt>
                <c:pt idx="393">
                  <c:v>5.11E-3</c:v>
                </c:pt>
                <c:pt idx="394">
                  <c:v>5.2099999999999994E-3</c:v>
                </c:pt>
                <c:pt idx="395">
                  <c:v>5.4099999999999999E-3</c:v>
                </c:pt>
                <c:pt idx="396">
                  <c:v>5.6099999999999995E-3</c:v>
                </c:pt>
                <c:pt idx="397">
                  <c:v>5.8099999999999992E-3</c:v>
                </c:pt>
                <c:pt idx="398">
                  <c:v>6.0099999999999997E-3</c:v>
                </c:pt>
                <c:pt idx="399">
                  <c:v>6.11E-3</c:v>
                </c:pt>
                <c:pt idx="400">
                  <c:v>6.2099999999999994E-3</c:v>
                </c:pt>
                <c:pt idx="401">
                  <c:v>6.3199999999999992E-3</c:v>
                </c:pt>
                <c:pt idx="402">
                  <c:v>6.4199999999999995E-3</c:v>
                </c:pt>
                <c:pt idx="403">
                  <c:v>6.4199999999999995E-3</c:v>
                </c:pt>
                <c:pt idx="404">
                  <c:v>6.5199999999999998E-3</c:v>
                </c:pt>
                <c:pt idx="405">
                  <c:v>6.6199999999999991E-3</c:v>
                </c:pt>
                <c:pt idx="406">
                  <c:v>6.8199999999999997E-3</c:v>
                </c:pt>
                <c:pt idx="407">
                  <c:v>6.9199999999999991E-3</c:v>
                </c:pt>
                <c:pt idx="408">
                  <c:v>6.9199999999999991E-3</c:v>
                </c:pt>
                <c:pt idx="409">
                  <c:v>6.8199999999999997E-3</c:v>
                </c:pt>
                <c:pt idx="410">
                  <c:v>6.8199999999999997E-3</c:v>
                </c:pt>
                <c:pt idx="411">
                  <c:v>6.7200000000000003E-3</c:v>
                </c:pt>
                <c:pt idx="412">
                  <c:v>6.7200000000000003E-3</c:v>
                </c:pt>
                <c:pt idx="413">
                  <c:v>6.8199999999999997E-3</c:v>
                </c:pt>
                <c:pt idx="414">
                  <c:v>6.7200000000000003E-3</c:v>
                </c:pt>
                <c:pt idx="415">
                  <c:v>6.7200000000000003E-3</c:v>
                </c:pt>
                <c:pt idx="416">
                  <c:v>6.6199999999999991E-3</c:v>
                </c:pt>
                <c:pt idx="417">
                  <c:v>6.6199999999999991E-3</c:v>
                </c:pt>
                <c:pt idx="418">
                  <c:v>6.7200000000000003E-3</c:v>
                </c:pt>
                <c:pt idx="419">
                  <c:v>6.8199999999999997E-3</c:v>
                </c:pt>
                <c:pt idx="420">
                  <c:v>6.8199999999999997E-3</c:v>
                </c:pt>
                <c:pt idx="421">
                  <c:v>6.7200000000000003E-3</c:v>
                </c:pt>
                <c:pt idx="422">
                  <c:v>6.7200000000000003E-3</c:v>
                </c:pt>
                <c:pt idx="423">
                  <c:v>6.7200000000000003E-3</c:v>
                </c:pt>
                <c:pt idx="424">
                  <c:v>6.7200000000000003E-3</c:v>
                </c:pt>
                <c:pt idx="425">
                  <c:v>6.8199999999999997E-3</c:v>
                </c:pt>
                <c:pt idx="426">
                  <c:v>6.9199999999999991E-3</c:v>
                </c:pt>
                <c:pt idx="427">
                  <c:v>6.9199999999999991E-3</c:v>
                </c:pt>
                <c:pt idx="428">
                  <c:v>6.8199999999999997E-3</c:v>
                </c:pt>
                <c:pt idx="429">
                  <c:v>6.8199999999999997E-3</c:v>
                </c:pt>
                <c:pt idx="430">
                  <c:v>6.8199999999999997E-3</c:v>
                </c:pt>
                <c:pt idx="431">
                  <c:v>6.9199999999999991E-3</c:v>
                </c:pt>
                <c:pt idx="432">
                  <c:v>6.8199999999999997E-3</c:v>
                </c:pt>
                <c:pt idx="433">
                  <c:v>6.8199999999999997E-3</c:v>
                </c:pt>
                <c:pt idx="434">
                  <c:v>6.8199999999999997E-3</c:v>
                </c:pt>
                <c:pt idx="435">
                  <c:v>6.9199999999999991E-3</c:v>
                </c:pt>
                <c:pt idx="436">
                  <c:v>7.0200000000000002E-3</c:v>
                </c:pt>
                <c:pt idx="437">
                  <c:v>7.0200000000000002E-3</c:v>
                </c:pt>
                <c:pt idx="438">
                  <c:v>7.1199999999999996E-3</c:v>
                </c:pt>
                <c:pt idx="439">
                  <c:v>7.2199999999999999E-3</c:v>
                </c:pt>
                <c:pt idx="440">
                  <c:v>7.3200000000000001E-3</c:v>
                </c:pt>
                <c:pt idx="441">
                  <c:v>7.4299999999999991E-3</c:v>
                </c:pt>
                <c:pt idx="442">
                  <c:v>7.4299999999999991E-3</c:v>
                </c:pt>
                <c:pt idx="443">
                  <c:v>7.4299999999999991E-3</c:v>
                </c:pt>
                <c:pt idx="444">
                  <c:v>7.4299999999999991E-3</c:v>
                </c:pt>
                <c:pt idx="445">
                  <c:v>7.4299999999999991E-3</c:v>
                </c:pt>
                <c:pt idx="446">
                  <c:v>7.5300000000000002E-3</c:v>
                </c:pt>
                <c:pt idx="447">
                  <c:v>7.6299999999999996E-3</c:v>
                </c:pt>
                <c:pt idx="448">
                  <c:v>7.729999999999999E-3</c:v>
                </c:pt>
                <c:pt idx="449">
                  <c:v>7.9299999999999995E-3</c:v>
                </c:pt>
                <c:pt idx="450">
                  <c:v>8.0299999999999989E-3</c:v>
                </c:pt>
                <c:pt idx="451">
                  <c:v>8.2299999999999995E-3</c:v>
                </c:pt>
                <c:pt idx="452">
                  <c:v>8.3300000000000006E-3</c:v>
                </c:pt>
                <c:pt idx="453">
                  <c:v>8.43E-3</c:v>
                </c:pt>
                <c:pt idx="454">
                  <c:v>8.5299999999999994E-3</c:v>
                </c:pt>
                <c:pt idx="455">
                  <c:v>8.7399999999999995E-3</c:v>
                </c:pt>
                <c:pt idx="456">
                  <c:v>8.7399999999999995E-3</c:v>
                </c:pt>
                <c:pt idx="457">
                  <c:v>8.8400000000000006E-3</c:v>
                </c:pt>
                <c:pt idx="458">
                  <c:v>8.8400000000000006E-3</c:v>
                </c:pt>
                <c:pt idx="459">
                  <c:v>8.7399999999999995E-3</c:v>
                </c:pt>
                <c:pt idx="460">
                  <c:v>8.7399999999999995E-3</c:v>
                </c:pt>
                <c:pt idx="461">
                  <c:v>8.6399999999999984E-3</c:v>
                </c:pt>
                <c:pt idx="462">
                  <c:v>8.6399999999999984E-3</c:v>
                </c:pt>
                <c:pt idx="463">
                  <c:v>8.6399999999999984E-3</c:v>
                </c:pt>
                <c:pt idx="464">
                  <c:v>8.7399999999999995E-3</c:v>
                </c:pt>
                <c:pt idx="465">
                  <c:v>8.8400000000000006E-3</c:v>
                </c:pt>
                <c:pt idx="466">
                  <c:v>8.94E-3</c:v>
                </c:pt>
                <c:pt idx="467">
                  <c:v>9.0399999999999994E-3</c:v>
                </c:pt>
                <c:pt idx="468">
                  <c:v>9.0399999999999994E-3</c:v>
                </c:pt>
                <c:pt idx="469">
                  <c:v>9.1399999999999988E-3</c:v>
                </c:pt>
                <c:pt idx="470">
                  <c:v>9.1399999999999988E-3</c:v>
                </c:pt>
                <c:pt idx="471">
                  <c:v>9.2399999999999999E-3</c:v>
                </c:pt>
                <c:pt idx="472">
                  <c:v>9.3399999999999993E-3</c:v>
                </c:pt>
                <c:pt idx="473">
                  <c:v>9.4400000000000005E-3</c:v>
                </c:pt>
                <c:pt idx="474">
                  <c:v>9.6399999999999993E-3</c:v>
                </c:pt>
                <c:pt idx="475">
                  <c:v>9.75E-3</c:v>
                </c:pt>
                <c:pt idx="476">
                  <c:v>9.8499999999999994E-3</c:v>
                </c:pt>
                <c:pt idx="477">
                  <c:v>9.8499999999999994E-3</c:v>
                </c:pt>
                <c:pt idx="478">
                  <c:v>9.8499999999999994E-3</c:v>
                </c:pt>
                <c:pt idx="479">
                  <c:v>9.8499999999999994E-3</c:v>
                </c:pt>
                <c:pt idx="480">
                  <c:v>9.9500000000000005E-3</c:v>
                </c:pt>
                <c:pt idx="481">
                  <c:v>1.005E-2</c:v>
                </c:pt>
                <c:pt idx="482">
                  <c:v>1.005E-2</c:v>
                </c:pt>
                <c:pt idx="483">
                  <c:v>1.005E-2</c:v>
                </c:pt>
                <c:pt idx="484">
                  <c:v>1.005E-2</c:v>
                </c:pt>
                <c:pt idx="485">
                  <c:v>9.9500000000000005E-3</c:v>
                </c:pt>
                <c:pt idx="486">
                  <c:v>9.9500000000000005E-3</c:v>
                </c:pt>
                <c:pt idx="487">
                  <c:v>1.005E-2</c:v>
                </c:pt>
                <c:pt idx="488">
                  <c:v>1.0249999999999999E-2</c:v>
                </c:pt>
                <c:pt idx="489">
                  <c:v>1.035E-2</c:v>
                </c:pt>
                <c:pt idx="490">
                  <c:v>1.0450000000000001E-2</c:v>
                </c:pt>
                <c:pt idx="491">
                  <c:v>1.055E-2</c:v>
                </c:pt>
                <c:pt idx="492">
                  <c:v>1.065E-2</c:v>
                </c:pt>
                <c:pt idx="493">
                  <c:v>1.0849999999999999E-2</c:v>
                </c:pt>
                <c:pt idx="494">
                  <c:v>1.106E-2</c:v>
                </c:pt>
                <c:pt idx="495">
                  <c:v>1.1259999999999999E-2</c:v>
                </c:pt>
                <c:pt idx="496">
                  <c:v>1.146E-2</c:v>
                </c:pt>
                <c:pt idx="497">
                  <c:v>1.1560000000000001E-2</c:v>
                </c:pt>
                <c:pt idx="498">
                  <c:v>1.166E-2</c:v>
                </c:pt>
                <c:pt idx="499">
                  <c:v>1.176E-2</c:v>
                </c:pt>
                <c:pt idx="500">
                  <c:v>1.176E-2</c:v>
                </c:pt>
                <c:pt idx="501">
                  <c:v>1.1859999999999999E-2</c:v>
                </c:pt>
                <c:pt idx="502">
                  <c:v>1.1959999999999998E-2</c:v>
                </c:pt>
                <c:pt idx="503">
                  <c:v>1.1959999999999998E-2</c:v>
                </c:pt>
                <c:pt idx="504">
                  <c:v>1.1859999999999999E-2</c:v>
                </c:pt>
                <c:pt idx="505">
                  <c:v>1.1859999999999999E-2</c:v>
                </c:pt>
                <c:pt idx="506">
                  <c:v>1.1959999999999998E-2</c:v>
                </c:pt>
                <c:pt idx="507">
                  <c:v>1.2070000000000001E-2</c:v>
                </c:pt>
                <c:pt idx="508">
                  <c:v>1.2070000000000001E-2</c:v>
                </c:pt>
                <c:pt idx="509">
                  <c:v>1.217E-2</c:v>
                </c:pt>
                <c:pt idx="510">
                  <c:v>1.217E-2</c:v>
                </c:pt>
                <c:pt idx="511">
                  <c:v>1.227E-2</c:v>
                </c:pt>
                <c:pt idx="512">
                  <c:v>1.227E-2</c:v>
                </c:pt>
                <c:pt idx="513">
                  <c:v>1.227E-2</c:v>
                </c:pt>
                <c:pt idx="514">
                  <c:v>1.227E-2</c:v>
                </c:pt>
                <c:pt idx="515">
                  <c:v>1.227E-2</c:v>
                </c:pt>
                <c:pt idx="516">
                  <c:v>1.227E-2</c:v>
                </c:pt>
                <c:pt idx="517">
                  <c:v>1.227E-2</c:v>
                </c:pt>
                <c:pt idx="518">
                  <c:v>1.2369999999999999E-2</c:v>
                </c:pt>
                <c:pt idx="519">
                  <c:v>1.2469999999999998E-2</c:v>
                </c:pt>
                <c:pt idx="520">
                  <c:v>1.2570000000000001E-2</c:v>
                </c:pt>
                <c:pt idx="521">
                  <c:v>1.2670000000000001E-2</c:v>
                </c:pt>
                <c:pt idx="522">
                  <c:v>1.277E-2</c:v>
                </c:pt>
                <c:pt idx="523">
                  <c:v>1.277E-2</c:v>
                </c:pt>
                <c:pt idx="524">
                  <c:v>1.277E-2</c:v>
                </c:pt>
                <c:pt idx="525">
                  <c:v>1.277E-2</c:v>
                </c:pt>
                <c:pt idx="526">
                  <c:v>1.2869999999999999E-2</c:v>
                </c:pt>
                <c:pt idx="527">
                  <c:v>1.3069999999999998E-2</c:v>
                </c:pt>
                <c:pt idx="528">
                  <c:v>1.3170000000000001E-2</c:v>
                </c:pt>
                <c:pt idx="529">
                  <c:v>1.328E-2</c:v>
                </c:pt>
                <c:pt idx="530">
                  <c:v>1.3170000000000001E-2</c:v>
                </c:pt>
                <c:pt idx="531">
                  <c:v>1.3170000000000001E-2</c:v>
                </c:pt>
                <c:pt idx="532">
                  <c:v>1.3069999999999998E-2</c:v>
                </c:pt>
                <c:pt idx="533">
                  <c:v>1.3170000000000001E-2</c:v>
                </c:pt>
                <c:pt idx="534">
                  <c:v>1.328E-2</c:v>
                </c:pt>
                <c:pt idx="535">
                  <c:v>1.338E-2</c:v>
                </c:pt>
                <c:pt idx="536">
                  <c:v>1.3479999999999999E-2</c:v>
                </c:pt>
                <c:pt idx="537">
                  <c:v>1.3479999999999999E-2</c:v>
                </c:pt>
                <c:pt idx="538">
                  <c:v>1.3479999999999999E-2</c:v>
                </c:pt>
                <c:pt idx="539">
                  <c:v>1.338E-2</c:v>
                </c:pt>
                <c:pt idx="540">
                  <c:v>1.3479999999999999E-2</c:v>
                </c:pt>
                <c:pt idx="541">
                  <c:v>1.3479999999999999E-2</c:v>
                </c:pt>
                <c:pt idx="542">
                  <c:v>1.3579999999999998E-2</c:v>
                </c:pt>
                <c:pt idx="543">
                  <c:v>1.3579999999999998E-2</c:v>
                </c:pt>
                <c:pt idx="544">
                  <c:v>1.3680000000000001E-2</c:v>
                </c:pt>
                <c:pt idx="545">
                  <c:v>1.3780000000000001E-2</c:v>
                </c:pt>
                <c:pt idx="546">
                  <c:v>1.3780000000000001E-2</c:v>
                </c:pt>
                <c:pt idx="547">
                  <c:v>1.388E-2</c:v>
                </c:pt>
                <c:pt idx="548">
                  <c:v>1.388E-2</c:v>
                </c:pt>
                <c:pt idx="549">
                  <c:v>1.388E-2</c:v>
                </c:pt>
                <c:pt idx="550">
                  <c:v>1.3780000000000001E-2</c:v>
                </c:pt>
                <c:pt idx="551">
                  <c:v>1.388E-2</c:v>
                </c:pt>
                <c:pt idx="552">
                  <c:v>1.388E-2</c:v>
                </c:pt>
                <c:pt idx="553">
                  <c:v>1.388E-2</c:v>
                </c:pt>
                <c:pt idx="554">
                  <c:v>1.388E-2</c:v>
                </c:pt>
                <c:pt idx="555">
                  <c:v>1.388E-2</c:v>
                </c:pt>
                <c:pt idx="556">
                  <c:v>1.3780000000000001E-2</c:v>
                </c:pt>
                <c:pt idx="557">
                  <c:v>1.388E-2</c:v>
                </c:pt>
                <c:pt idx="558">
                  <c:v>1.388E-2</c:v>
                </c:pt>
                <c:pt idx="559">
                  <c:v>1.388E-2</c:v>
                </c:pt>
                <c:pt idx="560">
                  <c:v>1.388E-2</c:v>
                </c:pt>
                <c:pt idx="561">
                  <c:v>1.3780000000000001E-2</c:v>
                </c:pt>
                <c:pt idx="562">
                  <c:v>1.3780000000000001E-2</c:v>
                </c:pt>
                <c:pt idx="563">
                  <c:v>1.3680000000000001E-2</c:v>
                </c:pt>
                <c:pt idx="564">
                  <c:v>1.3680000000000001E-2</c:v>
                </c:pt>
                <c:pt idx="565">
                  <c:v>1.3680000000000001E-2</c:v>
                </c:pt>
                <c:pt idx="566">
                  <c:v>1.3680000000000001E-2</c:v>
                </c:pt>
                <c:pt idx="567">
                  <c:v>1.3680000000000001E-2</c:v>
                </c:pt>
                <c:pt idx="568">
                  <c:v>1.3680000000000001E-2</c:v>
                </c:pt>
                <c:pt idx="569">
                  <c:v>1.3780000000000001E-2</c:v>
                </c:pt>
                <c:pt idx="570">
                  <c:v>1.3780000000000001E-2</c:v>
                </c:pt>
                <c:pt idx="571">
                  <c:v>1.388E-2</c:v>
                </c:pt>
                <c:pt idx="572">
                  <c:v>1.3979999999999999E-2</c:v>
                </c:pt>
                <c:pt idx="573">
                  <c:v>1.3979999999999999E-2</c:v>
                </c:pt>
                <c:pt idx="574">
                  <c:v>1.4079999999999999E-2</c:v>
                </c:pt>
                <c:pt idx="575">
                  <c:v>1.4079999999999999E-2</c:v>
                </c:pt>
                <c:pt idx="576">
                  <c:v>1.4079999999999999E-2</c:v>
                </c:pt>
                <c:pt idx="577">
                  <c:v>1.4079999999999999E-2</c:v>
                </c:pt>
                <c:pt idx="578">
                  <c:v>1.4079999999999999E-2</c:v>
                </c:pt>
                <c:pt idx="579">
                  <c:v>1.4079999999999999E-2</c:v>
                </c:pt>
                <c:pt idx="580">
                  <c:v>1.4079999999999999E-2</c:v>
                </c:pt>
                <c:pt idx="581">
                  <c:v>1.3979999999999999E-2</c:v>
                </c:pt>
                <c:pt idx="582">
                  <c:v>1.388E-2</c:v>
                </c:pt>
                <c:pt idx="583">
                  <c:v>1.3780000000000001E-2</c:v>
                </c:pt>
                <c:pt idx="584">
                  <c:v>1.3780000000000001E-2</c:v>
                </c:pt>
                <c:pt idx="585">
                  <c:v>1.3780000000000001E-2</c:v>
                </c:pt>
                <c:pt idx="586">
                  <c:v>1.3680000000000001E-2</c:v>
                </c:pt>
                <c:pt idx="587">
                  <c:v>1.3680000000000001E-2</c:v>
                </c:pt>
                <c:pt idx="588">
                  <c:v>1.3780000000000001E-2</c:v>
                </c:pt>
                <c:pt idx="589">
                  <c:v>1.3780000000000001E-2</c:v>
                </c:pt>
                <c:pt idx="590">
                  <c:v>1.388E-2</c:v>
                </c:pt>
                <c:pt idx="591">
                  <c:v>1.3979999999999999E-2</c:v>
                </c:pt>
                <c:pt idx="592">
                  <c:v>1.4179999999999998E-2</c:v>
                </c:pt>
                <c:pt idx="593">
                  <c:v>1.4280000000000001E-2</c:v>
                </c:pt>
                <c:pt idx="594">
                  <c:v>1.4489999999999999E-2</c:v>
                </c:pt>
                <c:pt idx="595">
                  <c:v>1.4589999999999999E-2</c:v>
                </c:pt>
                <c:pt idx="596">
                  <c:v>1.4589999999999999E-2</c:v>
                </c:pt>
                <c:pt idx="597">
                  <c:v>1.4689999999999998E-2</c:v>
                </c:pt>
                <c:pt idx="598">
                  <c:v>1.4689999999999998E-2</c:v>
                </c:pt>
                <c:pt idx="599">
                  <c:v>1.4689999999999998E-2</c:v>
                </c:pt>
                <c:pt idx="600">
                  <c:v>1.4689999999999998E-2</c:v>
                </c:pt>
                <c:pt idx="601">
                  <c:v>1.4589999999999999E-2</c:v>
                </c:pt>
                <c:pt idx="602">
                  <c:v>1.4489999999999999E-2</c:v>
                </c:pt>
                <c:pt idx="603">
                  <c:v>1.4489999999999999E-2</c:v>
                </c:pt>
                <c:pt idx="604">
                  <c:v>1.4589999999999999E-2</c:v>
                </c:pt>
                <c:pt idx="605">
                  <c:v>1.4689999999999998E-2</c:v>
                </c:pt>
                <c:pt idx="606">
                  <c:v>1.4790000000000001E-2</c:v>
                </c:pt>
                <c:pt idx="607">
                  <c:v>1.489E-2</c:v>
                </c:pt>
                <c:pt idx="608">
                  <c:v>1.489E-2</c:v>
                </c:pt>
                <c:pt idx="609">
                  <c:v>1.4790000000000001E-2</c:v>
                </c:pt>
                <c:pt idx="610">
                  <c:v>1.4790000000000001E-2</c:v>
                </c:pt>
                <c:pt idx="611">
                  <c:v>1.4790000000000001E-2</c:v>
                </c:pt>
                <c:pt idx="612">
                  <c:v>1.4689999999999998E-2</c:v>
                </c:pt>
                <c:pt idx="613">
                  <c:v>1.4790000000000001E-2</c:v>
                </c:pt>
                <c:pt idx="614">
                  <c:v>1.489E-2</c:v>
                </c:pt>
                <c:pt idx="615">
                  <c:v>1.489E-2</c:v>
                </c:pt>
                <c:pt idx="616">
                  <c:v>1.489E-2</c:v>
                </c:pt>
                <c:pt idx="617">
                  <c:v>1.4790000000000001E-2</c:v>
                </c:pt>
                <c:pt idx="618">
                  <c:v>1.4689999999999998E-2</c:v>
                </c:pt>
                <c:pt idx="619">
                  <c:v>1.4589999999999999E-2</c:v>
                </c:pt>
                <c:pt idx="620">
                  <c:v>1.4489999999999999E-2</c:v>
                </c:pt>
                <c:pt idx="621">
                  <c:v>1.4589999999999999E-2</c:v>
                </c:pt>
                <c:pt idx="622">
                  <c:v>1.4589999999999999E-2</c:v>
                </c:pt>
                <c:pt idx="623">
                  <c:v>1.4689999999999998E-2</c:v>
                </c:pt>
                <c:pt idx="624">
                  <c:v>1.4790000000000001E-2</c:v>
                </c:pt>
                <c:pt idx="625">
                  <c:v>1.489E-2</c:v>
                </c:pt>
                <c:pt idx="626">
                  <c:v>1.489E-2</c:v>
                </c:pt>
                <c:pt idx="627">
                  <c:v>1.499E-2</c:v>
                </c:pt>
                <c:pt idx="628">
                  <c:v>1.5089999999999999E-2</c:v>
                </c:pt>
                <c:pt idx="629">
                  <c:v>1.5189999999999999E-2</c:v>
                </c:pt>
                <c:pt idx="630">
                  <c:v>1.5189999999999999E-2</c:v>
                </c:pt>
                <c:pt idx="631">
                  <c:v>1.5189999999999999E-2</c:v>
                </c:pt>
                <c:pt idx="632">
                  <c:v>1.5089999999999999E-2</c:v>
                </c:pt>
                <c:pt idx="633">
                  <c:v>1.5189999999999999E-2</c:v>
                </c:pt>
                <c:pt idx="634">
                  <c:v>1.5089999999999999E-2</c:v>
                </c:pt>
                <c:pt idx="635">
                  <c:v>1.5189999999999999E-2</c:v>
                </c:pt>
                <c:pt idx="636">
                  <c:v>1.5189999999999999E-2</c:v>
                </c:pt>
                <c:pt idx="637">
                  <c:v>1.5189999999999999E-2</c:v>
                </c:pt>
                <c:pt idx="638">
                  <c:v>1.5089999999999999E-2</c:v>
                </c:pt>
                <c:pt idx="639">
                  <c:v>1.5189999999999999E-2</c:v>
                </c:pt>
                <c:pt idx="640">
                  <c:v>1.5289999999999998E-2</c:v>
                </c:pt>
                <c:pt idx="641">
                  <c:v>1.549E-2</c:v>
                </c:pt>
                <c:pt idx="642">
                  <c:v>1.5599999999999999E-2</c:v>
                </c:pt>
                <c:pt idx="643">
                  <c:v>1.5599999999999999E-2</c:v>
                </c:pt>
                <c:pt idx="644">
                  <c:v>1.5599999999999999E-2</c:v>
                </c:pt>
                <c:pt idx="645">
                  <c:v>1.5599999999999999E-2</c:v>
                </c:pt>
                <c:pt idx="646">
                  <c:v>1.5599999999999999E-2</c:v>
                </c:pt>
                <c:pt idx="647">
                  <c:v>1.5699999999999999E-2</c:v>
                </c:pt>
                <c:pt idx="648">
                  <c:v>1.5699999999999999E-2</c:v>
                </c:pt>
                <c:pt idx="649">
                  <c:v>1.5699999999999999E-2</c:v>
                </c:pt>
                <c:pt idx="650">
                  <c:v>1.5799999999999998E-2</c:v>
                </c:pt>
                <c:pt idx="651">
                  <c:v>1.5799999999999998E-2</c:v>
                </c:pt>
                <c:pt idx="652">
                  <c:v>1.5799999999999998E-2</c:v>
                </c:pt>
                <c:pt idx="653">
                  <c:v>1.5900000000000001E-2</c:v>
                </c:pt>
                <c:pt idx="654">
                  <c:v>1.5900000000000001E-2</c:v>
                </c:pt>
                <c:pt idx="655">
                  <c:v>1.5799999999999998E-2</c:v>
                </c:pt>
                <c:pt idx="656">
                  <c:v>1.5799999999999998E-2</c:v>
                </c:pt>
                <c:pt idx="657">
                  <c:v>1.5699999999999999E-2</c:v>
                </c:pt>
                <c:pt idx="658">
                  <c:v>1.5699999999999999E-2</c:v>
                </c:pt>
                <c:pt idx="659">
                  <c:v>1.5599999999999999E-2</c:v>
                </c:pt>
                <c:pt idx="660">
                  <c:v>1.5599999999999999E-2</c:v>
                </c:pt>
                <c:pt idx="661">
                  <c:v>1.5699999999999999E-2</c:v>
                </c:pt>
                <c:pt idx="662">
                  <c:v>1.5799999999999998E-2</c:v>
                </c:pt>
                <c:pt idx="663">
                  <c:v>1.5900000000000001E-2</c:v>
                </c:pt>
                <c:pt idx="664">
                  <c:v>1.6E-2</c:v>
                </c:pt>
                <c:pt idx="665">
                  <c:v>1.61E-2</c:v>
                </c:pt>
                <c:pt idx="666">
                  <c:v>1.61E-2</c:v>
                </c:pt>
                <c:pt idx="667">
                  <c:v>1.6199999999999999E-2</c:v>
                </c:pt>
                <c:pt idx="668">
                  <c:v>1.61E-2</c:v>
                </c:pt>
                <c:pt idx="669">
                  <c:v>1.6E-2</c:v>
                </c:pt>
                <c:pt idx="670">
                  <c:v>1.6E-2</c:v>
                </c:pt>
                <c:pt idx="671">
                  <c:v>1.5900000000000001E-2</c:v>
                </c:pt>
                <c:pt idx="672">
                  <c:v>1.5900000000000001E-2</c:v>
                </c:pt>
                <c:pt idx="673">
                  <c:v>1.5900000000000001E-2</c:v>
                </c:pt>
                <c:pt idx="674">
                  <c:v>1.6E-2</c:v>
                </c:pt>
                <c:pt idx="675">
                  <c:v>1.6E-2</c:v>
                </c:pt>
                <c:pt idx="676">
                  <c:v>1.6E-2</c:v>
                </c:pt>
                <c:pt idx="677">
                  <c:v>1.61E-2</c:v>
                </c:pt>
                <c:pt idx="678">
                  <c:v>1.61E-2</c:v>
                </c:pt>
                <c:pt idx="679">
                  <c:v>1.61E-2</c:v>
                </c:pt>
                <c:pt idx="680">
                  <c:v>1.61E-2</c:v>
                </c:pt>
                <c:pt idx="681">
                  <c:v>1.6199999999999999E-2</c:v>
                </c:pt>
                <c:pt idx="682">
                  <c:v>1.6199999999999999E-2</c:v>
                </c:pt>
                <c:pt idx="683">
                  <c:v>1.6400000000000001E-2</c:v>
                </c:pt>
                <c:pt idx="684">
                  <c:v>1.66E-2</c:v>
                </c:pt>
                <c:pt idx="685">
                  <c:v>1.67E-2</c:v>
                </c:pt>
                <c:pt idx="686">
                  <c:v>1.6809999999999999E-2</c:v>
                </c:pt>
                <c:pt idx="687">
                  <c:v>1.7010000000000001E-2</c:v>
                </c:pt>
                <c:pt idx="688">
                  <c:v>1.721E-2</c:v>
                </c:pt>
                <c:pt idx="689">
                  <c:v>1.7409999999999998E-2</c:v>
                </c:pt>
                <c:pt idx="690">
                  <c:v>1.7510000000000001E-2</c:v>
                </c:pt>
                <c:pt idx="691">
                  <c:v>1.7610000000000001E-2</c:v>
                </c:pt>
                <c:pt idx="692">
                  <c:v>1.7510000000000001E-2</c:v>
                </c:pt>
                <c:pt idx="693">
                  <c:v>1.7610000000000001E-2</c:v>
                </c:pt>
                <c:pt idx="694">
                  <c:v>1.771E-2</c:v>
                </c:pt>
                <c:pt idx="695">
                  <c:v>1.771E-2</c:v>
                </c:pt>
                <c:pt idx="696">
                  <c:v>1.771E-2</c:v>
                </c:pt>
                <c:pt idx="697">
                  <c:v>1.771E-2</c:v>
                </c:pt>
                <c:pt idx="698">
                  <c:v>1.771E-2</c:v>
                </c:pt>
                <c:pt idx="699">
                  <c:v>1.7610000000000001E-2</c:v>
                </c:pt>
                <c:pt idx="700">
                  <c:v>1.7510000000000001E-2</c:v>
                </c:pt>
                <c:pt idx="701">
                  <c:v>1.7510000000000001E-2</c:v>
                </c:pt>
                <c:pt idx="702">
                  <c:v>1.7610000000000001E-2</c:v>
                </c:pt>
                <c:pt idx="703">
                  <c:v>1.7809999999999999E-2</c:v>
                </c:pt>
                <c:pt idx="704">
                  <c:v>1.7919999999999998E-2</c:v>
                </c:pt>
                <c:pt idx="705">
                  <c:v>1.8020000000000001E-2</c:v>
                </c:pt>
                <c:pt idx="706">
                  <c:v>1.8120000000000001E-2</c:v>
                </c:pt>
                <c:pt idx="707">
                  <c:v>1.8120000000000001E-2</c:v>
                </c:pt>
                <c:pt idx="708">
                  <c:v>1.8120000000000001E-2</c:v>
                </c:pt>
                <c:pt idx="709">
                  <c:v>1.8120000000000001E-2</c:v>
                </c:pt>
                <c:pt idx="710">
                  <c:v>1.8020000000000001E-2</c:v>
                </c:pt>
                <c:pt idx="711">
                  <c:v>1.8020000000000001E-2</c:v>
                </c:pt>
                <c:pt idx="712">
                  <c:v>1.8020000000000001E-2</c:v>
                </c:pt>
                <c:pt idx="713">
                  <c:v>1.8020000000000001E-2</c:v>
                </c:pt>
                <c:pt idx="714">
                  <c:v>1.8020000000000001E-2</c:v>
                </c:pt>
                <c:pt idx="715">
                  <c:v>1.8120000000000001E-2</c:v>
                </c:pt>
                <c:pt idx="716">
                  <c:v>1.8120000000000001E-2</c:v>
                </c:pt>
                <c:pt idx="717">
                  <c:v>1.822E-2</c:v>
                </c:pt>
                <c:pt idx="718">
                  <c:v>1.8319999999999999E-2</c:v>
                </c:pt>
                <c:pt idx="719">
                  <c:v>1.8519999999999998E-2</c:v>
                </c:pt>
                <c:pt idx="720">
                  <c:v>1.8620000000000001E-2</c:v>
                </c:pt>
                <c:pt idx="721">
                  <c:v>1.882E-2</c:v>
                </c:pt>
                <c:pt idx="722">
                  <c:v>1.8919999999999999E-2</c:v>
                </c:pt>
                <c:pt idx="723">
                  <c:v>1.9019999999999999E-2</c:v>
                </c:pt>
                <c:pt idx="724">
                  <c:v>1.9019999999999999E-2</c:v>
                </c:pt>
                <c:pt idx="725">
                  <c:v>1.9130000000000001E-2</c:v>
                </c:pt>
                <c:pt idx="726">
                  <c:v>1.9130000000000001E-2</c:v>
                </c:pt>
                <c:pt idx="727">
                  <c:v>1.9130000000000001E-2</c:v>
                </c:pt>
                <c:pt idx="728">
                  <c:v>1.9230000000000001E-2</c:v>
                </c:pt>
                <c:pt idx="729">
                  <c:v>1.933E-2</c:v>
                </c:pt>
                <c:pt idx="730">
                  <c:v>1.9429999999999999E-2</c:v>
                </c:pt>
                <c:pt idx="731">
                  <c:v>1.9429999999999999E-2</c:v>
                </c:pt>
                <c:pt idx="732">
                  <c:v>1.9429999999999999E-2</c:v>
                </c:pt>
                <c:pt idx="733">
                  <c:v>1.933E-2</c:v>
                </c:pt>
                <c:pt idx="734">
                  <c:v>1.9230000000000001E-2</c:v>
                </c:pt>
                <c:pt idx="735">
                  <c:v>1.9230000000000001E-2</c:v>
                </c:pt>
                <c:pt idx="736">
                  <c:v>1.933E-2</c:v>
                </c:pt>
                <c:pt idx="737">
                  <c:v>1.9429999999999999E-2</c:v>
                </c:pt>
                <c:pt idx="738">
                  <c:v>1.9529999999999999E-2</c:v>
                </c:pt>
                <c:pt idx="739">
                  <c:v>1.9629999999999998E-2</c:v>
                </c:pt>
                <c:pt idx="740">
                  <c:v>1.9629999999999998E-2</c:v>
                </c:pt>
                <c:pt idx="741">
                  <c:v>1.9629999999999998E-2</c:v>
                </c:pt>
                <c:pt idx="742">
                  <c:v>1.9730000000000001E-2</c:v>
                </c:pt>
                <c:pt idx="743">
                  <c:v>1.9730000000000001E-2</c:v>
                </c:pt>
                <c:pt idx="744">
                  <c:v>1.9730000000000001E-2</c:v>
                </c:pt>
                <c:pt idx="745">
                  <c:v>1.983E-2</c:v>
                </c:pt>
                <c:pt idx="746">
                  <c:v>1.983E-2</c:v>
                </c:pt>
                <c:pt idx="747">
                  <c:v>1.983E-2</c:v>
                </c:pt>
                <c:pt idx="748">
                  <c:v>1.9730000000000001E-2</c:v>
                </c:pt>
                <c:pt idx="749">
                  <c:v>1.9730000000000001E-2</c:v>
                </c:pt>
                <c:pt idx="750">
                  <c:v>1.9730000000000001E-2</c:v>
                </c:pt>
                <c:pt idx="751">
                  <c:v>1.9730000000000001E-2</c:v>
                </c:pt>
                <c:pt idx="752">
                  <c:v>1.983E-2</c:v>
                </c:pt>
                <c:pt idx="753">
                  <c:v>1.993E-2</c:v>
                </c:pt>
                <c:pt idx="754">
                  <c:v>2.0029999999999999E-2</c:v>
                </c:pt>
                <c:pt idx="755">
                  <c:v>2.0130000000000002E-2</c:v>
                </c:pt>
                <c:pt idx="756">
                  <c:v>2.034E-2</c:v>
                </c:pt>
                <c:pt idx="757">
                  <c:v>2.034E-2</c:v>
                </c:pt>
                <c:pt idx="758">
                  <c:v>2.034E-2</c:v>
                </c:pt>
                <c:pt idx="759">
                  <c:v>2.034E-2</c:v>
                </c:pt>
                <c:pt idx="760">
                  <c:v>2.034E-2</c:v>
                </c:pt>
                <c:pt idx="761">
                  <c:v>2.034E-2</c:v>
                </c:pt>
                <c:pt idx="762">
                  <c:v>2.0240000000000001E-2</c:v>
                </c:pt>
                <c:pt idx="763">
                  <c:v>2.0240000000000001E-2</c:v>
                </c:pt>
                <c:pt idx="764">
                  <c:v>2.0130000000000002E-2</c:v>
                </c:pt>
                <c:pt idx="765">
                  <c:v>2.0029999999999999E-2</c:v>
                </c:pt>
                <c:pt idx="766">
                  <c:v>2.0029999999999999E-2</c:v>
                </c:pt>
                <c:pt idx="767">
                  <c:v>2.0130000000000002E-2</c:v>
                </c:pt>
                <c:pt idx="768">
                  <c:v>2.0240000000000001E-2</c:v>
                </c:pt>
                <c:pt idx="769">
                  <c:v>2.034E-2</c:v>
                </c:pt>
                <c:pt idx="770">
                  <c:v>2.044E-2</c:v>
                </c:pt>
                <c:pt idx="771">
                  <c:v>2.0539999999999999E-2</c:v>
                </c:pt>
                <c:pt idx="772">
                  <c:v>2.0640000000000002E-2</c:v>
                </c:pt>
                <c:pt idx="773">
                  <c:v>2.0740000000000001E-2</c:v>
                </c:pt>
                <c:pt idx="774">
                  <c:v>2.0840000000000001E-2</c:v>
                </c:pt>
                <c:pt idx="775">
                  <c:v>2.0840000000000001E-2</c:v>
                </c:pt>
                <c:pt idx="776">
                  <c:v>2.094E-2</c:v>
                </c:pt>
                <c:pt idx="777">
                  <c:v>2.094E-2</c:v>
                </c:pt>
                <c:pt idx="778">
                  <c:v>2.094E-2</c:v>
                </c:pt>
                <c:pt idx="779">
                  <c:v>2.104E-2</c:v>
                </c:pt>
                <c:pt idx="780">
                  <c:v>2.104E-2</c:v>
                </c:pt>
                <c:pt idx="781">
                  <c:v>2.1139999999999999E-2</c:v>
                </c:pt>
                <c:pt idx="782">
                  <c:v>2.1240000000000002E-2</c:v>
                </c:pt>
                <c:pt idx="783">
                  <c:v>2.1340000000000001E-2</c:v>
                </c:pt>
                <c:pt idx="784">
                  <c:v>2.1340000000000001E-2</c:v>
                </c:pt>
                <c:pt idx="785">
                  <c:v>2.145E-2</c:v>
                </c:pt>
                <c:pt idx="786">
                  <c:v>2.145E-2</c:v>
                </c:pt>
                <c:pt idx="787">
                  <c:v>2.155E-2</c:v>
                </c:pt>
                <c:pt idx="788">
                  <c:v>2.1649999999999999E-2</c:v>
                </c:pt>
                <c:pt idx="789">
                  <c:v>2.1649999999999999E-2</c:v>
                </c:pt>
                <c:pt idx="790">
                  <c:v>2.1750000000000002E-2</c:v>
                </c:pt>
                <c:pt idx="791">
                  <c:v>2.1950000000000001E-2</c:v>
                </c:pt>
                <c:pt idx="792">
                  <c:v>2.205E-2</c:v>
                </c:pt>
                <c:pt idx="793">
                  <c:v>2.2249999999999999E-2</c:v>
                </c:pt>
                <c:pt idx="794">
                  <c:v>2.2450000000000001E-2</c:v>
                </c:pt>
                <c:pt idx="795">
                  <c:v>2.2759999999999999E-2</c:v>
                </c:pt>
                <c:pt idx="796">
                  <c:v>2.3060000000000001E-2</c:v>
                </c:pt>
                <c:pt idx="797">
                  <c:v>2.3359999999999999E-2</c:v>
                </c:pt>
                <c:pt idx="798">
                  <c:v>2.366E-2</c:v>
                </c:pt>
                <c:pt idx="799">
                  <c:v>2.3869999999999999E-2</c:v>
                </c:pt>
                <c:pt idx="800">
                  <c:v>2.4070000000000001E-2</c:v>
                </c:pt>
                <c:pt idx="801">
                  <c:v>2.427E-2</c:v>
                </c:pt>
                <c:pt idx="802">
                  <c:v>2.4470000000000002E-2</c:v>
                </c:pt>
                <c:pt idx="803">
                  <c:v>2.4570000000000002E-2</c:v>
                </c:pt>
                <c:pt idx="804">
                  <c:v>2.4670000000000001E-2</c:v>
                </c:pt>
                <c:pt idx="805">
                  <c:v>2.4670000000000001E-2</c:v>
                </c:pt>
                <c:pt idx="806">
                  <c:v>2.4670000000000001E-2</c:v>
                </c:pt>
                <c:pt idx="807">
                  <c:v>2.477E-2</c:v>
                </c:pt>
                <c:pt idx="808">
                  <c:v>2.4980000000000002E-2</c:v>
                </c:pt>
                <c:pt idx="809">
                  <c:v>2.5180000000000001E-2</c:v>
                </c:pt>
                <c:pt idx="810">
                  <c:v>2.538E-2</c:v>
                </c:pt>
                <c:pt idx="811">
                  <c:v>2.5580000000000002E-2</c:v>
                </c:pt>
                <c:pt idx="812">
                  <c:v>2.5680000000000001E-2</c:v>
                </c:pt>
                <c:pt idx="813">
                  <c:v>2.5780000000000001E-2</c:v>
                </c:pt>
                <c:pt idx="814">
                  <c:v>2.588E-2</c:v>
                </c:pt>
                <c:pt idx="815">
                  <c:v>2.598E-2</c:v>
                </c:pt>
                <c:pt idx="816">
                  <c:v>2.588E-2</c:v>
                </c:pt>
                <c:pt idx="817">
                  <c:v>2.598E-2</c:v>
                </c:pt>
                <c:pt idx="818">
                  <c:v>2.6090000000000002E-2</c:v>
                </c:pt>
                <c:pt idx="819">
                  <c:v>2.6190000000000001E-2</c:v>
                </c:pt>
                <c:pt idx="820">
                  <c:v>2.6290000000000001E-2</c:v>
                </c:pt>
                <c:pt idx="821">
                  <c:v>2.649E-2</c:v>
                </c:pt>
                <c:pt idx="822">
                  <c:v>2.6690000000000002E-2</c:v>
                </c:pt>
                <c:pt idx="823">
                  <c:v>2.6890000000000001E-2</c:v>
                </c:pt>
                <c:pt idx="824">
                  <c:v>2.699E-2</c:v>
                </c:pt>
                <c:pt idx="825">
                  <c:v>2.7200000000000002E-2</c:v>
                </c:pt>
                <c:pt idx="826">
                  <c:v>2.7300000000000001E-2</c:v>
                </c:pt>
                <c:pt idx="827">
                  <c:v>2.7400000000000001E-2</c:v>
                </c:pt>
                <c:pt idx="828">
                  <c:v>2.75E-2</c:v>
                </c:pt>
                <c:pt idx="829">
                  <c:v>2.7699999999999999E-2</c:v>
                </c:pt>
                <c:pt idx="830">
                  <c:v>2.8000000000000001E-2</c:v>
                </c:pt>
                <c:pt idx="831">
                  <c:v>2.81E-2</c:v>
                </c:pt>
                <c:pt idx="832">
                  <c:v>2.81E-2</c:v>
                </c:pt>
                <c:pt idx="833">
                  <c:v>2.8199999999999999E-2</c:v>
                </c:pt>
                <c:pt idx="834">
                  <c:v>2.8300000000000002E-2</c:v>
                </c:pt>
                <c:pt idx="835">
                  <c:v>2.8410000000000001E-2</c:v>
                </c:pt>
                <c:pt idx="836">
                  <c:v>2.8510000000000001E-2</c:v>
                </c:pt>
                <c:pt idx="837">
                  <c:v>2.861E-2</c:v>
                </c:pt>
                <c:pt idx="838">
                  <c:v>2.861E-2</c:v>
                </c:pt>
                <c:pt idx="839">
                  <c:v>2.8709999999999999E-2</c:v>
                </c:pt>
                <c:pt idx="840">
                  <c:v>2.8809999999999999E-2</c:v>
                </c:pt>
                <c:pt idx="841">
                  <c:v>2.9010000000000001E-2</c:v>
                </c:pt>
                <c:pt idx="842">
                  <c:v>2.921E-2</c:v>
                </c:pt>
                <c:pt idx="843">
                  <c:v>2.9410000000000002E-2</c:v>
                </c:pt>
                <c:pt idx="844">
                  <c:v>2.962E-2</c:v>
                </c:pt>
                <c:pt idx="845">
                  <c:v>2.972E-2</c:v>
                </c:pt>
                <c:pt idx="846">
                  <c:v>2.972E-2</c:v>
                </c:pt>
                <c:pt idx="847">
                  <c:v>2.972E-2</c:v>
                </c:pt>
                <c:pt idx="848">
                  <c:v>2.972E-2</c:v>
                </c:pt>
                <c:pt idx="849">
                  <c:v>2.9819999999999999E-2</c:v>
                </c:pt>
                <c:pt idx="850">
                  <c:v>2.9920000000000002E-2</c:v>
                </c:pt>
                <c:pt idx="851">
                  <c:v>3.0020000000000002E-2</c:v>
                </c:pt>
                <c:pt idx="852">
                  <c:v>3.0020000000000002E-2</c:v>
                </c:pt>
                <c:pt idx="853">
                  <c:v>3.0120000000000001E-2</c:v>
                </c:pt>
                <c:pt idx="854">
                  <c:v>3.0120000000000001E-2</c:v>
                </c:pt>
                <c:pt idx="855">
                  <c:v>3.022E-2</c:v>
                </c:pt>
                <c:pt idx="856">
                  <c:v>3.032E-2</c:v>
                </c:pt>
                <c:pt idx="857">
                  <c:v>3.0419999999999999E-2</c:v>
                </c:pt>
                <c:pt idx="858">
                  <c:v>3.0620000000000001E-2</c:v>
                </c:pt>
                <c:pt idx="859">
                  <c:v>3.0620000000000001E-2</c:v>
                </c:pt>
                <c:pt idx="860">
                  <c:v>3.0620000000000001E-2</c:v>
                </c:pt>
                <c:pt idx="861">
                  <c:v>3.0520000000000002E-2</c:v>
                </c:pt>
                <c:pt idx="862">
                  <c:v>3.0620000000000001E-2</c:v>
                </c:pt>
                <c:pt idx="863">
                  <c:v>3.0620000000000001E-2</c:v>
                </c:pt>
                <c:pt idx="864">
                  <c:v>3.0620000000000001E-2</c:v>
                </c:pt>
                <c:pt idx="865">
                  <c:v>3.073E-2</c:v>
                </c:pt>
                <c:pt idx="866">
                  <c:v>3.073E-2</c:v>
                </c:pt>
                <c:pt idx="867">
                  <c:v>3.083E-2</c:v>
                </c:pt>
                <c:pt idx="868">
                  <c:v>3.1130000000000001E-2</c:v>
                </c:pt>
                <c:pt idx="869">
                  <c:v>3.143E-2</c:v>
                </c:pt>
                <c:pt idx="870">
                  <c:v>3.1730000000000001E-2</c:v>
                </c:pt>
                <c:pt idx="871">
                  <c:v>3.2039999999999999E-2</c:v>
                </c:pt>
                <c:pt idx="872">
                  <c:v>3.2239999999999998E-2</c:v>
                </c:pt>
                <c:pt idx="873">
                  <c:v>3.2539999999999999E-2</c:v>
                </c:pt>
                <c:pt idx="874">
                  <c:v>3.2840000000000001E-2</c:v>
                </c:pt>
                <c:pt idx="875">
                  <c:v>3.3049999999999996E-2</c:v>
                </c:pt>
                <c:pt idx="876">
                  <c:v>3.3049999999999996E-2</c:v>
                </c:pt>
                <c:pt idx="877">
                  <c:v>3.3149999999999999E-2</c:v>
                </c:pt>
                <c:pt idx="878">
                  <c:v>3.3149999999999999E-2</c:v>
                </c:pt>
                <c:pt idx="879">
                  <c:v>3.3250000000000002E-2</c:v>
                </c:pt>
                <c:pt idx="880">
                  <c:v>3.3349999999999998E-2</c:v>
                </c:pt>
                <c:pt idx="881">
                  <c:v>3.3549999999999996E-2</c:v>
                </c:pt>
                <c:pt idx="882">
                  <c:v>3.3750000000000002E-2</c:v>
                </c:pt>
                <c:pt idx="883">
                  <c:v>3.3950000000000001E-2</c:v>
                </c:pt>
                <c:pt idx="884">
                  <c:v>3.4049999999999997E-2</c:v>
                </c:pt>
                <c:pt idx="885">
                  <c:v>3.4259999999999999E-2</c:v>
                </c:pt>
                <c:pt idx="886">
                  <c:v>3.456E-2</c:v>
                </c:pt>
                <c:pt idx="887">
                  <c:v>3.4759999999999999E-2</c:v>
                </c:pt>
                <c:pt idx="888">
                  <c:v>3.4959999999999998E-2</c:v>
                </c:pt>
                <c:pt idx="889">
                  <c:v>3.5159999999999997E-2</c:v>
                </c:pt>
                <c:pt idx="890">
                  <c:v>3.526E-2</c:v>
                </c:pt>
                <c:pt idx="891">
                  <c:v>3.5369999999999999E-2</c:v>
                </c:pt>
                <c:pt idx="892">
                  <c:v>3.5470000000000002E-2</c:v>
                </c:pt>
                <c:pt idx="893">
                  <c:v>3.5470000000000002E-2</c:v>
                </c:pt>
                <c:pt idx="894">
                  <c:v>3.5569999999999997E-2</c:v>
                </c:pt>
                <c:pt idx="895">
                  <c:v>3.5769999999999996E-2</c:v>
                </c:pt>
                <c:pt idx="896">
                  <c:v>3.5869999999999999E-2</c:v>
                </c:pt>
                <c:pt idx="897">
                  <c:v>3.6069999999999998E-2</c:v>
                </c:pt>
                <c:pt idx="898">
                  <c:v>3.6069999999999998E-2</c:v>
                </c:pt>
                <c:pt idx="899">
                  <c:v>3.6169999999999994E-2</c:v>
                </c:pt>
                <c:pt idx="900">
                  <c:v>3.6169999999999994E-2</c:v>
                </c:pt>
                <c:pt idx="901">
                  <c:v>3.6269999999999997E-2</c:v>
                </c:pt>
                <c:pt idx="902">
                  <c:v>3.637E-2</c:v>
                </c:pt>
                <c:pt idx="903">
                  <c:v>3.6479999999999999E-2</c:v>
                </c:pt>
                <c:pt idx="904">
                  <c:v>3.6579999999999994E-2</c:v>
                </c:pt>
                <c:pt idx="905">
                  <c:v>3.6679999999999997E-2</c:v>
                </c:pt>
                <c:pt idx="906">
                  <c:v>3.6679999999999997E-2</c:v>
                </c:pt>
                <c:pt idx="907">
                  <c:v>3.678E-2</c:v>
                </c:pt>
                <c:pt idx="908">
                  <c:v>3.6979999999999999E-2</c:v>
                </c:pt>
                <c:pt idx="909">
                  <c:v>3.7079999999999995E-2</c:v>
                </c:pt>
                <c:pt idx="910">
                  <c:v>3.7179999999999998E-2</c:v>
                </c:pt>
                <c:pt idx="911">
                  <c:v>3.7179999999999998E-2</c:v>
                </c:pt>
                <c:pt idx="912">
                  <c:v>3.7179999999999998E-2</c:v>
                </c:pt>
                <c:pt idx="913">
                  <c:v>3.7279999999999994E-2</c:v>
                </c:pt>
                <c:pt idx="914">
                  <c:v>3.7479999999999999E-2</c:v>
                </c:pt>
                <c:pt idx="915">
                  <c:v>3.7689999999999994E-2</c:v>
                </c:pt>
                <c:pt idx="916">
                  <c:v>3.789E-2</c:v>
                </c:pt>
                <c:pt idx="917">
                  <c:v>3.8189999999999995E-2</c:v>
                </c:pt>
                <c:pt idx="918">
                  <c:v>3.8390000000000001E-2</c:v>
                </c:pt>
                <c:pt idx="919">
                  <c:v>3.8689999999999995E-2</c:v>
                </c:pt>
                <c:pt idx="920">
                  <c:v>3.9E-2</c:v>
                </c:pt>
                <c:pt idx="921">
                  <c:v>3.9099999999999996E-2</c:v>
                </c:pt>
                <c:pt idx="922">
                  <c:v>3.9199999999999999E-2</c:v>
                </c:pt>
                <c:pt idx="923">
                  <c:v>3.9299999999999995E-2</c:v>
                </c:pt>
                <c:pt idx="924">
                  <c:v>3.9399999999999998E-2</c:v>
                </c:pt>
                <c:pt idx="925">
                  <c:v>3.9599999999999996E-2</c:v>
                </c:pt>
                <c:pt idx="926">
                  <c:v>3.9899999999999998E-2</c:v>
                </c:pt>
                <c:pt idx="927">
                  <c:v>4.0209999999999996E-2</c:v>
                </c:pt>
                <c:pt idx="928">
                  <c:v>4.0509999999999997E-2</c:v>
                </c:pt>
                <c:pt idx="929">
                  <c:v>4.0809999999999999E-2</c:v>
                </c:pt>
                <c:pt idx="930">
                  <c:v>4.0909999999999995E-2</c:v>
                </c:pt>
                <c:pt idx="931">
                  <c:v>4.1109999999999994E-2</c:v>
                </c:pt>
                <c:pt idx="932">
                  <c:v>4.1109999999999994E-2</c:v>
                </c:pt>
                <c:pt idx="933">
                  <c:v>4.1319999999999996E-2</c:v>
                </c:pt>
                <c:pt idx="934">
                  <c:v>4.1419999999999998E-2</c:v>
                </c:pt>
                <c:pt idx="935">
                  <c:v>4.1519999999999994E-2</c:v>
                </c:pt>
                <c:pt idx="936">
                  <c:v>4.1619999999999997E-2</c:v>
                </c:pt>
                <c:pt idx="937">
                  <c:v>4.1819999999999996E-2</c:v>
                </c:pt>
                <c:pt idx="938">
                  <c:v>4.1919999999999999E-2</c:v>
                </c:pt>
                <c:pt idx="939">
                  <c:v>4.2119999999999998E-2</c:v>
                </c:pt>
                <c:pt idx="940">
                  <c:v>4.2219999999999994E-2</c:v>
                </c:pt>
                <c:pt idx="941">
                  <c:v>4.2219999999999994E-2</c:v>
                </c:pt>
                <c:pt idx="942">
                  <c:v>4.233E-2</c:v>
                </c:pt>
                <c:pt idx="943">
                  <c:v>4.233E-2</c:v>
                </c:pt>
                <c:pt idx="944">
                  <c:v>4.233E-2</c:v>
                </c:pt>
                <c:pt idx="945">
                  <c:v>4.233E-2</c:v>
                </c:pt>
                <c:pt idx="946">
                  <c:v>4.2429999999999995E-2</c:v>
                </c:pt>
                <c:pt idx="947">
                  <c:v>4.2629999999999994E-2</c:v>
                </c:pt>
                <c:pt idx="948">
                  <c:v>4.283E-2</c:v>
                </c:pt>
                <c:pt idx="949">
                  <c:v>4.3029999999999999E-2</c:v>
                </c:pt>
                <c:pt idx="950">
                  <c:v>4.3229999999999998E-2</c:v>
                </c:pt>
                <c:pt idx="951">
                  <c:v>4.333E-2</c:v>
                </c:pt>
                <c:pt idx="952">
                  <c:v>4.3429999999999996E-2</c:v>
                </c:pt>
                <c:pt idx="953">
                  <c:v>4.3429999999999996E-2</c:v>
                </c:pt>
                <c:pt idx="954">
                  <c:v>4.3539999999999995E-2</c:v>
                </c:pt>
                <c:pt idx="955">
                  <c:v>4.3739999999999994E-2</c:v>
                </c:pt>
                <c:pt idx="956">
                  <c:v>4.3839999999999997E-2</c:v>
                </c:pt>
                <c:pt idx="957">
                  <c:v>4.4039999999999996E-2</c:v>
                </c:pt>
                <c:pt idx="958">
                  <c:v>4.4239999999999995E-2</c:v>
                </c:pt>
                <c:pt idx="959">
                  <c:v>4.4339999999999997E-2</c:v>
                </c:pt>
                <c:pt idx="960">
                  <c:v>4.4539999999999996E-2</c:v>
                </c:pt>
                <c:pt idx="961">
                  <c:v>4.4649999999999995E-2</c:v>
                </c:pt>
                <c:pt idx="962">
                  <c:v>4.4749999999999998E-2</c:v>
                </c:pt>
                <c:pt idx="963">
                  <c:v>4.4949999999999997E-2</c:v>
                </c:pt>
                <c:pt idx="964">
                  <c:v>4.5149999999999996E-2</c:v>
                </c:pt>
                <c:pt idx="965">
                  <c:v>4.5349999999999994E-2</c:v>
                </c:pt>
                <c:pt idx="966">
                  <c:v>4.555E-2</c:v>
                </c:pt>
                <c:pt idx="967">
                  <c:v>4.5649999999999996E-2</c:v>
                </c:pt>
                <c:pt idx="968">
                  <c:v>4.5749999999999999E-2</c:v>
                </c:pt>
                <c:pt idx="969">
                  <c:v>4.5859999999999998E-2</c:v>
                </c:pt>
                <c:pt idx="970">
                  <c:v>4.616E-2</c:v>
                </c:pt>
                <c:pt idx="971">
                  <c:v>4.6359999999999998E-2</c:v>
                </c:pt>
                <c:pt idx="972">
                  <c:v>4.666E-2</c:v>
                </c:pt>
                <c:pt idx="973">
                  <c:v>4.6969999999999998E-2</c:v>
                </c:pt>
                <c:pt idx="974">
                  <c:v>4.7169999999999997E-2</c:v>
                </c:pt>
                <c:pt idx="975">
                  <c:v>4.7369999999999995E-2</c:v>
                </c:pt>
                <c:pt idx="976">
                  <c:v>4.7669999999999997E-2</c:v>
                </c:pt>
                <c:pt idx="977">
                  <c:v>4.7869999999999996E-2</c:v>
                </c:pt>
                <c:pt idx="978">
                  <c:v>4.8179999999999994E-2</c:v>
                </c:pt>
                <c:pt idx="979">
                  <c:v>4.8379999999999999E-2</c:v>
                </c:pt>
                <c:pt idx="980">
                  <c:v>4.8579999999999998E-2</c:v>
                </c:pt>
                <c:pt idx="981">
                  <c:v>4.8779999999999997E-2</c:v>
                </c:pt>
                <c:pt idx="982">
                  <c:v>4.8979999999999996E-2</c:v>
                </c:pt>
                <c:pt idx="983">
                  <c:v>4.9179999999999995E-2</c:v>
                </c:pt>
                <c:pt idx="984">
                  <c:v>4.9389999999999996E-2</c:v>
                </c:pt>
                <c:pt idx="985">
                  <c:v>4.9589999999999995E-2</c:v>
                </c:pt>
                <c:pt idx="986">
                  <c:v>4.9789999999999994E-2</c:v>
                </c:pt>
                <c:pt idx="987">
                  <c:v>5.0089999999999996E-2</c:v>
                </c:pt>
                <c:pt idx="988">
                  <c:v>5.0289999999999994E-2</c:v>
                </c:pt>
                <c:pt idx="989">
                  <c:v>5.0599999999999999E-2</c:v>
                </c:pt>
                <c:pt idx="990">
                  <c:v>5.0799999999999998E-2</c:v>
                </c:pt>
                <c:pt idx="991">
                  <c:v>5.0999999999999997E-2</c:v>
                </c:pt>
                <c:pt idx="992">
                  <c:v>5.1199999999999996E-2</c:v>
                </c:pt>
                <c:pt idx="993">
                  <c:v>5.1299999999999998E-2</c:v>
                </c:pt>
                <c:pt idx="994">
                  <c:v>5.1299999999999998E-2</c:v>
                </c:pt>
                <c:pt idx="995">
                  <c:v>5.1399999999999994E-2</c:v>
                </c:pt>
                <c:pt idx="996">
                  <c:v>5.1399999999999994E-2</c:v>
                </c:pt>
                <c:pt idx="997">
                  <c:v>5.1499999999999997E-2</c:v>
                </c:pt>
                <c:pt idx="998">
                  <c:v>5.1609999999999996E-2</c:v>
                </c:pt>
                <c:pt idx="999">
                  <c:v>5.1709999999999999E-2</c:v>
                </c:pt>
                <c:pt idx="1000">
                  <c:v>5.1809999999999995E-2</c:v>
                </c:pt>
                <c:pt idx="1001">
                  <c:v>5.1909999999999998E-2</c:v>
                </c:pt>
                <c:pt idx="1002">
                  <c:v>5.2009999999999994E-2</c:v>
                </c:pt>
                <c:pt idx="1003">
                  <c:v>5.2109999999999997E-2</c:v>
                </c:pt>
                <c:pt idx="1004">
                  <c:v>5.2209999999999999E-2</c:v>
                </c:pt>
                <c:pt idx="1005">
                  <c:v>5.2509999999999994E-2</c:v>
                </c:pt>
                <c:pt idx="1006">
                  <c:v>5.271E-2</c:v>
                </c:pt>
                <c:pt idx="1007">
                  <c:v>5.2919999999999995E-2</c:v>
                </c:pt>
                <c:pt idx="1008">
                  <c:v>5.3019999999999998E-2</c:v>
                </c:pt>
                <c:pt idx="1009">
                  <c:v>5.3019999999999998E-2</c:v>
                </c:pt>
                <c:pt idx="1010">
                  <c:v>5.3119999999999994E-2</c:v>
                </c:pt>
                <c:pt idx="1011">
                  <c:v>5.3219999999999996E-2</c:v>
                </c:pt>
                <c:pt idx="1012">
                  <c:v>5.3319999999999999E-2</c:v>
                </c:pt>
                <c:pt idx="1013">
                  <c:v>5.3519999999999998E-2</c:v>
                </c:pt>
                <c:pt idx="1014">
                  <c:v>5.3619999999999994E-2</c:v>
                </c:pt>
                <c:pt idx="1015">
                  <c:v>5.382E-2</c:v>
                </c:pt>
                <c:pt idx="1016">
                  <c:v>5.3929999999999999E-2</c:v>
                </c:pt>
                <c:pt idx="1017">
                  <c:v>5.423E-2</c:v>
                </c:pt>
                <c:pt idx="1018">
                  <c:v>5.4429999999999999E-2</c:v>
                </c:pt>
                <c:pt idx="1019">
                  <c:v>5.4729999999999994E-2</c:v>
                </c:pt>
                <c:pt idx="1020">
                  <c:v>5.493E-2</c:v>
                </c:pt>
                <c:pt idx="1021">
                  <c:v>5.5029999999999996E-2</c:v>
                </c:pt>
                <c:pt idx="1022">
                  <c:v>5.5139999999999995E-2</c:v>
                </c:pt>
                <c:pt idx="1023">
                  <c:v>5.5239999999999997E-2</c:v>
                </c:pt>
                <c:pt idx="1024">
                  <c:v>5.534E-2</c:v>
                </c:pt>
                <c:pt idx="1025">
                  <c:v>5.5639999999999995E-2</c:v>
                </c:pt>
                <c:pt idx="1026">
                  <c:v>5.5939999999999997E-2</c:v>
                </c:pt>
                <c:pt idx="1027">
                  <c:v>5.6249999999999994E-2</c:v>
                </c:pt>
                <c:pt idx="1028">
                  <c:v>5.6549999999999996E-2</c:v>
                </c:pt>
                <c:pt idx="1029">
                  <c:v>5.6849999999999998E-2</c:v>
                </c:pt>
                <c:pt idx="1030">
                  <c:v>5.7049999999999997E-2</c:v>
                </c:pt>
                <c:pt idx="1031">
                  <c:v>5.7349999999999998E-2</c:v>
                </c:pt>
                <c:pt idx="1032">
                  <c:v>5.756E-2</c:v>
                </c:pt>
                <c:pt idx="1033">
                  <c:v>5.7759999999999999E-2</c:v>
                </c:pt>
                <c:pt idx="1034">
                  <c:v>5.7959999999999998E-2</c:v>
                </c:pt>
                <c:pt idx="1035">
                  <c:v>5.8159999999999996E-2</c:v>
                </c:pt>
                <c:pt idx="1036">
                  <c:v>5.8259999999999999E-2</c:v>
                </c:pt>
                <c:pt idx="1037">
                  <c:v>5.8459999999999998E-2</c:v>
                </c:pt>
                <c:pt idx="1038">
                  <c:v>5.8569999999999997E-2</c:v>
                </c:pt>
                <c:pt idx="1039">
                  <c:v>5.8869999999999999E-2</c:v>
                </c:pt>
                <c:pt idx="1040">
                  <c:v>5.9069999999999998E-2</c:v>
                </c:pt>
                <c:pt idx="1041">
                  <c:v>5.917E-2</c:v>
                </c:pt>
                <c:pt idx="1042">
                  <c:v>5.9269999999999996E-2</c:v>
                </c:pt>
                <c:pt idx="1043">
                  <c:v>5.9369999999999999E-2</c:v>
                </c:pt>
                <c:pt idx="1044">
                  <c:v>5.9469999999999995E-2</c:v>
                </c:pt>
                <c:pt idx="1045">
                  <c:v>5.9669999999999994E-2</c:v>
                </c:pt>
                <c:pt idx="1046">
                  <c:v>5.978E-2</c:v>
                </c:pt>
                <c:pt idx="1047">
                  <c:v>5.9879999999999996E-2</c:v>
                </c:pt>
                <c:pt idx="1048">
                  <c:v>5.9979999999999999E-2</c:v>
                </c:pt>
                <c:pt idx="1049">
                  <c:v>6.0179999999999997E-2</c:v>
                </c:pt>
                <c:pt idx="1050">
                  <c:v>6.028E-2</c:v>
                </c:pt>
                <c:pt idx="1051">
                  <c:v>6.0379999999999996E-2</c:v>
                </c:pt>
                <c:pt idx="1052">
                  <c:v>6.0579999999999995E-2</c:v>
                </c:pt>
                <c:pt idx="1053">
                  <c:v>6.0879999999999997E-2</c:v>
                </c:pt>
                <c:pt idx="1054">
                  <c:v>6.1089999999999998E-2</c:v>
                </c:pt>
                <c:pt idx="1055">
                  <c:v>6.1289999999999997E-2</c:v>
                </c:pt>
                <c:pt idx="1056">
                  <c:v>6.1489999999999996E-2</c:v>
                </c:pt>
                <c:pt idx="1057">
                  <c:v>6.1689999999999995E-2</c:v>
                </c:pt>
                <c:pt idx="1058">
                  <c:v>6.1789999999999998E-2</c:v>
                </c:pt>
                <c:pt idx="1059">
                  <c:v>6.1989999999999996E-2</c:v>
                </c:pt>
                <c:pt idx="1060">
                  <c:v>6.2199999999999998E-2</c:v>
                </c:pt>
                <c:pt idx="1061">
                  <c:v>6.2399999999999997E-2</c:v>
                </c:pt>
                <c:pt idx="1062">
                  <c:v>6.2600000000000003E-2</c:v>
                </c:pt>
                <c:pt idx="1063">
                  <c:v>6.2899999999999998E-2</c:v>
                </c:pt>
                <c:pt idx="1064">
                  <c:v>6.3100000000000003E-2</c:v>
                </c:pt>
                <c:pt idx="1065">
                  <c:v>6.3409999999999994E-2</c:v>
                </c:pt>
                <c:pt idx="1066">
                  <c:v>6.361E-2</c:v>
                </c:pt>
                <c:pt idx="1067">
                  <c:v>6.3810000000000006E-2</c:v>
                </c:pt>
                <c:pt idx="1068">
                  <c:v>6.3909999999999995E-2</c:v>
                </c:pt>
                <c:pt idx="1069">
                  <c:v>6.411E-2</c:v>
                </c:pt>
                <c:pt idx="1070">
                  <c:v>6.4310000000000006E-2</c:v>
                </c:pt>
                <c:pt idx="1071">
                  <c:v>6.4519999999999994E-2</c:v>
                </c:pt>
                <c:pt idx="1072">
                  <c:v>6.472E-2</c:v>
                </c:pt>
                <c:pt idx="1073">
                  <c:v>6.4920000000000005E-2</c:v>
                </c:pt>
                <c:pt idx="1074">
                  <c:v>6.5119999999999997E-2</c:v>
                </c:pt>
                <c:pt idx="1075">
                  <c:v>6.5320000000000003E-2</c:v>
                </c:pt>
                <c:pt idx="1076">
                  <c:v>6.5629999999999994E-2</c:v>
                </c:pt>
                <c:pt idx="1077">
                  <c:v>6.5930000000000002E-2</c:v>
                </c:pt>
                <c:pt idx="1078">
                  <c:v>6.6229999999999997E-2</c:v>
                </c:pt>
                <c:pt idx="1079">
                  <c:v>6.6430000000000003E-2</c:v>
                </c:pt>
                <c:pt idx="1080">
                  <c:v>6.6739999999999994E-2</c:v>
                </c:pt>
                <c:pt idx="1081">
                  <c:v>6.694E-2</c:v>
                </c:pt>
                <c:pt idx="1082">
                  <c:v>6.7140000000000005E-2</c:v>
                </c:pt>
                <c:pt idx="1083">
                  <c:v>6.7240000000000008E-2</c:v>
                </c:pt>
                <c:pt idx="1084">
                  <c:v>6.744E-2</c:v>
                </c:pt>
                <c:pt idx="1085">
                  <c:v>6.7540000000000003E-2</c:v>
                </c:pt>
                <c:pt idx="1086">
                  <c:v>6.7640000000000006E-2</c:v>
                </c:pt>
                <c:pt idx="1087">
                  <c:v>6.7740000000000009E-2</c:v>
                </c:pt>
                <c:pt idx="1088">
                  <c:v>6.7740000000000009E-2</c:v>
                </c:pt>
                <c:pt idx="1089">
                  <c:v>6.7839999999999998E-2</c:v>
                </c:pt>
                <c:pt idx="1090">
                  <c:v>6.7839999999999998E-2</c:v>
                </c:pt>
                <c:pt idx="1091">
                  <c:v>6.795000000000001E-2</c:v>
                </c:pt>
                <c:pt idx="1092">
                  <c:v>6.8049999999999999E-2</c:v>
                </c:pt>
                <c:pt idx="1093">
                  <c:v>6.8150000000000002E-2</c:v>
                </c:pt>
                <c:pt idx="1094">
                  <c:v>6.8250000000000005E-2</c:v>
                </c:pt>
                <c:pt idx="1095">
                  <c:v>6.8350000000000008E-2</c:v>
                </c:pt>
                <c:pt idx="1096">
                  <c:v>6.8450000000000011E-2</c:v>
                </c:pt>
                <c:pt idx="1097">
                  <c:v>6.8650000000000003E-2</c:v>
                </c:pt>
                <c:pt idx="1098">
                  <c:v>6.8850000000000008E-2</c:v>
                </c:pt>
                <c:pt idx="1099">
                  <c:v>6.9159999999999999E-2</c:v>
                </c:pt>
                <c:pt idx="1100">
                  <c:v>6.9460000000000008E-2</c:v>
                </c:pt>
                <c:pt idx="1101">
                  <c:v>6.966E-2</c:v>
                </c:pt>
                <c:pt idx="1102">
                  <c:v>6.9860000000000005E-2</c:v>
                </c:pt>
                <c:pt idx="1103">
                  <c:v>7.0059999999999997E-2</c:v>
                </c:pt>
                <c:pt idx="1104">
                  <c:v>7.0269999999999999E-2</c:v>
                </c:pt>
                <c:pt idx="1105">
                  <c:v>7.0470000000000005E-2</c:v>
                </c:pt>
                <c:pt idx="1106">
                  <c:v>7.0670000000000011E-2</c:v>
                </c:pt>
                <c:pt idx="1107">
                  <c:v>7.0870000000000002E-2</c:v>
                </c:pt>
                <c:pt idx="1108">
                  <c:v>7.1070000000000008E-2</c:v>
                </c:pt>
                <c:pt idx="1109">
                  <c:v>7.127E-2</c:v>
                </c:pt>
                <c:pt idx="1110">
                  <c:v>7.1379999999999999E-2</c:v>
                </c:pt>
                <c:pt idx="1111">
                  <c:v>7.1580000000000005E-2</c:v>
                </c:pt>
                <c:pt idx="1112">
                  <c:v>7.178000000000001E-2</c:v>
                </c:pt>
                <c:pt idx="1113">
                  <c:v>7.1980000000000002E-2</c:v>
                </c:pt>
                <c:pt idx="1114">
                  <c:v>7.2180000000000008E-2</c:v>
                </c:pt>
                <c:pt idx="1115">
                  <c:v>7.2480000000000003E-2</c:v>
                </c:pt>
                <c:pt idx="1116">
                  <c:v>7.2690000000000005E-2</c:v>
                </c:pt>
                <c:pt idx="1117">
                  <c:v>7.2790000000000007E-2</c:v>
                </c:pt>
                <c:pt idx="1118">
                  <c:v>7.2989999999999999E-2</c:v>
                </c:pt>
                <c:pt idx="1119">
                  <c:v>7.3090000000000002E-2</c:v>
                </c:pt>
                <c:pt idx="1120">
                  <c:v>7.3090000000000002E-2</c:v>
                </c:pt>
                <c:pt idx="1121">
                  <c:v>7.3190000000000005E-2</c:v>
                </c:pt>
                <c:pt idx="1122">
                  <c:v>7.3290000000000008E-2</c:v>
                </c:pt>
                <c:pt idx="1123">
                  <c:v>7.3590000000000003E-2</c:v>
                </c:pt>
                <c:pt idx="1124">
                  <c:v>7.400000000000001E-2</c:v>
                </c:pt>
                <c:pt idx="1125">
                  <c:v>7.4400000000000008E-2</c:v>
                </c:pt>
                <c:pt idx="1126">
                  <c:v>7.4800000000000005E-2</c:v>
                </c:pt>
                <c:pt idx="1127">
                  <c:v>7.511000000000001E-2</c:v>
                </c:pt>
                <c:pt idx="1128">
                  <c:v>7.5310000000000002E-2</c:v>
                </c:pt>
                <c:pt idx="1129">
                  <c:v>7.5610000000000011E-2</c:v>
                </c:pt>
                <c:pt idx="1130">
                  <c:v>7.5810000000000002E-2</c:v>
                </c:pt>
                <c:pt idx="1131">
                  <c:v>7.6120000000000007E-2</c:v>
                </c:pt>
                <c:pt idx="1132">
                  <c:v>7.6319999999999999E-2</c:v>
                </c:pt>
                <c:pt idx="1133">
                  <c:v>7.6420000000000002E-2</c:v>
                </c:pt>
                <c:pt idx="1134">
                  <c:v>7.6420000000000002E-2</c:v>
                </c:pt>
                <c:pt idx="1135">
                  <c:v>7.6420000000000002E-2</c:v>
                </c:pt>
                <c:pt idx="1136">
                  <c:v>7.6520000000000005E-2</c:v>
                </c:pt>
                <c:pt idx="1137">
                  <c:v>7.672000000000001E-2</c:v>
                </c:pt>
                <c:pt idx="1138">
                  <c:v>7.6819999999999999E-2</c:v>
                </c:pt>
                <c:pt idx="1139">
                  <c:v>7.6819999999999999E-2</c:v>
                </c:pt>
                <c:pt idx="1140">
                  <c:v>7.6819999999999999E-2</c:v>
                </c:pt>
                <c:pt idx="1141">
                  <c:v>7.6819999999999999E-2</c:v>
                </c:pt>
                <c:pt idx="1142">
                  <c:v>7.6920000000000002E-2</c:v>
                </c:pt>
                <c:pt idx="1143">
                  <c:v>7.7020000000000005E-2</c:v>
                </c:pt>
                <c:pt idx="1144">
                  <c:v>7.7120000000000008E-2</c:v>
                </c:pt>
                <c:pt idx="1145">
                  <c:v>7.733000000000001E-2</c:v>
                </c:pt>
                <c:pt idx="1146">
                  <c:v>7.7429999999999999E-2</c:v>
                </c:pt>
                <c:pt idx="1147">
                  <c:v>7.7530000000000002E-2</c:v>
                </c:pt>
                <c:pt idx="1148">
                  <c:v>7.7630000000000005E-2</c:v>
                </c:pt>
                <c:pt idx="1149">
                  <c:v>7.7730000000000007E-2</c:v>
                </c:pt>
                <c:pt idx="1150">
                  <c:v>7.7929999999999999E-2</c:v>
                </c:pt>
                <c:pt idx="1151">
                  <c:v>7.8030000000000002E-2</c:v>
                </c:pt>
                <c:pt idx="1152">
                  <c:v>7.8340000000000007E-2</c:v>
                </c:pt>
                <c:pt idx="1153">
                  <c:v>7.8640000000000002E-2</c:v>
                </c:pt>
                <c:pt idx="1154">
                  <c:v>7.894000000000001E-2</c:v>
                </c:pt>
                <c:pt idx="1155">
                  <c:v>7.9240000000000005E-2</c:v>
                </c:pt>
                <c:pt idx="1156">
                  <c:v>7.9440000000000011E-2</c:v>
                </c:pt>
                <c:pt idx="1157">
                  <c:v>7.9750000000000001E-2</c:v>
                </c:pt>
                <c:pt idx="1158">
                  <c:v>8.005000000000001E-2</c:v>
                </c:pt>
                <c:pt idx="1159">
                  <c:v>8.0350000000000005E-2</c:v>
                </c:pt>
                <c:pt idx="1160">
                  <c:v>8.0649999999999999E-2</c:v>
                </c:pt>
                <c:pt idx="1161">
                  <c:v>8.0860000000000001E-2</c:v>
                </c:pt>
                <c:pt idx="1162">
                  <c:v>8.0960000000000004E-2</c:v>
                </c:pt>
                <c:pt idx="1163">
                  <c:v>8.116000000000001E-2</c:v>
                </c:pt>
                <c:pt idx="1164">
                  <c:v>8.1460000000000005E-2</c:v>
                </c:pt>
                <c:pt idx="1165">
                  <c:v>8.1759999999999999E-2</c:v>
                </c:pt>
                <c:pt idx="1166">
                  <c:v>8.2070000000000004E-2</c:v>
                </c:pt>
                <c:pt idx="1167">
                  <c:v>8.227000000000001E-2</c:v>
                </c:pt>
                <c:pt idx="1168">
                  <c:v>8.2470000000000002E-2</c:v>
                </c:pt>
                <c:pt idx="1169">
                  <c:v>8.2570000000000005E-2</c:v>
                </c:pt>
                <c:pt idx="1170">
                  <c:v>8.277000000000001E-2</c:v>
                </c:pt>
                <c:pt idx="1171">
                  <c:v>8.3080000000000001E-2</c:v>
                </c:pt>
                <c:pt idx="1172">
                  <c:v>8.3479999999999999E-2</c:v>
                </c:pt>
                <c:pt idx="1173">
                  <c:v>8.3780000000000007E-2</c:v>
                </c:pt>
                <c:pt idx="1174">
                  <c:v>8.3979999999999999E-2</c:v>
                </c:pt>
                <c:pt idx="1175">
                  <c:v>8.4190000000000001E-2</c:v>
                </c:pt>
                <c:pt idx="1176">
                  <c:v>8.4290000000000004E-2</c:v>
                </c:pt>
                <c:pt idx="1177">
                  <c:v>8.449000000000001E-2</c:v>
                </c:pt>
                <c:pt idx="1178">
                  <c:v>8.4790000000000004E-2</c:v>
                </c:pt>
                <c:pt idx="1179">
                  <c:v>8.499000000000001E-2</c:v>
                </c:pt>
                <c:pt idx="1180">
                  <c:v>8.5190000000000002E-2</c:v>
                </c:pt>
                <c:pt idx="1181">
                  <c:v>8.5290000000000005E-2</c:v>
                </c:pt>
                <c:pt idx="1182">
                  <c:v>8.5400000000000004E-2</c:v>
                </c:pt>
                <c:pt idx="1183">
                  <c:v>8.5600000000000009E-2</c:v>
                </c:pt>
                <c:pt idx="1184">
                  <c:v>8.5699999999999998E-2</c:v>
                </c:pt>
                <c:pt idx="1185">
                  <c:v>8.5900000000000004E-2</c:v>
                </c:pt>
                <c:pt idx="1186">
                  <c:v>8.6000000000000007E-2</c:v>
                </c:pt>
                <c:pt idx="1187">
                  <c:v>8.610000000000001E-2</c:v>
                </c:pt>
                <c:pt idx="1188">
                  <c:v>8.6199999999999999E-2</c:v>
                </c:pt>
                <c:pt idx="1189">
                  <c:v>8.6400000000000005E-2</c:v>
                </c:pt>
                <c:pt idx="1190">
                  <c:v>8.6610000000000006E-2</c:v>
                </c:pt>
                <c:pt idx="1191">
                  <c:v>8.6809999999999998E-2</c:v>
                </c:pt>
                <c:pt idx="1192">
                  <c:v>8.7110000000000007E-2</c:v>
                </c:pt>
                <c:pt idx="1193">
                  <c:v>8.7309999999999999E-2</c:v>
                </c:pt>
                <c:pt idx="1194">
                  <c:v>8.7410000000000002E-2</c:v>
                </c:pt>
                <c:pt idx="1195">
                  <c:v>8.7510000000000004E-2</c:v>
                </c:pt>
                <c:pt idx="1196">
                  <c:v>8.7610000000000007E-2</c:v>
                </c:pt>
                <c:pt idx="1197">
                  <c:v>8.7720000000000006E-2</c:v>
                </c:pt>
                <c:pt idx="1198">
                  <c:v>8.7820000000000009E-2</c:v>
                </c:pt>
                <c:pt idx="1199">
                  <c:v>8.8020000000000001E-2</c:v>
                </c:pt>
                <c:pt idx="1200">
                  <c:v>8.8220000000000007E-2</c:v>
                </c:pt>
                <c:pt idx="1201">
                  <c:v>8.8419999999999999E-2</c:v>
                </c:pt>
                <c:pt idx="1202">
                  <c:v>8.8620000000000004E-2</c:v>
                </c:pt>
                <c:pt idx="1203">
                  <c:v>8.8720000000000007E-2</c:v>
                </c:pt>
                <c:pt idx="1204">
                  <c:v>8.8930000000000009E-2</c:v>
                </c:pt>
                <c:pt idx="1205">
                  <c:v>8.9130000000000001E-2</c:v>
                </c:pt>
                <c:pt idx="1206">
                  <c:v>8.9230000000000004E-2</c:v>
                </c:pt>
                <c:pt idx="1207">
                  <c:v>8.9430000000000009E-2</c:v>
                </c:pt>
                <c:pt idx="1208">
                  <c:v>8.9529999999999998E-2</c:v>
                </c:pt>
                <c:pt idx="1209">
                  <c:v>8.9630000000000001E-2</c:v>
                </c:pt>
                <c:pt idx="1210">
                  <c:v>8.9630000000000001E-2</c:v>
                </c:pt>
                <c:pt idx="1211">
                  <c:v>8.9730000000000004E-2</c:v>
                </c:pt>
                <c:pt idx="1212">
                  <c:v>8.993000000000001E-2</c:v>
                </c:pt>
                <c:pt idx="1213">
                  <c:v>9.0139999999999998E-2</c:v>
                </c:pt>
                <c:pt idx="1214">
                  <c:v>9.0440000000000006E-2</c:v>
                </c:pt>
                <c:pt idx="1215">
                  <c:v>9.0639999999999998E-2</c:v>
                </c:pt>
                <c:pt idx="1216">
                  <c:v>9.0740000000000001E-2</c:v>
                </c:pt>
                <c:pt idx="1217">
                  <c:v>9.0940000000000007E-2</c:v>
                </c:pt>
                <c:pt idx="1218">
                  <c:v>9.1150000000000009E-2</c:v>
                </c:pt>
                <c:pt idx="1219">
                  <c:v>9.1249999999999998E-2</c:v>
                </c:pt>
                <c:pt idx="1220">
                  <c:v>9.1550000000000006E-2</c:v>
                </c:pt>
                <c:pt idx="1221">
                  <c:v>9.1850000000000001E-2</c:v>
                </c:pt>
                <c:pt idx="1222">
                  <c:v>9.215000000000001E-2</c:v>
                </c:pt>
                <c:pt idx="1223">
                  <c:v>9.2560000000000003E-2</c:v>
                </c:pt>
                <c:pt idx="1224">
                  <c:v>9.2960000000000001E-2</c:v>
                </c:pt>
                <c:pt idx="1225">
                  <c:v>9.3359999999999999E-2</c:v>
                </c:pt>
                <c:pt idx="1226">
                  <c:v>9.3670000000000003E-2</c:v>
                </c:pt>
                <c:pt idx="1227">
                  <c:v>9.4070000000000001E-2</c:v>
                </c:pt>
                <c:pt idx="1228">
                  <c:v>9.4270000000000007E-2</c:v>
                </c:pt>
                <c:pt idx="1229">
                  <c:v>9.4469999999999998E-2</c:v>
                </c:pt>
                <c:pt idx="1230">
                  <c:v>9.468E-2</c:v>
                </c:pt>
                <c:pt idx="1231">
                  <c:v>9.5079999999999998E-2</c:v>
                </c:pt>
                <c:pt idx="1232">
                  <c:v>9.5380000000000006E-2</c:v>
                </c:pt>
                <c:pt idx="1233">
                  <c:v>9.5579999999999998E-2</c:v>
                </c:pt>
                <c:pt idx="1234">
                  <c:v>9.579E-2</c:v>
                </c:pt>
                <c:pt idx="1235">
                  <c:v>9.5990000000000006E-2</c:v>
                </c:pt>
                <c:pt idx="1236">
                  <c:v>9.6090000000000009E-2</c:v>
                </c:pt>
                <c:pt idx="1237">
                  <c:v>9.6189999999999998E-2</c:v>
                </c:pt>
                <c:pt idx="1238">
                  <c:v>9.6390000000000003E-2</c:v>
                </c:pt>
                <c:pt idx="1239">
                  <c:v>9.6490000000000006E-2</c:v>
                </c:pt>
                <c:pt idx="1240">
                  <c:v>9.6590000000000009E-2</c:v>
                </c:pt>
                <c:pt idx="1241">
                  <c:v>9.6790000000000001E-2</c:v>
                </c:pt>
                <c:pt idx="1242">
                  <c:v>9.7000000000000003E-2</c:v>
                </c:pt>
                <c:pt idx="1243">
                  <c:v>9.7100000000000006E-2</c:v>
                </c:pt>
                <c:pt idx="1244">
                  <c:v>9.7200000000000009E-2</c:v>
                </c:pt>
                <c:pt idx="1245">
                  <c:v>9.74E-2</c:v>
                </c:pt>
                <c:pt idx="1246">
                  <c:v>9.7600000000000006E-2</c:v>
                </c:pt>
                <c:pt idx="1247">
                  <c:v>9.7799999999999998E-2</c:v>
                </c:pt>
                <c:pt idx="1248">
                  <c:v>9.8000000000000004E-2</c:v>
                </c:pt>
                <c:pt idx="1249">
                  <c:v>9.8000000000000004E-2</c:v>
                </c:pt>
                <c:pt idx="1250">
                  <c:v>9.8110000000000003E-2</c:v>
                </c:pt>
                <c:pt idx="1251">
                  <c:v>9.8110000000000003E-2</c:v>
                </c:pt>
                <c:pt idx="1252">
                  <c:v>9.8310000000000008E-2</c:v>
                </c:pt>
                <c:pt idx="1253">
                  <c:v>9.8409999999999997E-2</c:v>
                </c:pt>
                <c:pt idx="1254">
                  <c:v>9.8610000000000003E-2</c:v>
                </c:pt>
                <c:pt idx="1255">
                  <c:v>9.8810000000000009E-2</c:v>
                </c:pt>
                <c:pt idx="1256">
                  <c:v>9.8909999999999998E-2</c:v>
                </c:pt>
                <c:pt idx="1257">
                  <c:v>9.9210000000000007E-2</c:v>
                </c:pt>
                <c:pt idx="1258">
                  <c:v>9.9420000000000008E-2</c:v>
                </c:pt>
                <c:pt idx="1259">
                  <c:v>9.9720000000000003E-2</c:v>
                </c:pt>
                <c:pt idx="1260">
                  <c:v>0.10002</c:v>
                </c:pt>
                <c:pt idx="1261">
                  <c:v>0.10022</c:v>
                </c:pt>
                <c:pt idx="1262">
                  <c:v>0.10032000000000001</c:v>
                </c:pt>
                <c:pt idx="1263">
                  <c:v>0.10043000000000001</c:v>
                </c:pt>
                <c:pt idx="1264">
                  <c:v>0.10053000000000001</c:v>
                </c:pt>
                <c:pt idx="1265">
                  <c:v>0.10073</c:v>
                </c:pt>
                <c:pt idx="1266">
                  <c:v>0.10093000000000001</c:v>
                </c:pt>
                <c:pt idx="1267">
                  <c:v>0.10123</c:v>
                </c:pt>
                <c:pt idx="1268">
                  <c:v>0.10153000000000001</c:v>
                </c:pt>
                <c:pt idx="1269">
                  <c:v>0.10194</c:v>
                </c:pt>
                <c:pt idx="1270">
                  <c:v>0.10214000000000001</c:v>
                </c:pt>
                <c:pt idx="1271">
                  <c:v>0.10244</c:v>
                </c:pt>
                <c:pt idx="1272">
                  <c:v>0.10264000000000001</c:v>
                </c:pt>
                <c:pt idx="1273">
                  <c:v>0.10305</c:v>
                </c:pt>
                <c:pt idx="1274">
                  <c:v>0.10335</c:v>
                </c:pt>
                <c:pt idx="1275">
                  <c:v>0.10385</c:v>
                </c:pt>
                <c:pt idx="1276">
                  <c:v>0.10436000000000001</c:v>
                </c:pt>
                <c:pt idx="1277">
                  <c:v>0.10476000000000001</c:v>
                </c:pt>
                <c:pt idx="1278">
                  <c:v>0.10517</c:v>
                </c:pt>
                <c:pt idx="1279">
                  <c:v>0.10557</c:v>
                </c:pt>
                <c:pt idx="1280">
                  <c:v>0.10587000000000001</c:v>
                </c:pt>
                <c:pt idx="1281">
                  <c:v>0.10607</c:v>
                </c:pt>
                <c:pt idx="1282">
                  <c:v>0.10628</c:v>
                </c:pt>
                <c:pt idx="1283">
                  <c:v>0.10648000000000001</c:v>
                </c:pt>
                <c:pt idx="1284">
                  <c:v>0.10668000000000001</c:v>
                </c:pt>
                <c:pt idx="1285">
                  <c:v>0.10688</c:v>
                </c:pt>
                <c:pt idx="1286">
                  <c:v>0.10698000000000001</c:v>
                </c:pt>
                <c:pt idx="1287">
                  <c:v>0.10708000000000001</c:v>
                </c:pt>
                <c:pt idx="1288">
                  <c:v>0.10718</c:v>
                </c:pt>
                <c:pt idx="1289">
                  <c:v>0.10738</c:v>
                </c:pt>
                <c:pt idx="1290">
                  <c:v>0.10759000000000001</c:v>
                </c:pt>
                <c:pt idx="1291">
                  <c:v>0.10779000000000001</c:v>
                </c:pt>
                <c:pt idx="1292">
                  <c:v>0.10789</c:v>
                </c:pt>
                <c:pt idx="1293">
                  <c:v>0.10809000000000001</c:v>
                </c:pt>
                <c:pt idx="1294">
                  <c:v>0.10819000000000001</c:v>
                </c:pt>
                <c:pt idx="1295">
                  <c:v>0.10819000000000001</c:v>
                </c:pt>
                <c:pt idx="1296">
                  <c:v>0.10829</c:v>
                </c:pt>
                <c:pt idx="1297">
                  <c:v>0.10839</c:v>
                </c:pt>
                <c:pt idx="1298">
                  <c:v>0.1087</c:v>
                </c:pt>
                <c:pt idx="1299">
                  <c:v>0.109</c:v>
                </c:pt>
                <c:pt idx="1300">
                  <c:v>0.10930000000000001</c:v>
                </c:pt>
                <c:pt idx="1301">
                  <c:v>0.1096</c:v>
                </c:pt>
                <c:pt idx="1302">
                  <c:v>0.10991000000000001</c:v>
                </c:pt>
                <c:pt idx="1303">
                  <c:v>0.11001000000000001</c:v>
                </c:pt>
                <c:pt idx="1304">
                  <c:v>0.11021</c:v>
                </c:pt>
                <c:pt idx="1305">
                  <c:v>0.11041000000000001</c:v>
                </c:pt>
                <c:pt idx="1306">
                  <c:v>0.11061</c:v>
                </c:pt>
                <c:pt idx="1307">
                  <c:v>0.11092</c:v>
                </c:pt>
                <c:pt idx="1308">
                  <c:v>0.11112000000000001</c:v>
                </c:pt>
                <c:pt idx="1309">
                  <c:v>0.11132</c:v>
                </c:pt>
                <c:pt idx="1310">
                  <c:v>0.11142000000000001</c:v>
                </c:pt>
                <c:pt idx="1311">
                  <c:v>0.11152000000000001</c:v>
                </c:pt>
                <c:pt idx="1312">
                  <c:v>0.11162000000000001</c:v>
                </c:pt>
                <c:pt idx="1313">
                  <c:v>0.11162000000000001</c:v>
                </c:pt>
                <c:pt idx="1314">
                  <c:v>0.11162000000000001</c:v>
                </c:pt>
                <c:pt idx="1315">
                  <c:v>0.11162000000000001</c:v>
                </c:pt>
                <c:pt idx="1316">
                  <c:v>0.11162000000000001</c:v>
                </c:pt>
                <c:pt idx="1317">
                  <c:v>0.11162000000000001</c:v>
                </c:pt>
                <c:pt idx="1318">
                  <c:v>0.11152000000000001</c:v>
                </c:pt>
                <c:pt idx="1319">
                  <c:v>0.11152000000000001</c:v>
                </c:pt>
                <c:pt idx="1320">
                  <c:v>0.11142000000000001</c:v>
                </c:pt>
                <c:pt idx="1321">
                  <c:v>0.11132</c:v>
                </c:pt>
                <c:pt idx="1322">
                  <c:v>0.11132</c:v>
                </c:pt>
                <c:pt idx="1323">
                  <c:v>0.11142000000000001</c:v>
                </c:pt>
                <c:pt idx="1324">
                  <c:v>0.11142000000000001</c:v>
                </c:pt>
                <c:pt idx="1325">
                  <c:v>0.11152000000000001</c:v>
                </c:pt>
                <c:pt idx="1326">
                  <c:v>0.11162000000000001</c:v>
                </c:pt>
                <c:pt idx="1327">
                  <c:v>0.11172</c:v>
                </c:pt>
                <c:pt idx="1328">
                  <c:v>0.11182</c:v>
                </c:pt>
                <c:pt idx="1329">
                  <c:v>0.11182</c:v>
                </c:pt>
                <c:pt idx="1330">
                  <c:v>0.11172</c:v>
                </c:pt>
                <c:pt idx="1331">
                  <c:v>0.11172</c:v>
                </c:pt>
                <c:pt idx="1332">
                  <c:v>0.11172</c:v>
                </c:pt>
                <c:pt idx="1333">
                  <c:v>0.11162000000000001</c:v>
                </c:pt>
                <c:pt idx="1334">
                  <c:v>0.11152000000000001</c:v>
                </c:pt>
                <c:pt idx="1335">
                  <c:v>0.11142000000000001</c:v>
                </c:pt>
                <c:pt idx="1336">
                  <c:v>0.11132</c:v>
                </c:pt>
                <c:pt idx="1337">
                  <c:v>0.11122</c:v>
                </c:pt>
                <c:pt idx="1338">
                  <c:v>0.11122</c:v>
                </c:pt>
                <c:pt idx="1339">
                  <c:v>0.11122</c:v>
                </c:pt>
                <c:pt idx="1340">
                  <c:v>0.11122</c:v>
                </c:pt>
                <c:pt idx="1341">
                  <c:v>0.11132</c:v>
                </c:pt>
                <c:pt idx="1342">
                  <c:v>0.11142000000000001</c:v>
                </c:pt>
                <c:pt idx="1343">
                  <c:v>0.11152000000000001</c:v>
                </c:pt>
                <c:pt idx="1344">
                  <c:v>0.11162000000000001</c:v>
                </c:pt>
                <c:pt idx="1345">
                  <c:v>0.11162000000000001</c:v>
                </c:pt>
                <c:pt idx="1346">
                  <c:v>0.11152000000000001</c:v>
                </c:pt>
                <c:pt idx="1347">
                  <c:v>0.11152000000000001</c:v>
                </c:pt>
                <c:pt idx="1348">
                  <c:v>0.11162000000000001</c:v>
                </c:pt>
                <c:pt idx="1349">
                  <c:v>0.11162000000000001</c:v>
                </c:pt>
                <c:pt idx="1350">
                  <c:v>0.11172</c:v>
                </c:pt>
                <c:pt idx="1351">
                  <c:v>0.11172</c:v>
                </c:pt>
                <c:pt idx="1352">
                  <c:v>0.11162000000000001</c:v>
                </c:pt>
                <c:pt idx="1353">
                  <c:v>0.11162000000000001</c:v>
                </c:pt>
                <c:pt idx="1354">
                  <c:v>0.11152000000000001</c:v>
                </c:pt>
                <c:pt idx="1355">
                  <c:v>0.11152000000000001</c:v>
                </c:pt>
                <c:pt idx="1356">
                  <c:v>0.11152000000000001</c:v>
                </c:pt>
                <c:pt idx="1357">
                  <c:v>0.11162000000000001</c:v>
                </c:pt>
                <c:pt idx="1358">
                  <c:v>0.11172</c:v>
                </c:pt>
                <c:pt idx="1359">
                  <c:v>0.11182</c:v>
                </c:pt>
                <c:pt idx="1360">
                  <c:v>0.11182</c:v>
                </c:pt>
                <c:pt idx="1361">
                  <c:v>0.11192000000000001</c:v>
                </c:pt>
                <c:pt idx="1362">
                  <c:v>0.11192000000000001</c:v>
                </c:pt>
                <c:pt idx="1363">
                  <c:v>0.11192000000000001</c:v>
                </c:pt>
                <c:pt idx="1364">
                  <c:v>0.11172</c:v>
                </c:pt>
                <c:pt idx="1365">
                  <c:v>0.11152000000000001</c:v>
                </c:pt>
                <c:pt idx="1366">
                  <c:v>0.11142000000000001</c:v>
                </c:pt>
                <c:pt idx="1367">
                  <c:v>0.11132</c:v>
                </c:pt>
                <c:pt idx="1368">
                  <c:v>0.11132</c:v>
                </c:pt>
                <c:pt idx="1369">
                  <c:v>0.11132</c:v>
                </c:pt>
                <c:pt idx="1370">
                  <c:v>0.11132</c:v>
                </c:pt>
                <c:pt idx="1371">
                  <c:v>0.11132</c:v>
                </c:pt>
                <c:pt idx="1372">
                  <c:v>0.11132</c:v>
                </c:pt>
                <c:pt idx="1373">
                  <c:v>0.11142000000000001</c:v>
                </c:pt>
                <c:pt idx="1374">
                  <c:v>0.11152000000000001</c:v>
                </c:pt>
                <c:pt idx="1375">
                  <c:v>0.11152000000000001</c:v>
                </c:pt>
                <c:pt idx="1376">
                  <c:v>0.11152000000000001</c:v>
                </c:pt>
                <c:pt idx="1377">
                  <c:v>0.11142000000000001</c:v>
                </c:pt>
                <c:pt idx="1378">
                  <c:v>0.11142000000000001</c:v>
                </c:pt>
                <c:pt idx="1379">
                  <c:v>0.11132</c:v>
                </c:pt>
                <c:pt idx="1380">
                  <c:v>0.11122</c:v>
                </c:pt>
                <c:pt idx="1381">
                  <c:v>0.11122</c:v>
                </c:pt>
                <c:pt idx="1382">
                  <c:v>0.11122</c:v>
                </c:pt>
                <c:pt idx="1383">
                  <c:v>0.11112000000000001</c:v>
                </c:pt>
                <c:pt idx="1384">
                  <c:v>0.11112000000000001</c:v>
                </c:pt>
                <c:pt idx="1385">
                  <c:v>0.11112000000000001</c:v>
                </c:pt>
                <c:pt idx="1386">
                  <c:v>0.11102000000000001</c:v>
                </c:pt>
                <c:pt idx="1387">
                  <c:v>0.11102000000000001</c:v>
                </c:pt>
                <c:pt idx="1388">
                  <c:v>0.11092</c:v>
                </c:pt>
                <c:pt idx="1389">
                  <c:v>0.11081000000000001</c:v>
                </c:pt>
                <c:pt idx="1390">
                  <c:v>0.11071</c:v>
                </c:pt>
                <c:pt idx="1391">
                  <c:v>0.11061</c:v>
                </c:pt>
                <c:pt idx="1392">
                  <c:v>0.11041000000000001</c:v>
                </c:pt>
                <c:pt idx="1393">
                  <c:v>0.11011</c:v>
                </c:pt>
                <c:pt idx="1394">
                  <c:v>0.10981</c:v>
                </c:pt>
                <c:pt idx="1395">
                  <c:v>0.1096</c:v>
                </c:pt>
                <c:pt idx="1396">
                  <c:v>0.10930000000000001</c:v>
                </c:pt>
                <c:pt idx="1397">
                  <c:v>0.109</c:v>
                </c:pt>
                <c:pt idx="1398">
                  <c:v>0.10880000000000001</c:v>
                </c:pt>
                <c:pt idx="1399">
                  <c:v>0.1086</c:v>
                </c:pt>
                <c:pt idx="1400">
                  <c:v>0.10839</c:v>
                </c:pt>
                <c:pt idx="1401">
                  <c:v>0.10829</c:v>
                </c:pt>
                <c:pt idx="1402">
                  <c:v>0.10809000000000001</c:v>
                </c:pt>
                <c:pt idx="1403">
                  <c:v>0.10789</c:v>
                </c:pt>
                <c:pt idx="1404">
                  <c:v>0.10769000000000001</c:v>
                </c:pt>
                <c:pt idx="1405">
                  <c:v>0.10749</c:v>
                </c:pt>
                <c:pt idx="1406">
                  <c:v>0.10718</c:v>
                </c:pt>
                <c:pt idx="1407">
                  <c:v>0.10688</c:v>
                </c:pt>
                <c:pt idx="1408">
                  <c:v>0.10668000000000001</c:v>
                </c:pt>
                <c:pt idx="1409">
                  <c:v>0.10638</c:v>
                </c:pt>
                <c:pt idx="1410">
                  <c:v>0.10617</c:v>
                </c:pt>
                <c:pt idx="1411">
                  <c:v>0.10617</c:v>
                </c:pt>
                <c:pt idx="1412">
                  <c:v>0.10607</c:v>
                </c:pt>
                <c:pt idx="1413">
                  <c:v>0.10597000000000001</c:v>
                </c:pt>
                <c:pt idx="1414">
                  <c:v>0.10587000000000001</c:v>
                </c:pt>
                <c:pt idx="1415">
                  <c:v>0.10577</c:v>
                </c:pt>
                <c:pt idx="1416">
                  <c:v>0.10557</c:v>
                </c:pt>
                <c:pt idx="1417">
                  <c:v>0.10537000000000001</c:v>
                </c:pt>
                <c:pt idx="1418">
                  <c:v>0.10517</c:v>
                </c:pt>
                <c:pt idx="1419">
                  <c:v>0.10506</c:v>
                </c:pt>
                <c:pt idx="1420">
                  <c:v>0.10496</c:v>
                </c:pt>
                <c:pt idx="1421">
                  <c:v>0.10496</c:v>
                </c:pt>
                <c:pt idx="1422">
                  <c:v>0.10486000000000001</c:v>
                </c:pt>
                <c:pt idx="1423">
                  <c:v>0.10466</c:v>
                </c:pt>
                <c:pt idx="1424">
                  <c:v>0.10446</c:v>
                </c:pt>
                <c:pt idx="1425">
                  <c:v>0.10416</c:v>
                </c:pt>
                <c:pt idx="1426">
                  <c:v>0.10375000000000001</c:v>
                </c:pt>
                <c:pt idx="1427">
                  <c:v>0.10345</c:v>
                </c:pt>
                <c:pt idx="1428">
                  <c:v>0.10325000000000001</c:v>
                </c:pt>
                <c:pt idx="1429">
                  <c:v>0.10305</c:v>
                </c:pt>
                <c:pt idx="1430">
                  <c:v>0.10295</c:v>
                </c:pt>
                <c:pt idx="1431">
                  <c:v>0.10274</c:v>
                </c:pt>
                <c:pt idx="1432">
                  <c:v>0.10254000000000001</c:v>
                </c:pt>
                <c:pt idx="1433">
                  <c:v>0.10224</c:v>
                </c:pt>
                <c:pt idx="1434">
                  <c:v>0.10204000000000001</c:v>
                </c:pt>
                <c:pt idx="1435">
                  <c:v>0.10194</c:v>
                </c:pt>
                <c:pt idx="1436">
                  <c:v>0.10174</c:v>
                </c:pt>
                <c:pt idx="1437">
                  <c:v>0.10164000000000001</c:v>
                </c:pt>
                <c:pt idx="1438">
                  <c:v>0.10153000000000001</c:v>
                </c:pt>
                <c:pt idx="1439">
                  <c:v>0.10143000000000001</c:v>
                </c:pt>
                <c:pt idx="1440">
                  <c:v>0.10133</c:v>
                </c:pt>
                <c:pt idx="1441">
                  <c:v>0.10113</c:v>
                </c:pt>
                <c:pt idx="1442">
                  <c:v>0.10093000000000001</c:v>
                </c:pt>
                <c:pt idx="1443">
                  <c:v>0.10063</c:v>
                </c:pt>
                <c:pt idx="1444">
                  <c:v>0.10032000000000001</c:v>
                </c:pt>
                <c:pt idx="1445">
                  <c:v>0.10012</c:v>
                </c:pt>
                <c:pt idx="1446">
                  <c:v>0.10002</c:v>
                </c:pt>
                <c:pt idx="1447">
                  <c:v>9.9820000000000006E-2</c:v>
                </c:pt>
                <c:pt idx="1448">
                  <c:v>9.962E-2</c:v>
                </c:pt>
                <c:pt idx="1449">
                  <c:v>9.9519999999999997E-2</c:v>
                </c:pt>
                <c:pt idx="1450">
                  <c:v>9.9320000000000006E-2</c:v>
                </c:pt>
                <c:pt idx="1451">
                  <c:v>9.9210000000000007E-2</c:v>
                </c:pt>
                <c:pt idx="1452">
                  <c:v>9.9010000000000001E-2</c:v>
                </c:pt>
                <c:pt idx="1453">
                  <c:v>9.8909999999999998E-2</c:v>
                </c:pt>
                <c:pt idx="1454">
                  <c:v>9.8610000000000003E-2</c:v>
                </c:pt>
                <c:pt idx="1455">
                  <c:v>9.8310000000000008E-2</c:v>
                </c:pt>
                <c:pt idx="1456">
                  <c:v>9.8000000000000004E-2</c:v>
                </c:pt>
                <c:pt idx="1457">
                  <c:v>9.7799999999999998E-2</c:v>
                </c:pt>
                <c:pt idx="1458">
                  <c:v>9.7500000000000003E-2</c:v>
                </c:pt>
                <c:pt idx="1459">
                  <c:v>9.7299999999999998E-2</c:v>
                </c:pt>
                <c:pt idx="1460">
                  <c:v>9.7100000000000006E-2</c:v>
                </c:pt>
                <c:pt idx="1461">
                  <c:v>9.7000000000000003E-2</c:v>
                </c:pt>
                <c:pt idx="1462">
                  <c:v>9.6890000000000004E-2</c:v>
                </c:pt>
                <c:pt idx="1463">
                  <c:v>9.6890000000000004E-2</c:v>
                </c:pt>
                <c:pt idx="1464">
                  <c:v>9.6790000000000001E-2</c:v>
                </c:pt>
                <c:pt idx="1465">
                  <c:v>9.6689999999999998E-2</c:v>
                </c:pt>
                <c:pt idx="1466">
                  <c:v>9.6490000000000006E-2</c:v>
                </c:pt>
                <c:pt idx="1467">
                  <c:v>9.6290000000000001E-2</c:v>
                </c:pt>
                <c:pt idx="1468">
                  <c:v>9.5990000000000006E-2</c:v>
                </c:pt>
                <c:pt idx="1469">
                  <c:v>9.5680000000000001E-2</c:v>
                </c:pt>
                <c:pt idx="1470">
                  <c:v>9.5480000000000009E-2</c:v>
                </c:pt>
                <c:pt idx="1471">
                  <c:v>9.5280000000000004E-2</c:v>
                </c:pt>
                <c:pt idx="1472">
                  <c:v>9.4980000000000009E-2</c:v>
                </c:pt>
                <c:pt idx="1473">
                  <c:v>9.468E-2</c:v>
                </c:pt>
                <c:pt idx="1474">
                  <c:v>9.4370000000000009E-2</c:v>
                </c:pt>
                <c:pt idx="1475">
                  <c:v>9.4070000000000001E-2</c:v>
                </c:pt>
                <c:pt idx="1476">
                  <c:v>9.3770000000000006E-2</c:v>
                </c:pt>
                <c:pt idx="1477">
                  <c:v>9.3469999999999998E-2</c:v>
                </c:pt>
                <c:pt idx="1478">
                  <c:v>9.326000000000001E-2</c:v>
                </c:pt>
                <c:pt idx="1479">
                  <c:v>9.3060000000000004E-2</c:v>
                </c:pt>
                <c:pt idx="1480">
                  <c:v>9.2859999999999998E-2</c:v>
                </c:pt>
                <c:pt idx="1481">
                  <c:v>9.2660000000000006E-2</c:v>
                </c:pt>
                <c:pt idx="1482">
                  <c:v>9.2359999999999998E-2</c:v>
                </c:pt>
                <c:pt idx="1483">
                  <c:v>9.215000000000001E-2</c:v>
                </c:pt>
                <c:pt idx="1484">
                  <c:v>9.1950000000000004E-2</c:v>
                </c:pt>
                <c:pt idx="1485">
                  <c:v>9.1749999999999998E-2</c:v>
                </c:pt>
                <c:pt idx="1486">
                  <c:v>9.1550000000000006E-2</c:v>
                </c:pt>
                <c:pt idx="1487">
                  <c:v>9.1450000000000004E-2</c:v>
                </c:pt>
                <c:pt idx="1488">
                  <c:v>9.1350000000000001E-2</c:v>
                </c:pt>
                <c:pt idx="1489">
                  <c:v>9.1350000000000001E-2</c:v>
                </c:pt>
                <c:pt idx="1490">
                  <c:v>9.1150000000000009E-2</c:v>
                </c:pt>
                <c:pt idx="1491">
                  <c:v>9.0940000000000007E-2</c:v>
                </c:pt>
                <c:pt idx="1492">
                  <c:v>9.0639999999999998E-2</c:v>
                </c:pt>
                <c:pt idx="1493">
                  <c:v>9.0440000000000006E-2</c:v>
                </c:pt>
                <c:pt idx="1494">
                  <c:v>9.0240000000000001E-2</c:v>
                </c:pt>
                <c:pt idx="1495">
                  <c:v>8.993000000000001E-2</c:v>
                </c:pt>
                <c:pt idx="1496">
                  <c:v>8.9730000000000004E-2</c:v>
                </c:pt>
                <c:pt idx="1497">
                  <c:v>8.9529999999999998E-2</c:v>
                </c:pt>
                <c:pt idx="1498">
                  <c:v>8.9330000000000007E-2</c:v>
                </c:pt>
                <c:pt idx="1499">
                  <c:v>8.9230000000000004E-2</c:v>
                </c:pt>
                <c:pt idx="1500">
                  <c:v>8.9029999999999998E-2</c:v>
                </c:pt>
                <c:pt idx="1501">
                  <c:v>8.8930000000000009E-2</c:v>
                </c:pt>
                <c:pt idx="1502">
                  <c:v>8.8620000000000004E-2</c:v>
                </c:pt>
                <c:pt idx="1503">
                  <c:v>8.832000000000001E-2</c:v>
                </c:pt>
                <c:pt idx="1504">
                  <c:v>8.8020000000000001E-2</c:v>
                </c:pt>
                <c:pt idx="1505">
                  <c:v>8.7820000000000009E-2</c:v>
                </c:pt>
                <c:pt idx="1506">
                  <c:v>8.7610000000000007E-2</c:v>
                </c:pt>
                <c:pt idx="1507">
                  <c:v>8.7510000000000004E-2</c:v>
                </c:pt>
                <c:pt idx="1508">
                  <c:v>8.7410000000000002E-2</c:v>
                </c:pt>
                <c:pt idx="1509">
                  <c:v>8.721000000000001E-2</c:v>
                </c:pt>
                <c:pt idx="1510">
                  <c:v>8.6910000000000001E-2</c:v>
                </c:pt>
                <c:pt idx="1511">
                  <c:v>8.6610000000000006E-2</c:v>
                </c:pt>
                <c:pt idx="1512">
                  <c:v>8.6300000000000002E-2</c:v>
                </c:pt>
                <c:pt idx="1513">
                  <c:v>8.6000000000000007E-2</c:v>
                </c:pt>
                <c:pt idx="1514">
                  <c:v>8.5699999999999998E-2</c:v>
                </c:pt>
                <c:pt idx="1515">
                  <c:v>8.5500000000000007E-2</c:v>
                </c:pt>
                <c:pt idx="1516">
                  <c:v>8.5290000000000005E-2</c:v>
                </c:pt>
                <c:pt idx="1517">
                  <c:v>8.5190000000000002E-2</c:v>
                </c:pt>
                <c:pt idx="1518">
                  <c:v>8.4890000000000007E-2</c:v>
                </c:pt>
                <c:pt idx="1519">
                  <c:v>8.4690000000000001E-2</c:v>
                </c:pt>
                <c:pt idx="1520">
                  <c:v>8.4589999999999999E-2</c:v>
                </c:pt>
                <c:pt idx="1521">
                  <c:v>8.449000000000001E-2</c:v>
                </c:pt>
                <c:pt idx="1522">
                  <c:v>8.4390000000000007E-2</c:v>
                </c:pt>
                <c:pt idx="1523">
                  <c:v>8.4290000000000004E-2</c:v>
                </c:pt>
                <c:pt idx="1524">
                  <c:v>8.4080000000000002E-2</c:v>
                </c:pt>
                <c:pt idx="1525">
                  <c:v>8.3780000000000007E-2</c:v>
                </c:pt>
                <c:pt idx="1526">
                  <c:v>8.3479999999999999E-2</c:v>
                </c:pt>
                <c:pt idx="1527">
                  <c:v>8.3180000000000004E-2</c:v>
                </c:pt>
                <c:pt idx="1528">
                  <c:v>8.2869999999999999E-2</c:v>
                </c:pt>
                <c:pt idx="1529">
                  <c:v>8.277000000000001E-2</c:v>
                </c:pt>
                <c:pt idx="1530">
                  <c:v>8.2570000000000005E-2</c:v>
                </c:pt>
                <c:pt idx="1531">
                  <c:v>8.2369999999999999E-2</c:v>
                </c:pt>
                <c:pt idx="1532">
                  <c:v>8.2070000000000004E-2</c:v>
                </c:pt>
                <c:pt idx="1533">
                  <c:v>8.1560000000000007E-2</c:v>
                </c:pt>
                <c:pt idx="1534">
                  <c:v>8.1060000000000007E-2</c:v>
                </c:pt>
                <c:pt idx="1535">
                  <c:v>8.0649999999999999E-2</c:v>
                </c:pt>
                <c:pt idx="1536">
                  <c:v>8.0250000000000002E-2</c:v>
                </c:pt>
                <c:pt idx="1537">
                  <c:v>8.005000000000001E-2</c:v>
                </c:pt>
                <c:pt idx="1538">
                  <c:v>7.9750000000000001E-2</c:v>
                </c:pt>
                <c:pt idx="1539">
                  <c:v>7.955000000000001E-2</c:v>
                </c:pt>
                <c:pt idx="1540">
                  <c:v>7.9240000000000005E-2</c:v>
                </c:pt>
                <c:pt idx="1541">
                  <c:v>7.894000000000001E-2</c:v>
                </c:pt>
                <c:pt idx="1542">
                  <c:v>7.8539999999999999E-2</c:v>
                </c:pt>
                <c:pt idx="1543">
                  <c:v>7.8130000000000005E-2</c:v>
                </c:pt>
                <c:pt idx="1544">
                  <c:v>7.7730000000000007E-2</c:v>
                </c:pt>
                <c:pt idx="1545">
                  <c:v>7.7429999999999999E-2</c:v>
                </c:pt>
                <c:pt idx="1546">
                  <c:v>7.7020000000000005E-2</c:v>
                </c:pt>
                <c:pt idx="1547">
                  <c:v>7.672000000000001E-2</c:v>
                </c:pt>
                <c:pt idx="1548">
                  <c:v>7.6520000000000005E-2</c:v>
                </c:pt>
                <c:pt idx="1549">
                  <c:v>7.6319999999999999E-2</c:v>
                </c:pt>
                <c:pt idx="1550">
                  <c:v>7.6020000000000004E-2</c:v>
                </c:pt>
                <c:pt idx="1551">
                  <c:v>7.571E-2</c:v>
                </c:pt>
                <c:pt idx="1552">
                  <c:v>7.5410000000000005E-2</c:v>
                </c:pt>
                <c:pt idx="1553">
                  <c:v>7.511000000000001E-2</c:v>
                </c:pt>
                <c:pt idx="1554">
                  <c:v>7.4800000000000005E-2</c:v>
                </c:pt>
                <c:pt idx="1555">
                  <c:v>7.4500000000000011E-2</c:v>
                </c:pt>
                <c:pt idx="1556">
                  <c:v>7.4200000000000002E-2</c:v>
                </c:pt>
                <c:pt idx="1557">
                  <c:v>7.3900000000000007E-2</c:v>
                </c:pt>
                <c:pt idx="1558">
                  <c:v>7.3590000000000003E-2</c:v>
                </c:pt>
                <c:pt idx="1559">
                  <c:v>7.3390000000000011E-2</c:v>
                </c:pt>
                <c:pt idx="1560">
                  <c:v>7.3090000000000002E-2</c:v>
                </c:pt>
                <c:pt idx="1561">
                  <c:v>7.289000000000001E-2</c:v>
                </c:pt>
                <c:pt idx="1562">
                  <c:v>7.2590000000000002E-2</c:v>
                </c:pt>
                <c:pt idx="1563">
                  <c:v>7.2280000000000011E-2</c:v>
                </c:pt>
                <c:pt idx="1564">
                  <c:v>7.1980000000000002E-2</c:v>
                </c:pt>
                <c:pt idx="1565">
                  <c:v>7.1680000000000008E-2</c:v>
                </c:pt>
                <c:pt idx="1566">
                  <c:v>7.1379999999999999E-2</c:v>
                </c:pt>
                <c:pt idx="1567">
                  <c:v>7.1070000000000008E-2</c:v>
                </c:pt>
                <c:pt idx="1568">
                  <c:v>7.0870000000000002E-2</c:v>
                </c:pt>
                <c:pt idx="1569">
                  <c:v>7.0670000000000011E-2</c:v>
                </c:pt>
                <c:pt idx="1570">
                  <c:v>7.0370000000000002E-2</c:v>
                </c:pt>
                <c:pt idx="1571">
                  <c:v>6.9960000000000008E-2</c:v>
                </c:pt>
                <c:pt idx="1572">
                  <c:v>6.9560000000000011E-2</c:v>
                </c:pt>
                <c:pt idx="1573">
                  <c:v>6.9260000000000002E-2</c:v>
                </c:pt>
                <c:pt idx="1574">
                  <c:v>6.8949999999999997E-2</c:v>
                </c:pt>
                <c:pt idx="1575">
                  <c:v>6.8750000000000006E-2</c:v>
                </c:pt>
                <c:pt idx="1576">
                  <c:v>6.855E-2</c:v>
                </c:pt>
                <c:pt idx="1577">
                  <c:v>6.8450000000000011E-2</c:v>
                </c:pt>
                <c:pt idx="1578">
                  <c:v>6.8350000000000008E-2</c:v>
                </c:pt>
                <c:pt idx="1579">
                  <c:v>6.8250000000000005E-2</c:v>
                </c:pt>
                <c:pt idx="1580">
                  <c:v>6.8049999999999999E-2</c:v>
                </c:pt>
                <c:pt idx="1581">
                  <c:v>6.795000000000001E-2</c:v>
                </c:pt>
                <c:pt idx="1582">
                  <c:v>6.7740000000000009E-2</c:v>
                </c:pt>
                <c:pt idx="1583">
                  <c:v>6.744E-2</c:v>
                </c:pt>
                <c:pt idx="1584">
                  <c:v>6.7140000000000005E-2</c:v>
                </c:pt>
                <c:pt idx="1585">
                  <c:v>6.6839999999999997E-2</c:v>
                </c:pt>
                <c:pt idx="1586">
                  <c:v>6.6430000000000003E-2</c:v>
                </c:pt>
                <c:pt idx="1587">
                  <c:v>6.6129999999999994E-2</c:v>
                </c:pt>
                <c:pt idx="1588">
                  <c:v>6.5729999999999997E-2</c:v>
                </c:pt>
                <c:pt idx="1589">
                  <c:v>6.5320000000000003E-2</c:v>
                </c:pt>
                <c:pt idx="1590">
                  <c:v>6.5019999999999994E-2</c:v>
                </c:pt>
                <c:pt idx="1591">
                  <c:v>6.472E-2</c:v>
                </c:pt>
                <c:pt idx="1592">
                  <c:v>6.4420000000000005E-2</c:v>
                </c:pt>
                <c:pt idx="1593">
                  <c:v>6.4210000000000003E-2</c:v>
                </c:pt>
                <c:pt idx="1594">
                  <c:v>6.4009999999999997E-2</c:v>
                </c:pt>
                <c:pt idx="1595">
                  <c:v>6.3710000000000003E-2</c:v>
                </c:pt>
                <c:pt idx="1596">
                  <c:v>6.3509999999999997E-2</c:v>
                </c:pt>
                <c:pt idx="1597">
                  <c:v>6.3200000000000006E-2</c:v>
                </c:pt>
                <c:pt idx="1598">
                  <c:v>6.2899999999999998E-2</c:v>
                </c:pt>
                <c:pt idx="1599">
                  <c:v>6.2600000000000003E-2</c:v>
                </c:pt>
                <c:pt idx="1600">
                  <c:v>6.2299999999999994E-2</c:v>
                </c:pt>
                <c:pt idx="1601">
                  <c:v>6.2099999999999995E-2</c:v>
                </c:pt>
                <c:pt idx="1602">
                  <c:v>6.1789999999999998E-2</c:v>
                </c:pt>
                <c:pt idx="1603">
                  <c:v>6.1589999999999999E-2</c:v>
                </c:pt>
                <c:pt idx="1604">
                  <c:v>6.1289999999999997E-2</c:v>
                </c:pt>
                <c:pt idx="1605">
                  <c:v>6.0989999999999996E-2</c:v>
                </c:pt>
                <c:pt idx="1606">
                  <c:v>6.0679999999999998E-2</c:v>
                </c:pt>
                <c:pt idx="1607">
                  <c:v>6.028E-2</c:v>
                </c:pt>
                <c:pt idx="1608">
                  <c:v>5.9979999999999999E-2</c:v>
                </c:pt>
                <c:pt idx="1609">
                  <c:v>5.9669999999999994E-2</c:v>
                </c:pt>
                <c:pt idx="1610">
                  <c:v>5.9469999999999995E-2</c:v>
                </c:pt>
                <c:pt idx="1611">
                  <c:v>5.9369999999999999E-2</c:v>
                </c:pt>
                <c:pt idx="1612">
                  <c:v>5.9269999999999996E-2</c:v>
                </c:pt>
                <c:pt idx="1613">
                  <c:v>5.9069999999999998E-2</c:v>
                </c:pt>
                <c:pt idx="1614">
                  <c:v>5.8869999999999999E-2</c:v>
                </c:pt>
                <c:pt idx="1615">
                  <c:v>5.8569999999999997E-2</c:v>
                </c:pt>
                <c:pt idx="1616">
                  <c:v>5.8259999999999999E-2</c:v>
                </c:pt>
                <c:pt idx="1617">
                  <c:v>5.806E-2</c:v>
                </c:pt>
                <c:pt idx="1618">
                  <c:v>5.7759999999999999E-2</c:v>
                </c:pt>
                <c:pt idx="1619">
                  <c:v>5.7459999999999997E-2</c:v>
                </c:pt>
                <c:pt idx="1620">
                  <c:v>5.7149999999999999E-2</c:v>
                </c:pt>
                <c:pt idx="1621">
                  <c:v>5.6949999999999994E-2</c:v>
                </c:pt>
                <c:pt idx="1622">
                  <c:v>5.6649999999999999E-2</c:v>
                </c:pt>
                <c:pt idx="1623">
                  <c:v>5.6349999999999997E-2</c:v>
                </c:pt>
                <c:pt idx="1624">
                  <c:v>5.604E-2</c:v>
                </c:pt>
                <c:pt idx="1625">
                  <c:v>5.5839999999999994E-2</c:v>
                </c:pt>
                <c:pt idx="1626">
                  <c:v>5.5539999999999999E-2</c:v>
                </c:pt>
                <c:pt idx="1627">
                  <c:v>5.534E-2</c:v>
                </c:pt>
                <c:pt idx="1628">
                  <c:v>5.5029999999999996E-2</c:v>
                </c:pt>
                <c:pt idx="1629">
                  <c:v>5.4829999999999997E-2</c:v>
                </c:pt>
                <c:pt idx="1630">
                  <c:v>5.4629999999999998E-2</c:v>
                </c:pt>
                <c:pt idx="1631">
                  <c:v>5.4529999999999995E-2</c:v>
                </c:pt>
                <c:pt idx="1632">
                  <c:v>5.4329999999999996E-2</c:v>
                </c:pt>
                <c:pt idx="1633">
                  <c:v>5.4129999999999998E-2</c:v>
                </c:pt>
                <c:pt idx="1634">
                  <c:v>5.3929999999999999E-2</c:v>
                </c:pt>
                <c:pt idx="1635">
                  <c:v>5.3719999999999997E-2</c:v>
                </c:pt>
                <c:pt idx="1636">
                  <c:v>5.3519999999999998E-2</c:v>
                </c:pt>
                <c:pt idx="1637">
                  <c:v>5.3419999999999995E-2</c:v>
                </c:pt>
                <c:pt idx="1638">
                  <c:v>5.3219999999999996E-2</c:v>
                </c:pt>
                <c:pt idx="1639">
                  <c:v>5.3019999999999998E-2</c:v>
                </c:pt>
                <c:pt idx="1640">
                  <c:v>5.2819999999999999E-2</c:v>
                </c:pt>
                <c:pt idx="1641">
                  <c:v>5.2609999999999997E-2</c:v>
                </c:pt>
                <c:pt idx="1642">
                  <c:v>5.2409999999999998E-2</c:v>
                </c:pt>
                <c:pt idx="1643">
                  <c:v>5.2209999999999999E-2</c:v>
                </c:pt>
                <c:pt idx="1644">
                  <c:v>5.2009999999999994E-2</c:v>
                </c:pt>
                <c:pt idx="1645">
                  <c:v>5.1909999999999998E-2</c:v>
                </c:pt>
                <c:pt idx="1646">
                  <c:v>5.1909999999999998E-2</c:v>
                </c:pt>
                <c:pt idx="1647">
                  <c:v>5.1909999999999998E-2</c:v>
                </c:pt>
                <c:pt idx="1648">
                  <c:v>5.1809999999999995E-2</c:v>
                </c:pt>
                <c:pt idx="1649">
                  <c:v>5.1709999999999999E-2</c:v>
                </c:pt>
                <c:pt idx="1650">
                  <c:v>5.1609999999999996E-2</c:v>
                </c:pt>
                <c:pt idx="1651">
                  <c:v>5.1499999999999997E-2</c:v>
                </c:pt>
                <c:pt idx="1652">
                  <c:v>5.1399999999999994E-2</c:v>
                </c:pt>
                <c:pt idx="1653">
                  <c:v>5.1299999999999998E-2</c:v>
                </c:pt>
                <c:pt idx="1654">
                  <c:v>5.11E-2</c:v>
                </c:pt>
                <c:pt idx="1655">
                  <c:v>5.0899999999999994E-2</c:v>
                </c:pt>
                <c:pt idx="1656">
                  <c:v>5.0499999999999996E-2</c:v>
                </c:pt>
                <c:pt idx="1657">
                  <c:v>5.0289999999999994E-2</c:v>
                </c:pt>
                <c:pt idx="1658">
                  <c:v>5.0089999999999996E-2</c:v>
                </c:pt>
                <c:pt idx="1659">
                  <c:v>4.9889999999999997E-2</c:v>
                </c:pt>
                <c:pt idx="1660">
                  <c:v>4.9689999999999998E-2</c:v>
                </c:pt>
                <c:pt idx="1661">
                  <c:v>4.9589999999999995E-2</c:v>
                </c:pt>
                <c:pt idx="1662">
                  <c:v>4.9389999999999996E-2</c:v>
                </c:pt>
                <c:pt idx="1663">
                  <c:v>4.9179999999999995E-2</c:v>
                </c:pt>
                <c:pt idx="1664">
                  <c:v>4.888E-2</c:v>
                </c:pt>
                <c:pt idx="1665">
                  <c:v>4.8779999999999997E-2</c:v>
                </c:pt>
                <c:pt idx="1666">
                  <c:v>4.8579999999999998E-2</c:v>
                </c:pt>
                <c:pt idx="1667">
                  <c:v>4.8379999999999999E-2</c:v>
                </c:pt>
                <c:pt idx="1668">
                  <c:v>4.8279999999999997E-2</c:v>
                </c:pt>
                <c:pt idx="1669">
                  <c:v>4.8179999999999994E-2</c:v>
                </c:pt>
                <c:pt idx="1670">
                  <c:v>4.8069999999999995E-2</c:v>
                </c:pt>
                <c:pt idx="1671">
                  <c:v>4.7869999999999996E-2</c:v>
                </c:pt>
                <c:pt idx="1672">
                  <c:v>4.777E-2</c:v>
                </c:pt>
                <c:pt idx="1673">
                  <c:v>4.7669999999999997E-2</c:v>
                </c:pt>
                <c:pt idx="1674">
                  <c:v>4.7469999999999998E-2</c:v>
                </c:pt>
                <c:pt idx="1675">
                  <c:v>4.7369999999999995E-2</c:v>
                </c:pt>
                <c:pt idx="1676">
                  <c:v>4.7169999999999997E-2</c:v>
                </c:pt>
                <c:pt idx="1677">
                  <c:v>4.7169999999999997E-2</c:v>
                </c:pt>
                <c:pt idx="1678">
                  <c:v>4.7069999999999994E-2</c:v>
                </c:pt>
                <c:pt idx="1679">
                  <c:v>4.6969999999999998E-2</c:v>
                </c:pt>
                <c:pt idx="1680">
                  <c:v>4.6859999999999999E-2</c:v>
                </c:pt>
                <c:pt idx="1681">
                  <c:v>4.6859999999999999E-2</c:v>
                </c:pt>
                <c:pt idx="1682">
                  <c:v>4.6759999999999996E-2</c:v>
                </c:pt>
                <c:pt idx="1683">
                  <c:v>4.666E-2</c:v>
                </c:pt>
                <c:pt idx="1684">
                  <c:v>4.6559999999999997E-2</c:v>
                </c:pt>
                <c:pt idx="1685">
                  <c:v>4.6459999999999994E-2</c:v>
                </c:pt>
                <c:pt idx="1686">
                  <c:v>4.6359999999999998E-2</c:v>
                </c:pt>
                <c:pt idx="1687">
                  <c:v>4.6359999999999998E-2</c:v>
                </c:pt>
                <c:pt idx="1688">
                  <c:v>4.6359999999999998E-2</c:v>
                </c:pt>
                <c:pt idx="1689">
                  <c:v>4.6259999999999996E-2</c:v>
                </c:pt>
                <c:pt idx="1690">
                  <c:v>4.616E-2</c:v>
                </c:pt>
                <c:pt idx="1691">
                  <c:v>4.6059999999999997E-2</c:v>
                </c:pt>
                <c:pt idx="1692">
                  <c:v>4.6059999999999997E-2</c:v>
                </c:pt>
                <c:pt idx="1693">
                  <c:v>4.6059999999999997E-2</c:v>
                </c:pt>
                <c:pt idx="1694">
                  <c:v>4.616E-2</c:v>
                </c:pt>
                <c:pt idx="1695">
                  <c:v>4.616E-2</c:v>
                </c:pt>
                <c:pt idx="1696">
                  <c:v>4.6059999999999997E-2</c:v>
                </c:pt>
                <c:pt idx="1697">
                  <c:v>4.5959999999999994E-2</c:v>
                </c:pt>
                <c:pt idx="1698">
                  <c:v>4.5749999999999999E-2</c:v>
                </c:pt>
                <c:pt idx="1699">
                  <c:v>4.5449999999999997E-2</c:v>
                </c:pt>
                <c:pt idx="1700">
                  <c:v>4.5249999999999999E-2</c:v>
                </c:pt>
                <c:pt idx="1701">
                  <c:v>4.505E-2</c:v>
                </c:pt>
                <c:pt idx="1702">
                  <c:v>4.4949999999999997E-2</c:v>
                </c:pt>
                <c:pt idx="1703">
                  <c:v>4.4849999999999994E-2</c:v>
                </c:pt>
                <c:pt idx="1704">
                  <c:v>4.4849999999999994E-2</c:v>
                </c:pt>
                <c:pt idx="1705">
                  <c:v>4.4749999999999998E-2</c:v>
                </c:pt>
                <c:pt idx="1706">
                  <c:v>4.4749999999999998E-2</c:v>
                </c:pt>
                <c:pt idx="1707">
                  <c:v>4.4649999999999995E-2</c:v>
                </c:pt>
                <c:pt idx="1708">
                  <c:v>4.4539999999999996E-2</c:v>
                </c:pt>
                <c:pt idx="1709">
                  <c:v>4.444E-2</c:v>
                </c:pt>
                <c:pt idx="1710">
                  <c:v>4.4339999999999997E-2</c:v>
                </c:pt>
                <c:pt idx="1711">
                  <c:v>4.4139999999999999E-2</c:v>
                </c:pt>
                <c:pt idx="1712">
                  <c:v>4.394E-2</c:v>
                </c:pt>
                <c:pt idx="1713">
                  <c:v>4.3839999999999997E-2</c:v>
                </c:pt>
                <c:pt idx="1714">
                  <c:v>4.3639999999999998E-2</c:v>
                </c:pt>
                <c:pt idx="1715">
                  <c:v>4.3639999999999998E-2</c:v>
                </c:pt>
                <c:pt idx="1716">
                  <c:v>4.3639999999999998E-2</c:v>
                </c:pt>
                <c:pt idx="1717">
                  <c:v>4.3639999999999998E-2</c:v>
                </c:pt>
                <c:pt idx="1718">
                  <c:v>4.3639999999999998E-2</c:v>
                </c:pt>
                <c:pt idx="1719">
                  <c:v>4.3639999999999998E-2</c:v>
                </c:pt>
                <c:pt idx="1720">
                  <c:v>4.3539999999999995E-2</c:v>
                </c:pt>
                <c:pt idx="1721">
                  <c:v>4.3539999999999995E-2</c:v>
                </c:pt>
                <c:pt idx="1722">
                  <c:v>4.3539999999999995E-2</c:v>
                </c:pt>
                <c:pt idx="1723">
                  <c:v>4.3539999999999995E-2</c:v>
                </c:pt>
                <c:pt idx="1724">
                  <c:v>4.3539999999999995E-2</c:v>
                </c:pt>
                <c:pt idx="1725">
                  <c:v>4.3639999999999998E-2</c:v>
                </c:pt>
                <c:pt idx="1726">
                  <c:v>4.3639999999999998E-2</c:v>
                </c:pt>
                <c:pt idx="1727">
                  <c:v>4.3739999999999994E-2</c:v>
                </c:pt>
                <c:pt idx="1728">
                  <c:v>4.3639999999999998E-2</c:v>
                </c:pt>
                <c:pt idx="1729">
                  <c:v>4.3639999999999998E-2</c:v>
                </c:pt>
                <c:pt idx="1730">
                  <c:v>4.3539999999999995E-2</c:v>
                </c:pt>
                <c:pt idx="1731">
                  <c:v>4.3429999999999996E-2</c:v>
                </c:pt>
                <c:pt idx="1732">
                  <c:v>4.3229999999999998E-2</c:v>
                </c:pt>
                <c:pt idx="1733">
                  <c:v>4.3129999999999995E-2</c:v>
                </c:pt>
                <c:pt idx="1734">
                  <c:v>4.3029999999999999E-2</c:v>
                </c:pt>
                <c:pt idx="1735">
                  <c:v>4.2929999999999996E-2</c:v>
                </c:pt>
                <c:pt idx="1736">
                  <c:v>4.2929999999999996E-2</c:v>
                </c:pt>
                <c:pt idx="1737">
                  <c:v>4.2929999999999996E-2</c:v>
                </c:pt>
                <c:pt idx="1738">
                  <c:v>4.2929999999999996E-2</c:v>
                </c:pt>
                <c:pt idx="1739">
                  <c:v>4.3029999999999999E-2</c:v>
                </c:pt>
                <c:pt idx="1740">
                  <c:v>4.3129999999999995E-2</c:v>
                </c:pt>
                <c:pt idx="1741">
                  <c:v>4.3129999999999995E-2</c:v>
                </c:pt>
                <c:pt idx="1742">
                  <c:v>4.3229999999999998E-2</c:v>
                </c:pt>
                <c:pt idx="1743">
                  <c:v>4.3229999999999998E-2</c:v>
                </c:pt>
                <c:pt idx="1744">
                  <c:v>4.3129999999999995E-2</c:v>
                </c:pt>
                <c:pt idx="1745">
                  <c:v>4.3029999999999999E-2</c:v>
                </c:pt>
                <c:pt idx="1746">
                  <c:v>4.2929999999999996E-2</c:v>
                </c:pt>
                <c:pt idx="1747">
                  <c:v>4.2929999999999996E-2</c:v>
                </c:pt>
                <c:pt idx="1748">
                  <c:v>4.2929999999999996E-2</c:v>
                </c:pt>
                <c:pt idx="1749">
                  <c:v>4.283E-2</c:v>
                </c:pt>
                <c:pt idx="1750">
                  <c:v>4.283E-2</c:v>
                </c:pt>
                <c:pt idx="1751">
                  <c:v>4.2729999999999997E-2</c:v>
                </c:pt>
                <c:pt idx="1752">
                  <c:v>4.2629999999999994E-2</c:v>
                </c:pt>
                <c:pt idx="1753">
                  <c:v>4.2529999999999998E-2</c:v>
                </c:pt>
                <c:pt idx="1754">
                  <c:v>4.2629999999999994E-2</c:v>
                </c:pt>
                <c:pt idx="1755">
                  <c:v>4.2629999999999994E-2</c:v>
                </c:pt>
                <c:pt idx="1756">
                  <c:v>4.2629999999999994E-2</c:v>
                </c:pt>
                <c:pt idx="1757">
                  <c:v>4.2429999999999995E-2</c:v>
                </c:pt>
                <c:pt idx="1758">
                  <c:v>4.2119999999999998E-2</c:v>
                </c:pt>
                <c:pt idx="1759">
                  <c:v>4.1919999999999999E-2</c:v>
                </c:pt>
                <c:pt idx="1760">
                  <c:v>4.1819999999999996E-2</c:v>
                </c:pt>
                <c:pt idx="1761">
                  <c:v>4.172E-2</c:v>
                </c:pt>
                <c:pt idx="1762">
                  <c:v>4.1619999999999997E-2</c:v>
                </c:pt>
                <c:pt idx="1763">
                  <c:v>4.1519999999999994E-2</c:v>
                </c:pt>
                <c:pt idx="1764">
                  <c:v>4.122E-2</c:v>
                </c:pt>
                <c:pt idx="1765">
                  <c:v>4.0909999999999995E-2</c:v>
                </c:pt>
                <c:pt idx="1766">
                  <c:v>4.061E-2</c:v>
                </c:pt>
                <c:pt idx="1767">
                  <c:v>4.0309999999999999E-2</c:v>
                </c:pt>
                <c:pt idx="1768">
                  <c:v>4.0009999999999997E-2</c:v>
                </c:pt>
                <c:pt idx="1769">
                  <c:v>3.9799999999999995E-2</c:v>
                </c:pt>
                <c:pt idx="1770">
                  <c:v>3.95E-2</c:v>
                </c:pt>
                <c:pt idx="1771">
                  <c:v>3.9299999999999995E-2</c:v>
                </c:pt>
                <c:pt idx="1772">
                  <c:v>3.9E-2</c:v>
                </c:pt>
                <c:pt idx="1773">
                  <c:v>3.8589999999999999E-2</c:v>
                </c:pt>
                <c:pt idx="1774">
                  <c:v>3.8289999999999998E-2</c:v>
                </c:pt>
                <c:pt idx="1775">
                  <c:v>3.789E-2</c:v>
                </c:pt>
                <c:pt idx="1776">
                  <c:v>3.7479999999999999E-2</c:v>
                </c:pt>
                <c:pt idx="1777">
                  <c:v>3.7179999999999998E-2</c:v>
                </c:pt>
                <c:pt idx="1778">
                  <c:v>3.6979999999999999E-2</c:v>
                </c:pt>
                <c:pt idx="1779">
                  <c:v>3.6879999999999996E-2</c:v>
                </c:pt>
                <c:pt idx="1780">
                  <c:v>3.6679999999999997E-2</c:v>
                </c:pt>
                <c:pt idx="1781">
                  <c:v>3.637E-2</c:v>
                </c:pt>
                <c:pt idx="1782">
                  <c:v>3.6069999999999998E-2</c:v>
                </c:pt>
                <c:pt idx="1783">
                  <c:v>3.5769999999999996E-2</c:v>
                </c:pt>
                <c:pt idx="1784">
                  <c:v>3.5470000000000002E-2</c:v>
                </c:pt>
                <c:pt idx="1785">
                  <c:v>3.5159999999999997E-2</c:v>
                </c:pt>
                <c:pt idx="1786">
                  <c:v>3.4860000000000002E-2</c:v>
                </c:pt>
                <c:pt idx="1787">
                  <c:v>3.4659999999999996E-2</c:v>
                </c:pt>
                <c:pt idx="1788">
                  <c:v>3.456E-2</c:v>
                </c:pt>
                <c:pt idx="1789">
                  <c:v>3.4360000000000002E-2</c:v>
                </c:pt>
                <c:pt idx="1790">
                  <c:v>3.4159999999999996E-2</c:v>
                </c:pt>
                <c:pt idx="1791">
                  <c:v>3.3950000000000001E-2</c:v>
                </c:pt>
                <c:pt idx="1792">
                  <c:v>3.3649999999999999E-2</c:v>
                </c:pt>
                <c:pt idx="1793">
                  <c:v>3.3349999999999998E-2</c:v>
                </c:pt>
                <c:pt idx="1794">
                  <c:v>3.3049999999999996E-2</c:v>
                </c:pt>
                <c:pt idx="1795">
                  <c:v>3.2739999999999998E-2</c:v>
                </c:pt>
                <c:pt idx="1796">
                  <c:v>3.2439999999999997E-2</c:v>
                </c:pt>
                <c:pt idx="1797">
                  <c:v>3.2140000000000002E-2</c:v>
                </c:pt>
                <c:pt idx="1798">
                  <c:v>3.1939999999999996E-2</c:v>
                </c:pt>
                <c:pt idx="1799">
                  <c:v>3.1730000000000001E-2</c:v>
                </c:pt>
                <c:pt idx="1800">
                  <c:v>3.143E-2</c:v>
                </c:pt>
                <c:pt idx="1801">
                  <c:v>3.1230000000000001E-2</c:v>
                </c:pt>
                <c:pt idx="1802">
                  <c:v>3.0929999999999999E-2</c:v>
                </c:pt>
                <c:pt idx="1803">
                  <c:v>3.0520000000000002E-2</c:v>
                </c:pt>
                <c:pt idx="1804">
                  <c:v>3.022E-2</c:v>
                </c:pt>
                <c:pt idx="1805">
                  <c:v>3.0020000000000002E-2</c:v>
                </c:pt>
                <c:pt idx="1806">
                  <c:v>2.9819999999999999E-2</c:v>
                </c:pt>
                <c:pt idx="1807">
                  <c:v>2.962E-2</c:v>
                </c:pt>
                <c:pt idx="1808">
                  <c:v>2.9309999999999999E-2</c:v>
                </c:pt>
                <c:pt idx="1809">
                  <c:v>2.9010000000000001E-2</c:v>
                </c:pt>
                <c:pt idx="1810">
                  <c:v>2.8709999999999999E-2</c:v>
                </c:pt>
                <c:pt idx="1811">
                  <c:v>2.8410000000000001E-2</c:v>
                </c:pt>
                <c:pt idx="1812">
                  <c:v>2.8199999999999999E-2</c:v>
                </c:pt>
                <c:pt idx="1813">
                  <c:v>2.8000000000000001E-2</c:v>
                </c:pt>
                <c:pt idx="1814">
                  <c:v>2.7800000000000002E-2</c:v>
                </c:pt>
                <c:pt idx="1815">
                  <c:v>2.76E-2</c:v>
                </c:pt>
                <c:pt idx="1816">
                  <c:v>2.7400000000000001E-2</c:v>
                </c:pt>
                <c:pt idx="1817">
                  <c:v>2.7200000000000002E-2</c:v>
                </c:pt>
                <c:pt idx="1818">
                  <c:v>2.6890000000000001E-2</c:v>
                </c:pt>
                <c:pt idx="1819">
                  <c:v>2.649E-2</c:v>
                </c:pt>
                <c:pt idx="1820">
                  <c:v>2.6190000000000001E-2</c:v>
                </c:pt>
                <c:pt idx="1821">
                  <c:v>2.598E-2</c:v>
                </c:pt>
                <c:pt idx="1822">
                  <c:v>2.5780000000000001E-2</c:v>
                </c:pt>
                <c:pt idx="1823">
                  <c:v>2.5580000000000002E-2</c:v>
                </c:pt>
                <c:pt idx="1824">
                  <c:v>2.5479999999999999E-2</c:v>
                </c:pt>
                <c:pt idx="1825">
                  <c:v>2.538E-2</c:v>
                </c:pt>
                <c:pt idx="1826">
                  <c:v>2.5180000000000001E-2</c:v>
                </c:pt>
                <c:pt idx="1827">
                  <c:v>2.5080000000000002E-2</c:v>
                </c:pt>
                <c:pt idx="1828">
                  <c:v>2.4980000000000002E-2</c:v>
                </c:pt>
                <c:pt idx="1829">
                  <c:v>2.4879999999999999E-2</c:v>
                </c:pt>
                <c:pt idx="1830">
                  <c:v>2.477E-2</c:v>
                </c:pt>
                <c:pt idx="1831">
                  <c:v>2.4670000000000001E-2</c:v>
                </c:pt>
                <c:pt idx="1832">
                  <c:v>2.4470000000000002E-2</c:v>
                </c:pt>
                <c:pt idx="1833">
                  <c:v>2.4369999999999999E-2</c:v>
                </c:pt>
                <c:pt idx="1834">
                  <c:v>2.4170000000000001E-2</c:v>
                </c:pt>
                <c:pt idx="1835">
                  <c:v>2.4070000000000001E-2</c:v>
                </c:pt>
                <c:pt idx="1836">
                  <c:v>2.3869999999999999E-2</c:v>
                </c:pt>
                <c:pt idx="1837">
                  <c:v>2.366E-2</c:v>
                </c:pt>
                <c:pt idx="1838">
                  <c:v>2.3359999999999999E-2</c:v>
                </c:pt>
                <c:pt idx="1839">
                  <c:v>2.3060000000000001E-2</c:v>
                </c:pt>
                <c:pt idx="1840">
                  <c:v>2.2759999999999999E-2</c:v>
                </c:pt>
                <c:pt idx="1841">
                  <c:v>2.256E-2</c:v>
                </c:pt>
                <c:pt idx="1842">
                  <c:v>2.2350000000000002E-2</c:v>
                </c:pt>
                <c:pt idx="1843">
                  <c:v>2.2249999999999999E-2</c:v>
                </c:pt>
                <c:pt idx="1844">
                  <c:v>2.205E-2</c:v>
                </c:pt>
                <c:pt idx="1845">
                  <c:v>2.1850000000000001E-2</c:v>
                </c:pt>
                <c:pt idx="1846">
                  <c:v>2.1750000000000002E-2</c:v>
                </c:pt>
                <c:pt idx="1847">
                  <c:v>2.1750000000000002E-2</c:v>
                </c:pt>
                <c:pt idx="1848">
                  <c:v>2.1750000000000002E-2</c:v>
                </c:pt>
                <c:pt idx="1849">
                  <c:v>2.1649999999999999E-2</c:v>
                </c:pt>
                <c:pt idx="1850">
                  <c:v>2.145E-2</c:v>
                </c:pt>
                <c:pt idx="1851">
                  <c:v>2.1340000000000001E-2</c:v>
                </c:pt>
                <c:pt idx="1852">
                  <c:v>2.1240000000000002E-2</c:v>
                </c:pt>
                <c:pt idx="1853">
                  <c:v>2.1139999999999999E-2</c:v>
                </c:pt>
                <c:pt idx="1854">
                  <c:v>2.104E-2</c:v>
                </c:pt>
                <c:pt idx="1855">
                  <c:v>2.094E-2</c:v>
                </c:pt>
                <c:pt idx="1856">
                  <c:v>2.0840000000000001E-2</c:v>
                </c:pt>
                <c:pt idx="1857">
                  <c:v>2.0640000000000002E-2</c:v>
                </c:pt>
                <c:pt idx="1858">
                  <c:v>2.0539999999999999E-2</c:v>
                </c:pt>
                <c:pt idx="1859">
                  <c:v>2.044E-2</c:v>
                </c:pt>
                <c:pt idx="1860">
                  <c:v>2.044E-2</c:v>
                </c:pt>
                <c:pt idx="1861">
                  <c:v>2.044E-2</c:v>
                </c:pt>
                <c:pt idx="1862">
                  <c:v>2.044E-2</c:v>
                </c:pt>
                <c:pt idx="1863">
                  <c:v>2.034E-2</c:v>
                </c:pt>
                <c:pt idx="1864">
                  <c:v>2.0240000000000001E-2</c:v>
                </c:pt>
                <c:pt idx="1865">
                  <c:v>2.0130000000000002E-2</c:v>
                </c:pt>
                <c:pt idx="1866">
                  <c:v>2.0029999999999999E-2</c:v>
                </c:pt>
                <c:pt idx="1867">
                  <c:v>2.0029999999999999E-2</c:v>
                </c:pt>
                <c:pt idx="1868">
                  <c:v>2.0029999999999999E-2</c:v>
                </c:pt>
                <c:pt idx="1869">
                  <c:v>2.0130000000000002E-2</c:v>
                </c:pt>
                <c:pt idx="1870">
                  <c:v>2.0029999999999999E-2</c:v>
                </c:pt>
                <c:pt idx="1871">
                  <c:v>1.993E-2</c:v>
                </c:pt>
                <c:pt idx="1872">
                  <c:v>1.983E-2</c:v>
                </c:pt>
                <c:pt idx="1873">
                  <c:v>1.9629999999999998E-2</c:v>
                </c:pt>
                <c:pt idx="1874">
                  <c:v>1.9429999999999999E-2</c:v>
                </c:pt>
                <c:pt idx="1875">
                  <c:v>1.9429999999999999E-2</c:v>
                </c:pt>
                <c:pt idx="1876">
                  <c:v>1.9429999999999999E-2</c:v>
                </c:pt>
                <c:pt idx="1877">
                  <c:v>1.9529999999999999E-2</c:v>
                </c:pt>
                <c:pt idx="1878">
                  <c:v>1.9629999999999998E-2</c:v>
                </c:pt>
                <c:pt idx="1879">
                  <c:v>1.9629999999999998E-2</c:v>
                </c:pt>
                <c:pt idx="1880">
                  <c:v>1.9629999999999998E-2</c:v>
                </c:pt>
                <c:pt idx="1881">
                  <c:v>1.9730000000000001E-2</c:v>
                </c:pt>
                <c:pt idx="1882">
                  <c:v>1.983E-2</c:v>
                </c:pt>
                <c:pt idx="1883">
                  <c:v>1.993E-2</c:v>
                </c:pt>
                <c:pt idx="1884">
                  <c:v>2.0029999999999999E-2</c:v>
                </c:pt>
                <c:pt idx="1885">
                  <c:v>2.0029999999999999E-2</c:v>
                </c:pt>
                <c:pt idx="1886">
                  <c:v>2.0130000000000002E-2</c:v>
                </c:pt>
                <c:pt idx="1887">
                  <c:v>2.0130000000000002E-2</c:v>
                </c:pt>
                <c:pt idx="1888">
                  <c:v>2.0029999999999999E-2</c:v>
                </c:pt>
                <c:pt idx="1889">
                  <c:v>2.0029999999999999E-2</c:v>
                </c:pt>
                <c:pt idx="1890">
                  <c:v>2.0029999999999999E-2</c:v>
                </c:pt>
                <c:pt idx="1891">
                  <c:v>2.0029999999999999E-2</c:v>
                </c:pt>
                <c:pt idx="1892">
                  <c:v>2.0029999999999999E-2</c:v>
                </c:pt>
                <c:pt idx="1893">
                  <c:v>2.0130000000000002E-2</c:v>
                </c:pt>
                <c:pt idx="1894">
                  <c:v>2.0130000000000002E-2</c:v>
                </c:pt>
                <c:pt idx="1895">
                  <c:v>2.0240000000000001E-2</c:v>
                </c:pt>
                <c:pt idx="1896">
                  <c:v>2.034E-2</c:v>
                </c:pt>
                <c:pt idx="1897">
                  <c:v>2.034E-2</c:v>
                </c:pt>
                <c:pt idx="1898">
                  <c:v>2.034E-2</c:v>
                </c:pt>
                <c:pt idx="1899">
                  <c:v>2.034E-2</c:v>
                </c:pt>
                <c:pt idx="1900">
                  <c:v>2.0240000000000001E-2</c:v>
                </c:pt>
                <c:pt idx="1901">
                  <c:v>2.034E-2</c:v>
                </c:pt>
                <c:pt idx="1902">
                  <c:v>2.0240000000000001E-2</c:v>
                </c:pt>
                <c:pt idx="1903">
                  <c:v>2.0240000000000001E-2</c:v>
                </c:pt>
                <c:pt idx="1904">
                  <c:v>2.0130000000000002E-2</c:v>
                </c:pt>
                <c:pt idx="1905">
                  <c:v>2.0240000000000001E-2</c:v>
                </c:pt>
                <c:pt idx="1906">
                  <c:v>2.034E-2</c:v>
                </c:pt>
                <c:pt idx="1907">
                  <c:v>2.0539999999999999E-2</c:v>
                </c:pt>
                <c:pt idx="1908">
                  <c:v>2.0640000000000002E-2</c:v>
                </c:pt>
                <c:pt idx="1909">
                  <c:v>2.0740000000000001E-2</c:v>
                </c:pt>
                <c:pt idx="1910">
                  <c:v>2.0840000000000001E-2</c:v>
                </c:pt>
                <c:pt idx="1911">
                  <c:v>2.094E-2</c:v>
                </c:pt>
                <c:pt idx="1912">
                  <c:v>2.094E-2</c:v>
                </c:pt>
              </c:numCache>
            </c:numRef>
          </c:xVal>
          <c:yVal>
            <c:numRef>
              <c:f>'5_100'!$E$21:$E$1933</c:f>
              <c:numCache>
                <c:formatCode>General</c:formatCode>
                <c:ptCount val="1913"/>
                <c:pt idx="0">
                  <c:v>0.64075000000000004</c:v>
                </c:pt>
                <c:pt idx="1">
                  <c:v>0.63954999999999995</c:v>
                </c:pt>
                <c:pt idx="2">
                  <c:v>0.63954999999999995</c:v>
                </c:pt>
                <c:pt idx="3">
                  <c:v>0.64075000000000004</c:v>
                </c:pt>
                <c:pt idx="4">
                  <c:v>0.64195000000000002</c:v>
                </c:pt>
                <c:pt idx="5">
                  <c:v>0.64315</c:v>
                </c:pt>
                <c:pt idx="6">
                  <c:v>0.64195000000000002</c:v>
                </c:pt>
                <c:pt idx="7">
                  <c:v>0.64195000000000002</c:v>
                </c:pt>
                <c:pt idx="8">
                  <c:v>0.64195000000000002</c:v>
                </c:pt>
                <c:pt idx="9">
                  <c:v>0.64315</c:v>
                </c:pt>
                <c:pt idx="10">
                  <c:v>0.64315</c:v>
                </c:pt>
                <c:pt idx="11">
                  <c:v>0.64315</c:v>
                </c:pt>
                <c:pt idx="12">
                  <c:v>0.64315</c:v>
                </c:pt>
                <c:pt idx="13">
                  <c:v>0.64315</c:v>
                </c:pt>
                <c:pt idx="14">
                  <c:v>0.64315</c:v>
                </c:pt>
                <c:pt idx="15">
                  <c:v>0.64315</c:v>
                </c:pt>
                <c:pt idx="16">
                  <c:v>0.64315</c:v>
                </c:pt>
                <c:pt idx="17">
                  <c:v>0.64315</c:v>
                </c:pt>
                <c:pt idx="18">
                  <c:v>0.64434999999999998</c:v>
                </c:pt>
                <c:pt idx="19">
                  <c:v>0.64675000000000005</c:v>
                </c:pt>
                <c:pt idx="20">
                  <c:v>0.64795000000000003</c:v>
                </c:pt>
                <c:pt idx="21">
                  <c:v>0.64795000000000003</c:v>
                </c:pt>
                <c:pt idx="22">
                  <c:v>0.64795000000000003</c:v>
                </c:pt>
                <c:pt idx="23">
                  <c:v>0.64795000000000003</c:v>
                </c:pt>
                <c:pt idx="24">
                  <c:v>0.64795000000000003</c:v>
                </c:pt>
                <c:pt idx="25">
                  <c:v>0.64915</c:v>
                </c:pt>
                <c:pt idx="26">
                  <c:v>0.65034999999999998</c:v>
                </c:pt>
                <c:pt idx="27">
                  <c:v>0.65275000000000005</c:v>
                </c:pt>
                <c:pt idx="28">
                  <c:v>0.65754999999999997</c:v>
                </c:pt>
                <c:pt idx="29">
                  <c:v>0.66354999999999997</c:v>
                </c:pt>
                <c:pt idx="30">
                  <c:v>0.66954999999999998</c:v>
                </c:pt>
                <c:pt idx="31">
                  <c:v>0.67315000000000003</c:v>
                </c:pt>
                <c:pt idx="32">
                  <c:v>0.67554999999999998</c:v>
                </c:pt>
                <c:pt idx="33">
                  <c:v>0.67674999999999996</c:v>
                </c:pt>
                <c:pt idx="34">
                  <c:v>0.67795000000000005</c:v>
                </c:pt>
                <c:pt idx="35">
                  <c:v>0.68274999999999997</c:v>
                </c:pt>
                <c:pt idx="36">
                  <c:v>0.68994999999999995</c:v>
                </c:pt>
                <c:pt idx="37">
                  <c:v>0.69715000000000005</c:v>
                </c:pt>
                <c:pt idx="38">
                  <c:v>0.70074999999999998</c:v>
                </c:pt>
                <c:pt idx="39">
                  <c:v>0.69955000000000001</c:v>
                </c:pt>
                <c:pt idx="40">
                  <c:v>0.69715000000000005</c:v>
                </c:pt>
                <c:pt idx="41">
                  <c:v>0.69235000000000002</c:v>
                </c:pt>
                <c:pt idx="42">
                  <c:v>0.68874999999999997</c:v>
                </c:pt>
                <c:pt idx="43">
                  <c:v>0.68635000000000002</c:v>
                </c:pt>
                <c:pt idx="44">
                  <c:v>0.68515000000000004</c:v>
                </c:pt>
                <c:pt idx="45">
                  <c:v>0.68635000000000002</c:v>
                </c:pt>
                <c:pt idx="46">
                  <c:v>0.68635000000000002</c:v>
                </c:pt>
                <c:pt idx="47">
                  <c:v>0.68515000000000004</c:v>
                </c:pt>
                <c:pt idx="48">
                  <c:v>0.68394999999999995</c:v>
                </c:pt>
                <c:pt idx="49">
                  <c:v>0.68154999999999999</c:v>
                </c:pt>
                <c:pt idx="50">
                  <c:v>0.68035000000000001</c:v>
                </c:pt>
                <c:pt idx="51">
                  <c:v>0.68035000000000001</c:v>
                </c:pt>
                <c:pt idx="52">
                  <c:v>0.68274999999999997</c:v>
                </c:pt>
                <c:pt idx="53">
                  <c:v>0.68515000000000004</c:v>
                </c:pt>
                <c:pt idx="54">
                  <c:v>0.68635000000000002</c:v>
                </c:pt>
                <c:pt idx="55">
                  <c:v>0.68754999999999999</c:v>
                </c:pt>
                <c:pt idx="56">
                  <c:v>0.68635000000000002</c:v>
                </c:pt>
                <c:pt idx="57">
                  <c:v>0.68515000000000004</c:v>
                </c:pt>
                <c:pt idx="58">
                  <c:v>0.68274999999999997</c:v>
                </c:pt>
                <c:pt idx="59">
                  <c:v>0.68274999999999997</c:v>
                </c:pt>
                <c:pt idx="60">
                  <c:v>0.68754999999999999</c:v>
                </c:pt>
                <c:pt idx="61">
                  <c:v>0.69474999999999998</c:v>
                </c:pt>
                <c:pt idx="62">
                  <c:v>0.69955000000000001</c:v>
                </c:pt>
                <c:pt idx="63">
                  <c:v>0.70074999999999998</c:v>
                </c:pt>
                <c:pt idx="64">
                  <c:v>0.69835000000000003</c:v>
                </c:pt>
                <c:pt idx="65">
                  <c:v>0.69355</c:v>
                </c:pt>
                <c:pt idx="66">
                  <c:v>0.68874999999999997</c:v>
                </c:pt>
                <c:pt idx="67">
                  <c:v>0.68635000000000002</c:v>
                </c:pt>
                <c:pt idx="68">
                  <c:v>0.68635000000000002</c:v>
                </c:pt>
                <c:pt idx="69">
                  <c:v>0.68874999999999997</c:v>
                </c:pt>
                <c:pt idx="70">
                  <c:v>0.69115000000000004</c:v>
                </c:pt>
                <c:pt idx="71">
                  <c:v>0.69235000000000002</c:v>
                </c:pt>
                <c:pt idx="72">
                  <c:v>0.69115000000000004</c:v>
                </c:pt>
                <c:pt idx="73">
                  <c:v>0.68874999999999997</c:v>
                </c:pt>
                <c:pt idx="74">
                  <c:v>0.68394999999999995</c:v>
                </c:pt>
                <c:pt idx="75">
                  <c:v>0.68154999999999999</c:v>
                </c:pt>
                <c:pt idx="76">
                  <c:v>0.67915000000000003</c:v>
                </c:pt>
                <c:pt idx="77">
                  <c:v>0.67915000000000003</c:v>
                </c:pt>
                <c:pt idx="78">
                  <c:v>0.68035000000000001</c:v>
                </c:pt>
                <c:pt idx="79">
                  <c:v>0.68035000000000001</c:v>
                </c:pt>
                <c:pt idx="80">
                  <c:v>0.68154999999999999</c:v>
                </c:pt>
                <c:pt idx="81">
                  <c:v>0.68035000000000001</c:v>
                </c:pt>
                <c:pt idx="82">
                  <c:v>0.68035000000000001</c:v>
                </c:pt>
                <c:pt idx="83">
                  <c:v>0.68035000000000001</c:v>
                </c:pt>
                <c:pt idx="84">
                  <c:v>0.68035000000000001</c:v>
                </c:pt>
                <c:pt idx="85">
                  <c:v>0.67915000000000003</c:v>
                </c:pt>
                <c:pt idx="86">
                  <c:v>0.67795000000000005</c:v>
                </c:pt>
                <c:pt idx="87">
                  <c:v>0.67795000000000005</c:v>
                </c:pt>
                <c:pt idx="88">
                  <c:v>0.67795000000000005</c:v>
                </c:pt>
                <c:pt idx="89">
                  <c:v>0.67795000000000005</c:v>
                </c:pt>
                <c:pt idx="90">
                  <c:v>0.67795000000000005</c:v>
                </c:pt>
                <c:pt idx="91">
                  <c:v>0.67795000000000005</c:v>
                </c:pt>
                <c:pt idx="92">
                  <c:v>0.67795000000000005</c:v>
                </c:pt>
                <c:pt idx="93">
                  <c:v>0.67674999999999996</c:v>
                </c:pt>
                <c:pt idx="94">
                  <c:v>0.67554999999999998</c:v>
                </c:pt>
                <c:pt idx="95">
                  <c:v>0.67554999999999998</c:v>
                </c:pt>
                <c:pt idx="96">
                  <c:v>0.67554999999999998</c:v>
                </c:pt>
                <c:pt idx="97">
                  <c:v>0.67795000000000005</c:v>
                </c:pt>
                <c:pt idx="98">
                  <c:v>0.67795000000000005</c:v>
                </c:pt>
                <c:pt idx="99">
                  <c:v>0.67795000000000005</c:v>
                </c:pt>
                <c:pt idx="100">
                  <c:v>0.67674999999999996</c:v>
                </c:pt>
                <c:pt idx="101">
                  <c:v>0.67554999999999998</c:v>
                </c:pt>
                <c:pt idx="102">
                  <c:v>0.67435</c:v>
                </c:pt>
                <c:pt idx="103">
                  <c:v>0.67435</c:v>
                </c:pt>
                <c:pt idx="104">
                  <c:v>0.67315000000000003</c:v>
                </c:pt>
                <c:pt idx="105">
                  <c:v>0.67315000000000003</c:v>
                </c:pt>
                <c:pt idx="106">
                  <c:v>0.67195000000000005</c:v>
                </c:pt>
                <c:pt idx="107">
                  <c:v>0.67074999999999996</c:v>
                </c:pt>
                <c:pt idx="108">
                  <c:v>0.66954999999999998</c:v>
                </c:pt>
                <c:pt idx="109">
                  <c:v>0.66835</c:v>
                </c:pt>
                <c:pt idx="110">
                  <c:v>0.66835</c:v>
                </c:pt>
                <c:pt idx="111">
                  <c:v>0.66715000000000002</c:v>
                </c:pt>
                <c:pt idx="112">
                  <c:v>0.66715000000000002</c:v>
                </c:pt>
                <c:pt idx="113">
                  <c:v>0.66715000000000002</c:v>
                </c:pt>
                <c:pt idx="114">
                  <c:v>0.66595000000000004</c:v>
                </c:pt>
                <c:pt idx="115">
                  <c:v>0.66595000000000004</c:v>
                </c:pt>
                <c:pt idx="116">
                  <c:v>0.66595000000000004</c:v>
                </c:pt>
                <c:pt idx="117">
                  <c:v>0.66595000000000004</c:v>
                </c:pt>
                <c:pt idx="118">
                  <c:v>0.66595000000000004</c:v>
                </c:pt>
                <c:pt idx="119">
                  <c:v>0.66595000000000004</c:v>
                </c:pt>
                <c:pt idx="120">
                  <c:v>0.66715000000000002</c:v>
                </c:pt>
                <c:pt idx="121">
                  <c:v>0.66835</c:v>
                </c:pt>
                <c:pt idx="122">
                  <c:v>0.66954999999999998</c:v>
                </c:pt>
                <c:pt idx="123">
                  <c:v>0.66954999999999998</c:v>
                </c:pt>
                <c:pt idx="124">
                  <c:v>0.66954999999999998</c:v>
                </c:pt>
                <c:pt idx="125">
                  <c:v>0.66954999999999998</c:v>
                </c:pt>
                <c:pt idx="126">
                  <c:v>0.66954999999999998</c:v>
                </c:pt>
                <c:pt idx="127">
                  <c:v>0.67074999999999996</c:v>
                </c:pt>
                <c:pt idx="128">
                  <c:v>0.67195000000000005</c:v>
                </c:pt>
                <c:pt idx="129">
                  <c:v>0.67315000000000003</c:v>
                </c:pt>
                <c:pt idx="130">
                  <c:v>0.67435</c:v>
                </c:pt>
                <c:pt idx="131">
                  <c:v>0.67435</c:v>
                </c:pt>
                <c:pt idx="132">
                  <c:v>0.67554999999999998</c:v>
                </c:pt>
                <c:pt idx="133">
                  <c:v>0.67435</c:v>
                </c:pt>
                <c:pt idx="134">
                  <c:v>0.67315000000000003</c:v>
                </c:pt>
                <c:pt idx="135">
                  <c:v>0.67195000000000005</c:v>
                </c:pt>
                <c:pt idx="136">
                  <c:v>0.67195000000000005</c:v>
                </c:pt>
                <c:pt idx="137">
                  <c:v>0.67315000000000003</c:v>
                </c:pt>
                <c:pt idx="138">
                  <c:v>0.67195000000000005</c:v>
                </c:pt>
                <c:pt idx="139">
                  <c:v>0.67195000000000005</c:v>
                </c:pt>
                <c:pt idx="140">
                  <c:v>0.67195000000000005</c:v>
                </c:pt>
                <c:pt idx="141">
                  <c:v>0.67195000000000005</c:v>
                </c:pt>
                <c:pt idx="142">
                  <c:v>0.67195000000000005</c:v>
                </c:pt>
                <c:pt idx="143">
                  <c:v>0.67195000000000005</c:v>
                </c:pt>
                <c:pt idx="144">
                  <c:v>0.67195000000000005</c:v>
                </c:pt>
                <c:pt idx="145">
                  <c:v>0.67195000000000005</c:v>
                </c:pt>
                <c:pt idx="146">
                  <c:v>0.67074999999999996</c:v>
                </c:pt>
                <c:pt idx="147">
                  <c:v>0.67074999999999996</c:v>
                </c:pt>
                <c:pt idx="148">
                  <c:v>0.67074999999999996</c:v>
                </c:pt>
                <c:pt idx="149">
                  <c:v>0.67074999999999996</c:v>
                </c:pt>
                <c:pt idx="150">
                  <c:v>0.67074999999999996</c:v>
                </c:pt>
                <c:pt idx="151">
                  <c:v>0.67195000000000005</c:v>
                </c:pt>
                <c:pt idx="152">
                  <c:v>0.67195000000000005</c:v>
                </c:pt>
                <c:pt idx="153">
                  <c:v>0.67315000000000003</c:v>
                </c:pt>
                <c:pt idx="154">
                  <c:v>0.67315000000000003</c:v>
                </c:pt>
                <c:pt idx="155">
                  <c:v>0.67315000000000003</c:v>
                </c:pt>
                <c:pt idx="156">
                  <c:v>0.67435</c:v>
                </c:pt>
                <c:pt idx="157">
                  <c:v>0.67674999999999996</c:v>
                </c:pt>
                <c:pt idx="158">
                  <c:v>0.68035000000000001</c:v>
                </c:pt>
                <c:pt idx="159">
                  <c:v>0.68515000000000004</c:v>
                </c:pt>
                <c:pt idx="160">
                  <c:v>0.69115000000000004</c:v>
                </c:pt>
                <c:pt idx="161">
                  <c:v>0.69955000000000001</c:v>
                </c:pt>
                <c:pt idx="162">
                  <c:v>0.71155000000000002</c:v>
                </c:pt>
                <c:pt idx="163">
                  <c:v>0.72475000000000001</c:v>
                </c:pt>
                <c:pt idx="164">
                  <c:v>0.74034999999999995</c:v>
                </c:pt>
                <c:pt idx="165">
                  <c:v>0.75714000000000004</c:v>
                </c:pt>
                <c:pt idx="166">
                  <c:v>0.77754000000000001</c:v>
                </c:pt>
                <c:pt idx="167">
                  <c:v>0.80034000000000005</c:v>
                </c:pt>
                <c:pt idx="168">
                  <c:v>0.82554000000000005</c:v>
                </c:pt>
                <c:pt idx="169">
                  <c:v>0.85194000000000003</c:v>
                </c:pt>
                <c:pt idx="170">
                  <c:v>0.88193999999999995</c:v>
                </c:pt>
                <c:pt idx="171">
                  <c:v>0.91313</c:v>
                </c:pt>
                <c:pt idx="172">
                  <c:v>0.94672999999999996</c:v>
                </c:pt>
                <c:pt idx="173">
                  <c:v>0.98153000000000001</c:v>
                </c:pt>
                <c:pt idx="174">
                  <c:v>1.0187299999999999</c:v>
                </c:pt>
                <c:pt idx="175">
                  <c:v>1.05592</c:v>
                </c:pt>
                <c:pt idx="176">
                  <c:v>1.09552</c:v>
                </c:pt>
                <c:pt idx="177">
                  <c:v>1.1375200000000001</c:v>
                </c:pt>
                <c:pt idx="178">
                  <c:v>1.18191</c:v>
                </c:pt>
                <c:pt idx="179">
                  <c:v>1.2275100000000001</c:v>
                </c:pt>
                <c:pt idx="180">
                  <c:v>1.27311</c:v>
                </c:pt>
                <c:pt idx="181">
                  <c:v>1.3174999999999999</c:v>
                </c:pt>
                <c:pt idx="182">
                  <c:v>1.3643000000000001</c:v>
                </c:pt>
                <c:pt idx="183">
                  <c:v>1.4098999999999999</c:v>
                </c:pt>
                <c:pt idx="184">
                  <c:v>1.4578899999999999</c:v>
                </c:pt>
                <c:pt idx="185">
                  <c:v>1.50709</c:v>
                </c:pt>
                <c:pt idx="186">
                  <c:v>1.55749</c:v>
                </c:pt>
                <c:pt idx="187">
                  <c:v>1.6090800000000001</c:v>
                </c:pt>
                <c:pt idx="188">
                  <c:v>1.6606799999999999</c:v>
                </c:pt>
                <c:pt idx="189">
                  <c:v>1.71227</c:v>
                </c:pt>
                <c:pt idx="190">
                  <c:v>1.76387</c:v>
                </c:pt>
                <c:pt idx="191">
                  <c:v>1.81427</c:v>
                </c:pt>
                <c:pt idx="192">
                  <c:v>1.8658600000000001</c:v>
                </c:pt>
                <c:pt idx="193">
                  <c:v>1.9198599999999999</c:v>
                </c:pt>
                <c:pt idx="194">
                  <c:v>1.97505</c:v>
                </c:pt>
                <c:pt idx="195">
                  <c:v>2.0326499999999998</c:v>
                </c:pt>
                <c:pt idx="196">
                  <c:v>2.0890499999999999</c:v>
                </c:pt>
                <c:pt idx="197">
                  <c:v>2.1454399999999998</c:v>
                </c:pt>
                <c:pt idx="198">
                  <c:v>2.2006399999999999</c:v>
                </c:pt>
                <c:pt idx="199">
                  <c:v>2.25583</c:v>
                </c:pt>
                <c:pt idx="200">
                  <c:v>2.3110300000000001</c:v>
                </c:pt>
                <c:pt idx="201">
                  <c:v>2.3662299999999998</c:v>
                </c:pt>
                <c:pt idx="202">
                  <c:v>2.4214199999999999</c:v>
                </c:pt>
                <c:pt idx="203">
                  <c:v>2.47662</c:v>
                </c:pt>
                <c:pt idx="204">
                  <c:v>2.5342099999999999</c:v>
                </c:pt>
                <c:pt idx="205">
                  <c:v>2.59301</c:v>
                </c:pt>
                <c:pt idx="206">
                  <c:v>2.6518099999999998</c:v>
                </c:pt>
                <c:pt idx="207">
                  <c:v>2.7094</c:v>
                </c:pt>
                <c:pt idx="208">
                  <c:v>2.7669999999999999</c:v>
                </c:pt>
                <c:pt idx="209">
                  <c:v>2.82579</c:v>
                </c:pt>
                <c:pt idx="210">
                  <c:v>2.8857900000000001</c:v>
                </c:pt>
                <c:pt idx="211">
                  <c:v>2.9457800000000001</c:v>
                </c:pt>
                <c:pt idx="212">
                  <c:v>3.0045799999999998</c:v>
                </c:pt>
                <c:pt idx="213">
                  <c:v>3.0645699999999998</c:v>
                </c:pt>
                <c:pt idx="214">
                  <c:v>3.1257700000000002</c:v>
                </c:pt>
                <c:pt idx="215">
                  <c:v>3.1869700000000001</c:v>
                </c:pt>
                <c:pt idx="216">
                  <c:v>3.2481599999999999</c:v>
                </c:pt>
                <c:pt idx="217">
                  <c:v>3.3093599999999999</c:v>
                </c:pt>
                <c:pt idx="218">
                  <c:v>3.3705500000000002</c:v>
                </c:pt>
                <c:pt idx="219">
                  <c:v>3.4329499999999999</c:v>
                </c:pt>
                <c:pt idx="220">
                  <c:v>3.49654</c:v>
                </c:pt>
                <c:pt idx="221">
                  <c:v>3.56134</c:v>
                </c:pt>
                <c:pt idx="222">
                  <c:v>3.6273300000000002</c:v>
                </c:pt>
                <c:pt idx="223">
                  <c:v>3.6921300000000001</c:v>
                </c:pt>
                <c:pt idx="224">
                  <c:v>3.7593200000000002</c:v>
                </c:pt>
                <c:pt idx="225">
                  <c:v>3.8277199999999998</c:v>
                </c:pt>
                <c:pt idx="226">
                  <c:v>3.8949099999999999</c:v>
                </c:pt>
                <c:pt idx="227">
                  <c:v>3.96211</c:v>
                </c:pt>
                <c:pt idx="228">
                  <c:v>4.0281000000000002</c:v>
                </c:pt>
                <c:pt idx="229">
                  <c:v>4.0952999999999999</c:v>
                </c:pt>
                <c:pt idx="230">
                  <c:v>4.0952999999999999</c:v>
                </c:pt>
                <c:pt idx="231">
                  <c:v>4.30288</c:v>
                </c:pt>
                <c:pt idx="232">
                  <c:v>4.3736800000000002</c:v>
                </c:pt>
                <c:pt idx="233">
                  <c:v>4.4432700000000001</c:v>
                </c:pt>
                <c:pt idx="234">
                  <c:v>4.5140700000000002</c:v>
                </c:pt>
                <c:pt idx="235">
                  <c:v>4.5848599999999999</c:v>
                </c:pt>
                <c:pt idx="236">
                  <c:v>4.6556600000000001</c:v>
                </c:pt>
                <c:pt idx="237">
                  <c:v>4.72525</c:v>
                </c:pt>
                <c:pt idx="238">
                  <c:v>4.7960500000000001</c:v>
                </c:pt>
                <c:pt idx="239">
                  <c:v>4.8668399999999998</c:v>
                </c:pt>
                <c:pt idx="240">
                  <c:v>4.9388399999999999</c:v>
                </c:pt>
                <c:pt idx="241">
                  <c:v>5.0096299999999996</c:v>
                </c:pt>
                <c:pt idx="242">
                  <c:v>5.0804299999999998</c:v>
                </c:pt>
                <c:pt idx="243">
                  <c:v>5.1500199999999996</c:v>
                </c:pt>
                <c:pt idx="244">
                  <c:v>5.2172200000000002</c:v>
                </c:pt>
                <c:pt idx="245">
                  <c:v>5.2856100000000001</c:v>
                </c:pt>
                <c:pt idx="246">
                  <c:v>5.3540099999999997</c:v>
                </c:pt>
                <c:pt idx="247">
                  <c:v>5.4236000000000004</c:v>
                </c:pt>
                <c:pt idx="248">
                  <c:v>5.4943999999999997</c:v>
                </c:pt>
                <c:pt idx="249">
                  <c:v>5.5663900000000002</c:v>
                </c:pt>
                <c:pt idx="250">
                  <c:v>5.6395900000000001</c:v>
                </c:pt>
                <c:pt idx="251">
                  <c:v>5.7139800000000003</c:v>
                </c:pt>
                <c:pt idx="252">
                  <c:v>5.7871699999999997</c:v>
                </c:pt>
                <c:pt idx="253">
                  <c:v>5.8603699999999996</c:v>
                </c:pt>
                <c:pt idx="254">
                  <c:v>5.9323600000000001</c:v>
                </c:pt>
                <c:pt idx="255">
                  <c:v>6.0043600000000001</c:v>
                </c:pt>
                <c:pt idx="256">
                  <c:v>6.0763499999999997</c:v>
                </c:pt>
                <c:pt idx="257">
                  <c:v>6.1507500000000004</c:v>
                </c:pt>
                <c:pt idx="258">
                  <c:v>6.2263400000000004</c:v>
                </c:pt>
                <c:pt idx="259">
                  <c:v>6.3007400000000002</c:v>
                </c:pt>
                <c:pt idx="260">
                  <c:v>6.3751300000000004</c:v>
                </c:pt>
                <c:pt idx="261">
                  <c:v>6.4507300000000001</c:v>
                </c:pt>
                <c:pt idx="262">
                  <c:v>6.5251200000000003</c:v>
                </c:pt>
                <c:pt idx="263">
                  <c:v>6.6007100000000003</c:v>
                </c:pt>
                <c:pt idx="264">
                  <c:v>6.6775099999999998</c:v>
                </c:pt>
                <c:pt idx="265">
                  <c:v>6.7567000000000004</c:v>
                </c:pt>
                <c:pt idx="266">
                  <c:v>6.8358999999999996</c:v>
                </c:pt>
                <c:pt idx="267">
                  <c:v>6.9150900000000002</c:v>
                </c:pt>
                <c:pt idx="268">
                  <c:v>6.9930899999999996</c:v>
                </c:pt>
                <c:pt idx="269">
                  <c:v>7.0710800000000003</c:v>
                </c:pt>
                <c:pt idx="270">
                  <c:v>7.1478700000000002</c:v>
                </c:pt>
                <c:pt idx="271">
                  <c:v>7.2258699999999996</c:v>
                </c:pt>
                <c:pt idx="272">
                  <c:v>7.3050600000000001</c:v>
                </c:pt>
                <c:pt idx="273">
                  <c:v>7.3854600000000001</c:v>
                </c:pt>
                <c:pt idx="274">
                  <c:v>7.4670500000000004</c:v>
                </c:pt>
                <c:pt idx="275">
                  <c:v>7.5498399999999997</c:v>
                </c:pt>
                <c:pt idx="276">
                  <c:v>7.6302399999999997</c:v>
                </c:pt>
                <c:pt idx="277">
                  <c:v>7.71183</c:v>
                </c:pt>
                <c:pt idx="278">
                  <c:v>7.79223</c:v>
                </c:pt>
                <c:pt idx="279">
                  <c:v>7.8714199999999996</c:v>
                </c:pt>
                <c:pt idx="280">
                  <c:v>7.9518199999999997</c:v>
                </c:pt>
                <c:pt idx="281">
                  <c:v>8.0322099999999992</c:v>
                </c:pt>
                <c:pt idx="282">
                  <c:v>8.1137999999999995</c:v>
                </c:pt>
                <c:pt idx="283">
                  <c:v>8.1953999999999994</c:v>
                </c:pt>
                <c:pt idx="284">
                  <c:v>8.2781900000000004</c:v>
                </c:pt>
                <c:pt idx="285">
                  <c:v>8.3609899999999993</c:v>
                </c:pt>
                <c:pt idx="286">
                  <c:v>8.4413800000000005</c:v>
                </c:pt>
                <c:pt idx="287">
                  <c:v>8.5229700000000008</c:v>
                </c:pt>
                <c:pt idx="288">
                  <c:v>8.6057699999999997</c:v>
                </c:pt>
                <c:pt idx="289">
                  <c:v>8.6885600000000007</c:v>
                </c:pt>
                <c:pt idx="290">
                  <c:v>8.7737499999999997</c:v>
                </c:pt>
                <c:pt idx="291">
                  <c:v>8.8577499999999993</c:v>
                </c:pt>
                <c:pt idx="292">
                  <c:v>8.9417399999999994</c:v>
                </c:pt>
                <c:pt idx="293">
                  <c:v>9.0257400000000008</c:v>
                </c:pt>
                <c:pt idx="294">
                  <c:v>9.10853</c:v>
                </c:pt>
                <c:pt idx="295">
                  <c:v>9.1913199999999993</c:v>
                </c:pt>
                <c:pt idx="296">
                  <c:v>9.2729199999999992</c:v>
                </c:pt>
                <c:pt idx="297">
                  <c:v>9.3533100000000005</c:v>
                </c:pt>
                <c:pt idx="298">
                  <c:v>9.4337099999999996</c:v>
                </c:pt>
                <c:pt idx="299">
                  <c:v>9.5165000000000006</c:v>
                </c:pt>
                <c:pt idx="300">
                  <c:v>9.5992899999999999</c:v>
                </c:pt>
                <c:pt idx="301">
                  <c:v>9.6832899999999995</c:v>
                </c:pt>
                <c:pt idx="302">
                  <c:v>9.7660800000000005</c:v>
                </c:pt>
                <c:pt idx="303">
                  <c:v>9.8476800000000004</c:v>
                </c:pt>
                <c:pt idx="304">
                  <c:v>9.9292700000000007</c:v>
                </c:pt>
                <c:pt idx="305">
                  <c:v>10.010859999999999</c:v>
                </c:pt>
                <c:pt idx="306">
                  <c:v>10.092460000000001</c:v>
                </c:pt>
                <c:pt idx="307">
                  <c:v>10.17525</c:v>
                </c:pt>
                <c:pt idx="308">
                  <c:v>10.258050000000001</c:v>
                </c:pt>
                <c:pt idx="309">
                  <c:v>10.34084</c:v>
                </c:pt>
                <c:pt idx="310">
                  <c:v>10.426030000000001</c:v>
                </c:pt>
                <c:pt idx="311">
                  <c:v>10.51003</c:v>
                </c:pt>
                <c:pt idx="312">
                  <c:v>10.59642</c:v>
                </c:pt>
                <c:pt idx="313">
                  <c:v>10.68041</c:v>
                </c:pt>
                <c:pt idx="314">
                  <c:v>10.765610000000001</c:v>
                </c:pt>
                <c:pt idx="315">
                  <c:v>10.8508</c:v>
                </c:pt>
                <c:pt idx="316">
                  <c:v>10.937200000000001</c:v>
                </c:pt>
                <c:pt idx="317">
                  <c:v>11.024789999999999</c:v>
                </c:pt>
                <c:pt idx="318">
                  <c:v>11.111179999999999</c:v>
                </c:pt>
                <c:pt idx="319">
                  <c:v>11.198779999999999</c:v>
                </c:pt>
                <c:pt idx="320">
                  <c:v>11.287570000000001</c:v>
                </c:pt>
                <c:pt idx="321">
                  <c:v>11.37636</c:v>
                </c:pt>
                <c:pt idx="322">
                  <c:v>11.465159999999999</c:v>
                </c:pt>
                <c:pt idx="323">
                  <c:v>11.555149999999999</c:v>
                </c:pt>
                <c:pt idx="324">
                  <c:v>11.64514</c:v>
                </c:pt>
                <c:pt idx="325">
                  <c:v>11.73394</c:v>
                </c:pt>
                <c:pt idx="326">
                  <c:v>11.82513</c:v>
                </c:pt>
                <c:pt idx="327">
                  <c:v>11.916320000000001</c:v>
                </c:pt>
                <c:pt idx="328">
                  <c:v>12.00752</c:v>
                </c:pt>
                <c:pt idx="329">
                  <c:v>12.098710000000001</c:v>
                </c:pt>
                <c:pt idx="330">
                  <c:v>12.1911</c:v>
                </c:pt>
                <c:pt idx="331">
                  <c:v>12.2811</c:v>
                </c:pt>
                <c:pt idx="332">
                  <c:v>12.37229</c:v>
                </c:pt>
                <c:pt idx="333">
                  <c:v>12.46228</c:v>
                </c:pt>
                <c:pt idx="334">
                  <c:v>12.551080000000001</c:v>
                </c:pt>
                <c:pt idx="335">
                  <c:v>12.641069999999999</c:v>
                </c:pt>
                <c:pt idx="336">
                  <c:v>12.731059999999999</c:v>
                </c:pt>
                <c:pt idx="337">
                  <c:v>12.82226</c:v>
                </c:pt>
                <c:pt idx="338">
                  <c:v>12.913449999999999</c:v>
                </c:pt>
                <c:pt idx="339">
                  <c:v>13.003439999999999</c:v>
                </c:pt>
                <c:pt idx="340">
                  <c:v>13.093439999999999</c:v>
                </c:pt>
                <c:pt idx="341">
                  <c:v>13.18103</c:v>
                </c:pt>
                <c:pt idx="342">
                  <c:v>13.269819999999999</c:v>
                </c:pt>
                <c:pt idx="343">
                  <c:v>13.357419999999999</c:v>
                </c:pt>
                <c:pt idx="344">
                  <c:v>13.44501</c:v>
                </c:pt>
                <c:pt idx="345">
                  <c:v>13.531409999999999</c:v>
                </c:pt>
                <c:pt idx="346">
                  <c:v>13.619</c:v>
                </c:pt>
                <c:pt idx="347">
                  <c:v>13.70539</c:v>
                </c:pt>
                <c:pt idx="348">
                  <c:v>13.79419</c:v>
                </c:pt>
                <c:pt idx="349">
                  <c:v>13.88298</c:v>
                </c:pt>
                <c:pt idx="350">
                  <c:v>13.97057</c:v>
                </c:pt>
                <c:pt idx="351">
                  <c:v>14.05697</c:v>
                </c:pt>
                <c:pt idx="352">
                  <c:v>14.143359999999999</c:v>
                </c:pt>
                <c:pt idx="353">
                  <c:v>14.23095</c:v>
                </c:pt>
                <c:pt idx="354">
                  <c:v>14.319750000000001</c:v>
                </c:pt>
                <c:pt idx="355">
                  <c:v>14.41094</c:v>
                </c:pt>
                <c:pt idx="356">
                  <c:v>14.502129999999999</c:v>
                </c:pt>
                <c:pt idx="357">
                  <c:v>14.592129999999999</c:v>
                </c:pt>
                <c:pt idx="358">
                  <c:v>14.682119999999999</c:v>
                </c:pt>
                <c:pt idx="359">
                  <c:v>14.77211</c:v>
                </c:pt>
                <c:pt idx="360">
                  <c:v>14.860910000000001</c:v>
                </c:pt>
                <c:pt idx="361">
                  <c:v>14.950900000000001</c:v>
                </c:pt>
                <c:pt idx="362">
                  <c:v>15.03969</c:v>
                </c:pt>
                <c:pt idx="363">
                  <c:v>15.130890000000001</c:v>
                </c:pt>
                <c:pt idx="364">
                  <c:v>15.223280000000001</c:v>
                </c:pt>
                <c:pt idx="365">
                  <c:v>15.318070000000001</c:v>
                </c:pt>
                <c:pt idx="366">
                  <c:v>15.411670000000001</c:v>
                </c:pt>
                <c:pt idx="367">
                  <c:v>15.50526</c:v>
                </c:pt>
                <c:pt idx="368">
                  <c:v>15.59765</c:v>
                </c:pt>
                <c:pt idx="369">
                  <c:v>15.690049999999999</c:v>
                </c:pt>
                <c:pt idx="370">
                  <c:v>15.782439999999999</c:v>
                </c:pt>
                <c:pt idx="371">
                  <c:v>15.874829999999999</c:v>
                </c:pt>
                <c:pt idx="372">
                  <c:v>15.96843</c:v>
                </c:pt>
                <c:pt idx="373">
                  <c:v>16.06202</c:v>
                </c:pt>
                <c:pt idx="374">
                  <c:v>16.155609999999999</c:v>
                </c:pt>
                <c:pt idx="375">
                  <c:v>16.250409999999999</c:v>
                </c:pt>
                <c:pt idx="376">
                  <c:v>16.344000000000001</c:v>
                </c:pt>
                <c:pt idx="377">
                  <c:v>16.436389999999999</c:v>
                </c:pt>
                <c:pt idx="378">
                  <c:v>16.528780000000001</c:v>
                </c:pt>
                <c:pt idx="379">
                  <c:v>16.621179999999999</c:v>
                </c:pt>
                <c:pt idx="380">
                  <c:v>16.715969999999999</c:v>
                </c:pt>
                <c:pt idx="381">
                  <c:v>16.810759999999998</c:v>
                </c:pt>
                <c:pt idx="382">
                  <c:v>16.905560000000001</c:v>
                </c:pt>
                <c:pt idx="383">
                  <c:v>17.001550000000002</c:v>
                </c:pt>
                <c:pt idx="384">
                  <c:v>17.097539999999999</c:v>
                </c:pt>
                <c:pt idx="385">
                  <c:v>17.194739999999999</c:v>
                </c:pt>
                <c:pt idx="386">
                  <c:v>17.291930000000001</c:v>
                </c:pt>
                <c:pt idx="387">
                  <c:v>17.38672</c:v>
                </c:pt>
                <c:pt idx="388">
                  <c:v>17.479109999999999</c:v>
                </c:pt>
                <c:pt idx="389">
                  <c:v>17.57151</c:v>
                </c:pt>
                <c:pt idx="390">
                  <c:v>17.665099999999999</c:v>
                </c:pt>
                <c:pt idx="391">
                  <c:v>17.759889999999999</c:v>
                </c:pt>
                <c:pt idx="392">
                  <c:v>17.854690000000002</c:v>
                </c:pt>
                <c:pt idx="393">
                  <c:v>17.94828</c:v>
                </c:pt>
                <c:pt idx="394">
                  <c:v>18.040669999999999</c:v>
                </c:pt>
                <c:pt idx="395">
                  <c:v>18.130669999999999</c:v>
                </c:pt>
                <c:pt idx="396">
                  <c:v>18.21706</c:v>
                </c:pt>
                <c:pt idx="397">
                  <c:v>18.303450000000002</c:v>
                </c:pt>
                <c:pt idx="398">
                  <c:v>18.388649999999998</c:v>
                </c:pt>
                <c:pt idx="399">
                  <c:v>18.472639999999998</c:v>
                </c:pt>
                <c:pt idx="400">
                  <c:v>18.557839999999999</c:v>
                </c:pt>
                <c:pt idx="401">
                  <c:v>18.64303</c:v>
                </c:pt>
                <c:pt idx="402">
                  <c:v>18.729420000000001</c:v>
                </c:pt>
                <c:pt idx="403">
                  <c:v>18.81822</c:v>
                </c:pt>
                <c:pt idx="404">
                  <c:v>18.90701</c:v>
                </c:pt>
                <c:pt idx="405">
                  <c:v>18.995799999999999</c:v>
                </c:pt>
                <c:pt idx="406">
                  <c:v>19.087</c:v>
                </c:pt>
                <c:pt idx="407">
                  <c:v>19.17699</c:v>
                </c:pt>
                <c:pt idx="408">
                  <c:v>19.269380000000002</c:v>
                </c:pt>
                <c:pt idx="409">
                  <c:v>19.360579999999999</c:v>
                </c:pt>
                <c:pt idx="410">
                  <c:v>19.45177</c:v>
                </c:pt>
                <c:pt idx="411">
                  <c:v>19.54176</c:v>
                </c:pt>
                <c:pt idx="412">
                  <c:v>19.632960000000001</c:v>
                </c:pt>
                <c:pt idx="413">
                  <c:v>19.725349999999999</c:v>
                </c:pt>
                <c:pt idx="414">
                  <c:v>19.817740000000001</c:v>
                </c:pt>
                <c:pt idx="415">
                  <c:v>19.911339999999999</c:v>
                </c:pt>
                <c:pt idx="416">
                  <c:v>20.004930000000002</c:v>
                </c:pt>
                <c:pt idx="417">
                  <c:v>20.098520000000001</c:v>
                </c:pt>
                <c:pt idx="418">
                  <c:v>20.19332</c:v>
                </c:pt>
                <c:pt idx="419">
                  <c:v>20.286909999999999</c:v>
                </c:pt>
                <c:pt idx="420">
                  <c:v>20.380500000000001</c:v>
                </c:pt>
                <c:pt idx="421">
                  <c:v>20.47409</c:v>
                </c:pt>
                <c:pt idx="422">
                  <c:v>20.567689999999999</c:v>
                </c:pt>
                <c:pt idx="423">
                  <c:v>20.663679999999999</c:v>
                </c:pt>
                <c:pt idx="424">
                  <c:v>20.75967</c:v>
                </c:pt>
                <c:pt idx="425">
                  <c:v>20.854469999999999</c:v>
                </c:pt>
                <c:pt idx="426">
                  <c:v>20.949259999999999</c:v>
                </c:pt>
                <c:pt idx="427">
                  <c:v>21.042850000000001</c:v>
                </c:pt>
                <c:pt idx="428">
                  <c:v>21.13645</c:v>
                </c:pt>
                <c:pt idx="429">
                  <c:v>21.228840000000002</c:v>
                </c:pt>
                <c:pt idx="430">
                  <c:v>21.320029999999999</c:v>
                </c:pt>
                <c:pt idx="431">
                  <c:v>21.412430000000001</c:v>
                </c:pt>
                <c:pt idx="432">
                  <c:v>21.502420000000001</c:v>
                </c:pt>
                <c:pt idx="433">
                  <c:v>21.593610000000002</c:v>
                </c:pt>
                <c:pt idx="434">
                  <c:v>21.68721</c:v>
                </c:pt>
                <c:pt idx="435">
                  <c:v>21.779599999999999</c:v>
                </c:pt>
                <c:pt idx="436">
                  <c:v>21.873190000000001</c:v>
                </c:pt>
                <c:pt idx="437">
                  <c:v>21.964390000000002</c:v>
                </c:pt>
                <c:pt idx="438">
                  <c:v>22.054379999999998</c:v>
                </c:pt>
                <c:pt idx="439">
                  <c:v>22.144369999999999</c:v>
                </c:pt>
                <c:pt idx="440">
                  <c:v>22.234369999999998</c:v>
                </c:pt>
                <c:pt idx="441">
                  <c:v>22.324359999999999</c:v>
                </c:pt>
                <c:pt idx="442">
                  <c:v>22.413150000000002</c:v>
                </c:pt>
                <c:pt idx="443">
                  <c:v>22.501950000000001</c:v>
                </c:pt>
                <c:pt idx="444">
                  <c:v>22.58954</c:v>
                </c:pt>
                <c:pt idx="445">
                  <c:v>22.677129999999998</c:v>
                </c:pt>
                <c:pt idx="446">
                  <c:v>22.762329999999999</c:v>
                </c:pt>
                <c:pt idx="447">
                  <c:v>22.846319999999999</c:v>
                </c:pt>
                <c:pt idx="448">
                  <c:v>22.930309999999999</c:v>
                </c:pt>
                <c:pt idx="449">
                  <c:v>23.01191</c:v>
                </c:pt>
                <c:pt idx="450">
                  <c:v>23.0959</c:v>
                </c:pt>
                <c:pt idx="451">
                  <c:v>23.181100000000001</c:v>
                </c:pt>
                <c:pt idx="452">
                  <c:v>23.267489999999999</c:v>
                </c:pt>
                <c:pt idx="453">
                  <c:v>23.352679999999999</c:v>
                </c:pt>
                <c:pt idx="454">
                  <c:v>23.43788</c:v>
                </c:pt>
                <c:pt idx="455">
                  <c:v>23.523070000000001</c:v>
                </c:pt>
                <c:pt idx="456">
                  <c:v>23.608260000000001</c:v>
                </c:pt>
                <c:pt idx="457">
                  <c:v>23.694659999999999</c:v>
                </c:pt>
                <c:pt idx="458">
                  <c:v>23.782250000000001</c:v>
                </c:pt>
                <c:pt idx="459">
                  <c:v>23.871040000000001</c:v>
                </c:pt>
                <c:pt idx="460">
                  <c:v>23.95984</c:v>
                </c:pt>
                <c:pt idx="461">
                  <c:v>24.047429999999999</c:v>
                </c:pt>
                <c:pt idx="462">
                  <c:v>24.136230000000001</c:v>
                </c:pt>
                <c:pt idx="463">
                  <c:v>24.222619999999999</c:v>
                </c:pt>
                <c:pt idx="464">
                  <c:v>24.309010000000001</c:v>
                </c:pt>
                <c:pt idx="465">
                  <c:v>24.394210000000001</c:v>
                </c:pt>
                <c:pt idx="466">
                  <c:v>24.4818</c:v>
                </c:pt>
                <c:pt idx="467">
                  <c:v>24.569389999999999</c:v>
                </c:pt>
                <c:pt idx="468">
                  <c:v>24.658190000000001</c:v>
                </c:pt>
                <c:pt idx="469">
                  <c:v>24.74578</c:v>
                </c:pt>
                <c:pt idx="470">
                  <c:v>24.833369999999999</c:v>
                </c:pt>
                <c:pt idx="471">
                  <c:v>24.920970000000001</c:v>
                </c:pt>
                <c:pt idx="472">
                  <c:v>25.007359999999998</c:v>
                </c:pt>
                <c:pt idx="473">
                  <c:v>25.091360000000002</c:v>
                </c:pt>
                <c:pt idx="474">
                  <c:v>25.176549999999999</c:v>
                </c:pt>
                <c:pt idx="475">
                  <c:v>25.260539999999999</c:v>
                </c:pt>
                <c:pt idx="476">
                  <c:v>25.34694</c:v>
                </c:pt>
                <c:pt idx="477">
                  <c:v>25.434529999999999</c:v>
                </c:pt>
                <c:pt idx="478">
                  <c:v>25.522120000000001</c:v>
                </c:pt>
                <c:pt idx="479">
                  <c:v>25.609719999999999</c:v>
                </c:pt>
                <c:pt idx="480">
                  <c:v>25.696110000000001</c:v>
                </c:pt>
                <c:pt idx="481">
                  <c:v>25.781300000000002</c:v>
                </c:pt>
                <c:pt idx="482">
                  <c:v>25.864100000000001</c:v>
                </c:pt>
                <c:pt idx="483">
                  <c:v>25.945689999999999</c:v>
                </c:pt>
                <c:pt idx="484">
                  <c:v>26.027290000000001</c:v>
                </c:pt>
                <c:pt idx="485">
                  <c:v>26.107679999999998</c:v>
                </c:pt>
                <c:pt idx="486">
                  <c:v>26.18807</c:v>
                </c:pt>
                <c:pt idx="487">
                  <c:v>26.266069999999999</c:v>
                </c:pt>
                <c:pt idx="488">
                  <c:v>26.341660000000001</c:v>
                </c:pt>
                <c:pt idx="489">
                  <c:v>26.414860000000001</c:v>
                </c:pt>
                <c:pt idx="490">
                  <c:v>26.488050000000001</c:v>
                </c:pt>
                <c:pt idx="491">
                  <c:v>26.561250000000001</c:v>
                </c:pt>
                <c:pt idx="492">
                  <c:v>26.634440000000001</c:v>
                </c:pt>
                <c:pt idx="493">
                  <c:v>26.708839999999999</c:v>
                </c:pt>
                <c:pt idx="494">
                  <c:v>26.782029999999999</c:v>
                </c:pt>
                <c:pt idx="495">
                  <c:v>26.855229999999999</c:v>
                </c:pt>
                <c:pt idx="496">
                  <c:v>26.927219999999998</c:v>
                </c:pt>
                <c:pt idx="497">
                  <c:v>26.99681</c:v>
                </c:pt>
                <c:pt idx="498">
                  <c:v>27.06521</c:v>
                </c:pt>
                <c:pt idx="499">
                  <c:v>27.13241</c:v>
                </c:pt>
                <c:pt idx="500">
                  <c:v>27.198399999999999</c:v>
                </c:pt>
                <c:pt idx="501">
                  <c:v>27.265599999999999</c:v>
                </c:pt>
                <c:pt idx="502">
                  <c:v>27.330390000000001</c:v>
                </c:pt>
                <c:pt idx="503">
                  <c:v>27.39639</c:v>
                </c:pt>
                <c:pt idx="504">
                  <c:v>27.461179999999999</c:v>
                </c:pt>
                <c:pt idx="505">
                  <c:v>27.52478</c:v>
                </c:pt>
                <c:pt idx="506">
                  <c:v>27.588370000000001</c:v>
                </c:pt>
                <c:pt idx="507">
                  <c:v>27.650770000000001</c:v>
                </c:pt>
                <c:pt idx="508">
                  <c:v>27.711960000000001</c:v>
                </c:pt>
                <c:pt idx="509">
                  <c:v>27.773160000000001</c:v>
                </c:pt>
                <c:pt idx="510">
                  <c:v>27.835550000000001</c:v>
                </c:pt>
                <c:pt idx="511">
                  <c:v>27.896750000000001</c:v>
                </c:pt>
                <c:pt idx="512">
                  <c:v>27.957940000000001</c:v>
                </c:pt>
                <c:pt idx="513">
                  <c:v>28.01914</c:v>
                </c:pt>
                <c:pt idx="514">
                  <c:v>28.08154</c:v>
                </c:pt>
                <c:pt idx="515">
                  <c:v>28.14273</c:v>
                </c:pt>
                <c:pt idx="516">
                  <c:v>28.20513</c:v>
                </c:pt>
                <c:pt idx="517">
                  <c:v>28.26632</c:v>
                </c:pt>
                <c:pt idx="518">
                  <c:v>28.328720000000001</c:v>
                </c:pt>
                <c:pt idx="519">
                  <c:v>28.38871</c:v>
                </c:pt>
                <c:pt idx="520">
                  <c:v>28.449909999999999</c:v>
                </c:pt>
                <c:pt idx="521">
                  <c:v>28.511099999999999</c:v>
                </c:pt>
                <c:pt idx="522">
                  <c:v>28.569900000000001</c:v>
                </c:pt>
                <c:pt idx="523">
                  <c:v>28.628689999999999</c:v>
                </c:pt>
                <c:pt idx="524">
                  <c:v>28.68749</c:v>
                </c:pt>
                <c:pt idx="525">
                  <c:v>28.74389</c:v>
                </c:pt>
                <c:pt idx="526">
                  <c:v>28.800280000000001</c:v>
                </c:pt>
                <c:pt idx="527">
                  <c:v>28.854279999999999</c:v>
                </c:pt>
                <c:pt idx="528">
                  <c:v>28.907070000000001</c:v>
                </c:pt>
                <c:pt idx="529">
                  <c:v>28.957470000000001</c:v>
                </c:pt>
                <c:pt idx="530">
                  <c:v>29.00787</c:v>
                </c:pt>
                <c:pt idx="531">
                  <c:v>29.055859999999999</c:v>
                </c:pt>
                <c:pt idx="532">
                  <c:v>29.100259999999999</c:v>
                </c:pt>
                <c:pt idx="533">
                  <c:v>29.14106</c:v>
                </c:pt>
                <c:pt idx="534">
                  <c:v>29.178249999999998</c:v>
                </c:pt>
                <c:pt idx="535">
                  <c:v>29.213049999999999</c:v>
                </c:pt>
                <c:pt idx="536">
                  <c:v>29.245450000000002</c:v>
                </c:pt>
                <c:pt idx="537">
                  <c:v>29.27665</c:v>
                </c:pt>
                <c:pt idx="538">
                  <c:v>29.30545</c:v>
                </c:pt>
                <c:pt idx="539">
                  <c:v>29.33304</c:v>
                </c:pt>
                <c:pt idx="540">
                  <c:v>29.359439999999999</c:v>
                </c:pt>
                <c:pt idx="541">
                  <c:v>29.385840000000002</c:v>
                </c:pt>
                <c:pt idx="542">
                  <c:v>29.409839999999999</c:v>
                </c:pt>
                <c:pt idx="543">
                  <c:v>29.432639999999999</c:v>
                </c:pt>
                <c:pt idx="544">
                  <c:v>29.454229999999999</c:v>
                </c:pt>
                <c:pt idx="545">
                  <c:v>29.474630000000001</c:v>
                </c:pt>
                <c:pt idx="546">
                  <c:v>29.496230000000001</c:v>
                </c:pt>
                <c:pt idx="547">
                  <c:v>29.516629999999999</c:v>
                </c:pt>
                <c:pt idx="548">
                  <c:v>29.537030000000001</c:v>
                </c:pt>
                <c:pt idx="549">
                  <c:v>29.556229999999999</c:v>
                </c:pt>
                <c:pt idx="550">
                  <c:v>29.576630000000002</c:v>
                </c:pt>
                <c:pt idx="551">
                  <c:v>29.597020000000001</c:v>
                </c:pt>
                <c:pt idx="552">
                  <c:v>29.616219999999998</c:v>
                </c:pt>
                <c:pt idx="553">
                  <c:v>29.634219999999999</c:v>
                </c:pt>
                <c:pt idx="554">
                  <c:v>29.65222</c:v>
                </c:pt>
                <c:pt idx="555">
                  <c:v>29.667819999999999</c:v>
                </c:pt>
                <c:pt idx="556">
                  <c:v>29.684619999999999</c:v>
                </c:pt>
                <c:pt idx="557">
                  <c:v>29.701419999999999</c:v>
                </c:pt>
                <c:pt idx="558">
                  <c:v>29.720610000000001</c:v>
                </c:pt>
                <c:pt idx="559">
                  <c:v>29.738610000000001</c:v>
                </c:pt>
                <c:pt idx="560">
                  <c:v>29.756609999999998</c:v>
                </c:pt>
                <c:pt idx="561">
                  <c:v>29.774609999999999</c:v>
                </c:pt>
                <c:pt idx="562">
                  <c:v>29.790209999999998</c:v>
                </c:pt>
                <c:pt idx="563">
                  <c:v>29.805810000000001</c:v>
                </c:pt>
                <c:pt idx="564">
                  <c:v>29.822610000000001</c:v>
                </c:pt>
                <c:pt idx="565">
                  <c:v>29.83821</c:v>
                </c:pt>
                <c:pt idx="566">
                  <c:v>29.855</c:v>
                </c:pt>
                <c:pt idx="567">
                  <c:v>29.8706</c:v>
                </c:pt>
                <c:pt idx="568">
                  <c:v>29.886199999999999</c:v>
                </c:pt>
                <c:pt idx="569">
                  <c:v>29.901800000000001</c:v>
                </c:pt>
                <c:pt idx="570">
                  <c:v>29.9162</c:v>
                </c:pt>
                <c:pt idx="571">
                  <c:v>29.930599999999998</c:v>
                </c:pt>
                <c:pt idx="572">
                  <c:v>29.945</c:v>
                </c:pt>
                <c:pt idx="573">
                  <c:v>29.9618</c:v>
                </c:pt>
                <c:pt idx="574">
                  <c:v>29.977399999999999</c:v>
                </c:pt>
                <c:pt idx="575">
                  <c:v>29.99419</c:v>
                </c:pt>
                <c:pt idx="576">
                  <c:v>30.009789999999999</c:v>
                </c:pt>
                <c:pt idx="577">
                  <c:v>30.025390000000002</c:v>
                </c:pt>
                <c:pt idx="578">
                  <c:v>30.040990000000001</c:v>
                </c:pt>
                <c:pt idx="579">
                  <c:v>30.055389999999999</c:v>
                </c:pt>
                <c:pt idx="580">
                  <c:v>30.06859</c:v>
                </c:pt>
                <c:pt idx="581">
                  <c:v>30.080590000000001</c:v>
                </c:pt>
                <c:pt idx="582">
                  <c:v>30.093789999999998</c:v>
                </c:pt>
                <c:pt idx="583">
                  <c:v>30.10699</c:v>
                </c:pt>
                <c:pt idx="584">
                  <c:v>30.122589999999999</c:v>
                </c:pt>
                <c:pt idx="585">
                  <c:v>30.136980000000001</c:v>
                </c:pt>
                <c:pt idx="586">
                  <c:v>30.15258</c:v>
                </c:pt>
                <c:pt idx="587">
                  <c:v>30.16818</c:v>
                </c:pt>
                <c:pt idx="588">
                  <c:v>30.181380000000001</c:v>
                </c:pt>
                <c:pt idx="589">
                  <c:v>30.194579999999998</c:v>
                </c:pt>
                <c:pt idx="590">
                  <c:v>30.20898</c:v>
                </c:pt>
                <c:pt idx="591">
                  <c:v>30.223379999999999</c:v>
                </c:pt>
                <c:pt idx="592">
                  <c:v>30.238980000000002</c:v>
                </c:pt>
                <c:pt idx="593">
                  <c:v>30.254580000000001</c:v>
                </c:pt>
                <c:pt idx="594">
                  <c:v>30.268969999999999</c:v>
                </c:pt>
                <c:pt idx="595">
                  <c:v>30.285769999999999</c:v>
                </c:pt>
                <c:pt idx="596">
                  <c:v>30.300170000000001</c:v>
                </c:pt>
                <c:pt idx="597">
                  <c:v>30.31457</c:v>
                </c:pt>
                <c:pt idx="598">
                  <c:v>30.327770000000001</c:v>
                </c:pt>
                <c:pt idx="599">
                  <c:v>30.339770000000001</c:v>
                </c:pt>
                <c:pt idx="600">
                  <c:v>30.351769999999998</c:v>
                </c:pt>
                <c:pt idx="601">
                  <c:v>30.367370000000001</c:v>
                </c:pt>
                <c:pt idx="602">
                  <c:v>30.38297</c:v>
                </c:pt>
                <c:pt idx="603">
                  <c:v>30.399760000000001</c:v>
                </c:pt>
                <c:pt idx="604">
                  <c:v>30.41536</c:v>
                </c:pt>
                <c:pt idx="605">
                  <c:v>30.429760000000002</c:v>
                </c:pt>
                <c:pt idx="606">
                  <c:v>30.44416</c:v>
                </c:pt>
                <c:pt idx="607">
                  <c:v>30.459759999999999</c:v>
                </c:pt>
                <c:pt idx="608">
                  <c:v>30.476559999999999</c:v>
                </c:pt>
                <c:pt idx="609">
                  <c:v>30.49456</c:v>
                </c:pt>
                <c:pt idx="610">
                  <c:v>30.513760000000001</c:v>
                </c:pt>
                <c:pt idx="611">
                  <c:v>30.535350000000001</c:v>
                </c:pt>
                <c:pt idx="612">
                  <c:v>30.556950000000001</c:v>
                </c:pt>
                <c:pt idx="613">
                  <c:v>30.580950000000001</c:v>
                </c:pt>
                <c:pt idx="614">
                  <c:v>30.602550000000001</c:v>
                </c:pt>
                <c:pt idx="615">
                  <c:v>30.625350000000001</c:v>
                </c:pt>
                <c:pt idx="616">
                  <c:v>30.648150000000001</c:v>
                </c:pt>
                <c:pt idx="617">
                  <c:v>30.670940000000002</c:v>
                </c:pt>
                <c:pt idx="618">
                  <c:v>30.694939999999999</c:v>
                </c:pt>
                <c:pt idx="619">
                  <c:v>30.717739999999999</c:v>
                </c:pt>
                <c:pt idx="620">
                  <c:v>30.74174</c:v>
                </c:pt>
                <c:pt idx="621">
                  <c:v>30.766940000000002</c:v>
                </c:pt>
                <c:pt idx="622">
                  <c:v>30.793340000000001</c:v>
                </c:pt>
                <c:pt idx="623">
                  <c:v>30.81973</c:v>
                </c:pt>
                <c:pt idx="624">
                  <c:v>30.844930000000002</c:v>
                </c:pt>
                <c:pt idx="625">
                  <c:v>30.867730000000002</c:v>
                </c:pt>
                <c:pt idx="626">
                  <c:v>30.891729999999999</c:v>
                </c:pt>
                <c:pt idx="627">
                  <c:v>30.91573</c:v>
                </c:pt>
                <c:pt idx="628">
                  <c:v>30.93853</c:v>
                </c:pt>
                <c:pt idx="629">
                  <c:v>30.962520000000001</c:v>
                </c:pt>
                <c:pt idx="630">
                  <c:v>30.986519999999999</c:v>
                </c:pt>
                <c:pt idx="631">
                  <c:v>31.01052</c:v>
                </c:pt>
                <c:pt idx="632">
                  <c:v>31.034520000000001</c:v>
                </c:pt>
                <c:pt idx="633">
                  <c:v>31.059719999999999</c:v>
                </c:pt>
                <c:pt idx="634">
                  <c:v>31.08371</c:v>
                </c:pt>
                <c:pt idx="635">
                  <c:v>31.108910000000002</c:v>
                </c:pt>
                <c:pt idx="636">
                  <c:v>31.13411</c:v>
                </c:pt>
                <c:pt idx="637">
                  <c:v>31.160509999999999</c:v>
                </c:pt>
                <c:pt idx="638">
                  <c:v>31.186910000000001</c:v>
                </c:pt>
                <c:pt idx="639">
                  <c:v>31.2133</c:v>
                </c:pt>
                <c:pt idx="640">
                  <c:v>31.239699999999999</c:v>
                </c:pt>
                <c:pt idx="641">
                  <c:v>31.2637</c:v>
                </c:pt>
                <c:pt idx="642">
                  <c:v>31.288900000000002</c:v>
                </c:pt>
                <c:pt idx="643">
                  <c:v>31.315300000000001</c:v>
                </c:pt>
                <c:pt idx="644">
                  <c:v>31.341699999999999</c:v>
                </c:pt>
                <c:pt idx="645">
                  <c:v>31.37049</c:v>
                </c:pt>
                <c:pt idx="646">
                  <c:v>31.39809</c:v>
                </c:pt>
                <c:pt idx="647">
                  <c:v>31.424489999999999</c:v>
                </c:pt>
                <c:pt idx="648">
                  <c:v>31.450890000000001</c:v>
                </c:pt>
                <c:pt idx="649">
                  <c:v>31.478490000000001</c:v>
                </c:pt>
                <c:pt idx="650">
                  <c:v>31.50488</c:v>
                </c:pt>
                <c:pt idx="651">
                  <c:v>31.530080000000002</c:v>
                </c:pt>
                <c:pt idx="652">
                  <c:v>31.55528</c:v>
                </c:pt>
                <c:pt idx="653">
                  <c:v>31.580480000000001</c:v>
                </c:pt>
                <c:pt idx="654">
                  <c:v>31.609279999999998</c:v>
                </c:pt>
                <c:pt idx="655">
                  <c:v>31.63927</c:v>
                </c:pt>
                <c:pt idx="656">
                  <c:v>31.66807</c:v>
                </c:pt>
                <c:pt idx="657">
                  <c:v>31.696870000000001</c:v>
                </c:pt>
                <c:pt idx="658">
                  <c:v>31.725670000000001</c:v>
                </c:pt>
                <c:pt idx="659">
                  <c:v>31.754470000000001</c:v>
                </c:pt>
                <c:pt idx="660">
                  <c:v>31.783259999999999</c:v>
                </c:pt>
                <c:pt idx="661">
                  <c:v>31.81326</c:v>
                </c:pt>
                <c:pt idx="662">
                  <c:v>31.84206</c:v>
                </c:pt>
                <c:pt idx="663">
                  <c:v>31.87086</c:v>
                </c:pt>
                <c:pt idx="664">
                  <c:v>31.899650000000001</c:v>
                </c:pt>
                <c:pt idx="665">
                  <c:v>31.929649999999999</c:v>
                </c:pt>
                <c:pt idx="666">
                  <c:v>31.958449999999999</c:v>
                </c:pt>
                <c:pt idx="667">
                  <c:v>31.98725</c:v>
                </c:pt>
                <c:pt idx="668">
                  <c:v>32.01605</c:v>
                </c:pt>
                <c:pt idx="669">
                  <c:v>32.046039999999998</c:v>
                </c:pt>
                <c:pt idx="670">
                  <c:v>32.076039999999999</c:v>
                </c:pt>
                <c:pt idx="671">
                  <c:v>32.10604</c:v>
                </c:pt>
                <c:pt idx="672">
                  <c:v>32.137239999999998</c:v>
                </c:pt>
                <c:pt idx="673">
                  <c:v>32.168430000000001</c:v>
                </c:pt>
                <c:pt idx="674">
                  <c:v>32.200830000000003</c:v>
                </c:pt>
                <c:pt idx="675">
                  <c:v>32.234430000000003</c:v>
                </c:pt>
                <c:pt idx="676">
                  <c:v>32.271630000000002</c:v>
                </c:pt>
                <c:pt idx="677">
                  <c:v>32.310020000000002</c:v>
                </c:pt>
                <c:pt idx="678">
                  <c:v>32.349620000000002</c:v>
                </c:pt>
                <c:pt idx="679">
                  <c:v>32.390419999999999</c:v>
                </c:pt>
                <c:pt idx="680">
                  <c:v>32.433619999999998</c:v>
                </c:pt>
                <c:pt idx="681">
                  <c:v>32.478009999999998</c:v>
                </c:pt>
                <c:pt idx="682">
                  <c:v>32.524810000000002</c:v>
                </c:pt>
                <c:pt idx="683">
                  <c:v>32.572800000000001</c:v>
                </c:pt>
                <c:pt idx="684">
                  <c:v>32.623199999999997</c:v>
                </c:pt>
                <c:pt idx="685">
                  <c:v>32.676000000000002</c:v>
                </c:pt>
                <c:pt idx="686">
                  <c:v>32.729990000000001</c:v>
                </c:pt>
                <c:pt idx="687">
                  <c:v>32.78519</c:v>
                </c:pt>
                <c:pt idx="688">
                  <c:v>32.841589999999997</c:v>
                </c:pt>
                <c:pt idx="689">
                  <c:v>32.900379999999998</c:v>
                </c:pt>
                <c:pt idx="690">
                  <c:v>32.959180000000003</c:v>
                </c:pt>
                <c:pt idx="691">
                  <c:v>33.019170000000003</c:v>
                </c:pt>
                <c:pt idx="692">
                  <c:v>33.079169999999998</c:v>
                </c:pt>
                <c:pt idx="693">
                  <c:v>33.141559999999998</c:v>
                </c:pt>
                <c:pt idx="694">
                  <c:v>33.205159999999999</c:v>
                </c:pt>
                <c:pt idx="695">
                  <c:v>33.268749999999997</c:v>
                </c:pt>
                <c:pt idx="696">
                  <c:v>33.332349999999998</c:v>
                </c:pt>
                <c:pt idx="697">
                  <c:v>33.395940000000003</c:v>
                </c:pt>
                <c:pt idx="698">
                  <c:v>33.460740000000001</c:v>
                </c:pt>
                <c:pt idx="699">
                  <c:v>33.525530000000003</c:v>
                </c:pt>
                <c:pt idx="700">
                  <c:v>33.590330000000002</c:v>
                </c:pt>
                <c:pt idx="701">
                  <c:v>33.652729999999998</c:v>
                </c:pt>
                <c:pt idx="702">
                  <c:v>33.716320000000003</c:v>
                </c:pt>
                <c:pt idx="703">
                  <c:v>33.779919999999997</c:v>
                </c:pt>
                <c:pt idx="704">
                  <c:v>33.843510000000002</c:v>
                </c:pt>
                <c:pt idx="705">
                  <c:v>33.905909999999999</c:v>
                </c:pt>
                <c:pt idx="706">
                  <c:v>33.968299999999999</c:v>
                </c:pt>
                <c:pt idx="707">
                  <c:v>34.030700000000003</c:v>
                </c:pt>
                <c:pt idx="708">
                  <c:v>34.093089999999997</c:v>
                </c:pt>
                <c:pt idx="709">
                  <c:v>34.156689999999998</c:v>
                </c:pt>
                <c:pt idx="710">
                  <c:v>34.22148</c:v>
                </c:pt>
                <c:pt idx="711">
                  <c:v>34.286279999999998</c:v>
                </c:pt>
                <c:pt idx="712">
                  <c:v>34.348669999999998</c:v>
                </c:pt>
                <c:pt idx="713">
                  <c:v>34.409869999999998</c:v>
                </c:pt>
                <c:pt idx="714">
                  <c:v>34.46987</c:v>
                </c:pt>
                <c:pt idx="715">
                  <c:v>34.528660000000002</c:v>
                </c:pt>
                <c:pt idx="716">
                  <c:v>34.58746</c:v>
                </c:pt>
                <c:pt idx="717">
                  <c:v>34.646250000000002</c:v>
                </c:pt>
                <c:pt idx="718">
                  <c:v>34.706249999999997</c:v>
                </c:pt>
                <c:pt idx="719">
                  <c:v>34.766240000000003</c:v>
                </c:pt>
                <c:pt idx="720">
                  <c:v>34.825040000000001</c:v>
                </c:pt>
                <c:pt idx="721">
                  <c:v>34.882640000000002</c:v>
                </c:pt>
                <c:pt idx="722">
                  <c:v>34.939030000000002</c:v>
                </c:pt>
                <c:pt idx="723">
                  <c:v>34.993029999999997</c:v>
                </c:pt>
                <c:pt idx="724">
                  <c:v>35.047020000000003</c:v>
                </c:pt>
                <c:pt idx="725">
                  <c:v>35.099820000000001</c:v>
                </c:pt>
                <c:pt idx="726">
                  <c:v>35.151420000000002</c:v>
                </c:pt>
                <c:pt idx="727">
                  <c:v>35.200609999999998</c:v>
                </c:pt>
                <c:pt idx="728">
                  <c:v>35.247410000000002</c:v>
                </c:pt>
                <c:pt idx="729">
                  <c:v>35.292999999999999</c:v>
                </c:pt>
                <c:pt idx="730">
                  <c:v>35.336199999999998</c:v>
                </c:pt>
                <c:pt idx="731">
                  <c:v>35.3782</c:v>
                </c:pt>
                <c:pt idx="732">
                  <c:v>35.418999999999997</c:v>
                </c:pt>
                <c:pt idx="733">
                  <c:v>35.457389999999997</c:v>
                </c:pt>
                <c:pt idx="734">
                  <c:v>35.496989999999997</c:v>
                </c:pt>
                <c:pt idx="735">
                  <c:v>35.53539</c:v>
                </c:pt>
                <c:pt idx="736">
                  <c:v>35.576180000000001</c:v>
                </c:pt>
                <c:pt idx="737">
                  <c:v>35.614579999999997</c:v>
                </c:pt>
                <c:pt idx="738">
                  <c:v>35.654179999999997</c:v>
                </c:pt>
                <c:pt idx="739">
                  <c:v>35.691380000000002</c:v>
                </c:pt>
                <c:pt idx="740">
                  <c:v>35.729770000000002</c:v>
                </c:pt>
                <c:pt idx="741">
                  <c:v>35.769370000000002</c:v>
                </c:pt>
                <c:pt idx="742">
                  <c:v>35.808970000000002</c:v>
                </c:pt>
                <c:pt idx="743">
                  <c:v>35.849760000000003</c:v>
                </c:pt>
                <c:pt idx="744">
                  <c:v>35.891759999999998</c:v>
                </c:pt>
                <c:pt idx="745">
                  <c:v>35.936160000000001</c:v>
                </c:pt>
                <c:pt idx="746">
                  <c:v>35.980550000000001</c:v>
                </c:pt>
                <c:pt idx="747">
                  <c:v>36.026150000000001</c:v>
                </c:pt>
                <c:pt idx="748">
                  <c:v>36.071750000000002</c:v>
                </c:pt>
                <c:pt idx="749">
                  <c:v>36.117339999999999</c:v>
                </c:pt>
                <c:pt idx="750">
                  <c:v>36.160539999999997</c:v>
                </c:pt>
                <c:pt idx="751">
                  <c:v>36.204940000000001</c:v>
                </c:pt>
                <c:pt idx="752">
                  <c:v>36.251730000000002</c:v>
                </c:pt>
                <c:pt idx="753">
                  <c:v>36.300930000000001</c:v>
                </c:pt>
                <c:pt idx="754">
                  <c:v>36.352530000000002</c:v>
                </c:pt>
                <c:pt idx="755">
                  <c:v>36.405320000000003</c:v>
                </c:pt>
                <c:pt idx="756">
                  <c:v>36.46172</c:v>
                </c:pt>
                <c:pt idx="757">
                  <c:v>36.520510000000002</c:v>
                </c:pt>
                <c:pt idx="758">
                  <c:v>36.580509999999997</c:v>
                </c:pt>
                <c:pt idx="759">
                  <c:v>36.642910000000001</c:v>
                </c:pt>
                <c:pt idx="760">
                  <c:v>36.7089</c:v>
                </c:pt>
                <c:pt idx="761">
                  <c:v>36.7761</c:v>
                </c:pt>
                <c:pt idx="762">
                  <c:v>36.846890000000002</c:v>
                </c:pt>
                <c:pt idx="763">
                  <c:v>36.918889999999998</c:v>
                </c:pt>
                <c:pt idx="764">
                  <c:v>36.992080000000001</c:v>
                </c:pt>
                <c:pt idx="765">
                  <c:v>37.065269999999998</c:v>
                </c:pt>
                <c:pt idx="766">
                  <c:v>37.139670000000002</c:v>
                </c:pt>
                <c:pt idx="767">
                  <c:v>37.214060000000003</c:v>
                </c:pt>
                <c:pt idx="768">
                  <c:v>37.289659999999998</c:v>
                </c:pt>
                <c:pt idx="769">
                  <c:v>37.367649999999998</c:v>
                </c:pt>
                <c:pt idx="770">
                  <c:v>37.445650000000001</c:v>
                </c:pt>
                <c:pt idx="771">
                  <c:v>37.526040000000002</c:v>
                </c:pt>
                <c:pt idx="772">
                  <c:v>37.608829999999998</c:v>
                </c:pt>
                <c:pt idx="773">
                  <c:v>37.692830000000001</c:v>
                </c:pt>
                <c:pt idx="774">
                  <c:v>37.778019999999998</c:v>
                </c:pt>
                <c:pt idx="775">
                  <c:v>37.860819999999997</c:v>
                </c:pt>
                <c:pt idx="776">
                  <c:v>37.94361</c:v>
                </c:pt>
                <c:pt idx="777">
                  <c:v>38.0276</c:v>
                </c:pt>
                <c:pt idx="778">
                  <c:v>38.111600000000003</c:v>
                </c:pt>
                <c:pt idx="779">
                  <c:v>38.199190000000002</c:v>
                </c:pt>
                <c:pt idx="780">
                  <c:v>38.28678</c:v>
                </c:pt>
                <c:pt idx="781">
                  <c:v>38.375579999999999</c:v>
                </c:pt>
                <c:pt idx="782">
                  <c:v>38.46557</c:v>
                </c:pt>
                <c:pt idx="783">
                  <c:v>38.555570000000003</c:v>
                </c:pt>
                <c:pt idx="784">
                  <c:v>38.64676</c:v>
                </c:pt>
                <c:pt idx="785">
                  <c:v>38.737949999999998</c:v>
                </c:pt>
                <c:pt idx="786">
                  <c:v>38.829140000000002</c:v>
                </c:pt>
                <c:pt idx="787">
                  <c:v>38.92154</c:v>
                </c:pt>
                <c:pt idx="788">
                  <c:v>39.017530000000001</c:v>
                </c:pt>
                <c:pt idx="789">
                  <c:v>39.115920000000003</c:v>
                </c:pt>
                <c:pt idx="790">
                  <c:v>39.219119999999997</c:v>
                </c:pt>
                <c:pt idx="791">
                  <c:v>39.323509999999999</c:v>
                </c:pt>
                <c:pt idx="792">
                  <c:v>39.427900000000001</c:v>
                </c:pt>
                <c:pt idx="793">
                  <c:v>39.529890000000002</c:v>
                </c:pt>
                <c:pt idx="794">
                  <c:v>39.630690000000001</c:v>
                </c:pt>
                <c:pt idx="795">
                  <c:v>39.729080000000003</c:v>
                </c:pt>
                <c:pt idx="796">
                  <c:v>39.827469999999998</c:v>
                </c:pt>
                <c:pt idx="797">
                  <c:v>39.928260000000002</c:v>
                </c:pt>
                <c:pt idx="798">
                  <c:v>40.03266</c:v>
                </c:pt>
                <c:pt idx="799">
                  <c:v>40.139449999999997</c:v>
                </c:pt>
                <c:pt idx="800">
                  <c:v>40.249839999999999</c:v>
                </c:pt>
                <c:pt idx="801">
                  <c:v>40.359029999999997</c:v>
                </c:pt>
                <c:pt idx="802">
                  <c:v>40.468220000000002</c:v>
                </c:pt>
                <c:pt idx="803">
                  <c:v>40.577419999999996</c:v>
                </c:pt>
                <c:pt idx="804">
                  <c:v>40.687809999999999</c:v>
                </c:pt>
                <c:pt idx="805">
                  <c:v>40.800600000000003</c:v>
                </c:pt>
                <c:pt idx="806">
                  <c:v>40.914589999999997</c:v>
                </c:pt>
                <c:pt idx="807">
                  <c:v>41.029780000000002</c:v>
                </c:pt>
                <c:pt idx="808">
                  <c:v>41.144970000000001</c:v>
                </c:pt>
                <c:pt idx="809">
                  <c:v>41.261369999999999</c:v>
                </c:pt>
                <c:pt idx="810">
                  <c:v>41.376559999999998</c:v>
                </c:pt>
                <c:pt idx="811">
                  <c:v>41.490549999999999</c:v>
                </c:pt>
                <c:pt idx="812">
                  <c:v>41.602139999999999</c:v>
                </c:pt>
                <c:pt idx="813">
                  <c:v>41.713729999999998</c:v>
                </c:pt>
                <c:pt idx="814">
                  <c:v>41.825319999999998</c:v>
                </c:pt>
                <c:pt idx="815">
                  <c:v>41.940519999999999</c:v>
                </c:pt>
                <c:pt idx="816">
                  <c:v>42.058109999999999</c:v>
                </c:pt>
                <c:pt idx="817">
                  <c:v>42.176900000000003</c:v>
                </c:pt>
                <c:pt idx="818">
                  <c:v>42.29569</c:v>
                </c:pt>
                <c:pt idx="819">
                  <c:v>42.41328</c:v>
                </c:pt>
                <c:pt idx="820">
                  <c:v>42.528469999999999</c:v>
                </c:pt>
                <c:pt idx="821">
                  <c:v>42.64246</c:v>
                </c:pt>
                <c:pt idx="822">
                  <c:v>42.757660000000001</c:v>
                </c:pt>
                <c:pt idx="823">
                  <c:v>42.871650000000002</c:v>
                </c:pt>
                <c:pt idx="824">
                  <c:v>42.986840000000001</c:v>
                </c:pt>
                <c:pt idx="825">
                  <c:v>43.102029999999999</c:v>
                </c:pt>
                <c:pt idx="826">
                  <c:v>43.218420000000002</c:v>
                </c:pt>
                <c:pt idx="827">
                  <c:v>43.334809999999997</c:v>
                </c:pt>
                <c:pt idx="828">
                  <c:v>43.45241</c:v>
                </c:pt>
                <c:pt idx="829">
                  <c:v>43.567599999999999</c:v>
                </c:pt>
                <c:pt idx="830">
                  <c:v>43.680390000000003</c:v>
                </c:pt>
                <c:pt idx="831">
                  <c:v>43.791980000000002</c:v>
                </c:pt>
                <c:pt idx="832">
                  <c:v>43.903570000000002</c:v>
                </c:pt>
                <c:pt idx="833">
                  <c:v>44.017560000000003</c:v>
                </c:pt>
                <c:pt idx="834">
                  <c:v>44.13156</c:v>
                </c:pt>
                <c:pt idx="835">
                  <c:v>44.246749999999999</c:v>
                </c:pt>
                <c:pt idx="836">
                  <c:v>44.363140000000001</c:v>
                </c:pt>
                <c:pt idx="837">
                  <c:v>44.479529999999997</c:v>
                </c:pt>
                <c:pt idx="838">
                  <c:v>44.59592</c:v>
                </c:pt>
                <c:pt idx="839">
                  <c:v>44.711109999999998</c:v>
                </c:pt>
                <c:pt idx="840">
                  <c:v>44.826300000000003</c:v>
                </c:pt>
                <c:pt idx="841">
                  <c:v>44.941499999999998</c:v>
                </c:pt>
                <c:pt idx="842">
                  <c:v>45.056690000000003</c:v>
                </c:pt>
                <c:pt idx="843">
                  <c:v>45.17548</c:v>
                </c:pt>
                <c:pt idx="844">
                  <c:v>45.294269999999997</c:v>
                </c:pt>
                <c:pt idx="845">
                  <c:v>45.414259999999999</c:v>
                </c:pt>
                <c:pt idx="846">
                  <c:v>45.53425</c:v>
                </c:pt>
                <c:pt idx="847">
                  <c:v>45.653039999999997</c:v>
                </c:pt>
                <c:pt idx="848">
                  <c:v>45.770629999999997</c:v>
                </c:pt>
                <c:pt idx="849">
                  <c:v>45.889429999999997</c:v>
                </c:pt>
                <c:pt idx="850">
                  <c:v>46.00582</c:v>
                </c:pt>
                <c:pt idx="851">
                  <c:v>46.12341</c:v>
                </c:pt>
                <c:pt idx="852">
                  <c:v>46.241</c:v>
                </c:pt>
                <c:pt idx="853">
                  <c:v>46.360990000000001</c:v>
                </c:pt>
                <c:pt idx="854">
                  <c:v>46.483379999999997</c:v>
                </c:pt>
                <c:pt idx="855">
                  <c:v>46.60577</c:v>
                </c:pt>
                <c:pt idx="856">
                  <c:v>46.726959999999998</c:v>
                </c:pt>
                <c:pt idx="857">
                  <c:v>46.846960000000003</c:v>
                </c:pt>
                <c:pt idx="858">
                  <c:v>46.966949999999997</c:v>
                </c:pt>
                <c:pt idx="859">
                  <c:v>47.086939999999998</c:v>
                </c:pt>
                <c:pt idx="860">
                  <c:v>47.20693</c:v>
                </c:pt>
                <c:pt idx="861">
                  <c:v>47.326920000000001</c:v>
                </c:pt>
                <c:pt idx="862">
                  <c:v>47.44811</c:v>
                </c:pt>
                <c:pt idx="863">
                  <c:v>47.570500000000003</c:v>
                </c:pt>
                <c:pt idx="864">
                  <c:v>47.692889999999998</c:v>
                </c:pt>
                <c:pt idx="865">
                  <c:v>47.816479999999999</c:v>
                </c:pt>
                <c:pt idx="866">
                  <c:v>47.936480000000003</c:v>
                </c:pt>
                <c:pt idx="867">
                  <c:v>48.05527</c:v>
                </c:pt>
                <c:pt idx="868">
                  <c:v>48.17286</c:v>
                </c:pt>
                <c:pt idx="869">
                  <c:v>48.29045</c:v>
                </c:pt>
                <c:pt idx="870">
                  <c:v>48.411639999999998</c:v>
                </c:pt>
                <c:pt idx="871">
                  <c:v>48.534030000000001</c:v>
                </c:pt>
                <c:pt idx="872">
                  <c:v>48.657620000000001</c:v>
                </c:pt>
                <c:pt idx="873">
                  <c:v>48.77881</c:v>
                </c:pt>
                <c:pt idx="874">
                  <c:v>48.9</c:v>
                </c:pt>
                <c:pt idx="875">
                  <c:v>49.018799999999999</c:v>
                </c:pt>
                <c:pt idx="876">
                  <c:v>49.137590000000003</c:v>
                </c:pt>
                <c:pt idx="877">
                  <c:v>49.257579999999997</c:v>
                </c:pt>
                <c:pt idx="878">
                  <c:v>49.377569999999999</c:v>
                </c:pt>
                <c:pt idx="879">
                  <c:v>49.498759999999997</c:v>
                </c:pt>
                <c:pt idx="880">
                  <c:v>49.619950000000003</c:v>
                </c:pt>
                <c:pt idx="881">
                  <c:v>49.743540000000003</c:v>
                </c:pt>
                <c:pt idx="882">
                  <c:v>49.865929999999999</c:v>
                </c:pt>
                <c:pt idx="883">
                  <c:v>49.98592</c:v>
                </c:pt>
                <c:pt idx="884">
                  <c:v>50.103520000000003</c:v>
                </c:pt>
                <c:pt idx="885">
                  <c:v>50.221110000000003</c:v>
                </c:pt>
                <c:pt idx="886">
                  <c:v>50.3399</c:v>
                </c:pt>
                <c:pt idx="887">
                  <c:v>50.459890000000001</c:v>
                </c:pt>
                <c:pt idx="888">
                  <c:v>50.58108</c:v>
                </c:pt>
                <c:pt idx="889">
                  <c:v>50.702269999999999</c:v>
                </c:pt>
                <c:pt idx="890">
                  <c:v>50.823459999999997</c:v>
                </c:pt>
                <c:pt idx="891">
                  <c:v>50.944650000000003</c:v>
                </c:pt>
                <c:pt idx="892">
                  <c:v>51.065849999999998</c:v>
                </c:pt>
                <c:pt idx="893">
                  <c:v>51.184640000000002</c:v>
                </c:pt>
                <c:pt idx="894">
                  <c:v>51.303429999999999</c:v>
                </c:pt>
                <c:pt idx="895">
                  <c:v>51.422220000000003</c:v>
                </c:pt>
                <c:pt idx="896">
                  <c:v>51.544609999999999</c:v>
                </c:pt>
                <c:pt idx="897">
                  <c:v>51.669400000000003</c:v>
                </c:pt>
                <c:pt idx="898">
                  <c:v>51.796590000000002</c:v>
                </c:pt>
                <c:pt idx="899">
                  <c:v>51.922580000000004</c:v>
                </c:pt>
                <c:pt idx="900">
                  <c:v>52.048569999999998</c:v>
                </c:pt>
                <c:pt idx="901">
                  <c:v>52.173360000000002</c:v>
                </c:pt>
                <c:pt idx="902">
                  <c:v>52.29815</c:v>
                </c:pt>
                <c:pt idx="903">
                  <c:v>52.424149999999997</c:v>
                </c:pt>
                <c:pt idx="904">
                  <c:v>52.548940000000002</c:v>
                </c:pt>
                <c:pt idx="905">
                  <c:v>52.676130000000001</c:v>
                </c:pt>
                <c:pt idx="906">
                  <c:v>52.802120000000002</c:v>
                </c:pt>
                <c:pt idx="907">
                  <c:v>52.931710000000002</c:v>
                </c:pt>
                <c:pt idx="908">
                  <c:v>53.0625</c:v>
                </c:pt>
                <c:pt idx="909">
                  <c:v>53.193289999999998</c:v>
                </c:pt>
                <c:pt idx="910">
                  <c:v>53.321680000000001</c:v>
                </c:pt>
                <c:pt idx="911">
                  <c:v>53.447670000000002</c:v>
                </c:pt>
                <c:pt idx="912">
                  <c:v>53.571260000000002</c:v>
                </c:pt>
                <c:pt idx="913">
                  <c:v>53.694850000000002</c:v>
                </c:pt>
                <c:pt idx="914">
                  <c:v>53.820839999999997</c:v>
                </c:pt>
                <c:pt idx="915">
                  <c:v>53.945630000000001</c:v>
                </c:pt>
                <c:pt idx="916">
                  <c:v>54.07282</c:v>
                </c:pt>
                <c:pt idx="917">
                  <c:v>54.201210000000003</c:v>
                </c:pt>
                <c:pt idx="918">
                  <c:v>54.329610000000002</c:v>
                </c:pt>
                <c:pt idx="919">
                  <c:v>54.459200000000003</c:v>
                </c:pt>
                <c:pt idx="920">
                  <c:v>54.586390000000002</c:v>
                </c:pt>
                <c:pt idx="921">
                  <c:v>54.709980000000002</c:v>
                </c:pt>
                <c:pt idx="922">
                  <c:v>54.83117</c:v>
                </c:pt>
                <c:pt idx="923">
                  <c:v>54.949959999999997</c:v>
                </c:pt>
                <c:pt idx="924">
                  <c:v>55.069949999999999</c:v>
                </c:pt>
                <c:pt idx="925">
                  <c:v>55.191139999999997</c:v>
                </c:pt>
                <c:pt idx="926">
                  <c:v>55.31353</c:v>
                </c:pt>
                <c:pt idx="927">
                  <c:v>55.435920000000003</c:v>
                </c:pt>
                <c:pt idx="928">
                  <c:v>55.558309999999999</c:v>
                </c:pt>
                <c:pt idx="929">
                  <c:v>55.679510000000001</c:v>
                </c:pt>
                <c:pt idx="930">
                  <c:v>55.800699999999999</c:v>
                </c:pt>
                <c:pt idx="931">
                  <c:v>55.919490000000003</c:v>
                </c:pt>
                <c:pt idx="932">
                  <c:v>56.039479999999998</c:v>
                </c:pt>
                <c:pt idx="933">
                  <c:v>56.159469999999999</c:v>
                </c:pt>
                <c:pt idx="934">
                  <c:v>56.281860000000002</c:v>
                </c:pt>
                <c:pt idx="935">
                  <c:v>56.406649999999999</c:v>
                </c:pt>
                <c:pt idx="936">
                  <c:v>56.532640000000001</c:v>
                </c:pt>
                <c:pt idx="937">
                  <c:v>56.657429999999998</c:v>
                </c:pt>
                <c:pt idx="938">
                  <c:v>56.781030000000001</c:v>
                </c:pt>
                <c:pt idx="939">
                  <c:v>56.903419999999997</c:v>
                </c:pt>
                <c:pt idx="940">
                  <c:v>57.027009999999997</c:v>
                </c:pt>
                <c:pt idx="941">
                  <c:v>57.1494</c:v>
                </c:pt>
                <c:pt idx="942">
                  <c:v>57.271790000000003</c:v>
                </c:pt>
                <c:pt idx="943">
                  <c:v>57.394179999999999</c:v>
                </c:pt>
                <c:pt idx="944">
                  <c:v>57.518970000000003</c:v>
                </c:pt>
                <c:pt idx="945">
                  <c:v>57.646160000000002</c:v>
                </c:pt>
                <c:pt idx="946">
                  <c:v>57.774549999999998</c:v>
                </c:pt>
                <c:pt idx="947">
                  <c:v>57.901739999999997</c:v>
                </c:pt>
                <c:pt idx="948">
                  <c:v>58.027729999999998</c:v>
                </c:pt>
                <c:pt idx="949">
                  <c:v>58.151319999999998</c:v>
                </c:pt>
                <c:pt idx="950">
                  <c:v>58.274920000000002</c:v>
                </c:pt>
                <c:pt idx="951">
                  <c:v>58.399709999999999</c:v>
                </c:pt>
                <c:pt idx="952">
                  <c:v>58.525700000000001</c:v>
                </c:pt>
                <c:pt idx="953">
                  <c:v>58.654089999999997</c:v>
                </c:pt>
                <c:pt idx="954">
                  <c:v>58.781280000000002</c:v>
                </c:pt>
                <c:pt idx="955">
                  <c:v>58.908470000000001</c:v>
                </c:pt>
                <c:pt idx="956">
                  <c:v>59.034460000000003</c:v>
                </c:pt>
                <c:pt idx="957">
                  <c:v>59.15925</c:v>
                </c:pt>
                <c:pt idx="958">
                  <c:v>59.281640000000003</c:v>
                </c:pt>
                <c:pt idx="959">
                  <c:v>59.405230000000003</c:v>
                </c:pt>
                <c:pt idx="960">
                  <c:v>59.528820000000003</c:v>
                </c:pt>
                <c:pt idx="961">
                  <c:v>59.654809999999998</c:v>
                </c:pt>
                <c:pt idx="962">
                  <c:v>59.783200000000001</c:v>
                </c:pt>
                <c:pt idx="963">
                  <c:v>59.91039</c:v>
                </c:pt>
                <c:pt idx="964">
                  <c:v>60.036389999999997</c:v>
                </c:pt>
                <c:pt idx="965">
                  <c:v>60.161180000000002</c:v>
                </c:pt>
                <c:pt idx="966">
                  <c:v>60.283569999999997</c:v>
                </c:pt>
                <c:pt idx="967">
                  <c:v>60.40596</c:v>
                </c:pt>
                <c:pt idx="968">
                  <c:v>60.528350000000003</c:v>
                </c:pt>
                <c:pt idx="969">
                  <c:v>60.649540000000002</c:v>
                </c:pt>
                <c:pt idx="970">
                  <c:v>60.773130000000002</c:v>
                </c:pt>
                <c:pt idx="971">
                  <c:v>60.897919999999999</c:v>
                </c:pt>
                <c:pt idx="972">
                  <c:v>61.023910000000001</c:v>
                </c:pt>
                <c:pt idx="973">
                  <c:v>61.148699999999998</c:v>
                </c:pt>
                <c:pt idx="974">
                  <c:v>61.271090000000001</c:v>
                </c:pt>
                <c:pt idx="975">
                  <c:v>61.391089999999998</c:v>
                </c:pt>
                <c:pt idx="976">
                  <c:v>61.509880000000003</c:v>
                </c:pt>
                <c:pt idx="977">
                  <c:v>61.627470000000002</c:v>
                </c:pt>
                <c:pt idx="978">
                  <c:v>61.746259999999999</c:v>
                </c:pt>
                <c:pt idx="979">
                  <c:v>61.867449999999998</c:v>
                </c:pt>
                <c:pt idx="980">
                  <c:v>61.988639999999997</c:v>
                </c:pt>
                <c:pt idx="981">
                  <c:v>62.11103</c:v>
                </c:pt>
                <c:pt idx="982">
                  <c:v>62.233420000000002</c:v>
                </c:pt>
                <c:pt idx="983">
                  <c:v>62.355820000000001</c:v>
                </c:pt>
                <c:pt idx="984">
                  <c:v>62.47701</c:v>
                </c:pt>
                <c:pt idx="985">
                  <c:v>62.595799999999997</c:v>
                </c:pt>
                <c:pt idx="986">
                  <c:v>62.71219</c:v>
                </c:pt>
                <c:pt idx="987">
                  <c:v>62.830979999999997</c:v>
                </c:pt>
                <c:pt idx="988">
                  <c:v>62.950969999999998</c:v>
                </c:pt>
                <c:pt idx="989">
                  <c:v>63.073360000000001</c:v>
                </c:pt>
                <c:pt idx="990">
                  <c:v>63.196950000000001</c:v>
                </c:pt>
                <c:pt idx="991">
                  <c:v>63.320540000000001</c:v>
                </c:pt>
                <c:pt idx="992">
                  <c:v>63.44294</c:v>
                </c:pt>
                <c:pt idx="993">
                  <c:v>63.565330000000003</c:v>
                </c:pt>
                <c:pt idx="994">
                  <c:v>63.686520000000002</c:v>
                </c:pt>
                <c:pt idx="995">
                  <c:v>63.810110000000002</c:v>
                </c:pt>
                <c:pt idx="996">
                  <c:v>63.932499999999997</c:v>
                </c:pt>
                <c:pt idx="997">
                  <c:v>64.053690000000003</c:v>
                </c:pt>
                <c:pt idx="998">
                  <c:v>64.178479999999993</c:v>
                </c:pt>
                <c:pt idx="999">
                  <c:v>64.305670000000006</c:v>
                </c:pt>
                <c:pt idx="1000">
                  <c:v>64.43526</c:v>
                </c:pt>
                <c:pt idx="1001">
                  <c:v>64.563649999999996</c:v>
                </c:pt>
                <c:pt idx="1002">
                  <c:v>64.68844</c:v>
                </c:pt>
                <c:pt idx="1003">
                  <c:v>64.810829999999996</c:v>
                </c:pt>
                <c:pt idx="1004">
                  <c:v>64.933229999999995</c:v>
                </c:pt>
                <c:pt idx="1005">
                  <c:v>65.055620000000005</c:v>
                </c:pt>
                <c:pt idx="1006">
                  <c:v>65.180409999999995</c:v>
                </c:pt>
                <c:pt idx="1007">
                  <c:v>65.306399999999996</c:v>
                </c:pt>
                <c:pt idx="1008">
                  <c:v>65.433589999999995</c:v>
                </c:pt>
                <c:pt idx="1009">
                  <c:v>65.578779999999995</c:v>
                </c:pt>
                <c:pt idx="1010">
                  <c:v>65.713170000000005</c:v>
                </c:pt>
                <c:pt idx="1011">
                  <c:v>65.793559999999999</c:v>
                </c:pt>
                <c:pt idx="1012">
                  <c:v>65.88476</c:v>
                </c:pt>
                <c:pt idx="1013">
                  <c:v>65.969949999999997</c:v>
                </c:pt>
                <c:pt idx="1014">
                  <c:v>66.12594</c:v>
                </c:pt>
                <c:pt idx="1015">
                  <c:v>66.355119999999999</c:v>
                </c:pt>
                <c:pt idx="1016">
                  <c:v>66.652699999999996</c:v>
                </c:pt>
                <c:pt idx="1017">
                  <c:v>66.946680000000001</c:v>
                </c:pt>
                <c:pt idx="1018">
                  <c:v>67.162660000000002</c:v>
                </c:pt>
                <c:pt idx="1019">
                  <c:v>67.329449999999994</c:v>
                </c:pt>
                <c:pt idx="1020">
                  <c:v>67.463840000000005</c:v>
                </c:pt>
                <c:pt idx="1021">
                  <c:v>67.520240000000001</c:v>
                </c:pt>
                <c:pt idx="1022">
                  <c:v>67.513040000000004</c:v>
                </c:pt>
                <c:pt idx="1023">
                  <c:v>67.533429999999996</c:v>
                </c:pt>
                <c:pt idx="1024">
                  <c:v>67.576629999999994</c:v>
                </c:pt>
                <c:pt idx="1025">
                  <c:v>67.639030000000005</c:v>
                </c:pt>
                <c:pt idx="1026">
                  <c:v>67.717020000000005</c:v>
                </c:pt>
                <c:pt idx="1027">
                  <c:v>67.805809999999994</c:v>
                </c:pt>
                <c:pt idx="1028">
                  <c:v>67.901809999999998</c:v>
                </c:pt>
                <c:pt idx="1029">
                  <c:v>68.001400000000004</c:v>
                </c:pt>
                <c:pt idx="1030">
                  <c:v>68.103390000000005</c:v>
                </c:pt>
                <c:pt idx="1031">
                  <c:v>68.210179999999994</c:v>
                </c:pt>
                <c:pt idx="1032">
                  <c:v>68.318179999999998</c:v>
                </c:pt>
                <c:pt idx="1033">
                  <c:v>68.430970000000002</c:v>
                </c:pt>
                <c:pt idx="1034">
                  <c:v>68.544960000000003</c:v>
                </c:pt>
                <c:pt idx="1035">
                  <c:v>68.662549999999996</c:v>
                </c:pt>
                <c:pt idx="1036">
                  <c:v>68.783739999999995</c:v>
                </c:pt>
                <c:pt idx="1037">
                  <c:v>68.906130000000005</c:v>
                </c:pt>
                <c:pt idx="1038">
                  <c:v>69.02852</c:v>
                </c:pt>
                <c:pt idx="1039">
                  <c:v>69.149720000000002</c:v>
                </c:pt>
                <c:pt idx="1040">
                  <c:v>69.269710000000003</c:v>
                </c:pt>
                <c:pt idx="1041">
                  <c:v>69.389700000000005</c:v>
                </c:pt>
                <c:pt idx="1042">
                  <c:v>69.513289999999998</c:v>
                </c:pt>
                <c:pt idx="1043">
                  <c:v>69.638080000000002</c:v>
                </c:pt>
                <c:pt idx="1044">
                  <c:v>69.765270000000001</c:v>
                </c:pt>
                <c:pt idx="1045">
                  <c:v>69.89246</c:v>
                </c:pt>
                <c:pt idx="1046">
                  <c:v>70.019649999999999</c:v>
                </c:pt>
                <c:pt idx="1047">
                  <c:v>70.146839999999997</c:v>
                </c:pt>
                <c:pt idx="1048">
                  <c:v>70.274029999999996</c:v>
                </c:pt>
                <c:pt idx="1049">
                  <c:v>70.400019999999998</c:v>
                </c:pt>
                <c:pt idx="1050">
                  <c:v>70.524810000000002</c:v>
                </c:pt>
                <c:pt idx="1051">
                  <c:v>70.649609999999996</c:v>
                </c:pt>
                <c:pt idx="1052">
                  <c:v>70.7744</c:v>
                </c:pt>
                <c:pt idx="1053">
                  <c:v>70.900390000000002</c:v>
                </c:pt>
                <c:pt idx="1054">
                  <c:v>71.02758</c:v>
                </c:pt>
                <c:pt idx="1055">
                  <c:v>71.154769999999999</c:v>
                </c:pt>
                <c:pt idx="1056">
                  <c:v>71.280760000000001</c:v>
                </c:pt>
                <c:pt idx="1057">
                  <c:v>71.404349999999994</c:v>
                </c:pt>
                <c:pt idx="1058">
                  <c:v>71.529139999999998</c:v>
                </c:pt>
                <c:pt idx="1059">
                  <c:v>71.653930000000003</c:v>
                </c:pt>
                <c:pt idx="1060">
                  <c:v>71.778720000000007</c:v>
                </c:pt>
                <c:pt idx="1061">
                  <c:v>71.903509999999997</c:v>
                </c:pt>
                <c:pt idx="1062">
                  <c:v>72.029499999999999</c:v>
                </c:pt>
                <c:pt idx="1063">
                  <c:v>72.157889999999995</c:v>
                </c:pt>
                <c:pt idx="1064">
                  <c:v>72.286280000000005</c:v>
                </c:pt>
                <c:pt idx="1065">
                  <c:v>72.412279999999996</c:v>
                </c:pt>
                <c:pt idx="1066">
                  <c:v>72.53707</c:v>
                </c:pt>
                <c:pt idx="1067">
                  <c:v>72.659459999999996</c:v>
                </c:pt>
                <c:pt idx="1068">
                  <c:v>72.783050000000003</c:v>
                </c:pt>
                <c:pt idx="1069">
                  <c:v>72.905439999999999</c:v>
                </c:pt>
                <c:pt idx="1070">
                  <c:v>73.030230000000003</c:v>
                </c:pt>
                <c:pt idx="1071">
                  <c:v>73.153819999999996</c:v>
                </c:pt>
                <c:pt idx="1072">
                  <c:v>73.276210000000006</c:v>
                </c:pt>
                <c:pt idx="1073">
                  <c:v>73.399799999999999</c:v>
                </c:pt>
                <c:pt idx="1074">
                  <c:v>73.522189999999995</c:v>
                </c:pt>
                <c:pt idx="1075">
                  <c:v>73.644589999999994</c:v>
                </c:pt>
                <c:pt idx="1076">
                  <c:v>73.763379999999998</c:v>
                </c:pt>
                <c:pt idx="1077">
                  <c:v>73.882170000000002</c:v>
                </c:pt>
                <c:pt idx="1078">
                  <c:v>74.000960000000006</c:v>
                </c:pt>
                <c:pt idx="1079">
                  <c:v>74.122150000000005</c:v>
                </c:pt>
                <c:pt idx="1080">
                  <c:v>74.246939999999995</c:v>
                </c:pt>
                <c:pt idx="1081">
                  <c:v>74.371729999999999</c:v>
                </c:pt>
                <c:pt idx="1082">
                  <c:v>74.497720000000001</c:v>
                </c:pt>
                <c:pt idx="1083">
                  <c:v>74.622510000000005</c:v>
                </c:pt>
                <c:pt idx="1084">
                  <c:v>74.744900000000001</c:v>
                </c:pt>
                <c:pt idx="1085">
                  <c:v>74.8673</c:v>
                </c:pt>
                <c:pt idx="1086">
                  <c:v>74.988489999999999</c:v>
                </c:pt>
                <c:pt idx="1087">
                  <c:v>75.10848</c:v>
                </c:pt>
                <c:pt idx="1088">
                  <c:v>75.230869999999996</c:v>
                </c:pt>
                <c:pt idx="1089">
                  <c:v>75.354460000000003</c:v>
                </c:pt>
                <c:pt idx="1090">
                  <c:v>75.481650000000002</c:v>
                </c:pt>
                <c:pt idx="1091">
                  <c:v>75.610039999999998</c:v>
                </c:pt>
                <c:pt idx="1092">
                  <c:v>75.739630000000005</c:v>
                </c:pt>
                <c:pt idx="1093">
                  <c:v>75.868020000000001</c:v>
                </c:pt>
                <c:pt idx="1094">
                  <c:v>75.994010000000003</c:v>
                </c:pt>
                <c:pt idx="1095">
                  <c:v>76.12</c:v>
                </c:pt>
                <c:pt idx="1096">
                  <c:v>76.245990000000006</c:v>
                </c:pt>
                <c:pt idx="1097">
                  <c:v>76.374380000000002</c:v>
                </c:pt>
                <c:pt idx="1098">
                  <c:v>76.502769999999998</c:v>
                </c:pt>
                <c:pt idx="1099">
                  <c:v>76.631169999999997</c:v>
                </c:pt>
                <c:pt idx="1100">
                  <c:v>76.761960000000002</c:v>
                </c:pt>
                <c:pt idx="1101">
                  <c:v>76.892750000000007</c:v>
                </c:pt>
                <c:pt idx="1102">
                  <c:v>77.023539999999997</c:v>
                </c:pt>
                <c:pt idx="1103">
                  <c:v>77.153130000000004</c:v>
                </c:pt>
                <c:pt idx="1104">
                  <c:v>77.280320000000003</c:v>
                </c:pt>
                <c:pt idx="1105">
                  <c:v>77.406310000000005</c:v>
                </c:pt>
                <c:pt idx="1106">
                  <c:v>77.534700000000001</c:v>
                </c:pt>
                <c:pt idx="1107">
                  <c:v>77.664289999999994</c:v>
                </c:pt>
                <c:pt idx="1108">
                  <c:v>77.795079999999999</c:v>
                </c:pt>
                <c:pt idx="1109">
                  <c:v>77.924670000000006</c:v>
                </c:pt>
                <c:pt idx="1110">
                  <c:v>78.053060000000002</c:v>
                </c:pt>
                <c:pt idx="1111">
                  <c:v>78.181449999999998</c:v>
                </c:pt>
                <c:pt idx="1112">
                  <c:v>78.30744</c:v>
                </c:pt>
                <c:pt idx="1113">
                  <c:v>78.433430000000001</c:v>
                </c:pt>
                <c:pt idx="1114">
                  <c:v>78.557019999999994</c:v>
                </c:pt>
                <c:pt idx="1115">
                  <c:v>78.680610000000001</c:v>
                </c:pt>
                <c:pt idx="1116">
                  <c:v>78.806610000000006</c:v>
                </c:pt>
                <c:pt idx="1117">
                  <c:v>78.932599999999994</c:v>
                </c:pt>
                <c:pt idx="1118">
                  <c:v>79.059790000000007</c:v>
                </c:pt>
                <c:pt idx="1119">
                  <c:v>79.186980000000005</c:v>
                </c:pt>
                <c:pt idx="1120">
                  <c:v>79.310569999999998</c:v>
                </c:pt>
                <c:pt idx="1121">
                  <c:v>79.431759999999997</c:v>
                </c:pt>
                <c:pt idx="1122">
                  <c:v>79.550550000000001</c:v>
                </c:pt>
                <c:pt idx="1123">
                  <c:v>79.668139999999994</c:v>
                </c:pt>
                <c:pt idx="1124">
                  <c:v>79.786929999999998</c:v>
                </c:pt>
                <c:pt idx="1125">
                  <c:v>79.90692</c:v>
                </c:pt>
                <c:pt idx="1126">
                  <c:v>80.029319999999998</c:v>
                </c:pt>
                <c:pt idx="1127">
                  <c:v>80.152910000000006</c:v>
                </c:pt>
                <c:pt idx="1128">
                  <c:v>80.278899999999993</c:v>
                </c:pt>
                <c:pt idx="1129">
                  <c:v>80.404889999999995</c:v>
                </c:pt>
                <c:pt idx="1130">
                  <c:v>80.529679999999999</c:v>
                </c:pt>
                <c:pt idx="1131">
                  <c:v>80.653270000000006</c:v>
                </c:pt>
                <c:pt idx="1132">
                  <c:v>80.775660000000002</c:v>
                </c:pt>
                <c:pt idx="1133">
                  <c:v>80.899249999999995</c:v>
                </c:pt>
                <c:pt idx="1134">
                  <c:v>81.025239999999997</c:v>
                </c:pt>
                <c:pt idx="1135">
                  <c:v>81.153630000000007</c:v>
                </c:pt>
                <c:pt idx="1136">
                  <c:v>81.282020000000003</c:v>
                </c:pt>
                <c:pt idx="1137">
                  <c:v>81.411609999999996</c:v>
                </c:pt>
                <c:pt idx="1138">
                  <c:v>81.540000000000006</c:v>
                </c:pt>
                <c:pt idx="1139">
                  <c:v>81.667199999999994</c:v>
                </c:pt>
                <c:pt idx="1140">
                  <c:v>81.794390000000007</c:v>
                </c:pt>
                <c:pt idx="1141">
                  <c:v>81.919179999999997</c:v>
                </c:pt>
                <c:pt idx="1142">
                  <c:v>82.041569999999993</c:v>
                </c:pt>
                <c:pt idx="1143">
                  <c:v>82.166359999999997</c:v>
                </c:pt>
                <c:pt idx="1144">
                  <c:v>82.293549999999996</c:v>
                </c:pt>
                <c:pt idx="1145">
                  <c:v>82.423140000000004</c:v>
                </c:pt>
                <c:pt idx="1146">
                  <c:v>82.553929999999994</c:v>
                </c:pt>
                <c:pt idx="1147">
                  <c:v>82.683520000000001</c:v>
                </c:pt>
                <c:pt idx="1148">
                  <c:v>82.81071</c:v>
                </c:pt>
                <c:pt idx="1149">
                  <c:v>82.936700000000002</c:v>
                </c:pt>
                <c:pt idx="1150">
                  <c:v>83.061490000000006</c:v>
                </c:pt>
                <c:pt idx="1151">
                  <c:v>83.185079999999999</c:v>
                </c:pt>
                <c:pt idx="1152">
                  <c:v>83.311070000000001</c:v>
                </c:pt>
                <c:pt idx="1153">
                  <c:v>83.43826</c:v>
                </c:pt>
                <c:pt idx="1154">
                  <c:v>83.569059999999993</c:v>
                </c:pt>
                <c:pt idx="1155">
                  <c:v>83.703450000000004</c:v>
                </c:pt>
                <c:pt idx="1156">
                  <c:v>83.839039999999997</c:v>
                </c:pt>
                <c:pt idx="1157">
                  <c:v>83.971029999999999</c:v>
                </c:pt>
                <c:pt idx="1158">
                  <c:v>84.100620000000006</c:v>
                </c:pt>
                <c:pt idx="1159">
                  <c:v>84.227810000000005</c:v>
                </c:pt>
                <c:pt idx="1160">
                  <c:v>84.353800000000007</c:v>
                </c:pt>
                <c:pt idx="1161">
                  <c:v>84.478589999999997</c:v>
                </c:pt>
                <c:pt idx="1162">
                  <c:v>84.604579999999999</c:v>
                </c:pt>
                <c:pt idx="1163">
                  <c:v>84.732969999999995</c:v>
                </c:pt>
                <c:pt idx="1164">
                  <c:v>84.862560000000002</c:v>
                </c:pt>
                <c:pt idx="1165">
                  <c:v>84.992149999999995</c:v>
                </c:pt>
                <c:pt idx="1166">
                  <c:v>85.119339999999994</c:v>
                </c:pt>
                <c:pt idx="1167">
                  <c:v>85.245329999999996</c:v>
                </c:pt>
                <c:pt idx="1168">
                  <c:v>85.368920000000003</c:v>
                </c:pt>
                <c:pt idx="1169">
                  <c:v>85.490110000000001</c:v>
                </c:pt>
                <c:pt idx="1170">
                  <c:v>85.611310000000003</c:v>
                </c:pt>
                <c:pt idx="1171">
                  <c:v>85.733699999999999</c:v>
                </c:pt>
                <c:pt idx="1172">
                  <c:v>85.860889999999998</c:v>
                </c:pt>
                <c:pt idx="1173">
                  <c:v>85.989279999999994</c:v>
                </c:pt>
                <c:pt idx="1174">
                  <c:v>86.116470000000007</c:v>
                </c:pt>
                <c:pt idx="1175">
                  <c:v>86.24006</c:v>
                </c:pt>
                <c:pt idx="1176">
                  <c:v>86.362449999999995</c:v>
                </c:pt>
                <c:pt idx="1177">
                  <c:v>86.483639999999994</c:v>
                </c:pt>
                <c:pt idx="1178">
                  <c:v>86.606030000000004</c:v>
                </c:pt>
                <c:pt idx="1179">
                  <c:v>86.727220000000003</c:v>
                </c:pt>
                <c:pt idx="1180">
                  <c:v>86.850809999999996</c:v>
                </c:pt>
                <c:pt idx="1181">
                  <c:v>86.9756</c:v>
                </c:pt>
                <c:pt idx="1182">
                  <c:v>87.105199999999996</c:v>
                </c:pt>
                <c:pt idx="1183">
                  <c:v>87.233590000000007</c:v>
                </c:pt>
                <c:pt idx="1184">
                  <c:v>87.360780000000005</c:v>
                </c:pt>
                <c:pt idx="1185">
                  <c:v>87.485569999999996</c:v>
                </c:pt>
                <c:pt idx="1186">
                  <c:v>87.607960000000006</c:v>
                </c:pt>
                <c:pt idx="1187">
                  <c:v>87.731549999999999</c:v>
                </c:pt>
                <c:pt idx="1188">
                  <c:v>87.85754</c:v>
                </c:pt>
                <c:pt idx="1189">
                  <c:v>87.983530000000002</c:v>
                </c:pt>
                <c:pt idx="1190">
                  <c:v>88.113119999999995</c:v>
                </c:pt>
                <c:pt idx="1191">
                  <c:v>88.242710000000002</c:v>
                </c:pt>
                <c:pt idx="1192">
                  <c:v>88.373500000000007</c:v>
                </c:pt>
                <c:pt idx="1193">
                  <c:v>88.504289999999997</c:v>
                </c:pt>
                <c:pt idx="1194">
                  <c:v>88.633880000000005</c:v>
                </c:pt>
                <c:pt idx="1195">
                  <c:v>88.761070000000004</c:v>
                </c:pt>
                <c:pt idx="1196">
                  <c:v>88.888260000000002</c:v>
                </c:pt>
                <c:pt idx="1197">
                  <c:v>89.015450000000001</c:v>
                </c:pt>
                <c:pt idx="1198">
                  <c:v>89.142650000000003</c:v>
                </c:pt>
                <c:pt idx="1199">
                  <c:v>89.273439999999994</c:v>
                </c:pt>
                <c:pt idx="1200">
                  <c:v>89.404229999999998</c:v>
                </c:pt>
                <c:pt idx="1201">
                  <c:v>89.53622</c:v>
                </c:pt>
                <c:pt idx="1202">
                  <c:v>89.668210000000002</c:v>
                </c:pt>
                <c:pt idx="1203">
                  <c:v>89.797799999999995</c:v>
                </c:pt>
                <c:pt idx="1204">
                  <c:v>89.924989999999994</c:v>
                </c:pt>
                <c:pt idx="1205">
                  <c:v>90.050979999999996</c:v>
                </c:pt>
                <c:pt idx="1206">
                  <c:v>90.17577</c:v>
                </c:pt>
                <c:pt idx="1207">
                  <c:v>90.300560000000004</c:v>
                </c:pt>
                <c:pt idx="1208">
                  <c:v>90.427750000000003</c:v>
                </c:pt>
                <c:pt idx="1209">
                  <c:v>90.559740000000005</c:v>
                </c:pt>
                <c:pt idx="1210">
                  <c:v>90.691730000000007</c:v>
                </c:pt>
                <c:pt idx="1211">
                  <c:v>90.823719999999994</c:v>
                </c:pt>
                <c:pt idx="1212">
                  <c:v>90.952110000000005</c:v>
                </c:pt>
                <c:pt idx="1213">
                  <c:v>91.076899999999995</c:v>
                </c:pt>
                <c:pt idx="1214">
                  <c:v>91.200490000000002</c:v>
                </c:pt>
                <c:pt idx="1215">
                  <c:v>91.321690000000004</c:v>
                </c:pt>
                <c:pt idx="1216">
                  <c:v>91.44408</c:v>
                </c:pt>
                <c:pt idx="1217">
                  <c:v>91.567670000000007</c:v>
                </c:pt>
                <c:pt idx="1218">
                  <c:v>91.693659999999994</c:v>
                </c:pt>
                <c:pt idx="1219">
                  <c:v>91.820849999999993</c:v>
                </c:pt>
                <c:pt idx="1220">
                  <c:v>91.948040000000006</c:v>
                </c:pt>
                <c:pt idx="1221">
                  <c:v>92.071629999999999</c:v>
                </c:pt>
                <c:pt idx="1222">
                  <c:v>92.194019999999995</c:v>
                </c:pt>
                <c:pt idx="1223">
                  <c:v>92.314009999999996</c:v>
                </c:pt>
                <c:pt idx="1224">
                  <c:v>92.435199999999995</c:v>
                </c:pt>
                <c:pt idx="1225">
                  <c:v>92.556389999999993</c:v>
                </c:pt>
                <c:pt idx="1226">
                  <c:v>92.678790000000006</c:v>
                </c:pt>
                <c:pt idx="1227">
                  <c:v>92.804779999999994</c:v>
                </c:pt>
                <c:pt idx="1228">
                  <c:v>92.933170000000004</c:v>
                </c:pt>
                <c:pt idx="1229">
                  <c:v>93.060360000000003</c:v>
                </c:pt>
                <c:pt idx="1230">
                  <c:v>93.186350000000004</c:v>
                </c:pt>
                <c:pt idx="1231">
                  <c:v>93.30874</c:v>
                </c:pt>
                <c:pt idx="1232">
                  <c:v>93.428730000000002</c:v>
                </c:pt>
                <c:pt idx="1233">
                  <c:v>93.547520000000006</c:v>
                </c:pt>
                <c:pt idx="1234">
                  <c:v>93.668710000000004</c:v>
                </c:pt>
                <c:pt idx="1235">
                  <c:v>93.794700000000006</c:v>
                </c:pt>
                <c:pt idx="1236">
                  <c:v>93.926689999999994</c:v>
                </c:pt>
                <c:pt idx="1237">
                  <c:v>94.062280000000001</c:v>
                </c:pt>
                <c:pt idx="1238">
                  <c:v>94.199070000000006</c:v>
                </c:pt>
                <c:pt idx="1239">
                  <c:v>94.332260000000005</c:v>
                </c:pt>
                <c:pt idx="1240">
                  <c:v>94.461849999999998</c:v>
                </c:pt>
                <c:pt idx="1241">
                  <c:v>94.587850000000003</c:v>
                </c:pt>
                <c:pt idx="1242">
                  <c:v>94.712639999999993</c:v>
                </c:pt>
                <c:pt idx="1243">
                  <c:v>94.83623</c:v>
                </c:pt>
                <c:pt idx="1244">
                  <c:v>94.961020000000005</c:v>
                </c:pt>
                <c:pt idx="1245">
                  <c:v>95.089410000000001</c:v>
                </c:pt>
                <c:pt idx="1246">
                  <c:v>95.2226</c:v>
                </c:pt>
                <c:pt idx="1247">
                  <c:v>95.355789999999999</c:v>
                </c:pt>
                <c:pt idx="1248">
                  <c:v>95.488979999999998</c:v>
                </c:pt>
                <c:pt idx="1249">
                  <c:v>95.618570000000005</c:v>
                </c:pt>
                <c:pt idx="1250">
                  <c:v>95.744560000000007</c:v>
                </c:pt>
                <c:pt idx="1251">
                  <c:v>95.86815</c:v>
                </c:pt>
                <c:pt idx="1252">
                  <c:v>95.992940000000004</c:v>
                </c:pt>
                <c:pt idx="1253">
                  <c:v>96.120130000000003</c:v>
                </c:pt>
                <c:pt idx="1254">
                  <c:v>96.248519999999999</c:v>
                </c:pt>
                <c:pt idx="1255">
                  <c:v>96.379310000000004</c:v>
                </c:pt>
                <c:pt idx="1256">
                  <c:v>96.5137</c:v>
                </c:pt>
                <c:pt idx="1257">
                  <c:v>96.646889999999999</c:v>
                </c:pt>
                <c:pt idx="1258">
                  <c:v>96.778880000000001</c:v>
                </c:pt>
                <c:pt idx="1259">
                  <c:v>96.908469999999994</c:v>
                </c:pt>
                <c:pt idx="1260">
                  <c:v>97.035669999999996</c:v>
                </c:pt>
                <c:pt idx="1261">
                  <c:v>97.161659999999998</c:v>
                </c:pt>
                <c:pt idx="1262">
                  <c:v>97.288849999999996</c:v>
                </c:pt>
                <c:pt idx="1263">
                  <c:v>97.417240000000007</c:v>
                </c:pt>
                <c:pt idx="1264">
                  <c:v>97.548029999999997</c:v>
                </c:pt>
                <c:pt idx="1265">
                  <c:v>97.680019999999999</c:v>
                </c:pt>
                <c:pt idx="1266">
                  <c:v>97.812010000000001</c:v>
                </c:pt>
                <c:pt idx="1267">
                  <c:v>97.9392</c:v>
                </c:pt>
                <c:pt idx="1268">
                  <c:v>98.065190000000001</c:v>
                </c:pt>
                <c:pt idx="1269">
                  <c:v>98.188779999999994</c:v>
                </c:pt>
                <c:pt idx="1270">
                  <c:v>98.309970000000007</c:v>
                </c:pt>
                <c:pt idx="1271">
                  <c:v>98.431160000000006</c:v>
                </c:pt>
                <c:pt idx="1272">
                  <c:v>98.552350000000004</c:v>
                </c:pt>
                <c:pt idx="1273">
                  <c:v>98.678340000000006</c:v>
                </c:pt>
                <c:pt idx="1274">
                  <c:v>98.806730000000002</c:v>
                </c:pt>
                <c:pt idx="1275">
                  <c:v>98.935130000000001</c:v>
                </c:pt>
                <c:pt idx="1276">
                  <c:v>99.061120000000003</c:v>
                </c:pt>
                <c:pt idx="1277">
                  <c:v>99.183509999999998</c:v>
                </c:pt>
                <c:pt idx="1278">
                  <c:v>99.3035</c:v>
                </c:pt>
                <c:pt idx="1279">
                  <c:v>99.423490000000001</c:v>
                </c:pt>
                <c:pt idx="1280">
                  <c:v>99.543480000000002</c:v>
                </c:pt>
                <c:pt idx="1281">
                  <c:v>99.665869999999998</c:v>
                </c:pt>
                <c:pt idx="1282">
                  <c:v>99.79186</c:v>
                </c:pt>
                <c:pt idx="1283">
                  <c:v>99.921449999999993</c:v>
                </c:pt>
                <c:pt idx="1284">
                  <c:v>100.05224</c:v>
                </c:pt>
                <c:pt idx="1285">
                  <c:v>100.18423</c:v>
                </c:pt>
                <c:pt idx="1286">
                  <c:v>100.31382000000001</c:v>
                </c:pt>
                <c:pt idx="1287">
                  <c:v>100.44221</c:v>
                </c:pt>
                <c:pt idx="1288">
                  <c:v>100.56941</c:v>
                </c:pt>
                <c:pt idx="1289">
                  <c:v>100.6966</c:v>
                </c:pt>
                <c:pt idx="1290">
                  <c:v>100.82499</c:v>
                </c:pt>
                <c:pt idx="1291">
                  <c:v>100.95698</c:v>
                </c:pt>
                <c:pt idx="1292">
                  <c:v>101.10457</c:v>
                </c:pt>
                <c:pt idx="1293">
                  <c:v>101.23656</c:v>
                </c:pt>
                <c:pt idx="1294">
                  <c:v>101.34935</c:v>
                </c:pt>
                <c:pt idx="1295">
                  <c:v>101.43814</c:v>
                </c:pt>
                <c:pt idx="1296">
                  <c:v>101.50534</c:v>
                </c:pt>
                <c:pt idx="1297">
                  <c:v>101.56292999999999</c:v>
                </c:pt>
                <c:pt idx="1298">
                  <c:v>101.61212999999999</c:v>
                </c:pt>
                <c:pt idx="1299">
                  <c:v>101.63973</c:v>
                </c:pt>
                <c:pt idx="1300">
                  <c:v>101.66732</c:v>
                </c:pt>
                <c:pt idx="1301">
                  <c:v>101.67812000000001</c:v>
                </c:pt>
                <c:pt idx="1302">
                  <c:v>101.67932</c:v>
                </c:pt>
                <c:pt idx="1303">
                  <c:v>101.68772</c:v>
                </c:pt>
                <c:pt idx="1304">
                  <c:v>101.67092</c:v>
                </c:pt>
                <c:pt idx="1305">
                  <c:v>101.76331999999999</c:v>
                </c:pt>
                <c:pt idx="1306">
                  <c:v>101.80771</c:v>
                </c:pt>
                <c:pt idx="1307">
                  <c:v>101.81610999999999</c:v>
                </c:pt>
                <c:pt idx="1308">
                  <c:v>101.79692</c:v>
                </c:pt>
                <c:pt idx="1309">
                  <c:v>101.75612</c:v>
                </c:pt>
                <c:pt idx="1310">
                  <c:v>101.69972</c:v>
                </c:pt>
                <c:pt idx="1311">
                  <c:v>101.63133000000001</c:v>
                </c:pt>
                <c:pt idx="1312">
                  <c:v>101.55933</c:v>
                </c:pt>
                <c:pt idx="1313">
                  <c:v>101.48493999999999</c:v>
                </c:pt>
                <c:pt idx="1314">
                  <c:v>101.40814</c:v>
                </c:pt>
                <c:pt idx="1315">
                  <c:v>101.33015</c:v>
                </c:pt>
                <c:pt idx="1316">
                  <c:v>101.24975999999999</c:v>
                </c:pt>
                <c:pt idx="1317">
                  <c:v>101.17176000000001</c:v>
                </c:pt>
                <c:pt idx="1318">
                  <c:v>101.09497</c:v>
                </c:pt>
                <c:pt idx="1319">
                  <c:v>101.02297</c:v>
                </c:pt>
                <c:pt idx="1320">
                  <c:v>100.95698</c:v>
                </c:pt>
                <c:pt idx="1321">
                  <c:v>100.89337999999999</c:v>
                </c:pt>
                <c:pt idx="1322">
                  <c:v>100.83219</c:v>
                </c:pt>
                <c:pt idx="1323">
                  <c:v>100.77459</c:v>
                </c:pt>
                <c:pt idx="1324">
                  <c:v>100.71939</c:v>
                </c:pt>
                <c:pt idx="1325">
                  <c:v>100.66540000000001</c:v>
                </c:pt>
                <c:pt idx="1326">
                  <c:v>100.6138</c:v>
                </c:pt>
                <c:pt idx="1327">
                  <c:v>100.56461</c:v>
                </c:pt>
                <c:pt idx="1328">
                  <c:v>100.51661</c:v>
                </c:pt>
                <c:pt idx="1329">
                  <c:v>100.46861</c:v>
                </c:pt>
                <c:pt idx="1330">
                  <c:v>100.42301999999999</c:v>
                </c:pt>
                <c:pt idx="1331">
                  <c:v>100.37862</c:v>
                </c:pt>
                <c:pt idx="1332">
                  <c:v>100.33542</c:v>
                </c:pt>
                <c:pt idx="1333">
                  <c:v>100.29223</c:v>
                </c:pt>
                <c:pt idx="1334">
                  <c:v>100.25263</c:v>
                </c:pt>
                <c:pt idx="1335">
                  <c:v>100.21543</c:v>
                </c:pt>
                <c:pt idx="1336">
                  <c:v>100.18062999999999</c:v>
                </c:pt>
                <c:pt idx="1337">
                  <c:v>100.14704</c:v>
                </c:pt>
                <c:pt idx="1338">
                  <c:v>100.11463999999999</c:v>
                </c:pt>
                <c:pt idx="1339">
                  <c:v>100.08344</c:v>
                </c:pt>
                <c:pt idx="1340">
                  <c:v>100.05343999999999</c:v>
                </c:pt>
                <c:pt idx="1341">
                  <c:v>100.02464999999999</c:v>
                </c:pt>
                <c:pt idx="1342">
                  <c:v>99.997050000000002</c:v>
                </c:pt>
                <c:pt idx="1343">
                  <c:v>99.969449999999995</c:v>
                </c:pt>
                <c:pt idx="1344">
                  <c:v>99.944249999999997</c:v>
                </c:pt>
                <c:pt idx="1345">
                  <c:v>99.920249999999996</c:v>
                </c:pt>
                <c:pt idx="1346">
                  <c:v>99.898650000000004</c:v>
                </c:pt>
                <c:pt idx="1347">
                  <c:v>99.87706</c:v>
                </c:pt>
                <c:pt idx="1348">
                  <c:v>99.856660000000005</c:v>
                </c:pt>
                <c:pt idx="1349">
                  <c:v>99.836259999999996</c:v>
                </c:pt>
                <c:pt idx="1350">
                  <c:v>99.818259999999995</c:v>
                </c:pt>
                <c:pt idx="1351">
                  <c:v>99.799059999999997</c:v>
                </c:pt>
                <c:pt idx="1352">
                  <c:v>99.781059999999997</c:v>
                </c:pt>
                <c:pt idx="1353">
                  <c:v>99.764259999999993</c:v>
                </c:pt>
                <c:pt idx="1354">
                  <c:v>99.747470000000007</c:v>
                </c:pt>
                <c:pt idx="1355">
                  <c:v>99.730670000000003</c:v>
                </c:pt>
                <c:pt idx="1356">
                  <c:v>99.715069999999997</c:v>
                </c:pt>
                <c:pt idx="1357">
                  <c:v>99.699470000000005</c:v>
                </c:pt>
                <c:pt idx="1358">
                  <c:v>99.685069999999996</c:v>
                </c:pt>
                <c:pt idx="1359">
                  <c:v>99.670670000000001</c:v>
                </c:pt>
                <c:pt idx="1360">
                  <c:v>99.655069999999995</c:v>
                </c:pt>
                <c:pt idx="1361">
                  <c:v>99.639470000000003</c:v>
                </c:pt>
                <c:pt idx="1362">
                  <c:v>99.623869999999997</c:v>
                </c:pt>
                <c:pt idx="1363">
                  <c:v>99.607079999999996</c:v>
                </c:pt>
                <c:pt idx="1364">
                  <c:v>99.590280000000007</c:v>
                </c:pt>
                <c:pt idx="1365">
                  <c:v>99.569879999999998</c:v>
                </c:pt>
                <c:pt idx="1366">
                  <c:v>99.542280000000005</c:v>
                </c:pt>
                <c:pt idx="1367">
                  <c:v>99.500280000000004</c:v>
                </c:pt>
                <c:pt idx="1368">
                  <c:v>99.437889999999996</c:v>
                </c:pt>
                <c:pt idx="1369">
                  <c:v>99.355090000000004</c:v>
                </c:pt>
                <c:pt idx="1370">
                  <c:v>99.253100000000003</c:v>
                </c:pt>
                <c:pt idx="1371">
                  <c:v>99.137910000000005</c:v>
                </c:pt>
                <c:pt idx="1372">
                  <c:v>99.010720000000006</c:v>
                </c:pt>
                <c:pt idx="1373">
                  <c:v>98.875129999999999</c:v>
                </c:pt>
                <c:pt idx="1374">
                  <c:v>98.731139999999996</c:v>
                </c:pt>
                <c:pt idx="1375">
                  <c:v>98.579949999999997</c:v>
                </c:pt>
                <c:pt idx="1376">
                  <c:v>98.422759999999997</c:v>
                </c:pt>
                <c:pt idx="1377">
                  <c:v>98.255979999999994</c:v>
                </c:pt>
                <c:pt idx="1378">
                  <c:v>98.081990000000005</c:v>
                </c:pt>
                <c:pt idx="1379">
                  <c:v>97.902000000000001</c:v>
                </c:pt>
                <c:pt idx="1380">
                  <c:v>97.717219999999998</c:v>
                </c:pt>
                <c:pt idx="1381">
                  <c:v>97.531229999999994</c:v>
                </c:pt>
                <c:pt idx="1382">
                  <c:v>97.344040000000007</c:v>
                </c:pt>
                <c:pt idx="1383">
                  <c:v>97.158060000000006</c:v>
                </c:pt>
                <c:pt idx="1384">
                  <c:v>96.974469999999997</c:v>
                </c:pt>
                <c:pt idx="1385">
                  <c:v>96.795680000000004</c:v>
                </c:pt>
                <c:pt idx="1386">
                  <c:v>96.621700000000004</c:v>
                </c:pt>
                <c:pt idx="1387">
                  <c:v>96.448909999999998</c:v>
                </c:pt>
                <c:pt idx="1388">
                  <c:v>96.276120000000006</c:v>
                </c:pt>
                <c:pt idx="1389">
                  <c:v>96.102130000000002</c:v>
                </c:pt>
                <c:pt idx="1390">
                  <c:v>95.922150000000002</c:v>
                </c:pt>
                <c:pt idx="1391">
                  <c:v>95.731359999999995</c:v>
                </c:pt>
                <c:pt idx="1392">
                  <c:v>95.528580000000005</c:v>
                </c:pt>
                <c:pt idx="1393">
                  <c:v>95.31259</c:v>
                </c:pt>
                <c:pt idx="1394">
                  <c:v>95.085809999999995</c:v>
                </c:pt>
                <c:pt idx="1395">
                  <c:v>94.849429999999998</c:v>
                </c:pt>
                <c:pt idx="1396">
                  <c:v>94.604640000000003</c:v>
                </c:pt>
                <c:pt idx="1397">
                  <c:v>94.351460000000003</c:v>
                </c:pt>
                <c:pt idx="1398">
                  <c:v>94.089879999999994</c:v>
                </c:pt>
                <c:pt idx="1399">
                  <c:v>93.821100000000001</c:v>
                </c:pt>
                <c:pt idx="1400">
                  <c:v>93.547520000000006</c:v>
                </c:pt>
                <c:pt idx="1401">
                  <c:v>93.269139999999993</c:v>
                </c:pt>
                <c:pt idx="1402">
                  <c:v>92.987160000000003</c:v>
                </c:pt>
                <c:pt idx="1403">
                  <c:v>92.701580000000007</c:v>
                </c:pt>
                <c:pt idx="1404">
                  <c:v>92.413610000000006</c:v>
                </c:pt>
                <c:pt idx="1405">
                  <c:v>92.123230000000007</c:v>
                </c:pt>
                <c:pt idx="1406">
                  <c:v>91.832849999999993</c:v>
                </c:pt>
                <c:pt idx="1407">
                  <c:v>91.543670000000006</c:v>
                </c:pt>
                <c:pt idx="1408">
                  <c:v>91.256889999999999</c:v>
                </c:pt>
                <c:pt idx="1409">
                  <c:v>90.97251</c:v>
                </c:pt>
                <c:pt idx="1410">
                  <c:v>90.688130000000001</c:v>
                </c:pt>
                <c:pt idx="1411">
                  <c:v>90.404949999999999</c:v>
                </c:pt>
                <c:pt idx="1412">
                  <c:v>90.120570000000001</c:v>
                </c:pt>
                <c:pt idx="1413">
                  <c:v>89.836190000000002</c:v>
                </c:pt>
                <c:pt idx="1414">
                  <c:v>89.553020000000004</c:v>
                </c:pt>
                <c:pt idx="1415">
                  <c:v>89.268640000000005</c:v>
                </c:pt>
                <c:pt idx="1416">
                  <c:v>88.984260000000006</c:v>
                </c:pt>
                <c:pt idx="1417">
                  <c:v>88.697479999999999</c:v>
                </c:pt>
                <c:pt idx="1418">
                  <c:v>88.409499999999994</c:v>
                </c:pt>
                <c:pt idx="1419">
                  <c:v>88.119119999999995</c:v>
                </c:pt>
                <c:pt idx="1420">
                  <c:v>87.827539999999999</c:v>
                </c:pt>
                <c:pt idx="1421">
                  <c:v>87.533559999999994</c:v>
                </c:pt>
                <c:pt idx="1422">
                  <c:v>87.238389999999995</c:v>
                </c:pt>
                <c:pt idx="1423">
                  <c:v>86.944410000000005</c:v>
                </c:pt>
                <c:pt idx="1424">
                  <c:v>86.651629999999997</c:v>
                </c:pt>
                <c:pt idx="1425">
                  <c:v>86.356449999999995</c:v>
                </c:pt>
                <c:pt idx="1426">
                  <c:v>86.061269999999993</c:v>
                </c:pt>
                <c:pt idx="1427">
                  <c:v>85.76249</c:v>
                </c:pt>
                <c:pt idx="1428">
                  <c:v>85.462519999999998</c:v>
                </c:pt>
                <c:pt idx="1429">
                  <c:v>85.162540000000007</c:v>
                </c:pt>
                <c:pt idx="1430">
                  <c:v>84.866159999999994</c:v>
                </c:pt>
                <c:pt idx="1431">
                  <c:v>84.572180000000003</c:v>
                </c:pt>
                <c:pt idx="1432">
                  <c:v>84.279399999999995</c:v>
                </c:pt>
                <c:pt idx="1433">
                  <c:v>83.985420000000005</c:v>
                </c:pt>
                <c:pt idx="1434">
                  <c:v>83.691450000000003</c:v>
                </c:pt>
                <c:pt idx="1435">
                  <c:v>83.399870000000007</c:v>
                </c:pt>
                <c:pt idx="1436">
                  <c:v>83.109489999999994</c:v>
                </c:pt>
                <c:pt idx="1437">
                  <c:v>82.822710000000001</c:v>
                </c:pt>
                <c:pt idx="1438">
                  <c:v>82.534729999999996</c:v>
                </c:pt>
                <c:pt idx="1439">
                  <c:v>82.247950000000003</c:v>
                </c:pt>
                <c:pt idx="1440">
                  <c:v>81.959969999999998</c:v>
                </c:pt>
                <c:pt idx="1441">
                  <c:v>81.673190000000005</c:v>
                </c:pt>
                <c:pt idx="1442">
                  <c:v>81.387619999999998</c:v>
                </c:pt>
                <c:pt idx="1443">
                  <c:v>81.10324</c:v>
                </c:pt>
                <c:pt idx="1444">
                  <c:v>80.818860000000001</c:v>
                </c:pt>
                <c:pt idx="1445">
                  <c:v>80.533280000000005</c:v>
                </c:pt>
                <c:pt idx="1446">
                  <c:v>80.244100000000003</c:v>
                </c:pt>
                <c:pt idx="1447">
                  <c:v>79.953720000000004</c:v>
                </c:pt>
                <c:pt idx="1448">
                  <c:v>79.660939999999997</c:v>
                </c:pt>
                <c:pt idx="1449">
                  <c:v>79.368160000000003</c:v>
                </c:pt>
                <c:pt idx="1450">
                  <c:v>79.076589999999996</c:v>
                </c:pt>
                <c:pt idx="1451">
                  <c:v>78.786209999999997</c:v>
                </c:pt>
                <c:pt idx="1452">
                  <c:v>78.499430000000004</c:v>
                </c:pt>
                <c:pt idx="1453">
                  <c:v>78.212649999999996</c:v>
                </c:pt>
                <c:pt idx="1454">
                  <c:v>77.928269999999998</c:v>
                </c:pt>
                <c:pt idx="1455">
                  <c:v>77.645089999999996</c:v>
                </c:pt>
                <c:pt idx="1456">
                  <c:v>77.345110000000005</c:v>
                </c:pt>
                <c:pt idx="1457">
                  <c:v>76.944339999999997</c:v>
                </c:pt>
                <c:pt idx="1458">
                  <c:v>76.599969999999999</c:v>
                </c:pt>
                <c:pt idx="1459">
                  <c:v>76.280789999999996</c:v>
                </c:pt>
                <c:pt idx="1460">
                  <c:v>76.006010000000003</c:v>
                </c:pt>
                <c:pt idx="1461">
                  <c:v>75.782830000000004</c:v>
                </c:pt>
                <c:pt idx="1462">
                  <c:v>75.576440000000005</c:v>
                </c:pt>
                <c:pt idx="1463">
                  <c:v>75.344859999999997</c:v>
                </c:pt>
                <c:pt idx="1464">
                  <c:v>75.083280000000002</c:v>
                </c:pt>
                <c:pt idx="1465">
                  <c:v>74.759299999999996</c:v>
                </c:pt>
                <c:pt idx="1466">
                  <c:v>74.477320000000006</c:v>
                </c:pt>
                <c:pt idx="1467">
                  <c:v>74.23854</c:v>
                </c:pt>
                <c:pt idx="1468">
                  <c:v>74.058549999999997</c:v>
                </c:pt>
                <c:pt idx="1469">
                  <c:v>73.819770000000005</c:v>
                </c:pt>
                <c:pt idx="1470">
                  <c:v>73.570189999999997</c:v>
                </c:pt>
                <c:pt idx="1471">
                  <c:v>73.311009999999996</c:v>
                </c:pt>
                <c:pt idx="1472">
                  <c:v>73.047030000000007</c:v>
                </c:pt>
                <c:pt idx="1473">
                  <c:v>72.777050000000003</c:v>
                </c:pt>
                <c:pt idx="1474">
                  <c:v>72.503469999999993</c:v>
                </c:pt>
                <c:pt idx="1475">
                  <c:v>72.227490000000003</c:v>
                </c:pt>
                <c:pt idx="1476">
                  <c:v>71.947909999999993</c:v>
                </c:pt>
                <c:pt idx="1477">
                  <c:v>71.66713</c:v>
                </c:pt>
                <c:pt idx="1478">
                  <c:v>71.385149999999996</c:v>
                </c:pt>
                <c:pt idx="1479">
                  <c:v>71.103170000000006</c:v>
                </c:pt>
                <c:pt idx="1480">
                  <c:v>70.821190000000001</c:v>
                </c:pt>
                <c:pt idx="1481">
                  <c:v>70.540409999999994</c:v>
                </c:pt>
                <c:pt idx="1482">
                  <c:v>70.262029999999996</c:v>
                </c:pt>
                <c:pt idx="1483">
                  <c:v>69.986050000000006</c:v>
                </c:pt>
                <c:pt idx="1484">
                  <c:v>69.710070000000002</c:v>
                </c:pt>
                <c:pt idx="1485">
                  <c:v>69.435289999999995</c:v>
                </c:pt>
                <c:pt idx="1486">
                  <c:v>69.161709999999999</c:v>
                </c:pt>
                <c:pt idx="1487">
                  <c:v>68.888130000000004</c:v>
                </c:pt>
                <c:pt idx="1488">
                  <c:v>68.615750000000006</c:v>
                </c:pt>
                <c:pt idx="1489">
                  <c:v>68.343369999999993</c:v>
                </c:pt>
                <c:pt idx="1490">
                  <c:v>68.070989999999995</c:v>
                </c:pt>
                <c:pt idx="1491">
                  <c:v>67.799809999999994</c:v>
                </c:pt>
                <c:pt idx="1492">
                  <c:v>67.529830000000004</c:v>
                </c:pt>
                <c:pt idx="1493">
                  <c:v>67.258650000000003</c:v>
                </c:pt>
                <c:pt idx="1494">
                  <c:v>66.986270000000005</c:v>
                </c:pt>
                <c:pt idx="1495">
                  <c:v>66.712689999999995</c:v>
                </c:pt>
                <c:pt idx="1496">
                  <c:v>66.436719999999994</c:v>
                </c:pt>
                <c:pt idx="1497">
                  <c:v>66.159540000000007</c:v>
                </c:pt>
                <c:pt idx="1498">
                  <c:v>65.882360000000006</c:v>
                </c:pt>
                <c:pt idx="1499">
                  <c:v>65.603980000000007</c:v>
                </c:pt>
                <c:pt idx="1500">
                  <c:v>65.325599999999994</c:v>
                </c:pt>
                <c:pt idx="1501">
                  <c:v>65.048419999999993</c:v>
                </c:pt>
                <c:pt idx="1502">
                  <c:v>64.77364</c:v>
                </c:pt>
                <c:pt idx="1503">
                  <c:v>64.500060000000005</c:v>
                </c:pt>
                <c:pt idx="1504">
                  <c:v>64.228880000000004</c:v>
                </c:pt>
                <c:pt idx="1505">
                  <c:v>63.9589</c:v>
                </c:pt>
                <c:pt idx="1506">
                  <c:v>63.691319999999997</c:v>
                </c:pt>
                <c:pt idx="1507">
                  <c:v>63.424939999999999</c:v>
                </c:pt>
                <c:pt idx="1508">
                  <c:v>63.159759999999999</c:v>
                </c:pt>
                <c:pt idx="1509">
                  <c:v>62.894579999999998</c:v>
                </c:pt>
                <c:pt idx="1510">
                  <c:v>62.630589999999998</c:v>
                </c:pt>
                <c:pt idx="1511">
                  <c:v>62.365409999999997</c:v>
                </c:pt>
                <c:pt idx="1512">
                  <c:v>62.100230000000003</c:v>
                </c:pt>
                <c:pt idx="1513">
                  <c:v>61.835050000000003</c:v>
                </c:pt>
                <c:pt idx="1514">
                  <c:v>61.569870000000002</c:v>
                </c:pt>
                <c:pt idx="1515">
                  <c:v>61.305889999999998</c:v>
                </c:pt>
                <c:pt idx="1516">
                  <c:v>61.041910000000001</c:v>
                </c:pt>
                <c:pt idx="1517">
                  <c:v>60.777929999999998</c:v>
                </c:pt>
                <c:pt idx="1518">
                  <c:v>60.512749999999997</c:v>
                </c:pt>
                <c:pt idx="1519">
                  <c:v>60.246369999999999</c:v>
                </c:pt>
                <c:pt idx="1520">
                  <c:v>59.981189999999998</c:v>
                </c:pt>
                <c:pt idx="1521">
                  <c:v>59.71481</c:v>
                </c:pt>
                <c:pt idx="1522">
                  <c:v>59.449629999999999</c:v>
                </c:pt>
                <c:pt idx="1523">
                  <c:v>59.184449999999998</c:v>
                </c:pt>
                <c:pt idx="1524">
                  <c:v>58.919269999999997</c:v>
                </c:pt>
                <c:pt idx="1525">
                  <c:v>58.652889999999999</c:v>
                </c:pt>
                <c:pt idx="1526">
                  <c:v>58.387709999999998</c:v>
                </c:pt>
                <c:pt idx="1527">
                  <c:v>58.123730000000002</c:v>
                </c:pt>
                <c:pt idx="1528">
                  <c:v>57.860950000000003</c:v>
                </c:pt>
                <c:pt idx="1529">
                  <c:v>57.596969999999999</c:v>
                </c:pt>
                <c:pt idx="1530">
                  <c:v>57.334180000000003</c:v>
                </c:pt>
                <c:pt idx="1531">
                  <c:v>57.073799999999999</c:v>
                </c:pt>
                <c:pt idx="1532">
                  <c:v>56.813420000000001</c:v>
                </c:pt>
                <c:pt idx="1533">
                  <c:v>56.55424</c:v>
                </c:pt>
                <c:pt idx="1534">
                  <c:v>56.296259999999997</c:v>
                </c:pt>
                <c:pt idx="1535">
                  <c:v>56.03828</c:v>
                </c:pt>
                <c:pt idx="1536">
                  <c:v>55.782699999999998</c:v>
                </c:pt>
                <c:pt idx="1537">
                  <c:v>55.528320000000001</c:v>
                </c:pt>
                <c:pt idx="1538">
                  <c:v>55.273940000000003</c:v>
                </c:pt>
                <c:pt idx="1539">
                  <c:v>55.02075</c:v>
                </c:pt>
                <c:pt idx="1540">
                  <c:v>54.768770000000004</c:v>
                </c:pt>
                <c:pt idx="1541">
                  <c:v>54.515590000000003</c:v>
                </c:pt>
                <c:pt idx="1542">
                  <c:v>54.261209999999998</c:v>
                </c:pt>
                <c:pt idx="1543">
                  <c:v>54.005629999999996</c:v>
                </c:pt>
                <c:pt idx="1544">
                  <c:v>53.750050000000002</c:v>
                </c:pt>
                <c:pt idx="1545">
                  <c:v>53.524459999999998</c:v>
                </c:pt>
                <c:pt idx="1546">
                  <c:v>53.300080000000001</c:v>
                </c:pt>
                <c:pt idx="1547">
                  <c:v>53.046900000000001</c:v>
                </c:pt>
                <c:pt idx="1548">
                  <c:v>52.830919999999999</c:v>
                </c:pt>
                <c:pt idx="1549">
                  <c:v>52.539340000000003</c:v>
                </c:pt>
                <c:pt idx="1550">
                  <c:v>52.240560000000002</c:v>
                </c:pt>
                <c:pt idx="1551">
                  <c:v>51.938180000000003</c:v>
                </c:pt>
                <c:pt idx="1552">
                  <c:v>51.675400000000003</c:v>
                </c:pt>
                <c:pt idx="1553">
                  <c:v>51.419820000000001</c:v>
                </c:pt>
                <c:pt idx="1554">
                  <c:v>51.189439999999998</c:v>
                </c:pt>
                <c:pt idx="1555">
                  <c:v>50.914659999999998</c:v>
                </c:pt>
                <c:pt idx="1556">
                  <c:v>50.633879999999998</c:v>
                </c:pt>
                <c:pt idx="1557">
                  <c:v>50.410690000000002</c:v>
                </c:pt>
                <c:pt idx="1558">
                  <c:v>50.185110000000002</c:v>
                </c:pt>
                <c:pt idx="1559">
                  <c:v>49.955930000000002</c:v>
                </c:pt>
                <c:pt idx="1560">
                  <c:v>49.725540000000002</c:v>
                </c:pt>
                <c:pt idx="1561">
                  <c:v>49.49156</c:v>
                </c:pt>
                <c:pt idx="1562">
                  <c:v>49.255180000000003</c:v>
                </c:pt>
                <c:pt idx="1563">
                  <c:v>49.0152</c:v>
                </c:pt>
                <c:pt idx="1564">
                  <c:v>48.774009999999997</c:v>
                </c:pt>
                <c:pt idx="1565">
                  <c:v>48.53163</c:v>
                </c:pt>
                <c:pt idx="1566">
                  <c:v>48.288049999999998</c:v>
                </c:pt>
                <c:pt idx="1567">
                  <c:v>48.045670000000001</c:v>
                </c:pt>
                <c:pt idx="1568">
                  <c:v>47.80209</c:v>
                </c:pt>
                <c:pt idx="1569">
                  <c:v>47.558500000000002</c:v>
                </c:pt>
                <c:pt idx="1570">
                  <c:v>47.313720000000004</c:v>
                </c:pt>
                <c:pt idx="1571">
                  <c:v>47.068939999999998</c:v>
                </c:pt>
                <c:pt idx="1572">
                  <c:v>46.825360000000003</c:v>
                </c:pt>
                <c:pt idx="1573">
                  <c:v>46.581769999999999</c:v>
                </c:pt>
                <c:pt idx="1574">
                  <c:v>46.340589999999999</c:v>
                </c:pt>
                <c:pt idx="1575">
                  <c:v>46.098210000000002</c:v>
                </c:pt>
                <c:pt idx="1576">
                  <c:v>45.858229999999999</c:v>
                </c:pt>
                <c:pt idx="1577">
                  <c:v>45.619450000000001</c:v>
                </c:pt>
                <c:pt idx="1578">
                  <c:v>45.380659999999999</c:v>
                </c:pt>
                <c:pt idx="1579">
                  <c:v>45.143079999999998</c:v>
                </c:pt>
                <c:pt idx="1580">
                  <c:v>44.906700000000001</c:v>
                </c:pt>
                <c:pt idx="1581">
                  <c:v>44.671520000000001</c:v>
                </c:pt>
                <c:pt idx="1582">
                  <c:v>44.437530000000002</c:v>
                </c:pt>
                <c:pt idx="1583">
                  <c:v>44.20355</c:v>
                </c:pt>
                <c:pt idx="1584">
                  <c:v>43.970770000000002</c:v>
                </c:pt>
                <c:pt idx="1585">
                  <c:v>43.739179999999998</c:v>
                </c:pt>
                <c:pt idx="1586">
                  <c:v>43.508800000000001</c:v>
                </c:pt>
                <c:pt idx="1587">
                  <c:v>43.278419999999997</c:v>
                </c:pt>
                <c:pt idx="1588">
                  <c:v>43.048029999999997</c:v>
                </c:pt>
                <c:pt idx="1589">
                  <c:v>42.81765</c:v>
                </c:pt>
                <c:pt idx="1590">
                  <c:v>42.587269999999997</c:v>
                </c:pt>
                <c:pt idx="1591">
                  <c:v>42.358089999999997</c:v>
                </c:pt>
                <c:pt idx="1592">
                  <c:v>42.128900000000002</c:v>
                </c:pt>
                <c:pt idx="1593">
                  <c:v>41.902119999999996</c:v>
                </c:pt>
                <c:pt idx="1594">
                  <c:v>41.675339999999998</c:v>
                </c:pt>
                <c:pt idx="1595">
                  <c:v>41.449750000000002</c:v>
                </c:pt>
                <c:pt idx="1596">
                  <c:v>41.222969999999997</c:v>
                </c:pt>
                <c:pt idx="1597">
                  <c:v>40.994990000000001</c:v>
                </c:pt>
                <c:pt idx="1598">
                  <c:v>40.7682</c:v>
                </c:pt>
                <c:pt idx="1599">
                  <c:v>40.541420000000002</c:v>
                </c:pt>
                <c:pt idx="1600">
                  <c:v>40.315840000000001</c:v>
                </c:pt>
                <c:pt idx="1601">
                  <c:v>40.093850000000003</c:v>
                </c:pt>
                <c:pt idx="1602">
                  <c:v>39.87547</c:v>
                </c:pt>
                <c:pt idx="1603">
                  <c:v>39.660679999999999</c:v>
                </c:pt>
                <c:pt idx="1604">
                  <c:v>39.448300000000003</c:v>
                </c:pt>
                <c:pt idx="1605">
                  <c:v>39.238309999999998</c:v>
                </c:pt>
                <c:pt idx="1606">
                  <c:v>39.030729999999998</c:v>
                </c:pt>
                <c:pt idx="1607">
                  <c:v>38.82555</c:v>
                </c:pt>
                <c:pt idx="1608">
                  <c:v>38.623959999999997</c:v>
                </c:pt>
                <c:pt idx="1609">
                  <c:v>38.423569999999998</c:v>
                </c:pt>
                <c:pt idx="1610">
                  <c:v>38.226790000000001</c:v>
                </c:pt>
                <c:pt idx="1611">
                  <c:v>38.031199999999998</c:v>
                </c:pt>
                <c:pt idx="1612">
                  <c:v>37.840420000000002</c:v>
                </c:pt>
                <c:pt idx="1613">
                  <c:v>37.650829999999999</c:v>
                </c:pt>
                <c:pt idx="1614">
                  <c:v>37.466050000000003</c:v>
                </c:pt>
                <c:pt idx="1615">
                  <c:v>37.28246</c:v>
                </c:pt>
                <c:pt idx="1616">
                  <c:v>37.102469999999997</c:v>
                </c:pt>
                <c:pt idx="1617">
                  <c:v>36.927280000000003</c:v>
                </c:pt>
                <c:pt idx="1618">
                  <c:v>36.756900000000002</c:v>
                </c:pt>
                <c:pt idx="1619">
                  <c:v>36.590110000000003</c:v>
                </c:pt>
                <c:pt idx="1620">
                  <c:v>36.426920000000003</c:v>
                </c:pt>
                <c:pt idx="1621">
                  <c:v>36.267330000000001</c:v>
                </c:pt>
                <c:pt idx="1622">
                  <c:v>36.112540000000003</c:v>
                </c:pt>
                <c:pt idx="1623">
                  <c:v>35.960160000000002</c:v>
                </c:pt>
                <c:pt idx="1624">
                  <c:v>35.812570000000001</c:v>
                </c:pt>
                <c:pt idx="1625">
                  <c:v>35.667380000000001</c:v>
                </c:pt>
                <c:pt idx="1626">
                  <c:v>35.525790000000001</c:v>
                </c:pt>
                <c:pt idx="1627">
                  <c:v>35.385399999999997</c:v>
                </c:pt>
                <c:pt idx="1628">
                  <c:v>35.248609999999999</c:v>
                </c:pt>
                <c:pt idx="1629">
                  <c:v>35.111820000000002</c:v>
                </c:pt>
                <c:pt idx="1630">
                  <c:v>34.977429999999998</c:v>
                </c:pt>
                <c:pt idx="1631">
                  <c:v>34.845440000000004</c:v>
                </c:pt>
                <c:pt idx="1632">
                  <c:v>34.712249999999997</c:v>
                </c:pt>
                <c:pt idx="1633">
                  <c:v>34.580260000000003</c:v>
                </c:pt>
                <c:pt idx="1634">
                  <c:v>34.448270000000001</c:v>
                </c:pt>
                <c:pt idx="1635">
                  <c:v>34.316279999999999</c:v>
                </c:pt>
                <c:pt idx="1636">
                  <c:v>34.185490000000001</c:v>
                </c:pt>
                <c:pt idx="1637">
                  <c:v>34.055900000000001</c:v>
                </c:pt>
                <c:pt idx="1638">
                  <c:v>33.928710000000002</c:v>
                </c:pt>
                <c:pt idx="1639">
                  <c:v>33.80151</c:v>
                </c:pt>
                <c:pt idx="1640">
                  <c:v>33.675519999999999</c:v>
                </c:pt>
                <c:pt idx="1641">
                  <c:v>33.547130000000003</c:v>
                </c:pt>
                <c:pt idx="1642">
                  <c:v>33.419939999999997</c:v>
                </c:pt>
                <c:pt idx="1643">
                  <c:v>33.293950000000002</c:v>
                </c:pt>
                <c:pt idx="1644">
                  <c:v>33.167960000000001</c:v>
                </c:pt>
                <c:pt idx="1645">
                  <c:v>33.043170000000003</c:v>
                </c:pt>
                <c:pt idx="1646">
                  <c:v>32.917180000000002</c:v>
                </c:pt>
                <c:pt idx="1647">
                  <c:v>32.792389999999997</c:v>
                </c:pt>
                <c:pt idx="1648">
                  <c:v>32.6676</c:v>
                </c:pt>
                <c:pt idx="1649">
                  <c:v>32.542810000000003</c:v>
                </c:pt>
                <c:pt idx="1650">
                  <c:v>32.419220000000003</c:v>
                </c:pt>
                <c:pt idx="1651">
                  <c:v>32.295630000000003</c:v>
                </c:pt>
                <c:pt idx="1652">
                  <c:v>32.172029999999999</c:v>
                </c:pt>
                <c:pt idx="1653">
                  <c:v>32.049639999999997</c:v>
                </c:pt>
                <c:pt idx="1654">
                  <c:v>31.92605</c:v>
                </c:pt>
                <c:pt idx="1655">
                  <c:v>31.80246</c:v>
                </c:pt>
                <c:pt idx="1656">
                  <c:v>31.677669999999999</c:v>
                </c:pt>
                <c:pt idx="1657">
                  <c:v>31.552879999999998</c:v>
                </c:pt>
                <c:pt idx="1658">
                  <c:v>31.42689</c:v>
                </c:pt>
                <c:pt idx="1659">
                  <c:v>31.299700000000001</c:v>
                </c:pt>
                <c:pt idx="1660">
                  <c:v>31.172509999999999</c:v>
                </c:pt>
                <c:pt idx="1661">
                  <c:v>31.044119999999999</c:v>
                </c:pt>
                <c:pt idx="1662">
                  <c:v>30.916930000000001</c:v>
                </c:pt>
                <c:pt idx="1663">
                  <c:v>30.79214</c:v>
                </c:pt>
                <c:pt idx="1664">
                  <c:v>30.672139999999999</c:v>
                </c:pt>
                <c:pt idx="1665">
                  <c:v>30.554549999999999</c:v>
                </c:pt>
                <c:pt idx="1666">
                  <c:v>30.44416</c:v>
                </c:pt>
                <c:pt idx="1667">
                  <c:v>30.339770000000001</c:v>
                </c:pt>
                <c:pt idx="1668">
                  <c:v>30.240179999999999</c:v>
                </c:pt>
                <c:pt idx="1669">
                  <c:v>30.147780000000001</c:v>
                </c:pt>
                <c:pt idx="1670">
                  <c:v>30.061389999999999</c:v>
                </c:pt>
                <c:pt idx="1671">
                  <c:v>29.979800000000001</c:v>
                </c:pt>
                <c:pt idx="1672">
                  <c:v>29.904199999999999</c:v>
                </c:pt>
                <c:pt idx="1673">
                  <c:v>29.834610000000001</c:v>
                </c:pt>
                <c:pt idx="1674">
                  <c:v>29.768609999999999</c:v>
                </c:pt>
                <c:pt idx="1675">
                  <c:v>29.705020000000001</c:v>
                </c:pt>
                <c:pt idx="1676">
                  <c:v>29.643820000000002</c:v>
                </c:pt>
                <c:pt idx="1677">
                  <c:v>29.58502</c:v>
                </c:pt>
                <c:pt idx="1678">
                  <c:v>29.526230000000002</c:v>
                </c:pt>
                <c:pt idx="1679">
                  <c:v>29.468630000000001</c:v>
                </c:pt>
                <c:pt idx="1680">
                  <c:v>29.413440000000001</c:v>
                </c:pt>
                <c:pt idx="1681">
                  <c:v>29.359439999999999</c:v>
                </c:pt>
                <c:pt idx="1682">
                  <c:v>29.306650000000001</c:v>
                </c:pt>
                <c:pt idx="1683">
                  <c:v>29.255050000000001</c:v>
                </c:pt>
                <c:pt idx="1684">
                  <c:v>29.20345</c:v>
                </c:pt>
                <c:pt idx="1685">
                  <c:v>29.151859999999999</c:v>
                </c:pt>
                <c:pt idx="1686">
                  <c:v>29.101459999999999</c:v>
                </c:pt>
                <c:pt idx="1687">
                  <c:v>29.05226</c:v>
                </c:pt>
                <c:pt idx="1688">
                  <c:v>29.003070000000001</c:v>
                </c:pt>
                <c:pt idx="1689">
                  <c:v>28.953869999999998</c:v>
                </c:pt>
                <c:pt idx="1690">
                  <c:v>28.903469999999999</c:v>
                </c:pt>
                <c:pt idx="1691">
                  <c:v>28.853079999999999</c:v>
                </c:pt>
                <c:pt idx="1692">
                  <c:v>28.803879999999999</c:v>
                </c:pt>
                <c:pt idx="1693">
                  <c:v>28.755890000000001</c:v>
                </c:pt>
                <c:pt idx="1694">
                  <c:v>28.707889999999999</c:v>
                </c:pt>
                <c:pt idx="1695">
                  <c:v>28.662289999999999</c:v>
                </c:pt>
                <c:pt idx="1696">
                  <c:v>28.616700000000002</c:v>
                </c:pt>
                <c:pt idx="1697">
                  <c:v>28.5747</c:v>
                </c:pt>
                <c:pt idx="1698">
                  <c:v>28.533899999999999</c:v>
                </c:pt>
                <c:pt idx="1699">
                  <c:v>28.494299999999999</c:v>
                </c:pt>
                <c:pt idx="1700">
                  <c:v>28.458310000000001</c:v>
                </c:pt>
                <c:pt idx="1701">
                  <c:v>28.42351</c:v>
                </c:pt>
                <c:pt idx="1702">
                  <c:v>28.391110000000001</c:v>
                </c:pt>
                <c:pt idx="1703">
                  <c:v>28.358709999999999</c:v>
                </c:pt>
                <c:pt idx="1704">
                  <c:v>28.328720000000001</c:v>
                </c:pt>
                <c:pt idx="1705">
                  <c:v>28.298719999999999</c:v>
                </c:pt>
                <c:pt idx="1706">
                  <c:v>28.27112</c:v>
                </c:pt>
                <c:pt idx="1707">
                  <c:v>28.24352</c:v>
                </c:pt>
                <c:pt idx="1708">
                  <c:v>28.214729999999999</c:v>
                </c:pt>
                <c:pt idx="1709">
                  <c:v>28.184729999999998</c:v>
                </c:pt>
                <c:pt idx="1710">
                  <c:v>28.154730000000001</c:v>
                </c:pt>
                <c:pt idx="1711">
                  <c:v>28.123529999999999</c:v>
                </c:pt>
                <c:pt idx="1712">
                  <c:v>28.094729999999998</c:v>
                </c:pt>
                <c:pt idx="1713">
                  <c:v>28.065940000000001</c:v>
                </c:pt>
                <c:pt idx="1714">
                  <c:v>28.038340000000002</c:v>
                </c:pt>
                <c:pt idx="1715">
                  <c:v>28.010739999999998</c:v>
                </c:pt>
                <c:pt idx="1716">
                  <c:v>27.980740000000001</c:v>
                </c:pt>
                <c:pt idx="1717">
                  <c:v>27.95074</c:v>
                </c:pt>
                <c:pt idx="1718">
                  <c:v>27.920750000000002</c:v>
                </c:pt>
                <c:pt idx="1719">
                  <c:v>27.891950000000001</c:v>
                </c:pt>
                <c:pt idx="1720">
                  <c:v>27.863150000000001</c:v>
                </c:pt>
                <c:pt idx="1721">
                  <c:v>27.835550000000001</c:v>
                </c:pt>
                <c:pt idx="1722">
                  <c:v>27.806760000000001</c:v>
                </c:pt>
                <c:pt idx="1723">
                  <c:v>27.77796</c:v>
                </c:pt>
                <c:pt idx="1724">
                  <c:v>27.74916</c:v>
                </c:pt>
                <c:pt idx="1725">
                  <c:v>27.719159999999999</c:v>
                </c:pt>
                <c:pt idx="1726">
                  <c:v>27.690359999999998</c:v>
                </c:pt>
                <c:pt idx="1727">
                  <c:v>27.65917</c:v>
                </c:pt>
                <c:pt idx="1728">
                  <c:v>27.629169999999998</c:v>
                </c:pt>
                <c:pt idx="1729">
                  <c:v>27.599170000000001</c:v>
                </c:pt>
                <c:pt idx="1730">
                  <c:v>27.56917</c:v>
                </c:pt>
                <c:pt idx="1731">
                  <c:v>27.540379999999999</c:v>
                </c:pt>
                <c:pt idx="1732">
                  <c:v>27.512779999999999</c:v>
                </c:pt>
                <c:pt idx="1733">
                  <c:v>27.483979999999999</c:v>
                </c:pt>
                <c:pt idx="1734">
                  <c:v>27.453980000000001</c:v>
                </c:pt>
                <c:pt idx="1735">
                  <c:v>27.422779999999999</c:v>
                </c:pt>
                <c:pt idx="1736">
                  <c:v>27.391590000000001</c:v>
                </c:pt>
                <c:pt idx="1737">
                  <c:v>27.360389999999999</c:v>
                </c:pt>
                <c:pt idx="1738">
                  <c:v>27.329190000000001</c:v>
                </c:pt>
                <c:pt idx="1739">
                  <c:v>27.297989999999999</c:v>
                </c:pt>
                <c:pt idx="1740">
                  <c:v>27.2668</c:v>
                </c:pt>
                <c:pt idx="1741">
                  <c:v>27.2332</c:v>
                </c:pt>
                <c:pt idx="1742">
                  <c:v>27.196000000000002</c:v>
                </c:pt>
                <c:pt idx="1743">
                  <c:v>27.154</c:v>
                </c:pt>
                <c:pt idx="1744">
                  <c:v>27.104810000000001</c:v>
                </c:pt>
                <c:pt idx="1745">
                  <c:v>27.046009999999999</c:v>
                </c:pt>
                <c:pt idx="1746">
                  <c:v>26.976420000000001</c:v>
                </c:pt>
                <c:pt idx="1747">
                  <c:v>26.894819999999999</c:v>
                </c:pt>
                <c:pt idx="1748">
                  <c:v>26.802430000000001</c:v>
                </c:pt>
                <c:pt idx="1749">
                  <c:v>26.69924</c:v>
                </c:pt>
                <c:pt idx="1750">
                  <c:v>26.586449999999999</c:v>
                </c:pt>
                <c:pt idx="1751">
                  <c:v>26.466449999999998</c:v>
                </c:pt>
                <c:pt idx="1752">
                  <c:v>26.341660000000001</c:v>
                </c:pt>
                <c:pt idx="1753">
                  <c:v>26.212070000000001</c:v>
                </c:pt>
                <c:pt idx="1754">
                  <c:v>26.080079999999999</c:v>
                </c:pt>
                <c:pt idx="1755">
                  <c:v>25.944489999999998</c:v>
                </c:pt>
                <c:pt idx="1756">
                  <c:v>25.8065</c:v>
                </c:pt>
                <c:pt idx="1757">
                  <c:v>25.663709999999998</c:v>
                </c:pt>
                <c:pt idx="1758">
                  <c:v>25.517320000000002</c:v>
                </c:pt>
                <c:pt idx="1759">
                  <c:v>25.36853</c:v>
                </c:pt>
                <c:pt idx="1760">
                  <c:v>25.21855</c:v>
                </c:pt>
                <c:pt idx="1761">
                  <c:v>25.064959999999999</c:v>
                </c:pt>
                <c:pt idx="1762">
                  <c:v>24.90897</c:v>
                </c:pt>
                <c:pt idx="1763">
                  <c:v>24.749379999999999</c:v>
                </c:pt>
                <c:pt idx="1764">
                  <c:v>24.586189999999998</c:v>
                </c:pt>
                <c:pt idx="1765">
                  <c:v>24.418199999999999</c:v>
                </c:pt>
                <c:pt idx="1766">
                  <c:v>24.24662</c:v>
                </c:pt>
                <c:pt idx="1767">
                  <c:v>24.071429999999999</c:v>
                </c:pt>
                <c:pt idx="1768">
                  <c:v>23.89264</c:v>
                </c:pt>
                <c:pt idx="1769">
                  <c:v>23.715060000000001</c:v>
                </c:pt>
                <c:pt idx="1770">
                  <c:v>23.536269999999998</c:v>
                </c:pt>
                <c:pt idx="1771">
                  <c:v>23.356280000000002</c:v>
                </c:pt>
                <c:pt idx="1772">
                  <c:v>23.176300000000001</c:v>
                </c:pt>
                <c:pt idx="1773">
                  <c:v>22.99511</c:v>
                </c:pt>
                <c:pt idx="1774">
                  <c:v>22.81392</c:v>
                </c:pt>
                <c:pt idx="1775">
                  <c:v>22.631540000000001</c:v>
                </c:pt>
                <c:pt idx="1776">
                  <c:v>22.45035</c:v>
                </c:pt>
                <c:pt idx="1777">
                  <c:v>22.269159999999999</c:v>
                </c:pt>
                <c:pt idx="1778">
                  <c:v>22.087980000000002</c:v>
                </c:pt>
                <c:pt idx="1779">
                  <c:v>21.90559</c:v>
                </c:pt>
                <c:pt idx="1780">
                  <c:v>21.720800000000001</c:v>
                </c:pt>
                <c:pt idx="1781">
                  <c:v>21.536020000000001</c:v>
                </c:pt>
                <c:pt idx="1782">
                  <c:v>21.351230000000001</c:v>
                </c:pt>
                <c:pt idx="1783">
                  <c:v>21.165240000000001</c:v>
                </c:pt>
                <c:pt idx="1784">
                  <c:v>20.97926</c:v>
                </c:pt>
                <c:pt idx="1785">
                  <c:v>20.79327</c:v>
                </c:pt>
                <c:pt idx="1786">
                  <c:v>20.607279999999999</c:v>
                </c:pt>
                <c:pt idx="1787">
                  <c:v>20.420100000000001</c:v>
                </c:pt>
                <c:pt idx="1788">
                  <c:v>20.23171</c:v>
                </c:pt>
                <c:pt idx="1789">
                  <c:v>20.043330000000001</c:v>
                </c:pt>
                <c:pt idx="1790">
                  <c:v>19.853739999999998</c:v>
                </c:pt>
                <c:pt idx="1791">
                  <c:v>19.664149999999999</c:v>
                </c:pt>
                <c:pt idx="1792">
                  <c:v>19.473369999999999</c:v>
                </c:pt>
                <c:pt idx="1793">
                  <c:v>19.28378</c:v>
                </c:pt>
                <c:pt idx="1794">
                  <c:v>19.093</c:v>
                </c:pt>
                <c:pt idx="1795">
                  <c:v>18.904610000000002</c:v>
                </c:pt>
                <c:pt idx="1796">
                  <c:v>18.71622</c:v>
                </c:pt>
                <c:pt idx="1797">
                  <c:v>18.527840000000001</c:v>
                </c:pt>
                <c:pt idx="1798">
                  <c:v>18.341850000000001</c:v>
                </c:pt>
                <c:pt idx="1799">
                  <c:v>18.157060000000001</c:v>
                </c:pt>
                <c:pt idx="1800">
                  <c:v>17.973479999999999</c:v>
                </c:pt>
                <c:pt idx="1801">
                  <c:v>17.791090000000001</c:v>
                </c:pt>
                <c:pt idx="1802">
                  <c:v>17.608709999999999</c:v>
                </c:pt>
                <c:pt idx="1803">
                  <c:v>17.42632</c:v>
                </c:pt>
                <c:pt idx="1804">
                  <c:v>17.242730000000002</c:v>
                </c:pt>
                <c:pt idx="1805">
                  <c:v>17.059149999999999</c:v>
                </c:pt>
                <c:pt idx="1806">
                  <c:v>16.87556</c:v>
                </c:pt>
                <c:pt idx="1807">
                  <c:v>16.691970000000001</c:v>
                </c:pt>
                <c:pt idx="1808">
                  <c:v>16.507190000000001</c:v>
                </c:pt>
                <c:pt idx="1809">
                  <c:v>16.322399999999998</c:v>
                </c:pt>
                <c:pt idx="1810">
                  <c:v>16.137609999999999</c:v>
                </c:pt>
                <c:pt idx="1811">
                  <c:v>15.952830000000001</c:v>
                </c:pt>
                <c:pt idx="1812">
                  <c:v>15.76684</c:v>
                </c:pt>
                <c:pt idx="1813">
                  <c:v>15.58085</c:v>
                </c:pt>
                <c:pt idx="1814">
                  <c:v>15.394869999999999</c:v>
                </c:pt>
                <c:pt idx="1815">
                  <c:v>15.208880000000001</c:v>
                </c:pt>
                <c:pt idx="1816">
                  <c:v>15.0229</c:v>
                </c:pt>
                <c:pt idx="1817">
                  <c:v>14.835710000000001</c:v>
                </c:pt>
                <c:pt idx="1818">
                  <c:v>14.65212</c:v>
                </c:pt>
                <c:pt idx="1819">
                  <c:v>14.46974</c:v>
                </c:pt>
                <c:pt idx="1820">
                  <c:v>14.28735</c:v>
                </c:pt>
                <c:pt idx="1821">
                  <c:v>14.10736</c:v>
                </c:pt>
                <c:pt idx="1822">
                  <c:v>13.92858</c:v>
                </c:pt>
                <c:pt idx="1823">
                  <c:v>13.75339</c:v>
                </c:pt>
                <c:pt idx="1824">
                  <c:v>13.5806</c:v>
                </c:pt>
                <c:pt idx="1825">
                  <c:v>13.40781</c:v>
                </c:pt>
                <c:pt idx="1826">
                  <c:v>13.23503</c:v>
                </c:pt>
                <c:pt idx="1827">
                  <c:v>13.062239999999999</c:v>
                </c:pt>
                <c:pt idx="1828">
                  <c:v>12.888249999999999</c:v>
                </c:pt>
                <c:pt idx="1829">
                  <c:v>12.71547</c:v>
                </c:pt>
                <c:pt idx="1830">
                  <c:v>12.542680000000001</c:v>
                </c:pt>
                <c:pt idx="1831">
                  <c:v>12.36989</c:v>
                </c:pt>
                <c:pt idx="1832">
                  <c:v>12.197100000000001</c:v>
                </c:pt>
                <c:pt idx="1833">
                  <c:v>12.02312</c:v>
                </c:pt>
                <c:pt idx="1834">
                  <c:v>11.85033</c:v>
                </c:pt>
                <c:pt idx="1835">
                  <c:v>11.67634</c:v>
                </c:pt>
                <c:pt idx="1836">
                  <c:v>11.50235</c:v>
                </c:pt>
                <c:pt idx="1837">
                  <c:v>11.330769999999999</c:v>
                </c:pt>
                <c:pt idx="1838">
                  <c:v>11.16038</c:v>
                </c:pt>
                <c:pt idx="1839">
                  <c:v>10.989990000000001</c:v>
                </c:pt>
                <c:pt idx="1840">
                  <c:v>10.819599999999999</c:v>
                </c:pt>
                <c:pt idx="1841">
                  <c:v>10.64922</c:v>
                </c:pt>
                <c:pt idx="1842">
                  <c:v>10.47883</c:v>
                </c:pt>
                <c:pt idx="1843">
                  <c:v>10.308439999999999</c:v>
                </c:pt>
                <c:pt idx="1844">
                  <c:v>10.14165</c:v>
                </c:pt>
                <c:pt idx="1845">
                  <c:v>9.9772700000000007</c:v>
                </c:pt>
                <c:pt idx="1846">
                  <c:v>9.8176799999999993</c:v>
                </c:pt>
                <c:pt idx="1847">
                  <c:v>9.6580899999999996</c:v>
                </c:pt>
                <c:pt idx="1848">
                  <c:v>9.4997000000000007</c:v>
                </c:pt>
                <c:pt idx="1849">
                  <c:v>9.3425100000000008</c:v>
                </c:pt>
                <c:pt idx="1850">
                  <c:v>9.1865199999999998</c:v>
                </c:pt>
                <c:pt idx="1851">
                  <c:v>9.0305400000000002</c:v>
                </c:pt>
                <c:pt idx="1852">
                  <c:v>8.8769500000000008</c:v>
                </c:pt>
                <c:pt idx="1853">
                  <c:v>8.7233599999999996</c:v>
                </c:pt>
                <c:pt idx="1854">
                  <c:v>8.5709700000000009</c:v>
                </c:pt>
                <c:pt idx="1855">
                  <c:v>8.4185800000000004</c:v>
                </c:pt>
                <c:pt idx="1856">
                  <c:v>8.2661899999999999</c:v>
                </c:pt>
                <c:pt idx="1857">
                  <c:v>8.1150000000000002</c:v>
                </c:pt>
                <c:pt idx="1858">
                  <c:v>7.9638099999999996</c:v>
                </c:pt>
                <c:pt idx="1859">
                  <c:v>7.8126300000000004</c:v>
                </c:pt>
                <c:pt idx="1860">
                  <c:v>7.6626399999999997</c:v>
                </c:pt>
                <c:pt idx="1861">
                  <c:v>7.5138499999999997</c:v>
                </c:pt>
                <c:pt idx="1862">
                  <c:v>7.3650599999999997</c:v>
                </c:pt>
                <c:pt idx="1863">
                  <c:v>7.2174699999999996</c:v>
                </c:pt>
                <c:pt idx="1864">
                  <c:v>7.0686799999999996</c:v>
                </c:pt>
                <c:pt idx="1865">
                  <c:v>6.9222900000000003</c:v>
                </c:pt>
                <c:pt idx="1866">
                  <c:v>6.7759</c:v>
                </c:pt>
                <c:pt idx="1867">
                  <c:v>6.6307099999999997</c:v>
                </c:pt>
                <c:pt idx="1868">
                  <c:v>6.4879199999999999</c:v>
                </c:pt>
                <c:pt idx="1869">
                  <c:v>6.3451300000000002</c:v>
                </c:pt>
                <c:pt idx="1870">
                  <c:v>6.2047400000000001</c:v>
                </c:pt>
                <c:pt idx="1871">
                  <c:v>6.06555</c:v>
                </c:pt>
                <c:pt idx="1872">
                  <c:v>5.9263599999999999</c:v>
                </c:pt>
                <c:pt idx="1873">
                  <c:v>5.7883699999999996</c:v>
                </c:pt>
                <c:pt idx="1874">
                  <c:v>5.65158</c:v>
                </c:pt>
                <c:pt idx="1875">
                  <c:v>5.5147899999999996</c:v>
                </c:pt>
                <c:pt idx="1876">
                  <c:v>5.3803999999999998</c:v>
                </c:pt>
                <c:pt idx="1877">
                  <c:v>5.2472099999999999</c:v>
                </c:pt>
                <c:pt idx="1878">
                  <c:v>5.11402</c:v>
                </c:pt>
                <c:pt idx="1879">
                  <c:v>4.98203</c:v>
                </c:pt>
                <c:pt idx="1880">
                  <c:v>4.8512399999999998</c:v>
                </c:pt>
                <c:pt idx="1881">
                  <c:v>4.7192499999999997</c:v>
                </c:pt>
                <c:pt idx="1882">
                  <c:v>4.5872599999999997</c:v>
                </c:pt>
                <c:pt idx="1883">
                  <c:v>4.4564700000000004</c:v>
                </c:pt>
                <c:pt idx="1884">
                  <c:v>4.3256800000000002</c:v>
                </c:pt>
                <c:pt idx="1885">
                  <c:v>4.1960899999999999</c:v>
                </c:pt>
                <c:pt idx="1886">
                  <c:v>4.0677000000000003</c:v>
                </c:pt>
                <c:pt idx="1887">
                  <c:v>3.94171</c:v>
                </c:pt>
                <c:pt idx="1888">
                  <c:v>3.8169200000000001</c:v>
                </c:pt>
                <c:pt idx="1889">
                  <c:v>3.69333</c:v>
                </c:pt>
                <c:pt idx="1890">
                  <c:v>3.5709399999999998</c:v>
                </c:pt>
                <c:pt idx="1891">
                  <c:v>3.4521500000000001</c:v>
                </c:pt>
                <c:pt idx="1892">
                  <c:v>3.3345500000000001</c:v>
                </c:pt>
                <c:pt idx="1893">
                  <c:v>3.2181600000000001</c:v>
                </c:pt>
                <c:pt idx="1894">
                  <c:v>3.10297</c:v>
                </c:pt>
                <c:pt idx="1895">
                  <c:v>2.98658</c:v>
                </c:pt>
                <c:pt idx="1896">
                  <c:v>2.8725900000000002</c:v>
                </c:pt>
                <c:pt idx="1897">
                  <c:v>2.7597999999999998</c:v>
                </c:pt>
                <c:pt idx="1898">
                  <c:v>2.6506099999999999</c:v>
                </c:pt>
                <c:pt idx="1899">
                  <c:v>2.5438100000000001</c:v>
                </c:pt>
                <c:pt idx="1900">
                  <c:v>2.4382199999999998</c:v>
                </c:pt>
                <c:pt idx="1901">
                  <c:v>2.3350300000000002</c:v>
                </c:pt>
                <c:pt idx="1902">
                  <c:v>2.2330399999999999</c:v>
                </c:pt>
                <c:pt idx="1903">
                  <c:v>2.1298400000000002</c:v>
                </c:pt>
                <c:pt idx="1904">
                  <c:v>2.0266500000000001</c:v>
                </c:pt>
                <c:pt idx="1905">
                  <c:v>1.92466</c:v>
                </c:pt>
                <c:pt idx="1906">
                  <c:v>1.82507</c:v>
                </c:pt>
                <c:pt idx="1907">
                  <c:v>1.7266699999999999</c:v>
                </c:pt>
                <c:pt idx="1908">
                  <c:v>1.6306799999999999</c:v>
                </c:pt>
                <c:pt idx="1909">
                  <c:v>1.5382899999999999</c:v>
                </c:pt>
                <c:pt idx="1910">
                  <c:v>1.44709</c:v>
                </c:pt>
                <c:pt idx="1911">
                  <c:v>1.3583000000000001</c:v>
                </c:pt>
                <c:pt idx="1912">
                  <c:v>1.3583000000000001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E5F-437C-A3A3-BA92FE383138}"/>
            </c:ext>
          </c:extLst>
        </c:ser>
        <c:ser>
          <c:idx val="5"/>
          <c:order val="2"/>
          <c:tx>
            <c:v>5_150 Mpa</c:v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'5_150'!$D$21:$D$2443</c:f>
              <c:numCache>
                <c:formatCode>General</c:formatCode>
                <c:ptCount val="2423"/>
                <c:pt idx="0">
                  <c:v>1.67E-2</c:v>
                </c:pt>
                <c:pt idx="1">
                  <c:v>1.66E-2</c:v>
                </c:pt>
                <c:pt idx="2">
                  <c:v>1.6500000000000001E-2</c:v>
                </c:pt>
                <c:pt idx="3">
                  <c:v>1.6390000000000002E-2</c:v>
                </c:pt>
                <c:pt idx="4">
                  <c:v>1.6390000000000002E-2</c:v>
                </c:pt>
                <c:pt idx="5">
                  <c:v>1.6390000000000002E-2</c:v>
                </c:pt>
                <c:pt idx="6">
                  <c:v>1.6390000000000002E-2</c:v>
                </c:pt>
                <c:pt idx="7">
                  <c:v>1.6390000000000002E-2</c:v>
                </c:pt>
                <c:pt idx="8">
                  <c:v>1.6500000000000001E-2</c:v>
                </c:pt>
                <c:pt idx="9">
                  <c:v>1.66E-2</c:v>
                </c:pt>
                <c:pt idx="10">
                  <c:v>1.67E-2</c:v>
                </c:pt>
                <c:pt idx="11">
                  <c:v>1.67E-2</c:v>
                </c:pt>
                <c:pt idx="12">
                  <c:v>1.6800000000000002E-2</c:v>
                </c:pt>
                <c:pt idx="13">
                  <c:v>1.6800000000000002E-2</c:v>
                </c:pt>
                <c:pt idx="14">
                  <c:v>1.6800000000000002E-2</c:v>
                </c:pt>
                <c:pt idx="15">
                  <c:v>1.6800000000000002E-2</c:v>
                </c:pt>
                <c:pt idx="16">
                  <c:v>1.6800000000000002E-2</c:v>
                </c:pt>
                <c:pt idx="17">
                  <c:v>1.67E-2</c:v>
                </c:pt>
                <c:pt idx="18">
                  <c:v>1.67E-2</c:v>
                </c:pt>
                <c:pt idx="19">
                  <c:v>1.67E-2</c:v>
                </c:pt>
                <c:pt idx="20">
                  <c:v>1.67E-2</c:v>
                </c:pt>
                <c:pt idx="21">
                  <c:v>1.67E-2</c:v>
                </c:pt>
                <c:pt idx="22">
                  <c:v>1.67E-2</c:v>
                </c:pt>
                <c:pt idx="23">
                  <c:v>1.67E-2</c:v>
                </c:pt>
                <c:pt idx="24">
                  <c:v>1.67E-2</c:v>
                </c:pt>
                <c:pt idx="25">
                  <c:v>1.67E-2</c:v>
                </c:pt>
                <c:pt idx="26">
                  <c:v>1.67E-2</c:v>
                </c:pt>
                <c:pt idx="27">
                  <c:v>1.67E-2</c:v>
                </c:pt>
                <c:pt idx="28">
                  <c:v>1.67E-2</c:v>
                </c:pt>
                <c:pt idx="29">
                  <c:v>1.67E-2</c:v>
                </c:pt>
                <c:pt idx="30">
                  <c:v>1.67E-2</c:v>
                </c:pt>
                <c:pt idx="31">
                  <c:v>1.6800000000000002E-2</c:v>
                </c:pt>
                <c:pt idx="32">
                  <c:v>1.67E-2</c:v>
                </c:pt>
                <c:pt idx="33">
                  <c:v>1.66E-2</c:v>
                </c:pt>
                <c:pt idx="34">
                  <c:v>1.66E-2</c:v>
                </c:pt>
                <c:pt idx="35">
                  <c:v>1.66E-2</c:v>
                </c:pt>
                <c:pt idx="36">
                  <c:v>1.66E-2</c:v>
                </c:pt>
                <c:pt idx="37">
                  <c:v>1.66E-2</c:v>
                </c:pt>
                <c:pt idx="38">
                  <c:v>1.66E-2</c:v>
                </c:pt>
                <c:pt idx="39">
                  <c:v>1.66E-2</c:v>
                </c:pt>
                <c:pt idx="40">
                  <c:v>1.66E-2</c:v>
                </c:pt>
                <c:pt idx="41">
                  <c:v>1.6500000000000001E-2</c:v>
                </c:pt>
                <c:pt idx="42">
                  <c:v>1.6500000000000001E-2</c:v>
                </c:pt>
                <c:pt idx="43">
                  <c:v>1.6390000000000002E-2</c:v>
                </c:pt>
                <c:pt idx="44">
                  <c:v>1.6290000000000002E-2</c:v>
                </c:pt>
                <c:pt idx="45">
                  <c:v>1.6290000000000002E-2</c:v>
                </c:pt>
                <c:pt idx="46">
                  <c:v>1.6190000000000003E-2</c:v>
                </c:pt>
                <c:pt idx="47">
                  <c:v>1.6190000000000003E-2</c:v>
                </c:pt>
                <c:pt idx="48">
                  <c:v>1.6290000000000002E-2</c:v>
                </c:pt>
                <c:pt idx="49">
                  <c:v>1.6290000000000002E-2</c:v>
                </c:pt>
                <c:pt idx="50">
                  <c:v>1.6290000000000002E-2</c:v>
                </c:pt>
                <c:pt idx="51">
                  <c:v>1.6290000000000002E-2</c:v>
                </c:pt>
                <c:pt idx="52">
                  <c:v>1.6190000000000003E-2</c:v>
                </c:pt>
                <c:pt idx="53">
                  <c:v>1.6190000000000003E-2</c:v>
                </c:pt>
                <c:pt idx="54">
                  <c:v>1.6190000000000003E-2</c:v>
                </c:pt>
                <c:pt idx="55">
                  <c:v>1.6190000000000003E-2</c:v>
                </c:pt>
                <c:pt idx="56">
                  <c:v>1.6190000000000003E-2</c:v>
                </c:pt>
                <c:pt idx="57">
                  <c:v>1.6290000000000002E-2</c:v>
                </c:pt>
                <c:pt idx="58">
                  <c:v>1.6290000000000002E-2</c:v>
                </c:pt>
                <c:pt idx="59">
                  <c:v>1.6390000000000002E-2</c:v>
                </c:pt>
                <c:pt idx="60">
                  <c:v>1.6500000000000001E-2</c:v>
                </c:pt>
                <c:pt idx="61">
                  <c:v>1.66E-2</c:v>
                </c:pt>
                <c:pt idx="62">
                  <c:v>1.66E-2</c:v>
                </c:pt>
                <c:pt idx="63">
                  <c:v>1.66E-2</c:v>
                </c:pt>
                <c:pt idx="64">
                  <c:v>1.66E-2</c:v>
                </c:pt>
                <c:pt idx="65">
                  <c:v>1.66E-2</c:v>
                </c:pt>
                <c:pt idx="66">
                  <c:v>1.6500000000000001E-2</c:v>
                </c:pt>
                <c:pt idx="67">
                  <c:v>1.6390000000000002E-2</c:v>
                </c:pt>
                <c:pt idx="68">
                  <c:v>1.6390000000000002E-2</c:v>
                </c:pt>
                <c:pt idx="69">
                  <c:v>1.6390000000000002E-2</c:v>
                </c:pt>
                <c:pt idx="70">
                  <c:v>1.6390000000000002E-2</c:v>
                </c:pt>
                <c:pt idx="71">
                  <c:v>1.6390000000000002E-2</c:v>
                </c:pt>
                <c:pt idx="72">
                  <c:v>1.6290000000000002E-2</c:v>
                </c:pt>
                <c:pt idx="73">
                  <c:v>1.6290000000000002E-2</c:v>
                </c:pt>
                <c:pt idx="74">
                  <c:v>1.6290000000000002E-2</c:v>
                </c:pt>
                <c:pt idx="75">
                  <c:v>1.6190000000000003E-2</c:v>
                </c:pt>
                <c:pt idx="76">
                  <c:v>1.609E-2</c:v>
                </c:pt>
                <c:pt idx="77">
                  <c:v>1.5990000000000001E-2</c:v>
                </c:pt>
                <c:pt idx="78">
                  <c:v>1.5990000000000001E-2</c:v>
                </c:pt>
                <c:pt idx="79">
                  <c:v>1.609E-2</c:v>
                </c:pt>
                <c:pt idx="80">
                  <c:v>1.609E-2</c:v>
                </c:pt>
                <c:pt idx="81">
                  <c:v>1.609E-2</c:v>
                </c:pt>
                <c:pt idx="82">
                  <c:v>1.609E-2</c:v>
                </c:pt>
                <c:pt idx="83">
                  <c:v>1.609E-2</c:v>
                </c:pt>
                <c:pt idx="84">
                  <c:v>1.609E-2</c:v>
                </c:pt>
                <c:pt idx="85">
                  <c:v>1.6290000000000002E-2</c:v>
                </c:pt>
                <c:pt idx="86">
                  <c:v>1.6390000000000002E-2</c:v>
                </c:pt>
                <c:pt idx="87">
                  <c:v>1.6390000000000002E-2</c:v>
                </c:pt>
                <c:pt idx="88">
                  <c:v>1.6390000000000002E-2</c:v>
                </c:pt>
                <c:pt idx="89">
                  <c:v>1.6390000000000002E-2</c:v>
                </c:pt>
                <c:pt idx="90">
                  <c:v>1.6390000000000002E-2</c:v>
                </c:pt>
                <c:pt idx="91">
                  <c:v>1.6500000000000001E-2</c:v>
                </c:pt>
                <c:pt idx="92">
                  <c:v>1.6500000000000001E-2</c:v>
                </c:pt>
                <c:pt idx="93">
                  <c:v>1.66E-2</c:v>
                </c:pt>
                <c:pt idx="94">
                  <c:v>1.66E-2</c:v>
                </c:pt>
                <c:pt idx="95">
                  <c:v>1.67E-2</c:v>
                </c:pt>
                <c:pt idx="96">
                  <c:v>1.66E-2</c:v>
                </c:pt>
                <c:pt idx="97">
                  <c:v>1.66E-2</c:v>
                </c:pt>
                <c:pt idx="98">
                  <c:v>1.66E-2</c:v>
                </c:pt>
                <c:pt idx="99">
                  <c:v>1.67E-2</c:v>
                </c:pt>
                <c:pt idx="100">
                  <c:v>1.67E-2</c:v>
                </c:pt>
                <c:pt idx="101">
                  <c:v>1.67E-2</c:v>
                </c:pt>
                <c:pt idx="102">
                  <c:v>1.67E-2</c:v>
                </c:pt>
                <c:pt idx="103">
                  <c:v>1.66E-2</c:v>
                </c:pt>
                <c:pt idx="104">
                  <c:v>1.66E-2</c:v>
                </c:pt>
                <c:pt idx="105">
                  <c:v>1.6500000000000001E-2</c:v>
                </c:pt>
                <c:pt idx="106">
                  <c:v>1.6500000000000001E-2</c:v>
                </c:pt>
                <c:pt idx="107">
                  <c:v>1.66E-2</c:v>
                </c:pt>
                <c:pt idx="108">
                  <c:v>1.66E-2</c:v>
                </c:pt>
                <c:pt idx="109">
                  <c:v>1.67E-2</c:v>
                </c:pt>
                <c:pt idx="110">
                  <c:v>1.66E-2</c:v>
                </c:pt>
                <c:pt idx="111">
                  <c:v>1.66E-2</c:v>
                </c:pt>
                <c:pt idx="112">
                  <c:v>1.66E-2</c:v>
                </c:pt>
                <c:pt idx="113">
                  <c:v>1.66E-2</c:v>
                </c:pt>
                <c:pt idx="114">
                  <c:v>1.67E-2</c:v>
                </c:pt>
                <c:pt idx="115">
                  <c:v>1.67E-2</c:v>
                </c:pt>
                <c:pt idx="116">
                  <c:v>1.67E-2</c:v>
                </c:pt>
                <c:pt idx="117">
                  <c:v>1.66E-2</c:v>
                </c:pt>
                <c:pt idx="118">
                  <c:v>1.66E-2</c:v>
                </c:pt>
                <c:pt idx="119">
                  <c:v>1.6500000000000001E-2</c:v>
                </c:pt>
                <c:pt idx="120">
                  <c:v>1.6500000000000001E-2</c:v>
                </c:pt>
                <c:pt idx="121">
                  <c:v>1.6390000000000002E-2</c:v>
                </c:pt>
                <c:pt idx="122">
                  <c:v>1.6290000000000002E-2</c:v>
                </c:pt>
                <c:pt idx="123">
                  <c:v>1.6190000000000003E-2</c:v>
                </c:pt>
                <c:pt idx="124">
                  <c:v>1.6190000000000003E-2</c:v>
                </c:pt>
                <c:pt idx="125">
                  <c:v>1.6190000000000003E-2</c:v>
                </c:pt>
                <c:pt idx="126">
                  <c:v>1.6190000000000003E-2</c:v>
                </c:pt>
                <c:pt idx="127">
                  <c:v>1.6290000000000002E-2</c:v>
                </c:pt>
                <c:pt idx="128">
                  <c:v>1.6290000000000002E-2</c:v>
                </c:pt>
                <c:pt idx="129">
                  <c:v>1.6390000000000002E-2</c:v>
                </c:pt>
                <c:pt idx="130">
                  <c:v>1.6390000000000002E-2</c:v>
                </c:pt>
                <c:pt idx="131">
                  <c:v>1.6500000000000001E-2</c:v>
                </c:pt>
                <c:pt idx="132">
                  <c:v>1.66E-2</c:v>
                </c:pt>
                <c:pt idx="133">
                  <c:v>1.66E-2</c:v>
                </c:pt>
                <c:pt idx="134">
                  <c:v>1.6500000000000001E-2</c:v>
                </c:pt>
                <c:pt idx="135">
                  <c:v>1.6500000000000001E-2</c:v>
                </c:pt>
                <c:pt idx="136">
                  <c:v>1.6390000000000002E-2</c:v>
                </c:pt>
                <c:pt idx="137">
                  <c:v>1.6290000000000002E-2</c:v>
                </c:pt>
                <c:pt idx="138">
                  <c:v>1.6190000000000003E-2</c:v>
                </c:pt>
                <c:pt idx="139">
                  <c:v>1.6290000000000002E-2</c:v>
                </c:pt>
                <c:pt idx="140">
                  <c:v>1.6290000000000002E-2</c:v>
                </c:pt>
                <c:pt idx="141">
                  <c:v>1.6290000000000002E-2</c:v>
                </c:pt>
                <c:pt idx="142">
                  <c:v>1.6290000000000002E-2</c:v>
                </c:pt>
                <c:pt idx="143">
                  <c:v>1.6290000000000002E-2</c:v>
                </c:pt>
                <c:pt idx="144">
                  <c:v>1.6290000000000002E-2</c:v>
                </c:pt>
                <c:pt idx="145">
                  <c:v>1.6290000000000002E-2</c:v>
                </c:pt>
                <c:pt idx="146">
                  <c:v>1.6290000000000002E-2</c:v>
                </c:pt>
                <c:pt idx="147">
                  <c:v>1.6500000000000001E-2</c:v>
                </c:pt>
                <c:pt idx="148">
                  <c:v>1.6500000000000001E-2</c:v>
                </c:pt>
                <c:pt idx="149">
                  <c:v>1.66E-2</c:v>
                </c:pt>
                <c:pt idx="150">
                  <c:v>1.66E-2</c:v>
                </c:pt>
                <c:pt idx="151">
                  <c:v>1.66E-2</c:v>
                </c:pt>
                <c:pt idx="152">
                  <c:v>1.6500000000000001E-2</c:v>
                </c:pt>
                <c:pt idx="153">
                  <c:v>1.6500000000000001E-2</c:v>
                </c:pt>
                <c:pt idx="154">
                  <c:v>1.6500000000000001E-2</c:v>
                </c:pt>
                <c:pt idx="155">
                  <c:v>1.66E-2</c:v>
                </c:pt>
                <c:pt idx="156">
                  <c:v>1.66E-2</c:v>
                </c:pt>
                <c:pt idx="157">
                  <c:v>1.66E-2</c:v>
                </c:pt>
                <c:pt idx="158">
                  <c:v>1.66E-2</c:v>
                </c:pt>
                <c:pt idx="159">
                  <c:v>1.6500000000000001E-2</c:v>
                </c:pt>
                <c:pt idx="160">
                  <c:v>1.6500000000000001E-2</c:v>
                </c:pt>
                <c:pt idx="161">
                  <c:v>1.6390000000000002E-2</c:v>
                </c:pt>
                <c:pt idx="162">
                  <c:v>1.6390000000000002E-2</c:v>
                </c:pt>
                <c:pt idx="163">
                  <c:v>1.6290000000000002E-2</c:v>
                </c:pt>
                <c:pt idx="164">
                  <c:v>1.6290000000000002E-2</c:v>
                </c:pt>
                <c:pt idx="165">
                  <c:v>1.6390000000000002E-2</c:v>
                </c:pt>
                <c:pt idx="166">
                  <c:v>1.6500000000000001E-2</c:v>
                </c:pt>
                <c:pt idx="167">
                  <c:v>1.6500000000000001E-2</c:v>
                </c:pt>
                <c:pt idx="168">
                  <c:v>1.6500000000000001E-2</c:v>
                </c:pt>
                <c:pt idx="169">
                  <c:v>1.6500000000000001E-2</c:v>
                </c:pt>
                <c:pt idx="170">
                  <c:v>1.6500000000000001E-2</c:v>
                </c:pt>
                <c:pt idx="171">
                  <c:v>1.6390000000000002E-2</c:v>
                </c:pt>
                <c:pt idx="172">
                  <c:v>1.6290000000000002E-2</c:v>
                </c:pt>
                <c:pt idx="173">
                  <c:v>1.6290000000000002E-2</c:v>
                </c:pt>
                <c:pt idx="174">
                  <c:v>1.6190000000000003E-2</c:v>
                </c:pt>
                <c:pt idx="175">
                  <c:v>1.609E-2</c:v>
                </c:pt>
                <c:pt idx="176">
                  <c:v>1.609E-2</c:v>
                </c:pt>
                <c:pt idx="177">
                  <c:v>1.6190000000000003E-2</c:v>
                </c:pt>
                <c:pt idx="178">
                  <c:v>1.6190000000000003E-2</c:v>
                </c:pt>
                <c:pt idx="179">
                  <c:v>1.6190000000000003E-2</c:v>
                </c:pt>
                <c:pt idx="180">
                  <c:v>1.609E-2</c:v>
                </c:pt>
                <c:pt idx="181">
                  <c:v>1.5990000000000001E-2</c:v>
                </c:pt>
                <c:pt idx="182">
                  <c:v>1.5890000000000001E-2</c:v>
                </c:pt>
                <c:pt idx="183">
                  <c:v>1.5890000000000001E-2</c:v>
                </c:pt>
                <c:pt idx="184">
                  <c:v>1.5890000000000001E-2</c:v>
                </c:pt>
                <c:pt idx="185">
                  <c:v>1.5890000000000001E-2</c:v>
                </c:pt>
                <c:pt idx="186">
                  <c:v>1.5990000000000001E-2</c:v>
                </c:pt>
                <c:pt idx="187">
                  <c:v>1.6190000000000003E-2</c:v>
                </c:pt>
                <c:pt idx="188">
                  <c:v>1.6290000000000002E-2</c:v>
                </c:pt>
                <c:pt idx="189">
                  <c:v>1.6390000000000002E-2</c:v>
                </c:pt>
                <c:pt idx="190">
                  <c:v>1.6390000000000002E-2</c:v>
                </c:pt>
                <c:pt idx="191">
                  <c:v>1.6290000000000002E-2</c:v>
                </c:pt>
                <c:pt idx="192">
                  <c:v>1.6190000000000003E-2</c:v>
                </c:pt>
                <c:pt idx="193">
                  <c:v>1.609E-2</c:v>
                </c:pt>
                <c:pt idx="194">
                  <c:v>1.5990000000000001E-2</c:v>
                </c:pt>
                <c:pt idx="195">
                  <c:v>1.5890000000000001E-2</c:v>
                </c:pt>
                <c:pt idx="196">
                  <c:v>1.5890000000000001E-2</c:v>
                </c:pt>
                <c:pt idx="197">
                  <c:v>1.5990000000000001E-2</c:v>
                </c:pt>
                <c:pt idx="198">
                  <c:v>1.5990000000000001E-2</c:v>
                </c:pt>
                <c:pt idx="199">
                  <c:v>1.5990000000000001E-2</c:v>
                </c:pt>
                <c:pt idx="200">
                  <c:v>1.5990000000000001E-2</c:v>
                </c:pt>
                <c:pt idx="201">
                  <c:v>1.5990000000000001E-2</c:v>
                </c:pt>
                <c:pt idx="202">
                  <c:v>1.5890000000000001E-2</c:v>
                </c:pt>
                <c:pt idx="203">
                  <c:v>1.5890000000000001E-2</c:v>
                </c:pt>
                <c:pt idx="204">
                  <c:v>1.5790000000000002E-2</c:v>
                </c:pt>
                <c:pt idx="205">
                  <c:v>1.5790000000000002E-2</c:v>
                </c:pt>
                <c:pt idx="206">
                  <c:v>1.5690000000000003E-2</c:v>
                </c:pt>
                <c:pt idx="207">
                  <c:v>1.5690000000000003E-2</c:v>
                </c:pt>
                <c:pt idx="208">
                  <c:v>1.5590000000000001E-2</c:v>
                </c:pt>
                <c:pt idx="209">
                  <c:v>1.549E-2</c:v>
                </c:pt>
                <c:pt idx="210">
                  <c:v>1.549E-2</c:v>
                </c:pt>
                <c:pt idx="211">
                  <c:v>1.549E-2</c:v>
                </c:pt>
                <c:pt idx="212">
                  <c:v>1.549E-2</c:v>
                </c:pt>
                <c:pt idx="213">
                  <c:v>1.5590000000000001E-2</c:v>
                </c:pt>
                <c:pt idx="214">
                  <c:v>1.549E-2</c:v>
                </c:pt>
                <c:pt idx="215">
                  <c:v>1.549E-2</c:v>
                </c:pt>
                <c:pt idx="216">
                  <c:v>1.5390000000000001E-2</c:v>
                </c:pt>
                <c:pt idx="217">
                  <c:v>1.5290000000000002E-2</c:v>
                </c:pt>
                <c:pt idx="218">
                  <c:v>1.5080000000000001E-2</c:v>
                </c:pt>
                <c:pt idx="219">
                  <c:v>1.5080000000000001E-2</c:v>
                </c:pt>
                <c:pt idx="220">
                  <c:v>1.5080000000000001E-2</c:v>
                </c:pt>
                <c:pt idx="221">
                  <c:v>1.5180000000000001E-2</c:v>
                </c:pt>
                <c:pt idx="222">
                  <c:v>1.5180000000000001E-2</c:v>
                </c:pt>
                <c:pt idx="223">
                  <c:v>1.5180000000000001E-2</c:v>
                </c:pt>
                <c:pt idx="224">
                  <c:v>1.4880000000000001E-2</c:v>
                </c:pt>
                <c:pt idx="225">
                  <c:v>1.4680000000000002E-2</c:v>
                </c:pt>
                <c:pt idx="226">
                  <c:v>1.4580000000000001E-2</c:v>
                </c:pt>
                <c:pt idx="227">
                  <c:v>1.4580000000000001E-2</c:v>
                </c:pt>
                <c:pt idx="228">
                  <c:v>1.4680000000000002E-2</c:v>
                </c:pt>
                <c:pt idx="229">
                  <c:v>1.4680000000000002E-2</c:v>
                </c:pt>
                <c:pt idx="230">
                  <c:v>1.4680000000000002E-2</c:v>
                </c:pt>
                <c:pt idx="231">
                  <c:v>1.4680000000000002E-2</c:v>
                </c:pt>
                <c:pt idx="232">
                  <c:v>1.4680000000000002E-2</c:v>
                </c:pt>
                <c:pt idx="233">
                  <c:v>1.4680000000000002E-2</c:v>
                </c:pt>
                <c:pt idx="234">
                  <c:v>1.4580000000000001E-2</c:v>
                </c:pt>
                <c:pt idx="235">
                  <c:v>1.4480000000000002E-2</c:v>
                </c:pt>
                <c:pt idx="236">
                  <c:v>1.4480000000000002E-2</c:v>
                </c:pt>
                <c:pt idx="237">
                  <c:v>1.438E-2</c:v>
                </c:pt>
                <c:pt idx="238">
                  <c:v>1.4480000000000002E-2</c:v>
                </c:pt>
                <c:pt idx="239">
                  <c:v>1.4480000000000002E-2</c:v>
                </c:pt>
                <c:pt idx="240">
                  <c:v>1.4480000000000002E-2</c:v>
                </c:pt>
                <c:pt idx="241">
                  <c:v>1.4580000000000001E-2</c:v>
                </c:pt>
                <c:pt idx="242">
                  <c:v>1.4580000000000001E-2</c:v>
                </c:pt>
                <c:pt idx="243">
                  <c:v>1.4680000000000002E-2</c:v>
                </c:pt>
                <c:pt idx="244">
                  <c:v>1.4580000000000001E-2</c:v>
                </c:pt>
                <c:pt idx="245">
                  <c:v>1.4480000000000002E-2</c:v>
                </c:pt>
                <c:pt idx="246">
                  <c:v>1.4280000000000001E-2</c:v>
                </c:pt>
                <c:pt idx="247">
                  <c:v>1.4180000000000002E-2</c:v>
                </c:pt>
                <c:pt idx="248">
                  <c:v>1.4070000000000001E-2</c:v>
                </c:pt>
                <c:pt idx="249">
                  <c:v>1.3970000000000002E-2</c:v>
                </c:pt>
                <c:pt idx="250">
                  <c:v>1.3970000000000002E-2</c:v>
                </c:pt>
                <c:pt idx="251">
                  <c:v>1.3970000000000002E-2</c:v>
                </c:pt>
                <c:pt idx="252">
                  <c:v>1.3970000000000002E-2</c:v>
                </c:pt>
                <c:pt idx="253">
                  <c:v>1.387E-2</c:v>
                </c:pt>
                <c:pt idx="254">
                  <c:v>1.387E-2</c:v>
                </c:pt>
                <c:pt idx="255">
                  <c:v>1.387E-2</c:v>
                </c:pt>
                <c:pt idx="256">
                  <c:v>1.387E-2</c:v>
                </c:pt>
                <c:pt idx="257">
                  <c:v>1.3770000000000001E-2</c:v>
                </c:pt>
                <c:pt idx="258">
                  <c:v>1.3670000000000002E-2</c:v>
                </c:pt>
                <c:pt idx="259">
                  <c:v>1.3670000000000002E-2</c:v>
                </c:pt>
                <c:pt idx="260">
                  <c:v>1.3670000000000002E-2</c:v>
                </c:pt>
                <c:pt idx="261">
                  <c:v>1.3670000000000002E-2</c:v>
                </c:pt>
                <c:pt idx="262">
                  <c:v>1.3670000000000002E-2</c:v>
                </c:pt>
                <c:pt idx="263">
                  <c:v>1.3670000000000002E-2</c:v>
                </c:pt>
                <c:pt idx="264">
                  <c:v>1.3670000000000002E-2</c:v>
                </c:pt>
                <c:pt idx="265">
                  <c:v>1.3770000000000001E-2</c:v>
                </c:pt>
                <c:pt idx="266">
                  <c:v>1.3770000000000001E-2</c:v>
                </c:pt>
                <c:pt idx="267">
                  <c:v>1.3670000000000002E-2</c:v>
                </c:pt>
                <c:pt idx="268">
                  <c:v>1.3670000000000002E-2</c:v>
                </c:pt>
                <c:pt idx="269">
                  <c:v>1.3670000000000002E-2</c:v>
                </c:pt>
                <c:pt idx="270">
                  <c:v>1.3670000000000002E-2</c:v>
                </c:pt>
                <c:pt idx="271">
                  <c:v>1.3570000000000002E-2</c:v>
                </c:pt>
                <c:pt idx="272">
                  <c:v>1.3570000000000002E-2</c:v>
                </c:pt>
                <c:pt idx="273">
                  <c:v>1.3470000000000001E-2</c:v>
                </c:pt>
                <c:pt idx="274">
                  <c:v>1.3470000000000001E-2</c:v>
                </c:pt>
                <c:pt idx="275">
                  <c:v>1.3370000000000002E-2</c:v>
                </c:pt>
                <c:pt idx="276">
                  <c:v>1.3270000000000001E-2</c:v>
                </c:pt>
                <c:pt idx="277">
                  <c:v>1.3270000000000001E-2</c:v>
                </c:pt>
                <c:pt idx="278">
                  <c:v>1.3270000000000001E-2</c:v>
                </c:pt>
                <c:pt idx="279">
                  <c:v>1.3170000000000001E-2</c:v>
                </c:pt>
                <c:pt idx="280">
                  <c:v>1.3170000000000001E-2</c:v>
                </c:pt>
                <c:pt idx="281">
                  <c:v>1.3070000000000002E-2</c:v>
                </c:pt>
                <c:pt idx="282">
                  <c:v>1.3070000000000002E-2</c:v>
                </c:pt>
                <c:pt idx="283">
                  <c:v>1.3070000000000002E-2</c:v>
                </c:pt>
                <c:pt idx="284">
                  <c:v>1.3070000000000002E-2</c:v>
                </c:pt>
                <c:pt idx="285">
                  <c:v>1.3170000000000001E-2</c:v>
                </c:pt>
                <c:pt idx="286">
                  <c:v>1.3070000000000002E-2</c:v>
                </c:pt>
                <c:pt idx="287">
                  <c:v>1.3070000000000002E-2</c:v>
                </c:pt>
                <c:pt idx="288">
                  <c:v>1.3070000000000002E-2</c:v>
                </c:pt>
                <c:pt idx="289">
                  <c:v>1.3170000000000001E-2</c:v>
                </c:pt>
                <c:pt idx="290">
                  <c:v>1.3170000000000001E-2</c:v>
                </c:pt>
                <c:pt idx="291">
                  <c:v>1.3170000000000001E-2</c:v>
                </c:pt>
                <c:pt idx="292">
                  <c:v>1.3270000000000001E-2</c:v>
                </c:pt>
                <c:pt idx="293">
                  <c:v>1.3170000000000001E-2</c:v>
                </c:pt>
                <c:pt idx="294">
                  <c:v>1.3170000000000001E-2</c:v>
                </c:pt>
                <c:pt idx="295">
                  <c:v>1.3070000000000002E-2</c:v>
                </c:pt>
                <c:pt idx="296">
                  <c:v>1.3070000000000002E-2</c:v>
                </c:pt>
                <c:pt idx="297">
                  <c:v>1.3070000000000002E-2</c:v>
                </c:pt>
                <c:pt idx="298">
                  <c:v>1.3170000000000001E-2</c:v>
                </c:pt>
                <c:pt idx="299">
                  <c:v>1.3170000000000001E-2</c:v>
                </c:pt>
                <c:pt idx="300">
                  <c:v>1.3270000000000001E-2</c:v>
                </c:pt>
                <c:pt idx="301">
                  <c:v>1.3270000000000001E-2</c:v>
                </c:pt>
                <c:pt idx="302">
                  <c:v>1.3270000000000001E-2</c:v>
                </c:pt>
                <c:pt idx="303">
                  <c:v>1.3270000000000001E-2</c:v>
                </c:pt>
                <c:pt idx="304">
                  <c:v>1.3170000000000001E-2</c:v>
                </c:pt>
                <c:pt idx="305">
                  <c:v>1.3170000000000001E-2</c:v>
                </c:pt>
                <c:pt idx="306">
                  <c:v>1.3170000000000001E-2</c:v>
                </c:pt>
                <c:pt idx="307">
                  <c:v>1.3270000000000001E-2</c:v>
                </c:pt>
                <c:pt idx="308">
                  <c:v>1.3370000000000002E-2</c:v>
                </c:pt>
                <c:pt idx="309">
                  <c:v>1.3470000000000001E-2</c:v>
                </c:pt>
                <c:pt idx="310">
                  <c:v>1.3570000000000002E-2</c:v>
                </c:pt>
                <c:pt idx="311">
                  <c:v>1.3670000000000002E-2</c:v>
                </c:pt>
                <c:pt idx="312">
                  <c:v>1.3770000000000001E-2</c:v>
                </c:pt>
                <c:pt idx="313">
                  <c:v>1.3770000000000001E-2</c:v>
                </c:pt>
                <c:pt idx="314">
                  <c:v>1.387E-2</c:v>
                </c:pt>
                <c:pt idx="315">
                  <c:v>1.387E-2</c:v>
                </c:pt>
                <c:pt idx="316">
                  <c:v>1.387E-2</c:v>
                </c:pt>
                <c:pt idx="317">
                  <c:v>1.387E-2</c:v>
                </c:pt>
                <c:pt idx="318">
                  <c:v>1.387E-2</c:v>
                </c:pt>
                <c:pt idx="319">
                  <c:v>1.3970000000000002E-2</c:v>
                </c:pt>
                <c:pt idx="320">
                  <c:v>1.4070000000000001E-2</c:v>
                </c:pt>
                <c:pt idx="321">
                  <c:v>1.4070000000000001E-2</c:v>
                </c:pt>
                <c:pt idx="322">
                  <c:v>1.4070000000000001E-2</c:v>
                </c:pt>
                <c:pt idx="323">
                  <c:v>1.3970000000000002E-2</c:v>
                </c:pt>
                <c:pt idx="324">
                  <c:v>1.387E-2</c:v>
                </c:pt>
                <c:pt idx="325">
                  <c:v>1.387E-2</c:v>
                </c:pt>
                <c:pt idx="326">
                  <c:v>1.3970000000000002E-2</c:v>
                </c:pt>
                <c:pt idx="327">
                  <c:v>1.4070000000000001E-2</c:v>
                </c:pt>
                <c:pt idx="328">
                  <c:v>1.4180000000000002E-2</c:v>
                </c:pt>
                <c:pt idx="329">
                  <c:v>1.4180000000000002E-2</c:v>
                </c:pt>
                <c:pt idx="330">
                  <c:v>1.4070000000000001E-2</c:v>
                </c:pt>
                <c:pt idx="331">
                  <c:v>1.3970000000000002E-2</c:v>
                </c:pt>
                <c:pt idx="332">
                  <c:v>1.3970000000000002E-2</c:v>
                </c:pt>
                <c:pt idx="333">
                  <c:v>1.3970000000000002E-2</c:v>
                </c:pt>
                <c:pt idx="334">
                  <c:v>1.387E-2</c:v>
                </c:pt>
                <c:pt idx="335">
                  <c:v>1.387E-2</c:v>
                </c:pt>
                <c:pt idx="336">
                  <c:v>1.3970000000000002E-2</c:v>
                </c:pt>
                <c:pt idx="337">
                  <c:v>1.4070000000000001E-2</c:v>
                </c:pt>
                <c:pt idx="338">
                  <c:v>1.4180000000000002E-2</c:v>
                </c:pt>
                <c:pt idx="339">
                  <c:v>1.438E-2</c:v>
                </c:pt>
                <c:pt idx="340">
                  <c:v>1.4480000000000002E-2</c:v>
                </c:pt>
                <c:pt idx="341">
                  <c:v>1.4480000000000002E-2</c:v>
                </c:pt>
                <c:pt idx="342">
                  <c:v>1.4480000000000002E-2</c:v>
                </c:pt>
                <c:pt idx="343">
                  <c:v>1.438E-2</c:v>
                </c:pt>
                <c:pt idx="344">
                  <c:v>1.438E-2</c:v>
                </c:pt>
                <c:pt idx="345">
                  <c:v>1.4480000000000002E-2</c:v>
                </c:pt>
                <c:pt idx="346">
                  <c:v>1.4480000000000002E-2</c:v>
                </c:pt>
                <c:pt idx="347">
                  <c:v>1.4480000000000002E-2</c:v>
                </c:pt>
                <c:pt idx="348">
                  <c:v>1.4480000000000002E-2</c:v>
                </c:pt>
                <c:pt idx="349">
                  <c:v>1.4580000000000001E-2</c:v>
                </c:pt>
                <c:pt idx="350">
                  <c:v>1.4680000000000002E-2</c:v>
                </c:pt>
                <c:pt idx="351">
                  <c:v>1.4780000000000001E-2</c:v>
                </c:pt>
                <c:pt idx="352">
                  <c:v>1.4880000000000001E-2</c:v>
                </c:pt>
                <c:pt idx="353">
                  <c:v>1.4880000000000001E-2</c:v>
                </c:pt>
                <c:pt idx="354">
                  <c:v>1.4780000000000001E-2</c:v>
                </c:pt>
                <c:pt idx="355">
                  <c:v>1.4780000000000001E-2</c:v>
                </c:pt>
                <c:pt idx="356">
                  <c:v>1.4780000000000001E-2</c:v>
                </c:pt>
                <c:pt idx="357">
                  <c:v>1.4680000000000002E-2</c:v>
                </c:pt>
                <c:pt idx="358">
                  <c:v>1.4780000000000001E-2</c:v>
                </c:pt>
                <c:pt idx="359">
                  <c:v>1.4780000000000001E-2</c:v>
                </c:pt>
                <c:pt idx="360">
                  <c:v>1.4780000000000001E-2</c:v>
                </c:pt>
                <c:pt idx="361">
                  <c:v>1.4780000000000001E-2</c:v>
                </c:pt>
                <c:pt idx="362">
                  <c:v>1.4880000000000001E-2</c:v>
                </c:pt>
                <c:pt idx="363">
                  <c:v>1.498E-2</c:v>
                </c:pt>
                <c:pt idx="364">
                  <c:v>1.5080000000000001E-2</c:v>
                </c:pt>
                <c:pt idx="365">
                  <c:v>1.5290000000000002E-2</c:v>
                </c:pt>
                <c:pt idx="366">
                  <c:v>1.5390000000000001E-2</c:v>
                </c:pt>
                <c:pt idx="367">
                  <c:v>1.5590000000000001E-2</c:v>
                </c:pt>
                <c:pt idx="368">
                  <c:v>1.5790000000000002E-2</c:v>
                </c:pt>
                <c:pt idx="369">
                  <c:v>1.5990000000000001E-2</c:v>
                </c:pt>
                <c:pt idx="370">
                  <c:v>1.6190000000000003E-2</c:v>
                </c:pt>
                <c:pt idx="371">
                  <c:v>1.6290000000000002E-2</c:v>
                </c:pt>
                <c:pt idx="372">
                  <c:v>1.6290000000000002E-2</c:v>
                </c:pt>
                <c:pt idx="373">
                  <c:v>1.6390000000000002E-2</c:v>
                </c:pt>
                <c:pt idx="374">
                  <c:v>1.6390000000000002E-2</c:v>
                </c:pt>
                <c:pt idx="375">
                  <c:v>1.6390000000000002E-2</c:v>
                </c:pt>
                <c:pt idx="376">
                  <c:v>1.6390000000000002E-2</c:v>
                </c:pt>
                <c:pt idx="377">
                  <c:v>1.6390000000000002E-2</c:v>
                </c:pt>
                <c:pt idx="378">
                  <c:v>1.6390000000000002E-2</c:v>
                </c:pt>
                <c:pt idx="379">
                  <c:v>1.6390000000000002E-2</c:v>
                </c:pt>
                <c:pt idx="380">
                  <c:v>1.6390000000000002E-2</c:v>
                </c:pt>
                <c:pt idx="381">
                  <c:v>1.6390000000000002E-2</c:v>
                </c:pt>
                <c:pt idx="382">
                  <c:v>1.6390000000000002E-2</c:v>
                </c:pt>
                <c:pt idx="383">
                  <c:v>1.6390000000000002E-2</c:v>
                </c:pt>
                <c:pt idx="384">
                  <c:v>1.6390000000000002E-2</c:v>
                </c:pt>
                <c:pt idx="385">
                  <c:v>1.6390000000000002E-2</c:v>
                </c:pt>
                <c:pt idx="386">
                  <c:v>1.6500000000000001E-2</c:v>
                </c:pt>
                <c:pt idx="387">
                  <c:v>1.6500000000000001E-2</c:v>
                </c:pt>
                <c:pt idx="388">
                  <c:v>1.66E-2</c:v>
                </c:pt>
                <c:pt idx="389">
                  <c:v>1.6800000000000002E-2</c:v>
                </c:pt>
                <c:pt idx="390">
                  <c:v>1.6800000000000002E-2</c:v>
                </c:pt>
                <c:pt idx="391">
                  <c:v>1.6900000000000002E-2</c:v>
                </c:pt>
                <c:pt idx="392">
                  <c:v>1.7000000000000001E-2</c:v>
                </c:pt>
                <c:pt idx="393">
                  <c:v>1.7100000000000001E-2</c:v>
                </c:pt>
                <c:pt idx="394">
                  <c:v>1.72E-2</c:v>
                </c:pt>
                <c:pt idx="395">
                  <c:v>1.7300000000000003E-2</c:v>
                </c:pt>
                <c:pt idx="396">
                  <c:v>1.7300000000000003E-2</c:v>
                </c:pt>
                <c:pt idx="397">
                  <c:v>1.7400000000000002E-2</c:v>
                </c:pt>
                <c:pt idx="398">
                  <c:v>1.7500000000000002E-2</c:v>
                </c:pt>
                <c:pt idx="399">
                  <c:v>1.7500000000000002E-2</c:v>
                </c:pt>
                <c:pt idx="400">
                  <c:v>1.7500000000000002E-2</c:v>
                </c:pt>
                <c:pt idx="401">
                  <c:v>1.7500000000000002E-2</c:v>
                </c:pt>
                <c:pt idx="402">
                  <c:v>1.7500000000000002E-2</c:v>
                </c:pt>
                <c:pt idx="403">
                  <c:v>1.7400000000000002E-2</c:v>
                </c:pt>
                <c:pt idx="404">
                  <c:v>1.7400000000000002E-2</c:v>
                </c:pt>
                <c:pt idx="405">
                  <c:v>1.7400000000000002E-2</c:v>
                </c:pt>
                <c:pt idx="406">
                  <c:v>1.7400000000000002E-2</c:v>
                </c:pt>
                <c:pt idx="407">
                  <c:v>1.7400000000000002E-2</c:v>
                </c:pt>
                <c:pt idx="408">
                  <c:v>1.7400000000000002E-2</c:v>
                </c:pt>
                <c:pt idx="409">
                  <c:v>1.7500000000000002E-2</c:v>
                </c:pt>
                <c:pt idx="410">
                  <c:v>1.7610000000000001E-2</c:v>
                </c:pt>
                <c:pt idx="411">
                  <c:v>1.7809999999999999E-2</c:v>
                </c:pt>
                <c:pt idx="412">
                  <c:v>1.8010000000000002E-2</c:v>
                </c:pt>
                <c:pt idx="413">
                  <c:v>1.821E-2</c:v>
                </c:pt>
                <c:pt idx="414">
                  <c:v>1.831E-2</c:v>
                </c:pt>
                <c:pt idx="415">
                  <c:v>1.8610000000000002E-2</c:v>
                </c:pt>
                <c:pt idx="416">
                  <c:v>1.8710000000000001E-2</c:v>
                </c:pt>
                <c:pt idx="417">
                  <c:v>1.9020000000000002E-2</c:v>
                </c:pt>
                <c:pt idx="418">
                  <c:v>1.9120000000000002E-2</c:v>
                </c:pt>
                <c:pt idx="419">
                  <c:v>1.9220000000000001E-2</c:v>
                </c:pt>
                <c:pt idx="420">
                  <c:v>1.9220000000000001E-2</c:v>
                </c:pt>
                <c:pt idx="421">
                  <c:v>1.9220000000000001E-2</c:v>
                </c:pt>
                <c:pt idx="422">
                  <c:v>1.932E-2</c:v>
                </c:pt>
                <c:pt idx="423">
                  <c:v>1.942E-2</c:v>
                </c:pt>
                <c:pt idx="424">
                  <c:v>1.942E-2</c:v>
                </c:pt>
                <c:pt idx="425">
                  <c:v>1.942E-2</c:v>
                </c:pt>
                <c:pt idx="426">
                  <c:v>1.932E-2</c:v>
                </c:pt>
                <c:pt idx="427">
                  <c:v>1.932E-2</c:v>
                </c:pt>
                <c:pt idx="428">
                  <c:v>1.942E-2</c:v>
                </c:pt>
                <c:pt idx="429">
                  <c:v>1.9520000000000003E-2</c:v>
                </c:pt>
                <c:pt idx="430">
                  <c:v>1.9520000000000003E-2</c:v>
                </c:pt>
                <c:pt idx="431">
                  <c:v>1.9620000000000002E-2</c:v>
                </c:pt>
                <c:pt idx="432">
                  <c:v>1.9720000000000001E-2</c:v>
                </c:pt>
                <c:pt idx="433">
                  <c:v>1.9820000000000001E-2</c:v>
                </c:pt>
                <c:pt idx="434">
                  <c:v>1.993E-2</c:v>
                </c:pt>
                <c:pt idx="435">
                  <c:v>2.0030000000000003E-2</c:v>
                </c:pt>
                <c:pt idx="436">
                  <c:v>2.0130000000000002E-2</c:v>
                </c:pt>
                <c:pt idx="437">
                  <c:v>2.0130000000000002E-2</c:v>
                </c:pt>
                <c:pt idx="438">
                  <c:v>2.0230000000000001E-2</c:v>
                </c:pt>
                <c:pt idx="439">
                  <c:v>2.0330000000000001E-2</c:v>
                </c:pt>
                <c:pt idx="440">
                  <c:v>2.0330000000000001E-2</c:v>
                </c:pt>
                <c:pt idx="441">
                  <c:v>2.043E-2</c:v>
                </c:pt>
                <c:pt idx="442">
                  <c:v>2.043E-2</c:v>
                </c:pt>
                <c:pt idx="443">
                  <c:v>2.043E-2</c:v>
                </c:pt>
                <c:pt idx="444">
                  <c:v>2.0330000000000001E-2</c:v>
                </c:pt>
                <c:pt idx="445">
                  <c:v>2.0330000000000001E-2</c:v>
                </c:pt>
                <c:pt idx="446">
                  <c:v>2.0330000000000001E-2</c:v>
                </c:pt>
                <c:pt idx="447">
                  <c:v>2.043E-2</c:v>
                </c:pt>
                <c:pt idx="448">
                  <c:v>2.043E-2</c:v>
                </c:pt>
                <c:pt idx="449">
                  <c:v>2.0330000000000001E-2</c:v>
                </c:pt>
                <c:pt idx="450">
                  <c:v>2.0330000000000001E-2</c:v>
                </c:pt>
                <c:pt idx="451">
                  <c:v>2.0230000000000001E-2</c:v>
                </c:pt>
                <c:pt idx="452">
                  <c:v>2.0030000000000003E-2</c:v>
                </c:pt>
                <c:pt idx="453">
                  <c:v>2.0030000000000003E-2</c:v>
                </c:pt>
                <c:pt idx="454">
                  <c:v>2.0030000000000003E-2</c:v>
                </c:pt>
                <c:pt idx="455">
                  <c:v>2.0030000000000003E-2</c:v>
                </c:pt>
                <c:pt idx="456">
                  <c:v>2.0130000000000002E-2</c:v>
                </c:pt>
                <c:pt idx="457">
                  <c:v>2.0330000000000001E-2</c:v>
                </c:pt>
                <c:pt idx="458">
                  <c:v>2.043E-2</c:v>
                </c:pt>
                <c:pt idx="459">
                  <c:v>2.053E-2</c:v>
                </c:pt>
                <c:pt idx="460">
                  <c:v>2.0630000000000003E-2</c:v>
                </c:pt>
                <c:pt idx="461">
                  <c:v>2.0730000000000002E-2</c:v>
                </c:pt>
                <c:pt idx="462">
                  <c:v>2.0830000000000001E-2</c:v>
                </c:pt>
                <c:pt idx="463">
                  <c:v>2.0930000000000001E-2</c:v>
                </c:pt>
                <c:pt idx="464">
                  <c:v>2.103E-2</c:v>
                </c:pt>
                <c:pt idx="465">
                  <c:v>2.1139999999999999E-2</c:v>
                </c:pt>
                <c:pt idx="466">
                  <c:v>2.1240000000000002E-2</c:v>
                </c:pt>
                <c:pt idx="467">
                  <c:v>2.1340000000000001E-2</c:v>
                </c:pt>
                <c:pt idx="468">
                  <c:v>2.1440000000000001E-2</c:v>
                </c:pt>
                <c:pt idx="469">
                  <c:v>2.154E-2</c:v>
                </c:pt>
                <c:pt idx="470">
                  <c:v>2.1740000000000002E-2</c:v>
                </c:pt>
                <c:pt idx="471">
                  <c:v>2.1940000000000001E-2</c:v>
                </c:pt>
                <c:pt idx="472">
                  <c:v>2.2040000000000001E-2</c:v>
                </c:pt>
                <c:pt idx="473">
                  <c:v>2.214E-2</c:v>
                </c:pt>
                <c:pt idx="474">
                  <c:v>2.2250000000000002E-2</c:v>
                </c:pt>
                <c:pt idx="475">
                  <c:v>2.2350000000000002E-2</c:v>
                </c:pt>
                <c:pt idx="476">
                  <c:v>2.2350000000000002E-2</c:v>
                </c:pt>
                <c:pt idx="477">
                  <c:v>2.2450000000000001E-2</c:v>
                </c:pt>
                <c:pt idx="478">
                  <c:v>2.2550000000000001E-2</c:v>
                </c:pt>
                <c:pt idx="479">
                  <c:v>2.265E-2</c:v>
                </c:pt>
                <c:pt idx="480">
                  <c:v>2.2749999999999999E-2</c:v>
                </c:pt>
                <c:pt idx="481">
                  <c:v>2.2850000000000002E-2</c:v>
                </c:pt>
                <c:pt idx="482">
                  <c:v>2.2950000000000002E-2</c:v>
                </c:pt>
                <c:pt idx="483">
                  <c:v>2.3050000000000001E-2</c:v>
                </c:pt>
                <c:pt idx="484">
                  <c:v>2.3050000000000001E-2</c:v>
                </c:pt>
                <c:pt idx="485">
                  <c:v>2.3050000000000001E-2</c:v>
                </c:pt>
                <c:pt idx="486">
                  <c:v>2.3050000000000001E-2</c:v>
                </c:pt>
                <c:pt idx="487">
                  <c:v>2.3050000000000001E-2</c:v>
                </c:pt>
                <c:pt idx="488">
                  <c:v>2.3050000000000001E-2</c:v>
                </c:pt>
                <c:pt idx="489">
                  <c:v>2.2950000000000002E-2</c:v>
                </c:pt>
                <c:pt idx="490">
                  <c:v>2.2850000000000002E-2</c:v>
                </c:pt>
                <c:pt idx="491">
                  <c:v>2.2749999999999999E-2</c:v>
                </c:pt>
                <c:pt idx="492">
                  <c:v>2.2749999999999999E-2</c:v>
                </c:pt>
                <c:pt idx="493">
                  <c:v>2.2850000000000002E-2</c:v>
                </c:pt>
                <c:pt idx="494">
                  <c:v>2.2950000000000002E-2</c:v>
                </c:pt>
                <c:pt idx="495">
                  <c:v>2.3050000000000001E-2</c:v>
                </c:pt>
                <c:pt idx="496">
                  <c:v>2.3050000000000001E-2</c:v>
                </c:pt>
                <c:pt idx="497">
                  <c:v>2.315E-2</c:v>
                </c:pt>
                <c:pt idx="498">
                  <c:v>2.315E-2</c:v>
                </c:pt>
                <c:pt idx="499">
                  <c:v>2.325E-2</c:v>
                </c:pt>
                <c:pt idx="500">
                  <c:v>2.325E-2</c:v>
                </c:pt>
                <c:pt idx="501">
                  <c:v>2.3350000000000003E-2</c:v>
                </c:pt>
                <c:pt idx="502">
                  <c:v>2.3460000000000002E-2</c:v>
                </c:pt>
                <c:pt idx="503">
                  <c:v>2.3560000000000001E-2</c:v>
                </c:pt>
                <c:pt idx="504">
                  <c:v>2.366E-2</c:v>
                </c:pt>
                <c:pt idx="505">
                  <c:v>2.3760000000000003E-2</c:v>
                </c:pt>
                <c:pt idx="506">
                  <c:v>2.3760000000000003E-2</c:v>
                </c:pt>
                <c:pt idx="507">
                  <c:v>2.3859999999999999E-2</c:v>
                </c:pt>
                <c:pt idx="508">
                  <c:v>2.3960000000000002E-2</c:v>
                </c:pt>
                <c:pt idx="509">
                  <c:v>2.4060000000000002E-2</c:v>
                </c:pt>
                <c:pt idx="510">
                  <c:v>2.4160000000000001E-2</c:v>
                </c:pt>
                <c:pt idx="511">
                  <c:v>2.436E-2</c:v>
                </c:pt>
                <c:pt idx="512">
                  <c:v>2.4570000000000002E-2</c:v>
                </c:pt>
                <c:pt idx="513">
                  <c:v>2.477E-2</c:v>
                </c:pt>
                <c:pt idx="514">
                  <c:v>2.4870000000000003E-2</c:v>
                </c:pt>
                <c:pt idx="515">
                  <c:v>2.4969999999999999E-2</c:v>
                </c:pt>
                <c:pt idx="516">
                  <c:v>2.4969999999999999E-2</c:v>
                </c:pt>
                <c:pt idx="517">
                  <c:v>2.5070000000000002E-2</c:v>
                </c:pt>
                <c:pt idx="518">
                  <c:v>2.5170000000000001E-2</c:v>
                </c:pt>
                <c:pt idx="519">
                  <c:v>2.5170000000000001E-2</c:v>
                </c:pt>
                <c:pt idx="520">
                  <c:v>2.5270000000000001E-2</c:v>
                </c:pt>
                <c:pt idx="521">
                  <c:v>2.547E-2</c:v>
                </c:pt>
                <c:pt idx="522">
                  <c:v>2.5570000000000002E-2</c:v>
                </c:pt>
                <c:pt idx="523">
                  <c:v>2.5570000000000002E-2</c:v>
                </c:pt>
                <c:pt idx="524">
                  <c:v>2.5670000000000002E-2</c:v>
                </c:pt>
                <c:pt idx="525">
                  <c:v>2.5570000000000002E-2</c:v>
                </c:pt>
                <c:pt idx="526">
                  <c:v>2.5570000000000002E-2</c:v>
                </c:pt>
                <c:pt idx="527">
                  <c:v>2.547E-2</c:v>
                </c:pt>
                <c:pt idx="528">
                  <c:v>2.5370000000000004E-2</c:v>
                </c:pt>
                <c:pt idx="529">
                  <c:v>2.5370000000000004E-2</c:v>
                </c:pt>
                <c:pt idx="530">
                  <c:v>2.547E-2</c:v>
                </c:pt>
                <c:pt idx="531">
                  <c:v>2.547E-2</c:v>
                </c:pt>
                <c:pt idx="532">
                  <c:v>2.547E-2</c:v>
                </c:pt>
                <c:pt idx="533">
                  <c:v>2.5570000000000002E-2</c:v>
                </c:pt>
                <c:pt idx="534">
                  <c:v>2.5670000000000002E-2</c:v>
                </c:pt>
                <c:pt idx="535">
                  <c:v>2.588E-2</c:v>
                </c:pt>
                <c:pt idx="536">
                  <c:v>2.588E-2</c:v>
                </c:pt>
                <c:pt idx="537">
                  <c:v>2.588E-2</c:v>
                </c:pt>
                <c:pt idx="538">
                  <c:v>2.588E-2</c:v>
                </c:pt>
                <c:pt idx="539">
                  <c:v>2.5780000000000001E-2</c:v>
                </c:pt>
                <c:pt idx="540">
                  <c:v>2.5780000000000001E-2</c:v>
                </c:pt>
                <c:pt idx="541">
                  <c:v>2.588E-2</c:v>
                </c:pt>
                <c:pt idx="542">
                  <c:v>2.588E-2</c:v>
                </c:pt>
                <c:pt idx="543">
                  <c:v>2.6079999999999999E-2</c:v>
                </c:pt>
                <c:pt idx="544">
                  <c:v>2.6180000000000002E-2</c:v>
                </c:pt>
                <c:pt idx="545">
                  <c:v>2.6380000000000001E-2</c:v>
                </c:pt>
                <c:pt idx="546">
                  <c:v>2.6579999999999999E-2</c:v>
                </c:pt>
                <c:pt idx="547">
                  <c:v>2.6680000000000002E-2</c:v>
                </c:pt>
                <c:pt idx="548">
                  <c:v>2.6579999999999999E-2</c:v>
                </c:pt>
                <c:pt idx="549">
                  <c:v>2.6480000000000004E-2</c:v>
                </c:pt>
                <c:pt idx="550">
                  <c:v>2.6380000000000001E-2</c:v>
                </c:pt>
                <c:pt idx="551">
                  <c:v>2.6380000000000001E-2</c:v>
                </c:pt>
                <c:pt idx="552">
                  <c:v>2.6380000000000001E-2</c:v>
                </c:pt>
                <c:pt idx="553">
                  <c:v>2.6480000000000004E-2</c:v>
                </c:pt>
                <c:pt idx="554">
                  <c:v>2.6480000000000004E-2</c:v>
                </c:pt>
                <c:pt idx="555">
                  <c:v>2.6579999999999999E-2</c:v>
                </c:pt>
                <c:pt idx="556">
                  <c:v>2.6680000000000002E-2</c:v>
                </c:pt>
                <c:pt idx="557">
                  <c:v>2.6780000000000002E-2</c:v>
                </c:pt>
                <c:pt idx="558">
                  <c:v>2.6780000000000002E-2</c:v>
                </c:pt>
                <c:pt idx="559">
                  <c:v>2.6890000000000001E-2</c:v>
                </c:pt>
                <c:pt idx="560">
                  <c:v>2.699E-2</c:v>
                </c:pt>
                <c:pt idx="561">
                  <c:v>2.699E-2</c:v>
                </c:pt>
                <c:pt idx="562">
                  <c:v>2.7090000000000003E-2</c:v>
                </c:pt>
                <c:pt idx="563">
                  <c:v>2.7090000000000003E-2</c:v>
                </c:pt>
                <c:pt idx="564">
                  <c:v>2.699E-2</c:v>
                </c:pt>
                <c:pt idx="565">
                  <c:v>2.699E-2</c:v>
                </c:pt>
                <c:pt idx="566">
                  <c:v>2.6890000000000001E-2</c:v>
                </c:pt>
                <c:pt idx="567">
                  <c:v>2.6890000000000001E-2</c:v>
                </c:pt>
                <c:pt idx="568">
                  <c:v>2.6890000000000001E-2</c:v>
                </c:pt>
                <c:pt idx="569">
                  <c:v>2.6780000000000002E-2</c:v>
                </c:pt>
                <c:pt idx="570">
                  <c:v>2.6680000000000002E-2</c:v>
                </c:pt>
                <c:pt idx="571">
                  <c:v>2.6780000000000002E-2</c:v>
                </c:pt>
                <c:pt idx="572">
                  <c:v>2.6780000000000002E-2</c:v>
                </c:pt>
                <c:pt idx="573">
                  <c:v>2.6780000000000002E-2</c:v>
                </c:pt>
                <c:pt idx="574">
                  <c:v>2.6680000000000002E-2</c:v>
                </c:pt>
                <c:pt idx="575">
                  <c:v>2.6680000000000002E-2</c:v>
                </c:pt>
                <c:pt idx="576">
                  <c:v>2.6579999999999999E-2</c:v>
                </c:pt>
                <c:pt idx="577">
                  <c:v>2.6579999999999999E-2</c:v>
                </c:pt>
                <c:pt idx="578">
                  <c:v>2.6680000000000002E-2</c:v>
                </c:pt>
                <c:pt idx="579">
                  <c:v>2.6780000000000002E-2</c:v>
                </c:pt>
                <c:pt idx="580">
                  <c:v>2.6890000000000001E-2</c:v>
                </c:pt>
                <c:pt idx="581">
                  <c:v>2.699E-2</c:v>
                </c:pt>
                <c:pt idx="582">
                  <c:v>2.7090000000000003E-2</c:v>
                </c:pt>
                <c:pt idx="583">
                  <c:v>2.7189999999999999E-2</c:v>
                </c:pt>
                <c:pt idx="584">
                  <c:v>2.7189999999999999E-2</c:v>
                </c:pt>
                <c:pt idx="585">
                  <c:v>2.7090000000000003E-2</c:v>
                </c:pt>
                <c:pt idx="586">
                  <c:v>2.699E-2</c:v>
                </c:pt>
                <c:pt idx="587">
                  <c:v>2.699E-2</c:v>
                </c:pt>
                <c:pt idx="588">
                  <c:v>2.6890000000000001E-2</c:v>
                </c:pt>
                <c:pt idx="589">
                  <c:v>2.6890000000000001E-2</c:v>
                </c:pt>
                <c:pt idx="590">
                  <c:v>2.6890000000000001E-2</c:v>
                </c:pt>
                <c:pt idx="591">
                  <c:v>2.699E-2</c:v>
                </c:pt>
                <c:pt idx="592">
                  <c:v>2.7090000000000003E-2</c:v>
                </c:pt>
                <c:pt idx="593">
                  <c:v>2.7189999999999999E-2</c:v>
                </c:pt>
                <c:pt idx="594">
                  <c:v>2.7390000000000001E-2</c:v>
                </c:pt>
                <c:pt idx="595">
                  <c:v>2.7590000000000003E-2</c:v>
                </c:pt>
                <c:pt idx="596">
                  <c:v>2.7590000000000003E-2</c:v>
                </c:pt>
                <c:pt idx="597">
                  <c:v>2.7590000000000003E-2</c:v>
                </c:pt>
                <c:pt idx="598">
                  <c:v>2.7390000000000001E-2</c:v>
                </c:pt>
                <c:pt idx="599">
                  <c:v>2.7290000000000002E-2</c:v>
                </c:pt>
                <c:pt idx="600">
                  <c:v>2.7290000000000002E-2</c:v>
                </c:pt>
                <c:pt idx="601">
                  <c:v>2.7290000000000002E-2</c:v>
                </c:pt>
                <c:pt idx="602">
                  <c:v>2.7390000000000001E-2</c:v>
                </c:pt>
                <c:pt idx="603">
                  <c:v>2.7490000000000001E-2</c:v>
                </c:pt>
                <c:pt idx="604">
                  <c:v>2.7490000000000001E-2</c:v>
                </c:pt>
                <c:pt idx="605">
                  <c:v>2.7490000000000001E-2</c:v>
                </c:pt>
                <c:pt idx="606">
                  <c:v>2.7490000000000001E-2</c:v>
                </c:pt>
                <c:pt idx="607">
                  <c:v>2.7490000000000001E-2</c:v>
                </c:pt>
                <c:pt idx="608">
                  <c:v>2.7590000000000003E-2</c:v>
                </c:pt>
                <c:pt idx="609">
                  <c:v>2.7590000000000003E-2</c:v>
                </c:pt>
                <c:pt idx="610">
                  <c:v>2.7689999999999999E-2</c:v>
                </c:pt>
                <c:pt idx="611">
                  <c:v>2.7689999999999999E-2</c:v>
                </c:pt>
                <c:pt idx="612">
                  <c:v>2.7790000000000002E-2</c:v>
                </c:pt>
                <c:pt idx="613">
                  <c:v>2.7990000000000001E-2</c:v>
                </c:pt>
                <c:pt idx="614">
                  <c:v>2.7990000000000001E-2</c:v>
                </c:pt>
                <c:pt idx="615">
                  <c:v>2.7990000000000001E-2</c:v>
                </c:pt>
                <c:pt idx="616">
                  <c:v>2.7890000000000002E-2</c:v>
                </c:pt>
                <c:pt idx="617">
                  <c:v>2.7790000000000002E-2</c:v>
                </c:pt>
                <c:pt idx="618">
                  <c:v>2.7689999999999999E-2</c:v>
                </c:pt>
                <c:pt idx="619">
                  <c:v>2.7689999999999999E-2</c:v>
                </c:pt>
                <c:pt idx="620">
                  <c:v>2.7590000000000003E-2</c:v>
                </c:pt>
                <c:pt idx="621">
                  <c:v>2.7590000000000003E-2</c:v>
                </c:pt>
                <c:pt idx="622">
                  <c:v>2.7689999999999999E-2</c:v>
                </c:pt>
                <c:pt idx="623">
                  <c:v>2.7790000000000002E-2</c:v>
                </c:pt>
                <c:pt idx="624">
                  <c:v>2.7790000000000002E-2</c:v>
                </c:pt>
                <c:pt idx="625">
                  <c:v>2.7890000000000002E-2</c:v>
                </c:pt>
                <c:pt idx="626">
                  <c:v>2.7890000000000002E-2</c:v>
                </c:pt>
                <c:pt idx="627">
                  <c:v>2.7890000000000002E-2</c:v>
                </c:pt>
                <c:pt idx="628">
                  <c:v>2.7890000000000002E-2</c:v>
                </c:pt>
                <c:pt idx="629">
                  <c:v>2.7990000000000001E-2</c:v>
                </c:pt>
                <c:pt idx="630">
                  <c:v>2.81E-2</c:v>
                </c:pt>
                <c:pt idx="631">
                  <c:v>2.8200000000000003E-2</c:v>
                </c:pt>
                <c:pt idx="632">
                  <c:v>2.8400000000000002E-2</c:v>
                </c:pt>
                <c:pt idx="633">
                  <c:v>2.86E-2</c:v>
                </c:pt>
                <c:pt idx="634">
                  <c:v>2.8700000000000003E-2</c:v>
                </c:pt>
                <c:pt idx="635">
                  <c:v>2.8700000000000003E-2</c:v>
                </c:pt>
                <c:pt idx="636">
                  <c:v>2.8700000000000003E-2</c:v>
                </c:pt>
                <c:pt idx="637">
                  <c:v>2.86E-2</c:v>
                </c:pt>
                <c:pt idx="638">
                  <c:v>2.86E-2</c:v>
                </c:pt>
                <c:pt idx="639">
                  <c:v>2.86E-2</c:v>
                </c:pt>
                <c:pt idx="640">
                  <c:v>2.86E-2</c:v>
                </c:pt>
                <c:pt idx="641">
                  <c:v>2.8700000000000003E-2</c:v>
                </c:pt>
                <c:pt idx="642">
                  <c:v>2.86E-2</c:v>
                </c:pt>
                <c:pt idx="643">
                  <c:v>2.86E-2</c:v>
                </c:pt>
                <c:pt idx="644">
                  <c:v>2.8500000000000001E-2</c:v>
                </c:pt>
                <c:pt idx="645">
                  <c:v>2.8400000000000002E-2</c:v>
                </c:pt>
                <c:pt idx="646">
                  <c:v>2.8299999999999999E-2</c:v>
                </c:pt>
                <c:pt idx="647">
                  <c:v>2.8200000000000003E-2</c:v>
                </c:pt>
                <c:pt idx="648">
                  <c:v>2.8200000000000003E-2</c:v>
                </c:pt>
                <c:pt idx="649">
                  <c:v>2.8200000000000003E-2</c:v>
                </c:pt>
                <c:pt idx="650">
                  <c:v>2.8200000000000003E-2</c:v>
                </c:pt>
                <c:pt idx="651">
                  <c:v>2.8299999999999999E-2</c:v>
                </c:pt>
                <c:pt idx="652">
                  <c:v>2.8299999999999999E-2</c:v>
                </c:pt>
                <c:pt idx="653">
                  <c:v>2.8400000000000002E-2</c:v>
                </c:pt>
                <c:pt idx="654">
                  <c:v>2.8500000000000001E-2</c:v>
                </c:pt>
                <c:pt idx="655">
                  <c:v>2.86E-2</c:v>
                </c:pt>
                <c:pt idx="656">
                  <c:v>2.8700000000000003E-2</c:v>
                </c:pt>
                <c:pt idx="657">
                  <c:v>2.8700000000000003E-2</c:v>
                </c:pt>
                <c:pt idx="658">
                  <c:v>2.8799999999999999E-2</c:v>
                </c:pt>
                <c:pt idx="659">
                  <c:v>2.8799999999999999E-2</c:v>
                </c:pt>
                <c:pt idx="660">
                  <c:v>2.8900000000000002E-2</c:v>
                </c:pt>
                <c:pt idx="661">
                  <c:v>2.9000000000000001E-2</c:v>
                </c:pt>
                <c:pt idx="662">
                  <c:v>2.9100000000000001E-2</c:v>
                </c:pt>
                <c:pt idx="663">
                  <c:v>2.9100000000000001E-2</c:v>
                </c:pt>
                <c:pt idx="664">
                  <c:v>2.9000000000000001E-2</c:v>
                </c:pt>
                <c:pt idx="665">
                  <c:v>2.9000000000000001E-2</c:v>
                </c:pt>
                <c:pt idx="666">
                  <c:v>2.9000000000000001E-2</c:v>
                </c:pt>
                <c:pt idx="667">
                  <c:v>2.9100000000000001E-2</c:v>
                </c:pt>
                <c:pt idx="668">
                  <c:v>2.9100000000000001E-2</c:v>
                </c:pt>
                <c:pt idx="669">
                  <c:v>2.9200000000000004E-2</c:v>
                </c:pt>
                <c:pt idx="670">
                  <c:v>2.9310000000000003E-2</c:v>
                </c:pt>
                <c:pt idx="671">
                  <c:v>2.9310000000000003E-2</c:v>
                </c:pt>
                <c:pt idx="672">
                  <c:v>2.9409999999999999E-2</c:v>
                </c:pt>
                <c:pt idx="673">
                  <c:v>2.9409999999999999E-2</c:v>
                </c:pt>
                <c:pt idx="674">
                  <c:v>2.9409999999999999E-2</c:v>
                </c:pt>
                <c:pt idx="675">
                  <c:v>2.9510000000000002E-2</c:v>
                </c:pt>
                <c:pt idx="676">
                  <c:v>2.9610000000000001E-2</c:v>
                </c:pt>
                <c:pt idx="677">
                  <c:v>2.9810000000000003E-2</c:v>
                </c:pt>
                <c:pt idx="678">
                  <c:v>2.9909999999999999E-2</c:v>
                </c:pt>
                <c:pt idx="679">
                  <c:v>3.0010000000000002E-2</c:v>
                </c:pt>
                <c:pt idx="680">
                  <c:v>3.0110000000000001E-2</c:v>
                </c:pt>
                <c:pt idx="681">
                  <c:v>3.0010000000000002E-2</c:v>
                </c:pt>
                <c:pt idx="682">
                  <c:v>2.9909999999999999E-2</c:v>
                </c:pt>
                <c:pt idx="683">
                  <c:v>2.9909999999999999E-2</c:v>
                </c:pt>
                <c:pt idx="684">
                  <c:v>2.9909999999999999E-2</c:v>
                </c:pt>
                <c:pt idx="685">
                  <c:v>2.9909999999999999E-2</c:v>
                </c:pt>
                <c:pt idx="686">
                  <c:v>3.0010000000000002E-2</c:v>
                </c:pt>
                <c:pt idx="687">
                  <c:v>3.0010000000000002E-2</c:v>
                </c:pt>
                <c:pt idx="688">
                  <c:v>3.0010000000000002E-2</c:v>
                </c:pt>
                <c:pt idx="689">
                  <c:v>3.0010000000000002E-2</c:v>
                </c:pt>
                <c:pt idx="690">
                  <c:v>3.0010000000000002E-2</c:v>
                </c:pt>
                <c:pt idx="691">
                  <c:v>3.0010000000000002E-2</c:v>
                </c:pt>
                <c:pt idx="692">
                  <c:v>3.0110000000000001E-2</c:v>
                </c:pt>
                <c:pt idx="693">
                  <c:v>3.0210000000000001E-2</c:v>
                </c:pt>
                <c:pt idx="694">
                  <c:v>3.0420000000000003E-2</c:v>
                </c:pt>
                <c:pt idx="695">
                  <c:v>3.0720000000000001E-2</c:v>
                </c:pt>
                <c:pt idx="696">
                  <c:v>3.082E-2</c:v>
                </c:pt>
                <c:pt idx="697">
                  <c:v>3.1019999999999999E-2</c:v>
                </c:pt>
                <c:pt idx="698">
                  <c:v>3.1120000000000002E-2</c:v>
                </c:pt>
                <c:pt idx="699">
                  <c:v>3.1220000000000001E-2</c:v>
                </c:pt>
                <c:pt idx="700">
                  <c:v>3.1320000000000001E-2</c:v>
                </c:pt>
                <c:pt idx="701">
                  <c:v>3.1420000000000003E-2</c:v>
                </c:pt>
                <c:pt idx="702">
                  <c:v>3.1519999999999999E-2</c:v>
                </c:pt>
                <c:pt idx="703">
                  <c:v>3.1519999999999999E-2</c:v>
                </c:pt>
                <c:pt idx="704">
                  <c:v>3.1519999999999999E-2</c:v>
                </c:pt>
                <c:pt idx="705">
                  <c:v>3.1519999999999999E-2</c:v>
                </c:pt>
                <c:pt idx="706">
                  <c:v>3.1630000000000005E-2</c:v>
                </c:pt>
                <c:pt idx="707">
                  <c:v>3.1730000000000001E-2</c:v>
                </c:pt>
                <c:pt idx="708">
                  <c:v>3.193E-2</c:v>
                </c:pt>
                <c:pt idx="709">
                  <c:v>3.2030000000000003E-2</c:v>
                </c:pt>
                <c:pt idx="710">
                  <c:v>3.2030000000000003E-2</c:v>
                </c:pt>
                <c:pt idx="711">
                  <c:v>3.2129999999999999E-2</c:v>
                </c:pt>
                <c:pt idx="712">
                  <c:v>3.2230000000000002E-2</c:v>
                </c:pt>
                <c:pt idx="713">
                  <c:v>3.2329999999999998E-2</c:v>
                </c:pt>
                <c:pt idx="714">
                  <c:v>3.2329999999999998E-2</c:v>
                </c:pt>
                <c:pt idx="715">
                  <c:v>3.243E-2</c:v>
                </c:pt>
                <c:pt idx="716">
                  <c:v>3.243E-2</c:v>
                </c:pt>
                <c:pt idx="717">
                  <c:v>3.2530000000000003E-2</c:v>
                </c:pt>
                <c:pt idx="718">
                  <c:v>3.2630000000000006E-2</c:v>
                </c:pt>
                <c:pt idx="719">
                  <c:v>3.2740000000000005E-2</c:v>
                </c:pt>
                <c:pt idx="720">
                  <c:v>3.2740000000000005E-2</c:v>
                </c:pt>
                <c:pt idx="721">
                  <c:v>3.2840000000000001E-2</c:v>
                </c:pt>
                <c:pt idx="722">
                  <c:v>3.2840000000000001E-2</c:v>
                </c:pt>
                <c:pt idx="723">
                  <c:v>3.2939999999999997E-2</c:v>
                </c:pt>
                <c:pt idx="724">
                  <c:v>3.2939999999999997E-2</c:v>
                </c:pt>
                <c:pt idx="725">
                  <c:v>3.2939999999999997E-2</c:v>
                </c:pt>
                <c:pt idx="726">
                  <c:v>3.2840000000000001E-2</c:v>
                </c:pt>
                <c:pt idx="727">
                  <c:v>3.2840000000000001E-2</c:v>
                </c:pt>
                <c:pt idx="728">
                  <c:v>3.2840000000000001E-2</c:v>
                </c:pt>
                <c:pt idx="729">
                  <c:v>3.2840000000000001E-2</c:v>
                </c:pt>
                <c:pt idx="730">
                  <c:v>3.2939999999999997E-2</c:v>
                </c:pt>
                <c:pt idx="731">
                  <c:v>3.2939999999999997E-2</c:v>
                </c:pt>
                <c:pt idx="732">
                  <c:v>3.2939999999999997E-2</c:v>
                </c:pt>
                <c:pt idx="733">
                  <c:v>3.2939999999999997E-2</c:v>
                </c:pt>
                <c:pt idx="734">
                  <c:v>3.2939999999999997E-2</c:v>
                </c:pt>
                <c:pt idx="735">
                  <c:v>3.2939999999999997E-2</c:v>
                </c:pt>
                <c:pt idx="736">
                  <c:v>3.304E-2</c:v>
                </c:pt>
                <c:pt idx="737">
                  <c:v>3.3140000000000003E-2</c:v>
                </c:pt>
                <c:pt idx="738">
                  <c:v>3.3240000000000006E-2</c:v>
                </c:pt>
                <c:pt idx="739">
                  <c:v>3.3340000000000002E-2</c:v>
                </c:pt>
                <c:pt idx="740">
                  <c:v>3.3340000000000002E-2</c:v>
                </c:pt>
                <c:pt idx="741">
                  <c:v>3.3439999999999998E-2</c:v>
                </c:pt>
                <c:pt idx="742">
                  <c:v>3.3640000000000003E-2</c:v>
                </c:pt>
                <c:pt idx="743">
                  <c:v>3.3740000000000006E-2</c:v>
                </c:pt>
                <c:pt idx="744">
                  <c:v>3.3950000000000001E-2</c:v>
                </c:pt>
                <c:pt idx="745">
                  <c:v>3.415E-2</c:v>
                </c:pt>
                <c:pt idx="746">
                  <c:v>3.4250000000000003E-2</c:v>
                </c:pt>
                <c:pt idx="747">
                  <c:v>3.4350000000000006E-2</c:v>
                </c:pt>
                <c:pt idx="748">
                  <c:v>3.4250000000000003E-2</c:v>
                </c:pt>
                <c:pt idx="749">
                  <c:v>3.4250000000000003E-2</c:v>
                </c:pt>
                <c:pt idx="750">
                  <c:v>3.4250000000000003E-2</c:v>
                </c:pt>
                <c:pt idx="751">
                  <c:v>3.4250000000000003E-2</c:v>
                </c:pt>
                <c:pt idx="752">
                  <c:v>3.4350000000000006E-2</c:v>
                </c:pt>
                <c:pt idx="753">
                  <c:v>3.4350000000000006E-2</c:v>
                </c:pt>
                <c:pt idx="754">
                  <c:v>3.4350000000000006E-2</c:v>
                </c:pt>
                <c:pt idx="755">
                  <c:v>3.4350000000000006E-2</c:v>
                </c:pt>
                <c:pt idx="756">
                  <c:v>3.4450000000000001E-2</c:v>
                </c:pt>
                <c:pt idx="757">
                  <c:v>3.4450000000000001E-2</c:v>
                </c:pt>
                <c:pt idx="758">
                  <c:v>3.465E-2</c:v>
                </c:pt>
                <c:pt idx="759">
                  <c:v>3.4750000000000003E-2</c:v>
                </c:pt>
                <c:pt idx="760">
                  <c:v>3.4850000000000006E-2</c:v>
                </c:pt>
                <c:pt idx="761">
                  <c:v>3.4950000000000002E-2</c:v>
                </c:pt>
                <c:pt idx="762">
                  <c:v>3.4950000000000002E-2</c:v>
                </c:pt>
                <c:pt idx="763">
                  <c:v>3.4950000000000002E-2</c:v>
                </c:pt>
                <c:pt idx="764">
                  <c:v>3.4950000000000002E-2</c:v>
                </c:pt>
                <c:pt idx="765">
                  <c:v>3.4950000000000002E-2</c:v>
                </c:pt>
                <c:pt idx="766">
                  <c:v>3.5060000000000001E-2</c:v>
                </c:pt>
                <c:pt idx="767">
                  <c:v>3.5060000000000001E-2</c:v>
                </c:pt>
                <c:pt idx="768">
                  <c:v>3.5159999999999997E-2</c:v>
                </c:pt>
                <c:pt idx="769">
                  <c:v>3.526E-2</c:v>
                </c:pt>
                <c:pt idx="770">
                  <c:v>3.5360000000000003E-2</c:v>
                </c:pt>
                <c:pt idx="771">
                  <c:v>3.5460000000000005E-2</c:v>
                </c:pt>
                <c:pt idx="772">
                  <c:v>3.5560000000000001E-2</c:v>
                </c:pt>
                <c:pt idx="773">
                  <c:v>3.5659999999999997E-2</c:v>
                </c:pt>
                <c:pt idx="774">
                  <c:v>3.576E-2</c:v>
                </c:pt>
                <c:pt idx="775">
                  <c:v>3.5860000000000003E-2</c:v>
                </c:pt>
                <c:pt idx="776">
                  <c:v>3.5960000000000006E-2</c:v>
                </c:pt>
                <c:pt idx="777">
                  <c:v>3.6159999999999998E-2</c:v>
                </c:pt>
                <c:pt idx="778">
                  <c:v>3.637E-2</c:v>
                </c:pt>
                <c:pt idx="779">
                  <c:v>3.6470000000000002E-2</c:v>
                </c:pt>
                <c:pt idx="780">
                  <c:v>3.6570000000000005E-2</c:v>
                </c:pt>
                <c:pt idx="781">
                  <c:v>3.6670000000000001E-2</c:v>
                </c:pt>
                <c:pt idx="782">
                  <c:v>3.6670000000000001E-2</c:v>
                </c:pt>
                <c:pt idx="783">
                  <c:v>3.687E-2</c:v>
                </c:pt>
                <c:pt idx="784">
                  <c:v>3.7070000000000006E-2</c:v>
                </c:pt>
                <c:pt idx="785">
                  <c:v>3.7269999999999998E-2</c:v>
                </c:pt>
                <c:pt idx="786">
                  <c:v>3.7479999999999999E-2</c:v>
                </c:pt>
                <c:pt idx="787">
                  <c:v>3.7479999999999999E-2</c:v>
                </c:pt>
                <c:pt idx="788">
                  <c:v>3.7580000000000002E-2</c:v>
                </c:pt>
                <c:pt idx="789">
                  <c:v>3.7580000000000002E-2</c:v>
                </c:pt>
                <c:pt idx="790">
                  <c:v>3.7680000000000005E-2</c:v>
                </c:pt>
                <c:pt idx="791">
                  <c:v>3.7879999999999997E-2</c:v>
                </c:pt>
                <c:pt idx="792">
                  <c:v>3.798E-2</c:v>
                </c:pt>
                <c:pt idx="793">
                  <c:v>3.8080000000000003E-2</c:v>
                </c:pt>
                <c:pt idx="794">
                  <c:v>3.8180000000000006E-2</c:v>
                </c:pt>
                <c:pt idx="795">
                  <c:v>3.8180000000000006E-2</c:v>
                </c:pt>
                <c:pt idx="796">
                  <c:v>3.8180000000000006E-2</c:v>
                </c:pt>
                <c:pt idx="797">
                  <c:v>3.8280000000000002E-2</c:v>
                </c:pt>
                <c:pt idx="798">
                  <c:v>3.8379999999999997E-2</c:v>
                </c:pt>
                <c:pt idx="799">
                  <c:v>3.848E-2</c:v>
                </c:pt>
                <c:pt idx="800">
                  <c:v>3.8690000000000002E-2</c:v>
                </c:pt>
                <c:pt idx="801">
                  <c:v>3.8790000000000005E-2</c:v>
                </c:pt>
                <c:pt idx="802">
                  <c:v>3.8890000000000001E-2</c:v>
                </c:pt>
                <c:pt idx="803">
                  <c:v>3.909E-2</c:v>
                </c:pt>
                <c:pt idx="804">
                  <c:v>3.9190000000000003E-2</c:v>
                </c:pt>
                <c:pt idx="805">
                  <c:v>3.9290000000000005E-2</c:v>
                </c:pt>
                <c:pt idx="806">
                  <c:v>3.9489999999999997E-2</c:v>
                </c:pt>
                <c:pt idx="807">
                  <c:v>3.9699999999999999E-2</c:v>
                </c:pt>
                <c:pt idx="808">
                  <c:v>3.9900000000000005E-2</c:v>
                </c:pt>
                <c:pt idx="809">
                  <c:v>4.02E-2</c:v>
                </c:pt>
                <c:pt idx="810">
                  <c:v>4.0400000000000005E-2</c:v>
                </c:pt>
                <c:pt idx="811">
                  <c:v>4.0500000000000001E-2</c:v>
                </c:pt>
                <c:pt idx="812">
                  <c:v>4.0500000000000001E-2</c:v>
                </c:pt>
                <c:pt idx="813">
                  <c:v>4.0500000000000001E-2</c:v>
                </c:pt>
                <c:pt idx="814">
                  <c:v>4.0500000000000001E-2</c:v>
                </c:pt>
                <c:pt idx="815">
                  <c:v>4.0599999999999997E-2</c:v>
                </c:pt>
                <c:pt idx="816">
                  <c:v>4.07E-2</c:v>
                </c:pt>
                <c:pt idx="817">
                  <c:v>4.0910000000000002E-2</c:v>
                </c:pt>
                <c:pt idx="818">
                  <c:v>4.1010000000000005E-2</c:v>
                </c:pt>
                <c:pt idx="819">
                  <c:v>4.1110000000000001E-2</c:v>
                </c:pt>
                <c:pt idx="820">
                  <c:v>4.1209999999999997E-2</c:v>
                </c:pt>
                <c:pt idx="821">
                  <c:v>4.1209999999999997E-2</c:v>
                </c:pt>
                <c:pt idx="822">
                  <c:v>4.1209999999999997E-2</c:v>
                </c:pt>
                <c:pt idx="823">
                  <c:v>4.1309999999999999E-2</c:v>
                </c:pt>
                <c:pt idx="824">
                  <c:v>4.1410000000000002E-2</c:v>
                </c:pt>
                <c:pt idx="825">
                  <c:v>4.1510000000000005E-2</c:v>
                </c:pt>
                <c:pt idx="826">
                  <c:v>4.1610000000000001E-2</c:v>
                </c:pt>
                <c:pt idx="827">
                  <c:v>4.1709999999999997E-2</c:v>
                </c:pt>
                <c:pt idx="828">
                  <c:v>4.181E-2</c:v>
                </c:pt>
                <c:pt idx="829">
                  <c:v>4.1910000000000003E-2</c:v>
                </c:pt>
                <c:pt idx="830">
                  <c:v>4.2120000000000005E-2</c:v>
                </c:pt>
                <c:pt idx="831">
                  <c:v>4.2220000000000001E-2</c:v>
                </c:pt>
                <c:pt idx="832">
                  <c:v>4.2419999999999999E-2</c:v>
                </c:pt>
                <c:pt idx="833">
                  <c:v>4.2620000000000005E-2</c:v>
                </c:pt>
                <c:pt idx="834">
                  <c:v>4.2720000000000001E-2</c:v>
                </c:pt>
                <c:pt idx="835">
                  <c:v>4.2819999999999997E-2</c:v>
                </c:pt>
                <c:pt idx="836">
                  <c:v>4.292E-2</c:v>
                </c:pt>
                <c:pt idx="837">
                  <c:v>4.3020000000000003E-2</c:v>
                </c:pt>
                <c:pt idx="838">
                  <c:v>4.3120000000000006E-2</c:v>
                </c:pt>
                <c:pt idx="839">
                  <c:v>4.333E-2</c:v>
                </c:pt>
                <c:pt idx="840">
                  <c:v>4.3429999999999996E-2</c:v>
                </c:pt>
                <c:pt idx="841">
                  <c:v>4.3630000000000002E-2</c:v>
                </c:pt>
                <c:pt idx="842">
                  <c:v>4.3830000000000001E-2</c:v>
                </c:pt>
                <c:pt idx="843">
                  <c:v>4.403E-2</c:v>
                </c:pt>
                <c:pt idx="844">
                  <c:v>4.4340000000000004E-2</c:v>
                </c:pt>
                <c:pt idx="845">
                  <c:v>4.4639999999999999E-2</c:v>
                </c:pt>
                <c:pt idx="846">
                  <c:v>4.4940000000000001E-2</c:v>
                </c:pt>
                <c:pt idx="847">
                  <c:v>4.5240000000000002E-2</c:v>
                </c:pt>
                <c:pt idx="848">
                  <c:v>4.555E-2</c:v>
                </c:pt>
                <c:pt idx="849">
                  <c:v>4.5749999999999999E-2</c:v>
                </c:pt>
                <c:pt idx="850">
                  <c:v>4.6050000000000001E-2</c:v>
                </c:pt>
                <c:pt idx="851">
                  <c:v>4.6249999999999999E-2</c:v>
                </c:pt>
                <c:pt idx="852">
                  <c:v>4.6550000000000001E-2</c:v>
                </c:pt>
                <c:pt idx="853">
                  <c:v>4.6859999999999999E-2</c:v>
                </c:pt>
                <c:pt idx="854">
                  <c:v>4.7160000000000001E-2</c:v>
                </c:pt>
                <c:pt idx="855">
                  <c:v>4.7359999999999999E-2</c:v>
                </c:pt>
                <c:pt idx="856">
                  <c:v>4.7359999999999999E-2</c:v>
                </c:pt>
                <c:pt idx="857">
                  <c:v>4.7460000000000002E-2</c:v>
                </c:pt>
                <c:pt idx="858">
                  <c:v>4.7560000000000005E-2</c:v>
                </c:pt>
                <c:pt idx="859">
                  <c:v>4.7560000000000005E-2</c:v>
                </c:pt>
                <c:pt idx="860">
                  <c:v>4.7560000000000005E-2</c:v>
                </c:pt>
                <c:pt idx="861">
                  <c:v>4.7560000000000005E-2</c:v>
                </c:pt>
                <c:pt idx="862">
                  <c:v>4.7560000000000005E-2</c:v>
                </c:pt>
                <c:pt idx="863">
                  <c:v>4.7660000000000001E-2</c:v>
                </c:pt>
                <c:pt idx="864">
                  <c:v>4.7759999999999997E-2</c:v>
                </c:pt>
                <c:pt idx="865">
                  <c:v>4.7870000000000003E-2</c:v>
                </c:pt>
                <c:pt idx="866">
                  <c:v>4.7969999999999999E-2</c:v>
                </c:pt>
                <c:pt idx="867">
                  <c:v>4.8070000000000002E-2</c:v>
                </c:pt>
                <c:pt idx="868">
                  <c:v>4.8070000000000002E-2</c:v>
                </c:pt>
                <c:pt idx="869">
                  <c:v>4.8170000000000004E-2</c:v>
                </c:pt>
                <c:pt idx="870">
                  <c:v>4.827E-2</c:v>
                </c:pt>
                <c:pt idx="871">
                  <c:v>4.8469999999999999E-2</c:v>
                </c:pt>
                <c:pt idx="872">
                  <c:v>4.8669999999999998E-2</c:v>
                </c:pt>
                <c:pt idx="873">
                  <c:v>4.8870000000000004E-2</c:v>
                </c:pt>
                <c:pt idx="874">
                  <c:v>4.9079999999999999E-2</c:v>
                </c:pt>
                <c:pt idx="875">
                  <c:v>4.9180000000000001E-2</c:v>
                </c:pt>
                <c:pt idx="876">
                  <c:v>4.9280000000000004E-2</c:v>
                </c:pt>
                <c:pt idx="877">
                  <c:v>4.9480000000000003E-2</c:v>
                </c:pt>
                <c:pt idx="878">
                  <c:v>4.9579999999999999E-2</c:v>
                </c:pt>
                <c:pt idx="879">
                  <c:v>4.9680000000000002E-2</c:v>
                </c:pt>
                <c:pt idx="880">
                  <c:v>4.9779999999999998E-2</c:v>
                </c:pt>
                <c:pt idx="881">
                  <c:v>4.9779999999999998E-2</c:v>
                </c:pt>
                <c:pt idx="882">
                  <c:v>4.9880000000000001E-2</c:v>
                </c:pt>
                <c:pt idx="883">
                  <c:v>4.9980000000000004E-2</c:v>
                </c:pt>
                <c:pt idx="884">
                  <c:v>5.008E-2</c:v>
                </c:pt>
                <c:pt idx="885">
                  <c:v>5.0189999999999999E-2</c:v>
                </c:pt>
                <c:pt idx="886">
                  <c:v>5.0290000000000001E-2</c:v>
                </c:pt>
                <c:pt idx="887">
                  <c:v>5.0390000000000004E-2</c:v>
                </c:pt>
                <c:pt idx="888">
                  <c:v>5.0590000000000003E-2</c:v>
                </c:pt>
                <c:pt idx="889">
                  <c:v>5.0689999999999999E-2</c:v>
                </c:pt>
                <c:pt idx="890">
                  <c:v>5.0890000000000005E-2</c:v>
                </c:pt>
                <c:pt idx="891">
                  <c:v>5.1090000000000003E-2</c:v>
                </c:pt>
                <c:pt idx="892">
                  <c:v>5.1290000000000002E-2</c:v>
                </c:pt>
                <c:pt idx="893">
                  <c:v>5.16E-2</c:v>
                </c:pt>
                <c:pt idx="894">
                  <c:v>5.1799999999999999E-2</c:v>
                </c:pt>
                <c:pt idx="895">
                  <c:v>5.2000000000000005E-2</c:v>
                </c:pt>
                <c:pt idx="896">
                  <c:v>5.21E-2</c:v>
                </c:pt>
                <c:pt idx="897">
                  <c:v>5.2200000000000003E-2</c:v>
                </c:pt>
                <c:pt idx="898">
                  <c:v>5.2400000000000002E-2</c:v>
                </c:pt>
                <c:pt idx="899">
                  <c:v>5.2510000000000001E-2</c:v>
                </c:pt>
                <c:pt idx="900">
                  <c:v>5.271E-2</c:v>
                </c:pt>
                <c:pt idx="901">
                  <c:v>5.2909999999999999E-2</c:v>
                </c:pt>
                <c:pt idx="902">
                  <c:v>5.3010000000000002E-2</c:v>
                </c:pt>
                <c:pt idx="903">
                  <c:v>5.2909999999999999E-2</c:v>
                </c:pt>
                <c:pt idx="904">
                  <c:v>5.3010000000000002E-2</c:v>
                </c:pt>
                <c:pt idx="905">
                  <c:v>5.3010000000000002E-2</c:v>
                </c:pt>
                <c:pt idx="906">
                  <c:v>5.321E-2</c:v>
                </c:pt>
                <c:pt idx="907">
                  <c:v>5.3310000000000003E-2</c:v>
                </c:pt>
                <c:pt idx="908">
                  <c:v>5.3409999999999999E-2</c:v>
                </c:pt>
                <c:pt idx="909">
                  <c:v>5.3510000000000002E-2</c:v>
                </c:pt>
                <c:pt idx="910">
                  <c:v>5.3720000000000004E-2</c:v>
                </c:pt>
                <c:pt idx="911">
                  <c:v>5.3920000000000003E-2</c:v>
                </c:pt>
                <c:pt idx="912">
                  <c:v>5.4120000000000001E-2</c:v>
                </c:pt>
                <c:pt idx="913">
                  <c:v>5.4220000000000004E-2</c:v>
                </c:pt>
                <c:pt idx="914">
                  <c:v>5.4420000000000003E-2</c:v>
                </c:pt>
                <c:pt idx="915">
                  <c:v>5.4420000000000003E-2</c:v>
                </c:pt>
                <c:pt idx="916">
                  <c:v>5.4519999999999999E-2</c:v>
                </c:pt>
                <c:pt idx="917">
                  <c:v>5.4719999999999998E-2</c:v>
                </c:pt>
                <c:pt idx="918">
                  <c:v>5.4830000000000004E-2</c:v>
                </c:pt>
                <c:pt idx="919">
                  <c:v>5.5030000000000003E-2</c:v>
                </c:pt>
                <c:pt idx="920">
                  <c:v>5.5230000000000001E-2</c:v>
                </c:pt>
                <c:pt idx="921">
                  <c:v>5.543E-2</c:v>
                </c:pt>
                <c:pt idx="922">
                  <c:v>5.5530000000000003E-2</c:v>
                </c:pt>
                <c:pt idx="923">
                  <c:v>5.5629999999999999E-2</c:v>
                </c:pt>
                <c:pt idx="924">
                  <c:v>5.5730000000000002E-2</c:v>
                </c:pt>
                <c:pt idx="925">
                  <c:v>5.5730000000000002E-2</c:v>
                </c:pt>
                <c:pt idx="926">
                  <c:v>5.5830000000000005E-2</c:v>
                </c:pt>
                <c:pt idx="927">
                  <c:v>5.5930000000000001E-2</c:v>
                </c:pt>
                <c:pt idx="928">
                  <c:v>5.6140000000000002E-2</c:v>
                </c:pt>
                <c:pt idx="929">
                  <c:v>5.6340000000000001E-2</c:v>
                </c:pt>
                <c:pt idx="930">
                  <c:v>5.654E-2</c:v>
                </c:pt>
                <c:pt idx="931">
                  <c:v>5.6840000000000002E-2</c:v>
                </c:pt>
                <c:pt idx="932">
                  <c:v>5.7149999999999999E-2</c:v>
                </c:pt>
                <c:pt idx="933">
                  <c:v>5.7349999999999998E-2</c:v>
                </c:pt>
                <c:pt idx="934">
                  <c:v>5.7550000000000004E-2</c:v>
                </c:pt>
                <c:pt idx="935">
                  <c:v>5.7750000000000003E-2</c:v>
                </c:pt>
                <c:pt idx="936">
                  <c:v>5.7950000000000002E-2</c:v>
                </c:pt>
                <c:pt idx="937">
                  <c:v>5.815E-2</c:v>
                </c:pt>
                <c:pt idx="938">
                  <c:v>5.8250000000000003E-2</c:v>
                </c:pt>
                <c:pt idx="939">
                  <c:v>5.8459999999999998E-2</c:v>
                </c:pt>
                <c:pt idx="940">
                  <c:v>5.8660000000000004E-2</c:v>
                </c:pt>
                <c:pt idx="941">
                  <c:v>5.8860000000000003E-2</c:v>
                </c:pt>
                <c:pt idx="942">
                  <c:v>5.9160000000000004E-2</c:v>
                </c:pt>
                <c:pt idx="943">
                  <c:v>5.9360000000000003E-2</c:v>
                </c:pt>
                <c:pt idx="944">
                  <c:v>5.9569999999999998E-2</c:v>
                </c:pt>
                <c:pt idx="945">
                  <c:v>5.9770000000000004E-2</c:v>
                </c:pt>
                <c:pt idx="946">
                  <c:v>5.987E-2</c:v>
                </c:pt>
                <c:pt idx="947">
                  <c:v>6.0069999999999998E-2</c:v>
                </c:pt>
                <c:pt idx="948">
                  <c:v>6.037E-2</c:v>
                </c:pt>
                <c:pt idx="949">
                  <c:v>6.0679999999999998E-2</c:v>
                </c:pt>
                <c:pt idx="950">
                  <c:v>6.0880000000000004E-2</c:v>
                </c:pt>
                <c:pt idx="951">
                  <c:v>6.1080000000000002E-2</c:v>
                </c:pt>
                <c:pt idx="952">
                  <c:v>6.1179999999999998E-2</c:v>
                </c:pt>
                <c:pt idx="953">
                  <c:v>6.1380000000000004E-2</c:v>
                </c:pt>
                <c:pt idx="954">
                  <c:v>6.1580000000000003E-2</c:v>
                </c:pt>
                <c:pt idx="955">
                  <c:v>6.1790000000000005E-2</c:v>
                </c:pt>
                <c:pt idx="956">
                  <c:v>6.1890000000000001E-2</c:v>
                </c:pt>
                <c:pt idx="957">
                  <c:v>6.1990000000000003E-2</c:v>
                </c:pt>
                <c:pt idx="958">
                  <c:v>6.2190000000000002E-2</c:v>
                </c:pt>
                <c:pt idx="959">
                  <c:v>6.2190000000000002E-2</c:v>
                </c:pt>
                <c:pt idx="960">
                  <c:v>6.2289999999999998E-2</c:v>
                </c:pt>
                <c:pt idx="961">
                  <c:v>6.2490000000000004E-2</c:v>
                </c:pt>
                <c:pt idx="962">
                  <c:v>6.2689999999999996E-2</c:v>
                </c:pt>
                <c:pt idx="963">
                  <c:v>6.2789999999999999E-2</c:v>
                </c:pt>
                <c:pt idx="964">
                  <c:v>6.2789999999999999E-2</c:v>
                </c:pt>
                <c:pt idx="965">
                  <c:v>6.2789999999999999E-2</c:v>
                </c:pt>
                <c:pt idx="966">
                  <c:v>6.2689999999999996E-2</c:v>
                </c:pt>
                <c:pt idx="967">
                  <c:v>6.2789999999999999E-2</c:v>
                </c:pt>
                <c:pt idx="968">
                  <c:v>6.2789999999999999E-2</c:v>
                </c:pt>
                <c:pt idx="969">
                  <c:v>6.2789999999999999E-2</c:v>
                </c:pt>
                <c:pt idx="970">
                  <c:v>6.2890000000000001E-2</c:v>
                </c:pt>
                <c:pt idx="971">
                  <c:v>6.2890000000000001E-2</c:v>
                </c:pt>
                <c:pt idx="972">
                  <c:v>6.3E-2</c:v>
                </c:pt>
                <c:pt idx="973">
                  <c:v>6.3200000000000006E-2</c:v>
                </c:pt>
                <c:pt idx="974">
                  <c:v>6.3399999999999998E-2</c:v>
                </c:pt>
                <c:pt idx="975">
                  <c:v>6.3600000000000004E-2</c:v>
                </c:pt>
                <c:pt idx="976">
                  <c:v>6.3899999999999998E-2</c:v>
                </c:pt>
                <c:pt idx="977">
                  <c:v>6.411E-2</c:v>
                </c:pt>
                <c:pt idx="978">
                  <c:v>6.4310000000000006E-2</c:v>
                </c:pt>
                <c:pt idx="979">
                  <c:v>6.4509999999999998E-2</c:v>
                </c:pt>
                <c:pt idx="980">
                  <c:v>6.4610000000000001E-2</c:v>
                </c:pt>
                <c:pt idx="981">
                  <c:v>6.4710000000000004E-2</c:v>
                </c:pt>
                <c:pt idx="982">
                  <c:v>6.4810000000000006E-2</c:v>
                </c:pt>
                <c:pt idx="983">
                  <c:v>6.4909999999999995E-2</c:v>
                </c:pt>
                <c:pt idx="984">
                  <c:v>6.5110000000000001E-2</c:v>
                </c:pt>
                <c:pt idx="985">
                  <c:v>6.5320000000000003E-2</c:v>
                </c:pt>
                <c:pt idx="986">
                  <c:v>6.5519999999999995E-2</c:v>
                </c:pt>
                <c:pt idx="987">
                  <c:v>6.5720000000000001E-2</c:v>
                </c:pt>
                <c:pt idx="988">
                  <c:v>6.5920000000000006E-2</c:v>
                </c:pt>
                <c:pt idx="989">
                  <c:v>6.6119999999999998E-2</c:v>
                </c:pt>
                <c:pt idx="990">
                  <c:v>6.6220000000000001E-2</c:v>
                </c:pt>
                <c:pt idx="991">
                  <c:v>6.6320000000000004E-2</c:v>
                </c:pt>
                <c:pt idx="992">
                  <c:v>6.6530000000000006E-2</c:v>
                </c:pt>
                <c:pt idx="993">
                  <c:v>6.6730000000000012E-2</c:v>
                </c:pt>
                <c:pt idx="994">
                  <c:v>6.7030000000000006E-2</c:v>
                </c:pt>
                <c:pt idx="995">
                  <c:v>6.7229999999999998E-2</c:v>
                </c:pt>
                <c:pt idx="996">
                  <c:v>6.7430000000000004E-2</c:v>
                </c:pt>
                <c:pt idx="997">
                  <c:v>6.7530000000000007E-2</c:v>
                </c:pt>
                <c:pt idx="998">
                  <c:v>6.7739999999999995E-2</c:v>
                </c:pt>
                <c:pt idx="999">
                  <c:v>6.7840000000000011E-2</c:v>
                </c:pt>
                <c:pt idx="1000">
                  <c:v>6.8140000000000006E-2</c:v>
                </c:pt>
                <c:pt idx="1001">
                  <c:v>6.8339999999999998E-2</c:v>
                </c:pt>
                <c:pt idx="1002">
                  <c:v>6.8540000000000004E-2</c:v>
                </c:pt>
                <c:pt idx="1003">
                  <c:v>6.8540000000000004E-2</c:v>
                </c:pt>
                <c:pt idx="1004">
                  <c:v>6.8640000000000007E-2</c:v>
                </c:pt>
                <c:pt idx="1005">
                  <c:v>6.8640000000000007E-2</c:v>
                </c:pt>
                <c:pt idx="1006">
                  <c:v>6.8849999999999995E-2</c:v>
                </c:pt>
                <c:pt idx="1007">
                  <c:v>6.8950000000000011E-2</c:v>
                </c:pt>
                <c:pt idx="1008">
                  <c:v>6.905E-2</c:v>
                </c:pt>
                <c:pt idx="1009">
                  <c:v>6.9150000000000003E-2</c:v>
                </c:pt>
                <c:pt idx="1010">
                  <c:v>6.9349999999999995E-2</c:v>
                </c:pt>
                <c:pt idx="1011">
                  <c:v>6.9449999999999998E-2</c:v>
                </c:pt>
                <c:pt idx="1012">
                  <c:v>6.9650000000000004E-2</c:v>
                </c:pt>
                <c:pt idx="1013">
                  <c:v>6.9750000000000006E-2</c:v>
                </c:pt>
                <c:pt idx="1014">
                  <c:v>6.9849999999999995E-2</c:v>
                </c:pt>
                <c:pt idx="1015">
                  <c:v>6.9959999999999994E-2</c:v>
                </c:pt>
                <c:pt idx="1016">
                  <c:v>7.0060000000000011E-2</c:v>
                </c:pt>
                <c:pt idx="1017">
                  <c:v>7.0060000000000011E-2</c:v>
                </c:pt>
                <c:pt idx="1018">
                  <c:v>7.016E-2</c:v>
                </c:pt>
                <c:pt idx="1019">
                  <c:v>7.0260000000000003E-2</c:v>
                </c:pt>
                <c:pt idx="1020">
                  <c:v>7.0360000000000006E-2</c:v>
                </c:pt>
                <c:pt idx="1021">
                  <c:v>7.0560000000000012E-2</c:v>
                </c:pt>
                <c:pt idx="1022">
                  <c:v>7.0660000000000001E-2</c:v>
                </c:pt>
                <c:pt idx="1023">
                  <c:v>7.0760000000000003E-2</c:v>
                </c:pt>
                <c:pt idx="1024">
                  <c:v>7.0760000000000003E-2</c:v>
                </c:pt>
                <c:pt idx="1025">
                  <c:v>7.0860000000000006E-2</c:v>
                </c:pt>
                <c:pt idx="1026">
                  <c:v>7.0959999999999995E-2</c:v>
                </c:pt>
                <c:pt idx="1027">
                  <c:v>7.1170000000000011E-2</c:v>
                </c:pt>
                <c:pt idx="1028">
                  <c:v>7.127E-2</c:v>
                </c:pt>
                <c:pt idx="1029">
                  <c:v>7.1370000000000003E-2</c:v>
                </c:pt>
                <c:pt idx="1030">
                  <c:v>7.1470000000000006E-2</c:v>
                </c:pt>
                <c:pt idx="1031">
                  <c:v>7.1569999999999995E-2</c:v>
                </c:pt>
                <c:pt idx="1032">
                  <c:v>7.1670000000000011E-2</c:v>
                </c:pt>
                <c:pt idx="1033">
                  <c:v>7.177E-2</c:v>
                </c:pt>
                <c:pt idx="1034">
                  <c:v>7.1870000000000003E-2</c:v>
                </c:pt>
                <c:pt idx="1035">
                  <c:v>7.1870000000000003E-2</c:v>
                </c:pt>
                <c:pt idx="1036">
                  <c:v>7.1970000000000006E-2</c:v>
                </c:pt>
                <c:pt idx="1037">
                  <c:v>7.1970000000000006E-2</c:v>
                </c:pt>
                <c:pt idx="1038">
                  <c:v>7.2069999999999995E-2</c:v>
                </c:pt>
                <c:pt idx="1039">
                  <c:v>7.2169999999999998E-2</c:v>
                </c:pt>
                <c:pt idx="1040">
                  <c:v>7.2280000000000011E-2</c:v>
                </c:pt>
                <c:pt idx="1041">
                  <c:v>7.2480000000000003E-2</c:v>
                </c:pt>
                <c:pt idx="1042">
                  <c:v>7.2580000000000006E-2</c:v>
                </c:pt>
                <c:pt idx="1043">
                  <c:v>7.2780000000000011E-2</c:v>
                </c:pt>
                <c:pt idx="1044">
                  <c:v>7.3080000000000006E-2</c:v>
                </c:pt>
                <c:pt idx="1045">
                  <c:v>7.3380000000000001E-2</c:v>
                </c:pt>
                <c:pt idx="1046">
                  <c:v>7.3690000000000005E-2</c:v>
                </c:pt>
                <c:pt idx="1047">
                  <c:v>7.3890000000000011E-2</c:v>
                </c:pt>
                <c:pt idx="1048">
                  <c:v>7.4190000000000006E-2</c:v>
                </c:pt>
                <c:pt idx="1049">
                  <c:v>7.4490000000000001E-2</c:v>
                </c:pt>
                <c:pt idx="1050">
                  <c:v>7.4800000000000005E-2</c:v>
                </c:pt>
                <c:pt idx="1051">
                  <c:v>7.5200000000000003E-2</c:v>
                </c:pt>
                <c:pt idx="1052">
                  <c:v>7.5600000000000001E-2</c:v>
                </c:pt>
                <c:pt idx="1053">
                  <c:v>7.5910000000000005E-2</c:v>
                </c:pt>
                <c:pt idx="1054">
                  <c:v>7.621E-2</c:v>
                </c:pt>
                <c:pt idx="1055">
                  <c:v>7.6410000000000006E-2</c:v>
                </c:pt>
                <c:pt idx="1056">
                  <c:v>7.671E-2</c:v>
                </c:pt>
                <c:pt idx="1057">
                  <c:v>7.6810000000000003E-2</c:v>
                </c:pt>
                <c:pt idx="1058">
                  <c:v>7.6920000000000002E-2</c:v>
                </c:pt>
                <c:pt idx="1059">
                  <c:v>7.6920000000000002E-2</c:v>
                </c:pt>
                <c:pt idx="1060">
                  <c:v>7.7020000000000005E-2</c:v>
                </c:pt>
                <c:pt idx="1061">
                  <c:v>7.7119999999999994E-2</c:v>
                </c:pt>
                <c:pt idx="1062">
                  <c:v>7.7220000000000011E-2</c:v>
                </c:pt>
                <c:pt idx="1063">
                  <c:v>7.732E-2</c:v>
                </c:pt>
                <c:pt idx="1064">
                  <c:v>7.7420000000000003E-2</c:v>
                </c:pt>
                <c:pt idx="1065">
                  <c:v>7.7520000000000006E-2</c:v>
                </c:pt>
                <c:pt idx="1066">
                  <c:v>7.7520000000000006E-2</c:v>
                </c:pt>
                <c:pt idx="1067">
                  <c:v>7.7520000000000006E-2</c:v>
                </c:pt>
                <c:pt idx="1068">
                  <c:v>7.7520000000000006E-2</c:v>
                </c:pt>
                <c:pt idx="1069">
                  <c:v>7.7619999999999995E-2</c:v>
                </c:pt>
                <c:pt idx="1070">
                  <c:v>7.7720000000000011E-2</c:v>
                </c:pt>
                <c:pt idx="1071">
                  <c:v>7.7720000000000011E-2</c:v>
                </c:pt>
                <c:pt idx="1072">
                  <c:v>7.7720000000000011E-2</c:v>
                </c:pt>
                <c:pt idx="1073">
                  <c:v>7.7720000000000011E-2</c:v>
                </c:pt>
                <c:pt idx="1074">
                  <c:v>7.782E-2</c:v>
                </c:pt>
                <c:pt idx="1075">
                  <c:v>7.7920000000000003E-2</c:v>
                </c:pt>
                <c:pt idx="1076">
                  <c:v>7.8130000000000005E-2</c:v>
                </c:pt>
                <c:pt idx="1077">
                  <c:v>7.843E-2</c:v>
                </c:pt>
                <c:pt idx="1078">
                  <c:v>7.8630000000000005E-2</c:v>
                </c:pt>
                <c:pt idx="1079">
                  <c:v>7.893E-2</c:v>
                </c:pt>
                <c:pt idx="1080">
                  <c:v>7.9130000000000006E-2</c:v>
                </c:pt>
                <c:pt idx="1081">
                  <c:v>7.9339999999999994E-2</c:v>
                </c:pt>
                <c:pt idx="1082">
                  <c:v>7.9440000000000011E-2</c:v>
                </c:pt>
                <c:pt idx="1083">
                  <c:v>7.954E-2</c:v>
                </c:pt>
                <c:pt idx="1084">
                  <c:v>7.9640000000000002E-2</c:v>
                </c:pt>
                <c:pt idx="1085">
                  <c:v>7.9740000000000005E-2</c:v>
                </c:pt>
                <c:pt idx="1086">
                  <c:v>7.9839999999999994E-2</c:v>
                </c:pt>
                <c:pt idx="1087">
                  <c:v>7.9939999999999997E-2</c:v>
                </c:pt>
                <c:pt idx="1088">
                  <c:v>8.0140000000000003E-2</c:v>
                </c:pt>
                <c:pt idx="1089">
                  <c:v>8.0240000000000006E-2</c:v>
                </c:pt>
                <c:pt idx="1090">
                  <c:v>8.0339999999999995E-2</c:v>
                </c:pt>
                <c:pt idx="1091">
                  <c:v>8.0450000000000008E-2</c:v>
                </c:pt>
                <c:pt idx="1092">
                  <c:v>8.0549999999999997E-2</c:v>
                </c:pt>
                <c:pt idx="1093">
                  <c:v>8.0649999999999999E-2</c:v>
                </c:pt>
                <c:pt idx="1094">
                  <c:v>8.0750000000000002E-2</c:v>
                </c:pt>
                <c:pt idx="1095">
                  <c:v>8.0950000000000008E-2</c:v>
                </c:pt>
                <c:pt idx="1096">
                  <c:v>8.1250000000000003E-2</c:v>
                </c:pt>
                <c:pt idx="1097">
                  <c:v>8.1560000000000007E-2</c:v>
                </c:pt>
                <c:pt idx="1098">
                  <c:v>8.1860000000000002E-2</c:v>
                </c:pt>
                <c:pt idx="1099">
                  <c:v>8.226E-2</c:v>
                </c:pt>
                <c:pt idx="1100">
                  <c:v>8.2559999999999995E-2</c:v>
                </c:pt>
                <c:pt idx="1101">
                  <c:v>8.2869999999999999E-2</c:v>
                </c:pt>
                <c:pt idx="1102">
                  <c:v>8.3170000000000008E-2</c:v>
                </c:pt>
                <c:pt idx="1103">
                  <c:v>8.337E-2</c:v>
                </c:pt>
                <c:pt idx="1104">
                  <c:v>8.3570000000000005E-2</c:v>
                </c:pt>
                <c:pt idx="1105">
                  <c:v>8.3669999999999994E-2</c:v>
                </c:pt>
                <c:pt idx="1106">
                  <c:v>8.3879999999999996E-2</c:v>
                </c:pt>
                <c:pt idx="1107">
                  <c:v>8.3979999999999999E-2</c:v>
                </c:pt>
                <c:pt idx="1108">
                  <c:v>8.4180000000000005E-2</c:v>
                </c:pt>
                <c:pt idx="1109">
                  <c:v>8.4379999999999997E-2</c:v>
                </c:pt>
                <c:pt idx="1110">
                  <c:v>8.448E-2</c:v>
                </c:pt>
                <c:pt idx="1111">
                  <c:v>8.4580000000000002E-2</c:v>
                </c:pt>
                <c:pt idx="1112">
                  <c:v>8.4780000000000008E-2</c:v>
                </c:pt>
                <c:pt idx="1113">
                  <c:v>8.4879999999999997E-2</c:v>
                </c:pt>
                <c:pt idx="1114">
                  <c:v>8.5089999999999999E-2</c:v>
                </c:pt>
                <c:pt idx="1115">
                  <c:v>8.5290000000000005E-2</c:v>
                </c:pt>
                <c:pt idx="1116">
                  <c:v>8.5489999999999997E-2</c:v>
                </c:pt>
                <c:pt idx="1117">
                  <c:v>8.5589999999999999E-2</c:v>
                </c:pt>
                <c:pt idx="1118">
                  <c:v>8.5690000000000002E-2</c:v>
                </c:pt>
                <c:pt idx="1119">
                  <c:v>8.5890000000000008E-2</c:v>
                </c:pt>
                <c:pt idx="1120">
                  <c:v>8.5989999999999997E-2</c:v>
                </c:pt>
                <c:pt idx="1121">
                  <c:v>8.5989999999999997E-2</c:v>
                </c:pt>
                <c:pt idx="1122">
                  <c:v>8.5989999999999997E-2</c:v>
                </c:pt>
                <c:pt idx="1123">
                  <c:v>8.5989999999999997E-2</c:v>
                </c:pt>
                <c:pt idx="1124">
                  <c:v>8.5989999999999997E-2</c:v>
                </c:pt>
                <c:pt idx="1125">
                  <c:v>8.5989999999999997E-2</c:v>
                </c:pt>
                <c:pt idx="1126">
                  <c:v>8.5989999999999997E-2</c:v>
                </c:pt>
                <c:pt idx="1127">
                  <c:v>8.5989999999999997E-2</c:v>
                </c:pt>
                <c:pt idx="1128">
                  <c:v>8.5989999999999997E-2</c:v>
                </c:pt>
                <c:pt idx="1129">
                  <c:v>8.5989999999999997E-2</c:v>
                </c:pt>
                <c:pt idx="1130">
                  <c:v>8.6199999999999999E-2</c:v>
                </c:pt>
                <c:pt idx="1131">
                  <c:v>8.6400000000000005E-2</c:v>
                </c:pt>
                <c:pt idx="1132">
                  <c:v>8.6599999999999996E-2</c:v>
                </c:pt>
                <c:pt idx="1133">
                  <c:v>8.6699999999999999E-2</c:v>
                </c:pt>
                <c:pt idx="1134">
                  <c:v>8.6800000000000002E-2</c:v>
                </c:pt>
                <c:pt idx="1135">
                  <c:v>8.7000000000000008E-2</c:v>
                </c:pt>
                <c:pt idx="1136">
                  <c:v>8.7300000000000003E-2</c:v>
                </c:pt>
                <c:pt idx="1137">
                  <c:v>8.7610000000000007E-2</c:v>
                </c:pt>
                <c:pt idx="1138">
                  <c:v>8.7910000000000002E-2</c:v>
                </c:pt>
                <c:pt idx="1139">
                  <c:v>8.8209999999999997E-2</c:v>
                </c:pt>
                <c:pt idx="1140">
                  <c:v>8.8410000000000002E-2</c:v>
                </c:pt>
                <c:pt idx="1141">
                  <c:v>8.8620000000000004E-2</c:v>
                </c:pt>
                <c:pt idx="1142">
                  <c:v>8.8819999999999996E-2</c:v>
                </c:pt>
                <c:pt idx="1143">
                  <c:v>8.8919999999999999E-2</c:v>
                </c:pt>
                <c:pt idx="1144">
                  <c:v>8.9120000000000005E-2</c:v>
                </c:pt>
                <c:pt idx="1145">
                  <c:v>8.9319999999999997E-2</c:v>
                </c:pt>
                <c:pt idx="1146">
                  <c:v>8.9520000000000002E-2</c:v>
                </c:pt>
                <c:pt idx="1147">
                  <c:v>8.9730000000000004E-2</c:v>
                </c:pt>
                <c:pt idx="1148">
                  <c:v>8.9929999999999996E-2</c:v>
                </c:pt>
                <c:pt idx="1149">
                  <c:v>9.0130000000000002E-2</c:v>
                </c:pt>
                <c:pt idx="1150">
                  <c:v>9.0330000000000008E-2</c:v>
                </c:pt>
                <c:pt idx="1151">
                  <c:v>9.0429999999999996E-2</c:v>
                </c:pt>
                <c:pt idx="1152">
                  <c:v>9.0630000000000002E-2</c:v>
                </c:pt>
                <c:pt idx="1153">
                  <c:v>9.0730000000000005E-2</c:v>
                </c:pt>
                <c:pt idx="1154">
                  <c:v>9.0940000000000007E-2</c:v>
                </c:pt>
                <c:pt idx="1155">
                  <c:v>9.1039999999999996E-2</c:v>
                </c:pt>
                <c:pt idx="1156">
                  <c:v>9.1139999999999999E-2</c:v>
                </c:pt>
                <c:pt idx="1157">
                  <c:v>9.1240000000000002E-2</c:v>
                </c:pt>
                <c:pt idx="1158">
                  <c:v>9.1240000000000002E-2</c:v>
                </c:pt>
                <c:pt idx="1159">
                  <c:v>9.1340000000000005E-2</c:v>
                </c:pt>
                <c:pt idx="1160">
                  <c:v>9.1440000000000007E-2</c:v>
                </c:pt>
                <c:pt idx="1161">
                  <c:v>9.1539999999999996E-2</c:v>
                </c:pt>
                <c:pt idx="1162">
                  <c:v>9.1740000000000002E-2</c:v>
                </c:pt>
                <c:pt idx="1163">
                  <c:v>9.1940000000000008E-2</c:v>
                </c:pt>
                <c:pt idx="1164">
                  <c:v>9.2149999999999996E-2</c:v>
                </c:pt>
                <c:pt idx="1165">
                  <c:v>9.2249999999999999E-2</c:v>
                </c:pt>
                <c:pt idx="1166">
                  <c:v>9.2350000000000002E-2</c:v>
                </c:pt>
                <c:pt idx="1167">
                  <c:v>9.2450000000000004E-2</c:v>
                </c:pt>
                <c:pt idx="1168">
                  <c:v>9.2649999999999996E-2</c:v>
                </c:pt>
                <c:pt idx="1169">
                  <c:v>9.2749999999999999E-2</c:v>
                </c:pt>
                <c:pt idx="1170">
                  <c:v>9.2950000000000005E-2</c:v>
                </c:pt>
                <c:pt idx="1171">
                  <c:v>9.3050000000000008E-2</c:v>
                </c:pt>
                <c:pt idx="1172">
                  <c:v>9.3259999999999996E-2</c:v>
                </c:pt>
                <c:pt idx="1173">
                  <c:v>9.3359999999999999E-2</c:v>
                </c:pt>
                <c:pt idx="1174">
                  <c:v>9.3560000000000004E-2</c:v>
                </c:pt>
                <c:pt idx="1175">
                  <c:v>9.3660000000000007E-2</c:v>
                </c:pt>
                <c:pt idx="1176">
                  <c:v>9.3759999999999996E-2</c:v>
                </c:pt>
                <c:pt idx="1177">
                  <c:v>9.3859999999999999E-2</c:v>
                </c:pt>
                <c:pt idx="1178">
                  <c:v>9.4060000000000005E-2</c:v>
                </c:pt>
                <c:pt idx="1179">
                  <c:v>9.4259999999999997E-2</c:v>
                </c:pt>
                <c:pt idx="1180">
                  <c:v>9.4469999999999998E-2</c:v>
                </c:pt>
                <c:pt idx="1181">
                  <c:v>9.4670000000000004E-2</c:v>
                </c:pt>
                <c:pt idx="1182">
                  <c:v>9.4770000000000007E-2</c:v>
                </c:pt>
                <c:pt idx="1183">
                  <c:v>9.4869999999999996E-2</c:v>
                </c:pt>
                <c:pt idx="1184">
                  <c:v>9.5070000000000002E-2</c:v>
                </c:pt>
                <c:pt idx="1185">
                  <c:v>9.5270000000000007E-2</c:v>
                </c:pt>
                <c:pt idx="1186">
                  <c:v>9.5579999999999998E-2</c:v>
                </c:pt>
                <c:pt idx="1187">
                  <c:v>9.5780000000000004E-2</c:v>
                </c:pt>
                <c:pt idx="1188">
                  <c:v>9.6079999999999999E-2</c:v>
                </c:pt>
                <c:pt idx="1189">
                  <c:v>9.6380000000000007E-2</c:v>
                </c:pt>
                <c:pt idx="1190">
                  <c:v>9.6689999999999998E-2</c:v>
                </c:pt>
                <c:pt idx="1191">
                  <c:v>9.6890000000000004E-2</c:v>
                </c:pt>
                <c:pt idx="1192">
                  <c:v>9.7189999999999999E-2</c:v>
                </c:pt>
                <c:pt idx="1193">
                  <c:v>9.7390000000000004E-2</c:v>
                </c:pt>
                <c:pt idx="1194">
                  <c:v>9.7689999999999999E-2</c:v>
                </c:pt>
                <c:pt idx="1195">
                  <c:v>9.7790000000000002E-2</c:v>
                </c:pt>
                <c:pt idx="1196">
                  <c:v>9.7900000000000001E-2</c:v>
                </c:pt>
                <c:pt idx="1197">
                  <c:v>9.7900000000000001E-2</c:v>
                </c:pt>
                <c:pt idx="1198">
                  <c:v>9.7900000000000001E-2</c:v>
                </c:pt>
                <c:pt idx="1199">
                  <c:v>9.7900000000000001E-2</c:v>
                </c:pt>
                <c:pt idx="1200">
                  <c:v>9.8000000000000004E-2</c:v>
                </c:pt>
                <c:pt idx="1201">
                  <c:v>9.8000000000000004E-2</c:v>
                </c:pt>
                <c:pt idx="1202">
                  <c:v>9.8100000000000007E-2</c:v>
                </c:pt>
                <c:pt idx="1203">
                  <c:v>9.8199999999999996E-2</c:v>
                </c:pt>
                <c:pt idx="1204">
                  <c:v>9.8299999999999998E-2</c:v>
                </c:pt>
                <c:pt idx="1205">
                  <c:v>9.8299999999999998E-2</c:v>
                </c:pt>
                <c:pt idx="1206">
                  <c:v>9.8299999999999998E-2</c:v>
                </c:pt>
                <c:pt idx="1207">
                  <c:v>9.8400000000000001E-2</c:v>
                </c:pt>
                <c:pt idx="1208">
                  <c:v>9.8400000000000001E-2</c:v>
                </c:pt>
                <c:pt idx="1209">
                  <c:v>9.8500000000000004E-2</c:v>
                </c:pt>
                <c:pt idx="1210">
                  <c:v>9.8699999999999996E-2</c:v>
                </c:pt>
                <c:pt idx="1211">
                  <c:v>9.8799999999999999E-2</c:v>
                </c:pt>
                <c:pt idx="1212">
                  <c:v>9.9110000000000004E-2</c:v>
                </c:pt>
                <c:pt idx="1213">
                  <c:v>9.9309999999999996E-2</c:v>
                </c:pt>
                <c:pt idx="1214">
                  <c:v>9.9510000000000001E-2</c:v>
                </c:pt>
                <c:pt idx="1215">
                  <c:v>9.9610000000000004E-2</c:v>
                </c:pt>
                <c:pt idx="1216">
                  <c:v>9.9809999999999996E-2</c:v>
                </c:pt>
                <c:pt idx="1217">
                  <c:v>9.9909999999999999E-2</c:v>
                </c:pt>
                <c:pt idx="1218">
                  <c:v>0.10011</c:v>
                </c:pt>
                <c:pt idx="1219">
                  <c:v>0.10022</c:v>
                </c:pt>
                <c:pt idx="1220">
                  <c:v>0.10032000000000001</c:v>
                </c:pt>
                <c:pt idx="1221">
                  <c:v>0.10042</c:v>
                </c:pt>
                <c:pt idx="1222">
                  <c:v>0.10052</c:v>
                </c:pt>
                <c:pt idx="1223">
                  <c:v>0.10072</c:v>
                </c:pt>
                <c:pt idx="1224">
                  <c:v>0.10102</c:v>
                </c:pt>
                <c:pt idx="1225">
                  <c:v>0.10112</c:v>
                </c:pt>
                <c:pt idx="1226">
                  <c:v>0.10133</c:v>
                </c:pt>
                <c:pt idx="1227">
                  <c:v>0.10153</c:v>
                </c:pt>
                <c:pt idx="1228">
                  <c:v>0.10163</c:v>
                </c:pt>
                <c:pt idx="1229">
                  <c:v>0.10163</c:v>
                </c:pt>
                <c:pt idx="1230">
                  <c:v>0.10173</c:v>
                </c:pt>
                <c:pt idx="1231">
                  <c:v>0.10173</c:v>
                </c:pt>
                <c:pt idx="1232">
                  <c:v>0.10193000000000001</c:v>
                </c:pt>
                <c:pt idx="1233">
                  <c:v>0.10203</c:v>
                </c:pt>
                <c:pt idx="1234">
                  <c:v>0.10223</c:v>
                </c:pt>
                <c:pt idx="1235">
                  <c:v>0.10243000000000001</c:v>
                </c:pt>
                <c:pt idx="1236">
                  <c:v>0.10254000000000001</c:v>
                </c:pt>
                <c:pt idx="1237">
                  <c:v>0.10274</c:v>
                </c:pt>
                <c:pt idx="1238">
                  <c:v>0.10284</c:v>
                </c:pt>
                <c:pt idx="1239">
                  <c:v>0.10294</c:v>
                </c:pt>
                <c:pt idx="1240">
                  <c:v>0.10304000000000001</c:v>
                </c:pt>
                <c:pt idx="1241">
                  <c:v>0.10314</c:v>
                </c:pt>
                <c:pt idx="1242">
                  <c:v>0.10354000000000001</c:v>
                </c:pt>
                <c:pt idx="1243">
                  <c:v>0.10395</c:v>
                </c:pt>
                <c:pt idx="1244">
                  <c:v>0.10435</c:v>
                </c:pt>
                <c:pt idx="1245">
                  <c:v>0.10485999999999999</c:v>
                </c:pt>
                <c:pt idx="1246">
                  <c:v>0.10526000000000001</c:v>
                </c:pt>
                <c:pt idx="1247">
                  <c:v>0.10566</c:v>
                </c:pt>
                <c:pt idx="1248">
                  <c:v>0.10596999999999999</c:v>
                </c:pt>
                <c:pt idx="1249">
                  <c:v>0.10627</c:v>
                </c:pt>
                <c:pt idx="1250">
                  <c:v>0.10657</c:v>
                </c:pt>
                <c:pt idx="1251">
                  <c:v>0.10667</c:v>
                </c:pt>
                <c:pt idx="1252">
                  <c:v>0.10687000000000001</c:v>
                </c:pt>
                <c:pt idx="1253">
                  <c:v>0.10707</c:v>
                </c:pt>
                <c:pt idx="1254">
                  <c:v>0.10728</c:v>
                </c:pt>
                <c:pt idx="1255">
                  <c:v>0.10738</c:v>
                </c:pt>
                <c:pt idx="1256">
                  <c:v>0.10758</c:v>
                </c:pt>
                <c:pt idx="1257">
                  <c:v>0.10768</c:v>
                </c:pt>
                <c:pt idx="1258">
                  <c:v>0.10778</c:v>
                </c:pt>
                <c:pt idx="1259">
                  <c:v>0.10788</c:v>
                </c:pt>
                <c:pt idx="1260">
                  <c:v>0.10808</c:v>
                </c:pt>
                <c:pt idx="1261">
                  <c:v>0.10829</c:v>
                </c:pt>
                <c:pt idx="1262">
                  <c:v>0.10849</c:v>
                </c:pt>
                <c:pt idx="1263">
                  <c:v>0.10859000000000001</c:v>
                </c:pt>
                <c:pt idx="1264">
                  <c:v>0.10868999999999999</c:v>
                </c:pt>
                <c:pt idx="1265">
                  <c:v>0.10868999999999999</c:v>
                </c:pt>
                <c:pt idx="1266">
                  <c:v>0.10879</c:v>
                </c:pt>
                <c:pt idx="1267">
                  <c:v>0.10889</c:v>
                </c:pt>
                <c:pt idx="1268">
                  <c:v>0.10909000000000001</c:v>
                </c:pt>
                <c:pt idx="1269">
                  <c:v>0.10929</c:v>
                </c:pt>
                <c:pt idx="1270">
                  <c:v>0.1095</c:v>
                </c:pt>
                <c:pt idx="1271">
                  <c:v>0.10970000000000001</c:v>
                </c:pt>
                <c:pt idx="1272">
                  <c:v>0.10979999999999999</c:v>
                </c:pt>
                <c:pt idx="1273">
                  <c:v>0.10979999999999999</c:v>
                </c:pt>
                <c:pt idx="1274">
                  <c:v>0.1099</c:v>
                </c:pt>
                <c:pt idx="1275">
                  <c:v>0.1099</c:v>
                </c:pt>
                <c:pt idx="1276">
                  <c:v>0.1101</c:v>
                </c:pt>
                <c:pt idx="1277">
                  <c:v>0.11020000000000001</c:v>
                </c:pt>
                <c:pt idx="1278">
                  <c:v>0.1104</c:v>
                </c:pt>
                <c:pt idx="1279">
                  <c:v>0.11061</c:v>
                </c:pt>
                <c:pt idx="1280">
                  <c:v>0.11081000000000001</c:v>
                </c:pt>
                <c:pt idx="1281">
                  <c:v>0.11111</c:v>
                </c:pt>
                <c:pt idx="1282">
                  <c:v>0.11141</c:v>
                </c:pt>
                <c:pt idx="1283">
                  <c:v>0.11171</c:v>
                </c:pt>
                <c:pt idx="1284">
                  <c:v>0.11192000000000001</c:v>
                </c:pt>
                <c:pt idx="1285">
                  <c:v>0.11201999999999999</c:v>
                </c:pt>
                <c:pt idx="1286">
                  <c:v>0.11212</c:v>
                </c:pt>
                <c:pt idx="1287">
                  <c:v>0.11212</c:v>
                </c:pt>
                <c:pt idx="1288">
                  <c:v>0.11222</c:v>
                </c:pt>
                <c:pt idx="1289">
                  <c:v>0.11222</c:v>
                </c:pt>
                <c:pt idx="1290">
                  <c:v>0.11232</c:v>
                </c:pt>
                <c:pt idx="1291">
                  <c:v>0.11242000000000001</c:v>
                </c:pt>
                <c:pt idx="1292">
                  <c:v>0.11262</c:v>
                </c:pt>
                <c:pt idx="1293">
                  <c:v>0.11293</c:v>
                </c:pt>
                <c:pt idx="1294">
                  <c:v>0.11323</c:v>
                </c:pt>
                <c:pt idx="1295">
                  <c:v>0.11362999999999999</c:v>
                </c:pt>
                <c:pt idx="1296">
                  <c:v>0.11403000000000001</c:v>
                </c:pt>
                <c:pt idx="1297">
                  <c:v>0.11434</c:v>
                </c:pt>
                <c:pt idx="1298">
                  <c:v>0.11473999999999999</c:v>
                </c:pt>
                <c:pt idx="1299">
                  <c:v>0.11504</c:v>
                </c:pt>
                <c:pt idx="1300">
                  <c:v>0.11535000000000001</c:v>
                </c:pt>
                <c:pt idx="1301">
                  <c:v>0.11555</c:v>
                </c:pt>
                <c:pt idx="1302">
                  <c:v>0.11565</c:v>
                </c:pt>
                <c:pt idx="1303">
                  <c:v>0.11584999999999999</c:v>
                </c:pt>
                <c:pt idx="1304">
                  <c:v>0.11615</c:v>
                </c:pt>
                <c:pt idx="1305">
                  <c:v>0.11635</c:v>
                </c:pt>
                <c:pt idx="1306">
                  <c:v>0.11656</c:v>
                </c:pt>
                <c:pt idx="1307">
                  <c:v>0.11666</c:v>
                </c:pt>
                <c:pt idx="1308">
                  <c:v>0.11686000000000001</c:v>
                </c:pt>
                <c:pt idx="1309">
                  <c:v>0.11695999999999999</c:v>
                </c:pt>
                <c:pt idx="1310">
                  <c:v>0.11706</c:v>
                </c:pt>
                <c:pt idx="1311">
                  <c:v>0.11706</c:v>
                </c:pt>
                <c:pt idx="1312">
                  <c:v>0.11716</c:v>
                </c:pt>
                <c:pt idx="1313">
                  <c:v>0.11726</c:v>
                </c:pt>
                <c:pt idx="1314">
                  <c:v>0.11736000000000001</c:v>
                </c:pt>
                <c:pt idx="1315">
                  <c:v>0.11745999999999999</c:v>
                </c:pt>
                <c:pt idx="1316">
                  <c:v>0.11756</c:v>
                </c:pt>
                <c:pt idx="1317">
                  <c:v>0.11756</c:v>
                </c:pt>
                <c:pt idx="1318">
                  <c:v>0.11777</c:v>
                </c:pt>
                <c:pt idx="1319">
                  <c:v>0.11787</c:v>
                </c:pt>
                <c:pt idx="1320">
                  <c:v>0.11817</c:v>
                </c:pt>
                <c:pt idx="1321">
                  <c:v>0.11837</c:v>
                </c:pt>
                <c:pt idx="1322">
                  <c:v>0.11856999999999999</c:v>
                </c:pt>
                <c:pt idx="1323">
                  <c:v>0.11878</c:v>
                </c:pt>
                <c:pt idx="1324">
                  <c:v>0.11898</c:v>
                </c:pt>
                <c:pt idx="1325">
                  <c:v>0.11918000000000001</c:v>
                </c:pt>
                <c:pt idx="1326">
                  <c:v>0.11928</c:v>
                </c:pt>
                <c:pt idx="1327">
                  <c:v>0.11938</c:v>
                </c:pt>
                <c:pt idx="1328">
                  <c:v>0.11948</c:v>
                </c:pt>
                <c:pt idx="1329">
                  <c:v>0.11958000000000001</c:v>
                </c:pt>
                <c:pt idx="1330">
                  <c:v>0.11978</c:v>
                </c:pt>
                <c:pt idx="1331">
                  <c:v>0.12009</c:v>
                </c:pt>
                <c:pt idx="1332">
                  <c:v>0.12039</c:v>
                </c:pt>
                <c:pt idx="1333">
                  <c:v>0.12069000000000001</c:v>
                </c:pt>
                <c:pt idx="1334">
                  <c:v>0.1211</c:v>
                </c:pt>
                <c:pt idx="1335">
                  <c:v>0.12140000000000001</c:v>
                </c:pt>
                <c:pt idx="1336">
                  <c:v>0.1217</c:v>
                </c:pt>
                <c:pt idx="1337">
                  <c:v>0.122</c:v>
                </c:pt>
                <c:pt idx="1338">
                  <c:v>0.1222</c:v>
                </c:pt>
                <c:pt idx="1339">
                  <c:v>0.12241</c:v>
                </c:pt>
                <c:pt idx="1340">
                  <c:v>0.12261</c:v>
                </c:pt>
                <c:pt idx="1341">
                  <c:v>0.12281</c:v>
                </c:pt>
                <c:pt idx="1342">
                  <c:v>0.12311</c:v>
                </c:pt>
                <c:pt idx="1343">
                  <c:v>0.12342</c:v>
                </c:pt>
                <c:pt idx="1344">
                  <c:v>0.12372</c:v>
                </c:pt>
                <c:pt idx="1345">
                  <c:v>0.12412000000000001</c:v>
                </c:pt>
                <c:pt idx="1346">
                  <c:v>0.12452000000000001</c:v>
                </c:pt>
                <c:pt idx="1347">
                  <c:v>0.12493</c:v>
                </c:pt>
                <c:pt idx="1348">
                  <c:v>0.12523000000000001</c:v>
                </c:pt>
                <c:pt idx="1349">
                  <c:v>0.12553</c:v>
                </c:pt>
                <c:pt idx="1350">
                  <c:v>0.12584000000000001</c:v>
                </c:pt>
                <c:pt idx="1351">
                  <c:v>0.12603999999999999</c:v>
                </c:pt>
                <c:pt idx="1352">
                  <c:v>0.12624000000000002</c:v>
                </c:pt>
                <c:pt idx="1353">
                  <c:v>0.12644</c:v>
                </c:pt>
                <c:pt idx="1354">
                  <c:v>0.12664</c:v>
                </c:pt>
                <c:pt idx="1355">
                  <c:v>0.12684000000000001</c:v>
                </c:pt>
                <c:pt idx="1356">
                  <c:v>0.12695000000000001</c:v>
                </c:pt>
                <c:pt idx="1357">
                  <c:v>0.12695000000000001</c:v>
                </c:pt>
                <c:pt idx="1358">
                  <c:v>0.12714999999999999</c:v>
                </c:pt>
                <c:pt idx="1359">
                  <c:v>0.12735000000000002</c:v>
                </c:pt>
                <c:pt idx="1360">
                  <c:v>0.12755</c:v>
                </c:pt>
                <c:pt idx="1361">
                  <c:v>0.12775</c:v>
                </c:pt>
                <c:pt idx="1362">
                  <c:v>0.12785000000000002</c:v>
                </c:pt>
                <c:pt idx="1363">
                  <c:v>0.12806000000000001</c:v>
                </c:pt>
                <c:pt idx="1364">
                  <c:v>0.12825999999999999</c:v>
                </c:pt>
                <c:pt idx="1365">
                  <c:v>0.12846000000000002</c:v>
                </c:pt>
                <c:pt idx="1366">
                  <c:v>0.12866</c:v>
                </c:pt>
                <c:pt idx="1367">
                  <c:v>0.12875999999999999</c:v>
                </c:pt>
                <c:pt idx="1368">
                  <c:v>0.12896000000000002</c:v>
                </c:pt>
                <c:pt idx="1369">
                  <c:v>0.12906000000000001</c:v>
                </c:pt>
                <c:pt idx="1370">
                  <c:v>0.12936999999999999</c:v>
                </c:pt>
                <c:pt idx="1371">
                  <c:v>0.12957000000000002</c:v>
                </c:pt>
                <c:pt idx="1372">
                  <c:v>0.12977</c:v>
                </c:pt>
                <c:pt idx="1373">
                  <c:v>0.12997</c:v>
                </c:pt>
                <c:pt idx="1374">
                  <c:v>0.13017000000000001</c:v>
                </c:pt>
                <c:pt idx="1375">
                  <c:v>0.13038</c:v>
                </c:pt>
                <c:pt idx="1376">
                  <c:v>0.13058</c:v>
                </c:pt>
                <c:pt idx="1377">
                  <c:v>0.13078000000000001</c:v>
                </c:pt>
                <c:pt idx="1378">
                  <c:v>0.13108</c:v>
                </c:pt>
                <c:pt idx="1379">
                  <c:v>0.13128000000000001</c:v>
                </c:pt>
                <c:pt idx="1380">
                  <c:v>0.13147999999999999</c:v>
                </c:pt>
                <c:pt idx="1381">
                  <c:v>0.13179000000000002</c:v>
                </c:pt>
                <c:pt idx="1382">
                  <c:v>0.13208999999999999</c:v>
                </c:pt>
                <c:pt idx="1383">
                  <c:v>0.13229000000000002</c:v>
                </c:pt>
                <c:pt idx="1384">
                  <c:v>0.13258999999999999</c:v>
                </c:pt>
                <c:pt idx="1385">
                  <c:v>0.13290000000000002</c:v>
                </c:pt>
                <c:pt idx="1386">
                  <c:v>0.1331</c:v>
                </c:pt>
                <c:pt idx="1387">
                  <c:v>0.13340000000000002</c:v>
                </c:pt>
                <c:pt idx="1388">
                  <c:v>0.13369999999999999</c:v>
                </c:pt>
                <c:pt idx="1389">
                  <c:v>0.13401000000000002</c:v>
                </c:pt>
                <c:pt idx="1390">
                  <c:v>0.13430999999999998</c:v>
                </c:pt>
                <c:pt idx="1391">
                  <c:v>0.13451000000000002</c:v>
                </c:pt>
                <c:pt idx="1392">
                  <c:v>0.13480999999999999</c:v>
                </c:pt>
                <c:pt idx="1393">
                  <c:v>0.13502</c:v>
                </c:pt>
                <c:pt idx="1394">
                  <c:v>0.13512000000000002</c:v>
                </c:pt>
                <c:pt idx="1395">
                  <c:v>0.13522000000000001</c:v>
                </c:pt>
                <c:pt idx="1396">
                  <c:v>0.13541999999999998</c:v>
                </c:pt>
                <c:pt idx="1397">
                  <c:v>0.13562000000000002</c:v>
                </c:pt>
                <c:pt idx="1398">
                  <c:v>0.13582</c:v>
                </c:pt>
                <c:pt idx="1399">
                  <c:v>0.13602</c:v>
                </c:pt>
                <c:pt idx="1400">
                  <c:v>0.13623000000000002</c:v>
                </c:pt>
                <c:pt idx="1401">
                  <c:v>0.13643</c:v>
                </c:pt>
                <c:pt idx="1402">
                  <c:v>0.13652999999999998</c:v>
                </c:pt>
                <c:pt idx="1403">
                  <c:v>0.13673000000000002</c:v>
                </c:pt>
                <c:pt idx="1404">
                  <c:v>0.13693</c:v>
                </c:pt>
                <c:pt idx="1405">
                  <c:v>0.13723000000000002</c:v>
                </c:pt>
                <c:pt idx="1406">
                  <c:v>0.13763999999999998</c:v>
                </c:pt>
                <c:pt idx="1407">
                  <c:v>0.13804</c:v>
                </c:pt>
                <c:pt idx="1408">
                  <c:v>0.13844000000000001</c:v>
                </c:pt>
                <c:pt idx="1409">
                  <c:v>0.13885</c:v>
                </c:pt>
                <c:pt idx="1410">
                  <c:v>0.13924999999999998</c:v>
                </c:pt>
                <c:pt idx="1411">
                  <c:v>0.13965</c:v>
                </c:pt>
                <c:pt idx="1412">
                  <c:v>0.14006000000000002</c:v>
                </c:pt>
                <c:pt idx="1413">
                  <c:v>0.14035999999999998</c:v>
                </c:pt>
                <c:pt idx="1414">
                  <c:v>0.14076</c:v>
                </c:pt>
                <c:pt idx="1415">
                  <c:v>0.14107</c:v>
                </c:pt>
                <c:pt idx="1416">
                  <c:v>0.14146999999999998</c:v>
                </c:pt>
                <c:pt idx="1417">
                  <c:v>0.14167000000000002</c:v>
                </c:pt>
                <c:pt idx="1418">
                  <c:v>0.14187</c:v>
                </c:pt>
                <c:pt idx="1419">
                  <c:v>0.14196999999999999</c:v>
                </c:pt>
                <c:pt idx="1420">
                  <c:v>0.14218000000000003</c:v>
                </c:pt>
                <c:pt idx="1421">
                  <c:v>0.14228000000000002</c:v>
                </c:pt>
                <c:pt idx="1422">
                  <c:v>0.14238000000000001</c:v>
                </c:pt>
                <c:pt idx="1423">
                  <c:v>0.14257999999999998</c:v>
                </c:pt>
                <c:pt idx="1424">
                  <c:v>0.14267999999999997</c:v>
                </c:pt>
                <c:pt idx="1425">
                  <c:v>0.14278000000000002</c:v>
                </c:pt>
                <c:pt idx="1426">
                  <c:v>0.14298</c:v>
                </c:pt>
                <c:pt idx="1427">
                  <c:v>0.14307999999999998</c:v>
                </c:pt>
                <c:pt idx="1428">
                  <c:v>0.14329000000000003</c:v>
                </c:pt>
                <c:pt idx="1429">
                  <c:v>0.14349000000000001</c:v>
                </c:pt>
                <c:pt idx="1430">
                  <c:v>0.14359</c:v>
                </c:pt>
                <c:pt idx="1431">
                  <c:v>0.14368999999999998</c:v>
                </c:pt>
                <c:pt idx="1432">
                  <c:v>0.14379000000000003</c:v>
                </c:pt>
                <c:pt idx="1433">
                  <c:v>0.14389000000000002</c:v>
                </c:pt>
                <c:pt idx="1434">
                  <c:v>0.14418999999999998</c:v>
                </c:pt>
                <c:pt idx="1435">
                  <c:v>0.14450000000000002</c:v>
                </c:pt>
                <c:pt idx="1436">
                  <c:v>0.14490000000000003</c:v>
                </c:pt>
                <c:pt idx="1437">
                  <c:v>0.1452</c:v>
                </c:pt>
                <c:pt idx="1438">
                  <c:v>0.14551000000000003</c:v>
                </c:pt>
                <c:pt idx="1439">
                  <c:v>0.14571000000000001</c:v>
                </c:pt>
                <c:pt idx="1440">
                  <c:v>0.14581</c:v>
                </c:pt>
                <c:pt idx="1441">
                  <c:v>0.14590999999999998</c:v>
                </c:pt>
                <c:pt idx="1442">
                  <c:v>0.14611000000000002</c:v>
                </c:pt>
                <c:pt idx="1443">
                  <c:v>0.14631</c:v>
                </c:pt>
                <c:pt idx="1444">
                  <c:v>0.14650999999999997</c:v>
                </c:pt>
                <c:pt idx="1445">
                  <c:v>0.14672000000000002</c:v>
                </c:pt>
                <c:pt idx="1446">
                  <c:v>0.14692</c:v>
                </c:pt>
                <c:pt idx="1447">
                  <c:v>0.14722000000000002</c:v>
                </c:pt>
                <c:pt idx="1448">
                  <c:v>0.14772000000000002</c:v>
                </c:pt>
                <c:pt idx="1449">
                  <c:v>0.14812999999999998</c:v>
                </c:pt>
                <c:pt idx="1450">
                  <c:v>0.14873000000000003</c:v>
                </c:pt>
                <c:pt idx="1451">
                  <c:v>0.14923999999999998</c:v>
                </c:pt>
                <c:pt idx="1452">
                  <c:v>0.14973999999999998</c:v>
                </c:pt>
                <c:pt idx="1453">
                  <c:v>0.15024999999999999</c:v>
                </c:pt>
                <c:pt idx="1454">
                  <c:v>0.15065000000000001</c:v>
                </c:pt>
                <c:pt idx="1455">
                  <c:v>0.15095000000000003</c:v>
                </c:pt>
                <c:pt idx="1456">
                  <c:v>0.15115000000000001</c:v>
                </c:pt>
                <c:pt idx="1457">
                  <c:v>0.15125</c:v>
                </c:pt>
                <c:pt idx="1458">
                  <c:v>0.15145999999999998</c:v>
                </c:pt>
                <c:pt idx="1459">
                  <c:v>0.15156000000000003</c:v>
                </c:pt>
                <c:pt idx="1460">
                  <c:v>0.15176000000000001</c:v>
                </c:pt>
                <c:pt idx="1461">
                  <c:v>0.15195999999999998</c:v>
                </c:pt>
                <c:pt idx="1462">
                  <c:v>0.15216000000000002</c:v>
                </c:pt>
                <c:pt idx="1463">
                  <c:v>0.15236</c:v>
                </c:pt>
                <c:pt idx="1464">
                  <c:v>0.15256999999999998</c:v>
                </c:pt>
                <c:pt idx="1465">
                  <c:v>0.15277000000000002</c:v>
                </c:pt>
                <c:pt idx="1466">
                  <c:v>0.15296999999999999</c:v>
                </c:pt>
                <c:pt idx="1467">
                  <c:v>0.15306999999999998</c:v>
                </c:pt>
                <c:pt idx="1468">
                  <c:v>0.15327000000000002</c:v>
                </c:pt>
                <c:pt idx="1469">
                  <c:v>0.15347</c:v>
                </c:pt>
                <c:pt idx="1470">
                  <c:v>0.15367999999999998</c:v>
                </c:pt>
                <c:pt idx="1471">
                  <c:v>0.15388000000000002</c:v>
                </c:pt>
                <c:pt idx="1472">
                  <c:v>0.15407999999999999</c:v>
                </c:pt>
                <c:pt idx="1473">
                  <c:v>0.15428000000000003</c:v>
                </c:pt>
                <c:pt idx="1474">
                  <c:v>0.15458</c:v>
                </c:pt>
                <c:pt idx="1475">
                  <c:v>0.15478999999999998</c:v>
                </c:pt>
                <c:pt idx="1476">
                  <c:v>0.15509000000000001</c:v>
                </c:pt>
                <c:pt idx="1477">
                  <c:v>0.15528999999999998</c:v>
                </c:pt>
                <c:pt idx="1478">
                  <c:v>0.15559000000000001</c:v>
                </c:pt>
                <c:pt idx="1479">
                  <c:v>0.15578999999999998</c:v>
                </c:pt>
                <c:pt idx="1480">
                  <c:v>0.15589000000000003</c:v>
                </c:pt>
                <c:pt idx="1481">
                  <c:v>0.15600000000000003</c:v>
                </c:pt>
                <c:pt idx="1482">
                  <c:v>0.15610000000000002</c:v>
                </c:pt>
                <c:pt idx="1483">
                  <c:v>0.15629999999999999</c:v>
                </c:pt>
                <c:pt idx="1484">
                  <c:v>0.15660000000000002</c:v>
                </c:pt>
                <c:pt idx="1485">
                  <c:v>0.15679999999999999</c:v>
                </c:pt>
                <c:pt idx="1486">
                  <c:v>0.15700000000000003</c:v>
                </c:pt>
                <c:pt idx="1487">
                  <c:v>0.15721000000000002</c:v>
                </c:pt>
                <c:pt idx="1488">
                  <c:v>0.15750999999999998</c:v>
                </c:pt>
                <c:pt idx="1489">
                  <c:v>0.15771000000000002</c:v>
                </c:pt>
                <c:pt idx="1490">
                  <c:v>0.15800999999999998</c:v>
                </c:pt>
                <c:pt idx="1491">
                  <c:v>0.15821000000000002</c:v>
                </c:pt>
                <c:pt idx="1492">
                  <c:v>0.15842000000000001</c:v>
                </c:pt>
                <c:pt idx="1493">
                  <c:v>0.15861999999999998</c:v>
                </c:pt>
                <c:pt idx="1494">
                  <c:v>0.15892000000000001</c:v>
                </c:pt>
                <c:pt idx="1495">
                  <c:v>0.15911999999999998</c:v>
                </c:pt>
                <c:pt idx="1496">
                  <c:v>0.15953000000000001</c:v>
                </c:pt>
                <c:pt idx="1497">
                  <c:v>0.15983000000000003</c:v>
                </c:pt>
                <c:pt idx="1498">
                  <c:v>0.16022999999999998</c:v>
                </c:pt>
                <c:pt idx="1499">
                  <c:v>0.16043000000000002</c:v>
                </c:pt>
                <c:pt idx="1500">
                  <c:v>0.16073999999999999</c:v>
                </c:pt>
                <c:pt idx="1501">
                  <c:v>0.16114000000000001</c:v>
                </c:pt>
                <c:pt idx="1502">
                  <c:v>0.16154000000000002</c:v>
                </c:pt>
                <c:pt idx="1503">
                  <c:v>0.16194999999999998</c:v>
                </c:pt>
                <c:pt idx="1504">
                  <c:v>0.16234999999999999</c:v>
                </c:pt>
                <c:pt idx="1505">
                  <c:v>0.16275000000000001</c:v>
                </c:pt>
                <c:pt idx="1506">
                  <c:v>0.16316000000000003</c:v>
                </c:pt>
                <c:pt idx="1507">
                  <c:v>0.16355999999999998</c:v>
                </c:pt>
                <c:pt idx="1508">
                  <c:v>0.16386000000000001</c:v>
                </c:pt>
                <c:pt idx="1509">
                  <c:v>0.16416999999999998</c:v>
                </c:pt>
                <c:pt idx="1510">
                  <c:v>0.16447000000000001</c:v>
                </c:pt>
                <c:pt idx="1511">
                  <c:v>0.16466999999999998</c:v>
                </c:pt>
                <c:pt idx="1512">
                  <c:v>0.16497000000000001</c:v>
                </c:pt>
                <c:pt idx="1513">
                  <c:v>0.16516999999999998</c:v>
                </c:pt>
                <c:pt idx="1514">
                  <c:v>0.16548000000000002</c:v>
                </c:pt>
                <c:pt idx="1515">
                  <c:v>0.16577999999999998</c:v>
                </c:pt>
                <c:pt idx="1516">
                  <c:v>0.16608000000000001</c:v>
                </c:pt>
                <c:pt idx="1517">
                  <c:v>0.16649000000000003</c:v>
                </c:pt>
                <c:pt idx="1518">
                  <c:v>0.16669</c:v>
                </c:pt>
                <c:pt idx="1519">
                  <c:v>0.16688999999999998</c:v>
                </c:pt>
                <c:pt idx="1520">
                  <c:v>0.16699000000000003</c:v>
                </c:pt>
                <c:pt idx="1521">
                  <c:v>0.16699000000000003</c:v>
                </c:pt>
                <c:pt idx="1522">
                  <c:v>0.16709000000000002</c:v>
                </c:pt>
                <c:pt idx="1523">
                  <c:v>0.16719000000000001</c:v>
                </c:pt>
                <c:pt idx="1524">
                  <c:v>0.16728999999999999</c:v>
                </c:pt>
                <c:pt idx="1525">
                  <c:v>0.16738999999999998</c:v>
                </c:pt>
                <c:pt idx="1526">
                  <c:v>0.16760000000000003</c:v>
                </c:pt>
                <c:pt idx="1527">
                  <c:v>0.1678</c:v>
                </c:pt>
                <c:pt idx="1528">
                  <c:v>0.16810000000000003</c:v>
                </c:pt>
                <c:pt idx="1529">
                  <c:v>0.16839999999999999</c:v>
                </c:pt>
                <c:pt idx="1530">
                  <c:v>0.16860000000000003</c:v>
                </c:pt>
                <c:pt idx="1531">
                  <c:v>0.16891</c:v>
                </c:pt>
                <c:pt idx="1532">
                  <c:v>0.16910999999999998</c:v>
                </c:pt>
                <c:pt idx="1533">
                  <c:v>0.16941000000000001</c:v>
                </c:pt>
                <c:pt idx="1534">
                  <c:v>0.16971000000000003</c:v>
                </c:pt>
                <c:pt idx="1535">
                  <c:v>0.17002</c:v>
                </c:pt>
                <c:pt idx="1536">
                  <c:v>0.17032000000000003</c:v>
                </c:pt>
                <c:pt idx="1537">
                  <c:v>0.17052</c:v>
                </c:pt>
                <c:pt idx="1538">
                  <c:v>0.17071999999999998</c:v>
                </c:pt>
                <c:pt idx="1539">
                  <c:v>0.17082000000000003</c:v>
                </c:pt>
                <c:pt idx="1540">
                  <c:v>0.17102000000000001</c:v>
                </c:pt>
                <c:pt idx="1541">
                  <c:v>0.17132999999999998</c:v>
                </c:pt>
                <c:pt idx="1542">
                  <c:v>0.17153000000000002</c:v>
                </c:pt>
                <c:pt idx="1543">
                  <c:v>0.17172999999999999</c:v>
                </c:pt>
                <c:pt idx="1544">
                  <c:v>0.17193000000000003</c:v>
                </c:pt>
                <c:pt idx="1545">
                  <c:v>0.17224</c:v>
                </c:pt>
                <c:pt idx="1546">
                  <c:v>0.17254000000000003</c:v>
                </c:pt>
                <c:pt idx="1547">
                  <c:v>0.17283999999999999</c:v>
                </c:pt>
                <c:pt idx="1548">
                  <c:v>0.17314000000000002</c:v>
                </c:pt>
                <c:pt idx="1549">
                  <c:v>0.17344999999999999</c:v>
                </c:pt>
                <c:pt idx="1550">
                  <c:v>0.17375000000000002</c:v>
                </c:pt>
                <c:pt idx="1551">
                  <c:v>0.17404999999999998</c:v>
                </c:pt>
                <c:pt idx="1552">
                  <c:v>0.17435</c:v>
                </c:pt>
                <c:pt idx="1553">
                  <c:v>0.17455999999999999</c:v>
                </c:pt>
                <c:pt idx="1554">
                  <c:v>0.17486000000000002</c:v>
                </c:pt>
                <c:pt idx="1555">
                  <c:v>0.17505999999999999</c:v>
                </c:pt>
                <c:pt idx="1556">
                  <c:v>0.17515999999999998</c:v>
                </c:pt>
                <c:pt idx="1557">
                  <c:v>0.17526000000000003</c:v>
                </c:pt>
                <c:pt idx="1558">
                  <c:v>0.17546</c:v>
                </c:pt>
                <c:pt idx="1559">
                  <c:v>0.17576999999999998</c:v>
                </c:pt>
                <c:pt idx="1560">
                  <c:v>0.17607</c:v>
                </c:pt>
                <c:pt idx="1561">
                  <c:v>0.17626999999999998</c:v>
                </c:pt>
                <c:pt idx="1562">
                  <c:v>0.17647000000000002</c:v>
                </c:pt>
                <c:pt idx="1563">
                  <c:v>0.17666999999999999</c:v>
                </c:pt>
                <c:pt idx="1564">
                  <c:v>0.17687999999999998</c:v>
                </c:pt>
                <c:pt idx="1565">
                  <c:v>0.17708000000000002</c:v>
                </c:pt>
                <c:pt idx="1566">
                  <c:v>0.17727999999999999</c:v>
                </c:pt>
                <c:pt idx="1567">
                  <c:v>0.17748000000000003</c:v>
                </c:pt>
                <c:pt idx="1568">
                  <c:v>0.17777999999999999</c:v>
                </c:pt>
                <c:pt idx="1569">
                  <c:v>0.17798000000000003</c:v>
                </c:pt>
                <c:pt idx="1570">
                  <c:v>0.17829</c:v>
                </c:pt>
                <c:pt idx="1571">
                  <c:v>0.17859000000000003</c:v>
                </c:pt>
                <c:pt idx="1572">
                  <c:v>0.17898999999999998</c:v>
                </c:pt>
                <c:pt idx="1573">
                  <c:v>0.1794</c:v>
                </c:pt>
                <c:pt idx="1574">
                  <c:v>0.18</c:v>
                </c:pt>
                <c:pt idx="1575">
                  <c:v>0.18041000000000001</c:v>
                </c:pt>
                <c:pt idx="1576">
                  <c:v>0.18091000000000002</c:v>
                </c:pt>
                <c:pt idx="1577">
                  <c:v>0.18120999999999998</c:v>
                </c:pt>
                <c:pt idx="1578">
                  <c:v>0.18162</c:v>
                </c:pt>
                <c:pt idx="1579">
                  <c:v>0.18192000000000003</c:v>
                </c:pt>
                <c:pt idx="1580">
                  <c:v>0.18231999999999998</c:v>
                </c:pt>
                <c:pt idx="1581">
                  <c:v>0.18273</c:v>
                </c:pt>
                <c:pt idx="1582">
                  <c:v>0.18313000000000001</c:v>
                </c:pt>
                <c:pt idx="1583">
                  <c:v>0.18353000000000003</c:v>
                </c:pt>
                <c:pt idx="1584">
                  <c:v>0.18382999999999999</c:v>
                </c:pt>
                <c:pt idx="1585">
                  <c:v>0.18414000000000003</c:v>
                </c:pt>
                <c:pt idx="1586">
                  <c:v>0.18434</c:v>
                </c:pt>
                <c:pt idx="1587">
                  <c:v>0.18453999999999998</c:v>
                </c:pt>
                <c:pt idx="1588">
                  <c:v>0.18474000000000002</c:v>
                </c:pt>
                <c:pt idx="1589">
                  <c:v>0.18504999999999999</c:v>
                </c:pt>
                <c:pt idx="1590">
                  <c:v>0.18545</c:v>
                </c:pt>
                <c:pt idx="1591">
                  <c:v>0.18575000000000003</c:v>
                </c:pt>
                <c:pt idx="1592">
                  <c:v>0.18625999999999998</c:v>
                </c:pt>
                <c:pt idx="1593">
                  <c:v>0.18686000000000003</c:v>
                </c:pt>
                <c:pt idx="1594">
                  <c:v>0.18736999999999998</c:v>
                </c:pt>
                <c:pt idx="1595">
                  <c:v>0.18797000000000003</c:v>
                </c:pt>
                <c:pt idx="1596">
                  <c:v>0.18847000000000003</c:v>
                </c:pt>
                <c:pt idx="1597">
                  <c:v>0.18887999999999999</c:v>
                </c:pt>
                <c:pt idx="1598">
                  <c:v>0.18918000000000001</c:v>
                </c:pt>
                <c:pt idx="1599">
                  <c:v>0.18947999999999998</c:v>
                </c:pt>
                <c:pt idx="1600">
                  <c:v>0.18989</c:v>
                </c:pt>
                <c:pt idx="1601">
                  <c:v>0.19029000000000001</c:v>
                </c:pt>
                <c:pt idx="1602">
                  <c:v>0.19069000000000003</c:v>
                </c:pt>
                <c:pt idx="1603">
                  <c:v>0.191</c:v>
                </c:pt>
                <c:pt idx="1604">
                  <c:v>0.19130000000000003</c:v>
                </c:pt>
                <c:pt idx="1605">
                  <c:v>0.19159999999999999</c:v>
                </c:pt>
                <c:pt idx="1606">
                  <c:v>0.19180000000000003</c:v>
                </c:pt>
                <c:pt idx="1607">
                  <c:v>0.19201000000000001</c:v>
                </c:pt>
                <c:pt idx="1608">
                  <c:v>0.19220999999999999</c:v>
                </c:pt>
                <c:pt idx="1609">
                  <c:v>0.19241000000000003</c:v>
                </c:pt>
                <c:pt idx="1610">
                  <c:v>0.19261</c:v>
                </c:pt>
                <c:pt idx="1611">
                  <c:v>0.19291000000000003</c:v>
                </c:pt>
                <c:pt idx="1612">
                  <c:v>0.19311</c:v>
                </c:pt>
                <c:pt idx="1613">
                  <c:v>0.19331999999999999</c:v>
                </c:pt>
                <c:pt idx="1614">
                  <c:v>0.19352000000000003</c:v>
                </c:pt>
                <c:pt idx="1615">
                  <c:v>0.19381999999999999</c:v>
                </c:pt>
                <c:pt idx="1616">
                  <c:v>0.19412000000000001</c:v>
                </c:pt>
                <c:pt idx="1617">
                  <c:v>0.19442999999999999</c:v>
                </c:pt>
                <c:pt idx="1618">
                  <c:v>0.19463000000000003</c:v>
                </c:pt>
                <c:pt idx="1619">
                  <c:v>0.19483</c:v>
                </c:pt>
                <c:pt idx="1620">
                  <c:v>0.19492999999999999</c:v>
                </c:pt>
                <c:pt idx="1621">
                  <c:v>0.19513000000000003</c:v>
                </c:pt>
                <c:pt idx="1622">
                  <c:v>0.19542999999999999</c:v>
                </c:pt>
                <c:pt idx="1623">
                  <c:v>0.19574000000000003</c:v>
                </c:pt>
                <c:pt idx="1624">
                  <c:v>0.19603999999999999</c:v>
                </c:pt>
                <c:pt idx="1625">
                  <c:v>0.19634000000000001</c:v>
                </c:pt>
                <c:pt idx="1626">
                  <c:v>0.19653999999999999</c:v>
                </c:pt>
                <c:pt idx="1627">
                  <c:v>0.19664999999999999</c:v>
                </c:pt>
                <c:pt idx="1628">
                  <c:v>0.19685000000000002</c:v>
                </c:pt>
                <c:pt idx="1629">
                  <c:v>0.19705</c:v>
                </c:pt>
                <c:pt idx="1630">
                  <c:v>0.19745000000000001</c:v>
                </c:pt>
                <c:pt idx="1631">
                  <c:v>0.19764999999999999</c:v>
                </c:pt>
                <c:pt idx="1632">
                  <c:v>0.19796000000000002</c:v>
                </c:pt>
                <c:pt idx="1633">
                  <c:v>0.19825999999999999</c:v>
                </c:pt>
                <c:pt idx="1634">
                  <c:v>0.19856000000000001</c:v>
                </c:pt>
                <c:pt idx="1635">
                  <c:v>0.19875999999999999</c:v>
                </c:pt>
                <c:pt idx="1636">
                  <c:v>0.19907000000000002</c:v>
                </c:pt>
                <c:pt idx="1637">
                  <c:v>0.19927</c:v>
                </c:pt>
                <c:pt idx="1638">
                  <c:v>0.19957000000000003</c:v>
                </c:pt>
                <c:pt idx="1639">
                  <c:v>0.19977</c:v>
                </c:pt>
                <c:pt idx="1640">
                  <c:v>0.20007000000000003</c:v>
                </c:pt>
                <c:pt idx="1641">
                  <c:v>0.20038</c:v>
                </c:pt>
                <c:pt idx="1642">
                  <c:v>0.20068000000000003</c:v>
                </c:pt>
                <c:pt idx="1643">
                  <c:v>0.20097999999999999</c:v>
                </c:pt>
                <c:pt idx="1644">
                  <c:v>0.20139000000000001</c:v>
                </c:pt>
                <c:pt idx="1645">
                  <c:v>0.20168999999999998</c:v>
                </c:pt>
                <c:pt idx="1646">
                  <c:v>0.20199</c:v>
                </c:pt>
                <c:pt idx="1647">
                  <c:v>0.20229000000000003</c:v>
                </c:pt>
                <c:pt idx="1648">
                  <c:v>0.20269999999999999</c:v>
                </c:pt>
                <c:pt idx="1649">
                  <c:v>0.20319999999999999</c:v>
                </c:pt>
                <c:pt idx="1650">
                  <c:v>0.20371</c:v>
                </c:pt>
                <c:pt idx="1651">
                  <c:v>0.20421</c:v>
                </c:pt>
                <c:pt idx="1652">
                  <c:v>0.20471</c:v>
                </c:pt>
                <c:pt idx="1653">
                  <c:v>0.20522000000000001</c:v>
                </c:pt>
                <c:pt idx="1654">
                  <c:v>0.20562000000000002</c:v>
                </c:pt>
                <c:pt idx="1655">
                  <c:v>0.20602999999999999</c:v>
                </c:pt>
                <c:pt idx="1656">
                  <c:v>0.20643</c:v>
                </c:pt>
                <c:pt idx="1657">
                  <c:v>0.20673000000000002</c:v>
                </c:pt>
                <c:pt idx="1658">
                  <c:v>0.20713999999999999</c:v>
                </c:pt>
                <c:pt idx="1659">
                  <c:v>0.20744000000000001</c:v>
                </c:pt>
                <c:pt idx="1660">
                  <c:v>0.20773999999999998</c:v>
                </c:pt>
                <c:pt idx="1661">
                  <c:v>0.20794000000000001</c:v>
                </c:pt>
                <c:pt idx="1662">
                  <c:v>0.20823999999999998</c:v>
                </c:pt>
                <c:pt idx="1663">
                  <c:v>0.20845000000000002</c:v>
                </c:pt>
                <c:pt idx="1664">
                  <c:v>0.20874999999999999</c:v>
                </c:pt>
                <c:pt idx="1665">
                  <c:v>0.20905000000000001</c:v>
                </c:pt>
                <c:pt idx="1666">
                  <c:v>0.20924999999999999</c:v>
                </c:pt>
                <c:pt idx="1667">
                  <c:v>0.20934999999999998</c:v>
                </c:pt>
                <c:pt idx="1668">
                  <c:v>0.20945999999999998</c:v>
                </c:pt>
                <c:pt idx="1669">
                  <c:v>0.20966000000000001</c:v>
                </c:pt>
                <c:pt idx="1670">
                  <c:v>0.20995999999999998</c:v>
                </c:pt>
                <c:pt idx="1671">
                  <c:v>0.21026</c:v>
                </c:pt>
                <c:pt idx="1672">
                  <c:v>0.21056000000000002</c:v>
                </c:pt>
                <c:pt idx="1673">
                  <c:v>0.21087</c:v>
                </c:pt>
                <c:pt idx="1674">
                  <c:v>0.21117000000000002</c:v>
                </c:pt>
                <c:pt idx="1675">
                  <c:v>0.21137</c:v>
                </c:pt>
                <c:pt idx="1676">
                  <c:v>0.21146999999999999</c:v>
                </c:pt>
                <c:pt idx="1677">
                  <c:v>0.21167000000000002</c:v>
                </c:pt>
                <c:pt idx="1678">
                  <c:v>0.21188000000000001</c:v>
                </c:pt>
                <c:pt idx="1679">
                  <c:v>0.21228000000000002</c:v>
                </c:pt>
                <c:pt idx="1680">
                  <c:v>0.21267999999999998</c:v>
                </c:pt>
                <c:pt idx="1681">
                  <c:v>0.21309</c:v>
                </c:pt>
                <c:pt idx="1682">
                  <c:v>0.21349000000000001</c:v>
                </c:pt>
                <c:pt idx="1683">
                  <c:v>0.21389000000000002</c:v>
                </c:pt>
                <c:pt idx="1684">
                  <c:v>0.2142</c:v>
                </c:pt>
                <c:pt idx="1685">
                  <c:v>0.21460000000000001</c:v>
                </c:pt>
                <c:pt idx="1686">
                  <c:v>0.21500000000000002</c:v>
                </c:pt>
                <c:pt idx="1687">
                  <c:v>0.21540999999999999</c:v>
                </c:pt>
                <c:pt idx="1688">
                  <c:v>0.21590999999999999</c:v>
                </c:pt>
                <c:pt idx="1689">
                  <c:v>0.21621000000000001</c:v>
                </c:pt>
                <c:pt idx="1690">
                  <c:v>0.21642</c:v>
                </c:pt>
                <c:pt idx="1691">
                  <c:v>0.21672000000000002</c:v>
                </c:pt>
                <c:pt idx="1692">
                  <c:v>0.21692</c:v>
                </c:pt>
                <c:pt idx="1693">
                  <c:v>0.21711999999999998</c:v>
                </c:pt>
                <c:pt idx="1694">
                  <c:v>0.21742</c:v>
                </c:pt>
                <c:pt idx="1695">
                  <c:v>0.21762999999999999</c:v>
                </c:pt>
                <c:pt idx="1696">
                  <c:v>0.21772999999999998</c:v>
                </c:pt>
                <c:pt idx="1697">
                  <c:v>0.21793000000000001</c:v>
                </c:pt>
                <c:pt idx="1698">
                  <c:v>0.21803</c:v>
                </c:pt>
                <c:pt idx="1699">
                  <c:v>0.21812999999999999</c:v>
                </c:pt>
                <c:pt idx="1700">
                  <c:v>0.21812999999999999</c:v>
                </c:pt>
                <c:pt idx="1701">
                  <c:v>0.21812999999999999</c:v>
                </c:pt>
                <c:pt idx="1702">
                  <c:v>0.21803</c:v>
                </c:pt>
                <c:pt idx="1703">
                  <c:v>0.21783000000000002</c:v>
                </c:pt>
                <c:pt idx="1704">
                  <c:v>0.21772999999999998</c:v>
                </c:pt>
                <c:pt idx="1705">
                  <c:v>0.21751999999999999</c:v>
                </c:pt>
                <c:pt idx="1706">
                  <c:v>0.21732000000000001</c:v>
                </c:pt>
                <c:pt idx="1707">
                  <c:v>0.21701999999999999</c:v>
                </c:pt>
                <c:pt idx="1708">
                  <c:v>0.21682000000000001</c:v>
                </c:pt>
                <c:pt idx="1709">
                  <c:v>0.21661999999999998</c:v>
                </c:pt>
                <c:pt idx="1710">
                  <c:v>0.21651999999999999</c:v>
                </c:pt>
                <c:pt idx="1711">
                  <c:v>0.21631</c:v>
                </c:pt>
                <c:pt idx="1712">
                  <c:v>0.21611000000000002</c:v>
                </c:pt>
                <c:pt idx="1713">
                  <c:v>0.21581</c:v>
                </c:pt>
                <c:pt idx="1714">
                  <c:v>0.21571000000000001</c:v>
                </c:pt>
                <c:pt idx="1715">
                  <c:v>0.21550999999999998</c:v>
                </c:pt>
                <c:pt idx="1716">
                  <c:v>0.21531</c:v>
                </c:pt>
                <c:pt idx="1717">
                  <c:v>0.21500000000000002</c:v>
                </c:pt>
                <c:pt idx="1718">
                  <c:v>0.2147</c:v>
                </c:pt>
                <c:pt idx="1719">
                  <c:v>0.21450000000000002</c:v>
                </c:pt>
                <c:pt idx="1720">
                  <c:v>0.21429999999999999</c:v>
                </c:pt>
                <c:pt idx="1721">
                  <c:v>0.21410000000000001</c:v>
                </c:pt>
                <c:pt idx="1722">
                  <c:v>0.21399000000000001</c:v>
                </c:pt>
                <c:pt idx="1723">
                  <c:v>0.21378999999999998</c:v>
                </c:pt>
                <c:pt idx="1724">
                  <c:v>0.21378999999999998</c:v>
                </c:pt>
                <c:pt idx="1725">
                  <c:v>0.21359</c:v>
                </c:pt>
                <c:pt idx="1726">
                  <c:v>0.21349000000000001</c:v>
                </c:pt>
                <c:pt idx="1727">
                  <c:v>0.21328999999999998</c:v>
                </c:pt>
                <c:pt idx="1728">
                  <c:v>0.21318999999999999</c:v>
                </c:pt>
                <c:pt idx="1729">
                  <c:v>0.21299000000000001</c:v>
                </c:pt>
                <c:pt idx="1730">
                  <c:v>0.21278000000000002</c:v>
                </c:pt>
                <c:pt idx="1731">
                  <c:v>0.21257999999999999</c:v>
                </c:pt>
                <c:pt idx="1732">
                  <c:v>0.21238000000000001</c:v>
                </c:pt>
                <c:pt idx="1733">
                  <c:v>0.21217999999999998</c:v>
                </c:pt>
                <c:pt idx="1734">
                  <c:v>0.21198</c:v>
                </c:pt>
                <c:pt idx="1735">
                  <c:v>0.21178000000000002</c:v>
                </c:pt>
                <c:pt idx="1736">
                  <c:v>0.21167000000000002</c:v>
                </c:pt>
                <c:pt idx="1737">
                  <c:v>0.21156999999999998</c:v>
                </c:pt>
                <c:pt idx="1738">
                  <c:v>0.21146999999999999</c:v>
                </c:pt>
                <c:pt idx="1739">
                  <c:v>0.21127000000000001</c:v>
                </c:pt>
                <c:pt idx="1740">
                  <c:v>0.21106999999999998</c:v>
                </c:pt>
                <c:pt idx="1741">
                  <c:v>0.21077000000000001</c:v>
                </c:pt>
                <c:pt idx="1742">
                  <c:v>0.21067000000000002</c:v>
                </c:pt>
                <c:pt idx="1743">
                  <c:v>0.21045999999999998</c:v>
                </c:pt>
                <c:pt idx="1744">
                  <c:v>0.21035999999999999</c:v>
                </c:pt>
                <c:pt idx="1745">
                  <c:v>0.21026</c:v>
                </c:pt>
                <c:pt idx="1746">
                  <c:v>0.21006000000000002</c:v>
                </c:pt>
                <c:pt idx="1747">
                  <c:v>0.20985999999999999</c:v>
                </c:pt>
                <c:pt idx="1748">
                  <c:v>0.20966000000000001</c:v>
                </c:pt>
                <c:pt idx="1749">
                  <c:v>0.20945999999999998</c:v>
                </c:pt>
                <c:pt idx="1750">
                  <c:v>0.20924999999999999</c:v>
                </c:pt>
                <c:pt idx="1751">
                  <c:v>0.20905000000000001</c:v>
                </c:pt>
                <c:pt idx="1752">
                  <c:v>0.20884999999999998</c:v>
                </c:pt>
                <c:pt idx="1753">
                  <c:v>0.20865</c:v>
                </c:pt>
                <c:pt idx="1754">
                  <c:v>0.20855000000000001</c:v>
                </c:pt>
                <c:pt idx="1755">
                  <c:v>0.20845000000000002</c:v>
                </c:pt>
                <c:pt idx="1756">
                  <c:v>0.20834999999999998</c:v>
                </c:pt>
                <c:pt idx="1757">
                  <c:v>0.20813999999999999</c:v>
                </c:pt>
                <c:pt idx="1758">
                  <c:v>0.20784000000000002</c:v>
                </c:pt>
                <c:pt idx="1759">
                  <c:v>0.20754</c:v>
                </c:pt>
                <c:pt idx="1760">
                  <c:v>0.20723999999999998</c:v>
                </c:pt>
                <c:pt idx="1761">
                  <c:v>0.20693</c:v>
                </c:pt>
                <c:pt idx="1762">
                  <c:v>0.20662999999999998</c:v>
                </c:pt>
                <c:pt idx="1763">
                  <c:v>0.20633000000000001</c:v>
                </c:pt>
                <c:pt idx="1764">
                  <c:v>0.20602999999999999</c:v>
                </c:pt>
                <c:pt idx="1765">
                  <c:v>0.20572000000000001</c:v>
                </c:pt>
                <c:pt idx="1766">
                  <c:v>0.20532</c:v>
                </c:pt>
                <c:pt idx="1767">
                  <c:v>0.20491999999999999</c:v>
                </c:pt>
                <c:pt idx="1768">
                  <c:v>0.20451000000000003</c:v>
                </c:pt>
                <c:pt idx="1769">
                  <c:v>0.20430999999999999</c:v>
                </c:pt>
                <c:pt idx="1770">
                  <c:v>0.20401000000000002</c:v>
                </c:pt>
                <c:pt idx="1771">
                  <c:v>0.20380999999999999</c:v>
                </c:pt>
                <c:pt idx="1772">
                  <c:v>0.20371</c:v>
                </c:pt>
                <c:pt idx="1773">
                  <c:v>0.2036</c:v>
                </c:pt>
                <c:pt idx="1774">
                  <c:v>0.20350000000000001</c:v>
                </c:pt>
                <c:pt idx="1775">
                  <c:v>0.20340000000000003</c:v>
                </c:pt>
                <c:pt idx="1776">
                  <c:v>0.20319999999999999</c:v>
                </c:pt>
                <c:pt idx="1777">
                  <c:v>0.20300000000000001</c:v>
                </c:pt>
                <c:pt idx="1778">
                  <c:v>0.20269999999999999</c:v>
                </c:pt>
                <c:pt idx="1779">
                  <c:v>0.20250000000000001</c:v>
                </c:pt>
                <c:pt idx="1780">
                  <c:v>0.20229000000000003</c:v>
                </c:pt>
                <c:pt idx="1781">
                  <c:v>0.20208999999999999</c:v>
                </c:pt>
                <c:pt idx="1782">
                  <c:v>0.20189000000000001</c:v>
                </c:pt>
                <c:pt idx="1783">
                  <c:v>0.20179000000000002</c:v>
                </c:pt>
                <c:pt idx="1784">
                  <c:v>0.20158999999999999</c:v>
                </c:pt>
                <c:pt idx="1785">
                  <c:v>0.20139000000000001</c:v>
                </c:pt>
                <c:pt idx="1786">
                  <c:v>0.20107999999999998</c:v>
                </c:pt>
                <c:pt idx="1787">
                  <c:v>0.20078000000000001</c:v>
                </c:pt>
                <c:pt idx="1788">
                  <c:v>0.20057999999999998</c:v>
                </c:pt>
                <c:pt idx="1789">
                  <c:v>0.20038</c:v>
                </c:pt>
                <c:pt idx="1790">
                  <c:v>0.20028000000000001</c:v>
                </c:pt>
                <c:pt idx="1791">
                  <c:v>0.20007000000000003</c:v>
                </c:pt>
                <c:pt idx="1792">
                  <c:v>0.19986999999999999</c:v>
                </c:pt>
                <c:pt idx="1793">
                  <c:v>0.19967000000000001</c:v>
                </c:pt>
                <c:pt idx="1794">
                  <c:v>0.19946999999999998</c:v>
                </c:pt>
                <c:pt idx="1795">
                  <c:v>0.19927</c:v>
                </c:pt>
                <c:pt idx="1796">
                  <c:v>0.19907000000000002</c:v>
                </c:pt>
                <c:pt idx="1797">
                  <c:v>0.19885999999999998</c:v>
                </c:pt>
                <c:pt idx="1798">
                  <c:v>0.19856000000000001</c:v>
                </c:pt>
                <c:pt idx="1799">
                  <c:v>0.19835999999999998</c:v>
                </c:pt>
                <c:pt idx="1800">
                  <c:v>0.19825999999999999</c:v>
                </c:pt>
                <c:pt idx="1801">
                  <c:v>0.19806000000000001</c:v>
                </c:pt>
                <c:pt idx="1802">
                  <c:v>0.19806000000000001</c:v>
                </c:pt>
                <c:pt idx="1803">
                  <c:v>0.19785999999999998</c:v>
                </c:pt>
                <c:pt idx="1804">
                  <c:v>0.19764999999999999</c:v>
                </c:pt>
                <c:pt idx="1805">
                  <c:v>0.19745000000000001</c:v>
                </c:pt>
                <c:pt idx="1806">
                  <c:v>0.19714999999999999</c:v>
                </c:pt>
                <c:pt idx="1807">
                  <c:v>0.19695000000000001</c:v>
                </c:pt>
                <c:pt idx="1808">
                  <c:v>0.19664999999999999</c:v>
                </c:pt>
                <c:pt idx="1809">
                  <c:v>0.19644</c:v>
                </c:pt>
                <c:pt idx="1810">
                  <c:v>0.19624000000000003</c:v>
                </c:pt>
                <c:pt idx="1811">
                  <c:v>0.19594</c:v>
                </c:pt>
                <c:pt idx="1812">
                  <c:v>0.19563999999999998</c:v>
                </c:pt>
                <c:pt idx="1813">
                  <c:v>0.19523000000000001</c:v>
                </c:pt>
                <c:pt idx="1814">
                  <c:v>0.19492999999999999</c:v>
                </c:pt>
                <c:pt idx="1815">
                  <c:v>0.19463000000000003</c:v>
                </c:pt>
                <c:pt idx="1816">
                  <c:v>0.19442999999999999</c:v>
                </c:pt>
                <c:pt idx="1817">
                  <c:v>0.19422</c:v>
                </c:pt>
                <c:pt idx="1818">
                  <c:v>0.19422</c:v>
                </c:pt>
                <c:pt idx="1819">
                  <c:v>0.19422</c:v>
                </c:pt>
                <c:pt idx="1820">
                  <c:v>0.19422</c:v>
                </c:pt>
                <c:pt idx="1821">
                  <c:v>0.19391999999999998</c:v>
                </c:pt>
                <c:pt idx="1822">
                  <c:v>0.19372</c:v>
                </c:pt>
                <c:pt idx="1823">
                  <c:v>0.19341999999999998</c:v>
                </c:pt>
                <c:pt idx="1824">
                  <c:v>0.19311</c:v>
                </c:pt>
                <c:pt idx="1825">
                  <c:v>0.19291000000000003</c:v>
                </c:pt>
                <c:pt idx="1826">
                  <c:v>0.19270999999999999</c:v>
                </c:pt>
                <c:pt idx="1827">
                  <c:v>0.19251000000000001</c:v>
                </c:pt>
                <c:pt idx="1828">
                  <c:v>0.19241000000000003</c:v>
                </c:pt>
                <c:pt idx="1829">
                  <c:v>0.19230999999999998</c:v>
                </c:pt>
                <c:pt idx="1830">
                  <c:v>0.19211</c:v>
                </c:pt>
                <c:pt idx="1831">
                  <c:v>0.19190000000000002</c:v>
                </c:pt>
                <c:pt idx="1832">
                  <c:v>0.19159999999999999</c:v>
                </c:pt>
                <c:pt idx="1833">
                  <c:v>0.19130000000000003</c:v>
                </c:pt>
                <c:pt idx="1834">
                  <c:v>0.19109999999999999</c:v>
                </c:pt>
                <c:pt idx="1835">
                  <c:v>0.19079000000000002</c:v>
                </c:pt>
                <c:pt idx="1836">
                  <c:v>0.19069000000000003</c:v>
                </c:pt>
                <c:pt idx="1837">
                  <c:v>0.19058999999999998</c:v>
                </c:pt>
                <c:pt idx="1838">
                  <c:v>0.19058999999999998</c:v>
                </c:pt>
                <c:pt idx="1839">
                  <c:v>0.19048999999999999</c:v>
                </c:pt>
                <c:pt idx="1840">
                  <c:v>0.19048999999999999</c:v>
                </c:pt>
                <c:pt idx="1841">
                  <c:v>0.19029000000000001</c:v>
                </c:pt>
                <c:pt idx="1842">
                  <c:v>0.19029000000000001</c:v>
                </c:pt>
                <c:pt idx="1843">
                  <c:v>0.19019000000000003</c:v>
                </c:pt>
                <c:pt idx="1844">
                  <c:v>0.19008999999999998</c:v>
                </c:pt>
                <c:pt idx="1845">
                  <c:v>0.19008999999999998</c:v>
                </c:pt>
                <c:pt idx="1846">
                  <c:v>0.18998999999999999</c:v>
                </c:pt>
                <c:pt idx="1847">
                  <c:v>0.18979000000000001</c:v>
                </c:pt>
                <c:pt idx="1848">
                  <c:v>0.18969000000000003</c:v>
                </c:pt>
                <c:pt idx="1849">
                  <c:v>0.18947999999999998</c:v>
                </c:pt>
                <c:pt idx="1850">
                  <c:v>0.18928</c:v>
                </c:pt>
                <c:pt idx="1851">
                  <c:v>0.18897999999999998</c:v>
                </c:pt>
                <c:pt idx="1852">
                  <c:v>0.18887999999999999</c:v>
                </c:pt>
                <c:pt idx="1853">
                  <c:v>0.18878</c:v>
                </c:pt>
                <c:pt idx="1854">
                  <c:v>0.18858000000000003</c:v>
                </c:pt>
                <c:pt idx="1855">
                  <c:v>0.18836999999999998</c:v>
                </c:pt>
                <c:pt idx="1856">
                  <c:v>0.18826999999999999</c:v>
                </c:pt>
                <c:pt idx="1857">
                  <c:v>0.18826999999999999</c:v>
                </c:pt>
                <c:pt idx="1858">
                  <c:v>0.18836999999999998</c:v>
                </c:pt>
                <c:pt idx="1859">
                  <c:v>0.18836999999999998</c:v>
                </c:pt>
                <c:pt idx="1860">
                  <c:v>0.18836999999999998</c:v>
                </c:pt>
                <c:pt idx="1861">
                  <c:v>0.18817</c:v>
                </c:pt>
                <c:pt idx="1862">
                  <c:v>0.18807000000000001</c:v>
                </c:pt>
                <c:pt idx="1863">
                  <c:v>0.18786999999999998</c:v>
                </c:pt>
                <c:pt idx="1864">
                  <c:v>0.18767</c:v>
                </c:pt>
                <c:pt idx="1865">
                  <c:v>0.18757000000000001</c:v>
                </c:pt>
                <c:pt idx="1866">
                  <c:v>0.18757000000000001</c:v>
                </c:pt>
                <c:pt idx="1867">
                  <c:v>0.18757000000000001</c:v>
                </c:pt>
                <c:pt idx="1868">
                  <c:v>0.18747000000000003</c:v>
                </c:pt>
                <c:pt idx="1869">
                  <c:v>0.18736999999999998</c:v>
                </c:pt>
                <c:pt idx="1870">
                  <c:v>0.18725999999999998</c:v>
                </c:pt>
                <c:pt idx="1871">
                  <c:v>0.18715999999999999</c:v>
                </c:pt>
                <c:pt idx="1872">
                  <c:v>0.18706</c:v>
                </c:pt>
                <c:pt idx="1873">
                  <c:v>0.18686000000000003</c:v>
                </c:pt>
                <c:pt idx="1874">
                  <c:v>0.18675999999999998</c:v>
                </c:pt>
                <c:pt idx="1875">
                  <c:v>0.18665999999999999</c:v>
                </c:pt>
                <c:pt idx="1876">
                  <c:v>0.18656</c:v>
                </c:pt>
                <c:pt idx="1877">
                  <c:v>0.18636000000000003</c:v>
                </c:pt>
                <c:pt idx="1878">
                  <c:v>0.18636000000000003</c:v>
                </c:pt>
                <c:pt idx="1879">
                  <c:v>0.18625999999999998</c:v>
                </c:pt>
                <c:pt idx="1880">
                  <c:v>0.18625999999999998</c:v>
                </c:pt>
                <c:pt idx="1881">
                  <c:v>0.18625999999999998</c:v>
                </c:pt>
                <c:pt idx="1882">
                  <c:v>0.18604999999999999</c:v>
                </c:pt>
                <c:pt idx="1883">
                  <c:v>0.18575000000000003</c:v>
                </c:pt>
                <c:pt idx="1884">
                  <c:v>0.18554999999999999</c:v>
                </c:pt>
                <c:pt idx="1885">
                  <c:v>0.18514999999999998</c:v>
                </c:pt>
                <c:pt idx="1886">
                  <c:v>0.18493999999999999</c:v>
                </c:pt>
                <c:pt idx="1887">
                  <c:v>0.18474000000000002</c:v>
                </c:pt>
                <c:pt idx="1888">
                  <c:v>0.18453999999999998</c:v>
                </c:pt>
                <c:pt idx="1889">
                  <c:v>0.18434</c:v>
                </c:pt>
                <c:pt idx="1890">
                  <c:v>0.18414000000000003</c:v>
                </c:pt>
                <c:pt idx="1891">
                  <c:v>0.18382999999999999</c:v>
                </c:pt>
                <c:pt idx="1892">
                  <c:v>0.18363000000000002</c:v>
                </c:pt>
                <c:pt idx="1893">
                  <c:v>0.18353000000000003</c:v>
                </c:pt>
                <c:pt idx="1894">
                  <c:v>0.18342999999999998</c:v>
                </c:pt>
                <c:pt idx="1895">
                  <c:v>0.18332999999999999</c:v>
                </c:pt>
                <c:pt idx="1896">
                  <c:v>0.18313000000000001</c:v>
                </c:pt>
                <c:pt idx="1897">
                  <c:v>0.18303000000000003</c:v>
                </c:pt>
                <c:pt idx="1898">
                  <c:v>0.18282999999999999</c:v>
                </c:pt>
                <c:pt idx="1899">
                  <c:v>0.18252000000000002</c:v>
                </c:pt>
                <c:pt idx="1900">
                  <c:v>0.18231999999999998</c:v>
                </c:pt>
                <c:pt idx="1901">
                  <c:v>0.18202000000000002</c:v>
                </c:pt>
                <c:pt idx="1902">
                  <c:v>0.18171999999999999</c:v>
                </c:pt>
                <c:pt idx="1903">
                  <c:v>0.18141000000000002</c:v>
                </c:pt>
                <c:pt idx="1904">
                  <c:v>0.18120999999999998</c:v>
                </c:pt>
                <c:pt idx="1905">
                  <c:v>0.18101</c:v>
                </c:pt>
                <c:pt idx="1906">
                  <c:v>0.18081000000000003</c:v>
                </c:pt>
                <c:pt idx="1907">
                  <c:v>0.18070999999999998</c:v>
                </c:pt>
                <c:pt idx="1908">
                  <c:v>0.18051</c:v>
                </c:pt>
                <c:pt idx="1909">
                  <c:v>0.18030000000000002</c:v>
                </c:pt>
                <c:pt idx="1910">
                  <c:v>0.18009999999999998</c:v>
                </c:pt>
                <c:pt idx="1911">
                  <c:v>0.1799</c:v>
                </c:pt>
                <c:pt idx="1912">
                  <c:v>0.17980000000000002</c:v>
                </c:pt>
                <c:pt idx="1913">
                  <c:v>0.17970000000000003</c:v>
                </c:pt>
                <c:pt idx="1914">
                  <c:v>0.17949999999999999</c:v>
                </c:pt>
                <c:pt idx="1915">
                  <c:v>0.1794</c:v>
                </c:pt>
                <c:pt idx="1916">
                  <c:v>0.17920000000000003</c:v>
                </c:pt>
                <c:pt idx="1917">
                  <c:v>0.17898999999999998</c:v>
                </c:pt>
                <c:pt idx="1918">
                  <c:v>0.17879</c:v>
                </c:pt>
                <c:pt idx="1919">
                  <c:v>0.17859000000000003</c:v>
                </c:pt>
                <c:pt idx="1920">
                  <c:v>0.17838999999999999</c:v>
                </c:pt>
                <c:pt idx="1921">
                  <c:v>0.17819000000000002</c:v>
                </c:pt>
                <c:pt idx="1922">
                  <c:v>0.17787999999999998</c:v>
                </c:pt>
                <c:pt idx="1923">
                  <c:v>0.17768</c:v>
                </c:pt>
                <c:pt idx="1924">
                  <c:v>0.17737999999999998</c:v>
                </c:pt>
                <c:pt idx="1925">
                  <c:v>0.17718</c:v>
                </c:pt>
                <c:pt idx="1926">
                  <c:v>0.17708000000000002</c:v>
                </c:pt>
                <c:pt idx="1927">
                  <c:v>0.17698000000000003</c:v>
                </c:pt>
                <c:pt idx="1928">
                  <c:v>0.17687999999999998</c:v>
                </c:pt>
                <c:pt idx="1929">
                  <c:v>0.17676999999999998</c:v>
                </c:pt>
                <c:pt idx="1930">
                  <c:v>0.17666999999999999</c:v>
                </c:pt>
                <c:pt idx="1931">
                  <c:v>0.17657</c:v>
                </c:pt>
                <c:pt idx="1932">
                  <c:v>0.17637000000000003</c:v>
                </c:pt>
                <c:pt idx="1933">
                  <c:v>0.17626999999999998</c:v>
                </c:pt>
                <c:pt idx="1934">
                  <c:v>0.17616999999999999</c:v>
                </c:pt>
                <c:pt idx="1935">
                  <c:v>0.17597000000000002</c:v>
                </c:pt>
                <c:pt idx="1936">
                  <c:v>0.17587000000000003</c:v>
                </c:pt>
                <c:pt idx="1937">
                  <c:v>0.17565999999999998</c:v>
                </c:pt>
                <c:pt idx="1938">
                  <c:v>0.17546</c:v>
                </c:pt>
                <c:pt idx="1939">
                  <c:v>0.17536000000000002</c:v>
                </c:pt>
                <c:pt idx="1940">
                  <c:v>0.17536000000000002</c:v>
                </c:pt>
                <c:pt idx="1941">
                  <c:v>0.17536000000000002</c:v>
                </c:pt>
                <c:pt idx="1942">
                  <c:v>0.17536000000000002</c:v>
                </c:pt>
                <c:pt idx="1943">
                  <c:v>0.17515999999999998</c:v>
                </c:pt>
                <c:pt idx="1944">
                  <c:v>0.17496</c:v>
                </c:pt>
                <c:pt idx="1945">
                  <c:v>0.17476000000000003</c:v>
                </c:pt>
                <c:pt idx="1946">
                  <c:v>0.17465999999999998</c:v>
                </c:pt>
                <c:pt idx="1947">
                  <c:v>0.17465999999999998</c:v>
                </c:pt>
                <c:pt idx="1948">
                  <c:v>0.17444999999999999</c:v>
                </c:pt>
                <c:pt idx="1949">
                  <c:v>0.17435</c:v>
                </c:pt>
                <c:pt idx="1950">
                  <c:v>0.17435</c:v>
                </c:pt>
                <c:pt idx="1951">
                  <c:v>0.17415000000000003</c:v>
                </c:pt>
                <c:pt idx="1952">
                  <c:v>0.17404999999999998</c:v>
                </c:pt>
                <c:pt idx="1953">
                  <c:v>0.17385</c:v>
                </c:pt>
                <c:pt idx="1954">
                  <c:v>0.17365000000000003</c:v>
                </c:pt>
                <c:pt idx="1955">
                  <c:v>0.17354999999999998</c:v>
                </c:pt>
                <c:pt idx="1956">
                  <c:v>0.17354999999999998</c:v>
                </c:pt>
                <c:pt idx="1957">
                  <c:v>0.17333999999999999</c:v>
                </c:pt>
                <c:pt idx="1958">
                  <c:v>0.17324000000000001</c:v>
                </c:pt>
                <c:pt idx="1959">
                  <c:v>0.17293999999999998</c:v>
                </c:pt>
                <c:pt idx="1960">
                  <c:v>0.17274</c:v>
                </c:pt>
                <c:pt idx="1961">
                  <c:v>0.17254000000000003</c:v>
                </c:pt>
                <c:pt idx="1962">
                  <c:v>0.17243999999999998</c:v>
                </c:pt>
                <c:pt idx="1963">
                  <c:v>0.17233999999999999</c:v>
                </c:pt>
                <c:pt idx="1964">
                  <c:v>0.17213000000000001</c:v>
                </c:pt>
                <c:pt idx="1965">
                  <c:v>0.17193000000000003</c:v>
                </c:pt>
                <c:pt idx="1966">
                  <c:v>0.17163</c:v>
                </c:pt>
                <c:pt idx="1967">
                  <c:v>0.17143000000000003</c:v>
                </c:pt>
                <c:pt idx="1968">
                  <c:v>0.17132999999999998</c:v>
                </c:pt>
                <c:pt idx="1969">
                  <c:v>0.17122999999999999</c:v>
                </c:pt>
                <c:pt idx="1970">
                  <c:v>0.17122999999999999</c:v>
                </c:pt>
                <c:pt idx="1971">
                  <c:v>0.17113</c:v>
                </c:pt>
                <c:pt idx="1972">
                  <c:v>0.17102000000000001</c:v>
                </c:pt>
                <c:pt idx="1973">
                  <c:v>0.17082000000000003</c:v>
                </c:pt>
                <c:pt idx="1974">
                  <c:v>0.17061999999999999</c:v>
                </c:pt>
                <c:pt idx="1975">
                  <c:v>0.17042000000000002</c:v>
                </c:pt>
                <c:pt idx="1976">
                  <c:v>0.17021999999999998</c:v>
                </c:pt>
                <c:pt idx="1977">
                  <c:v>0.16992000000000002</c:v>
                </c:pt>
                <c:pt idx="1978">
                  <c:v>0.16981000000000002</c:v>
                </c:pt>
                <c:pt idx="1979">
                  <c:v>0.16960999999999998</c:v>
                </c:pt>
                <c:pt idx="1980">
                  <c:v>0.16950999999999999</c:v>
                </c:pt>
                <c:pt idx="1981">
                  <c:v>0.16931000000000002</c:v>
                </c:pt>
                <c:pt idx="1982">
                  <c:v>0.16921000000000003</c:v>
                </c:pt>
                <c:pt idx="1983">
                  <c:v>0.16900999999999999</c:v>
                </c:pt>
                <c:pt idx="1984">
                  <c:v>0.16891</c:v>
                </c:pt>
                <c:pt idx="1985">
                  <c:v>0.16870000000000002</c:v>
                </c:pt>
                <c:pt idx="1986">
                  <c:v>0.16839999999999999</c:v>
                </c:pt>
                <c:pt idx="1987">
                  <c:v>0.16820000000000002</c:v>
                </c:pt>
                <c:pt idx="1988">
                  <c:v>0.16789999999999999</c:v>
                </c:pt>
                <c:pt idx="1989">
                  <c:v>0.16760000000000003</c:v>
                </c:pt>
                <c:pt idx="1990">
                  <c:v>0.16738999999999998</c:v>
                </c:pt>
                <c:pt idx="1991">
                  <c:v>0.16709000000000002</c:v>
                </c:pt>
                <c:pt idx="1992">
                  <c:v>0.16678999999999999</c:v>
                </c:pt>
                <c:pt idx="1993">
                  <c:v>0.16649000000000003</c:v>
                </c:pt>
                <c:pt idx="1994">
                  <c:v>0.16627999999999998</c:v>
                </c:pt>
                <c:pt idx="1995">
                  <c:v>0.16598000000000002</c:v>
                </c:pt>
                <c:pt idx="1996">
                  <c:v>0.16577999999999998</c:v>
                </c:pt>
                <c:pt idx="1997">
                  <c:v>0.16558</c:v>
                </c:pt>
                <c:pt idx="1998">
                  <c:v>0.16538000000000003</c:v>
                </c:pt>
                <c:pt idx="1999">
                  <c:v>0.16506999999999999</c:v>
                </c:pt>
                <c:pt idx="2000">
                  <c:v>0.16477000000000003</c:v>
                </c:pt>
                <c:pt idx="2001">
                  <c:v>0.16456999999999999</c:v>
                </c:pt>
                <c:pt idx="2002">
                  <c:v>0.16427000000000003</c:v>
                </c:pt>
                <c:pt idx="2003">
                  <c:v>0.16405999999999998</c:v>
                </c:pt>
                <c:pt idx="2004">
                  <c:v>0.16376000000000002</c:v>
                </c:pt>
                <c:pt idx="2005">
                  <c:v>0.16345999999999999</c:v>
                </c:pt>
                <c:pt idx="2006">
                  <c:v>0.16326000000000002</c:v>
                </c:pt>
                <c:pt idx="2007">
                  <c:v>0.16295999999999999</c:v>
                </c:pt>
                <c:pt idx="2008">
                  <c:v>0.16265000000000002</c:v>
                </c:pt>
                <c:pt idx="2009">
                  <c:v>0.16225000000000001</c:v>
                </c:pt>
                <c:pt idx="2010">
                  <c:v>0.16194999999999998</c:v>
                </c:pt>
                <c:pt idx="2011">
                  <c:v>0.16154000000000002</c:v>
                </c:pt>
                <c:pt idx="2012">
                  <c:v>0.16123999999999999</c:v>
                </c:pt>
                <c:pt idx="2013">
                  <c:v>0.16083999999999998</c:v>
                </c:pt>
                <c:pt idx="2014">
                  <c:v>0.16043000000000002</c:v>
                </c:pt>
                <c:pt idx="2015">
                  <c:v>0.16022999999999998</c:v>
                </c:pt>
                <c:pt idx="2016">
                  <c:v>0.15993000000000002</c:v>
                </c:pt>
                <c:pt idx="2017">
                  <c:v>0.15972999999999998</c:v>
                </c:pt>
                <c:pt idx="2018">
                  <c:v>0.15962999999999999</c:v>
                </c:pt>
                <c:pt idx="2019">
                  <c:v>0.15942000000000001</c:v>
                </c:pt>
                <c:pt idx="2020">
                  <c:v>0.15911999999999998</c:v>
                </c:pt>
                <c:pt idx="2021">
                  <c:v>0.15882000000000002</c:v>
                </c:pt>
                <c:pt idx="2022">
                  <c:v>0.15842000000000001</c:v>
                </c:pt>
                <c:pt idx="2023">
                  <c:v>0.15800999999999998</c:v>
                </c:pt>
                <c:pt idx="2024">
                  <c:v>0.15771000000000002</c:v>
                </c:pt>
                <c:pt idx="2025">
                  <c:v>0.15731000000000001</c:v>
                </c:pt>
                <c:pt idx="2026">
                  <c:v>0.15689999999999998</c:v>
                </c:pt>
                <c:pt idx="2027">
                  <c:v>0.15650000000000003</c:v>
                </c:pt>
                <c:pt idx="2028">
                  <c:v>0.15610000000000002</c:v>
                </c:pt>
                <c:pt idx="2029">
                  <c:v>0.15578999999999998</c:v>
                </c:pt>
                <c:pt idx="2030">
                  <c:v>0.15549000000000002</c:v>
                </c:pt>
                <c:pt idx="2031">
                  <c:v>0.15518999999999999</c:v>
                </c:pt>
                <c:pt idx="2032">
                  <c:v>0.15489000000000003</c:v>
                </c:pt>
                <c:pt idx="2033">
                  <c:v>0.15458</c:v>
                </c:pt>
                <c:pt idx="2034">
                  <c:v>0.15428000000000003</c:v>
                </c:pt>
                <c:pt idx="2035">
                  <c:v>0.15407999999999999</c:v>
                </c:pt>
                <c:pt idx="2036">
                  <c:v>0.15378000000000003</c:v>
                </c:pt>
                <c:pt idx="2037">
                  <c:v>0.15347</c:v>
                </c:pt>
                <c:pt idx="2038">
                  <c:v>0.15327000000000002</c:v>
                </c:pt>
                <c:pt idx="2039">
                  <c:v>0.15306999999999998</c:v>
                </c:pt>
                <c:pt idx="2040">
                  <c:v>0.15287000000000001</c:v>
                </c:pt>
                <c:pt idx="2041">
                  <c:v>0.15256999999999998</c:v>
                </c:pt>
                <c:pt idx="2042">
                  <c:v>0.15236</c:v>
                </c:pt>
                <c:pt idx="2043">
                  <c:v>0.15216000000000002</c:v>
                </c:pt>
                <c:pt idx="2044">
                  <c:v>0.15195999999999998</c:v>
                </c:pt>
                <c:pt idx="2045">
                  <c:v>0.15176000000000001</c:v>
                </c:pt>
                <c:pt idx="2046">
                  <c:v>0.15166000000000002</c:v>
                </c:pt>
                <c:pt idx="2047">
                  <c:v>0.15156000000000003</c:v>
                </c:pt>
                <c:pt idx="2048">
                  <c:v>0.15135999999999999</c:v>
                </c:pt>
                <c:pt idx="2049">
                  <c:v>0.15095000000000003</c:v>
                </c:pt>
                <c:pt idx="2050">
                  <c:v>0.15065000000000001</c:v>
                </c:pt>
                <c:pt idx="2051">
                  <c:v>0.15034999999999998</c:v>
                </c:pt>
                <c:pt idx="2052">
                  <c:v>0.15004000000000001</c:v>
                </c:pt>
                <c:pt idx="2053">
                  <c:v>0.14984000000000003</c:v>
                </c:pt>
                <c:pt idx="2054">
                  <c:v>0.14964</c:v>
                </c:pt>
                <c:pt idx="2055">
                  <c:v>0.14923999999999998</c:v>
                </c:pt>
                <c:pt idx="2056">
                  <c:v>0.14893000000000001</c:v>
                </c:pt>
                <c:pt idx="2057">
                  <c:v>0.14853</c:v>
                </c:pt>
                <c:pt idx="2058">
                  <c:v>0.14823000000000003</c:v>
                </c:pt>
                <c:pt idx="2059">
                  <c:v>0.14783000000000002</c:v>
                </c:pt>
                <c:pt idx="2060">
                  <c:v>0.14751999999999998</c:v>
                </c:pt>
                <c:pt idx="2061">
                  <c:v>0.14712000000000003</c:v>
                </c:pt>
                <c:pt idx="2062">
                  <c:v>0.14682000000000001</c:v>
                </c:pt>
                <c:pt idx="2063">
                  <c:v>0.14650999999999997</c:v>
                </c:pt>
                <c:pt idx="2064">
                  <c:v>0.14621000000000001</c:v>
                </c:pt>
                <c:pt idx="2065">
                  <c:v>0.14590999999999998</c:v>
                </c:pt>
                <c:pt idx="2066">
                  <c:v>0.14561000000000002</c:v>
                </c:pt>
                <c:pt idx="2067">
                  <c:v>0.1452</c:v>
                </c:pt>
                <c:pt idx="2068">
                  <c:v>0.14500000000000002</c:v>
                </c:pt>
                <c:pt idx="2069">
                  <c:v>0.1447</c:v>
                </c:pt>
                <c:pt idx="2070">
                  <c:v>0.14450000000000002</c:v>
                </c:pt>
                <c:pt idx="2071">
                  <c:v>0.14428999999999997</c:v>
                </c:pt>
                <c:pt idx="2072">
                  <c:v>0.14440000000000003</c:v>
                </c:pt>
                <c:pt idx="2073">
                  <c:v>0.14428999999999997</c:v>
                </c:pt>
                <c:pt idx="2074">
                  <c:v>0.14428999999999997</c:v>
                </c:pt>
                <c:pt idx="2075">
                  <c:v>0.14399000000000001</c:v>
                </c:pt>
                <c:pt idx="2076">
                  <c:v>0.14368999999999998</c:v>
                </c:pt>
                <c:pt idx="2077">
                  <c:v>0.14329000000000003</c:v>
                </c:pt>
                <c:pt idx="2078">
                  <c:v>0.14288000000000001</c:v>
                </c:pt>
                <c:pt idx="2079">
                  <c:v>0.14248</c:v>
                </c:pt>
                <c:pt idx="2080">
                  <c:v>0.14218000000000003</c:v>
                </c:pt>
                <c:pt idx="2081">
                  <c:v>0.14177000000000001</c:v>
                </c:pt>
                <c:pt idx="2082">
                  <c:v>0.14146999999999998</c:v>
                </c:pt>
                <c:pt idx="2083">
                  <c:v>0.14117000000000002</c:v>
                </c:pt>
                <c:pt idx="2084">
                  <c:v>0.14096999999999998</c:v>
                </c:pt>
                <c:pt idx="2085">
                  <c:v>0.14076</c:v>
                </c:pt>
                <c:pt idx="2086">
                  <c:v>0.14056000000000002</c:v>
                </c:pt>
                <c:pt idx="2087">
                  <c:v>0.14035999999999998</c:v>
                </c:pt>
                <c:pt idx="2088">
                  <c:v>0.14006000000000002</c:v>
                </c:pt>
                <c:pt idx="2089">
                  <c:v>0.13976</c:v>
                </c:pt>
                <c:pt idx="2090">
                  <c:v>0.13945000000000002</c:v>
                </c:pt>
                <c:pt idx="2091">
                  <c:v>0.13924999999999998</c:v>
                </c:pt>
                <c:pt idx="2092">
                  <c:v>0.13895000000000002</c:v>
                </c:pt>
                <c:pt idx="2093">
                  <c:v>0.13865</c:v>
                </c:pt>
                <c:pt idx="2094">
                  <c:v>0.13834000000000002</c:v>
                </c:pt>
                <c:pt idx="2095">
                  <c:v>0.13794000000000001</c:v>
                </c:pt>
                <c:pt idx="2096">
                  <c:v>0.13763999999999998</c:v>
                </c:pt>
                <c:pt idx="2097">
                  <c:v>0.13733000000000001</c:v>
                </c:pt>
                <c:pt idx="2098">
                  <c:v>0.13702999999999999</c:v>
                </c:pt>
                <c:pt idx="2099">
                  <c:v>0.13673000000000002</c:v>
                </c:pt>
                <c:pt idx="2100">
                  <c:v>0.13643</c:v>
                </c:pt>
                <c:pt idx="2101">
                  <c:v>0.13612000000000002</c:v>
                </c:pt>
                <c:pt idx="2102">
                  <c:v>0.13591999999999999</c:v>
                </c:pt>
                <c:pt idx="2103">
                  <c:v>0.13562000000000002</c:v>
                </c:pt>
                <c:pt idx="2104">
                  <c:v>0.13532</c:v>
                </c:pt>
                <c:pt idx="2105">
                  <c:v>0.13491</c:v>
                </c:pt>
                <c:pt idx="2106">
                  <c:v>0.13461000000000001</c:v>
                </c:pt>
                <c:pt idx="2107">
                  <c:v>0.13430999999999998</c:v>
                </c:pt>
                <c:pt idx="2108">
                  <c:v>0.13391</c:v>
                </c:pt>
                <c:pt idx="2109">
                  <c:v>0.13340000000000002</c:v>
                </c:pt>
                <c:pt idx="2110">
                  <c:v>0.13300000000000001</c:v>
                </c:pt>
                <c:pt idx="2111">
                  <c:v>0.13269999999999998</c:v>
                </c:pt>
                <c:pt idx="2112">
                  <c:v>0.13239000000000001</c:v>
                </c:pt>
                <c:pt idx="2113">
                  <c:v>0.13219</c:v>
                </c:pt>
                <c:pt idx="2114">
                  <c:v>0.13199</c:v>
                </c:pt>
                <c:pt idx="2115">
                  <c:v>0.13179000000000002</c:v>
                </c:pt>
                <c:pt idx="2116">
                  <c:v>0.13147999999999999</c:v>
                </c:pt>
                <c:pt idx="2117">
                  <c:v>0.13118000000000002</c:v>
                </c:pt>
                <c:pt idx="2118">
                  <c:v>0.13097999999999999</c:v>
                </c:pt>
                <c:pt idx="2119">
                  <c:v>0.13078000000000001</c:v>
                </c:pt>
                <c:pt idx="2120">
                  <c:v>0.13058</c:v>
                </c:pt>
                <c:pt idx="2121">
                  <c:v>0.13038</c:v>
                </c:pt>
                <c:pt idx="2122">
                  <c:v>0.13007000000000002</c:v>
                </c:pt>
                <c:pt idx="2123">
                  <c:v>0.12967000000000001</c:v>
                </c:pt>
                <c:pt idx="2124">
                  <c:v>0.12936999999999999</c:v>
                </c:pt>
                <c:pt idx="2125">
                  <c:v>0.12896000000000002</c:v>
                </c:pt>
                <c:pt idx="2126">
                  <c:v>0.12856000000000001</c:v>
                </c:pt>
                <c:pt idx="2127">
                  <c:v>0.12806000000000001</c:v>
                </c:pt>
                <c:pt idx="2128">
                  <c:v>0.12764999999999999</c:v>
                </c:pt>
                <c:pt idx="2129">
                  <c:v>0.12725</c:v>
                </c:pt>
                <c:pt idx="2130">
                  <c:v>0.12695000000000001</c:v>
                </c:pt>
                <c:pt idx="2131">
                  <c:v>0.12653999999999999</c:v>
                </c:pt>
                <c:pt idx="2132">
                  <c:v>0.12614</c:v>
                </c:pt>
                <c:pt idx="2133">
                  <c:v>0.12574000000000002</c:v>
                </c:pt>
                <c:pt idx="2134">
                  <c:v>0.12553</c:v>
                </c:pt>
                <c:pt idx="2135">
                  <c:v>0.12523000000000001</c:v>
                </c:pt>
                <c:pt idx="2136">
                  <c:v>0.12503</c:v>
                </c:pt>
                <c:pt idx="2137">
                  <c:v>0.12473000000000001</c:v>
                </c:pt>
                <c:pt idx="2138">
                  <c:v>0.12442</c:v>
                </c:pt>
                <c:pt idx="2139">
                  <c:v>0.12402000000000001</c:v>
                </c:pt>
                <c:pt idx="2140">
                  <c:v>0.12372</c:v>
                </c:pt>
                <c:pt idx="2141">
                  <c:v>0.12331</c:v>
                </c:pt>
                <c:pt idx="2142">
                  <c:v>0.12300999999999999</c:v>
                </c:pt>
                <c:pt idx="2143">
                  <c:v>0.12271</c:v>
                </c:pt>
                <c:pt idx="2144">
                  <c:v>0.12241</c:v>
                </c:pt>
                <c:pt idx="2145">
                  <c:v>0.1222</c:v>
                </c:pt>
                <c:pt idx="2146">
                  <c:v>0.12189999999999999</c:v>
                </c:pt>
                <c:pt idx="2147">
                  <c:v>0.1217</c:v>
                </c:pt>
                <c:pt idx="2148">
                  <c:v>0.1216</c:v>
                </c:pt>
                <c:pt idx="2149">
                  <c:v>0.12140000000000001</c:v>
                </c:pt>
                <c:pt idx="2150">
                  <c:v>0.12130000000000001</c:v>
                </c:pt>
                <c:pt idx="2151">
                  <c:v>0.1212</c:v>
                </c:pt>
                <c:pt idx="2152">
                  <c:v>0.1211</c:v>
                </c:pt>
                <c:pt idx="2153">
                  <c:v>0.12089</c:v>
                </c:pt>
                <c:pt idx="2154">
                  <c:v>0.12069000000000001</c:v>
                </c:pt>
                <c:pt idx="2155">
                  <c:v>0.12039</c:v>
                </c:pt>
                <c:pt idx="2156">
                  <c:v>0.12009</c:v>
                </c:pt>
                <c:pt idx="2157">
                  <c:v>0.11978</c:v>
                </c:pt>
                <c:pt idx="2158">
                  <c:v>0.11948</c:v>
                </c:pt>
                <c:pt idx="2159">
                  <c:v>0.11918000000000001</c:v>
                </c:pt>
                <c:pt idx="2160">
                  <c:v>0.11888</c:v>
                </c:pt>
                <c:pt idx="2161">
                  <c:v>0.11847000000000001</c:v>
                </c:pt>
                <c:pt idx="2162">
                  <c:v>0.11817</c:v>
                </c:pt>
                <c:pt idx="2163">
                  <c:v>0.11777</c:v>
                </c:pt>
                <c:pt idx="2164">
                  <c:v>0.11736000000000001</c:v>
                </c:pt>
                <c:pt idx="2165">
                  <c:v>0.11706</c:v>
                </c:pt>
                <c:pt idx="2166">
                  <c:v>0.11666</c:v>
                </c:pt>
                <c:pt idx="2167">
                  <c:v>0.11635</c:v>
                </c:pt>
                <c:pt idx="2168">
                  <c:v>0.11595</c:v>
                </c:pt>
                <c:pt idx="2169">
                  <c:v>0.11555</c:v>
                </c:pt>
                <c:pt idx="2170">
                  <c:v>0.11524</c:v>
                </c:pt>
                <c:pt idx="2171">
                  <c:v>0.11484</c:v>
                </c:pt>
                <c:pt idx="2172">
                  <c:v>0.11444</c:v>
                </c:pt>
                <c:pt idx="2173">
                  <c:v>0.11403000000000001</c:v>
                </c:pt>
                <c:pt idx="2174">
                  <c:v>0.11353000000000001</c:v>
                </c:pt>
                <c:pt idx="2175">
                  <c:v>0.11323</c:v>
                </c:pt>
                <c:pt idx="2176">
                  <c:v>0.11303000000000001</c:v>
                </c:pt>
                <c:pt idx="2177">
                  <c:v>0.11282</c:v>
                </c:pt>
                <c:pt idx="2178">
                  <c:v>0.11262</c:v>
                </c:pt>
                <c:pt idx="2179">
                  <c:v>0.11242000000000001</c:v>
                </c:pt>
                <c:pt idx="2180">
                  <c:v>0.11222</c:v>
                </c:pt>
                <c:pt idx="2181">
                  <c:v>0.11201999999999999</c:v>
                </c:pt>
                <c:pt idx="2182">
                  <c:v>0.11192000000000001</c:v>
                </c:pt>
                <c:pt idx="2183">
                  <c:v>0.11182</c:v>
                </c:pt>
                <c:pt idx="2184">
                  <c:v>0.11161</c:v>
                </c:pt>
                <c:pt idx="2185">
                  <c:v>0.11131000000000001</c:v>
                </c:pt>
                <c:pt idx="2186">
                  <c:v>0.11111</c:v>
                </c:pt>
                <c:pt idx="2187">
                  <c:v>0.11081000000000001</c:v>
                </c:pt>
                <c:pt idx="2188">
                  <c:v>0.11061</c:v>
                </c:pt>
                <c:pt idx="2189">
                  <c:v>0.1104</c:v>
                </c:pt>
                <c:pt idx="2190">
                  <c:v>0.11020000000000001</c:v>
                </c:pt>
                <c:pt idx="2191">
                  <c:v>0.1099</c:v>
                </c:pt>
                <c:pt idx="2192">
                  <c:v>0.1096</c:v>
                </c:pt>
                <c:pt idx="2193">
                  <c:v>0.10919</c:v>
                </c:pt>
                <c:pt idx="2194">
                  <c:v>0.10879</c:v>
                </c:pt>
                <c:pt idx="2195">
                  <c:v>0.10859000000000001</c:v>
                </c:pt>
                <c:pt idx="2196">
                  <c:v>0.10829</c:v>
                </c:pt>
                <c:pt idx="2197">
                  <c:v>0.10808</c:v>
                </c:pt>
                <c:pt idx="2198">
                  <c:v>0.10778</c:v>
                </c:pt>
                <c:pt idx="2199">
                  <c:v>0.10738</c:v>
                </c:pt>
                <c:pt idx="2200">
                  <c:v>0.10707</c:v>
                </c:pt>
                <c:pt idx="2201">
                  <c:v>0.10687000000000001</c:v>
                </c:pt>
                <c:pt idx="2202">
                  <c:v>0.10667</c:v>
                </c:pt>
                <c:pt idx="2203">
                  <c:v>0.10647</c:v>
                </c:pt>
                <c:pt idx="2204">
                  <c:v>0.10627</c:v>
                </c:pt>
                <c:pt idx="2205">
                  <c:v>0.10617</c:v>
                </c:pt>
                <c:pt idx="2206">
                  <c:v>0.10596999999999999</c:v>
                </c:pt>
                <c:pt idx="2207">
                  <c:v>0.10586</c:v>
                </c:pt>
                <c:pt idx="2208">
                  <c:v>0.10566</c:v>
                </c:pt>
                <c:pt idx="2209">
                  <c:v>0.10536</c:v>
                </c:pt>
                <c:pt idx="2210">
                  <c:v>0.10516</c:v>
                </c:pt>
                <c:pt idx="2211">
                  <c:v>0.10496</c:v>
                </c:pt>
                <c:pt idx="2212">
                  <c:v>0.10475</c:v>
                </c:pt>
                <c:pt idx="2213">
                  <c:v>0.10455</c:v>
                </c:pt>
                <c:pt idx="2214">
                  <c:v>0.10435</c:v>
                </c:pt>
                <c:pt idx="2215">
                  <c:v>0.10415000000000001</c:v>
                </c:pt>
                <c:pt idx="2216">
                  <c:v>0.10395</c:v>
                </c:pt>
                <c:pt idx="2217">
                  <c:v>0.10365000000000001</c:v>
                </c:pt>
                <c:pt idx="2218">
                  <c:v>0.10344</c:v>
                </c:pt>
                <c:pt idx="2219">
                  <c:v>0.10314</c:v>
                </c:pt>
                <c:pt idx="2220">
                  <c:v>0.10284</c:v>
                </c:pt>
                <c:pt idx="2221">
                  <c:v>0.10254000000000001</c:v>
                </c:pt>
                <c:pt idx="2222">
                  <c:v>0.10233</c:v>
                </c:pt>
                <c:pt idx="2223">
                  <c:v>0.10203</c:v>
                </c:pt>
                <c:pt idx="2224">
                  <c:v>0.10183</c:v>
                </c:pt>
                <c:pt idx="2225">
                  <c:v>0.10173</c:v>
                </c:pt>
                <c:pt idx="2226">
                  <c:v>0.10153</c:v>
                </c:pt>
                <c:pt idx="2227">
                  <c:v>0.10133</c:v>
                </c:pt>
                <c:pt idx="2228">
                  <c:v>0.10112</c:v>
                </c:pt>
                <c:pt idx="2229">
                  <c:v>0.10092</c:v>
                </c:pt>
                <c:pt idx="2230">
                  <c:v>0.10082000000000001</c:v>
                </c:pt>
                <c:pt idx="2231">
                  <c:v>0.10072</c:v>
                </c:pt>
                <c:pt idx="2232">
                  <c:v>0.10072</c:v>
                </c:pt>
                <c:pt idx="2233">
                  <c:v>0.10052</c:v>
                </c:pt>
                <c:pt idx="2234">
                  <c:v>0.10032000000000001</c:v>
                </c:pt>
                <c:pt idx="2235">
                  <c:v>0.10011</c:v>
                </c:pt>
                <c:pt idx="2236">
                  <c:v>0.10001</c:v>
                </c:pt>
                <c:pt idx="2237">
                  <c:v>9.9809999999999996E-2</c:v>
                </c:pt>
                <c:pt idx="2238">
                  <c:v>9.9710000000000007E-2</c:v>
                </c:pt>
                <c:pt idx="2239">
                  <c:v>9.9610000000000004E-2</c:v>
                </c:pt>
                <c:pt idx="2240">
                  <c:v>9.9510000000000001E-2</c:v>
                </c:pt>
                <c:pt idx="2241">
                  <c:v>9.9510000000000001E-2</c:v>
                </c:pt>
                <c:pt idx="2242">
                  <c:v>9.9409999999999998E-2</c:v>
                </c:pt>
                <c:pt idx="2243">
                  <c:v>9.9510000000000001E-2</c:v>
                </c:pt>
                <c:pt idx="2244">
                  <c:v>9.9510000000000001E-2</c:v>
                </c:pt>
                <c:pt idx="2245">
                  <c:v>9.9409999999999998E-2</c:v>
                </c:pt>
                <c:pt idx="2246">
                  <c:v>9.9309999999999996E-2</c:v>
                </c:pt>
                <c:pt idx="2247">
                  <c:v>9.9210000000000007E-2</c:v>
                </c:pt>
                <c:pt idx="2248">
                  <c:v>9.9110000000000004E-2</c:v>
                </c:pt>
                <c:pt idx="2249">
                  <c:v>9.9010000000000001E-2</c:v>
                </c:pt>
                <c:pt idx="2250">
                  <c:v>9.8799999999999999E-2</c:v>
                </c:pt>
                <c:pt idx="2251">
                  <c:v>9.8699999999999996E-2</c:v>
                </c:pt>
                <c:pt idx="2252">
                  <c:v>9.8500000000000004E-2</c:v>
                </c:pt>
                <c:pt idx="2253">
                  <c:v>9.8400000000000001E-2</c:v>
                </c:pt>
                <c:pt idx="2254">
                  <c:v>9.8400000000000001E-2</c:v>
                </c:pt>
                <c:pt idx="2255">
                  <c:v>9.8299999999999998E-2</c:v>
                </c:pt>
                <c:pt idx="2256">
                  <c:v>9.8299999999999998E-2</c:v>
                </c:pt>
                <c:pt idx="2257">
                  <c:v>9.8299999999999998E-2</c:v>
                </c:pt>
                <c:pt idx="2258">
                  <c:v>9.8199999999999996E-2</c:v>
                </c:pt>
                <c:pt idx="2259">
                  <c:v>9.8199999999999996E-2</c:v>
                </c:pt>
                <c:pt idx="2260">
                  <c:v>9.8100000000000007E-2</c:v>
                </c:pt>
                <c:pt idx="2261">
                  <c:v>9.8000000000000004E-2</c:v>
                </c:pt>
                <c:pt idx="2262">
                  <c:v>9.7790000000000002E-2</c:v>
                </c:pt>
                <c:pt idx="2263">
                  <c:v>9.7589999999999996E-2</c:v>
                </c:pt>
                <c:pt idx="2264">
                  <c:v>9.7390000000000004E-2</c:v>
                </c:pt>
                <c:pt idx="2265">
                  <c:v>9.7290000000000001E-2</c:v>
                </c:pt>
                <c:pt idx="2266">
                  <c:v>9.7290000000000001E-2</c:v>
                </c:pt>
                <c:pt idx="2267">
                  <c:v>9.7290000000000001E-2</c:v>
                </c:pt>
                <c:pt idx="2268">
                  <c:v>9.7189999999999999E-2</c:v>
                </c:pt>
                <c:pt idx="2269">
                  <c:v>9.7089999999999996E-2</c:v>
                </c:pt>
                <c:pt idx="2270">
                  <c:v>9.6990000000000007E-2</c:v>
                </c:pt>
                <c:pt idx="2271">
                  <c:v>9.6890000000000004E-2</c:v>
                </c:pt>
                <c:pt idx="2272">
                  <c:v>9.6890000000000004E-2</c:v>
                </c:pt>
                <c:pt idx="2273">
                  <c:v>9.6790000000000001E-2</c:v>
                </c:pt>
                <c:pt idx="2274">
                  <c:v>9.6790000000000001E-2</c:v>
                </c:pt>
                <c:pt idx="2275">
                  <c:v>9.6689999999999998E-2</c:v>
                </c:pt>
                <c:pt idx="2276">
                  <c:v>9.6579999999999999E-2</c:v>
                </c:pt>
                <c:pt idx="2277">
                  <c:v>9.6380000000000007E-2</c:v>
                </c:pt>
                <c:pt idx="2278">
                  <c:v>9.6180000000000002E-2</c:v>
                </c:pt>
                <c:pt idx="2279">
                  <c:v>9.5979999999999996E-2</c:v>
                </c:pt>
                <c:pt idx="2280">
                  <c:v>9.5780000000000004E-2</c:v>
                </c:pt>
                <c:pt idx="2281">
                  <c:v>9.5579999999999998E-2</c:v>
                </c:pt>
                <c:pt idx="2282">
                  <c:v>9.5469999999999999E-2</c:v>
                </c:pt>
                <c:pt idx="2283">
                  <c:v>9.5469999999999999E-2</c:v>
                </c:pt>
                <c:pt idx="2284">
                  <c:v>9.5469999999999999E-2</c:v>
                </c:pt>
                <c:pt idx="2285">
                  <c:v>9.5579999999999998E-2</c:v>
                </c:pt>
                <c:pt idx="2286">
                  <c:v>9.5579999999999998E-2</c:v>
                </c:pt>
                <c:pt idx="2287">
                  <c:v>9.5579999999999998E-2</c:v>
                </c:pt>
                <c:pt idx="2288">
                  <c:v>9.5579999999999998E-2</c:v>
                </c:pt>
                <c:pt idx="2289">
                  <c:v>9.5579999999999998E-2</c:v>
                </c:pt>
                <c:pt idx="2290">
                  <c:v>9.5469999999999999E-2</c:v>
                </c:pt>
                <c:pt idx="2291">
                  <c:v>9.5369999999999996E-2</c:v>
                </c:pt>
                <c:pt idx="2292">
                  <c:v>9.5270000000000007E-2</c:v>
                </c:pt>
                <c:pt idx="2293">
                  <c:v>9.5270000000000007E-2</c:v>
                </c:pt>
                <c:pt idx="2294">
                  <c:v>9.5170000000000005E-2</c:v>
                </c:pt>
                <c:pt idx="2295">
                  <c:v>9.5170000000000005E-2</c:v>
                </c:pt>
                <c:pt idx="2296">
                  <c:v>9.5170000000000005E-2</c:v>
                </c:pt>
                <c:pt idx="2297">
                  <c:v>9.5070000000000002E-2</c:v>
                </c:pt>
                <c:pt idx="2298">
                  <c:v>9.4969999999999999E-2</c:v>
                </c:pt>
                <c:pt idx="2299">
                  <c:v>9.4869999999999996E-2</c:v>
                </c:pt>
                <c:pt idx="2300">
                  <c:v>9.4770000000000007E-2</c:v>
                </c:pt>
                <c:pt idx="2301">
                  <c:v>9.4670000000000004E-2</c:v>
                </c:pt>
                <c:pt idx="2302">
                  <c:v>9.4670000000000004E-2</c:v>
                </c:pt>
                <c:pt idx="2303">
                  <c:v>9.4770000000000007E-2</c:v>
                </c:pt>
                <c:pt idx="2304">
                  <c:v>9.4869999999999996E-2</c:v>
                </c:pt>
                <c:pt idx="2305">
                  <c:v>9.4969999999999999E-2</c:v>
                </c:pt>
                <c:pt idx="2306">
                  <c:v>9.4969999999999999E-2</c:v>
                </c:pt>
                <c:pt idx="2307">
                  <c:v>9.4869999999999996E-2</c:v>
                </c:pt>
                <c:pt idx="2308">
                  <c:v>9.4770000000000007E-2</c:v>
                </c:pt>
                <c:pt idx="2309">
                  <c:v>9.4670000000000004E-2</c:v>
                </c:pt>
                <c:pt idx="2310">
                  <c:v>9.4670000000000004E-2</c:v>
                </c:pt>
                <c:pt idx="2311">
                  <c:v>9.4570000000000001E-2</c:v>
                </c:pt>
                <c:pt idx="2312">
                  <c:v>9.4369999999999996E-2</c:v>
                </c:pt>
                <c:pt idx="2313">
                  <c:v>9.4259999999999997E-2</c:v>
                </c:pt>
                <c:pt idx="2314">
                  <c:v>9.4160000000000008E-2</c:v>
                </c:pt>
                <c:pt idx="2315">
                  <c:v>9.4060000000000005E-2</c:v>
                </c:pt>
                <c:pt idx="2316">
                  <c:v>9.3960000000000002E-2</c:v>
                </c:pt>
                <c:pt idx="2317">
                  <c:v>9.3960000000000002E-2</c:v>
                </c:pt>
                <c:pt idx="2318">
                  <c:v>9.3859999999999999E-2</c:v>
                </c:pt>
                <c:pt idx="2319">
                  <c:v>9.3759999999999996E-2</c:v>
                </c:pt>
                <c:pt idx="2320">
                  <c:v>9.3660000000000007E-2</c:v>
                </c:pt>
                <c:pt idx="2321">
                  <c:v>9.3460000000000001E-2</c:v>
                </c:pt>
                <c:pt idx="2322">
                  <c:v>9.3259999999999996E-2</c:v>
                </c:pt>
                <c:pt idx="2323">
                  <c:v>9.2950000000000005E-2</c:v>
                </c:pt>
                <c:pt idx="2324">
                  <c:v>9.2649999999999996E-2</c:v>
                </c:pt>
                <c:pt idx="2325">
                  <c:v>9.2350000000000002E-2</c:v>
                </c:pt>
                <c:pt idx="2326">
                  <c:v>9.2149999999999996E-2</c:v>
                </c:pt>
                <c:pt idx="2327">
                  <c:v>9.1940000000000008E-2</c:v>
                </c:pt>
                <c:pt idx="2328">
                  <c:v>9.1840000000000005E-2</c:v>
                </c:pt>
                <c:pt idx="2329">
                  <c:v>9.1740000000000002E-2</c:v>
                </c:pt>
                <c:pt idx="2330">
                  <c:v>9.1639999999999999E-2</c:v>
                </c:pt>
                <c:pt idx="2331">
                  <c:v>9.1340000000000005E-2</c:v>
                </c:pt>
                <c:pt idx="2332">
                  <c:v>9.1039999999999996E-2</c:v>
                </c:pt>
                <c:pt idx="2333">
                  <c:v>9.0730000000000005E-2</c:v>
                </c:pt>
                <c:pt idx="2334">
                  <c:v>9.0429999999999996E-2</c:v>
                </c:pt>
                <c:pt idx="2335">
                  <c:v>9.0130000000000002E-2</c:v>
                </c:pt>
                <c:pt idx="2336">
                  <c:v>8.9830000000000007E-2</c:v>
                </c:pt>
                <c:pt idx="2337">
                  <c:v>8.9620000000000005E-2</c:v>
                </c:pt>
                <c:pt idx="2338">
                  <c:v>8.9319999999999997E-2</c:v>
                </c:pt>
                <c:pt idx="2339">
                  <c:v>8.8919999999999999E-2</c:v>
                </c:pt>
                <c:pt idx="2340">
                  <c:v>8.8520000000000001E-2</c:v>
                </c:pt>
                <c:pt idx="2341">
                  <c:v>8.8110000000000008E-2</c:v>
                </c:pt>
                <c:pt idx="2342">
                  <c:v>8.7709999999999996E-2</c:v>
                </c:pt>
                <c:pt idx="2343">
                  <c:v>8.7410000000000002E-2</c:v>
                </c:pt>
                <c:pt idx="2344">
                  <c:v>8.7099999999999997E-2</c:v>
                </c:pt>
                <c:pt idx="2345">
                  <c:v>8.6699999999999999E-2</c:v>
                </c:pt>
                <c:pt idx="2346">
                  <c:v>8.6300000000000002E-2</c:v>
                </c:pt>
                <c:pt idx="2347">
                  <c:v>8.5989999999999997E-2</c:v>
                </c:pt>
                <c:pt idx="2348">
                  <c:v>8.5589999999999999E-2</c:v>
                </c:pt>
                <c:pt idx="2349">
                  <c:v>8.5290000000000005E-2</c:v>
                </c:pt>
                <c:pt idx="2350">
                  <c:v>8.498E-2</c:v>
                </c:pt>
                <c:pt idx="2351">
                  <c:v>8.4680000000000005E-2</c:v>
                </c:pt>
                <c:pt idx="2352">
                  <c:v>8.4379999999999997E-2</c:v>
                </c:pt>
                <c:pt idx="2353">
                  <c:v>8.4180000000000005E-2</c:v>
                </c:pt>
                <c:pt idx="2354">
                  <c:v>8.3879999999999996E-2</c:v>
                </c:pt>
                <c:pt idx="2355">
                  <c:v>8.3570000000000005E-2</c:v>
                </c:pt>
                <c:pt idx="2356">
                  <c:v>8.3269999999999997E-2</c:v>
                </c:pt>
                <c:pt idx="2357">
                  <c:v>8.2970000000000002E-2</c:v>
                </c:pt>
                <c:pt idx="2358">
                  <c:v>8.2559999999999995E-2</c:v>
                </c:pt>
                <c:pt idx="2359">
                  <c:v>8.2159999999999997E-2</c:v>
                </c:pt>
                <c:pt idx="2360">
                  <c:v>8.1759999999999999E-2</c:v>
                </c:pt>
                <c:pt idx="2361">
                  <c:v>8.1350000000000006E-2</c:v>
                </c:pt>
                <c:pt idx="2362">
                  <c:v>8.0950000000000008E-2</c:v>
                </c:pt>
                <c:pt idx="2363">
                  <c:v>8.0649999999999999E-2</c:v>
                </c:pt>
                <c:pt idx="2364">
                  <c:v>8.0339999999999995E-2</c:v>
                </c:pt>
                <c:pt idx="2365">
                  <c:v>8.0140000000000003E-2</c:v>
                </c:pt>
                <c:pt idx="2366">
                  <c:v>7.9839999999999994E-2</c:v>
                </c:pt>
                <c:pt idx="2367">
                  <c:v>7.9640000000000002E-2</c:v>
                </c:pt>
                <c:pt idx="2368">
                  <c:v>7.9339999999999994E-2</c:v>
                </c:pt>
                <c:pt idx="2369">
                  <c:v>7.9240000000000005E-2</c:v>
                </c:pt>
                <c:pt idx="2370">
                  <c:v>7.9030000000000003E-2</c:v>
                </c:pt>
                <c:pt idx="2371">
                  <c:v>7.893E-2</c:v>
                </c:pt>
                <c:pt idx="2372">
                  <c:v>7.8830000000000011E-2</c:v>
                </c:pt>
                <c:pt idx="2373">
                  <c:v>7.8630000000000005E-2</c:v>
                </c:pt>
                <c:pt idx="2374">
                  <c:v>7.8330000000000011E-2</c:v>
                </c:pt>
                <c:pt idx="2375">
                  <c:v>7.8130000000000005E-2</c:v>
                </c:pt>
                <c:pt idx="2376">
                  <c:v>7.782E-2</c:v>
                </c:pt>
                <c:pt idx="2377">
                  <c:v>7.7520000000000006E-2</c:v>
                </c:pt>
                <c:pt idx="2378">
                  <c:v>7.7220000000000011E-2</c:v>
                </c:pt>
                <c:pt idx="2379">
                  <c:v>7.6810000000000003E-2</c:v>
                </c:pt>
                <c:pt idx="2380">
                  <c:v>7.6410000000000006E-2</c:v>
                </c:pt>
                <c:pt idx="2381">
                  <c:v>7.5910000000000005E-2</c:v>
                </c:pt>
                <c:pt idx="2382">
                  <c:v>7.5500000000000012E-2</c:v>
                </c:pt>
                <c:pt idx="2383">
                  <c:v>7.51E-2</c:v>
                </c:pt>
                <c:pt idx="2384">
                  <c:v>7.4800000000000005E-2</c:v>
                </c:pt>
                <c:pt idx="2385">
                  <c:v>7.46E-2</c:v>
                </c:pt>
                <c:pt idx="2386">
                  <c:v>7.4289999999999995E-2</c:v>
                </c:pt>
                <c:pt idx="2387">
                  <c:v>7.4090000000000003E-2</c:v>
                </c:pt>
                <c:pt idx="2388">
                  <c:v>7.3789999999999994E-2</c:v>
                </c:pt>
                <c:pt idx="2389">
                  <c:v>7.3590000000000003E-2</c:v>
                </c:pt>
                <c:pt idx="2390">
                  <c:v>7.3279999999999998E-2</c:v>
                </c:pt>
                <c:pt idx="2391">
                  <c:v>7.2980000000000003E-2</c:v>
                </c:pt>
                <c:pt idx="2392">
                  <c:v>7.2679999999999995E-2</c:v>
                </c:pt>
                <c:pt idx="2393">
                  <c:v>7.238E-2</c:v>
                </c:pt>
                <c:pt idx="2394">
                  <c:v>7.2169999999999998E-2</c:v>
                </c:pt>
                <c:pt idx="2395">
                  <c:v>7.1870000000000003E-2</c:v>
                </c:pt>
                <c:pt idx="2396">
                  <c:v>7.1670000000000011E-2</c:v>
                </c:pt>
                <c:pt idx="2397">
                  <c:v>7.1370000000000003E-2</c:v>
                </c:pt>
                <c:pt idx="2398">
                  <c:v>7.1069999999999994E-2</c:v>
                </c:pt>
                <c:pt idx="2399">
                  <c:v>7.0760000000000003E-2</c:v>
                </c:pt>
                <c:pt idx="2400">
                  <c:v>7.0459999999999995E-2</c:v>
                </c:pt>
                <c:pt idx="2401">
                  <c:v>7.0260000000000003E-2</c:v>
                </c:pt>
                <c:pt idx="2402">
                  <c:v>7.0060000000000011E-2</c:v>
                </c:pt>
                <c:pt idx="2403">
                  <c:v>6.9849999999999995E-2</c:v>
                </c:pt>
                <c:pt idx="2404">
                  <c:v>6.9650000000000004E-2</c:v>
                </c:pt>
                <c:pt idx="2405">
                  <c:v>6.9449999999999998E-2</c:v>
                </c:pt>
                <c:pt idx="2406">
                  <c:v>6.9150000000000003E-2</c:v>
                </c:pt>
                <c:pt idx="2407">
                  <c:v>6.905E-2</c:v>
                </c:pt>
                <c:pt idx="2408">
                  <c:v>6.8849999999999995E-2</c:v>
                </c:pt>
                <c:pt idx="2409">
                  <c:v>6.8750000000000006E-2</c:v>
                </c:pt>
                <c:pt idx="2410">
                  <c:v>6.8540000000000004E-2</c:v>
                </c:pt>
                <c:pt idx="2411">
                  <c:v>6.8440000000000001E-2</c:v>
                </c:pt>
                <c:pt idx="2412">
                  <c:v>6.8239999999999995E-2</c:v>
                </c:pt>
                <c:pt idx="2413">
                  <c:v>6.8040000000000003E-2</c:v>
                </c:pt>
                <c:pt idx="2414">
                  <c:v>6.7840000000000011E-2</c:v>
                </c:pt>
                <c:pt idx="2415">
                  <c:v>6.7430000000000004E-2</c:v>
                </c:pt>
                <c:pt idx="2416">
                  <c:v>6.7129999999999995E-2</c:v>
                </c:pt>
                <c:pt idx="2417">
                  <c:v>6.6930000000000003E-2</c:v>
                </c:pt>
                <c:pt idx="2418">
                  <c:v>6.6730000000000012E-2</c:v>
                </c:pt>
                <c:pt idx="2419">
                  <c:v>6.6530000000000006E-2</c:v>
                </c:pt>
                <c:pt idx="2420">
                  <c:v>6.6119999999999998E-2</c:v>
                </c:pt>
                <c:pt idx="2421">
                  <c:v>6.5820000000000004E-2</c:v>
                </c:pt>
                <c:pt idx="2422">
                  <c:v>6.5820000000000004E-2</c:v>
                </c:pt>
              </c:numCache>
            </c:numRef>
          </c:xVal>
          <c:yVal>
            <c:numRef>
              <c:f>'5_150'!$F$21:$F$2443</c:f>
              <c:numCache>
                <c:formatCode>General</c:formatCode>
                <c:ptCount val="2423"/>
                <c:pt idx="0">
                  <c:v>0.36836999999999998</c:v>
                </c:pt>
                <c:pt idx="1">
                  <c:v>0.36957000000000001</c:v>
                </c:pt>
                <c:pt idx="2">
                  <c:v>0.37076999999999999</c:v>
                </c:pt>
                <c:pt idx="3">
                  <c:v>0.37197000000000002</c:v>
                </c:pt>
                <c:pt idx="4">
                  <c:v>0.37317</c:v>
                </c:pt>
                <c:pt idx="5">
                  <c:v>0.37436999999999998</c:v>
                </c:pt>
                <c:pt idx="6">
                  <c:v>0.37436999999999998</c:v>
                </c:pt>
                <c:pt idx="7">
                  <c:v>0.37557000000000001</c:v>
                </c:pt>
                <c:pt idx="8">
                  <c:v>0.37557000000000001</c:v>
                </c:pt>
                <c:pt idx="9">
                  <c:v>0.37557000000000001</c:v>
                </c:pt>
                <c:pt idx="10">
                  <c:v>0.37436999999999998</c:v>
                </c:pt>
                <c:pt idx="11">
                  <c:v>0.37317</c:v>
                </c:pt>
                <c:pt idx="12">
                  <c:v>0.37317</c:v>
                </c:pt>
                <c:pt idx="13">
                  <c:v>0.37317</c:v>
                </c:pt>
                <c:pt idx="14">
                  <c:v>0.37317</c:v>
                </c:pt>
                <c:pt idx="15">
                  <c:v>0.37557000000000001</c:v>
                </c:pt>
                <c:pt idx="16">
                  <c:v>0.37557000000000001</c:v>
                </c:pt>
                <c:pt idx="17">
                  <c:v>0.37676999999999999</c:v>
                </c:pt>
                <c:pt idx="18">
                  <c:v>0.37557000000000001</c:v>
                </c:pt>
                <c:pt idx="19">
                  <c:v>0.37557000000000001</c:v>
                </c:pt>
                <c:pt idx="20">
                  <c:v>0.37557000000000001</c:v>
                </c:pt>
                <c:pt idx="21">
                  <c:v>0.37557000000000001</c:v>
                </c:pt>
                <c:pt idx="22">
                  <c:v>0.37557000000000001</c:v>
                </c:pt>
                <c:pt idx="23">
                  <c:v>0.37676999999999999</c:v>
                </c:pt>
                <c:pt idx="24">
                  <c:v>0.37676999999999999</c:v>
                </c:pt>
                <c:pt idx="25">
                  <c:v>0.37676999999999999</c:v>
                </c:pt>
                <c:pt idx="26">
                  <c:v>0.37796999999999997</c:v>
                </c:pt>
                <c:pt idx="27">
                  <c:v>0.38277</c:v>
                </c:pt>
                <c:pt idx="28">
                  <c:v>0.38877</c:v>
                </c:pt>
                <c:pt idx="29">
                  <c:v>0.39356999999999998</c:v>
                </c:pt>
                <c:pt idx="30">
                  <c:v>0.39596999999999999</c:v>
                </c:pt>
                <c:pt idx="31">
                  <c:v>0.39477000000000001</c:v>
                </c:pt>
                <c:pt idx="32">
                  <c:v>0.39477000000000001</c:v>
                </c:pt>
                <c:pt idx="33">
                  <c:v>0.39356999999999998</c:v>
                </c:pt>
                <c:pt idx="34">
                  <c:v>0.39237</c:v>
                </c:pt>
                <c:pt idx="35">
                  <c:v>0.39237</c:v>
                </c:pt>
                <c:pt idx="36">
                  <c:v>0.38996999999999998</c:v>
                </c:pt>
                <c:pt idx="37">
                  <c:v>0.38877</c:v>
                </c:pt>
                <c:pt idx="38">
                  <c:v>0.38517000000000001</c:v>
                </c:pt>
                <c:pt idx="39">
                  <c:v>0.38396999999999998</c:v>
                </c:pt>
                <c:pt idx="40">
                  <c:v>0.38157000000000002</c:v>
                </c:pt>
                <c:pt idx="41">
                  <c:v>0.38036999999999999</c:v>
                </c:pt>
                <c:pt idx="42">
                  <c:v>0.38036999999999999</c:v>
                </c:pt>
                <c:pt idx="43">
                  <c:v>0.38036999999999999</c:v>
                </c:pt>
                <c:pt idx="44">
                  <c:v>0.38157000000000002</c:v>
                </c:pt>
                <c:pt idx="45">
                  <c:v>0.38277</c:v>
                </c:pt>
                <c:pt idx="46">
                  <c:v>0.38277</c:v>
                </c:pt>
                <c:pt idx="47">
                  <c:v>0.38157000000000002</c:v>
                </c:pt>
                <c:pt idx="48">
                  <c:v>0.38036999999999999</c:v>
                </c:pt>
                <c:pt idx="49">
                  <c:v>0.37917000000000001</c:v>
                </c:pt>
                <c:pt idx="50">
                  <c:v>0.37796999999999997</c:v>
                </c:pt>
                <c:pt idx="51">
                  <c:v>0.37796999999999997</c:v>
                </c:pt>
                <c:pt idx="52">
                  <c:v>0.37796999999999997</c:v>
                </c:pt>
                <c:pt idx="53">
                  <c:v>0.37796999999999997</c:v>
                </c:pt>
                <c:pt idx="54">
                  <c:v>0.37917000000000001</c:v>
                </c:pt>
                <c:pt idx="55">
                  <c:v>0.38036999999999999</c:v>
                </c:pt>
                <c:pt idx="56">
                  <c:v>0.38157000000000002</c:v>
                </c:pt>
                <c:pt idx="57">
                  <c:v>0.38277</c:v>
                </c:pt>
                <c:pt idx="58">
                  <c:v>0.38396999999999998</c:v>
                </c:pt>
                <c:pt idx="59">
                  <c:v>0.38517000000000001</c:v>
                </c:pt>
                <c:pt idx="60">
                  <c:v>0.38636999999999999</c:v>
                </c:pt>
                <c:pt idx="61">
                  <c:v>0.38877</c:v>
                </c:pt>
                <c:pt idx="62">
                  <c:v>0.39237</c:v>
                </c:pt>
                <c:pt idx="63">
                  <c:v>0.39356999999999998</c:v>
                </c:pt>
                <c:pt idx="64">
                  <c:v>0.39356999999999998</c:v>
                </c:pt>
                <c:pt idx="65">
                  <c:v>0.39237</c:v>
                </c:pt>
                <c:pt idx="66">
                  <c:v>0.38996999999999998</c:v>
                </c:pt>
                <c:pt idx="67">
                  <c:v>0.38877</c:v>
                </c:pt>
                <c:pt idx="68">
                  <c:v>0.38636999999999999</c:v>
                </c:pt>
                <c:pt idx="69">
                  <c:v>0.38396999999999998</c:v>
                </c:pt>
                <c:pt idx="70">
                  <c:v>0.38396999999999998</c:v>
                </c:pt>
                <c:pt idx="71">
                  <c:v>0.38277</c:v>
                </c:pt>
                <c:pt idx="72">
                  <c:v>0.38396999999999998</c:v>
                </c:pt>
                <c:pt idx="73">
                  <c:v>0.38396999999999998</c:v>
                </c:pt>
                <c:pt idx="74">
                  <c:v>0.38396999999999998</c:v>
                </c:pt>
                <c:pt idx="75">
                  <c:v>0.38396999999999998</c:v>
                </c:pt>
                <c:pt idx="76">
                  <c:v>0.38277</c:v>
                </c:pt>
                <c:pt idx="77">
                  <c:v>0.38157000000000002</c:v>
                </c:pt>
                <c:pt idx="78">
                  <c:v>0.38157000000000002</c:v>
                </c:pt>
                <c:pt idx="79">
                  <c:v>0.38036999999999999</c:v>
                </c:pt>
                <c:pt idx="80">
                  <c:v>0.38157000000000002</c:v>
                </c:pt>
                <c:pt idx="81">
                  <c:v>0.38277</c:v>
                </c:pt>
                <c:pt idx="82">
                  <c:v>0.38277</c:v>
                </c:pt>
                <c:pt idx="83">
                  <c:v>0.38277</c:v>
                </c:pt>
                <c:pt idx="84">
                  <c:v>0.38157000000000002</c:v>
                </c:pt>
                <c:pt idx="85">
                  <c:v>0.38157000000000002</c:v>
                </c:pt>
                <c:pt idx="86">
                  <c:v>0.38157000000000002</c:v>
                </c:pt>
                <c:pt idx="87">
                  <c:v>0.38517000000000001</c:v>
                </c:pt>
                <c:pt idx="88">
                  <c:v>0.38996999999999998</c:v>
                </c:pt>
                <c:pt idx="89">
                  <c:v>0.39356999999999998</c:v>
                </c:pt>
                <c:pt idx="90">
                  <c:v>0.39477000000000001</c:v>
                </c:pt>
                <c:pt idx="91">
                  <c:v>0.39356999999999998</c:v>
                </c:pt>
                <c:pt idx="92">
                  <c:v>0.38996999999999998</c:v>
                </c:pt>
                <c:pt idx="93">
                  <c:v>0.38636999999999999</c:v>
                </c:pt>
                <c:pt idx="94">
                  <c:v>0.38396999999999998</c:v>
                </c:pt>
                <c:pt idx="95">
                  <c:v>0.38277</c:v>
                </c:pt>
                <c:pt idx="96">
                  <c:v>0.38157000000000002</c:v>
                </c:pt>
                <c:pt idx="97">
                  <c:v>0.38036999999999999</c:v>
                </c:pt>
                <c:pt idx="98">
                  <c:v>0.37917000000000001</c:v>
                </c:pt>
                <c:pt idx="99">
                  <c:v>0.37917000000000001</c:v>
                </c:pt>
                <c:pt idx="100">
                  <c:v>0.37917000000000001</c:v>
                </c:pt>
                <c:pt idx="101">
                  <c:v>0.37917000000000001</c:v>
                </c:pt>
                <c:pt idx="102">
                  <c:v>0.38157000000000002</c:v>
                </c:pt>
                <c:pt idx="103">
                  <c:v>0.38277</c:v>
                </c:pt>
                <c:pt idx="104">
                  <c:v>0.38277</c:v>
                </c:pt>
                <c:pt idx="105">
                  <c:v>0.38277</c:v>
                </c:pt>
                <c:pt idx="106">
                  <c:v>0.38277</c:v>
                </c:pt>
                <c:pt idx="107">
                  <c:v>0.38277</c:v>
                </c:pt>
                <c:pt idx="108">
                  <c:v>0.38277</c:v>
                </c:pt>
                <c:pt idx="109">
                  <c:v>0.38157000000000002</c:v>
                </c:pt>
                <c:pt idx="110">
                  <c:v>0.38036999999999999</c:v>
                </c:pt>
                <c:pt idx="111">
                  <c:v>0.37917000000000001</c:v>
                </c:pt>
                <c:pt idx="112">
                  <c:v>0.37917000000000001</c:v>
                </c:pt>
                <c:pt idx="113">
                  <c:v>0.37796999999999997</c:v>
                </c:pt>
                <c:pt idx="114">
                  <c:v>0.37796999999999997</c:v>
                </c:pt>
                <c:pt idx="115">
                  <c:v>0.37796999999999997</c:v>
                </c:pt>
                <c:pt idx="116">
                  <c:v>0.37796999999999997</c:v>
                </c:pt>
                <c:pt idx="117">
                  <c:v>0.37796999999999997</c:v>
                </c:pt>
                <c:pt idx="118">
                  <c:v>0.37796999999999997</c:v>
                </c:pt>
                <c:pt idx="119">
                  <c:v>0.37917000000000001</c:v>
                </c:pt>
                <c:pt idx="120">
                  <c:v>0.37796999999999997</c:v>
                </c:pt>
                <c:pt idx="121">
                  <c:v>0.37796999999999997</c:v>
                </c:pt>
                <c:pt idx="122">
                  <c:v>0.37796999999999997</c:v>
                </c:pt>
                <c:pt idx="123">
                  <c:v>0.37796999999999997</c:v>
                </c:pt>
                <c:pt idx="124">
                  <c:v>0.37676999999999999</c:v>
                </c:pt>
                <c:pt idx="125">
                  <c:v>0.37796999999999997</c:v>
                </c:pt>
                <c:pt idx="126">
                  <c:v>0.37796999999999997</c:v>
                </c:pt>
                <c:pt idx="127">
                  <c:v>0.37917000000000001</c:v>
                </c:pt>
                <c:pt idx="128">
                  <c:v>0.37917000000000001</c:v>
                </c:pt>
                <c:pt idx="129">
                  <c:v>0.37796999999999997</c:v>
                </c:pt>
                <c:pt idx="130">
                  <c:v>0.37796999999999997</c:v>
                </c:pt>
                <c:pt idx="131">
                  <c:v>0.37676999999999999</c:v>
                </c:pt>
                <c:pt idx="132">
                  <c:v>0.37676999999999999</c:v>
                </c:pt>
                <c:pt idx="133">
                  <c:v>0.37796999999999997</c:v>
                </c:pt>
                <c:pt idx="134">
                  <c:v>0.37796999999999997</c:v>
                </c:pt>
                <c:pt idx="135">
                  <c:v>0.37796999999999997</c:v>
                </c:pt>
                <c:pt idx="136">
                  <c:v>0.37796999999999997</c:v>
                </c:pt>
                <c:pt idx="137">
                  <c:v>0.37557000000000001</c:v>
                </c:pt>
                <c:pt idx="138">
                  <c:v>0.37557000000000001</c:v>
                </c:pt>
                <c:pt idx="139">
                  <c:v>0.37676999999999999</c:v>
                </c:pt>
                <c:pt idx="140">
                  <c:v>0.37796999999999997</c:v>
                </c:pt>
                <c:pt idx="141">
                  <c:v>0.38036999999999999</c:v>
                </c:pt>
                <c:pt idx="142">
                  <c:v>0.38157000000000002</c:v>
                </c:pt>
                <c:pt idx="143">
                  <c:v>0.38157000000000002</c:v>
                </c:pt>
                <c:pt idx="144">
                  <c:v>0.38157000000000002</c:v>
                </c:pt>
                <c:pt idx="145">
                  <c:v>0.38157000000000002</c:v>
                </c:pt>
                <c:pt idx="146">
                  <c:v>0.38157000000000002</c:v>
                </c:pt>
                <c:pt idx="147">
                  <c:v>0.38277</c:v>
                </c:pt>
                <c:pt idx="148">
                  <c:v>0.38277</c:v>
                </c:pt>
                <c:pt idx="149">
                  <c:v>0.38277</c:v>
                </c:pt>
                <c:pt idx="150">
                  <c:v>0.38277</c:v>
                </c:pt>
                <c:pt idx="151">
                  <c:v>0.38277</c:v>
                </c:pt>
                <c:pt idx="152">
                  <c:v>0.38277</c:v>
                </c:pt>
                <c:pt idx="153">
                  <c:v>0.38157000000000002</c:v>
                </c:pt>
                <c:pt idx="154">
                  <c:v>0.38277</c:v>
                </c:pt>
                <c:pt idx="155">
                  <c:v>0.38396999999999998</c:v>
                </c:pt>
                <c:pt idx="156">
                  <c:v>0.38636999999999999</c:v>
                </c:pt>
                <c:pt idx="157">
                  <c:v>0.39117000000000002</c:v>
                </c:pt>
                <c:pt idx="158">
                  <c:v>0.39956999999999998</c:v>
                </c:pt>
                <c:pt idx="159">
                  <c:v>0.41037000000000001</c:v>
                </c:pt>
                <c:pt idx="160">
                  <c:v>0.42357</c:v>
                </c:pt>
                <c:pt idx="161">
                  <c:v>0.43797000000000003</c:v>
                </c:pt>
                <c:pt idx="162">
                  <c:v>0.45356999999999997</c:v>
                </c:pt>
                <c:pt idx="163">
                  <c:v>0.47156999999999999</c:v>
                </c:pt>
                <c:pt idx="164">
                  <c:v>0.48956</c:v>
                </c:pt>
                <c:pt idx="165">
                  <c:v>0.50995999999999997</c:v>
                </c:pt>
                <c:pt idx="166">
                  <c:v>0.53156000000000003</c:v>
                </c:pt>
                <c:pt idx="167">
                  <c:v>0.55435999999999996</c:v>
                </c:pt>
                <c:pt idx="168">
                  <c:v>0.57955999999999996</c:v>
                </c:pt>
                <c:pt idx="169">
                  <c:v>0.60596000000000005</c:v>
                </c:pt>
                <c:pt idx="170">
                  <c:v>0.63475000000000004</c:v>
                </c:pt>
                <c:pt idx="171">
                  <c:v>0.66835</c:v>
                </c:pt>
                <c:pt idx="172">
                  <c:v>0.70315000000000005</c:v>
                </c:pt>
                <c:pt idx="173">
                  <c:v>0.73914999999999997</c:v>
                </c:pt>
                <c:pt idx="174">
                  <c:v>0.77634000000000003</c:v>
                </c:pt>
                <c:pt idx="175">
                  <c:v>0.81233999999999995</c:v>
                </c:pt>
                <c:pt idx="176">
                  <c:v>0.84953999999999996</c:v>
                </c:pt>
                <c:pt idx="177">
                  <c:v>0.88673000000000002</c:v>
                </c:pt>
                <c:pt idx="178">
                  <c:v>0.92632999999999999</c:v>
                </c:pt>
                <c:pt idx="179">
                  <c:v>0.96713000000000005</c:v>
                </c:pt>
                <c:pt idx="180">
                  <c:v>1.01033</c:v>
                </c:pt>
                <c:pt idx="181">
                  <c:v>1.0547200000000001</c:v>
                </c:pt>
                <c:pt idx="182">
                  <c:v>1.0991200000000001</c:v>
                </c:pt>
                <c:pt idx="183">
                  <c:v>1.1435200000000001</c:v>
                </c:pt>
                <c:pt idx="184">
                  <c:v>1.19031</c:v>
                </c:pt>
                <c:pt idx="185">
                  <c:v>1.2359100000000001</c:v>
                </c:pt>
                <c:pt idx="186">
                  <c:v>1.28271</c:v>
                </c:pt>
                <c:pt idx="187">
                  <c:v>1.3307</c:v>
                </c:pt>
                <c:pt idx="188">
                  <c:v>1.3798999999999999</c:v>
                </c:pt>
                <c:pt idx="189">
                  <c:v>1.42909</c:v>
                </c:pt>
                <c:pt idx="190">
                  <c:v>1.4806900000000001</c:v>
                </c:pt>
                <c:pt idx="191">
                  <c:v>1.5310900000000001</c:v>
                </c:pt>
                <c:pt idx="192">
                  <c:v>1.58148</c:v>
                </c:pt>
                <c:pt idx="193">
                  <c:v>1.6306799999999999</c:v>
                </c:pt>
                <c:pt idx="194">
                  <c:v>1.67988</c:v>
                </c:pt>
                <c:pt idx="195">
                  <c:v>1.7290700000000001</c:v>
                </c:pt>
                <c:pt idx="196">
                  <c:v>1.78067</c:v>
                </c:pt>
                <c:pt idx="197">
                  <c:v>1.8322700000000001</c:v>
                </c:pt>
                <c:pt idx="198">
                  <c:v>1.8874599999999999</c:v>
                </c:pt>
                <c:pt idx="199">
                  <c:v>1.9438599999999999</c:v>
                </c:pt>
                <c:pt idx="200">
                  <c:v>2.0002499999999999</c:v>
                </c:pt>
                <c:pt idx="201">
                  <c:v>2.05545</c:v>
                </c:pt>
                <c:pt idx="202">
                  <c:v>2.1094400000000002</c:v>
                </c:pt>
                <c:pt idx="203">
                  <c:v>2.1622400000000002</c:v>
                </c:pt>
                <c:pt idx="204">
                  <c:v>2.2150400000000001</c:v>
                </c:pt>
                <c:pt idx="205">
                  <c:v>2.2666300000000001</c:v>
                </c:pt>
                <c:pt idx="206">
                  <c:v>2.32063</c:v>
                </c:pt>
                <c:pt idx="207">
                  <c:v>2.3758300000000001</c:v>
                </c:pt>
                <c:pt idx="208">
                  <c:v>2.4346199999999998</c:v>
                </c:pt>
                <c:pt idx="209">
                  <c:v>2.4946199999999998</c:v>
                </c:pt>
                <c:pt idx="210">
                  <c:v>2.55341</c:v>
                </c:pt>
                <c:pt idx="211">
                  <c:v>2.6110099999999998</c:v>
                </c:pt>
                <c:pt idx="212">
                  <c:v>2.6674000000000002</c:v>
                </c:pt>
                <c:pt idx="213">
                  <c:v>2.7250000000000001</c:v>
                </c:pt>
                <c:pt idx="214">
                  <c:v>2.7826</c:v>
                </c:pt>
                <c:pt idx="215">
                  <c:v>2.8437899999999998</c:v>
                </c:pt>
                <c:pt idx="216">
                  <c:v>2.9061900000000001</c:v>
                </c:pt>
                <c:pt idx="217">
                  <c:v>2.9685800000000002</c:v>
                </c:pt>
                <c:pt idx="218">
                  <c:v>3.03098</c:v>
                </c:pt>
                <c:pt idx="219">
                  <c:v>3.09097</c:v>
                </c:pt>
                <c:pt idx="220">
                  <c:v>3.15097</c:v>
                </c:pt>
                <c:pt idx="221">
                  <c:v>3.2121599999999999</c:v>
                </c:pt>
                <c:pt idx="222">
                  <c:v>3.2745600000000001</c:v>
                </c:pt>
                <c:pt idx="223">
                  <c:v>3.3369499999999999</c:v>
                </c:pt>
                <c:pt idx="224">
                  <c:v>3.4017499999999998</c:v>
                </c:pt>
                <c:pt idx="225">
                  <c:v>3.4665499999999998</c:v>
                </c:pt>
                <c:pt idx="226">
                  <c:v>3.53254</c:v>
                </c:pt>
                <c:pt idx="227">
                  <c:v>3.5997400000000002</c:v>
                </c:pt>
                <c:pt idx="228">
                  <c:v>3.6657299999999999</c:v>
                </c:pt>
                <c:pt idx="229">
                  <c:v>3.7317300000000002</c:v>
                </c:pt>
                <c:pt idx="230">
                  <c:v>3.7989199999999999</c:v>
                </c:pt>
                <c:pt idx="231">
                  <c:v>3.8649200000000001</c:v>
                </c:pt>
                <c:pt idx="232">
                  <c:v>3.9333100000000001</c:v>
                </c:pt>
                <c:pt idx="233">
                  <c:v>4.0017100000000001</c:v>
                </c:pt>
                <c:pt idx="234">
                  <c:v>4.0701000000000001</c:v>
                </c:pt>
                <c:pt idx="235">
                  <c:v>4.1384999999999996</c:v>
                </c:pt>
                <c:pt idx="236">
                  <c:v>4.2092900000000002</c:v>
                </c:pt>
                <c:pt idx="237">
                  <c:v>4.2800900000000004</c:v>
                </c:pt>
                <c:pt idx="238">
                  <c:v>4.3520799999999999</c:v>
                </c:pt>
                <c:pt idx="239">
                  <c:v>4.4240700000000004</c:v>
                </c:pt>
                <c:pt idx="240">
                  <c:v>4.4240700000000004</c:v>
                </c:pt>
                <c:pt idx="241">
                  <c:v>4.5656600000000003</c:v>
                </c:pt>
                <c:pt idx="242">
                  <c:v>4.6388600000000002</c:v>
                </c:pt>
                <c:pt idx="243">
                  <c:v>4.7108499999999998</c:v>
                </c:pt>
                <c:pt idx="244">
                  <c:v>4.7852499999999996</c:v>
                </c:pt>
                <c:pt idx="245">
                  <c:v>4.8584399999999999</c:v>
                </c:pt>
                <c:pt idx="246">
                  <c:v>4.9316399999999998</c:v>
                </c:pt>
                <c:pt idx="247">
                  <c:v>5.0048300000000001</c:v>
                </c:pt>
                <c:pt idx="248">
                  <c:v>5.07803</c:v>
                </c:pt>
                <c:pt idx="249">
                  <c:v>5.1512200000000004</c:v>
                </c:pt>
                <c:pt idx="250">
                  <c:v>5.2232200000000004</c:v>
                </c:pt>
                <c:pt idx="251">
                  <c:v>5.2976099999999997</c:v>
                </c:pt>
                <c:pt idx="252">
                  <c:v>5.3720100000000004</c:v>
                </c:pt>
                <c:pt idx="253">
                  <c:v>5.4476000000000004</c:v>
                </c:pt>
                <c:pt idx="254">
                  <c:v>5.5243900000000004</c:v>
                </c:pt>
                <c:pt idx="255">
                  <c:v>5.6011899999999999</c:v>
                </c:pt>
                <c:pt idx="256">
                  <c:v>5.6755800000000001</c:v>
                </c:pt>
                <c:pt idx="257">
                  <c:v>5.7499799999999999</c:v>
                </c:pt>
                <c:pt idx="258">
                  <c:v>5.8231700000000002</c:v>
                </c:pt>
                <c:pt idx="259">
                  <c:v>5.8963700000000001</c:v>
                </c:pt>
                <c:pt idx="260">
                  <c:v>5.9707600000000003</c:v>
                </c:pt>
                <c:pt idx="261">
                  <c:v>6.0451600000000001</c:v>
                </c:pt>
                <c:pt idx="262">
                  <c:v>6.1207500000000001</c:v>
                </c:pt>
                <c:pt idx="263">
                  <c:v>6.19754</c:v>
                </c:pt>
                <c:pt idx="264">
                  <c:v>6.2743399999999996</c:v>
                </c:pt>
                <c:pt idx="265">
                  <c:v>6.3499299999999996</c:v>
                </c:pt>
                <c:pt idx="266">
                  <c:v>6.4243300000000003</c:v>
                </c:pt>
                <c:pt idx="267">
                  <c:v>6.4999200000000004</c:v>
                </c:pt>
                <c:pt idx="268">
                  <c:v>6.5767199999999999</c:v>
                </c:pt>
                <c:pt idx="269">
                  <c:v>6.6547099999999997</c:v>
                </c:pt>
                <c:pt idx="270">
                  <c:v>6.7351000000000001</c:v>
                </c:pt>
                <c:pt idx="271">
                  <c:v>6.8155000000000001</c:v>
                </c:pt>
                <c:pt idx="272">
                  <c:v>6.8946899999999998</c:v>
                </c:pt>
                <c:pt idx="273">
                  <c:v>6.9738899999999999</c:v>
                </c:pt>
                <c:pt idx="274">
                  <c:v>7.0506799999999998</c:v>
                </c:pt>
                <c:pt idx="275">
                  <c:v>7.1274800000000003</c:v>
                </c:pt>
                <c:pt idx="276">
                  <c:v>7.2042700000000002</c:v>
                </c:pt>
                <c:pt idx="277">
                  <c:v>7.2810600000000001</c:v>
                </c:pt>
                <c:pt idx="278">
                  <c:v>7.3602600000000002</c:v>
                </c:pt>
                <c:pt idx="279">
                  <c:v>7.4418499999999996</c:v>
                </c:pt>
                <c:pt idx="280">
                  <c:v>7.52705</c:v>
                </c:pt>
                <c:pt idx="281">
                  <c:v>7.6098400000000002</c:v>
                </c:pt>
                <c:pt idx="282">
                  <c:v>7.6938300000000002</c:v>
                </c:pt>
                <c:pt idx="283">
                  <c:v>7.7754300000000001</c:v>
                </c:pt>
                <c:pt idx="284">
                  <c:v>7.8582200000000002</c:v>
                </c:pt>
                <c:pt idx="285">
                  <c:v>7.94102</c:v>
                </c:pt>
                <c:pt idx="286">
                  <c:v>8.02501</c:v>
                </c:pt>
                <c:pt idx="287">
                  <c:v>8.109</c:v>
                </c:pt>
                <c:pt idx="288">
                  <c:v>8.1966000000000001</c:v>
                </c:pt>
                <c:pt idx="289">
                  <c:v>8.2841900000000006</c:v>
                </c:pt>
                <c:pt idx="290">
                  <c:v>8.3717799999999993</c:v>
                </c:pt>
                <c:pt idx="291">
                  <c:v>8.4593799999999995</c:v>
                </c:pt>
                <c:pt idx="292">
                  <c:v>8.5445700000000002</c:v>
                </c:pt>
                <c:pt idx="293">
                  <c:v>8.6297700000000006</c:v>
                </c:pt>
                <c:pt idx="294">
                  <c:v>8.7137600000000006</c:v>
                </c:pt>
                <c:pt idx="295">
                  <c:v>8.8001500000000004</c:v>
                </c:pt>
                <c:pt idx="296">
                  <c:v>8.8877500000000005</c:v>
                </c:pt>
                <c:pt idx="297">
                  <c:v>8.9753399999999992</c:v>
                </c:pt>
                <c:pt idx="298">
                  <c:v>9.0641300000000005</c:v>
                </c:pt>
                <c:pt idx="299">
                  <c:v>9.1517300000000006</c:v>
                </c:pt>
                <c:pt idx="300">
                  <c:v>9.2381200000000003</c:v>
                </c:pt>
                <c:pt idx="301">
                  <c:v>9.3245100000000001</c:v>
                </c:pt>
                <c:pt idx="302">
                  <c:v>9.4109099999999994</c:v>
                </c:pt>
                <c:pt idx="303">
                  <c:v>9.4948999999999995</c:v>
                </c:pt>
                <c:pt idx="304">
                  <c:v>9.5789000000000009</c:v>
                </c:pt>
                <c:pt idx="305">
                  <c:v>9.6640899999999998</c:v>
                </c:pt>
                <c:pt idx="306">
                  <c:v>9.7492800000000006</c:v>
                </c:pt>
                <c:pt idx="307">
                  <c:v>9.83568</c:v>
                </c:pt>
                <c:pt idx="308">
                  <c:v>9.9208700000000007</c:v>
                </c:pt>
                <c:pt idx="309">
                  <c:v>10.00606</c:v>
                </c:pt>
                <c:pt idx="310">
                  <c:v>10.090059999999999</c:v>
                </c:pt>
                <c:pt idx="311">
                  <c:v>10.174049999999999</c:v>
                </c:pt>
                <c:pt idx="312">
                  <c:v>10.25925</c:v>
                </c:pt>
                <c:pt idx="313">
                  <c:v>10.344440000000001</c:v>
                </c:pt>
                <c:pt idx="314">
                  <c:v>10.42963</c:v>
                </c:pt>
                <c:pt idx="315">
                  <c:v>10.516030000000001</c:v>
                </c:pt>
                <c:pt idx="316">
                  <c:v>10.60242</c:v>
                </c:pt>
                <c:pt idx="317">
                  <c:v>10.69121</c:v>
                </c:pt>
                <c:pt idx="318">
                  <c:v>10.780010000000001</c:v>
                </c:pt>
                <c:pt idx="319">
                  <c:v>10.8688</c:v>
                </c:pt>
                <c:pt idx="320">
                  <c:v>10.956390000000001</c:v>
                </c:pt>
                <c:pt idx="321">
                  <c:v>11.04279</c:v>
                </c:pt>
                <c:pt idx="322">
                  <c:v>11.130380000000001</c:v>
                </c:pt>
                <c:pt idx="323">
                  <c:v>11.21918</c:v>
                </c:pt>
                <c:pt idx="324">
                  <c:v>11.30917</c:v>
                </c:pt>
                <c:pt idx="325">
                  <c:v>11.400359999999999</c:v>
                </c:pt>
                <c:pt idx="326">
                  <c:v>11.49156</c:v>
                </c:pt>
                <c:pt idx="327">
                  <c:v>11.582750000000001</c:v>
                </c:pt>
                <c:pt idx="328">
                  <c:v>11.67394</c:v>
                </c:pt>
                <c:pt idx="329">
                  <c:v>11.765129999999999</c:v>
                </c:pt>
                <c:pt idx="330">
                  <c:v>11.85633</c:v>
                </c:pt>
                <c:pt idx="331">
                  <c:v>11.945119999999999</c:v>
                </c:pt>
                <c:pt idx="332">
                  <c:v>12.03631</c:v>
                </c:pt>
                <c:pt idx="333">
                  <c:v>12.127509999999999</c:v>
                </c:pt>
                <c:pt idx="334">
                  <c:v>12.2211</c:v>
                </c:pt>
                <c:pt idx="335">
                  <c:v>12.314690000000001</c:v>
                </c:pt>
                <c:pt idx="336">
                  <c:v>12.40949</c:v>
                </c:pt>
                <c:pt idx="337">
                  <c:v>12.50188</c:v>
                </c:pt>
                <c:pt idx="338">
                  <c:v>12.595470000000001</c:v>
                </c:pt>
                <c:pt idx="339">
                  <c:v>12.689069999999999</c:v>
                </c:pt>
                <c:pt idx="340">
                  <c:v>12.78266</c:v>
                </c:pt>
                <c:pt idx="341">
                  <c:v>12.87745</c:v>
                </c:pt>
                <c:pt idx="342">
                  <c:v>12.972250000000001</c:v>
                </c:pt>
                <c:pt idx="343">
                  <c:v>13.06704</c:v>
                </c:pt>
                <c:pt idx="344">
                  <c:v>13.16183</c:v>
                </c:pt>
                <c:pt idx="345">
                  <c:v>13.25783</c:v>
                </c:pt>
                <c:pt idx="346">
                  <c:v>13.35262</c:v>
                </c:pt>
                <c:pt idx="347">
                  <c:v>13.44861</c:v>
                </c:pt>
                <c:pt idx="348">
                  <c:v>13.5434</c:v>
                </c:pt>
                <c:pt idx="349">
                  <c:v>13.638199999999999</c:v>
                </c:pt>
                <c:pt idx="350">
                  <c:v>13.73419</c:v>
                </c:pt>
                <c:pt idx="351">
                  <c:v>13.82898</c:v>
                </c:pt>
                <c:pt idx="352">
                  <c:v>13.923780000000001</c:v>
                </c:pt>
                <c:pt idx="353">
                  <c:v>14.01857</c:v>
                </c:pt>
                <c:pt idx="354">
                  <c:v>14.112159999999999</c:v>
                </c:pt>
                <c:pt idx="355">
                  <c:v>14.20576</c:v>
                </c:pt>
                <c:pt idx="356">
                  <c:v>14.29815</c:v>
                </c:pt>
                <c:pt idx="357">
                  <c:v>14.39054</c:v>
                </c:pt>
                <c:pt idx="358">
                  <c:v>14.48414</c:v>
                </c:pt>
                <c:pt idx="359">
                  <c:v>14.58013</c:v>
                </c:pt>
                <c:pt idx="360">
                  <c:v>14.676119999999999</c:v>
                </c:pt>
                <c:pt idx="361">
                  <c:v>14.77211</c:v>
                </c:pt>
                <c:pt idx="362">
                  <c:v>14.86571</c:v>
                </c:pt>
                <c:pt idx="363">
                  <c:v>14.9557</c:v>
                </c:pt>
                <c:pt idx="364">
                  <c:v>15.04209</c:v>
                </c:pt>
                <c:pt idx="365">
                  <c:v>15.12729</c:v>
                </c:pt>
                <c:pt idx="366">
                  <c:v>15.21368</c:v>
                </c:pt>
                <c:pt idx="367">
                  <c:v>15.301270000000001</c:v>
                </c:pt>
                <c:pt idx="368">
                  <c:v>15.39127</c:v>
                </c:pt>
                <c:pt idx="369">
                  <c:v>15.48246</c:v>
                </c:pt>
                <c:pt idx="370">
                  <c:v>15.57245</c:v>
                </c:pt>
                <c:pt idx="371">
                  <c:v>15.663650000000001</c:v>
                </c:pt>
                <c:pt idx="372">
                  <c:v>15.75244</c:v>
                </c:pt>
                <c:pt idx="373">
                  <c:v>15.843640000000001</c:v>
                </c:pt>
                <c:pt idx="374">
                  <c:v>15.933630000000001</c:v>
                </c:pt>
                <c:pt idx="375">
                  <c:v>16.02722</c:v>
                </c:pt>
                <c:pt idx="376">
                  <c:v>16.12321</c:v>
                </c:pt>
                <c:pt idx="377">
                  <c:v>16.220410000000001</c:v>
                </c:pt>
                <c:pt idx="378">
                  <c:v>16.3188</c:v>
                </c:pt>
                <c:pt idx="379">
                  <c:v>16.417190000000002</c:v>
                </c:pt>
                <c:pt idx="380">
                  <c:v>16.514389999999999</c:v>
                </c:pt>
                <c:pt idx="381">
                  <c:v>16.61158</c:v>
                </c:pt>
                <c:pt idx="382">
                  <c:v>16.70757</c:v>
                </c:pt>
                <c:pt idx="383">
                  <c:v>16.803560000000001</c:v>
                </c:pt>
                <c:pt idx="384">
                  <c:v>16.900759999999998</c:v>
                </c:pt>
                <c:pt idx="385">
                  <c:v>16.997949999999999</c:v>
                </c:pt>
                <c:pt idx="386">
                  <c:v>17.096340000000001</c:v>
                </c:pt>
                <c:pt idx="387">
                  <c:v>17.19594</c:v>
                </c:pt>
                <c:pt idx="388">
                  <c:v>17.295529999999999</c:v>
                </c:pt>
                <c:pt idx="389">
                  <c:v>17.395119999999999</c:v>
                </c:pt>
                <c:pt idx="390">
                  <c:v>17.49231</c:v>
                </c:pt>
                <c:pt idx="391">
                  <c:v>17.590710000000001</c:v>
                </c:pt>
                <c:pt idx="392">
                  <c:v>17.687899999999999</c:v>
                </c:pt>
                <c:pt idx="393">
                  <c:v>17.786290000000001</c:v>
                </c:pt>
                <c:pt idx="394">
                  <c:v>17.88588</c:v>
                </c:pt>
                <c:pt idx="395">
                  <c:v>17.984279999999998</c:v>
                </c:pt>
                <c:pt idx="396">
                  <c:v>18.083870000000001</c:v>
                </c:pt>
                <c:pt idx="397">
                  <c:v>18.181059999999999</c:v>
                </c:pt>
                <c:pt idx="398">
                  <c:v>18.27826</c:v>
                </c:pt>
                <c:pt idx="399">
                  <c:v>18.37425</c:v>
                </c:pt>
                <c:pt idx="400">
                  <c:v>18.46904</c:v>
                </c:pt>
                <c:pt idx="401">
                  <c:v>18.56503</c:v>
                </c:pt>
                <c:pt idx="402">
                  <c:v>18.66103</c:v>
                </c:pt>
                <c:pt idx="403">
                  <c:v>18.757020000000001</c:v>
                </c:pt>
                <c:pt idx="404">
                  <c:v>18.854209999999998</c:v>
                </c:pt>
                <c:pt idx="405">
                  <c:v>18.951409999999999</c:v>
                </c:pt>
                <c:pt idx="406">
                  <c:v>19.046199999999999</c:v>
                </c:pt>
                <c:pt idx="407">
                  <c:v>19.140989999999999</c:v>
                </c:pt>
                <c:pt idx="408">
                  <c:v>19.234590000000001</c:v>
                </c:pt>
                <c:pt idx="409">
                  <c:v>19.325780000000002</c:v>
                </c:pt>
                <c:pt idx="410">
                  <c:v>19.414570000000001</c:v>
                </c:pt>
                <c:pt idx="411">
                  <c:v>19.50217</c:v>
                </c:pt>
                <c:pt idx="412">
                  <c:v>19.590959999999999</c:v>
                </c:pt>
                <c:pt idx="413">
                  <c:v>19.68215</c:v>
                </c:pt>
                <c:pt idx="414">
                  <c:v>19.773350000000001</c:v>
                </c:pt>
                <c:pt idx="415">
                  <c:v>19.864540000000002</c:v>
                </c:pt>
                <c:pt idx="416">
                  <c:v>19.955729999999999</c:v>
                </c:pt>
                <c:pt idx="417">
                  <c:v>20.045729999999999</c:v>
                </c:pt>
                <c:pt idx="418">
                  <c:v>20.13692</c:v>
                </c:pt>
                <c:pt idx="419">
                  <c:v>20.230509999999999</c:v>
                </c:pt>
                <c:pt idx="420">
                  <c:v>20.325310000000002</c:v>
                </c:pt>
                <c:pt idx="421">
                  <c:v>20.421299999999999</c:v>
                </c:pt>
                <c:pt idx="422">
                  <c:v>20.51849</c:v>
                </c:pt>
                <c:pt idx="423">
                  <c:v>20.615680000000001</c:v>
                </c:pt>
                <c:pt idx="424">
                  <c:v>20.71048</c:v>
                </c:pt>
                <c:pt idx="425">
                  <c:v>20.80527</c:v>
                </c:pt>
                <c:pt idx="426">
                  <c:v>20.898859999999999</c:v>
                </c:pt>
                <c:pt idx="427">
                  <c:v>20.992460000000001</c:v>
                </c:pt>
                <c:pt idx="428">
                  <c:v>21.08605</c:v>
                </c:pt>
                <c:pt idx="429">
                  <c:v>21.179639999999999</c:v>
                </c:pt>
                <c:pt idx="430">
                  <c:v>21.27684</c:v>
                </c:pt>
                <c:pt idx="431">
                  <c:v>21.374030000000001</c:v>
                </c:pt>
                <c:pt idx="432">
                  <c:v>21.471219999999999</c:v>
                </c:pt>
                <c:pt idx="433">
                  <c:v>21.56841</c:v>
                </c:pt>
                <c:pt idx="434">
                  <c:v>21.66441</c:v>
                </c:pt>
                <c:pt idx="435">
                  <c:v>21.7592</c:v>
                </c:pt>
                <c:pt idx="436">
                  <c:v>21.85399</c:v>
                </c:pt>
                <c:pt idx="437">
                  <c:v>21.948789999999999</c:v>
                </c:pt>
                <c:pt idx="438">
                  <c:v>22.04598</c:v>
                </c:pt>
                <c:pt idx="439">
                  <c:v>22.141970000000001</c:v>
                </c:pt>
                <c:pt idx="440">
                  <c:v>22.240359999999999</c:v>
                </c:pt>
                <c:pt idx="441">
                  <c:v>22.33756</c:v>
                </c:pt>
                <c:pt idx="442">
                  <c:v>22.43235</c:v>
                </c:pt>
                <c:pt idx="443">
                  <c:v>22.527139999999999</c:v>
                </c:pt>
                <c:pt idx="444">
                  <c:v>22.621939999999999</c:v>
                </c:pt>
                <c:pt idx="445">
                  <c:v>22.716729999999998</c:v>
                </c:pt>
                <c:pt idx="446">
                  <c:v>22.812719999999999</c:v>
                </c:pt>
                <c:pt idx="447">
                  <c:v>22.907520000000002</c:v>
                </c:pt>
                <c:pt idx="448">
                  <c:v>23.001110000000001</c:v>
                </c:pt>
                <c:pt idx="449">
                  <c:v>23.0947</c:v>
                </c:pt>
                <c:pt idx="450">
                  <c:v>23.188300000000002</c:v>
                </c:pt>
                <c:pt idx="451">
                  <c:v>23.281890000000001</c:v>
                </c:pt>
                <c:pt idx="452">
                  <c:v>23.37548</c:v>
                </c:pt>
                <c:pt idx="453">
                  <c:v>23.469069999999999</c:v>
                </c:pt>
                <c:pt idx="454">
                  <c:v>23.557870000000001</c:v>
                </c:pt>
                <c:pt idx="455">
                  <c:v>23.643059999999998</c:v>
                </c:pt>
                <c:pt idx="456">
                  <c:v>23.72466</c:v>
                </c:pt>
                <c:pt idx="457">
                  <c:v>23.806249999999999</c:v>
                </c:pt>
                <c:pt idx="458">
                  <c:v>23.889040000000001</c:v>
                </c:pt>
                <c:pt idx="459">
                  <c:v>23.97184</c:v>
                </c:pt>
                <c:pt idx="460">
                  <c:v>24.05463</c:v>
                </c:pt>
                <c:pt idx="461">
                  <c:v>24.13983</c:v>
                </c:pt>
                <c:pt idx="462">
                  <c:v>24.225020000000001</c:v>
                </c:pt>
                <c:pt idx="463">
                  <c:v>24.312609999999999</c:v>
                </c:pt>
                <c:pt idx="464">
                  <c:v>24.401409999999998</c:v>
                </c:pt>
                <c:pt idx="465">
                  <c:v>24.490200000000002</c:v>
                </c:pt>
                <c:pt idx="466">
                  <c:v>24.578990000000001</c:v>
                </c:pt>
                <c:pt idx="467">
                  <c:v>24.66779</c:v>
                </c:pt>
                <c:pt idx="468">
                  <c:v>24.75778</c:v>
                </c:pt>
                <c:pt idx="469">
                  <c:v>24.84657</c:v>
                </c:pt>
                <c:pt idx="470">
                  <c:v>24.934170000000002</c:v>
                </c:pt>
                <c:pt idx="471">
                  <c:v>25.02176</c:v>
                </c:pt>
                <c:pt idx="472">
                  <c:v>25.109349999999999</c:v>
                </c:pt>
                <c:pt idx="473">
                  <c:v>25.196950000000001</c:v>
                </c:pt>
                <c:pt idx="474">
                  <c:v>25.286940000000001</c:v>
                </c:pt>
                <c:pt idx="475">
                  <c:v>25.375730000000001</c:v>
                </c:pt>
                <c:pt idx="476">
                  <c:v>25.46453</c:v>
                </c:pt>
                <c:pt idx="477">
                  <c:v>25.552119999999999</c:v>
                </c:pt>
                <c:pt idx="478">
                  <c:v>25.63851</c:v>
                </c:pt>
                <c:pt idx="479">
                  <c:v>25.726109999999998</c:v>
                </c:pt>
                <c:pt idx="480">
                  <c:v>25.8125</c:v>
                </c:pt>
                <c:pt idx="481">
                  <c:v>25.8977</c:v>
                </c:pt>
                <c:pt idx="482">
                  <c:v>25.984089999999998</c:v>
                </c:pt>
                <c:pt idx="483">
                  <c:v>26.07048</c:v>
                </c:pt>
                <c:pt idx="484">
                  <c:v>26.156880000000001</c:v>
                </c:pt>
                <c:pt idx="485">
                  <c:v>26.24447</c:v>
                </c:pt>
                <c:pt idx="486">
                  <c:v>26.329660000000001</c:v>
                </c:pt>
                <c:pt idx="487">
                  <c:v>26.41366</c:v>
                </c:pt>
                <c:pt idx="488">
                  <c:v>26.495249999999999</c:v>
                </c:pt>
                <c:pt idx="489">
                  <c:v>26.57565</c:v>
                </c:pt>
                <c:pt idx="490">
                  <c:v>26.656040000000001</c:v>
                </c:pt>
                <c:pt idx="491">
                  <c:v>26.735230000000001</c:v>
                </c:pt>
                <c:pt idx="492">
                  <c:v>26.814430000000002</c:v>
                </c:pt>
                <c:pt idx="493">
                  <c:v>26.892420000000001</c:v>
                </c:pt>
                <c:pt idx="494">
                  <c:v>26.96922</c:v>
                </c:pt>
                <c:pt idx="495">
                  <c:v>27.044809999999998</c:v>
                </c:pt>
                <c:pt idx="496">
                  <c:v>27.118010000000002</c:v>
                </c:pt>
                <c:pt idx="497">
                  <c:v>27.188800000000001</c:v>
                </c:pt>
                <c:pt idx="498">
                  <c:v>27.258400000000002</c:v>
                </c:pt>
                <c:pt idx="499">
                  <c:v>27.32799</c:v>
                </c:pt>
                <c:pt idx="500">
                  <c:v>27.397590000000001</c:v>
                </c:pt>
                <c:pt idx="501">
                  <c:v>27.465979999999998</c:v>
                </c:pt>
                <c:pt idx="502">
                  <c:v>27.533180000000002</c:v>
                </c:pt>
                <c:pt idx="503">
                  <c:v>27.59797</c:v>
                </c:pt>
                <c:pt idx="504">
                  <c:v>27.661570000000001</c:v>
                </c:pt>
                <c:pt idx="505">
                  <c:v>27.723960000000002</c:v>
                </c:pt>
                <c:pt idx="506">
                  <c:v>27.786359999999998</c:v>
                </c:pt>
                <c:pt idx="507">
                  <c:v>27.846350000000001</c:v>
                </c:pt>
                <c:pt idx="508">
                  <c:v>27.907550000000001</c:v>
                </c:pt>
                <c:pt idx="509">
                  <c:v>27.96754</c:v>
                </c:pt>
                <c:pt idx="510">
                  <c:v>28.028739999999999</c:v>
                </c:pt>
                <c:pt idx="511">
                  <c:v>28.089929999999999</c:v>
                </c:pt>
                <c:pt idx="512">
                  <c:v>28.14873</c:v>
                </c:pt>
                <c:pt idx="513">
                  <c:v>28.206330000000001</c:v>
                </c:pt>
                <c:pt idx="514">
                  <c:v>28.263919999999999</c:v>
                </c:pt>
                <c:pt idx="515">
                  <c:v>28.320319999999999</c:v>
                </c:pt>
                <c:pt idx="516">
                  <c:v>28.37791</c:v>
                </c:pt>
                <c:pt idx="517">
                  <c:v>28.436710000000001</c:v>
                </c:pt>
                <c:pt idx="518">
                  <c:v>28.4955</c:v>
                </c:pt>
                <c:pt idx="519">
                  <c:v>28.553100000000001</c:v>
                </c:pt>
                <c:pt idx="520">
                  <c:v>28.610700000000001</c:v>
                </c:pt>
                <c:pt idx="521">
                  <c:v>28.668289999999999</c:v>
                </c:pt>
                <c:pt idx="522">
                  <c:v>28.72589</c:v>
                </c:pt>
                <c:pt idx="523">
                  <c:v>28.781079999999999</c:v>
                </c:pt>
                <c:pt idx="524">
                  <c:v>28.835080000000001</c:v>
                </c:pt>
                <c:pt idx="525">
                  <c:v>28.887879999999999</c:v>
                </c:pt>
                <c:pt idx="526">
                  <c:v>28.938269999999999</c:v>
                </c:pt>
                <c:pt idx="527">
                  <c:v>28.987469999999998</c:v>
                </c:pt>
                <c:pt idx="528">
                  <c:v>29.036670000000001</c:v>
                </c:pt>
                <c:pt idx="529">
                  <c:v>29.082260000000002</c:v>
                </c:pt>
                <c:pt idx="530">
                  <c:v>29.12426</c:v>
                </c:pt>
                <c:pt idx="531">
                  <c:v>29.16386</c:v>
                </c:pt>
                <c:pt idx="532">
                  <c:v>29.198650000000001</c:v>
                </c:pt>
                <c:pt idx="533">
                  <c:v>29.23105</c:v>
                </c:pt>
                <c:pt idx="534">
                  <c:v>29.262250000000002</c:v>
                </c:pt>
                <c:pt idx="535">
                  <c:v>29.291049999999998</c:v>
                </c:pt>
                <c:pt idx="536">
                  <c:v>29.32104</c:v>
                </c:pt>
                <c:pt idx="537">
                  <c:v>29.34864</c:v>
                </c:pt>
                <c:pt idx="538">
                  <c:v>29.37744</c:v>
                </c:pt>
                <c:pt idx="539">
                  <c:v>29.402640000000002</c:v>
                </c:pt>
                <c:pt idx="540">
                  <c:v>29.424240000000001</c:v>
                </c:pt>
                <c:pt idx="541">
                  <c:v>29.445830000000001</c:v>
                </c:pt>
                <c:pt idx="542">
                  <c:v>29.46743</c:v>
                </c:pt>
                <c:pt idx="543">
                  <c:v>29.48903</c:v>
                </c:pt>
                <c:pt idx="544">
                  <c:v>29.508230000000001</c:v>
                </c:pt>
                <c:pt idx="545">
                  <c:v>29.527429999999999</c:v>
                </c:pt>
                <c:pt idx="546">
                  <c:v>29.54543</c:v>
                </c:pt>
                <c:pt idx="547">
                  <c:v>29.56223</c:v>
                </c:pt>
                <c:pt idx="548">
                  <c:v>29.58023</c:v>
                </c:pt>
                <c:pt idx="549">
                  <c:v>29.597020000000001</c:v>
                </c:pt>
                <c:pt idx="550">
                  <c:v>29.61382</c:v>
                </c:pt>
                <c:pt idx="551">
                  <c:v>29.63062</c:v>
                </c:pt>
                <c:pt idx="552">
                  <c:v>29.64742</c:v>
                </c:pt>
                <c:pt idx="553">
                  <c:v>29.666620000000002</c:v>
                </c:pt>
                <c:pt idx="554">
                  <c:v>29.684619999999999</c:v>
                </c:pt>
                <c:pt idx="555">
                  <c:v>29.70262</c:v>
                </c:pt>
                <c:pt idx="556">
                  <c:v>29.71941</c:v>
                </c:pt>
                <c:pt idx="557">
                  <c:v>29.73621</c:v>
                </c:pt>
                <c:pt idx="558">
                  <c:v>29.751809999999999</c:v>
                </c:pt>
                <c:pt idx="559">
                  <c:v>29.767410000000002</c:v>
                </c:pt>
                <c:pt idx="560">
                  <c:v>29.783010000000001</c:v>
                </c:pt>
                <c:pt idx="561">
                  <c:v>29.799810000000001</c:v>
                </c:pt>
                <c:pt idx="562">
                  <c:v>29.81541</c:v>
                </c:pt>
                <c:pt idx="563">
                  <c:v>29.83221</c:v>
                </c:pt>
                <c:pt idx="564">
                  <c:v>29.847809999999999</c:v>
                </c:pt>
                <c:pt idx="565">
                  <c:v>29.863399999999999</c:v>
                </c:pt>
                <c:pt idx="566">
                  <c:v>29.879000000000001</c:v>
                </c:pt>
                <c:pt idx="567">
                  <c:v>29.8934</c:v>
                </c:pt>
                <c:pt idx="568">
                  <c:v>29.907800000000002</c:v>
                </c:pt>
                <c:pt idx="569">
                  <c:v>29.923400000000001</c:v>
                </c:pt>
                <c:pt idx="570">
                  <c:v>29.939</c:v>
                </c:pt>
                <c:pt idx="571">
                  <c:v>29.9558</c:v>
                </c:pt>
                <c:pt idx="572">
                  <c:v>29.971399999999999</c:v>
                </c:pt>
                <c:pt idx="573">
                  <c:v>29.986999999999998</c:v>
                </c:pt>
                <c:pt idx="574">
                  <c:v>30.002590000000001</c:v>
                </c:pt>
                <c:pt idx="575">
                  <c:v>30.018190000000001</c:v>
                </c:pt>
                <c:pt idx="576">
                  <c:v>30.032589999999999</c:v>
                </c:pt>
                <c:pt idx="577">
                  <c:v>30.046990000000001</c:v>
                </c:pt>
                <c:pt idx="578">
                  <c:v>30.061389999999999</c:v>
                </c:pt>
                <c:pt idx="579">
                  <c:v>30.075790000000001</c:v>
                </c:pt>
                <c:pt idx="580">
                  <c:v>30.09019</c:v>
                </c:pt>
                <c:pt idx="581">
                  <c:v>30.105789999999999</c:v>
                </c:pt>
                <c:pt idx="582">
                  <c:v>30.121390000000002</c:v>
                </c:pt>
                <c:pt idx="583">
                  <c:v>30.136980000000001</c:v>
                </c:pt>
                <c:pt idx="584">
                  <c:v>30.15258</c:v>
                </c:pt>
                <c:pt idx="585">
                  <c:v>30.166979999999999</c:v>
                </c:pt>
                <c:pt idx="586">
                  <c:v>30.181380000000001</c:v>
                </c:pt>
                <c:pt idx="587">
                  <c:v>30.19698</c:v>
                </c:pt>
                <c:pt idx="588">
                  <c:v>30.211379999999998</c:v>
                </c:pt>
                <c:pt idx="589">
                  <c:v>30.22578</c:v>
                </c:pt>
                <c:pt idx="590">
                  <c:v>30.240179999999999</c:v>
                </c:pt>
                <c:pt idx="591">
                  <c:v>30.25338</c:v>
                </c:pt>
                <c:pt idx="592">
                  <c:v>30.267769999999999</c:v>
                </c:pt>
                <c:pt idx="593">
                  <c:v>30.282170000000001</c:v>
                </c:pt>
                <c:pt idx="594">
                  <c:v>30.294170000000001</c:v>
                </c:pt>
                <c:pt idx="595">
                  <c:v>30.306170000000002</c:v>
                </c:pt>
                <c:pt idx="596">
                  <c:v>30.319369999999999</c:v>
                </c:pt>
                <c:pt idx="597">
                  <c:v>30.33257</c:v>
                </c:pt>
                <c:pt idx="598">
                  <c:v>30.34817</c:v>
                </c:pt>
                <c:pt idx="599">
                  <c:v>30.36497</c:v>
                </c:pt>
                <c:pt idx="600">
                  <c:v>30.381769999999999</c:v>
                </c:pt>
                <c:pt idx="601">
                  <c:v>30.399760000000001</c:v>
                </c:pt>
                <c:pt idx="602">
                  <c:v>30.41656</c:v>
                </c:pt>
                <c:pt idx="603">
                  <c:v>30.43336</c:v>
                </c:pt>
                <c:pt idx="604">
                  <c:v>30.44896</c:v>
                </c:pt>
                <c:pt idx="605">
                  <c:v>30.46576</c:v>
                </c:pt>
                <c:pt idx="606">
                  <c:v>30.484960000000001</c:v>
                </c:pt>
                <c:pt idx="607">
                  <c:v>30.50536</c:v>
                </c:pt>
                <c:pt idx="608">
                  <c:v>30.52816</c:v>
                </c:pt>
                <c:pt idx="609">
                  <c:v>30.552150000000001</c:v>
                </c:pt>
                <c:pt idx="610">
                  <c:v>30.574950000000001</c:v>
                </c:pt>
                <c:pt idx="611">
                  <c:v>30.597750000000001</c:v>
                </c:pt>
                <c:pt idx="612">
                  <c:v>30.61815</c:v>
                </c:pt>
                <c:pt idx="613">
                  <c:v>30.638549999999999</c:v>
                </c:pt>
                <c:pt idx="614">
                  <c:v>30.658950000000001</c:v>
                </c:pt>
                <c:pt idx="615">
                  <c:v>30.680540000000001</c:v>
                </c:pt>
                <c:pt idx="616">
                  <c:v>30.703340000000001</c:v>
                </c:pt>
                <c:pt idx="617">
                  <c:v>30.727340000000002</c:v>
                </c:pt>
                <c:pt idx="618">
                  <c:v>30.754940000000001</c:v>
                </c:pt>
                <c:pt idx="619">
                  <c:v>30.78134</c:v>
                </c:pt>
                <c:pt idx="620">
                  <c:v>30.80893</c:v>
                </c:pt>
                <c:pt idx="621">
                  <c:v>30.835329999999999</c:v>
                </c:pt>
                <c:pt idx="622">
                  <c:v>30.861730000000001</c:v>
                </c:pt>
                <c:pt idx="623">
                  <c:v>30.88693</c:v>
                </c:pt>
                <c:pt idx="624">
                  <c:v>30.913329999999998</c:v>
                </c:pt>
                <c:pt idx="625">
                  <c:v>30.939730000000001</c:v>
                </c:pt>
                <c:pt idx="626">
                  <c:v>30.967320000000001</c:v>
                </c:pt>
                <c:pt idx="627">
                  <c:v>30.99372</c:v>
                </c:pt>
                <c:pt idx="628">
                  <c:v>31.020119999999999</c:v>
                </c:pt>
                <c:pt idx="629">
                  <c:v>31.046520000000001</c:v>
                </c:pt>
                <c:pt idx="630">
                  <c:v>31.071719999999999</c:v>
                </c:pt>
                <c:pt idx="631">
                  <c:v>31.09451</c:v>
                </c:pt>
                <c:pt idx="632">
                  <c:v>31.119710000000001</c:v>
                </c:pt>
                <c:pt idx="633">
                  <c:v>31.144909999999999</c:v>
                </c:pt>
                <c:pt idx="634">
                  <c:v>31.172509999999999</c:v>
                </c:pt>
                <c:pt idx="635">
                  <c:v>31.201309999999999</c:v>
                </c:pt>
                <c:pt idx="636">
                  <c:v>31.2301</c:v>
                </c:pt>
                <c:pt idx="637">
                  <c:v>31.258900000000001</c:v>
                </c:pt>
                <c:pt idx="638">
                  <c:v>31.2865</c:v>
                </c:pt>
                <c:pt idx="639">
                  <c:v>31.3141</c:v>
                </c:pt>
                <c:pt idx="640">
                  <c:v>31.340499999999999</c:v>
                </c:pt>
                <c:pt idx="641">
                  <c:v>31.366890000000001</c:v>
                </c:pt>
                <c:pt idx="642">
                  <c:v>31.39209</c:v>
                </c:pt>
                <c:pt idx="643">
                  <c:v>31.416090000000001</c:v>
                </c:pt>
                <c:pt idx="644">
                  <c:v>31.441289999999999</c:v>
                </c:pt>
                <c:pt idx="645">
                  <c:v>31.468889999999998</c:v>
                </c:pt>
                <c:pt idx="646">
                  <c:v>31.495280000000001</c:v>
                </c:pt>
                <c:pt idx="647">
                  <c:v>31.52168</c:v>
                </c:pt>
                <c:pt idx="648">
                  <c:v>31.548079999999999</c:v>
                </c:pt>
                <c:pt idx="649">
                  <c:v>31.57328</c:v>
                </c:pt>
                <c:pt idx="650">
                  <c:v>31.60088</c:v>
                </c:pt>
                <c:pt idx="651">
                  <c:v>31.629670000000001</c:v>
                </c:pt>
                <c:pt idx="652">
                  <c:v>31.65727</c:v>
                </c:pt>
                <c:pt idx="653">
                  <c:v>31.686070000000001</c:v>
                </c:pt>
                <c:pt idx="654">
                  <c:v>31.71367</c:v>
                </c:pt>
                <c:pt idx="655">
                  <c:v>31.74127</c:v>
                </c:pt>
                <c:pt idx="656">
                  <c:v>31.770060000000001</c:v>
                </c:pt>
                <c:pt idx="657">
                  <c:v>31.79766</c:v>
                </c:pt>
                <c:pt idx="658">
                  <c:v>31.826460000000001</c:v>
                </c:pt>
                <c:pt idx="659">
                  <c:v>31.85406</c:v>
                </c:pt>
                <c:pt idx="660">
                  <c:v>31.88166</c:v>
                </c:pt>
                <c:pt idx="661">
                  <c:v>31.910450000000001</c:v>
                </c:pt>
                <c:pt idx="662">
                  <c:v>31.939250000000001</c:v>
                </c:pt>
                <c:pt idx="663">
                  <c:v>31.968050000000002</c:v>
                </c:pt>
                <c:pt idx="664">
                  <c:v>31.998049999999999</c:v>
                </c:pt>
                <c:pt idx="665">
                  <c:v>32.026850000000003</c:v>
                </c:pt>
                <c:pt idx="666">
                  <c:v>32.056840000000001</c:v>
                </c:pt>
                <c:pt idx="667">
                  <c:v>32.086840000000002</c:v>
                </c:pt>
                <c:pt idx="668">
                  <c:v>32.116840000000003</c:v>
                </c:pt>
                <c:pt idx="669">
                  <c:v>32.14564</c:v>
                </c:pt>
                <c:pt idx="670">
                  <c:v>32.175629999999998</c:v>
                </c:pt>
                <c:pt idx="671">
                  <c:v>32.205629999999999</c:v>
                </c:pt>
                <c:pt idx="672">
                  <c:v>32.236829999999998</c:v>
                </c:pt>
                <c:pt idx="673">
                  <c:v>32.270429999999998</c:v>
                </c:pt>
                <c:pt idx="674">
                  <c:v>32.306420000000003</c:v>
                </c:pt>
                <c:pt idx="675">
                  <c:v>32.343620000000001</c:v>
                </c:pt>
                <c:pt idx="676">
                  <c:v>32.383220000000001</c:v>
                </c:pt>
                <c:pt idx="677">
                  <c:v>32.425220000000003</c:v>
                </c:pt>
                <c:pt idx="678">
                  <c:v>32.469610000000003</c:v>
                </c:pt>
                <c:pt idx="679">
                  <c:v>32.51641</c:v>
                </c:pt>
                <c:pt idx="680">
                  <c:v>32.564410000000002</c:v>
                </c:pt>
                <c:pt idx="681">
                  <c:v>32.617199999999997</c:v>
                </c:pt>
                <c:pt idx="682">
                  <c:v>32.672400000000003</c:v>
                </c:pt>
                <c:pt idx="683">
                  <c:v>32.728789999999996</c:v>
                </c:pt>
                <c:pt idx="684">
                  <c:v>32.787590000000002</c:v>
                </c:pt>
                <c:pt idx="685">
                  <c:v>32.846380000000003</c:v>
                </c:pt>
                <c:pt idx="686">
                  <c:v>32.905180000000001</c:v>
                </c:pt>
                <c:pt idx="687">
                  <c:v>32.966380000000001</c:v>
                </c:pt>
                <c:pt idx="688">
                  <c:v>33.028770000000002</c:v>
                </c:pt>
                <c:pt idx="689">
                  <c:v>33.09357</c:v>
                </c:pt>
                <c:pt idx="690">
                  <c:v>33.159559999999999</c:v>
                </c:pt>
                <c:pt idx="691">
                  <c:v>33.226759999999999</c:v>
                </c:pt>
                <c:pt idx="692">
                  <c:v>33.292749999999998</c:v>
                </c:pt>
                <c:pt idx="693">
                  <c:v>33.359949999999998</c:v>
                </c:pt>
                <c:pt idx="694">
                  <c:v>33.425939999999997</c:v>
                </c:pt>
                <c:pt idx="695">
                  <c:v>33.493139999999997</c:v>
                </c:pt>
                <c:pt idx="696">
                  <c:v>33.559130000000003</c:v>
                </c:pt>
                <c:pt idx="697">
                  <c:v>33.625129999999999</c:v>
                </c:pt>
                <c:pt idx="698">
                  <c:v>33.691119999999998</c:v>
                </c:pt>
                <c:pt idx="699">
                  <c:v>33.758319999999998</c:v>
                </c:pt>
                <c:pt idx="700">
                  <c:v>33.824309999999997</c:v>
                </c:pt>
                <c:pt idx="701">
                  <c:v>33.890309999999999</c:v>
                </c:pt>
                <c:pt idx="702">
                  <c:v>33.953899999999997</c:v>
                </c:pt>
                <c:pt idx="703">
                  <c:v>34.018700000000003</c:v>
                </c:pt>
                <c:pt idx="704">
                  <c:v>34.083489999999998</c:v>
                </c:pt>
                <c:pt idx="705">
                  <c:v>34.14949</c:v>
                </c:pt>
                <c:pt idx="706">
                  <c:v>34.214280000000002</c:v>
                </c:pt>
                <c:pt idx="707">
                  <c:v>34.27908</c:v>
                </c:pt>
                <c:pt idx="708">
                  <c:v>34.342669999999998</c:v>
                </c:pt>
                <c:pt idx="709">
                  <c:v>34.406269999999999</c:v>
                </c:pt>
                <c:pt idx="710">
                  <c:v>34.468670000000003</c:v>
                </c:pt>
                <c:pt idx="711">
                  <c:v>34.529859999999999</c:v>
                </c:pt>
                <c:pt idx="712">
                  <c:v>34.591059999999999</c:v>
                </c:pt>
                <c:pt idx="713">
                  <c:v>34.649850000000001</c:v>
                </c:pt>
                <c:pt idx="714">
                  <c:v>34.708649999999999</c:v>
                </c:pt>
                <c:pt idx="715">
                  <c:v>34.766240000000003</c:v>
                </c:pt>
                <c:pt idx="716">
                  <c:v>34.825040000000001</c:v>
                </c:pt>
                <c:pt idx="717">
                  <c:v>34.882640000000002</c:v>
                </c:pt>
                <c:pt idx="718">
                  <c:v>34.94023</c:v>
                </c:pt>
                <c:pt idx="719">
                  <c:v>34.995429999999999</c:v>
                </c:pt>
                <c:pt idx="720">
                  <c:v>35.050620000000002</c:v>
                </c:pt>
                <c:pt idx="721">
                  <c:v>35.104619999999997</c:v>
                </c:pt>
                <c:pt idx="722">
                  <c:v>35.156219999999998</c:v>
                </c:pt>
                <c:pt idx="723">
                  <c:v>35.206609999999998</c:v>
                </c:pt>
                <c:pt idx="724">
                  <c:v>35.25461</c:v>
                </c:pt>
                <c:pt idx="725">
                  <c:v>35.301400000000001</c:v>
                </c:pt>
                <c:pt idx="726">
                  <c:v>35.348199999999999</c:v>
                </c:pt>
                <c:pt idx="727">
                  <c:v>35.392600000000002</c:v>
                </c:pt>
                <c:pt idx="728">
                  <c:v>35.43459</c:v>
                </c:pt>
                <c:pt idx="729">
                  <c:v>35.475389999999997</c:v>
                </c:pt>
                <c:pt idx="730">
                  <c:v>35.514989999999997</c:v>
                </c:pt>
                <c:pt idx="731">
                  <c:v>35.554589999999997</c:v>
                </c:pt>
                <c:pt idx="732">
                  <c:v>35.595379999999999</c:v>
                </c:pt>
                <c:pt idx="733">
                  <c:v>35.636180000000003</c:v>
                </c:pt>
                <c:pt idx="734">
                  <c:v>35.67698</c:v>
                </c:pt>
                <c:pt idx="735">
                  <c:v>35.717770000000002</c:v>
                </c:pt>
                <c:pt idx="736">
                  <c:v>35.756169999999997</c:v>
                </c:pt>
                <c:pt idx="737">
                  <c:v>35.795769999999997</c:v>
                </c:pt>
                <c:pt idx="738">
                  <c:v>35.835369999999998</c:v>
                </c:pt>
                <c:pt idx="739">
                  <c:v>35.876159999999999</c:v>
                </c:pt>
                <c:pt idx="740">
                  <c:v>35.91816</c:v>
                </c:pt>
                <c:pt idx="741">
                  <c:v>35.962560000000003</c:v>
                </c:pt>
                <c:pt idx="742">
                  <c:v>36.009349999999998</c:v>
                </c:pt>
                <c:pt idx="743">
                  <c:v>36.05735</c:v>
                </c:pt>
                <c:pt idx="744">
                  <c:v>36.105350000000001</c:v>
                </c:pt>
                <c:pt idx="745">
                  <c:v>36.15334</c:v>
                </c:pt>
                <c:pt idx="746">
                  <c:v>36.202539999999999</c:v>
                </c:pt>
                <c:pt idx="747">
                  <c:v>36.254130000000004</c:v>
                </c:pt>
                <c:pt idx="748">
                  <c:v>36.309330000000003</c:v>
                </c:pt>
                <c:pt idx="749">
                  <c:v>36.365729999999999</c:v>
                </c:pt>
                <c:pt idx="750">
                  <c:v>36.423319999999997</c:v>
                </c:pt>
                <c:pt idx="751">
                  <c:v>36.482120000000002</c:v>
                </c:pt>
                <c:pt idx="752">
                  <c:v>36.542110000000001</c:v>
                </c:pt>
                <c:pt idx="753">
                  <c:v>36.604509999999998</c:v>
                </c:pt>
                <c:pt idx="754">
                  <c:v>36.6693</c:v>
                </c:pt>
                <c:pt idx="755">
                  <c:v>36.734099999999998</c:v>
                </c:pt>
                <c:pt idx="756">
                  <c:v>36.79889</c:v>
                </c:pt>
                <c:pt idx="757">
                  <c:v>36.86609</c:v>
                </c:pt>
                <c:pt idx="758">
                  <c:v>36.935679999999998</c:v>
                </c:pt>
                <c:pt idx="759">
                  <c:v>37.008879999999998</c:v>
                </c:pt>
                <c:pt idx="760">
                  <c:v>37.083269999999999</c:v>
                </c:pt>
                <c:pt idx="761">
                  <c:v>37.15887</c:v>
                </c:pt>
                <c:pt idx="762">
                  <c:v>37.234459999999999</c:v>
                </c:pt>
                <c:pt idx="763">
                  <c:v>37.31006</c:v>
                </c:pt>
                <c:pt idx="764">
                  <c:v>37.386850000000003</c:v>
                </c:pt>
                <c:pt idx="765">
                  <c:v>37.463650000000001</c:v>
                </c:pt>
                <c:pt idx="766">
                  <c:v>37.541640000000001</c:v>
                </c:pt>
                <c:pt idx="767">
                  <c:v>37.620829999999998</c:v>
                </c:pt>
                <c:pt idx="768">
                  <c:v>37.701230000000002</c:v>
                </c:pt>
                <c:pt idx="769">
                  <c:v>37.784019999999998</c:v>
                </c:pt>
                <c:pt idx="770">
                  <c:v>37.86562</c:v>
                </c:pt>
                <c:pt idx="771">
                  <c:v>37.948410000000003</c:v>
                </c:pt>
                <c:pt idx="772">
                  <c:v>38.031199999999998</c:v>
                </c:pt>
                <c:pt idx="773">
                  <c:v>38.115200000000002</c:v>
                </c:pt>
                <c:pt idx="774">
                  <c:v>38.200389999999999</c:v>
                </c:pt>
                <c:pt idx="775">
                  <c:v>38.287979999999997</c:v>
                </c:pt>
                <c:pt idx="776">
                  <c:v>38.375579999999999</c:v>
                </c:pt>
                <c:pt idx="777">
                  <c:v>38.464370000000002</c:v>
                </c:pt>
                <c:pt idx="778">
                  <c:v>38.554369999999999</c:v>
                </c:pt>
                <c:pt idx="779">
                  <c:v>38.647959999999998</c:v>
                </c:pt>
                <c:pt idx="780">
                  <c:v>38.742750000000001</c:v>
                </c:pt>
                <c:pt idx="781">
                  <c:v>38.838740000000001</c:v>
                </c:pt>
                <c:pt idx="782">
                  <c:v>38.934739999999998</c:v>
                </c:pt>
                <c:pt idx="783">
                  <c:v>39.031930000000003</c:v>
                </c:pt>
                <c:pt idx="784">
                  <c:v>39.130319999999998</c:v>
                </c:pt>
                <c:pt idx="785">
                  <c:v>39.231119999999997</c:v>
                </c:pt>
                <c:pt idx="786">
                  <c:v>39.334310000000002</c:v>
                </c:pt>
                <c:pt idx="787">
                  <c:v>39.439900000000002</c:v>
                </c:pt>
                <c:pt idx="788">
                  <c:v>39.545490000000001</c:v>
                </c:pt>
                <c:pt idx="789">
                  <c:v>39.65108</c:v>
                </c:pt>
                <c:pt idx="790">
                  <c:v>39.75788</c:v>
                </c:pt>
                <c:pt idx="791">
                  <c:v>39.86347</c:v>
                </c:pt>
                <c:pt idx="792">
                  <c:v>39.967860000000002</c:v>
                </c:pt>
                <c:pt idx="793">
                  <c:v>40.073450000000001</c:v>
                </c:pt>
                <c:pt idx="794">
                  <c:v>40.180250000000001</c:v>
                </c:pt>
                <c:pt idx="795">
                  <c:v>40.289439999999999</c:v>
                </c:pt>
                <c:pt idx="796">
                  <c:v>40.399830000000001</c:v>
                </c:pt>
                <c:pt idx="797">
                  <c:v>40.511420000000001</c:v>
                </c:pt>
                <c:pt idx="798">
                  <c:v>40.621810000000004</c:v>
                </c:pt>
                <c:pt idx="799">
                  <c:v>40.732210000000002</c:v>
                </c:pt>
                <c:pt idx="800">
                  <c:v>40.8414</c:v>
                </c:pt>
                <c:pt idx="801">
                  <c:v>40.950589999999998</c:v>
                </c:pt>
                <c:pt idx="802">
                  <c:v>41.058579999999999</c:v>
                </c:pt>
                <c:pt idx="803">
                  <c:v>41.16657</c:v>
                </c:pt>
                <c:pt idx="804">
                  <c:v>41.276969999999999</c:v>
                </c:pt>
                <c:pt idx="805">
                  <c:v>41.388559999999998</c:v>
                </c:pt>
                <c:pt idx="806">
                  <c:v>41.501350000000002</c:v>
                </c:pt>
                <c:pt idx="807">
                  <c:v>41.615340000000003</c:v>
                </c:pt>
                <c:pt idx="808">
                  <c:v>41.729329999999997</c:v>
                </c:pt>
                <c:pt idx="809">
                  <c:v>41.842120000000001</c:v>
                </c:pt>
                <c:pt idx="810">
                  <c:v>41.954920000000001</c:v>
                </c:pt>
                <c:pt idx="811">
                  <c:v>42.068910000000002</c:v>
                </c:pt>
                <c:pt idx="812">
                  <c:v>42.184100000000001</c:v>
                </c:pt>
                <c:pt idx="813">
                  <c:v>42.302889999999998</c:v>
                </c:pt>
                <c:pt idx="814">
                  <c:v>42.421680000000002</c:v>
                </c:pt>
                <c:pt idx="815">
                  <c:v>42.540469999999999</c:v>
                </c:pt>
                <c:pt idx="816">
                  <c:v>42.659260000000003</c:v>
                </c:pt>
                <c:pt idx="817">
                  <c:v>42.776850000000003</c:v>
                </c:pt>
                <c:pt idx="818">
                  <c:v>42.893250000000002</c:v>
                </c:pt>
                <c:pt idx="819">
                  <c:v>43.010840000000002</c:v>
                </c:pt>
                <c:pt idx="820">
                  <c:v>43.127229999999997</c:v>
                </c:pt>
                <c:pt idx="821">
                  <c:v>43.24362</c:v>
                </c:pt>
                <c:pt idx="822">
                  <c:v>43.358809999999998</c:v>
                </c:pt>
                <c:pt idx="823">
                  <c:v>43.476399999999998</c:v>
                </c:pt>
                <c:pt idx="824">
                  <c:v>43.592790000000001</c:v>
                </c:pt>
                <c:pt idx="825">
                  <c:v>43.710389999999997</c:v>
                </c:pt>
                <c:pt idx="826">
                  <c:v>43.829180000000001</c:v>
                </c:pt>
                <c:pt idx="827">
                  <c:v>43.946770000000001</c:v>
                </c:pt>
                <c:pt idx="828">
                  <c:v>44.066760000000002</c:v>
                </c:pt>
                <c:pt idx="829">
                  <c:v>44.185549999999999</c:v>
                </c:pt>
                <c:pt idx="830">
                  <c:v>44.304340000000003</c:v>
                </c:pt>
                <c:pt idx="831">
                  <c:v>44.421930000000003</c:v>
                </c:pt>
                <c:pt idx="832">
                  <c:v>44.540730000000003</c:v>
                </c:pt>
                <c:pt idx="833">
                  <c:v>44.660719999999998</c:v>
                </c:pt>
                <c:pt idx="834">
                  <c:v>44.780709999999999</c:v>
                </c:pt>
                <c:pt idx="835">
                  <c:v>44.899500000000003</c:v>
                </c:pt>
                <c:pt idx="836">
                  <c:v>45.019489999999998</c:v>
                </c:pt>
                <c:pt idx="837">
                  <c:v>45.137079999999997</c:v>
                </c:pt>
                <c:pt idx="838">
                  <c:v>45.255870000000002</c:v>
                </c:pt>
                <c:pt idx="839">
                  <c:v>45.374659999999999</c:v>
                </c:pt>
                <c:pt idx="840">
                  <c:v>45.492260000000002</c:v>
                </c:pt>
                <c:pt idx="841">
                  <c:v>45.611049999999999</c:v>
                </c:pt>
                <c:pt idx="842">
                  <c:v>45.728639999999999</c:v>
                </c:pt>
                <c:pt idx="843">
                  <c:v>45.846229999999998</c:v>
                </c:pt>
                <c:pt idx="844">
                  <c:v>45.965020000000003</c:v>
                </c:pt>
                <c:pt idx="845">
                  <c:v>46.08381</c:v>
                </c:pt>
                <c:pt idx="846">
                  <c:v>46.200200000000002</c:v>
                </c:pt>
                <c:pt idx="847">
                  <c:v>46.315390000000001</c:v>
                </c:pt>
                <c:pt idx="848">
                  <c:v>46.430590000000002</c:v>
                </c:pt>
                <c:pt idx="849">
                  <c:v>46.548180000000002</c:v>
                </c:pt>
                <c:pt idx="850">
                  <c:v>46.665770000000002</c:v>
                </c:pt>
                <c:pt idx="851">
                  <c:v>46.785760000000003</c:v>
                </c:pt>
                <c:pt idx="852">
                  <c:v>46.903350000000003</c:v>
                </c:pt>
                <c:pt idx="853">
                  <c:v>47.019739999999999</c:v>
                </c:pt>
                <c:pt idx="854">
                  <c:v>47.136130000000001</c:v>
                </c:pt>
                <c:pt idx="855">
                  <c:v>47.251330000000003</c:v>
                </c:pt>
                <c:pt idx="856">
                  <c:v>47.366520000000001</c:v>
                </c:pt>
                <c:pt idx="857">
                  <c:v>47.482909999999997</c:v>
                </c:pt>
                <c:pt idx="858">
                  <c:v>47.601700000000001</c:v>
                </c:pt>
                <c:pt idx="859">
                  <c:v>47.721690000000002</c:v>
                </c:pt>
                <c:pt idx="860">
                  <c:v>47.844079999999998</c:v>
                </c:pt>
                <c:pt idx="861">
                  <c:v>47.967669999999998</c:v>
                </c:pt>
                <c:pt idx="862">
                  <c:v>48.092460000000003</c:v>
                </c:pt>
                <c:pt idx="863">
                  <c:v>48.216050000000003</c:v>
                </c:pt>
                <c:pt idx="864">
                  <c:v>48.337249999999997</c:v>
                </c:pt>
                <c:pt idx="865">
                  <c:v>48.460839999999997</c:v>
                </c:pt>
                <c:pt idx="866">
                  <c:v>48.584429999999998</c:v>
                </c:pt>
                <c:pt idx="867">
                  <c:v>48.709220000000002</c:v>
                </c:pt>
                <c:pt idx="868">
                  <c:v>48.834009999999999</c:v>
                </c:pt>
                <c:pt idx="869">
                  <c:v>48.958799999999997</c:v>
                </c:pt>
                <c:pt idx="870">
                  <c:v>49.084789999999998</c:v>
                </c:pt>
                <c:pt idx="871">
                  <c:v>49.21078</c:v>
                </c:pt>
                <c:pt idx="872">
                  <c:v>49.337969999999999</c:v>
                </c:pt>
                <c:pt idx="873">
                  <c:v>49.462760000000003</c:v>
                </c:pt>
                <c:pt idx="874">
                  <c:v>49.586350000000003</c:v>
                </c:pt>
                <c:pt idx="875">
                  <c:v>49.709940000000003</c:v>
                </c:pt>
                <c:pt idx="876">
                  <c:v>49.834739999999996</c:v>
                </c:pt>
                <c:pt idx="877">
                  <c:v>49.960729999999998</c:v>
                </c:pt>
                <c:pt idx="878">
                  <c:v>50.08672</c:v>
                </c:pt>
                <c:pt idx="879">
                  <c:v>50.211509999999997</c:v>
                </c:pt>
                <c:pt idx="880">
                  <c:v>50.336300000000001</c:v>
                </c:pt>
                <c:pt idx="881">
                  <c:v>50.459890000000001</c:v>
                </c:pt>
                <c:pt idx="882">
                  <c:v>50.584679999999999</c:v>
                </c:pt>
                <c:pt idx="883">
                  <c:v>50.708269999999999</c:v>
                </c:pt>
                <c:pt idx="884">
                  <c:v>50.833060000000003</c:v>
                </c:pt>
                <c:pt idx="885">
                  <c:v>50.956650000000003</c:v>
                </c:pt>
                <c:pt idx="886">
                  <c:v>51.079039999999999</c:v>
                </c:pt>
                <c:pt idx="887">
                  <c:v>51.201439999999998</c:v>
                </c:pt>
                <c:pt idx="888">
                  <c:v>51.323830000000001</c:v>
                </c:pt>
                <c:pt idx="889">
                  <c:v>51.446219999999997</c:v>
                </c:pt>
                <c:pt idx="890">
                  <c:v>51.567410000000002</c:v>
                </c:pt>
                <c:pt idx="891">
                  <c:v>51.687399999999997</c:v>
                </c:pt>
                <c:pt idx="892">
                  <c:v>51.807389999999998</c:v>
                </c:pt>
                <c:pt idx="893">
                  <c:v>51.928579999999997</c:v>
                </c:pt>
                <c:pt idx="894">
                  <c:v>52.049770000000002</c:v>
                </c:pt>
                <c:pt idx="895">
                  <c:v>52.170960000000001</c:v>
                </c:pt>
                <c:pt idx="896">
                  <c:v>52.290959999999998</c:v>
                </c:pt>
                <c:pt idx="897">
                  <c:v>52.413350000000001</c:v>
                </c:pt>
                <c:pt idx="898">
                  <c:v>52.536940000000001</c:v>
                </c:pt>
                <c:pt idx="899">
                  <c:v>52.660530000000001</c:v>
                </c:pt>
                <c:pt idx="900">
                  <c:v>52.784120000000001</c:v>
                </c:pt>
                <c:pt idx="901">
                  <c:v>52.907710000000002</c:v>
                </c:pt>
                <c:pt idx="902">
                  <c:v>53.030099999999997</c:v>
                </c:pt>
                <c:pt idx="903">
                  <c:v>53.15249</c:v>
                </c:pt>
                <c:pt idx="904">
                  <c:v>53.278480000000002</c:v>
                </c:pt>
                <c:pt idx="905">
                  <c:v>53.404470000000003</c:v>
                </c:pt>
                <c:pt idx="906">
                  <c:v>53.530459999999998</c:v>
                </c:pt>
                <c:pt idx="907">
                  <c:v>53.657649999999997</c:v>
                </c:pt>
                <c:pt idx="908">
                  <c:v>53.786050000000003</c:v>
                </c:pt>
                <c:pt idx="909">
                  <c:v>53.913240000000002</c:v>
                </c:pt>
                <c:pt idx="910">
                  <c:v>54.041629999999998</c:v>
                </c:pt>
                <c:pt idx="911">
                  <c:v>54.168819999999997</c:v>
                </c:pt>
                <c:pt idx="912">
                  <c:v>54.293610000000001</c:v>
                </c:pt>
                <c:pt idx="913">
                  <c:v>54.419600000000003</c:v>
                </c:pt>
                <c:pt idx="914">
                  <c:v>54.546790000000001</c:v>
                </c:pt>
                <c:pt idx="915">
                  <c:v>54.675179999999997</c:v>
                </c:pt>
                <c:pt idx="916">
                  <c:v>54.803570000000001</c:v>
                </c:pt>
                <c:pt idx="917">
                  <c:v>54.930759999999999</c:v>
                </c:pt>
                <c:pt idx="918">
                  <c:v>55.057949999999998</c:v>
                </c:pt>
                <c:pt idx="919">
                  <c:v>55.18394</c:v>
                </c:pt>
                <c:pt idx="920">
                  <c:v>55.311129999999999</c:v>
                </c:pt>
                <c:pt idx="921">
                  <c:v>55.438319999999997</c:v>
                </c:pt>
                <c:pt idx="922">
                  <c:v>55.564309999999999</c:v>
                </c:pt>
                <c:pt idx="923">
                  <c:v>55.690309999999997</c:v>
                </c:pt>
                <c:pt idx="924">
                  <c:v>55.817500000000003</c:v>
                </c:pt>
                <c:pt idx="925">
                  <c:v>55.947090000000003</c:v>
                </c:pt>
                <c:pt idx="926">
                  <c:v>56.076680000000003</c:v>
                </c:pt>
                <c:pt idx="927">
                  <c:v>56.206270000000004</c:v>
                </c:pt>
                <c:pt idx="928">
                  <c:v>56.33466</c:v>
                </c:pt>
                <c:pt idx="929">
                  <c:v>56.461849999999998</c:v>
                </c:pt>
                <c:pt idx="930">
                  <c:v>56.589039999999997</c:v>
                </c:pt>
                <c:pt idx="931">
                  <c:v>56.716230000000003</c:v>
                </c:pt>
                <c:pt idx="932">
                  <c:v>56.843420000000002</c:v>
                </c:pt>
                <c:pt idx="933">
                  <c:v>56.971809999999998</c:v>
                </c:pt>
                <c:pt idx="934">
                  <c:v>57.102600000000002</c:v>
                </c:pt>
                <c:pt idx="935">
                  <c:v>57.235790000000001</c:v>
                </c:pt>
                <c:pt idx="936">
                  <c:v>57.367780000000003</c:v>
                </c:pt>
                <c:pt idx="937">
                  <c:v>57.498570000000001</c:v>
                </c:pt>
                <c:pt idx="938">
                  <c:v>57.62576</c:v>
                </c:pt>
                <c:pt idx="939">
                  <c:v>57.74935</c:v>
                </c:pt>
                <c:pt idx="940">
                  <c:v>57.871740000000003</c:v>
                </c:pt>
                <c:pt idx="941">
                  <c:v>57.995339999999999</c:v>
                </c:pt>
                <c:pt idx="942">
                  <c:v>58.120130000000003</c:v>
                </c:pt>
                <c:pt idx="943">
                  <c:v>58.246119999999998</c:v>
                </c:pt>
                <c:pt idx="944">
                  <c:v>58.370910000000002</c:v>
                </c:pt>
                <c:pt idx="945">
                  <c:v>58.496899999999997</c:v>
                </c:pt>
                <c:pt idx="946">
                  <c:v>58.622889999999998</c:v>
                </c:pt>
                <c:pt idx="947">
                  <c:v>58.747680000000003</c:v>
                </c:pt>
                <c:pt idx="948">
                  <c:v>58.87247</c:v>
                </c:pt>
                <c:pt idx="949">
                  <c:v>58.99606</c:v>
                </c:pt>
                <c:pt idx="950">
                  <c:v>59.120849999999997</c:v>
                </c:pt>
                <c:pt idx="951">
                  <c:v>59.245640000000002</c:v>
                </c:pt>
                <c:pt idx="952">
                  <c:v>59.374029999999998</c:v>
                </c:pt>
                <c:pt idx="953">
                  <c:v>59.503619999999998</c:v>
                </c:pt>
                <c:pt idx="954">
                  <c:v>59.633220000000001</c:v>
                </c:pt>
                <c:pt idx="955">
                  <c:v>59.762810000000002</c:v>
                </c:pt>
                <c:pt idx="956">
                  <c:v>59.89</c:v>
                </c:pt>
                <c:pt idx="957">
                  <c:v>60.017189999999999</c:v>
                </c:pt>
                <c:pt idx="958">
                  <c:v>60.144379999999998</c:v>
                </c:pt>
                <c:pt idx="959">
                  <c:v>60.272770000000001</c:v>
                </c:pt>
                <c:pt idx="960">
                  <c:v>60.401159999999997</c:v>
                </c:pt>
                <c:pt idx="961">
                  <c:v>60.531950000000002</c:v>
                </c:pt>
                <c:pt idx="962">
                  <c:v>60.663939999999997</c:v>
                </c:pt>
                <c:pt idx="963">
                  <c:v>60.79833</c:v>
                </c:pt>
                <c:pt idx="964">
                  <c:v>60.931519999999999</c:v>
                </c:pt>
                <c:pt idx="965">
                  <c:v>61.064709999999998</c:v>
                </c:pt>
                <c:pt idx="966">
                  <c:v>61.195500000000003</c:v>
                </c:pt>
                <c:pt idx="967">
                  <c:v>61.323889999999999</c:v>
                </c:pt>
                <c:pt idx="968">
                  <c:v>61.453479999999999</c:v>
                </c:pt>
                <c:pt idx="969">
                  <c:v>61.585470000000001</c:v>
                </c:pt>
                <c:pt idx="970">
                  <c:v>61.717460000000003</c:v>
                </c:pt>
                <c:pt idx="971">
                  <c:v>61.851849999999999</c:v>
                </c:pt>
                <c:pt idx="972">
                  <c:v>61.987439999999999</c:v>
                </c:pt>
                <c:pt idx="973">
                  <c:v>62.121830000000003</c:v>
                </c:pt>
                <c:pt idx="974">
                  <c:v>62.256219999999999</c:v>
                </c:pt>
                <c:pt idx="975">
                  <c:v>62.388210000000001</c:v>
                </c:pt>
                <c:pt idx="976">
                  <c:v>62.518999999999998</c:v>
                </c:pt>
                <c:pt idx="977">
                  <c:v>62.648589999999999</c:v>
                </c:pt>
                <c:pt idx="978">
                  <c:v>62.779380000000003</c:v>
                </c:pt>
                <c:pt idx="979">
                  <c:v>62.912570000000002</c:v>
                </c:pt>
                <c:pt idx="980">
                  <c:v>63.046959999999999</c:v>
                </c:pt>
                <c:pt idx="981">
                  <c:v>63.181350000000002</c:v>
                </c:pt>
                <c:pt idx="982">
                  <c:v>63.315739999999998</c:v>
                </c:pt>
                <c:pt idx="983">
                  <c:v>63.448929999999997</c:v>
                </c:pt>
                <c:pt idx="984">
                  <c:v>63.579729999999998</c:v>
                </c:pt>
                <c:pt idx="985">
                  <c:v>63.708120000000001</c:v>
                </c:pt>
                <c:pt idx="986">
                  <c:v>63.834110000000003</c:v>
                </c:pt>
                <c:pt idx="987">
                  <c:v>63.960099999999997</c:v>
                </c:pt>
                <c:pt idx="988">
                  <c:v>64.087289999999996</c:v>
                </c:pt>
                <c:pt idx="989">
                  <c:v>64.214479999999995</c:v>
                </c:pt>
                <c:pt idx="990">
                  <c:v>64.344070000000002</c:v>
                </c:pt>
                <c:pt idx="991">
                  <c:v>64.473659999999995</c:v>
                </c:pt>
                <c:pt idx="992">
                  <c:v>64.602050000000006</c:v>
                </c:pt>
                <c:pt idx="993">
                  <c:v>64.728039999999993</c:v>
                </c:pt>
                <c:pt idx="994">
                  <c:v>64.854029999999995</c:v>
                </c:pt>
                <c:pt idx="995">
                  <c:v>64.960819999999998</c:v>
                </c:pt>
                <c:pt idx="996">
                  <c:v>65.068820000000002</c:v>
                </c:pt>
                <c:pt idx="997">
                  <c:v>65.148009999999999</c:v>
                </c:pt>
                <c:pt idx="998">
                  <c:v>65.192409999999995</c:v>
                </c:pt>
                <c:pt idx="999">
                  <c:v>65.227199999999996</c:v>
                </c:pt>
                <c:pt idx="1000">
                  <c:v>65.292000000000002</c:v>
                </c:pt>
                <c:pt idx="1001">
                  <c:v>65.336399999999998</c:v>
                </c:pt>
                <c:pt idx="1002">
                  <c:v>65.353189999999998</c:v>
                </c:pt>
                <c:pt idx="1003">
                  <c:v>65.404790000000006</c:v>
                </c:pt>
                <c:pt idx="1004">
                  <c:v>65.511579999999995</c:v>
                </c:pt>
                <c:pt idx="1005">
                  <c:v>65.779160000000005</c:v>
                </c:pt>
                <c:pt idx="1006">
                  <c:v>66.104339999999993</c:v>
                </c:pt>
                <c:pt idx="1007">
                  <c:v>66.286730000000006</c:v>
                </c:pt>
                <c:pt idx="1008">
                  <c:v>66.459509999999995</c:v>
                </c:pt>
                <c:pt idx="1009">
                  <c:v>66.622699999999995</c:v>
                </c:pt>
                <c:pt idx="1010">
                  <c:v>66.779889999999995</c:v>
                </c:pt>
                <c:pt idx="1011">
                  <c:v>66.931079999999994</c:v>
                </c:pt>
                <c:pt idx="1012">
                  <c:v>67.077470000000005</c:v>
                </c:pt>
                <c:pt idx="1013">
                  <c:v>67.219059999999999</c:v>
                </c:pt>
                <c:pt idx="1014">
                  <c:v>67.358249999999998</c:v>
                </c:pt>
                <c:pt idx="1015">
                  <c:v>67.49624</c:v>
                </c:pt>
                <c:pt idx="1016">
                  <c:v>67.634230000000002</c:v>
                </c:pt>
                <c:pt idx="1017">
                  <c:v>67.774619999999999</c:v>
                </c:pt>
                <c:pt idx="1018">
                  <c:v>67.915009999999995</c:v>
                </c:pt>
                <c:pt idx="1019">
                  <c:v>68.055400000000006</c:v>
                </c:pt>
                <c:pt idx="1020">
                  <c:v>68.193389999999994</c:v>
                </c:pt>
                <c:pt idx="1021">
                  <c:v>68.328980000000001</c:v>
                </c:pt>
                <c:pt idx="1022">
                  <c:v>68.46217</c:v>
                </c:pt>
                <c:pt idx="1023">
                  <c:v>68.595359999999999</c:v>
                </c:pt>
                <c:pt idx="1024">
                  <c:v>68.727350000000001</c:v>
                </c:pt>
                <c:pt idx="1025">
                  <c:v>68.859340000000003</c:v>
                </c:pt>
                <c:pt idx="1026">
                  <c:v>68.993729999999999</c:v>
                </c:pt>
                <c:pt idx="1027">
                  <c:v>69.130520000000004</c:v>
                </c:pt>
                <c:pt idx="1028">
                  <c:v>69.268510000000006</c:v>
                </c:pt>
                <c:pt idx="1029">
                  <c:v>69.406499999999994</c:v>
                </c:pt>
                <c:pt idx="1030">
                  <c:v>69.542090000000002</c:v>
                </c:pt>
                <c:pt idx="1031">
                  <c:v>69.674080000000004</c:v>
                </c:pt>
                <c:pt idx="1032">
                  <c:v>69.803669999999997</c:v>
                </c:pt>
                <c:pt idx="1033">
                  <c:v>69.933260000000004</c:v>
                </c:pt>
                <c:pt idx="1034">
                  <c:v>70.064049999999995</c:v>
                </c:pt>
                <c:pt idx="1035">
                  <c:v>70.196039999999996</c:v>
                </c:pt>
                <c:pt idx="1036">
                  <c:v>70.329229999999995</c:v>
                </c:pt>
                <c:pt idx="1037">
                  <c:v>70.462419999999995</c:v>
                </c:pt>
                <c:pt idx="1038">
                  <c:v>70.594409999999996</c:v>
                </c:pt>
                <c:pt idx="1039">
                  <c:v>70.724000000000004</c:v>
                </c:pt>
                <c:pt idx="1040">
                  <c:v>70.851190000000003</c:v>
                </c:pt>
                <c:pt idx="1041">
                  <c:v>70.978380000000001</c:v>
                </c:pt>
                <c:pt idx="1042">
                  <c:v>71.10557</c:v>
                </c:pt>
                <c:pt idx="1043">
                  <c:v>71.235159999999993</c:v>
                </c:pt>
                <c:pt idx="1044">
                  <c:v>71.368350000000007</c:v>
                </c:pt>
                <c:pt idx="1045">
                  <c:v>71.502740000000003</c:v>
                </c:pt>
                <c:pt idx="1046">
                  <c:v>71.637129999999999</c:v>
                </c:pt>
                <c:pt idx="1047">
                  <c:v>71.770319999999998</c:v>
                </c:pt>
                <c:pt idx="1048">
                  <c:v>71.901110000000003</c:v>
                </c:pt>
                <c:pt idx="1049">
                  <c:v>72.028300000000002</c:v>
                </c:pt>
                <c:pt idx="1050">
                  <c:v>72.15549</c:v>
                </c:pt>
                <c:pt idx="1051">
                  <c:v>72.282690000000002</c:v>
                </c:pt>
                <c:pt idx="1052">
                  <c:v>72.412279999999996</c:v>
                </c:pt>
                <c:pt idx="1053">
                  <c:v>72.545469999999995</c:v>
                </c:pt>
                <c:pt idx="1054">
                  <c:v>72.681060000000002</c:v>
                </c:pt>
                <c:pt idx="1055">
                  <c:v>72.819050000000004</c:v>
                </c:pt>
                <c:pt idx="1056">
                  <c:v>72.955839999999995</c:v>
                </c:pt>
                <c:pt idx="1057">
                  <c:v>73.091430000000003</c:v>
                </c:pt>
                <c:pt idx="1058">
                  <c:v>73.224620000000002</c:v>
                </c:pt>
                <c:pt idx="1059">
                  <c:v>73.356610000000003</c:v>
                </c:pt>
                <c:pt idx="1060">
                  <c:v>73.491</c:v>
                </c:pt>
                <c:pt idx="1061">
                  <c:v>73.627790000000005</c:v>
                </c:pt>
                <c:pt idx="1062">
                  <c:v>73.766980000000004</c:v>
                </c:pt>
                <c:pt idx="1063">
                  <c:v>73.90737</c:v>
                </c:pt>
                <c:pt idx="1064">
                  <c:v>74.050160000000005</c:v>
                </c:pt>
                <c:pt idx="1065">
                  <c:v>74.190539999999999</c:v>
                </c:pt>
                <c:pt idx="1066">
                  <c:v>74.329729999999998</c:v>
                </c:pt>
                <c:pt idx="1067">
                  <c:v>74.466520000000003</c:v>
                </c:pt>
                <c:pt idx="1068">
                  <c:v>74.602109999999996</c:v>
                </c:pt>
                <c:pt idx="1069">
                  <c:v>74.737700000000004</c:v>
                </c:pt>
                <c:pt idx="1070">
                  <c:v>74.874489999999994</c:v>
                </c:pt>
                <c:pt idx="1071">
                  <c:v>75.013679999999994</c:v>
                </c:pt>
                <c:pt idx="1072">
                  <c:v>75.155270000000002</c:v>
                </c:pt>
                <c:pt idx="1073">
                  <c:v>75.295659999999998</c:v>
                </c:pt>
                <c:pt idx="1074">
                  <c:v>75.434849999999997</c:v>
                </c:pt>
                <c:pt idx="1075">
                  <c:v>75.571640000000002</c:v>
                </c:pt>
                <c:pt idx="1076">
                  <c:v>75.704830000000001</c:v>
                </c:pt>
                <c:pt idx="1077">
                  <c:v>75.836820000000003</c:v>
                </c:pt>
                <c:pt idx="1078">
                  <c:v>75.967609999999993</c:v>
                </c:pt>
                <c:pt idx="1079">
                  <c:v>76.098399999999998</c:v>
                </c:pt>
                <c:pt idx="1080">
                  <c:v>76.231589999999997</c:v>
                </c:pt>
                <c:pt idx="1081">
                  <c:v>76.369579999999999</c:v>
                </c:pt>
                <c:pt idx="1082">
                  <c:v>76.508769999999998</c:v>
                </c:pt>
                <c:pt idx="1083">
                  <c:v>76.64676</c:v>
                </c:pt>
                <c:pt idx="1084">
                  <c:v>76.781149999999997</c:v>
                </c:pt>
                <c:pt idx="1085">
                  <c:v>76.911940000000001</c:v>
                </c:pt>
                <c:pt idx="1086">
                  <c:v>77.042739999999995</c:v>
                </c:pt>
                <c:pt idx="1087">
                  <c:v>77.172330000000002</c:v>
                </c:pt>
                <c:pt idx="1088">
                  <c:v>77.303120000000007</c:v>
                </c:pt>
                <c:pt idx="1089">
                  <c:v>77.435109999999995</c:v>
                </c:pt>
                <c:pt idx="1090">
                  <c:v>77.569500000000005</c:v>
                </c:pt>
                <c:pt idx="1091">
                  <c:v>77.705089999999998</c:v>
                </c:pt>
                <c:pt idx="1092">
                  <c:v>77.839479999999995</c:v>
                </c:pt>
                <c:pt idx="1093">
                  <c:v>77.973870000000005</c:v>
                </c:pt>
                <c:pt idx="1094">
                  <c:v>78.105860000000007</c:v>
                </c:pt>
                <c:pt idx="1095">
                  <c:v>78.236649999999997</c:v>
                </c:pt>
                <c:pt idx="1096">
                  <c:v>78.366240000000005</c:v>
                </c:pt>
                <c:pt idx="1097">
                  <c:v>78.498230000000007</c:v>
                </c:pt>
                <c:pt idx="1098">
                  <c:v>78.631420000000006</c:v>
                </c:pt>
                <c:pt idx="1099">
                  <c:v>78.769409999999993</c:v>
                </c:pt>
                <c:pt idx="1100">
                  <c:v>78.907399999999996</c:v>
                </c:pt>
                <c:pt idx="1101">
                  <c:v>79.04419</c:v>
                </c:pt>
                <c:pt idx="1102">
                  <c:v>79.179779999999994</c:v>
                </c:pt>
                <c:pt idx="1103">
                  <c:v>79.314170000000004</c:v>
                </c:pt>
                <c:pt idx="1104">
                  <c:v>79.444959999999995</c:v>
                </c:pt>
                <c:pt idx="1105">
                  <c:v>79.575749999999999</c:v>
                </c:pt>
                <c:pt idx="1106">
                  <c:v>79.706540000000004</c:v>
                </c:pt>
                <c:pt idx="1107">
                  <c:v>79.84093</c:v>
                </c:pt>
                <c:pt idx="1108">
                  <c:v>79.978920000000002</c:v>
                </c:pt>
                <c:pt idx="1109">
                  <c:v>80.119309999999999</c:v>
                </c:pt>
                <c:pt idx="1110">
                  <c:v>80.258499999999998</c:v>
                </c:pt>
                <c:pt idx="1111">
                  <c:v>80.39649</c:v>
                </c:pt>
                <c:pt idx="1112">
                  <c:v>80.533280000000005</c:v>
                </c:pt>
                <c:pt idx="1113">
                  <c:v>80.666470000000004</c:v>
                </c:pt>
                <c:pt idx="1114">
                  <c:v>80.80086</c:v>
                </c:pt>
                <c:pt idx="1115">
                  <c:v>80.935249999999996</c:v>
                </c:pt>
                <c:pt idx="1116">
                  <c:v>81.072040000000001</c:v>
                </c:pt>
                <c:pt idx="1117">
                  <c:v>81.21123</c:v>
                </c:pt>
                <c:pt idx="1118">
                  <c:v>81.354020000000006</c:v>
                </c:pt>
                <c:pt idx="1119">
                  <c:v>81.496809999999996</c:v>
                </c:pt>
                <c:pt idx="1120">
                  <c:v>81.638400000000004</c:v>
                </c:pt>
                <c:pt idx="1121">
                  <c:v>81.778790000000001</c:v>
                </c:pt>
                <c:pt idx="1122">
                  <c:v>81.914379999999994</c:v>
                </c:pt>
                <c:pt idx="1123">
                  <c:v>82.048770000000005</c:v>
                </c:pt>
                <c:pt idx="1124">
                  <c:v>82.181960000000004</c:v>
                </c:pt>
                <c:pt idx="1125">
                  <c:v>82.318749999999994</c:v>
                </c:pt>
                <c:pt idx="1126">
                  <c:v>82.455539999999999</c:v>
                </c:pt>
                <c:pt idx="1127">
                  <c:v>82.595929999999996</c:v>
                </c:pt>
                <c:pt idx="1128">
                  <c:v>82.736320000000006</c:v>
                </c:pt>
                <c:pt idx="1129">
                  <c:v>82.87791</c:v>
                </c:pt>
                <c:pt idx="1130">
                  <c:v>83.015900000000002</c:v>
                </c:pt>
                <c:pt idx="1131">
                  <c:v>83.150289999999998</c:v>
                </c:pt>
                <c:pt idx="1132">
                  <c:v>83.281080000000003</c:v>
                </c:pt>
                <c:pt idx="1133">
                  <c:v>83.409469999999999</c:v>
                </c:pt>
                <c:pt idx="1134">
                  <c:v>83.540260000000004</c:v>
                </c:pt>
                <c:pt idx="1135">
                  <c:v>83.67465</c:v>
                </c:pt>
                <c:pt idx="1136">
                  <c:v>83.812640000000002</c:v>
                </c:pt>
                <c:pt idx="1137">
                  <c:v>83.949430000000007</c:v>
                </c:pt>
                <c:pt idx="1138">
                  <c:v>84.08502</c:v>
                </c:pt>
                <c:pt idx="1139">
                  <c:v>84.217010000000002</c:v>
                </c:pt>
                <c:pt idx="1140">
                  <c:v>84.346599999999995</c:v>
                </c:pt>
                <c:pt idx="1141">
                  <c:v>84.473789999999994</c:v>
                </c:pt>
                <c:pt idx="1142">
                  <c:v>84.602180000000004</c:v>
                </c:pt>
                <c:pt idx="1143">
                  <c:v>84.73057</c:v>
                </c:pt>
                <c:pt idx="1144">
                  <c:v>84.862560000000002</c:v>
                </c:pt>
                <c:pt idx="1145">
                  <c:v>84.996949999999998</c:v>
                </c:pt>
                <c:pt idx="1146">
                  <c:v>85.136139999999997</c:v>
                </c:pt>
                <c:pt idx="1147">
                  <c:v>85.275329999999997</c:v>
                </c:pt>
                <c:pt idx="1148">
                  <c:v>85.412120000000002</c:v>
                </c:pt>
                <c:pt idx="1149">
                  <c:v>85.545310000000001</c:v>
                </c:pt>
                <c:pt idx="1150">
                  <c:v>85.676100000000005</c:v>
                </c:pt>
                <c:pt idx="1151">
                  <c:v>85.806889999999996</c:v>
                </c:pt>
                <c:pt idx="1152">
                  <c:v>85.941280000000006</c:v>
                </c:pt>
                <c:pt idx="1153">
                  <c:v>86.079269999999994</c:v>
                </c:pt>
                <c:pt idx="1154">
                  <c:v>86.218459999999993</c:v>
                </c:pt>
                <c:pt idx="1155">
                  <c:v>86.360050000000001</c:v>
                </c:pt>
                <c:pt idx="1156">
                  <c:v>86.502840000000006</c:v>
                </c:pt>
                <c:pt idx="1157">
                  <c:v>86.64443</c:v>
                </c:pt>
                <c:pt idx="1158">
                  <c:v>86.782420000000002</c:v>
                </c:pt>
                <c:pt idx="1159">
                  <c:v>86.916809999999998</c:v>
                </c:pt>
                <c:pt idx="1160">
                  <c:v>87.051199999999994</c:v>
                </c:pt>
                <c:pt idx="1161">
                  <c:v>87.185590000000005</c:v>
                </c:pt>
                <c:pt idx="1162">
                  <c:v>87.323580000000007</c:v>
                </c:pt>
                <c:pt idx="1163">
                  <c:v>87.462770000000006</c:v>
                </c:pt>
                <c:pt idx="1164">
                  <c:v>87.60436</c:v>
                </c:pt>
                <c:pt idx="1165">
                  <c:v>87.748350000000002</c:v>
                </c:pt>
                <c:pt idx="1166">
                  <c:v>87.888739999999999</c:v>
                </c:pt>
                <c:pt idx="1167">
                  <c:v>88.026730000000001</c:v>
                </c:pt>
                <c:pt idx="1168">
                  <c:v>88.161119999999997</c:v>
                </c:pt>
                <c:pt idx="1169">
                  <c:v>88.293109999999999</c:v>
                </c:pt>
                <c:pt idx="1170">
                  <c:v>88.423900000000003</c:v>
                </c:pt>
                <c:pt idx="1171">
                  <c:v>88.557090000000002</c:v>
                </c:pt>
                <c:pt idx="1172">
                  <c:v>88.695080000000004</c:v>
                </c:pt>
                <c:pt idx="1173">
                  <c:v>88.836669999999998</c:v>
                </c:pt>
                <c:pt idx="1174">
                  <c:v>88.98066</c:v>
                </c:pt>
                <c:pt idx="1175">
                  <c:v>89.121049999999997</c:v>
                </c:pt>
                <c:pt idx="1176">
                  <c:v>89.257840000000002</c:v>
                </c:pt>
                <c:pt idx="1177">
                  <c:v>89.389830000000003</c:v>
                </c:pt>
                <c:pt idx="1178">
                  <c:v>89.519419999999997</c:v>
                </c:pt>
                <c:pt idx="1179">
                  <c:v>89.649010000000004</c:v>
                </c:pt>
                <c:pt idx="1180">
                  <c:v>89.779799999999994</c:v>
                </c:pt>
                <c:pt idx="1181">
                  <c:v>89.915390000000002</c:v>
                </c:pt>
                <c:pt idx="1182">
                  <c:v>90.054580000000001</c:v>
                </c:pt>
                <c:pt idx="1183">
                  <c:v>90.194969999999998</c:v>
                </c:pt>
                <c:pt idx="1184">
                  <c:v>90.334159999999997</c:v>
                </c:pt>
                <c:pt idx="1185">
                  <c:v>90.468549999999993</c:v>
                </c:pt>
                <c:pt idx="1186">
                  <c:v>90.599339999999998</c:v>
                </c:pt>
                <c:pt idx="1187">
                  <c:v>90.726529999999997</c:v>
                </c:pt>
                <c:pt idx="1188">
                  <c:v>90.853719999999996</c:v>
                </c:pt>
                <c:pt idx="1189">
                  <c:v>90.983310000000003</c:v>
                </c:pt>
                <c:pt idx="1190">
                  <c:v>91.116500000000002</c:v>
                </c:pt>
                <c:pt idx="1191">
                  <c:v>91.253290000000007</c:v>
                </c:pt>
                <c:pt idx="1192">
                  <c:v>91.390079999999998</c:v>
                </c:pt>
                <c:pt idx="1193">
                  <c:v>91.525670000000005</c:v>
                </c:pt>
                <c:pt idx="1194">
                  <c:v>91.658860000000004</c:v>
                </c:pt>
                <c:pt idx="1195">
                  <c:v>91.789649999999995</c:v>
                </c:pt>
                <c:pt idx="1196">
                  <c:v>91.916839999999993</c:v>
                </c:pt>
                <c:pt idx="1197">
                  <c:v>92.045230000000004</c:v>
                </c:pt>
                <c:pt idx="1198">
                  <c:v>92.176019999999994</c:v>
                </c:pt>
                <c:pt idx="1199">
                  <c:v>92.314009999999996</c:v>
                </c:pt>
                <c:pt idx="1200">
                  <c:v>92.457999999999998</c:v>
                </c:pt>
                <c:pt idx="1201">
                  <c:v>92.604389999999995</c:v>
                </c:pt>
                <c:pt idx="1202">
                  <c:v>92.749579999999995</c:v>
                </c:pt>
                <c:pt idx="1203">
                  <c:v>92.89237</c:v>
                </c:pt>
                <c:pt idx="1204">
                  <c:v>93.031559999999999</c:v>
                </c:pt>
                <c:pt idx="1205">
                  <c:v>93.167150000000007</c:v>
                </c:pt>
                <c:pt idx="1206">
                  <c:v>93.300340000000006</c:v>
                </c:pt>
                <c:pt idx="1207">
                  <c:v>93.433530000000005</c:v>
                </c:pt>
                <c:pt idx="1208">
                  <c:v>93.567920000000001</c:v>
                </c:pt>
                <c:pt idx="1209">
                  <c:v>93.705910000000003</c:v>
                </c:pt>
                <c:pt idx="1210">
                  <c:v>93.847499999999997</c:v>
                </c:pt>
                <c:pt idx="1211">
                  <c:v>93.990290000000002</c:v>
                </c:pt>
                <c:pt idx="1212">
                  <c:v>94.131879999999995</c:v>
                </c:pt>
                <c:pt idx="1213">
                  <c:v>94.26867</c:v>
                </c:pt>
                <c:pt idx="1214">
                  <c:v>94.401859999999999</c:v>
                </c:pt>
                <c:pt idx="1215">
                  <c:v>94.535049999999998</c:v>
                </c:pt>
                <c:pt idx="1216">
                  <c:v>94.669439999999994</c:v>
                </c:pt>
                <c:pt idx="1217">
                  <c:v>94.805030000000002</c:v>
                </c:pt>
                <c:pt idx="1218">
                  <c:v>94.943020000000004</c:v>
                </c:pt>
                <c:pt idx="1219">
                  <c:v>95.083410000000001</c:v>
                </c:pt>
                <c:pt idx="1220">
                  <c:v>95.226200000000006</c:v>
                </c:pt>
                <c:pt idx="1221">
                  <c:v>95.368989999999997</c:v>
                </c:pt>
                <c:pt idx="1222">
                  <c:v>95.509379999999993</c:v>
                </c:pt>
                <c:pt idx="1223">
                  <c:v>95.647369999999995</c:v>
                </c:pt>
                <c:pt idx="1224">
                  <c:v>95.78416</c:v>
                </c:pt>
                <c:pt idx="1225">
                  <c:v>95.919749999999993</c:v>
                </c:pt>
                <c:pt idx="1226">
                  <c:v>96.056539999999998</c:v>
                </c:pt>
                <c:pt idx="1227">
                  <c:v>96.195729999999998</c:v>
                </c:pt>
                <c:pt idx="1228">
                  <c:v>96.337320000000005</c:v>
                </c:pt>
                <c:pt idx="1229">
                  <c:v>96.477710000000002</c:v>
                </c:pt>
                <c:pt idx="1230">
                  <c:v>96.616900000000001</c:v>
                </c:pt>
                <c:pt idx="1231">
                  <c:v>96.753690000000006</c:v>
                </c:pt>
                <c:pt idx="1232">
                  <c:v>96.886880000000005</c:v>
                </c:pt>
                <c:pt idx="1233">
                  <c:v>97.016469999999998</c:v>
                </c:pt>
                <c:pt idx="1234">
                  <c:v>97.146060000000006</c:v>
                </c:pt>
                <c:pt idx="1235">
                  <c:v>97.275649999999999</c:v>
                </c:pt>
                <c:pt idx="1236">
                  <c:v>97.408839999999998</c:v>
                </c:pt>
                <c:pt idx="1237">
                  <c:v>97.54683</c:v>
                </c:pt>
                <c:pt idx="1238">
                  <c:v>97.688419999999994</c:v>
                </c:pt>
                <c:pt idx="1239">
                  <c:v>97.830010000000001</c:v>
                </c:pt>
                <c:pt idx="1240">
                  <c:v>97.968000000000004</c:v>
                </c:pt>
                <c:pt idx="1241">
                  <c:v>98.101190000000003</c:v>
                </c:pt>
                <c:pt idx="1242">
                  <c:v>98.229579999999999</c:v>
                </c:pt>
                <c:pt idx="1243">
                  <c:v>98.356769999999997</c:v>
                </c:pt>
                <c:pt idx="1244">
                  <c:v>98.485159999999993</c:v>
                </c:pt>
                <c:pt idx="1245">
                  <c:v>98.617149999999995</c:v>
                </c:pt>
                <c:pt idx="1246">
                  <c:v>98.752740000000003</c:v>
                </c:pt>
                <c:pt idx="1247">
                  <c:v>98.891930000000002</c:v>
                </c:pt>
                <c:pt idx="1248">
                  <c:v>99.032319999999999</c:v>
                </c:pt>
                <c:pt idx="1249">
                  <c:v>99.170310000000001</c:v>
                </c:pt>
                <c:pt idx="1250">
                  <c:v>99.305899999999994</c:v>
                </c:pt>
                <c:pt idx="1251">
                  <c:v>99.439089999999993</c:v>
                </c:pt>
                <c:pt idx="1252">
                  <c:v>99.573480000000004</c:v>
                </c:pt>
                <c:pt idx="1253">
                  <c:v>99.709069999999997</c:v>
                </c:pt>
                <c:pt idx="1254">
                  <c:v>99.848259999999996</c:v>
                </c:pt>
                <c:pt idx="1255">
                  <c:v>99.989850000000004</c:v>
                </c:pt>
                <c:pt idx="1256">
                  <c:v>100.13504</c:v>
                </c:pt>
                <c:pt idx="1257">
                  <c:v>100.27903000000001</c:v>
                </c:pt>
                <c:pt idx="1258">
                  <c:v>100.42062</c:v>
                </c:pt>
                <c:pt idx="1259">
                  <c:v>100.55741</c:v>
                </c:pt>
                <c:pt idx="1260">
                  <c:v>100.68940000000001</c:v>
                </c:pt>
                <c:pt idx="1261">
                  <c:v>100.81779</c:v>
                </c:pt>
                <c:pt idx="1262">
                  <c:v>100.94858000000001</c:v>
                </c:pt>
                <c:pt idx="1263">
                  <c:v>101.08417</c:v>
                </c:pt>
                <c:pt idx="1264">
                  <c:v>101.22696000000001</c:v>
                </c:pt>
                <c:pt idx="1265">
                  <c:v>101.36375</c:v>
                </c:pt>
                <c:pt idx="1266">
                  <c:v>101.46934</c:v>
                </c:pt>
                <c:pt idx="1267">
                  <c:v>101.55573</c:v>
                </c:pt>
                <c:pt idx="1268">
                  <c:v>101.61573</c:v>
                </c:pt>
                <c:pt idx="1269">
                  <c:v>101.69132</c:v>
                </c:pt>
                <c:pt idx="1270">
                  <c:v>101.73332000000001</c:v>
                </c:pt>
                <c:pt idx="1271">
                  <c:v>101.75492</c:v>
                </c:pt>
                <c:pt idx="1272">
                  <c:v>101.78131999999999</c:v>
                </c:pt>
                <c:pt idx="1273">
                  <c:v>101.80891</c:v>
                </c:pt>
                <c:pt idx="1274">
                  <c:v>101.90491</c:v>
                </c:pt>
                <c:pt idx="1275">
                  <c:v>102.02849999999999</c:v>
                </c:pt>
                <c:pt idx="1276">
                  <c:v>102.23728</c:v>
                </c:pt>
                <c:pt idx="1277">
                  <c:v>102.45927</c:v>
                </c:pt>
                <c:pt idx="1278">
                  <c:v>102.68845</c:v>
                </c:pt>
                <c:pt idx="1279">
                  <c:v>102.89243</c:v>
                </c:pt>
                <c:pt idx="1280">
                  <c:v>103.08082</c:v>
                </c:pt>
                <c:pt idx="1281">
                  <c:v>103.25961</c:v>
                </c:pt>
                <c:pt idx="1282">
                  <c:v>103.43119</c:v>
                </c:pt>
                <c:pt idx="1283">
                  <c:v>103.59558</c:v>
                </c:pt>
                <c:pt idx="1284">
                  <c:v>103.75397</c:v>
                </c:pt>
                <c:pt idx="1285">
                  <c:v>103.90516</c:v>
                </c:pt>
                <c:pt idx="1286">
                  <c:v>104.04795</c:v>
                </c:pt>
                <c:pt idx="1287">
                  <c:v>104.18714</c:v>
                </c:pt>
                <c:pt idx="1288">
                  <c:v>104.32273000000001</c:v>
                </c:pt>
                <c:pt idx="1289">
                  <c:v>104.45712</c:v>
                </c:pt>
                <c:pt idx="1290">
                  <c:v>104.59031</c:v>
                </c:pt>
                <c:pt idx="1291">
                  <c:v>104.7283</c:v>
                </c:pt>
                <c:pt idx="1292">
                  <c:v>104.86869</c:v>
                </c:pt>
                <c:pt idx="1293">
                  <c:v>105.00908</c:v>
                </c:pt>
                <c:pt idx="1294">
                  <c:v>105.14707</c:v>
                </c:pt>
                <c:pt idx="1295">
                  <c:v>105.28026</c:v>
                </c:pt>
                <c:pt idx="1296">
                  <c:v>105.40864999999999</c:v>
                </c:pt>
                <c:pt idx="1297">
                  <c:v>105.53464</c:v>
                </c:pt>
                <c:pt idx="1298">
                  <c:v>105.66182999999999</c:v>
                </c:pt>
                <c:pt idx="1299">
                  <c:v>105.79022000000001</c:v>
                </c:pt>
                <c:pt idx="1300">
                  <c:v>105.92461</c:v>
                </c:pt>
                <c:pt idx="1301">
                  <c:v>106.0626</c:v>
                </c:pt>
                <c:pt idx="1302">
                  <c:v>106.20299</c:v>
                </c:pt>
                <c:pt idx="1303">
                  <c:v>106.34218</c:v>
                </c:pt>
                <c:pt idx="1304">
                  <c:v>106.47777000000001</c:v>
                </c:pt>
                <c:pt idx="1305">
                  <c:v>106.60975999999999</c:v>
                </c:pt>
                <c:pt idx="1306">
                  <c:v>106.73815</c:v>
                </c:pt>
                <c:pt idx="1307">
                  <c:v>106.86774</c:v>
                </c:pt>
                <c:pt idx="1308">
                  <c:v>106.99973</c:v>
                </c:pt>
                <c:pt idx="1309">
                  <c:v>107.13531999999999</c:v>
                </c:pt>
                <c:pt idx="1310">
                  <c:v>107.27451000000001</c:v>
                </c:pt>
                <c:pt idx="1311">
                  <c:v>107.4149</c:v>
                </c:pt>
                <c:pt idx="1312">
                  <c:v>107.55289</c:v>
                </c:pt>
                <c:pt idx="1313">
                  <c:v>107.68728</c:v>
                </c:pt>
                <c:pt idx="1314">
                  <c:v>107.82047</c:v>
                </c:pt>
                <c:pt idx="1315">
                  <c:v>107.95126</c:v>
                </c:pt>
                <c:pt idx="1316">
                  <c:v>108.08085</c:v>
                </c:pt>
                <c:pt idx="1317">
                  <c:v>108.21404</c:v>
                </c:pt>
                <c:pt idx="1318">
                  <c:v>108.34963</c:v>
                </c:pt>
                <c:pt idx="1319">
                  <c:v>108.48642</c:v>
                </c:pt>
                <c:pt idx="1320">
                  <c:v>108.62441</c:v>
                </c:pt>
                <c:pt idx="1321">
                  <c:v>108.7612</c:v>
                </c:pt>
                <c:pt idx="1322">
                  <c:v>108.89439</c:v>
                </c:pt>
                <c:pt idx="1323">
                  <c:v>109.02518000000001</c:v>
                </c:pt>
                <c:pt idx="1324">
                  <c:v>109.15357</c:v>
                </c:pt>
                <c:pt idx="1325">
                  <c:v>109.27956</c:v>
                </c:pt>
                <c:pt idx="1326">
                  <c:v>109.40555999999999</c:v>
                </c:pt>
                <c:pt idx="1327">
                  <c:v>109.53395</c:v>
                </c:pt>
                <c:pt idx="1328">
                  <c:v>109.66594000000001</c:v>
                </c:pt>
                <c:pt idx="1329">
                  <c:v>109.80273</c:v>
                </c:pt>
                <c:pt idx="1330">
                  <c:v>109.93952</c:v>
                </c:pt>
                <c:pt idx="1331">
                  <c:v>110.07151</c:v>
                </c:pt>
                <c:pt idx="1332">
                  <c:v>110.19750000000001</c:v>
                </c:pt>
                <c:pt idx="1333">
                  <c:v>110.31989</c:v>
                </c:pt>
                <c:pt idx="1334">
                  <c:v>110.44228</c:v>
                </c:pt>
                <c:pt idx="1335">
                  <c:v>110.56707</c:v>
                </c:pt>
                <c:pt idx="1336">
                  <c:v>110.69546</c:v>
                </c:pt>
                <c:pt idx="1337">
                  <c:v>110.82865</c:v>
                </c:pt>
                <c:pt idx="1338">
                  <c:v>110.96304000000001</c:v>
                </c:pt>
                <c:pt idx="1339">
                  <c:v>111.09743</c:v>
                </c:pt>
                <c:pt idx="1340">
                  <c:v>111.22821999999999</c:v>
                </c:pt>
                <c:pt idx="1341">
                  <c:v>111.35541000000001</c:v>
                </c:pt>
                <c:pt idx="1342">
                  <c:v>111.479</c:v>
                </c:pt>
                <c:pt idx="1343">
                  <c:v>111.60259000000001</c:v>
                </c:pt>
                <c:pt idx="1344">
                  <c:v>111.72857999999999</c:v>
                </c:pt>
                <c:pt idx="1345">
                  <c:v>111.85938</c:v>
                </c:pt>
                <c:pt idx="1346">
                  <c:v>111.99497</c:v>
                </c:pt>
                <c:pt idx="1347">
                  <c:v>112.13415999999999</c:v>
                </c:pt>
                <c:pt idx="1348">
                  <c:v>112.27213999999999</c:v>
                </c:pt>
                <c:pt idx="1349">
                  <c:v>112.40773</c:v>
                </c:pt>
                <c:pt idx="1350">
                  <c:v>112.53973000000001</c:v>
                </c:pt>
                <c:pt idx="1351">
                  <c:v>112.67052</c:v>
                </c:pt>
                <c:pt idx="1352">
                  <c:v>112.80011</c:v>
                </c:pt>
                <c:pt idx="1353">
                  <c:v>112.9297</c:v>
                </c:pt>
                <c:pt idx="1354">
                  <c:v>113.05929</c:v>
                </c:pt>
                <c:pt idx="1355">
                  <c:v>113.19248</c:v>
                </c:pt>
                <c:pt idx="1356">
                  <c:v>113.32926999999999</c:v>
                </c:pt>
                <c:pt idx="1357">
                  <c:v>113.46726</c:v>
                </c:pt>
                <c:pt idx="1358">
                  <c:v>113.60405</c:v>
                </c:pt>
                <c:pt idx="1359">
                  <c:v>113.73724</c:v>
                </c:pt>
                <c:pt idx="1360">
                  <c:v>113.86563</c:v>
                </c:pt>
                <c:pt idx="1361">
                  <c:v>113.99281999999999</c:v>
                </c:pt>
                <c:pt idx="1362">
                  <c:v>114.11881</c:v>
                </c:pt>
                <c:pt idx="1363">
                  <c:v>114.2448</c:v>
                </c:pt>
                <c:pt idx="1364">
                  <c:v>114.37439000000001</c:v>
                </c:pt>
                <c:pt idx="1365">
                  <c:v>114.50998</c:v>
                </c:pt>
                <c:pt idx="1366">
                  <c:v>114.64797</c:v>
                </c:pt>
                <c:pt idx="1367">
                  <c:v>114.78596</c:v>
                </c:pt>
                <c:pt idx="1368">
                  <c:v>114.92035</c:v>
                </c:pt>
                <c:pt idx="1369">
                  <c:v>115.04874</c:v>
                </c:pt>
                <c:pt idx="1370">
                  <c:v>115.17353</c:v>
                </c:pt>
                <c:pt idx="1371">
                  <c:v>115.29592</c:v>
                </c:pt>
                <c:pt idx="1372">
                  <c:v>115.41951</c:v>
                </c:pt>
                <c:pt idx="1373">
                  <c:v>115.5455</c:v>
                </c:pt>
                <c:pt idx="1374">
                  <c:v>115.67389</c:v>
                </c:pt>
                <c:pt idx="1375">
                  <c:v>115.80229</c:v>
                </c:pt>
                <c:pt idx="1376">
                  <c:v>115.93188000000001</c:v>
                </c:pt>
                <c:pt idx="1377">
                  <c:v>116.05907000000001</c:v>
                </c:pt>
                <c:pt idx="1378">
                  <c:v>116.18386</c:v>
                </c:pt>
                <c:pt idx="1379">
                  <c:v>116.30625000000001</c:v>
                </c:pt>
                <c:pt idx="1380">
                  <c:v>116.42864</c:v>
                </c:pt>
                <c:pt idx="1381">
                  <c:v>116.55103</c:v>
                </c:pt>
                <c:pt idx="1382">
                  <c:v>116.67702</c:v>
                </c:pt>
                <c:pt idx="1383">
                  <c:v>116.80661000000001</c:v>
                </c:pt>
                <c:pt idx="1384">
                  <c:v>116.93859999999999</c:v>
                </c:pt>
                <c:pt idx="1385">
                  <c:v>117.07059</c:v>
                </c:pt>
                <c:pt idx="1386">
                  <c:v>117.19898000000001</c:v>
                </c:pt>
                <c:pt idx="1387">
                  <c:v>117.32257</c:v>
                </c:pt>
                <c:pt idx="1388">
                  <c:v>117.44376</c:v>
                </c:pt>
                <c:pt idx="1389">
                  <c:v>117.56496</c:v>
                </c:pt>
                <c:pt idx="1390">
                  <c:v>117.68615</c:v>
                </c:pt>
                <c:pt idx="1391">
                  <c:v>117.81094</c:v>
                </c:pt>
                <c:pt idx="1392">
                  <c:v>117.94053</c:v>
                </c:pt>
                <c:pt idx="1393">
                  <c:v>118.07371999999999</c:v>
                </c:pt>
                <c:pt idx="1394">
                  <c:v>118.20811</c:v>
                </c:pt>
                <c:pt idx="1395">
                  <c:v>118.3413</c:v>
                </c:pt>
                <c:pt idx="1396">
                  <c:v>118.46969</c:v>
                </c:pt>
                <c:pt idx="1397">
                  <c:v>118.59568</c:v>
                </c:pt>
                <c:pt idx="1398">
                  <c:v>118.72167</c:v>
                </c:pt>
                <c:pt idx="1399">
                  <c:v>118.84886</c:v>
                </c:pt>
                <c:pt idx="1400">
                  <c:v>118.97725</c:v>
                </c:pt>
                <c:pt idx="1401">
                  <c:v>119.11044</c:v>
                </c:pt>
                <c:pt idx="1402">
                  <c:v>119.24482999999999</c:v>
                </c:pt>
                <c:pt idx="1403">
                  <c:v>119.37922</c:v>
                </c:pt>
                <c:pt idx="1404">
                  <c:v>119.51000999999999</c:v>
                </c:pt>
                <c:pt idx="1405">
                  <c:v>119.6384</c:v>
                </c:pt>
                <c:pt idx="1406">
                  <c:v>119.76199</c:v>
                </c:pt>
                <c:pt idx="1407">
                  <c:v>119.88558999999999</c:v>
                </c:pt>
                <c:pt idx="1408">
                  <c:v>120.00918</c:v>
                </c:pt>
                <c:pt idx="1409">
                  <c:v>120.13876999999999</c:v>
                </c:pt>
                <c:pt idx="1410">
                  <c:v>120.27196000000001</c:v>
                </c:pt>
                <c:pt idx="1411">
                  <c:v>120.40755</c:v>
                </c:pt>
                <c:pt idx="1412">
                  <c:v>120.54313999999999</c:v>
                </c:pt>
                <c:pt idx="1413">
                  <c:v>120.67632999999999</c:v>
                </c:pt>
                <c:pt idx="1414">
                  <c:v>120.80712</c:v>
                </c:pt>
                <c:pt idx="1415">
                  <c:v>120.93550999999999</c:v>
                </c:pt>
                <c:pt idx="1416">
                  <c:v>121.06270000000001</c:v>
                </c:pt>
                <c:pt idx="1417">
                  <c:v>121.18989000000001</c:v>
                </c:pt>
                <c:pt idx="1418">
                  <c:v>121.31588000000001</c:v>
                </c:pt>
                <c:pt idx="1419">
                  <c:v>121.44547</c:v>
                </c:pt>
                <c:pt idx="1420">
                  <c:v>121.57746</c:v>
                </c:pt>
                <c:pt idx="1421">
                  <c:v>121.71065</c:v>
                </c:pt>
                <c:pt idx="1422">
                  <c:v>121.84384</c:v>
                </c:pt>
                <c:pt idx="1423">
                  <c:v>121.97223</c:v>
                </c:pt>
                <c:pt idx="1424">
                  <c:v>122.09462000000001</c:v>
                </c:pt>
                <c:pt idx="1425">
                  <c:v>122.21460999999999</c:v>
                </c:pt>
                <c:pt idx="1426">
                  <c:v>122.33461</c:v>
                </c:pt>
                <c:pt idx="1427">
                  <c:v>122.45699999999999</c:v>
                </c:pt>
                <c:pt idx="1428">
                  <c:v>122.58179</c:v>
                </c:pt>
                <c:pt idx="1429">
                  <c:v>122.71017999999999</c:v>
                </c:pt>
                <c:pt idx="1430">
                  <c:v>122.83977</c:v>
                </c:pt>
                <c:pt idx="1431">
                  <c:v>122.96935999999999</c:v>
                </c:pt>
                <c:pt idx="1432">
                  <c:v>123.09654999999999</c:v>
                </c:pt>
                <c:pt idx="1433">
                  <c:v>123.22014</c:v>
                </c:pt>
                <c:pt idx="1434">
                  <c:v>123.33893</c:v>
                </c:pt>
                <c:pt idx="1435">
                  <c:v>123.45771999999999</c:v>
                </c:pt>
                <c:pt idx="1436">
                  <c:v>123.58131</c:v>
                </c:pt>
                <c:pt idx="1437">
                  <c:v>123.7097</c:v>
                </c:pt>
                <c:pt idx="1438">
                  <c:v>123.84049</c:v>
                </c:pt>
                <c:pt idx="1439">
                  <c:v>123.97368</c:v>
                </c:pt>
                <c:pt idx="1440">
                  <c:v>124.10447000000001</c:v>
                </c:pt>
                <c:pt idx="1441">
                  <c:v>124.23287000000001</c:v>
                </c:pt>
                <c:pt idx="1442">
                  <c:v>124.35886000000001</c:v>
                </c:pt>
                <c:pt idx="1443">
                  <c:v>124.48484999999999</c:v>
                </c:pt>
                <c:pt idx="1444">
                  <c:v>124.60964</c:v>
                </c:pt>
                <c:pt idx="1445">
                  <c:v>124.73563</c:v>
                </c:pt>
                <c:pt idx="1446">
                  <c:v>124.86402</c:v>
                </c:pt>
                <c:pt idx="1447">
                  <c:v>124.99241000000001</c:v>
                </c:pt>
                <c:pt idx="1448">
                  <c:v>125.12439999999999</c:v>
                </c:pt>
                <c:pt idx="1449">
                  <c:v>125.25519</c:v>
                </c:pt>
                <c:pt idx="1450">
                  <c:v>125.38238</c:v>
                </c:pt>
                <c:pt idx="1451">
                  <c:v>125.50837</c:v>
                </c:pt>
                <c:pt idx="1452">
                  <c:v>125.63316</c:v>
                </c:pt>
                <c:pt idx="1453">
                  <c:v>125.76035</c:v>
                </c:pt>
                <c:pt idx="1454">
                  <c:v>125.88754</c:v>
                </c:pt>
                <c:pt idx="1455">
                  <c:v>126.01593</c:v>
                </c:pt>
                <c:pt idx="1456">
                  <c:v>126.14792</c:v>
                </c:pt>
                <c:pt idx="1457">
                  <c:v>126.28231</c:v>
                </c:pt>
                <c:pt idx="1458">
                  <c:v>126.41670000000001</c:v>
                </c:pt>
                <c:pt idx="1459">
                  <c:v>126.5463</c:v>
                </c:pt>
                <c:pt idx="1460">
                  <c:v>126.67229</c:v>
                </c:pt>
                <c:pt idx="1461">
                  <c:v>126.79468</c:v>
                </c:pt>
                <c:pt idx="1462">
                  <c:v>126.91707</c:v>
                </c:pt>
                <c:pt idx="1463">
                  <c:v>127.04186</c:v>
                </c:pt>
                <c:pt idx="1464">
                  <c:v>127.17144999999999</c:v>
                </c:pt>
                <c:pt idx="1465">
                  <c:v>127.30343999999999</c:v>
                </c:pt>
                <c:pt idx="1466">
                  <c:v>127.43543</c:v>
                </c:pt>
                <c:pt idx="1467">
                  <c:v>127.56862</c:v>
                </c:pt>
                <c:pt idx="1468">
                  <c:v>127.69580999999999</c:v>
                </c:pt>
                <c:pt idx="1469">
                  <c:v>127.8194</c:v>
                </c:pt>
                <c:pt idx="1470">
                  <c:v>127.94059</c:v>
                </c:pt>
                <c:pt idx="1471">
                  <c:v>128.05817999999999</c:v>
                </c:pt>
                <c:pt idx="1472">
                  <c:v>128.17938000000001</c:v>
                </c:pt>
                <c:pt idx="1473">
                  <c:v>128.30417</c:v>
                </c:pt>
                <c:pt idx="1474">
                  <c:v>128.43256</c:v>
                </c:pt>
                <c:pt idx="1475">
                  <c:v>128.56215</c:v>
                </c:pt>
                <c:pt idx="1476">
                  <c:v>128.69054</c:v>
                </c:pt>
                <c:pt idx="1477">
                  <c:v>128.81532999999999</c:v>
                </c:pt>
                <c:pt idx="1478">
                  <c:v>128.93652</c:v>
                </c:pt>
                <c:pt idx="1479">
                  <c:v>129.05651</c:v>
                </c:pt>
                <c:pt idx="1480">
                  <c:v>129.1765</c:v>
                </c:pt>
                <c:pt idx="1481">
                  <c:v>129.29768999999999</c:v>
                </c:pt>
                <c:pt idx="1482">
                  <c:v>129.42128</c:v>
                </c:pt>
                <c:pt idx="1483">
                  <c:v>129.54847000000001</c:v>
                </c:pt>
                <c:pt idx="1484">
                  <c:v>129.67806999999999</c:v>
                </c:pt>
                <c:pt idx="1485">
                  <c:v>129.80645999999999</c:v>
                </c:pt>
                <c:pt idx="1486">
                  <c:v>129.93244999999999</c:v>
                </c:pt>
                <c:pt idx="1487">
                  <c:v>130.05364</c:v>
                </c:pt>
                <c:pt idx="1488">
                  <c:v>130.17242999999999</c:v>
                </c:pt>
                <c:pt idx="1489">
                  <c:v>130.29241999999999</c:v>
                </c:pt>
                <c:pt idx="1490">
                  <c:v>130.41601</c:v>
                </c:pt>
                <c:pt idx="1491">
                  <c:v>130.5444</c:v>
                </c:pt>
                <c:pt idx="1492">
                  <c:v>130.67639</c:v>
                </c:pt>
                <c:pt idx="1493">
                  <c:v>130.80958000000001</c:v>
                </c:pt>
                <c:pt idx="1494">
                  <c:v>130.94037</c:v>
                </c:pt>
                <c:pt idx="1495">
                  <c:v>131.06996000000001</c:v>
                </c:pt>
                <c:pt idx="1496">
                  <c:v>131.19595000000001</c:v>
                </c:pt>
                <c:pt idx="1497">
                  <c:v>131.31953999999999</c:v>
                </c:pt>
                <c:pt idx="1498">
                  <c:v>131.44193999999999</c:v>
                </c:pt>
                <c:pt idx="1499">
                  <c:v>131.56673000000001</c:v>
                </c:pt>
                <c:pt idx="1500">
                  <c:v>131.69391999999999</c:v>
                </c:pt>
                <c:pt idx="1501">
                  <c:v>131.82590999999999</c:v>
                </c:pt>
                <c:pt idx="1502">
                  <c:v>131.96029999999999</c:v>
                </c:pt>
                <c:pt idx="1503">
                  <c:v>132.09469000000001</c:v>
                </c:pt>
                <c:pt idx="1504">
                  <c:v>132.22548</c:v>
                </c:pt>
                <c:pt idx="1505">
                  <c:v>132.35266999999999</c:v>
                </c:pt>
                <c:pt idx="1506">
                  <c:v>132.47506000000001</c:v>
                </c:pt>
                <c:pt idx="1507">
                  <c:v>132.59504999999999</c:v>
                </c:pt>
                <c:pt idx="1508">
                  <c:v>132.71624</c:v>
                </c:pt>
                <c:pt idx="1509">
                  <c:v>132.84102999999999</c:v>
                </c:pt>
                <c:pt idx="1510">
                  <c:v>132.96942000000001</c:v>
                </c:pt>
                <c:pt idx="1511">
                  <c:v>133.10021</c:v>
                </c:pt>
                <c:pt idx="1512">
                  <c:v>133.23220000000001</c:v>
                </c:pt>
                <c:pt idx="1513">
                  <c:v>133.36059</c:v>
                </c:pt>
                <c:pt idx="1514">
                  <c:v>133.48539</c:v>
                </c:pt>
                <c:pt idx="1515">
                  <c:v>133.60658000000001</c:v>
                </c:pt>
                <c:pt idx="1516">
                  <c:v>133.72657000000001</c:v>
                </c:pt>
                <c:pt idx="1517">
                  <c:v>133.84775999999999</c:v>
                </c:pt>
                <c:pt idx="1518">
                  <c:v>133.96895000000001</c:v>
                </c:pt>
                <c:pt idx="1519">
                  <c:v>134.09374</c:v>
                </c:pt>
                <c:pt idx="1520">
                  <c:v>134.22093000000001</c:v>
                </c:pt>
                <c:pt idx="1521">
                  <c:v>134.35051999999999</c:v>
                </c:pt>
                <c:pt idx="1522">
                  <c:v>134.47891000000001</c:v>
                </c:pt>
                <c:pt idx="1523">
                  <c:v>134.60249999999999</c:v>
                </c:pt>
                <c:pt idx="1524">
                  <c:v>134.72129000000001</c:v>
                </c:pt>
                <c:pt idx="1525">
                  <c:v>134.83649</c:v>
                </c:pt>
                <c:pt idx="1526">
                  <c:v>134.94927999999999</c:v>
                </c:pt>
                <c:pt idx="1527">
                  <c:v>135.06686999999999</c:v>
                </c:pt>
                <c:pt idx="1528">
                  <c:v>135.18806000000001</c:v>
                </c:pt>
                <c:pt idx="1529">
                  <c:v>135.31285</c:v>
                </c:pt>
                <c:pt idx="1530">
                  <c:v>135.44004000000001</c:v>
                </c:pt>
                <c:pt idx="1531">
                  <c:v>135.56603000000001</c:v>
                </c:pt>
                <c:pt idx="1532">
                  <c:v>135.68842000000001</c:v>
                </c:pt>
                <c:pt idx="1533">
                  <c:v>135.80721</c:v>
                </c:pt>
                <c:pt idx="1534">
                  <c:v>135.92481000000001</c:v>
                </c:pt>
                <c:pt idx="1535">
                  <c:v>136.04239999999999</c:v>
                </c:pt>
                <c:pt idx="1536">
                  <c:v>136.16119</c:v>
                </c:pt>
                <c:pt idx="1537">
                  <c:v>136.28358</c:v>
                </c:pt>
                <c:pt idx="1538">
                  <c:v>136.41077000000001</c:v>
                </c:pt>
                <c:pt idx="1539">
                  <c:v>136.54156</c:v>
                </c:pt>
                <c:pt idx="1540">
                  <c:v>136.67234999999999</c:v>
                </c:pt>
                <c:pt idx="1541">
                  <c:v>136.79834</c:v>
                </c:pt>
                <c:pt idx="1542">
                  <c:v>136.92193</c:v>
                </c:pt>
                <c:pt idx="1543">
                  <c:v>137.04311999999999</c:v>
                </c:pt>
                <c:pt idx="1544">
                  <c:v>137.16551000000001</c:v>
                </c:pt>
                <c:pt idx="1545">
                  <c:v>137.28910999999999</c:v>
                </c:pt>
                <c:pt idx="1546">
                  <c:v>137.4151</c:v>
                </c:pt>
                <c:pt idx="1547">
                  <c:v>137.54109</c:v>
                </c:pt>
                <c:pt idx="1548">
                  <c:v>137.67068</c:v>
                </c:pt>
                <c:pt idx="1549">
                  <c:v>137.80146999999999</c:v>
                </c:pt>
                <c:pt idx="1550">
                  <c:v>137.93106</c:v>
                </c:pt>
                <c:pt idx="1551">
                  <c:v>138.05705</c:v>
                </c:pt>
                <c:pt idx="1552">
                  <c:v>138.17823999999999</c:v>
                </c:pt>
                <c:pt idx="1553">
                  <c:v>138.29943</c:v>
                </c:pt>
                <c:pt idx="1554">
                  <c:v>138.42062000000001</c:v>
                </c:pt>
                <c:pt idx="1555">
                  <c:v>138.54541</c:v>
                </c:pt>
                <c:pt idx="1556">
                  <c:v>138.67259999999999</c:v>
                </c:pt>
                <c:pt idx="1557">
                  <c:v>138.80339000000001</c:v>
                </c:pt>
                <c:pt idx="1558">
                  <c:v>138.93418</c:v>
                </c:pt>
                <c:pt idx="1559">
                  <c:v>139.06258</c:v>
                </c:pt>
                <c:pt idx="1560">
                  <c:v>139.18617</c:v>
                </c:pt>
                <c:pt idx="1561">
                  <c:v>139.30616000000001</c:v>
                </c:pt>
                <c:pt idx="1562">
                  <c:v>139.42375000000001</c:v>
                </c:pt>
                <c:pt idx="1563">
                  <c:v>139.54133999999999</c:v>
                </c:pt>
                <c:pt idx="1564">
                  <c:v>139.66013000000001</c:v>
                </c:pt>
                <c:pt idx="1565">
                  <c:v>139.78252000000001</c:v>
                </c:pt>
                <c:pt idx="1566">
                  <c:v>139.90731</c:v>
                </c:pt>
                <c:pt idx="1567">
                  <c:v>140.03450000000001</c:v>
                </c:pt>
                <c:pt idx="1568">
                  <c:v>140.15929</c:v>
                </c:pt>
                <c:pt idx="1569">
                  <c:v>140.27929</c:v>
                </c:pt>
                <c:pt idx="1570">
                  <c:v>140.39688000000001</c:v>
                </c:pt>
                <c:pt idx="1571">
                  <c:v>140.51206999999999</c:v>
                </c:pt>
                <c:pt idx="1572">
                  <c:v>140.62726000000001</c:v>
                </c:pt>
                <c:pt idx="1573">
                  <c:v>140.74485000000001</c:v>
                </c:pt>
                <c:pt idx="1574">
                  <c:v>140.86483999999999</c:v>
                </c:pt>
                <c:pt idx="1575">
                  <c:v>140.98723000000001</c:v>
                </c:pt>
                <c:pt idx="1576">
                  <c:v>141.11202</c:v>
                </c:pt>
                <c:pt idx="1577">
                  <c:v>141.23681999999999</c:v>
                </c:pt>
                <c:pt idx="1578">
                  <c:v>141.35920999999999</c:v>
                </c:pt>
                <c:pt idx="1579">
                  <c:v>141.47919999999999</c:v>
                </c:pt>
                <c:pt idx="1580">
                  <c:v>141.59558999999999</c:v>
                </c:pt>
                <c:pt idx="1581">
                  <c:v>141.71317999999999</c:v>
                </c:pt>
                <c:pt idx="1582">
                  <c:v>141.83197000000001</c:v>
                </c:pt>
                <c:pt idx="1583">
                  <c:v>141.95316</c:v>
                </c:pt>
                <c:pt idx="1584">
                  <c:v>142.07675</c:v>
                </c:pt>
                <c:pt idx="1585">
                  <c:v>142.20393999999999</c:v>
                </c:pt>
                <c:pt idx="1586">
                  <c:v>142.32992999999999</c:v>
                </c:pt>
                <c:pt idx="1587">
                  <c:v>142.45593</c:v>
                </c:pt>
                <c:pt idx="1588">
                  <c:v>142.57712000000001</c:v>
                </c:pt>
                <c:pt idx="1589">
                  <c:v>142.69351</c:v>
                </c:pt>
                <c:pt idx="1590">
                  <c:v>142.80629999999999</c:v>
                </c:pt>
                <c:pt idx="1591">
                  <c:v>142.92028999999999</c:v>
                </c:pt>
                <c:pt idx="1592">
                  <c:v>143.03788</c:v>
                </c:pt>
                <c:pt idx="1593">
                  <c:v>143.16147000000001</c:v>
                </c:pt>
                <c:pt idx="1594">
                  <c:v>143.28865999999999</c:v>
                </c:pt>
                <c:pt idx="1595">
                  <c:v>143.41585000000001</c:v>
                </c:pt>
                <c:pt idx="1596">
                  <c:v>143.54065</c:v>
                </c:pt>
                <c:pt idx="1597">
                  <c:v>143.66184000000001</c:v>
                </c:pt>
                <c:pt idx="1598">
                  <c:v>143.77823000000001</c:v>
                </c:pt>
                <c:pt idx="1599">
                  <c:v>143.89341999999999</c:v>
                </c:pt>
                <c:pt idx="1600">
                  <c:v>144.00861</c:v>
                </c:pt>
                <c:pt idx="1601">
                  <c:v>144.12620000000001</c:v>
                </c:pt>
                <c:pt idx="1602">
                  <c:v>144.24859000000001</c:v>
                </c:pt>
                <c:pt idx="1603">
                  <c:v>144.37577999999999</c:v>
                </c:pt>
                <c:pt idx="1604">
                  <c:v>144.50416999999999</c:v>
                </c:pt>
                <c:pt idx="1605">
                  <c:v>144.63137</c:v>
                </c:pt>
                <c:pt idx="1606">
                  <c:v>144.75376</c:v>
                </c:pt>
                <c:pt idx="1607">
                  <c:v>144.87495000000001</c:v>
                </c:pt>
                <c:pt idx="1608">
                  <c:v>144.99253999999999</c:v>
                </c:pt>
                <c:pt idx="1609">
                  <c:v>145.10892999999999</c:v>
                </c:pt>
                <c:pt idx="1610">
                  <c:v>145.22651999999999</c:v>
                </c:pt>
                <c:pt idx="1611">
                  <c:v>145.34650999999999</c:v>
                </c:pt>
                <c:pt idx="1612">
                  <c:v>145.46770000000001</c:v>
                </c:pt>
                <c:pt idx="1613">
                  <c:v>145.59249</c:v>
                </c:pt>
                <c:pt idx="1614">
                  <c:v>145.71489</c:v>
                </c:pt>
                <c:pt idx="1615">
                  <c:v>145.83488</c:v>
                </c:pt>
                <c:pt idx="1616">
                  <c:v>145.95126999999999</c:v>
                </c:pt>
                <c:pt idx="1617">
                  <c:v>146.06406000000001</c:v>
                </c:pt>
                <c:pt idx="1618">
                  <c:v>146.17445000000001</c:v>
                </c:pt>
                <c:pt idx="1619">
                  <c:v>146.28844000000001</c:v>
                </c:pt>
                <c:pt idx="1620">
                  <c:v>146.40484000000001</c:v>
                </c:pt>
                <c:pt idx="1621">
                  <c:v>146.52483000000001</c:v>
                </c:pt>
                <c:pt idx="1622">
                  <c:v>146.64722</c:v>
                </c:pt>
                <c:pt idx="1623">
                  <c:v>146.76840999999999</c:v>
                </c:pt>
                <c:pt idx="1624">
                  <c:v>146.88839999999999</c:v>
                </c:pt>
                <c:pt idx="1625">
                  <c:v>147.00719000000001</c:v>
                </c:pt>
                <c:pt idx="1626">
                  <c:v>147.12237999999999</c:v>
                </c:pt>
                <c:pt idx="1627">
                  <c:v>147.23636999999999</c:v>
                </c:pt>
                <c:pt idx="1628">
                  <c:v>147.35037</c:v>
                </c:pt>
                <c:pt idx="1629">
                  <c:v>147.46675999999999</c:v>
                </c:pt>
                <c:pt idx="1630">
                  <c:v>147.58555000000001</c:v>
                </c:pt>
                <c:pt idx="1631">
                  <c:v>147.70913999999999</c:v>
                </c:pt>
                <c:pt idx="1632">
                  <c:v>147.83273</c:v>
                </c:pt>
                <c:pt idx="1633">
                  <c:v>147.95632000000001</c:v>
                </c:pt>
                <c:pt idx="1634">
                  <c:v>148.07511</c:v>
                </c:pt>
                <c:pt idx="1635">
                  <c:v>148.1927</c:v>
                </c:pt>
                <c:pt idx="1636">
                  <c:v>148.30789999999999</c:v>
                </c:pt>
                <c:pt idx="1637">
                  <c:v>148.42429000000001</c:v>
                </c:pt>
                <c:pt idx="1638">
                  <c:v>148.54187999999999</c:v>
                </c:pt>
                <c:pt idx="1639">
                  <c:v>148.66426999999999</c:v>
                </c:pt>
                <c:pt idx="1640">
                  <c:v>148.78906000000001</c:v>
                </c:pt>
                <c:pt idx="1641">
                  <c:v>148.91624999999999</c:v>
                </c:pt>
                <c:pt idx="1642">
                  <c:v>149.04344</c:v>
                </c:pt>
                <c:pt idx="1643">
                  <c:v>149.16943000000001</c:v>
                </c:pt>
                <c:pt idx="1644">
                  <c:v>149.29182</c:v>
                </c:pt>
                <c:pt idx="1645">
                  <c:v>149.41301000000001</c:v>
                </c:pt>
                <c:pt idx="1646">
                  <c:v>149.53421</c:v>
                </c:pt>
                <c:pt idx="1647">
                  <c:v>149.65539999999999</c:v>
                </c:pt>
                <c:pt idx="1648">
                  <c:v>149.77538999999999</c:v>
                </c:pt>
                <c:pt idx="1649">
                  <c:v>149.89778000000001</c:v>
                </c:pt>
                <c:pt idx="1650">
                  <c:v>150.02257</c:v>
                </c:pt>
                <c:pt idx="1651">
                  <c:v>150.14975999999999</c:v>
                </c:pt>
                <c:pt idx="1652">
                  <c:v>150.27574999999999</c:v>
                </c:pt>
                <c:pt idx="1653">
                  <c:v>150.39573999999999</c:v>
                </c:pt>
                <c:pt idx="1654">
                  <c:v>150.51333</c:v>
                </c:pt>
                <c:pt idx="1655">
                  <c:v>150.62971999999999</c:v>
                </c:pt>
                <c:pt idx="1656">
                  <c:v>150.74611999999999</c:v>
                </c:pt>
                <c:pt idx="1657">
                  <c:v>150.86491000000001</c:v>
                </c:pt>
                <c:pt idx="1658">
                  <c:v>150.98609999999999</c:v>
                </c:pt>
                <c:pt idx="1659">
                  <c:v>151.10848999999999</c:v>
                </c:pt>
                <c:pt idx="1660">
                  <c:v>151.23088000000001</c:v>
                </c:pt>
                <c:pt idx="1661">
                  <c:v>151.35327000000001</c:v>
                </c:pt>
                <c:pt idx="1662">
                  <c:v>151.47445999999999</c:v>
                </c:pt>
                <c:pt idx="1663">
                  <c:v>151.59205</c:v>
                </c:pt>
                <c:pt idx="1664">
                  <c:v>151.70605</c:v>
                </c:pt>
                <c:pt idx="1665">
                  <c:v>151.81764000000001</c:v>
                </c:pt>
                <c:pt idx="1666">
                  <c:v>151.93043</c:v>
                </c:pt>
                <c:pt idx="1667">
                  <c:v>152.04562000000001</c:v>
                </c:pt>
                <c:pt idx="1668">
                  <c:v>152.16320999999999</c:v>
                </c:pt>
                <c:pt idx="1669">
                  <c:v>152.28200000000001</c:v>
                </c:pt>
                <c:pt idx="1670">
                  <c:v>152.40079</c:v>
                </c:pt>
                <c:pt idx="1671">
                  <c:v>152.51719</c:v>
                </c:pt>
                <c:pt idx="1672">
                  <c:v>152.63238000000001</c:v>
                </c:pt>
                <c:pt idx="1673">
                  <c:v>152.74517</c:v>
                </c:pt>
                <c:pt idx="1674">
                  <c:v>152.85795999999999</c:v>
                </c:pt>
                <c:pt idx="1675">
                  <c:v>152.97194999999999</c:v>
                </c:pt>
                <c:pt idx="1676">
                  <c:v>153.08593999999999</c:v>
                </c:pt>
                <c:pt idx="1677">
                  <c:v>153.20354</c:v>
                </c:pt>
                <c:pt idx="1678">
                  <c:v>153.32232999999999</c:v>
                </c:pt>
                <c:pt idx="1679">
                  <c:v>153.44471999999999</c:v>
                </c:pt>
                <c:pt idx="1680">
                  <c:v>153.56470999999999</c:v>
                </c:pt>
                <c:pt idx="1681">
                  <c:v>153.68350000000001</c:v>
                </c:pt>
                <c:pt idx="1682">
                  <c:v>153.79868999999999</c:v>
                </c:pt>
                <c:pt idx="1683">
                  <c:v>153.91388000000001</c:v>
                </c:pt>
                <c:pt idx="1684">
                  <c:v>154.02906999999999</c:v>
                </c:pt>
                <c:pt idx="1685">
                  <c:v>154.14667</c:v>
                </c:pt>
                <c:pt idx="1686">
                  <c:v>154.26786000000001</c:v>
                </c:pt>
                <c:pt idx="1687">
                  <c:v>154.38905</c:v>
                </c:pt>
                <c:pt idx="1688">
                  <c:v>154.50783999999999</c:v>
                </c:pt>
                <c:pt idx="1689">
                  <c:v>154.61103</c:v>
                </c:pt>
                <c:pt idx="1690">
                  <c:v>154.67703</c:v>
                </c:pt>
                <c:pt idx="1691">
                  <c:v>154.67943</c:v>
                </c:pt>
                <c:pt idx="1692">
                  <c:v>154.60982999999999</c:v>
                </c:pt>
                <c:pt idx="1693">
                  <c:v>154.48504</c:v>
                </c:pt>
                <c:pt idx="1694">
                  <c:v>154.33265</c:v>
                </c:pt>
                <c:pt idx="1695">
                  <c:v>154.16466</c:v>
                </c:pt>
                <c:pt idx="1696">
                  <c:v>153.97388000000001</c:v>
                </c:pt>
                <c:pt idx="1697">
                  <c:v>153.75429</c:v>
                </c:pt>
                <c:pt idx="1698">
                  <c:v>153.50591</c:v>
                </c:pt>
                <c:pt idx="1699">
                  <c:v>153.23953</c:v>
                </c:pt>
                <c:pt idx="1700">
                  <c:v>152.96594999999999</c:v>
                </c:pt>
                <c:pt idx="1701">
                  <c:v>152.68517</c:v>
                </c:pt>
                <c:pt idx="1702">
                  <c:v>152.39839000000001</c:v>
                </c:pt>
                <c:pt idx="1703">
                  <c:v>152.10082</c:v>
                </c:pt>
                <c:pt idx="1704">
                  <c:v>151.79364000000001</c:v>
                </c:pt>
                <c:pt idx="1705">
                  <c:v>151.48045999999999</c:v>
                </c:pt>
                <c:pt idx="1706">
                  <c:v>151.16369</c:v>
                </c:pt>
                <c:pt idx="1707">
                  <c:v>150.84571</c:v>
                </c:pt>
                <c:pt idx="1708">
                  <c:v>150.52653000000001</c:v>
                </c:pt>
                <c:pt idx="1709">
                  <c:v>150.20616000000001</c:v>
                </c:pt>
                <c:pt idx="1710">
                  <c:v>149.88578000000001</c:v>
                </c:pt>
                <c:pt idx="1711">
                  <c:v>149.56180000000001</c:v>
                </c:pt>
                <c:pt idx="1712">
                  <c:v>149.23303000000001</c:v>
                </c:pt>
                <c:pt idx="1713">
                  <c:v>148.90305000000001</c:v>
                </c:pt>
                <c:pt idx="1714">
                  <c:v>148.57427999999999</c:v>
                </c:pt>
                <c:pt idx="1715">
                  <c:v>148.2467</c:v>
                </c:pt>
                <c:pt idx="1716">
                  <c:v>147.92151999999999</c:v>
                </c:pt>
                <c:pt idx="1717">
                  <c:v>147.59755000000001</c:v>
                </c:pt>
                <c:pt idx="1718">
                  <c:v>147.27717000000001</c:v>
                </c:pt>
                <c:pt idx="1719">
                  <c:v>146.95799</c:v>
                </c:pt>
                <c:pt idx="1720">
                  <c:v>146.64001999999999</c:v>
                </c:pt>
                <c:pt idx="1721">
                  <c:v>146.32203999999999</c:v>
                </c:pt>
                <c:pt idx="1722">
                  <c:v>146.00525999999999</c:v>
                </c:pt>
                <c:pt idx="1723">
                  <c:v>145.68728999999999</c:v>
                </c:pt>
                <c:pt idx="1724">
                  <c:v>145.37171000000001</c:v>
                </c:pt>
                <c:pt idx="1725">
                  <c:v>145.05733000000001</c:v>
                </c:pt>
                <c:pt idx="1726">
                  <c:v>144.74415999999999</c:v>
                </c:pt>
                <c:pt idx="1727">
                  <c:v>144.42977999999999</c:v>
                </c:pt>
                <c:pt idx="1728">
                  <c:v>144.113</c:v>
                </c:pt>
                <c:pt idx="1729">
                  <c:v>143.79503</c:v>
                </c:pt>
                <c:pt idx="1730">
                  <c:v>143.47585000000001</c:v>
                </c:pt>
                <c:pt idx="1731">
                  <c:v>143.15666999999999</c:v>
                </c:pt>
                <c:pt idx="1732">
                  <c:v>142.83629999999999</c:v>
                </c:pt>
                <c:pt idx="1733">
                  <c:v>142.51591999999999</c:v>
                </c:pt>
                <c:pt idx="1734">
                  <c:v>142.19674000000001</c:v>
                </c:pt>
                <c:pt idx="1735">
                  <c:v>141.87637000000001</c:v>
                </c:pt>
                <c:pt idx="1736">
                  <c:v>141.55599000000001</c:v>
                </c:pt>
                <c:pt idx="1737">
                  <c:v>141.23681999999999</c:v>
                </c:pt>
                <c:pt idx="1738">
                  <c:v>140.91643999999999</c:v>
                </c:pt>
                <c:pt idx="1739">
                  <c:v>140.59605999999999</c:v>
                </c:pt>
                <c:pt idx="1740">
                  <c:v>140.27569</c:v>
                </c:pt>
                <c:pt idx="1741">
                  <c:v>139.95770999999999</c:v>
                </c:pt>
                <c:pt idx="1742">
                  <c:v>139.63972999999999</c:v>
                </c:pt>
                <c:pt idx="1743">
                  <c:v>139.32416000000001</c:v>
                </c:pt>
                <c:pt idx="1744">
                  <c:v>139.00857999999999</c:v>
                </c:pt>
                <c:pt idx="1745">
                  <c:v>138.69540000000001</c:v>
                </c:pt>
                <c:pt idx="1746">
                  <c:v>138.38222999999999</c:v>
                </c:pt>
                <c:pt idx="1747">
                  <c:v>138.07024999999999</c:v>
                </c:pt>
                <c:pt idx="1748">
                  <c:v>137.75946999999999</c:v>
                </c:pt>
                <c:pt idx="1749">
                  <c:v>137.44748999999999</c:v>
                </c:pt>
                <c:pt idx="1750">
                  <c:v>137.13672</c:v>
                </c:pt>
                <c:pt idx="1751">
                  <c:v>136.82473999999999</c:v>
                </c:pt>
                <c:pt idx="1752">
                  <c:v>136.51396</c:v>
                </c:pt>
                <c:pt idx="1753">
                  <c:v>136.20319000000001</c:v>
                </c:pt>
                <c:pt idx="1754">
                  <c:v>135.89241000000001</c:v>
                </c:pt>
                <c:pt idx="1755">
                  <c:v>135.57803000000001</c:v>
                </c:pt>
                <c:pt idx="1756">
                  <c:v>135.26245</c:v>
                </c:pt>
                <c:pt idx="1757">
                  <c:v>134.94448</c:v>
                </c:pt>
                <c:pt idx="1758">
                  <c:v>134.62530000000001</c:v>
                </c:pt>
                <c:pt idx="1759">
                  <c:v>134.30732</c:v>
                </c:pt>
                <c:pt idx="1760">
                  <c:v>133.98814999999999</c:v>
                </c:pt>
                <c:pt idx="1761">
                  <c:v>133.66897</c:v>
                </c:pt>
                <c:pt idx="1762">
                  <c:v>133.3486</c:v>
                </c:pt>
                <c:pt idx="1763">
                  <c:v>133.02822</c:v>
                </c:pt>
                <c:pt idx="1764">
                  <c:v>132.70784</c:v>
                </c:pt>
                <c:pt idx="1765">
                  <c:v>132.38987</c:v>
                </c:pt>
                <c:pt idx="1766">
                  <c:v>132.07309000000001</c:v>
                </c:pt>
                <c:pt idx="1767">
                  <c:v>131.75871000000001</c:v>
                </c:pt>
                <c:pt idx="1768">
                  <c:v>131.44553999999999</c:v>
                </c:pt>
                <c:pt idx="1769">
                  <c:v>131.13476</c:v>
                </c:pt>
                <c:pt idx="1770">
                  <c:v>130.82638</c:v>
                </c:pt>
                <c:pt idx="1771">
                  <c:v>130.51920000000001</c:v>
                </c:pt>
                <c:pt idx="1772">
                  <c:v>130.21323000000001</c:v>
                </c:pt>
                <c:pt idx="1773">
                  <c:v>129.90604999999999</c:v>
                </c:pt>
                <c:pt idx="1774">
                  <c:v>129.60006999999999</c:v>
                </c:pt>
                <c:pt idx="1775">
                  <c:v>129.29289</c:v>
                </c:pt>
                <c:pt idx="1776">
                  <c:v>128.98571999999999</c:v>
                </c:pt>
                <c:pt idx="1777">
                  <c:v>128.67614</c:v>
                </c:pt>
                <c:pt idx="1778">
                  <c:v>128.36655999999999</c:v>
                </c:pt>
                <c:pt idx="1779">
                  <c:v>128.05578</c:v>
                </c:pt>
                <c:pt idx="1780">
                  <c:v>127.74381</c:v>
                </c:pt>
                <c:pt idx="1781">
                  <c:v>127.43062999999999</c:v>
                </c:pt>
                <c:pt idx="1782">
                  <c:v>127.11745000000001</c:v>
                </c:pt>
                <c:pt idx="1783">
                  <c:v>126.80428000000001</c:v>
                </c:pt>
                <c:pt idx="1784">
                  <c:v>126.48990000000001</c:v>
                </c:pt>
                <c:pt idx="1785">
                  <c:v>126.17431999999999</c:v>
                </c:pt>
                <c:pt idx="1786">
                  <c:v>125.86114999999999</c:v>
                </c:pt>
                <c:pt idx="1787">
                  <c:v>125.54797000000001</c:v>
                </c:pt>
                <c:pt idx="1788">
                  <c:v>125.23479</c:v>
                </c:pt>
                <c:pt idx="1789">
                  <c:v>124.92041</c:v>
                </c:pt>
                <c:pt idx="1790">
                  <c:v>124.60603999999999</c:v>
                </c:pt>
                <c:pt idx="1791">
                  <c:v>124.29286</c:v>
                </c:pt>
                <c:pt idx="1792">
                  <c:v>123.98208</c:v>
                </c:pt>
                <c:pt idx="1793">
                  <c:v>123.67371</c:v>
                </c:pt>
                <c:pt idx="1794">
                  <c:v>123.36653</c:v>
                </c:pt>
                <c:pt idx="1795">
                  <c:v>123.06055000000001</c:v>
                </c:pt>
                <c:pt idx="1796">
                  <c:v>122.75457</c:v>
                </c:pt>
                <c:pt idx="1797">
                  <c:v>122.4498</c:v>
                </c:pt>
                <c:pt idx="1798">
                  <c:v>122.14622</c:v>
                </c:pt>
                <c:pt idx="1799">
                  <c:v>121.84504</c:v>
                </c:pt>
                <c:pt idx="1800">
                  <c:v>121.54266</c:v>
                </c:pt>
                <c:pt idx="1801">
                  <c:v>121.24029</c:v>
                </c:pt>
                <c:pt idx="1802">
                  <c:v>120.93791</c:v>
                </c:pt>
                <c:pt idx="1803">
                  <c:v>120.63553</c:v>
                </c:pt>
                <c:pt idx="1804">
                  <c:v>120.33195000000001</c:v>
                </c:pt>
                <c:pt idx="1805">
                  <c:v>120.03077</c:v>
                </c:pt>
                <c:pt idx="1806">
                  <c:v>119.72839999999999</c:v>
                </c:pt>
                <c:pt idx="1807">
                  <c:v>119.42482</c:v>
                </c:pt>
                <c:pt idx="1808">
                  <c:v>119.12004</c:v>
                </c:pt>
                <c:pt idx="1809">
                  <c:v>118.81406</c:v>
                </c:pt>
                <c:pt idx="1810">
                  <c:v>118.50928999999999</c:v>
                </c:pt>
                <c:pt idx="1811">
                  <c:v>118.20571</c:v>
                </c:pt>
                <c:pt idx="1812">
                  <c:v>117.90213</c:v>
                </c:pt>
                <c:pt idx="1813">
                  <c:v>117.60214999999999</c:v>
                </c:pt>
                <c:pt idx="1814">
                  <c:v>117.30337</c:v>
                </c:pt>
                <c:pt idx="1815">
                  <c:v>117.0106</c:v>
                </c:pt>
                <c:pt idx="1816">
                  <c:v>116.72141999999999</c:v>
                </c:pt>
                <c:pt idx="1817">
                  <c:v>116.43584</c:v>
                </c:pt>
                <c:pt idx="1818">
                  <c:v>116.15626</c:v>
                </c:pt>
                <c:pt idx="1819">
                  <c:v>115.88267999999999</c:v>
                </c:pt>
                <c:pt idx="1820">
                  <c:v>115.6151</c:v>
                </c:pt>
                <c:pt idx="1821">
                  <c:v>115.35472</c:v>
                </c:pt>
                <c:pt idx="1822">
                  <c:v>115.10034</c:v>
                </c:pt>
                <c:pt idx="1823">
                  <c:v>114.85196000000001</c:v>
                </c:pt>
                <c:pt idx="1824">
                  <c:v>114.60836999999999</c:v>
                </c:pt>
                <c:pt idx="1825">
                  <c:v>114.36839000000001</c:v>
                </c:pt>
                <c:pt idx="1826">
                  <c:v>114.13321000000001</c:v>
                </c:pt>
                <c:pt idx="1827">
                  <c:v>113.90282000000001</c:v>
                </c:pt>
                <c:pt idx="1828">
                  <c:v>113.67964000000001</c:v>
                </c:pt>
                <c:pt idx="1829">
                  <c:v>113.46126</c:v>
                </c:pt>
                <c:pt idx="1830">
                  <c:v>113.24767</c:v>
                </c:pt>
                <c:pt idx="1831">
                  <c:v>113.03769</c:v>
                </c:pt>
                <c:pt idx="1832">
                  <c:v>112.8313</c:v>
                </c:pt>
                <c:pt idx="1833">
                  <c:v>112.62612</c:v>
                </c:pt>
                <c:pt idx="1834">
                  <c:v>112.42333000000001</c:v>
                </c:pt>
                <c:pt idx="1835">
                  <c:v>112.22535000000001</c:v>
                </c:pt>
                <c:pt idx="1836">
                  <c:v>112.03095999999999</c:v>
                </c:pt>
                <c:pt idx="1837">
                  <c:v>111.84138</c:v>
                </c:pt>
                <c:pt idx="1838">
                  <c:v>111.65419</c:v>
                </c:pt>
                <c:pt idx="1839">
                  <c:v>111.4718</c:v>
                </c:pt>
                <c:pt idx="1840">
                  <c:v>111.29182</c:v>
                </c:pt>
                <c:pt idx="1841">
                  <c:v>111.11543</c:v>
                </c:pt>
                <c:pt idx="1842">
                  <c:v>110.94144</c:v>
                </c:pt>
                <c:pt idx="1843">
                  <c:v>110.76746</c:v>
                </c:pt>
                <c:pt idx="1844">
                  <c:v>110.59707</c:v>
                </c:pt>
                <c:pt idx="1845">
                  <c:v>110.42788</c:v>
                </c:pt>
                <c:pt idx="1846">
                  <c:v>110.26228999999999</c:v>
                </c:pt>
                <c:pt idx="1847">
                  <c:v>110.09910000000001</c:v>
                </c:pt>
                <c:pt idx="1848">
                  <c:v>109.93711999999999</c:v>
                </c:pt>
                <c:pt idx="1849">
                  <c:v>109.77633</c:v>
                </c:pt>
                <c:pt idx="1850">
                  <c:v>109.61794</c:v>
                </c:pt>
                <c:pt idx="1851">
                  <c:v>109.45954999999999</c:v>
                </c:pt>
                <c:pt idx="1852">
                  <c:v>109.30235999999999</c:v>
                </c:pt>
                <c:pt idx="1853">
                  <c:v>109.14397</c:v>
                </c:pt>
                <c:pt idx="1854">
                  <c:v>108.98318999999999</c:v>
                </c:pt>
                <c:pt idx="1855">
                  <c:v>108.8248</c:v>
                </c:pt>
                <c:pt idx="1856">
                  <c:v>108.66521</c:v>
                </c:pt>
                <c:pt idx="1857">
                  <c:v>108.50561999999999</c:v>
                </c:pt>
                <c:pt idx="1858">
                  <c:v>108.34723</c:v>
                </c:pt>
                <c:pt idx="1859">
                  <c:v>108.19005</c:v>
                </c:pt>
                <c:pt idx="1860">
                  <c:v>108.03406</c:v>
                </c:pt>
                <c:pt idx="1861">
                  <c:v>107.88047</c:v>
                </c:pt>
                <c:pt idx="1862">
                  <c:v>107.72687999999999</c:v>
                </c:pt>
                <c:pt idx="1863">
                  <c:v>107.57449</c:v>
                </c:pt>
                <c:pt idx="1864">
                  <c:v>107.4233</c:v>
                </c:pt>
                <c:pt idx="1865">
                  <c:v>107.27211</c:v>
                </c:pt>
                <c:pt idx="1866">
                  <c:v>107.12212</c:v>
                </c:pt>
                <c:pt idx="1867">
                  <c:v>106.97573</c:v>
                </c:pt>
                <c:pt idx="1868">
                  <c:v>106.82935000000001</c:v>
                </c:pt>
                <c:pt idx="1869">
                  <c:v>106.68536</c:v>
                </c:pt>
                <c:pt idx="1870">
                  <c:v>106.53897000000001</c:v>
                </c:pt>
                <c:pt idx="1871">
                  <c:v>106.39258</c:v>
                </c:pt>
                <c:pt idx="1872">
                  <c:v>106.24499</c:v>
                </c:pt>
                <c:pt idx="1873">
                  <c:v>106.0962</c:v>
                </c:pt>
                <c:pt idx="1874">
                  <c:v>105.94861</c:v>
                </c:pt>
                <c:pt idx="1875">
                  <c:v>105.80101999999999</c:v>
                </c:pt>
                <c:pt idx="1876">
                  <c:v>105.65223</c:v>
                </c:pt>
                <c:pt idx="1877">
                  <c:v>105.50344</c:v>
                </c:pt>
                <c:pt idx="1878">
                  <c:v>105.35345</c:v>
                </c:pt>
                <c:pt idx="1879">
                  <c:v>105.20226</c:v>
                </c:pt>
                <c:pt idx="1880">
                  <c:v>105.05108</c:v>
                </c:pt>
                <c:pt idx="1881">
                  <c:v>104.89869</c:v>
                </c:pt>
                <c:pt idx="1882">
                  <c:v>104.74630000000001</c:v>
                </c:pt>
                <c:pt idx="1883">
                  <c:v>104.59511000000001</c:v>
                </c:pt>
                <c:pt idx="1884">
                  <c:v>104.44271999999999</c:v>
                </c:pt>
                <c:pt idx="1885">
                  <c:v>104.29152999999999</c:v>
                </c:pt>
                <c:pt idx="1886">
                  <c:v>104.14154000000001</c:v>
                </c:pt>
                <c:pt idx="1887">
                  <c:v>103.99035000000001</c:v>
                </c:pt>
                <c:pt idx="1888">
                  <c:v>103.83797</c:v>
                </c:pt>
                <c:pt idx="1889">
                  <c:v>103.68078</c:v>
                </c:pt>
                <c:pt idx="1890">
                  <c:v>103.51639</c:v>
                </c:pt>
                <c:pt idx="1891">
                  <c:v>103.33880000000001</c:v>
                </c:pt>
                <c:pt idx="1892">
                  <c:v>103.14802</c:v>
                </c:pt>
                <c:pt idx="1893">
                  <c:v>102.94163</c:v>
                </c:pt>
                <c:pt idx="1894">
                  <c:v>102.72445</c:v>
                </c:pt>
                <c:pt idx="1895">
                  <c:v>102.49766</c:v>
                </c:pt>
                <c:pt idx="1896">
                  <c:v>102.26367999999999</c:v>
                </c:pt>
                <c:pt idx="1897">
                  <c:v>102.0273</c:v>
                </c:pt>
                <c:pt idx="1898">
                  <c:v>101.78731999999999</c:v>
                </c:pt>
                <c:pt idx="1899">
                  <c:v>101.54373</c:v>
                </c:pt>
                <c:pt idx="1900">
                  <c:v>101.29895</c:v>
                </c:pt>
                <c:pt idx="1901">
                  <c:v>101.05297</c:v>
                </c:pt>
                <c:pt idx="1902">
                  <c:v>100.80579</c:v>
                </c:pt>
                <c:pt idx="1903">
                  <c:v>100.55981</c:v>
                </c:pt>
                <c:pt idx="1904">
                  <c:v>100.31502</c:v>
                </c:pt>
                <c:pt idx="1905">
                  <c:v>100.07384</c:v>
                </c:pt>
                <c:pt idx="1906">
                  <c:v>99.836259999999996</c:v>
                </c:pt>
                <c:pt idx="1907">
                  <c:v>99.602279999999993</c:v>
                </c:pt>
                <c:pt idx="1908">
                  <c:v>99.374290000000002</c:v>
                </c:pt>
                <c:pt idx="1909">
                  <c:v>99.149910000000006</c:v>
                </c:pt>
                <c:pt idx="1910">
                  <c:v>98.930329999999998</c:v>
                </c:pt>
                <c:pt idx="1911">
                  <c:v>98.716740000000001</c:v>
                </c:pt>
                <c:pt idx="1912">
                  <c:v>98.507959999999997</c:v>
                </c:pt>
                <c:pt idx="1913">
                  <c:v>98.301569999999998</c:v>
                </c:pt>
                <c:pt idx="1914">
                  <c:v>98.099990000000005</c:v>
                </c:pt>
                <c:pt idx="1915">
                  <c:v>97.902000000000001</c:v>
                </c:pt>
                <c:pt idx="1916">
                  <c:v>97.708820000000003</c:v>
                </c:pt>
                <c:pt idx="1917">
                  <c:v>97.516829999999999</c:v>
                </c:pt>
                <c:pt idx="1918">
                  <c:v>97.327240000000003</c:v>
                </c:pt>
                <c:pt idx="1919">
                  <c:v>97.137659999999997</c:v>
                </c:pt>
                <c:pt idx="1920">
                  <c:v>96.949269999999999</c:v>
                </c:pt>
                <c:pt idx="1921">
                  <c:v>96.764489999999995</c:v>
                </c:pt>
                <c:pt idx="1922">
                  <c:v>96.582099999999997</c:v>
                </c:pt>
                <c:pt idx="1923">
                  <c:v>96.400909999999996</c:v>
                </c:pt>
                <c:pt idx="1924">
                  <c:v>96.220929999999996</c:v>
                </c:pt>
                <c:pt idx="1925">
                  <c:v>96.043340000000001</c:v>
                </c:pt>
                <c:pt idx="1926">
                  <c:v>95.86815</c:v>
                </c:pt>
                <c:pt idx="1927">
                  <c:v>95.694159999999997</c:v>
                </c:pt>
                <c:pt idx="1928">
                  <c:v>95.521379999999994</c:v>
                </c:pt>
                <c:pt idx="1929">
                  <c:v>95.348590000000002</c:v>
                </c:pt>
                <c:pt idx="1930">
                  <c:v>95.178200000000004</c:v>
                </c:pt>
                <c:pt idx="1931">
                  <c:v>95.007810000000006</c:v>
                </c:pt>
                <c:pt idx="1932">
                  <c:v>94.839830000000006</c:v>
                </c:pt>
                <c:pt idx="1933">
                  <c:v>94.67304</c:v>
                </c:pt>
                <c:pt idx="1934">
                  <c:v>94.508650000000003</c:v>
                </c:pt>
                <c:pt idx="1935">
                  <c:v>94.34666</c:v>
                </c:pt>
                <c:pt idx="1936">
                  <c:v>94.187070000000006</c:v>
                </c:pt>
                <c:pt idx="1937">
                  <c:v>94.028689999999997</c:v>
                </c:pt>
                <c:pt idx="1938">
                  <c:v>93.871499999999997</c:v>
                </c:pt>
                <c:pt idx="1939">
                  <c:v>93.714309999999998</c:v>
                </c:pt>
                <c:pt idx="1940">
                  <c:v>93.557119999999998</c:v>
                </c:pt>
                <c:pt idx="1941">
                  <c:v>93.401129999999995</c:v>
                </c:pt>
                <c:pt idx="1942">
                  <c:v>93.247540000000001</c:v>
                </c:pt>
                <c:pt idx="1943">
                  <c:v>93.092759999999998</c:v>
                </c:pt>
                <c:pt idx="1944">
                  <c:v>92.939170000000004</c:v>
                </c:pt>
                <c:pt idx="1945">
                  <c:v>92.787980000000005</c:v>
                </c:pt>
                <c:pt idx="1946">
                  <c:v>92.637990000000002</c:v>
                </c:pt>
                <c:pt idx="1947">
                  <c:v>92.489199999999997</c:v>
                </c:pt>
                <c:pt idx="1948">
                  <c:v>92.339209999999994</c:v>
                </c:pt>
                <c:pt idx="1949">
                  <c:v>92.189220000000006</c:v>
                </c:pt>
                <c:pt idx="1950">
                  <c:v>92.038030000000006</c:v>
                </c:pt>
                <c:pt idx="1951">
                  <c:v>91.889240000000001</c:v>
                </c:pt>
                <c:pt idx="1952">
                  <c:v>91.736850000000004</c:v>
                </c:pt>
                <c:pt idx="1953">
                  <c:v>91.585669999999993</c:v>
                </c:pt>
                <c:pt idx="1954">
                  <c:v>91.433279999999996</c:v>
                </c:pt>
                <c:pt idx="1955">
                  <c:v>91.279690000000002</c:v>
                </c:pt>
                <c:pt idx="1956">
                  <c:v>91.126099999999994</c:v>
                </c:pt>
                <c:pt idx="1957">
                  <c:v>90.974909999999994</c:v>
                </c:pt>
                <c:pt idx="1958">
                  <c:v>90.823719999999994</c:v>
                </c:pt>
                <c:pt idx="1959">
                  <c:v>90.674930000000003</c:v>
                </c:pt>
                <c:pt idx="1960">
                  <c:v>90.526139999999998</c:v>
                </c:pt>
                <c:pt idx="1961">
                  <c:v>90.377350000000007</c:v>
                </c:pt>
                <c:pt idx="1962">
                  <c:v>90.228570000000005</c:v>
                </c:pt>
                <c:pt idx="1963">
                  <c:v>90.080979999999997</c:v>
                </c:pt>
                <c:pt idx="1964">
                  <c:v>89.93459</c:v>
                </c:pt>
                <c:pt idx="1965">
                  <c:v>89.785799999999995</c:v>
                </c:pt>
                <c:pt idx="1966">
                  <c:v>89.634609999999995</c:v>
                </c:pt>
                <c:pt idx="1967">
                  <c:v>89.483419999999995</c:v>
                </c:pt>
                <c:pt idx="1968">
                  <c:v>89.327430000000007</c:v>
                </c:pt>
                <c:pt idx="1969">
                  <c:v>89.169039999999995</c:v>
                </c:pt>
                <c:pt idx="1970">
                  <c:v>89.008260000000007</c:v>
                </c:pt>
                <c:pt idx="1971">
                  <c:v>88.843869999999995</c:v>
                </c:pt>
                <c:pt idx="1972">
                  <c:v>88.680679999999995</c:v>
                </c:pt>
                <c:pt idx="1973">
                  <c:v>88.517489999999995</c:v>
                </c:pt>
                <c:pt idx="1974">
                  <c:v>88.357900000000001</c:v>
                </c:pt>
                <c:pt idx="1975">
                  <c:v>88.199510000000004</c:v>
                </c:pt>
                <c:pt idx="1976">
                  <c:v>88.042330000000007</c:v>
                </c:pt>
                <c:pt idx="1977">
                  <c:v>87.882739999999998</c:v>
                </c:pt>
                <c:pt idx="1978">
                  <c:v>87.717150000000004</c:v>
                </c:pt>
                <c:pt idx="1979">
                  <c:v>87.541960000000003</c:v>
                </c:pt>
                <c:pt idx="1980">
                  <c:v>87.35718</c:v>
                </c:pt>
                <c:pt idx="1981">
                  <c:v>87.159189999999995</c:v>
                </c:pt>
                <c:pt idx="1982">
                  <c:v>86.948009999999996</c:v>
                </c:pt>
                <c:pt idx="1983">
                  <c:v>86.727220000000003</c:v>
                </c:pt>
                <c:pt idx="1984">
                  <c:v>86.496840000000006</c:v>
                </c:pt>
                <c:pt idx="1985">
                  <c:v>86.259259999999998</c:v>
                </c:pt>
                <c:pt idx="1986">
                  <c:v>86.015680000000003</c:v>
                </c:pt>
                <c:pt idx="1987">
                  <c:v>85.766090000000005</c:v>
                </c:pt>
                <c:pt idx="1988">
                  <c:v>85.511709999999994</c:v>
                </c:pt>
                <c:pt idx="1989">
                  <c:v>85.256129999999999</c:v>
                </c:pt>
                <c:pt idx="1990">
                  <c:v>84.995750000000001</c:v>
                </c:pt>
                <c:pt idx="1991">
                  <c:v>84.735370000000003</c:v>
                </c:pt>
                <c:pt idx="1992">
                  <c:v>84.473789999999994</c:v>
                </c:pt>
                <c:pt idx="1993">
                  <c:v>84.211010000000002</c:v>
                </c:pt>
                <c:pt idx="1994">
                  <c:v>83.947029999999998</c:v>
                </c:pt>
                <c:pt idx="1995">
                  <c:v>83.681849999999997</c:v>
                </c:pt>
                <c:pt idx="1996">
                  <c:v>83.414270000000002</c:v>
                </c:pt>
                <c:pt idx="1997">
                  <c:v>83.145489999999995</c:v>
                </c:pt>
                <c:pt idx="1998">
                  <c:v>82.873109999999997</c:v>
                </c:pt>
                <c:pt idx="1999">
                  <c:v>82.600729999999999</c:v>
                </c:pt>
                <c:pt idx="2000">
                  <c:v>82.325950000000006</c:v>
                </c:pt>
                <c:pt idx="2001">
                  <c:v>82.049970000000002</c:v>
                </c:pt>
                <c:pt idx="2002">
                  <c:v>81.772790000000001</c:v>
                </c:pt>
                <c:pt idx="2003">
                  <c:v>81.494410000000002</c:v>
                </c:pt>
                <c:pt idx="2004">
                  <c:v>81.216030000000003</c:v>
                </c:pt>
                <c:pt idx="2005">
                  <c:v>80.937650000000005</c:v>
                </c:pt>
                <c:pt idx="2006">
                  <c:v>80.659270000000006</c:v>
                </c:pt>
                <c:pt idx="2007">
                  <c:v>80.380889999999994</c:v>
                </c:pt>
                <c:pt idx="2008">
                  <c:v>80.104910000000004</c:v>
                </c:pt>
                <c:pt idx="2009">
                  <c:v>79.832530000000006</c:v>
                </c:pt>
                <c:pt idx="2010">
                  <c:v>79.563749999999999</c:v>
                </c:pt>
                <c:pt idx="2011">
                  <c:v>79.296170000000004</c:v>
                </c:pt>
                <c:pt idx="2012">
                  <c:v>79.029790000000006</c:v>
                </c:pt>
                <c:pt idx="2013">
                  <c:v>78.761009999999999</c:v>
                </c:pt>
                <c:pt idx="2014">
                  <c:v>78.492230000000006</c:v>
                </c:pt>
                <c:pt idx="2015">
                  <c:v>78.261849999999995</c:v>
                </c:pt>
                <c:pt idx="2016">
                  <c:v>78.093860000000006</c:v>
                </c:pt>
                <c:pt idx="2017">
                  <c:v>77.941469999999995</c:v>
                </c:pt>
                <c:pt idx="2018">
                  <c:v>77.774680000000004</c:v>
                </c:pt>
                <c:pt idx="2019">
                  <c:v>77.574299999999994</c:v>
                </c:pt>
                <c:pt idx="2020">
                  <c:v>77.288719999999998</c:v>
                </c:pt>
                <c:pt idx="2021">
                  <c:v>77.005539999999996</c:v>
                </c:pt>
                <c:pt idx="2022">
                  <c:v>76.771559999999994</c:v>
                </c:pt>
                <c:pt idx="2023">
                  <c:v>76.560370000000006</c:v>
                </c:pt>
                <c:pt idx="2024">
                  <c:v>76.343190000000007</c:v>
                </c:pt>
                <c:pt idx="2025">
                  <c:v>76.212400000000002</c:v>
                </c:pt>
                <c:pt idx="2026">
                  <c:v>75.98921</c:v>
                </c:pt>
                <c:pt idx="2027">
                  <c:v>75.643640000000005</c:v>
                </c:pt>
                <c:pt idx="2028">
                  <c:v>75.232069999999993</c:v>
                </c:pt>
                <c:pt idx="2029">
                  <c:v>74.851699999999994</c:v>
                </c:pt>
                <c:pt idx="2030">
                  <c:v>74.494119999999995</c:v>
                </c:pt>
                <c:pt idx="2031">
                  <c:v>74.155749999999998</c:v>
                </c:pt>
                <c:pt idx="2032">
                  <c:v>73.832970000000003</c:v>
                </c:pt>
                <c:pt idx="2033">
                  <c:v>73.520989999999998</c:v>
                </c:pt>
                <c:pt idx="2034">
                  <c:v>73.219819999999999</c:v>
                </c:pt>
                <c:pt idx="2035">
                  <c:v>72.924639999999997</c:v>
                </c:pt>
                <c:pt idx="2036">
                  <c:v>72.637860000000003</c:v>
                </c:pt>
                <c:pt idx="2037">
                  <c:v>72.357079999999996</c:v>
                </c:pt>
                <c:pt idx="2038">
                  <c:v>72.081100000000006</c:v>
                </c:pt>
                <c:pt idx="2039">
                  <c:v>71.809920000000005</c:v>
                </c:pt>
                <c:pt idx="2040">
                  <c:v>71.541139999999999</c:v>
                </c:pt>
                <c:pt idx="2041">
                  <c:v>71.273560000000003</c:v>
                </c:pt>
                <c:pt idx="2042">
                  <c:v>71.008380000000002</c:v>
                </c:pt>
                <c:pt idx="2043">
                  <c:v>70.743200000000002</c:v>
                </c:pt>
                <c:pt idx="2044">
                  <c:v>70.476820000000004</c:v>
                </c:pt>
                <c:pt idx="2045">
                  <c:v>70.211640000000003</c:v>
                </c:pt>
                <c:pt idx="2046">
                  <c:v>69.944059999999993</c:v>
                </c:pt>
                <c:pt idx="2047">
                  <c:v>69.675280000000001</c:v>
                </c:pt>
                <c:pt idx="2048">
                  <c:v>69.405299999999997</c:v>
                </c:pt>
                <c:pt idx="2049">
                  <c:v>69.135319999999993</c:v>
                </c:pt>
                <c:pt idx="2050">
                  <c:v>68.866540000000001</c:v>
                </c:pt>
                <c:pt idx="2051">
                  <c:v>68.597759999999994</c:v>
                </c:pt>
                <c:pt idx="2052">
                  <c:v>68.332579999999993</c:v>
                </c:pt>
                <c:pt idx="2053">
                  <c:v>68.072190000000006</c:v>
                </c:pt>
                <c:pt idx="2054">
                  <c:v>67.819010000000006</c:v>
                </c:pt>
                <c:pt idx="2055">
                  <c:v>67.571830000000006</c:v>
                </c:pt>
                <c:pt idx="2056">
                  <c:v>67.328249999999997</c:v>
                </c:pt>
                <c:pt idx="2057">
                  <c:v>67.08587</c:v>
                </c:pt>
                <c:pt idx="2058">
                  <c:v>66.841089999999994</c:v>
                </c:pt>
                <c:pt idx="2059">
                  <c:v>66.593900000000005</c:v>
                </c:pt>
                <c:pt idx="2060">
                  <c:v>66.344319999999996</c:v>
                </c:pt>
                <c:pt idx="2061">
                  <c:v>66.092339999999993</c:v>
                </c:pt>
                <c:pt idx="2062">
                  <c:v>65.837959999999995</c:v>
                </c:pt>
                <c:pt idx="2063">
                  <c:v>65.583579999999998</c:v>
                </c:pt>
                <c:pt idx="2064">
                  <c:v>65.328000000000003</c:v>
                </c:pt>
                <c:pt idx="2065">
                  <c:v>65.072419999999994</c:v>
                </c:pt>
                <c:pt idx="2066">
                  <c:v>64.815629999999999</c:v>
                </c:pt>
                <c:pt idx="2067">
                  <c:v>64.557649999999995</c:v>
                </c:pt>
                <c:pt idx="2068">
                  <c:v>64.299670000000006</c:v>
                </c:pt>
                <c:pt idx="2069">
                  <c:v>64.040490000000005</c:v>
                </c:pt>
                <c:pt idx="2070">
                  <c:v>63.778910000000003</c:v>
                </c:pt>
                <c:pt idx="2071">
                  <c:v>63.516129999999997</c:v>
                </c:pt>
                <c:pt idx="2072">
                  <c:v>63.25215</c:v>
                </c:pt>
                <c:pt idx="2073">
                  <c:v>62.986969999999999</c:v>
                </c:pt>
                <c:pt idx="2074">
                  <c:v>62.722990000000003</c:v>
                </c:pt>
                <c:pt idx="2075">
                  <c:v>62.457810000000002</c:v>
                </c:pt>
                <c:pt idx="2076">
                  <c:v>62.191429999999997</c:v>
                </c:pt>
                <c:pt idx="2077">
                  <c:v>61.926250000000003</c:v>
                </c:pt>
                <c:pt idx="2078">
                  <c:v>61.663469999999997</c:v>
                </c:pt>
                <c:pt idx="2079">
                  <c:v>61.401890000000002</c:v>
                </c:pt>
                <c:pt idx="2080">
                  <c:v>61.143900000000002</c:v>
                </c:pt>
                <c:pt idx="2081">
                  <c:v>60.885919999999999</c:v>
                </c:pt>
                <c:pt idx="2082">
                  <c:v>60.630339999999997</c:v>
                </c:pt>
                <c:pt idx="2083">
                  <c:v>60.375959999999999</c:v>
                </c:pt>
                <c:pt idx="2084">
                  <c:v>60.121580000000002</c:v>
                </c:pt>
                <c:pt idx="2085">
                  <c:v>59.867199999999997</c:v>
                </c:pt>
                <c:pt idx="2086">
                  <c:v>59.611620000000002</c:v>
                </c:pt>
                <c:pt idx="2087">
                  <c:v>59.357239999999997</c:v>
                </c:pt>
                <c:pt idx="2088">
                  <c:v>59.104050000000001</c:v>
                </c:pt>
                <c:pt idx="2089">
                  <c:v>58.85087</c:v>
                </c:pt>
                <c:pt idx="2090">
                  <c:v>58.59769</c:v>
                </c:pt>
                <c:pt idx="2091">
                  <c:v>58.345709999999997</c:v>
                </c:pt>
                <c:pt idx="2092">
                  <c:v>58.094929999999998</c:v>
                </c:pt>
                <c:pt idx="2093">
                  <c:v>57.841749999999998</c:v>
                </c:pt>
                <c:pt idx="2094">
                  <c:v>57.588569999999997</c:v>
                </c:pt>
                <c:pt idx="2095">
                  <c:v>57.332979999999999</c:v>
                </c:pt>
                <c:pt idx="2096">
                  <c:v>57.077399999999997</c:v>
                </c:pt>
                <c:pt idx="2097">
                  <c:v>56.819420000000001</c:v>
                </c:pt>
                <c:pt idx="2098">
                  <c:v>56.561439999999997</c:v>
                </c:pt>
                <c:pt idx="2099">
                  <c:v>56.302259999999997</c:v>
                </c:pt>
                <c:pt idx="2100">
                  <c:v>56.041879999999999</c:v>
                </c:pt>
                <c:pt idx="2101">
                  <c:v>55.781500000000001</c:v>
                </c:pt>
                <c:pt idx="2102">
                  <c:v>55.522320000000001</c:v>
                </c:pt>
                <c:pt idx="2103">
                  <c:v>55.265540000000001</c:v>
                </c:pt>
                <c:pt idx="2104">
                  <c:v>55.011159999999997</c:v>
                </c:pt>
                <c:pt idx="2105">
                  <c:v>54.75797</c:v>
                </c:pt>
                <c:pt idx="2106">
                  <c:v>54.505989999999997</c:v>
                </c:pt>
                <c:pt idx="2107">
                  <c:v>54.256410000000002</c:v>
                </c:pt>
                <c:pt idx="2108">
                  <c:v>54.008029999999998</c:v>
                </c:pt>
                <c:pt idx="2109">
                  <c:v>53.751249999999999</c:v>
                </c:pt>
                <c:pt idx="2110">
                  <c:v>53.49447</c:v>
                </c:pt>
                <c:pt idx="2111">
                  <c:v>53.25808</c:v>
                </c:pt>
                <c:pt idx="2112">
                  <c:v>53.032499999999999</c:v>
                </c:pt>
                <c:pt idx="2113">
                  <c:v>52.848909999999997</c:v>
                </c:pt>
                <c:pt idx="2114">
                  <c:v>52.661729999999999</c:v>
                </c:pt>
                <c:pt idx="2115">
                  <c:v>52.374949999999998</c:v>
                </c:pt>
                <c:pt idx="2116">
                  <c:v>52.017380000000003</c:v>
                </c:pt>
                <c:pt idx="2117">
                  <c:v>51.705399999999997</c:v>
                </c:pt>
                <c:pt idx="2118">
                  <c:v>51.433019999999999</c:v>
                </c:pt>
                <c:pt idx="2119">
                  <c:v>51.184640000000002</c:v>
                </c:pt>
                <c:pt idx="2120">
                  <c:v>50.987850000000002</c:v>
                </c:pt>
                <c:pt idx="2121">
                  <c:v>50.761069999999997</c:v>
                </c:pt>
                <c:pt idx="2122">
                  <c:v>50.525880000000001</c:v>
                </c:pt>
                <c:pt idx="2123">
                  <c:v>50.291899999999998</c:v>
                </c:pt>
                <c:pt idx="2124">
                  <c:v>50.054319999999997</c:v>
                </c:pt>
                <c:pt idx="2125">
                  <c:v>49.816740000000003</c:v>
                </c:pt>
                <c:pt idx="2126">
                  <c:v>49.577950000000001</c:v>
                </c:pt>
                <c:pt idx="2127">
                  <c:v>49.339170000000003</c:v>
                </c:pt>
                <c:pt idx="2128">
                  <c:v>49.100389999999997</c:v>
                </c:pt>
                <c:pt idx="2129">
                  <c:v>48.860410000000002</c:v>
                </c:pt>
                <c:pt idx="2130">
                  <c:v>48.619230000000002</c:v>
                </c:pt>
                <c:pt idx="2131">
                  <c:v>48.378039999999999</c:v>
                </c:pt>
                <c:pt idx="2132">
                  <c:v>48.138060000000003</c:v>
                </c:pt>
                <c:pt idx="2133">
                  <c:v>47.89808</c:v>
                </c:pt>
                <c:pt idx="2134">
                  <c:v>47.660499999999999</c:v>
                </c:pt>
                <c:pt idx="2135">
                  <c:v>47.421709999999997</c:v>
                </c:pt>
                <c:pt idx="2136">
                  <c:v>47.184130000000003</c:v>
                </c:pt>
                <c:pt idx="2137">
                  <c:v>46.945349999999998</c:v>
                </c:pt>
                <c:pt idx="2138">
                  <c:v>46.707769999999996</c:v>
                </c:pt>
                <c:pt idx="2139">
                  <c:v>46.472580000000001</c:v>
                </c:pt>
                <c:pt idx="2140">
                  <c:v>46.237400000000001</c:v>
                </c:pt>
                <c:pt idx="2141">
                  <c:v>46.002220000000001</c:v>
                </c:pt>
                <c:pt idx="2142">
                  <c:v>45.765830000000001</c:v>
                </c:pt>
                <c:pt idx="2143">
                  <c:v>45.525849999999998</c:v>
                </c:pt>
                <c:pt idx="2144">
                  <c:v>45.285870000000003</c:v>
                </c:pt>
                <c:pt idx="2145">
                  <c:v>45.044690000000003</c:v>
                </c:pt>
                <c:pt idx="2146">
                  <c:v>44.803510000000003</c:v>
                </c:pt>
                <c:pt idx="2147">
                  <c:v>44.561120000000003</c:v>
                </c:pt>
                <c:pt idx="2148">
                  <c:v>44.317540000000001</c:v>
                </c:pt>
                <c:pt idx="2149">
                  <c:v>44.076360000000001</c:v>
                </c:pt>
                <c:pt idx="2150">
                  <c:v>43.833979999999997</c:v>
                </c:pt>
                <c:pt idx="2151">
                  <c:v>43.593989999999998</c:v>
                </c:pt>
                <c:pt idx="2152">
                  <c:v>43.35521</c:v>
                </c:pt>
                <c:pt idx="2153">
                  <c:v>43.118830000000003</c:v>
                </c:pt>
                <c:pt idx="2154">
                  <c:v>42.88485</c:v>
                </c:pt>
                <c:pt idx="2155">
                  <c:v>42.65446</c:v>
                </c:pt>
                <c:pt idx="2156">
                  <c:v>42.426479999999998</c:v>
                </c:pt>
                <c:pt idx="2157">
                  <c:v>42.1997</c:v>
                </c:pt>
                <c:pt idx="2158">
                  <c:v>41.974110000000003</c:v>
                </c:pt>
                <c:pt idx="2159">
                  <c:v>41.74973</c:v>
                </c:pt>
                <c:pt idx="2160">
                  <c:v>41.52655</c:v>
                </c:pt>
                <c:pt idx="2161">
                  <c:v>41.304560000000002</c:v>
                </c:pt>
                <c:pt idx="2162">
                  <c:v>41.083779999999997</c:v>
                </c:pt>
                <c:pt idx="2163">
                  <c:v>40.864199999999997</c:v>
                </c:pt>
                <c:pt idx="2164">
                  <c:v>40.64461</c:v>
                </c:pt>
                <c:pt idx="2165">
                  <c:v>40.42503</c:v>
                </c:pt>
                <c:pt idx="2166">
                  <c:v>40.20664</c:v>
                </c:pt>
                <c:pt idx="2167">
                  <c:v>39.989460000000001</c:v>
                </c:pt>
                <c:pt idx="2168">
                  <c:v>39.772280000000002</c:v>
                </c:pt>
                <c:pt idx="2169">
                  <c:v>39.558689999999999</c:v>
                </c:pt>
                <c:pt idx="2170">
                  <c:v>39.346310000000003</c:v>
                </c:pt>
                <c:pt idx="2171">
                  <c:v>39.138719999999999</c:v>
                </c:pt>
                <c:pt idx="2172">
                  <c:v>38.932340000000003</c:v>
                </c:pt>
                <c:pt idx="2173">
                  <c:v>38.729550000000003</c:v>
                </c:pt>
                <c:pt idx="2174">
                  <c:v>38.527970000000003</c:v>
                </c:pt>
                <c:pt idx="2175">
                  <c:v>38.329979999999999</c:v>
                </c:pt>
                <c:pt idx="2176">
                  <c:v>38.134399999999999</c:v>
                </c:pt>
                <c:pt idx="2177">
                  <c:v>37.942410000000002</c:v>
                </c:pt>
                <c:pt idx="2178">
                  <c:v>37.754019999999997</c:v>
                </c:pt>
                <c:pt idx="2179">
                  <c:v>37.569240000000001</c:v>
                </c:pt>
                <c:pt idx="2180">
                  <c:v>37.389249999999997</c:v>
                </c:pt>
                <c:pt idx="2181">
                  <c:v>37.211660000000002</c:v>
                </c:pt>
                <c:pt idx="2182">
                  <c:v>37.037680000000002</c:v>
                </c:pt>
                <c:pt idx="2183">
                  <c:v>36.868490000000001</c:v>
                </c:pt>
                <c:pt idx="2184">
                  <c:v>36.701700000000002</c:v>
                </c:pt>
                <c:pt idx="2185">
                  <c:v>36.539709999999999</c:v>
                </c:pt>
                <c:pt idx="2186">
                  <c:v>36.381320000000002</c:v>
                </c:pt>
                <c:pt idx="2187">
                  <c:v>36.22654</c:v>
                </c:pt>
                <c:pt idx="2188">
                  <c:v>36.074150000000003</c:v>
                </c:pt>
                <c:pt idx="2189">
                  <c:v>35.925359999999998</c:v>
                </c:pt>
                <c:pt idx="2190">
                  <c:v>35.777769999999997</c:v>
                </c:pt>
                <c:pt idx="2191">
                  <c:v>35.633780000000002</c:v>
                </c:pt>
                <c:pt idx="2192">
                  <c:v>35.492190000000001</c:v>
                </c:pt>
                <c:pt idx="2193">
                  <c:v>35.351799999999997</c:v>
                </c:pt>
                <c:pt idx="2194">
                  <c:v>35.212609999999998</c:v>
                </c:pt>
                <c:pt idx="2195">
                  <c:v>35.073419999999999</c:v>
                </c:pt>
                <c:pt idx="2196">
                  <c:v>34.934229999999999</c:v>
                </c:pt>
                <c:pt idx="2197">
                  <c:v>34.79504</c:v>
                </c:pt>
                <c:pt idx="2198">
                  <c:v>34.655850000000001</c:v>
                </c:pt>
                <c:pt idx="2199">
                  <c:v>34.517859999999999</c:v>
                </c:pt>
                <c:pt idx="2200">
                  <c:v>34.382269999999998</c:v>
                </c:pt>
                <c:pt idx="2201">
                  <c:v>34.247880000000002</c:v>
                </c:pt>
                <c:pt idx="2202">
                  <c:v>34.11589</c:v>
                </c:pt>
                <c:pt idx="2203">
                  <c:v>33.9863</c:v>
                </c:pt>
                <c:pt idx="2204">
                  <c:v>33.859110000000001</c:v>
                </c:pt>
                <c:pt idx="2205">
                  <c:v>33.731920000000002</c:v>
                </c:pt>
                <c:pt idx="2206">
                  <c:v>33.604730000000004</c:v>
                </c:pt>
                <c:pt idx="2207">
                  <c:v>33.47634</c:v>
                </c:pt>
                <c:pt idx="2208">
                  <c:v>33.349150000000002</c:v>
                </c:pt>
                <c:pt idx="2209">
                  <c:v>33.221960000000003</c:v>
                </c:pt>
                <c:pt idx="2210">
                  <c:v>33.095970000000001</c:v>
                </c:pt>
                <c:pt idx="2211">
                  <c:v>32.96998</c:v>
                </c:pt>
                <c:pt idx="2212">
                  <c:v>32.843989999999998</c:v>
                </c:pt>
                <c:pt idx="2213">
                  <c:v>32.71799</c:v>
                </c:pt>
                <c:pt idx="2214">
                  <c:v>32.589599999999997</c:v>
                </c:pt>
                <c:pt idx="2215">
                  <c:v>32.460009999999997</c:v>
                </c:pt>
                <c:pt idx="2216">
                  <c:v>32.330419999999997</c:v>
                </c:pt>
                <c:pt idx="2217">
                  <c:v>32.199629999999999</c:v>
                </c:pt>
                <c:pt idx="2218">
                  <c:v>32.068840000000002</c:v>
                </c:pt>
                <c:pt idx="2219">
                  <c:v>31.93805</c:v>
                </c:pt>
                <c:pt idx="2220">
                  <c:v>31.807259999999999</c:v>
                </c:pt>
                <c:pt idx="2221">
                  <c:v>31.676469999999998</c:v>
                </c:pt>
                <c:pt idx="2222">
                  <c:v>31.54448</c:v>
                </c:pt>
                <c:pt idx="2223">
                  <c:v>31.413689999999999</c:v>
                </c:pt>
                <c:pt idx="2224">
                  <c:v>31.282900000000001</c:v>
                </c:pt>
                <c:pt idx="2225">
                  <c:v>31.153310000000001</c:v>
                </c:pt>
                <c:pt idx="2226">
                  <c:v>31.024920000000002</c:v>
                </c:pt>
                <c:pt idx="2227">
                  <c:v>30.89893</c:v>
                </c:pt>
                <c:pt idx="2228">
                  <c:v>30.77534</c:v>
                </c:pt>
                <c:pt idx="2229">
                  <c:v>30.655349999999999</c:v>
                </c:pt>
                <c:pt idx="2230">
                  <c:v>30.541350000000001</c:v>
                </c:pt>
                <c:pt idx="2231">
                  <c:v>30.43336</c:v>
                </c:pt>
                <c:pt idx="2232">
                  <c:v>30.333770000000001</c:v>
                </c:pt>
                <c:pt idx="2233">
                  <c:v>30.238980000000002</c:v>
                </c:pt>
                <c:pt idx="2234">
                  <c:v>30.15138</c:v>
                </c:pt>
                <c:pt idx="2235">
                  <c:v>30.069790000000001</c:v>
                </c:pt>
                <c:pt idx="2236">
                  <c:v>29.99419</c:v>
                </c:pt>
                <c:pt idx="2237">
                  <c:v>29.923400000000001</c:v>
                </c:pt>
                <c:pt idx="2238">
                  <c:v>29.855</c:v>
                </c:pt>
                <c:pt idx="2239">
                  <c:v>29.789010000000001</c:v>
                </c:pt>
                <c:pt idx="2240">
                  <c:v>29.72541</c:v>
                </c:pt>
                <c:pt idx="2241">
                  <c:v>29.663019999999999</c:v>
                </c:pt>
                <c:pt idx="2242">
                  <c:v>29.603020000000001</c:v>
                </c:pt>
                <c:pt idx="2243">
                  <c:v>29.54543</c:v>
                </c:pt>
                <c:pt idx="2244">
                  <c:v>29.49023</c:v>
                </c:pt>
                <c:pt idx="2245">
                  <c:v>29.435040000000001</c:v>
                </c:pt>
                <c:pt idx="2246">
                  <c:v>29.379840000000002</c:v>
                </c:pt>
                <c:pt idx="2247">
                  <c:v>29.325839999999999</c:v>
                </c:pt>
                <c:pt idx="2248">
                  <c:v>29.271850000000001</c:v>
                </c:pt>
                <c:pt idx="2249">
                  <c:v>29.219049999999999</c:v>
                </c:pt>
                <c:pt idx="2250">
                  <c:v>29.166260000000001</c:v>
                </c:pt>
                <c:pt idx="2251">
                  <c:v>29.117059999999999</c:v>
                </c:pt>
                <c:pt idx="2252">
                  <c:v>29.06786</c:v>
                </c:pt>
                <c:pt idx="2253">
                  <c:v>29.021070000000002</c:v>
                </c:pt>
                <c:pt idx="2254">
                  <c:v>28.97307</c:v>
                </c:pt>
                <c:pt idx="2255">
                  <c:v>28.926269999999999</c:v>
                </c:pt>
                <c:pt idx="2256">
                  <c:v>28.879480000000001</c:v>
                </c:pt>
                <c:pt idx="2257">
                  <c:v>28.831479999999999</c:v>
                </c:pt>
                <c:pt idx="2258">
                  <c:v>28.784680000000002</c:v>
                </c:pt>
                <c:pt idx="2259">
                  <c:v>28.740290000000002</c:v>
                </c:pt>
                <c:pt idx="2260">
                  <c:v>28.695889999999999</c:v>
                </c:pt>
                <c:pt idx="2261">
                  <c:v>28.653890000000001</c:v>
                </c:pt>
                <c:pt idx="2262">
                  <c:v>28.611899999999999</c:v>
                </c:pt>
                <c:pt idx="2263">
                  <c:v>28.571100000000001</c:v>
                </c:pt>
                <c:pt idx="2264">
                  <c:v>28.532699999999998</c:v>
                </c:pt>
                <c:pt idx="2265">
                  <c:v>28.496700000000001</c:v>
                </c:pt>
                <c:pt idx="2266">
                  <c:v>28.46191</c:v>
                </c:pt>
                <c:pt idx="2267">
                  <c:v>28.427109999999999</c:v>
                </c:pt>
                <c:pt idx="2268">
                  <c:v>28.39471</c:v>
                </c:pt>
                <c:pt idx="2269">
                  <c:v>28.363510000000002</c:v>
                </c:pt>
                <c:pt idx="2270">
                  <c:v>28.334720000000001</c:v>
                </c:pt>
                <c:pt idx="2271">
                  <c:v>28.30472</c:v>
                </c:pt>
                <c:pt idx="2272">
                  <c:v>28.275919999999999</c:v>
                </c:pt>
                <c:pt idx="2273">
                  <c:v>28.247119999999999</c:v>
                </c:pt>
                <c:pt idx="2274">
                  <c:v>28.217130000000001</c:v>
                </c:pt>
                <c:pt idx="2275">
                  <c:v>28.18713</c:v>
                </c:pt>
                <c:pt idx="2276">
                  <c:v>28.158329999999999</c:v>
                </c:pt>
                <c:pt idx="2277">
                  <c:v>28.128329999999998</c:v>
                </c:pt>
                <c:pt idx="2278">
                  <c:v>28.100729999999999</c:v>
                </c:pt>
                <c:pt idx="2279">
                  <c:v>28.071940000000001</c:v>
                </c:pt>
                <c:pt idx="2280">
                  <c:v>28.044339999999998</c:v>
                </c:pt>
                <c:pt idx="2281">
                  <c:v>28.015540000000001</c:v>
                </c:pt>
                <c:pt idx="2282">
                  <c:v>27.986740000000001</c:v>
                </c:pt>
                <c:pt idx="2283">
                  <c:v>27.955539999999999</c:v>
                </c:pt>
                <c:pt idx="2284">
                  <c:v>27.926749999999998</c:v>
                </c:pt>
                <c:pt idx="2285">
                  <c:v>27.897950000000002</c:v>
                </c:pt>
                <c:pt idx="2286">
                  <c:v>27.870349999999998</c:v>
                </c:pt>
                <c:pt idx="2287">
                  <c:v>27.841550000000002</c:v>
                </c:pt>
                <c:pt idx="2288">
                  <c:v>27.812750000000001</c:v>
                </c:pt>
                <c:pt idx="2289">
                  <c:v>27.78396</c:v>
                </c:pt>
                <c:pt idx="2290">
                  <c:v>27.752759999999999</c:v>
                </c:pt>
                <c:pt idx="2291">
                  <c:v>27.722760000000001</c:v>
                </c:pt>
                <c:pt idx="2292">
                  <c:v>27.69276</c:v>
                </c:pt>
                <c:pt idx="2293">
                  <c:v>27.662769999999998</c:v>
                </c:pt>
                <c:pt idx="2294">
                  <c:v>27.632770000000001</c:v>
                </c:pt>
                <c:pt idx="2295">
                  <c:v>27.60397</c:v>
                </c:pt>
                <c:pt idx="2296">
                  <c:v>27.573969999999999</c:v>
                </c:pt>
                <c:pt idx="2297">
                  <c:v>27.543970000000002</c:v>
                </c:pt>
                <c:pt idx="2298">
                  <c:v>27.515180000000001</c:v>
                </c:pt>
                <c:pt idx="2299">
                  <c:v>27.48518</c:v>
                </c:pt>
                <c:pt idx="2300">
                  <c:v>27.453980000000001</c:v>
                </c:pt>
                <c:pt idx="2301">
                  <c:v>27.42398</c:v>
                </c:pt>
                <c:pt idx="2302">
                  <c:v>27.392790000000002</c:v>
                </c:pt>
                <c:pt idx="2303">
                  <c:v>27.36159</c:v>
                </c:pt>
                <c:pt idx="2304">
                  <c:v>27.330390000000001</c:v>
                </c:pt>
                <c:pt idx="2305">
                  <c:v>27.30039</c:v>
                </c:pt>
                <c:pt idx="2306">
                  <c:v>27.269189999999998</c:v>
                </c:pt>
                <c:pt idx="2307">
                  <c:v>27.236799999999999</c:v>
                </c:pt>
                <c:pt idx="2308">
                  <c:v>27.1996</c:v>
                </c:pt>
                <c:pt idx="2309">
                  <c:v>27.155200000000001</c:v>
                </c:pt>
                <c:pt idx="2310">
                  <c:v>27.100010000000001</c:v>
                </c:pt>
                <c:pt idx="2311">
                  <c:v>27.031610000000001</c:v>
                </c:pt>
                <c:pt idx="2312">
                  <c:v>26.951219999999999</c:v>
                </c:pt>
                <c:pt idx="2313">
                  <c:v>26.85763</c:v>
                </c:pt>
                <c:pt idx="2314">
                  <c:v>26.753229999999999</c:v>
                </c:pt>
                <c:pt idx="2315">
                  <c:v>26.63804</c:v>
                </c:pt>
                <c:pt idx="2316">
                  <c:v>26.515650000000001</c:v>
                </c:pt>
                <c:pt idx="2317">
                  <c:v>26.387260000000001</c:v>
                </c:pt>
                <c:pt idx="2318">
                  <c:v>26.251670000000001</c:v>
                </c:pt>
                <c:pt idx="2319">
                  <c:v>26.111280000000001</c:v>
                </c:pt>
                <c:pt idx="2320">
                  <c:v>25.966090000000001</c:v>
                </c:pt>
                <c:pt idx="2321">
                  <c:v>25.817299999999999</c:v>
                </c:pt>
                <c:pt idx="2322">
                  <c:v>25.66611</c:v>
                </c:pt>
                <c:pt idx="2323">
                  <c:v>25.513719999999999</c:v>
                </c:pt>
                <c:pt idx="2324">
                  <c:v>25.360140000000001</c:v>
                </c:pt>
                <c:pt idx="2325">
                  <c:v>25.20655</c:v>
                </c:pt>
                <c:pt idx="2326">
                  <c:v>25.04936</c:v>
                </c:pt>
                <c:pt idx="2327">
                  <c:v>24.890969999999999</c:v>
                </c:pt>
                <c:pt idx="2328">
                  <c:v>24.72898</c:v>
                </c:pt>
                <c:pt idx="2329">
                  <c:v>24.563389999999998</c:v>
                </c:pt>
                <c:pt idx="2330">
                  <c:v>24.394210000000001</c:v>
                </c:pt>
                <c:pt idx="2331">
                  <c:v>24.221419999999998</c:v>
                </c:pt>
                <c:pt idx="2332">
                  <c:v>24.045030000000001</c:v>
                </c:pt>
                <c:pt idx="2333">
                  <c:v>23.866250000000001</c:v>
                </c:pt>
                <c:pt idx="2334">
                  <c:v>23.68506</c:v>
                </c:pt>
                <c:pt idx="2335">
                  <c:v>23.501470000000001</c:v>
                </c:pt>
                <c:pt idx="2336">
                  <c:v>23.31429</c:v>
                </c:pt>
                <c:pt idx="2337">
                  <c:v>23.125900000000001</c:v>
                </c:pt>
                <c:pt idx="2338">
                  <c:v>22.935110000000002</c:v>
                </c:pt>
                <c:pt idx="2339">
                  <c:v>22.74193</c:v>
                </c:pt>
                <c:pt idx="2340">
                  <c:v>22.547540000000001</c:v>
                </c:pt>
                <c:pt idx="2341">
                  <c:v>22.353159999999999</c:v>
                </c:pt>
                <c:pt idx="2342">
                  <c:v>22.15757</c:v>
                </c:pt>
                <c:pt idx="2343">
                  <c:v>21.96199</c:v>
                </c:pt>
                <c:pt idx="2344">
                  <c:v>21.767600000000002</c:v>
                </c:pt>
                <c:pt idx="2345">
                  <c:v>21.572009999999999</c:v>
                </c:pt>
                <c:pt idx="2346">
                  <c:v>21.37763</c:v>
                </c:pt>
                <c:pt idx="2347">
                  <c:v>21.184439999999999</c:v>
                </c:pt>
                <c:pt idx="2348">
                  <c:v>20.99126</c:v>
                </c:pt>
                <c:pt idx="2349">
                  <c:v>20.79927</c:v>
                </c:pt>
                <c:pt idx="2350">
                  <c:v>20.60848</c:v>
                </c:pt>
                <c:pt idx="2351">
                  <c:v>20.418900000000001</c:v>
                </c:pt>
                <c:pt idx="2352">
                  <c:v>20.229310000000002</c:v>
                </c:pt>
                <c:pt idx="2353">
                  <c:v>20.04213</c:v>
                </c:pt>
                <c:pt idx="2354">
                  <c:v>19.854939999999999</c:v>
                </c:pt>
                <c:pt idx="2355">
                  <c:v>19.666550000000001</c:v>
                </c:pt>
                <c:pt idx="2356">
                  <c:v>19.478169999999999</c:v>
                </c:pt>
                <c:pt idx="2357">
                  <c:v>19.28858</c:v>
                </c:pt>
                <c:pt idx="2358">
                  <c:v>19.097799999999999</c:v>
                </c:pt>
                <c:pt idx="2359">
                  <c:v>18.905809999999999</c:v>
                </c:pt>
                <c:pt idx="2360">
                  <c:v>18.712620000000001</c:v>
                </c:pt>
                <c:pt idx="2361">
                  <c:v>18.52064</c:v>
                </c:pt>
                <c:pt idx="2362">
                  <c:v>18.327449999999999</c:v>
                </c:pt>
                <c:pt idx="2363">
                  <c:v>18.135470000000002</c:v>
                </c:pt>
                <c:pt idx="2364">
                  <c:v>17.94228</c:v>
                </c:pt>
                <c:pt idx="2365">
                  <c:v>17.747900000000001</c:v>
                </c:pt>
                <c:pt idx="2366">
                  <c:v>17.55471</c:v>
                </c:pt>
                <c:pt idx="2367">
                  <c:v>17.360320000000002</c:v>
                </c:pt>
                <c:pt idx="2368">
                  <c:v>17.16714</c:v>
                </c:pt>
                <c:pt idx="2369">
                  <c:v>16.975149999999999</c:v>
                </c:pt>
                <c:pt idx="2370">
                  <c:v>16.784369999999999</c:v>
                </c:pt>
                <c:pt idx="2371">
                  <c:v>16.593579999999999</c:v>
                </c:pt>
                <c:pt idx="2372">
                  <c:v>16.405190000000001</c:v>
                </c:pt>
                <c:pt idx="2373">
                  <c:v>16.216809999999999</c:v>
                </c:pt>
                <c:pt idx="2374">
                  <c:v>16.029620000000001</c:v>
                </c:pt>
                <c:pt idx="2375">
                  <c:v>15.84244</c:v>
                </c:pt>
                <c:pt idx="2376">
                  <c:v>15.655250000000001</c:v>
                </c:pt>
                <c:pt idx="2377">
                  <c:v>15.468059999999999</c:v>
                </c:pt>
                <c:pt idx="2378">
                  <c:v>15.28088</c:v>
                </c:pt>
                <c:pt idx="2379">
                  <c:v>15.09609</c:v>
                </c:pt>
                <c:pt idx="2380">
                  <c:v>14.911300000000001</c:v>
                </c:pt>
                <c:pt idx="2381">
                  <c:v>14.72892</c:v>
                </c:pt>
                <c:pt idx="2382">
                  <c:v>14.54773</c:v>
                </c:pt>
                <c:pt idx="2383">
                  <c:v>14.364140000000001</c:v>
                </c:pt>
                <c:pt idx="2384">
                  <c:v>14.18056</c:v>
                </c:pt>
                <c:pt idx="2385">
                  <c:v>13.99577</c:v>
                </c:pt>
                <c:pt idx="2386">
                  <c:v>13.81218</c:v>
                </c:pt>
                <c:pt idx="2387">
                  <c:v>13.6274</c:v>
                </c:pt>
                <c:pt idx="2388">
                  <c:v>13.44261</c:v>
                </c:pt>
                <c:pt idx="2389">
                  <c:v>13.256629999999999</c:v>
                </c:pt>
                <c:pt idx="2390">
                  <c:v>13.070639999999999</c:v>
                </c:pt>
                <c:pt idx="2391">
                  <c:v>12.88345</c:v>
                </c:pt>
                <c:pt idx="2392">
                  <c:v>12.697469999999999</c:v>
                </c:pt>
                <c:pt idx="2393">
                  <c:v>12.51028</c:v>
                </c:pt>
                <c:pt idx="2394">
                  <c:v>12.32549</c:v>
                </c:pt>
                <c:pt idx="2395">
                  <c:v>12.141909999999999</c:v>
                </c:pt>
                <c:pt idx="2396">
                  <c:v>11.958320000000001</c:v>
                </c:pt>
                <c:pt idx="2397">
                  <c:v>11.775930000000001</c:v>
                </c:pt>
                <c:pt idx="2398">
                  <c:v>11.594749999999999</c:v>
                </c:pt>
                <c:pt idx="2399">
                  <c:v>11.41596</c:v>
                </c:pt>
                <c:pt idx="2400">
                  <c:v>11.237170000000001</c:v>
                </c:pt>
                <c:pt idx="2401">
                  <c:v>11.060790000000001</c:v>
                </c:pt>
                <c:pt idx="2402">
                  <c:v>10.888</c:v>
                </c:pt>
                <c:pt idx="2403">
                  <c:v>10.71641</c:v>
                </c:pt>
                <c:pt idx="2404">
                  <c:v>10.54602</c:v>
                </c:pt>
                <c:pt idx="2405">
                  <c:v>10.37684</c:v>
                </c:pt>
                <c:pt idx="2406">
                  <c:v>10.205249999999999</c:v>
                </c:pt>
                <c:pt idx="2407">
                  <c:v>10.033659999999999</c:v>
                </c:pt>
                <c:pt idx="2408">
                  <c:v>9.8596800000000009</c:v>
                </c:pt>
                <c:pt idx="2409">
                  <c:v>9.6844900000000003</c:v>
                </c:pt>
                <c:pt idx="2410">
                  <c:v>9.5116999999999994</c:v>
                </c:pt>
                <c:pt idx="2411">
                  <c:v>9.34131</c:v>
                </c:pt>
                <c:pt idx="2412">
                  <c:v>9.17333</c:v>
                </c:pt>
                <c:pt idx="2413">
                  <c:v>9.0077400000000001</c:v>
                </c:pt>
                <c:pt idx="2414">
                  <c:v>8.8421500000000002</c:v>
                </c:pt>
                <c:pt idx="2415">
                  <c:v>8.6765600000000003</c:v>
                </c:pt>
                <c:pt idx="2416">
                  <c:v>8.5109700000000004</c:v>
                </c:pt>
                <c:pt idx="2417">
                  <c:v>8.3453900000000001</c:v>
                </c:pt>
                <c:pt idx="2418">
                  <c:v>8.1821999999999999</c:v>
                </c:pt>
                <c:pt idx="2419">
                  <c:v>8.0190099999999997</c:v>
                </c:pt>
                <c:pt idx="2420">
                  <c:v>7.8570200000000003</c:v>
                </c:pt>
                <c:pt idx="2421">
                  <c:v>7.6974299999999998</c:v>
                </c:pt>
                <c:pt idx="2422">
                  <c:v>7.6974299999999998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E5F-437C-A3A3-BA92FE3831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8194040"/>
        <c:axId val="1"/>
      </c:scatterChart>
      <c:valAx>
        <c:axId val="1148194040"/>
        <c:scaling>
          <c:orientation val="minMax"/>
          <c:max val="0.25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Compression / %</a:t>
                </a:r>
              </a:p>
            </c:rich>
          </c:tx>
          <c:layout>
            <c:manualLayout>
              <c:xMode val="edge"/>
              <c:yMode val="edge"/>
              <c:x val="0.42901878914405012"/>
              <c:y val="0.9458544839255499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20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Stress / MPa</a:t>
                </a:r>
              </a:p>
            </c:rich>
          </c:tx>
          <c:layout>
            <c:manualLayout>
              <c:xMode val="edge"/>
              <c:yMode val="edge"/>
              <c:x val="8.359497860262249E-3"/>
              <c:y val="0.411206238814056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48194040"/>
        <c:crosses val="autoZero"/>
        <c:crossBetween val="midCat"/>
      </c:valAx>
      <c:spPr>
        <a:solidFill>
          <a:srgbClr val="FFFFFF"/>
        </a:solidFill>
        <a:ln w="38100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6244921889982955"/>
          <c:y val="0.70577756460645458"/>
          <c:w val="0.25913308630538828"/>
          <c:h val="0.11622420293909963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Stress-Strain curve copper after heat-treatment 400°C 48 h</a:t>
            </a:r>
          </a:p>
        </c:rich>
      </c:tx>
      <c:layout>
        <c:manualLayout>
          <c:xMode val="edge"/>
          <c:yMode val="edge"/>
          <c:x val="0.14482051956449077"/>
          <c:y val="3.325614755008415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234155473212907"/>
          <c:y val="0.14603117477888411"/>
          <c:w val="0.81923131851165665"/>
          <c:h val="0.74116053498946766"/>
        </c:manualLayout>
      </c:layout>
      <c:scatterChart>
        <c:scatterStyle val="smoothMarker"/>
        <c:varyColors val="0"/>
        <c:ser>
          <c:idx val="1"/>
          <c:order val="0"/>
          <c:tx>
            <c:v>10_50 MPa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'10_400_50'!$C$21:$C$10966</c:f>
              <c:numCache>
                <c:formatCode>General</c:formatCode>
                <c:ptCount val="10946"/>
                <c:pt idx="0">
                  <c:v>1.01E-3</c:v>
                </c:pt>
                <c:pt idx="1">
                  <c:v>1.1100000000000001E-3</c:v>
                </c:pt>
                <c:pt idx="2">
                  <c:v>1.2099999999999999E-3</c:v>
                </c:pt>
                <c:pt idx="3">
                  <c:v>1.31E-3</c:v>
                </c:pt>
                <c:pt idx="4">
                  <c:v>1.41E-3</c:v>
                </c:pt>
                <c:pt idx="5">
                  <c:v>1.41E-3</c:v>
                </c:pt>
                <c:pt idx="6">
                  <c:v>1.41E-3</c:v>
                </c:pt>
                <c:pt idx="7">
                  <c:v>1.2099999999999999E-3</c:v>
                </c:pt>
                <c:pt idx="8">
                  <c:v>1.2099999999999999E-3</c:v>
                </c:pt>
                <c:pt idx="9">
                  <c:v>1.1100000000000001E-3</c:v>
                </c:pt>
                <c:pt idx="10">
                  <c:v>1.1100000000000001E-3</c:v>
                </c:pt>
                <c:pt idx="11">
                  <c:v>1.2099999999999999E-3</c:v>
                </c:pt>
                <c:pt idx="12">
                  <c:v>1.2099999999999999E-3</c:v>
                </c:pt>
                <c:pt idx="13">
                  <c:v>1.2099999999999999E-3</c:v>
                </c:pt>
                <c:pt idx="14">
                  <c:v>1.1100000000000001E-3</c:v>
                </c:pt>
                <c:pt idx="15">
                  <c:v>1.1100000000000001E-3</c:v>
                </c:pt>
                <c:pt idx="16">
                  <c:v>1.1100000000000001E-3</c:v>
                </c:pt>
                <c:pt idx="17">
                  <c:v>1.1100000000000001E-3</c:v>
                </c:pt>
                <c:pt idx="18">
                  <c:v>1.1100000000000001E-3</c:v>
                </c:pt>
                <c:pt idx="19">
                  <c:v>1.1100000000000001E-3</c:v>
                </c:pt>
                <c:pt idx="20">
                  <c:v>1.1100000000000001E-3</c:v>
                </c:pt>
                <c:pt idx="21">
                  <c:v>1.01E-3</c:v>
                </c:pt>
                <c:pt idx="22">
                  <c:v>1.1100000000000001E-3</c:v>
                </c:pt>
                <c:pt idx="23">
                  <c:v>1.1100000000000001E-3</c:v>
                </c:pt>
                <c:pt idx="24">
                  <c:v>1.2099999999999999E-3</c:v>
                </c:pt>
                <c:pt idx="25">
                  <c:v>1.2099999999999999E-3</c:v>
                </c:pt>
                <c:pt idx="26">
                  <c:v>1.2099999999999999E-3</c:v>
                </c:pt>
                <c:pt idx="27">
                  <c:v>1.1100000000000001E-3</c:v>
                </c:pt>
                <c:pt idx="28">
                  <c:v>1.1100000000000001E-3</c:v>
                </c:pt>
                <c:pt idx="29">
                  <c:v>1.01E-3</c:v>
                </c:pt>
                <c:pt idx="30">
                  <c:v>1.1100000000000001E-3</c:v>
                </c:pt>
                <c:pt idx="31">
                  <c:v>1.2099999999999999E-3</c:v>
                </c:pt>
                <c:pt idx="32">
                  <c:v>1.31E-3</c:v>
                </c:pt>
                <c:pt idx="33">
                  <c:v>1.41E-3</c:v>
                </c:pt>
                <c:pt idx="34">
                  <c:v>1.5100000000000001E-3</c:v>
                </c:pt>
                <c:pt idx="35">
                  <c:v>1.41E-3</c:v>
                </c:pt>
                <c:pt idx="36">
                  <c:v>1.31E-3</c:v>
                </c:pt>
                <c:pt idx="37">
                  <c:v>1.2099999999999999E-3</c:v>
                </c:pt>
                <c:pt idx="38">
                  <c:v>1.1100000000000001E-3</c:v>
                </c:pt>
                <c:pt idx="39">
                  <c:v>1.01E-3</c:v>
                </c:pt>
                <c:pt idx="40">
                  <c:v>1.01E-3</c:v>
                </c:pt>
                <c:pt idx="41">
                  <c:v>1.01E-3</c:v>
                </c:pt>
                <c:pt idx="42">
                  <c:v>1.1100000000000001E-3</c:v>
                </c:pt>
                <c:pt idx="43">
                  <c:v>1.01E-3</c:v>
                </c:pt>
                <c:pt idx="44">
                  <c:v>1.01E-3</c:v>
                </c:pt>
                <c:pt idx="45">
                  <c:v>1.01E-3</c:v>
                </c:pt>
                <c:pt idx="46">
                  <c:v>1.01E-3</c:v>
                </c:pt>
                <c:pt idx="47">
                  <c:v>1.01E-3</c:v>
                </c:pt>
                <c:pt idx="48">
                  <c:v>1.01E-3</c:v>
                </c:pt>
                <c:pt idx="49">
                  <c:v>1.1100000000000001E-3</c:v>
                </c:pt>
                <c:pt idx="50">
                  <c:v>1.1100000000000001E-3</c:v>
                </c:pt>
                <c:pt idx="51">
                  <c:v>1.1100000000000001E-3</c:v>
                </c:pt>
                <c:pt idx="52">
                  <c:v>1.01E-3</c:v>
                </c:pt>
                <c:pt idx="53">
                  <c:v>9.1E-4</c:v>
                </c:pt>
                <c:pt idx="54">
                  <c:v>9.1E-4</c:v>
                </c:pt>
                <c:pt idx="55">
                  <c:v>8.0999999999999996E-4</c:v>
                </c:pt>
                <c:pt idx="56">
                  <c:v>8.0999999999999996E-4</c:v>
                </c:pt>
                <c:pt idx="57">
                  <c:v>9.1E-4</c:v>
                </c:pt>
                <c:pt idx="58">
                  <c:v>9.1E-4</c:v>
                </c:pt>
                <c:pt idx="59">
                  <c:v>9.1E-4</c:v>
                </c:pt>
                <c:pt idx="60">
                  <c:v>9.1E-4</c:v>
                </c:pt>
                <c:pt idx="61">
                  <c:v>9.1E-4</c:v>
                </c:pt>
                <c:pt idx="62">
                  <c:v>9.1E-4</c:v>
                </c:pt>
                <c:pt idx="63">
                  <c:v>9.1E-4</c:v>
                </c:pt>
                <c:pt idx="64">
                  <c:v>9.1E-4</c:v>
                </c:pt>
                <c:pt idx="65">
                  <c:v>9.1E-4</c:v>
                </c:pt>
                <c:pt idx="66">
                  <c:v>8.0999999999999996E-4</c:v>
                </c:pt>
                <c:pt idx="67">
                  <c:v>7.1000000000000002E-4</c:v>
                </c:pt>
                <c:pt idx="68">
                  <c:v>7.1000000000000002E-4</c:v>
                </c:pt>
                <c:pt idx="69">
                  <c:v>8.0999999999999996E-4</c:v>
                </c:pt>
                <c:pt idx="70">
                  <c:v>8.0999999999999996E-4</c:v>
                </c:pt>
                <c:pt idx="71">
                  <c:v>7.1000000000000002E-4</c:v>
                </c:pt>
                <c:pt idx="72">
                  <c:v>5.0000000000000001E-4</c:v>
                </c:pt>
                <c:pt idx="73">
                  <c:v>4.0000000000000002E-4</c:v>
                </c:pt>
                <c:pt idx="74">
                  <c:v>4.0000000000000002E-4</c:v>
                </c:pt>
                <c:pt idx="75">
                  <c:v>4.0000000000000002E-4</c:v>
                </c:pt>
                <c:pt idx="76">
                  <c:v>5.0000000000000001E-4</c:v>
                </c:pt>
                <c:pt idx="77">
                  <c:v>6.0999999999999997E-4</c:v>
                </c:pt>
                <c:pt idx="78">
                  <c:v>7.1000000000000002E-4</c:v>
                </c:pt>
                <c:pt idx="79">
                  <c:v>8.0999999999999996E-4</c:v>
                </c:pt>
                <c:pt idx="80">
                  <c:v>8.0999999999999996E-4</c:v>
                </c:pt>
                <c:pt idx="81">
                  <c:v>8.0999999999999996E-4</c:v>
                </c:pt>
                <c:pt idx="82">
                  <c:v>8.0999999999999996E-4</c:v>
                </c:pt>
                <c:pt idx="83">
                  <c:v>7.1000000000000002E-4</c:v>
                </c:pt>
                <c:pt idx="84">
                  <c:v>6.0999999999999997E-4</c:v>
                </c:pt>
                <c:pt idx="85">
                  <c:v>6.0999999999999997E-4</c:v>
                </c:pt>
                <c:pt idx="86">
                  <c:v>6.0999999999999997E-4</c:v>
                </c:pt>
                <c:pt idx="87">
                  <c:v>7.1000000000000002E-4</c:v>
                </c:pt>
                <c:pt idx="88">
                  <c:v>8.0999999999999996E-4</c:v>
                </c:pt>
                <c:pt idx="89">
                  <c:v>9.1E-4</c:v>
                </c:pt>
                <c:pt idx="90">
                  <c:v>8.0999999999999996E-4</c:v>
                </c:pt>
                <c:pt idx="91">
                  <c:v>8.0999999999999996E-4</c:v>
                </c:pt>
                <c:pt idx="92">
                  <c:v>8.0999999999999996E-4</c:v>
                </c:pt>
                <c:pt idx="93">
                  <c:v>8.0999999999999996E-4</c:v>
                </c:pt>
                <c:pt idx="94">
                  <c:v>7.1000000000000002E-4</c:v>
                </c:pt>
                <c:pt idx="95">
                  <c:v>7.1000000000000002E-4</c:v>
                </c:pt>
                <c:pt idx="96">
                  <c:v>7.1000000000000002E-4</c:v>
                </c:pt>
                <c:pt idx="97">
                  <c:v>6.0999999999999997E-4</c:v>
                </c:pt>
                <c:pt idx="98">
                  <c:v>6.0999999999999997E-4</c:v>
                </c:pt>
                <c:pt idx="99">
                  <c:v>6.0999999999999997E-4</c:v>
                </c:pt>
                <c:pt idx="100">
                  <c:v>6.0999999999999997E-4</c:v>
                </c:pt>
                <c:pt idx="101">
                  <c:v>6.0999999999999997E-4</c:v>
                </c:pt>
                <c:pt idx="102">
                  <c:v>7.1000000000000002E-4</c:v>
                </c:pt>
                <c:pt idx="103">
                  <c:v>8.0999999999999996E-4</c:v>
                </c:pt>
                <c:pt idx="104">
                  <c:v>9.1E-4</c:v>
                </c:pt>
                <c:pt idx="105">
                  <c:v>1.01E-3</c:v>
                </c:pt>
                <c:pt idx="106">
                  <c:v>1.01E-3</c:v>
                </c:pt>
                <c:pt idx="107">
                  <c:v>1.01E-3</c:v>
                </c:pt>
                <c:pt idx="108">
                  <c:v>1.01E-3</c:v>
                </c:pt>
                <c:pt idx="109">
                  <c:v>9.1E-4</c:v>
                </c:pt>
                <c:pt idx="110">
                  <c:v>9.1E-4</c:v>
                </c:pt>
                <c:pt idx="111">
                  <c:v>8.0999999999999996E-4</c:v>
                </c:pt>
                <c:pt idx="112">
                  <c:v>8.0999999999999996E-4</c:v>
                </c:pt>
                <c:pt idx="113">
                  <c:v>7.1000000000000002E-4</c:v>
                </c:pt>
                <c:pt idx="114">
                  <c:v>7.1000000000000002E-4</c:v>
                </c:pt>
                <c:pt idx="115">
                  <c:v>8.0999999999999996E-4</c:v>
                </c:pt>
                <c:pt idx="116">
                  <c:v>9.1E-4</c:v>
                </c:pt>
                <c:pt idx="117">
                  <c:v>1.01E-3</c:v>
                </c:pt>
                <c:pt idx="118">
                  <c:v>1.1100000000000001E-3</c:v>
                </c:pt>
                <c:pt idx="119">
                  <c:v>1.2099999999999999E-3</c:v>
                </c:pt>
                <c:pt idx="120">
                  <c:v>1.2099999999999999E-3</c:v>
                </c:pt>
                <c:pt idx="121">
                  <c:v>1.1100000000000001E-3</c:v>
                </c:pt>
                <c:pt idx="122">
                  <c:v>1.01E-3</c:v>
                </c:pt>
                <c:pt idx="123">
                  <c:v>1.01E-3</c:v>
                </c:pt>
                <c:pt idx="124">
                  <c:v>1.01E-3</c:v>
                </c:pt>
                <c:pt idx="125">
                  <c:v>1.01E-3</c:v>
                </c:pt>
                <c:pt idx="126">
                  <c:v>1.1100000000000001E-3</c:v>
                </c:pt>
                <c:pt idx="127">
                  <c:v>1.1100000000000001E-3</c:v>
                </c:pt>
                <c:pt idx="128">
                  <c:v>1.1100000000000001E-3</c:v>
                </c:pt>
                <c:pt idx="129">
                  <c:v>1.1100000000000001E-3</c:v>
                </c:pt>
                <c:pt idx="130">
                  <c:v>1.1100000000000001E-3</c:v>
                </c:pt>
                <c:pt idx="131">
                  <c:v>1.1100000000000001E-3</c:v>
                </c:pt>
                <c:pt idx="132">
                  <c:v>1.1100000000000001E-3</c:v>
                </c:pt>
                <c:pt idx="133">
                  <c:v>1.01E-3</c:v>
                </c:pt>
                <c:pt idx="134">
                  <c:v>9.1E-4</c:v>
                </c:pt>
                <c:pt idx="135">
                  <c:v>9.1E-4</c:v>
                </c:pt>
                <c:pt idx="136">
                  <c:v>1.01E-3</c:v>
                </c:pt>
                <c:pt idx="137">
                  <c:v>1.01E-3</c:v>
                </c:pt>
                <c:pt idx="138">
                  <c:v>1.1100000000000001E-3</c:v>
                </c:pt>
                <c:pt idx="139">
                  <c:v>1.2099999999999999E-3</c:v>
                </c:pt>
                <c:pt idx="140">
                  <c:v>1.2099999999999999E-3</c:v>
                </c:pt>
                <c:pt idx="141">
                  <c:v>1.2099999999999999E-3</c:v>
                </c:pt>
                <c:pt idx="142">
                  <c:v>1.2099999999999999E-3</c:v>
                </c:pt>
                <c:pt idx="143">
                  <c:v>1.2099999999999999E-3</c:v>
                </c:pt>
                <c:pt idx="144">
                  <c:v>1.2099999999999999E-3</c:v>
                </c:pt>
                <c:pt idx="145">
                  <c:v>1.2099999999999999E-3</c:v>
                </c:pt>
                <c:pt idx="146">
                  <c:v>1.2099999999999999E-3</c:v>
                </c:pt>
                <c:pt idx="147">
                  <c:v>1.2099999999999999E-3</c:v>
                </c:pt>
                <c:pt idx="148">
                  <c:v>1.2099999999999999E-3</c:v>
                </c:pt>
                <c:pt idx="149">
                  <c:v>1.31E-3</c:v>
                </c:pt>
                <c:pt idx="150">
                  <c:v>1.31E-3</c:v>
                </c:pt>
                <c:pt idx="151">
                  <c:v>1.2099999999999999E-3</c:v>
                </c:pt>
                <c:pt idx="152">
                  <c:v>1.1100000000000001E-3</c:v>
                </c:pt>
                <c:pt idx="153">
                  <c:v>1.01E-3</c:v>
                </c:pt>
                <c:pt idx="154">
                  <c:v>9.1E-4</c:v>
                </c:pt>
                <c:pt idx="155">
                  <c:v>8.0999999999999996E-4</c:v>
                </c:pt>
                <c:pt idx="156">
                  <c:v>8.0999999999999996E-4</c:v>
                </c:pt>
                <c:pt idx="157">
                  <c:v>7.1000000000000002E-4</c:v>
                </c:pt>
                <c:pt idx="158">
                  <c:v>7.1000000000000002E-4</c:v>
                </c:pt>
                <c:pt idx="159">
                  <c:v>7.1000000000000002E-4</c:v>
                </c:pt>
                <c:pt idx="160">
                  <c:v>7.1000000000000002E-4</c:v>
                </c:pt>
                <c:pt idx="161">
                  <c:v>7.1000000000000002E-4</c:v>
                </c:pt>
                <c:pt idx="162">
                  <c:v>7.1000000000000002E-4</c:v>
                </c:pt>
                <c:pt idx="163">
                  <c:v>7.1000000000000002E-4</c:v>
                </c:pt>
                <c:pt idx="164">
                  <c:v>7.1000000000000002E-4</c:v>
                </c:pt>
                <c:pt idx="165">
                  <c:v>8.0999999999999996E-4</c:v>
                </c:pt>
                <c:pt idx="166">
                  <c:v>9.1E-4</c:v>
                </c:pt>
                <c:pt idx="167">
                  <c:v>8.0999999999999996E-4</c:v>
                </c:pt>
                <c:pt idx="168">
                  <c:v>8.0999999999999996E-4</c:v>
                </c:pt>
                <c:pt idx="169">
                  <c:v>7.1000000000000002E-4</c:v>
                </c:pt>
                <c:pt idx="170">
                  <c:v>6.0999999999999997E-4</c:v>
                </c:pt>
                <c:pt idx="171">
                  <c:v>5.0000000000000001E-4</c:v>
                </c:pt>
                <c:pt idx="172">
                  <c:v>5.0000000000000001E-4</c:v>
                </c:pt>
                <c:pt idx="173">
                  <c:v>6.0999999999999997E-4</c:v>
                </c:pt>
                <c:pt idx="174">
                  <c:v>6.0999999999999997E-4</c:v>
                </c:pt>
                <c:pt idx="175">
                  <c:v>8.0999999999999996E-4</c:v>
                </c:pt>
                <c:pt idx="176">
                  <c:v>9.1E-4</c:v>
                </c:pt>
                <c:pt idx="177">
                  <c:v>1.1100000000000001E-3</c:v>
                </c:pt>
                <c:pt idx="178">
                  <c:v>1.2099999999999999E-3</c:v>
                </c:pt>
                <c:pt idx="179">
                  <c:v>1.2099999999999999E-3</c:v>
                </c:pt>
                <c:pt idx="180">
                  <c:v>1.31E-3</c:v>
                </c:pt>
                <c:pt idx="181">
                  <c:v>1.31E-3</c:v>
                </c:pt>
                <c:pt idx="182">
                  <c:v>1.31E-3</c:v>
                </c:pt>
                <c:pt idx="183">
                  <c:v>1.2099999999999999E-3</c:v>
                </c:pt>
                <c:pt idx="184">
                  <c:v>1.2099999999999999E-3</c:v>
                </c:pt>
                <c:pt idx="185">
                  <c:v>1.1100000000000001E-3</c:v>
                </c:pt>
                <c:pt idx="186">
                  <c:v>1.01E-3</c:v>
                </c:pt>
                <c:pt idx="187">
                  <c:v>9.1E-4</c:v>
                </c:pt>
                <c:pt idx="188">
                  <c:v>9.1E-4</c:v>
                </c:pt>
                <c:pt idx="189">
                  <c:v>9.1E-4</c:v>
                </c:pt>
                <c:pt idx="190">
                  <c:v>9.1E-4</c:v>
                </c:pt>
                <c:pt idx="191">
                  <c:v>1.01E-3</c:v>
                </c:pt>
                <c:pt idx="192">
                  <c:v>1.01E-3</c:v>
                </c:pt>
                <c:pt idx="193">
                  <c:v>1.01E-3</c:v>
                </c:pt>
                <c:pt idx="194">
                  <c:v>1.01E-3</c:v>
                </c:pt>
                <c:pt idx="195">
                  <c:v>9.1E-4</c:v>
                </c:pt>
                <c:pt idx="196">
                  <c:v>9.1E-4</c:v>
                </c:pt>
                <c:pt idx="197">
                  <c:v>8.0999999999999996E-4</c:v>
                </c:pt>
                <c:pt idx="198">
                  <c:v>8.0999999999999996E-4</c:v>
                </c:pt>
                <c:pt idx="199">
                  <c:v>7.1000000000000002E-4</c:v>
                </c:pt>
                <c:pt idx="200">
                  <c:v>6.0999999999999997E-4</c:v>
                </c:pt>
                <c:pt idx="201">
                  <c:v>5.0000000000000001E-4</c:v>
                </c:pt>
                <c:pt idx="202">
                  <c:v>4.0000000000000002E-4</c:v>
                </c:pt>
                <c:pt idx="203">
                  <c:v>4.0000000000000002E-4</c:v>
                </c:pt>
                <c:pt idx="204">
                  <c:v>5.0000000000000001E-4</c:v>
                </c:pt>
                <c:pt idx="205">
                  <c:v>6.0999999999999997E-4</c:v>
                </c:pt>
                <c:pt idx="206">
                  <c:v>8.0999999999999996E-4</c:v>
                </c:pt>
                <c:pt idx="207">
                  <c:v>9.1E-4</c:v>
                </c:pt>
                <c:pt idx="208">
                  <c:v>1.01E-3</c:v>
                </c:pt>
                <c:pt idx="209">
                  <c:v>1.01E-3</c:v>
                </c:pt>
                <c:pt idx="210">
                  <c:v>1.01E-3</c:v>
                </c:pt>
                <c:pt idx="211">
                  <c:v>1.01E-3</c:v>
                </c:pt>
                <c:pt idx="212">
                  <c:v>1.01E-3</c:v>
                </c:pt>
                <c:pt idx="213">
                  <c:v>1.1100000000000001E-3</c:v>
                </c:pt>
                <c:pt idx="214">
                  <c:v>1.2099999999999999E-3</c:v>
                </c:pt>
                <c:pt idx="215">
                  <c:v>1.2099999999999999E-3</c:v>
                </c:pt>
                <c:pt idx="216">
                  <c:v>1.1100000000000001E-3</c:v>
                </c:pt>
                <c:pt idx="217">
                  <c:v>1.01E-3</c:v>
                </c:pt>
                <c:pt idx="218">
                  <c:v>1.1100000000000001E-3</c:v>
                </c:pt>
                <c:pt idx="219">
                  <c:v>1.1100000000000001E-3</c:v>
                </c:pt>
                <c:pt idx="220">
                  <c:v>1.2099999999999999E-3</c:v>
                </c:pt>
                <c:pt idx="221">
                  <c:v>1.2099999999999999E-3</c:v>
                </c:pt>
                <c:pt idx="222">
                  <c:v>1.2099999999999999E-3</c:v>
                </c:pt>
                <c:pt idx="223">
                  <c:v>1.1100000000000001E-3</c:v>
                </c:pt>
                <c:pt idx="224">
                  <c:v>1.01E-3</c:v>
                </c:pt>
                <c:pt idx="225">
                  <c:v>1.01E-3</c:v>
                </c:pt>
                <c:pt idx="226">
                  <c:v>1.01E-3</c:v>
                </c:pt>
                <c:pt idx="227">
                  <c:v>1.01E-3</c:v>
                </c:pt>
                <c:pt idx="228">
                  <c:v>9.1E-4</c:v>
                </c:pt>
                <c:pt idx="229">
                  <c:v>8.0999999999999996E-4</c:v>
                </c:pt>
                <c:pt idx="230">
                  <c:v>8.0999999999999996E-4</c:v>
                </c:pt>
                <c:pt idx="231">
                  <c:v>7.1000000000000002E-4</c:v>
                </c:pt>
                <c:pt idx="232">
                  <c:v>7.1000000000000002E-4</c:v>
                </c:pt>
                <c:pt idx="233">
                  <c:v>8.0999999999999996E-4</c:v>
                </c:pt>
                <c:pt idx="234">
                  <c:v>8.0999999999999996E-4</c:v>
                </c:pt>
                <c:pt idx="235">
                  <c:v>8.0999999999999996E-4</c:v>
                </c:pt>
                <c:pt idx="236">
                  <c:v>8.0999999999999996E-4</c:v>
                </c:pt>
                <c:pt idx="237">
                  <c:v>9.1E-4</c:v>
                </c:pt>
                <c:pt idx="238">
                  <c:v>1.1100000000000001E-3</c:v>
                </c:pt>
                <c:pt idx="239">
                  <c:v>1.2099999999999999E-3</c:v>
                </c:pt>
                <c:pt idx="240">
                  <c:v>1.2099999999999999E-3</c:v>
                </c:pt>
                <c:pt idx="241">
                  <c:v>1.2099999999999999E-3</c:v>
                </c:pt>
                <c:pt idx="242">
                  <c:v>1.1100000000000001E-3</c:v>
                </c:pt>
                <c:pt idx="243">
                  <c:v>1.1100000000000001E-3</c:v>
                </c:pt>
                <c:pt idx="244">
                  <c:v>1.2099999999999999E-3</c:v>
                </c:pt>
                <c:pt idx="245">
                  <c:v>1.2099999999999999E-3</c:v>
                </c:pt>
                <c:pt idx="246">
                  <c:v>1.2099999999999999E-3</c:v>
                </c:pt>
                <c:pt idx="247">
                  <c:v>1.31E-3</c:v>
                </c:pt>
                <c:pt idx="248">
                  <c:v>1.31E-3</c:v>
                </c:pt>
                <c:pt idx="249">
                  <c:v>1.2099999999999999E-3</c:v>
                </c:pt>
                <c:pt idx="250">
                  <c:v>1.2099999999999999E-3</c:v>
                </c:pt>
                <c:pt idx="251">
                  <c:v>1.1100000000000001E-3</c:v>
                </c:pt>
                <c:pt idx="252">
                  <c:v>1.1100000000000001E-3</c:v>
                </c:pt>
                <c:pt idx="253">
                  <c:v>1.1100000000000001E-3</c:v>
                </c:pt>
                <c:pt idx="254">
                  <c:v>1.1100000000000001E-3</c:v>
                </c:pt>
                <c:pt idx="255">
                  <c:v>1.01E-3</c:v>
                </c:pt>
                <c:pt idx="256">
                  <c:v>1.01E-3</c:v>
                </c:pt>
                <c:pt idx="257">
                  <c:v>1.01E-3</c:v>
                </c:pt>
                <c:pt idx="258">
                  <c:v>1.01E-3</c:v>
                </c:pt>
                <c:pt idx="259">
                  <c:v>9.1E-4</c:v>
                </c:pt>
                <c:pt idx="260">
                  <c:v>1.01E-3</c:v>
                </c:pt>
                <c:pt idx="261">
                  <c:v>1.01E-3</c:v>
                </c:pt>
                <c:pt idx="262">
                  <c:v>1.01E-3</c:v>
                </c:pt>
                <c:pt idx="263">
                  <c:v>1.01E-3</c:v>
                </c:pt>
                <c:pt idx="264">
                  <c:v>9.1E-4</c:v>
                </c:pt>
                <c:pt idx="265">
                  <c:v>9.1E-4</c:v>
                </c:pt>
                <c:pt idx="266">
                  <c:v>9.1E-4</c:v>
                </c:pt>
                <c:pt idx="267">
                  <c:v>9.1E-4</c:v>
                </c:pt>
                <c:pt idx="268">
                  <c:v>1.01E-3</c:v>
                </c:pt>
                <c:pt idx="269">
                  <c:v>1.01E-3</c:v>
                </c:pt>
                <c:pt idx="270">
                  <c:v>1.1100000000000001E-3</c:v>
                </c:pt>
                <c:pt idx="271">
                  <c:v>1.01E-3</c:v>
                </c:pt>
                <c:pt idx="272">
                  <c:v>9.1E-4</c:v>
                </c:pt>
                <c:pt idx="273">
                  <c:v>7.1000000000000002E-4</c:v>
                </c:pt>
                <c:pt idx="274">
                  <c:v>7.1000000000000002E-4</c:v>
                </c:pt>
                <c:pt idx="275">
                  <c:v>6.0999999999999997E-4</c:v>
                </c:pt>
                <c:pt idx="276">
                  <c:v>7.1000000000000002E-4</c:v>
                </c:pt>
                <c:pt idx="277">
                  <c:v>8.0999999999999996E-4</c:v>
                </c:pt>
                <c:pt idx="278">
                  <c:v>9.1E-4</c:v>
                </c:pt>
                <c:pt idx="279">
                  <c:v>1.01E-3</c:v>
                </c:pt>
                <c:pt idx="280">
                  <c:v>1.01E-3</c:v>
                </c:pt>
                <c:pt idx="281">
                  <c:v>1.01E-3</c:v>
                </c:pt>
                <c:pt idx="282">
                  <c:v>1.01E-3</c:v>
                </c:pt>
                <c:pt idx="283">
                  <c:v>1.01E-3</c:v>
                </c:pt>
                <c:pt idx="284">
                  <c:v>9.1E-4</c:v>
                </c:pt>
                <c:pt idx="285">
                  <c:v>8.0999999999999996E-4</c:v>
                </c:pt>
                <c:pt idx="286">
                  <c:v>9.1E-4</c:v>
                </c:pt>
                <c:pt idx="287">
                  <c:v>1.01E-3</c:v>
                </c:pt>
                <c:pt idx="288">
                  <c:v>1.1100000000000001E-3</c:v>
                </c:pt>
                <c:pt idx="289">
                  <c:v>1.2099999999999999E-3</c:v>
                </c:pt>
                <c:pt idx="290">
                  <c:v>1.31E-3</c:v>
                </c:pt>
                <c:pt idx="291">
                  <c:v>1.41E-3</c:v>
                </c:pt>
                <c:pt idx="292">
                  <c:v>1.6100000000000001E-3</c:v>
                </c:pt>
                <c:pt idx="293">
                  <c:v>1.7099999999999999E-3</c:v>
                </c:pt>
                <c:pt idx="294">
                  <c:v>1.7099999999999999E-3</c:v>
                </c:pt>
                <c:pt idx="295">
                  <c:v>1.6100000000000001E-3</c:v>
                </c:pt>
                <c:pt idx="296">
                  <c:v>1.5100000000000001E-3</c:v>
                </c:pt>
                <c:pt idx="297">
                  <c:v>1.5100000000000001E-3</c:v>
                </c:pt>
                <c:pt idx="298">
                  <c:v>1.5100000000000001E-3</c:v>
                </c:pt>
                <c:pt idx="299">
                  <c:v>1.41E-3</c:v>
                </c:pt>
                <c:pt idx="300">
                  <c:v>1.31E-3</c:v>
                </c:pt>
                <c:pt idx="301">
                  <c:v>1.2099999999999999E-3</c:v>
                </c:pt>
                <c:pt idx="302">
                  <c:v>1.1100000000000001E-3</c:v>
                </c:pt>
                <c:pt idx="303">
                  <c:v>1.01E-3</c:v>
                </c:pt>
                <c:pt idx="304">
                  <c:v>1.01E-3</c:v>
                </c:pt>
                <c:pt idx="305">
                  <c:v>9.1E-4</c:v>
                </c:pt>
                <c:pt idx="306">
                  <c:v>9.1E-4</c:v>
                </c:pt>
                <c:pt idx="307">
                  <c:v>9.1E-4</c:v>
                </c:pt>
                <c:pt idx="308">
                  <c:v>1.01E-3</c:v>
                </c:pt>
                <c:pt idx="309">
                  <c:v>1.01E-3</c:v>
                </c:pt>
                <c:pt idx="310">
                  <c:v>1.1100000000000001E-3</c:v>
                </c:pt>
                <c:pt idx="311">
                  <c:v>1.2099999999999999E-3</c:v>
                </c:pt>
                <c:pt idx="312">
                  <c:v>1.31E-3</c:v>
                </c:pt>
                <c:pt idx="313">
                  <c:v>1.31E-3</c:v>
                </c:pt>
                <c:pt idx="314">
                  <c:v>1.41E-3</c:v>
                </c:pt>
                <c:pt idx="315">
                  <c:v>1.31E-3</c:v>
                </c:pt>
                <c:pt idx="316">
                  <c:v>1.31E-3</c:v>
                </c:pt>
                <c:pt idx="317">
                  <c:v>1.2099999999999999E-3</c:v>
                </c:pt>
                <c:pt idx="318">
                  <c:v>1.31E-3</c:v>
                </c:pt>
                <c:pt idx="319">
                  <c:v>1.31E-3</c:v>
                </c:pt>
                <c:pt idx="320">
                  <c:v>1.31E-3</c:v>
                </c:pt>
                <c:pt idx="321">
                  <c:v>1.2099999999999999E-3</c:v>
                </c:pt>
                <c:pt idx="322">
                  <c:v>1.2099999999999999E-3</c:v>
                </c:pt>
                <c:pt idx="323">
                  <c:v>1.1100000000000001E-3</c:v>
                </c:pt>
                <c:pt idx="324">
                  <c:v>1.01E-3</c:v>
                </c:pt>
                <c:pt idx="325">
                  <c:v>9.1E-4</c:v>
                </c:pt>
                <c:pt idx="326">
                  <c:v>8.0999999999999996E-4</c:v>
                </c:pt>
                <c:pt idx="327">
                  <c:v>9.1E-4</c:v>
                </c:pt>
                <c:pt idx="328">
                  <c:v>1.01E-3</c:v>
                </c:pt>
                <c:pt idx="329">
                  <c:v>1.01E-3</c:v>
                </c:pt>
                <c:pt idx="330">
                  <c:v>1.1100000000000001E-3</c:v>
                </c:pt>
                <c:pt idx="331">
                  <c:v>1.01E-3</c:v>
                </c:pt>
                <c:pt idx="332">
                  <c:v>1.01E-3</c:v>
                </c:pt>
                <c:pt idx="333">
                  <c:v>1.01E-3</c:v>
                </c:pt>
                <c:pt idx="334">
                  <c:v>1.01E-3</c:v>
                </c:pt>
                <c:pt idx="335">
                  <c:v>1.01E-3</c:v>
                </c:pt>
                <c:pt idx="336">
                  <c:v>1.1100000000000001E-3</c:v>
                </c:pt>
                <c:pt idx="337">
                  <c:v>1.01E-3</c:v>
                </c:pt>
                <c:pt idx="338">
                  <c:v>1.01E-3</c:v>
                </c:pt>
                <c:pt idx="339">
                  <c:v>1.1100000000000001E-3</c:v>
                </c:pt>
                <c:pt idx="340">
                  <c:v>1.1100000000000001E-3</c:v>
                </c:pt>
                <c:pt idx="341">
                  <c:v>1.2099999999999999E-3</c:v>
                </c:pt>
                <c:pt idx="342">
                  <c:v>1.31E-3</c:v>
                </c:pt>
                <c:pt idx="343">
                  <c:v>1.41E-3</c:v>
                </c:pt>
                <c:pt idx="344">
                  <c:v>1.5100000000000001E-3</c:v>
                </c:pt>
                <c:pt idx="345">
                  <c:v>1.5100000000000001E-3</c:v>
                </c:pt>
                <c:pt idx="346">
                  <c:v>1.6100000000000001E-3</c:v>
                </c:pt>
                <c:pt idx="347">
                  <c:v>1.5100000000000001E-3</c:v>
                </c:pt>
                <c:pt idx="348">
                  <c:v>1.41E-3</c:v>
                </c:pt>
                <c:pt idx="349">
                  <c:v>1.31E-3</c:v>
                </c:pt>
                <c:pt idx="350">
                  <c:v>1.31E-3</c:v>
                </c:pt>
                <c:pt idx="351">
                  <c:v>1.2099999999999999E-3</c:v>
                </c:pt>
                <c:pt idx="352">
                  <c:v>1.2099999999999999E-3</c:v>
                </c:pt>
                <c:pt idx="353">
                  <c:v>1.31E-3</c:v>
                </c:pt>
                <c:pt idx="354">
                  <c:v>1.31E-3</c:v>
                </c:pt>
                <c:pt idx="355">
                  <c:v>1.31E-3</c:v>
                </c:pt>
                <c:pt idx="356">
                  <c:v>1.31E-3</c:v>
                </c:pt>
                <c:pt idx="357">
                  <c:v>1.31E-3</c:v>
                </c:pt>
                <c:pt idx="358">
                  <c:v>1.31E-3</c:v>
                </c:pt>
                <c:pt idx="359">
                  <c:v>1.31E-3</c:v>
                </c:pt>
                <c:pt idx="360">
                  <c:v>1.31E-3</c:v>
                </c:pt>
                <c:pt idx="361">
                  <c:v>1.31E-3</c:v>
                </c:pt>
                <c:pt idx="362">
                  <c:v>1.31E-3</c:v>
                </c:pt>
                <c:pt idx="363">
                  <c:v>1.41E-3</c:v>
                </c:pt>
                <c:pt idx="364">
                  <c:v>1.6100000000000001E-3</c:v>
                </c:pt>
                <c:pt idx="365">
                  <c:v>1.7099999999999999E-3</c:v>
                </c:pt>
                <c:pt idx="366">
                  <c:v>1.82E-3</c:v>
                </c:pt>
                <c:pt idx="367">
                  <c:v>1.82E-3</c:v>
                </c:pt>
                <c:pt idx="368">
                  <c:v>1.82E-3</c:v>
                </c:pt>
                <c:pt idx="369">
                  <c:v>1.7099999999999999E-3</c:v>
                </c:pt>
                <c:pt idx="370">
                  <c:v>1.6100000000000001E-3</c:v>
                </c:pt>
                <c:pt idx="371">
                  <c:v>1.5100000000000001E-3</c:v>
                </c:pt>
                <c:pt idx="372">
                  <c:v>1.41E-3</c:v>
                </c:pt>
                <c:pt idx="373">
                  <c:v>1.41E-3</c:v>
                </c:pt>
                <c:pt idx="374">
                  <c:v>1.41E-3</c:v>
                </c:pt>
                <c:pt idx="375">
                  <c:v>1.5100000000000001E-3</c:v>
                </c:pt>
                <c:pt idx="376">
                  <c:v>1.41E-3</c:v>
                </c:pt>
                <c:pt idx="377">
                  <c:v>1.41E-3</c:v>
                </c:pt>
                <c:pt idx="378">
                  <c:v>1.41E-3</c:v>
                </c:pt>
                <c:pt idx="379">
                  <c:v>1.31E-3</c:v>
                </c:pt>
                <c:pt idx="380">
                  <c:v>1.31E-3</c:v>
                </c:pt>
                <c:pt idx="381">
                  <c:v>1.41E-3</c:v>
                </c:pt>
                <c:pt idx="382">
                  <c:v>1.5100000000000001E-3</c:v>
                </c:pt>
                <c:pt idx="383">
                  <c:v>1.6100000000000001E-3</c:v>
                </c:pt>
                <c:pt idx="384">
                  <c:v>1.7099999999999999E-3</c:v>
                </c:pt>
                <c:pt idx="385">
                  <c:v>1.6100000000000001E-3</c:v>
                </c:pt>
                <c:pt idx="386">
                  <c:v>1.6100000000000001E-3</c:v>
                </c:pt>
                <c:pt idx="387">
                  <c:v>1.5100000000000001E-3</c:v>
                </c:pt>
                <c:pt idx="388">
                  <c:v>1.5100000000000001E-3</c:v>
                </c:pt>
                <c:pt idx="389">
                  <c:v>1.5100000000000001E-3</c:v>
                </c:pt>
                <c:pt idx="390">
                  <c:v>1.6100000000000001E-3</c:v>
                </c:pt>
                <c:pt idx="391">
                  <c:v>1.5100000000000001E-3</c:v>
                </c:pt>
                <c:pt idx="392">
                  <c:v>1.6100000000000001E-3</c:v>
                </c:pt>
                <c:pt idx="393">
                  <c:v>1.6100000000000001E-3</c:v>
                </c:pt>
                <c:pt idx="394">
                  <c:v>1.7099999999999999E-3</c:v>
                </c:pt>
                <c:pt idx="395">
                  <c:v>1.82E-3</c:v>
                </c:pt>
                <c:pt idx="396">
                  <c:v>2.0200000000000001E-3</c:v>
                </c:pt>
                <c:pt idx="397">
                  <c:v>2.0200000000000001E-3</c:v>
                </c:pt>
                <c:pt idx="398">
                  <c:v>2.0200000000000001E-3</c:v>
                </c:pt>
                <c:pt idx="399">
                  <c:v>2.0200000000000001E-3</c:v>
                </c:pt>
                <c:pt idx="400">
                  <c:v>2.0200000000000001E-3</c:v>
                </c:pt>
                <c:pt idx="401">
                  <c:v>2.1199999999999999E-3</c:v>
                </c:pt>
                <c:pt idx="402">
                  <c:v>2.1199999999999999E-3</c:v>
                </c:pt>
                <c:pt idx="403">
                  <c:v>2.2200000000000002E-3</c:v>
                </c:pt>
                <c:pt idx="404">
                  <c:v>2.32E-3</c:v>
                </c:pt>
                <c:pt idx="405">
                  <c:v>2.4199999999999998E-3</c:v>
                </c:pt>
                <c:pt idx="406">
                  <c:v>2.5200000000000001E-3</c:v>
                </c:pt>
                <c:pt idx="407">
                  <c:v>2.6199999999999999E-3</c:v>
                </c:pt>
                <c:pt idx="408">
                  <c:v>2.7200000000000002E-3</c:v>
                </c:pt>
                <c:pt idx="409">
                  <c:v>2.7200000000000002E-3</c:v>
                </c:pt>
                <c:pt idx="410">
                  <c:v>2.7200000000000002E-3</c:v>
                </c:pt>
                <c:pt idx="411">
                  <c:v>2.6199999999999999E-3</c:v>
                </c:pt>
                <c:pt idx="412">
                  <c:v>2.5200000000000001E-3</c:v>
                </c:pt>
                <c:pt idx="413">
                  <c:v>2.5200000000000001E-3</c:v>
                </c:pt>
                <c:pt idx="414">
                  <c:v>2.6199999999999999E-3</c:v>
                </c:pt>
                <c:pt idx="415">
                  <c:v>2.6199999999999999E-3</c:v>
                </c:pt>
                <c:pt idx="416">
                  <c:v>2.7200000000000002E-3</c:v>
                </c:pt>
                <c:pt idx="417">
                  <c:v>2.7200000000000002E-3</c:v>
                </c:pt>
                <c:pt idx="418">
                  <c:v>2.9299999999999999E-3</c:v>
                </c:pt>
                <c:pt idx="419">
                  <c:v>3.0300000000000001E-3</c:v>
                </c:pt>
                <c:pt idx="420">
                  <c:v>3.13E-3</c:v>
                </c:pt>
                <c:pt idx="421">
                  <c:v>3.13E-3</c:v>
                </c:pt>
                <c:pt idx="422">
                  <c:v>3.13E-3</c:v>
                </c:pt>
                <c:pt idx="423">
                  <c:v>3.0300000000000001E-3</c:v>
                </c:pt>
                <c:pt idx="424">
                  <c:v>3.0300000000000001E-3</c:v>
                </c:pt>
                <c:pt idx="425">
                  <c:v>2.9299999999999999E-3</c:v>
                </c:pt>
                <c:pt idx="426">
                  <c:v>3.0300000000000001E-3</c:v>
                </c:pt>
                <c:pt idx="427">
                  <c:v>3.0300000000000001E-3</c:v>
                </c:pt>
                <c:pt idx="428">
                  <c:v>3.0300000000000001E-3</c:v>
                </c:pt>
                <c:pt idx="429">
                  <c:v>3.13E-3</c:v>
                </c:pt>
                <c:pt idx="430">
                  <c:v>3.13E-3</c:v>
                </c:pt>
                <c:pt idx="431">
                  <c:v>3.13E-3</c:v>
                </c:pt>
                <c:pt idx="432">
                  <c:v>3.0300000000000001E-3</c:v>
                </c:pt>
                <c:pt idx="433">
                  <c:v>2.9299999999999999E-3</c:v>
                </c:pt>
                <c:pt idx="434">
                  <c:v>2.9299999999999999E-3</c:v>
                </c:pt>
                <c:pt idx="435">
                  <c:v>2.9299999999999999E-3</c:v>
                </c:pt>
                <c:pt idx="436">
                  <c:v>2.9299999999999999E-3</c:v>
                </c:pt>
                <c:pt idx="437">
                  <c:v>2.9299999999999999E-3</c:v>
                </c:pt>
                <c:pt idx="438">
                  <c:v>3.0300000000000001E-3</c:v>
                </c:pt>
                <c:pt idx="439">
                  <c:v>2.9299999999999999E-3</c:v>
                </c:pt>
                <c:pt idx="440">
                  <c:v>3.0300000000000001E-3</c:v>
                </c:pt>
                <c:pt idx="441">
                  <c:v>3.0300000000000001E-3</c:v>
                </c:pt>
                <c:pt idx="442">
                  <c:v>3.13E-3</c:v>
                </c:pt>
                <c:pt idx="443">
                  <c:v>3.13E-3</c:v>
                </c:pt>
                <c:pt idx="444">
                  <c:v>3.13E-3</c:v>
                </c:pt>
                <c:pt idx="445">
                  <c:v>3.0300000000000001E-3</c:v>
                </c:pt>
                <c:pt idx="446">
                  <c:v>3.0300000000000001E-3</c:v>
                </c:pt>
                <c:pt idx="447">
                  <c:v>2.9299999999999999E-3</c:v>
                </c:pt>
                <c:pt idx="448">
                  <c:v>3.0300000000000001E-3</c:v>
                </c:pt>
                <c:pt idx="449">
                  <c:v>3.0300000000000001E-3</c:v>
                </c:pt>
                <c:pt idx="450">
                  <c:v>3.0300000000000001E-3</c:v>
                </c:pt>
                <c:pt idx="451">
                  <c:v>3.2299999999999998E-3</c:v>
                </c:pt>
                <c:pt idx="452">
                  <c:v>3.2299999999999998E-3</c:v>
                </c:pt>
                <c:pt idx="453">
                  <c:v>3.13E-3</c:v>
                </c:pt>
                <c:pt idx="454">
                  <c:v>3.13E-3</c:v>
                </c:pt>
                <c:pt idx="455">
                  <c:v>3.13E-3</c:v>
                </c:pt>
                <c:pt idx="456">
                  <c:v>3.13E-3</c:v>
                </c:pt>
                <c:pt idx="457">
                  <c:v>3.2299999999999998E-3</c:v>
                </c:pt>
                <c:pt idx="458">
                  <c:v>3.3300000000000001E-3</c:v>
                </c:pt>
                <c:pt idx="459">
                  <c:v>3.4299999999999999E-3</c:v>
                </c:pt>
                <c:pt idx="460">
                  <c:v>3.4299999999999999E-3</c:v>
                </c:pt>
                <c:pt idx="461">
                  <c:v>3.5300000000000002E-3</c:v>
                </c:pt>
                <c:pt idx="462">
                  <c:v>3.63E-3</c:v>
                </c:pt>
                <c:pt idx="463">
                  <c:v>3.7299999999999998E-3</c:v>
                </c:pt>
                <c:pt idx="464">
                  <c:v>3.9300000000000003E-3</c:v>
                </c:pt>
                <c:pt idx="465">
                  <c:v>4.1399999999999996E-3</c:v>
                </c:pt>
                <c:pt idx="466">
                  <c:v>4.3400000000000001E-3</c:v>
                </c:pt>
                <c:pt idx="467">
                  <c:v>4.4400000000000004E-3</c:v>
                </c:pt>
                <c:pt idx="468">
                  <c:v>4.5399999999999998E-3</c:v>
                </c:pt>
                <c:pt idx="469">
                  <c:v>4.4400000000000004E-3</c:v>
                </c:pt>
                <c:pt idx="470">
                  <c:v>4.3400000000000001E-3</c:v>
                </c:pt>
                <c:pt idx="471">
                  <c:v>4.3400000000000001E-3</c:v>
                </c:pt>
                <c:pt idx="472">
                  <c:v>4.2399999999999998E-3</c:v>
                </c:pt>
                <c:pt idx="473">
                  <c:v>4.2399999999999998E-3</c:v>
                </c:pt>
                <c:pt idx="474">
                  <c:v>4.1399999999999996E-3</c:v>
                </c:pt>
                <c:pt idx="475">
                  <c:v>4.1399999999999996E-3</c:v>
                </c:pt>
                <c:pt idx="476">
                  <c:v>4.2399999999999998E-3</c:v>
                </c:pt>
                <c:pt idx="477">
                  <c:v>4.2399999999999998E-3</c:v>
                </c:pt>
                <c:pt idx="478">
                  <c:v>4.1399999999999996E-3</c:v>
                </c:pt>
                <c:pt idx="479">
                  <c:v>4.1399999999999996E-3</c:v>
                </c:pt>
                <c:pt idx="480">
                  <c:v>4.1399999999999996E-3</c:v>
                </c:pt>
                <c:pt idx="481">
                  <c:v>4.2399999999999998E-3</c:v>
                </c:pt>
                <c:pt idx="482">
                  <c:v>4.2399999999999998E-3</c:v>
                </c:pt>
                <c:pt idx="483">
                  <c:v>4.2399999999999998E-3</c:v>
                </c:pt>
                <c:pt idx="484">
                  <c:v>4.3400000000000001E-3</c:v>
                </c:pt>
                <c:pt idx="485">
                  <c:v>4.3400000000000001E-3</c:v>
                </c:pt>
                <c:pt idx="486">
                  <c:v>4.4400000000000004E-3</c:v>
                </c:pt>
                <c:pt idx="487">
                  <c:v>4.5399999999999998E-3</c:v>
                </c:pt>
                <c:pt idx="488">
                  <c:v>4.5399999999999998E-3</c:v>
                </c:pt>
                <c:pt idx="489">
                  <c:v>4.64E-3</c:v>
                </c:pt>
                <c:pt idx="490">
                  <c:v>4.7400000000000003E-3</c:v>
                </c:pt>
                <c:pt idx="491">
                  <c:v>4.7400000000000003E-3</c:v>
                </c:pt>
                <c:pt idx="492">
                  <c:v>4.64E-3</c:v>
                </c:pt>
                <c:pt idx="493">
                  <c:v>4.64E-3</c:v>
                </c:pt>
                <c:pt idx="494">
                  <c:v>4.64E-3</c:v>
                </c:pt>
                <c:pt idx="495">
                  <c:v>4.64E-3</c:v>
                </c:pt>
                <c:pt idx="496">
                  <c:v>4.7400000000000003E-3</c:v>
                </c:pt>
                <c:pt idx="497">
                  <c:v>4.64E-3</c:v>
                </c:pt>
                <c:pt idx="498">
                  <c:v>4.64E-3</c:v>
                </c:pt>
                <c:pt idx="499">
                  <c:v>4.64E-3</c:v>
                </c:pt>
                <c:pt idx="500">
                  <c:v>4.64E-3</c:v>
                </c:pt>
                <c:pt idx="501">
                  <c:v>4.7400000000000003E-3</c:v>
                </c:pt>
                <c:pt idx="502">
                  <c:v>4.7400000000000003E-3</c:v>
                </c:pt>
                <c:pt idx="503">
                  <c:v>4.9399999999999999E-3</c:v>
                </c:pt>
                <c:pt idx="504">
                  <c:v>5.0400000000000002E-3</c:v>
                </c:pt>
                <c:pt idx="505">
                  <c:v>5.0400000000000002E-3</c:v>
                </c:pt>
                <c:pt idx="506">
                  <c:v>5.0400000000000002E-3</c:v>
                </c:pt>
                <c:pt idx="507">
                  <c:v>5.0400000000000002E-3</c:v>
                </c:pt>
                <c:pt idx="508">
                  <c:v>5.0400000000000002E-3</c:v>
                </c:pt>
                <c:pt idx="509">
                  <c:v>5.0400000000000002E-3</c:v>
                </c:pt>
                <c:pt idx="510">
                  <c:v>5.0400000000000002E-3</c:v>
                </c:pt>
                <c:pt idx="511">
                  <c:v>5.0400000000000002E-3</c:v>
                </c:pt>
                <c:pt idx="512">
                  <c:v>5.0400000000000002E-3</c:v>
                </c:pt>
                <c:pt idx="513">
                  <c:v>5.1399999999999996E-3</c:v>
                </c:pt>
                <c:pt idx="514">
                  <c:v>5.1399999999999996E-3</c:v>
                </c:pt>
                <c:pt idx="515">
                  <c:v>5.2500000000000003E-3</c:v>
                </c:pt>
                <c:pt idx="516">
                  <c:v>5.1399999999999996E-3</c:v>
                </c:pt>
                <c:pt idx="517">
                  <c:v>5.1399999999999996E-3</c:v>
                </c:pt>
                <c:pt idx="518">
                  <c:v>5.2500000000000003E-3</c:v>
                </c:pt>
                <c:pt idx="519">
                  <c:v>5.2500000000000003E-3</c:v>
                </c:pt>
                <c:pt idx="520">
                  <c:v>5.3499999999999997E-3</c:v>
                </c:pt>
                <c:pt idx="521">
                  <c:v>5.2500000000000003E-3</c:v>
                </c:pt>
                <c:pt idx="522">
                  <c:v>5.2500000000000003E-3</c:v>
                </c:pt>
                <c:pt idx="523">
                  <c:v>5.2500000000000003E-3</c:v>
                </c:pt>
                <c:pt idx="524">
                  <c:v>5.2500000000000003E-3</c:v>
                </c:pt>
                <c:pt idx="525">
                  <c:v>5.2500000000000003E-3</c:v>
                </c:pt>
                <c:pt idx="526">
                  <c:v>5.2500000000000003E-3</c:v>
                </c:pt>
                <c:pt idx="527">
                  <c:v>5.2500000000000003E-3</c:v>
                </c:pt>
                <c:pt idx="528">
                  <c:v>5.3499999999999997E-3</c:v>
                </c:pt>
                <c:pt idx="529">
                  <c:v>5.3499999999999997E-3</c:v>
                </c:pt>
                <c:pt idx="530">
                  <c:v>5.45E-3</c:v>
                </c:pt>
                <c:pt idx="531">
                  <c:v>5.5500000000000002E-3</c:v>
                </c:pt>
                <c:pt idx="532">
                  <c:v>5.5500000000000002E-3</c:v>
                </c:pt>
                <c:pt idx="533">
                  <c:v>5.6499999999999996E-3</c:v>
                </c:pt>
                <c:pt idx="534">
                  <c:v>5.7499999999999999E-3</c:v>
                </c:pt>
                <c:pt idx="535">
                  <c:v>5.9500000000000004E-3</c:v>
                </c:pt>
                <c:pt idx="536">
                  <c:v>6.0499999999999998E-3</c:v>
                </c:pt>
                <c:pt idx="537">
                  <c:v>6.1500000000000001E-3</c:v>
                </c:pt>
                <c:pt idx="538">
                  <c:v>6.2500000000000003E-3</c:v>
                </c:pt>
                <c:pt idx="539">
                  <c:v>6.3499999999999997E-3</c:v>
                </c:pt>
                <c:pt idx="540">
                  <c:v>6.4599999999999996E-3</c:v>
                </c:pt>
                <c:pt idx="541">
                  <c:v>6.5599999999999999E-3</c:v>
                </c:pt>
                <c:pt idx="542">
                  <c:v>6.5599999999999999E-3</c:v>
                </c:pt>
                <c:pt idx="543">
                  <c:v>6.5599999999999999E-3</c:v>
                </c:pt>
                <c:pt idx="544">
                  <c:v>6.6600000000000001E-3</c:v>
                </c:pt>
                <c:pt idx="545">
                  <c:v>6.8599999999999998E-3</c:v>
                </c:pt>
                <c:pt idx="546">
                  <c:v>6.96E-3</c:v>
                </c:pt>
                <c:pt idx="547">
                  <c:v>7.0600000000000003E-3</c:v>
                </c:pt>
                <c:pt idx="548">
                  <c:v>7.1599999999999997E-3</c:v>
                </c:pt>
                <c:pt idx="549">
                  <c:v>7.1599999999999997E-3</c:v>
                </c:pt>
                <c:pt idx="550">
                  <c:v>7.26E-3</c:v>
                </c:pt>
                <c:pt idx="551">
                  <c:v>7.26E-3</c:v>
                </c:pt>
                <c:pt idx="552">
                  <c:v>7.3600000000000002E-3</c:v>
                </c:pt>
                <c:pt idx="553">
                  <c:v>7.3600000000000002E-3</c:v>
                </c:pt>
                <c:pt idx="554">
                  <c:v>7.3600000000000002E-3</c:v>
                </c:pt>
                <c:pt idx="555">
                  <c:v>7.4599999999999996E-3</c:v>
                </c:pt>
                <c:pt idx="556">
                  <c:v>7.4599999999999996E-3</c:v>
                </c:pt>
                <c:pt idx="557">
                  <c:v>7.5700000000000003E-3</c:v>
                </c:pt>
                <c:pt idx="558">
                  <c:v>7.5700000000000003E-3</c:v>
                </c:pt>
                <c:pt idx="559">
                  <c:v>7.6699999999999997E-3</c:v>
                </c:pt>
                <c:pt idx="560">
                  <c:v>7.77E-3</c:v>
                </c:pt>
                <c:pt idx="561">
                  <c:v>7.77E-3</c:v>
                </c:pt>
                <c:pt idx="562">
                  <c:v>7.77E-3</c:v>
                </c:pt>
                <c:pt idx="563">
                  <c:v>7.8700000000000003E-3</c:v>
                </c:pt>
                <c:pt idx="564">
                  <c:v>7.8700000000000003E-3</c:v>
                </c:pt>
                <c:pt idx="565">
                  <c:v>8.0700000000000008E-3</c:v>
                </c:pt>
                <c:pt idx="566">
                  <c:v>8.1700000000000002E-3</c:v>
                </c:pt>
                <c:pt idx="567">
                  <c:v>8.3700000000000007E-3</c:v>
                </c:pt>
                <c:pt idx="568">
                  <c:v>8.3700000000000007E-3</c:v>
                </c:pt>
                <c:pt idx="569">
                  <c:v>8.3700000000000007E-3</c:v>
                </c:pt>
                <c:pt idx="570">
                  <c:v>8.4700000000000001E-3</c:v>
                </c:pt>
                <c:pt idx="571">
                  <c:v>8.5699999999999995E-3</c:v>
                </c:pt>
                <c:pt idx="572">
                  <c:v>8.6700000000000006E-3</c:v>
                </c:pt>
                <c:pt idx="573">
                  <c:v>8.6700000000000006E-3</c:v>
                </c:pt>
                <c:pt idx="574">
                  <c:v>8.7799999999999996E-3</c:v>
                </c:pt>
                <c:pt idx="575">
                  <c:v>8.8800000000000007E-3</c:v>
                </c:pt>
                <c:pt idx="576">
                  <c:v>8.8800000000000007E-3</c:v>
                </c:pt>
                <c:pt idx="577">
                  <c:v>8.9800000000000001E-3</c:v>
                </c:pt>
                <c:pt idx="578">
                  <c:v>9.0799999999999995E-3</c:v>
                </c:pt>
                <c:pt idx="579">
                  <c:v>9.1800000000000007E-3</c:v>
                </c:pt>
                <c:pt idx="580">
                  <c:v>9.1800000000000007E-3</c:v>
                </c:pt>
                <c:pt idx="581">
                  <c:v>9.1800000000000007E-3</c:v>
                </c:pt>
                <c:pt idx="582">
                  <c:v>9.0799999999999995E-3</c:v>
                </c:pt>
                <c:pt idx="583">
                  <c:v>9.0799999999999995E-3</c:v>
                </c:pt>
                <c:pt idx="584">
                  <c:v>9.0799999999999995E-3</c:v>
                </c:pt>
                <c:pt idx="585">
                  <c:v>9.0799999999999995E-3</c:v>
                </c:pt>
                <c:pt idx="586">
                  <c:v>9.1800000000000007E-3</c:v>
                </c:pt>
                <c:pt idx="587">
                  <c:v>9.1800000000000007E-3</c:v>
                </c:pt>
                <c:pt idx="588">
                  <c:v>9.1800000000000007E-3</c:v>
                </c:pt>
                <c:pt idx="589">
                  <c:v>9.0799999999999995E-3</c:v>
                </c:pt>
                <c:pt idx="590">
                  <c:v>8.9800000000000001E-3</c:v>
                </c:pt>
                <c:pt idx="591">
                  <c:v>9.0799999999999995E-3</c:v>
                </c:pt>
                <c:pt idx="592">
                  <c:v>9.0799999999999995E-3</c:v>
                </c:pt>
                <c:pt idx="593">
                  <c:v>9.1800000000000007E-3</c:v>
                </c:pt>
                <c:pt idx="594">
                  <c:v>9.2800000000000001E-3</c:v>
                </c:pt>
                <c:pt idx="595">
                  <c:v>9.3799999999999994E-3</c:v>
                </c:pt>
                <c:pt idx="596">
                  <c:v>9.3799999999999994E-3</c:v>
                </c:pt>
                <c:pt idx="597">
                  <c:v>9.4800000000000006E-3</c:v>
                </c:pt>
                <c:pt idx="598">
                  <c:v>9.58E-3</c:v>
                </c:pt>
                <c:pt idx="599">
                  <c:v>9.7800000000000005E-3</c:v>
                </c:pt>
                <c:pt idx="600">
                  <c:v>9.8899999999999995E-3</c:v>
                </c:pt>
                <c:pt idx="601">
                  <c:v>9.9900000000000006E-3</c:v>
                </c:pt>
                <c:pt idx="602">
                  <c:v>1.009E-2</c:v>
                </c:pt>
                <c:pt idx="603">
                  <c:v>1.0189999999999999E-2</c:v>
                </c:pt>
                <c:pt idx="604">
                  <c:v>1.0290000000000001E-2</c:v>
                </c:pt>
                <c:pt idx="605">
                  <c:v>1.039E-2</c:v>
                </c:pt>
                <c:pt idx="606">
                  <c:v>1.059E-2</c:v>
                </c:pt>
                <c:pt idx="607">
                  <c:v>1.0789999999999999E-2</c:v>
                </c:pt>
                <c:pt idx="608">
                  <c:v>1.099E-2</c:v>
                </c:pt>
                <c:pt idx="609">
                  <c:v>1.11E-2</c:v>
                </c:pt>
                <c:pt idx="610">
                  <c:v>1.11E-2</c:v>
                </c:pt>
                <c:pt idx="611">
                  <c:v>1.11E-2</c:v>
                </c:pt>
                <c:pt idx="612">
                  <c:v>1.099E-2</c:v>
                </c:pt>
                <c:pt idx="613">
                  <c:v>1.089E-2</c:v>
                </c:pt>
                <c:pt idx="614">
                  <c:v>1.089E-2</c:v>
                </c:pt>
                <c:pt idx="615">
                  <c:v>1.089E-2</c:v>
                </c:pt>
                <c:pt idx="616">
                  <c:v>1.099E-2</c:v>
                </c:pt>
                <c:pt idx="617">
                  <c:v>1.11E-2</c:v>
                </c:pt>
                <c:pt idx="618">
                  <c:v>1.12E-2</c:v>
                </c:pt>
                <c:pt idx="619">
                  <c:v>1.1299999999999999E-2</c:v>
                </c:pt>
                <c:pt idx="620">
                  <c:v>1.1299999999999999E-2</c:v>
                </c:pt>
                <c:pt idx="621">
                  <c:v>1.1299999999999999E-2</c:v>
                </c:pt>
                <c:pt idx="622">
                  <c:v>1.14E-2</c:v>
                </c:pt>
                <c:pt idx="623">
                  <c:v>1.15E-2</c:v>
                </c:pt>
                <c:pt idx="624">
                  <c:v>1.1599999999999999E-2</c:v>
                </c:pt>
                <c:pt idx="625">
                  <c:v>1.17E-2</c:v>
                </c:pt>
                <c:pt idx="626">
                  <c:v>1.17E-2</c:v>
                </c:pt>
                <c:pt idx="627">
                  <c:v>1.17E-2</c:v>
                </c:pt>
                <c:pt idx="628">
                  <c:v>1.18E-2</c:v>
                </c:pt>
                <c:pt idx="629">
                  <c:v>1.1900000000000001E-2</c:v>
                </c:pt>
                <c:pt idx="630">
                  <c:v>1.1900000000000001E-2</c:v>
                </c:pt>
                <c:pt idx="631">
                  <c:v>1.21E-2</c:v>
                </c:pt>
                <c:pt idx="632">
                  <c:v>1.2200000000000001E-2</c:v>
                </c:pt>
                <c:pt idx="633">
                  <c:v>1.251E-2</c:v>
                </c:pt>
                <c:pt idx="634">
                  <c:v>1.2710000000000001E-2</c:v>
                </c:pt>
                <c:pt idx="635">
                  <c:v>1.291E-2</c:v>
                </c:pt>
                <c:pt idx="636">
                  <c:v>1.311E-2</c:v>
                </c:pt>
                <c:pt idx="637">
                  <c:v>1.311E-2</c:v>
                </c:pt>
                <c:pt idx="638">
                  <c:v>1.321E-2</c:v>
                </c:pt>
                <c:pt idx="639">
                  <c:v>1.321E-2</c:v>
                </c:pt>
                <c:pt idx="640">
                  <c:v>1.311E-2</c:v>
                </c:pt>
                <c:pt idx="641">
                  <c:v>1.311E-2</c:v>
                </c:pt>
                <c:pt idx="642">
                  <c:v>1.311E-2</c:v>
                </c:pt>
                <c:pt idx="643">
                  <c:v>1.321E-2</c:v>
                </c:pt>
                <c:pt idx="644">
                  <c:v>1.3310000000000001E-2</c:v>
                </c:pt>
                <c:pt idx="645">
                  <c:v>1.342E-2</c:v>
                </c:pt>
                <c:pt idx="646">
                  <c:v>1.3520000000000001E-2</c:v>
                </c:pt>
                <c:pt idx="647">
                  <c:v>1.362E-2</c:v>
                </c:pt>
                <c:pt idx="648">
                  <c:v>1.372E-2</c:v>
                </c:pt>
                <c:pt idx="649">
                  <c:v>1.392E-2</c:v>
                </c:pt>
                <c:pt idx="650">
                  <c:v>1.4019999999999999E-2</c:v>
                </c:pt>
                <c:pt idx="651">
                  <c:v>1.422E-2</c:v>
                </c:pt>
                <c:pt idx="652">
                  <c:v>1.4319999999999999E-2</c:v>
                </c:pt>
                <c:pt idx="653">
                  <c:v>1.452E-2</c:v>
                </c:pt>
                <c:pt idx="654">
                  <c:v>1.4630000000000001E-2</c:v>
                </c:pt>
                <c:pt idx="655">
                  <c:v>1.4630000000000001E-2</c:v>
                </c:pt>
                <c:pt idx="656">
                  <c:v>1.4420000000000001E-2</c:v>
                </c:pt>
                <c:pt idx="657">
                  <c:v>1.4120000000000001E-2</c:v>
                </c:pt>
                <c:pt idx="658">
                  <c:v>1.372E-2</c:v>
                </c:pt>
                <c:pt idx="659">
                  <c:v>1.342E-2</c:v>
                </c:pt>
                <c:pt idx="660">
                  <c:v>1.321E-2</c:v>
                </c:pt>
                <c:pt idx="661">
                  <c:v>1.3310000000000001E-2</c:v>
                </c:pt>
                <c:pt idx="662">
                  <c:v>1.3520000000000001E-2</c:v>
                </c:pt>
                <c:pt idx="663">
                  <c:v>1.372E-2</c:v>
                </c:pt>
                <c:pt idx="664">
                  <c:v>1.3820000000000001E-2</c:v>
                </c:pt>
                <c:pt idx="665">
                  <c:v>1.3820000000000001E-2</c:v>
                </c:pt>
                <c:pt idx="666">
                  <c:v>1.3820000000000001E-2</c:v>
                </c:pt>
                <c:pt idx="667">
                  <c:v>1.372E-2</c:v>
                </c:pt>
                <c:pt idx="668">
                  <c:v>1.372E-2</c:v>
                </c:pt>
                <c:pt idx="669">
                  <c:v>1.372E-2</c:v>
                </c:pt>
                <c:pt idx="670">
                  <c:v>1.3820000000000001E-2</c:v>
                </c:pt>
                <c:pt idx="671">
                  <c:v>1.392E-2</c:v>
                </c:pt>
                <c:pt idx="672">
                  <c:v>1.4019999999999999E-2</c:v>
                </c:pt>
                <c:pt idx="673">
                  <c:v>1.4019999999999999E-2</c:v>
                </c:pt>
                <c:pt idx="674">
                  <c:v>1.4019999999999999E-2</c:v>
                </c:pt>
                <c:pt idx="675">
                  <c:v>1.4019999999999999E-2</c:v>
                </c:pt>
                <c:pt idx="676">
                  <c:v>1.4120000000000001E-2</c:v>
                </c:pt>
                <c:pt idx="677">
                  <c:v>1.422E-2</c:v>
                </c:pt>
                <c:pt idx="678">
                  <c:v>1.4120000000000001E-2</c:v>
                </c:pt>
                <c:pt idx="679">
                  <c:v>1.4120000000000001E-2</c:v>
                </c:pt>
                <c:pt idx="680">
                  <c:v>1.4120000000000001E-2</c:v>
                </c:pt>
                <c:pt idx="681">
                  <c:v>1.4120000000000001E-2</c:v>
                </c:pt>
                <c:pt idx="682">
                  <c:v>1.4120000000000001E-2</c:v>
                </c:pt>
                <c:pt idx="683">
                  <c:v>1.422E-2</c:v>
                </c:pt>
                <c:pt idx="684">
                  <c:v>1.4319999999999999E-2</c:v>
                </c:pt>
                <c:pt idx="685">
                  <c:v>1.4420000000000001E-2</c:v>
                </c:pt>
                <c:pt idx="686">
                  <c:v>1.452E-2</c:v>
                </c:pt>
                <c:pt idx="687">
                  <c:v>1.473E-2</c:v>
                </c:pt>
                <c:pt idx="688">
                  <c:v>1.4829999999999999E-2</c:v>
                </c:pt>
                <c:pt idx="689">
                  <c:v>1.503E-2</c:v>
                </c:pt>
                <c:pt idx="690">
                  <c:v>1.5129999999999999E-2</c:v>
                </c:pt>
                <c:pt idx="691">
                  <c:v>1.523E-2</c:v>
                </c:pt>
                <c:pt idx="692">
                  <c:v>1.533E-2</c:v>
                </c:pt>
                <c:pt idx="693">
                  <c:v>1.533E-2</c:v>
                </c:pt>
                <c:pt idx="694">
                  <c:v>1.5429999999999999E-2</c:v>
                </c:pt>
                <c:pt idx="695">
                  <c:v>1.5429999999999999E-2</c:v>
                </c:pt>
                <c:pt idx="696">
                  <c:v>1.533E-2</c:v>
                </c:pt>
                <c:pt idx="697">
                  <c:v>1.533E-2</c:v>
                </c:pt>
                <c:pt idx="698">
                  <c:v>1.533E-2</c:v>
                </c:pt>
                <c:pt idx="699">
                  <c:v>1.5429999999999999E-2</c:v>
                </c:pt>
                <c:pt idx="700">
                  <c:v>1.5630000000000002E-2</c:v>
                </c:pt>
                <c:pt idx="701">
                  <c:v>1.5740000000000001E-2</c:v>
                </c:pt>
                <c:pt idx="702">
                  <c:v>1.584E-2</c:v>
                </c:pt>
                <c:pt idx="703">
                  <c:v>1.584E-2</c:v>
                </c:pt>
                <c:pt idx="704">
                  <c:v>1.5939999999999999E-2</c:v>
                </c:pt>
                <c:pt idx="705">
                  <c:v>1.5939999999999999E-2</c:v>
                </c:pt>
                <c:pt idx="706">
                  <c:v>1.6039999999999999E-2</c:v>
                </c:pt>
                <c:pt idx="707">
                  <c:v>1.6140000000000002E-2</c:v>
                </c:pt>
                <c:pt idx="708">
                  <c:v>1.6140000000000002E-2</c:v>
                </c:pt>
                <c:pt idx="709">
                  <c:v>1.6240000000000001E-2</c:v>
                </c:pt>
                <c:pt idx="710">
                  <c:v>1.634E-2</c:v>
                </c:pt>
                <c:pt idx="711">
                  <c:v>1.634E-2</c:v>
                </c:pt>
                <c:pt idx="712">
                  <c:v>1.634E-2</c:v>
                </c:pt>
                <c:pt idx="713">
                  <c:v>1.644E-2</c:v>
                </c:pt>
                <c:pt idx="714">
                  <c:v>1.644E-2</c:v>
                </c:pt>
                <c:pt idx="715">
                  <c:v>1.644E-2</c:v>
                </c:pt>
                <c:pt idx="716">
                  <c:v>1.6539999999999999E-2</c:v>
                </c:pt>
                <c:pt idx="717">
                  <c:v>1.6740000000000001E-2</c:v>
                </c:pt>
                <c:pt idx="718">
                  <c:v>1.695E-2</c:v>
                </c:pt>
                <c:pt idx="719">
                  <c:v>1.7049999999999999E-2</c:v>
                </c:pt>
                <c:pt idx="720">
                  <c:v>1.7149999999999999E-2</c:v>
                </c:pt>
                <c:pt idx="721">
                  <c:v>1.7250000000000001E-2</c:v>
                </c:pt>
                <c:pt idx="722">
                  <c:v>1.7350000000000001E-2</c:v>
                </c:pt>
                <c:pt idx="723">
                  <c:v>1.755E-2</c:v>
                </c:pt>
                <c:pt idx="724">
                  <c:v>1.7649999999999999E-2</c:v>
                </c:pt>
                <c:pt idx="725">
                  <c:v>1.7850000000000001E-2</c:v>
                </c:pt>
                <c:pt idx="726">
                  <c:v>1.806E-2</c:v>
                </c:pt>
                <c:pt idx="727">
                  <c:v>1.8259999999999998E-2</c:v>
                </c:pt>
                <c:pt idx="728">
                  <c:v>1.8360000000000001E-2</c:v>
                </c:pt>
                <c:pt idx="729">
                  <c:v>1.8360000000000001E-2</c:v>
                </c:pt>
                <c:pt idx="730">
                  <c:v>1.8360000000000001E-2</c:v>
                </c:pt>
                <c:pt idx="731">
                  <c:v>1.8259999999999998E-2</c:v>
                </c:pt>
                <c:pt idx="732">
                  <c:v>1.8259999999999998E-2</c:v>
                </c:pt>
                <c:pt idx="733">
                  <c:v>1.8360000000000001E-2</c:v>
                </c:pt>
                <c:pt idx="734">
                  <c:v>1.8460000000000001E-2</c:v>
                </c:pt>
                <c:pt idx="735">
                  <c:v>1.866E-2</c:v>
                </c:pt>
                <c:pt idx="736">
                  <c:v>1.8859999999999998E-2</c:v>
                </c:pt>
                <c:pt idx="737">
                  <c:v>1.9060000000000001E-2</c:v>
                </c:pt>
                <c:pt idx="738">
                  <c:v>1.9269999999999999E-2</c:v>
                </c:pt>
                <c:pt idx="739">
                  <c:v>1.9369999999999998E-2</c:v>
                </c:pt>
                <c:pt idx="740">
                  <c:v>1.9369999999999998E-2</c:v>
                </c:pt>
                <c:pt idx="741">
                  <c:v>1.9470000000000001E-2</c:v>
                </c:pt>
                <c:pt idx="742">
                  <c:v>1.9570000000000001E-2</c:v>
                </c:pt>
                <c:pt idx="743">
                  <c:v>1.967E-2</c:v>
                </c:pt>
                <c:pt idx="744">
                  <c:v>1.967E-2</c:v>
                </c:pt>
                <c:pt idx="745">
                  <c:v>1.9769999999999999E-2</c:v>
                </c:pt>
                <c:pt idx="746">
                  <c:v>1.9769999999999999E-2</c:v>
                </c:pt>
                <c:pt idx="747">
                  <c:v>1.9869999999999999E-2</c:v>
                </c:pt>
                <c:pt idx="748">
                  <c:v>1.9970000000000002E-2</c:v>
                </c:pt>
                <c:pt idx="749">
                  <c:v>2.0070000000000001E-2</c:v>
                </c:pt>
                <c:pt idx="750">
                  <c:v>2.0070000000000001E-2</c:v>
                </c:pt>
                <c:pt idx="751">
                  <c:v>2.017E-2</c:v>
                </c:pt>
                <c:pt idx="752">
                  <c:v>2.027E-2</c:v>
                </c:pt>
                <c:pt idx="753">
                  <c:v>2.0480000000000002E-2</c:v>
                </c:pt>
                <c:pt idx="754">
                  <c:v>2.0580000000000001E-2</c:v>
                </c:pt>
                <c:pt idx="755">
                  <c:v>2.068E-2</c:v>
                </c:pt>
                <c:pt idx="756">
                  <c:v>2.078E-2</c:v>
                </c:pt>
                <c:pt idx="757">
                  <c:v>2.0979999999999999E-2</c:v>
                </c:pt>
                <c:pt idx="758">
                  <c:v>2.0979999999999999E-2</c:v>
                </c:pt>
                <c:pt idx="759">
                  <c:v>2.1080000000000002E-2</c:v>
                </c:pt>
                <c:pt idx="760">
                  <c:v>2.1080000000000002E-2</c:v>
                </c:pt>
                <c:pt idx="761">
                  <c:v>2.1080000000000002E-2</c:v>
                </c:pt>
                <c:pt idx="762">
                  <c:v>2.1080000000000002E-2</c:v>
                </c:pt>
                <c:pt idx="763">
                  <c:v>2.1080000000000002E-2</c:v>
                </c:pt>
                <c:pt idx="764">
                  <c:v>2.1180000000000001E-2</c:v>
                </c:pt>
                <c:pt idx="765">
                  <c:v>2.128E-2</c:v>
                </c:pt>
                <c:pt idx="766">
                  <c:v>2.138E-2</c:v>
                </c:pt>
                <c:pt idx="767">
                  <c:v>2.1479999999999999E-2</c:v>
                </c:pt>
                <c:pt idx="768">
                  <c:v>2.1479999999999999E-2</c:v>
                </c:pt>
                <c:pt idx="769">
                  <c:v>2.1590000000000002E-2</c:v>
                </c:pt>
                <c:pt idx="770">
                  <c:v>2.1690000000000001E-2</c:v>
                </c:pt>
                <c:pt idx="771">
                  <c:v>2.189E-2</c:v>
                </c:pt>
                <c:pt idx="772">
                  <c:v>2.1989999999999999E-2</c:v>
                </c:pt>
                <c:pt idx="773">
                  <c:v>2.2190000000000001E-2</c:v>
                </c:pt>
                <c:pt idx="774">
                  <c:v>2.2290000000000001E-2</c:v>
                </c:pt>
                <c:pt idx="775">
                  <c:v>2.249E-2</c:v>
                </c:pt>
                <c:pt idx="776">
                  <c:v>2.2589999999999999E-2</c:v>
                </c:pt>
                <c:pt idx="777">
                  <c:v>2.2800000000000001E-2</c:v>
                </c:pt>
                <c:pt idx="778">
                  <c:v>2.3E-2</c:v>
                </c:pt>
                <c:pt idx="779">
                  <c:v>2.3199999999999998E-2</c:v>
                </c:pt>
                <c:pt idx="780">
                  <c:v>2.3300000000000001E-2</c:v>
                </c:pt>
                <c:pt idx="781">
                  <c:v>2.35E-2</c:v>
                </c:pt>
                <c:pt idx="782">
                  <c:v>2.3599999999999999E-2</c:v>
                </c:pt>
                <c:pt idx="783">
                  <c:v>2.3800000000000002E-2</c:v>
                </c:pt>
                <c:pt idx="784">
                  <c:v>2.3910000000000001E-2</c:v>
                </c:pt>
                <c:pt idx="785">
                  <c:v>2.401E-2</c:v>
                </c:pt>
                <c:pt idx="786">
                  <c:v>2.4209999999999999E-2</c:v>
                </c:pt>
                <c:pt idx="787">
                  <c:v>2.4410000000000001E-2</c:v>
                </c:pt>
                <c:pt idx="788">
                  <c:v>2.461E-2</c:v>
                </c:pt>
                <c:pt idx="789">
                  <c:v>2.4709999999999999E-2</c:v>
                </c:pt>
                <c:pt idx="790">
                  <c:v>2.4910000000000002E-2</c:v>
                </c:pt>
                <c:pt idx="791">
                  <c:v>2.5020000000000001E-2</c:v>
                </c:pt>
                <c:pt idx="792">
                  <c:v>2.512E-2</c:v>
                </c:pt>
                <c:pt idx="793">
                  <c:v>2.5219999999999999E-2</c:v>
                </c:pt>
                <c:pt idx="794">
                  <c:v>2.512E-2</c:v>
                </c:pt>
                <c:pt idx="795">
                  <c:v>2.512E-2</c:v>
                </c:pt>
                <c:pt idx="796">
                  <c:v>2.5020000000000001E-2</c:v>
                </c:pt>
                <c:pt idx="797">
                  <c:v>2.5020000000000001E-2</c:v>
                </c:pt>
                <c:pt idx="798">
                  <c:v>2.512E-2</c:v>
                </c:pt>
                <c:pt idx="799">
                  <c:v>2.5319999999999999E-2</c:v>
                </c:pt>
                <c:pt idx="800">
                  <c:v>2.5420000000000002E-2</c:v>
                </c:pt>
                <c:pt idx="801">
                  <c:v>2.562E-2</c:v>
                </c:pt>
                <c:pt idx="802">
                  <c:v>2.562E-2</c:v>
                </c:pt>
                <c:pt idx="803">
                  <c:v>2.5520000000000001E-2</c:v>
                </c:pt>
                <c:pt idx="804">
                  <c:v>2.5520000000000001E-2</c:v>
                </c:pt>
                <c:pt idx="805">
                  <c:v>2.5520000000000001E-2</c:v>
                </c:pt>
                <c:pt idx="806">
                  <c:v>2.562E-2</c:v>
                </c:pt>
                <c:pt idx="807">
                  <c:v>2.5819999999999999E-2</c:v>
                </c:pt>
                <c:pt idx="808">
                  <c:v>2.6020000000000001E-2</c:v>
                </c:pt>
                <c:pt idx="809">
                  <c:v>2.6120000000000001E-2</c:v>
                </c:pt>
                <c:pt idx="810">
                  <c:v>2.6329999999999999E-2</c:v>
                </c:pt>
                <c:pt idx="811">
                  <c:v>2.6429999999999999E-2</c:v>
                </c:pt>
                <c:pt idx="812">
                  <c:v>2.6530000000000001E-2</c:v>
                </c:pt>
                <c:pt idx="813">
                  <c:v>2.673E-2</c:v>
                </c:pt>
                <c:pt idx="814">
                  <c:v>2.683E-2</c:v>
                </c:pt>
                <c:pt idx="815">
                  <c:v>2.6929999999999999E-2</c:v>
                </c:pt>
                <c:pt idx="816">
                  <c:v>2.7029999999999998E-2</c:v>
                </c:pt>
                <c:pt idx="817">
                  <c:v>2.7130000000000001E-2</c:v>
                </c:pt>
                <c:pt idx="818">
                  <c:v>2.7230000000000001E-2</c:v>
                </c:pt>
                <c:pt idx="819">
                  <c:v>2.7439999999999999E-2</c:v>
                </c:pt>
                <c:pt idx="820">
                  <c:v>2.7640000000000001E-2</c:v>
                </c:pt>
                <c:pt idx="821">
                  <c:v>2.794E-2</c:v>
                </c:pt>
                <c:pt idx="822">
                  <c:v>2.8139999999999998E-2</c:v>
                </c:pt>
                <c:pt idx="823">
                  <c:v>2.8240000000000001E-2</c:v>
                </c:pt>
                <c:pt idx="824">
                  <c:v>2.8340000000000001E-2</c:v>
                </c:pt>
                <c:pt idx="825">
                  <c:v>2.8340000000000001E-2</c:v>
                </c:pt>
                <c:pt idx="826">
                  <c:v>2.8340000000000001E-2</c:v>
                </c:pt>
                <c:pt idx="827">
                  <c:v>2.844E-2</c:v>
                </c:pt>
                <c:pt idx="828">
                  <c:v>2.8549999999999999E-2</c:v>
                </c:pt>
                <c:pt idx="829">
                  <c:v>2.8750000000000001E-2</c:v>
                </c:pt>
                <c:pt idx="830">
                  <c:v>2.8850000000000001E-2</c:v>
                </c:pt>
                <c:pt idx="831">
                  <c:v>2.9149999999999999E-2</c:v>
                </c:pt>
                <c:pt idx="832">
                  <c:v>2.9350000000000001E-2</c:v>
                </c:pt>
                <c:pt idx="833">
                  <c:v>2.945E-2</c:v>
                </c:pt>
                <c:pt idx="834">
                  <c:v>2.955E-2</c:v>
                </c:pt>
                <c:pt idx="835">
                  <c:v>2.955E-2</c:v>
                </c:pt>
                <c:pt idx="836">
                  <c:v>2.9659999999999999E-2</c:v>
                </c:pt>
                <c:pt idx="837">
                  <c:v>2.9760000000000002E-2</c:v>
                </c:pt>
                <c:pt idx="838">
                  <c:v>2.9760000000000002E-2</c:v>
                </c:pt>
                <c:pt idx="839">
                  <c:v>2.9860000000000001E-2</c:v>
                </c:pt>
                <c:pt idx="840">
                  <c:v>2.9960000000000001E-2</c:v>
                </c:pt>
                <c:pt idx="841">
                  <c:v>3.006E-2</c:v>
                </c:pt>
                <c:pt idx="842">
                  <c:v>3.0159999999999999E-2</c:v>
                </c:pt>
                <c:pt idx="843">
                  <c:v>3.0259999999999999E-2</c:v>
                </c:pt>
                <c:pt idx="844">
                  <c:v>3.0360000000000002E-2</c:v>
                </c:pt>
                <c:pt idx="845">
                  <c:v>3.0460000000000001E-2</c:v>
                </c:pt>
                <c:pt idx="846">
                  <c:v>3.056E-2</c:v>
                </c:pt>
                <c:pt idx="847">
                  <c:v>3.0759999999999999E-2</c:v>
                </c:pt>
                <c:pt idx="848">
                  <c:v>3.0870000000000002E-2</c:v>
                </c:pt>
                <c:pt idx="849">
                  <c:v>3.107E-2</c:v>
                </c:pt>
                <c:pt idx="850">
                  <c:v>3.117E-2</c:v>
                </c:pt>
                <c:pt idx="851">
                  <c:v>3.1269999999999999E-2</c:v>
                </c:pt>
                <c:pt idx="852">
                  <c:v>3.1370000000000002E-2</c:v>
                </c:pt>
                <c:pt idx="853">
                  <c:v>3.1669999999999997E-2</c:v>
                </c:pt>
                <c:pt idx="854">
                  <c:v>3.1870000000000002E-2</c:v>
                </c:pt>
                <c:pt idx="855">
                  <c:v>3.2079999999999997E-2</c:v>
                </c:pt>
                <c:pt idx="856">
                  <c:v>3.2280000000000003E-2</c:v>
                </c:pt>
                <c:pt idx="857">
                  <c:v>3.2379999999999999E-2</c:v>
                </c:pt>
                <c:pt idx="858">
                  <c:v>3.2480000000000002E-2</c:v>
                </c:pt>
                <c:pt idx="859">
                  <c:v>3.2480000000000002E-2</c:v>
                </c:pt>
                <c:pt idx="860">
                  <c:v>3.2480000000000002E-2</c:v>
                </c:pt>
                <c:pt idx="861">
                  <c:v>3.2480000000000002E-2</c:v>
                </c:pt>
                <c:pt idx="862">
                  <c:v>3.2579999999999998E-2</c:v>
                </c:pt>
                <c:pt idx="863">
                  <c:v>3.2579999999999998E-2</c:v>
                </c:pt>
                <c:pt idx="864">
                  <c:v>3.2680000000000001E-2</c:v>
                </c:pt>
                <c:pt idx="865">
                  <c:v>3.2779999999999997E-2</c:v>
                </c:pt>
                <c:pt idx="866">
                  <c:v>3.288E-2</c:v>
                </c:pt>
                <c:pt idx="867">
                  <c:v>3.3079999999999998E-2</c:v>
                </c:pt>
                <c:pt idx="868">
                  <c:v>3.3189999999999997E-2</c:v>
                </c:pt>
                <c:pt idx="869">
                  <c:v>3.329E-2</c:v>
                </c:pt>
                <c:pt idx="870">
                  <c:v>3.3489999999999999E-2</c:v>
                </c:pt>
                <c:pt idx="871">
                  <c:v>3.3689999999999998E-2</c:v>
                </c:pt>
                <c:pt idx="872">
                  <c:v>3.3890000000000003E-2</c:v>
                </c:pt>
                <c:pt idx="873">
                  <c:v>3.4090000000000002E-2</c:v>
                </c:pt>
                <c:pt idx="874">
                  <c:v>3.4189999999999998E-2</c:v>
                </c:pt>
                <c:pt idx="875">
                  <c:v>3.44E-2</c:v>
                </c:pt>
                <c:pt idx="876">
                  <c:v>3.4500000000000003E-2</c:v>
                </c:pt>
                <c:pt idx="877">
                  <c:v>3.4599999999999999E-2</c:v>
                </c:pt>
                <c:pt idx="878">
                  <c:v>3.4700000000000002E-2</c:v>
                </c:pt>
                <c:pt idx="879">
                  <c:v>3.49E-2</c:v>
                </c:pt>
                <c:pt idx="880">
                  <c:v>3.5000000000000003E-2</c:v>
                </c:pt>
                <c:pt idx="881">
                  <c:v>3.5099999999999999E-2</c:v>
                </c:pt>
                <c:pt idx="882">
                  <c:v>3.5200000000000002E-2</c:v>
                </c:pt>
                <c:pt idx="883">
                  <c:v>3.5299999999999998E-2</c:v>
                </c:pt>
                <c:pt idx="884">
                  <c:v>3.5400000000000001E-2</c:v>
                </c:pt>
                <c:pt idx="885">
                  <c:v>3.5610000000000003E-2</c:v>
                </c:pt>
                <c:pt idx="886">
                  <c:v>3.5610000000000003E-2</c:v>
                </c:pt>
                <c:pt idx="887">
                  <c:v>3.5610000000000003E-2</c:v>
                </c:pt>
                <c:pt idx="888">
                  <c:v>3.5709999999999999E-2</c:v>
                </c:pt>
                <c:pt idx="889">
                  <c:v>3.5810000000000002E-2</c:v>
                </c:pt>
                <c:pt idx="890">
                  <c:v>3.601E-2</c:v>
                </c:pt>
                <c:pt idx="891">
                  <c:v>3.6110000000000003E-2</c:v>
                </c:pt>
                <c:pt idx="892">
                  <c:v>3.6310000000000002E-2</c:v>
                </c:pt>
                <c:pt idx="893">
                  <c:v>3.6510000000000001E-2</c:v>
                </c:pt>
                <c:pt idx="894">
                  <c:v>3.6720000000000003E-2</c:v>
                </c:pt>
                <c:pt idx="895">
                  <c:v>3.7019999999999997E-2</c:v>
                </c:pt>
                <c:pt idx="896">
                  <c:v>3.7319999999999999E-2</c:v>
                </c:pt>
                <c:pt idx="897">
                  <c:v>3.7519999999999998E-2</c:v>
                </c:pt>
                <c:pt idx="898">
                  <c:v>3.7719999999999997E-2</c:v>
                </c:pt>
                <c:pt idx="899">
                  <c:v>3.7929999999999998E-2</c:v>
                </c:pt>
                <c:pt idx="900">
                  <c:v>3.8030000000000001E-2</c:v>
                </c:pt>
                <c:pt idx="901">
                  <c:v>3.8030000000000001E-2</c:v>
                </c:pt>
                <c:pt idx="902">
                  <c:v>3.8129999999999997E-2</c:v>
                </c:pt>
                <c:pt idx="903">
                  <c:v>3.823E-2</c:v>
                </c:pt>
                <c:pt idx="904">
                  <c:v>3.8429999999999999E-2</c:v>
                </c:pt>
                <c:pt idx="905">
                  <c:v>3.8629999999999998E-2</c:v>
                </c:pt>
                <c:pt idx="906">
                  <c:v>3.8830000000000003E-2</c:v>
                </c:pt>
                <c:pt idx="907">
                  <c:v>3.8929999999999999E-2</c:v>
                </c:pt>
                <c:pt idx="908">
                  <c:v>3.8929999999999999E-2</c:v>
                </c:pt>
                <c:pt idx="909">
                  <c:v>3.9140000000000001E-2</c:v>
                </c:pt>
                <c:pt idx="910">
                  <c:v>3.9239999999999997E-2</c:v>
                </c:pt>
                <c:pt idx="911">
                  <c:v>3.9440000000000003E-2</c:v>
                </c:pt>
                <c:pt idx="912">
                  <c:v>3.9640000000000002E-2</c:v>
                </c:pt>
                <c:pt idx="913">
                  <c:v>3.9739999999999998E-2</c:v>
                </c:pt>
                <c:pt idx="914">
                  <c:v>3.9940000000000003E-2</c:v>
                </c:pt>
                <c:pt idx="915">
                  <c:v>4.0039999999999999E-2</c:v>
                </c:pt>
                <c:pt idx="916">
                  <c:v>4.0250000000000001E-2</c:v>
                </c:pt>
                <c:pt idx="917">
                  <c:v>4.0349999999999997E-2</c:v>
                </c:pt>
                <c:pt idx="918">
                  <c:v>4.0550000000000003E-2</c:v>
                </c:pt>
                <c:pt idx="919">
                  <c:v>4.0849999999999997E-2</c:v>
                </c:pt>
                <c:pt idx="920">
                  <c:v>4.1050000000000003E-2</c:v>
                </c:pt>
                <c:pt idx="921">
                  <c:v>4.1250000000000002E-2</c:v>
                </c:pt>
                <c:pt idx="922">
                  <c:v>4.1459999999999997E-2</c:v>
                </c:pt>
                <c:pt idx="923">
                  <c:v>4.1660000000000003E-2</c:v>
                </c:pt>
                <c:pt idx="924">
                  <c:v>4.1759999999999999E-2</c:v>
                </c:pt>
                <c:pt idx="925">
                  <c:v>4.1959999999999997E-2</c:v>
                </c:pt>
                <c:pt idx="926">
                  <c:v>4.206E-2</c:v>
                </c:pt>
                <c:pt idx="927">
                  <c:v>4.206E-2</c:v>
                </c:pt>
                <c:pt idx="928">
                  <c:v>4.2160000000000003E-2</c:v>
                </c:pt>
                <c:pt idx="929">
                  <c:v>4.2360000000000002E-2</c:v>
                </c:pt>
                <c:pt idx="930">
                  <c:v>4.2569999999999997E-2</c:v>
                </c:pt>
                <c:pt idx="931">
                  <c:v>4.2869999999999998E-2</c:v>
                </c:pt>
                <c:pt idx="932">
                  <c:v>4.3069999999999997E-2</c:v>
                </c:pt>
                <c:pt idx="933">
                  <c:v>4.3369999999999999E-2</c:v>
                </c:pt>
                <c:pt idx="934">
                  <c:v>4.3470000000000002E-2</c:v>
                </c:pt>
                <c:pt idx="935">
                  <c:v>4.3679999999999997E-2</c:v>
                </c:pt>
                <c:pt idx="936">
                  <c:v>4.3779999999999999E-2</c:v>
                </c:pt>
                <c:pt idx="937">
                  <c:v>4.3880000000000002E-2</c:v>
                </c:pt>
                <c:pt idx="938">
                  <c:v>4.3880000000000002E-2</c:v>
                </c:pt>
                <c:pt idx="939">
                  <c:v>4.3979999999999998E-2</c:v>
                </c:pt>
                <c:pt idx="940">
                  <c:v>4.3979999999999998E-2</c:v>
                </c:pt>
                <c:pt idx="941">
                  <c:v>4.4179999999999997E-2</c:v>
                </c:pt>
                <c:pt idx="942">
                  <c:v>4.4380000000000003E-2</c:v>
                </c:pt>
                <c:pt idx="943">
                  <c:v>4.4580000000000002E-2</c:v>
                </c:pt>
                <c:pt idx="944">
                  <c:v>4.4679999999999997E-2</c:v>
                </c:pt>
                <c:pt idx="945">
                  <c:v>4.4889999999999999E-2</c:v>
                </c:pt>
                <c:pt idx="946">
                  <c:v>4.5089999999999998E-2</c:v>
                </c:pt>
                <c:pt idx="947">
                  <c:v>4.5289999999999997E-2</c:v>
                </c:pt>
                <c:pt idx="948">
                  <c:v>4.539E-2</c:v>
                </c:pt>
                <c:pt idx="949">
                  <c:v>4.5589999999999999E-2</c:v>
                </c:pt>
                <c:pt idx="950">
                  <c:v>4.5789999999999997E-2</c:v>
                </c:pt>
                <c:pt idx="951">
                  <c:v>4.6100000000000002E-2</c:v>
                </c:pt>
                <c:pt idx="952">
                  <c:v>4.6399999999999997E-2</c:v>
                </c:pt>
                <c:pt idx="953">
                  <c:v>4.6600000000000003E-2</c:v>
                </c:pt>
                <c:pt idx="954">
                  <c:v>4.6699999999999998E-2</c:v>
                </c:pt>
                <c:pt idx="955">
                  <c:v>4.6800000000000001E-2</c:v>
                </c:pt>
                <c:pt idx="956">
                  <c:v>4.6899999999999997E-2</c:v>
                </c:pt>
                <c:pt idx="957">
                  <c:v>4.7E-2</c:v>
                </c:pt>
                <c:pt idx="958">
                  <c:v>4.7109999999999999E-2</c:v>
                </c:pt>
                <c:pt idx="959">
                  <c:v>4.7309999999999998E-2</c:v>
                </c:pt>
                <c:pt idx="960">
                  <c:v>4.7410000000000001E-2</c:v>
                </c:pt>
                <c:pt idx="961">
                  <c:v>4.7509999999999997E-2</c:v>
                </c:pt>
                <c:pt idx="962">
                  <c:v>4.7710000000000002E-2</c:v>
                </c:pt>
                <c:pt idx="963">
                  <c:v>4.7910000000000001E-2</c:v>
                </c:pt>
                <c:pt idx="964">
                  <c:v>4.811E-2</c:v>
                </c:pt>
                <c:pt idx="965">
                  <c:v>4.8320000000000002E-2</c:v>
                </c:pt>
                <c:pt idx="966">
                  <c:v>4.8520000000000001E-2</c:v>
                </c:pt>
                <c:pt idx="967">
                  <c:v>4.8719999999999999E-2</c:v>
                </c:pt>
                <c:pt idx="968">
                  <c:v>4.8919999999999998E-2</c:v>
                </c:pt>
                <c:pt idx="969">
                  <c:v>4.9119999999999997E-2</c:v>
                </c:pt>
                <c:pt idx="970">
                  <c:v>4.9430000000000002E-2</c:v>
                </c:pt>
                <c:pt idx="971">
                  <c:v>4.9730000000000003E-2</c:v>
                </c:pt>
                <c:pt idx="972">
                  <c:v>4.9930000000000002E-2</c:v>
                </c:pt>
                <c:pt idx="973">
                  <c:v>5.0229999999999997E-2</c:v>
                </c:pt>
                <c:pt idx="974">
                  <c:v>5.033E-2</c:v>
                </c:pt>
                <c:pt idx="975">
                  <c:v>5.0430000000000003E-2</c:v>
                </c:pt>
                <c:pt idx="976">
                  <c:v>5.0639999999999998E-2</c:v>
                </c:pt>
                <c:pt idx="977">
                  <c:v>5.074E-2</c:v>
                </c:pt>
                <c:pt idx="978">
                  <c:v>5.0840000000000003E-2</c:v>
                </c:pt>
                <c:pt idx="979">
                  <c:v>5.1040000000000002E-2</c:v>
                </c:pt>
                <c:pt idx="980">
                  <c:v>5.1240000000000001E-2</c:v>
                </c:pt>
                <c:pt idx="981">
                  <c:v>5.1540000000000002E-2</c:v>
                </c:pt>
                <c:pt idx="982">
                  <c:v>5.1749999999999997E-2</c:v>
                </c:pt>
                <c:pt idx="983">
                  <c:v>5.1950000000000003E-2</c:v>
                </c:pt>
                <c:pt idx="984">
                  <c:v>5.2150000000000002E-2</c:v>
                </c:pt>
                <c:pt idx="985">
                  <c:v>5.2350000000000001E-2</c:v>
                </c:pt>
                <c:pt idx="986">
                  <c:v>5.2549999999999999E-2</c:v>
                </c:pt>
                <c:pt idx="987">
                  <c:v>5.2850000000000001E-2</c:v>
                </c:pt>
                <c:pt idx="988">
                  <c:v>5.3159999999999999E-2</c:v>
                </c:pt>
                <c:pt idx="989">
                  <c:v>5.3460000000000001E-2</c:v>
                </c:pt>
                <c:pt idx="990">
                  <c:v>5.3760000000000002E-2</c:v>
                </c:pt>
                <c:pt idx="991">
                  <c:v>5.3960000000000001E-2</c:v>
                </c:pt>
                <c:pt idx="992">
                  <c:v>5.4170000000000003E-2</c:v>
                </c:pt>
                <c:pt idx="993">
                  <c:v>5.4370000000000002E-2</c:v>
                </c:pt>
                <c:pt idx="994">
                  <c:v>5.4469999999999998E-2</c:v>
                </c:pt>
                <c:pt idx="995">
                  <c:v>5.457E-2</c:v>
                </c:pt>
                <c:pt idx="996">
                  <c:v>5.457E-2</c:v>
                </c:pt>
                <c:pt idx="997">
                  <c:v>5.4670000000000003E-2</c:v>
                </c:pt>
                <c:pt idx="998">
                  <c:v>5.4670000000000003E-2</c:v>
                </c:pt>
                <c:pt idx="999">
                  <c:v>5.4769999999999999E-2</c:v>
                </c:pt>
                <c:pt idx="1000">
                  <c:v>5.4870000000000002E-2</c:v>
                </c:pt>
                <c:pt idx="1001">
                  <c:v>5.4969999999999998E-2</c:v>
                </c:pt>
                <c:pt idx="1002">
                  <c:v>5.5280000000000003E-2</c:v>
                </c:pt>
                <c:pt idx="1003">
                  <c:v>5.5579999999999997E-2</c:v>
                </c:pt>
                <c:pt idx="1004">
                  <c:v>5.5879999999999999E-2</c:v>
                </c:pt>
                <c:pt idx="1005">
                  <c:v>5.6079999999999998E-2</c:v>
                </c:pt>
                <c:pt idx="1006">
                  <c:v>5.6279999999999997E-2</c:v>
                </c:pt>
                <c:pt idx="1007">
                  <c:v>5.6489999999999999E-2</c:v>
                </c:pt>
                <c:pt idx="1008">
                  <c:v>5.6689999999999997E-2</c:v>
                </c:pt>
                <c:pt idx="1009">
                  <c:v>5.679E-2</c:v>
                </c:pt>
                <c:pt idx="1010">
                  <c:v>5.6890000000000003E-2</c:v>
                </c:pt>
                <c:pt idx="1011">
                  <c:v>5.6989999999999999E-2</c:v>
                </c:pt>
                <c:pt idx="1012">
                  <c:v>5.7090000000000002E-2</c:v>
                </c:pt>
                <c:pt idx="1013">
                  <c:v>5.7090000000000002E-2</c:v>
                </c:pt>
                <c:pt idx="1014">
                  <c:v>5.7090000000000002E-2</c:v>
                </c:pt>
                <c:pt idx="1015">
                  <c:v>5.7189999999999998E-2</c:v>
                </c:pt>
                <c:pt idx="1016">
                  <c:v>5.7290000000000001E-2</c:v>
                </c:pt>
                <c:pt idx="1017">
                  <c:v>5.7389999999999997E-2</c:v>
                </c:pt>
                <c:pt idx="1018">
                  <c:v>5.7489999999999999E-2</c:v>
                </c:pt>
                <c:pt idx="1019">
                  <c:v>5.7599999999999998E-2</c:v>
                </c:pt>
                <c:pt idx="1020">
                  <c:v>5.7799999999999997E-2</c:v>
                </c:pt>
                <c:pt idx="1021">
                  <c:v>5.8099999999999999E-2</c:v>
                </c:pt>
                <c:pt idx="1022">
                  <c:v>5.8299999999999998E-2</c:v>
                </c:pt>
                <c:pt idx="1023">
                  <c:v>5.8500000000000003E-2</c:v>
                </c:pt>
                <c:pt idx="1024">
                  <c:v>5.8700000000000002E-2</c:v>
                </c:pt>
                <c:pt idx="1025">
                  <c:v>5.8909999999999997E-2</c:v>
                </c:pt>
                <c:pt idx="1026">
                  <c:v>5.901E-2</c:v>
                </c:pt>
                <c:pt idx="1027">
                  <c:v>5.9209999999999999E-2</c:v>
                </c:pt>
                <c:pt idx="1028">
                  <c:v>5.9409999999999998E-2</c:v>
                </c:pt>
                <c:pt idx="1029">
                  <c:v>5.9610000000000003E-2</c:v>
                </c:pt>
                <c:pt idx="1030">
                  <c:v>5.9810000000000002E-2</c:v>
                </c:pt>
                <c:pt idx="1031">
                  <c:v>5.9920000000000001E-2</c:v>
                </c:pt>
                <c:pt idx="1032">
                  <c:v>5.9920000000000001E-2</c:v>
                </c:pt>
                <c:pt idx="1033">
                  <c:v>6.012E-2</c:v>
                </c:pt>
                <c:pt idx="1034">
                  <c:v>6.0220000000000003E-2</c:v>
                </c:pt>
                <c:pt idx="1035">
                  <c:v>6.0519999999999997E-2</c:v>
                </c:pt>
                <c:pt idx="1036">
                  <c:v>6.0819999999999999E-2</c:v>
                </c:pt>
                <c:pt idx="1037">
                  <c:v>6.1129999999999997E-2</c:v>
                </c:pt>
                <c:pt idx="1038">
                  <c:v>6.1429999999999998E-2</c:v>
                </c:pt>
                <c:pt idx="1039">
                  <c:v>6.1629999999999997E-2</c:v>
                </c:pt>
                <c:pt idx="1040">
                  <c:v>6.1830000000000003E-2</c:v>
                </c:pt>
                <c:pt idx="1041">
                  <c:v>6.1929999999999999E-2</c:v>
                </c:pt>
                <c:pt idx="1042">
                  <c:v>6.2030000000000002E-2</c:v>
                </c:pt>
                <c:pt idx="1043">
                  <c:v>6.2030000000000002E-2</c:v>
                </c:pt>
                <c:pt idx="1044">
                  <c:v>6.2030000000000002E-2</c:v>
                </c:pt>
                <c:pt idx="1045">
                  <c:v>6.2129999999999998E-2</c:v>
                </c:pt>
                <c:pt idx="1046">
                  <c:v>6.234E-2</c:v>
                </c:pt>
                <c:pt idx="1047">
                  <c:v>6.2640000000000001E-2</c:v>
                </c:pt>
                <c:pt idx="1048">
                  <c:v>6.2939999999999996E-2</c:v>
                </c:pt>
                <c:pt idx="1049">
                  <c:v>6.3240000000000005E-2</c:v>
                </c:pt>
                <c:pt idx="1050">
                  <c:v>6.3450000000000006E-2</c:v>
                </c:pt>
                <c:pt idx="1051">
                  <c:v>6.3649999999999998E-2</c:v>
                </c:pt>
                <c:pt idx="1052">
                  <c:v>6.3850000000000004E-2</c:v>
                </c:pt>
                <c:pt idx="1053">
                  <c:v>6.3950000000000007E-2</c:v>
                </c:pt>
                <c:pt idx="1054">
                  <c:v>6.4149999999999999E-2</c:v>
                </c:pt>
                <c:pt idx="1055">
                  <c:v>6.4350000000000004E-2</c:v>
                </c:pt>
                <c:pt idx="1056">
                  <c:v>6.4560000000000006E-2</c:v>
                </c:pt>
                <c:pt idx="1057">
                  <c:v>6.4860000000000001E-2</c:v>
                </c:pt>
                <c:pt idx="1058">
                  <c:v>6.5159999999999996E-2</c:v>
                </c:pt>
                <c:pt idx="1059">
                  <c:v>6.5460000000000004E-2</c:v>
                </c:pt>
                <c:pt idx="1060">
                  <c:v>6.5659999999999996E-2</c:v>
                </c:pt>
                <c:pt idx="1061">
                  <c:v>6.6070000000000004E-2</c:v>
                </c:pt>
                <c:pt idx="1062">
                  <c:v>6.6369999999999998E-2</c:v>
                </c:pt>
                <c:pt idx="1063">
                  <c:v>6.6669999999999993E-2</c:v>
                </c:pt>
                <c:pt idx="1064">
                  <c:v>6.6769999999999996E-2</c:v>
                </c:pt>
                <c:pt idx="1065">
                  <c:v>6.6979999999999998E-2</c:v>
                </c:pt>
                <c:pt idx="1066">
                  <c:v>6.7080000000000001E-2</c:v>
                </c:pt>
                <c:pt idx="1067">
                  <c:v>6.7180000000000004E-2</c:v>
                </c:pt>
                <c:pt idx="1068">
                  <c:v>6.7379999999999995E-2</c:v>
                </c:pt>
                <c:pt idx="1069">
                  <c:v>6.7680000000000004E-2</c:v>
                </c:pt>
                <c:pt idx="1070">
                  <c:v>6.7780000000000007E-2</c:v>
                </c:pt>
                <c:pt idx="1071">
                  <c:v>6.8089999999999998E-2</c:v>
                </c:pt>
                <c:pt idx="1072">
                  <c:v>6.8290000000000003E-2</c:v>
                </c:pt>
                <c:pt idx="1073">
                  <c:v>6.8489999999999995E-2</c:v>
                </c:pt>
                <c:pt idx="1074">
                  <c:v>6.8690000000000001E-2</c:v>
                </c:pt>
                <c:pt idx="1075">
                  <c:v>6.8989999999999996E-2</c:v>
                </c:pt>
                <c:pt idx="1076">
                  <c:v>6.9199999999999998E-2</c:v>
                </c:pt>
                <c:pt idx="1077">
                  <c:v>6.9400000000000003E-2</c:v>
                </c:pt>
                <c:pt idx="1078">
                  <c:v>6.9699999999999998E-2</c:v>
                </c:pt>
                <c:pt idx="1079">
                  <c:v>6.9800000000000001E-2</c:v>
                </c:pt>
                <c:pt idx="1080">
                  <c:v>7.0000000000000007E-2</c:v>
                </c:pt>
                <c:pt idx="1081">
                  <c:v>7.0199999999999999E-2</c:v>
                </c:pt>
                <c:pt idx="1082">
                  <c:v>7.0300000000000001E-2</c:v>
                </c:pt>
                <c:pt idx="1083">
                  <c:v>7.0610000000000006E-2</c:v>
                </c:pt>
                <c:pt idx="1084">
                  <c:v>7.0809999999999998E-2</c:v>
                </c:pt>
                <c:pt idx="1085">
                  <c:v>7.1010000000000004E-2</c:v>
                </c:pt>
                <c:pt idx="1086">
                  <c:v>7.1110000000000007E-2</c:v>
                </c:pt>
                <c:pt idx="1087">
                  <c:v>7.1209999999999996E-2</c:v>
                </c:pt>
                <c:pt idx="1088">
                  <c:v>7.1309999999999998E-2</c:v>
                </c:pt>
                <c:pt idx="1089">
                  <c:v>7.152E-2</c:v>
                </c:pt>
                <c:pt idx="1090">
                  <c:v>7.1620000000000003E-2</c:v>
                </c:pt>
                <c:pt idx="1091">
                  <c:v>7.1819999999999995E-2</c:v>
                </c:pt>
                <c:pt idx="1092">
                  <c:v>7.2020000000000001E-2</c:v>
                </c:pt>
                <c:pt idx="1093">
                  <c:v>7.2220000000000006E-2</c:v>
                </c:pt>
                <c:pt idx="1094">
                  <c:v>7.2520000000000001E-2</c:v>
                </c:pt>
                <c:pt idx="1095">
                  <c:v>7.2929999999999995E-2</c:v>
                </c:pt>
                <c:pt idx="1096">
                  <c:v>7.3230000000000003E-2</c:v>
                </c:pt>
                <c:pt idx="1097">
                  <c:v>7.3429999999999995E-2</c:v>
                </c:pt>
                <c:pt idx="1098">
                  <c:v>7.3529999999999998E-2</c:v>
                </c:pt>
                <c:pt idx="1099">
                  <c:v>7.3529999999999998E-2</c:v>
                </c:pt>
                <c:pt idx="1100">
                  <c:v>7.3730000000000004E-2</c:v>
                </c:pt>
                <c:pt idx="1101">
                  <c:v>7.3840000000000003E-2</c:v>
                </c:pt>
                <c:pt idx="1102">
                  <c:v>7.4139999999999998E-2</c:v>
                </c:pt>
                <c:pt idx="1103">
                  <c:v>7.4340000000000003E-2</c:v>
                </c:pt>
                <c:pt idx="1104">
                  <c:v>7.4639999999999998E-2</c:v>
                </c:pt>
                <c:pt idx="1105">
                  <c:v>7.4940000000000007E-2</c:v>
                </c:pt>
                <c:pt idx="1106">
                  <c:v>7.5249999999999997E-2</c:v>
                </c:pt>
                <c:pt idx="1107">
                  <c:v>7.5550000000000006E-2</c:v>
                </c:pt>
                <c:pt idx="1108">
                  <c:v>7.5749999999999998E-2</c:v>
                </c:pt>
                <c:pt idx="1109">
                  <c:v>7.5850000000000001E-2</c:v>
                </c:pt>
                <c:pt idx="1110">
                  <c:v>7.5950000000000004E-2</c:v>
                </c:pt>
                <c:pt idx="1111">
                  <c:v>7.6050000000000006E-2</c:v>
                </c:pt>
                <c:pt idx="1112">
                  <c:v>7.6259999999999994E-2</c:v>
                </c:pt>
                <c:pt idx="1113">
                  <c:v>7.646E-2</c:v>
                </c:pt>
                <c:pt idx="1114">
                  <c:v>7.6660000000000006E-2</c:v>
                </c:pt>
                <c:pt idx="1115">
                  <c:v>7.6859999999999998E-2</c:v>
                </c:pt>
                <c:pt idx="1116">
                  <c:v>7.6960000000000001E-2</c:v>
                </c:pt>
                <c:pt idx="1117">
                  <c:v>7.7060000000000003E-2</c:v>
                </c:pt>
                <c:pt idx="1118">
                  <c:v>7.7259999999999995E-2</c:v>
                </c:pt>
                <c:pt idx="1119">
                  <c:v>7.7369999999999994E-2</c:v>
                </c:pt>
                <c:pt idx="1120">
                  <c:v>7.757E-2</c:v>
                </c:pt>
                <c:pt idx="1121">
                  <c:v>7.7770000000000006E-2</c:v>
                </c:pt>
                <c:pt idx="1122">
                  <c:v>7.7969999999999998E-2</c:v>
                </c:pt>
                <c:pt idx="1123">
                  <c:v>7.8170000000000003E-2</c:v>
                </c:pt>
                <c:pt idx="1124">
                  <c:v>7.8270000000000006E-2</c:v>
                </c:pt>
                <c:pt idx="1125">
                  <c:v>7.8469999999999998E-2</c:v>
                </c:pt>
                <c:pt idx="1126">
                  <c:v>7.8579999999999997E-2</c:v>
                </c:pt>
                <c:pt idx="1127">
                  <c:v>7.8880000000000006E-2</c:v>
                </c:pt>
                <c:pt idx="1128">
                  <c:v>7.9079999999999998E-2</c:v>
                </c:pt>
                <c:pt idx="1129">
                  <c:v>7.9380000000000006E-2</c:v>
                </c:pt>
                <c:pt idx="1130">
                  <c:v>7.9689999999999997E-2</c:v>
                </c:pt>
                <c:pt idx="1131">
                  <c:v>7.9990000000000006E-2</c:v>
                </c:pt>
                <c:pt idx="1132">
                  <c:v>8.0189999999999997E-2</c:v>
                </c:pt>
                <c:pt idx="1133">
                  <c:v>8.0390000000000003E-2</c:v>
                </c:pt>
                <c:pt idx="1134">
                  <c:v>8.0689999999999998E-2</c:v>
                </c:pt>
                <c:pt idx="1135">
                  <c:v>8.1000000000000003E-2</c:v>
                </c:pt>
                <c:pt idx="1136">
                  <c:v>8.1299999999999997E-2</c:v>
                </c:pt>
                <c:pt idx="1137">
                  <c:v>8.1500000000000003E-2</c:v>
                </c:pt>
                <c:pt idx="1138">
                  <c:v>8.1699999999999995E-2</c:v>
                </c:pt>
                <c:pt idx="1139">
                  <c:v>8.1900000000000001E-2</c:v>
                </c:pt>
                <c:pt idx="1140">
                  <c:v>8.2110000000000002E-2</c:v>
                </c:pt>
                <c:pt idx="1141">
                  <c:v>8.2309999999999994E-2</c:v>
                </c:pt>
                <c:pt idx="1142">
                  <c:v>8.251E-2</c:v>
                </c:pt>
                <c:pt idx="1143">
                  <c:v>8.2610000000000003E-2</c:v>
                </c:pt>
                <c:pt idx="1144">
                  <c:v>8.2809999999999995E-2</c:v>
                </c:pt>
                <c:pt idx="1145">
                  <c:v>8.301E-2</c:v>
                </c:pt>
                <c:pt idx="1146">
                  <c:v>8.3220000000000002E-2</c:v>
                </c:pt>
                <c:pt idx="1147">
                  <c:v>8.3419999999999994E-2</c:v>
                </c:pt>
                <c:pt idx="1148">
                  <c:v>8.362E-2</c:v>
                </c:pt>
                <c:pt idx="1149">
                  <c:v>8.3919999999999995E-2</c:v>
                </c:pt>
                <c:pt idx="1150">
                  <c:v>8.412E-2</c:v>
                </c:pt>
                <c:pt idx="1151">
                  <c:v>8.4330000000000002E-2</c:v>
                </c:pt>
                <c:pt idx="1152">
                  <c:v>8.4529999999999994E-2</c:v>
                </c:pt>
                <c:pt idx="1153">
                  <c:v>8.4830000000000003E-2</c:v>
                </c:pt>
                <c:pt idx="1154">
                  <c:v>8.5029999999999994E-2</c:v>
                </c:pt>
                <c:pt idx="1155">
                  <c:v>8.5330000000000003E-2</c:v>
                </c:pt>
                <c:pt idx="1156">
                  <c:v>8.5639999999999994E-2</c:v>
                </c:pt>
                <c:pt idx="1157">
                  <c:v>8.584E-2</c:v>
                </c:pt>
                <c:pt idx="1158">
                  <c:v>8.6040000000000005E-2</c:v>
                </c:pt>
                <c:pt idx="1159">
                  <c:v>8.6239999999999997E-2</c:v>
                </c:pt>
                <c:pt idx="1160">
                  <c:v>8.6540000000000006E-2</c:v>
                </c:pt>
                <c:pt idx="1161">
                  <c:v>8.6749999999999994E-2</c:v>
                </c:pt>
                <c:pt idx="1162">
                  <c:v>8.7050000000000002E-2</c:v>
                </c:pt>
                <c:pt idx="1163">
                  <c:v>8.7249999999999994E-2</c:v>
                </c:pt>
                <c:pt idx="1164">
                  <c:v>8.745E-2</c:v>
                </c:pt>
                <c:pt idx="1165">
                  <c:v>8.7550000000000003E-2</c:v>
                </c:pt>
                <c:pt idx="1166">
                  <c:v>8.7650000000000006E-2</c:v>
                </c:pt>
                <c:pt idx="1167">
                  <c:v>8.7749999999999995E-2</c:v>
                </c:pt>
                <c:pt idx="1168">
                  <c:v>8.7959999999999997E-2</c:v>
                </c:pt>
                <c:pt idx="1169">
                  <c:v>8.8059999999999999E-2</c:v>
                </c:pt>
                <c:pt idx="1170">
                  <c:v>8.8160000000000002E-2</c:v>
                </c:pt>
                <c:pt idx="1171">
                  <c:v>8.8359999999999994E-2</c:v>
                </c:pt>
                <c:pt idx="1172">
                  <c:v>8.856E-2</c:v>
                </c:pt>
                <c:pt idx="1173">
                  <c:v>8.8859999999999995E-2</c:v>
                </c:pt>
                <c:pt idx="1174">
                  <c:v>8.9069999999999996E-2</c:v>
                </c:pt>
                <c:pt idx="1175">
                  <c:v>8.9270000000000002E-2</c:v>
                </c:pt>
                <c:pt idx="1176">
                  <c:v>8.9569999999999997E-2</c:v>
                </c:pt>
                <c:pt idx="1177">
                  <c:v>8.9969999999999994E-2</c:v>
                </c:pt>
                <c:pt idx="1178">
                  <c:v>9.0279999999999999E-2</c:v>
                </c:pt>
                <c:pt idx="1179">
                  <c:v>9.0579999999999994E-2</c:v>
                </c:pt>
                <c:pt idx="1180">
                  <c:v>9.078E-2</c:v>
                </c:pt>
                <c:pt idx="1181">
                  <c:v>9.0980000000000005E-2</c:v>
                </c:pt>
                <c:pt idx="1182">
                  <c:v>9.1289999999999996E-2</c:v>
                </c:pt>
                <c:pt idx="1183">
                  <c:v>9.1590000000000005E-2</c:v>
                </c:pt>
                <c:pt idx="1184">
                  <c:v>9.1889999999999999E-2</c:v>
                </c:pt>
                <c:pt idx="1185">
                  <c:v>9.2189999999999994E-2</c:v>
                </c:pt>
                <c:pt idx="1186">
                  <c:v>9.2600000000000002E-2</c:v>
                </c:pt>
                <c:pt idx="1187">
                  <c:v>9.2899999999999996E-2</c:v>
                </c:pt>
                <c:pt idx="1188">
                  <c:v>9.3100000000000002E-2</c:v>
                </c:pt>
                <c:pt idx="1189">
                  <c:v>9.3399999999999997E-2</c:v>
                </c:pt>
                <c:pt idx="1190">
                  <c:v>9.3609999999999999E-2</c:v>
                </c:pt>
                <c:pt idx="1191">
                  <c:v>9.3810000000000004E-2</c:v>
                </c:pt>
                <c:pt idx="1192">
                  <c:v>9.4009999999999996E-2</c:v>
                </c:pt>
                <c:pt idx="1193">
                  <c:v>9.4109999999999999E-2</c:v>
                </c:pt>
                <c:pt idx="1194">
                  <c:v>9.4310000000000005E-2</c:v>
                </c:pt>
                <c:pt idx="1195">
                  <c:v>9.4509999999999997E-2</c:v>
                </c:pt>
                <c:pt idx="1196">
                  <c:v>9.4820000000000002E-2</c:v>
                </c:pt>
                <c:pt idx="1197">
                  <c:v>9.5019999999999993E-2</c:v>
                </c:pt>
                <c:pt idx="1198">
                  <c:v>9.5219999999999999E-2</c:v>
                </c:pt>
                <c:pt idx="1199">
                  <c:v>9.5420000000000005E-2</c:v>
                </c:pt>
                <c:pt idx="1200">
                  <c:v>9.572E-2</c:v>
                </c:pt>
                <c:pt idx="1201">
                  <c:v>9.6030000000000004E-2</c:v>
                </c:pt>
                <c:pt idx="1202">
                  <c:v>9.6329999999999999E-2</c:v>
                </c:pt>
                <c:pt idx="1203">
                  <c:v>9.6629999999999994E-2</c:v>
                </c:pt>
                <c:pt idx="1204">
                  <c:v>9.6930000000000002E-2</c:v>
                </c:pt>
                <c:pt idx="1205">
                  <c:v>9.7140000000000004E-2</c:v>
                </c:pt>
                <c:pt idx="1206">
                  <c:v>9.7439999999999999E-2</c:v>
                </c:pt>
                <c:pt idx="1207">
                  <c:v>9.7640000000000005E-2</c:v>
                </c:pt>
                <c:pt idx="1208">
                  <c:v>9.7939999999999999E-2</c:v>
                </c:pt>
                <c:pt idx="1209">
                  <c:v>9.8239999999999994E-2</c:v>
                </c:pt>
                <c:pt idx="1210">
                  <c:v>9.8449999999999996E-2</c:v>
                </c:pt>
                <c:pt idx="1211">
                  <c:v>9.8750000000000004E-2</c:v>
                </c:pt>
                <c:pt idx="1212">
                  <c:v>9.8949999999999996E-2</c:v>
                </c:pt>
                <c:pt idx="1213">
                  <c:v>9.9049999999999999E-2</c:v>
                </c:pt>
                <c:pt idx="1214">
                  <c:v>9.9150000000000002E-2</c:v>
                </c:pt>
                <c:pt idx="1215">
                  <c:v>9.9250000000000005E-2</c:v>
                </c:pt>
                <c:pt idx="1216">
                  <c:v>9.9349999999999994E-2</c:v>
                </c:pt>
                <c:pt idx="1217">
                  <c:v>9.9659999999999999E-2</c:v>
                </c:pt>
                <c:pt idx="1218">
                  <c:v>9.9860000000000004E-2</c:v>
                </c:pt>
                <c:pt idx="1219">
                  <c:v>0.10006</c:v>
                </c:pt>
                <c:pt idx="1220">
                  <c:v>0.10026</c:v>
                </c:pt>
                <c:pt idx="1221">
                  <c:v>0.10036</c:v>
                </c:pt>
                <c:pt idx="1222">
                  <c:v>0.10067</c:v>
                </c:pt>
                <c:pt idx="1223">
                  <c:v>0.10087</c:v>
                </c:pt>
                <c:pt idx="1224">
                  <c:v>0.10117</c:v>
                </c:pt>
                <c:pt idx="1225">
                  <c:v>0.10147</c:v>
                </c:pt>
                <c:pt idx="1226">
                  <c:v>0.10178</c:v>
                </c:pt>
                <c:pt idx="1227">
                  <c:v>0.10218000000000001</c:v>
                </c:pt>
                <c:pt idx="1228">
                  <c:v>0.10248</c:v>
                </c:pt>
                <c:pt idx="1229">
                  <c:v>0.10267999999999999</c:v>
                </c:pt>
                <c:pt idx="1230">
                  <c:v>0.10288</c:v>
                </c:pt>
                <c:pt idx="1231">
                  <c:v>0.10309</c:v>
                </c:pt>
                <c:pt idx="1232">
                  <c:v>0.10329000000000001</c:v>
                </c:pt>
                <c:pt idx="1233">
                  <c:v>0.10339</c:v>
                </c:pt>
                <c:pt idx="1234">
                  <c:v>0.10359</c:v>
                </c:pt>
                <c:pt idx="1235">
                  <c:v>0.10378999999999999</c:v>
                </c:pt>
                <c:pt idx="1236">
                  <c:v>0.10399</c:v>
                </c:pt>
                <c:pt idx="1237">
                  <c:v>0.1042</c:v>
                </c:pt>
                <c:pt idx="1238">
                  <c:v>0.1045</c:v>
                </c:pt>
                <c:pt idx="1239">
                  <c:v>0.1048</c:v>
                </c:pt>
                <c:pt idx="1240">
                  <c:v>0.105</c:v>
                </c:pt>
                <c:pt idx="1241">
                  <c:v>0.10531</c:v>
                </c:pt>
                <c:pt idx="1242">
                  <c:v>0.10551000000000001</c:v>
                </c:pt>
                <c:pt idx="1243">
                  <c:v>0.10571</c:v>
                </c:pt>
                <c:pt idx="1244">
                  <c:v>0.10600999999999999</c:v>
                </c:pt>
                <c:pt idx="1245">
                  <c:v>0.10621</c:v>
                </c:pt>
                <c:pt idx="1246">
                  <c:v>0.10642</c:v>
                </c:pt>
                <c:pt idx="1247">
                  <c:v>0.10652</c:v>
                </c:pt>
                <c:pt idx="1248">
                  <c:v>0.10672</c:v>
                </c:pt>
                <c:pt idx="1249">
                  <c:v>0.10682</c:v>
                </c:pt>
                <c:pt idx="1250">
                  <c:v>0.10702</c:v>
                </c:pt>
                <c:pt idx="1251">
                  <c:v>0.10722</c:v>
                </c:pt>
                <c:pt idx="1252">
                  <c:v>0.10752</c:v>
                </c:pt>
                <c:pt idx="1253">
                  <c:v>0.10773000000000001</c:v>
                </c:pt>
                <c:pt idx="1254">
                  <c:v>0.10793</c:v>
                </c:pt>
                <c:pt idx="1255">
                  <c:v>0.10813</c:v>
                </c:pt>
                <c:pt idx="1256">
                  <c:v>0.10823000000000001</c:v>
                </c:pt>
                <c:pt idx="1257">
                  <c:v>0.10843</c:v>
                </c:pt>
                <c:pt idx="1258">
                  <c:v>0.10843</c:v>
                </c:pt>
                <c:pt idx="1259">
                  <c:v>0.10863</c:v>
                </c:pt>
                <c:pt idx="1260">
                  <c:v>0.10884000000000001</c:v>
                </c:pt>
                <c:pt idx="1261">
                  <c:v>0.10904</c:v>
                </c:pt>
                <c:pt idx="1262">
                  <c:v>0.10924</c:v>
                </c:pt>
                <c:pt idx="1263">
                  <c:v>0.10934000000000001</c:v>
                </c:pt>
                <c:pt idx="1264">
                  <c:v>0.10944</c:v>
                </c:pt>
                <c:pt idx="1265">
                  <c:v>0.10954</c:v>
                </c:pt>
                <c:pt idx="1266">
                  <c:v>0.10974</c:v>
                </c:pt>
                <c:pt idx="1267">
                  <c:v>0.10995000000000001</c:v>
                </c:pt>
                <c:pt idx="1268">
                  <c:v>0.11025</c:v>
                </c:pt>
                <c:pt idx="1269">
                  <c:v>0.11055</c:v>
                </c:pt>
                <c:pt idx="1270">
                  <c:v>0.11075</c:v>
                </c:pt>
                <c:pt idx="1271">
                  <c:v>0.11085</c:v>
                </c:pt>
                <c:pt idx="1272">
                  <c:v>0.11106000000000001</c:v>
                </c:pt>
                <c:pt idx="1273">
                  <c:v>0.11115999999999999</c:v>
                </c:pt>
                <c:pt idx="1274">
                  <c:v>0.11136</c:v>
                </c:pt>
                <c:pt idx="1275">
                  <c:v>0.11156000000000001</c:v>
                </c:pt>
                <c:pt idx="1276">
                  <c:v>0.11186</c:v>
                </c:pt>
                <c:pt idx="1277">
                  <c:v>0.11206000000000001</c:v>
                </c:pt>
                <c:pt idx="1278">
                  <c:v>0.11226999999999999</c:v>
                </c:pt>
                <c:pt idx="1279">
                  <c:v>0.11237</c:v>
                </c:pt>
                <c:pt idx="1280">
                  <c:v>0.11247</c:v>
                </c:pt>
                <c:pt idx="1281">
                  <c:v>0.11267000000000001</c:v>
                </c:pt>
                <c:pt idx="1282">
                  <c:v>0.11277</c:v>
                </c:pt>
                <c:pt idx="1283">
                  <c:v>0.11287</c:v>
                </c:pt>
                <c:pt idx="1284">
                  <c:v>0.11297</c:v>
                </c:pt>
                <c:pt idx="1285">
                  <c:v>0.11307</c:v>
                </c:pt>
                <c:pt idx="1286">
                  <c:v>0.11317000000000001</c:v>
                </c:pt>
                <c:pt idx="1287">
                  <c:v>0.11317000000000001</c:v>
                </c:pt>
                <c:pt idx="1288">
                  <c:v>0.11307</c:v>
                </c:pt>
                <c:pt idx="1289">
                  <c:v>0.11317000000000001</c:v>
                </c:pt>
                <c:pt idx="1290">
                  <c:v>0.11317000000000001</c:v>
                </c:pt>
                <c:pt idx="1291">
                  <c:v>0.11327</c:v>
                </c:pt>
                <c:pt idx="1292">
                  <c:v>0.11337999999999999</c:v>
                </c:pt>
                <c:pt idx="1293">
                  <c:v>0.11348</c:v>
                </c:pt>
                <c:pt idx="1294">
                  <c:v>0.11368</c:v>
                </c:pt>
                <c:pt idx="1295">
                  <c:v>0.11378000000000001</c:v>
                </c:pt>
                <c:pt idx="1296">
                  <c:v>0.11408</c:v>
                </c:pt>
                <c:pt idx="1297">
                  <c:v>0.11428000000000001</c:v>
                </c:pt>
                <c:pt idx="1298">
                  <c:v>0.11459</c:v>
                </c:pt>
                <c:pt idx="1299">
                  <c:v>0.11469</c:v>
                </c:pt>
                <c:pt idx="1300">
                  <c:v>0.11489000000000001</c:v>
                </c:pt>
                <c:pt idx="1301">
                  <c:v>0.11509</c:v>
                </c:pt>
                <c:pt idx="1302">
                  <c:v>0.11529</c:v>
                </c:pt>
                <c:pt idx="1303">
                  <c:v>0.11539000000000001</c:v>
                </c:pt>
                <c:pt idx="1304">
                  <c:v>0.11549</c:v>
                </c:pt>
                <c:pt idx="1305">
                  <c:v>0.11559</c:v>
                </c:pt>
                <c:pt idx="1306">
                  <c:v>0.1158</c:v>
                </c:pt>
                <c:pt idx="1307">
                  <c:v>0.11600000000000001</c:v>
                </c:pt>
                <c:pt idx="1308">
                  <c:v>0.1162</c:v>
                </c:pt>
                <c:pt idx="1309">
                  <c:v>0.11650000000000001</c:v>
                </c:pt>
                <c:pt idx="1310">
                  <c:v>0.1167</c:v>
                </c:pt>
                <c:pt idx="1311">
                  <c:v>0.11691</c:v>
                </c:pt>
                <c:pt idx="1312">
                  <c:v>0.11701</c:v>
                </c:pt>
                <c:pt idx="1313">
                  <c:v>0.11701</c:v>
                </c:pt>
                <c:pt idx="1314">
                  <c:v>0.11711000000000001</c:v>
                </c:pt>
                <c:pt idx="1315">
                  <c:v>0.11720999999999999</c:v>
                </c:pt>
                <c:pt idx="1316">
                  <c:v>0.11731</c:v>
                </c:pt>
                <c:pt idx="1317">
                  <c:v>0.11751</c:v>
                </c:pt>
                <c:pt idx="1318">
                  <c:v>0.11771</c:v>
                </c:pt>
                <c:pt idx="1319">
                  <c:v>0.11791</c:v>
                </c:pt>
                <c:pt idx="1320">
                  <c:v>0.11812</c:v>
                </c:pt>
                <c:pt idx="1321">
                  <c:v>0.11822000000000001</c:v>
                </c:pt>
                <c:pt idx="1322">
                  <c:v>0.11831999999999999</c:v>
                </c:pt>
                <c:pt idx="1323">
                  <c:v>0.11852</c:v>
                </c:pt>
                <c:pt idx="1324">
                  <c:v>0.11862</c:v>
                </c:pt>
                <c:pt idx="1325">
                  <c:v>0.11882</c:v>
                </c:pt>
                <c:pt idx="1326">
                  <c:v>0.11892</c:v>
                </c:pt>
                <c:pt idx="1327">
                  <c:v>0.11912</c:v>
                </c:pt>
                <c:pt idx="1328">
                  <c:v>0.11933000000000001</c:v>
                </c:pt>
                <c:pt idx="1329">
                  <c:v>0.11953</c:v>
                </c:pt>
                <c:pt idx="1330">
                  <c:v>0.11973</c:v>
                </c:pt>
                <c:pt idx="1331">
                  <c:v>0.11992999999999999</c:v>
                </c:pt>
                <c:pt idx="1332">
                  <c:v>0.12003</c:v>
                </c:pt>
                <c:pt idx="1333">
                  <c:v>0.12023</c:v>
                </c:pt>
                <c:pt idx="1334">
                  <c:v>0.12044000000000001</c:v>
                </c:pt>
                <c:pt idx="1335">
                  <c:v>0.12064</c:v>
                </c:pt>
                <c:pt idx="1336">
                  <c:v>0.12074</c:v>
                </c:pt>
                <c:pt idx="1337">
                  <c:v>0.12094000000000001</c:v>
                </c:pt>
                <c:pt idx="1338">
                  <c:v>0.12124</c:v>
                </c:pt>
                <c:pt idx="1339">
                  <c:v>0.12144000000000001</c:v>
                </c:pt>
                <c:pt idx="1340">
                  <c:v>0.12164999999999999</c:v>
                </c:pt>
                <c:pt idx="1341">
                  <c:v>0.12185</c:v>
                </c:pt>
                <c:pt idx="1342">
                  <c:v>0.12205000000000001</c:v>
                </c:pt>
                <c:pt idx="1343">
                  <c:v>0.12225</c:v>
                </c:pt>
                <c:pt idx="1344">
                  <c:v>0.12235</c:v>
                </c:pt>
                <c:pt idx="1345">
                  <c:v>0.12235</c:v>
                </c:pt>
                <c:pt idx="1346">
                  <c:v>0.12245</c:v>
                </c:pt>
                <c:pt idx="1347">
                  <c:v>0.12265</c:v>
                </c:pt>
                <c:pt idx="1348">
                  <c:v>0.12296</c:v>
                </c:pt>
                <c:pt idx="1349">
                  <c:v>0.12325999999999999</c:v>
                </c:pt>
                <c:pt idx="1350">
                  <c:v>0.12346</c:v>
                </c:pt>
                <c:pt idx="1351">
                  <c:v>0.12366000000000001</c:v>
                </c:pt>
                <c:pt idx="1352">
                  <c:v>0.12386999999999999</c:v>
                </c:pt>
                <c:pt idx="1353">
                  <c:v>0.12407</c:v>
                </c:pt>
                <c:pt idx="1354">
                  <c:v>0.12427000000000001</c:v>
                </c:pt>
                <c:pt idx="1355">
                  <c:v>0.12447</c:v>
                </c:pt>
                <c:pt idx="1356">
                  <c:v>0.12477000000000001</c:v>
                </c:pt>
                <c:pt idx="1357">
                  <c:v>0.12486999999999999</c:v>
                </c:pt>
                <c:pt idx="1358">
                  <c:v>0.12497</c:v>
                </c:pt>
                <c:pt idx="1359">
                  <c:v>0.12508</c:v>
                </c:pt>
                <c:pt idx="1360">
                  <c:v>0.12528</c:v>
                </c:pt>
                <c:pt idx="1361">
                  <c:v>0.12558</c:v>
                </c:pt>
                <c:pt idx="1362">
                  <c:v>0.12578</c:v>
                </c:pt>
                <c:pt idx="1363">
                  <c:v>0.12608</c:v>
                </c:pt>
                <c:pt idx="1364">
                  <c:v>0.12639</c:v>
                </c:pt>
                <c:pt idx="1365">
                  <c:v>0.12659000000000001</c:v>
                </c:pt>
                <c:pt idx="1366">
                  <c:v>0.12689</c:v>
                </c:pt>
                <c:pt idx="1367">
                  <c:v>0.12698999999999999</c:v>
                </c:pt>
                <c:pt idx="1368">
                  <c:v>0.12709000000000001</c:v>
                </c:pt>
                <c:pt idx="1369">
                  <c:v>0.12698999999999999</c:v>
                </c:pt>
                <c:pt idx="1370">
                  <c:v>0.12709000000000001</c:v>
                </c:pt>
                <c:pt idx="1371">
                  <c:v>0.12719</c:v>
                </c:pt>
                <c:pt idx="1372">
                  <c:v>0.12728999999999999</c:v>
                </c:pt>
                <c:pt idx="1373">
                  <c:v>0.12728999999999999</c:v>
                </c:pt>
                <c:pt idx="1374">
                  <c:v>0.12740000000000001</c:v>
                </c:pt>
                <c:pt idx="1375">
                  <c:v>0.1275</c:v>
                </c:pt>
                <c:pt idx="1376">
                  <c:v>0.12770000000000001</c:v>
                </c:pt>
                <c:pt idx="1377">
                  <c:v>0.12790000000000001</c:v>
                </c:pt>
                <c:pt idx="1378">
                  <c:v>0.12809999999999999</c:v>
                </c:pt>
                <c:pt idx="1379">
                  <c:v>0.1283</c:v>
                </c:pt>
                <c:pt idx="1380">
                  <c:v>0.12839999999999999</c:v>
                </c:pt>
                <c:pt idx="1381">
                  <c:v>0.12851000000000001</c:v>
                </c:pt>
                <c:pt idx="1382">
                  <c:v>0.12861</c:v>
                </c:pt>
                <c:pt idx="1383">
                  <c:v>0.12870999999999999</c:v>
                </c:pt>
                <c:pt idx="1384">
                  <c:v>0.12881000000000001</c:v>
                </c:pt>
                <c:pt idx="1385">
                  <c:v>0.12901000000000001</c:v>
                </c:pt>
                <c:pt idx="1386">
                  <c:v>0.12920999999999999</c:v>
                </c:pt>
                <c:pt idx="1387">
                  <c:v>0.12931000000000001</c:v>
                </c:pt>
                <c:pt idx="1388">
                  <c:v>0.12950999999999999</c:v>
                </c:pt>
                <c:pt idx="1389">
                  <c:v>0.12961</c:v>
                </c:pt>
                <c:pt idx="1390">
                  <c:v>0.12981999999999999</c:v>
                </c:pt>
                <c:pt idx="1391">
                  <c:v>0.12992000000000001</c:v>
                </c:pt>
                <c:pt idx="1392">
                  <c:v>0.13002</c:v>
                </c:pt>
                <c:pt idx="1393">
                  <c:v>0.13022</c:v>
                </c:pt>
                <c:pt idx="1394">
                  <c:v>0.13031999999999999</c:v>
                </c:pt>
                <c:pt idx="1395">
                  <c:v>0.13052</c:v>
                </c:pt>
                <c:pt idx="1396">
                  <c:v>0.13062000000000001</c:v>
                </c:pt>
                <c:pt idx="1397">
                  <c:v>0.13062000000000001</c:v>
                </c:pt>
                <c:pt idx="1398">
                  <c:v>0.13062000000000001</c:v>
                </c:pt>
                <c:pt idx="1399">
                  <c:v>0.13072</c:v>
                </c:pt>
                <c:pt idx="1400">
                  <c:v>0.13072</c:v>
                </c:pt>
                <c:pt idx="1401">
                  <c:v>0.13083</c:v>
                </c:pt>
                <c:pt idx="1402">
                  <c:v>0.13103000000000001</c:v>
                </c:pt>
                <c:pt idx="1403">
                  <c:v>0.13123000000000001</c:v>
                </c:pt>
                <c:pt idx="1404">
                  <c:v>0.13142999999999999</c:v>
                </c:pt>
                <c:pt idx="1405">
                  <c:v>0.13153000000000001</c:v>
                </c:pt>
                <c:pt idx="1406">
                  <c:v>0.13163</c:v>
                </c:pt>
                <c:pt idx="1407">
                  <c:v>0.13173000000000001</c:v>
                </c:pt>
                <c:pt idx="1408">
                  <c:v>0.13183</c:v>
                </c:pt>
                <c:pt idx="1409">
                  <c:v>0.13183</c:v>
                </c:pt>
                <c:pt idx="1410">
                  <c:v>0.13203999999999999</c:v>
                </c:pt>
                <c:pt idx="1411">
                  <c:v>0.13224</c:v>
                </c:pt>
                <c:pt idx="1412">
                  <c:v>0.13244</c:v>
                </c:pt>
                <c:pt idx="1413">
                  <c:v>0.13264000000000001</c:v>
                </c:pt>
                <c:pt idx="1414">
                  <c:v>0.13284000000000001</c:v>
                </c:pt>
                <c:pt idx="1415">
                  <c:v>0.13303999999999999</c:v>
                </c:pt>
                <c:pt idx="1416">
                  <c:v>0.13314999999999999</c:v>
                </c:pt>
                <c:pt idx="1417">
                  <c:v>0.13325000000000001</c:v>
                </c:pt>
                <c:pt idx="1418">
                  <c:v>0.13335</c:v>
                </c:pt>
                <c:pt idx="1419">
                  <c:v>0.13345000000000001</c:v>
                </c:pt>
                <c:pt idx="1420">
                  <c:v>0.13355</c:v>
                </c:pt>
                <c:pt idx="1421">
                  <c:v>0.13364999999999999</c:v>
                </c:pt>
                <c:pt idx="1422">
                  <c:v>0.13385</c:v>
                </c:pt>
                <c:pt idx="1423">
                  <c:v>0.13405</c:v>
                </c:pt>
                <c:pt idx="1424">
                  <c:v>0.13425000000000001</c:v>
                </c:pt>
                <c:pt idx="1425">
                  <c:v>0.13446</c:v>
                </c:pt>
                <c:pt idx="1426">
                  <c:v>0.13466</c:v>
                </c:pt>
                <c:pt idx="1427">
                  <c:v>0.13475999999999999</c:v>
                </c:pt>
                <c:pt idx="1428">
                  <c:v>0.13496</c:v>
                </c:pt>
                <c:pt idx="1429">
                  <c:v>0.13506000000000001</c:v>
                </c:pt>
                <c:pt idx="1430">
                  <c:v>0.13506000000000001</c:v>
                </c:pt>
                <c:pt idx="1431">
                  <c:v>0.13516</c:v>
                </c:pt>
                <c:pt idx="1432">
                  <c:v>0.13525999999999999</c:v>
                </c:pt>
                <c:pt idx="1433">
                  <c:v>0.13536000000000001</c:v>
                </c:pt>
                <c:pt idx="1434">
                  <c:v>0.13557</c:v>
                </c:pt>
                <c:pt idx="1435">
                  <c:v>0.13577</c:v>
                </c:pt>
                <c:pt idx="1436">
                  <c:v>0.13586999999999999</c:v>
                </c:pt>
                <c:pt idx="1437">
                  <c:v>0.13597000000000001</c:v>
                </c:pt>
                <c:pt idx="1438">
                  <c:v>0.13597000000000001</c:v>
                </c:pt>
                <c:pt idx="1439">
                  <c:v>0.13607</c:v>
                </c:pt>
                <c:pt idx="1440">
                  <c:v>0.13627</c:v>
                </c:pt>
                <c:pt idx="1441">
                  <c:v>0.13647000000000001</c:v>
                </c:pt>
                <c:pt idx="1442">
                  <c:v>0.13657</c:v>
                </c:pt>
                <c:pt idx="1443">
                  <c:v>0.13668</c:v>
                </c:pt>
                <c:pt idx="1444">
                  <c:v>0.13678000000000001</c:v>
                </c:pt>
                <c:pt idx="1445">
                  <c:v>0.13688</c:v>
                </c:pt>
                <c:pt idx="1446">
                  <c:v>0.13688</c:v>
                </c:pt>
                <c:pt idx="1447">
                  <c:v>0.13697999999999999</c:v>
                </c:pt>
                <c:pt idx="1448">
                  <c:v>0.13697999999999999</c:v>
                </c:pt>
                <c:pt idx="1449">
                  <c:v>0.13708000000000001</c:v>
                </c:pt>
                <c:pt idx="1450">
                  <c:v>0.13718</c:v>
                </c:pt>
                <c:pt idx="1451">
                  <c:v>0.13728000000000001</c:v>
                </c:pt>
                <c:pt idx="1452">
                  <c:v>0.13728000000000001</c:v>
                </c:pt>
                <c:pt idx="1453">
                  <c:v>0.13728000000000001</c:v>
                </c:pt>
                <c:pt idx="1454">
                  <c:v>0.13738</c:v>
                </c:pt>
                <c:pt idx="1455">
                  <c:v>0.13758000000000001</c:v>
                </c:pt>
                <c:pt idx="1456">
                  <c:v>0.13779</c:v>
                </c:pt>
                <c:pt idx="1457">
                  <c:v>0.13789000000000001</c:v>
                </c:pt>
                <c:pt idx="1458">
                  <c:v>0.13789000000000001</c:v>
                </c:pt>
                <c:pt idx="1459">
                  <c:v>0.13789000000000001</c:v>
                </c:pt>
                <c:pt idx="1460">
                  <c:v>0.13799</c:v>
                </c:pt>
                <c:pt idx="1461">
                  <c:v>0.13808999999999999</c:v>
                </c:pt>
                <c:pt idx="1462">
                  <c:v>0.13819000000000001</c:v>
                </c:pt>
                <c:pt idx="1463">
                  <c:v>0.13829</c:v>
                </c:pt>
                <c:pt idx="1464">
                  <c:v>0.13839000000000001</c:v>
                </c:pt>
                <c:pt idx="1465">
                  <c:v>0.13839000000000001</c:v>
                </c:pt>
                <c:pt idx="1466">
                  <c:v>0.13839000000000001</c:v>
                </c:pt>
                <c:pt idx="1467">
                  <c:v>0.13839000000000001</c:v>
                </c:pt>
                <c:pt idx="1468">
                  <c:v>0.13839000000000001</c:v>
                </c:pt>
                <c:pt idx="1469">
                  <c:v>0.13849</c:v>
                </c:pt>
                <c:pt idx="1470">
                  <c:v>0.13858999999999999</c:v>
                </c:pt>
                <c:pt idx="1471">
                  <c:v>0.13869000000000001</c:v>
                </c:pt>
                <c:pt idx="1472">
                  <c:v>0.13879</c:v>
                </c:pt>
                <c:pt idx="1473">
                  <c:v>0.13900000000000001</c:v>
                </c:pt>
                <c:pt idx="1474">
                  <c:v>0.13919999999999999</c:v>
                </c:pt>
                <c:pt idx="1475">
                  <c:v>0.13930000000000001</c:v>
                </c:pt>
                <c:pt idx="1476">
                  <c:v>0.13930000000000001</c:v>
                </c:pt>
                <c:pt idx="1477">
                  <c:v>0.1394</c:v>
                </c:pt>
                <c:pt idx="1478">
                  <c:v>0.1394</c:v>
                </c:pt>
                <c:pt idx="1479">
                  <c:v>0.1394</c:v>
                </c:pt>
                <c:pt idx="1480">
                  <c:v>0.13950000000000001</c:v>
                </c:pt>
                <c:pt idx="1481">
                  <c:v>0.13950000000000001</c:v>
                </c:pt>
                <c:pt idx="1482">
                  <c:v>0.13969999999999999</c:v>
                </c:pt>
                <c:pt idx="1483">
                  <c:v>0.13980000000000001</c:v>
                </c:pt>
                <c:pt idx="1484">
                  <c:v>0.14000000000000001</c:v>
                </c:pt>
                <c:pt idx="1485">
                  <c:v>0.14011000000000001</c:v>
                </c:pt>
                <c:pt idx="1486">
                  <c:v>0.14021</c:v>
                </c:pt>
                <c:pt idx="1487">
                  <c:v>0.14030999999999999</c:v>
                </c:pt>
                <c:pt idx="1488">
                  <c:v>0.14041000000000001</c:v>
                </c:pt>
                <c:pt idx="1489">
                  <c:v>0.14061000000000001</c:v>
                </c:pt>
                <c:pt idx="1490">
                  <c:v>0.14080999999999999</c:v>
                </c:pt>
                <c:pt idx="1491">
                  <c:v>0.14111000000000001</c:v>
                </c:pt>
                <c:pt idx="1492">
                  <c:v>0.14121</c:v>
                </c:pt>
                <c:pt idx="1493">
                  <c:v>0.14132</c:v>
                </c:pt>
                <c:pt idx="1494">
                  <c:v>0.14141999999999999</c:v>
                </c:pt>
                <c:pt idx="1495">
                  <c:v>0.14141999999999999</c:v>
                </c:pt>
                <c:pt idx="1496">
                  <c:v>0.14162</c:v>
                </c:pt>
                <c:pt idx="1497">
                  <c:v>0.14172000000000001</c:v>
                </c:pt>
                <c:pt idx="1498">
                  <c:v>0.14191999999999999</c:v>
                </c:pt>
                <c:pt idx="1499">
                  <c:v>0.14202000000000001</c:v>
                </c:pt>
                <c:pt idx="1500">
                  <c:v>0.14202000000000001</c:v>
                </c:pt>
                <c:pt idx="1501">
                  <c:v>0.14202000000000001</c:v>
                </c:pt>
                <c:pt idx="1502">
                  <c:v>0.14212</c:v>
                </c:pt>
                <c:pt idx="1503">
                  <c:v>0.14222000000000001</c:v>
                </c:pt>
                <c:pt idx="1504">
                  <c:v>0.14222000000000001</c:v>
                </c:pt>
                <c:pt idx="1505">
                  <c:v>0.14222000000000001</c:v>
                </c:pt>
                <c:pt idx="1506">
                  <c:v>0.14222000000000001</c:v>
                </c:pt>
                <c:pt idx="1507">
                  <c:v>0.14222000000000001</c:v>
                </c:pt>
                <c:pt idx="1508">
                  <c:v>0.14232</c:v>
                </c:pt>
                <c:pt idx="1509">
                  <c:v>0.14241999999999999</c:v>
                </c:pt>
                <c:pt idx="1510">
                  <c:v>0.14252999999999999</c:v>
                </c:pt>
                <c:pt idx="1511">
                  <c:v>0.14263000000000001</c:v>
                </c:pt>
                <c:pt idx="1512">
                  <c:v>0.14283000000000001</c:v>
                </c:pt>
                <c:pt idx="1513">
                  <c:v>0.14283000000000001</c:v>
                </c:pt>
                <c:pt idx="1514">
                  <c:v>0.14293</c:v>
                </c:pt>
                <c:pt idx="1515">
                  <c:v>0.14302999999999999</c:v>
                </c:pt>
                <c:pt idx="1516">
                  <c:v>0.14323</c:v>
                </c:pt>
                <c:pt idx="1517">
                  <c:v>0.14333000000000001</c:v>
                </c:pt>
                <c:pt idx="1518">
                  <c:v>0.14343</c:v>
                </c:pt>
                <c:pt idx="1519">
                  <c:v>0.14343</c:v>
                </c:pt>
                <c:pt idx="1520">
                  <c:v>0.14352999999999999</c:v>
                </c:pt>
                <c:pt idx="1521">
                  <c:v>0.14363999999999999</c:v>
                </c:pt>
                <c:pt idx="1522">
                  <c:v>0.14374000000000001</c:v>
                </c:pt>
                <c:pt idx="1523">
                  <c:v>0.14384</c:v>
                </c:pt>
                <c:pt idx="1524">
                  <c:v>0.14394000000000001</c:v>
                </c:pt>
                <c:pt idx="1525">
                  <c:v>0.14404</c:v>
                </c:pt>
                <c:pt idx="1526">
                  <c:v>0.14413999999999999</c:v>
                </c:pt>
                <c:pt idx="1527">
                  <c:v>0.14424000000000001</c:v>
                </c:pt>
                <c:pt idx="1528">
                  <c:v>0.14434</c:v>
                </c:pt>
                <c:pt idx="1529">
                  <c:v>0.14434</c:v>
                </c:pt>
                <c:pt idx="1530">
                  <c:v>0.14444000000000001</c:v>
                </c:pt>
                <c:pt idx="1531">
                  <c:v>0.14454</c:v>
                </c:pt>
                <c:pt idx="1532">
                  <c:v>0.14463999999999999</c:v>
                </c:pt>
                <c:pt idx="1533">
                  <c:v>0.14485000000000001</c:v>
                </c:pt>
                <c:pt idx="1534">
                  <c:v>0.14495</c:v>
                </c:pt>
                <c:pt idx="1535">
                  <c:v>0.14515</c:v>
                </c:pt>
                <c:pt idx="1536">
                  <c:v>0.14524999999999999</c:v>
                </c:pt>
                <c:pt idx="1537">
                  <c:v>0.14524999999999999</c:v>
                </c:pt>
                <c:pt idx="1538">
                  <c:v>0.14535000000000001</c:v>
                </c:pt>
                <c:pt idx="1539">
                  <c:v>0.14555000000000001</c:v>
                </c:pt>
                <c:pt idx="1540">
                  <c:v>0.14574999999999999</c:v>
                </c:pt>
                <c:pt idx="1541">
                  <c:v>0.14585000000000001</c:v>
                </c:pt>
                <c:pt idx="1542">
                  <c:v>0.14606</c:v>
                </c:pt>
                <c:pt idx="1543">
                  <c:v>0.14616000000000001</c:v>
                </c:pt>
                <c:pt idx="1544">
                  <c:v>0.14635999999999999</c:v>
                </c:pt>
                <c:pt idx="1545">
                  <c:v>0.14646000000000001</c:v>
                </c:pt>
                <c:pt idx="1546">
                  <c:v>0.14646000000000001</c:v>
                </c:pt>
                <c:pt idx="1547">
                  <c:v>0.14646000000000001</c:v>
                </c:pt>
                <c:pt idx="1548">
                  <c:v>0.14656</c:v>
                </c:pt>
                <c:pt idx="1549">
                  <c:v>0.14676</c:v>
                </c:pt>
                <c:pt idx="1550">
                  <c:v>0.14685999999999999</c:v>
                </c:pt>
                <c:pt idx="1551">
                  <c:v>0.14696000000000001</c:v>
                </c:pt>
                <c:pt idx="1552">
                  <c:v>0.14706</c:v>
                </c:pt>
                <c:pt idx="1553">
                  <c:v>0.14706</c:v>
                </c:pt>
                <c:pt idx="1554">
                  <c:v>0.14727000000000001</c:v>
                </c:pt>
                <c:pt idx="1555">
                  <c:v>0.14737</c:v>
                </c:pt>
                <c:pt idx="1556">
                  <c:v>0.14757000000000001</c:v>
                </c:pt>
                <c:pt idx="1557">
                  <c:v>0.14777000000000001</c:v>
                </c:pt>
                <c:pt idx="1558">
                  <c:v>0.14796999999999999</c:v>
                </c:pt>
                <c:pt idx="1559">
                  <c:v>0.14817</c:v>
                </c:pt>
                <c:pt idx="1560">
                  <c:v>0.14848</c:v>
                </c:pt>
                <c:pt idx="1561">
                  <c:v>0.14857999999999999</c:v>
                </c:pt>
                <c:pt idx="1562">
                  <c:v>0.14878</c:v>
                </c:pt>
                <c:pt idx="1563">
                  <c:v>0.14878</c:v>
                </c:pt>
                <c:pt idx="1564">
                  <c:v>0.14888000000000001</c:v>
                </c:pt>
                <c:pt idx="1565">
                  <c:v>0.14888000000000001</c:v>
                </c:pt>
                <c:pt idx="1566">
                  <c:v>0.14898</c:v>
                </c:pt>
                <c:pt idx="1567">
                  <c:v>0.14907999999999999</c:v>
                </c:pt>
                <c:pt idx="1568">
                  <c:v>0.14928</c:v>
                </c:pt>
                <c:pt idx="1569">
                  <c:v>0.14938000000000001</c:v>
                </c:pt>
                <c:pt idx="1570">
                  <c:v>0.14949000000000001</c:v>
                </c:pt>
                <c:pt idx="1571">
                  <c:v>0.14959</c:v>
                </c:pt>
                <c:pt idx="1572">
                  <c:v>0.14968999999999999</c:v>
                </c:pt>
                <c:pt idx="1573">
                  <c:v>0.14979000000000001</c:v>
                </c:pt>
                <c:pt idx="1574">
                  <c:v>0.14989</c:v>
                </c:pt>
                <c:pt idx="1575">
                  <c:v>0.14999000000000001</c:v>
                </c:pt>
                <c:pt idx="1576">
                  <c:v>0.15018999999999999</c:v>
                </c:pt>
                <c:pt idx="1577">
                  <c:v>0.15029000000000001</c:v>
                </c:pt>
                <c:pt idx="1578">
                  <c:v>0.15029000000000001</c:v>
                </c:pt>
                <c:pt idx="1579">
                  <c:v>0.15039</c:v>
                </c:pt>
                <c:pt idx="1580">
                  <c:v>0.15039</c:v>
                </c:pt>
                <c:pt idx="1581">
                  <c:v>0.15049000000000001</c:v>
                </c:pt>
                <c:pt idx="1582">
                  <c:v>0.15049000000000001</c:v>
                </c:pt>
                <c:pt idx="1583">
                  <c:v>0.15060000000000001</c:v>
                </c:pt>
                <c:pt idx="1584">
                  <c:v>0.1507</c:v>
                </c:pt>
                <c:pt idx="1585">
                  <c:v>0.15079999999999999</c:v>
                </c:pt>
                <c:pt idx="1586">
                  <c:v>0.151</c:v>
                </c:pt>
                <c:pt idx="1587">
                  <c:v>0.1512</c:v>
                </c:pt>
                <c:pt idx="1588">
                  <c:v>0.15129999999999999</c:v>
                </c:pt>
                <c:pt idx="1589">
                  <c:v>0.15140000000000001</c:v>
                </c:pt>
                <c:pt idx="1590">
                  <c:v>0.15160000000000001</c:v>
                </c:pt>
                <c:pt idx="1591">
                  <c:v>0.1517</c:v>
                </c:pt>
                <c:pt idx="1592">
                  <c:v>0.15190999999999999</c:v>
                </c:pt>
                <c:pt idx="1593">
                  <c:v>0.15201000000000001</c:v>
                </c:pt>
                <c:pt idx="1594">
                  <c:v>0.15201000000000001</c:v>
                </c:pt>
                <c:pt idx="1595">
                  <c:v>0.15201000000000001</c:v>
                </c:pt>
                <c:pt idx="1596">
                  <c:v>0.15211</c:v>
                </c:pt>
                <c:pt idx="1597">
                  <c:v>0.15211</c:v>
                </c:pt>
                <c:pt idx="1598">
                  <c:v>0.15221000000000001</c:v>
                </c:pt>
                <c:pt idx="1599">
                  <c:v>0.15240999999999999</c:v>
                </c:pt>
                <c:pt idx="1600">
                  <c:v>0.15261</c:v>
                </c:pt>
                <c:pt idx="1601">
                  <c:v>0.15281</c:v>
                </c:pt>
                <c:pt idx="1602">
                  <c:v>0.15301999999999999</c:v>
                </c:pt>
                <c:pt idx="1603">
                  <c:v>0.15322</c:v>
                </c:pt>
                <c:pt idx="1604">
                  <c:v>0.15351999999999999</c:v>
                </c:pt>
                <c:pt idx="1605">
                  <c:v>0.15372</c:v>
                </c:pt>
                <c:pt idx="1606">
                  <c:v>0.15392</c:v>
                </c:pt>
                <c:pt idx="1607">
                  <c:v>0.15423000000000001</c:v>
                </c:pt>
                <c:pt idx="1608">
                  <c:v>0.15443000000000001</c:v>
                </c:pt>
                <c:pt idx="1609">
                  <c:v>0.15462999999999999</c:v>
                </c:pt>
                <c:pt idx="1610">
                  <c:v>0.15483</c:v>
                </c:pt>
                <c:pt idx="1611">
                  <c:v>0.15503</c:v>
                </c:pt>
                <c:pt idx="1612">
                  <c:v>0.15523999999999999</c:v>
                </c:pt>
                <c:pt idx="1613">
                  <c:v>0.15523999999999999</c:v>
                </c:pt>
                <c:pt idx="1614">
                  <c:v>0.15523999999999999</c:v>
                </c:pt>
                <c:pt idx="1615">
                  <c:v>0.15534000000000001</c:v>
                </c:pt>
                <c:pt idx="1616">
                  <c:v>0.15534000000000001</c:v>
                </c:pt>
                <c:pt idx="1617">
                  <c:v>0.15554000000000001</c:v>
                </c:pt>
                <c:pt idx="1618">
                  <c:v>0.15564</c:v>
                </c:pt>
                <c:pt idx="1619">
                  <c:v>0.15573999999999999</c:v>
                </c:pt>
                <c:pt idx="1620">
                  <c:v>0.15584000000000001</c:v>
                </c:pt>
                <c:pt idx="1621">
                  <c:v>0.15584000000000001</c:v>
                </c:pt>
                <c:pt idx="1622">
                  <c:v>0.15594</c:v>
                </c:pt>
                <c:pt idx="1623">
                  <c:v>0.15604000000000001</c:v>
                </c:pt>
                <c:pt idx="1624">
                  <c:v>0.15614</c:v>
                </c:pt>
                <c:pt idx="1625">
                  <c:v>0.15634000000000001</c:v>
                </c:pt>
                <c:pt idx="1626">
                  <c:v>0.15645000000000001</c:v>
                </c:pt>
                <c:pt idx="1627">
                  <c:v>0.15654999999999999</c:v>
                </c:pt>
                <c:pt idx="1628">
                  <c:v>0.15665000000000001</c:v>
                </c:pt>
                <c:pt idx="1629">
                  <c:v>0.15675</c:v>
                </c:pt>
                <c:pt idx="1630">
                  <c:v>0.15695000000000001</c:v>
                </c:pt>
                <c:pt idx="1631">
                  <c:v>0.15705</c:v>
                </c:pt>
                <c:pt idx="1632">
                  <c:v>0.15725</c:v>
                </c:pt>
                <c:pt idx="1633">
                  <c:v>0.15745000000000001</c:v>
                </c:pt>
                <c:pt idx="1634">
                  <c:v>0.15765999999999999</c:v>
                </c:pt>
                <c:pt idx="1635">
                  <c:v>0.15786</c:v>
                </c:pt>
                <c:pt idx="1636">
                  <c:v>0.15806000000000001</c:v>
                </c:pt>
                <c:pt idx="1637">
                  <c:v>0.15826000000000001</c:v>
                </c:pt>
                <c:pt idx="1638">
                  <c:v>0.15836</c:v>
                </c:pt>
                <c:pt idx="1639">
                  <c:v>0.15856000000000001</c:v>
                </c:pt>
                <c:pt idx="1640">
                  <c:v>0.15876999999999999</c:v>
                </c:pt>
                <c:pt idx="1641">
                  <c:v>0.15897</c:v>
                </c:pt>
                <c:pt idx="1642">
                  <c:v>0.15917000000000001</c:v>
                </c:pt>
                <c:pt idx="1643">
                  <c:v>0.15926999999999999</c:v>
                </c:pt>
                <c:pt idx="1644">
                  <c:v>0.15937000000000001</c:v>
                </c:pt>
                <c:pt idx="1645">
                  <c:v>0.15937000000000001</c:v>
                </c:pt>
                <c:pt idx="1646">
                  <c:v>0.15947</c:v>
                </c:pt>
                <c:pt idx="1647">
                  <c:v>0.15956999999999999</c:v>
                </c:pt>
                <c:pt idx="1648">
                  <c:v>0.15967000000000001</c:v>
                </c:pt>
                <c:pt idx="1649">
                  <c:v>0.15977</c:v>
                </c:pt>
                <c:pt idx="1650">
                  <c:v>0.15998000000000001</c:v>
                </c:pt>
                <c:pt idx="1651">
                  <c:v>0.16008</c:v>
                </c:pt>
                <c:pt idx="1652">
                  <c:v>0.16028000000000001</c:v>
                </c:pt>
                <c:pt idx="1653">
                  <c:v>0.16037999999999999</c:v>
                </c:pt>
                <c:pt idx="1654">
                  <c:v>0.16058</c:v>
                </c:pt>
                <c:pt idx="1655">
                  <c:v>0.16078000000000001</c:v>
                </c:pt>
                <c:pt idx="1656">
                  <c:v>0.16109000000000001</c:v>
                </c:pt>
                <c:pt idx="1657">
                  <c:v>0.16128999999999999</c:v>
                </c:pt>
                <c:pt idx="1658">
                  <c:v>0.16139000000000001</c:v>
                </c:pt>
                <c:pt idx="1659">
                  <c:v>0.16139000000000001</c:v>
                </c:pt>
                <c:pt idx="1660">
                  <c:v>0.16148999999999999</c:v>
                </c:pt>
                <c:pt idx="1661">
                  <c:v>0.16159000000000001</c:v>
                </c:pt>
                <c:pt idx="1662">
                  <c:v>0.16178999999999999</c:v>
                </c:pt>
                <c:pt idx="1663">
                  <c:v>0.16189000000000001</c:v>
                </c:pt>
                <c:pt idx="1664">
                  <c:v>0.16209000000000001</c:v>
                </c:pt>
                <c:pt idx="1665">
                  <c:v>0.16209000000000001</c:v>
                </c:pt>
                <c:pt idx="1666">
                  <c:v>0.16220000000000001</c:v>
                </c:pt>
                <c:pt idx="1667">
                  <c:v>0.16220000000000001</c:v>
                </c:pt>
                <c:pt idx="1668">
                  <c:v>0.16220000000000001</c:v>
                </c:pt>
                <c:pt idx="1669">
                  <c:v>0.16239999999999999</c:v>
                </c:pt>
                <c:pt idx="1670">
                  <c:v>0.16259999999999999</c:v>
                </c:pt>
                <c:pt idx="1671">
                  <c:v>0.16289999999999999</c:v>
                </c:pt>
                <c:pt idx="1672">
                  <c:v>0.16320000000000001</c:v>
                </c:pt>
                <c:pt idx="1673">
                  <c:v>0.16341</c:v>
                </c:pt>
                <c:pt idx="1674">
                  <c:v>0.16350999999999999</c:v>
                </c:pt>
                <c:pt idx="1675">
                  <c:v>0.16370999999999999</c:v>
                </c:pt>
                <c:pt idx="1676">
                  <c:v>0.16381000000000001</c:v>
                </c:pt>
                <c:pt idx="1677">
                  <c:v>0.16381000000000001</c:v>
                </c:pt>
                <c:pt idx="1678">
                  <c:v>0.16391</c:v>
                </c:pt>
                <c:pt idx="1679">
                  <c:v>0.16391</c:v>
                </c:pt>
                <c:pt idx="1680">
                  <c:v>0.16400999999999999</c:v>
                </c:pt>
                <c:pt idx="1681">
                  <c:v>0.16411000000000001</c:v>
                </c:pt>
                <c:pt idx="1682">
                  <c:v>0.16420999999999999</c:v>
                </c:pt>
                <c:pt idx="1683">
                  <c:v>0.16441</c:v>
                </c:pt>
                <c:pt idx="1684">
                  <c:v>0.16472000000000001</c:v>
                </c:pt>
                <c:pt idx="1685">
                  <c:v>0.16481999999999999</c:v>
                </c:pt>
                <c:pt idx="1686">
                  <c:v>0.16492000000000001</c:v>
                </c:pt>
                <c:pt idx="1687">
                  <c:v>0.16502</c:v>
                </c:pt>
                <c:pt idx="1688">
                  <c:v>0.16511999999999999</c:v>
                </c:pt>
                <c:pt idx="1689">
                  <c:v>0.16522000000000001</c:v>
                </c:pt>
                <c:pt idx="1690">
                  <c:v>0.16542000000000001</c:v>
                </c:pt>
                <c:pt idx="1691">
                  <c:v>0.16561999999999999</c:v>
                </c:pt>
                <c:pt idx="1692">
                  <c:v>0.16592999999999999</c:v>
                </c:pt>
                <c:pt idx="1693">
                  <c:v>0.16622999999999999</c:v>
                </c:pt>
                <c:pt idx="1694">
                  <c:v>0.16653000000000001</c:v>
                </c:pt>
                <c:pt idx="1695">
                  <c:v>0.16683000000000001</c:v>
                </c:pt>
                <c:pt idx="1696">
                  <c:v>0.16703999999999999</c:v>
                </c:pt>
                <c:pt idx="1697">
                  <c:v>0.16714000000000001</c:v>
                </c:pt>
                <c:pt idx="1698">
                  <c:v>0.16733999999999999</c:v>
                </c:pt>
                <c:pt idx="1699">
                  <c:v>0.16744000000000001</c:v>
                </c:pt>
                <c:pt idx="1700">
                  <c:v>0.16764000000000001</c:v>
                </c:pt>
                <c:pt idx="1701">
                  <c:v>0.16783999999999999</c:v>
                </c:pt>
                <c:pt idx="1702">
                  <c:v>0.16805</c:v>
                </c:pt>
                <c:pt idx="1703">
                  <c:v>0.16814999999999999</c:v>
                </c:pt>
                <c:pt idx="1704">
                  <c:v>0.16844999999999999</c:v>
                </c:pt>
                <c:pt idx="1705">
                  <c:v>0.16864999999999999</c:v>
                </c:pt>
                <c:pt idx="1706">
                  <c:v>0.16885</c:v>
                </c:pt>
                <c:pt idx="1707">
                  <c:v>0.16914999999999999</c:v>
                </c:pt>
                <c:pt idx="1708">
                  <c:v>0.16936000000000001</c:v>
                </c:pt>
                <c:pt idx="1709">
                  <c:v>0.16955999999999999</c:v>
                </c:pt>
                <c:pt idx="1710">
                  <c:v>0.16986000000000001</c:v>
                </c:pt>
                <c:pt idx="1711">
                  <c:v>0.17005999999999999</c:v>
                </c:pt>
                <c:pt idx="1712">
                  <c:v>0.17036999999999999</c:v>
                </c:pt>
                <c:pt idx="1713">
                  <c:v>0.17057</c:v>
                </c:pt>
                <c:pt idx="1714">
                  <c:v>0.17077000000000001</c:v>
                </c:pt>
                <c:pt idx="1715">
                  <c:v>0.17097000000000001</c:v>
                </c:pt>
                <c:pt idx="1716">
                  <c:v>0.17107</c:v>
                </c:pt>
                <c:pt idx="1717">
                  <c:v>0.17136999999999999</c:v>
                </c:pt>
                <c:pt idx="1718">
                  <c:v>0.17158000000000001</c:v>
                </c:pt>
                <c:pt idx="1719">
                  <c:v>0.17188000000000001</c:v>
                </c:pt>
                <c:pt idx="1720">
                  <c:v>0.17218</c:v>
                </c:pt>
                <c:pt idx="1721">
                  <c:v>0.17247999999999999</c:v>
                </c:pt>
                <c:pt idx="1722">
                  <c:v>0.17269000000000001</c:v>
                </c:pt>
                <c:pt idx="1723">
                  <c:v>0.17288999999999999</c:v>
                </c:pt>
                <c:pt idx="1724">
                  <c:v>0.17299</c:v>
                </c:pt>
                <c:pt idx="1725">
                  <c:v>0.17319000000000001</c:v>
                </c:pt>
                <c:pt idx="1726">
                  <c:v>0.17349000000000001</c:v>
                </c:pt>
                <c:pt idx="1727">
                  <c:v>0.17379</c:v>
                </c:pt>
                <c:pt idx="1728">
                  <c:v>0.1741</c:v>
                </c:pt>
                <c:pt idx="1729">
                  <c:v>0.1744</c:v>
                </c:pt>
                <c:pt idx="1730">
                  <c:v>0.17460000000000001</c:v>
                </c:pt>
                <c:pt idx="1731">
                  <c:v>0.17469999999999999</c:v>
                </c:pt>
                <c:pt idx="1732">
                  <c:v>0.17480000000000001</c:v>
                </c:pt>
                <c:pt idx="1733">
                  <c:v>0.17501</c:v>
                </c:pt>
                <c:pt idx="1734">
                  <c:v>0.17521</c:v>
                </c:pt>
                <c:pt idx="1735">
                  <c:v>0.17551</c:v>
                </c:pt>
                <c:pt idx="1736">
                  <c:v>0.17580999999999999</c:v>
                </c:pt>
                <c:pt idx="1737">
                  <c:v>0.17610999999999999</c:v>
                </c:pt>
                <c:pt idx="1738">
                  <c:v>0.17641999999999999</c:v>
                </c:pt>
                <c:pt idx="1739">
                  <c:v>0.17671999999999999</c:v>
                </c:pt>
                <c:pt idx="1740">
                  <c:v>0.17702000000000001</c:v>
                </c:pt>
                <c:pt idx="1741">
                  <c:v>0.17721999999999999</c:v>
                </c:pt>
                <c:pt idx="1742">
                  <c:v>0.17752999999999999</c:v>
                </c:pt>
                <c:pt idx="1743">
                  <c:v>0.17773</c:v>
                </c:pt>
                <c:pt idx="1744">
                  <c:v>0.17782999999999999</c:v>
                </c:pt>
                <c:pt idx="1745">
                  <c:v>0.17802999999999999</c:v>
                </c:pt>
                <c:pt idx="1746">
                  <c:v>0.17832999999999999</c:v>
                </c:pt>
                <c:pt idx="1747">
                  <c:v>0.17863999999999999</c:v>
                </c:pt>
                <c:pt idx="1748">
                  <c:v>0.17893999999999999</c:v>
                </c:pt>
                <c:pt idx="1749">
                  <c:v>0.17924000000000001</c:v>
                </c:pt>
                <c:pt idx="1750">
                  <c:v>0.17943999999999999</c:v>
                </c:pt>
                <c:pt idx="1751">
                  <c:v>0.17965</c:v>
                </c:pt>
                <c:pt idx="1752">
                  <c:v>0.17995</c:v>
                </c:pt>
                <c:pt idx="1753">
                  <c:v>0.18024999999999999</c:v>
                </c:pt>
                <c:pt idx="1754">
                  <c:v>0.18054999999999999</c:v>
                </c:pt>
                <c:pt idx="1755">
                  <c:v>0.18096000000000001</c:v>
                </c:pt>
                <c:pt idx="1756">
                  <c:v>0.18135999999999999</c:v>
                </c:pt>
                <c:pt idx="1757">
                  <c:v>0.18176</c:v>
                </c:pt>
                <c:pt idx="1758">
                  <c:v>0.18217</c:v>
                </c:pt>
                <c:pt idx="1759">
                  <c:v>0.18257000000000001</c:v>
                </c:pt>
                <c:pt idx="1760">
                  <c:v>0.18287</c:v>
                </c:pt>
                <c:pt idx="1761">
                  <c:v>0.18318000000000001</c:v>
                </c:pt>
                <c:pt idx="1762">
                  <c:v>0.18348</c:v>
                </c:pt>
                <c:pt idx="1763">
                  <c:v>0.18378</c:v>
                </c:pt>
                <c:pt idx="1764">
                  <c:v>0.18407999999999999</c:v>
                </c:pt>
                <c:pt idx="1765">
                  <c:v>0.18429000000000001</c:v>
                </c:pt>
                <c:pt idx="1766">
                  <c:v>0.18459</c:v>
                </c:pt>
                <c:pt idx="1767">
                  <c:v>0.18479000000000001</c:v>
                </c:pt>
                <c:pt idx="1768">
                  <c:v>0.18498999999999999</c:v>
                </c:pt>
                <c:pt idx="1769">
                  <c:v>0.18518999999999999</c:v>
                </c:pt>
                <c:pt idx="1770">
                  <c:v>0.1855</c:v>
                </c:pt>
                <c:pt idx="1771">
                  <c:v>0.1857</c:v>
                </c:pt>
                <c:pt idx="1772">
                  <c:v>0.18590000000000001</c:v>
                </c:pt>
                <c:pt idx="1773">
                  <c:v>0.1862</c:v>
                </c:pt>
                <c:pt idx="1774">
                  <c:v>0.1865</c:v>
                </c:pt>
                <c:pt idx="1775">
                  <c:v>0.18681</c:v>
                </c:pt>
                <c:pt idx="1776">
                  <c:v>0.18701000000000001</c:v>
                </c:pt>
                <c:pt idx="1777">
                  <c:v>0.18731</c:v>
                </c:pt>
                <c:pt idx="1778">
                  <c:v>0.18770999999999999</c:v>
                </c:pt>
                <c:pt idx="1779">
                  <c:v>0.18801999999999999</c:v>
                </c:pt>
                <c:pt idx="1780">
                  <c:v>0.18831999999999999</c:v>
                </c:pt>
                <c:pt idx="1781">
                  <c:v>0.18851999999999999</c:v>
                </c:pt>
                <c:pt idx="1782">
                  <c:v>0.18872</c:v>
                </c:pt>
                <c:pt idx="1783">
                  <c:v>0.18892</c:v>
                </c:pt>
                <c:pt idx="1784">
                  <c:v>0.18923000000000001</c:v>
                </c:pt>
                <c:pt idx="1785">
                  <c:v>0.18953</c:v>
                </c:pt>
                <c:pt idx="1786">
                  <c:v>0.18992999999999999</c:v>
                </c:pt>
                <c:pt idx="1787">
                  <c:v>0.19023999999999999</c:v>
                </c:pt>
                <c:pt idx="1788">
                  <c:v>0.19053999999999999</c:v>
                </c:pt>
                <c:pt idx="1789">
                  <c:v>0.19073999999999999</c:v>
                </c:pt>
                <c:pt idx="1790">
                  <c:v>0.19103999999999999</c:v>
                </c:pt>
                <c:pt idx="1791">
                  <c:v>0.19145000000000001</c:v>
                </c:pt>
                <c:pt idx="1792">
                  <c:v>0.19184999999999999</c:v>
                </c:pt>
                <c:pt idx="1793">
                  <c:v>0.19214999999999999</c:v>
                </c:pt>
                <c:pt idx="1794">
                  <c:v>0.19245999999999999</c:v>
                </c:pt>
                <c:pt idx="1795">
                  <c:v>0.19256000000000001</c:v>
                </c:pt>
                <c:pt idx="1796">
                  <c:v>0.19275999999999999</c:v>
                </c:pt>
                <c:pt idx="1797">
                  <c:v>0.19295999999999999</c:v>
                </c:pt>
                <c:pt idx="1798">
                  <c:v>0.19316</c:v>
                </c:pt>
                <c:pt idx="1799">
                  <c:v>0.19336</c:v>
                </c:pt>
                <c:pt idx="1800">
                  <c:v>0.19367000000000001</c:v>
                </c:pt>
                <c:pt idx="1801">
                  <c:v>0.19397</c:v>
                </c:pt>
                <c:pt idx="1802">
                  <c:v>0.19427</c:v>
                </c:pt>
                <c:pt idx="1803">
                  <c:v>0.19467000000000001</c:v>
                </c:pt>
                <c:pt idx="1804">
                  <c:v>0.19497999999999999</c:v>
                </c:pt>
                <c:pt idx="1805">
                  <c:v>0.19517999999999999</c:v>
                </c:pt>
                <c:pt idx="1806">
                  <c:v>0.19547999999999999</c:v>
                </c:pt>
                <c:pt idx="1807">
                  <c:v>0.19558</c:v>
                </c:pt>
                <c:pt idx="1808">
                  <c:v>0.19578000000000001</c:v>
                </c:pt>
                <c:pt idx="1809">
                  <c:v>0.19599</c:v>
                </c:pt>
                <c:pt idx="1810">
                  <c:v>0.19619</c:v>
                </c:pt>
                <c:pt idx="1811">
                  <c:v>0.19649</c:v>
                </c:pt>
                <c:pt idx="1812">
                  <c:v>0.19678999999999999</c:v>
                </c:pt>
                <c:pt idx="1813">
                  <c:v>0.19719999999999999</c:v>
                </c:pt>
                <c:pt idx="1814">
                  <c:v>0.19750000000000001</c:v>
                </c:pt>
                <c:pt idx="1815">
                  <c:v>0.19789999999999999</c:v>
                </c:pt>
                <c:pt idx="1816">
                  <c:v>0.19819999999999999</c:v>
                </c:pt>
                <c:pt idx="1817">
                  <c:v>0.19841</c:v>
                </c:pt>
                <c:pt idx="1818">
                  <c:v>0.19861000000000001</c:v>
                </c:pt>
                <c:pt idx="1819">
                  <c:v>0.19880999999999999</c:v>
                </c:pt>
                <c:pt idx="1820">
                  <c:v>0.19911000000000001</c:v>
                </c:pt>
                <c:pt idx="1821">
                  <c:v>0.19941999999999999</c:v>
                </c:pt>
                <c:pt idx="1822">
                  <c:v>0.19982</c:v>
                </c:pt>
                <c:pt idx="1823">
                  <c:v>0.20011999999999999</c:v>
                </c:pt>
                <c:pt idx="1824">
                  <c:v>0.20032</c:v>
                </c:pt>
                <c:pt idx="1825">
                  <c:v>0.20052</c:v>
                </c:pt>
                <c:pt idx="1826">
                  <c:v>0.20072999999999999</c:v>
                </c:pt>
                <c:pt idx="1827">
                  <c:v>0.20102999999999999</c:v>
                </c:pt>
                <c:pt idx="1828">
                  <c:v>0.20133000000000001</c:v>
                </c:pt>
                <c:pt idx="1829">
                  <c:v>0.20163</c:v>
                </c:pt>
                <c:pt idx="1830">
                  <c:v>0.20204</c:v>
                </c:pt>
                <c:pt idx="1831">
                  <c:v>0.20233999999999999</c:v>
                </c:pt>
                <c:pt idx="1832">
                  <c:v>0.20274</c:v>
                </c:pt>
                <c:pt idx="1833">
                  <c:v>0.20315</c:v>
                </c:pt>
                <c:pt idx="1834">
                  <c:v>0.20344999999999999</c:v>
                </c:pt>
                <c:pt idx="1835">
                  <c:v>0.20385</c:v>
                </c:pt>
                <c:pt idx="1836">
                  <c:v>0.20426</c:v>
                </c:pt>
                <c:pt idx="1837">
                  <c:v>0.20455999999999999</c:v>
                </c:pt>
                <c:pt idx="1838">
                  <c:v>0.20476</c:v>
                </c:pt>
                <c:pt idx="1839">
                  <c:v>0.20505999999999999</c:v>
                </c:pt>
                <c:pt idx="1840">
                  <c:v>0.20537</c:v>
                </c:pt>
                <c:pt idx="1841">
                  <c:v>0.20577000000000001</c:v>
                </c:pt>
                <c:pt idx="1842">
                  <c:v>0.20616999999999999</c:v>
                </c:pt>
                <c:pt idx="1843">
                  <c:v>0.20658000000000001</c:v>
                </c:pt>
                <c:pt idx="1844">
                  <c:v>0.20688000000000001</c:v>
                </c:pt>
                <c:pt idx="1845">
                  <c:v>0.20718</c:v>
                </c:pt>
                <c:pt idx="1846">
                  <c:v>0.20738000000000001</c:v>
                </c:pt>
                <c:pt idx="1847">
                  <c:v>0.20769000000000001</c:v>
                </c:pt>
                <c:pt idx="1848">
                  <c:v>0.20799000000000001</c:v>
                </c:pt>
                <c:pt idx="1849">
                  <c:v>0.20838999999999999</c:v>
                </c:pt>
                <c:pt idx="1850">
                  <c:v>0.20868999999999999</c:v>
                </c:pt>
                <c:pt idx="1851">
                  <c:v>0.2089</c:v>
                </c:pt>
                <c:pt idx="1852">
                  <c:v>0.20899999999999999</c:v>
                </c:pt>
                <c:pt idx="1853">
                  <c:v>0.20910000000000001</c:v>
                </c:pt>
                <c:pt idx="1854">
                  <c:v>0.20930000000000001</c:v>
                </c:pt>
                <c:pt idx="1855">
                  <c:v>0.20949999999999999</c:v>
                </c:pt>
                <c:pt idx="1856">
                  <c:v>0.20979999999999999</c:v>
                </c:pt>
                <c:pt idx="1857">
                  <c:v>0.21010999999999999</c:v>
                </c:pt>
                <c:pt idx="1858">
                  <c:v>0.21041000000000001</c:v>
                </c:pt>
                <c:pt idx="1859">
                  <c:v>0.21071000000000001</c:v>
                </c:pt>
                <c:pt idx="1860">
                  <c:v>0.21090999999999999</c:v>
                </c:pt>
                <c:pt idx="1861">
                  <c:v>0.21121999999999999</c:v>
                </c:pt>
                <c:pt idx="1862">
                  <c:v>0.21142</c:v>
                </c:pt>
                <c:pt idx="1863">
                  <c:v>0.21162</c:v>
                </c:pt>
                <c:pt idx="1864">
                  <c:v>0.21192</c:v>
                </c:pt>
                <c:pt idx="1865">
                  <c:v>0.21223</c:v>
                </c:pt>
                <c:pt idx="1866">
                  <c:v>0.21263000000000001</c:v>
                </c:pt>
                <c:pt idx="1867">
                  <c:v>0.21293000000000001</c:v>
                </c:pt>
                <c:pt idx="1868">
                  <c:v>0.21323</c:v>
                </c:pt>
                <c:pt idx="1869">
                  <c:v>0.21354000000000001</c:v>
                </c:pt>
                <c:pt idx="1870">
                  <c:v>0.21384</c:v>
                </c:pt>
                <c:pt idx="1871">
                  <c:v>0.21404000000000001</c:v>
                </c:pt>
                <c:pt idx="1872">
                  <c:v>0.21414</c:v>
                </c:pt>
                <c:pt idx="1873">
                  <c:v>0.21434</c:v>
                </c:pt>
                <c:pt idx="1874">
                  <c:v>0.21443999999999999</c:v>
                </c:pt>
                <c:pt idx="1875">
                  <c:v>0.21454999999999999</c:v>
                </c:pt>
                <c:pt idx="1876">
                  <c:v>0.21475</c:v>
                </c:pt>
                <c:pt idx="1877">
                  <c:v>0.21504999999999999</c:v>
                </c:pt>
                <c:pt idx="1878">
                  <c:v>0.21545</c:v>
                </c:pt>
                <c:pt idx="1879">
                  <c:v>0.21586</c:v>
                </c:pt>
                <c:pt idx="1880">
                  <c:v>0.21615999999999999</c:v>
                </c:pt>
                <c:pt idx="1881">
                  <c:v>0.21646000000000001</c:v>
                </c:pt>
                <c:pt idx="1882">
                  <c:v>0.21676000000000001</c:v>
                </c:pt>
                <c:pt idx="1883">
                  <c:v>0.21717</c:v>
                </c:pt>
                <c:pt idx="1884">
                  <c:v>0.21747</c:v>
                </c:pt>
                <c:pt idx="1885">
                  <c:v>0.21776999999999999</c:v>
                </c:pt>
                <c:pt idx="1886">
                  <c:v>0.21818000000000001</c:v>
                </c:pt>
                <c:pt idx="1887">
                  <c:v>0.21848000000000001</c:v>
                </c:pt>
                <c:pt idx="1888">
                  <c:v>0.21887999999999999</c:v>
                </c:pt>
                <c:pt idx="1889">
                  <c:v>0.21929000000000001</c:v>
                </c:pt>
                <c:pt idx="1890">
                  <c:v>0.21969</c:v>
                </c:pt>
                <c:pt idx="1891">
                  <c:v>0.22009000000000001</c:v>
                </c:pt>
                <c:pt idx="1892">
                  <c:v>0.2205</c:v>
                </c:pt>
                <c:pt idx="1893">
                  <c:v>0.2208</c:v>
                </c:pt>
                <c:pt idx="1894">
                  <c:v>0.22120000000000001</c:v>
                </c:pt>
                <c:pt idx="1895">
                  <c:v>0.22151000000000001</c:v>
                </c:pt>
                <c:pt idx="1896">
                  <c:v>0.22181000000000001</c:v>
                </c:pt>
                <c:pt idx="1897">
                  <c:v>0.22211</c:v>
                </c:pt>
                <c:pt idx="1898">
                  <c:v>0.22241</c:v>
                </c:pt>
                <c:pt idx="1899">
                  <c:v>0.22272</c:v>
                </c:pt>
                <c:pt idx="1900">
                  <c:v>0.22292000000000001</c:v>
                </c:pt>
                <c:pt idx="1901">
                  <c:v>0.22322</c:v>
                </c:pt>
                <c:pt idx="1902">
                  <c:v>0.22362000000000001</c:v>
                </c:pt>
                <c:pt idx="1903">
                  <c:v>0.22403000000000001</c:v>
                </c:pt>
                <c:pt idx="1904">
                  <c:v>0.22433</c:v>
                </c:pt>
                <c:pt idx="1905">
                  <c:v>0.22463</c:v>
                </c:pt>
                <c:pt idx="1906">
                  <c:v>0.22492999999999999</c:v>
                </c:pt>
                <c:pt idx="1907">
                  <c:v>0.22524</c:v>
                </c:pt>
                <c:pt idx="1908">
                  <c:v>0.22564000000000001</c:v>
                </c:pt>
                <c:pt idx="1909">
                  <c:v>0.22594</c:v>
                </c:pt>
                <c:pt idx="1910">
                  <c:v>0.22625000000000001</c:v>
                </c:pt>
                <c:pt idx="1911">
                  <c:v>0.22664999999999999</c:v>
                </c:pt>
                <c:pt idx="1912">
                  <c:v>0.22695000000000001</c:v>
                </c:pt>
                <c:pt idx="1913">
                  <c:v>0.22736000000000001</c:v>
                </c:pt>
                <c:pt idx="1914">
                  <c:v>0.22766</c:v>
                </c:pt>
                <c:pt idx="1915">
                  <c:v>0.22806000000000001</c:v>
                </c:pt>
                <c:pt idx="1916">
                  <c:v>0.22836000000000001</c:v>
                </c:pt>
                <c:pt idx="1917">
                  <c:v>0.22867000000000001</c:v>
                </c:pt>
                <c:pt idx="1918">
                  <c:v>0.22907</c:v>
                </c:pt>
                <c:pt idx="1919">
                  <c:v>0.22936999999999999</c:v>
                </c:pt>
                <c:pt idx="1920">
                  <c:v>0.22988</c:v>
                </c:pt>
                <c:pt idx="1921">
                  <c:v>0.23028000000000001</c:v>
                </c:pt>
                <c:pt idx="1922">
                  <c:v>0.23068</c:v>
                </c:pt>
                <c:pt idx="1923">
                  <c:v>0.23108999999999999</c:v>
                </c:pt>
                <c:pt idx="1924">
                  <c:v>0.23139000000000001</c:v>
                </c:pt>
                <c:pt idx="1925">
                  <c:v>0.23169000000000001</c:v>
                </c:pt>
                <c:pt idx="1926">
                  <c:v>0.23200000000000001</c:v>
                </c:pt>
                <c:pt idx="1927">
                  <c:v>0.23230000000000001</c:v>
                </c:pt>
                <c:pt idx="1928">
                  <c:v>0.2326</c:v>
                </c:pt>
                <c:pt idx="1929">
                  <c:v>0.23300000000000001</c:v>
                </c:pt>
                <c:pt idx="1930">
                  <c:v>0.23341000000000001</c:v>
                </c:pt>
                <c:pt idx="1931">
                  <c:v>0.23371</c:v>
                </c:pt>
                <c:pt idx="1932">
                  <c:v>0.23421</c:v>
                </c:pt>
                <c:pt idx="1933">
                  <c:v>0.23462</c:v>
                </c:pt>
                <c:pt idx="1934">
                  <c:v>0.23502000000000001</c:v>
                </c:pt>
                <c:pt idx="1935">
                  <c:v>0.23541999999999999</c:v>
                </c:pt>
                <c:pt idx="1936">
                  <c:v>0.23573</c:v>
                </c:pt>
                <c:pt idx="1937">
                  <c:v>0.23613000000000001</c:v>
                </c:pt>
                <c:pt idx="1938">
                  <c:v>0.23663999999999999</c:v>
                </c:pt>
                <c:pt idx="1939">
                  <c:v>0.23724000000000001</c:v>
                </c:pt>
                <c:pt idx="1940">
                  <c:v>0.23774000000000001</c:v>
                </c:pt>
                <c:pt idx="1941">
                  <c:v>0.23815</c:v>
                </c:pt>
                <c:pt idx="1942">
                  <c:v>0.23855000000000001</c:v>
                </c:pt>
                <c:pt idx="1943">
                  <c:v>0.23885000000000001</c:v>
                </c:pt>
                <c:pt idx="1944">
                  <c:v>0.23926</c:v>
                </c:pt>
                <c:pt idx="1945">
                  <c:v>0.23956</c:v>
                </c:pt>
                <c:pt idx="1946">
                  <c:v>0.23985999999999999</c:v>
                </c:pt>
                <c:pt idx="1947">
                  <c:v>0.24027000000000001</c:v>
                </c:pt>
                <c:pt idx="1948">
                  <c:v>0.24057000000000001</c:v>
                </c:pt>
                <c:pt idx="1949">
                  <c:v>0.24087</c:v>
                </c:pt>
                <c:pt idx="1950">
                  <c:v>0.24127999999999999</c:v>
                </c:pt>
                <c:pt idx="1951">
                  <c:v>0.24157999999999999</c:v>
                </c:pt>
                <c:pt idx="1952">
                  <c:v>0.24207999999999999</c:v>
                </c:pt>
                <c:pt idx="1953">
                  <c:v>0.24249000000000001</c:v>
                </c:pt>
                <c:pt idx="1954">
                  <c:v>0.24288999999999999</c:v>
                </c:pt>
                <c:pt idx="1955">
                  <c:v>0.24318999999999999</c:v>
                </c:pt>
                <c:pt idx="1956">
                  <c:v>0.24360000000000001</c:v>
                </c:pt>
                <c:pt idx="1957">
                  <c:v>0.24399999999999999</c:v>
                </c:pt>
                <c:pt idx="1958">
                  <c:v>0.24440000000000001</c:v>
                </c:pt>
                <c:pt idx="1959">
                  <c:v>0.24490999999999999</c:v>
                </c:pt>
                <c:pt idx="1960">
                  <c:v>0.24531</c:v>
                </c:pt>
                <c:pt idx="1961">
                  <c:v>0.24571000000000001</c:v>
                </c:pt>
                <c:pt idx="1962">
                  <c:v>0.24601999999999999</c:v>
                </c:pt>
                <c:pt idx="1963">
                  <c:v>0.24642</c:v>
                </c:pt>
                <c:pt idx="1964">
                  <c:v>0.24671999999999999</c:v>
                </c:pt>
                <c:pt idx="1965">
                  <c:v>0.24701999999999999</c:v>
                </c:pt>
                <c:pt idx="1966">
                  <c:v>0.24743000000000001</c:v>
                </c:pt>
                <c:pt idx="1967">
                  <c:v>0.24782999999999999</c:v>
                </c:pt>
                <c:pt idx="1968">
                  <c:v>0.24823999999999999</c:v>
                </c:pt>
                <c:pt idx="1969">
                  <c:v>0.24864</c:v>
                </c:pt>
                <c:pt idx="1970">
                  <c:v>0.24904000000000001</c:v>
                </c:pt>
                <c:pt idx="1971">
                  <c:v>0.24945000000000001</c:v>
                </c:pt>
                <c:pt idx="1972">
                  <c:v>0.24984999999999999</c:v>
                </c:pt>
                <c:pt idx="1973">
                  <c:v>0.25024999999999997</c:v>
                </c:pt>
                <c:pt idx="1974">
                  <c:v>0.25065999999999999</c:v>
                </c:pt>
                <c:pt idx="1975">
                  <c:v>0.25115999999999999</c:v>
                </c:pt>
                <c:pt idx="1976">
                  <c:v>0.25156000000000001</c:v>
                </c:pt>
                <c:pt idx="1977">
                  <c:v>0.25186999999999998</c:v>
                </c:pt>
                <c:pt idx="1978">
                  <c:v>0.25217000000000001</c:v>
                </c:pt>
                <c:pt idx="1979">
                  <c:v>0.25257000000000002</c:v>
                </c:pt>
                <c:pt idx="1980">
                  <c:v>0.25297999999999998</c:v>
                </c:pt>
                <c:pt idx="1981">
                  <c:v>0.25328000000000001</c:v>
                </c:pt>
                <c:pt idx="1982">
                  <c:v>0.25378000000000001</c:v>
                </c:pt>
                <c:pt idx="1983">
                  <c:v>0.25419000000000003</c:v>
                </c:pt>
                <c:pt idx="1984">
                  <c:v>0.25469000000000003</c:v>
                </c:pt>
                <c:pt idx="1985">
                  <c:v>0.25508999999999998</c:v>
                </c:pt>
                <c:pt idx="1986">
                  <c:v>0.25559999999999999</c:v>
                </c:pt>
                <c:pt idx="1987">
                  <c:v>0.25590000000000002</c:v>
                </c:pt>
                <c:pt idx="1988">
                  <c:v>0.25629999999999997</c:v>
                </c:pt>
                <c:pt idx="1989">
                  <c:v>0.25661</c:v>
                </c:pt>
                <c:pt idx="1990">
                  <c:v>0.25680999999999998</c:v>
                </c:pt>
                <c:pt idx="1991">
                  <c:v>0.25720999999999999</c:v>
                </c:pt>
                <c:pt idx="1992">
                  <c:v>0.25762000000000002</c:v>
                </c:pt>
                <c:pt idx="1993">
                  <c:v>0.25802000000000003</c:v>
                </c:pt>
                <c:pt idx="1994">
                  <c:v>0.25852000000000003</c:v>
                </c:pt>
                <c:pt idx="1995">
                  <c:v>0.25902999999999998</c:v>
                </c:pt>
                <c:pt idx="1996">
                  <c:v>0.25952999999999998</c:v>
                </c:pt>
                <c:pt idx="1997">
                  <c:v>0.26003999999999999</c:v>
                </c:pt>
                <c:pt idx="1998">
                  <c:v>0.26063999999999998</c:v>
                </c:pt>
                <c:pt idx="1999">
                  <c:v>0.26124999999999998</c:v>
                </c:pt>
                <c:pt idx="2000">
                  <c:v>0.26174999999999998</c:v>
                </c:pt>
                <c:pt idx="2001">
                  <c:v>0.26214999999999999</c:v>
                </c:pt>
                <c:pt idx="2002">
                  <c:v>0.26246000000000003</c:v>
                </c:pt>
                <c:pt idx="2003">
                  <c:v>0.26275999999999999</c:v>
                </c:pt>
                <c:pt idx="2004">
                  <c:v>0.26316000000000001</c:v>
                </c:pt>
                <c:pt idx="2005">
                  <c:v>0.26357000000000003</c:v>
                </c:pt>
                <c:pt idx="2006">
                  <c:v>0.26407000000000003</c:v>
                </c:pt>
                <c:pt idx="2007">
                  <c:v>0.26446999999999998</c:v>
                </c:pt>
                <c:pt idx="2008">
                  <c:v>0.26497999999999999</c:v>
                </c:pt>
                <c:pt idx="2009">
                  <c:v>0.26538</c:v>
                </c:pt>
                <c:pt idx="2010">
                  <c:v>0.26579000000000003</c:v>
                </c:pt>
                <c:pt idx="2011">
                  <c:v>0.26618999999999998</c:v>
                </c:pt>
                <c:pt idx="2012">
                  <c:v>0.26649</c:v>
                </c:pt>
                <c:pt idx="2013">
                  <c:v>0.26690000000000003</c:v>
                </c:pt>
                <c:pt idx="2014">
                  <c:v>0.26740000000000003</c:v>
                </c:pt>
                <c:pt idx="2015">
                  <c:v>0.26779999999999998</c:v>
                </c:pt>
                <c:pt idx="2016">
                  <c:v>0.26830999999999999</c:v>
                </c:pt>
                <c:pt idx="2017">
                  <c:v>0.26880999999999999</c:v>
                </c:pt>
                <c:pt idx="2018">
                  <c:v>0.26941999999999999</c:v>
                </c:pt>
                <c:pt idx="2019">
                  <c:v>0.26991999999999999</c:v>
                </c:pt>
                <c:pt idx="2020">
                  <c:v>0.27052999999999999</c:v>
                </c:pt>
                <c:pt idx="2021">
                  <c:v>0.27093</c:v>
                </c:pt>
                <c:pt idx="2022">
                  <c:v>0.27133000000000002</c:v>
                </c:pt>
                <c:pt idx="2023">
                  <c:v>0.27173999999999998</c:v>
                </c:pt>
                <c:pt idx="2024">
                  <c:v>0.27213999999999999</c:v>
                </c:pt>
                <c:pt idx="2025">
                  <c:v>0.27254</c:v>
                </c:pt>
                <c:pt idx="2026">
                  <c:v>0.27295000000000003</c:v>
                </c:pt>
                <c:pt idx="2027">
                  <c:v>0.27345000000000003</c:v>
                </c:pt>
                <c:pt idx="2028">
                  <c:v>0.27395999999999998</c:v>
                </c:pt>
                <c:pt idx="2029">
                  <c:v>0.27445999999999998</c:v>
                </c:pt>
                <c:pt idx="2030">
                  <c:v>0.27495999999999998</c:v>
                </c:pt>
                <c:pt idx="2031">
                  <c:v>0.27546999999999999</c:v>
                </c:pt>
                <c:pt idx="2032">
                  <c:v>0.27596999999999999</c:v>
                </c:pt>
                <c:pt idx="2033">
                  <c:v>0.27648</c:v>
                </c:pt>
                <c:pt idx="2034">
                  <c:v>0.27698</c:v>
                </c:pt>
                <c:pt idx="2035">
                  <c:v>0.27739000000000003</c:v>
                </c:pt>
                <c:pt idx="2036">
                  <c:v>0.27789000000000003</c:v>
                </c:pt>
                <c:pt idx="2037">
                  <c:v>0.27850000000000003</c:v>
                </c:pt>
                <c:pt idx="2038">
                  <c:v>0.27900000000000003</c:v>
                </c:pt>
                <c:pt idx="2039">
                  <c:v>0.27950000000000003</c:v>
                </c:pt>
                <c:pt idx="2040">
                  <c:v>0.28011000000000003</c:v>
                </c:pt>
                <c:pt idx="2041">
                  <c:v>0.28061000000000003</c:v>
                </c:pt>
                <c:pt idx="2042">
                  <c:v>0.28111999999999998</c:v>
                </c:pt>
                <c:pt idx="2043">
                  <c:v>0.28151999999999999</c:v>
                </c:pt>
                <c:pt idx="2044">
                  <c:v>0.28203</c:v>
                </c:pt>
                <c:pt idx="2045">
                  <c:v>0.28243000000000001</c:v>
                </c:pt>
                <c:pt idx="2046">
                  <c:v>0.28283000000000003</c:v>
                </c:pt>
                <c:pt idx="2047">
                  <c:v>0.28323999999999999</c:v>
                </c:pt>
                <c:pt idx="2048">
                  <c:v>0.28373999999999999</c:v>
                </c:pt>
                <c:pt idx="2049">
                  <c:v>0.28423999999999999</c:v>
                </c:pt>
                <c:pt idx="2050">
                  <c:v>0.28475</c:v>
                </c:pt>
                <c:pt idx="2051">
                  <c:v>0.28525</c:v>
                </c:pt>
                <c:pt idx="2052">
                  <c:v>0.28576000000000001</c:v>
                </c:pt>
                <c:pt idx="2053">
                  <c:v>0.28616000000000003</c:v>
                </c:pt>
                <c:pt idx="2054">
                  <c:v>0.28655999999999998</c:v>
                </c:pt>
                <c:pt idx="2055">
                  <c:v>0.28687000000000001</c:v>
                </c:pt>
                <c:pt idx="2056">
                  <c:v>0.28727000000000003</c:v>
                </c:pt>
                <c:pt idx="2057">
                  <c:v>0.28777999999999998</c:v>
                </c:pt>
                <c:pt idx="2058">
                  <c:v>0.28827999999999998</c:v>
                </c:pt>
                <c:pt idx="2059">
                  <c:v>0.28888000000000003</c:v>
                </c:pt>
                <c:pt idx="2060">
                  <c:v>0.28949000000000003</c:v>
                </c:pt>
                <c:pt idx="2061">
                  <c:v>0.29010000000000002</c:v>
                </c:pt>
                <c:pt idx="2062">
                  <c:v>0.29070000000000001</c:v>
                </c:pt>
                <c:pt idx="2063">
                  <c:v>0.29120000000000001</c:v>
                </c:pt>
                <c:pt idx="2064">
                  <c:v>0.29171000000000002</c:v>
                </c:pt>
                <c:pt idx="2065">
                  <c:v>0.29221000000000003</c:v>
                </c:pt>
                <c:pt idx="2066">
                  <c:v>0.29261999999999999</c:v>
                </c:pt>
                <c:pt idx="2067">
                  <c:v>0.29311999999999999</c:v>
                </c:pt>
                <c:pt idx="2068">
                  <c:v>0.29363</c:v>
                </c:pt>
                <c:pt idx="2069">
                  <c:v>0.29413</c:v>
                </c:pt>
                <c:pt idx="2070">
                  <c:v>0.29463</c:v>
                </c:pt>
                <c:pt idx="2071">
                  <c:v>0.29504000000000002</c:v>
                </c:pt>
                <c:pt idx="2072">
                  <c:v>0.29554000000000002</c:v>
                </c:pt>
                <c:pt idx="2073">
                  <c:v>0.29594999999999999</c:v>
                </c:pt>
                <c:pt idx="2074">
                  <c:v>0.29644999999999999</c:v>
                </c:pt>
                <c:pt idx="2075">
                  <c:v>0.29685</c:v>
                </c:pt>
                <c:pt idx="2076">
                  <c:v>0.29736000000000001</c:v>
                </c:pt>
                <c:pt idx="2077">
                  <c:v>0.29776000000000002</c:v>
                </c:pt>
                <c:pt idx="2078">
                  <c:v>0.29815999999999998</c:v>
                </c:pt>
                <c:pt idx="2079">
                  <c:v>0.29847000000000001</c:v>
                </c:pt>
                <c:pt idx="2080">
                  <c:v>0.29887000000000002</c:v>
                </c:pt>
                <c:pt idx="2081">
                  <c:v>0.29937000000000002</c:v>
                </c:pt>
                <c:pt idx="2082">
                  <c:v>0.29977999999999999</c:v>
                </c:pt>
                <c:pt idx="2083">
                  <c:v>0.30018</c:v>
                </c:pt>
                <c:pt idx="2084">
                  <c:v>0.30059000000000002</c:v>
                </c:pt>
                <c:pt idx="2085">
                  <c:v>0.30098999999999998</c:v>
                </c:pt>
                <c:pt idx="2086">
                  <c:v>0.30138999999999999</c:v>
                </c:pt>
                <c:pt idx="2087">
                  <c:v>0.30180000000000001</c:v>
                </c:pt>
                <c:pt idx="2088">
                  <c:v>0.30220000000000002</c:v>
                </c:pt>
                <c:pt idx="2089">
                  <c:v>0.30270000000000002</c:v>
                </c:pt>
                <c:pt idx="2090">
                  <c:v>0.30331000000000002</c:v>
                </c:pt>
                <c:pt idx="2091">
                  <c:v>0.30370999999999998</c:v>
                </c:pt>
                <c:pt idx="2092">
                  <c:v>0.30421999999999999</c:v>
                </c:pt>
                <c:pt idx="2093">
                  <c:v>0.30462</c:v>
                </c:pt>
                <c:pt idx="2094">
                  <c:v>0.30512</c:v>
                </c:pt>
                <c:pt idx="2095">
                  <c:v>0.30553000000000002</c:v>
                </c:pt>
                <c:pt idx="2096">
                  <c:v>0.30592999999999998</c:v>
                </c:pt>
                <c:pt idx="2097">
                  <c:v>0.30632999999999999</c:v>
                </c:pt>
                <c:pt idx="2098">
                  <c:v>0.30674000000000001</c:v>
                </c:pt>
                <c:pt idx="2099">
                  <c:v>0.30714000000000002</c:v>
                </c:pt>
                <c:pt idx="2100">
                  <c:v>0.30754999999999999</c:v>
                </c:pt>
                <c:pt idx="2101">
                  <c:v>0.30804999999999999</c:v>
                </c:pt>
                <c:pt idx="2102">
                  <c:v>0.30854999999999999</c:v>
                </c:pt>
                <c:pt idx="2103">
                  <c:v>0.30906</c:v>
                </c:pt>
                <c:pt idx="2104">
                  <c:v>0.30965999999999999</c:v>
                </c:pt>
                <c:pt idx="2105">
                  <c:v>0.31026999999999999</c:v>
                </c:pt>
                <c:pt idx="2106">
                  <c:v>0.31076999999999999</c:v>
                </c:pt>
                <c:pt idx="2107">
                  <c:v>0.31118000000000001</c:v>
                </c:pt>
                <c:pt idx="2108">
                  <c:v>0.31168000000000001</c:v>
                </c:pt>
                <c:pt idx="2109">
                  <c:v>0.31208000000000002</c:v>
                </c:pt>
                <c:pt idx="2110">
                  <c:v>0.31248999999999999</c:v>
                </c:pt>
                <c:pt idx="2111">
                  <c:v>0.31289</c:v>
                </c:pt>
                <c:pt idx="2112">
                  <c:v>0.31329000000000001</c:v>
                </c:pt>
                <c:pt idx="2113">
                  <c:v>0.31369999999999998</c:v>
                </c:pt>
                <c:pt idx="2114">
                  <c:v>0.31419999999999998</c:v>
                </c:pt>
                <c:pt idx="2115">
                  <c:v>0.31470999999999999</c:v>
                </c:pt>
                <c:pt idx="2116">
                  <c:v>0.31530999999999998</c:v>
                </c:pt>
                <c:pt idx="2117">
                  <c:v>0.31581999999999999</c:v>
                </c:pt>
                <c:pt idx="2118">
                  <c:v>0.31622</c:v>
                </c:pt>
                <c:pt idx="2119">
                  <c:v>0.31662000000000001</c:v>
                </c:pt>
                <c:pt idx="2120">
                  <c:v>0.31713000000000002</c:v>
                </c:pt>
                <c:pt idx="2121">
                  <c:v>0.31752999999999998</c:v>
                </c:pt>
                <c:pt idx="2122">
                  <c:v>0.31792999999999999</c:v>
                </c:pt>
                <c:pt idx="2123">
                  <c:v>0.31834000000000001</c:v>
                </c:pt>
                <c:pt idx="2124">
                  <c:v>0.31894</c:v>
                </c:pt>
                <c:pt idx="2125">
                  <c:v>0.31935000000000002</c:v>
                </c:pt>
                <c:pt idx="2126">
                  <c:v>0.31995000000000001</c:v>
                </c:pt>
                <c:pt idx="2127">
                  <c:v>0.32035999999999998</c:v>
                </c:pt>
                <c:pt idx="2128">
                  <c:v>0.32096000000000002</c:v>
                </c:pt>
                <c:pt idx="2129">
                  <c:v>0.32146000000000002</c:v>
                </c:pt>
                <c:pt idx="2130">
                  <c:v>0.32196999999999998</c:v>
                </c:pt>
                <c:pt idx="2131">
                  <c:v>0.32236999999999999</c:v>
                </c:pt>
                <c:pt idx="2132">
                  <c:v>0.32278000000000001</c:v>
                </c:pt>
                <c:pt idx="2133">
                  <c:v>0.32307999999999998</c:v>
                </c:pt>
                <c:pt idx="2134">
                  <c:v>0.32347999999999999</c:v>
                </c:pt>
                <c:pt idx="2135">
                  <c:v>0.32389000000000001</c:v>
                </c:pt>
                <c:pt idx="2136">
                  <c:v>0.32439000000000001</c:v>
                </c:pt>
                <c:pt idx="2137">
                  <c:v>0.32489000000000001</c:v>
                </c:pt>
                <c:pt idx="2138">
                  <c:v>0.32540000000000002</c:v>
                </c:pt>
                <c:pt idx="2139">
                  <c:v>0.32590000000000002</c:v>
                </c:pt>
                <c:pt idx="2140">
                  <c:v>0.32640999999999998</c:v>
                </c:pt>
                <c:pt idx="2141">
                  <c:v>0.32690999999999998</c:v>
                </c:pt>
                <c:pt idx="2142">
                  <c:v>0.32732</c:v>
                </c:pt>
                <c:pt idx="2143">
                  <c:v>0.32772000000000001</c:v>
                </c:pt>
                <c:pt idx="2144">
                  <c:v>0.32822000000000001</c:v>
                </c:pt>
                <c:pt idx="2145">
                  <c:v>0.32873000000000002</c:v>
                </c:pt>
                <c:pt idx="2146">
                  <c:v>0.32933000000000001</c:v>
                </c:pt>
                <c:pt idx="2147">
                  <c:v>0.32984000000000002</c:v>
                </c:pt>
                <c:pt idx="2148">
                  <c:v>0.33044000000000001</c:v>
                </c:pt>
                <c:pt idx="2149">
                  <c:v>0.33095000000000002</c:v>
                </c:pt>
                <c:pt idx="2150">
                  <c:v>0.33155000000000001</c:v>
                </c:pt>
                <c:pt idx="2151">
                  <c:v>0.33206000000000002</c:v>
                </c:pt>
                <c:pt idx="2152">
                  <c:v>0.33256000000000002</c:v>
                </c:pt>
                <c:pt idx="2153">
                  <c:v>0.33295999999999998</c:v>
                </c:pt>
                <c:pt idx="2154">
                  <c:v>0.33346999999999999</c:v>
                </c:pt>
                <c:pt idx="2155">
                  <c:v>0.33396999999999999</c:v>
                </c:pt>
                <c:pt idx="2156">
                  <c:v>0.33448</c:v>
                </c:pt>
                <c:pt idx="2157">
                  <c:v>0.33498</c:v>
                </c:pt>
                <c:pt idx="2158">
                  <c:v>0.33549000000000001</c:v>
                </c:pt>
                <c:pt idx="2159">
                  <c:v>0.33599000000000001</c:v>
                </c:pt>
                <c:pt idx="2160">
                  <c:v>0.33639000000000002</c:v>
                </c:pt>
                <c:pt idx="2161">
                  <c:v>0.33679999999999999</c:v>
                </c:pt>
                <c:pt idx="2162">
                  <c:v>0.33729999999999999</c:v>
                </c:pt>
                <c:pt idx="2163">
                  <c:v>0.3377</c:v>
                </c:pt>
                <c:pt idx="2164">
                  <c:v>0.33821000000000001</c:v>
                </c:pt>
                <c:pt idx="2165">
                  <c:v>0.33871000000000001</c:v>
                </c:pt>
                <c:pt idx="2166">
                  <c:v>0.33922000000000002</c:v>
                </c:pt>
                <c:pt idx="2167">
                  <c:v>0.33982000000000001</c:v>
                </c:pt>
                <c:pt idx="2168">
                  <c:v>0.34043000000000001</c:v>
                </c:pt>
                <c:pt idx="2169">
                  <c:v>0.34093000000000001</c:v>
                </c:pt>
                <c:pt idx="2170">
                  <c:v>0.34144000000000002</c:v>
                </c:pt>
                <c:pt idx="2171">
                  <c:v>0.34183999999999998</c:v>
                </c:pt>
                <c:pt idx="2172">
                  <c:v>0.34233999999999998</c:v>
                </c:pt>
                <c:pt idx="2173">
                  <c:v>0.34275</c:v>
                </c:pt>
                <c:pt idx="2174">
                  <c:v>0.34315000000000001</c:v>
                </c:pt>
                <c:pt idx="2175">
                  <c:v>0.34344999999999998</c:v>
                </c:pt>
                <c:pt idx="2176">
                  <c:v>0.34395999999999999</c:v>
                </c:pt>
                <c:pt idx="2177">
                  <c:v>0.34426000000000001</c:v>
                </c:pt>
                <c:pt idx="2178">
                  <c:v>0.34466000000000002</c:v>
                </c:pt>
                <c:pt idx="2179">
                  <c:v>0.34516999999999998</c:v>
                </c:pt>
                <c:pt idx="2180">
                  <c:v>0.34556999999999999</c:v>
                </c:pt>
                <c:pt idx="2181">
                  <c:v>0.34608</c:v>
                </c:pt>
                <c:pt idx="2182">
                  <c:v>0.34648000000000001</c:v>
                </c:pt>
                <c:pt idx="2183">
                  <c:v>0.34698000000000001</c:v>
                </c:pt>
                <c:pt idx="2184">
                  <c:v>0.34749000000000002</c:v>
                </c:pt>
                <c:pt idx="2185">
                  <c:v>0.34788999999999998</c:v>
                </c:pt>
                <c:pt idx="2186">
                  <c:v>0.3483</c:v>
                </c:pt>
                <c:pt idx="2187">
                  <c:v>0.34860000000000002</c:v>
                </c:pt>
                <c:pt idx="2188">
                  <c:v>0.34889999999999999</c:v>
                </c:pt>
                <c:pt idx="2189">
                  <c:v>0.3493</c:v>
                </c:pt>
                <c:pt idx="2190">
                  <c:v>0.34971000000000002</c:v>
                </c:pt>
                <c:pt idx="2191">
                  <c:v>0.35021000000000002</c:v>
                </c:pt>
                <c:pt idx="2192">
                  <c:v>0.35071999999999998</c:v>
                </c:pt>
                <c:pt idx="2193">
                  <c:v>0.35111999999999999</c:v>
                </c:pt>
                <c:pt idx="2194">
                  <c:v>0.35161999999999999</c:v>
                </c:pt>
                <c:pt idx="2195">
                  <c:v>0.35213</c:v>
                </c:pt>
                <c:pt idx="2196">
                  <c:v>0.35253000000000001</c:v>
                </c:pt>
                <c:pt idx="2197">
                  <c:v>0.35304000000000002</c:v>
                </c:pt>
                <c:pt idx="2198">
                  <c:v>0.35364000000000001</c:v>
                </c:pt>
                <c:pt idx="2199">
                  <c:v>0.35425000000000001</c:v>
                </c:pt>
                <c:pt idx="2200">
                  <c:v>0.35475000000000001</c:v>
                </c:pt>
                <c:pt idx="2201">
                  <c:v>0.35515000000000002</c:v>
                </c:pt>
                <c:pt idx="2202">
                  <c:v>0.35555999999999999</c:v>
                </c:pt>
                <c:pt idx="2203">
                  <c:v>0.35605999999999999</c:v>
                </c:pt>
                <c:pt idx="2204">
                  <c:v>0.35647000000000001</c:v>
                </c:pt>
                <c:pt idx="2205">
                  <c:v>0.35697000000000001</c:v>
                </c:pt>
                <c:pt idx="2206">
                  <c:v>0.35747000000000001</c:v>
                </c:pt>
                <c:pt idx="2207">
                  <c:v>0.35798000000000002</c:v>
                </c:pt>
                <c:pt idx="2208">
                  <c:v>0.35848000000000002</c:v>
                </c:pt>
                <c:pt idx="2209">
                  <c:v>0.35898999999999998</c:v>
                </c:pt>
                <c:pt idx="2210">
                  <c:v>0.35938999999999999</c:v>
                </c:pt>
                <c:pt idx="2211">
                  <c:v>0.3599</c:v>
                </c:pt>
                <c:pt idx="2212">
                  <c:v>0.3604</c:v>
                </c:pt>
                <c:pt idx="2213">
                  <c:v>0.36099999999999999</c:v>
                </c:pt>
                <c:pt idx="2214">
                  <c:v>0.36151</c:v>
                </c:pt>
                <c:pt idx="2215">
                  <c:v>0.36201</c:v>
                </c:pt>
                <c:pt idx="2216">
                  <c:v>0.36252000000000001</c:v>
                </c:pt>
                <c:pt idx="2217">
                  <c:v>0.36302000000000001</c:v>
                </c:pt>
                <c:pt idx="2218">
                  <c:v>0.36353000000000002</c:v>
                </c:pt>
                <c:pt idx="2219">
                  <c:v>0.36392999999999998</c:v>
                </c:pt>
                <c:pt idx="2220">
                  <c:v>0.36453999999999998</c:v>
                </c:pt>
                <c:pt idx="2221">
                  <c:v>0.36503999999999998</c:v>
                </c:pt>
                <c:pt idx="2222">
                  <c:v>0.36564000000000002</c:v>
                </c:pt>
                <c:pt idx="2223">
                  <c:v>0.36614999999999998</c:v>
                </c:pt>
                <c:pt idx="2224">
                  <c:v>0.36664999999999998</c:v>
                </c:pt>
                <c:pt idx="2225">
                  <c:v>0.36706</c:v>
                </c:pt>
                <c:pt idx="2226">
                  <c:v>0.36756</c:v>
                </c:pt>
                <c:pt idx="2227">
                  <c:v>0.36786000000000002</c:v>
                </c:pt>
                <c:pt idx="2228">
                  <c:v>0.36826999999999999</c:v>
                </c:pt>
                <c:pt idx="2229">
                  <c:v>0.36847000000000002</c:v>
                </c:pt>
                <c:pt idx="2230">
                  <c:v>0.36886999999999998</c:v>
                </c:pt>
                <c:pt idx="2231">
                  <c:v>0.36928</c:v>
                </c:pt>
                <c:pt idx="2232">
                  <c:v>0.36978</c:v>
                </c:pt>
                <c:pt idx="2233">
                  <c:v>0.37039</c:v>
                </c:pt>
                <c:pt idx="2234">
                  <c:v>0.37089</c:v>
                </c:pt>
                <c:pt idx="2235">
                  <c:v>0.37139</c:v>
                </c:pt>
                <c:pt idx="2236">
                  <c:v>0.37180000000000002</c:v>
                </c:pt>
                <c:pt idx="2237">
                  <c:v>0.37230000000000002</c:v>
                </c:pt>
                <c:pt idx="2238">
                  <c:v>0.37270999999999999</c:v>
                </c:pt>
                <c:pt idx="2239">
                  <c:v>0.37320999999999999</c:v>
                </c:pt>
                <c:pt idx="2240">
                  <c:v>0.37370999999999999</c:v>
                </c:pt>
                <c:pt idx="2241">
                  <c:v>0.37412000000000001</c:v>
                </c:pt>
                <c:pt idx="2242">
                  <c:v>0.37472</c:v>
                </c:pt>
                <c:pt idx="2243">
                  <c:v>0.37523000000000001</c:v>
                </c:pt>
                <c:pt idx="2244">
                  <c:v>0.37573000000000001</c:v>
                </c:pt>
                <c:pt idx="2245">
                  <c:v>0.37624000000000002</c:v>
                </c:pt>
                <c:pt idx="2246">
                  <c:v>0.37674000000000002</c:v>
                </c:pt>
                <c:pt idx="2247">
                  <c:v>0.37724000000000002</c:v>
                </c:pt>
                <c:pt idx="2248">
                  <c:v>0.37764999999999999</c:v>
                </c:pt>
                <c:pt idx="2249">
                  <c:v>0.37805</c:v>
                </c:pt>
                <c:pt idx="2250">
                  <c:v>0.37856000000000001</c:v>
                </c:pt>
                <c:pt idx="2251">
                  <c:v>0.37896000000000002</c:v>
                </c:pt>
                <c:pt idx="2252">
                  <c:v>0.37946000000000002</c:v>
                </c:pt>
                <c:pt idx="2253">
                  <c:v>0.37986999999999999</c:v>
                </c:pt>
                <c:pt idx="2254">
                  <c:v>0.38027</c:v>
                </c:pt>
                <c:pt idx="2255">
                  <c:v>0.38088</c:v>
                </c:pt>
                <c:pt idx="2256">
                  <c:v>0.38138</c:v>
                </c:pt>
                <c:pt idx="2257">
                  <c:v>0.38188</c:v>
                </c:pt>
                <c:pt idx="2258">
                  <c:v>0.38239000000000001</c:v>
                </c:pt>
                <c:pt idx="2259">
                  <c:v>0.38279000000000002</c:v>
                </c:pt>
                <c:pt idx="2260">
                  <c:v>0.38340000000000002</c:v>
                </c:pt>
                <c:pt idx="2261">
                  <c:v>0.38390000000000002</c:v>
                </c:pt>
                <c:pt idx="2262">
                  <c:v>0.38440999999999997</c:v>
                </c:pt>
                <c:pt idx="2263">
                  <c:v>0.38501000000000002</c:v>
                </c:pt>
                <c:pt idx="2264">
                  <c:v>0.38572000000000001</c:v>
                </c:pt>
                <c:pt idx="2265">
                  <c:v>0.38632</c:v>
                </c:pt>
                <c:pt idx="2266">
                  <c:v>0.38693</c:v>
                </c:pt>
                <c:pt idx="2267">
                  <c:v>0.38752999999999999</c:v>
                </c:pt>
                <c:pt idx="2268">
                  <c:v>0.38804</c:v>
                </c:pt>
                <c:pt idx="2269">
                  <c:v>0.38844000000000001</c:v>
                </c:pt>
                <c:pt idx="2270">
                  <c:v>0.38873999999999997</c:v>
                </c:pt>
                <c:pt idx="2271">
                  <c:v>0.38905000000000001</c:v>
                </c:pt>
                <c:pt idx="2272">
                  <c:v>0.38934999999999997</c:v>
                </c:pt>
                <c:pt idx="2273">
                  <c:v>0.38965</c:v>
                </c:pt>
                <c:pt idx="2274">
                  <c:v>0.39016000000000001</c:v>
                </c:pt>
                <c:pt idx="2275">
                  <c:v>0.39066000000000001</c:v>
                </c:pt>
                <c:pt idx="2276">
                  <c:v>0.39127000000000001</c:v>
                </c:pt>
                <c:pt idx="2277">
                  <c:v>0.39177000000000001</c:v>
                </c:pt>
                <c:pt idx="2278">
                  <c:v>0.39217000000000002</c:v>
                </c:pt>
                <c:pt idx="2279">
                  <c:v>0.39267999999999997</c:v>
                </c:pt>
                <c:pt idx="2280">
                  <c:v>0.39307999999999998</c:v>
                </c:pt>
                <c:pt idx="2281">
                  <c:v>0.39368999999999998</c:v>
                </c:pt>
                <c:pt idx="2282">
                  <c:v>0.39418999999999998</c:v>
                </c:pt>
                <c:pt idx="2283">
                  <c:v>0.39468999999999999</c:v>
                </c:pt>
                <c:pt idx="2284">
                  <c:v>0.39510000000000001</c:v>
                </c:pt>
                <c:pt idx="2285">
                  <c:v>0.39550000000000002</c:v>
                </c:pt>
                <c:pt idx="2286">
                  <c:v>0.39579999999999999</c:v>
                </c:pt>
                <c:pt idx="2287">
                  <c:v>0.39621000000000001</c:v>
                </c:pt>
                <c:pt idx="2288">
                  <c:v>0.39671000000000001</c:v>
                </c:pt>
                <c:pt idx="2289">
                  <c:v>0.39722000000000002</c:v>
                </c:pt>
                <c:pt idx="2290">
                  <c:v>0.39772000000000002</c:v>
                </c:pt>
                <c:pt idx="2291">
                  <c:v>0.39811999999999997</c:v>
                </c:pt>
                <c:pt idx="2292">
                  <c:v>0.39862999999999998</c:v>
                </c:pt>
                <c:pt idx="2293">
                  <c:v>0.39903</c:v>
                </c:pt>
                <c:pt idx="2294">
                  <c:v>0.39933000000000002</c:v>
                </c:pt>
                <c:pt idx="2295">
                  <c:v>0.39973999999999998</c:v>
                </c:pt>
                <c:pt idx="2296">
                  <c:v>0.40023999999999998</c:v>
                </c:pt>
                <c:pt idx="2297">
                  <c:v>0.40075</c:v>
                </c:pt>
                <c:pt idx="2298">
                  <c:v>0.40144999999999997</c:v>
                </c:pt>
                <c:pt idx="2299">
                  <c:v>0.40195999999999998</c:v>
                </c:pt>
                <c:pt idx="2300">
                  <c:v>0.40266000000000002</c:v>
                </c:pt>
                <c:pt idx="2301">
                  <c:v>0.40327000000000002</c:v>
                </c:pt>
                <c:pt idx="2302">
                  <c:v>0.40387000000000001</c:v>
                </c:pt>
                <c:pt idx="2303">
                  <c:v>0.40448000000000001</c:v>
                </c:pt>
                <c:pt idx="2304">
                  <c:v>0.40498000000000001</c:v>
                </c:pt>
                <c:pt idx="2305">
                  <c:v>0.40549000000000002</c:v>
                </c:pt>
                <c:pt idx="2306">
                  <c:v>0.40588999999999997</c:v>
                </c:pt>
                <c:pt idx="2307">
                  <c:v>0.40639999999999998</c:v>
                </c:pt>
                <c:pt idx="2308">
                  <c:v>0.40689999999999998</c:v>
                </c:pt>
                <c:pt idx="2309">
                  <c:v>0.40739999999999998</c:v>
                </c:pt>
                <c:pt idx="2310">
                  <c:v>0.40790999999999999</c:v>
                </c:pt>
                <c:pt idx="2311">
                  <c:v>0.40841</c:v>
                </c:pt>
                <c:pt idx="2312">
                  <c:v>0.40882000000000002</c:v>
                </c:pt>
                <c:pt idx="2313">
                  <c:v>0.40911999999999998</c:v>
                </c:pt>
                <c:pt idx="2314">
                  <c:v>0.40942000000000001</c:v>
                </c:pt>
                <c:pt idx="2315">
                  <c:v>0.40982000000000002</c:v>
                </c:pt>
                <c:pt idx="2316">
                  <c:v>0.41022999999999998</c:v>
                </c:pt>
                <c:pt idx="2317">
                  <c:v>0.41082999999999997</c:v>
                </c:pt>
                <c:pt idx="2318">
                  <c:v>0.41143999999999997</c:v>
                </c:pt>
                <c:pt idx="2319">
                  <c:v>0.41193999999999997</c:v>
                </c:pt>
                <c:pt idx="2320">
                  <c:v>0.41254999999999997</c:v>
                </c:pt>
                <c:pt idx="2321">
                  <c:v>0.41304999999999997</c:v>
                </c:pt>
                <c:pt idx="2322">
                  <c:v>0.41355999999999998</c:v>
                </c:pt>
                <c:pt idx="2323">
                  <c:v>0.41386000000000001</c:v>
                </c:pt>
                <c:pt idx="2324">
                  <c:v>0.41426000000000002</c:v>
                </c:pt>
                <c:pt idx="2325">
                  <c:v>0.41466999999999998</c:v>
                </c:pt>
                <c:pt idx="2326">
                  <c:v>0.41516999999999998</c:v>
                </c:pt>
                <c:pt idx="2327">
                  <c:v>0.41556999999999999</c:v>
                </c:pt>
                <c:pt idx="2328">
                  <c:v>0.41608000000000001</c:v>
                </c:pt>
                <c:pt idx="2329">
                  <c:v>0.41658000000000001</c:v>
                </c:pt>
                <c:pt idx="2330">
                  <c:v>0.41719000000000001</c:v>
                </c:pt>
                <c:pt idx="2331">
                  <c:v>0.41759000000000002</c:v>
                </c:pt>
                <c:pt idx="2332">
                  <c:v>0.41810000000000003</c:v>
                </c:pt>
                <c:pt idx="2333">
                  <c:v>0.41839999999999999</c:v>
                </c:pt>
                <c:pt idx="2334">
                  <c:v>0.41870000000000002</c:v>
                </c:pt>
                <c:pt idx="2335">
                  <c:v>0.41909999999999997</c:v>
                </c:pt>
                <c:pt idx="2336">
                  <c:v>0.41960999999999998</c:v>
                </c:pt>
                <c:pt idx="2337">
                  <c:v>0.42010999999999998</c:v>
                </c:pt>
                <c:pt idx="2338">
                  <c:v>0.42061999999999999</c:v>
                </c:pt>
                <c:pt idx="2339">
                  <c:v>0.42102000000000001</c:v>
                </c:pt>
                <c:pt idx="2340">
                  <c:v>0.42142000000000002</c:v>
                </c:pt>
                <c:pt idx="2341">
                  <c:v>0.42182999999999998</c:v>
                </c:pt>
                <c:pt idx="2342">
                  <c:v>0.42222999999999999</c:v>
                </c:pt>
                <c:pt idx="2343">
                  <c:v>0.42274</c:v>
                </c:pt>
                <c:pt idx="2344">
                  <c:v>0.42324000000000001</c:v>
                </c:pt>
                <c:pt idx="2345">
                  <c:v>0.42385</c:v>
                </c:pt>
                <c:pt idx="2346">
                  <c:v>0.42435</c:v>
                </c:pt>
                <c:pt idx="2347">
                  <c:v>0.42485000000000001</c:v>
                </c:pt>
                <c:pt idx="2348">
                  <c:v>0.42536000000000002</c:v>
                </c:pt>
                <c:pt idx="2349">
                  <c:v>0.42576000000000003</c:v>
                </c:pt>
                <c:pt idx="2350">
                  <c:v>0.42626999999999998</c:v>
                </c:pt>
                <c:pt idx="2351">
                  <c:v>0.42666999999999999</c:v>
                </c:pt>
                <c:pt idx="2352">
                  <c:v>0.42716999999999999</c:v>
                </c:pt>
                <c:pt idx="2353">
                  <c:v>0.42768</c:v>
                </c:pt>
                <c:pt idx="2354">
                  <c:v>0.42808000000000002</c:v>
                </c:pt>
                <c:pt idx="2355">
                  <c:v>0.42859000000000003</c:v>
                </c:pt>
                <c:pt idx="2356">
                  <c:v>0.42898999999999998</c:v>
                </c:pt>
                <c:pt idx="2357">
                  <c:v>0.42938999999999999</c:v>
                </c:pt>
                <c:pt idx="2358">
                  <c:v>0.42970000000000003</c:v>
                </c:pt>
                <c:pt idx="2359">
                  <c:v>0.43009999999999998</c:v>
                </c:pt>
                <c:pt idx="2360">
                  <c:v>0.43059999999999998</c:v>
                </c:pt>
                <c:pt idx="2361">
                  <c:v>0.43110999999999999</c:v>
                </c:pt>
                <c:pt idx="2362">
                  <c:v>0.43160999999999999</c:v>
                </c:pt>
                <c:pt idx="2363">
                  <c:v>0.43212</c:v>
                </c:pt>
                <c:pt idx="2364">
                  <c:v>0.43262</c:v>
                </c:pt>
                <c:pt idx="2365">
                  <c:v>0.43302000000000002</c:v>
                </c:pt>
                <c:pt idx="2366">
                  <c:v>0.43342999999999998</c:v>
                </c:pt>
                <c:pt idx="2367">
                  <c:v>0.43382999999999999</c:v>
                </c:pt>
                <c:pt idx="2368">
                  <c:v>0.43443999999999999</c:v>
                </c:pt>
                <c:pt idx="2369">
                  <c:v>0.43503999999999998</c:v>
                </c:pt>
                <c:pt idx="2370">
                  <c:v>0.43564999999999998</c:v>
                </c:pt>
                <c:pt idx="2371">
                  <c:v>0.43614999999999998</c:v>
                </c:pt>
                <c:pt idx="2372">
                  <c:v>0.43665999999999999</c:v>
                </c:pt>
                <c:pt idx="2373">
                  <c:v>0.43715999999999999</c:v>
                </c:pt>
                <c:pt idx="2374">
                  <c:v>0.43756</c:v>
                </c:pt>
                <c:pt idx="2375">
                  <c:v>0.43807000000000001</c:v>
                </c:pt>
                <c:pt idx="2376">
                  <c:v>0.43857000000000002</c:v>
                </c:pt>
                <c:pt idx="2377">
                  <c:v>0.43897999999999998</c:v>
                </c:pt>
                <c:pt idx="2378">
                  <c:v>0.43937999999999999</c:v>
                </c:pt>
                <c:pt idx="2379">
                  <c:v>0.43987999999999999</c:v>
                </c:pt>
                <c:pt idx="2380">
                  <c:v>0.44029000000000001</c:v>
                </c:pt>
                <c:pt idx="2381">
                  <c:v>0.44079000000000002</c:v>
                </c:pt>
                <c:pt idx="2382">
                  <c:v>0.44119000000000003</c:v>
                </c:pt>
                <c:pt idx="2383">
                  <c:v>0.44159999999999999</c:v>
                </c:pt>
                <c:pt idx="2384">
                  <c:v>0.44209999999999999</c:v>
                </c:pt>
                <c:pt idx="2385">
                  <c:v>0.44261</c:v>
                </c:pt>
                <c:pt idx="2386">
                  <c:v>0.44311</c:v>
                </c:pt>
                <c:pt idx="2387">
                  <c:v>0.44351000000000002</c:v>
                </c:pt>
                <c:pt idx="2388">
                  <c:v>0.44402000000000003</c:v>
                </c:pt>
                <c:pt idx="2389">
                  <c:v>0.44441999999999998</c:v>
                </c:pt>
                <c:pt idx="2390">
                  <c:v>0.44492999999999999</c:v>
                </c:pt>
                <c:pt idx="2391">
                  <c:v>0.44533</c:v>
                </c:pt>
                <c:pt idx="2392">
                  <c:v>0.44573000000000002</c:v>
                </c:pt>
                <c:pt idx="2393">
                  <c:v>0.44634000000000001</c:v>
                </c:pt>
                <c:pt idx="2394">
                  <c:v>0.44694</c:v>
                </c:pt>
                <c:pt idx="2395">
                  <c:v>0.44745000000000001</c:v>
                </c:pt>
                <c:pt idx="2396">
                  <c:v>0.44805</c:v>
                </c:pt>
                <c:pt idx="2397">
                  <c:v>0.44866</c:v>
                </c:pt>
                <c:pt idx="2398">
                  <c:v>0.44916</c:v>
                </c:pt>
                <c:pt idx="2399">
                  <c:v>0.44967000000000001</c:v>
                </c:pt>
                <c:pt idx="2400">
                  <c:v>0.45027</c:v>
                </c:pt>
                <c:pt idx="2401">
                  <c:v>0.45078000000000001</c:v>
                </c:pt>
                <c:pt idx="2402">
                  <c:v>0.45128000000000001</c:v>
                </c:pt>
                <c:pt idx="2403">
                  <c:v>0.45168000000000003</c:v>
                </c:pt>
                <c:pt idx="2404">
                  <c:v>0.45218999999999998</c:v>
                </c:pt>
                <c:pt idx="2405">
                  <c:v>0.45258999999999999</c:v>
                </c:pt>
                <c:pt idx="2406">
                  <c:v>0.45300000000000001</c:v>
                </c:pt>
                <c:pt idx="2407">
                  <c:v>0.45340000000000003</c:v>
                </c:pt>
                <c:pt idx="2408">
                  <c:v>0.45379999999999998</c:v>
                </c:pt>
                <c:pt idx="2409">
                  <c:v>0.45421</c:v>
                </c:pt>
                <c:pt idx="2410">
                  <c:v>0.45461000000000001</c:v>
                </c:pt>
                <c:pt idx="2411">
                  <c:v>0.45511000000000001</c:v>
                </c:pt>
                <c:pt idx="2412">
                  <c:v>0.45551999999999998</c:v>
                </c:pt>
                <c:pt idx="2413">
                  <c:v>0.45612000000000003</c:v>
                </c:pt>
                <c:pt idx="2414">
                  <c:v>0.45662999999999998</c:v>
                </c:pt>
                <c:pt idx="2415">
                  <c:v>0.45723000000000003</c:v>
                </c:pt>
                <c:pt idx="2416">
                  <c:v>0.45784000000000002</c:v>
                </c:pt>
                <c:pt idx="2417">
                  <c:v>0.45844000000000001</c:v>
                </c:pt>
                <c:pt idx="2418">
                  <c:v>0.45905000000000001</c:v>
                </c:pt>
                <c:pt idx="2419">
                  <c:v>0.45955000000000001</c:v>
                </c:pt>
                <c:pt idx="2420">
                  <c:v>0.45995999999999998</c:v>
                </c:pt>
                <c:pt idx="2421">
                  <c:v>0.46026</c:v>
                </c:pt>
                <c:pt idx="2422">
                  <c:v>0.46056000000000002</c:v>
                </c:pt>
                <c:pt idx="2423">
                  <c:v>0.46085999999999999</c:v>
                </c:pt>
                <c:pt idx="2424">
                  <c:v>0.46127000000000001</c:v>
                </c:pt>
                <c:pt idx="2425">
                  <c:v>0.46177000000000001</c:v>
                </c:pt>
                <c:pt idx="2426">
                  <c:v>0.46228000000000002</c:v>
                </c:pt>
                <c:pt idx="2427">
                  <c:v>0.46278000000000002</c:v>
                </c:pt>
                <c:pt idx="2428">
                  <c:v>0.46328000000000003</c:v>
                </c:pt>
                <c:pt idx="2429">
                  <c:v>0.46368999999999999</c:v>
                </c:pt>
                <c:pt idx="2430">
                  <c:v>0.46409</c:v>
                </c:pt>
                <c:pt idx="2431">
                  <c:v>0.46439000000000002</c:v>
                </c:pt>
                <c:pt idx="2432">
                  <c:v>0.4647</c:v>
                </c:pt>
                <c:pt idx="2433">
                  <c:v>0.46489999999999998</c:v>
                </c:pt>
                <c:pt idx="2434">
                  <c:v>0.46510000000000001</c:v>
                </c:pt>
                <c:pt idx="2435">
                  <c:v>0.4652</c:v>
                </c:pt>
                <c:pt idx="2436">
                  <c:v>0.46539999999999998</c:v>
                </c:pt>
                <c:pt idx="2437">
                  <c:v>0.46550000000000002</c:v>
                </c:pt>
                <c:pt idx="2438">
                  <c:v>0.46550000000000002</c:v>
                </c:pt>
                <c:pt idx="2439">
                  <c:v>0.46550000000000002</c:v>
                </c:pt>
                <c:pt idx="2440">
                  <c:v>0.46560000000000001</c:v>
                </c:pt>
                <c:pt idx="2441">
                  <c:v>0.46560000000000001</c:v>
                </c:pt>
                <c:pt idx="2442">
                  <c:v>0.46581</c:v>
                </c:pt>
                <c:pt idx="2443">
                  <c:v>0.46590999999999999</c:v>
                </c:pt>
                <c:pt idx="2444">
                  <c:v>0.46600999999999998</c:v>
                </c:pt>
                <c:pt idx="2445">
                  <c:v>0.46600999999999998</c:v>
                </c:pt>
                <c:pt idx="2446">
                  <c:v>0.46600999999999998</c:v>
                </c:pt>
                <c:pt idx="2447">
                  <c:v>0.46600999999999998</c:v>
                </c:pt>
                <c:pt idx="2448">
                  <c:v>0.46600999999999998</c:v>
                </c:pt>
                <c:pt idx="2449">
                  <c:v>0.46590999999999999</c:v>
                </c:pt>
                <c:pt idx="2450">
                  <c:v>0.46590999999999999</c:v>
                </c:pt>
                <c:pt idx="2451">
                  <c:v>0.46590999999999999</c:v>
                </c:pt>
                <c:pt idx="2452">
                  <c:v>0.46590999999999999</c:v>
                </c:pt>
                <c:pt idx="2453">
                  <c:v>0.46590999999999999</c:v>
                </c:pt>
                <c:pt idx="2454">
                  <c:v>0.46600999999999998</c:v>
                </c:pt>
                <c:pt idx="2455">
                  <c:v>0.46600999999999998</c:v>
                </c:pt>
                <c:pt idx="2456">
                  <c:v>0.46611000000000002</c:v>
                </c:pt>
                <c:pt idx="2457">
                  <c:v>0.46621000000000001</c:v>
                </c:pt>
                <c:pt idx="2458">
                  <c:v>0.46621000000000001</c:v>
                </c:pt>
                <c:pt idx="2459">
                  <c:v>0.46621000000000001</c:v>
                </c:pt>
                <c:pt idx="2460">
                  <c:v>0.46611000000000002</c:v>
                </c:pt>
                <c:pt idx="2461">
                  <c:v>0.46611000000000002</c:v>
                </c:pt>
                <c:pt idx="2462">
                  <c:v>0.46600999999999998</c:v>
                </c:pt>
                <c:pt idx="2463">
                  <c:v>0.46611000000000002</c:v>
                </c:pt>
                <c:pt idx="2464">
                  <c:v>0.46621000000000001</c:v>
                </c:pt>
                <c:pt idx="2465">
                  <c:v>0.46631</c:v>
                </c:pt>
                <c:pt idx="2466">
                  <c:v>0.46640999999999999</c:v>
                </c:pt>
                <c:pt idx="2467">
                  <c:v>0.46640999999999999</c:v>
                </c:pt>
                <c:pt idx="2468">
                  <c:v>0.46631</c:v>
                </c:pt>
                <c:pt idx="2469">
                  <c:v>0.46621000000000001</c:v>
                </c:pt>
                <c:pt idx="2470">
                  <c:v>0.46611000000000002</c:v>
                </c:pt>
                <c:pt idx="2471">
                  <c:v>0.46621000000000001</c:v>
                </c:pt>
                <c:pt idx="2472">
                  <c:v>0.46631</c:v>
                </c:pt>
                <c:pt idx="2473">
                  <c:v>0.46631</c:v>
                </c:pt>
                <c:pt idx="2474">
                  <c:v>0.46631</c:v>
                </c:pt>
                <c:pt idx="2475">
                  <c:v>0.46631</c:v>
                </c:pt>
                <c:pt idx="2476">
                  <c:v>0.46631</c:v>
                </c:pt>
                <c:pt idx="2477">
                  <c:v>0.46640999999999999</c:v>
                </c:pt>
                <c:pt idx="2478">
                  <c:v>0.46640999999999999</c:v>
                </c:pt>
                <c:pt idx="2479">
                  <c:v>0.46640999999999999</c:v>
                </c:pt>
                <c:pt idx="2480">
                  <c:v>0.46640999999999999</c:v>
                </c:pt>
                <c:pt idx="2481">
                  <c:v>0.46640999999999999</c:v>
                </c:pt>
                <c:pt idx="2482">
                  <c:v>0.46640999999999999</c:v>
                </c:pt>
                <c:pt idx="2483">
                  <c:v>0.46650999999999998</c:v>
                </c:pt>
                <c:pt idx="2484">
                  <c:v>0.46661000000000002</c:v>
                </c:pt>
                <c:pt idx="2485">
                  <c:v>0.46671000000000001</c:v>
                </c:pt>
                <c:pt idx="2486">
                  <c:v>0.46671000000000001</c:v>
                </c:pt>
                <c:pt idx="2487">
                  <c:v>0.46661000000000002</c:v>
                </c:pt>
                <c:pt idx="2488">
                  <c:v>0.46661000000000002</c:v>
                </c:pt>
                <c:pt idx="2489">
                  <c:v>0.46650999999999998</c:v>
                </c:pt>
                <c:pt idx="2490">
                  <c:v>0.46640999999999999</c:v>
                </c:pt>
                <c:pt idx="2491">
                  <c:v>0.46650999999999998</c:v>
                </c:pt>
                <c:pt idx="2492">
                  <c:v>0.46650999999999998</c:v>
                </c:pt>
                <c:pt idx="2493">
                  <c:v>0.46661000000000002</c:v>
                </c:pt>
                <c:pt idx="2494">
                  <c:v>0.46671000000000001</c:v>
                </c:pt>
                <c:pt idx="2495">
                  <c:v>0.46671000000000001</c:v>
                </c:pt>
                <c:pt idx="2496">
                  <c:v>0.46681</c:v>
                </c:pt>
                <c:pt idx="2497">
                  <c:v>0.46681</c:v>
                </c:pt>
                <c:pt idx="2498">
                  <c:v>0.46671000000000001</c:v>
                </c:pt>
                <c:pt idx="2499">
                  <c:v>0.46671000000000001</c:v>
                </c:pt>
                <c:pt idx="2500">
                  <c:v>0.46650999999999998</c:v>
                </c:pt>
                <c:pt idx="2501">
                  <c:v>0.46631</c:v>
                </c:pt>
                <c:pt idx="2502">
                  <c:v>0.46611000000000002</c:v>
                </c:pt>
                <c:pt idx="2503">
                  <c:v>0.46581</c:v>
                </c:pt>
                <c:pt idx="2504">
                  <c:v>0.46571000000000001</c:v>
                </c:pt>
                <c:pt idx="2505">
                  <c:v>0.46550000000000002</c:v>
                </c:pt>
                <c:pt idx="2506">
                  <c:v>0.46550000000000002</c:v>
                </c:pt>
                <c:pt idx="2507">
                  <c:v>0.46529999999999999</c:v>
                </c:pt>
                <c:pt idx="2508">
                  <c:v>0.4652</c:v>
                </c:pt>
                <c:pt idx="2509">
                  <c:v>0.46500000000000002</c:v>
                </c:pt>
                <c:pt idx="2510">
                  <c:v>0.46479999999999999</c:v>
                </c:pt>
                <c:pt idx="2511">
                  <c:v>0.46450000000000002</c:v>
                </c:pt>
                <c:pt idx="2512">
                  <c:v>0.46418999999999999</c:v>
                </c:pt>
                <c:pt idx="2513">
                  <c:v>0.46389000000000002</c:v>
                </c:pt>
                <c:pt idx="2514">
                  <c:v>0.46359</c:v>
                </c:pt>
                <c:pt idx="2515">
                  <c:v>0.46328000000000003</c:v>
                </c:pt>
                <c:pt idx="2516">
                  <c:v>0.46307999999999999</c:v>
                </c:pt>
                <c:pt idx="2517">
                  <c:v>0.46288000000000001</c:v>
                </c:pt>
                <c:pt idx="2518">
                  <c:v>0.46278000000000002</c:v>
                </c:pt>
                <c:pt idx="2519">
                  <c:v>0.46267999999999998</c:v>
                </c:pt>
                <c:pt idx="2520">
                  <c:v>0.46257999999999999</c:v>
                </c:pt>
                <c:pt idx="2521">
                  <c:v>0.46248</c:v>
                </c:pt>
                <c:pt idx="2522">
                  <c:v>0.46228000000000002</c:v>
                </c:pt>
                <c:pt idx="2523">
                  <c:v>0.46206999999999998</c:v>
                </c:pt>
                <c:pt idx="2524">
                  <c:v>0.46177000000000001</c:v>
                </c:pt>
                <c:pt idx="2525">
                  <c:v>0.46146999999999999</c:v>
                </c:pt>
                <c:pt idx="2526">
                  <c:v>0.46127000000000001</c:v>
                </c:pt>
                <c:pt idx="2527">
                  <c:v>0.46095999999999998</c:v>
                </c:pt>
                <c:pt idx="2528">
                  <c:v>0.46076</c:v>
                </c:pt>
                <c:pt idx="2529">
                  <c:v>0.46056000000000002</c:v>
                </c:pt>
                <c:pt idx="2530">
                  <c:v>0.46045999999999998</c:v>
                </c:pt>
                <c:pt idx="2531">
                  <c:v>0.46045999999999998</c:v>
                </c:pt>
                <c:pt idx="2532">
                  <c:v>0.46035999999999999</c:v>
                </c:pt>
                <c:pt idx="2533">
                  <c:v>0.46026</c:v>
                </c:pt>
                <c:pt idx="2534">
                  <c:v>0.46016000000000001</c:v>
                </c:pt>
                <c:pt idx="2535">
                  <c:v>0.45995999999999998</c:v>
                </c:pt>
                <c:pt idx="2536">
                  <c:v>0.45974999999999999</c:v>
                </c:pt>
                <c:pt idx="2537">
                  <c:v>0.45955000000000001</c:v>
                </c:pt>
                <c:pt idx="2538">
                  <c:v>0.45934999999999998</c:v>
                </c:pt>
                <c:pt idx="2539">
                  <c:v>0.45915</c:v>
                </c:pt>
                <c:pt idx="2540">
                  <c:v>0.45905000000000001</c:v>
                </c:pt>
                <c:pt idx="2541">
                  <c:v>0.45884999999999998</c:v>
                </c:pt>
                <c:pt idx="2542">
                  <c:v>0.45874999999999999</c:v>
                </c:pt>
                <c:pt idx="2543">
                  <c:v>0.45854</c:v>
                </c:pt>
                <c:pt idx="2544">
                  <c:v>0.45844000000000001</c:v>
                </c:pt>
                <c:pt idx="2545">
                  <c:v>0.45823999999999998</c:v>
                </c:pt>
                <c:pt idx="2546">
                  <c:v>0.45804</c:v>
                </c:pt>
                <c:pt idx="2547">
                  <c:v>0.45784000000000002</c:v>
                </c:pt>
                <c:pt idx="2548">
                  <c:v>0.45763999999999999</c:v>
                </c:pt>
                <c:pt idx="2549">
                  <c:v>0.45743</c:v>
                </c:pt>
                <c:pt idx="2550">
                  <c:v>0.45723000000000003</c:v>
                </c:pt>
                <c:pt idx="2551">
                  <c:v>0.45693</c:v>
                </c:pt>
                <c:pt idx="2552">
                  <c:v>0.45662999999999998</c:v>
                </c:pt>
                <c:pt idx="2553">
                  <c:v>0.45643</c:v>
                </c:pt>
                <c:pt idx="2554">
                  <c:v>0.45622000000000001</c:v>
                </c:pt>
                <c:pt idx="2555">
                  <c:v>0.45612000000000003</c:v>
                </c:pt>
                <c:pt idx="2556">
                  <c:v>0.45591999999999999</c:v>
                </c:pt>
                <c:pt idx="2557">
                  <c:v>0.45572000000000001</c:v>
                </c:pt>
                <c:pt idx="2558">
                  <c:v>0.45551999999999998</c:v>
                </c:pt>
                <c:pt idx="2559">
                  <c:v>0.45532</c:v>
                </c:pt>
                <c:pt idx="2560">
                  <c:v>0.45522000000000001</c:v>
                </c:pt>
                <c:pt idx="2561">
                  <c:v>0.45511000000000001</c:v>
                </c:pt>
                <c:pt idx="2562">
                  <c:v>0.45501000000000003</c:v>
                </c:pt>
                <c:pt idx="2563">
                  <c:v>0.45490999999999998</c:v>
                </c:pt>
                <c:pt idx="2564">
                  <c:v>0.45480999999999999</c:v>
                </c:pt>
                <c:pt idx="2565">
                  <c:v>0.45461000000000001</c:v>
                </c:pt>
                <c:pt idx="2566">
                  <c:v>0.45451000000000003</c:v>
                </c:pt>
                <c:pt idx="2567">
                  <c:v>0.45440999999999998</c:v>
                </c:pt>
                <c:pt idx="2568">
                  <c:v>0.45430999999999999</c:v>
                </c:pt>
                <c:pt idx="2569">
                  <c:v>0.45421</c:v>
                </c:pt>
                <c:pt idx="2570">
                  <c:v>0.45421</c:v>
                </c:pt>
                <c:pt idx="2571">
                  <c:v>0.45411000000000001</c:v>
                </c:pt>
                <c:pt idx="2572">
                  <c:v>0.45411000000000001</c:v>
                </c:pt>
                <c:pt idx="2573">
                  <c:v>0.45400000000000001</c:v>
                </c:pt>
                <c:pt idx="2574">
                  <c:v>0.45400000000000001</c:v>
                </c:pt>
                <c:pt idx="2575">
                  <c:v>0.45411000000000001</c:v>
                </c:pt>
                <c:pt idx="2576">
                  <c:v>0.45400000000000001</c:v>
                </c:pt>
                <c:pt idx="2577">
                  <c:v>0.45390000000000003</c:v>
                </c:pt>
                <c:pt idx="2578">
                  <c:v>0.45390000000000003</c:v>
                </c:pt>
                <c:pt idx="2579">
                  <c:v>0.45379999999999998</c:v>
                </c:pt>
                <c:pt idx="2580">
                  <c:v>0.45379999999999998</c:v>
                </c:pt>
                <c:pt idx="2581">
                  <c:v>0.45379999999999998</c:v>
                </c:pt>
                <c:pt idx="2582">
                  <c:v>0.45369999999999999</c:v>
                </c:pt>
                <c:pt idx="2583">
                  <c:v>0.4536</c:v>
                </c:pt>
                <c:pt idx="2584">
                  <c:v>0.45350000000000001</c:v>
                </c:pt>
                <c:pt idx="2585">
                  <c:v>0.45340000000000003</c:v>
                </c:pt>
                <c:pt idx="2586">
                  <c:v>0.45329999999999998</c:v>
                </c:pt>
                <c:pt idx="2587">
                  <c:v>0.45319999999999999</c:v>
                </c:pt>
                <c:pt idx="2588">
                  <c:v>0.4531</c:v>
                </c:pt>
                <c:pt idx="2589">
                  <c:v>0.45300000000000001</c:v>
                </c:pt>
                <c:pt idx="2590">
                  <c:v>0.45290000000000002</c:v>
                </c:pt>
                <c:pt idx="2591">
                  <c:v>0.45268999999999998</c:v>
                </c:pt>
                <c:pt idx="2592">
                  <c:v>0.45249</c:v>
                </c:pt>
                <c:pt idx="2593">
                  <c:v>0.45249</c:v>
                </c:pt>
                <c:pt idx="2594">
                  <c:v>0.45239000000000001</c:v>
                </c:pt>
                <c:pt idx="2595">
                  <c:v>0.45239000000000001</c:v>
                </c:pt>
                <c:pt idx="2596">
                  <c:v>0.45239000000000001</c:v>
                </c:pt>
                <c:pt idx="2597">
                  <c:v>0.45239000000000001</c:v>
                </c:pt>
                <c:pt idx="2598">
                  <c:v>0.45239000000000001</c:v>
                </c:pt>
                <c:pt idx="2599">
                  <c:v>0.45239000000000001</c:v>
                </c:pt>
                <c:pt idx="2600">
                  <c:v>0.45239000000000001</c:v>
                </c:pt>
                <c:pt idx="2601">
                  <c:v>0.45229000000000003</c:v>
                </c:pt>
                <c:pt idx="2602">
                  <c:v>0.45229000000000003</c:v>
                </c:pt>
                <c:pt idx="2603">
                  <c:v>0.45229000000000003</c:v>
                </c:pt>
                <c:pt idx="2604">
                  <c:v>0.45218999999999998</c:v>
                </c:pt>
                <c:pt idx="2605">
                  <c:v>0.45208999999999999</c:v>
                </c:pt>
                <c:pt idx="2606">
                  <c:v>0.45199</c:v>
                </c:pt>
                <c:pt idx="2607">
                  <c:v>0.45189000000000001</c:v>
                </c:pt>
                <c:pt idx="2608">
                  <c:v>0.45179000000000002</c:v>
                </c:pt>
                <c:pt idx="2609">
                  <c:v>0.45179000000000002</c:v>
                </c:pt>
                <c:pt idx="2610">
                  <c:v>0.45189000000000001</c:v>
                </c:pt>
                <c:pt idx="2611">
                  <c:v>0.45189000000000001</c:v>
                </c:pt>
                <c:pt idx="2612">
                  <c:v>0.45189000000000001</c:v>
                </c:pt>
                <c:pt idx="2613">
                  <c:v>0.45179000000000002</c:v>
                </c:pt>
                <c:pt idx="2614">
                  <c:v>0.45179000000000002</c:v>
                </c:pt>
                <c:pt idx="2615">
                  <c:v>0.45157999999999998</c:v>
                </c:pt>
                <c:pt idx="2616">
                  <c:v>0.45157999999999998</c:v>
                </c:pt>
                <c:pt idx="2617">
                  <c:v>0.45147999999999999</c:v>
                </c:pt>
                <c:pt idx="2618">
                  <c:v>0.45147999999999999</c:v>
                </c:pt>
                <c:pt idx="2619">
                  <c:v>0.45157999999999998</c:v>
                </c:pt>
                <c:pt idx="2620">
                  <c:v>0.45157999999999998</c:v>
                </c:pt>
                <c:pt idx="2621">
                  <c:v>0.45147999999999999</c:v>
                </c:pt>
                <c:pt idx="2622">
                  <c:v>0.45157999999999998</c:v>
                </c:pt>
                <c:pt idx="2623">
                  <c:v>0.45147999999999999</c:v>
                </c:pt>
                <c:pt idx="2624">
                  <c:v>0.45147999999999999</c:v>
                </c:pt>
                <c:pt idx="2625">
                  <c:v>0.45138</c:v>
                </c:pt>
                <c:pt idx="2626">
                  <c:v>0.45138</c:v>
                </c:pt>
                <c:pt idx="2627">
                  <c:v>0.45138</c:v>
                </c:pt>
                <c:pt idx="2628">
                  <c:v>0.45147999999999999</c:v>
                </c:pt>
                <c:pt idx="2629">
                  <c:v>0.45157999999999998</c:v>
                </c:pt>
                <c:pt idx="2630">
                  <c:v>0.45157999999999998</c:v>
                </c:pt>
                <c:pt idx="2631">
                  <c:v>0.45147999999999999</c:v>
                </c:pt>
                <c:pt idx="2632">
                  <c:v>0.45147999999999999</c:v>
                </c:pt>
                <c:pt idx="2633">
                  <c:v>0.45138</c:v>
                </c:pt>
                <c:pt idx="2634">
                  <c:v>0.45128000000000001</c:v>
                </c:pt>
                <c:pt idx="2635">
                  <c:v>0.45118000000000003</c:v>
                </c:pt>
                <c:pt idx="2636">
                  <c:v>0.45107999999999998</c:v>
                </c:pt>
                <c:pt idx="2637">
                  <c:v>0.45107999999999998</c:v>
                </c:pt>
                <c:pt idx="2638">
                  <c:v>0.45097999999999999</c:v>
                </c:pt>
                <c:pt idx="2639">
                  <c:v>0.45088</c:v>
                </c:pt>
                <c:pt idx="2640">
                  <c:v>0.45088</c:v>
                </c:pt>
                <c:pt idx="2641">
                  <c:v>0.45088</c:v>
                </c:pt>
                <c:pt idx="2642">
                  <c:v>0.45078000000000001</c:v>
                </c:pt>
                <c:pt idx="2643">
                  <c:v>0.45068000000000003</c:v>
                </c:pt>
                <c:pt idx="2644">
                  <c:v>0.45057999999999998</c:v>
                </c:pt>
                <c:pt idx="2645">
                  <c:v>0.45046999999999998</c:v>
                </c:pt>
                <c:pt idx="2646">
                  <c:v>0.45036999999999999</c:v>
                </c:pt>
                <c:pt idx="2647">
                  <c:v>0.45017000000000001</c:v>
                </c:pt>
                <c:pt idx="2648">
                  <c:v>0.44996999999999998</c:v>
                </c:pt>
                <c:pt idx="2649">
                  <c:v>0.44967000000000001</c:v>
                </c:pt>
                <c:pt idx="2650">
                  <c:v>0.44957000000000003</c:v>
                </c:pt>
                <c:pt idx="2651">
                  <c:v>0.44946999999999998</c:v>
                </c:pt>
                <c:pt idx="2652">
                  <c:v>0.44935999999999998</c:v>
                </c:pt>
                <c:pt idx="2653">
                  <c:v>0.44925999999999999</c:v>
                </c:pt>
                <c:pt idx="2654">
                  <c:v>0.44916</c:v>
                </c:pt>
                <c:pt idx="2655">
                  <c:v>0.44916</c:v>
                </c:pt>
                <c:pt idx="2656">
                  <c:v>0.44916</c:v>
                </c:pt>
                <c:pt idx="2657">
                  <c:v>0.44925999999999999</c:v>
                </c:pt>
                <c:pt idx="2658">
                  <c:v>0.44925999999999999</c:v>
                </c:pt>
                <c:pt idx="2659">
                  <c:v>0.44916</c:v>
                </c:pt>
                <c:pt idx="2660">
                  <c:v>0.44885999999999998</c:v>
                </c:pt>
                <c:pt idx="2661">
                  <c:v>0.44846000000000003</c:v>
                </c:pt>
                <c:pt idx="2662">
                  <c:v>0.44814999999999999</c:v>
                </c:pt>
                <c:pt idx="2663">
                  <c:v>0.44774999999999998</c:v>
                </c:pt>
                <c:pt idx="2664">
                  <c:v>0.44745000000000001</c:v>
                </c:pt>
                <c:pt idx="2665">
                  <c:v>0.44724999999999998</c:v>
                </c:pt>
                <c:pt idx="2666">
                  <c:v>0.44703999999999999</c:v>
                </c:pt>
                <c:pt idx="2667">
                  <c:v>0.44684000000000001</c:v>
                </c:pt>
                <c:pt idx="2668">
                  <c:v>0.44674000000000003</c:v>
                </c:pt>
                <c:pt idx="2669">
                  <c:v>0.44653999999999999</c:v>
                </c:pt>
                <c:pt idx="2670">
                  <c:v>0.44634000000000001</c:v>
                </c:pt>
                <c:pt idx="2671">
                  <c:v>0.44613999999999998</c:v>
                </c:pt>
                <c:pt idx="2672">
                  <c:v>0.44583</c:v>
                </c:pt>
                <c:pt idx="2673">
                  <c:v>0.44552999999999998</c:v>
                </c:pt>
                <c:pt idx="2674">
                  <c:v>0.44523000000000001</c:v>
                </c:pt>
                <c:pt idx="2675">
                  <c:v>0.44492999999999999</c:v>
                </c:pt>
                <c:pt idx="2676">
                  <c:v>0.44472</c:v>
                </c:pt>
                <c:pt idx="2677">
                  <c:v>0.44441999999999998</c:v>
                </c:pt>
                <c:pt idx="2678">
                  <c:v>0.44422</c:v>
                </c:pt>
                <c:pt idx="2679">
                  <c:v>0.44402000000000003</c:v>
                </c:pt>
                <c:pt idx="2680">
                  <c:v>0.44372</c:v>
                </c:pt>
                <c:pt idx="2681">
                  <c:v>0.44341000000000003</c:v>
                </c:pt>
                <c:pt idx="2682">
                  <c:v>0.44311</c:v>
                </c:pt>
                <c:pt idx="2683">
                  <c:v>0.44280999999999998</c:v>
                </c:pt>
                <c:pt idx="2684">
                  <c:v>0.44251000000000001</c:v>
                </c:pt>
                <c:pt idx="2685">
                  <c:v>0.44230000000000003</c:v>
                </c:pt>
                <c:pt idx="2686">
                  <c:v>0.44219999999999998</c:v>
                </c:pt>
                <c:pt idx="2687">
                  <c:v>0.442</c:v>
                </c:pt>
                <c:pt idx="2688">
                  <c:v>0.44190000000000002</c:v>
                </c:pt>
                <c:pt idx="2689">
                  <c:v>0.44169999999999998</c:v>
                </c:pt>
                <c:pt idx="2690">
                  <c:v>0.44159999999999999</c:v>
                </c:pt>
                <c:pt idx="2691">
                  <c:v>0.44130000000000003</c:v>
                </c:pt>
                <c:pt idx="2692">
                  <c:v>0.44098999999999999</c:v>
                </c:pt>
                <c:pt idx="2693">
                  <c:v>0.44058999999999998</c:v>
                </c:pt>
                <c:pt idx="2694">
                  <c:v>0.44029000000000001</c:v>
                </c:pt>
                <c:pt idx="2695">
                  <c:v>0.44008999999999998</c:v>
                </c:pt>
                <c:pt idx="2696">
                  <c:v>0.43987999999999999</c:v>
                </c:pt>
                <c:pt idx="2697">
                  <c:v>0.43958000000000003</c:v>
                </c:pt>
                <c:pt idx="2698">
                  <c:v>0.43928</c:v>
                </c:pt>
                <c:pt idx="2699">
                  <c:v>0.43886999999999998</c:v>
                </c:pt>
                <c:pt idx="2700">
                  <c:v>0.43847000000000003</c:v>
                </c:pt>
                <c:pt idx="2701">
                  <c:v>0.43807000000000001</c:v>
                </c:pt>
                <c:pt idx="2702">
                  <c:v>0.43776999999999999</c:v>
                </c:pt>
                <c:pt idx="2703">
                  <c:v>0.43746000000000002</c:v>
                </c:pt>
                <c:pt idx="2704">
                  <c:v>0.43725999999999998</c:v>
                </c:pt>
                <c:pt idx="2705">
                  <c:v>0.43696000000000002</c:v>
                </c:pt>
                <c:pt idx="2706">
                  <c:v>0.43665999999999999</c:v>
                </c:pt>
                <c:pt idx="2707">
                  <c:v>0.43625000000000003</c:v>
                </c:pt>
                <c:pt idx="2708">
                  <c:v>0.43595</c:v>
                </c:pt>
                <c:pt idx="2709">
                  <c:v>0.43554999999999999</c:v>
                </c:pt>
                <c:pt idx="2710">
                  <c:v>0.43514000000000003</c:v>
                </c:pt>
                <c:pt idx="2711">
                  <c:v>0.43493999999999999</c:v>
                </c:pt>
                <c:pt idx="2712">
                  <c:v>0.43474000000000002</c:v>
                </c:pt>
                <c:pt idx="2713">
                  <c:v>0.43443999999999999</c:v>
                </c:pt>
                <c:pt idx="2714">
                  <c:v>0.43423</c:v>
                </c:pt>
                <c:pt idx="2715">
                  <c:v>0.43392999999999998</c:v>
                </c:pt>
                <c:pt idx="2716">
                  <c:v>0.43373</c:v>
                </c:pt>
                <c:pt idx="2717">
                  <c:v>0.43342999999999998</c:v>
                </c:pt>
                <c:pt idx="2718">
                  <c:v>0.43323</c:v>
                </c:pt>
                <c:pt idx="2719">
                  <c:v>0.43292000000000003</c:v>
                </c:pt>
                <c:pt idx="2720">
                  <c:v>0.43262</c:v>
                </c:pt>
                <c:pt idx="2721">
                  <c:v>0.43242000000000003</c:v>
                </c:pt>
                <c:pt idx="2722">
                  <c:v>0.43212</c:v>
                </c:pt>
                <c:pt idx="2723">
                  <c:v>0.43191000000000002</c:v>
                </c:pt>
                <c:pt idx="2724">
                  <c:v>0.43160999999999999</c:v>
                </c:pt>
                <c:pt idx="2725">
                  <c:v>0.43131000000000003</c:v>
                </c:pt>
                <c:pt idx="2726">
                  <c:v>0.43101</c:v>
                </c:pt>
                <c:pt idx="2727">
                  <c:v>0.43059999999999998</c:v>
                </c:pt>
                <c:pt idx="2728">
                  <c:v>0.4304</c:v>
                </c:pt>
                <c:pt idx="2729">
                  <c:v>0.43009999999999998</c:v>
                </c:pt>
                <c:pt idx="2730">
                  <c:v>0.42980000000000002</c:v>
                </c:pt>
                <c:pt idx="2731">
                  <c:v>0.42948999999999998</c:v>
                </c:pt>
                <c:pt idx="2732">
                  <c:v>0.42909000000000003</c:v>
                </c:pt>
                <c:pt idx="2733">
                  <c:v>0.42879</c:v>
                </c:pt>
                <c:pt idx="2734">
                  <c:v>0.42859000000000003</c:v>
                </c:pt>
                <c:pt idx="2735">
                  <c:v>0.42827999999999999</c:v>
                </c:pt>
                <c:pt idx="2736">
                  <c:v>0.42808000000000002</c:v>
                </c:pt>
                <c:pt idx="2737">
                  <c:v>0.42768</c:v>
                </c:pt>
                <c:pt idx="2738">
                  <c:v>0.42737999999999998</c:v>
                </c:pt>
                <c:pt idx="2739">
                  <c:v>0.42707000000000001</c:v>
                </c:pt>
                <c:pt idx="2740">
                  <c:v>0.42666999999999999</c:v>
                </c:pt>
                <c:pt idx="2741">
                  <c:v>0.42626999999999998</c:v>
                </c:pt>
                <c:pt idx="2742">
                  <c:v>0.42586000000000002</c:v>
                </c:pt>
                <c:pt idx="2743">
                  <c:v>0.42546</c:v>
                </c:pt>
                <c:pt idx="2744">
                  <c:v>0.42526000000000003</c:v>
                </c:pt>
                <c:pt idx="2745">
                  <c:v>0.42505999999999999</c:v>
                </c:pt>
                <c:pt idx="2746">
                  <c:v>0.42485000000000001</c:v>
                </c:pt>
                <c:pt idx="2747">
                  <c:v>0.42465000000000003</c:v>
                </c:pt>
                <c:pt idx="2748">
                  <c:v>0.42435</c:v>
                </c:pt>
                <c:pt idx="2749">
                  <c:v>0.42404999999999998</c:v>
                </c:pt>
                <c:pt idx="2750">
                  <c:v>0.42374000000000001</c:v>
                </c:pt>
                <c:pt idx="2751">
                  <c:v>0.42343999999999998</c:v>
                </c:pt>
                <c:pt idx="2752">
                  <c:v>0.42314000000000002</c:v>
                </c:pt>
                <c:pt idx="2753">
                  <c:v>0.42283999999999999</c:v>
                </c:pt>
                <c:pt idx="2754">
                  <c:v>0.42264000000000002</c:v>
                </c:pt>
                <c:pt idx="2755">
                  <c:v>0.42253000000000002</c:v>
                </c:pt>
                <c:pt idx="2756">
                  <c:v>0.42243000000000003</c:v>
                </c:pt>
                <c:pt idx="2757">
                  <c:v>0.42222999999999999</c:v>
                </c:pt>
                <c:pt idx="2758">
                  <c:v>0.42203000000000002</c:v>
                </c:pt>
                <c:pt idx="2759">
                  <c:v>0.42193000000000003</c:v>
                </c:pt>
                <c:pt idx="2760">
                  <c:v>0.42193000000000003</c:v>
                </c:pt>
                <c:pt idx="2761">
                  <c:v>0.42182999999999998</c:v>
                </c:pt>
                <c:pt idx="2762">
                  <c:v>0.42172999999999999</c:v>
                </c:pt>
                <c:pt idx="2763">
                  <c:v>0.42153000000000002</c:v>
                </c:pt>
                <c:pt idx="2764">
                  <c:v>0.42131999999999997</c:v>
                </c:pt>
                <c:pt idx="2765">
                  <c:v>0.42111999999999999</c:v>
                </c:pt>
                <c:pt idx="2766">
                  <c:v>0.42102000000000001</c:v>
                </c:pt>
                <c:pt idx="2767">
                  <c:v>0.42092000000000002</c:v>
                </c:pt>
                <c:pt idx="2768">
                  <c:v>0.42082000000000003</c:v>
                </c:pt>
                <c:pt idx="2769">
                  <c:v>0.42052</c:v>
                </c:pt>
                <c:pt idx="2770">
                  <c:v>0.42032000000000003</c:v>
                </c:pt>
                <c:pt idx="2771">
                  <c:v>0.42000999999999999</c:v>
                </c:pt>
                <c:pt idx="2772">
                  <c:v>0.41991000000000001</c:v>
                </c:pt>
                <c:pt idx="2773">
                  <c:v>0.41971000000000003</c:v>
                </c:pt>
                <c:pt idx="2774">
                  <c:v>0.41971000000000003</c:v>
                </c:pt>
                <c:pt idx="2775">
                  <c:v>0.41971000000000003</c:v>
                </c:pt>
                <c:pt idx="2776">
                  <c:v>0.41971000000000003</c:v>
                </c:pt>
                <c:pt idx="2777">
                  <c:v>0.41981000000000002</c:v>
                </c:pt>
                <c:pt idx="2778">
                  <c:v>0.41991000000000001</c:v>
                </c:pt>
                <c:pt idx="2779">
                  <c:v>0.42010999999999998</c:v>
                </c:pt>
                <c:pt idx="2780">
                  <c:v>0.42020999999999997</c:v>
                </c:pt>
                <c:pt idx="2781">
                  <c:v>0.42042000000000002</c:v>
                </c:pt>
                <c:pt idx="2782">
                  <c:v>0.42061999999999999</c:v>
                </c:pt>
                <c:pt idx="2783">
                  <c:v>0.42071999999999998</c:v>
                </c:pt>
                <c:pt idx="2784">
                  <c:v>0.42092000000000002</c:v>
                </c:pt>
                <c:pt idx="2785">
                  <c:v>0.42102000000000001</c:v>
                </c:pt>
                <c:pt idx="2786">
                  <c:v>0.42121999999999998</c:v>
                </c:pt>
                <c:pt idx="2787">
                  <c:v>0.42142000000000002</c:v>
                </c:pt>
                <c:pt idx="2788">
                  <c:v>0.42163</c:v>
                </c:pt>
                <c:pt idx="2789">
                  <c:v>0.42182999999999998</c:v>
                </c:pt>
                <c:pt idx="2790">
                  <c:v>0.42203000000000002</c:v>
                </c:pt>
                <c:pt idx="2791">
                  <c:v>0.42213000000000001</c:v>
                </c:pt>
                <c:pt idx="2792">
                  <c:v>0.42213000000000001</c:v>
                </c:pt>
                <c:pt idx="2793">
                  <c:v>0.42213000000000001</c:v>
                </c:pt>
                <c:pt idx="2794">
                  <c:v>0.42213000000000001</c:v>
                </c:pt>
                <c:pt idx="2795">
                  <c:v>0.42213000000000001</c:v>
                </c:pt>
                <c:pt idx="2796">
                  <c:v>0.42232999999999998</c:v>
                </c:pt>
                <c:pt idx="2797">
                  <c:v>0.42232999999999998</c:v>
                </c:pt>
              </c:numCache>
            </c:numRef>
          </c:xVal>
          <c:yVal>
            <c:numRef>
              <c:f>'10_400_50'!$E$21:$E$10966</c:f>
              <c:numCache>
                <c:formatCode>General</c:formatCode>
                <c:ptCount val="10946"/>
                <c:pt idx="0">
                  <c:v>0.15359</c:v>
                </c:pt>
                <c:pt idx="1">
                  <c:v>0.15359</c:v>
                </c:pt>
                <c:pt idx="2">
                  <c:v>0.15359</c:v>
                </c:pt>
                <c:pt idx="3">
                  <c:v>0.15479000000000001</c:v>
                </c:pt>
                <c:pt idx="4">
                  <c:v>0.15479000000000001</c:v>
                </c:pt>
                <c:pt idx="5">
                  <c:v>0.15598999999999999</c:v>
                </c:pt>
                <c:pt idx="6">
                  <c:v>0.15598999999999999</c:v>
                </c:pt>
                <c:pt idx="7">
                  <c:v>0.15719</c:v>
                </c:pt>
                <c:pt idx="8">
                  <c:v>0.15719</c:v>
                </c:pt>
                <c:pt idx="9">
                  <c:v>0.15959000000000001</c:v>
                </c:pt>
                <c:pt idx="10">
                  <c:v>0.16078999999999999</c:v>
                </c:pt>
                <c:pt idx="11">
                  <c:v>0.16199</c:v>
                </c:pt>
                <c:pt idx="12">
                  <c:v>0.16199</c:v>
                </c:pt>
                <c:pt idx="13">
                  <c:v>0.16199</c:v>
                </c:pt>
                <c:pt idx="14">
                  <c:v>0.16078999999999999</c:v>
                </c:pt>
                <c:pt idx="15">
                  <c:v>0.16078999999999999</c:v>
                </c:pt>
                <c:pt idx="16">
                  <c:v>0.15839</c:v>
                </c:pt>
                <c:pt idx="17">
                  <c:v>0.15719</c:v>
                </c:pt>
                <c:pt idx="18">
                  <c:v>0.15598999999999999</c:v>
                </c:pt>
                <c:pt idx="19">
                  <c:v>0.15598999999999999</c:v>
                </c:pt>
                <c:pt idx="20">
                  <c:v>0.15598999999999999</c:v>
                </c:pt>
                <c:pt idx="21">
                  <c:v>0.15598999999999999</c:v>
                </c:pt>
                <c:pt idx="22">
                  <c:v>0.15598999999999999</c:v>
                </c:pt>
                <c:pt idx="23">
                  <c:v>0.15719</c:v>
                </c:pt>
                <c:pt idx="24">
                  <c:v>0.15839</c:v>
                </c:pt>
                <c:pt idx="25">
                  <c:v>0.16078999999999999</c:v>
                </c:pt>
                <c:pt idx="26">
                  <c:v>0.16319</c:v>
                </c:pt>
                <c:pt idx="27">
                  <c:v>0.16558999999999999</c:v>
                </c:pt>
                <c:pt idx="28">
                  <c:v>0.16558999999999999</c:v>
                </c:pt>
                <c:pt idx="29">
                  <c:v>0.16678999999999999</c:v>
                </c:pt>
                <c:pt idx="30">
                  <c:v>0.16799</c:v>
                </c:pt>
                <c:pt idx="31">
                  <c:v>0.16919000000000001</c:v>
                </c:pt>
                <c:pt idx="32">
                  <c:v>0.16919000000000001</c:v>
                </c:pt>
                <c:pt idx="33">
                  <c:v>0.16919000000000001</c:v>
                </c:pt>
                <c:pt idx="34">
                  <c:v>0.16799</c:v>
                </c:pt>
                <c:pt idx="35">
                  <c:v>0.16799</c:v>
                </c:pt>
                <c:pt idx="36">
                  <c:v>0.16799</c:v>
                </c:pt>
                <c:pt idx="37">
                  <c:v>0.16799</c:v>
                </c:pt>
                <c:pt idx="38">
                  <c:v>0.16799</c:v>
                </c:pt>
                <c:pt idx="39">
                  <c:v>0.16919000000000001</c:v>
                </c:pt>
                <c:pt idx="40">
                  <c:v>0.16799</c:v>
                </c:pt>
                <c:pt idx="41">
                  <c:v>0.16919000000000001</c:v>
                </c:pt>
                <c:pt idx="42">
                  <c:v>0.16919000000000001</c:v>
                </c:pt>
                <c:pt idx="43">
                  <c:v>0.17039000000000001</c:v>
                </c:pt>
                <c:pt idx="44">
                  <c:v>0.17279</c:v>
                </c:pt>
                <c:pt idx="45">
                  <c:v>0.17399000000000001</c:v>
                </c:pt>
                <c:pt idx="46">
                  <c:v>0.17519000000000001</c:v>
                </c:pt>
                <c:pt idx="47">
                  <c:v>0.17399000000000001</c:v>
                </c:pt>
                <c:pt idx="48">
                  <c:v>0.17279</c:v>
                </c:pt>
                <c:pt idx="49">
                  <c:v>0.17158999999999999</c:v>
                </c:pt>
                <c:pt idx="50">
                  <c:v>0.17279</c:v>
                </c:pt>
                <c:pt idx="51">
                  <c:v>0.17519000000000001</c:v>
                </c:pt>
                <c:pt idx="52">
                  <c:v>0.17879</c:v>
                </c:pt>
                <c:pt idx="53">
                  <c:v>0.18239</c:v>
                </c:pt>
                <c:pt idx="54">
                  <c:v>0.18479000000000001</c:v>
                </c:pt>
                <c:pt idx="55">
                  <c:v>0.18359</c:v>
                </c:pt>
                <c:pt idx="56">
                  <c:v>0.18118999999999999</c:v>
                </c:pt>
                <c:pt idx="57">
                  <c:v>0.17999000000000001</c:v>
                </c:pt>
                <c:pt idx="58">
                  <c:v>0.17879</c:v>
                </c:pt>
                <c:pt idx="59">
                  <c:v>0.17879</c:v>
                </c:pt>
                <c:pt idx="60">
                  <c:v>0.17759</c:v>
                </c:pt>
                <c:pt idx="61">
                  <c:v>0.17759</c:v>
                </c:pt>
                <c:pt idx="62">
                  <c:v>0.17879</c:v>
                </c:pt>
                <c:pt idx="63">
                  <c:v>0.17879</c:v>
                </c:pt>
                <c:pt idx="64">
                  <c:v>0.17879</c:v>
                </c:pt>
                <c:pt idx="65">
                  <c:v>0.17999000000000001</c:v>
                </c:pt>
                <c:pt idx="66">
                  <c:v>0.18118999999999999</c:v>
                </c:pt>
                <c:pt idx="67">
                  <c:v>0.18118999999999999</c:v>
                </c:pt>
                <c:pt idx="68">
                  <c:v>0.18118999999999999</c:v>
                </c:pt>
                <c:pt idx="69">
                  <c:v>0.18118999999999999</c:v>
                </c:pt>
                <c:pt idx="70">
                  <c:v>0.17999000000000001</c:v>
                </c:pt>
                <c:pt idx="71">
                  <c:v>0.17999000000000001</c:v>
                </c:pt>
                <c:pt idx="72">
                  <c:v>0.17879</c:v>
                </c:pt>
                <c:pt idx="73">
                  <c:v>0.17759</c:v>
                </c:pt>
                <c:pt idx="74">
                  <c:v>0.17638999999999999</c:v>
                </c:pt>
                <c:pt idx="75">
                  <c:v>0.17519000000000001</c:v>
                </c:pt>
                <c:pt idx="76">
                  <c:v>0.17399000000000001</c:v>
                </c:pt>
                <c:pt idx="77">
                  <c:v>0.17399000000000001</c:v>
                </c:pt>
                <c:pt idx="78">
                  <c:v>0.17399000000000001</c:v>
                </c:pt>
                <c:pt idx="79">
                  <c:v>0.17399000000000001</c:v>
                </c:pt>
                <c:pt idx="80">
                  <c:v>0.17279</c:v>
                </c:pt>
                <c:pt idx="81">
                  <c:v>0.17158999999999999</c:v>
                </c:pt>
                <c:pt idx="82">
                  <c:v>0.17039000000000001</c:v>
                </c:pt>
                <c:pt idx="83">
                  <c:v>0.17039000000000001</c:v>
                </c:pt>
                <c:pt idx="84">
                  <c:v>0.17039000000000001</c:v>
                </c:pt>
                <c:pt idx="85">
                  <c:v>0.17279</c:v>
                </c:pt>
                <c:pt idx="86">
                  <c:v>0.17519000000000001</c:v>
                </c:pt>
                <c:pt idx="87">
                  <c:v>0.17759</c:v>
                </c:pt>
                <c:pt idx="88">
                  <c:v>0.17759</c:v>
                </c:pt>
                <c:pt idx="89">
                  <c:v>0.17638999999999999</c:v>
                </c:pt>
                <c:pt idx="90">
                  <c:v>0.17519000000000001</c:v>
                </c:pt>
                <c:pt idx="91">
                  <c:v>0.17399000000000001</c:v>
                </c:pt>
                <c:pt idx="92">
                  <c:v>0.17279</c:v>
                </c:pt>
                <c:pt idx="93">
                  <c:v>0.17158999999999999</c:v>
                </c:pt>
                <c:pt idx="94">
                  <c:v>0.17158999999999999</c:v>
                </c:pt>
                <c:pt idx="95">
                  <c:v>0.17039000000000001</c:v>
                </c:pt>
                <c:pt idx="96">
                  <c:v>0.17039000000000001</c:v>
                </c:pt>
                <c:pt idx="97">
                  <c:v>0.16919000000000001</c:v>
                </c:pt>
                <c:pt idx="98">
                  <c:v>0.16919000000000001</c:v>
                </c:pt>
                <c:pt idx="99">
                  <c:v>0.16919000000000001</c:v>
                </c:pt>
                <c:pt idx="100">
                  <c:v>0.16799</c:v>
                </c:pt>
                <c:pt idx="101">
                  <c:v>0.16799</c:v>
                </c:pt>
                <c:pt idx="102">
                  <c:v>0.16678999999999999</c:v>
                </c:pt>
                <c:pt idx="103">
                  <c:v>0.16799</c:v>
                </c:pt>
                <c:pt idx="104">
                  <c:v>0.16919000000000001</c:v>
                </c:pt>
                <c:pt idx="105">
                  <c:v>0.17158999999999999</c:v>
                </c:pt>
                <c:pt idx="106">
                  <c:v>0.17158999999999999</c:v>
                </c:pt>
                <c:pt idx="107">
                  <c:v>0.17279</c:v>
                </c:pt>
                <c:pt idx="108">
                  <c:v>0.17279</c:v>
                </c:pt>
                <c:pt idx="109">
                  <c:v>0.17279</c:v>
                </c:pt>
                <c:pt idx="110">
                  <c:v>0.17158999999999999</c:v>
                </c:pt>
                <c:pt idx="111">
                  <c:v>0.17039000000000001</c:v>
                </c:pt>
                <c:pt idx="112">
                  <c:v>0.17039000000000001</c:v>
                </c:pt>
                <c:pt idx="113">
                  <c:v>0.16919000000000001</c:v>
                </c:pt>
                <c:pt idx="114">
                  <c:v>0.16799</c:v>
                </c:pt>
                <c:pt idx="115">
                  <c:v>0.16799</c:v>
                </c:pt>
                <c:pt idx="116">
                  <c:v>0.16799</c:v>
                </c:pt>
                <c:pt idx="117">
                  <c:v>0.16799</c:v>
                </c:pt>
                <c:pt idx="118">
                  <c:v>0.16799</c:v>
                </c:pt>
                <c:pt idx="119">
                  <c:v>0.16799</c:v>
                </c:pt>
                <c:pt idx="120">
                  <c:v>0.16799</c:v>
                </c:pt>
                <c:pt idx="121">
                  <c:v>0.16919000000000001</c:v>
                </c:pt>
                <c:pt idx="122">
                  <c:v>0.16919000000000001</c:v>
                </c:pt>
                <c:pt idx="123">
                  <c:v>0.17039000000000001</c:v>
                </c:pt>
                <c:pt idx="124">
                  <c:v>0.17158999999999999</c:v>
                </c:pt>
                <c:pt idx="125">
                  <c:v>0.17158999999999999</c:v>
                </c:pt>
                <c:pt idx="126">
                  <c:v>0.17158999999999999</c:v>
                </c:pt>
                <c:pt idx="127">
                  <c:v>0.17158999999999999</c:v>
                </c:pt>
                <c:pt idx="128">
                  <c:v>0.17158999999999999</c:v>
                </c:pt>
                <c:pt idx="129">
                  <c:v>0.17279</c:v>
                </c:pt>
                <c:pt idx="130">
                  <c:v>0.17279</c:v>
                </c:pt>
                <c:pt idx="131">
                  <c:v>0.17399000000000001</c:v>
                </c:pt>
                <c:pt idx="132">
                  <c:v>0.17519000000000001</c:v>
                </c:pt>
                <c:pt idx="133">
                  <c:v>0.17638999999999999</c:v>
                </c:pt>
                <c:pt idx="134">
                  <c:v>0.17638999999999999</c:v>
                </c:pt>
                <c:pt idx="135">
                  <c:v>0.17638999999999999</c:v>
                </c:pt>
                <c:pt idx="136">
                  <c:v>0.17638999999999999</c:v>
                </c:pt>
                <c:pt idx="137">
                  <c:v>0.17519000000000001</c:v>
                </c:pt>
                <c:pt idx="138">
                  <c:v>0.17519000000000001</c:v>
                </c:pt>
                <c:pt idx="139">
                  <c:v>0.17638999999999999</c:v>
                </c:pt>
                <c:pt idx="140">
                  <c:v>0.17638999999999999</c:v>
                </c:pt>
                <c:pt idx="141">
                  <c:v>0.17638999999999999</c:v>
                </c:pt>
                <c:pt idx="142">
                  <c:v>0.17638999999999999</c:v>
                </c:pt>
                <c:pt idx="143">
                  <c:v>0.17519000000000001</c:v>
                </c:pt>
                <c:pt idx="144">
                  <c:v>0.17399000000000001</c:v>
                </c:pt>
                <c:pt idx="145">
                  <c:v>0.17279</c:v>
                </c:pt>
                <c:pt idx="146">
                  <c:v>0.17279</c:v>
                </c:pt>
                <c:pt idx="147">
                  <c:v>0.17279</c:v>
                </c:pt>
                <c:pt idx="148">
                  <c:v>0.17158999999999999</c:v>
                </c:pt>
                <c:pt idx="149">
                  <c:v>0.17158999999999999</c:v>
                </c:pt>
                <c:pt idx="150">
                  <c:v>0.17158999999999999</c:v>
                </c:pt>
                <c:pt idx="151">
                  <c:v>0.17158999999999999</c:v>
                </c:pt>
                <c:pt idx="152">
                  <c:v>0.17158999999999999</c:v>
                </c:pt>
                <c:pt idx="153">
                  <c:v>0.17039000000000001</c:v>
                </c:pt>
                <c:pt idx="154">
                  <c:v>0.17158999999999999</c:v>
                </c:pt>
                <c:pt idx="155">
                  <c:v>0.17158999999999999</c:v>
                </c:pt>
                <c:pt idx="156">
                  <c:v>0.17158999999999999</c:v>
                </c:pt>
                <c:pt idx="157">
                  <c:v>0.17158999999999999</c:v>
                </c:pt>
                <c:pt idx="158">
                  <c:v>0.17039000000000001</c:v>
                </c:pt>
                <c:pt idx="159">
                  <c:v>0.16919000000000001</c:v>
                </c:pt>
                <c:pt idx="160">
                  <c:v>0.16799</c:v>
                </c:pt>
                <c:pt idx="161">
                  <c:v>0.16799</c:v>
                </c:pt>
                <c:pt idx="162">
                  <c:v>0.16799</c:v>
                </c:pt>
                <c:pt idx="163">
                  <c:v>0.16919000000000001</c:v>
                </c:pt>
                <c:pt idx="164">
                  <c:v>0.16799</c:v>
                </c:pt>
                <c:pt idx="165">
                  <c:v>0.16919000000000001</c:v>
                </c:pt>
                <c:pt idx="166">
                  <c:v>0.16799</c:v>
                </c:pt>
                <c:pt idx="167">
                  <c:v>0.16799</c:v>
                </c:pt>
                <c:pt idx="168">
                  <c:v>0.16799</c:v>
                </c:pt>
                <c:pt idx="169">
                  <c:v>0.16799</c:v>
                </c:pt>
                <c:pt idx="170">
                  <c:v>0.16678999999999999</c:v>
                </c:pt>
                <c:pt idx="171">
                  <c:v>0.16678999999999999</c:v>
                </c:pt>
                <c:pt idx="172">
                  <c:v>0.16678999999999999</c:v>
                </c:pt>
                <c:pt idx="173">
                  <c:v>0.16678999999999999</c:v>
                </c:pt>
                <c:pt idx="174">
                  <c:v>0.16799</c:v>
                </c:pt>
                <c:pt idx="175">
                  <c:v>0.16799</c:v>
                </c:pt>
                <c:pt idx="176">
                  <c:v>0.16799</c:v>
                </c:pt>
                <c:pt idx="177">
                  <c:v>0.16799</c:v>
                </c:pt>
                <c:pt idx="178">
                  <c:v>0.16799</c:v>
                </c:pt>
                <c:pt idx="179">
                  <c:v>0.16799</c:v>
                </c:pt>
                <c:pt idx="180">
                  <c:v>0.16799</c:v>
                </c:pt>
                <c:pt idx="181">
                  <c:v>0.16919000000000001</c:v>
                </c:pt>
                <c:pt idx="182">
                  <c:v>0.17039000000000001</c:v>
                </c:pt>
                <c:pt idx="183">
                  <c:v>0.17399000000000001</c:v>
                </c:pt>
                <c:pt idx="184">
                  <c:v>0.17638999999999999</c:v>
                </c:pt>
                <c:pt idx="185">
                  <c:v>0.17759</c:v>
                </c:pt>
                <c:pt idx="186">
                  <c:v>0.17759</c:v>
                </c:pt>
                <c:pt idx="187">
                  <c:v>0.17638999999999999</c:v>
                </c:pt>
                <c:pt idx="188">
                  <c:v>0.17399000000000001</c:v>
                </c:pt>
                <c:pt idx="189">
                  <c:v>0.17279</c:v>
                </c:pt>
                <c:pt idx="190">
                  <c:v>0.17039000000000001</c:v>
                </c:pt>
                <c:pt idx="191">
                  <c:v>0.17039000000000001</c:v>
                </c:pt>
                <c:pt idx="192">
                  <c:v>0.17039000000000001</c:v>
                </c:pt>
                <c:pt idx="193">
                  <c:v>0.17279</c:v>
                </c:pt>
                <c:pt idx="194">
                  <c:v>0.17399000000000001</c:v>
                </c:pt>
                <c:pt idx="195">
                  <c:v>0.17399000000000001</c:v>
                </c:pt>
                <c:pt idx="196">
                  <c:v>0.17279</c:v>
                </c:pt>
                <c:pt idx="197">
                  <c:v>0.17039000000000001</c:v>
                </c:pt>
                <c:pt idx="198">
                  <c:v>0.16919000000000001</c:v>
                </c:pt>
                <c:pt idx="199">
                  <c:v>0.16799</c:v>
                </c:pt>
                <c:pt idx="200">
                  <c:v>0.16678999999999999</c:v>
                </c:pt>
                <c:pt idx="201">
                  <c:v>0.16558999999999999</c:v>
                </c:pt>
                <c:pt idx="202">
                  <c:v>0.16558999999999999</c:v>
                </c:pt>
                <c:pt idx="203">
                  <c:v>0.16678999999999999</c:v>
                </c:pt>
                <c:pt idx="204">
                  <c:v>0.16678999999999999</c:v>
                </c:pt>
                <c:pt idx="205">
                  <c:v>0.16678999999999999</c:v>
                </c:pt>
                <c:pt idx="206">
                  <c:v>0.16799</c:v>
                </c:pt>
                <c:pt idx="207">
                  <c:v>0.16919000000000001</c:v>
                </c:pt>
                <c:pt idx="208">
                  <c:v>0.16799</c:v>
                </c:pt>
                <c:pt idx="209">
                  <c:v>0.16799</c:v>
                </c:pt>
                <c:pt idx="210">
                  <c:v>0.16678999999999999</c:v>
                </c:pt>
                <c:pt idx="211">
                  <c:v>0.16678999999999999</c:v>
                </c:pt>
                <c:pt idx="212">
                  <c:v>0.16678999999999999</c:v>
                </c:pt>
                <c:pt idx="213">
                  <c:v>0.16799</c:v>
                </c:pt>
                <c:pt idx="214">
                  <c:v>0.16799</c:v>
                </c:pt>
                <c:pt idx="215">
                  <c:v>0.16799</c:v>
                </c:pt>
                <c:pt idx="216">
                  <c:v>0.16678999999999999</c:v>
                </c:pt>
                <c:pt idx="217">
                  <c:v>0.16678999999999999</c:v>
                </c:pt>
                <c:pt idx="218">
                  <c:v>0.16678999999999999</c:v>
                </c:pt>
                <c:pt idx="219">
                  <c:v>0.16678999999999999</c:v>
                </c:pt>
                <c:pt idx="220">
                  <c:v>0.16678999999999999</c:v>
                </c:pt>
                <c:pt idx="221">
                  <c:v>0.16799</c:v>
                </c:pt>
                <c:pt idx="222">
                  <c:v>0.16919000000000001</c:v>
                </c:pt>
                <c:pt idx="223">
                  <c:v>0.17039000000000001</c:v>
                </c:pt>
                <c:pt idx="224">
                  <c:v>0.17158999999999999</c:v>
                </c:pt>
                <c:pt idx="225">
                  <c:v>0.17039000000000001</c:v>
                </c:pt>
                <c:pt idx="226">
                  <c:v>0.17039000000000001</c:v>
                </c:pt>
                <c:pt idx="227">
                  <c:v>0.16919000000000001</c:v>
                </c:pt>
                <c:pt idx="228">
                  <c:v>0.16919000000000001</c:v>
                </c:pt>
                <c:pt idx="229">
                  <c:v>0.16799</c:v>
                </c:pt>
                <c:pt idx="230">
                  <c:v>0.16558999999999999</c:v>
                </c:pt>
                <c:pt idx="231">
                  <c:v>0.16439000000000001</c:v>
                </c:pt>
                <c:pt idx="232">
                  <c:v>0.16319</c:v>
                </c:pt>
                <c:pt idx="233">
                  <c:v>0.16199</c:v>
                </c:pt>
                <c:pt idx="234">
                  <c:v>0.16199</c:v>
                </c:pt>
                <c:pt idx="235">
                  <c:v>0.16199</c:v>
                </c:pt>
                <c:pt idx="236">
                  <c:v>0.16199</c:v>
                </c:pt>
                <c:pt idx="237">
                  <c:v>0.16319</c:v>
                </c:pt>
                <c:pt idx="238">
                  <c:v>0.16439000000000001</c:v>
                </c:pt>
                <c:pt idx="239">
                  <c:v>0.16558999999999999</c:v>
                </c:pt>
                <c:pt idx="240">
                  <c:v>0.16558999999999999</c:v>
                </c:pt>
                <c:pt idx="241">
                  <c:v>0.16439000000000001</c:v>
                </c:pt>
                <c:pt idx="242">
                  <c:v>0.16319</c:v>
                </c:pt>
                <c:pt idx="243">
                  <c:v>0.16199</c:v>
                </c:pt>
                <c:pt idx="244">
                  <c:v>0.16199</c:v>
                </c:pt>
                <c:pt idx="245">
                  <c:v>0.16199</c:v>
                </c:pt>
                <c:pt idx="246">
                  <c:v>0.16199</c:v>
                </c:pt>
                <c:pt idx="247">
                  <c:v>0.16319</c:v>
                </c:pt>
                <c:pt idx="248">
                  <c:v>0.16439000000000001</c:v>
                </c:pt>
                <c:pt idx="249">
                  <c:v>0.16439000000000001</c:v>
                </c:pt>
                <c:pt idx="250">
                  <c:v>0.16439000000000001</c:v>
                </c:pt>
                <c:pt idx="251">
                  <c:v>0.16319</c:v>
                </c:pt>
                <c:pt idx="252">
                  <c:v>0.16319</c:v>
                </c:pt>
                <c:pt idx="253">
                  <c:v>0.16319</c:v>
                </c:pt>
                <c:pt idx="254">
                  <c:v>0.16319</c:v>
                </c:pt>
                <c:pt idx="255">
                  <c:v>0.16199</c:v>
                </c:pt>
                <c:pt idx="256">
                  <c:v>0.16199</c:v>
                </c:pt>
                <c:pt idx="257">
                  <c:v>0.16319</c:v>
                </c:pt>
                <c:pt idx="258">
                  <c:v>0.16319</c:v>
                </c:pt>
                <c:pt idx="259">
                  <c:v>0.16558999999999999</c:v>
                </c:pt>
                <c:pt idx="260">
                  <c:v>0.16678999999999999</c:v>
                </c:pt>
                <c:pt idx="261">
                  <c:v>0.16799</c:v>
                </c:pt>
                <c:pt idx="262">
                  <c:v>0.16919000000000001</c:v>
                </c:pt>
                <c:pt idx="263">
                  <c:v>0.17039000000000001</c:v>
                </c:pt>
                <c:pt idx="264">
                  <c:v>0.16919000000000001</c:v>
                </c:pt>
                <c:pt idx="265">
                  <c:v>0.16919000000000001</c:v>
                </c:pt>
                <c:pt idx="266">
                  <c:v>0.16678999999999999</c:v>
                </c:pt>
                <c:pt idx="267">
                  <c:v>0.16558999999999999</c:v>
                </c:pt>
                <c:pt idx="268">
                  <c:v>0.16558999999999999</c:v>
                </c:pt>
                <c:pt idx="269">
                  <c:v>0.16439000000000001</c:v>
                </c:pt>
                <c:pt idx="270">
                  <c:v>0.16439000000000001</c:v>
                </c:pt>
                <c:pt idx="271">
                  <c:v>0.16319</c:v>
                </c:pt>
                <c:pt idx="272">
                  <c:v>0.16319</c:v>
                </c:pt>
                <c:pt idx="273">
                  <c:v>0.16199</c:v>
                </c:pt>
                <c:pt idx="274">
                  <c:v>0.16319</c:v>
                </c:pt>
                <c:pt idx="275">
                  <c:v>0.16439000000000001</c:v>
                </c:pt>
                <c:pt idx="276">
                  <c:v>0.16558999999999999</c:v>
                </c:pt>
                <c:pt idx="277">
                  <c:v>0.16558999999999999</c:v>
                </c:pt>
                <c:pt idx="278">
                  <c:v>0.16678999999999999</c:v>
                </c:pt>
                <c:pt idx="279">
                  <c:v>0.16799</c:v>
                </c:pt>
                <c:pt idx="280">
                  <c:v>0.16799</c:v>
                </c:pt>
                <c:pt idx="281">
                  <c:v>0.16919000000000001</c:v>
                </c:pt>
                <c:pt idx="282">
                  <c:v>0.16919000000000001</c:v>
                </c:pt>
                <c:pt idx="283">
                  <c:v>0.17039000000000001</c:v>
                </c:pt>
                <c:pt idx="284">
                  <c:v>0.17158999999999999</c:v>
                </c:pt>
                <c:pt idx="285">
                  <c:v>0.17519000000000001</c:v>
                </c:pt>
                <c:pt idx="286">
                  <c:v>0.17638999999999999</c:v>
                </c:pt>
                <c:pt idx="287">
                  <c:v>0.17879</c:v>
                </c:pt>
                <c:pt idx="288">
                  <c:v>0.18359</c:v>
                </c:pt>
                <c:pt idx="289">
                  <c:v>0.18959000000000001</c:v>
                </c:pt>
                <c:pt idx="290">
                  <c:v>0.19678999999999999</c:v>
                </c:pt>
                <c:pt idx="291">
                  <c:v>0.20399</c:v>
                </c:pt>
                <c:pt idx="292">
                  <c:v>0.21238000000000001</c:v>
                </c:pt>
                <c:pt idx="293">
                  <c:v>0.21958</c:v>
                </c:pt>
                <c:pt idx="294">
                  <c:v>0.22797999999999999</c:v>
                </c:pt>
                <c:pt idx="295">
                  <c:v>0.23758000000000001</c:v>
                </c:pt>
                <c:pt idx="296">
                  <c:v>0.24718000000000001</c:v>
                </c:pt>
                <c:pt idx="297">
                  <c:v>0.25678000000000001</c:v>
                </c:pt>
                <c:pt idx="298">
                  <c:v>0.26638000000000001</c:v>
                </c:pt>
                <c:pt idx="299">
                  <c:v>0.27598</c:v>
                </c:pt>
                <c:pt idx="300">
                  <c:v>0.28558</c:v>
                </c:pt>
                <c:pt idx="301">
                  <c:v>0.29518</c:v>
                </c:pt>
                <c:pt idx="302">
                  <c:v>0.30597999999999997</c:v>
                </c:pt>
                <c:pt idx="303">
                  <c:v>0.31918000000000002</c:v>
                </c:pt>
                <c:pt idx="304">
                  <c:v>0.33238000000000001</c:v>
                </c:pt>
                <c:pt idx="305">
                  <c:v>0.34797</c:v>
                </c:pt>
                <c:pt idx="306">
                  <c:v>0.36237000000000003</c:v>
                </c:pt>
                <c:pt idx="307">
                  <c:v>0.37917000000000001</c:v>
                </c:pt>
                <c:pt idx="308">
                  <c:v>0.39356999999999998</c:v>
                </c:pt>
                <c:pt idx="309">
                  <c:v>0.40916999999999998</c:v>
                </c:pt>
                <c:pt idx="310">
                  <c:v>0.42357</c:v>
                </c:pt>
                <c:pt idx="311">
                  <c:v>0.43917</c:v>
                </c:pt>
                <c:pt idx="312">
                  <c:v>0.45477000000000001</c:v>
                </c:pt>
                <c:pt idx="313">
                  <c:v>0.47037000000000001</c:v>
                </c:pt>
                <c:pt idx="314">
                  <c:v>0.48836000000000002</c:v>
                </c:pt>
                <c:pt idx="315">
                  <c:v>0.50636000000000003</c:v>
                </c:pt>
                <c:pt idx="316">
                  <c:v>0.52556000000000003</c:v>
                </c:pt>
                <c:pt idx="317">
                  <c:v>0.54356000000000004</c:v>
                </c:pt>
                <c:pt idx="318">
                  <c:v>0.56155999999999995</c:v>
                </c:pt>
                <c:pt idx="319">
                  <c:v>0.57835999999999999</c:v>
                </c:pt>
                <c:pt idx="320">
                  <c:v>0.59516000000000002</c:v>
                </c:pt>
                <c:pt idx="321">
                  <c:v>0.61195999999999995</c:v>
                </c:pt>
                <c:pt idx="322">
                  <c:v>0.62995000000000001</c:v>
                </c:pt>
                <c:pt idx="323">
                  <c:v>0.64915</c:v>
                </c:pt>
                <c:pt idx="324">
                  <c:v>0.66835</c:v>
                </c:pt>
                <c:pt idx="325">
                  <c:v>0.68874999999999997</c:v>
                </c:pt>
                <c:pt idx="326">
                  <c:v>0.71035000000000004</c:v>
                </c:pt>
                <c:pt idx="327">
                  <c:v>0.73314999999999997</c:v>
                </c:pt>
                <c:pt idx="328">
                  <c:v>0.75593999999999995</c:v>
                </c:pt>
                <c:pt idx="329">
                  <c:v>0.77873999999999999</c:v>
                </c:pt>
                <c:pt idx="330">
                  <c:v>0.79913999999999996</c:v>
                </c:pt>
                <c:pt idx="331">
                  <c:v>0.81954000000000005</c:v>
                </c:pt>
                <c:pt idx="332">
                  <c:v>0.83874000000000004</c:v>
                </c:pt>
                <c:pt idx="333">
                  <c:v>0.85914000000000001</c:v>
                </c:pt>
                <c:pt idx="334">
                  <c:v>0.87714000000000003</c:v>
                </c:pt>
                <c:pt idx="335">
                  <c:v>0.89753000000000005</c:v>
                </c:pt>
                <c:pt idx="336">
                  <c:v>0.91793000000000002</c:v>
                </c:pt>
                <c:pt idx="337">
                  <c:v>0.94193000000000005</c:v>
                </c:pt>
                <c:pt idx="338">
                  <c:v>0.96713000000000005</c:v>
                </c:pt>
                <c:pt idx="339">
                  <c:v>0.99353000000000002</c:v>
                </c:pt>
                <c:pt idx="340">
                  <c:v>1.0187299999999999</c:v>
                </c:pt>
                <c:pt idx="341">
                  <c:v>1.04392</c:v>
                </c:pt>
                <c:pt idx="342">
                  <c:v>1.06552</c:v>
                </c:pt>
                <c:pt idx="343">
                  <c:v>1.0871200000000001</c:v>
                </c:pt>
                <c:pt idx="344">
                  <c:v>1.1075200000000001</c:v>
                </c:pt>
                <c:pt idx="345">
                  <c:v>1.1291199999999999</c:v>
                </c:pt>
                <c:pt idx="346">
                  <c:v>1.1519200000000001</c:v>
                </c:pt>
                <c:pt idx="347">
                  <c:v>1.1747099999999999</c:v>
                </c:pt>
                <c:pt idx="348">
                  <c:v>1.19991</c:v>
                </c:pt>
                <c:pt idx="349">
                  <c:v>1.2251099999999999</c:v>
                </c:pt>
                <c:pt idx="350">
                  <c:v>1.2515099999999999</c:v>
                </c:pt>
                <c:pt idx="351">
                  <c:v>1.2779100000000001</c:v>
                </c:pt>
                <c:pt idx="352">
                  <c:v>1.3030999999999999</c:v>
                </c:pt>
                <c:pt idx="353">
                  <c:v>1.3270999999999999</c:v>
                </c:pt>
                <c:pt idx="354">
                  <c:v>1.3523000000000001</c:v>
                </c:pt>
                <c:pt idx="355">
                  <c:v>1.3751</c:v>
                </c:pt>
                <c:pt idx="356">
                  <c:v>1.3991</c:v>
                </c:pt>
                <c:pt idx="357">
                  <c:v>1.4218999999999999</c:v>
                </c:pt>
                <c:pt idx="358">
                  <c:v>1.4458899999999999</c:v>
                </c:pt>
                <c:pt idx="359">
                  <c:v>1.4722900000000001</c:v>
                </c:pt>
                <c:pt idx="360">
                  <c:v>1.50109</c:v>
                </c:pt>
                <c:pt idx="361">
                  <c:v>1.5310900000000001</c:v>
                </c:pt>
                <c:pt idx="362">
                  <c:v>1.55989</c:v>
                </c:pt>
                <c:pt idx="363">
                  <c:v>1.58748</c:v>
                </c:pt>
                <c:pt idx="364">
                  <c:v>1.61388</c:v>
                </c:pt>
                <c:pt idx="365">
                  <c:v>1.63788</c:v>
                </c:pt>
                <c:pt idx="366">
                  <c:v>1.66188</c:v>
                </c:pt>
                <c:pt idx="367">
                  <c:v>1.68828</c:v>
                </c:pt>
                <c:pt idx="368">
                  <c:v>1.71587</c:v>
                </c:pt>
                <c:pt idx="369">
                  <c:v>1.7446699999999999</c:v>
                </c:pt>
                <c:pt idx="370">
                  <c:v>1.77467</c:v>
                </c:pt>
                <c:pt idx="371">
                  <c:v>1.80707</c:v>
                </c:pt>
                <c:pt idx="372">
                  <c:v>1.84066</c:v>
                </c:pt>
                <c:pt idx="373">
                  <c:v>1.8718600000000001</c:v>
                </c:pt>
                <c:pt idx="374">
                  <c:v>1.90066</c:v>
                </c:pt>
                <c:pt idx="375">
                  <c:v>1.92706</c:v>
                </c:pt>
                <c:pt idx="376">
                  <c:v>1.9546600000000001</c:v>
                </c:pt>
                <c:pt idx="377">
                  <c:v>1.9822500000000001</c:v>
                </c:pt>
                <c:pt idx="378">
                  <c:v>2.0098500000000001</c:v>
                </c:pt>
                <c:pt idx="379">
                  <c:v>2.0386500000000001</c:v>
                </c:pt>
                <c:pt idx="380">
                  <c:v>2.0698500000000002</c:v>
                </c:pt>
                <c:pt idx="381">
                  <c:v>2.1022500000000002</c:v>
                </c:pt>
                <c:pt idx="382">
                  <c:v>2.13584</c:v>
                </c:pt>
                <c:pt idx="383">
                  <c:v>2.1670400000000001</c:v>
                </c:pt>
                <c:pt idx="384">
                  <c:v>2.19584</c:v>
                </c:pt>
                <c:pt idx="385">
                  <c:v>2.2234400000000001</c:v>
                </c:pt>
                <c:pt idx="386">
                  <c:v>2.2498300000000002</c:v>
                </c:pt>
                <c:pt idx="387">
                  <c:v>2.2774299999999998</c:v>
                </c:pt>
                <c:pt idx="388">
                  <c:v>2.30383</c:v>
                </c:pt>
                <c:pt idx="389">
                  <c:v>2.33263</c:v>
                </c:pt>
                <c:pt idx="390">
                  <c:v>2.3638300000000001</c:v>
                </c:pt>
                <c:pt idx="391">
                  <c:v>2.3986200000000002</c:v>
                </c:pt>
                <c:pt idx="392">
                  <c:v>2.4334199999999999</c:v>
                </c:pt>
                <c:pt idx="393">
                  <c:v>2.4682200000000001</c:v>
                </c:pt>
                <c:pt idx="394">
                  <c:v>2.4994200000000002</c:v>
                </c:pt>
                <c:pt idx="395">
                  <c:v>2.5282100000000001</c:v>
                </c:pt>
                <c:pt idx="396">
                  <c:v>2.5546099999999998</c:v>
                </c:pt>
                <c:pt idx="397">
                  <c:v>2.5822099999999999</c:v>
                </c:pt>
                <c:pt idx="398">
                  <c:v>2.6110099999999998</c:v>
                </c:pt>
                <c:pt idx="399">
                  <c:v>2.6422099999999999</c:v>
                </c:pt>
                <c:pt idx="400">
                  <c:v>2.6745999999999999</c:v>
                </c:pt>
                <c:pt idx="401">
                  <c:v>2.7082000000000002</c:v>
                </c:pt>
                <c:pt idx="402">
                  <c:v>2.7454000000000001</c:v>
                </c:pt>
                <c:pt idx="403">
                  <c:v>2.7814000000000001</c:v>
                </c:pt>
                <c:pt idx="404">
                  <c:v>2.8149899999999999</c:v>
                </c:pt>
                <c:pt idx="405">
                  <c:v>2.8449900000000001</c:v>
                </c:pt>
                <c:pt idx="406">
                  <c:v>2.8749899999999999</c:v>
                </c:pt>
                <c:pt idx="407">
                  <c:v>2.9049900000000002</c:v>
                </c:pt>
                <c:pt idx="408">
                  <c:v>2.9349799999999999</c:v>
                </c:pt>
                <c:pt idx="409">
                  <c:v>2.96618</c:v>
                </c:pt>
                <c:pt idx="410">
                  <c:v>2.99858</c:v>
                </c:pt>
                <c:pt idx="411">
                  <c:v>3.0321799999999999</c:v>
                </c:pt>
                <c:pt idx="412">
                  <c:v>3.0657700000000001</c:v>
                </c:pt>
                <c:pt idx="413">
                  <c:v>3.1005699999999998</c:v>
                </c:pt>
                <c:pt idx="414">
                  <c:v>3.1329699999999998</c:v>
                </c:pt>
                <c:pt idx="415">
                  <c:v>3.1653699999999998</c:v>
                </c:pt>
                <c:pt idx="416">
                  <c:v>3.1965599999999998</c:v>
                </c:pt>
                <c:pt idx="417">
                  <c:v>3.2265600000000001</c:v>
                </c:pt>
                <c:pt idx="418">
                  <c:v>3.2565599999999999</c:v>
                </c:pt>
                <c:pt idx="419">
                  <c:v>3.28776</c:v>
                </c:pt>
                <c:pt idx="420">
                  <c:v>3.31656</c:v>
                </c:pt>
                <c:pt idx="421">
                  <c:v>3.3465500000000001</c:v>
                </c:pt>
                <c:pt idx="422">
                  <c:v>3.3789500000000001</c:v>
                </c:pt>
                <c:pt idx="423">
                  <c:v>3.4113500000000001</c:v>
                </c:pt>
                <c:pt idx="424">
                  <c:v>3.44855</c:v>
                </c:pt>
                <c:pt idx="425">
                  <c:v>3.48454</c:v>
                </c:pt>
                <c:pt idx="426">
                  <c:v>3.5217399999999999</c:v>
                </c:pt>
                <c:pt idx="427">
                  <c:v>3.55654</c:v>
                </c:pt>
                <c:pt idx="428">
                  <c:v>3.5901399999999999</c:v>
                </c:pt>
                <c:pt idx="429">
                  <c:v>3.6213299999999999</c:v>
                </c:pt>
                <c:pt idx="430">
                  <c:v>3.6513300000000002</c:v>
                </c:pt>
                <c:pt idx="431">
                  <c:v>3.68133</c:v>
                </c:pt>
                <c:pt idx="432">
                  <c:v>3.7113299999999998</c:v>
                </c:pt>
                <c:pt idx="433">
                  <c:v>3.7425199999999998</c:v>
                </c:pt>
                <c:pt idx="434">
                  <c:v>3.7749199999999998</c:v>
                </c:pt>
                <c:pt idx="435">
                  <c:v>3.80972</c:v>
                </c:pt>
                <c:pt idx="436">
                  <c:v>3.8469199999999999</c:v>
                </c:pt>
                <c:pt idx="437">
                  <c:v>3.8829099999999999</c:v>
                </c:pt>
                <c:pt idx="438">
                  <c:v>3.9165100000000002</c:v>
                </c:pt>
                <c:pt idx="439">
                  <c:v>3.94651</c:v>
                </c:pt>
                <c:pt idx="440">
                  <c:v>3.9765100000000002</c:v>
                </c:pt>
                <c:pt idx="441">
                  <c:v>4.0065099999999996</c:v>
                </c:pt>
                <c:pt idx="442">
                  <c:v>4.0377000000000001</c:v>
                </c:pt>
                <c:pt idx="443">
                  <c:v>4.0701000000000001</c:v>
                </c:pt>
                <c:pt idx="444">
                  <c:v>4.1048999999999998</c:v>
                </c:pt>
                <c:pt idx="445">
                  <c:v>4.1409000000000002</c:v>
                </c:pt>
                <c:pt idx="446">
                  <c:v>4.1780900000000001</c:v>
                </c:pt>
                <c:pt idx="447">
                  <c:v>4.2176900000000002</c:v>
                </c:pt>
                <c:pt idx="448">
                  <c:v>4.2536899999999997</c:v>
                </c:pt>
                <c:pt idx="449">
                  <c:v>4.2896799999999997</c:v>
                </c:pt>
                <c:pt idx="450">
                  <c:v>4.2896799999999997</c:v>
                </c:pt>
                <c:pt idx="451">
                  <c:v>4.3892800000000003</c:v>
                </c:pt>
                <c:pt idx="452">
                  <c:v>4.4216699999999998</c:v>
                </c:pt>
                <c:pt idx="453">
                  <c:v>4.4564700000000004</c:v>
                </c:pt>
                <c:pt idx="454">
                  <c:v>4.4912700000000001</c:v>
                </c:pt>
                <c:pt idx="455">
                  <c:v>4.5296700000000003</c:v>
                </c:pt>
                <c:pt idx="456">
                  <c:v>4.5692599999999999</c:v>
                </c:pt>
                <c:pt idx="457">
                  <c:v>4.6100599999999998</c:v>
                </c:pt>
                <c:pt idx="458">
                  <c:v>4.64846</c:v>
                </c:pt>
                <c:pt idx="459">
                  <c:v>4.6856600000000004</c:v>
                </c:pt>
                <c:pt idx="460">
                  <c:v>4.7204499999999996</c:v>
                </c:pt>
                <c:pt idx="461">
                  <c:v>4.7528499999999996</c:v>
                </c:pt>
                <c:pt idx="462">
                  <c:v>4.7852499999999996</c:v>
                </c:pt>
                <c:pt idx="463">
                  <c:v>4.8200500000000002</c:v>
                </c:pt>
                <c:pt idx="464">
                  <c:v>4.8560400000000001</c:v>
                </c:pt>
                <c:pt idx="465">
                  <c:v>4.8956400000000002</c:v>
                </c:pt>
                <c:pt idx="466">
                  <c:v>4.9364400000000002</c:v>
                </c:pt>
                <c:pt idx="467">
                  <c:v>4.9784300000000004</c:v>
                </c:pt>
                <c:pt idx="468">
                  <c:v>5.0192300000000003</c:v>
                </c:pt>
                <c:pt idx="469">
                  <c:v>5.0576299999999996</c:v>
                </c:pt>
                <c:pt idx="470">
                  <c:v>5.09483</c:v>
                </c:pt>
                <c:pt idx="471">
                  <c:v>5.1296200000000001</c:v>
                </c:pt>
                <c:pt idx="472">
                  <c:v>5.1656199999999997</c:v>
                </c:pt>
                <c:pt idx="473">
                  <c:v>5.1992200000000004</c:v>
                </c:pt>
                <c:pt idx="474">
                  <c:v>5.23522</c:v>
                </c:pt>
                <c:pt idx="475">
                  <c:v>5.2724099999999998</c:v>
                </c:pt>
                <c:pt idx="476">
                  <c:v>5.3132099999999998</c:v>
                </c:pt>
                <c:pt idx="477">
                  <c:v>5.3552099999999996</c:v>
                </c:pt>
                <c:pt idx="478">
                  <c:v>5.3971999999999998</c:v>
                </c:pt>
                <c:pt idx="479">
                  <c:v>5.4379999999999997</c:v>
                </c:pt>
                <c:pt idx="480">
                  <c:v>5.4763999999999999</c:v>
                </c:pt>
                <c:pt idx="481">
                  <c:v>5.5123899999999999</c:v>
                </c:pt>
                <c:pt idx="482">
                  <c:v>5.5459899999999998</c:v>
                </c:pt>
                <c:pt idx="483">
                  <c:v>5.5795899999999996</c:v>
                </c:pt>
                <c:pt idx="484">
                  <c:v>5.6143900000000002</c:v>
                </c:pt>
                <c:pt idx="485">
                  <c:v>5.65158</c:v>
                </c:pt>
                <c:pt idx="486">
                  <c:v>5.6911800000000001</c:v>
                </c:pt>
                <c:pt idx="487">
                  <c:v>5.7331799999999999</c:v>
                </c:pt>
                <c:pt idx="488">
                  <c:v>5.7775800000000004</c:v>
                </c:pt>
                <c:pt idx="489">
                  <c:v>5.8195699999999997</c:v>
                </c:pt>
                <c:pt idx="490">
                  <c:v>5.8603699999999996</c:v>
                </c:pt>
                <c:pt idx="491">
                  <c:v>5.89757</c:v>
                </c:pt>
                <c:pt idx="492">
                  <c:v>5.9323600000000001</c:v>
                </c:pt>
                <c:pt idx="493">
                  <c:v>5.9659599999999999</c:v>
                </c:pt>
                <c:pt idx="494">
                  <c:v>5.9995599999999998</c:v>
                </c:pt>
                <c:pt idx="495">
                  <c:v>6.0355600000000003</c:v>
                </c:pt>
                <c:pt idx="496">
                  <c:v>6.07395</c:v>
                </c:pt>
                <c:pt idx="497">
                  <c:v>6.1147499999999999</c:v>
                </c:pt>
                <c:pt idx="498">
                  <c:v>6.1579499999999996</c:v>
                </c:pt>
                <c:pt idx="499">
                  <c:v>6.2011399999999997</c:v>
                </c:pt>
                <c:pt idx="500">
                  <c:v>6.2443400000000002</c:v>
                </c:pt>
                <c:pt idx="501">
                  <c:v>6.2851400000000002</c:v>
                </c:pt>
                <c:pt idx="502">
                  <c:v>6.3235400000000004</c:v>
                </c:pt>
                <c:pt idx="503">
                  <c:v>6.3607300000000002</c:v>
                </c:pt>
                <c:pt idx="504">
                  <c:v>6.3955299999999999</c:v>
                </c:pt>
                <c:pt idx="505">
                  <c:v>6.4303299999999997</c:v>
                </c:pt>
                <c:pt idx="506">
                  <c:v>6.4663199999999996</c:v>
                </c:pt>
                <c:pt idx="507">
                  <c:v>6.5047199999999998</c:v>
                </c:pt>
                <c:pt idx="508">
                  <c:v>6.5455199999999998</c:v>
                </c:pt>
                <c:pt idx="509">
                  <c:v>6.5863199999999997</c:v>
                </c:pt>
                <c:pt idx="510">
                  <c:v>6.6283099999999999</c:v>
                </c:pt>
                <c:pt idx="511">
                  <c:v>6.66791</c:v>
                </c:pt>
                <c:pt idx="512">
                  <c:v>6.7051100000000003</c:v>
                </c:pt>
                <c:pt idx="513">
                  <c:v>6.7374999999999998</c:v>
                </c:pt>
                <c:pt idx="514">
                  <c:v>6.7698999999999998</c:v>
                </c:pt>
                <c:pt idx="515">
                  <c:v>6.8010999999999999</c:v>
                </c:pt>
                <c:pt idx="516">
                  <c:v>6.8334999999999999</c:v>
                </c:pt>
                <c:pt idx="517">
                  <c:v>6.8670999999999998</c:v>
                </c:pt>
                <c:pt idx="518">
                  <c:v>6.9018899999999999</c:v>
                </c:pt>
                <c:pt idx="519">
                  <c:v>6.9366899999999996</c:v>
                </c:pt>
                <c:pt idx="520">
                  <c:v>6.9714900000000002</c:v>
                </c:pt>
                <c:pt idx="521">
                  <c:v>7.0050800000000004</c:v>
                </c:pt>
                <c:pt idx="522">
                  <c:v>7.0362799999999996</c:v>
                </c:pt>
                <c:pt idx="523">
                  <c:v>7.0662799999999999</c:v>
                </c:pt>
                <c:pt idx="524">
                  <c:v>7.0926799999999997</c:v>
                </c:pt>
                <c:pt idx="525">
                  <c:v>7.1166799999999997</c:v>
                </c:pt>
                <c:pt idx="526">
                  <c:v>7.1394799999999998</c:v>
                </c:pt>
                <c:pt idx="527">
                  <c:v>7.1610699999999996</c:v>
                </c:pt>
                <c:pt idx="528">
                  <c:v>7.1838699999999998</c:v>
                </c:pt>
                <c:pt idx="529">
                  <c:v>7.2090699999999996</c:v>
                </c:pt>
                <c:pt idx="530">
                  <c:v>7.2366700000000002</c:v>
                </c:pt>
                <c:pt idx="531">
                  <c:v>7.2666700000000004</c:v>
                </c:pt>
                <c:pt idx="532">
                  <c:v>7.2990599999999999</c:v>
                </c:pt>
                <c:pt idx="533">
                  <c:v>7.33026</c:v>
                </c:pt>
                <c:pt idx="534">
                  <c:v>7.3602600000000002</c:v>
                </c:pt>
                <c:pt idx="535">
                  <c:v>7.3890599999999997</c:v>
                </c:pt>
                <c:pt idx="536">
                  <c:v>7.4166499999999997</c:v>
                </c:pt>
                <c:pt idx="537">
                  <c:v>7.4430500000000004</c:v>
                </c:pt>
                <c:pt idx="538">
                  <c:v>7.47065</c:v>
                </c:pt>
                <c:pt idx="539">
                  <c:v>7.5006500000000003</c:v>
                </c:pt>
                <c:pt idx="540">
                  <c:v>7.5330500000000002</c:v>
                </c:pt>
                <c:pt idx="541">
                  <c:v>7.5666399999999996</c:v>
                </c:pt>
                <c:pt idx="542">
                  <c:v>7.6026400000000001</c:v>
                </c:pt>
                <c:pt idx="543">
                  <c:v>7.6374399999999998</c:v>
                </c:pt>
                <c:pt idx="544">
                  <c:v>7.6710399999999996</c:v>
                </c:pt>
                <c:pt idx="545">
                  <c:v>7.7010300000000003</c:v>
                </c:pt>
                <c:pt idx="546">
                  <c:v>7.7298299999999998</c:v>
                </c:pt>
                <c:pt idx="547">
                  <c:v>7.7562300000000004</c:v>
                </c:pt>
                <c:pt idx="548">
                  <c:v>7.7826300000000002</c:v>
                </c:pt>
                <c:pt idx="549">
                  <c:v>7.8090299999999999</c:v>
                </c:pt>
                <c:pt idx="550">
                  <c:v>7.8378199999999998</c:v>
                </c:pt>
                <c:pt idx="551">
                  <c:v>7.86782</c:v>
                </c:pt>
                <c:pt idx="552">
                  <c:v>7.9014199999999999</c:v>
                </c:pt>
                <c:pt idx="553">
                  <c:v>7.9350199999999997</c:v>
                </c:pt>
                <c:pt idx="554">
                  <c:v>7.9674100000000001</c:v>
                </c:pt>
                <c:pt idx="555">
                  <c:v>7.9986100000000002</c:v>
                </c:pt>
                <c:pt idx="556">
                  <c:v>8.0286100000000005</c:v>
                </c:pt>
                <c:pt idx="557">
                  <c:v>8.0550099999999993</c:v>
                </c:pt>
                <c:pt idx="558">
                  <c:v>8.0826100000000007</c:v>
                </c:pt>
                <c:pt idx="559">
                  <c:v>8.1077999999999992</c:v>
                </c:pt>
                <c:pt idx="560">
                  <c:v>8.1354000000000006</c:v>
                </c:pt>
                <c:pt idx="561">
                  <c:v>8.1641999999999992</c:v>
                </c:pt>
                <c:pt idx="562">
                  <c:v>8.1966000000000001</c:v>
                </c:pt>
                <c:pt idx="563">
                  <c:v>8.2301900000000003</c:v>
                </c:pt>
                <c:pt idx="564">
                  <c:v>8.2661899999999999</c:v>
                </c:pt>
                <c:pt idx="565">
                  <c:v>8.2985900000000008</c:v>
                </c:pt>
                <c:pt idx="566">
                  <c:v>8.3297899999999991</c:v>
                </c:pt>
                <c:pt idx="567">
                  <c:v>8.3573900000000005</c:v>
                </c:pt>
                <c:pt idx="568">
                  <c:v>8.3849800000000005</c:v>
                </c:pt>
                <c:pt idx="569">
                  <c:v>8.4125800000000002</c:v>
                </c:pt>
                <c:pt idx="570">
                  <c:v>8.4401799999999998</c:v>
                </c:pt>
                <c:pt idx="571">
                  <c:v>8.4689800000000002</c:v>
                </c:pt>
                <c:pt idx="572">
                  <c:v>8.4977800000000006</c:v>
                </c:pt>
                <c:pt idx="573">
                  <c:v>8.5277700000000003</c:v>
                </c:pt>
                <c:pt idx="574">
                  <c:v>8.5601699999999994</c:v>
                </c:pt>
                <c:pt idx="575">
                  <c:v>8.5913699999999995</c:v>
                </c:pt>
                <c:pt idx="576">
                  <c:v>8.6201699999999999</c:v>
                </c:pt>
                <c:pt idx="577">
                  <c:v>8.6453600000000002</c:v>
                </c:pt>
                <c:pt idx="578">
                  <c:v>8.6693599999999993</c:v>
                </c:pt>
                <c:pt idx="579">
                  <c:v>8.6921599999999994</c:v>
                </c:pt>
                <c:pt idx="580">
                  <c:v>8.7161600000000004</c:v>
                </c:pt>
                <c:pt idx="581">
                  <c:v>8.7413600000000002</c:v>
                </c:pt>
                <c:pt idx="582">
                  <c:v>8.7689599999999999</c:v>
                </c:pt>
                <c:pt idx="583">
                  <c:v>8.7989499999999996</c:v>
                </c:pt>
                <c:pt idx="584">
                  <c:v>8.8301499999999997</c:v>
                </c:pt>
                <c:pt idx="585">
                  <c:v>8.8625500000000006</c:v>
                </c:pt>
                <c:pt idx="586">
                  <c:v>8.8937500000000007</c:v>
                </c:pt>
                <c:pt idx="587">
                  <c:v>8.9213400000000007</c:v>
                </c:pt>
                <c:pt idx="588">
                  <c:v>8.9453399999999998</c:v>
                </c:pt>
                <c:pt idx="589">
                  <c:v>8.96814</c:v>
                </c:pt>
                <c:pt idx="590">
                  <c:v>8.9909400000000002</c:v>
                </c:pt>
                <c:pt idx="591">
                  <c:v>9.0137400000000003</c:v>
                </c:pt>
                <c:pt idx="592">
                  <c:v>9.0389400000000002</c:v>
                </c:pt>
                <c:pt idx="593">
                  <c:v>9.0677299999999992</c:v>
                </c:pt>
                <c:pt idx="594">
                  <c:v>9.0977300000000003</c:v>
                </c:pt>
                <c:pt idx="595">
                  <c:v>9.1277299999999997</c:v>
                </c:pt>
                <c:pt idx="596">
                  <c:v>9.1589299999999998</c:v>
                </c:pt>
                <c:pt idx="597">
                  <c:v>9.1877200000000006</c:v>
                </c:pt>
                <c:pt idx="598">
                  <c:v>9.2141199999999994</c:v>
                </c:pt>
                <c:pt idx="599">
                  <c:v>9.2393199999999993</c:v>
                </c:pt>
                <c:pt idx="600">
                  <c:v>9.2633200000000002</c:v>
                </c:pt>
                <c:pt idx="601">
                  <c:v>9.2873199999999994</c:v>
                </c:pt>
                <c:pt idx="602">
                  <c:v>9.3125199999999992</c:v>
                </c:pt>
                <c:pt idx="603">
                  <c:v>9.3389100000000003</c:v>
                </c:pt>
                <c:pt idx="604">
                  <c:v>9.3677100000000006</c:v>
                </c:pt>
                <c:pt idx="605">
                  <c:v>9.3953100000000003</c:v>
                </c:pt>
                <c:pt idx="606">
                  <c:v>9.4037100000000002</c:v>
                </c:pt>
                <c:pt idx="607">
                  <c:v>9.4588999999999999</c:v>
                </c:pt>
                <c:pt idx="608">
                  <c:v>9.4972999999999992</c:v>
                </c:pt>
                <c:pt idx="609">
                  <c:v>9.5548999999999999</c:v>
                </c:pt>
                <c:pt idx="610">
                  <c:v>9.5896899999999992</c:v>
                </c:pt>
                <c:pt idx="611">
                  <c:v>9.6208899999999993</c:v>
                </c:pt>
                <c:pt idx="612">
                  <c:v>9.6412899999999997</c:v>
                </c:pt>
                <c:pt idx="613">
                  <c:v>9.6616900000000001</c:v>
                </c:pt>
                <c:pt idx="614">
                  <c:v>9.6724899999999998</c:v>
                </c:pt>
                <c:pt idx="615">
                  <c:v>9.6964900000000007</c:v>
                </c:pt>
                <c:pt idx="616">
                  <c:v>9.7036899999999999</c:v>
                </c:pt>
                <c:pt idx="617">
                  <c:v>9.7204899999999999</c:v>
                </c:pt>
                <c:pt idx="618">
                  <c:v>9.7300799999999992</c:v>
                </c:pt>
                <c:pt idx="619">
                  <c:v>9.7420799999999996</c:v>
                </c:pt>
                <c:pt idx="620">
                  <c:v>9.7552800000000008</c:v>
                </c:pt>
                <c:pt idx="621">
                  <c:v>9.77088</c:v>
                </c:pt>
                <c:pt idx="622">
                  <c:v>9.7864799999999992</c:v>
                </c:pt>
                <c:pt idx="623">
                  <c:v>9.8032800000000009</c:v>
                </c:pt>
                <c:pt idx="624">
                  <c:v>9.8224800000000005</c:v>
                </c:pt>
                <c:pt idx="625">
                  <c:v>9.8452800000000007</c:v>
                </c:pt>
                <c:pt idx="626">
                  <c:v>9.8704699999999992</c:v>
                </c:pt>
                <c:pt idx="627">
                  <c:v>9.8968699999999998</c:v>
                </c:pt>
                <c:pt idx="628">
                  <c:v>9.9268699999999992</c:v>
                </c:pt>
                <c:pt idx="629">
                  <c:v>9.9556699999999996</c:v>
                </c:pt>
                <c:pt idx="630">
                  <c:v>9.98447</c:v>
                </c:pt>
                <c:pt idx="631">
                  <c:v>10.008459999999999</c:v>
                </c:pt>
                <c:pt idx="632">
                  <c:v>10.03126</c:v>
                </c:pt>
                <c:pt idx="633">
                  <c:v>10.052860000000001</c:v>
                </c:pt>
                <c:pt idx="634">
                  <c:v>10.07446</c:v>
                </c:pt>
                <c:pt idx="635">
                  <c:v>10.09726</c:v>
                </c:pt>
                <c:pt idx="636">
                  <c:v>10.12246</c:v>
                </c:pt>
                <c:pt idx="637">
                  <c:v>10.147650000000001</c:v>
                </c:pt>
                <c:pt idx="638">
                  <c:v>10.176450000000001</c:v>
                </c:pt>
                <c:pt idx="639">
                  <c:v>10.205249999999999</c:v>
                </c:pt>
                <c:pt idx="640">
                  <c:v>10.235250000000001</c:v>
                </c:pt>
                <c:pt idx="641">
                  <c:v>10.26285</c:v>
                </c:pt>
                <c:pt idx="642">
                  <c:v>10.288040000000001</c:v>
                </c:pt>
                <c:pt idx="643">
                  <c:v>10.310840000000001</c:v>
                </c:pt>
                <c:pt idx="644">
                  <c:v>10.33244</c:v>
                </c:pt>
                <c:pt idx="645">
                  <c:v>10.35524</c:v>
                </c:pt>
                <c:pt idx="646">
                  <c:v>10.37684</c:v>
                </c:pt>
                <c:pt idx="647">
                  <c:v>10.40204</c:v>
                </c:pt>
                <c:pt idx="648">
                  <c:v>10.42963</c:v>
                </c:pt>
                <c:pt idx="649">
                  <c:v>10.46083</c:v>
                </c:pt>
                <c:pt idx="650">
                  <c:v>10.49203</c:v>
                </c:pt>
                <c:pt idx="651">
                  <c:v>10.522030000000001</c:v>
                </c:pt>
                <c:pt idx="652">
                  <c:v>10.549620000000001</c:v>
                </c:pt>
                <c:pt idx="653">
                  <c:v>10.57362</c:v>
                </c:pt>
                <c:pt idx="654">
                  <c:v>10.595219999999999</c:v>
                </c:pt>
                <c:pt idx="655">
                  <c:v>10.61562</c:v>
                </c:pt>
                <c:pt idx="656">
                  <c:v>10.637219999999999</c:v>
                </c:pt>
                <c:pt idx="657">
                  <c:v>10.66122</c:v>
                </c:pt>
                <c:pt idx="658">
                  <c:v>10.687609999999999</c:v>
                </c:pt>
                <c:pt idx="659">
                  <c:v>10.717610000000001</c:v>
                </c:pt>
                <c:pt idx="660">
                  <c:v>10.75001</c:v>
                </c:pt>
                <c:pt idx="661">
                  <c:v>10.78241</c:v>
                </c:pt>
                <c:pt idx="662">
                  <c:v>10.813599999999999</c:v>
                </c:pt>
                <c:pt idx="663">
                  <c:v>10.84</c:v>
                </c:pt>
                <c:pt idx="664">
                  <c:v>10.8628</c:v>
                </c:pt>
                <c:pt idx="665">
                  <c:v>10.8856</c:v>
                </c:pt>
                <c:pt idx="666">
                  <c:v>10.9084</c:v>
                </c:pt>
                <c:pt idx="667">
                  <c:v>10.932399999999999</c:v>
                </c:pt>
                <c:pt idx="668">
                  <c:v>10.959989999999999</c:v>
                </c:pt>
                <c:pt idx="669">
                  <c:v>10.98879</c:v>
                </c:pt>
                <c:pt idx="670">
                  <c:v>11.01999</c:v>
                </c:pt>
                <c:pt idx="671">
                  <c:v>11.05119</c:v>
                </c:pt>
                <c:pt idx="672">
                  <c:v>11.081189999999999</c:v>
                </c:pt>
                <c:pt idx="673">
                  <c:v>11.10998</c:v>
                </c:pt>
                <c:pt idx="674">
                  <c:v>11.13518</c:v>
                </c:pt>
                <c:pt idx="675">
                  <c:v>11.159179999999999</c:v>
                </c:pt>
                <c:pt idx="676">
                  <c:v>11.18078</c:v>
                </c:pt>
                <c:pt idx="677">
                  <c:v>11.203580000000001</c:v>
                </c:pt>
                <c:pt idx="678">
                  <c:v>11.22757</c:v>
                </c:pt>
                <c:pt idx="679">
                  <c:v>11.253970000000001</c:v>
                </c:pt>
                <c:pt idx="680">
                  <c:v>11.28157</c:v>
                </c:pt>
                <c:pt idx="681">
                  <c:v>11.31157</c:v>
                </c:pt>
                <c:pt idx="682">
                  <c:v>11.341570000000001</c:v>
                </c:pt>
                <c:pt idx="683">
                  <c:v>11.37036</c:v>
                </c:pt>
                <c:pt idx="684">
                  <c:v>11.39676</c:v>
                </c:pt>
                <c:pt idx="685">
                  <c:v>11.42196</c:v>
                </c:pt>
                <c:pt idx="686">
                  <c:v>11.44476</c:v>
                </c:pt>
                <c:pt idx="687">
                  <c:v>11.46876</c:v>
                </c:pt>
                <c:pt idx="688">
                  <c:v>11.492749999999999</c:v>
                </c:pt>
                <c:pt idx="689">
                  <c:v>11.517950000000001</c:v>
                </c:pt>
                <c:pt idx="690">
                  <c:v>11.546749999999999</c:v>
                </c:pt>
                <c:pt idx="691">
                  <c:v>11.57795</c:v>
                </c:pt>
                <c:pt idx="692">
                  <c:v>11.61035</c:v>
                </c:pt>
                <c:pt idx="693">
                  <c:v>11.64274</c:v>
                </c:pt>
                <c:pt idx="694">
                  <c:v>11.67154</c:v>
                </c:pt>
                <c:pt idx="695">
                  <c:v>11.695539999999999</c:v>
                </c:pt>
                <c:pt idx="696">
                  <c:v>11.71834</c:v>
                </c:pt>
                <c:pt idx="697">
                  <c:v>11.739940000000001</c:v>
                </c:pt>
                <c:pt idx="698">
                  <c:v>11.762740000000001</c:v>
                </c:pt>
                <c:pt idx="699">
                  <c:v>11.787929999999999</c:v>
                </c:pt>
                <c:pt idx="700">
                  <c:v>11.81433</c:v>
                </c:pt>
                <c:pt idx="701">
                  <c:v>11.840730000000001</c:v>
                </c:pt>
                <c:pt idx="702">
                  <c:v>11.869529999999999</c:v>
                </c:pt>
                <c:pt idx="703">
                  <c:v>11.89953</c:v>
                </c:pt>
                <c:pt idx="704">
                  <c:v>11.92712</c:v>
                </c:pt>
                <c:pt idx="705">
                  <c:v>11.95232</c:v>
                </c:pt>
                <c:pt idx="706">
                  <c:v>11.976319999999999</c:v>
                </c:pt>
                <c:pt idx="707">
                  <c:v>12.00032</c:v>
                </c:pt>
                <c:pt idx="708">
                  <c:v>12.02312</c:v>
                </c:pt>
                <c:pt idx="709">
                  <c:v>12.045909999999999</c:v>
                </c:pt>
                <c:pt idx="710">
                  <c:v>12.06991</c:v>
                </c:pt>
                <c:pt idx="711">
                  <c:v>12.09511</c:v>
                </c:pt>
                <c:pt idx="712">
                  <c:v>12.121510000000001</c:v>
                </c:pt>
                <c:pt idx="713">
                  <c:v>12.15151</c:v>
                </c:pt>
                <c:pt idx="714">
                  <c:v>12.1815</c:v>
                </c:pt>
                <c:pt idx="715">
                  <c:v>12.209099999999999</c:v>
                </c:pt>
                <c:pt idx="716">
                  <c:v>12.2331</c:v>
                </c:pt>
                <c:pt idx="717">
                  <c:v>12.2547</c:v>
                </c:pt>
                <c:pt idx="718">
                  <c:v>12.273899999999999</c:v>
                </c:pt>
                <c:pt idx="719">
                  <c:v>12.293100000000001</c:v>
                </c:pt>
                <c:pt idx="720">
                  <c:v>12.314690000000001</c:v>
                </c:pt>
                <c:pt idx="721">
                  <c:v>12.33629</c:v>
                </c:pt>
                <c:pt idx="722">
                  <c:v>12.36149</c:v>
                </c:pt>
                <c:pt idx="723">
                  <c:v>12.389089999999999</c:v>
                </c:pt>
                <c:pt idx="724">
                  <c:v>12.41789</c:v>
                </c:pt>
                <c:pt idx="725">
                  <c:v>12.446680000000001</c:v>
                </c:pt>
                <c:pt idx="726">
                  <c:v>12.475479999999999</c:v>
                </c:pt>
                <c:pt idx="727">
                  <c:v>12.50188</c:v>
                </c:pt>
                <c:pt idx="728">
                  <c:v>12.52708</c:v>
                </c:pt>
                <c:pt idx="729">
                  <c:v>12.551080000000001</c:v>
                </c:pt>
                <c:pt idx="730">
                  <c:v>12.57508</c:v>
                </c:pt>
                <c:pt idx="731">
                  <c:v>12.599069999999999</c:v>
                </c:pt>
                <c:pt idx="732">
                  <c:v>12.62307</c:v>
                </c:pt>
                <c:pt idx="733">
                  <c:v>12.649470000000001</c:v>
                </c:pt>
                <c:pt idx="734">
                  <c:v>12.677070000000001</c:v>
                </c:pt>
                <c:pt idx="735">
                  <c:v>12.705870000000001</c:v>
                </c:pt>
                <c:pt idx="736">
                  <c:v>12.735860000000001</c:v>
                </c:pt>
                <c:pt idx="737">
                  <c:v>12.764659999999999</c:v>
                </c:pt>
                <c:pt idx="738">
                  <c:v>12.79346</c:v>
                </c:pt>
                <c:pt idx="739">
                  <c:v>12.818659999999999</c:v>
                </c:pt>
                <c:pt idx="740">
                  <c:v>12.843859999999999</c:v>
                </c:pt>
                <c:pt idx="741">
                  <c:v>12.86665</c:v>
                </c:pt>
                <c:pt idx="742">
                  <c:v>12.890650000000001</c:v>
                </c:pt>
                <c:pt idx="743">
                  <c:v>12.91465</c:v>
                </c:pt>
                <c:pt idx="744">
                  <c:v>12.941050000000001</c:v>
                </c:pt>
                <c:pt idx="745">
                  <c:v>12.96865</c:v>
                </c:pt>
                <c:pt idx="746">
                  <c:v>12.99864</c:v>
                </c:pt>
                <c:pt idx="747">
                  <c:v>13.028639999999999</c:v>
                </c:pt>
                <c:pt idx="748">
                  <c:v>13.05864</c:v>
                </c:pt>
                <c:pt idx="749">
                  <c:v>13.087440000000001</c:v>
                </c:pt>
                <c:pt idx="750">
                  <c:v>13.112640000000001</c:v>
                </c:pt>
                <c:pt idx="751">
                  <c:v>13.13663</c:v>
                </c:pt>
                <c:pt idx="752">
                  <c:v>13.15943</c:v>
                </c:pt>
                <c:pt idx="753">
                  <c:v>13.18343</c:v>
                </c:pt>
                <c:pt idx="754">
                  <c:v>13.20743</c:v>
                </c:pt>
                <c:pt idx="755">
                  <c:v>13.23503</c:v>
                </c:pt>
                <c:pt idx="756">
                  <c:v>13.26502</c:v>
                </c:pt>
                <c:pt idx="757">
                  <c:v>13.297420000000001</c:v>
                </c:pt>
                <c:pt idx="758">
                  <c:v>13.331020000000001</c:v>
                </c:pt>
                <c:pt idx="759">
                  <c:v>13.362220000000001</c:v>
                </c:pt>
                <c:pt idx="760">
                  <c:v>13.38982</c:v>
                </c:pt>
                <c:pt idx="761">
                  <c:v>13.41621</c:v>
                </c:pt>
                <c:pt idx="762">
                  <c:v>13.44261</c:v>
                </c:pt>
                <c:pt idx="763">
                  <c:v>13.47021</c:v>
                </c:pt>
                <c:pt idx="764">
                  <c:v>13.49901</c:v>
                </c:pt>
                <c:pt idx="765">
                  <c:v>13.52661</c:v>
                </c:pt>
                <c:pt idx="766">
                  <c:v>13.555400000000001</c:v>
                </c:pt>
                <c:pt idx="767">
                  <c:v>13.586600000000001</c:v>
                </c:pt>
                <c:pt idx="768">
                  <c:v>13.619</c:v>
                </c:pt>
                <c:pt idx="769">
                  <c:v>13.6502</c:v>
                </c:pt>
                <c:pt idx="770">
                  <c:v>13.678990000000001</c:v>
                </c:pt>
                <c:pt idx="771">
                  <c:v>13.70539</c:v>
                </c:pt>
                <c:pt idx="772">
                  <c:v>13.730589999999999</c:v>
                </c:pt>
                <c:pt idx="773">
                  <c:v>13.75459</c:v>
                </c:pt>
                <c:pt idx="774">
                  <c:v>13.780989999999999</c:v>
                </c:pt>
                <c:pt idx="775">
                  <c:v>13.806179999999999</c:v>
                </c:pt>
                <c:pt idx="776">
                  <c:v>13.83498</c:v>
                </c:pt>
                <c:pt idx="777">
                  <c:v>13.867380000000001</c:v>
                </c:pt>
                <c:pt idx="778">
                  <c:v>13.89978</c:v>
                </c:pt>
                <c:pt idx="779">
                  <c:v>13.93338</c:v>
                </c:pt>
                <c:pt idx="780">
                  <c:v>13.963369999999999</c:v>
                </c:pt>
                <c:pt idx="781">
                  <c:v>13.990970000000001</c:v>
                </c:pt>
                <c:pt idx="782">
                  <c:v>14.01497</c:v>
                </c:pt>
                <c:pt idx="783">
                  <c:v>14.03777</c:v>
                </c:pt>
                <c:pt idx="784">
                  <c:v>14.061769999999999</c:v>
                </c:pt>
                <c:pt idx="785">
                  <c:v>14.08816</c:v>
                </c:pt>
                <c:pt idx="786">
                  <c:v>14.11576</c:v>
                </c:pt>
                <c:pt idx="787">
                  <c:v>14.14696</c:v>
                </c:pt>
                <c:pt idx="788">
                  <c:v>14.179360000000001</c:v>
                </c:pt>
                <c:pt idx="789">
                  <c:v>14.212949999999999</c:v>
                </c:pt>
                <c:pt idx="790">
                  <c:v>14.244149999999999</c:v>
                </c:pt>
                <c:pt idx="791">
                  <c:v>14.274150000000001</c:v>
                </c:pt>
                <c:pt idx="792">
                  <c:v>14.300549999999999</c:v>
                </c:pt>
                <c:pt idx="793">
                  <c:v>14.32335</c:v>
                </c:pt>
                <c:pt idx="794">
                  <c:v>14.34854</c:v>
                </c:pt>
                <c:pt idx="795">
                  <c:v>14.372540000000001</c:v>
                </c:pt>
                <c:pt idx="796">
                  <c:v>14.40014</c:v>
                </c:pt>
                <c:pt idx="797">
                  <c:v>14.42774</c:v>
                </c:pt>
                <c:pt idx="798">
                  <c:v>14.457739999999999</c:v>
                </c:pt>
                <c:pt idx="799">
                  <c:v>14.48893</c:v>
                </c:pt>
                <c:pt idx="800">
                  <c:v>14.518929999999999</c:v>
                </c:pt>
                <c:pt idx="801">
                  <c:v>14.546530000000001</c:v>
                </c:pt>
                <c:pt idx="802">
                  <c:v>14.571730000000001</c:v>
                </c:pt>
                <c:pt idx="803">
                  <c:v>14.594530000000001</c:v>
                </c:pt>
                <c:pt idx="804">
                  <c:v>14.61613</c:v>
                </c:pt>
                <c:pt idx="805">
                  <c:v>14.63772</c:v>
                </c:pt>
                <c:pt idx="806">
                  <c:v>14.66052</c:v>
                </c:pt>
                <c:pt idx="807">
                  <c:v>14.68332</c:v>
                </c:pt>
                <c:pt idx="808">
                  <c:v>14.70852</c:v>
                </c:pt>
                <c:pt idx="809">
                  <c:v>14.73612</c:v>
                </c:pt>
                <c:pt idx="810">
                  <c:v>14.766109999999999</c:v>
                </c:pt>
                <c:pt idx="811">
                  <c:v>14.79731</c:v>
                </c:pt>
                <c:pt idx="812">
                  <c:v>14.827310000000001</c:v>
                </c:pt>
                <c:pt idx="813">
                  <c:v>14.85731</c:v>
                </c:pt>
                <c:pt idx="814">
                  <c:v>14.883710000000001</c:v>
                </c:pt>
                <c:pt idx="815">
                  <c:v>14.908899999999999</c:v>
                </c:pt>
                <c:pt idx="816">
                  <c:v>14.934100000000001</c:v>
                </c:pt>
                <c:pt idx="817">
                  <c:v>14.9581</c:v>
                </c:pt>
                <c:pt idx="818">
                  <c:v>14.984500000000001</c:v>
                </c:pt>
                <c:pt idx="819">
                  <c:v>15.0121</c:v>
                </c:pt>
                <c:pt idx="820">
                  <c:v>15.03969</c:v>
                </c:pt>
                <c:pt idx="821">
                  <c:v>15.07089</c:v>
                </c:pt>
                <c:pt idx="822">
                  <c:v>15.10209</c:v>
                </c:pt>
                <c:pt idx="823">
                  <c:v>15.133290000000001</c:v>
                </c:pt>
                <c:pt idx="824">
                  <c:v>15.162089999999999</c:v>
                </c:pt>
                <c:pt idx="825">
                  <c:v>15.18848</c:v>
                </c:pt>
                <c:pt idx="826">
                  <c:v>15.212479999999999</c:v>
                </c:pt>
                <c:pt idx="827">
                  <c:v>15.23648</c:v>
                </c:pt>
                <c:pt idx="828">
                  <c:v>15.26168</c:v>
                </c:pt>
                <c:pt idx="829">
                  <c:v>15.28688</c:v>
                </c:pt>
                <c:pt idx="830">
                  <c:v>15.313269999999999</c:v>
                </c:pt>
                <c:pt idx="831">
                  <c:v>15.34207</c:v>
                </c:pt>
                <c:pt idx="832">
                  <c:v>15.374470000000001</c:v>
                </c:pt>
                <c:pt idx="833">
                  <c:v>15.409269999999999</c:v>
                </c:pt>
                <c:pt idx="834">
                  <c:v>15.44286</c:v>
                </c:pt>
                <c:pt idx="835">
                  <c:v>15.47406</c:v>
                </c:pt>
                <c:pt idx="836">
                  <c:v>15.501659999999999</c:v>
                </c:pt>
                <c:pt idx="837">
                  <c:v>15.52566</c:v>
                </c:pt>
                <c:pt idx="838">
                  <c:v>15.55086</c:v>
                </c:pt>
                <c:pt idx="839">
                  <c:v>15.57605</c:v>
                </c:pt>
                <c:pt idx="840">
                  <c:v>15.602449999999999</c:v>
                </c:pt>
                <c:pt idx="841">
                  <c:v>15.630050000000001</c:v>
                </c:pt>
                <c:pt idx="842">
                  <c:v>15.661250000000001</c:v>
                </c:pt>
                <c:pt idx="843">
                  <c:v>15.69605</c:v>
                </c:pt>
                <c:pt idx="844">
                  <c:v>15.730840000000001</c:v>
                </c:pt>
                <c:pt idx="845">
                  <c:v>15.76444</c:v>
                </c:pt>
                <c:pt idx="846">
                  <c:v>15.793240000000001</c:v>
                </c:pt>
                <c:pt idx="847">
                  <c:v>15.818440000000001</c:v>
                </c:pt>
                <c:pt idx="848">
                  <c:v>15.84004</c:v>
                </c:pt>
                <c:pt idx="849">
                  <c:v>15.86163</c:v>
                </c:pt>
                <c:pt idx="850">
                  <c:v>15.88443</c:v>
                </c:pt>
                <c:pt idx="851">
                  <c:v>15.910830000000001</c:v>
                </c:pt>
                <c:pt idx="852">
                  <c:v>15.94083</c:v>
                </c:pt>
                <c:pt idx="853">
                  <c:v>15.97443</c:v>
                </c:pt>
                <c:pt idx="854">
                  <c:v>16.011620000000001</c:v>
                </c:pt>
                <c:pt idx="855">
                  <c:v>16.046420000000001</c:v>
                </c:pt>
                <c:pt idx="856">
                  <c:v>16.07882</c:v>
                </c:pt>
                <c:pt idx="857">
                  <c:v>16.10642</c:v>
                </c:pt>
                <c:pt idx="858">
                  <c:v>16.130410000000001</c:v>
                </c:pt>
                <c:pt idx="859">
                  <c:v>16.154409999999999</c:v>
                </c:pt>
                <c:pt idx="860">
                  <c:v>16.17841</c:v>
                </c:pt>
                <c:pt idx="861">
                  <c:v>16.204809999999998</c:v>
                </c:pt>
                <c:pt idx="862">
                  <c:v>16.233609999999999</c:v>
                </c:pt>
                <c:pt idx="863">
                  <c:v>16.264800000000001</c:v>
                </c:pt>
                <c:pt idx="864">
                  <c:v>16.298400000000001</c:v>
                </c:pt>
                <c:pt idx="865">
                  <c:v>16.333200000000001</c:v>
                </c:pt>
                <c:pt idx="866">
                  <c:v>16.365600000000001</c:v>
                </c:pt>
                <c:pt idx="867">
                  <c:v>16.395589999999999</c:v>
                </c:pt>
                <c:pt idx="868">
                  <c:v>16.421990000000001</c:v>
                </c:pt>
                <c:pt idx="869">
                  <c:v>16.447189999999999</c:v>
                </c:pt>
                <c:pt idx="870">
                  <c:v>16.47119</c:v>
                </c:pt>
                <c:pt idx="871">
                  <c:v>16.496390000000002</c:v>
                </c:pt>
                <c:pt idx="872">
                  <c:v>16.523990000000001</c:v>
                </c:pt>
                <c:pt idx="873">
                  <c:v>16.552779999999998</c:v>
                </c:pt>
                <c:pt idx="874">
                  <c:v>16.585180000000001</c:v>
                </c:pt>
                <c:pt idx="875">
                  <c:v>16.61758</c:v>
                </c:pt>
                <c:pt idx="876">
                  <c:v>16.649979999999999</c:v>
                </c:pt>
                <c:pt idx="877">
                  <c:v>16.681170000000002</c:v>
                </c:pt>
                <c:pt idx="878">
                  <c:v>16.709969999999998</c:v>
                </c:pt>
                <c:pt idx="879">
                  <c:v>16.73517</c:v>
                </c:pt>
                <c:pt idx="880">
                  <c:v>16.759170000000001</c:v>
                </c:pt>
                <c:pt idx="881">
                  <c:v>16.784369999999999</c:v>
                </c:pt>
                <c:pt idx="882">
                  <c:v>16.809560000000001</c:v>
                </c:pt>
                <c:pt idx="883">
                  <c:v>16.837160000000001</c:v>
                </c:pt>
                <c:pt idx="884">
                  <c:v>16.868359999999999</c:v>
                </c:pt>
                <c:pt idx="885">
                  <c:v>16.900759999999998</c:v>
                </c:pt>
                <c:pt idx="886">
                  <c:v>16.934349999999998</c:v>
                </c:pt>
                <c:pt idx="887">
                  <c:v>16.967949999999998</c:v>
                </c:pt>
                <c:pt idx="888">
                  <c:v>16.99915</c:v>
                </c:pt>
                <c:pt idx="889">
                  <c:v>17.02675</c:v>
                </c:pt>
                <c:pt idx="890">
                  <c:v>17.053149999999999</c:v>
                </c:pt>
                <c:pt idx="891">
                  <c:v>17.078340000000001</c:v>
                </c:pt>
                <c:pt idx="892">
                  <c:v>17.10474</c:v>
                </c:pt>
                <c:pt idx="893">
                  <c:v>17.129940000000001</c:v>
                </c:pt>
                <c:pt idx="894">
                  <c:v>17.15634</c:v>
                </c:pt>
                <c:pt idx="895">
                  <c:v>17.181539999999998</c:v>
                </c:pt>
                <c:pt idx="896">
                  <c:v>17.210329999999999</c:v>
                </c:pt>
                <c:pt idx="897">
                  <c:v>17.24033</c:v>
                </c:pt>
                <c:pt idx="898">
                  <c:v>17.269130000000001</c:v>
                </c:pt>
                <c:pt idx="899">
                  <c:v>17.29673</c:v>
                </c:pt>
                <c:pt idx="900">
                  <c:v>17.321929999999998</c:v>
                </c:pt>
                <c:pt idx="901">
                  <c:v>17.34592</c:v>
                </c:pt>
                <c:pt idx="902">
                  <c:v>17.36992</c:v>
                </c:pt>
                <c:pt idx="903">
                  <c:v>17.393920000000001</c:v>
                </c:pt>
                <c:pt idx="904">
                  <c:v>17.419119999999999</c:v>
                </c:pt>
                <c:pt idx="905">
                  <c:v>17.446719999999999</c:v>
                </c:pt>
                <c:pt idx="906">
                  <c:v>17.477910000000001</c:v>
                </c:pt>
                <c:pt idx="907">
                  <c:v>17.511510000000001</c:v>
                </c:pt>
                <c:pt idx="908">
                  <c:v>17.545110000000001</c:v>
                </c:pt>
                <c:pt idx="909">
                  <c:v>17.57751</c:v>
                </c:pt>
                <c:pt idx="910">
                  <c:v>17.606310000000001</c:v>
                </c:pt>
                <c:pt idx="911">
                  <c:v>17.631499999999999</c:v>
                </c:pt>
                <c:pt idx="912">
                  <c:v>17.6555</c:v>
                </c:pt>
                <c:pt idx="913">
                  <c:v>17.6783</c:v>
                </c:pt>
                <c:pt idx="914">
                  <c:v>17.703499999999998</c:v>
                </c:pt>
                <c:pt idx="915">
                  <c:v>17.729900000000001</c:v>
                </c:pt>
                <c:pt idx="916">
                  <c:v>17.757490000000001</c:v>
                </c:pt>
                <c:pt idx="917">
                  <c:v>17.788689999999999</c:v>
                </c:pt>
                <c:pt idx="918">
                  <c:v>17.822289999999999</c:v>
                </c:pt>
                <c:pt idx="919">
                  <c:v>17.855889999999999</c:v>
                </c:pt>
                <c:pt idx="920">
                  <c:v>17.888280000000002</c:v>
                </c:pt>
                <c:pt idx="921">
                  <c:v>17.917079999999999</c:v>
                </c:pt>
                <c:pt idx="922">
                  <c:v>17.943480000000001</c:v>
                </c:pt>
                <c:pt idx="923">
                  <c:v>17.968679999999999</c:v>
                </c:pt>
                <c:pt idx="924">
                  <c:v>17.993880000000001</c:v>
                </c:pt>
                <c:pt idx="925">
                  <c:v>18.019079999999999</c:v>
                </c:pt>
                <c:pt idx="926">
                  <c:v>18.046669999999999</c:v>
                </c:pt>
                <c:pt idx="927">
                  <c:v>18.075469999999999</c:v>
                </c:pt>
                <c:pt idx="928">
                  <c:v>18.10547</c:v>
                </c:pt>
                <c:pt idx="929">
                  <c:v>18.137869999999999</c:v>
                </c:pt>
                <c:pt idx="930">
                  <c:v>18.170259999999999</c:v>
                </c:pt>
                <c:pt idx="931">
                  <c:v>18.202660000000002</c:v>
                </c:pt>
                <c:pt idx="932">
                  <c:v>18.23386</c:v>
                </c:pt>
                <c:pt idx="933">
                  <c:v>18.26146</c:v>
                </c:pt>
                <c:pt idx="934">
                  <c:v>18.287859999999998</c:v>
                </c:pt>
                <c:pt idx="935">
                  <c:v>18.31305</c:v>
                </c:pt>
                <c:pt idx="936">
                  <c:v>18.337050000000001</c:v>
                </c:pt>
                <c:pt idx="937">
                  <c:v>18.36225</c:v>
                </c:pt>
                <c:pt idx="938">
                  <c:v>18.388649999999998</c:v>
                </c:pt>
                <c:pt idx="939">
                  <c:v>18.41865</c:v>
                </c:pt>
                <c:pt idx="940">
                  <c:v>18.45224</c:v>
                </c:pt>
                <c:pt idx="941">
                  <c:v>18.488240000000001</c:v>
                </c:pt>
                <c:pt idx="942">
                  <c:v>18.523040000000002</c:v>
                </c:pt>
                <c:pt idx="943">
                  <c:v>18.555440000000001</c:v>
                </c:pt>
                <c:pt idx="944">
                  <c:v>18.584230000000002</c:v>
                </c:pt>
                <c:pt idx="945">
                  <c:v>18.60943</c:v>
                </c:pt>
                <c:pt idx="946">
                  <c:v>18.633430000000001</c:v>
                </c:pt>
                <c:pt idx="947">
                  <c:v>18.658629999999999</c:v>
                </c:pt>
                <c:pt idx="948">
                  <c:v>18.686229999999998</c:v>
                </c:pt>
                <c:pt idx="949">
                  <c:v>18.71622</c:v>
                </c:pt>
                <c:pt idx="950">
                  <c:v>18.75102</c:v>
                </c:pt>
                <c:pt idx="951">
                  <c:v>18.787019999999998</c:v>
                </c:pt>
                <c:pt idx="952">
                  <c:v>18.821819999999999</c:v>
                </c:pt>
                <c:pt idx="953">
                  <c:v>18.854209999999998</c:v>
                </c:pt>
                <c:pt idx="954">
                  <c:v>18.883009999999999</c:v>
                </c:pt>
                <c:pt idx="955">
                  <c:v>18.909410000000001</c:v>
                </c:pt>
                <c:pt idx="956">
                  <c:v>18.937010000000001</c:v>
                </c:pt>
                <c:pt idx="957">
                  <c:v>18.96461</c:v>
                </c:pt>
                <c:pt idx="958">
                  <c:v>18.993400000000001</c:v>
                </c:pt>
                <c:pt idx="959">
                  <c:v>19.022200000000002</c:v>
                </c:pt>
                <c:pt idx="960">
                  <c:v>19.054600000000001</c:v>
                </c:pt>
                <c:pt idx="961">
                  <c:v>19.087</c:v>
                </c:pt>
                <c:pt idx="962">
                  <c:v>19.121790000000001</c:v>
                </c:pt>
                <c:pt idx="963">
                  <c:v>19.155390000000001</c:v>
                </c:pt>
                <c:pt idx="964">
                  <c:v>19.186589999999999</c:v>
                </c:pt>
                <c:pt idx="965">
                  <c:v>19.215389999999999</c:v>
                </c:pt>
                <c:pt idx="966">
                  <c:v>19.241790000000002</c:v>
                </c:pt>
                <c:pt idx="967">
                  <c:v>19.268180000000001</c:v>
                </c:pt>
                <c:pt idx="968">
                  <c:v>19.29458</c:v>
                </c:pt>
                <c:pt idx="969">
                  <c:v>19.32338</c:v>
                </c:pt>
                <c:pt idx="970">
                  <c:v>19.355779999999999</c:v>
                </c:pt>
                <c:pt idx="971">
                  <c:v>19.38937</c:v>
                </c:pt>
                <c:pt idx="972">
                  <c:v>19.42417</c:v>
                </c:pt>
                <c:pt idx="973">
                  <c:v>19.458970000000001</c:v>
                </c:pt>
                <c:pt idx="974">
                  <c:v>19.488969999999998</c:v>
                </c:pt>
                <c:pt idx="975">
                  <c:v>19.516559999999998</c:v>
                </c:pt>
                <c:pt idx="976">
                  <c:v>19.540559999999999</c:v>
                </c:pt>
                <c:pt idx="977">
                  <c:v>19.56456</c:v>
                </c:pt>
                <c:pt idx="978">
                  <c:v>19.590959999999999</c:v>
                </c:pt>
                <c:pt idx="979">
                  <c:v>19.617360000000001</c:v>
                </c:pt>
                <c:pt idx="980">
                  <c:v>19.647359999999999</c:v>
                </c:pt>
                <c:pt idx="981">
                  <c:v>19.680949999999999</c:v>
                </c:pt>
                <c:pt idx="982">
                  <c:v>19.716950000000001</c:v>
                </c:pt>
                <c:pt idx="983">
                  <c:v>19.752949999999998</c:v>
                </c:pt>
                <c:pt idx="984">
                  <c:v>19.785350000000001</c:v>
                </c:pt>
                <c:pt idx="985">
                  <c:v>19.815339999999999</c:v>
                </c:pt>
                <c:pt idx="986">
                  <c:v>19.841740000000001</c:v>
                </c:pt>
                <c:pt idx="987">
                  <c:v>19.86694</c:v>
                </c:pt>
                <c:pt idx="988">
                  <c:v>19.892140000000001</c:v>
                </c:pt>
                <c:pt idx="989">
                  <c:v>19.91854</c:v>
                </c:pt>
                <c:pt idx="990">
                  <c:v>19.947330000000001</c:v>
                </c:pt>
                <c:pt idx="991">
                  <c:v>19.978529999999999</c:v>
                </c:pt>
                <c:pt idx="992">
                  <c:v>20.009730000000001</c:v>
                </c:pt>
                <c:pt idx="993">
                  <c:v>20.04213</c:v>
                </c:pt>
                <c:pt idx="994">
                  <c:v>20.07572</c:v>
                </c:pt>
                <c:pt idx="995">
                  <c:v>20.106919999999999</c:v>
                </c:pt>
                <c:pt idx="996">
                  <c:v>20.13692</c:v>
                </c:pt>
                <c:pt idx="997">
                  <c:v>20.163319999999999</c:v>
                </c:pt>
                <c:pt idx="998">
                  <c:v>20.18852</c:v>
                </c:pt>
                <c:pt idx="999">
                  <c:v>20.212510000000002</c:v>
                </c:pt>
                <c:pt idx="1000">
                  <c:v>20.235309999999998</c:v>
                </c:pt>
                <c:pt idx="1001">
                  <c:v>20.259309999999999</c:v>
                </c:pt>
                <c:pt idx="1002">
                  <c:v>20.284510000000001</c:v>
                </c:pt>
                <c:pt idx="1003">
                  <c:v>20.312110000000001</c:v>
                </c:pt>
                <c:pt idx="1004">
                  <c:v>20.342099999999999</c:v>
                </c:pt>
                <c:pt idx="1005">
                  <c:v>20.3721</c:v>
                </c:pt>
                <c:pt idx="1006">
                  <c:v>20.403300000000002</c:v>
                </c:pt>
                <c:pt idx="1007">
                  <c:v>20.432099999999998</c:v>
                </c:pt>
                <c:pt idx="1008">
                  <c:v>20.458500000000001</c:v>
                </c:pt>
                <c:pt idx="1009">
                  <c:v>20.483689999999999</c:v>
                </c:pt>
                <c:pt idx="1010">
                  <c:v>20.508890000000001</c:v>
                </c:pt>
                <c:pt idx="1011">
                  <c:v>20.536490000000001</c:v>
                </c:pt>
                <c:pt idx="1012">
                  <c:v>20.56409</c:v>
                </c:pt>
                <c:pt idx="1013">
                  <c:v>20.592890000000001</c:v>
                </c:pt>
                <c:pt idx="1014">
                  <c:v>20.621680000000001</c:v>
                </c:pt>
                <c:pt idx="1015">
                  <c:v>20.65408</c:v>
                </c:pt>
                <c:pt idx="1016">
                  <c:v>20.68648</c:v>
                </c:pt>
                <c:pt idx="1017">
                  <c:v>20.718879999999999</c:v>
                </c:pt>
                <c:pt idx="1018">
                  <c:v>20.750070000000001</c:v>
                </c:pt>
                <c:pt idx="1019">
                  <c:v>20.778870000000001</c:v>
                </c:pt>
                <c:pt idx="1020">
                  <c:v>20.80527</c:v>
                </c:pt>
                <c:pt idx="1021">
                  <c:v>20.830469999999998</c:v>
                </c:pt>
                <c:pt idx="1022">
                  <c:v>20.856870000000001</c:v>
                </c:pt>
                <c:pt idx="1023">
                  <c:v>20.884460000000001</c:v>
                </c:pt>
                <c:pt idx="1024">
                  <c:v>20.913260000000001</c:v>
                </c:pt>
                <c:pt idx="1025">
                  <c:v>20.944459999999999</c:v>
                </c:pt>
                <c:pt idx="1026">
                  <c:v>20.978059999999999</c:v>
                </c:pt>
                <c:pt idx="1027">
                  <c:v>21.01285</c:v>
                </c:pt>
                <c:pt idx="1028">
                  <c:v>21.04645</c:v>
                </c:pt>
                <c:pt idx="1029">
                  <c:v>21.077649999999998</c:v>
                </c:pt>
                <c:pt idx="1030">
                  <c:v>21.106449999999999</c:v>
                </c:pt>
                <c:pt idx="1031">
                  <c:v>21.132850000000001</c:v>
                </c:pt>
                <c:pt idx="1032">
                  <c:v>21.15804</c:v>
                </c:pt>
                <c:pt idx="1033">
                  <c:v>21.182040000000001</c:v>
                </c:pt>
                <c:pt idx="1034">
                  <c:v>21.20844</c:v>
                </c:pt>
                <c:pt idx="1035">
                  <c:v>21.23724</c:v>
                </c:pt>
                <c:pt idx="1036">
                  <c:v>21.268439999999998</c:v>
                </c:pt>
                <c:pt idx="1037">
                  <c:v>21.30443</c:v>
                </c:pt>
                <c:pt idx="1038">
                  <c:v>21.340430000000001</c:v>
                </c:pt>
                <c:pt idx="1039">
                  <c:v>21.37283</c:v>
                </c:pt>
                <c:pt idx="1040">
                  <c:v>21.40043</c:v>
                </c:pt>
                <c:pt idx="1041">
                  <c:v>21.425619999999999</c:v>
                </c:pt>
                <c:pt idx="1042">
                  <c:v>21.449619999999999</c:v>
                </c:pt>
                <c:pt idx="1043">
                  <c:v>21.47362</c:v>
                </c:pt>
                <c:pt idx="1044">
                  <c:v>21.500019999999999</c:v>
                </c:pt>
                <c:pt idx="1045">
                  <c:v>21.52882</c:v>
                </c:pt>
                <c:pt idx="1046">
                  <c:v>21.561209999999999</c:v>
                </c:pt>
                <c:pt idx="1047">
                  <c:v>21.59601</c:v>
                </c:pt>
                <c:pt idx="1048">
                  <c:v>21.632010000000001</c:v>
                </c:pt>
                <c:pt idx="1049">
                  <c:v>21.666810000000002</c:v>
                </c:pt>
                <c:pt idx="1050">
                  <c:v>21.699200000000001</c:v>
                </c:pt>
                <c:pt idx="1051">
                  <c:v>21.728000000000002</c:v>
                </c:pt>
                <c:pt idx="1052">
                  <c:v>21.7532</c:v>
                </c:pt>
                <c:pt idx="1053">
                  <c:v>21.778400000000001</c:v>
                </c:pt>
                <c:pt idx="1054">
                  <c:v>21.8048</c:v>
                </c:pt>
                <c:pt idx="1055">
                  <c:v>21.83239</c:v>
                </c:pt>
                <c:pt idx="1056">
                  <c:v>21.862390000000001</c:v>
                </c:pt>
                <c:pt idx="1057">
                  <c:v>21.89359</c:v>
                </c:pt>
                <c:pt idx="1058">
                  <c:v>21.92839</c:v>
                </c:pt>
                <c:pt idx="1059">
                  <c:v>21.96199</c:v>
                </c:pt>
                <c:pt idx="1060">
                  <c:v>21.99558</c:v>
                </c:pt>
                <c:pt idx="1061">
                  <c:v>22.025580000000001</c:v>
                </c:pt>
                <c:pt idx="1062">
                  <c:v>22.053180000000001</c:v>
                </c:pt>
                <c:pt idx="1063">
                  <c:v>22.07958</c:v>
                </c:pt>
                <c:pt idx="1064">
                  <c:v>22.104769999999998</c:v>
                </c:pt>
                <c:pt idx="1065">
                  <c:v>22.131170000000001</c:v>
                </c:pt>
                <c:pt idx="1066">
                  <c:v>22.158770000000001</c:v>
                </c:pt>
                <c:pt idx="1067">
                  <c:v>22.188770000000002</c:v>
                </c:pt>
                <c:pt idx="1068">
                  <c:v>22.221170000000001</c:v>
                </c:pt>
                <c:pt idx="1069">
                  <c:v>22.254760000000001</c:v>
                </c:pt>
                <c:pt idx="1070">
                  <c:v>22.28716</c:v>
                </c:pt>
                <c:pt idx="1071">
                  <c:v>22.318359999999998</c:v>
                </c:pt>
                <c:pt idx="1072">
                  <c:v>22.34836</c:v>
                </c:pt>
                <c:pt idx="1073">
                  <c:v>22.37595</c:v>
                </c:pt>
                <c:pt idx="1074">
                  <c:v>22.402349999999998</c:v>
                </c:pt>
                <c:pt idx="1075">
                  <c:v>22.429950000000002</c:v>
                </c:pt>
                <c:pt idx="1076">
                  <c:v>22.457550000000001</c:v>
                </c:pt>
                <c:pt idx="1077">
                  <c:v>22.487549999999999</c:v>
                </c:pt>
                <c:pt idx="1078">
                  <c:v>22.519939999999998</c:v>
                </c:pt>
                <c:pt idx="1079">
                  <c:v>22.553540000000002</c:v>
                </c:pt>
                <c:pt idx="1080">
                  <c:v>22.588339999999999</c:v>
                </c:pt>
                <c:pt idx="1081">
                  <c:v>22.623139999999999</c:v>
                </c:pt>
                <c:pt idx="1082">
                  <c:v>22.654330000000002</c:v>
                </c:pt>
                <c:pt idx="1083">
                  <c:v>22.683129999999998</c:v>
                </c:pt>
                <c:pt idx="1084">
                  <c:v>22.709530000000001</c:v>
                </c:pt>
                <c:pt idx="1085">
                  <c:v>22.732330000000001</c:v>
                </c:pt>
                <c:pt idx="1086">
                  <c:v>22.756329999999998</c:v>
                </c:pt>
                <c:pt idx="1087">
                  <c:v>22.78152</c:v>
                </c:pt>
                <c:pt idx="1088">
                  <c:v>22.807919999999999</c:v>
                </c:pt>
                <c:pt idx="1089">
                  <c:v>22.83672</c:v>
                </c:pt>
                <c:pt idx="1090">
                  <c:v>22.869119999999999</c:v>
                </c:pt>
                <c:pt idx="1091">
                  <c:v>22.901520000000001</c:v>
                </c:pt>
                <c:pt idx="1092">
                  <c:v>22.93271</c:v>
                </c:pt>
                <c:pt idx="1093">
                  <c:v>22.96031</c:v>
                </c:pt>
                <c:pt idx="1094">
                  <c:v>22.985510000000001</c:v>
                </c:pt>
                <c:pt idx="1095">
                  <c:v>23.009509999999999</c:v>
                </c:pt>
                <c:pt idx="1096">
                  <c:v>23.03351</c:v>
                </c:pt>
                <c:pt idx="1097">
                  <c:v>23.057500000000001</c:v>
                </c:pt>
                <c:pt idx="1098">
                  <c:v>23.0839</c:v>
                </c:pt>
                <c:pt idx="1099">
                  <c:v>23.1127</c:v>
                </c:pt>
                <c:pt idx="1100">
                  <c:v>23.143899999999999</c:v>
                </c:pt>
                <c:pt idx="1101">
                  <c:v>23.176300000000001</c:v>
                </c:pt>
                <c:pt idx="1102">
                  <c:v>23.208690000000001</c:v>
                </c:pt>
                <c:pt idx="1103">
                  <c:v>23.237490000000001</c:v>
                </c:pt>
                <c:pt idx="1104">
                  <c:v>23.26389</c:v>
                </c:pt>
                <c:pt idx="1105">
                  <c:v>23.287890000000001</c:v>
                </c:pt>
                <c:pt idx="1106">
                  <c:v>23.311889999999998</c:v>
                </c:pt>
                <c:pt idx="1107">
                  <c:v>23.33708</c:v>
                </c:pt>
                <c:pt idx="1108">
                  <c:v>23.365880000000001</c:v>
                </c:pt>
                <c:pt idx="1109">
                  <c:v>23.394680000000001</c:v>
                </c:pt>
                <c:pt idx="1110">
                  <c:v>23.425879999999999</c:v>
                </c:pt>
                <c:pt idx="1111">
                  <c:v>23.457080000000001</c:v>
                </c:pt>
                <c:pt idx="1112">
                  <c:v>23.489470000000001</c:v>
                </c:pt>
                <c:pt idx="1113">
                  <c:v>23.52187</c:v>
                </c:pt>
                <c:pt idx="1114">
                  <c:v>23.553070000000002</c:v>
                </c:pt>
                <c:pt idx="1115">
                  <c:v>23.581869999999999</c:v>
                </c:pt>
                <c:pt idx="1116">
                  <c:v>23.610659999999999</c:v>
                </c:pt>
                <c:pt idx="1117">
                  <c:v>23.637060000000002</c:v>
                </c:pt>
                <c:pt idx="1118">
                  <c:v>23.66226</c:v>
                </c:pt>
                <c:pt idx="1119">
                  <c:v>23.688659999999999</c:v>
                </c:pt>
                <c:pt idx="1120">
                  <c:v>23.715060000000001</c:v>
                </c:pt>
                <c:pt idx="1121">
                  <c:v>23.742650000000001</c:v>
                </c:pt>
                <c:pt idx="1122">
                  <c:v>23.772649999999999</c:v>
                </c:pt>
                <c:pt idx="1123">
                  <c:v>23.803850000000001</c:v>
                </c:pt>
                <c:pt idx="1124">
                  <c:v>23.835049999999999</c:v>
                </c:pt>
                <c:pt idx="1125">
                  <c:v>23.866250000000001</c:v>
                </c:pt>
                <c:pt idx="1126">
                  <c:v>23.895040000000002</c:v>
                </c:pt>
                <c:pt idx="1127">
                  <c:v>23.92144</c:v>
                </c:pt>
                <c:pt idx="1128">
                  <c:v>23.946639999999999</c:v>
                </c:pt>
                <c:pt idx="1129">
                  <c:v>23.969439999999999</c:v>
                </c:pt>
                <c:pt idx="1130">
                  <c:v>23.99344</c:v>
                </c:pt>
                <c:pt idx="1131">
                  <c:v>24.01623</c:v>
                </c:pt>
                <c:pt idx="1132">
                  <c:v>24.041429999999998</c:v>
                </c:pt>
                <c:pt idx="1133">
                  <c:v>24.069030000000001</c:v>
                </c:pt>
                <c:pt idx="1134">
                  <c:v>24.099029999999999</c:v>
                </c:pt>
                <c:pt idx="1135">
                  <c:v>24.130230000000001</c:v>
                </c:pt>
                <c:pt idx="1136">
                  <c:v>24.16142</c:v>
                </c:pt>
                <c:pt idx="1137">
                  <c:v>24.19022</c:v>
                </c:pt>
                <c:pt idx="1138">
                  <c:v>24.215420000000002</c:v>
                </c:pt>
                <c:pt idx="1139">
                  <c:v>24.238219999999998</c:v>
                </c:pt>
                <c:pt idx="1140">
                  <c:v>24.261019999999998</c:v>
                </c:pt>
                <c:pt idx="1141">
                  <c:v>24.286210000000001</c:v>
                </c:pt>
                <c:pt idx="1142">
                  <c:v>24.315010000000001</c:v>
                </c:pt>
                <c:pt idx="1143">
                  <c:v>24.346209999999999</c:v>
                </c:pt>
                <c:pt idx="1144">
                  <c:v>24.379809999999999</c:v>
                </c:pt>
                <c:pt idx="1145">
                  <c:v>24.4146</c:v>
                </c:pt>
                <c:pt idx="1146">
                  <c:v>24.446999999999999</c:v>
                </c:pt>
                <c:pt idx="1147">
                  <c:v>24.477</c:v>
                </c:pt>
                <c:pt idx="1148">
                  <c:v>24.5046</c:v>
                </c:pt>
                <c:pt idx="1149">
                  <c:v>24.529800000000002</c:v>
                </c:pt>
                <c:pt idx="1150">
                  <c:v>24.556190000000001</c:v>
                </c:pt>
                <c:pt idx="1151">
                  <c:v>24.58379</c:v>
                </c:pt>
                <c:pt idx="1152">
                  <c:v>24.61139</c:v>
                </c:pt>
                <c:pt idx="1153">
                  <c:v>24.64019</c:v>
                </c:pt>
                <c:pt idx="1154">
                  <c:v>24.67259</c:v>
                </c:pt>
                <c:pt idx="1155">
                  <c:v>24.704979999999999</c:v>
                </c:pt>
                <c:pt idx="1156">
                  <c:v>24.73978</c:v>
                </c:pt>
                <c:pt idx="1157">
                  <c:v>24.770980000000002</c:v>
                </c:pt>
                <c:pt idx="1158">
                  <c:v>24.800979999999999</c:v>
                </c:pt>
                <c:pt idx="1159">
                  <c:v>24.828569999999999</c:v>
                </c:pt>
                <c:pt idx="1160">
                  <c:v>24.856169999999999</c:v>
                </c:pt>
                <c:pt idx="1161">
                  <c:v>24.883769999999998</c:v>
                </c:pt>
                <c:pt idx="1162">
                  <c:v>24.910170000000001</c:v>
                </c:pt>
                <c:pt idx="1163">
                  <c:v>24.93657</c:v>
                </c:pt>
                <c:pt idx="1164">
                  <c:v>24.96536</c:v>
                </c:pt>
                <c:pt idx="1165">
                  <c:v>24.996559999999999</c:v>
                </c:pt>
                <c:pt idx="1166">
                  <c:v>25.030159999999999</c:v>
                </c:pt>
                <c:pt idx="1167">
                  <c:v>25.063759999999998</c:v>
                </c:pt>
                <c:pt idx="1168">
                  <c:v>25.092559999999999</c:v>
                </c:pt>
                <c:pt idx="1169">
                  <c:v>25.118950000000002</c:v>
                </c:pt>
                <c:pt idx="1170">
                  <c:v>25.142949999999999</c:v>
                </c:pt>
                <c:pt idx="1171">
                  <c:v>25.165749999999999</c:v>
                </c:pt>
                <c:pt idx="1172">
                  <c:v>25.188549999999999</c:v>
                </c:pt>
                <c:pt idx="1173">
                  <c:v>25.21255</c:v>
                </c:pt>
                <c:pt idx="1174">
                  <c:v>25.24014</c:v>
                </c:pt>
                <c:pt idx="1175">
                  <c:v>25.268940000000001</c:v>
                </c:pt>
                <c:pt idx="1176">
                  <c:v>25.30134</c:v>
                </c:pt>
                <c:pt idx="1177">
                  <c:v>25.333739999999999</c:v>
                </c:pt>
                <c:pt idx="1178">
                  <c:v>25.36374</c:v>
                </c:pt>
                <c:pt idx="1179">
                  <c:v>25.392530000000001</c:v>
                </c:pt>
                <c:pt idx="1180">
                  <c:v>25.417729999999999</c:v>
                </c:pt>
                <c:pt idx="1181">
                  <c:v>25.44293</c:v>
                </c:pt>
                <c:pt idx="1182">
                  <c:v>25.466930000000001</c:v>
                </c:pt>
                <c:pt idx="1183">
                  <c:v>25.49213</c:v>
                </c:pt>
                <c:pt idx="1184">
                  <c:v>25.518519999999999</c:v>
                </c:pt>
                <c:pt idx="1185">
                  <c:v>25.546119999999998</c:v>
                </c:pt>
                <c:pt idx="1186">
                  <c:v>25.57612</c:v>
                </c:pt>
                <c:pt idx="1187">
                  <c:v>25.607320000000001</c:v>
                </c:pt>
                <c:pt idx="1188">
                  <c:v>25.637309999999999</c:v>
                </c:pt>
                <c:pt idx="1189">
                  <c:v>25.66611</c:v>
                </c:pt>
                <c:pt idx="1190">
                  <c:v>25.691310000000001</c:v>
                </c:pt>
                <c:pt idx="1191">
                  <c:v>25.71651</c:v>
                </c:pt>
                <c:pt idx="1192">
                  <c:v>25.74051</c:v>
                </c:pt>
                <c:pt idx="1193">
                  <c:v>25.765709999999999</c:v>
                </c:pt>
                <c:pt idx="1194">
                  <c:v>25.790900000000001</c:v>
                </c:pt>
                <c:pt idx="1195">
                  <c:v>25.816099999999999</c:v>
                </c:pt>
                <c:pt idx="1196">
                  <c:v>25.843699999999998</c:v>
                </c:pt>
                <c:pt idx="1197">
                  <c:v>25.870100000000001</c:v>
                </c:pt>
                <c:pt idx="1198">
                  <c:v>25.8977</c:v>
                </c:pt>
                <c:pt idx="1199">
                  <c:v>25.92409</c:v>
                </c:pt>
                <c:pt idx="1200">
                  <c:v>25.950489999999999</c:v>
                </c:pt>
                <c:pt idx="1201">
                  <c:v>25.97569</c:v>
                </c:pt>
                <c:pt idx="1202">
                  <c:v>25.999690000000001</c:v>
                </c:pt>
                <c:pt idx="1203">
                  <c:v>26.024889999999999</c:v>
                </c:pt>
                <c:pt idx="1204">
                  <c:v>26.04888</c:v>
                </c:pt>
                <c:pt idx="1205">
                  <c:v>26.074079999999999</c:v>
                </c:pt>
                <c:pt idx="1206">
                  <c:v>26.09928</c:v>
                </c:pt>
                <c:pt idx="1207">
                  <c:v>26.124479999999998</c:v>
                </c:pt>
                <c:pt idx="1208">
                  <c:v>26.14968</c:v>
                </c:pt>
                <c:pt idx="1209">
                  <c:v>26.174880000000002</c:v>
                </c:pt>
                <c:pt idx="1210">
                  <c:v>26.201270000000001</c:v>
                </c:pt>
                <c:pt idx="1211">
                  <c:v>26.22767</c:v>
                </c:pt>
                <c:pt idx="1212">
                  <c:v>26.254069999999999</c:v>
                </c:pt>
                <c:pt idx="1213">
                  <c:v>26.27807</c:v>
                </c:pt>
                <c:pt idx="1214">
                  <c:v>26.302070000000001</c:v>
                </c:pt>
                <c:pt idx="1215">
                  <c:v>26.324860000000001</c:v>
                </c:pt>
                <c:pt idx="1216">
                  <c:v>26.348859999999998</c:v>
                </c:pt>
                <c:pt idx="1217">
                  <c:v>26.372859999999999</c:v>
                </c:pt>
                <c:pt idx="1218">
                  <c:v>26.398060000000001</c:v>
                </c:pt>
                <c:pt idx="1219">
                  <c:v>26.42446</c:v>
                </c:pt>
                <c:pt idx="1220">
                  <c:v>26.452059999999999</c:v>
                </c:pt>
                <c:pt idx="1221">
                  <c:v>26.48085</c:v>
                </c:pt>
                <c:pt idx="1222">
                  <c:v>26.507249999999999</c:v>
                </c:pt>
                <c:pt idx="1223">
                  <c:v>26.530049999999999</c:v>
                </c:pt>
                <c:pt idx="1224">
                  <c:v>26.552849999999999</c:v>
                </c:pt>
                <c:pt idx="1225">
                  <c:v>26.574449999999999</c:v>
                </c:pt>
                <c:pt idx="1226">
                  <c:v>26.594840000000001</c:v>
                </c:pt>
                <c:pt idx="1227">
                  <c:v>26.616440000000001</c:v>
                </c:pt>
                <c:pt idx="1228">
                  <c:v>26.63804</c:v>
                </c:pt>
                <c:pt idx="1229">
                  <c:v>26.662040000000001</c:v>
                </c:pt>
                <c:pt idx="1230">
                  <c:v>26.68844</c:v>
                </c:pt>
                <c:pt idx="1231">
                  <c:v>26.714839999999999</c:v>
                </c:pt>
                <c:pt idx="1232">
                  <c:v>26.742429999999999</c:v>
                </c:pt>
                <c:pt idx="1233">
                  <c:v>26.76643</c:v>
                </c:pt>
                <c:pt idx="1234">
                  <c:v>26.788029999999999</c:v>
                </c:pt>
                <c:pt idx="1235">
                  <c:v>26.807230000000001</c:v>
                </c:pt>
                <c:pt idx="1236">
                  <c:v>26.82403</c:v>
                </c:pt>
                <c:pt idx="1237">
                  <c:v>26.84083</c:v>
                </c:pt>
                <c:pt idx="1238">
                  <c:v>26.858830000000001</c:v>
                </c:pt>
                <c:pt idx="1239">
                  <c:v>26.878019999999999</c:v>
                </c:pt>
                <c:pt idx="1240">
                  <c:v>26.90082</c:v>
                </c:pt>
                <c:pt idx="1241">
                  <c:v>26.92482</c:v>
                </c:pt>
                <c:pt idx="1242">
                  <c:v>26.950019999999999</c:v>
                </c:pt>
                <c:pt idx="1243">
                  <c:v>26.974019999999999</c:v>
                </c:pt>
                <c:pt idx="1244">
                  <c:v>26.993220000000001</c:v>
                </c:pt>
                <c:pt idx="1245">
                  <c:v>27.011209999999998</c:v>
                </c:pt>
                <c:pt idx="1246">
                  <c:v>27.026810000000001</c:v>
                </c:pt>
                <c:pt idx="1247">
                  <c:v>27.04241</c:v>
                </c:pt>
                <c:pt idx="1248">
                  <c:v>27.058009999999999</c:v>
                </c:pt>
                <c:pt idx="1249">
                  <c:v>27.074809999999999</c:v>
                </c:pt>
                <c:pt idx="1250">
                  <c:v>27.094010000000001</c:v>
                </c:pt>
                <c:pt idx="1251">
                  <c:v>27.114409999999999</c:v>
                </c:pt>
                <c:pt idx="1252">
                  <c:v>27.135999999999999</c:v>
                </c:pt>
                <c:pt idx="1253">
                  <c:v>27.156400000000001</c:v>
                </c:pt>
                <c:pt idx="1254">
                  <c:v>27.174399999999999</c:v>
                </c:pt>
                <c:pt idx="1255">
                  <c:v>27.191199999999998</c:v>
                </c:pt>
                <c:pt idx="1256">
                  <c:v>27.206800000000001</c:v>
                </c:pt>
                <c:pt idx="1257">
                  <c:v>27.2212</c:v>
                </c:pt>
                <c:pt idx="1258">
                  <c:v>27.236799999999999</c:v>
                </c:pt>
                <c:pt idx="1259">
                  <c:v>27.252400000000002</c:v>
                </c:pt>
                <c:pt idx="1260">
                  <c:v>27.270389999999999</c:v>
                </c:pt>
                <c:pt idx="1261">
                  <c:v>27.28959</c:v>
                </c:pt>
                <c:pt idx="1262">
                  <c:v>27.309989999999999</c:v>
                </c:pt>
                <c:pt idx="1263">
                  <c:v>27.330390000000001</c:v>
                </c:pt>
                <c:pt idx="1264">
                  <c:v>27.349589999999999</c:v>
                </c:pt>
                <c:pt idx="1265">
                  <c:v>27.366389999999999</c:v>
                </c:pt>
                <c:pt idx="1266">
                  <c:v>27.381989999999998</c:v>
                </c:pt>
                <c:pt idx="1267">
                  <c:v>27.39639</c:v>
                </c:pt>
                <c:pt idx="1268">
                  <c:v>27.410779999999999</c:v>
                </c:pt>
                <c:pt idx="1269">
                  <c:v>27.426380000000002</c:v>
                </c:pt>
                <c:pt idx="1270">
                  <c:v>27.443180000000002</c:v>
                </c:pt>
                <c:pt idx="1271">
                  <c:v>27.461179999999999</c:v>
                </c:pt>
                <c:pt idx="1272">
                  <c:v>27.481580000000001</c:v>
                </c:pt>
                <c:pt idx="1273">
                  <c:v>27.50318</c:v>
                </c:pt>
                <c:pt idx="1274">
                  <c:v>27.523579999999999</c:v>
                </c:pt>
                <c:pt idx="1275">
                  <c:v>27.542770000000001</c:v>
                </c:pt>
                <c:pt idx="1276">
                  <c:v>27.559570000000001</c:v>
                </c:pt>
                <c:pt idx="1277">
                  <c:v>27.57517</c:v>
                </c:pt>
                <c:pt idx="1278">
                  <c:v>27.59197</c:v>
                </c:pt>
                <c:pt idx="1279">
                  <c:v>27.607569999999999</c:v>
                </c:pt>
                <c:pt idx="1280">
                  <c:v>27.624369999999999</c:v>
                </c:pt>
                <c:pt idx="1281">
                  <c:v>27.641169999999999</c:v>
                </c:pt>
                <c:pt idx="1282">
                  <c:v>27.65917</c:v>
                </c:pt>
                <c:pt idx="1283">
                  <c:v>27.677160000000001</c:v>
                </c:pt>
                <c:pt idx="1284">
                  <c:v>27.695160000000001</c:v>
                </c:pt>
                <c:pt idx="1285">
                  <c:v>27.711960000000001</c:v>
                </c:pt>
                <c:pt idx="1286">
                  <c:v>27.72756</c:v>
                </c:pt>
                <c:pt idx="1287">
                  <c:v>27.74316</c:v>
                </c:pt>
                <c:pt idx="1288">
                  <c:v>27.757560000000002</c:v>
                </c:pt>
                <c:pt idx="1289">
                  <c:v>27.773160000000001</c:v>
                </c:pt>
                <c:pt idx="1290">
                  <c:v>27.78876</c:v>
                </c:pt>
                <c:pt idx="1291">
                  <c:v>27.804359999999999</c:v>
                </c:pt>
                <c:pt idx="1292">
                  <c:v>27.821149999999999</c:v>
                </c:pt>
                <c:pt idx="1293">
                  <c:v>27.837949999999999</c:v>
                </c:pt>
                <c:pt idx="1294">
                  <c:v>27.857150000000001</c:v>
                </c:pt>
                <c:pt idx="1295">
                  <c:v>27.877549999999999</c:v>
                </c:pt>
                <c:pt idx="1296">
                  <c:v>27.89555</c:v>
                </c:pt>
                <c:pt idx="1297">
                  <c:v>27.91235</c:v>
                </c:pt>
                <c:pt idx="1298">
                  <c:v>27.926749999999998</c:v>
                </c:pt>
                <c:pt idx="1299">
                  <c:v>27.94115</c:v>
                </c:pt>
                <c:pt idx="1300">
                  <c:v>27.953140000000001</c:v>
                </c:pt>
                <c:pt idx="1301">
                  <c:v>27.96754</c:v>
                </c:pt>
                <c:pt idx="1302">
                  <c:v>27.983139999999999</c:v>
                </c:pt>
                <c:pt idx="1303">
                  <c:v>27.999939999999999</c:v>
                </c:pt>
                <c:pt idx="1304">
                  <c:v>28.016739999999999</c:v>
                </c:pt>
                <c:pt idx="1305">
                  <c:v>28.03594</c:v>
                </c:pt>
                <c:pt idx="1306">
                  <c:v>28.056339999999999</c:v>
                </c:pt>
                <c:pt idx="1307">
                  <c:v>28.07554</c:v>
                </c:pt>
                <c:pt idx="1308">
                  <c:v>28.093530000000001</c:v>
                </c:pt>
                <c:pt idx="1309">
                  <c:v>28.10913</c:v>
                </c:pt>
                <c:pt idx="1310">
                  <c:v>28.122330000000002</c:v>
                </c:pt>
                <c:pt idx="1311">
                  <c:v>28.135529999999999</c:v>
                </c:pt>
                <c:pt idx="1312">
                  <c:v>28.149930000000001</c:v>
                </c:pt>
                <c:pt idx="1313">
                  <c:v>28.16433</c:v>
                </c:pt>
                <c:pt idx="1314">
                  <c:v>28.179929999999999</c:v>
                </c:pt>
                <c:pt idx="1315">
                  <c:v>28.196729999999999</c:v>
                </c:pt>
                <c:pt idx="1316">
                  <c:v>28.21593</c:v>
                </c:pt>
                <c:pt idx="1317">
                  <c:v>28.235119999999998</c:v>
                </c:pt>
                <c:pt idx="1318">
                  <c:v>28.253119999999999</c:v>
                </c:pt>
                <c:pt idx="1319">
                  <c:v>28.27112</c:v>
                </c:pt>
                <c:pt idx="1320">
                  <c:v>28.28792</c:v>
                </c:pt>
                <c:pt idx="1321">
                  <c:v>28.302320000000002</c:v>
                </c:pt>
                <c:pt idx="1322">
                  <c:v>28.31672</c:v>
                </c:pt>
                <c:pt idx="1323">
                  <c:v>28.331119999999999</c:v>
                </c:pt>
                <c:pt idx="1324">
                  <c:v>28.34552</c:v>
                </c:pt>
                <c:pt idx="1325">
                  <c:v>28.359909999999999</c:v>
                </c:pt>
                <c:pt idx="1326">
                  <c:v>28.376709999999999</c:v>
                </c:pt>
                <c:pt idx="1327">
                  <c:v>28.39471</c:v>
                </c:pt>
                <c:pt idx="1328">
                  <c:v>28.415109999999999</c:v>
                </c:pt>
                <c:pt idx="1329">
                  <c:v>28.435510000000001</c:v>
                </c:pt>
                <c:pt idx="1330">
                  <c:v>28.453510000000001</c:v>
                </c:pt>
                <c:pt idx="1331">
                  <c:v>28.46791</c:v>
                </c:pt>
                <c:pt idx="1332">
                  <c:v>28.482309999999998</c:v>
                </c:pt>
                <c:pt idx="1333">
                  <c:v>28.4955</c:v>
                </c:pt>
                <c:pt idx="1334">
                  <c:v>28.508700000000001</c:v>
                </c:pt>
                <c:pt idx="1335">
                  <c:v>28.5243</c:v>
                </c:pt>
                <c:pt idx="1336">
                  <c:v>28.5411</c:v>
                </c:pt>
                <c:pt idx="1337">
                  <c:v>28.559100000000001</c:v>
                </c:pt>
                <c:pt idx="1338">
                  <c:v>28.579499999999999</c:v>
                </c:pt>
                <c:pt idx="1339">
                  <c:v>28.599900000000002</c:v>
                </c:pt>
                <c:pt idx="1340">
                  <c:v>28.617899999999999</c:v>
                </c:pt>
                <c:pt idx="1341">
                  <c:v>28.634689999999999</c:v>
                </c:pt>
                <c:pt idx="1342">
                  <c:v>28.649090000000001</c:v>
                </c:pt>
                <c:pt idx="1343">
                  <c:v>28.662289999999999</c:v>
                </c:pt>
                <c:pt idx="1344">
                  <c:v>28.677890000000001</c:v>
                </c:pt>
                <c:pt idx="1345">
                  <c:v>28.693490000000001</c:v>
                </c:pt>
                <c:pt idx="1346">
                  <c:v>28.70909</c:v>
                </c:pt>
                <c:pt idx="1347">
                  <c:v>28.72709</c:v>
                </c:pt>
                <c:pt idx="1348">
                  <c:v>28.745090000000001</c:v>
                </c:pt>
                <c:pt idx="1349">
                  <c:v>28.76548</c:v>
                </c:pt>
                <c:pt idx="1350">
                  <c:v>28.783480000000001</c:v>
                </c:pt>
                <c:pt idx="1351">
                  <c:v>28.79908</c:v>
                </c:pt>
                <c:pt idx="1352">
                  <c:v>28.812280000000001</c:v>
                </c:pt>
                <c:pt idx="1353">
                  <c:v>28.823080000000001</c:v>
                </c:pt>
                <c:pt idx="1354">
                  <c:v>28.833880000000001</c:v>
                </c:pt>
                <c:pt idx="1355">
                  <c:v>28.845880000000001</c:v>
                </c:pt>
                <c:pt idx="1356">
                  <c:v>28.859079999999999</c:v>
                </c:pt>
                <c:pt idx="1357">
                  <c:v>28.874680000000001</c:v>
                </c:pt>
                <c:pt idx="1358">
                  <c:v>28.890280000000001</c:v>
                </c:pt>
                <c:pt idx="1359">
                  <c:v>28.908270000000002</c:v>
                </c:pt>
                <c:pt idx="1360">
                  <c:v>28.926269999999999</c:v>
                </c:pt>
                <c:pt idx="1361">
                  <c:v>28.941870000000002</c:v>
                </c:pt>
                <c:pt idx="1362">
                  <c:v>28.955069999999999</c:v>
                </c:pt>
                <c:pt idx="1363">
                  <c:v>28.965869999999999</c:v>
                </c:pt>
                <c:pt idx="1364">
                  <c:v>28.975470000000001</c:v>
                </c:pt>
                <c:pt idx="1365">
                  <c:v>28.98387</c:v>
                </c:pt>
                <c:pt idx="1366">
                  <c:v>28.994669999999999</c:v>
                </c:pt>
                <c:pt idx="1367">
                  <c:v>29.00667</c:v>
                </c:pt>
                <c:pt idx="1368">
                  <c:v>29.021070000000002</c:v>
                </c:pt>
                <c:pt idx="1369">
                  <c:v>29.036670000000001</c:v>
                </c:pt>
                <c:pt idx="1370">
                  <c:v>29.053460000000001</c:v>
                </c:pt>
                <c:pt idx="1371">
                  <c:v>29.06786</c:v>
                </c:pt>
                <c:pt idx="1372">
                  <c:v>29.081060000000001</c:v>
                </c:pt>
                <c:pt idx="1373">
                  <c:v>29.09066</c:v>
                </c:pt>
                <c:pt idx="1374">
                  <c:v>29.099060000000001</c:v>
                </c:pt>
                <c:pt idx="1375">
                  <c:v>29.10746</c:v>
                </c:pt>
                <c:pt idx="1376">
                  <c:v>29.117059999999999</c:v>
                </c:pt>
                <c:pt idx="1377">
                  <c:v>29.127859999999998</c:v>
                </c:pt>
                <c:pt idx="1378">
                  <c:v>29.138660000000002</c:v>
                </c:pt>
                <c:pt idx="1379">
                  <c:v>29.150659999999998</c:v>
                </c:pt>
                <c:pt idx="1380">
                  <c:v>29.162659999999999</c:v>
                </c:pt>
                <c:pt idx="1381">
                  <c:v>29.17465</c:v>
                </c:pt>
                <c:pt idx="1382">
                  <c:v>29.184249999999999</c:v>
                </c:pt>
                <c:pt idx="1383">
                  <c:v>29.193850000000001</c:v>
                </c:pt>
                <c:pt idx="1384">
                  <c:v>29.201049999999999</c:v>
                </c:pt>
                <c:pt idx="1385">
                  <c:v>29.20945</c:v>
                </c:pt>
                <c:pt idx="1386">
                  <c:v>29.217849999999999</c:v>
                </c:pt>
                <c:pt idx="1387">
                  <c:v>29.227450000000001</c:v>
                </c:pt>
                <c:pt idx="1388">
                  <c:v>29.235849999999999</c:v>
                </c:pt>
                <c:pt idx="1389">
                  <c:v>29.246649999999999</c:v>
                </c:pt>
                <c:pt idx="1390">
                  <c:v>29.257449999999999</c:v>
                </c:pt>
                <c:pt idx="1391">
                  <c:v>29.269449999999999</c:v>
                </c:pt>
                <c:pt idx="1392">
                  <c:v>29.28145</c:v>
                </c:pt>
                <c:pt idx="1393">
                  <c:v>29.291049999999998</c:v>
                </c:pt>
                <c:pt idx="1394">
                  <c:v>29.300650000000001</c:v>
                </c:pt>
                <c:pt idx="1395">
                  <c:v>29.30904</c:v>
                </c:pt>
                <c:pt idx="1396">
                  <c:v>29.316240000000001</c:v>
                </c:pt>
                <c:pt idx="1397">
                  <c:v>29.322240000000001</c:v>
                </c:pt>
                <c:pt idx="1398">
                  <c:v>29.329440000000002</c:v>
                </c:pt>
                <c:pt idx="1399">
                  <c:v>29.33784</c:v>
                </c:pt>
                <c:pt idx="1400">
                  <c:v>29.347439999999999</c:v>
                </c:pt>
                <c:pt idx="1401">
                  <c:v>29.358239999999999</c:v>
                </c:pt>
                <c:pt idx="1402">
                  <c:v>29.370239999999999</c:v>
                </c:pt>
                <c:pt idx="1403">
                  <c:v>29.384640000000001</c:v>
                </c:pt>
                <c:pt idx="1404">
                  <c:v>29.396640000000001</c:v>
                </c:pt>
                <c:pt idx="1405">
                  <c:v>29.407440000000001</c:v>
                </c:pt>
                <c:pt idx="1406">
                  <c:v>29.415839999999999</c:v>
                </c:pt>
                <c:pt idx="1407">
                  <c:v>29.42304</c:v>
                </c:pt>
                <c:pt idx="1408">
                  <c:v>29.431439999999998</c:v>
                </c:pt>
                <c:pt idx="1409">
                  <c:v>29.441040000000001</c:v>
                </c:pt>
                <c:pt idx="1410">
                  <c:v>29.451830000000001</c:v>
                </c:pt>
                <c:pt idx="1411">
                  <c:v>29.466229999999999</c:v>
                </c:pt>
                <c:pt idx="1412">
                  <c:v>29.480630000000001</c:v>
                </c:pt>
                <c:pt idx="1413">
                  <c:v>29.496230000000001</c:v>
                </c:pt>
                <c:pt idx="1414">
                  <c:v>29.51183</c:v>
                </c:pt>
                <c:pt idx="1415">
                  <c:v>29.526230000000002</c:v>
                </c:pt>
                <c:pt idx="1416">
                  <c:v>29.535830000000001</c:v>
                </c:pt>
                <c:pt idx="1417">
                  <c:v>29.544229999999999</c:v>
                </c:pt>
                <c:pt idx="1418">
                  <c:v>29.550229999999999</c:v>
                </c:pt>
                <c:pt idx="1419">
                  <c:v>29.55743</c:v>
                </c:pt>
                <c:pt idx="1420">
                  <c:v>29.564630000000001</c:v>
                </c:pt>
                <c:pt idx="1421">
                  <c:v>29.573029999999999</c:v>
                </c:pt>
                <c:pt idx="1422">
                  <c:v>29.582619999999999</c:v>
                </c:pt>
                <c:pt idx="1423">
                  <c:v>29.593419999999998</c:v>
                </c:pt>
                <c:pt idx="1424">
                  <c:v>29.606619999999999</c:v>
                </c:pt>
                <c:pt idx="1425">
                  <c:v>29.61862</c:v>
                </c:pt>
                <c:pt idx="1426">
                  <c:v>29.63062</c:v>
                </c:pt>
                <c:pt idx="1427">
                  <c:v>29.639019999999999</c:v>
                </c:pt>
                <c:pt idx="1428">
                  <c:v>29.645019999999999</c:v>
                </c:pt>
                <c:pt idx="1429">
                  <c:v>29.648620000000001</c:v>
                </c:pt>
                <c:pt idx="1430">
                  <c:v>29.653420000000001</c:v>
                </c:pt>
                <c:pt idx="1431">
                  <c:v>29.659420000000001</c:v>
                </c:pt>
                <c:pt idx="1432">
                  <c:v>29.667819999999999</c:v>
                </c:pt>
                <c:pt idx="1433">
                  <c:v>29.677420000000001</c:v>
                </c:pt>
                <c:pt idx="1434">
                  <c:v>29.689419999999998</c:v>
                </c:pt>
                <c:pt idx="1435">
                  <c:v>29.701419999999999</c:v>
                </c:pt>
                <c:pt idx="1436">
                  <c:v>29.713419999999999</c:v>
                </c:pt>
                <c:pt idx="1437">
                  <c:v>29.723009999999999</c:v>
                </c:pt>
                <c:pt idx="1438">
                  <c:v>29.73021</c:v>
                </c:pt>
                <c:pt idx="1439">
                  <c:v>29.735009999999999</c:v>
                </c:pt>
                <c:pt idx="1440">
                  <c:v>29.739809999999999</c:v>
                </c:pt>
                <c:pt idx="1441">
                  <c:v>29.744610000000002</c:v>
                </c:pt>
                <c:pt idx="1442">
                  <c:v>29.751809999999999</c:v>
                </c:pt>
                <c:pt idx="1443">
                  <c:v>29.75901</c:v>
                </c:pt>
                <c:pt idx="1444">
                  <c:v>29.76981</c:v>
                </c:pt>
                <c:pt idx="1445">
                  <c:v>29.78181</c:v>
                </c:pt>
                <c:pt idx="1446">
                  <c:v>29.795010000000001</c:v>
                </c:pt>
                <c:pt idx="1447">
                  <c:v>29.805810000000001</c:v>
                </c:pt>
                <c:pt idx="1448">
                  <c:v>29.81541</c:v>
                </c:pt>
                <c:pt idx="1449">
                  <c:v>29.82141</c:v>
                </c:pt>
                <c:pt idx="1450">
                  <c:v>29.82741</c:v>
                </c:pt>
                <c:pt idx="1451">
                  <c:v>29.83221</c:v>
                </c:pt>
                <c:pt idx="1452">
                  <c:v>29.837009999999999</c:v>
                </c:pt>
                <c:pt idx="1453">
                  <c:v>29.84421</c:v>
                </c:pt>
                <c:pt idx="1454">
                  <c:v>29.852609999999999</c:v>
                </c:pt>
                <c:pt idx="1455">
                  <c:v>29.863399999999999</c:v>
                </c:pt>
                <c:pt idx="1456">
                  <c:v>29.874199999999998</c:v>
                </c:pt>
                <c:pt idx="1457">
                  <c:v>29.883800000000001</c:v>
                </c:pt>
                <c:pt idx="1458">
                  <c:v>29.890999999999998</c:v>
                </c:pt>
                <c:pt idx="1459">
                  <c:v>29.895800000000001</c:v>
                </c:pt>
                <c:pt idx="1460">
                  <c:v>29.898199999999999</c:v>
                </c:pt>
                <c:pt idx="1461">
                  <c:v>29.901800000000001</c:v>
                </c:pt>
                <c:pt idx="1462">
                  <c:v>29.906600000000001</c:v>
                </c:pt>
                <c:pt idx="1463">
                  <c:v>29.913799999999998</c:v>
                </c:pt>
                <c:pt idx="1464">
                  <c:v>29.9222</c:v>
                </c:pt>
                <c:pt idx="1465">
                  <c:v>29.931799999999999</c:v>
                </c:pt>
                <c:pt idx="1466">
                  <c:v>29.942599999999999</c:v>
                </c:pt>
                <c:pt idx="1467">
                  <c:v>29.953399999999998</c:v>
                </c:pt>
                <c:pt idx="1468">
                  <c:v>29.960599999999999</c:v>
                </c:pt>
                <c:pt idx="1469">
                  <c:v>29.9666</c:v>
                </c:pt>
                <c:pt idx="1470">
                  <c:v>29.971399999999999</c:v>
                </c:pt>
                <c:pt idx="1471">
                  <c:v>29.976199999999999</c:v>
                </c:pt>
                <c:pt idx="1472">
                  <c:v>29.981000000000002</c:v>
                </c:pt>
                <c:pt idx="1473">
                  <c:v>29.988199999999999</c:v>
                </c:pt>
                <c:pt idx="1474">
                  <c:v>29.99419</c:v>
                </c:pt>
                <c:pt idx="1475">
                  <c:v>30.002590000000001</c:v>
                </c:pt>
                <c:pt idx="1476">
                  <c:v>30.01099</c:v>
                </c:pt>
                <c:pt idx="1477">
                  <c:v>30.020589999999999</c:v>
                </c:pt>
                <c:pt idx="1478">
                  <c:v>30.030190000000001</c:v>
                </c:pt>
                <c:pt idx="1479">
                  <c:v>30.038589999999999</c:v>
                </c:pt>
                <c:pt idx="1480">
                  <c:v>30.04579</c:v>
                </c:pt>
                <c:pt idx="1481">
                  <c:v>30.05059</c:v>
                </c:pt>
                <c:pt idx="1482">
                  <c:v>30.055389999999999</c:v>
                </c:pt>
                <c:pt idx="1483">
                  <c:v>30.060189999999999</c:v>
                </c:pt>
                <c:pt idx="1484">
                  <c:v>30.064990000000002</c:v>
                </c:pt>
                <c:pt idx="1485">
                  <c:v>30.070989999999998</c:v>
                </c:pt>
                <c:pt idx="1486">
                  <c:v>30.078189999999999</c:v>
                </c:pt>
                <c:pt idx="1487">
                  <c:v>30.08539</c:v>
                </c:pt>
                <c:pt idx="1488">
                  <c:v>30.093789999999998</c:v>
                </c:pt>
                <c:pt idx="1489">
                  <c:v>30.103390000000001</c:v>
                </c:pt>
                <c:pt idx="1490">
                  <c:v>30.11299</c:v>
                </c:pt>
                <c:pt idx="1491">
                  <c:v>30.120190000000001</c:v>
                </c:pt>
                <c:pt idx="1492">
                  <c:v>30.124980000000001</c:v>
                </c:pt>
                <c:pt idx="1493">
                  <c:v>30.128579999999999</c:v>
                </c:pt>
                <c:pt idx="1494">
                  <c:v>30.130980000000001</c:v>
                </c:pt>
                <c:pt idx="1495">
                  <c:v>30.13578</c:v>
                </c:pt>
                <c:pt idx="1496">
                  <c:v>30.141780000000001</c:v>
                </c:pt>
                <c:pt idx="1497">
                  <c:v>30.148980000000002</c:v>
                </c:pt>
                <c:pt idx="1498">
                  <c:v>30.15738</c:v>
                </c:pt>
                <c:pt idx="1499">
                  <c:v>30.16818</c:v>
                </c:pt>
                <c:pt idx="1500">
                  <c:v>30.178979999999999</c:v>
                </c:pt>
                <c:pt idx="1501">
                  <c:v>30.188580000000002</c:v>
                </c:pt>
                <c:pt idx="1502">
                  <c:v>30.195779999999999</c:v>
                </c:pt>
                <c:pt idx="1503">
                  <c:v>30.200579999999999</c:v>
                </c:pt>
                <c:pt idx="1504">
                  <c:v>30.204180000000001</c:v>
                </c:pt>
                <c:pt idx="1505">
                  <c:v>30.20778</c:v>
                </c:pt>
                <c:pt idx="1506">
                  <c:v>30.211379999999998</c:v>
                </c:pt>
                <c:pt idx="1507">
                  <c:v>30.214980000000001</c:v>
                </c:pt>
                <c:pt idx="1508">
                  <c:v>30.220980000000001</c:v>
                </c:pt>
                <c:pt idx="1509">
                  <c:v>30.228179999999998</c:v>
                </c:pt>
                <c:pt idx="1510">
                  <c:v>30.237780000000001</c:v>
                </c:pt>
                <c:pt idx="1511">
                  <c:v>30.24738</c:v>
                </c:pt>
                <c:pt idx="1512">
                  <c:v>30.256979999999999</c:v>
                </c:pt>
                <c:pt idx="1513">
                  <c:v>30.265370000000001</c:v>
                </c:pt>
                <c:pt idx="1514">
                  <c:v>30.272570000000002</c:v>
                </c:pt>
                <c:pt idx="1515">
                  <c:v>30.278569999999998</c:v>
                </c:pt>
                <c:pt idx="1516">
                  <c:v>30.283370000000001</c:v>
                </c:pt>
                <c:pt idx="1517">
                  <c:v>30.289370000000002</c:v>
                </c:pt>
                <c:pt idx="1518">
                  <c:v>30.296569999999999</c:v>
                </c:pt>
                <c:pt idx="1519">
                  <c:v>30.304970000000001</c:v>
                </c:pt>
                <c:pt idx="1520">
                  <c:v>30.315770000000001</c:v>
                </c:pt>
                <c:pt idx="1521">
                  <c:v>30.328970000000002</c:v>
                </c:pt>
                <c:pt idx="1522">
                  <c:v>30.340969999999999</c:v>
                </c:pt>
                <c:pt idx="1523">
                  <c:v>30.351769999999998</c:v>
                </c:pt>
                <c:pt idx="1524">
                  <c:v>30.36017</c:v>
                </c:pt>
                <c:pt idx="1525">
                  <c:v>30.36617</c:v>
                </c:pt>
                <c:pt idx="1526">
                  <c:v>30.37097</c:v>
                </c:pt>
                <c:pt idx="1527">
                  <c:v>30.37697</c:v>
                </c:pt>
                <c:pt idx="1528">
                  <c:v>30.385370000000002</c:v>
                </c:pt>
                <c:pt idx="1529">
                  <c:v>30.394970000000001</c:v>
                </c:pt>
                <c:pt idx="1530">
                  <c:v>30.406960000000002</c:v>
                </c:pt>
                <c:pt idx="1531">
                  <c:v>30.420159999999999</c:v>
                </c:pt>
                <c:pt idx="1532">
                  <c:v>30.43336</c:v>
                </c:pt>
                <c:pt idx="1533">
                  <c:v>30.446560000000002</c:v>
                </c:pt>
                <c:pt idx="1534">
                  <c:v>30.457360000000001</c:v>
                </c:pt>
                <c:pt idx="1535">
                  <c:v>30.46576</c:v>
                </c:pt>
                <c:pt idx="1536">
                  <c:v>30.47296</c:v>
                </c:pt>
                <c:pt idx="1537">
                  <c:v>30.482559999999999</c:v>
                </c:pt>
                <c:pt idx="1538">
                  <c:v>30.490960000000001</c:v>
                </c:pt>
                <c:pt idx="1539">
                  <c:v>30.50056</c:v>
                </c:pt>
                <c:pt idx="1540">
                  <c:v>30.508959999999998</c:v>
                </c:pt>
                <c:pt idx="1541">
                  <c:v>30.518560000000001</c:v>
                </c:pt>
                <c:pt idx="1542">
                  <c:v>30.52816</c:v>
                </c:pt>
                <c:pt idx="1543">
                  <c:v>30.53895</c:v>
                </c:pt>
                <c:pt idx="1544">
                  <c:v>30.548549999999999</c:v>
                </c:pt>
                <c:pt idx="1545">
                  <c:v>30.55575</c:v>
                </c:pt>
                <c:pt idx="1546">
                  <c:v>30.560549999999999</c:v>
                </c:pt>
                <c:pt idx="1547">
                  <c:v>30.565349999999999</c:v>
                </c:pt>
                <c:pt idx="1548">
                  <c:v>30.571349999999999</c:v>
                </c:pt>
                <c:pt idx="1549">
                  <c:v>30.57855</c:v>
                </c:pt>
                <c:pt idx="1550">
                  <c:v>30.586950000000002</c:v>
                </c:pt>
                <c:pt idx="1551">
                  <c:v>30.597750000000001</c:v>
                </c:pt>
                <c:pt idx="1552">
                  <c:v>30.608550000000001</c:v>
                </c:pt>
                <c:pt idx="1553">
                  <c:v>30.621749999999999</c:v>
                </c:pt>
                <c:pt idx="1554">
                  <c:v>30.63495</c:v>
                </c:pt>
                <c:pt idx="1555">
                  <c:v>30.64575</c:v>
                </c:pt>
                <c:pt idx="1556">
                  <c:v>30.65175</c:v>
                </c:pt>
                <c:pt idx="1557">
                  <c:v>30.655349999999999</c:v>
                </c:pt>
                <c:pt idx="1558">
                  <c:v>30.65775</c:v>
                </c:pt>
                <c:pt idx="1559">
                  <c:v>30.66255</c:v>
                </c:pt>
                <c:pt idx="1560">
                  <c:v>30.669740000000001</c:v>
                </c:pt>
                <c:pt idx="1561">
                  <c:v>30.680540000000001</c:v>
                </c:pt>
                <c:pt idx="1562">
                  <c:v>30.69134</c:v>
                </c:pt>
                <c:pt idx="1563">
                  <c:v>30.703340000000001</c:v>
                </c:pt>
                <c:pt idx="1564">
                  <c:v>30.715340000000001</c:v>
                </c:pt>
                <c:pt idx="1565">
                  <c:v>30.72494</c:v>
                </c:pt>
                <c:pt idx="1566">
                  <c:v>30.732140000000001</c:v>
                </c:pt>
                <c:pt idx="1567">
                  <c:v>30.738140000000001</c:v>
                </c:pt>
                <c:pt idx="1568">
                  <c:v>30.744140000000002</c:v>
                </c:pt>
                <c:pt idx="1569">
                  <c:v>30.751339999999999</c:v>
                </c:pt>
                <c:pt idx="1570">
                  <c:v>30.759740000000001</c:v>
                </c:pt>
                <c:pt idx="1571">
                  <c:v>30.77054</c:v>
                </c:pt>
                <c:pt idx="1572">
                  <c:v>30.782540000000001</c:v>
                </c:pt>
                <c:pt idx="1573">
                  <c:v>30.793340000000001</c:v>
                </c:pt>
                <c:pt idx="1574">
                  <c:v>30.80414</c:v>
                </c:pt>
                <c:pt idx="1575">
                  <c:v>30.812529999999999</c:v>
                </c:pt>
                <c:pt idx="1576">
                  <c:v>30.820930000000001</c:v>
                </c:pt>
                <c:pt idx="1577">
                  <c:v>30.829329999999999</c:v>
                </c:pt>
                <c:pt idx="1578">
                  <c:v>30.83653</c:v>
                </c:pt>
                <c:pt idx="1579">
                  <c:v>30.843730000000001</c:v>
                </c:pt>
                <c:pt idx="1580">
                  <c:v>30.850930000000002</c:v>
                </c:pt>
                <c:pt idx="1581">
                  <c:v>30.858129999999999</c:v>
                </c:pt>
                <c:pt idx="1582">
                  <c:v>30.866530000000001</c:v>
                </c:pt>
                <c:pt idx="1583">
                  <c:v>30.87613</c:v>
                </c:pt>
                <c:pt idx="1584">
                  <c:v>30.885729999999999</c:v>
                </c:pt>
                <c:pt idx="1585">
                  <c:v>30.896529999999998</c:v>
                </c:pt>
                <c:pt idx="1586">
                  <c:v>30.908529999999999</c:v>
                </c:pt>
                <c:pt idx="1587">
                  <c:v>30.918130000000001</c:v>
                </c:pt>
                <c:pt idx="1588">
                  <c:v>30.92653</c:v>
                </c:pt>
                <c:pt idx="1589">
                  <c:v>30.934930000000001</c:v>
                </c:pt>
                <c:pt idx="1590">
                  <c:v>30.942119999999999</c:v>
                </c:pt>
                <c:pt idx="1591">
                  <c:v>30.950520000000001</c:v>
                </c:pt>
                <c:pt idx="1592">
                  <c:v>30.957719999999998</c:v>
                </c:pt>
                <c:pt idx="1593">
                  <c:v>30.967320000000001</c:v>
                </c:pt>
                <c:pt idx="1594">
                  <c:v>30.97692</c:v>
                </c:pt>
                <c:pt idx="1595">
                  <c:v>30.98892</c:v>
                </c:pt>
                <c:pt idx="1596">
                  <c:v>31.002120000000001</c:v>
                </c:pt>
                <c:pt idx="1597">
                  <c:v>31.01652</c:v>
                </c:pt>
                <c:pt idx="1598">
                  <c:v>31.02852</c:v>
                </c:pt>
                <c:pt idx="1599">
                  <c:v>31.03932</c:v>
                </c:pt>
                <c:pt idx="1600">
                  <c:v>31.046520000000001</c:v>
                </c:pt>
                <c:pt idx="1601">
                  <c:v>31.052520000000001</c:v>
                </c:pt>
                <c:pt idx="1602">
                  <c:v>31.058520000000001</c:v>
                </c:pt>
                <c:pt idx="1603">
                  <c:v>31.06692</c:v>
                </c:pt>
                <c:pt idx="1604">
                  <c:v>31.075320000000001</c:v>
                </c:pt>
                <c:pt idx="1605">
                  <c:v>31.08371</c:v>
                </c:pt>
                <c:pt idx="1606">
                  <c:v>31.09451</c:v>
                </c:pt>
                <c:pt idx="1607">
                  <c:v>31.105309999999999</c:v>
                </c:pt>
                <c:pt idx="1608">
                  <c:v>31.11731</c:v>
                </c:pt>
                <c:pt idx="1609">
                  <c:v>31.12931</c:v>
                </c:pt>
                <c:pt idx="1610">
                  <c:v>31.137709999999998</c:v>
                </c:pt>
                <c:pt idx="1611">
                  <c:v>31.14611</c:v>
                </c:pt>
                <c:pt idx="1612">
                  <c:v>31.153310000000001</c:v>
                </c:pt>
                <c:pt idx="1613">
                  <c:v>31.161709999999999</c:v>
                </c:pt>
                <c:pt idx="1614">
                  <c:v>31.171309999999998</c:v>
                </c:pt>
                <c:pt idx="1615">
                  <c:v>31.182110000000002</c:v>
                </c:pt>
                <c:pt idx="1616">
                  <c:v>31.192910000000001</c:v>
                </c:pt>
                <c:pt idx="1617">
                  <c:v>31.203710000000001</c:v>
                </c:pt>
                <c:pt idx="1618">
                  <c:v>31.215699999999998</c:v>
                </c:pt>
                <c:pt idx="1619">
                  <c:v>31.225300000000001</c:v>
                </c:pt>
                <c:pt idx="1620">
                  <c:v>31.232500000000002</c:v>
                </c:pt>
                <c:pt idx="1621">
                  <c:v>31.237300000000001</c:v>
                </c:pt>
                <c:pt idx="1622">
                  <c:v>31.2409</c:v>
                </c:pt>
                <c:pt idx="1623">
                  <c:v>31.244499999999999</c:v>
                </c:pt>
                <c:pt idx="1624">
                  <c:v>31.249300000000002</c:v>
                </c:pt>
                <c:pt idx="1625">
                  <c:v>31.2577</c:v>
                </c:pt>
                <c:pt idx="1626">
                  <c:v>31.267299999999999</c:v>
                </c:pt>
                <c:pt idx="1627">
                  <c:v>31.279299999999999</c:v>
                </c:pt>
                <c:pt idx="1628">
                  <c:v>31.293700000000001</c:v>
                </c:pt>
                <c:pt idx="1629">
                  <c:v>31.3081</c:v>
                </c:pt>
                <c:pt idx="1630">
                  <c:v>31.321300000000001</c:v>
                </c:pt>
                <c:pt idx="1631">
                  <c:v>31.332100000000001</c:v>
                </c:pt>
                <c:pt idx="1632">
                  <c:v>31.339300000000001</c:v>
                </c:pt>
                <c:pt idx="1633">
                  <c:v>31.345300000000002</c:v>
                </c:pt>
                <c:pt idx="1634">
                  <c:v>31.35369</c:v>
                </c:pt>
                <c:pt idx="1635">
                  <c:v>31.362089999999998</c:v>
                </c:pt>
                <c:pt idx="1636">
                  <c:v>31.372890000000002</c:v>
                </c:pt>
                <c:pt idx="1637">
                  <c:v>31.383690000000001</c:v>
                </c:pt>
                <c:pt idx="1638">
                  <c:v>31.395689999999998</c:v>
                </c:pt>
                <c:pt idx="1639">
                  <c:v>31.41009</c:v>
                </c:pt>
                <c:pt idx="1640">
                  <c:v>31.422090000000001</c:v>
                </c:pt>
                <c:pt idx="1641">
                  <c:v>31.43289</c:v>
                </c:pt>
                <c:pt idx="1642">
                  <c:v>31.440090000000001</c:v>
                </c:pt>
                <c:pt idx="1643">
                  <c:v>31.446090000000002</c:v>
                </c:pt>
                <c:pt idx="1644">
                  <c:v>31.453289999999999</c:v>
                </c:pt>
                <c:pt idx="1645">
                  <c:v>31.46049</c:v>
                </c:pt>
                <c:pt idx="1646">
                  <c:v>31.470089999999999</c:v>
                </c:pt>
                <c:pt idx="1647">
                  <c:v>31.478490000000001</c:v>
                </c:pt>
                <c:pt idx="1648">
                  <c:v>31.48808</c:v>
                </c:pt>
                <c:pt idx="1649">
                  <c:v>31.500080000000001</c:v>
                </c:pt>
                <c:pt idx="1650">
                  <c:v>31.513280000000002</c:v>
                </c:pt>
                <c:pt idx="1651">
                  <c:v>31.525279999999999</c:v>
                </c:pt>
                <c:pt idx="1652">
                  <c:v>31.536079999999998</c:v>
                </c:pt>
                <c:pt idx="1653">
                  <c:v>31.54448</c:v>
                </c:pt>
                <c:pt idx="1654">
                  <c:v>31.551680000000001</c:v>
                </c:pt>
                <c:pt idx="1655">
                  <c:v>31.558879999999998</c:v>
                </c:pt>
                <c:pt idx="1656">
                  <c:v>31.56728</c:v>
                </c:pt>
                <c:pt idx="1657">
                  <c:v>31.576879999999999</c:v>
                </c:pt>
                <c:pt idx="1658">
                  <c:v>31.587679999999999</c:v>
                </c:pt>
                <c:pt idx="1659">
                  <c:v>31.599679999999999</c:v>
                </c:pt>
                <c:pt idx="1660">
                  <c:v>31.61168</c:v>
                </c:pt>
                <c:pt idx="1661">
                  <c:v>31.623670000000001</c:v>
                </c:pt>
                <c:pt idx="1662">
                  <c:v>31.63327</c:v>
                </c:pt>
                <c:pt idx="1663">
                  <c:v>31.642869999999998</c:v>
                </c:pt>
                <c:pt idx="1664">
                  <c:v>31.650069999999999</c:v>
                </c:pt>
                <c:pt idx="1665">
                  <c:v>31.658470000000001</c:v>
                </c:pt>
                <c:pt idx="1666">
                  <c:v>31.66807</c:v>
                </c:pt>
                <c:pt idx="1667">
                  <c:v>31.67887</c:v>
                </c:pt>
                <c:pt idx="1668">
                  <c:v>31.688469999999999</c:v>
                </c:pt>
                <c:pt idx="1669">
                  <c:v>31.699269999999999</c:v>
                </c:pt>
                <c:pt idx="1670">
                  <c:v>31.711269999999999</c:v>
                </c:pt>
                <c:pt idx="1671">
                  <c:v>31.723269999999999</c:v>
                </c:pt>
                <c:pt idx="1672">
                  <c:v>31.73527</c:v>
                </c:pt>
                <c:pt idx="1673">
                  <c:v>31.74607</c:v>
                </c:pt>
                <c:pt idx="1674">
                  <c:v>31.754470000000001</c:v>
                </c:pt>
                <c:pt idx="1675">
                  <c:v>31.76286</c:v>
                </c:pt>
                <c:pt idx="1676">
                  <c:v>31.770060000000001</c:v>
                </c:pt>
                <c:pt idx="1677">
                  <c:v>31.777259999999998</c:v>
                </c:pt>
                <c:pt idx="1678">
                  <c:v>31.784459999999999</c:v>
                </c:pt>
                <c:pt idx="1679">
                  <c:v>31.792860000000001</c:v>
                </c:pt>
                <c:pt idx="1680">
                  <c:v>31.803660000000001</c:v>
                </c:pt>
                <c:pt idx="1681">
                  <c:v>31.81446</c:v>
                </c:pt>
                <c:pt idx="1682">
                  <c:v>31.827660000000002</c:v>
                </c:pt>
                <c:pt idx="1683">
                  <c:v>31.839659999999999</c:v>
                </c:pt>
                <c:pt idx="1684">
                  <c:v>31.851659999999999</c:v>
                </c:pt>
                <c:pt idx="1685">
                  <c:v>31.861260000000001</c:v>
                </c:pt>
                <c:pt idx="1686">
                  <c:v>31.868459999999999</c:v>
                </c:pt>
                <c:pt idx="1687">
                  <c:v>31.87566</c:v>
                </c:pt>
                <c:pt idx="1688">
                  <c:v>31.884060000000002</c:v>
                </c:pt>
                <c:pt idx="1689">
                  <c:v>31.893650000000001</c:v>
                </c:pt>
                <c:pt idx="1690">
                  <c:v>31.90325</c:v>
                </c:pt>
                <c:pt idx="1691">
                  <c:v>31.91525</c:v>
                </c:pt>
                <c:pt idx="1692">
                  <c:v>31.928450000000002</c:v>
                </c:pt>
                <c:pt idx="1693">
                  <c:v>31.941649999999999</c:v>
                </c:pt>
                <c:pt idx="1694">
                  <c:v>31.956050000000001</c:v>
                </c:pt>
                <c:pt idx="1695">
                  <c:v>31.969249999999999</c:v>
                </c:pt>
                <c:pt idx="1696">
                  <c:v>31.981249999999999</c:v>
                </c:pt>
                <c:pt idx="1697">
                  <c:v>31.990849999999998</c:v>
                </c:pt>
                <c:pt idx="1698">
                  <c:v>32.000450000000001</c:v>
                </c:pt>
                <c:pt idx="1699">
                  <c:v>32.01005</c:v>
                </c:pt>
                <c:pt idx="1700">
                  <c:v>32.020850000000003</c:v>
                </c:pt>
                <c:pt idx="1701">
                  <c:v>32.031640000000003</c:v>
                </c:pt>
                <c:pt idx="1702">
                  <c:v>32.044840000000001</c:v>
                </c:pt>
                <c:pt idx="1703">
                  <c:v>32.058039999999998</c:v>
                </c:pt>
                <c:pt idx="1704">
                  <c:v>32.07244</c:v>
                </c:pt>
                <c:pt idx="1705">
                  <c:v>32.088039999999999</c:v>
                </c:pt>
                <c:pt idx="1706">
                  <c:v>32.103639999999999</c:v>
                </c:pt>
                <c:pt idx="1707">
                  <c:v>32.118040000000001</c:v>
                </c:pt>
                <c:pt idx="1708">
                  <c:v>32.132440000000003</c:v>
                </c:pt>
                <c:pt idx="1709">
                  <c:v>32.144440000000003</c:v>
                </c:pt>
                <c:pt idx="1710">
                  <c:v>32.157640000000001</c:v>
                </c:pt>
                <c:pt idx="1711">
                  <c:v>32.172029999999999</c:v>
                </c:pt>
                <c:pt idx="1712">
                  <c:v>32.185229999999997</c:v>
                </c:pt>
                <c:pt idx="1713">
                  <c:v>32.200830000000003</c:v>
                </c:pt>
                <c:pt idx="1714">
                  <c:v>32.218829999999997</c:v>
                </c:pt>
                <c:pt idx="1715">
                  <c:v>32.239229999999999</c:v>
                </c:pt>
                <c:pt idx="1716">
                  <c:v>32.259630000000001</c:v>
                </c:pt>
                <c:pt idx="1717">
                  <c:v>32.280029999999996</c:v>
                </c:pt>
                <c:pt idx="1718">
                  <c:v>32.29683</c:v>
                </c:pt>
                <c:pt idx="1719">
                  <c:v>32.311219999999999</c:v>
                </c:pt>
                <c:pt idx="1720">
                  <c:v>32.323219999999999</c:v>
                </c:pt>
                <c:pt idx="1721">
                  <c:v>32.336419999999997</c:v>
                </c:pt>
                <c:pt idx="1722">
                  <c:v>32.350819999999999</c:v>
                </c:pt>
                <c:pt idx="1723">
                  <c:v>32.367620000000002</c:v>
                </c:pt>
                <c:pt idx="1724">
                  <c:v>32.38682</c:v>
                </c:pt>
                <c:pt idx="1725">
                  <c:v>32.407220000000002</c:v>
                </c:pt>
                <c:pt idx="1726">
                  <c:v>32.42642</c:v>
                </c:pt>
                <c:pt idx="1727">
                  <c:v>32.445610000000002</c:v>
                </c:pt>
                <c:pt idx="1728">
                  <c:v>32.461210000000001</c:v>
                </c:pt>
                <c:pt idx="1729">
                  <c:v>32.475610000000003</c:v>
                </c:pt>
                <c:pt idx="1730">
                  <c:v>32.490009999999998</c:v>
                </c:pt>
                <c:pt idx="1731">
                  <c:v>32.505609999999997</c:v>
                </c:pt>
                <c:pt idx="1732">
                  <c:v>32.522410000000001</c:v>
                </c:pt>
                <c:pt idx="1733">
                  <c:v>32.539209999999997</c:v>
                </c:pt>
                <c:pt idx="1734">
                  <c:v>32.557209999999998</c:v>
                </c:pt>
                <c:pt idx="1735">
                  <c:v>32.5764</c:v>
                </c:pt>
                <c:pt idx="1736">
                  <c:v>32.595599999999997</c:v>
                </c:pt>
                <c:pt idx="1737">
                  <c:v>32.613599999999998</c:v>
                </c:pt>
                <c:pt idx="1738">
                  <c:v>32.630400000000002</c:v>
                </c:pt>
                <c:pt idx="1739">
                  <c:v>32.644799999999996</c:v>
                </c:pt>
                <c:pt idx="1740">
                  <c:v>32.658000000000001</c:v>
                </c:pt>
                <c:pt idx="1741">
                  <c:v>32.671199999999999</c:v>
                </c:pt>
                <c:pt idx="1742">
                  <c:v>32.686799999999998</c:v>
                </c:pt>
                <c:pt idx="1743">
                  <c:v>32.702399999999997</c:v>
                </c:pt>
                <c:pt idx="1744">
                  <c:v>32.719189999999998</c:v>
                </c:pt>
                <c:pt idx="1745">
                  <c:v>32.737189999999998</c:v>
                </c:pt>
                <c:pt idx="1746">
                  <c:v>32.756390000000003</c:v>
                </c:pt>
                <c:pt idx="1747">
                  <c:v>32.775590000000001</c:v>
                </c:pt>
                <c:pt idx="1748">
                  <c:v>32.793590000000002</c:v>
                </c:pt>
                <c:pt idx="1749">
                  <c:v>32.809190000000001</c:v>
                </c:pt>
                <c:pt idx="1750">
                  <c:v>32.821190000000001</c:v>
                </c:pt>
                <c:pt idx="1751">
                  <c:v>32.83079</c:v>
                </c:pt>
                <c:pt idx="1752">
                  <c:v>32.841589999999997</c:v>
                </c:pt>
                <c:pt idx="1753">
                  <c:v>32.852379999999997</c:v>
                </c:pt>
                <c:pt idx="1754">
                  <c:v>32.866779999999999</c:v>
                </c:pt>
                <c:pt idx="1755">
                  <c:v>32.883580000000002</c:v>
                </c:pt>
                <c:pt idx="1756">
                  <c:v>32.90278</c:v>
                </c:pt>
                <c:pt idx="1757">
                  <c:v>32.921979999999998</c:v>
                </c:pt>
                <c:pt idx="1758">
                  <c:v>32.939979999999998</c:v>
                </c:pt>
                <c:pt idx="1759">
                  <c:v>32.955579999999998</c:v>
                </c:pt>
                <c:pt idx="1760">
                  <c:v>32.968780000000002</c:v>
                </c:pt>
                <c:pt idx="1761">
                  <c:v>32.980780000000003</c:v>
                </c:pt>
                <c:pt idx="1762">
                  <c:v>32.99277</c:v>
                </c:pt>
                <c:pt idx="1763">
                  <c:v>33.005969999999998</c:v>
                </c:pt>
                <c:pt idx="1764">
                  <c:v>33.019170000000003</c:v>
                </c:pt>
                <c:pt idx="1765">
                  <c:v>33.034770000000002</c:v>
                </c:pt>
                <c:pt idx="1766">
                  <c:v>33.050370000000001</c:v>
                </c:pt>
                <c:pt idx="1767">
                  <c:v>33.067169999999997</c:v>
                </c:pt>
                <c:pt idx="1768">
                  <c:v>33.085169999999998</c:v>
                </c:pt>
                <c:pt idx="1769">
                  <c:v>33.101970000000001</c:v>
                </c:pt>
                <c:pt idx="1770">
                  <c:v>33.118760000000002</c:v>
                </c:pt>
                <c:pt idx="1771">
                  <c:v>33.134360000000001</c:v>
                </c:pt>
                <c:pt idx="1772">
                  <c:v>33.147559999999999</c:v>
                </c:pt>
                <c:pt idx="1773">
                  <c:v>33.160760000000003</c:v>
                </c:pt>
                <c:pt idx="1774">
                  <c:v>33.172759999999997</c:v>
                </c:pt>
                <c:pt idx="1775">
                  <c:v>33.184759999999997</c:v>
                </c:pt>
                <c:pt idx="1776">
                  <c:v>33.197960000000002</c:v>
                </c:pt>
                <c:pt idx="1777">
                  <c:v>33.212359999999997</c:v>
                </c:pt>
                <c:pt idx="1778">
                  <c:v>33.227960000000003</c:v>
                </c:pt>
                <c:pt idx="1779">
                  <c:v>33.244759999999999</c:v>
                </c:pt>
                <c:pt idx="1780">
                  <c:v>33.262749999999997</c:v>
                </c:pt>
                <c:pt idx="1781">
                  <c:v>33.278350000000003</c:v>
                </c:pt>
                <c:pt idx="1782">
                  <c:v>33.292749999999998</c:v>
                </c:pt>
                <c:pt idx="1783">
                  <c:v>33.305950000000003</c:v>
                </c:pt>
                <c:pt idx="1784">
                  <c:v>33.316749999999999</c:v>
                </c:pt>
                <c:pt idx="1785">
                  <c:v>33.329949999999997</c:v>
                </c:pt>
                <c:pt idx="1786">
                  <c:v>33.341949999999997</c:v>
                </c:pt>
                <c:pt idx="1787">
                  <c:v>33.356349999999999</c:v>
                </c:pt>
                <c:pt idx="1788">
                  <c:v>33.371949999999998</c:v>
                </c:pt>
                <c:pt idx="1789">
                  <c:v>33.387549999999997</c:v>
                </c:pt>
                <c:pt idx="1790">
                  <c:v>33.404339999999998</c:v>
                </c:pt>
                <c:pt idx="1791">
                  <c:v>33.422339999999998</c:v>
                </c:pt>
                <c:pt idx="1792">
                  <c:v>33.43674</c:v>
                </c:pt>
                <c:pt idx="1793">
                  <c:v>33.451140000000002</c:v>
                </c:pt>
                <c:pt idx="1794">
                  <c:v>33.463140000000003</c:v>
                </c:pt>
                <c:pt idx="1795">
                  <c:v>33.47634</c:v>
                </c:pt>
                <c:pt idx="1796">
                  <c:v>33.488340000000001</c:v>
                </c:pt>
                <c:pt idx="1797">
                  <c:v>33.501539999999999</c:v>
                </c:pt>
                <c:pt idx="1798">
                  <c:v>33.515940000000001</c:v>
                </c:pt>
                <c:pt idx="1799">
                  <c:v>33.531529999999997</c:v>
                </c:pt>
                <c:pt idx="1800">
                  <c:v>33.547130000000003</c:v>
                </c:pt>
                <c:pt idx="1801">
                  <c:v>33.563929999999999</c:v>
                </c:pt>
                <c:pt idx="1802">
                  <c:v>33.580730000000003</c:v>
                </c:pt>
                <c:pt idx="1803">
                  <c:v>33.595129999999997</c:v>
                </c:pt>
                <c:pt idx="1804">
                  <c:v>33.607129999999998</c:v>
                </c:pt>
                <c:pt idx="1805">
                  <c:v>33.619129999999998</c:v>
                </c:pt>
                <c:pt idx="1806">
                  <c:v>33.628729999999997</c:v>
                </c:pt>
                <c:pt idx="1807">
                  <c:v>33.640729999999998</c:v>
                </c:pt>
                <c:pt idx="1808">
                  <c:v>33.651530000000001</c:v>
                </c:pt>
                <c:pt idx="1809">
                  <c:v>33.664720000000003</c:v>
                </c:pt>
                <c:pt idx="1810">
                  <c:v>33.679119999999998</c:v>
                </c:pt>
                <c:pt idx="1811">
                  <c:v>33.695920000000001</c:v>
                </c:pt>
                <c:pt idx="1812">
                  <c:v>33.713920000000002</c:v>
                </c:pt>
                <c:pt idx="1813">
                  <c:v>33.731920000000002</c:v>
                </c:pt>
                <c:pt idx="1814">
                  <c:v>33.747520000000002</c:v>
                </c:pt>
                <c:pt idx="1815">
                  <c:v>33.760719999999999</c:v>
                </c:pt>
                <c:pt idx="1816">
                  <c:v>33.771520000000002</c:v>
                </c:pt>
                <c:pt idx="1817">
                  <c:v>33.781120000000001</c:v>
                </c:pt>
                <c:pt idx="1818">
                  <c:v>33.79072</c:v>
                </c:pt>
                <c:pt idx="1819">
                  <c:v>33.80151</c:v>
                </c:pt>
                <c:pt idx="1820">
                  <c:v>33.814709999999998</c:v>
                </c:pt>
                <c:pt idx="1821">
                  <c:v>33.831510000000002</c:v>
                </c:pt>
                <c:pt idx="1822">
                  <c:v>33.849510000000002</c:v>
                </c:pt>
                <c:pt idx="1823">
                  <c:v>33.86871</c:v>
                </c:pt>
                <c:pt idx="1824">
                  <c:v>33.886710000000001</c:v>
                </c:pt>
                <c:pt idx="1825">
                  <c:v>33.903509999999997</c:v>
                </c:pt>
                <c:pt idx="1826">
                  <c:v>33.916710000000002</c:v>
                </c:pt>
                <c:pt idx="1827">
                  <c:v>33.928710000000002</c:v>
                </c:pt>
                <c:pt idx="1828">
                  <c:v>33.939500000000002</c:v>
                </c:pt>
                <c:pt idx="1829">
                  <c:v>33.951500000000003</c:v>
                </c:pt>
                <c:pt idx="1830">
                  <c:v>33.964700000000001</c:v>
                </c:pt>
                <c:pt idx="1831">
                  <c:v>33.981499999999997</c:v>
                </c:pt>
                <c:pt idx="1832">
                  <c:v>33.999499999999998</c:v>
                </c:pt>
                <c:pt idx="1833">
                  <c:v>34.017499999999998</c:v>
                </c:pt>
                <c:pt idx="1834">
                  <c:v>34.035499999999999</c:v>
                </c:pt>
                <c:pt idx="1835">
                  <c:v>34.051099999999998</c:v>
                </c:pt>
                <c:pt idx="1836">
                  <c:v>34.063099999999999</c:v>
                </c:pt>
                <c:pt idx="1837">
                  <c:v>34.075090000000003</c:v>
                </c:pt>
                <c:pt idx="1838">
                  <c:v>34.087090000000003</c:v>
                </c:pt>
                <c:pt idx="1839">
                  <c:v>34.100290000000001</c:v>
                </c:pt>
                <c:pt idx="1840">
                  <c:v>34.114690000000003</c:v>
                </c:pt>
                <c:pt idx="1841">
                  <c:v>34.130290000000002</c:v>
                </c:pt>
                <c:pt idx="1842">
                  <c:v>34.147089999999999</c:v>
                </c:pt>
                <c:pt idx="1843">
                  <c:v>34.165089999999999</c:v>
                </c:pt>
                <c:pt idx="1844">
                  <c:v>34.184289999999997</c:v>
                </c:pt>
                <c:pt idx="1845">
                  <c:v>34.201090000000001</c:v>
                </c:pt>
                <c:pt idx="1846">
                  <c:v>34.214280000000002</c:v>
                </c:pt>
                <c:pt idx="1847">
                  <c:v>34.226280000000003</c:v>
                </c:pt>
                <c:pt idx="1848">
                  <c:v>34.238280000000003</c:v>
                </c:pt>
                <c:pt idx="1849">
                  <c:v>34.250279999999997</c:v>
                </c:pt>
                <c:pt idx="1850">
                  <c:v>34.262279999999997</c:v>
                </c:pt>
                <c:pt idx="1851">
                  <c:v>34.276679999999999</c:v>
                </c:pt>
                <c:pt idx="1852">
                  <c:v>34.292279999999998</c:v>
                </c:pt>
                <c:pt idx="1853">
                  <c:v>34.310279999999999</c:v>
                </c:pt>
                <c:pt idx="1854">
                  <c:v>34.328279999999999</c:v>
                </c:pt>
                <c:pt idx="1855">
                  <c:v>34.346269999999997</c:v>
                </c:pt>
                <c:pt idx="1856">
                  <c:v>34.361870000000003</c:v>
                </c:pt>
                <c:pt idx="1857">
                  <c:v>34.375070000000001</c:v>
                </c:pt>
                <c:pt idx="1858">
                  <c:v>34.387070000000001</c:v>
                </c:pt>
                <c:pt idx="1859">
                  <c:v>34.399070000000002</c:v>
                </c:pt>
                <c:pt idx="1860">
                  <c:v>34.412269999999999</c:v>
                </c:pt>
                <c:pt idx="1861">
                  <c:v>34.425469999999997</c:v>
                </c:pt>
                <c:pt idx="1862">
                  <c:v>34.438670000000002</c:v>
                </c:pt>
                <c:pt idx="1863">
                  <c:v>34.453069999999997</c:v>
                </c:pt>
                <c:pt idx="1864">
                  <c:v>34.468670000000003</c:v>
                </c:pt>
                <c:pt idx="1865">
                  <c:v>34.484259999999999</c:v>
                </c:pt>
                <c:pt idx="1866">
                  <c:v>34.499859999999998</c:v>
                </c:pt>
                <c:pt idx="1867">
                  <c:v>34.515459999999997</c:v>
                </c:pt>
                <c:pt idx="1868">
                  <c:v>34.528660000000002</c:v>
                </c:pt>
                <c:pt idx="1869">
                  <c:v>34.539459999999998</c:v>
                </c:pt>
                <c:pt idx="1870">
                  <c:v>34.550260000000002</c:v>
                </c:pt>
                <c:pt idx="1871">
                  <c:v>34.562260000000002</c:v>
                </c:pt>
                <c:pt idx="1872">
                  <c:v>34.57546</c:v>
                </c:pt>
                <c:pt idx="1873">
                  <c:v>34.589860000000002</c:v>
                </c:pt>
                <c:pt idx="1874">
                  <c:v>34.604259999999996</c:v>
                </c:pt>
                <c:pt idx="1875">
                  <c:v>34.61985</c:v>
                </c:pt>
                <c:pt idx="1876">
                  <c:v>34.635449999999999</c:v>
                </c:pt>
                <c:pt idx="1877">
                  <c:v>34.649850000000001</c:v>
                </c:pt>
                <c:pt idx="1878">
                  <c:v>34.663049999999998</c:v>
                </c:pt>
                <c:pt idx="1879">
                  <c:v>34.673850000000002</c:v>
                </c:pt>
                <c:pt idx="1880">
                  <c:v>34.684649999999998</c:v>
                </c:pt>
                <c:pt idx="1881">
                  <c:v>34.695450000000001</c:v>
                </c:pt>
                <c:pt idx="1882">
                  <c:v>34.706249999999997</c:v>
                </c:pt>
                <c:pt idx="1883">
                  <c:v>34.718249999999998</c:v>
                </c:pt>
                <c:pt idx="1884">
                  <c:v>34.73265</c:v>
                </c:pt>
                <c:pt idx="1885">
                  <c:v>34.748249999999999</c:v>
                </c:pt>
                <c:pt idx="1886">
                  <c:v>34.765039999999999</c:v>
                </c:pt>
                <c:pt idx="1887">
                  <c:v>34.780639999999998</c:v>
                </c:pt>
                <c:pt idx="1888">
                  <c:v>34.79504</c:v>
                </c:pt>
                <c:pt idx="1889">
                  <c:v>34.809440000000002</c:v>
                </c:pt>
                <c:pt idx="1890">
                  <c:v>34.820239999999998</c:v>
                </c:pt>
                <c:pt idx="1891">
                  <c:v>34.832239999999999</c:v>
                </c:pt>
                <c:pt idx="1892">
                  <c:v>34.844239999999999</c:v>
                </c:pt>
                <c:pt idx="1893">
                  <c:v>34.857439999999997</c:v>
                </c:pt>
                <c:pt idx="1894">
                  <c:v>34.871839999999999</c:v>
                </c:pt>
                <c:pt idx="1895">
                  <c:v>34.886229999999998</c:v>
                </c:pt>
                <c:pt idx="1896">
                  <c:v>34.90063</c:v>
                </c:pt>
                <c:pt idx="1897">
                  <c:v>34.917430000000003</c:v>
                </c:pt>
                <c:pt idx="1898">
                  <c:v>34.934229999999999</c:v>
                </c:pt>
                <c:pt idx="1899">
                  <c:v>34.951030000000003</c:v>
                </c:pt>
                <c:pt idx="1900">
                  <c:v>34.966630000000002</c:v>
                </c:pt>
                <c:pt idx="1901">
                  <c:v>34.981029999999997</c:v>
                </c:pt>
                <c:pt idx="1902">
                  <c:v>34.994230000000002</c:v>
                </c:pt>
                <c:pt idx="1903">
                  <c:v>35.007429999999999</c:v>
                </c:pt>
                <c:pt idx="1904">
                  <c:v>35.020629999999997</c:v>
                </c:pt>
                <c:pt idx="1905">
                  <c:v>35.033819999999999</c:v>
                </c:pt>
                <c:pt idx="1906">
                  <c:v>35.045819999999999</c:v>
                </c:pt>
                <c:pt idx="1907">
                  <c:v>35.060220000000001</c:v>
                </c:pt>
                <c:pt idx="1908">
                  <c:v>35.074620000000003</c:v>
                </c:pt>
                <c:pt idx="1909">
                  <c:v>35.091419999999999</c:v>
                </c:pt>
                <c:pt idx="1910">
                  <c:v>35.10942</c:v>
                </c:pt>
                <c:pt idx="1911">
                  <c:v>35.126220000000004</c:v>
                </c:pt>
                <c:pt idx="1912">
                  <c:v>35.141820000000003</c:v>
                </c:pt>
                <c:pt idx="1913">
                  <c:v>35.156219999999998</c:v>
                </c:pt>
                <c:pt idx="1914">
                  <c:v>35.169409999999999</c:v>
                </c:pt>
                <c:pt idx="1915">
                  <c:v>35.182609999999997</c:v>
                </c:pt>
                <c:pt idx="1916">
                  <c:v>35.197009999999999</c:v>
                </c:pt>
                <c:pt idx="1917">
                  <c:v>35.213810000000002</c:v>
                </c:pt>
                <c:pt idx="1918">
                  <c:v>35.230609999999999</c:v>
                </c:pt>
                <c:pt idx="1919">
                  <c:v>35.247410000000002</c:v>
                </c:pt>
                <c:pt idx="1920">
                  <c:v>35.264209999999999</c:v>
                </c:pt>
                <c:pt idx="1921">
                  <c:v>35.281010000000002</c:v>
                </c:pt>
                <c:pt idx="1922">
                  <c:v>35.296599999999998</c:v>
                </c:pt>
                <c:pt idx="1923">
                  <c:v>35.309800000000003</c:v>
                </c:pt>
                <c:pt idx="1924">
                  <c:v>35.323</c:v>
                </c:pt>
                <c:pt idx="1925">
                  <c:v>35.3386</c:v>
                </c:pt>
                <c:pt idx="1926">
                  <c:v>35.355400000000003</c:v>
                </c:pt>
                <c:pt idx="1927">
                  <c:v>35.373399999999997</c:v>
                </c:pt>
                <c:pt idx="1928">
                  <c:v>35.3902</c:v>
                </c:pt>
                <c:pt idx="1929">
                  <c:v>35.408200000000001</c:v>
                </c:pt>
                <c:pt idx="1930">
                  <c:v>35.424999999999997</c:v>
                </c:pt>
                <c:pt idx="1931">
                  <c:v>35.441789999999997</c:v>
                </c:pt>
                <c:pt idx="1932">
                  <c:v>35.457389999999997</c:v>
                </c:pt>
                <c:pt idx="1933">
                  <c:v>35.471789999999999</c:v>
                </c:pt>
                <c:pt idx="1934">
                  <c:v>35.484990000000003</c:v>
                </c:pt>
                <c:pt idx="1935">
                  <c:v>35.498190000000001</c:v>
                </c:pt>
                <c:pt idx="1936">
                  <c:v>35.512590000000003</c:v>
                </c:pt>
                <c:pt idx="1937">
                  <c:v>35.528190000000002</c:v>
                </c:pt>
                <c:pt idx="1938">
                  <c:v>35.544989999999999</c:v>
                </c:pt>
                <c:pt idx="1939">
                  <c:v>35.562989999999999</c:v>
                </c:pt>
                <c:pt idx="1940">
                  <c:v>35.580979999999997</c:v>
                </c:pt>
                <c:pt idx="1941">
                  <c:v>35.598979999999997</c:v>
                </c:pt>
                <c:pt idx="1942">
                  <c:v>35.614579999999997</c:v>
                </c:pt>
                <c:pt idx="1943">
                  <c:v>35.626579999999997</c:v>
                </c:pt>
                <c:pt idx="1944">
                  <c:v>35.636180000000003</c:v>
                </c:pt>
                <c:pt idx="1945">
                  <c:v>35.646979999999999</c:v>
                </c:pt>
                <c:pt idx="1946">
                  <c:v>35.657780000000002</c:v>
                </c:pt>
                <c:pt idx="1947">
                  <c:v>35.673380000000002</c:v>
                </c:pt>
                <c:pt idx="1948">
                  <c:v>35.690179999999998</c:v>
                </c:pt>
                <c:pt idx="1949">
                  <c:v>35.70937</c:v>
                </c:pt>
                <c:pt idx="1950">
                  <c:v>35.728569999999998</c:v>
                </c:pt>
                <c:pt idx="1951">
                  <c:v>35.74897</c:v>
                </c:pt>
                <c:pt idx="1952">
                  <c:v>35.765770000000003</c:v>
                </c:pt>
                <c:pt idx="1953">
                  <c:v>35.781370000000003</c:v>
                </c:pt>
                <c:pt idx="1954">
                  <c:v>35.795769999999997</c:v>
                </c:pt>
                <c:pt idx="1955">
                  <c:v>35.808970000000002</c:v>
                </c:pt>
                <c:pt idx="1956">
                  <c:v>35.82217</c:v>
                </c:pt>
                <c:pt idx="1957">
                  <c:v>35.836570000000002</c:v>
                </c:pt>
                <c:pt idx="1958">
                  <c:v>35.852159999999998</c:v>
                </c:pt>
                <c:pt idx="1959">
                  <c:v>35.867759999999997</c:v>
                </c:pt>
                <c:pt idx="1960">
                  <c:v>35.883360000000003</c:v>
                </c:pt>
                <c:pt idx="1961">
                  <c:v>35.90016</c:v>
                </c:pt>
                <c:pt idx="1962">
                  <c:v>35.916960000000003</c:v>
                </c:pt>
                <c:pt idx="1963">
                  <c:v>35.933759999999999</c:v>
                </c:pt>
                <c:pt idx="1964">
                  <c:v>35.949359999999999</c:v>
                </c:pt>
                <c:pt idx="1965">
                  <c:v>35.964959999999998</c:v>
                </c:pt>
                <c:pt idx="1966">
                  <c:v>35.979349999999997</c:v>
                </c:pt>
                <c:pt idx="1967">
                  <c:v>35.993749999999999</c:v>
                </c:pt>
                <c:pt idx="1968">
                  <c:v>36.008150000000001</c:v>
                </c:pt>
                <c:pt idx="1969">
                  <c:v>36.022550000000003</c:v>
                </c:pt>
                <c:pt idx="1970">
                  <c:v>36.036949999999997</c:v>
                </c:pt>
                <c:pt idx="1971">
                  <c:v>36.053750000000001</c:v>
                </c:pt>
                <c:pt idx="1972">
                  <c:v>36.070549999999997</c:v>
                </c:pt>
                <c:pt idx="1973">
                  <c:v>36.089750000000002</c:v>
                </c:pt>
                <c:pt idx="1974">
                  <c:v>36.107750000000003</c:v>
                </c:pt>
                <c:pt idx="1975">
                  <c:v>36.124540000000003</c:v>
                </c:pt>
                <c:pt idx="1976">
                  <c:v>36.137740000000001</c:v>
                </c:pt>
                <c:pt idx="1977">
                  <c:v>36.148539999999997</c:v>
                </c:pt>
                <c:pt idx="1978">
                  <c:v>36.15934</c:v>
                </c:pt>
                <c:pt idx="1979">
                  <c:v>36.171340000000001</c:v>
                </c:pt>
                <c:pt idx="1980">
                  <c:v>36.183340000000001</c:v>
                </c:pt>
                <c:pt idx="1981">
                  <c:v>36.19894</c:v>
                </c:pt>
                <c:pt idx="1982">
                  <c:v>36.215739999999997</c:v>
                </c:pt>
                <c:pt idx="1983">
                  <c:v>36.233739999999997</c:v>
                </c:pt>
                <c:pt idx="1984">
                  <c:v>36.251730000000002</c:v>
                </c:pt>
                <c:pt idx="1985">
                  <c:v>36.27093</c:v>
                </c:pt>
                <c:pt idx="1986">
                  <c:v>36.288930000000001</c:v>
                </c:pt>
                <c:pt idx="1987">
                  <c:v>36.30453</c:v>
                </c:pt>
                <c:pt idx="1988">
                  <c:v>36.317729999999997</c:v>
                </c:pt>
                <c:pt idx="1989">
                  <c:v>36.332129999999999</c:v>
                </c:pt>
                <c:pt idx="1990">
                  <c:v>36.347729999999999</c:v>
                </c:pt>
                <c:pt idx="1991">
                  <c:v>36.364530000000002</c:v>
                </c:pt>
                <c:pt idx="1992">
                  <c:v>36.381320000000002</c:v>
                </c:pt>
                <c:pt idx="1993">
                  <c:v>36.396920000000001</c:v>
                </c:pt>
                <c:pt idx="1994">
                  <c:v>36.412520000000001</c:v>
                </c:pt>
                <c:pt idx="1995">
                  <c:v>36.430520000000001</c:v>
                </c:pt>
                <c:pt idx="1996">
                  <c:v>36.447319999999998</c:v>
                </c:pt>
                <c:pt idx="1997">
                  <c:v>36.46172</c:v>
                </c:pt>
                <c:pt idx="1998">
                  <c:v>36.47372</c:v>
                </c:pt>
                <c:pt idx="1999">
                  <c:v>36.484520000000003</c:v>
                </c:pt>
                <c:pt idx="2000">
                  <c:v>36.494120000000002</c:v>
                </c:pt>
                <c:pt idx="2001">
                  <c:v>36.50732</c:v>
                </c:pt>
                <c:pt idx="2002">
                  <c:v>36.520510000000002</c:v>
                </c:pt>
                <c:pt idx="2003">
                  <c:v>36.534910000000004</c:v>
                </c:pt>
                <c:pt idx="2004">
                  <c:v>36.55171</c:v>
                </c:pt>
                <c:pt idx="2005">
                  <c:v>36.570909999999998</c:v>
                </c:pt>
                <c:pt idx="2006">
                  <c:v>36.590110000000003</c:v>
                </c:pt>
                <c:pt idx="2007">
                  <c:v>36.608110000000003</c:v>
                </c:pt>
                <c:pt idx="2008">
                  <c:v>36.622509999999998</c:v>
                </c:pt>
                <c:pt idx="2009">
                  <c:v>36.633310000000002</c:v>
                </c:pt>
                <c:pt idx="2010">
                  <c:v>36.641710000000003</c:v>
                </c:pt>
                <c:pt idx="2011">
                  <c:v>36.650109999999998</c:v>
                </c:pt>
                <c:pt idx="2012">
                  <c:v>36.659700000000001</c:v>
                </c:pt>
                <c:pt idx="2013">
                  <c:v>36.672899999999998</c:v>
                </c:pt>
                <c:pt idx="2014">
                  <c:v>36.688499999999998</c:v>
                </c:pt>
                <c:pt idx="2015">
                  <c:v>36.7089</c:v>
                </c:pt>
                <c:pt idx="2016">
                  <c:v>36.729300000000002</c:v>
                </c:pt>
                <c:pt idx="2017">
                  <c:v>36.750900000000001</c:v>
                </c:pt>
                <c:pt idx="2018">
                  <c:v>36.768900000000002</c:v>
                </c:pt>
                <c:pt idx="2019">
                  <c:v>36.784500000000001</c:v>
                </c:pt>
                <c:pt idx="2020">
                  <c:v>36.795290000000001</c:v>
                </c:pt>
                <c:pt idx="2021">
                  <c:v>36.806089999999998</c:v>
                </c:pt>
                <c:pt idx="2022">
                  <c:v>36.815689999999996</c:v>
                </c:pt>
                <c:pt idx="2023">
                  <c:v>36.827689999999997</c:v>
                </c:pt>
                <c:pt idx="2024">
                  <c:v>36.840890000000002</c:v>
                </c:pt>
                <c:pt idx="2025">
                  <c:v>36.858890000000002</c:v>
                </c:pt>
                <c:pt idx="2026">
                  <c:v>36.87809</c:v>
                </c:pt>
                <c:pt idx="2027">
                  <c:v>36.898490000000002</c:v>
                </c:pt>
                <c:pt idx="2028">
                  <c:v>36.918889999999998</c:v>
                </c:pt>
                <c:pt idx="2029">
                  <c:v>36.934480000000001</c:v>
                </c:pt>
                <c:pt idx="2030">
                  <c:v>36.947679999999998</c:v>
                </c:pt>
                <c:pt idx="2031">
                  <c:v>36.958480000000002</c:v>
                </c:pt>
                <c:pt idx="2032">
                  <c:v>36.969279999999998</c:v>
                </c:pt>
                <c:pt idx="2033">
                  <c:v>36.981279999999998</c:v>
                </c:pt>
                <c:pt idx="2034">
                  <c:v>36.994480000000003</c:v>
                </c:pt>
                <c:pt idx="2035">
                  <c:v>37.010080000000002</c:v>
                </c:pt>
                <c:pt idx="2036">
                  <c:v>37.028080000000003</c:v>
                </c:pt>
                <c:pt idx="2037">
                  <c:v>37.047280000000001</c:v>
                </c:pt>
                <c:pt idx="2038">
                  <c:v>37.065269999999998</c:v>
                </c:pt>
                <c:pt idx="2039">
                  <c:v>37.082070000000002</c:v>
                </c:pt>
                <c:pt idx="2040">
                  <c:v>37.095269999999999</c:v>
                </c:pt>
                <c:pt idx="2041">
                  <c:v>37.106070000000003</c:v>
                </c:pt>
                <c:pt idx="2042">
                  <c:v>37.116869999999999</c:v>
                </c:pt>
                <c:pt idx="2043">
                  <c:v>37.127670000000002</c:v>
                </c:pt>
                <c:pt idx="2044">
                  <c:v>37.14087</c:v>
                </c:pt>
                <c:pt idx="2045">
                  <c:v>37.155270000000002</c:v>
                </c:pt>
                <c:pt idx="2046">
                  <c:v>37.173270000000002</c:v>
                </c:pt>
                <c:pt idx="2047">
                  <c:v>37.19247</c:v>
                </c:pt>
                <c:pt idx="2048">
                  <c:v>37.212859999999999</c:v>
                </c:pt>
                <c:pt idx="2049">
                  <c:v>37.232059999999997</c:v>
                </c:pt>
                <c:pt idx="2050">
                  <c:v>37.246459999999999</c:v>
                </c:pt>
                <c:pt idx="2051">
                  <c:v>37.259659999999997</c:v>
                </c:pt>
                <c:pt idx="2052">
                  <c:v>37.27046</c:v>
                </c:pt>
                <c:pt idx="2053">
                  <c:v>37.283659999999998</c:v>
                </c:pt>
                <c:pt idx="2054">
                  <c:v>37.29806</c:v>
                </c:pt>
                <c:pt idx="2055">
                  <c:v>37.313659999999999</c:v>
                </c:pt>
                <c:pt idx="2056">
                  <c:v>37.329259999999998</c:v>
                </c:pt>
                <c:pt idx="2057">
                  <c:v>37.346049999999998</c:v>
                </c:pt>
                <c:pt idx="2058">
                  <c:v>37.364049999999999</c:v>
                </c:pt>
                <c:pt idx="2059">
                  <c:v>37.380850000000002</c:v>
                </c:pt>
                <c:pt idx="2060">
                  <c:v>37.396450000000002</c:v>
                </c:pt>
                <c:pt idx="2061">
                  <c:v>37.410850000000003</c:v>
                </c:pt>
                <c:pt idx="2062">
                  <c:v>37.424050000000001</c:v>
                </c:pt>
                <c:pt idx="2063">
                  <c:v>37.434849999999997</c:v>
                </c:pt>
                <c:pt idx="2064">
                  <c:v>37.445650000000001</c:v>
                </c:pt>
                <c:pt idx="2065">
                  <c:v>37.457650000000001</c:v>
                </c:pt>
                <c:pt idx="2066">
                  <c:v>37.470840000000003</c:v>
                </c:pt>
                <c:pt idx="2067">
                  <c:v>37.485239999999997</c:v>
                </c:pt>
                <c:pt idx="2068">
                  <c:v>37.500839999999997</c:v>
                </c:pt>
                <c:pt idx="2069">
                  <c:v>37.51764</c:v>
                </c:pt>
                <c:pt idx="2070">
                  <c:v>37.535640000000001</c:v>
                </c:pt>
                <c:pt idx="2071">
                  <c:v>37.55124</c:v>
                </c:pt>
                <c:pt idx="2072">
                  <c:v>37.564439999999998</c:v>
                </c:pt>
                <c:pt idx="2073">
                  <c:v>37.574039999999997</c:v>
                </c:pt>
                <c:pt idx="2074">
                  <c:v>37.583640000000003</c:v>
                </c:pt>
                <c:pt idx="2075">
                  <c:v>37.592039999999997</c:v>
                </c:pt>
                <c:pt idx="2076">
                  <c:v>37.60284</c:v>
                </c:pt>
                <c:pt idx="2077">
                  <c:v>37.614829999999998</c:v>
                </c:pt>
                <c:pt idx="2078">
                  <c:v>37.630429999999997</c:v>
                </c:pt>
                <c:pt idx="2079">
                  <c:v>37.646030000000003</c:v>
                </c:pt>
                <c:pt idx="2080">
                  <c:v>37.66283</c:v>
                </c:pt>
                <c:pt idx="2081">
                  <c:v>37.679630000000003</c:v>
                </c:pt>
                <c:pt idx="2082">
                  <c:v>37.695230000000002</c:v>
                </c:pt>
                <c:pt idx="2083">
                  <c:v>37.709629999999997</c:v>
                </c:pt>
                <c:pt idx="2084">
                  <c:v>37.72043</c:v>
                </c:pt>
                <c:pt idx="2085">
                  <c:v>37.732430000000001</c:v>
                </c:pt>
                <c:pt idx="2086">
                  <c:v>37.742019999999997</c:v>
                </c:pt>
                <c:pt idx="2087">
                  <c:v>37.751620000000003</c:v>
                </c:pt>
                <c:pt idx="2088">
                  <c:v>37.762419999999999</c:v>
                </c:pt>
                <c:pt idx="2089">
                  <c:v>37.775620000000004</c:v>
                </c:pt>
                <c:pt idx="2090">
                  <c:v>37.791220000000003</c:v>
                </c:pt>
                <c:pt idx="2091">
                  <c:v>37.808019999999999</c:v>
                </c:pt>
                <c:pt idx="2092">
                  <c:v>37.82602</c:v>
                </c:pt>
                <c:pt idx="2093">
                  <c:v>37.841619999999999</c:v>
                </c:pt>
                <c:pt idx="2094">
                  <c:v>37.856020000000001</c:v>
                </c:pt>
                <c:pt idx="2095">
                  <c:v>37.866819999999997</c:v>
                </c:pt>
                <c:pt idx="2096">
                  <c:v>37.876420000000003</c:v>
                </c:pt>
                <c:pt idx="2097">
                  <c:v>37.886009999999999</c:v>
                </c:pt>
                <c:pt idx="2098">
                  <c:v>37.895609999999998</c:v>
                </c:pt>
                <c:pt idx="2099">
                  <c:v>37.908810000000003</c:v>
                </c:pt>
                <c:pt idx="2100">
                  <c:v>37.923209999999997</c:v>
                </c:pt>
                <c:pt idx="2101">
                  <c:v>37.940010000000001</c:v>
                </c:pt>
                <c:pt idx="2102">
                  <c:v>37.959209999999999</c:v>
                </c:pt>
                <c:pt idx="2103">
                  <c:v>37.978409999999997</c:v>
                </c:pt>
                <c:pt idx="2104">
                  <c:v>37.996409999999997</c:v>
                </c:pt>
                <c:pt idx="2105">
                  <c:v>38.010809999999999</c:v>
                </c:pt>
                <c:pt idx="2106">
                  <c:v>38.020400000000002</c:v>
                </c:pt>
                <c:pt idx="2107">
                  <c:v>38.03</c:v>
                </c:pt>
                <c:pt idx="2108">
                  <c:v>38.038400000000003</c:v>
                </c:pt>
                <c:pt idx="2109">
                  <c:v>38.049199999999999</c:v>
                </c:pt>
                <c:pt idx="2110">
                  <c:v>38.062399999999997</c:v>
                </c:pt>
                <c:pt idx="2111">
                  <c:v>38.078000000000003</c:v>
                </c:pt>
                <c:pt idx="2112">
                  <c:v>38.094799999999999</c:v>
                </c:pt>
                <c:pt idx="2113">
                  <c:v>38.113999999999997</c:v>
                </c:pt>
                <c:pt idx="2114">
                  <c:v>38.131999999999998</c:v>
                </c:pt>
                <c:pt idx="2115">
                  <c:v>38.147599999999997</c:v>
                </c:pt>
                <c:pt idx="2116">
                  <c:v>38.159590000000001</c:v>
                </c:pt>
                <c:pt idx="2117">
                  <c:v>38.171590000000002</c:v>
                </c:pt>
                <c:pt idx="2118">
                  <c:v>38.183590000000002</c:v>
                </c:pt>
                <c:pt idx="2119">
                  <c:v>38.197989999999997</c:v>
                </c:pt>
                <c:pt idx="2120">
                  <c:v>38.212389999999999</c:v>
                </c:pt>
                <c:pt idx="2121">
                  <c:v>38.226790000000001</c:v>
                </c:pt>
                <c:pt idx="2122">
                  <c:v>38.24239</c:v>
                </c:pt>
                <c:pt idx="2123">
                  <c:v>38.259189999999997</c:v>
                </c:pt>
                <c:pt idx="2124">
                  <c:v>38.27599</c:v>
                </c:pt>
                <c:pt idx="2125">
                  <c:v>38.291580000000003</c:v>
                </c:pt>
                <c:pt idx="2126">
                  <c:v>38.305979999999998</c:v>
                </c:pt>
                <c:pt idx="2127">
                  <c:v>38.316780000000001</c:v>
                </c:pt>
                <c:pt idx="2128">
                  <c:v>38.327579999999998</c:v>
                </c:pt>
                <c:pt idx="2129">
                  <c:v>38.339579999999998</c:v>
                </c:pt>
                <c:pt idx="2130">
                  <c:v>38.351579999999998</c:v>
                </c:pt>
                <c:pt idx="2131">
                  <c:v>38.36598</c:v>
                </c:pt>
                <c:pt idx="2132">
                  <c:v>38.38158</c:v>
                </c:pt>
                <c:pt idx="2133">
                  <c:v>38.398380000000003</c:v>
                </c:pt>
                <c:pt idx="2134">
                  <c:v>38.415179999999999</c:v>
                </c:pt>
                <c:pt idx="2135">
                  <c:v>38.43197</c:v>
                </c:pt>
                <c:pt idx="2136">
                  <c:v>38.445169999999997</c:v>
                </c:pt>
                <c:pt idx="2137">
                  <c:v>38.454770000000003</c:v>
                </c:pt>
                <c:pt idx="2138">
                  <c:v>38.461970000000001</c:v>
                </c:pt>
                <c:pt idx="2139">
                  <c:v>38.470370000000003</c:v>
                </c:pt>
                <c:pt idx="2140">
                  <c:v>38.478769999999997</c:v>
                </c:pt>
                <c:pt idx="2141">
                  <c:v>38.489570000000001</c:v>
                </c:pt>
                <c:pt idx="2142">
                  <c:v>38.503970000000002</c:v>
                </c:pt>
                <c:pt idx="2143">
                  <c:v>38.520769999999999</c:v>
                </c:pt>
                <c:pt idx="2144">
                  <c:v>38.53877</c:v>
                </c:pt>
                <c:pt idx="2145">
                  <c:v>38.555570000000003</c:v>
                </c:pt>
                <c:pt idx="2146">
                  <c:v>38.571159999999999</c:v>
                </c:pt>
                <c:pt idx="2147">
                  <c:v>38.584359999999997</c:v>
                </c:pt>
                <c:pt idx="2148">
                  <c:v>38.59516</c:v>
                </c:pt>
                <c:pt idx="2149">
                  <c:v>38.604759999999999</c:v>
                </c:pt>
                <c:pt idx="2150">
                  <c:v>38.615560000000002</c:v>
                </c:pt>
                <c:pt idx="2151">
                  <c:v>38.627560000000003</c:v>
                </c:pt>
                <c:pt idx="2152">
                  <c:v>38.64076</c:v>
                </c:pt>
                <c:pt idx="2153">
                  <c:v>38.656359999999999</c:v>
                </c:pt>
                <c:pt idx="2154">
                  <c:v>38.671959999999999</c:v>
                </c:pt>
                <c:pt idx="2155">
                  <c:v>38.688760000000002</c:v>
                </c:pt>
                <c:pt idx="2156">
                  <c:v>38.704349999999998</c:v>
                </c:pt>
                <c:pt idx="2157">
                  <c:v>38.71875</c:v>
                </c:pt>
                <c:pt idx="2158">
                  <c:v>38.731949999999998</c:v>
                </c:pt>
                <c:pt idx="2159">
                  <c:v>38.741549999999997</c:v>
                </c:pt>
                <c:pt idx="2160">
                  <c:v>38.751150000000003</c:v>
                </c:pt>
                <c:pt idx="2161">
                  <c:v>38.760750000000002</c:v>
                </c:pt>
                <c:pt idx="2162">
                  <c:v>38.772750000000002</c:v>
                </c:pt>
                <c:pt idx="2163">
                  <c:v>38.78595</c:v>
                </c:pt>
                <c:pt idx="2164">
                  <c:v>38.800350000000002</c:v>
                </c:pt>
                <c:pt idx="2165">
                  <c:v>38.815950000000001</c:v>
                </c:pt>
                <c:pt idx="2166">
                  <c:v>38.831539999999997</c:v>
                </c:pt>
                <c:pt idx="2167">
                  <c:v>38.845939999999999</c:v>
                </c:pt>
                <c:pt idx="2168">
                  <c:v>38.860340000000001</c:v>
                </c:pt>
                <c:pt idx="2169">
                  <c:v>38.872340000000001</c:v>
                </c:pt>
                <c:pt idx="2170">
                  <c:v>38.88194</c:v>
                </c:pt>
                <c:pt idx="2171">
                  <c:v>38.892740000000003</c:v>
                </c:pt>
                <c:pt idx="2172">
                  <c:v>38.90354</c:v>
                </c:pt>
                <c:pt idx="2173">
                  <c:v>38.91554</c:v>
                </c:pt>
                <c:pt idx="2174">
                  <c:v>38.928739999999998</c:v>
                </c:pt>
                <c:pt idx="2175">
                  <c:v>38.941940000000002</c:v>
                </c:pt>
                <c:pt idx="2176">
                  <c:v>38.956339999999997</c:v>
                </c:pt>
                <c:pt idx="2177">
                  <c:v>38.973129999999998</c:v>
                </c:pt>
                <c:pt idx="2178">
                  <c:v>38.988729999999997</c:v>
                </c:pt>
                <c:pt idx="2179">
                  <c:v>39.004330000000003</c:v>
                </c:pt>
                <c:pt idx="2180">
                  <c:v>39.017530000000001</c:v>
                </c:pt>
                <c:pt idx="2181">
                  <c:v>39.028329999999997</c:v>
                </c:pt>
                <c:pt idx="2182">
                  <c:v>39.037930000000003</c:v>
                </c:pt>
                <c:pt idx="2183">
                  <c:v>39.047530000000002</c:v>
                </c:pt>
                <c:pt idx="2184">
                  <c:v>39.059530000000002</c:v>
                </c:pt>
                <c:pt idx="2185">
                  <c:v>39.07273</c:v>
                </c:pt>
                <c:pt idx="2186">
                  <c:v>39.087130000000002</c:v>
                </c:pt>
                <c:pt idx="2187">
                  <c:v>39.101520000000001</c:v>
                </c:pt>
                <c:pt idx="2188">
                  <c:v>39.11712</c:v>
                </c:pt>
                <c:pt idx="2189">
                  <c:v>39.133920000000003</c:v>
                </c:pt>
                <c:pt idx="2190">
                  <c:v>39.149520000000003</c:v>
                </c:pt>
                <c:pt idx="2191">
                  <c:v>39.16272</c:v>
                </c:pt>
                <c:pt idx="2192">
                  <c:v>39.173520000000003</c:v>
                </c:pt>
                <c:pt idx="2193">
                  <c:v>39.183120000000002</c:v>
                </c:pt>
                <c:pt idx="2194">
                  <c:v>39.193919999999999</c:v>
                </c:pt>
                <c:pt idx="2195">
                  <c:v>39.204720000000002</c:v>
                </c:pt>
                <c:pt idx="2196">
                  <c:v>39.217919999999999</c:v>
                </c:pt>
                <c:pt idx="2197">
                  <c:v>39.233519999999999</c:v>
                </c:pt>
                <c:pt idx="2198">
                  <c:v>39.249110000000002</c:v>
                </c:pt>
                <c:pt idx="2199">
                  <c:v>39.26831</c:v>
                </c:pt>
                <c:pt idx="2200">
                  <c:v>39.285110000000003</c:v>
                </c:pt>
                <c:pt idx="2201">
                  <c:v>39.299509999999998</c:v>
                </c:pt>
                <c:pt idx="2202">
                  <c:v>39.310310000000001</c:v>
                </c:pt>
                <c:pt idx="2203">
                  <c:v>39.316310000000001</c:v>
                </c:pt>
                <c:pt idx="2204">
                  <c:v>39.322310000000002</c:v>
                </c:pt>
                <c:pt idx="2205">
                  <c:v>39.328310000000002</c:v>
                </c:pt>
                <c:pt idx="2206">
                  <c:v>39.339109999999998</c:v>
                </c:pt>
                <c:pt idx="2207">
                  <c:v>39.352310000000003</c:v>
                </c:pt>
                <c:pt idx="2208">
                  <c:v>39.369109999999999</c:v>
                </c:pt>
                <c:pt idx="2209">
                  <c:v>39.388300000000001</c:v>
                </c:pt>
                <c:pt idx="2210">
                  <c:v>39.407499999999999</c:v>
                </c:pt>
                <c:pt idx="2211">
                  <c:v>39.4255</c:v>
                </c:pt>
                <c:pt idx="2212">
                  <c:v>39.439900000000002</c:v>
                </c:pt>
                <c:pt idx="2213">
                  <c:v>39.450699999999998</c:v>
                </c:pt>
                <c:pt idx="2214">
                  <c:v>39.457900000000002</c:v>
                </c:pt>
                <c:pt idx="2215">
                  <c:v>39.466299999999997</c:v>
                </c:pt>
                <c:pt idx="2216">
                  <c:v>39.474699999999999</c:v>
                </c:pt>
                <c:pt idx="2217">
                  <c:v>39.485500000000002</c:v>
                </c:pt>
                <c:pt idx="2218">
                  <c:v>39.499899999999997</c:v>
                </c:pt>
                <c:pt idx="2219">
                  <c:v>39.516689999999997</c:v>
                </c:pt>
                <c:pt idx="2220">
                  <c:v>39.534689999999998</c:v>
                </c:pt>
                <c:pt idx="2221">
                  <c:v>39.552689999999998</c:v>
                </c:pt>
                <c:pt idx="2222">
                  <c:v>39.568289999999998</c:v>
                </c:pt>
                <c:pt idx="2223">
                  <c:v>39.580289999999998</c:v>
                </c:pt>
                <c:pt idx="2224">
                  <c:v>39.589889999999997</c:v>
                </c:pt>
                <c:pt idx="2225">
                  <c:v>39.599490000000003</c:v>
                </c:pt>
                <c:pt idx="2226">
                  <c:v>39.607889999999998</c:v>
                </c:pt>
                <c:pt idx="2227">
                  <c:v>39.618690000000001</c:v>
                </c:pt>
                <c:pt idx="2228">
                  <c:v>39.631889999999999</c:v>
                </c:pt>
                <c:pt idx="2229">
                  <c:v>39.647480000000002</c:v>
                </c:pt>
                <c:pt idx="2230">
                  <c:v>39.664279999999998</c:v>
                </c:pt>
                <c:pt idx="2231">
                  <c:v>39.681080000000001</c:v>
                </c:pt>
                <c:pt idx="2232">
                  <c:v>39.699080000000002</c:v>
                </c:pt>
                <c:pt idx="2233">
                  <c:v>39.71228</c:v>
                </c:pt>
                <c:pt idx="2234">
                  <c:v>39.723080000000003</c:v>
                </c:pt>
                <c:pt idx="2235">
                  <c:v>39.73028</c:v>
                </c:pt>
                <c:pt idx="2236">
                  <c:v>39.737479999999998</c:v>
                </c:pt>
                <c:pt idx="2237">
                  <c:v>39.74588</c:v>
                </c:pt>
                <c:pt idx="2238">
                  <c:v>39.75788</c:v>
                </c:pt>
                <c:pt idx="2239">
                  <c:v>39.772280000000002</c:v>
                </c:pt>
                <c:pt idx="2240">
                  <c:v>39.787869999999998</c:v>
                </c:pt>
                <c:pt idx="2241">
                  <c:v>39.805869999999999</c:v>
                </c:pt>
                <c:pt idx="2242">
                  <c:v>39.822670000000002</c:v>
                </c:pt>
                <c:pt idx="2243">
                  <c:v>39.837069999999997</c:v>
                </c:pt>
                <c:pt idx="2244">
                  <c:v>39.849069999999998</c:v>
                </c:pt>
                <c:pt idx="2245">
                  <c:v>39.858669999999996</c:v>
                </c:pt>
                <c:pt idx="2246">
                  <c:v>39.868270000000003</c:v>
                </c:pt>
                <c:pt idx="2247">
                  <c:v>39.879069999999999</c:v>
                </c:pt>
                <c:pt idx="2248">
                  <c:v>39.893470000000001</c:v>
                </c:pt>
                <c:pt idx="2249">
                  <c:v>39.907870000000003</c:v>
                </c:pt>
                <c:pt idx="2250">
                  <c:v>39.922260000000001</c:v>
                </c:pt>
                <c:pt idx="2251">
                  <c:v>39.939059999999998</c:v>
                </c:pt>
                <c:pt idx="2252">
                  <c:v>39.957059999999998</c:v>
                </c:pt>
                <c:pt idx="2253">
                  <c:v>39.975059999999999</c:v>
                </c:pt>
                <c:pt idx="2254">
                  <c:v>39.989460000000001</c:v>
                </c:pt>
                <c:pt idx="2255">
                  <c:v>40.000259999999997</c:v>
                </c:pt>
                <c:pt idx="2256">
                  <c:v>40.008659999999999</c:v>
                </c:pt>
                <c:pt idx="2257">
                  <c:v>40.017060000000001</c:v>
                </c:pt>
                <c:pt idx="2258">
                  <c:v>40.02666</c:v>
                </c:pt>
                <c:pt idx="2259">
                  <c:v>40.037460000000003</c:v>
                </c:pt>
                <c:pt idx="2260">
                  <c:v>40.049460000000003</c:v>
                </c:pt>
                <c:pt idx="2261">
                  <c:v>40.062649999999998</c:v>
                </c:pt>
                <c:pt idx="2262">
                  <c:v>40.07705</c:v>
                </c:pt>
                <c:pt idx="2263">
                  <c:v>40.092649999999999</c:v>
                </c:pt>
                <c:pt idx="2264">
                  <c:v>40.108249999999998</c:v>
                </c:pt>
                <c:pt idx="2265">
                  <c:v>40.121450000000003</c:v>
                </c:pt>
                <c:pt idx="2266">
                  <c:v>40.131050000000002</c:v>
                </c:pt>
                <c:pt idx="2267">
                  <c:v>40.139449999999997</c:v>
                </c:pt>
                <c:pt idx="2268">
                  <c:v>40.147849999999998</c:v>
                </c:pt>
                <c:pt idx="2269">
                  <c:v>40.15625</c:v>
                </c:pt>
                <c:pt idx="2270">
                  <c:v>40.167050000000003</c:v>
                </c:pt>
                <c:pt idx="2271">
                  <c:v>40.181449999999998</c:v>
                </c:pt>
                <c:pt idx="2272">
                  <c:v>40.195839999999997</c:v>
                </c:pt>
                <c:pt idx="2273">
                  <c:v>40.211440000000003</c:v>
                </c:pt>
                <c:pt idx="2274">
                  <c:v>40.227040000000002</c:v>
                </c:pt>
                <c:pt idx="2275">
                  <c:v>40.242640000000002</c:v>
                </c:pt>
                <c:pt idx="2276">
                  <c:v>40.257040000000003</c:v>
                </c:pt>
                <c:pt idx="2277">
                  <c:v>40.269039999999997</c:v>
                </c:pt>
                <c:pt idx="2278">
                  <c:v>40.27984</c:v>
                </c:pt>
                <c:pt idx="2279">
                  <c:v>40.290640000000003</c:v>
                </c:pt>
                <c:pt idx="2280">
                  <c:v>40.300240000000002</c:v>
                </c:pt>
                <c:pt idx="2281">
                  <c:v>40.311039999999998</c:v>
                </c:pt>
                <c:pt idx="2282">
                  <c:v>40.321840000000002</c:v>
                </c:pt>
                <c:pt idx="2283">
                  <c:v>40.333829999999999</c:v>
                </c:pt>
                <c:pt idx="2284">
                  <c:v>40.347029999999997</c:v>
                </c:pt>
                <c:pt idx="2285">
                  <c:v>40.362630000000003</c:v>
                </c:pt>
                <c:pt idx="2286">
                  <c:v>40.378230000000002</c:v>
                </c:pt>
                <c:pt idx="2287">
                  <c:v>40.392629999999997</c:v>
                </c:pt>
                <c:pt idx="2288">
                  <c:v>40.405830000000002</c:v>
                </c:pt>
                <c:pt idx="2289">
                  <c:v>40.415430000000001</c:v>
                </c:pt>
                <c:pt idx="2290">
                  <c:v>40.423830000000002</c:v>
                </c:pt>
                <c:pt idx="2291">
                  <c:v>40.432229999999997</c:v>
                </c:pt>
                <c:pt idx="2292">
                  <c:v>40.440629999999999</c:v>
                </c:pt>
                <c:pt idx="2293">
                  <c:v>40.451430000000002</c:v>
                </c:pt>
                <c:pt idx="2294">
                  <c:v>40.464619999999996</c:v>
                </c:pt>
                <c:pt idx="2295">
                  <c:v>40.480220000000003</c:v>
                </c:pt>
                <c:pt idx="2296">
                  <c:v>40.497019999999999</c:v>
                </c:pt>
                <c:pt idx="2297">
                  <c:v>40.51502</c:v>
                </c:pt>
                <c:pt idx="2298">
                  <c:v>40.530619999999999</c:v>
                </c:pt>
                <c:pt idx="2299">
                  <c:v>40.543819999999997</c:v>
                </c:pt>
                <c:pt idx="2300">
                  <c:v>40.552219999999998</c:v>
                </c:pt>
                <c:pt idx="2301">
                  <c:v>40.559420000000003</c:v>
                </c:pt>
                <c:pt idx="2302">
                  <c:v>40.565420000000003</c:v>
                </c:pt>
                <c:pt idx="2303">
                  <c:v>40.575020000000002</c:v>
                </c:pt>
                <c:pt idx="2304">
                  <c:v>40.58822</c:v>
                </c:pt>
                <c:pt idx="2305">
                  <c:v>40.602609999999999</c:v>
                </c:pt>
                <c:pt idx="2306">
                  <c:v>40.619410000000002</c:v>
                </c:pt>
                <c:pt idx="2307">
                  <c:v>40.637410000000003</c:v>
                </c:pt>
                <c:pt idx="2308">
                  <c:v>40.654209999999999</c:v>
                </c:pt>
                <c:pt idx="2309">
                  <c:v>40.667409999999997</c:v>
                </c:pt>
                <c:pt idx="2310">
                  <c:v>40.679409999999997</c:v>
                </c:pt>
                <c:pt idx="2311">
                  <c:v>40.69021</c:v>
                </c:pt>
                <c:pt idx="2312">
                  <c:v>40.701009999999997</c:v>
                </c:pt>
                <c:pt idx="2313">
                  <c:v>40.714210000000001</c:v>
                </c:pt>
                <c:pt idx="2314">
                  <c:v>40.728610000000003</c:v>
                </c:pt>
                <c:pt idx="2315">
                  <c:v>40.745399999999997</c:v>
                </c:pt>
                <c:pt idx="2316">
                  <c:v>40.763399999999997</c:v>
                </c:pt>
                <c:pt idx="2317">
                  <c:v>40.781399999999998</c:v>
                </c:pt>
                <c:pt idx="2318">
                  <c:v>40.800600000000003</c:v>
                </c:pt>
                <c:pt idx="2319">
                  <c:v>40.814999999999998</c:v>
                </c:pt>
                <c:pt idx="2320">
                  <c:v>40.825800000000001</c:v>
                </c:pt>
                <c:pt idx="2321">
                  <c:v>40.832999999999998</c:v>
                </c:pt>
                <c:pt idx="2322">
                  <c:v>40.840200000000003</c:v>
                </c:pt>
                <c:pt idx="2323">
                  <c:v>40.849800000000002</c:v>
                </c:pt>
                <c:pt idx="2324">
                  <c:v>40.860599999999998</c:v>
                </c:pt>
                <c:pt idx="2325">
                  <c:v>40.87379</c:v>
                </c:pt>
                <c:pt idx="2326">
                  <c:v>40.889389999999999</c:v>
                </c:pt>
                <c:pt idx="2327">
                  <c:v>40.906190000000002</c:v>
                </c:pt>
                <c:pt idx="2328">
                  <c:v>40.924190000000003</c:v>
                </c:pt>
                <c:pt idx="2329">
                  <c:v>40.938589999999998</c:v>
                </c:pt>
                <c:pt idx="2330">
                  <c:v>40.950589999999998</c:v>
                </c:pt>
                <c:pt idx="2331">
                  <c:v>40.95899</c:v>
                </c:pt>
                <c:pt idx="2332">
                  <c:v>40.96499</c:v>
                </c:pt>
                <c:pt idx="2333">
                  <c:v>40.97099</c:v>
                </c:pt>
                <c:pt idx="2334">
                  <c:v>40.978189999999998</c:v>
                </c:pt>
                <c:pt idx="2335">
                  <c:v>40.988990000000001</c:v>
                </c:pt>
                <c:pt idx="2336">
                  <c:v>41.00459</c:v>
                </c:pt>
                <c:pt idx="2337">
                  <c:v>41.022579999999998</c:v>
                </c:pt>
                <c:pt idx="2338">
                  <c:v>41.040579999999999</c:v>
                </c:pt>
                <c:pt idx="2339">
                  <c:v>41.058579999999999</c:v>
                </c:pt>
                <c:pt idx="2340">
                  <c:v>41.072980000000001</c:v>
                </c:pt>
                <c:pt idx="2341">
                  <c:v>41.08258</c:v>
                </c:pt>
                <c:pt idx="2342">
                  <c:v>41.090980000000002</c:v>
                </c:pt>
                <c:pt idx="2343">
                  <c:v>41.098179999999999</c:v>
                </c:pt>
                <c:pt idx="2344">
                  <c:v>41.107779999999998</c:v>
                </c:pt>
                <c:pt idx="2345">
                  <c:v>41.118580000000001</c:v>
                </c:pt>
                <c:pt idx="2346">
                  <c:v>41.131779999999999</c:v>
                </c:pt>
                <c:pt idx="2347">
                  <c:v>41.146169999999998</c:v>
                </c:pt>
                <c:pt idx="2348">
                  <c:v>41.16057</c:v>
                </c:pt>
                <c:pt idx="2349">
                  <c:v>41.174970000000002</c:v>
                </c:pt>
                <c:pt idx="2350">
                  <c:v>41.18817</c:v>
                </c:pt>
                <c:pt idx="2351">
                  <c:v>41.20017</c:v>
                </c:pt>
                <c:pt idx="2352">
                  <c:v>41.210970000000003</c:v>
                </c:pt>
                <c:pt idx="2353">
                  <c:v>41.220570000000002</c:v>
                </c:pt>
                <c:pt idx="2354">
                  <c:v>41.228969999999997</c:v>
                </c:pt>
                <c:pt idx="2355">
                  <c:v>41.23977</c:v>
                </c:pt>
                <c:pt idx="2356">
                  <c:v>41.25177</c:v>
                </c:pt>
                <c:pt idx="2357">
                  <c:v>41.264969999999998</c:v>
                </c:pt>
                <c:pt idx="2358">
                  <c:v>41.27816</c:v>
                </c:pt>
                <c:pt idx="2359">
                  <c:v>41.293759999999999</c:v>
                </c:pt>
                <c:pt idx="2360">
                  <c:v>41.309359999999998</c:v>
                </c:pt>
                <c:pt idx="2361">
                  <c:v>41.324959999999997</c:v>
                </c:pt>
                <c:pt idx="2362">
                  <c:v>41.338160000000002</c:v>
                </c:pt>
                <c:pt idx="2363">
                  <c:v>41.348959999999998</c:v>
                </c:pt>
                <c:pt idx="2364">
                  <c:v>41.35736</c:v>
                </c:pt>
                <c:pt idx="2365">
                  <c:v>41.364559999999997</c:v>
                </c:pt>
                <c:pt idx="2366">
                  <c:v>41.374160000000003</c:v>
                </c:pt>
                <c:pt idx="2367">
                  <c:v>41.383760000000002</c:v>
                </c:pt>
                <c:pt idx="2368">
                  <c:v>41.39696</c:v>
                </c:pt>
                <c:pt idx="2369">
                  <c:v>41.410159999999998</c:v>
                </c:pt>
                <c:pt idx="2370">
                  <c:v>41.424550000000004</c:v>
                </c:pt>
                <c:pt idx="2371">
                  <c:v>41.440150000000003</c:v>
                </c:pt>
                <c:pt idx="2372">
                  <c:v>41.454549999999998</c:v>
                </c:pt>
                <c:pt idx="2373">
                  <c:v>41.470149999999997</c:v>
                </c:pt>
                <c:pt idx="2374">
                  <c:v>41.482149999999997</c:v>
                </c:pt>
                <c:pt idx="2375">
                  <c:v>41.491750000000003</c:v>
                </c:pt>
                <c:pt idx="2376">
                  <c:v>41.501350000000002</c:v>
                </c:pt>
                <c:pt idx="2377">
                  <c:v>41.510950000000001</c:v>
                </c:pt>
                <c:pt idx="2378">
                  <c:v>41.522950000000002</c:v>
                </c:pt>
                <c:pt idx="2379">
                  <c:v>41.536149999999999</c:v>
                </c:pt>
                <c:pt idx="2380">
                  <c:v>41.550539999999998</c:v>
                </c:pt>
                <c:pt idx="2381">
                  <c:v>41.566139999999997</c:v>
                </c:pt>
                <c:pt idx="2382">
                  <c:v>41.582940000000001</c:v>
                </c:pt>
                <c:pt idx="2383">
                  <c:v>41.599739999999997</c:v>
                </c:pt>
                <c:pt idx="2384">
                  <c:v>41.614139999999999</c:v>
                </c:pt>
                <c:pt idx="2385">
                  <c:v>41.624940000000002</c:v>
                </c:pt>
                <c:pt idx="2386">
                  <c:v>41.633339999999997</c:v>
                </c:pt>
                <c:pt idx="2387">
                  <c:v>41.640540000000001</c:v>
                </c:pt>
                <c:pt idx="2388">
                  <c:v>41.648940000000003</c:v>
                </c:pt>
                <c:pt idx="2389">
                  <c:v>41.659739999999999</c:v>
                </c:pt>
                <c:pt idx="2390">
                  <c:v>41.669339999999998</c:v>
                </c:pt>
                <c:pt idx="2391">
                  <c:v>41.681339999999999</c:v>
                </c:pt>
                <c:pt idx="2392">
                  <c:v>41.695729999999998</c:v>
                </c:pt>
                <c:pt idx="2393">
                  <c:v>41.712530000000001</c:v>
                </c:pt>
                <c:pt idx="2394">
                  <c:v>41.729329999999997</c:v>
                </c:pt>
                <c:pt idx="2395">
                  <c:v>41.744929999999997</c:v>
                </c:pt>
                <c:pt idx="2396">
                  <c:v>41.756929999999997</c:v>
                </c:pt>
                <c:pt idx="2397">
                  <c:v>41.764130000000002</c:v>
                </c:pt>
                <c:pt idx="2398">
                  <c:v>41.768929999999997</c:v>
                </c:pt>
                <c:pt idx="2399">
                  <c:v>41.776130000000002</c:v>
                </c:pt>
                <c:pt idx="2400">
                  <c:v>41.785730000000001</c:v>
                </c:pt>
                <c:pt idx="2401">
                  <c:v>41.798929999999999</c:v>
                </c:pt>
                <c:pt idx="2402">
                  <c:v>41.815730000000002</c:v>
                </c:pt>
                <c:pt idx="2403">
                  <c:v>41.834919999999997</c:v>
                </c:pt>
                <c:pt idx="2404">
                  <c:v>41.854120000000002</c:v>
                </c:pt>
                <c:pt idx="2405">
                  <c:v>41.869720000000001</c:v>
                </c:pt>
                <c:pt idx="2406">
                  <c:v>41.880519999999997</c:v>
                </c:pt>
                <c:pt idx="2407">
                  <c:v>41.888919999999999</c:v>
                </c:pt>
                <c:pt idx="2408">
                  <c:v>41.896120000000003</c:v>
                </c:pt>
                <c:pt idx="2409">
                  <c:v>41.903320000000001</c:v>
                </c:pt>
                <c:pt idx="2410">
                  <c:v>41.91292</c:v>
                </c:pt>
                <c:pt idx="2411">
                  <c:v>41.92492</c:v>
                </c:pt>
                <c:pt idx="2412">
                  <c:v>41.939320000000002</c:v>
                </c:pt>
                <c:pt idx="2413">
                  <c:v>41.956119999999999</c:v>
                </c:pt>
                <c:pt idx="2414">
                  <c:v>41.974110000000003</c:v>
                </c:pt>
                <c:pt idx="2415">
                  <c:v>41.992109999999997</c:v>
                </c:pt>
                <c:pt idx="2416">
                  <c:v>42.007710000000003</c:v>
                </c:pt>
                <c:pt idx="2417">
                  <c:v>42.018509999999999</c:v>
                </c:pt>
                <c:pt idx="2418">
                  <c:v>42.026910000000001</c:v>
                </c:pt>
                <c:pt idx="2419">
                  <c:v>42.035310000000003</c:v>
                </c:pt>
                <c:pt idx="2420">
                  <c:v>42.043709999999997</c:v>
                </c:pt>
                <c:pt idx="2421">
                  <c:v>42.053310000000003</c:v>
                </c:pt>
                <c:pt idx="2422">
                  <c:v>42.065309999999997</c:v>
                </c:pt>
                <c:pt idx="2423">
                  <c:v>42.079709999999999</c:v>
                </c:pt>
                <c:pt idx="2424">
                  <c:v>42.095300000000002</c:v>
                </c:pt>
                <c:pt idx="2425">
                  <c:v>42.110900000000001</c:v>
                </c:pt>
                <c:pt idx="2426">
                  <c:v>42.122900000000001</c:v>
                </c:pt>
                <c:pt idx="2427">
                  <c:v>42.127699999999997</c:v>
                </c:pt>
                <c:pt idx="2428">
                  <c:v>42.125300000000003</c:v>
                </c:pt>
                <c:pt idx="2429">
                  <c:v>42.1145</c:v>
                </c:pt>
                <c:pt idx="2430">
                  <c:v>42.100099999999998</c:v>
                </c:pt>
                <c:pt idx="2431">
                  <c:v>42.083309999999997</c:v>
                </c:pt>
                <c:pt idx="2432">
                  <c:v>42.066510000000001</c:v>
                </c:pt>
                <c:pt idx="2433">
                  <c:v>42.04851</c:v>
                </c:pt>
                <c:pt idx="2434">
                  <c:v>42.029310000000002</c:v>
                </c:pt>
                <c:pt idx="2435">
                  <c:v>42.012509999999999</c:v>
                </c:pt>
                <c:pt idx="2436">
                  <c:v>41.99691</c:v>
                </c:pt>
                <c:pt idx="2437">
                  <c:v>41.982509999999998</c:v>
                </c:pt>
                <c:pt idx="2438">
                  <c:v>41.96931</c:v>
                </c:pt>
                <c:pt idx="2439">
                  <c:v>41.95731</c:v>
                </c:pt>
                <c:pt idx="2440">
                  <c:v>41.944119999999998</c:v>
                </c:pt>
                <c:pt idx="2441">
                  <c:v>41.932119999999998</c:v>
                </c:pt>
                <c:pt idx="2442">
                  <c:v>41.921320000000001</c:v>
                </c:pt>
                <c:pt idx="2443">
                  <c:v>41.910519999999998</c:v>
                </c:pt>
                <c:pt idx="2444">
                  <c:v>41.902119999999996</c:v>
                </c:pt>
                <c:pt idx="2445">
                  <c:v>41.894919999999999</c:v>
                </c:pt>
                <c:pt idx="2446">
                  <c:v>41.887720000000002</c:v>
                </c:pt>
                <c:pt idx="2447">
                  <c:v>41.881720000000001</c:v>
                </c:pt>
                <c:pt idx="2448">
                  <c:v>41.874519999999997</c:v>
                </c:pt>
                <c:pt idx="2449">
                  <c:v>41.867319999999999</c:v>
                </c:pt>
                <c:pt idx="2450">
                  <c:v>41.861319999999999</c:v>
                </c:pt>
                <c:pt idx="2451">
                  <c:v>41.854120000000002</c:v>
                </c:pt>
                <c:pt idx="2452">
                  <c:v>41.846919999999997</c:v>
                </c:pt>
                <c:pt idx="2453">
                  <c:v>41.83972</c:v>
                </c:pt>
                <c:pt idx="2454">
                  <c:v>41.83372</c:v>
                </c:pt>
                <c:pt idx="2455">
                  <c:v>41.827719999999999</c:v>
                </c:pt>
                <c:pt idx="2456">
                  <c:v>41.821719999999999</c:v>
                </c:pt>
                <c:pt idx="2457">
                  <c:v>41.814529999999998</c:v>
                </c:pt>
                <c:pt idx="2458">
                  <c:v>41.808529999999998</c:v>
                </c:pt>
                <c:pt idx="2459">
                  <c:v>41.802529999999997</c:v>
                </c:pt>
                <c:pt idx="2460">
                  <c:v>41.796529999999997</c:v>
                </c:pt>
                <c:pt idx="2461">
                  <c:v>41.790529999999997</c:v>
                </c:pt>
                <c:pt idx="2462">
                  <c:v>41.784529999999997</c:v>
                </c:pt>
                <c:pt idx="2463">
                  <c:v>41.778530000000003</c:v>
                </c:pt>
                <c:pt idx="2464">
                  <c:v>41.77373</c:v>
                </c:pt>
                <c:pt idx="2465">
                  <c:v>41.768929999999997</c:v>
                </c:pt>
                <c:pt idx="2466">
                  <c:v>41.762929999999997</c:v>
                </c:pt>
                <c:pt idx="2467">
                  <c:v>41.758130000000001</c:v>
                </c:pt>
                <c:pt idx="2468">
                  <c:v>41.753329999999998</c:v>
                </c:pt>
                <c:pt idx="2469">
                  <c:v>41.748530000000002</c:v>
                </c:pt>
                <c:pt idx="2470">
                  <c:v>41.744929999999997</c:v>
                </c:pt>
                <c:pt idx="2471">
                  <c:v>41.741329999999998</c:v>
                </c:pt>
                <c:pt idx="2472">
                  <c:v>41.736530000000002</c:v>
                </c:pt>
                <c:pt idx="2473">
                  <c:v>41.731729999999999</c:v>
                </c:pt>
                <c:pt idx="2474">
                  <c:v>41.726930000000003</c:v>
                </c:pt>
                <c:pt idx="2475">
                  <c:v>41.72213</c:v>
                </c:pt>
                <c:pt idx="2476">
                  <c:v>41.718530000000001</c:v>
                </c:pt>
                <c:pt idx="2477">
                  <c:v>41.713729999999998</c:v>
                </c:pt>
                <c:pt idx="2478">
                  <c:v>41.708930000000002</c:v>
                </c:pt>
                <c:pt idx="2479">
                  <c:v>41.705329999999996</c:v>
                </c:pt>
                <c:pt idx="2480">
                  <c:v>41.701729999999998</c:v>
                </c:pt>
                <c:pt idx="2481">
                  <c:v>41.698129999999999</c:v>
                </c:pt>
                <c:pt idx="2482">
                  <c:v>41.69453</c:v>
                </c:pt>
                <c:pt idx="2483">
                  <c:v>41.690930000000002</c:v>
                </c:pt>
                <c:pt idx="2484">
                  <c:v>41.686129999999999</c:v>
                </c:pt>
                <c:pt idx="2485">
                  <c:v>41.682540000000003</c:v>
                </c:pt>
                <c:pt idx="2486">
                  <c:v>41.67774</c:v>
                </c:pt>
                <c:pt idx="2487">
                  <c:v>41.672939999999997</c:v>
                </c:pt>
                <c:pt idx="2488">
                  <c:v>41.668140000000001</c:v>
                </c:pt>
                <c:pt idx="2489">
                  <c:v>41.663339999999998</c:v>
                </c:pt>
                <c:pt idx="2490">
                  <c:v>41.656140000000001</c:v>
                </c:pt>
                <c:pt idx="2491">
                  <c:v>41.645339999999997</c:v>
                </c:pt>
                <c:pt idx="2492">
                  <c:v>41.629739999999998</c:v>
                </c:pt>
                <c:pt idx="2493">
                  <c:v>41.60454</c:v>
                </c:pt>
                <c:pt idx="2494">
                  <c:v>41.566139999999997</c:v>
                </c:pt>
                <c:pt idx="2495">
                  <c:v>41.513350000000003</c:v>
                </c:pt>
                <c:pt idx="2496">
                  <c:v>41.442549999999997</c:v>
                </c:pt>
                <c:pt idx="2497">
                  <c:v>41.353760000000001</c:v>
                </c:pt>
                <c:pt idx="2498">
                  <c:v>41.244570000000003</c:v>
                </c:pt>
                <c:pt idx="2499">
                  <c:v>41.11618</c:v>
                </c:pt>
                <c:pt idx="2500">
                  <c:v>40.97099</c:v>
                </c:pt>
                <c:pt idx="2501">
                  <c:v>40.808999999999997</c:v>
                </c:pt>
                <c:pt idx="2502">
                  <c:v>40.636209999999998</c:v>
                </c:pt>
                <c:pt idx="2503">
                  <c:v>40.452629999999999</c:v>
                </c:pt>
                <c:pt idx="2504">
                  <c:v>40.261839999999999</c:v>
                </c:pt>
                <c:pt idx="2505">
                  <c:v>40.065049999999999</c:v>
                </c:pt>
                <c:pt idx="2506">
                  <c:v>39.862270000000002</c:v>
                </c:pt>
                <c:pt idx="2507">
                  <c:v>39.657080000000001</c:v>
                </c:pt>
                <c:pt idx="2508">
                  <c:v>39.4495</c:v>
                </c:pt>
                <c:pt idx="2509">
                  <c:v>39.24071</c:v>
                </c:pt>
                <c:pt idx="2510">
                  <c:v>39.031930000000003</c:v>
                </c:pt>
                <c:pt idx="2511">
                  <c:v>38.823149999999998</c:v>
                </c:pt>
                <c:pt idx="2512">
                  <c:v>38.615560000000002</c:v>
                </c:pt>
                <c:pt idx="2513">
                  <c:v>38.409179999999999</c:v>
                </c:pt>
                <c:pt idx="2514">
                  <c:v>38.203989999999997</c:v>
                </c:pt>
                <c:pt idx="2515">
                  <c:v>38.002409999999998</c:v>
                </c:pt>
                <c:pt idx="2516">
                  <c:v>37.803220000000003</c:v>
                </c:pt>
                <c:pt idx="2517">
                  <c:v>37.606430000000003</c:v>
                </c:pt>
                <c:pt idx="2518">
                  <c:v>37.413249999999998</c:v>
                </c:pt>
                <c:pt idx="2519">
                  <c:v>37.222459999999998</c:v>
                </c:pt>
                <c:pt idx="2520">
                  <c:v>37.034080000000003</c:v>
                </c:pt>
                <c:pt idx="2521">
                  <c:v>36.848089999999999</c:v>
                </c:pt>
                <c:pt idx="2522">
                  <c:v>36.665700000000001</c:v>
                </c:pt>
                <c:pt idx="2523">
                  <c:v>36.488120000000002</c:v>
                </c:pt>
                <c:pt idx="2524">
                  <c:v>36.314129999999999</c:v>
                </c:pt>
                <c:pt idx="2525">
                  <c:v>36.14134</c:v>
                </c:pt>
                <c:pt idx="2526">
                  <c:v>35.970959999999998</c:v>
                </c:pt>
                <c:pt idx="2527">
                  <c:v>35.80057</c:v>
                </c:pt>
                <c:pt idx="2528">
                  <c:v>35.632579999999997</c:v>
                </c:pt>
                <c:pt idx="2529">
                  <c:v>35.465789999999998</c:v>
                </c:pt>
                <c:pt idx="2530">
                  <c:v>35.300199999999997</c:v>
                </c:pt>
                <c:pt idx="2531">
                  <c:v>35.135820000000002</c:v>
                </c:pt>
                <c:pt idx="2532">
                  <c:v>34.972630000000002</c:v>
                </c:pt>
                <c:pt idx="2533">
                  <c:v>34.810639999999999</c:v>
                </c:pt>
                <c:pt idx="2534">
                  <c:v>34.647449999999999</c:v>
                </c:pt>
                <c:pt idx="2535">
                  <c:v>34.485460000000003</c:v>
                </c:pt>
                <c:pt idx="2536">
                  <c:v>34.323480000000004</c:v>
                </c:pt>
                <c:pt idx="2537">
                  <c:v>34.161490000000001</c:v>
                </c:pt>
                <c:pt idx="2538">
                  <c:v>34.001899999999999</c:v>
                </c:pt>
                <c:pt idx="2539">
                  <c:v>33.843510000000002</c:v>
                </c:pt>
                <c:pt idx="2540">
                  <c:v>33.687519999999999</c:v>
                </c:pt>
                <c:pt idx="2541">
                  <c:v>33.532730000000001</c:v>
                </c:pt>
                <c:pt idx="2542">
                  <c:v>33.376750000000001</c:v>
                </c:pt>
                <c:pt idx="2543">
                  <c:v>33.218359999999997</c:v>
                </c:pt>
                <c:pt idx="2544">
                  <c:v>33.058770000000003</c:v>
                </c:pt>
                <c:pt idx="2545">
                  <c:v>32.897979999999997</c:v>
                </c:pt>
                <c:pt idx="2546">
                  <c:v>32.737189999999998</c:v>
                </c:pt>
                <c:pt idx="2547">
                  <c:v>32.5764</c:v>
                </c:pt>
                <c:pt idx="2548">
                  <c:v>32.416820000000001</c:v>
                </c:pt>
                <c:pt idx="2549">
                  <c:v>32.25723</c:v>
                </c:pt>
                <c:pt idx="2550">
                  <c:v>32.096440000000001</c:v>
                </c:pt>
                <c:pt idx="2551">
                  <c:v>31.935649999999999</c:v>
                </c:pt>
                <c:pt idx="2552">
                  <c:v>31.77486</c:v>
                </c:pt>
                <c:pt idx="2553">
                  <c:v>31.614080000000001</c:v>
                </c:pt>
                <c:pt idx="2554">
                  <c:v>31.453289999999999</c:v>
                </c:pt>
                <c:pt idx="2555">
                  <c:v>31.294899999999998</c:v>
                </c:pt>
                <c:pt idx="2556">
                  <c:v>31.136510000000001</c:v>
                </c:pt>
                <c:pt idx="2557">
                  <c:v>30.978120000000001</c:v>
                </c:pt>
                <c:pt idx="2558">
                  <c:v>30.824529999999999</c:v>
                </c:pt>
                <c:pt idx="2559">
                  <c:v>30.67334</c:v>
                </c:pt>
                <c:pt idx="2560">
                  <c:v>30.526959999999999</c:v>
                </c:pt>
                <c:pt idx="2561">
                  <c:v>30.38777</c:v>
                </c:pt>
                <c:pt idx="2562">
                  <c:v>30.254580000000001</c:v>
                </c:pt>
                <c:pt idx="2563">
                  <c:v>30.12978</c:v>
                </c:pt>
                <c:pt idx="2564">
                  <c:v>30.01099</c:v>
                </c:pt>
                <c:pt idx="2565">
                  <c:v>29.8994</c:v>
                </c:pt>
                <c:pt idx="2566">
                  <c:v>29.795010000000001</c:v>
                </c:pt>
                <c:pt idx="2567">
                  <c:v>29.695419999999999</c:v>
                </c:pt>
                <c:pt idx="2568">
                  <c:v>29.600619999999999</c:v>
                </c:pt>
                <c:pt idx="2569">
                  <c:v>29.510629999999999</c:v>
                </c:pt>
                <c:pt idx="2570">
                  <c:v>29.424240000000001</c:v>
                </c:pt>
                <c:pt idx="2571">
                  <c:v>29.342639999999999</c:v>
                </c:pt>
                <c:pt idx="2572">
                  <c:v>29.267050000000001</c:v>
                </c:pt>
                <c:pt idx="2573">
                  <c:v>29.19745</c:v>
                </c:pt>
                <c:pt idx="2574">
                  <c:v>29.131460000000001</c:v>
                </c:pt>
                <c:pt idx="2575">
                  <c:v>29.071459999999998</c:v>
                </c:pt>
                <c:pt idx="2576">
                  <c:v>29.015070000000001</c:v>
                </c:pt>
                <c:pt idx="2577">
                  <c:v>28.96227</c:v>
                </c:pt>
                <c:pt idx="2578">
                  <c:v>28.91067</c:v>
                </c:pt>
                <c:pt idx="2579">
                  <c:v>28.86148</c:v>
                </c:pt>
                <c:pt idx="2580">
                  <c:v>28.813479999999998</c:v>
                </c:pt>
                <c:pt idx="2581">
                  <c:v>28.767880000000002</c:v>
                </c:pt>
                <c:pt idx="2582">
                  <c:v>28.722290000000001</c:v>
                </c:pt>
                <c:pt idx="2583">
                  <c:v>28.676690000000001</c:v>
                </c:pt>
                <c:pt idx="2584">
                  <c:v>28.63109</c:v>
                </c:pt>
                <c:pt idx="2585">
                  <c:v>28.5867</c:v>
                </c:pt>
                <c:pt idx="2586">
                  <c:v>28.542300000000001</c:v>
                </c:pt>
                <c:pt idx="2587">
                  <c:v>28.500299999999999</c:v>
                </c:pt>
                <c:pt idx="2588">
                  <c:v>28.458310000000001</c:v>
                </c:pt>
                <c:pt idx="2589">
                  <c:v>28.41751</c:v>
                </c:pt>
                <c:pt idx="2590">
                  <c:v>28.376709999999999</c:v>
                </c:pt>
                <c:pt idx="2591">
                  <c:v>28.334720000000001</c:v>
                </c:pt>
                <c:pt idx="2592">
                  <c:v>28.292719999999999</c:v>
                </c:pt>
                <c:pt idx="2593">
                  <c:v>28.24952</c:v>
                </c:pt>
                <c:pt idx="2594">
                  <c:v>28.20513</c:v>
                </c:pt>
                <c:pt idx="2595">
                  <c:v>28.16433</c:v>
                </c:pt>
                <c:pt idx="2596">
                  <c:v>28.122330000000002</c:v>
                </c:pt>
                <c:pt idx="2597">
                  <c:v>28.082740000000001</c:v>
                </c:pt>
                <c:pt idx="2598">
                  <c:v>28.04194</c:v>
                </c:pt>
                <c:pt idx="2599">
                  <c:v>28.00234</c:v>
                </c:pt>
                <c:pt idx="2600">
                  <c:v>27.963940000000001</c:v>
                </c:pt>
                <c:pt idx="2601">
                  <c:v>27.925550000000001</c:v>
                </c:pt>
                <c:pt idx="2602">
                  <c:v>27.88955</c:v>
                </c:pt>
                <c:pt idx="2603">
                  <c:v>27.85595</c:v>
                </c:pt>
                <c:pt idx="2604">
                  <c:v>27.82235</c:v>
                </c:pt>
                <c:pt idx="2605">
                  <c:v>27.791160000000001</c:v>
                </c:pt>
                <c:pt idx="2606">
                  <c:v>27.76116</c:v>
                </c:pt>
                <c:pt idx="2607">
                  <c:v>27.73236</c:v>
                </c:pt>
                <c:pt idx="2608">
                  <c:v>27.70476</c:v>
                </c:pt>
                <c:pt idx="2609">
                  <c:v>27.67597</c:v>
                </c:pt>
                <c:pt idx="2610">
                  <c:v>27.647169999999999</c:v>
                </c:pt>
                <c:pt idx="2611">
                  <c:v>27.618369999999999</c:v>
                </c:pt>
                <c:pt idx="2612">
                  <c:v>27.589569999999998</c:v>
                </c:pt>
                <c:pt idx="2613">
                  <c:v>27.560770000000002</c:v>
                </c:pt>
                <c:pt idx="2614">
                  <c:v>27.531980000000001</c:v>
                </c:pt>
                <c:pt idx="2615">
                  <c:v>27.50318</c:v>
                </c:pt>
                <c:pt idx="2616">
                  <c:v>27.473179999999999</c:v>
                </c:pt>
                <c:pt idx="2617">
                  <c:v>27.443180000000002</c:v>
                </c:pt>
                <c:pt idx="2618">
                  <c:v>27.413180000000001</c:v>
                </c:pt>
                <c:pt idx="2619">
                  <c:v>27.383189999999999</c:v>
                </c:pt>
                <c:pt idx="2620">
                  <c:v>27.353190000000001</c:v>
                </c:pt>
                <c:pt idx="2621">
                  <c:v>27.32199</c:v>
                </c:pt>
                <c:pt idx="2622">
                  <c:v>27.291989999999998</c:v>
                </c:pt>
                <c:pt idx="2623">
                  <c:v>27.2608</c:v>
                </c:pt>
                <c:pt idx="2624">
                  <c:v>27.228400000000001</c:v>
                </c:pt>
                <c:pt idx="2625">
                  <c:v>27.197199999999999</c:v>
                </c:pt>
                <c:pt idx="2626">
                  <c:v>27.1648</c:v>
                </c:pt>
                <c:pt idx="2627">
                  <c:v>27.13241</c:v>
                </c:pt>
                <c:pt idx="2628">
                  <c:v>27.100010000000001</c:v>
                </c:pt>
                <c:pt idx="2629">
                  <c:v>27.068809999999999</c:v>
                </c:pt>
                <c:pt idx="2630">
                  <c:v>27.037610000000001</c:v>
                </c:pt>
                <c:pt idx="2631">
                  <c:v>27.00761</c:v>
                </c:pt>
                <c:pt idx="2632">
                  <c:v>26.978819999999999</c:v>
                </c:pt>
                <c:pt idx="2633">
                  <c:v>26.948820000000001</c:v>
                </c:pt>
                <c:pt idx="2634">
                  <c:v>26.917619999999999</c:v>
                </c:pt>
                <c:pt idx="2635">
                  <c:v>26.88522</c:v>
                </c:pt>
                <c:pt idx="2636">
                  <c:v>26.852830000000001</c:v>
                </c:pt>
                <c:pt idx="2637">
                  <c:v>26.820430000000002</c:v>
                </c:pt>
                <c:pt idx="2638">
                  <c:v>26.786829999999998</c:v>
                </c:pt>
                <c:pt idx="2639">
                  <c:v>26.753229999999999</c:v>
                </c:pt>
                <c:pt idx="2640">
                  <c:v>26.718440000000001</c:v>
                </c:pt>
                <c:pt idx="2641">
                  <c:v>26.681239999999999</c:v>
                </c:pt>
                <c:pt idx="2642">
                  <c:v>26.639240000000001</c:v>
                </c:pt>
                <c:pt idx="2643">
                  <c:v>26.590039999999998</c:v>
                </c:pt>
                <c:pt idx="2644">
                  <c:v>26.53125</c:v>
                </c:pt>
                <c:pt idx="2645">
                  <c:v>26.459250000000001</c:v>
                </c:pt>
                <c:pt idx="2646">
                  <c:v>26.37406</c:v>
                </c:pt>
                <c:pt idx="2647">
                  <c:v>26.274470000000001</c:v>
                </c:pt>
                <c:pt idx="2648">
                  <c:v>26.16168</c:v>
                </c:pt>
                <c:pt idx="2649">
                  <c:v>26.035689999999999</c:v>
                </c:pt>
                <c:pt idx="2650">
                  <c:v>25.898900000000001</c:v>
                </c:pt>
                <c:pt idx="2651">
                  <c:v>25.754909999999999</c:v>
                </c:pt>
                <c:pt idx="2652">
                  <c:v>25.606120000000001</c:v>
                </c:pt>
                <c:pt idx="2653">
                  <c:v>25.452529999999999</c:v>
                </c:pt>
                <c:pt idx="2654">
                  <c:v>25.295339999999999</c:v>
                </c:pt>
                <c:pt idx="2655">
                  <c:v>25.134550000000001</c:v>
                </c:pt>
                <c:pt idx="2656">
                  <c:v>24.972560000000001</c:v>
                </c:pt>
                <c:pt idx="2657">
                  <c:v>24.809380000000001</c:v>
                </c:pt>
                <c:pt idx="2658">
                  <c:v>24.646190000000001</c:v>
                </c:pt>
                <c:pt idx="2659">
                  <c:v>24.480599999999999</c:v>
                </c:pt>
                <c:pt idx="2660">
                  <c:v>24.31381</c:v>
                </c:pt>
                <c:pt idx="2661">
                  <c:v>24.143419999999999</c:v>
                </c:pt>
                <c:pt idx="2662">
                  <c:v>23.968240000000002</c:v>
                </c:pt>
                <c:pt idx="2663">
                  <c:v>23.79185</c:v>
                </c:pt>
                <c:pt idx="2664">
                  <c:v>23.61186</c:v>
                </c:pt>
                <c:pt idx="2665">
                  <c:v>23.429480000000002</c:v>
                </c:pt>
                <c:pt idx="2666">
                  <c:v>23.242290000000001</c:v>
                </c:pt>
                <c:pt idx="2667">
                  <c:v>23.05031</c:v>
                </c:pt>
                <c:pt idx="2668">
                  <c:v>22.855920000000001</c:v>
                </c:pt>
                <c:pt idx="2669">
                  <c:v>22.65793</c:v>
                </c:pt>
                <c:pt idx="2670">
                  <c:v>22.458749999999998</c:v>
                </c:pt>
                <c:pt idx="2671">
                  <c:v>22.257159999999999</c:v>
                </c:pt>
                <c:pt idx="2672">
                  <c:v>22.05198</c:v>
                </c:pt>
                <c:pt idx="2673">
                  <c:v>21.845590000000001</c:v>
                </c:pt>
                <c:pt idx="2674">
                  <c:v>21.636810000000001</c:v>
                </c:pt>
                <c:pt idx="2675">
                  <c:v>21.426819999999999</c:v>
                </c:pt>
                <c:pt idx="2676">
                  <c:v>21.218039999999998</c:v>
                </c:pt>
                <c:pt idx="2677">
                  <c:v>21.00806</c:v>
                </c:pt>
                <c:pt idx="2678">
                  <c:v>20.802869999999999</c:v>
                </c:pt>
                <c:pt idx="2679">
                  <c:v>20.60369</c:v>
                </c:pt>
                <c:pt idx="2680">
                  <c:v>20.4117</c:v>
                </c:pt>
                <c:pt idx="2681">
                  <c:v>20.224509999999999</c:v>
                </c:pt>
                <c:pt idx="2682">
                  <c:v>20.037330000000001</c:v>
                </c:pt>
                <c:pt idx="2683">
                  <c:v>19.847740000000002</c:v>
                </c:pt>
                <c:pt idx="2684">
                  <c:v>19.65335</c:v>
                </c:pt>
                <c:pt idx="2685">
                  <c:v>19.456569999999999</c:v>
                </c:pt>
                <c:pt idx="2686">
                  <c:v>19.257380000000001</c:v>
                </c:pt>
                <c:pt idx="2687">
                  <c:v>19.055800000000001</c:v>
                </c:pt>
                <c:pt idx="2688">
                  <c:v>18.85181</c:v>
                </c:pt>
                <c:pt idx="2689">
                  <c:v>18.645430000000001</c:v>
                </c:pt>
                <c:pt idx="2690">
                  <c:v>18.43544</c:v>
                </c:pt>
                <c:pt idx="2691">
                  <c:v>18.224260000000001</c:v>
                </c:pt>
                <c:pt idx="2692">
                  <c:v>18.00948</c:v>
                </c:pt>
                <c:pt idx="2693">
                  <c:v>17.793489999999998</c:v>
                </c:pt>
                <c:pt idx="2694">
                  <c:v>17.576309999999999</c:v>
                </c:pt>
                <c:pt idx="2695">
                  <c:v>17.359120000000001</c:v>
                </c:pt>
                <c:pt idx="2696">
                  <c:v>17.140740000000001</c:v>
                </c:pt>
                <c:pt idx="2697">
                  <c:v>16.922360000000001</c:v>
                </c:pt>
                <c:pt idx="2698">
                  <c:v>16.702770000000001</c:v>
                </c:pt>
                <c:pt idx="2699">
                  <c:v>16.48199</c:v>
                </c:pt>
                <c:pt idx="2700">
                  <c:v>16.2624</c:v>
                </c:pt>
                <c:pt idx="2701">
                  <c:v>16.041620000000002</c:v>
                </c:pt>
                <c:pt idx="2702">
                  <c:v>15.822039999999999</c:v>
                </c:pt>
                <c:pt idx="2703">
                  <c:v>15.60365</c:v>
                </c:pt>
                <c:pt idx="2704">
                  <c:v>15.386469999999999</c:v>
                </c:pt>
                <c:pt idx="2705">
                  <c:v>15.17168</c:v>
                </c:pt>
                <c:pt idx="2706">
                  <c:v>14.959300000000001</c:v>
                </c:pt>
                <c:pt idx="2707">
                  <c:v>14.74812</c:v>
                </c:pt>
                <c:pt idx="2708">
                  <c:v>14.538130000000001</c:v>
                </c:pt>
                <c:pt idx="2709">
                  <c:v>14.32695</c:v>
                </c:pt>
                <c:pt idx="2710">
                  <c:v>14.11576</c:v>
                </c:pt>
                <c:pt idx="2711">
                  <c:v>13.90578</c:v>
                </c:pt>
                <c:pt idx="2712">
                  <c:v>13.69459</c:v>
                </c:pt>
                <c:pt idx="2713">
                  <c:v>13.48461</c:v>
                </c:pt>
                <c:pt idx="2714">
                  <c:v>13.272220000000001</c:v>
                </c:pt>
                <c:pt idx="2715">
                  <c:v>13.059839999999999</c:v>
                </c:pt>
                <c:pt idx="2716">
                  <c:v>12.84506</c:v>
                </c:pt>
                <c:pt idx="2717">
                  <c:v>12.63147</c:v>
                </c:pt>
                <c:pt idx="2718">
                  <c:v>12.416689999999999</c:v>
                </c:pt>
                <c:pt idx="2719">
                  <c:v>12.2043</c:v>
                </c:pt>
                <c:pt idx="2720">
                  <c:v>11.99192</c:v>
                </c:pt>
                <c:pt idx="2721">
                  <c:v>11.78073</c:v>
                </c:pt>
                <c:pt idx="2722">
                  <c:v>11.56955</c:v>
                </c:pt>
                <c:pt idx="2723">
                  <c:v>11.35956</c:v>
                </c:pt>
                <c:pt idx="2724">
                  <c:v>11.14958</c:v>
                </c:pt>
                <c:pt idx="2725">
                  <c:v>10.9384</c:v>
                </c:pt>
                <c:pt idx="2726">
                  <c:v>10.729609999999999</c:v>
                </c:pt>
                <c:pt idx="2727">
                  <c:v>10.522030000000001</c:v>
                </c:pt>
                <c:pt idx="2728">
                  <c:v>10.31804</c:v>
                </c:pt>
                <c:pt idx="2729">
                  <c:v>10.115259999999999</c:v>
                </c:pt>
                <c:pt idx="2730">
                  <c:v>9.9136699999999998</c:v>
                </c:pt>
                <c:pt idx="2731">
                  <c:v>9.7120899999999999</c:v>
                </c:pt>
                <c:pt idx="2732">
                  <c:v>9.5105000000000004</c:v>
                </c:pt>
                <c:pt idx="2733">
                  <c:v>9.3101199999999995</c:v>
                </c:pt>
                <c:pt idx="2734">
                  <c:v>9.1097300000000008</c:v>
                </c:pt>
                <c:pt idx="2735">
                  <c:v>8.9105399999999992</c:v>
                </c:pt>
                <c:pt idx="2736">
                  <c:v>8.7137600000000006</c:v>
                </c:pt>
                <c:pt idx="2737">
                  <c:v>8.5145700000000009</c:v>
                </c:pt>
                <c:pt idx="2738">
                  <c:v>8.3153900000000007</c:v>
                </c:pt>
                <c:pt idx="2739">
                  <c:v>8.1161999999999992</c:v>
                </c:pt>
                <c:pt idx="2740">
                  <c:v>7.9158200000000001</c:v>
                </c:pt>
                <c:pt idx="2741">
                  <c:v>7.7154299999999996</c:v>
                </c:pt>
                <c:pt idx="2742">
                  <c:v>7.5162500000000003</c:v>
                </c:pt>
                <c:pt idx="2743">
                  <c:v>7.3182600000000004</c:v>
                </c:pt>
                <c:pt idx="2744">
                  <c:v>7.1190800000000003</c:v>
                </c:pt>
                <c:pt idx="2745">
                  <c:v>6.9210900000000004</c:v>
                </c:pt>
                <c:pt idx="2746">
                  <c:v>6.7231100000000001</c:v>
                </c:pt>
                <c:pt idx="2747">
                  <c:v>6.5251200000000003</c:v>
                </c:pt>
                <c:pt idx="2748">
                  <c:v>6.3295300000000001</c:v>
                </c:pt>
                <c:pt idx="2749">
                  <c:v>6.1351500000000003</c:v>
                </c:pt>
                <c:pt idx="2750">
                  <c:v>5.9455600000000004</c:v>
                </c:pt>
                <c:pt idx="2751">
                  <c:v>5.75718</c:v>
                </c:pt>
                <c:pt idx="2752">
                  <c:v>5.5735900000000003</c:v>
                </c:pt>
                <c:pt idx="2753">
                  <c:v>5.3912000000000004</c:v>
                </c:pt>
                <c:pt idx="2754">
                  <c:v>5.21122</c:v>
                </c:pt>
                <c:pt idx="2755">
                  <c:v>5.0336299999999996</c:v>
                </c:pt>
                <c:pt idx="2756">
                  <c:v>4.85724</c:v>
                </c:pt>
                <c:pt idx="2757">
                  <c:v>4.6844599999999996</c:v>
                </c:pt>
                <c:pt idx="2758">
                  <c:v>4.5128700000000004</c:v>
                </c:pt>
                <c:pt idx="2759">
                  <c:v>4.34368</c:v>
                </c:pt>
                <c:pt idx="2760">
                  <c:v>4.1756900000000003</c:v>
                </c:pt>
                <c:pt idx="2761">
                  <c:v>4.0065099999999996</c:v>
                </c:pt>
                <c:pt idx="2762">
                  <c:v>3.8385199999999999</c:v>
                </c:pt>
                <c:pt idx="2763">
                  <c:v>3.6717300000000002</c:v>
                </c:pt>
                <c:pt idx="2764">
                  <c:v>3.5061399999999998</c:v>
                </c:pt>
                <c:pt idx="2765">
                  <c:v>3.3429500000000001</c:v>
                </c:pt>
                <c:pt idx="2766">
                  <c:v>3.1821700000000002</c:v>
                </c:pt>
                <c:pt idx="2767">
                  <c:v>3.02258</c:v>
                </c:pt>
                <c:pt idx="2768">
                  <c:v>2.8653900000000001</c:v>
                </c:pt>
                <c:pt idx="2769">
                  <c:v>2.7094</c:v>
                </c:pt>
                <c:pt idx="2770">
                  <c:v>2.5558100000000001</c:v>
                </c:pt>
                <c:pt idx="2771">
                  <c:v>2.4058199999999998</c:v>
                </c:pt>
                <c:pt idx="2772">
                  <c:v>2.2582300000000002</c:v>
                </c:pt>
                <c:pt idx="2773">
                  <c:v>2.1142400000000001</c:v>
                </c:pt>
                <c:pt idx="2774">
                  <c:v>1.97265</c:v>
                </c:pt>
                <c:pt idx="2775">
                  <c:v>1.8370599999999999</c:v>
                </c:pt>
                <c:pt idx="2776">
                  <c:v>1.7050700000000001</c:v>
                </c:pt>
                <c:pt idx="2777">
                  <c:v>1.5778799999999999</c:v>
                </c:pt>
                <c:pt idx="2778">
                  <c:v>1.45549</c:v>
                </c:pt>
                <c:pt idx="2779">
                  <c:v>1.3367</c:v>
                </c:pt>
                <c:pt idx="2780">
                  <c:v>1.2215100000000001</c:v>
                </c:pt>
                <c:pt idx="2781">
                  <c:v>1.11232</c:v>
                </c:pt>
                <c:pt idx="2782">
                  <c:v>1.0091300000000001</c:v>
                </c:pt>
                <c:pt idx="2783">
                  <c:v>0.91073000000000004</c:v>
                </c:pt>
                <c:pt idx="2784">
                  <c:v>0.81474000000000002</c:v>
                </c:pt>
                <c:pt idx="2785">
                  <c:v>0.72235000000000005</c:v>
                </c:pt>
                <c:pt idx="2786">
                  <c:v>0.63354999999999995</c:v>
                </c:pt>
                <c:pt idx="2787">
                  <c:v>0.54715999999999998</c:v>
                </c:pt>
                <c:pt idx="2788">
                  <c:v>0.46437</c:v>
                </c:pt>
                <c:pt idx="2789">
                  <c:v>0.38396999999999998</c:v>
                </c:pt>
                <c:pt idx="2790">
                  <c:v>0.30837999999999999</c:v>
                </c:pt>
                <c:pt idx="2791">
                  <c:v>0.23877999999999999</c:v>
                </c:pt>
                <c:pt idx="2792">
                  <c:v>0.17638999999999999</c:v>
                </c:pt>
                <c:pt idx="2793">
                  <c:v>0.12239</c:v>
                </c:pt>
                <c:pt idx="2794">
                  <c:v>7.6789999999999997E-2</c:v>
                </c:pt>
                <c:pt idx="2795">
                  <c:v>3.9600000000000003E-2</c:v>
                </c:pt>
                <c:pt idx="2796">
                  <c:v>1.0800000000000001E-2</c:v>
                </c:pt>
                <c:pt idx="2797">
                  <c:v>1.0800000000000001E-2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52B-42B6-8228-CCC173272669}"/>
            </c:ext>
          </c:extLst>
        </c:ser>
        <c:ser>
          <c:idx val="4"/>
          <c:order val="1"/>
          <c:tx>
            <c:v>10_100 Mpa</c:v>
          </c:tx>
          <c:spPr>
            <a:ln>
              <a:solidFill>
                <a:srgbClr val="EB036C"/>
              </a:solidFill>
            </a:ln>
          </c:spPr>
          <c:marker>
            <c:symbol val="none"/>
          </c:marker>
          <c:xVal>
            <c:numRef>
              <c:f>'10_400_100'!$C$21:$C$7408</c:f>
              <c:numCache>
                <c:formatCode>General</c:formatCode>
                <c:ptCount val="7388"/>
                <c:pt idx="0">
                  <c:v>0.42032000000000003</c:v>
                </c:pt>
                <c:pt idx="1">
                  <c:v>0.42042000000000002</c:v>
                </c:pt>
                <c:pt idx="2">
                  <c:v>0.42052</c:v>
                </c:pt>
                <c:pt idx="3">
                  <c:v>0.42061999999999999</c:v>
                </c:pt>
                <c:pt idx="4">
                  <c:v>0.42071999999999998</c:v>
                </c:pt>
                <c:pt idx="5">
                  <c:v>0.42071999999999998</c:v>
                </c:pt>
                <c:pt idx="6">
                  <c:v>0.42082000000000003</c:v>
                </c:pt>
                <c:pt idx="7">
                  <c:v>0.42082000000000003</c:v>
                </c:pt>
                <c:pt idx="8">
                  <c:v>0.42071999999999998</c:v>
                </c:pt>
                <c:pt idx="9">
                  <c:v>0.42061999999999999</c:v>
                </c:pt>
                <c:pt idx="10">
                  <c:v>0.42052</c:v>
                </c:pt>
                <c:pt idx="11">
                  <c:v>0.42052</c:v>
                </c:pt>
                <c:pt idx="12">
                  <c:v>0.42052</c:v>
                </c:pt>
                <c:pt idx="13">
                  <c:v>0.42052</c:v>
                </c:pt>
                <c:pt idx="14">
                  <c:v>0.42042000000000002</c:v>
                </c:pt>
                <c:pt idx="15">
                  <c:v>0.42032000000000003</c:v>
                </c:pt>
                <c:pt idx="16">
                  <c:v>0.42020999999999997</c:v>
                </c:pt>
                <c:pt idx="17">
                  <c:v>0.42020999999999997</c:v>
                </c:pt>
                <c:pt idx="18">
                  <c:v>0.42032000000000003</c:v>
                </c:pt>
                <c:pt idx="19">
                  <c:v>0.42032000000000003</c:v>
                </c:pt>
                <c:pt idx="20">
                  <c:v>0.42032000000000003</c:v>
                </c:pt>
                <c:pt idx="21">
                  <c:v>0.42032000000000003</c:v>
                </c:pt>
                <c:pt idx="22">
                  <c:v>0.42032000000000003</c:v>
                </c:pt>
                <c:pt idx="23">
                  <c:v>0.42032000000000003</c:v>
                </c:pt>
                <c:pt idx="24">
                  <c:v>0.42032000000000003</c:v>
                </c:pt>
                <c:pt idx="25">
                  <c:v>0.42042000000000002</c:v>
                </c:pt>
                <c:pt idx="26">
                  <c:v>0.42061999999999999</c:v>
                </c:pt>
                <c:pt idx="27">
                  <c:v>0.42061999999999999</c:v>
                </c:pt>
                <c:pt idx="28">
                  <c:v>0.42071999999999998</c:v>
                </c:pt>
                <c:pt idx="29">
                  <c:v>0.42061999999999999</c:v>
                </c:pt>
                <c:pt idx="30">
                  <c:v>0.42061999999999999</c:v>
                </c:pt>
                <c:pt idx="31">
                  <c:v>0.42061999999999999</c:v>
                </c:pt>
                <c:pt idx="32">
                  <c:v>0.42052</c:v>
                </c:pt>
                <c:pt idx="33">
                  <c:v>0.42052</c:v>
                </c:pt>
                <c:pt idx="34">
                  <c:v>0.42061999999999999</c:v>
                </c:pt>
                <c:pt idx="35">
                  <c:v>0.42061999999999999</c:v>
                </c:pt>
                <c:pt idx="36">
                  <c:v>0.42061999999999999</c:v>
                </c:pt>
                <c:pt idx="37">
                  <c:v>0.42071999999999998</c:v>
                </c:pt>
                <c:pt idx="38">
                  <c:v>0.42071999999999998</c:v>
                </c:pt>
                <c:pt idx="39">
                  <c:v>0.42071999999999998</c:v>
                </c:pt>
                <c:pt idx="40">
                  <c:v>0.42071999999999998</c:v>
                </c:pt>
                <c:pt idx="41">
                  <c:v>0.42061999999999999</c:v>
                </c:pt>
                <c:pt idx="42">
                  <c:v>0.42061999999999999</c:v>
                </c:pt>
                <c:pt idx="43">
                  <c:v>0.42052</c:v>
                </c:pt>
                <c:pt idx="44">
                  <c:v>0.42061999999999999</c:v>
                </c:pt>
                <c:pt idx="45">
                  <c:v>0.42061999999999999</c:v>
                </c:pt>
                <c:pt idx="46">
                  <c:v>0.42071999999999998</c:v>
                </c:pt>
                <c:pt idx="47">
                  <c:v>0.42071999999999998</c:v>
                </c:pt>
                <c:pt idx="48">
                  <c:v>0.42071999999999998</c:v>
                </c:pt>
                <c:pt idx="49">
                  <c:v>0.42071999999999998</c:v>
                </c:pt>
                <c:pt idx="50">
                  <c:v>0.42071999999999998</c:v>
                </c:pt>
                <c:pt idx="51">
                  <c:v>0.42061999999999999</c:v>
                </c:pt>
                <c:pt idx="52">
                  <c:v>0.42061999999999999</c:v>
                </c:pt>
                <c:pt idx="53">
                  <c:v>0.42052</c:v>
                </c:pt>
                <c:pt idx="54">
                  <c:v>0.42042000000000002</c:v>
                </c:pt>
                <c:pt idx="55">
                  <c:v>0.42042000000000002</c:v>
                </c:pt>
                <c:pt idx="56">
                  <c:v>0.42032000000000003</c:v>
                </c:pt>
                <c:pt idx="57">
                  <c:v>0.42020999999999997</c:v>
                </c:pt>
                <c:pt idx="58">
                  <c:v>0.42032000000000003</c:v>
                </c:pt>
                <c:pt idx="59">
                  <c:v>0.42032000000000003</c:v>
                </c:pt>
                <c:pt idx="60">
                  <c:v>0.42042000000000002</c:v>
                </c:pt>
                <c:pt idx="61">
                  <c:v>0.42052</c:v>
                </c:pt>
                <c:pt idx="62">
                  <c:v>0.42052</c:v>
                </c:pt>
                <c:pt idx="63">
                  <c:v>0.42042000000000002</c:v>
                </c:pt>
                <c:pt idx="64">
                  <c:v>0.42052</c:v>
                </c:pt>
                <c:pt idx="65">
                  <c:v>0.42052</c:v>
                </c:pt>
                <c:pt idx="66">
                  <c:v>0.42052</c:v>
                </c:pt>
                <c:pt idx="67">
                  <c:v>0.42042000000000002</c:v>
                </c:pt>
                <c:pt idx="68">
                  <c:v>0.42032000000000003</c:v>
                </c:pt>
                <c:pt idx="69">
                  <c:v>0.42020999999999997</c:v>
                </c:pt>
                <c:pt idx="70">
                  <c:v>0.42032000000000003</c:v>
                </c:pt>
                <c:pt idx="71">
                  <c:v>0.42042000000000002</c:v>
                </c:pt>
                <c:pt idx="72">
                  <c:v>0.42052</c:v>
                </c:pt>
                <c:pt idx="73">
                  <c:v>0.42061999999999999</c:v>
                </c:pt>
                <c:pt idx="74">
                  <c:v>0.42071999999999998</c:v>
                </c:pt>
                <c:pt idx="75">
                  <c:v>0.42082000000000003</c:v>
                </c:pt>
                <c:pt idx="76">
                  <c:v>0.42082000000000003</c:v>
                </c:pt>
                <c:pt idx="77">
                  <c:v>0.42071999999999998</c:v>
                </c:pt>
                <c:pt idx="78">
                  <c:v>0.42071999999999998</c:v>
                </c:pt>
                <c:pt idx="79">
                  <c:v>0.42071999999999998</c:v>
                </c:pt>
                <c:pt idx="80">
                  <c:v>0.42082000000000003</c:v>
                </c:pt>
                <c:pt idx="81">
                  <c:v>0.42092000000000002</c:v>
                </c:pt>
                <c:pt idx="82">
                  <c:v>0.42102000000000001</c:v>
                </c:pt>
                <c:pt idx="83">
                  <c:v>0.42102000000000001</c:v>
                </c:pt>
                <c:pt idx="84">
                  <c:v>0.42102000000000001</c:v>
                </c:pt>
                <c:pt idx="85">
                  <c:v>0.42102000000000001</c:v>
                </c:pt>
                <c:pt idx="86">
                  <c:v>0.42102000000000001</c:v>
                </c:pt>
                <c:pt idx="87">
                  <c:v>0.42102000000000001</c:v>
                </c:pt>
                <c:pt idx="88">
                  <c:v>0.42102000000000001</c:v>
                </c:pt>
                <c:pt idx="89">
                  <c:v>0.42111999999999999</c:v>
                </c:pt>
                <c:pt idx="90">
                  <c:v>0.42121999999999998</c:v>
                </c:pt>
                <c:pt idx="91">
                  <c:v>0.42131999999999997</c:v>
                </c:pt>
                <c:pt idx="92">
                  <c:v>0.42131999999999997</c:v>
                </c:pt>
                <c:pt idx="93">
                  <c:v>0.42131999999999997</c:v>
                </c:pt>
                <c:pt idx="94">
                  <c:v>0.42131999999999997</c:v>
                </c:pt>
                <c:pt idx="95">
                  <c:v>0.42131999999999997</c:v>
                </c:pt>
                <c:pt idx="96">
                  <c:v>0.42142000000000002</c:v>
                </c:pt>
                <c:pt idx="97">
                  <c:v>0.42142000000000002</c:v>
                </c:pt>
                <c:pt idx="98">
                  <c:v>0.42131999999999997</c:v>
                </c:pt>
                <c:pt idx="99">
                  <c:v>0.42131999999999997</c:v>
                </c:pt>
                <c:pt idx="100">
                  <c:v>0.42131999999999997</c:v>
                </c:pt>
                <c:pt idx="101">
                  <c:v>0.42153000000000002</c:v>
                </c:pt>
                <c:pt idx="102">
                  <c:v>0.42172999999999999</c:v>
                </c:pt>
                <c:pt idx="103">
                  <c:v>0.42172999999999999</c:v>
                </c:pt>
                <c:pt idx="104">
                  <c:v>0.42172999999999999</c:v>
                </c:pt>
                <c:pt idx="105">
                  <c:v>0.42163</c:v>
                </c:pt>
                <c:pt idx="106">
                  <c:v>0.42163</c:v>
                </c:pt>
                <c:pt idx="107">
                  <c:v>0.42153000000000002</c:v>
                </c:pt>
                <c:pt idx="108">
                  <c:v>0.42163</c:v>
                </c:pt>
                <c:pt idx="109">
                  <c:v>0.42153000000000002</c:v>
                </c:pt>
                <c:pt idx="110">
                  <c:v>0.42153000000000002</c:v>
                </c:pt>
                <c:pt idx="111">
                  <c:v>0.42142000000000002</c:v>
                </c:pt>
                <c:pt idx="112">
                  <c:v>0.42153000000000002</c:v>
                </c:pt>
                <c:pt idx="113">
                  <c:v>0.42163</c:v>
                </c:pt>
                <c:pt idx="114">
                  <c:v>0.42172999999999999</c:v>
                </c:pt>
                <c:pt idx="115">
                  <c:v>0.42182999999999998</c:v>
                </c:pt>
                <c:pt idx="116">
                  <c:v>0.42193000000000003</c:v>
                </c:pt>
                <c:pt idx="117">
                  <c:v>0.42182999999999998</c:v>
                </c:pt>
                <c:pt idx="118">
                  <c:v>0.42193000000000003</c:v>
                </c:pt>
                <c:pt idx="119">
                  <c:v>0.42193000000000003</c:v>
                </c:pt>
                <c:pt idx="120">
                  <c:v>0.42203000000000002</c:v>
                </c:pt>
                <c:pt idx="121">
                  <c:v>0.42213000000000001</c:v>
                </c:pt>
                <c:pt idx="122">
                  <c:v>0.42222999999999999</c:v>
                </c:pt>
                <c:pt idx="123">
                  <c:v>0.42222999999999999</c:v>
                </c:pt>
                <c:pt idx="124">
                  <c:v>0.42232999999999998</c:v>
                </c:pt>
                <c:pt idx="125">
                  <c:v>0.42222999999999999</c:v>
                </c:pt>
                <c:pt idx="126">
                  <c:v>0.42213000000000001</c:v>
                </c:pt>
                <c:pt idx="127">
                  <c:v>0.42213000000000001</c:v>
                </c:pt>
                <c:pt idx="128">
                  <c:v>0.42203000000000002</c:v>
                </c:pt>
                <c:pt idx="129">
                  <c:v>0.42193000000000003</c:v>
                </c:pt>
                <c:pt idx="130">
                  <c:v>0.42203000000000002</c:v>
                </c:pt>
                <c:pt idx="131">
                  <c:v>0.42203000000000002</c:v>
                </c:pt>
                <c:pt idx="132">
                  <c:v>0.42213000000000001</c:v>
                </c:pt>
                <c:pt idx="133">
                  <c:v>0.42213000000000001</c:v>
                </c:pt>
                <c:pt idx="134">
                  <c:v>0.42222999999999999</c:v>
                </c:pt>
                <c:pt idx="135">
                  <c:v>0.42222999999999999</c:v>
                </c:pt>
                <c:pt idx="136">
                  <c:v>0.42232999999999998</c:v>
                </c:pt>
                <c:pt idx="137">
                  <c:v>0.42232999999999998</c:v>
                </c:pt>
                <c:pt idx="138">
                  <c:v>0.42232999999999998</c:v>
                </c:pt>
                <c:pt idx="139">
                  <c:v>0.42243000000000003</c:v>
                </c:pt>
                <c:pt idx="140">
                  <c:v>0.42222999999999999</c:v>
                </c:pt>
                <c:pt idx="141">
                  <c:v>0.42213000000000001</c:v>
                </c:pt>
                <c:pt idx="142">
                  <c:v>0.42222999999999999</c:v>
                </c:pt>
                <c:pt idx="143">
                  <c:v>0.42222999999999999</c:v>
                </c:pt>
                <c:pt idx="144">
                  <c:v>0.42232999999999998</c:v>
                </c:pt>
                <c:pt idx="145">
                  <c:v>0.42243000000000003</c:v>
                </c:pt>
                <c:pt idx="146">
                  <c:v>0.42243000000000003</c:v>
                </c:pt>
                <c:pt idx="147">
                  <c:v>0.42243000000000003</c:v>
                </c:pt>
                <c:pt idx="148">
                  <c:v>0.42232999999999998</c:v>
                </c:pt>
                <c:pt idx="149">
                  <c:v>0.42222999999999999</c:v>
                </c:pt>
                <c:pt idx="150">
                  <c:v>0.42222999999999999</c:v>
                </c:pt>
                <c:pt idx="151">
                  <c:v>0.42222999999999999</c:v>
                </c:pt>
                <c:pt idx="152">
                  <c:v>0.42232999999999998</c:v>
                </c:pt>
                <c:pt idx="153">
                  <c:v>0.42243000000000003</c:v>
                </c:pt>
                <c:pt idx="154">
                  <c:v>0.42243000000000003</c:v>
                </c:pt>
                <c:pt idx="155">
                  <c:v>0.42253000000000002</c:v>
                </c:pt>
                <c:pt idx="156">
                  <c:v>0.42264000000000002</c:v>
                </c:pt>
                <c:pt idx="157">
                  <c:v>0.42264000000000002</c:v>
                </c:pt>
                <c:pt idx="158">
                  <c:v>0.42264000000000002</c:v>
                </c:pt>
                <c:pt idx="159">
                  <c:v>0.42264000000000002</c:v>
                </c:pt>
                <c:pt idx="160">
                  <c:v>0.42274</c:v>
                </c:pt>
                <c:pt idx="161">
                  <c:v>0.42283999999999999</c:v>
                </c:pt>
                <c:pt idx="162">
                  <c:v>0.42304000000000003</c:v>
                </c:pt>
                <c:pt idx="163">
                  <c:v>0.42324000000000001</c:v>
                </c:pt>
                <c:pt idx="164">
                  <c:v>0.42333999999999999</c:v>
                </c:pt>
                <c:pt idx="165">
                  <c:v>0.42333999999999999</c:v>
                </c:pt>
                <c:pt idx="166">
                  <c:v>0.42333999999999999</c:v>
                </c:pt>
                <c:pt idx="167">
                  <c:v>0.42333999999999999</c:v>
                </c:pt>
                <c:pt idx="168">
                  <c:v>0.42324000000000001</c:v>
                </c:pt>
                <c:pt idx="169">
                  <c:v>0.42324000000000001</c:v>
                </c:pt>
                <c:pt idx="170">
                  <c:v>0.42324000000000001</c:v>
                </c:pt>
                <c:pt idx="171">
                  <c:v>0.42333999999999999</c:v>
                </c:pt>
                <c:pt idx="172">
                  <c:v>0.42343999999999998</c:v>
                </c:pt>
                <c:pt idx="173">
                  <c:v>0.42343999999999998</c:v>
                </c:pt>
                <c:pt idx="174">
                  <c:v>0.42354000000000003</c:v>
                </c:pt>
                <c:pt idx="175">
                  <c:v>0.42364000000000002</c:v>
                </c:pt>
                <c:pt idx="176">
                  <c:v>0.42374000000000001</c:v>
                </c:pt>
                <c:pt idx="177">
                  <c:v>0.42374000000000001</c:v>
                </c:pt>
                <c:pt idx="178">
                  <c:v>0.42385</c:v>
                </c:pt>
                <c:pt idx="179">
                  <c:v>0.42385</c:v>
                </c:pt>
                <c:pt idx="180">
                  <c:v>0.42394999999999999</c:v>
                </c:pt>
                <c:pt idx="181">
                  <c:v>0.42404999999999998</c:v>
                </c:pt>
                <c:pt idx="182">
                  <c:v>0.42425000000000002</c:v>
                </c:pt>
                <c:pt idx="183">
                  <c:v>0.42425000000000002</c:v>
                </c:pt>
                <c:pt idx="184">
                  <c:v>0.42425000000000002</c:v>
                </c:pt>
                <c:pt idx="185">
                  <c:v>0.42415000000000003</c:v>
                </c:pt>
                <c:pt idx="186">
                  <c:v>0.42415000000000003</c:v>
                </c:pt>
                <c:pt idx="187">
                  <c:v>0.42404999999999998</c:v>
                </c:pt>
                <c:pt idx="188">
                  <c:v>0.42415000000000003</c:v>
                </c:pt>
                <c:pt idx="189">
                  <c:v>0.42415000000000003</c:v>
                </c:pt>
                <c:pt idx="190">
                  <c:v>0.42425000000000002</c:v>
                </c:pt>
                <c:pt idx="191">
                  <c:v>0.42425000000000002</c:v>
                </c:pt>
                <c:pt idx="192">
                  <c:v>0.42435</c:v>
                </c:pt>
                <c:pt idx="193">
                  <c:v>0.42444999999999999</c:v>
                </c:pt>
                <c:pt idx="194">
                  <c:v>0.42444999999999999</c:v>
                </c:pt>
                <c:pt idx="195">
                  <c:v>0.42435</c:v>
                </c:pt>
                <c:pt idx="196">
                  <c:v>0.42435</c:v>
                </c:pt>
                <c:pt idx="197">
                  <c:v>0.42435</c:v>
                </c:pt>
                <c:pt idx="198">
                  <c:v>0.42435</c:v>
                </c:pt>
                <c:pt idx="199">
                  <c:v>0.42435</c:v>
                </c:pt>
                <c:pt idx="200">
                  <c:v>0.42435</c:v>
                </c:pt>
                <c:pt idx="201">
                  <c:v>0.42444999999999999</c:v>
                </c:pt>
                <c:pt idx="202">
                  <c:v>0.42454999999999998</c:v>
                </c:pt>
                <c:pt idx="203">
                  <c:v>0.42454999999999998</c:v>
                </c:pt>
                <c:pt idx="204">
                  <c:v>0.42454999999999998</c:v>
                </c:pt>
                <c:pt idx="205">
                  <c:v>0.42454999999999998</c:v>
                </c:pt>
                <c:pt idx="206">
                  <c:v>0.42454999999999998</c:v>
                </c:pt>
                <c:pt idx="207">
                  <c:v>0.42465000000000003</c:v>
                </c:pt>
                <c:pt idx="208">
                  <c:v>0.42485000000000001</c:v>
                </c:pt>
                <c:pt idx="209">
                  <c:v>0.42494999999999999</c:v>
                </c:pt>
                <c:pt idx="210">
                  <c:v>0.42505999999999999</c:v>
                </c:pt>
                <c:pt idx="211">
                  <c:v>0.42515999999999998</c:v>
                </c:pt>
                <c:pt idx="212">
                  <c:v>0.42526000000000003</c:v>
                </c:pt>
                <c:pt idx="213">
                  <c:v>0.42526000000000003</c:v>
                </c:pt>
                <c:pt idx="214">
                  <c:v>0.42536000000000002</c:v>
                </c:pt>
                <c:pt idx="215">
                  <c:v>0.42546</c:v>
                </c:pt>
                <c:pt idx="216">
                  <c:v>0.42546</c:v>
                </c:pt>
                <c:pt idx="217">
                  <c:v>0.42555999999999999</c:v>
                </c:pt>
                <c:pt idx="218">
                  <c:v>0.42555999999999999</c:v>
                </c:pt>
                <c:pt idx="219">
                  <c:v>0.42565999999999998</c:v>
                </c:pt>
                <c:pt idx="220">
                  <c:v>0.42586000000000002</c:v>
                </c:pt>
                <c:pt idx="221">
                  <c:v>0.42596000000000001</c:v>
                </c:pt>
                <c:pt idx="222">
                  <c:v>0.42616999999999999</c:v>
                </c:pt>
                <c:pt idx="223">
                  <c:v>0.42626999999999998</c:v>
                </c:pt>
                <c:pt idx="224">
                  <c:v>0.42626999999999998</c:v>
                </c:pt>
                <c:pt idx="225">
                  <c:v>0.42616999999999999</c:v>
                </c:pt>
                <c:pt idx="226">
                  <c:v>0.42616999999999999</c:v>
                </c:pt>
                <c:pt idx="227">
                  <c:v>0.42605999999999999</c:v>
                </c:pt>
                <c:pt idx="228">
                  <c:v>0.42605999999999999</c:v>
                </c:pt>
                <c:pt idx="229">
                  <c:v>0.42596000000000001</c:v>
                </c:pt>
                <c:pt idx="230">
                  <c:v>0.42605999999999999</c:v>
                </c:pt>
                <c:pt idx="231">
                  <c:v>0.42616999999999999</c:v>
                </c:pt>
                <c:pt idx="232">
                  <c:v>0.42637000000000003</c:v>
                </c:pt>
                <c:pt idx="233">
                  <c:v>0.42657</c:v>
                </c:pt>
                <c:pt idx="234">
                  <c:v>0.42676999999999998</c:v>
                </c:pt>
                <c:pt idx="235">
                  <c:v>0.42697000000000002</c:v>
                </c:pt>
                <c:pt idx="236">
                  <c:v>0.42697000000000002</c:v>
                </c:pt>
                <c:pt idx="237">
                  <c:v>0.42707000000000001</c:v>
                </c:pt>
                <c:pt idx="238">
                  <c:v>0.42707000000000001</c:v>
                </c:pt>
                <c:pt idx="239">
                  <c:v>0.42716999999999999</c:v>
                </c:pt>
                <c:pt idx="240">
                  <c:v>0.42726999999999998</c:v>
                </c:pt>
                <c:pt idx="241">
                  <c:v>0.42726999999999998</c:v>
                </c:pt>
                <c:pt idx="242">
                  <c:v>0.42737999999999998</c:v>
                </c:pt>
                <c:pt idx="243">
                  <c:v>0.42726999999999998</c:v>
                </c:pt>
                <c:pt idx="244">
                  <c:v>0.42716999999999999</c:v>
                </c:pt>
                <c:pt idx="245">
                  <c:v>0.42716999999999999</c:v>
                </c:pt>
                <c:pt idx="246">
                  <c:v>0.42716999999999999</c:v>
                </c:pt>
                <c:pt idx="247">
                  <c:v>0.42716999999999999</c:v>
                </c:pt>
                <c:pt idx="248">
                  <c:v>0.42716999999999999</c:v>
                </c:pt>
                <c:pt idx="249">
                  <c:v>0.42716999999999999</c:v>
                </c:pt>
                <c:pt idx="250">
                  <c:v>0.42716999999999999</c:v>
                </c:pt>
                <c:pt idx="251">
                  <c:v>0.42726999999999998</c:v>
                </c:pt>
                <c:pt idx="252">
                  <c:v>0.42737999999999998</c:v>
                </c:pt>
                <c:pt idx="253">
                  <c:v>0.42748000000000003</c:v>
                </c:pt>
                <c:pt idx="254">
                  <c:v>0.42758000000000002</c:v>
                </c:pt>
                <c:pt idx="255">
                  <c:v>0.42768</c:v>
                </c:pt>
                <c:pt idx="256">
                  <c:v>0.42777999999999999</c:v>
                </c:pt>
                <c:pt idx="257">
                  <c:v>0.42798000000000003</c:v>
                </c:pt>
                <c:pt idx="258">
                  <c:v>0.42808000000000002</c:v>
                </c:pt>
                <c:pt idx="259">
                  <c:v>0.42818000000000001</c:v>
                </c:pt>
                <c:pt idx="260">
                  <c:v>0.42818000000000001</c:v>
                </c:pt>
                <c:pt idx="261">
                  <c:v>0.42808000000000002</c:v>
                </c:pt>
                <c:pt idx="262">
                  <c:v>0.42818000000000001</c:v>
                </c:pt>
                <c:pt idx="263">
                  <c:v>0.42827999999999999</c:v>
                </c:pt>
                <c:pt idx="264">
                  <c:v>0.42827999999999999</c:v>
                </c:pt>
                <c:pt idx="265">
                  <c:v>0.42837999999999998</c:v>
                </c:pt>
                <c:pt idx="266">
                  <c:v>0.42837999999999998</c:v>
                </c:pt>
                <c:pt idx="267">
                  <c:v>0.42837999999999998</c:v>
                </c:pt>
                <c:pt idx="268">
                  <c:v>0.42848999999999998</c:v>
                </c:pt>
                <c:pt idx="269">
                  <c:v>0.42859000000000003</c:v>
                </c:pt>
                <c:pt idx="270">
                  <c:v>0.42888999999999999</c:v>
                </c:pt>
                <c:pt idx="271">
                  <c:v>0.42898999999999998</c:v>
                </c:pt>
                <c:pt idx="272">
                  <c:v>0.42898999999999998</c:v>
                </c:pt>
                <c:pt idx="273">
                  <c:v>0.42888999999999999</c:v>
                </c:pt>
                <c:pt idx="274">
                  <c:v>0.42879</c:v>
                </c:pt>
                <c:pt idx="275">
                  <c:v>0.42879</c:v>
                </c:pt>
                <c:pt idx="276">
                  <c:v>0.42888999999999999</c:v>
                </c:pt>
                <c:pt idx="277">
                  <c:v>0.42898999999999998</c:v>
                </c:pt>
                <c:pt idx="278">
                  <c:v>0.42919000000000002</c:v>
                </c:pt>
                <c:pt idx="279">
                  <c:v>0.42929</c:v>
                </c:pt>
                <c:pt idx="280">
                  <c:v>0.42948999999999998</c:v>
                </c:pt>
                <c:pt idx="281">
                  <c:v>0.42959000000000003</c:v>
                </c:pt>
                <c:pt idx="282">
                  <c:v>0.42970000000000003</c:v>
                </c:pt>
                <c:pt idx="283">
                  <c:v>0.42970000000000003</c:v>
                </c:pt>
                <c:pt idx="284">
                  <c:v>0.42980000000000002</c:v>
                </c:pt>
                <c:pt idx="285">
                  <c:v>0.42980000000000002</c:v>
                </c:pt>
                <c:pt idx="286">
                  <c:v>0.43</c:v>
                </c:pt>
                <c:pt idx="287">
                  <c:v>0.43009999999999998</c:v>
                </c:pt>
                <c:pt idx="288">
                  <c:v>0.43020000000000003</c:v>
                </c:pt>
                <c:pt idx="289">
                  <c:v>0.43030000000000002</c:v>
                </c:pt>
                <c:pt idx="290">
                  <c:v>0.43030000000000002</c:v>
                </c:pt>
                <c:pt idx="291">
                  <c:v>0.43020000000000003</c:v>
                </c:pt>
                <c:pt idx="292">
                  <c:v>0.43009999999999998</c:v>
                </c:pt>
                <c:pt idx="293">
                  <c:v>0.43009999999999998</c:v>
                </c:pt>
                <c:pt idx="294">
                  <c:v>0.43009999999999998</c:v>
                </c:pt>
                <c:pt idx="295">
                  <c:v>0.43020000000000003</c:v>
                </c:pt>
                <c:pt idx="296">
                  <c:v>0.43020000000000003</c:v>
                </c:pt>
                <c:pt idx="297">
                  <c:v>0.43030000000000002</c:v>
                </c:pt>
                <c:pt idx="298">
                  <c:v>0.4304</c:v>
                </c:pt>
                <c:pt idx="299">
                  <c:v>0.43049999999999999</c:v>
                </c:pt>
                <c:pt idx="300">
                  <c:v>0.43049999999999999</c:v>
                </c:pt>
                <c:pt idx="301">
                  <c:v>0.43059999999999998</c:v>
                </c:pt>
                <c:pt idx="302">
                  <c:v>0.43059999999999998</c:v>
                </c:pt>
                <c:pt idx="303">
                  <c:v>0.43070000000000003</c:v>
                </c:pt>
                <c:pt idx="304">
                  <c:v>0.43081000000000003</c:v>
                </c:pt>
                <c:pt idx="305">
                  <c:v>0.43101</c:v>
                </c:pt>
                <c:pt idx="306">
                  <c:v>0.43110999999999999</c:v>
                </c:pt>
                <c:pt idx="307">
                  <c:v>0.43120999999999998</c:v>
                </c:pt>
                <c:pt idx="308">
                  <c:v>0.43131000000000003</c:v>
                </c:pt>
                <c:pt idx="309">
                  <c:v>0.43131000000000003</c:v>
                </c:pt>
                <c:pt idx="310">
                  <c:v>0.43141000000000002</c:v>
                </c:pt>
                <c:pt idx="311">
                  <c:v>0.43160999999999999</c:v>
                </c:pt>
                <c:pt idx="312">
                  <c:v>0.43170999999999998</c:v>
                </c:pt>
                <c:pt idx="313">
                  <c:v>0.43181000000000003</c:v>
                </c:pt>
                <c:pt idx="314">
                  <c:v>0.43181000000000003</c:v>
                </c:pt>
                <c:pt idx="315">
                  <c:v>0.43191000000000002</c:v>
                </c:pt>
                <c:pt idx="316">
                  <c:v>0.43191000000000002</c:v>
                </c:pt>
                <c:pt idx="317">
                  <c:v>0.43191000000000002</c:v>
                </c:pt>
                <c:pt idx="318">
                  <c:v>0.43202000000000002</c:v>
                </c:pt>
                <c:pt idx="319">
                  <c:v>0.43202000000000002</c:v>
                </c:pt>
                <c:pt idx="320">
                  <c:v>0.43202000000000002</c:v>
                </c:pt>
                <c:pt idx="321">
                  <c:v>0.43202000000000002</c:v>
                </c:pt>
                <c:pt idx="322">
                  <c:v>0.43202000000000002</c:v>
                </c:pt>
                <c:pt idx="323">
                  <c:v>0.43202000000000002</c:v>
                </c:pt>
                <c:pt idx="324">
                  <c:v>0.43202000000000002</c:v>
                </c:pt>
                <c:pt idx="325">
                  <c:v>0.43212</c:v>
                </c:pt>
                <c:pt idx="326">
                  <c:v>0.43221999999999999</c:v>
                </c:pt>
                <c:pt idx="327">
                  <c:v>0.43221999999999999</c:v>
                </c:pt>
                <c:pt idx="328">
                  <c:v>0.43221999999999999</c:v>
                </c:pt>
                <c:pt idx="329">
                  <c:v>0.43221999999999999</c:v>
                </c:pt>
                <c:pt idx="330">
                  <c:v>0.43221999999999999</c:v>
                </c:pt>
                <c:pt idx="331">
                  <c:v>0.43231999999999998</c:v>
                </c:pt>
                <c:pt idx="332">
                  <c:v>0.43242000000000003</c:v>
                </c:pt>
                <c:pt idx="333">
                  <c:v>0.43252000000000002</c:v>
                </c:pt>
                <c:pt idx="334">
                  <c:v>0.43271999999999999</c:v>
                </c:pt>
                <c:pt idx="335">
                  <c:v>0.43281999999999998</c:v>
                </c:pt>
                <c:pt idx="336">
                  <c:v>0.43292000000000003</c:v>
                </c:pt>
                <c:pt idx="337">
                  <c:v>0.43302000000000002</c:v>
                </c:pt>
                <c:pt idx="338">
                  <c:v>0.43313000000000001</c:v>
                </c:pt>
                <c:pt idx="339">
                  <c:v>0.43323</c:v>
                </c:pt>
                <c:pt idx="340">
                  <c:v>0.43323</c:v>
                </c:pt>
                <c:pt idx="341">
                  <c:v>0.43323</c:v>
                </c:pt>
                <c:pt idx="342">
                  <c:v>0.43323</c:v>
                </c:pt>
                <c:pt idx="343">
                  <c:v>0.43323</c:v>
                </c:pt>
                <c:pt idx="344">
                  <c:v>0.43323</c:v>
                </c:pt>
                <c:pt idx="345">
                  <c:v>0.43323</c:v>
                </c:pt>
                <c:pt idx="346">
                  <c:v>0.43332999999999999</c:v>
                </c:pt>
                <c:pt idx="347">
                  <c:v>0.43332999999999999</c:v>
                </c:pt>
                <c:pt idx="348">
                  <c:v>0.43332999999999999</c:v>
                </c:pt>
                <c:pt idx="349">
                  <c:v>0.43323</c:v>
                </c:pt>
                <c:pt idx="350">
                  <c:v>0.43323</c:v>
                </c:pt>
                <c:pt idx="351">
                  <c:v>0.43332999999999999</c:v>
                </c:pt>
                <c:pt idx="352">
                  <c:v>0.43342999999999998</c:v>
                </c:pt>
                <c:pt idx="353">
                  <c:v>0.43353000000000003</c:v>
                </c:pt>
                <c:pt idx="354">
                  <c:v>0.43373</c:v>
                </c:pt>
                <c:pt idx="355">
                  <c:v>0.43392999999999998</c:v>
                </c:pt>
                <c:pt idx="356">
                  <c:v>0.43403000000000003</c:v>
                </c:pt>
                <c:pt idx="357">
                  <c:v>0.43403000000000003</c:v>
                </c:pt>
                <c:pt idx="358">
                  <c:v>0.43413000000000002</c:v>
                </c:pt>
                <c:pt idx="359">
                  <c:v>0.43413000000000002</c:v>
                </c:pt>
                <c:pt idx="360">
                  <c:v>0.43413000000000002</c:v>
                </c:pt>
                <c:pt idx="361">
                  <c:v>0.43392999999999998</c:v>
                </c:pt>
                <c:pt idx="362">
                  <c:v>0.43392999999999998</c:v>
                </c:pt>
                <c:pt idx="363">
                  <c:v>0.43392999999999998</c:v>
                </c:pt>
                <c:pt idx="364">
                  <c:v>0.43403000000000003</c:v>
                </c:pt>
                <c:pt idx="365">
                  <c:v>0.43434</c:v>
                </c:pt>
                <c:pt idx="366">
                  <c:v>0.43464000000000003</c:v>
                </c:pt>
                <c:pt idx="367">
                  <c:v>0.43484</c:v>
                </c:pt>
                <c:pt idx="368">
                  <c:v>0.43503999999999998</c:v>
                </c:pt>
                <c:pt idx="369">
                  <c:v>0.43514000000000003</c:v>
                </c:pt>
                <c:pt idx="370">
                  <c:v>0.43524000000000002</c:v>
                </c:pt>
                <c:pt idx="371">
                  <c:v>0.43524000000000002</c:v>
                </c:pt>
                <c:pt idx="372">
                  <c:v>0.43524000000000002</c:v>
                </c:pt>
                <c:pt idx="373">
                  <c:v>0.43514000000000003</c:v>
                </c:pt>
                <c:pt idx="374">
                  <c:v>0.43514000000000003</c:v>
                </c:pt>
                <c:pt idx="375">
                  <c:v>0.43514000000000003</c:v>
                </c:pt>
                <c:pt idx="376">
                  <c:v>0.43524000000000002</c:v>
                </c:pt>
                <c:pt idx="377">
                  <c:v>0.43524000000000002</c:v>
                </c:pt>
                <c:pt idx="378">
                  <c:v>0.43534</c:v>
                </c:pt>
                <c:pt idx="379">
                  <c:v>0.43534</c:v>
                </c:pt>
                <c:pt idx="380">
                  <c:v>0.43545</c:v>
                </c:pt>
                <c:pt idx="381">
                  <c:v>0.43554999999999999</c:v>
                </c:pt>
                <c:pt idx="382">
                  <c:v>0.43564999999999998</c:v>
                </c:pt>
                <c:pt idx="383">
                  <c:v>0.43564999999999998</c:v>
                </c:pt>
                <c:pt idx="384">
                  <c:v>0.43564999999999998</c:v>
                </c:pt>
                <c:pt idx="385">
                  <c:v>0.43575000000000003</c:v>
                </c:pt>
                <c:pt idx="386">
                  <c:v>0.43595</c:v>
                </c:pt>
                <c:pt idx="387">
                  <c:v>0.43604999999999999</c:v>
                </c:pt>
                <c:pt idx="388">
                  <c:v>0.43614999999999998</c:v>
                </c:pt>
                <c:pt idx="389">
                  <c:v>0.43604999999999999</c:v>
                </c:pt>
                <c:pt idx="390">
                  <c:v>0.43604999999999999</c:v>
                </c:pt>
                <c:pt idx="391">
                  <c:v>0.43604999999999999</c:v>
                </c:pt>
                <c:pt idx="392">
                  <c:v>0.43614999999999998</c:v>
                </c:pt>
                <c:pt idx="393">
                  <c:v>0.43625000000000003</c:v>
                </c:pt>
                <c:pt idx="394">
                  <c:v>0.43635000000000002</c:v>
                </c:pt>
                <c:pt idx="395">
                  <c:v>0.43625000000000003</c:v>
                </c:pt>
                <c:pt idx="396">
                  <c:v>0.43625000000000003</c:v>
                </c:pt>
                <c:pt idx="397">
                  <c:v>0.43625000000000003</c:v>
                </c:pt>
                <c:pt idx="398">
                  <c:v>0.43625000000000003</c:v>
                </c:pt>
                <c:pt idx="399">
                  <c:v>0.43635000000000002</c:v>
                </c:pt>
                <c:pt idx="400">
                  <c:v>0.43654999999999999</c:v>
                </c:pt>
                <c:pt idx="401">
                  <c:v>0.43675999999999998</c:v>
                </c:pt>
                <c:pt idx="402">
                  <c:v>0.43696000000000002</c:v>
                </c:pt>
                <c:pt idx="403">
                  <c:v>0.43706</c:v>
                </c:pt>
                <c:pt idx="404">
                  <c:v>0.43715999999999999</c:v>
                </c:pt>
                <c:pt idx="405">
                  <c:v>0.43715999999999999</c:v>
                </c:pt>
                <c:pt idx="406">
                  <c:v>0.43715999999999999</c:v>
                </c:pt>
                <c:pt idx="407">
                  <c:v>0.43715999999999999</c:v>
                </c:pt>
                <c:pt idx="408">
                  <c:v>0.43725999999999998</c:v>
                </c:pt>
                <c:pt idx="409">
                  <c:v>0.43736000000000003</c:v>
                </c:pt>
                <c:pt idx="410">
                  <c:v>0.43756</c:v>
                </c:pt>
                <c:pt idx="411">
                  <c:v>0.43756</c:v>
                </c:pt>
                <c:pt idx="412">
                  <c:v>0.43765999999999999</c:v>
                </c:pt>
                <c:pt idx="413">
                  <c:v>0.43756</c:v>
                </c:pt>
                <c:pt idx="414">
                  <c:v>0.43765999999999999</c:v>
                </c:pt>
                <c:pt idx="415">
                  <c:v>0.43776999999999999</c:v>
                </c:pt>
                <c:pt idx="416">
                  <c:v>0.43786999999999998</c:v>
                </c:pt>
                <c:pt idx="417">
                  <c:v>0.43797000000000003</c:v>
                </c:pt>
                <c:pt idx="418">
                  <c:v>0.43807000000000001</c:v>
                </c:pt>
                <c:pt idx="419">
                  <c:v>0.43817</c:v>
                </c:pt>
                <c:pt idx="420">
                  <c:v>0.43836999999999998</c:v>
                </c:pt>
                <c:pt idx="421">
                  <c:v>0.43857000000000002</c:v>
                </c:pt>
                <c:pt idx="422">
                  <c:v>0.43867</c:v>
                </c:pt>
                <c:pt idx="423">
                  <c:v>0.43886999999999998</c:v>
                </c:pt>
                <c:pt idx="424">
                  <c:v>0.43886999999999998</c:v>
                </c:pt>
                <c:pt idx="425">
                  <c:v>0.43886999999999998</c:v>
                </c:pt>
                <c:pt idx="426">
                  <c:v>0.43886999999999998</c:v>
                </c:pt>
                <c:pt idx="427">
                  <c:v>0.43886999999999998</c:v>
                </c:pt>
                <c:pt idx="428">
                  <c:v>0.43886999999999998</c:v>
                </c:pt>
                <c:pt idx="429">
                  <c:v>0.43886999999999998</c:v>
                </c:pt>
                <c:pt idx="430">
                  <c:v>0.43886999999999998</c:v>
                </c:pt>
                <c:pt idx="431">
                  <c:v>0.43886999999999998</c:v>
                </c:pt>
                <c:pt idx="432">
                  <c:v>0.43886999999999998</c:v>
                </c:pt>
                <c:pt idx="433">
                  <c:v>0.43886999999999998</c:v>
                </c:pt>
                <c:pt idx="434">
                  <c:v>0.43886999999999998</c:v>
                </c:pt>
                <c:pt idx="435">
                  <c:v>0.43897999999999998</c:v>
                </c:pt>
                <c:pt idx="436">
                  <c:v>0.43908000000000003</c:v>
                </c:pt>
                <c:pt idx="437">
                  <c:v>0.43918000000000001</c:v>
                </c:pt>
                <c:pt idx="438">
                  <c:v>0.43928</c:v>
                </c:pt>
                <c:pt idx="439">
                  <c:v>0.43937999999999999</c:v>
                </c:pt>
                <c:pt idx="440">
                  <c:v>0.43947999999999998</c:v>
                </c:pt>
                <c:pt idx="441">
                  <c:v>0.43947999999999998</c:v>
                </c:pt>
                <c:pt idx="442">
                  <c:v>0.43947999999999998</c:v>
                </c:pt>
                <c:pt idx="443">
                  <c:v>0.43958000000000003</c:v>
                </c:pt>
                <c:pt idx="444">
                  <c:v>0.43968000000000002</c:v>
                </c:pt>
                <c:pt idx="445">
                  <c:v>0.43968000000000002</c:v>
                </c:pt>
                <c:pt idx="446">
                  <c:v>0.43978</c:v>
                </c:pt>
                <c:pt idx="447">
                  <c:v>0.43987999999999999</c:v>
                </c:pt>
                <c:pt idx="448">
                  <c:v>0.43997999999999998</c:v>
                </c:pt>
                <c:pt idx="449">
                  <c:v>0.44008999999999998</c:v>
                </c:pt>
                <c:pt idx="450">
                  <c:v>0.44029000000000001</c:v>
                </c:pt>
                <c:pt idx="451">
                  <c:v>0.44039</c:v>
                </c:pt>
                <c:pt idx="452">
                  <c:v>0.44048999999999999</c:v>
                </c:pt>
                <c:pt idx="453">
                  <c:v>0.44048999999999999</c:v>
                </c:pt>
                <c:pt idx="454">
                  <c:v>0.44058999999999998</c:v>
                </c:pt>
                <c:pt idx="455">
                  <c:v>0.44058999999999998</c:v>
                </c:pt>
                <c:pt idx="456">
                  <c:v>0.44058999999999998</c:v>
                </c:pt>
                <c:pt idx="457">
                  <c:v>0.44058999999999998</c:v>
                </c:pt>
                <c:pt idx="458">
                  <c:v>0.44058999999999998</c:v>
                </c:pt>
                <c:pt idx="459">
                  <c:v>0.44048999999999999</c:v>
                </c:pt>
                <c:pt idx="460">
                  <c:v>0.44048999999999999</c:v>
                </c:pt>
                <c:pt idx="461">
                  <c:v>0.44039</c:v>
                </c:pt>
                <c:pt idx="462">
                  <c:v>0.44048999999999999</c:v>
                </c:pt>
                <c:pt idx="463">
                  <c:v>0.44048999999999999</c:v>
                </c:pt>
                <c:pt idx="464">
                  <c:v>0.44058999999999998</c:v>
                </c:pt>
                <c:pt idx="465">
                  <c:v>0.44069000000000003</c:v>
                </c:pt>
                <c:pt idx="466">
                  <c:v>0.44089</c:v>
                </c:pt>
                <c:pt idx="467">
                  <c:v>0.44108999999999998</c:v>
                </c:pt>
                <c:pt idx="468">
                  <c:v>0.44119000000000003</c:v>
                </c:pt>
                <c:pt idx="469">
                  <c:v>0.44130000000000003</c:v>
                </c:pt>
                <c:pt idx="470">
                  <c:v>0.44130000000000003</c:v>
                </c:pt>
                <c:pt idx="471">
                  <c:v>0.44130000000000003</c:v>
                </c:pt>
                <c:pt idx="472">
                  <c:v>0.44130000000000003</c:v>
                </c:pt>
                <c:pt idx="473">
                  <c:v>0.44130000000000003</c:v>
                </c:pt>
                <c:pt idx="474">
                  <c:v>0.44140000000000001</c:v>
                </c:pt>
                <c:pt idx="475">
                  <c:v>0.4415</c:v>
                </c:pt>
                <c:pt idx="476">
                  <c:v>0.4415</c:v>
                </c:pt>
                <c:pt idx="477">
                  <c:v>0.44140000000000001</c:v>
                </c:pt>
                <c:pt idx="478">
                  <c:v>0.44140000000000001</c:v>
                </c:pt>
                <c:pt idx="479">
                  <c:v>0.44140000000000001</c:v>
                </c:pt>
                <c:pt idx="480">
                  <c:v>0.44140000000000001</c:v>
                </c:pt>
                <c:pt idx="481">
                  <c:v>0.44140000000000001</c:v>
                </c:pt>
                <c:pt idx="482">
                  <c:v>0.44140000000000001</c:v>
                </c:pt>
                <c:pt idx="483">
                  <c:v>0.4415</c:v>
                </c:pt>
                <c:pt idx="484">
                  <c:v>0.44169999999999998</c:v>
                </c:pt>
                <c:pt idx="485">
                  <c:v>0.44190000000000002</c:v>
                </c:pt>
                <c:pt idx="486">
                  <c:v>0.44209999999999999</c:v>
                </c:pt>
                <c:pt idx="487">
                  <c:v>0.44230000000000003</c:v>
                </c:pt>
                <c:pt idx="488">
                  <c:v>0.44251000000000001</c:v>
                </c:pt>
                <c:pt idx="489">
                  <c:v>0.44270999999999999</c:v>
                </c:pt>
                <c:pt idx="490">
                  <c:v>0.44280999999999998</c:v>
                </c:pt>
                <c:pt idx="491">
                  <c:v>0.44291000000000003</c:v>
                </c:pt>
                <c:pt idx="492">
                  <c:v>0.44291000000000003</c:v>
                </c:pt>
                <c:pt idx="493">
                  <c:v>0.44291000000000003</c:v>
                </c:pt>
                <c:pt idx="494">
                  <c:v>0.44291000000000003</c:v>
                </c:pt>
                <c:pt idx="495">
                  <c:v>0.44280999999999998</c:v>
                </c:pt>
                <c:pt idx="496">
                  <c:v>0.44270999999999999</c:v>
                </c:pt>
                <c:pt idx="497">
                  <c:v>0.44261</c:v>
                </c:pt>
                <c:pt idx="498">
                  <c:v>0.44261</c:v>
                </c:pt>
                <c:pt idx="499">
                  <c:v>0.44261</c:v>
                </c:pt>
                <c:pt idx="500">
                  <c:v>0.44270999999999999</c:v>
                </c:pt>
                <c:pt idx="501">
                  <c:v>0.44291000000000003</c:v>
                </c:pt>
                <c:pt idx="502">
                  <c:v>0.44291000000000003</c:v>
                </c:pt>
                <c:pt idx="503">
                  <c:v>0.44301000000000001</c:v>
                </c:pt>
                <c:pt idx="504">
                  <c:v>0.44301000000000001</c:v>
                </c:pt>
                <c:pt idx="505">
                  <c:v>0.44291000000000003</c:v>
                </c:pt>
                <c:pt idx="506">
                  <c:v>0.44291000000000003</c:v>
                </c:pt>
                <c:pt idx="507">
                  <c:v>0.44280999999999998</c:v>
                </c:pt>
                <c:pt idx="508">
                  <c:v>0.44280999999999998</c:v>
                </c:pt>
                <c:pt idx="509">
                  <c:v>0.44280999999999998</c:v>
                </c:pt>
                <c:pt idx="510">
                  <c:v>0.44291000000000003</c:v>
                </c:pt>
                <c:pt idx="511">
                  <c:v>0.44301000000000001</c:v>
                </c:pt>
                <c:pt idx="512">
                  <c:v>0.44311</c:v>
                </c:pt>
                <c:pt idx="513">
                  <c:v>0.44330999999999998</c:v>
                </c:pt>
                <c:pt idx="514">
                  <c:v>0.44341000000000003</c:v>
                </c:pt>
                <c:pt idx="515">
                  <c:v>0.44362000000000001</c:v>
                </c:pt>
                <c:pt idx="516">
                  <c:v>0.44372</c:v>
                </c:pt>
                <c:pt idx="517">
                  <c:v>0.44381999999999999</c:v>
                </c:pt>
                <c:pt idx="518">
                  <c:v>0.44391999999999998</c:v>
                </c:pt>
                <c:pt idx="519">
                  <c:v>0.44381999999999999</c:v>
                </c:pt>
                <c:pt idx="520">
                  <c:v>0.44381999999999999</c:v>
                </c:pt>
                <c:pt idx="521">
                  <c:v>0.44391999999999998</c:v>
                </c:pt>
                <c:pt idx="522">
                  <c:v>0.44391999999999998</c:v>
                </c:pt>
                <c:pt idx="523">
                  <c:v>0.44402000000000003</c:v>
                </c:pt>
                <c:pt idx="524">
                  <c:v>0.44402000000000003</c:v>
                </c:pt>
                <c:pt idx="525">
                  <c:v>0.44402000000000003</c:v>
                </c:pt>
                <c:pt idx="526">
                  <c:v>0.44412000000000001</c:v>
                </c:pt>
                <c:pt idx="527">
                  <c:v>0.44422</c:v>
                </c:pt>
                <c:pt idx="528">
                  <c:v>0.44441999999999998</c:v>
                </c:pt>
                <c:pt idx="529">
                  <c:v>0.44452000000000003</c:v>
                </c:pt>
                <c:pt idx="530">
                  <c:v>0.44462000000000002</c:v>
                </c:pt>
                <c:pt idx="531">
                  <c:v>0.44452000000000003</c:v>
                </c:pt>
                <c:pt idx="532">
                  <c:v>0.44441999999999998</c:v>
                </c:pt>
                <c:pt idx="533">
                  <c:v>0.44431999999999999</c:v>
                </c:pt>
                <c:pt idx="534">
                  <c:v>0.44441999999999998</c:v>
                </c:pt>
                <c:pt idx="535">
                  <c:v>0.44462000000000002</c:v>
                </c:pt>
                <c:pt idx="536">
                  <c:v>0.44483</c:v>
                </c:pt>
                <c:pt idx="537">
                  <c:v>0.44502999999999998</c:v>
                </c:pt>
                <c:pt idx="538">
                  <c:v>0.44523000000000001</c:v>
                </c:pt>
                <c:pt idx="539">
                  <c:v>0.44533</c:v>
                </c:pt>
                <c:pt idx="540">
                  <c:v>0.44552999999999998</c:v>
                </c:pt>
                <c:pt idx="541">
                  <c:v>0.44552999999999998</c:v>
                </c:pt>
                <c:pt idx="542">
                  <c:v>0.44563000000000003</c:v>
                </c:pt>
                <c:pt idx="543">
                  <c:v>0.44563000000000003</c:v>
                </c:pt>
                <c:pt idx="544">
                  <c:v>0.44563000000000003</c:v>
                </c:pt>
                <c:pt idx="545">
                  <c:v>0.44563000000000003</c:v>
                </c:pt>
                <c:pt idx="546">
                  <c:v>0.44552999999999998</c:v>
                </c:pt>
                <c:pt idx="547">
                  <c:v>0.44552999999999998</c:v>
                </c:pt>
                <c:pt idx="548">
                  <c:v>0.44552999999999998</c:v>
                </c:pt>
                <c:pt idx="549">
                  <c:v>0.44552999999999998</c:v>
                </c:pt>
                <c:pt idx="550">
                  <c:v>0.44563000000000003</c:v>
                </c:pt>
                <c:pt idx="551">
                  <c:v>0.44573000000000002</c:v>
                </c:pt>
                <c:pt idx="552">
                  <c:v>0.44583</c:v>
                </c:pt>
                <c:pt idx="553">
                  <c:v>0.44583</c:v>
                </c:pt>
                <c:pt idx="554">
                  <c:v>0.44594</c:v>
                </c:pt>
                <c:pt idx="555">
                  <c:v>0.44603999999999999</c:v>
                </c:pt>
                <c:pt idx="556">
                  <c:v>0.44603999999999999</c:v>
                </c:pt>
                <c:pt idx="557">
                  <c:v>0.44613999999999998</c:v>
                </c:pt>
                <c:pt idx="558">
                  <c:v>0.44624000000000003</c:v>
                </c:pt>
                <c:pt idx="559">
                  <c:v>0.44624000000000003</c:v>
                </c:pt>
                <c:pt idx="560">
                  <c:v>0.44634000000000001</c:v>
                </c:pt>
                <c:pt idx="561">
                  <c:v>0.44634000000000001</c:v>
                </c:pt>
                <c:pt idx="562">
                  <c:v>0.44653999999999999</c:v>
                </c:pt>
                <c:pt idx="563">
                  <c:v>0.44663999999999998</c:v>
                </c:pt>
                <c:pt idx="564">
                  <c:v>0.44684000000000001</c:v>
                </c:pt>
                <c:pt idx="565">
                  <c:v>0.44684000000000001</c:v>
                </c:pt>
                <c:pt idx="566">
                  <c:v>0.44684000000000001</c:v>
                </c:pt>
                <c:pt idx="567">
                  <c:v>0.44684000000000001</c:v>
                </c:pt>
                <c:pt idx="568">
                  <c:v>0.44684000000000001</c:v>
                </c:pt>
                <c:pt idx="569">
                  <c:v>0.44694</c:v>
                </c:pt>
                <c:pt idx="570">
                  <c:v>0.44694</c:v>
                </c:pt>
                <c:pt idx="571">
                  <c:v>0.44694</c:v>
                </c:pt>
                <c:pt idx="572">
                  <c:v>0.44703999999999999</c:v>
                </c:pt>
                <c:pt idx="573">
                  <c:v>0.44694</c:v>
                </c:pt>
                <c:pt idx="574">
                  <c:v>0.44703999999999999</c:v>
                </c:pt>
                <c:pt idx="575">
                  <c:v>0.44703999999999999</c:v>
                </c:pt>
                <c:pt idx="576">
                  <c:v>0.44703999999999999</c:v>
                </c:pt>
                <c:pt idx="577">
                  <c:v>0.44703999999999999</c:v>
                </c:pt>
                <c:pt idx="578">
                  <c:v>0.44714999999999999</c:v>
                </c:pt>
                <c:pt idx="579">
                  <c:v>0.44735000000000003</c:v>
                </c:pt>
                <c:pt idx="580">
                  <c:v>0.44755</c:v>
                </c:pt>
                <c:pt idx="581">
                  <c:v>0.44774999999999998</c:v>
                </c:pt>
                <c:pt idx="582">
                  <c:v>0.44795000000000001</c:v>
                </c:pt>
                <c:pt idx="583">
                  <c:v>0.44805</c:v>
                </c:pt>
                <c:pt idx="584">
                  <c:v>0.44805</c:v>
                </c:pt>
                <c:pt idx="585">
                  <c:v>0.44795000000000001</c:v>
                </c:pt>
                <c:pt idx="586">
                  <c:v>0.44795000000000001</c:v>
                </c:pt>
                <c:pt idx="587">
                  <c:v>0.44795000000000001</c:v>
                </c:pt>
                <c:pt idx="588">
                  <c:v>0.44795000000000001</c:v>
                </c:pt>
                <c:pt idx="589">
                  <c:v>0.44785000000000003</c:v>
                </c:pt>
                <c:pt idx="590">
                  <c:v>0.44785000000000003</c:v>
                </c:pt>
                <c:pt idx="591">
                  <c:v>0.44774999999999998</c:v>
                </c:pt>
                <c:pt idx="592">
                  <c:v>0.44774999999999998</c:v>
                </c:pt>
                <c:pt idx="593">
                  <c:v>0.44774999999999998</c:v>
                </c:pt>
                <c:pt idx="594">
                  <c:v>0.44805</c:v>
                </c:pt>
                <c:pt idx="595">
                  <c:v>0.44825999999999999</c:v>
                </c:pt>
                <c:pt idx="596">
                  <c:v>0.44846000000000003</c:v>
                </c:pt>
                <c:pt idx="597">
                  <c:v>0.44856000000000001</c:v>
                </c:pt>
                <c:pt idx="598">
                  <c:v>0.44866</c:v>
                </c:pt>
                <c:pt idx="599">
                  <c:v>0.44875999999999999</c:v>
                </c:pt>
                <c:pt idx="600">
                  <c:v>0.44875999999999999</c:v>
                </c:pt>
                <c:pt idx="601">
                  <c:v>0.44866</c:v>
                </c:pt>
                <c:pt idx="602">
                  <c:v>0.44856000000000001</c:v>
                </c:pt>
                <c:pt idx="603">
                  <c:v>0.44856000000000001</c:v>
                </c:pt>
                <c:pt idx="604">
                  <c:v>0.44856000000000001</c:v>
                </c:pt>
                <c:pt idx="605">
                  <c:v>0.44856000000000001</c:v>
                </c:pt>
                <c:pt idx="606">
                  <c:v>0.44866</c:v>
                </c:pt>
                <c:pt idx="607">
                  <c:v>0.44856000000000001</c:v>
                </c:pt>
                <c:pt idx="608">
                  <c:v>0.44856000000000001</c:v>
                </c:pt>
                <c:pt idx="609">
                  <c:v>0.44856000000000001</c:v>
                </c:pt>
                <c:pt idx="610">
                  <c:v>0.44866</c:v>
                </c:pt>
                <c:pt idx="611">
                  <c:v>0.44866</c:v>
                </c:pt>
                <c:pt idx="612">
                  <c:v>0.44866</c:v>
                </c:pt>
                <c:pt idx="613">
                  <c:v>0.44875999999999999</c:v>
                </c:pt>
                <c:pt idx="614">
                  <c:v>0.44875999999999999</c:v>
                </c:pt>
                <c:pt idx="615">
                  <c:v>0.44885999999999998</c:v>
                </c:pt>
                <c:pt idx="616">
                  <c:v>0.44906000000000001</c:v>
                </c:pt>
                <c:pt idx="617">
                  <c:v>0.44916</c:v>
                </c:pt>
                <c:pt idx="618">
                  <c:v>0.44935999999999998</c:v>
                </c:pt>
                <c:pt idx="619">
                  <c:v>0.44946999999999998</c:v>
                </c:pt>
                <c:pt idx="620">
                  <c:v>0.44967000000000001</c:v>
                </c:pt>
                <c:pt idx="621">
                  <c:v>0.44967000000000001</c:v>
                </c:pt>
                <c:pt idx="622">
                  <c:v>0.44977</c:v>
                </c:pt>
                <c:pt idx="623">
                  <c:v>0.44996999999999998</c:v>
                </c:pt>
                <c:pt idx="624">
                  <c:v>0.45007000000000003</c:v>
                </c:pt>
                <c:pt idx="625">
                  <c:v>0.45027</c:v>
                </c:pt>
                <c:pt idx="626">
                  <c:v>0.45036999999999999</c:v>
                </c:pt>
                <c:pt idx="627">
                  <c:v>0.45036999999999999</c:v>
                </c:pt>
                <c:pt idx="628">
                  <c:v>0.45046999999999998</c:v>
                </c:pt>
                <c:pt idx="629">
                  <c:v>0.45046999999999998</c:v>
                </c:pt>
                <c:pt idx="630">
                  <c:v>0.45046999999999998</c:v>
                </c:pt>
                <c:pt idx="631">
                  <c:v>0.45036999999999999</c:v>
                </c:pt>
                <c:pt idx="632">
                  <c:v>0.45036999999999999</c:v>
                </c:pt>
                <c:pt idx="633">
                  <c:v>0.45036999999999999</c:v>
                </c:pt>
                <c:pt idx="634">
                  <c:v>0.45046999999999998</c:v>
                </c:pt>
                <c:pt idx="635">
                  <c:v>0.45057999999999998</c:v>
                </c:pt>
                <c:pt idx="636">
                  <c:v>0.45068000000000003</c:v>
                </c:pt>
                <c:pt idx="637">
                  <c:v>0.45068000000000003</c:v>
                </c:pt>
                <c:pt idx="638">
                  <c:v>0.45068000000000003</c:v>
                </c:pt>
                <c:pt idx="639">
                  <c:v>0.45078000000000001</c:v>
                </c:pt>
                <c:pt idx="640">
                  <c:v>0.45078000000000001</c:v>
                </c:pt>
                <c:pt idx="641">
                  <c:v>0.45088</c:v>
                </c:pt>
                <c:pt idx="642">
                  <c:v>0.45088</c:v>
                </c:pt>
                <c:pt idx="643">
                  <c:v>0.45078000000000001</c:v>
                </c:pt>
                <c:pt idx="644">
                  <c:v>0.45078000000000001</c:v>
                </c:pt>
                <c:pt idx="645">
                  <c:v>0.45078000000000001</c:v>
                </c:pt>
                <c:pt idx="646">
                  <c:v>0.45088</c:v>
                </c:pt>
                <c:pt idx="647">
                  <c:v>0.45078000000000001</c:v>
                </c:pt>
                <c:pt idx="648">
                  <c:v>0.45078000000000001</c:v>
                </c:pt>
                <c:pt idx="649">
                  <c:v>0.45068000000000003</c:v>
                </c:pt>
                <c:pt idx="650">
                  <c:v>0.45057999999999998</c:v>
                </c:pt>
                <c:pt idx="651">
                  <c:v>0.45046999999999998</c:v>
                </c:pt>
                <c:pt idx="652">
                  <c:v>0.45046999999999998</c:v>
                </c:pt>
                <c:pt idx="653">
                  <c:v>0.45036999999999999</c:v>
                </c:pt>
                <c:pt idx="654">
                  <c:v>0.45036999999999999</c:v>
                </c:pt>
                <c:pt idx="655">
                  <c:v>0.45046999999999998</c:v>
                </c:pt>
                <c:pt idx="656">
                  <c:v>0.45068000000000003</c:v>
                </c:pt>
                <c:pt idx="657">
                  <c:v>0.45078000000000001</c:v>
                </c:pt>
                <c:pt idx="658">
                  <c:v>0.45097999999999999</c:v>
                </c:pt>
                <c:pt idx="659">
                  <c:v>0.45097999999999999</c:v>
                </c:pt>
                <c:pt idx="660">
                  <c:v>0.45107999999999998</c:v>
                </c:pt>
                <c:pt idx="661">
                  <c:v>0.45097999999999999</c:v>
                </c:pt>
                <c:pt idx="662">
                  <c:v>0.45088</c:v>
                </c:pt>
                <c:pt idx="663">
                  <c:v>0.45088</c:v>
                </c:pt>
                <c:pt idx="664">
                  <c:v>0.45078000000000001</c:v>
                </c:pt>
                <c:pt idx="665">
                  <c:v>0.45078000000000001</c:v>
                </c:pt>
                <c:pt idx="666">
                  <c:v>0.45078000000000001</c:v>
                </c:pt>
                <c:pt idx="667">
                  <c:v>0.45078000000000001</c:v>
                </c:pt>
                <c:pt idx="668">
                  <c:v>0.45078000000000001</c:v>
                </c:pt>
                <c:pt idx="669">
                  <c:v>0.45078000000000001</c:v>
                </c:pt>
                <c:pt idx="670">
                  <c:v>0.45078000000000001</c:v>
                </c:pt>
                <c:pt idx="671">
                  <c:v>0.45078000000000001</c:v>
                </c:pt>
                <c:pt idx="672">
                  <c:v>0.45078000000000001</c:v>
                </c:pt>
                <c:pt idx="673">
                  <c:v>0.45068000000000003</c:v>
                </c:pt>
                <c:pt idx="674">
                  <c:v>0.45068000000000003</c:v>
                </c:pt>
                <c:pt idx="675">
                  <c:v>0.45068000000000003</c:v>
                </c:pt>
                <c:pt idx="676">
                  <c:v>0.45068000000000003</c:v>
                </c:pt>
                <c:pt idx="677">
                  <c:v>0.45068000000000003</c:v>
                </c:pt>
                <c:pt idx="678">
                  <c:v>0.45068000000000003</c:v>
                </c:pt>
                <c:pt idx="679">
                  <c:v>0.45057999999999998</c:v>
                </c:pt>
                <c:pt idx="680">
                  <c:v>0.45068000000000003</c:v>
                </c:pt>
                <c:pt idx="681">
                  <c:v>0.45078000000000001</c:v>
                </c:pt>
                <c:pt idx="682">
                  <c:v>0.45097999999999999</c:v>
                </c:pt>
                <c:pt idx="683">
                  <c:v>0.45107999999999998</c:v>
                </c:pt>
                <c:pt idx="684">
                  <c:v>0.45118000000000003</c:v>
                </c:pt>
                <c:pt idx="685">
                  <c:v>0.45107999999999998</c:v>
                </c:pt>
                <c:pt idx="686">
                  <c:v>0.45097999999999999</c:v>
                </c:pt>
                <c:pt idx="687">
                  <c:v>0.45088</c:v>
                </c:pt>
                <c:pt idx="688">
                  <c:v>0.45078000000000001</c:v>
                </c:pt>
                <c:pt idx="689">
                  <c:v>0.45078000000000001</c:v>
                </c:pt>
                <c:pt idx="690">
                  <c:v>0.45078000000000001</c:v>
                </c:pt>
                <c:pt idx="691">
                  <c:v>0.45078000000000001</c:v>
                </c:pt>
                <c:pt idx="692">
                  <c:v>0.45088</c:v>
                </c:pt>
                <c:pt idx="693">
                  <c:v>0.45097999999999999</c:v>
                </c:pt>
                <c:pt idx="694">
                  <c:v>0.45097999999999999</c:v>
                </c:pt>
                <c:pt idx="695">
                  <c:v>0.45107999999999998</c:v>
                </c:pt>
                <c:pt idx="696">
                  <c:v>0.45118000000000003</c:v>
                </c:pt>
                <c:pt idx="697">
                  <c:v>0.45128000000000001</c:v>
                </c:pt>
                <c:pt idx="698">
                  <c:v>0.45138</c:v>
                </c:pt>
                <c:pt idx="699">
                  <c:v>0.45147999999999999</c:v>
                </c:pt>
                <c:pt idx="700">
                  <c:v>0.45168000000000003</c:v>
                </c:pt>
                <c:pt idx="701">
                  <c:v>0.45179000000000002</c:v>
                </c:pt>
                <c:pt idx="702">
                  <c:v>0.45189000000000001</c:v>
                </c:pt>
                <c:pt idx="703">
                  <c:v>0.45199</c:v>
                </c:pt>
                <c:pt idx="704">
                  <c:v>0.45199</c:v>
                </c:pt>
                <c:pt idx="705">
                  <c:v>0.45189000000000001</c:v>
                </c:pt>
                <c:pt idx="706">
                  <c:v>0.45179000000000002</c:v>
                </c:pt>
                <c:pt idx="707">
                  <c:v>0.45168000000000003</c:v>
                </c:pt>
                <c:pt idx="708">
                  <c:v>0.45157999999999998</c:v>
                </c:pt>
                <c:pt idx="709">
                  <c:v>0.45147999999999999</c:v>
                </c:pt>
                <c:pt idx="710">
                  <c:v>0.45157999999999998</c:v>
                </c:pt>
                <c:pt idx="711">
                  <c:v>0.45157999999999998</c:v>
                </c:pt>
                <c:pt idx="712">
                  <c:v>0.45157999999999998</c:v>
                </c:pt>
                <c:pt idx="713">
                  <c:v>0.45157999999999998</c:v>
                </c:pt>
                <c:pt idx="714">
                  <c:v>0.45157999999999998</c:v>
                </c:pt>
                <c:pt idx="715">
                  <c:v>0.45157999999999998</c:v>
                </c:pt>
                <c:pt idx="716">
                  <c:v>0.45157999999999998</c:v>
                </c:pt>
                <c:pt idx="717">
                  <c:v>0.45157999999999998</c:v>
                </c:pt>
                <c:pt idx="718">
                  <c:v>0.45157999999999998</c:v>
                </c:pt>
                <c:pt idx="719">
                  <c:v>0.45147999999999999</c:v>
                </c:pt>
                <c:pt idx="720">
                  <c:v>0.45147999999999999</c:v>
                </c:pt>
                <c:pt idx="721">
                  <c:v>0.45138</c:v>
                </c:pt>
                <c:pt idx="722">
                  <c:v>0.45128000000000001</c:v>
                </c:pt>
                <c:pt idx="723">
                  <c:v>0.45118000000000003</c:v>
                </c:pt>
                <c:pt idx="724">
                  <c:v>0.45118000000000003</c:v>
                </c:pt>
                <c:pt idx="725">
                  <c:v>0.45118000000000003</c:v>
                </c:pt>
                <c:pt idx="726">
                  <c:v>0.45128000000000001</c:v>
                </c:pt>
                <c:pt idx="727">
                  <c:v>0.45118000000000003</c:v>
                </c:pt>
                <c:pt idx="728">
                  <c:v>0.45118000000000003</c:v>
                </c:pt>
                <c:pt idx="729">
                  <c:v>0.45118000000000003</c:v>
                </c:pt>
                <c:pt idx="730">
                  <c:v>0.45128000000000001</c:v>
                </c:pt>
                <c:pt idx="731">
                  <c:v>0.45128000000000001</c:v>
                </c:pt>
                <c:pt idx="732">
                  <c:v>0.45147999999999999</c:v>
                </c:pt>
                <c:pt idx="733">
                  <c:v>0.45147999999999999</c:v>
                </c:pt>
                <c:pt idx="734">
                  <c:v>0.45147999999999999</c:v>
                </c:pt>
                <c:pt idx="735">
                  <c:v>0.45147999999999999</c:v>
                </c:pt>
                <c:pt idx="736">
                  <c:v>0.45147999999999999</c:v>
                </c:pt>
                <c:pt idx="737">
                  <c:v>0.45138</c:v>
                </c:pt>
                <c:pt idx="738">
                  <c:v>0.45138</c:v>
                </c:pt>
                <c:pt idx="739">
                  <c:v>0.45138</c:v>
                </c:pt>
                <c:pt idx="740">
                  <c:v>0.45147999999999999</c:v>
                </c:pt>
                <c:pt idx="741">
                  <c:v>0.45157999999999998</c:v>
                </c:pt>
                <c:pt idx="742">
                  <c:v>0.45168000000000003</c:v>
                </c:pt>
                <c:pt idx="743">
                  <c:v>0.45168000000000003</c:v>
                </c:pt>
                <c:pt idx="744">
                  <c:v>0.45179000000000002</c:v>
                </c:pt>
                <c:pt idx="745">
                  <c:v>0.45189000000000001</c:v>
                </c:pt>
                <c:pt idx="746">
                  <c:v>0.45189000000000001</c:v>
                </c:pt>
                <c:pt idx="747">
                  <c:v>0.45179000000000002</c:v>
                </c:pt>
                <c:pt idx="748">
                  <c:v>0.45168000000000003</c:v>
                </c:pt>
                <c:pt idx="749">
                  <c:v>0.45157999999999998</c:v>
                </c:pt>
                <c:pt idx="750">
                  <c:v>0.45168000000000003</c:v>
                </c:pt>
                <c:pt idx="751">
                  <c:v>0.45168000000000003</c:v>
                </c:pt>
                <c:pt idx="752">
                  <c:v>0.45168000000000003</c:v>
                </c:pt>
                <c:pt idx="753">
                  <c:v>0.45168000000000003</c:v>
                </c:pt>
                <c:pt idx="754">
                  <c:v>0.45179000000000002</c:v>
                </c:pt>
                <c:pt idx="755">
                  <c:v>0.45189000000000001</c:v>
                </c:pt>
                <c:pt idx="756">
                  <c:v>0.45199</c:v>
                </c:pt>
                <c:pt idx="757">
                  <c:v>0.45208999999999999</c:v>
                </c:pt>
                <c:pt idx="758">
                  <c:v>0.45218999999999998</c:v>
                </c:pt>
                <c:pt idx="759">
                  <c:v>0.45229000000000003</c:v>
                </c:pt>
                <c:pt idx="760">
                  <c:v>0.45239000000000001</c:v>
                </c:pt>
                <c:pt idx="761">
                  <c:v>0.45249</c:v>
                </c:pt>
                <c:pt idx="762">
                  <c:v>0.45258999999999999</c:v>
                </c:pt>
                <c:pt idx="763">
                  <c:v>0.45268999999999998</c:v>
                </c:pt>
                <c:pt idx="764">
                  <c:v>0.45258999999999999</c:v>
                </c:pt>
                <c:pt idx="765">
                  <c:v>0.45249</c:v>
                </c:pt>
                <c:pt idx="766">
                  <c:v>0.45239000000000001</c:v>
                </c:pt>
                <c:pt idx="767">
                  <c:v>0.45229000000000003</c:v>
                </c:pt>
                <c:pt idx="768">
                  <c:v>0.45239000000000001</c:v>
                </c:pt>
                <c:pt idx="769">
                  <c:v>0.45249</c:v>
                </c:pt>
                <c:pt idx="770">
                  <c:v>0.45249</c:v>
                </c:pt>
                <c:pt idx="771">
                  <c:v>0.45258999999999999</c:v>
                </c:pt>
                <c:pt idx="772">
                  <c:v>0.45258999999999999</c:v>
                </c:pt>
                <c:pt idx="773">
                  <c:v>0.45258999999999999</c:v>
                </c:pt>
                <c:pt idx="774">
                  <c:v>0.45249</c:v>
                </c:pt>
                <c:pt idx="775">
                  <c:v>0.45249</c:v>
                </c:pt>
                <c:pt idx="776">
                  <c:v>0.45249</c:v>
                </c:pt>
                <c:pt idx="777">
                  <c:v>0.45239000000000001</c:v>
                </c:pt>
                <c:pt idx="778">
                  <c:v>0.45239000000000001</c:v>
                </c:pt>
                <c:pt idx="779">
                  <c:v>0.45229000000000003</c:v>
                </c:pt>
                <c:pt idx="780">
                  <c:v>0.45229000000000003</c:v>
                </c:pt>
                <c:pt idx="781">
                  <c:v>0.45229000000000003</c:v>
                </c:pt>
                <c:pt idx="782">
                  <c:v>0.45229000000000003</c:v>
                </c:pt>
                <c:pt idx="783">
                  <c:v>0.45218999999999998</c:v>
                </c:pt>
                <c:pt idx="784">
                  <c:v>0.45208999999999999</c:v>
                </c:pt>
                <c:pt idx="785">
                  <c:v>0.45208999999999999</c:v>
                </c:pt>
                <c:pt idx="786">
                  <c:v>0.45208999999999999</c:v>
                </c:pt>
                <c:pt idx="787">
                  <c:v>0.45218999999999998</c:v>
                </c:pt>
                <c:pt idx="788">
                  <c:v>0.45229000000000003</c:v>
                </c:pt>
                <c:pt idx="789">
                  <c:v>0.45239000000000001</c:v>
                </c:pt>
                <c:pt idx="790">
                  <c:v>0.45239000000000001</c:v>
                </c:pt>
                <c:pt idx="791">
                  <c:v>0.45239000000000001</c:v>
                </c:pt>
                <c:pt idx="792">
                  <c:v>0.45239000000000001</c:v>
                </c:pt>
                <c:pt idx="793">
                  <c:v>0.45229000000000003</c:v>
                </c:pt>
                <c:pt idx="794">
                  <c:v>0.45239000000000001</c:v>
                </c:pt>
                <c:pt idx="795">
                  <c:v>0.45249</c:v>
                </c:pt>
                <c:pt idx="796">
                  <c:v>0.45258999999999999</c:v>
                </c:pt>
                <c:pt idx="797">
                  <c:v>0.45258999999999999</c:v>
                </c:pt>
                <c:pt idx="798">
                  <c:v>0.45258999999999999</c:v>
                </c:pt>
                <c:pt idx="799">
                  <c:v>0.45258999999999999</c:v>
                </c:pt>
                <c:pt idx="800">
                  <c:v>0.45258999999999999</c:v>
                </c:pt>
                <c:pt idx="801">
                  <c:v>0.45258999999999999</c:v>
                </c:pt>
                <c:pt idx="802">
                  <c:v>0.45249</c:v>
                </c:pt>
                <c:pt idx="803">
                  <c:v>0.45249</c:v>
                </c:pt>
                <c:pt idx="804">
                  <c:v>0.45258999999999999</c:v>
                </c:pt>
                <c:pt idx="805">
                  <c:v>0.45258999999999999</c:v>
                </c:pt>
                <c:pt idx="806">
                  <c:v>0.45268999999999998</c:v>
                </c:pt>
                <c:pt idx="807">
                  <c:v>0.45268999999999998</c:v>
                </c:pt>
                <c:pt idx="808">
                  <c:v>0.45279000000000003</c:v>
                </c:pt>
                <c:pt idx="809">
                  <c:v>0.45290000000000002</c:v>
                </c:pt>
                <c:pt idx="810">
                  <c:v>0.45300000000000001</c:v>
                </c:pt>
                <c:pt idx="811">
                  <c:v>0.4531</c:v>
                </c:pt>
                <c:pt idx="812">
                  <c:v>0.45319999999999999</c:v>
                </c:pt>
                <c:pt idx="813">
                  <c:v>0.45329999999999998</c:v>
                </c:pt>
                <c:pt idx="814">
                  <c:v>0.45329999999999998</c:v>
                </c:pt>
                <c:pt idx="815">
                  <c:v>0.45329999999999998</c:v>
                </c:pt>
                <c:pt idx="816">
                  <c:v>0.45329999999999998</c:v>
                </c:pt>
                <c:pt idx="817">
                  <c:v>0.45319999999999999</c:v>
                </c:pt>
                <c:pt idx="818">
                  <c:v>0.45319999999999999</c:v>
                </c:pt>
                <c:pt idx="819">
                  <c:v>0.45319999999999999</c:v>
                </c:pt>
                <c:pt idx="820">
                  <c:v>0.45319999999999999</c:v>
                </c:pt>
                <c:pt idx="821">
                  <c:v>0.4531</c:v>
                </c:pt>
                <c:pt idx="822">
                  <c:v>0.4531</c:v>
                </c:pt>
                <c:pt idx="823">
                  <c:v>0.45300000000000001</c:v>
                </c:pt>
                <c:pt idx="824">
                  <c:v>0.45300000000000001</c:v>
                </c:pt>
                <c:pt idx="825">
                  <c:v>0.45279000000000003</c:v>
                </c:pt>
                <c:pt idx="826">
                  <c:v>0.45279000000000003</c:v>
                </c:pt>
                <c:pt idx="827">
                  <c:v>0.45290000000000002</c:v>
                </c:pt>
                <c:pt idx="828">
                  <c:v>0.45290000000000002</c:v>
                </c:pt>
                <c:pt idx="829">
                  <c:v>0.45290000000000002</c:v>
                </c:pt>
                <c:pt idx="830">
                  <c:v>0.45290000000000002</c:v>
                </c:pt>
                <c:pt idx="831">
                  <c:v>0.45279000000000003</c:v>
                </c:pt>
                <c:pt idx="832">
                  <c:v>0.45279000000000003</c:v>
                </c:pt>
                <c:pt idx="833">
                  <c:v>0.45279000000000003</c:v>
                </c:pt>
                <c:pt idx="834">
                  <c:v>0.45279000000000003</c:v>
                </c:pt>
                <c:pt idx="835">
                  <c:v>0.45290000000000002</c:v>
                </c:pt>
                <c:pt idx="836">
                  <c:v>0.45300000000000001</c:v>
                </c:pt>
                <c:pt idx="837">
                  <c:v>0.45319999999999999</c:v>
                </c:pt>
                <c:pt idx="838">
                  <c:v>0.45329999999999998</c:v>
                </c:pt>
                <c:pt idx="839">
                  <c:v>0.45340000000000003</c:v>
                </c:pt>
                <c:pt idx="840">
                  <c:v>0.45350000000000001</c:v>
                </c:pt>
                <c:pt idx="841">
                  <c:v>0.45350000000000001</c:v>
                </c:pt>
                <c:pt idx="842">
                  <c:v>0.45340000000000003</c:v>
                </c:pt>
                <c:pt idx="843">
                  <c:v>0.45340000000000003</c:v>
                </c:pt>
                <c:pt idx="844">
                  <c:v>0.45329999999999998</c:v>
                </c:pt>
                <c:pt idx="845">
                  <c:v>0.45329999999999998</c:v>
                </c:pt>
                <c:pt idx="846">
                  <c:v>0.45329999999999998</c:v>
                </c:pt>
                <c:pt idx="847">
                  <c:v>0.45329999999999998</c:v>
                </c:pt>
                <c:pt idx="848">
                  <c:v>0.45340000000000003</c:v>
                </c:pt>
                <c:pt idx="849">
                  <c:v>0.45350000000000001</c:v>
                </c:pt>
                <c:pt idx="850">
                  <c:v>0.45350000000000001</c:v>
                </c:pt>
                <c:pt idx="851">
                  <c:v>0.4536</c:v>
                </c:pt>
                <c:pt idx="852">
                  <c:v>0.45369999999999999</c:v>
                </c:pt>
                <c:pt idx="853">
                  <c:v>0.45369999999999999</c:v>
                </c:pt>
                <c:pt idx="854">
                  <c:v>0.45369999999999999</c:v>
                </c:pt>
                <c:pt idx="855">
                  <c:v>0.45369999999999999</c:v>
                </c:pt>
                <c:pt idx="856">
                  <c:v>0.45369999999999999</c:v>
                </c:pt>
                <c:pt idx="857">
                  <c:v>0.45369999999999999</c:v>
                </c:pt>
                <c:pt idx="858">
                  <c:v>0.45369999999999999</c:v>
                </c:pt>
                <c:pt idx="859">
                  <c:v>0.4536</c:v>
                </c:pt>
                <c:pt idx="860">
                  <c:v>0.4536</c:v>
                </c:pt>
                <c:pt idx="861">
                  <c:v>0.4536</c:v>
                </c:pt>
                <c:pt idx="862">
                  <c:v>0.4536</c:v>
                </c:pt>
                <c:pt idx="863">
                  <c:v>0.4536</c:v>
                </c:pt>
                <c:pt idx="864">
                  <c:v>0.4536</c:v>
                </c:pt>
                <c:pt idx="865">
                  <c:v>0.4536</c:v>
                </c:pt>
                <c:pt idx="866">
                  <c:v>0.45369999999999999</c:v>
                </c:pt>
                <c:pt idx="867">
                  <c:v>0.45369999999999999</c:v>
                </c:pt>
                <c:pt idx="868">
                  <c:v>0.45379999999999998</c:v>
                </c:pt>
                <c:pt idx="869">
                  <c:v>0.45369999999999999</c:v>
                </c:pt>
                <c:pt idx="870">
                  <c:v>0.45369999999999999</c:v>
                </c:pt>
                <c:pt idx="871">
                  <c:v>0.45369999999999999</c:v>
                </c:pt>
                <c:pt idx="872">
                  <c:v>0.45379999999999998</c:v>
                </c:pt>
                <c:pt idx="873">
                  <c:v>0.45390000000000003</c:v>
                </c:pt>
                <c:pt idx="874">
                  <c:v>0.45390000000000003</c:v>
                </c:pt>
                <c:pt idx="875">
                  <c:v>0.45379999999999998</c:v>
                </c:pt>
                <c:pt idx="876">
                  <c:v>0.45379999999999998</c:v>
                </c:pt>
                <c:pt idx="877">
                  <c:v>0.45379999999999998</c:v>
                </c:pt>
                <c:pt idx="878">
                  <c:v>0.45379999999999998</c:v>
                </c:pt>
                <c:pt idx="879">
                  <c:v>0.45379999999999998</c:v>
                </c:pt>
                <c:pt idx="880">
                  <c:v>0.45379999999999998</c:v>
                </c:pt>
                <c:pt idx="881">
                  <c:v>0.45390000000000003</c:v>
                </c:pt>
                <c:pt idx="882">
                  <c:v>0.45390000000000003</c:v>
                </c:pt>
                <c:pt idx="883">
                  <c:v>0.45400000000000001</c:v>
                </c:pt>
                <c:pt idx="884">
                  <c:v>0.45411000000000001</c:v>
                </c:pt>
                <c:pt idx="885">
                  <c:v>0.45411000000000001</c:v>
                </c:pt>
                <c:pt idx="886">
                  <c:v>0.45421</c:v>
                </c:pt>
                <c:pt idx="887">
                  <c:v>0.45421</c:v>
                </c:pt>
                <c:pt idx="888">
                  <c:v>0.45430999999999999</c:v>
                </c:pt>
                <c:pt idx="889">
                  <c:v>0.45440999999999998</c:v>
                </c:pt>
                <c:pt idx="890">
                  <c:v>0.45440999999999998</c:v>
                </c:pt>
                <c:pt idx="891">
                  <c:v>0.45440999999999998</c:v>
                </c:pt>
                <c:pt idx="892">
                  <c:v>0.45440999999999998</c:v>
                </c:pt>
                <c:pt idx="893">
                  <c:v>0.45440999999999998</c:v>
                </c:pt>
                <c:pt idx="894">
                  <c:v>0.45440999999999998</c:v>
                </c:pt>
                <c:pt idx="895">
                  <c:v>0.45440999999999998</c:v>
                </c:pt>
                <c:pt idx="896">
                  <c:v>0.45430999999999999</c:v>
                </c:pt>
                <c:pt idx="897">
                  <c:v>0.45430999999999999</c:v>
                </c:pt>
                <c:pt idx="898">
                  <c:v>0.45430999999999999</c:v>
                </c:pt>
                <c:pt idx="899">
                  <c:v>0.45421</c:v>
                </c:pt>
                <c:pt idx="900">
                  <c:v>0.45411000000000001</c:v>
                </c:pt>
                <c:pt idx="901">
                  <c:v>0.45400000000000001</c:v>
                </c:pt>
                <c:pt idx="902">
                  <c:v>0.45400000000000001</c:v>
                </c:pt>
                <c:pt idx="903">
                  <c:v>0.45400000000000001</c:v>
                </c:pt>
                <c:pt idx="904">
                  <c:v>0.45400000000000001</c:v>
                </c:pt>
                <c:pt idx="905">
                  <c:v>0.45390000000000003</c:v>
                </c:pt>
                <c:pt idx="906">
                  <c:v>0.45390000000000003</c:v>
                </c:pt>
                <c:pt idx="907">
                  <c:v>0.45390000000000003</c:v>
                </c:pt>
                <c:pt idx="908">
                  <c:v>0.45400000000000001</c:v>
                </c:pt>
                <c:pt idx="909">
                  <c:v>0.45400000000000001</c:v>
                </c:pt>
                <c:pt idx="910">
                  <c:v>0.45411000000000001</c:v>
                </c:pt>
                <c:pt idx="911">
                  <c:v>0.45421</c:v>
                </c:pt>
                <c:pt idx="912">
                  <c:v>0.45440999999999998</c:v>
                </c:pt>
                <c:pt idx="913">
                  <c:v>0.45451000000000003</c:v>
                </c:pt>
                <c:pt idx="914">
                  <c:v>0.45461000000000001</c:v>
                </c:pt>
                <c:pt idx="915">
                  <c:v>0.45451000000000003</c:v>
                </c:pt>
                <c:pt idx="916">
                  <c:v>0.45451000000000003</c:v>
                </c:pt>
                <c:pt idx="917">
                  <c:v>0.45440999999999998</c:v>
                </c:pt>
                <c:pt idx="918">
                  <c:v>0.45440999999999998</c:v>
                </c:pt>
                <c:pt idx="919">
                  <c:v>0.45440999999999998</c:v>
                </c:pt>
                <c:pt idx="920">
                  <c:v>0.45440999999999998</c:v>
                </c:pt>
                <c:pt idx="921">
                  <c:v>0.45440999999999998</c:v>
                </c:pt>
                <c:pt idx="922">
                  <c:v>0.45440999999999998</c:v>
                </c:pt>
                <c:pt idx="923">
                  <c:v>0.45430999999999999</c:v>
                </c:pt>
                <c:pt idx="924">
                  <c:v>0.45430999999999999</c:v>
                </c:pt>
                <c:pt idx="925">
                  <c:v>0.45430999999999999</c:v>
                </c:pt>
                <c:pt idx="926">
                  <c:v>0.45430999999999999</c:v>
                </c:pt>
                <c:pt idx="927">
                  <c:v>0.45421</c:v>
                </c:pt>
                <c:pt idx="928">
                  <c:v>0.45430999999999999</c:v>
                </c:pt>
                <c:pt idx="929">
                  <c:v>0.45430999999999999</c:v>
                </c:pt>
                <c:pt idx="930">
                  <c:v>0.45451000000000003</c:v>
                </c:pt>
                <c:pt idx="931">
                  <c:v>0.45451000000000003</c:v>
                </c:pt>
                <c:pt idx="932">
                  <c:v>0.45451000000000003</c:v>
                </c:pt>
                <c:pt idx="933">
                  <c:v>0.45440999999999998</c:v>
                </c:pt>
                <c:pt idx="934">
                  <c:v>0.45430999999999999</c:v>
                </c:pt>
                <c:pt idx="935">
                  <c:v>0.45421</c:v>
                </c:pt>
                <c:pt idx="936">
                  <c:v>0.45421</c:v>
                </c:pt>
                <c:pt idx="937">
                  <c:v>0.45421</c:v>
                </c:pt>
                <c:pt idx="938">
                  <c:v>0.45421</c:v>
                </c:pt>
                <c:pt idx="939">
                  <c:v>0.45421</c:v>
                </c:pt>
                <c:pt idx="940">
                  <c:v>0.45430999999999999</c:v>
                </c:pt>
                <c:pt idx="941">
                  <c:v>0.45440999999999998</c:v>
                </c:pt>
                <c:pt idx="942">
                  <c:v>0.45451000000000003</c:v>
                </c:pt>
                <c:pt idx="943">
                  <c:v>0.45451000000000003</c:v>
                </c:pt>
                <c:pt idx="944">
                  <c:v>0.45471</c:v>
                </c:pt>
                <c:pt idx="945">
                  <c:v>0.45480999999999999</c:v>
                </c:pt>
                <c:pt idx="946">
                  <c:v>0.45490999999999998</c:v>
                </c:pt>
                <c:pt idx="947">
                  <c:v>0.45490999999999998</c:v>
                </c:pt>
                <c:pt idx="948">
                  <c:v>0.45501000000000003</c:v>
                </c:pt>
                <c:pt idx="949">
                  <c:v>0.45501000000000003</c:v>
                </c:pt>
                <c:pt idx="950">
                  <c:v>0.45501000000000003</c:v>
                </c:pt>
                <c:pt idx="951">
                  <c:v>0.45501000000000003</c:v>
                </c:pt>
                <c:pt idx="952">
                  <c:v>0.45501000000000003</c:v>
                </c:pt>
                <c:pt idx="953">
                  <c:v>0.45511000000000001</c:v>
                </c:pt>
                <c:pt idx="954">
                  <c:v>0.45522000000000001</c:v>
                </c:pt>
                <c:pt idx="955">
                  <c:v>0.45522000000000001</c:v>
                </c:pt>
                <c:pt idx="956">
                  <c:v>0.45522000000000001</c:v>
                </c:pt>
                <c:pt idx="957">
                  <c:v>0.45522000000000001</c:v>
                </c:pt>
                <c:pt idx="958">
                  <c:v>0.45532</c:v>
                </c:pt>
                <c:pt idx="959">
                  <c:v>0.45541999999999999</c:v>
                </c:pt>
                <c:pt idx="960">
                  <c:v>0.45551999999999998</c:v>
                </c:pt>
                <c:pt idx="961">
                  <c:v>0.45541999999999999</c:v>
                </c:pt>
                <c:pt idx="962">
                  <c:v>0.45541999999999999</c:v>
                </c:pt>
                <c:pt idx="963">
                  <c:v>0.45541999999999999</c:v>
                </c:pt>
                <c:pt idx="964">
                  <c:v>0.45551999999999998</c:v>
                </c:pt>
                <c:pt idx="965">
                  <c:v>0.45551999999999998</c:v>
                </c:pt>
                <c:pt idx="966">
                  <c:v>0.45551999999999998</c:v>
                </c:pt>
                <c:pt idx="967">
                  <c:v>0.45551999999999998</c:v>
                </c:pt>
                <c:pt idx="968">
                  <c:v>0.45551999999999998</c:v>
                </c:pt>
                <c:pt idx="969">
                  <c:v>0.45551999999999998</c:v>
                </c:pt>
                <c:pt idx="970">
                  <c:v>0.45562000000000002</c:v>
                </c:pt>
                <c:pt idx="971">
                  <c:v>0.45562000000000002</c:v>
                </c:pt>
                <c:pt idx="972">
                  <c:v>0.45562000000000002</c:v>
                </c:pt>
                <c:pt idx="973">
                  <c:v>0.45562000000000002</c:v>
                </c:pt>
                <c:pt idx="974">
                  <c:v>0.45572000000000001</c:v>
                </c:pt>
                <c:pt idx="975">
                  <c:v>0.45562000000000002</c:v>
                </c:pt>
                <c:pt idx="976">
                  <c:v>0.45572000000000001</c:v>
                </c:pt>
                <c:pt idx="977">
                  <c:v>0.45572000000000001</c:v>
                </c:pt>
                <c:pt idx="978">
                  <c:v>0.45582</c:v>
                </c:pt>
                <c:pt idx="979">
                  <c:v>0.45591999999999999</c:v>
                </c:pt>
                <c:pt idx="980">
                  <c:v>0.45612000000000003</c:v>
                </c:pt>
                <c:pt idx="981">
                  <c:v>0.45622000000000001</c:v>
                </c:pt>
                <c:pt idx="982">
                  <c:v>0.45632</c:v>
                </c:pt>
                <c:pt idx="983">
                  <c:v>0.45632</c:v>
                </c:pt>
                <c:pt idx="984">
                  <c:v>0.45622000000000001</c:v>
                </c:pt>
                <c:pt idx="985">
                  <c:v>0.45622000000000001</c:v>
                </c:pt>
                <c:pt idx="986">
                  <c:v>0.45632</c:v>
                </c:pt>
                <c:pt idx="987">
                  <c:v>0.45643</c:v>
                </c:pt>
                <c:pt idx="988">
                  <c:v>0.45662999999999998</c:v>
                </c:pt>
                <c:pt idx="989">
                  <c:v>0.45662999999999998</c:v>
                </c:pt>
                <c:pt idx="990">
                  <c:v>0.45673000000000002</c:v>
                </c:pt>
                <c:pt idx="991">
                  <c:v>0.45683000000000001</c:v>
                </c:pt>
                <c:pt idx="992">
                  <c:v>0.45693</c:v>
                </c:pt>
                <c:pt idx="993">
                  <c:v>0.45693</c:v>
                </c:pt>
                <c:pt idx="994">
                  <c:v>0.45693</c:v>
                </c:pt>
                <c:pt idx="995">
                  <c:v>0.45693</c:v>
                </c:pt>
                <c:pt idx="996">
                  <c:v>0.45693</c:v>
                </c:pt>
                <c:pt idx="997">
                  <c:v>0.45683000000000001</c:v>
                </c:pt>
                <c:pt idx="998">
                  <c:v>0.45683000000000001</c:v>
                </c:pt>
                <c:pt idx="999">
                  <c:v>0.45683000000000001</c:v>
                </c:pt>
                <c:pt idx="1000">
                  <c:v>0.45683000000000001</c:v>
                </c:pt>
                <c:pt idx="1001">
                  <c:v>0.45683000000000001</c:v>
                </c:pt>
                <c:pt idx="1002">
                  <c:v>0.45693</c:v>
                </c:pt>
                <c:pt idx="1003">
                  <c:v>0.45693</c:v>
                </c:pt>
                <c:pt idx="1004">
                  <c:v>0.45683000000000001</c:v>
                </c:pt>
                <c:pt idx="1005">
                  <c:v>0.45683000000000001</c:v>
                </c:pt>
                <c:pt idx="1006">
                  <c:v>0.45693</c:v>
                </c:pt>
                <c:pt idx="1007">
                  <c:v>0.45693</c:v>
                </c:pt>
                <c:pt idx="1008">
                  <c:v>0.45702999999999999</c:v>
                </c:pt>
                <c:pt idx="1009">
                  <c:v>0.45712999999999998</c:v>
                </c:pt>
                <c:pt idx="1010">
                  <c:v>0.45733000000000001</c:v>
                </c:pt>
                <c:pt idx="1011">
                  <c:v>0.45743</c:v>
                </c:pt>
                <c:pt idx="1012">
                  <c:v>0.45763999999999999</c:v>
                </c:pt>
                <c:pt idx="1013">
                  <c:v>0.45763999999999999</c:v>
                </c:pt>
                <c:pt idx="1014">
                  <c:v>0.45784000000000002</c:v>
                </c:pt>
                <c:pt idx="1015">
                  <c:v>0.45794000000000001</c:v>
                </c:pt>
                <c:pt idx="1016">
                  <c:v>0.45804</c:v>
                </c:pt>
                <c:pt idx="1017">
                  <c:v>0.45804</c:v>
                </c:pt>
                <c:pt idx="1018">
                  <c:v>0.45804</c:v>
                </c:pt>
                <c:pt idx="1019">
                  <c:v>0.45804</c:v>
                </c:pt>
                <c:pt idx="1020">
                  <c:v>0.45804</c:v>
                </c:pt>
                <c:pt idx="1021">
                  <c:v>0.45804</c:v>
                </c:pt>
                <c:pt idx="1022">
                  <c:v>0.45804</c:v>
                </c:pt>
                <c:pt idx="1023">
                  <c:v>0.45804</c:v>
                </c:pt>
                <c:pt idx="1024">
                  <c:v>0.45794000000000001</c:v>
                </c:pt>
                <c:pt idx="1025">
                  <c:v>0.45794000000000001</c:v>
                </c:pt>
                <c:pt idx="1026">
                  <c:v>0.45794000000000001</c:v>
                </c:pt>
                <c:pt idx="1027">
                  <c:v>0.45794000000000001</c:v>
                </c:pt>
                <c:pt idx="1028">
                  <c:v>0.45794000000000001</c:v>
                </c:pt>
                <c:pt idx="1029">
                  <c:v>0.45804</c:v>
                </c:pt>
                <c:pt idx="1030">
                  <c:v>0.45813999999999999</c:v>
                </c:pt>
                <c:pt idx="1031">
                  <c:v>0.45823999999999998</c:v>
                </c:pt>
                <c:pt idx="1032">
                  <c:v>0.45834000000000003</c:v>
                </c:pt>
                <c:pt idx="1033">
                  <c:v>0.45844000000000001</c:v>
                </c:pt>
                <c:pt idx="1034">
                  <c:v>0.45844000000000001</c:v>
                </c:pt>
                <c:pt idx="1035">
                  <c:v>0.45844000000000001</c:v>
                </c:pt>
                <c:pt idx="1036">
                  <c:v>0.45854</c:v>
                </c:pt>
                <c:pt idx="1037">
                  <c:v>0.45854</c:v>
                </c:pt>
                <c:pt idx="1038">
                  <c:v>0.45863999999999999</c:v>
                </c:pt>
                <c:pt idx="1039">
                  <c:v>0.45854</c:v>
                </c:pt>
                <c:pt idx="1040">
                  <c:v>0.45854</c:v>
                </c:pt>
                <c:pt idx="1041">
                  <c:v>0.45844000000000001</c:v>
                </c:pt>
                <c:pt idx="1042">
                  <c:v>0.45854</c:v>
                </c:pt>
                <c:pt idx="1043">
                  <c:v>0.45874999999999999</c:v>
                </c:pt>
                <c:pt idx="1044">
                  <c:v>0.45895000000000002</c:v>
                </c:pt>
                <c:pt idx="1045">
                  <c:v>0.45915</c:v>
                </c:pt>
                <c:pt idx="1046">
                  <c:v>0.45934999999999998</c:v>
                </c:pt>
                <c:pt idx="1047">
                  <c:v>0.45945000000000003</c:v>
                </c:pt>
                <c:pt idx="1048">
                  <c:v>0.45955000000000001</c:v>
                </c:pt>
                <c:pt idx="1049">
                  <c:v>0.45965</c:v>
                </c:pt>
                <c:pt idx="1050">
                  <c:v>0.45965</c:v>
                </c:pt>
                <c:pt idx="1051">
                  <c:v>0.45965</c:v>
                </c:pt>
                <c:pt idx="1052">
                  <c:v>0.45965</c:v>
                </c:pt>
                <c:pt idx="1053">
                  <c:v>0.45965</c:v>
                </c:pt>
                <c:pt idx="1054">
                  <c:v>0.45965</c:v>
                </c:pt>
                <c:pt idx="1055">
                  <c:v>0.45965</c:v>
                </c:pt>
                <c:pt idx="1056">
                  <c:v>0.45974999999999999</c:v>
                </c:pt>
                <c:pt idx="1057">
                  <c:v>0.45974999999999999</c:v>
                </c:pt>
                <c:pt idx="1058">
                  <c:v>0.45965</c:v>
                </c:pt>
                <c:pt idx="1059">
                  <c:v>0.45965</c:v>
                </c:pt>
                <c:pt idx="1060">
                  <c:v>0.45965</c:v>
                </c:pt>
                <c:pt idx="1061">
                  <c:v>0.45965</c:v>
                </c:pt>
                <c:pt idx="1062">
                  <c:v>0.45974999999999999</c:v>
                </c:pt>
                <c:pt idx="1063">
                  <c:v>0.45974999999999999</c:v>
                </c:pt>
                <c:pt idx="1064">
                  <c:v>0.45985999999999999</c:v>
                </c:pt>
                <c:pt idx="1065">
                  <c:v>0.45995999999999998</c:v>
                </c:pt>
                <c:pt idx="1066">
                  <c:v>0.46016000000000001</c:v>
                </c:pt>
                <c:pt idx="1067">
                  <c:v>0.46026</c:v>
                </c:pt>
                <c:pt idx="1068">
                  <c:v>0.46035999999999999</c:v>
                </c:pt>
                <c:pt idx="1069">
                  <c:v>0.46045999999999998</c:v>
                </c:pt>
                <c:pt idx="1070">
                  <c:v>0.46045999999999998</c:v>
                </c:pt>
                <c:pt idx="1071">
                  <c:v>0.46045999999999998</c:v>
                </c:pt>
                <c:pt idx="1072">
                  <c:v>0.46056000000000002</c:v>
                </c:pt>
                <c:pt idx="1073">
                  <c:v>0.46056000000000002</c:v>
                </c:pt>
                <c:pt idx="1074">
                  <c:v>0.46076</c:v>
                </c:pt>
                <c:pt idx="1075">
                  <c:v>0.46095999999999998</c:v>
                </c:pt>
                <c:pt idx="1076">
                  <c:v>0.46117000000000002</c:v>
                </c:pt>
                <c:pt idx="1077">
                  <c:v>0.46127000000000001</c:v>
                </c:pt>
                <c:pt idx="1078">
                  <c:v>0.46146999999999999</c:v>
                </c:pt>
                <c:pt idx="1079">
                  <c:v>0.46156999999999998</c:v>
                </c:pt>
                <c:pt idx="1080">
                  <c:v>0.46167000000000002</c:v>
                </c:pt>
                <c:pt idx="1081">
                  <c:v>0.46167000000000002</c:v>
                </c:pt>
                <c:pt idx="1082">
                  <c:v>0.46167000000000002</c:v>
                </c:pt>
                <c:pt idx="1083">
                  <c:v>0.46156999999999998</c:v>
                </c:pt>
                <c:pt idx="1084">
                  <c:v>0.46146999999999999</c:v>
                </c:pt>
                <c:pt idx="1085">
                  <c:v>0.46146999999999999</c:v>
                </c:pt>
                <c:pt idx="1086">
                  <c:v>0.46137</c:v>
                </c:pt>
                <c:pt idx="1087">
                  <c:v>0.46137</c:v>
                </c:pt>
                <c:pt idx="1088">
                  <c:v>0.46137</c:v>
                </c:pt>
                <c:pt idx="1089">
                  <c:v>0.46146999999999999</c:v>
                </c:pt>
                <c:pt idx="1090">
                  <c:v>0.46146999999999999</c:v>
                </c:pt>
                <c:pt idx="1091">
                  <c:v>0.46146999999999999</c:v>
                </c:pt>
                <c:pt idx="1092">
                  <c:v>0.46146999999999999</c:v>
                </c:pt>
                <c:pt idx="1093">
                  <c:v>0.46137</c:v>
                </c:pt>
                <c:pt idx="1094">
                  <c:v>0.46137</c:v>
                </c:pt>
                <c:pt idx="1095">
                  <c:v>0.46137</c:v>
                </c:pt>
                <c:pt idx="1096">
                  <c:v>0.46156999999999998</c:v>
                </c:pt>
                <c:pt idx="1097">
                  <c:v>0.46167000000000002</c:v>
                </c:pt>
                <c:pt idx="1098">
                  <c:v>0.46177000000000001</c:v>
                </c:pt>
                <c:pt idx="1099">
                  <c:v>0.46187</c:v>
                </c:pt>
                <c:pt idx="1100">
                  <c:v>0.46196999999999999</c:v>
                </c:pt>
                <c:pt idx="1101">
                  <c:v>0.46206999999999998</c:v>
                </c:pt>
                <c:pt idx="1102">
                  <c:v>0.46217999999999998</c:v>
                </c:pt>
                <c:pt idx="1103">
                  <c:v>0.46228000000000002</c:v>
                </c:pt>
                <c:pt idx="1104">
                  <c:v>0.46248</c:v>
                </c:pt>
                <c:pt idx="1105">
                  <c:v>0.46248</c:v>
                </c:pt>
                <c:pt idx="1106">
                  <c:v>0.46257999999999999</c:v>
                </c:pt>
                <c:pt idx="1107">
                  <c:v>0.46257999999999999</c:v>
                </c:pt>
                <c:pt idx="1108">
                  <c:v>0.46248</c:v>
                </c:pt>
                <c:pt idx="1109">
                  <c:v>0.46248</c:v>
                </c:pt>
                <c:pt idx="1110">
                  <c:v>0.46257999999999999</c:v>
                </c:pt>
                <c:pt idx="1111">
                  <c:v>0.46257999999999999</c:v>
                </c:pt>
                <c:pt idx="1112">
                  <c:v>0.46278000000000002</c:v>
                </c:pt>
                <c:pt idx="1113">
                  <c:v>0.46288000000000001</c:v>
                </c:pt>
                <c:pt idx="1114">
                  <c:v>0.46298</c:v>
                </c:pt>
                <c:pt idx="1115">
                  <c:v>0.46307999999999999</c:v>
                </c:pt>
                <c:pt idx="1116">
                  <c:v>0.46317999999999998</c:v>
                </c:pt>
                <c:pt idx="1117">
                  <c:v>0.46328000000000003</c:v>
                </c:pt>
                <c:pt idx="1118">
                  <c:v>0.46349000000000001</c:v>
                </c:pt>
                <c:pt idx="1119">
                  <c:v>0.46359</c:v>
                </c:pt>
                <c:pt idx="1120">
                  <c:v>0.46359</c:v>
                </c:pt>
                <c:pt idx="1121">
                  <c:v>0.46349000000000001</c:v>
                </c:pt>
                <c:pt idx="1122">
                  <c:v>0.46339000000000002</c:v>
                </c:pt>
                <c:pt idx="1123">
                  <c:v>0.46328000000000003</c:v>
                </c:pt>
                <c:pt idx="1124">
                  <c:v>0.46328000000000003</c:v>
                </c:pt>
                <c:pt idx="1125">
                  <c:v>0.46328000000000003</c:v>
                </c:pt>
                <c:pt idx="1126">
                  <c:v>0.46339000000000002</c:v>
                </c:pt>
                <c:pt idx="1127">
                  <c:v>0.46349000000000001</c:v>
                </c:pt>
                <c:pt idx="1128">
                  <c:v>0.46359</c:v>
                </c:pt>
                <c:pt idx="1129">
                  <c:v>0.46368999999999999</c:v>
                </c:pt>
                <c:pt idx="1130">
                  <c:v>0.46378999999999998</c:v>
                </c:pt>
                <c:pt idx="1131">
                  <c:v>0.46389000000000002</c:v>
                </c:pt>
                <c:pt idx="1132">
                  <c:v>0.46399000000000001</c:v>
                </c:pt>
                <c:pt idx="1133">
                  <c:v>0.46418999999999999</c:v>
                </c:pt>
                <c:pt idx="1134">
                  <c:v>0.46439000000000002</c:v>
                </c:pt>
                <c:pt idx="1135">
                  <c:v>0.46460000000000001</c:v>
                </c:pt>
                <c:pt idx="1136">
                  <c:v>0.4647</c:v>
                </c:pt>
                <c:pt idx="1137">
                  <c:v>0.4647</c:v>
                </c:pt>
                <c:pt idx="1138">
                  <c:v>0.46460000000000001</c:v>
                </c:pt>
                <c:pt idx="1139">
                  <c:v>0.46460000000000001</c:v>
                </c:pt>
                <c:pt idx="1140">
                  <c:v>0.46450000000000002</c:v>
                </c:pt>
                <c:pt idx="1141">
                  <c:v>0.46450000000000002</c:v>
                </c:pt>
                <c:pt idx="1142">
                  <c:v>0.46460000000000001</c:v>
                </c:pt>
                <c:pt idx="1143">
                  <c:v>0.46460000000000001</c:v>
                </c:pt>
                <c:pt idx="1144">
                  <c:v>0.46460000000000001</c:v>
                </c:pt>
                <c:pt idx="1145">
                  <c:v>0.4647</c:v>
                </c:pt>
                <c:pt idx="1146">
                  <c:v>0.46479999999999999</c:v>
                </c:pt>
                <c:pt idx="1147">
                  <c:v>0.46489999999999998</c:v>
                </c:pt>
                <c:pt idx="1148">
                  <c:v>0.46500000000000002</c:v>
                </c:pt>
                <c:pt idx="1149">
                  <c:v>0.46510000000000001</c:v>
                </c:pt>
                <c:pt idx="1150">
                  <c:v>0.4652</c:v>
                </c:pt>
                <c:pt idx="1151">
                  <c:v>0.4652</c:v>
                </c:pt>
                <c:pt idx="1152">
                  <c:v>0.4652</c:v>
                </c:pt>
                <c:pt idx="1153">
                  <c:v>0.46510000000000001</c:v>
                </c:pt>
                <c:pt idx="1154">
                  <c:v>0.4652</c:v>
                </c:pt>
                <c:pt idx="1155">
                  <c:v>0.4652</c:v>
                </c:pt>
                <c:pt idx="1156">
                  <c:v>0.46529999999999999</c:v>
                </c:pt>
                <c:pt idx="1157">
                  <c:v>0.46539999999999998</c:v>
                </c:pt>
                <c:pt idx="1158">
                  <c:v>0.46560000000000001</c:v>
                </c:pt>
                <c:pt idx="1159">
                  <c:v>0.46581</c:v>
                </c:pt>
                <c:pt idx="1160">
                  <c:v>0.46611000000000002</c:v>
                </c:pt>
                <c:pt idx="1161">
                  <c:v>0.46621000000000001</c:v>
                </c:pt>
                <c:pt idx="1162">
                  <c:v>0.46631</c:v>
                </c:pt>
                <c:pt idx="1163">
                  <c:v>0.46640999999999999</c:v>
                </c:pt>
                <c:pt idx="1164">
                  <c:v>0.46650999999999998</c:v>
                </c:pt>
                <c:pt idx="1165">
                  <c:v>0.46661000000000002</c:v>
                </c:pt>
                <c:pt idx="1166">
                  <c:v>0.46681</c:v>
                </c:pt>
                <c:pt idx="1167">
                  <c:v>0.46692</c:v>
                </c:pt>
                <c:pt idx="1168">
                  <c:v>0.46711999999999998</c:v>
                </c:pt>
                <c:pt idx="1169">
                  <c:v>0.46722000000000002</c:v>
                </c:pt>
                <c:pt idx="1170">
                  <c:v>0.46732000000000001</c:v>
                </c:pt>
                <c:pt idx="1171">
                  <c:v>0.46742</c:v>
                </c:pt>
                <c:pt idx="1172">
                  <c:v>0.46751999999999999</c:v>
                </c:pt>
                <c:pt idx="1173">
                  <c:v>0.46751999999999999</c:v>
                </c:pt>
                <c:pt idx="1174">
                  <c:v>0.46772000000000002</c:v>
                </c:pt>
                <c:pt idx="1175">
                  <c:v>0.46782000000000001</c:v>
                </c:pt>
                <c:pt idx="1176">
                  <c:v>0.46803</c:v>
                </c:pt>
                <c:pt idx="1177">
                  <c:v>0.46822999999999998</c:v>
                </c:pt>
                <c:pt idx="1178">
                  <c:v>0.46843000000000001</c:v>
                </c:pt>
                <c:pt idx="1179">
                  <c:v>0.46853</c:v>
                </c:pt>
                <c:pt idx="1180">
                  <c:v>0.46883000000000002</c:v>
                </c:pt>
                <c:pt idx="1181">
                  <c:v>0.46903</c:v>
                </c:pt>
                <c:pt idx="1182">
                  <c:v>0.46933999999999998</c:v>
                </c:pt>
                <c:pt idx="1183">
                  <c:v>0.46954000000000001</c:v>
                </c:pt>
                <c:pt idx="1184">
                  <c:v>0.46983999999999998</c:v>
                </c:pt>
                <c:pt idx="1185">
                  <c:v>0.47014</c:v>
                </c:pt>
                <c:pt idx="1186">
                  <c:v>0.47034999999999999</c:v>
                </c:pt>
                <c:pt idx="1187">
                  <c:v>0.47044999999999998</c:v>
                </c:pt>
                <c:pt idx="1188">
                  <c:v>0.47065000000000001</c:v>
                </c:pt>
                <c:pt idx="1189">
                  <c:v>0.47084999999999999</c:v>
                </c:pt>
                <c:pt idx="1190">
                  <c:v>0.47094999999999998</c:v>
                </c:pt>
                <c:pt idx="1191">
                  <c:v>0.47115000000000001</c:v>
                </c:pt>
                <c:pt idx="1192">
                  <c:v>0.47134999999999999</c:v>
                </c:pt>
                <c:pt idx="1193">
                  <c:v>0.47144999999999998</c:v>
                </c:pt>
                <c:pt idx="1194">
                  <c:v>0.47166000000000002</c:v>
                </c:pt>
                <c:pt idx="1195">
                  <c:v>0.47176000000000001</c:v>
                </c:pt>
                <c:pt idx="1196">
                  <c:v>0.47195999999999999</c:v>
                </c:pt>
                <c:pt idx="1197">
                  <c:v>0.47216000000000002</c:v>
                </c:pt>
                <c:pt idx="1198">
                  <c:v>0.47245999999999999</c:v>
                </c:pt>
                <c:pt idx="1199">
                  <c:v>0.47266999999999998</c:v>
                </c:pt>
                <c:pt idx="1200">
                  <c:v>0.47297</c:v>
                </c:pt>
                <c:pt idx="1201">
                  <c:v>0.47337000000000001</c:v>
                </c:pt>
                <c:pt idx="1202">
                  <c:v>0.47366999999999998</c:v>
                </c:pt>
                <c:pt idx="1203">
                  <c:v>0.47398000000000001</c:v>
                </c:pt>
                <c:pt idx="1204">
                  <c:v>0.47427999999999998</c:v>
                </c:pt>
                <c:pt idx="1205">
                  <c:v>0.47458</c:v>
                </c:pt>
                <c:pt idx="1206">
                  <c:v>0.47477999999999998</c:v>
                </c:pt>
                <c:pt idx="1207">
                  <c:v>0.47499000000000002</c:v>
                </c:pt>
                <c:pt idx="1208">
                  <c:v>0.47519</c:v>
                </c:pt>
                <c:pt idx="1209">
                  <c:v>0.47549000000000002</c:v>
                </c:pt>
                <c:pt idx="1210">
                  <c:v>0.47588999999999998</c:v>
                </c:pt>
                <c:pt idx="1211">
                  <c:v>0.4763</c:v>
                </c:pt>
                <c:pt idx="1212">
                  <c:v>0.47670000000000001</c:v>
                </c:pt>
                <c:pt idx="1213">
                  <c:v>0.47710000000000002</c:v>
                </c:pt>
                <c:pt idx="1214">
                  <c:v>0.47741</c:v>
                </c:pt>
                <c:pt idx="1215">
                  <c:v>0.47771000000000002</c:v>
                </c:pt>
                <c:pt idx="1216">
                  <c:v>0.47810999999999998</c:v>
                </c:pt>
                <c:pt idx="1217">
                  <c:v>0.47841</c:v>
                </c:pt>
                <c:pt idx="1218">
                  <c:v>0.47882000000000002</c:v>
                </c:pt>
                <c:pt idx="1219">
                  <c:v>0.47921999999999998</c:v>
                </c:pt>
                <c:pt idx="1220">
                  <c:v>0.47952</c:v>
                </c:pt>
                <c:pt idx="1221">
                  <c:v>0.47982999999999998</c:v>
                </c:pt>
                <c:pt idx="1222">
                  <c:v>0.48013</c:v>
                </c:pt>
                <c:pt idx="1223">
                  <c:v>0.48032999999999998</c:v>
                </c:pt>
                <c:pt idx="1224">
                  <c:v>0.48063</c:v>
                </c:pt>
                <c:pt idx="1225">
                  <c:v>0.48093999999999998</c:v>
                </c:pt>
                <c:pt idx="1226">
                  <c:v>0.48143999999999998</c:v>
                </c:pt>
                <c:pt idx="1227">
                  <c:v>0.48183999999999999</c:v>
                </c:pt>
                <c:pt idx="1228">
                  <c:v>0.48235</c:v>
                </c:pt>
                <c:pt idx="1229">
                  <c:v>0.48275000000000001</c:v>
                </c:pt>
                <c:pt idx="1230">
                  <c:v>0.48315999999999998</c:v>
                </c:pt>
                <c:pt idx="1231">
                  <c:v>0.48346</c:v>
                </c:pt>
                <c:pt idx="1232">
                  <c:v>0.48376000000000002</c:v>
                </c:pt>
                <c:pt idx="1233">
                  <c:v>0.48405999999999999</c:v>
                </c:pt>
                <c:pt idx="1234">
                  <c:v>0.48426999999999998</c:v>
                </c:pt>
                <c:pt idx="1235">
                  <c:v>0.48457</c:v>
                </c:pt>
                <c:pt idx="1236">
                  <c:v>0.48487000000000002</c:v>
                </c:pt>
                <c:pt idx="1237">
                  <c:v>0.48526999999999998</c:v>
                </c:pt>
                <c:pt idx="1238">
                  <c:v>0.48568</c:v>
                </c:pt>
                <c:pt idx="1239">
                  <c:v>0.48618</c:v>
                </c:pt>
                <c:pt idx="1240">
                  <c:v>0.48659000000000002</c:v>
                </c:pt>
                <c:pt idx="1241">
                  <c:v>0.48709000000000002</c:v>
                </c:pt>
                <c:pt idx="1242">
                  <c:v>0.48748999999999998</c:v>
                </c:pt>
                <c:pt idx="1243">
                  <c:v>0.48799999999999999</c:v>
                </c:pt>
                <c:pt idx="1244">
                  <c:v>0.48849999999999999</c:v>
                </c:pt>
                <c:pt idx="1245">
                  <c:v>0.4889</c:v>
                </c:pt>
                <c:pt idx="1246">
                  <c:v>0.48931000000000002</c:v>
                </c:pt>
                <c:pt idx="1247">
                  <c:v>0.48960999999999999</c:v>
                </c:pt>
                <c:pt idx="1248">
                  <c:v>0.48991000000000001</c:v>
                </c:pt>
                <c:pt idx="1249">
                  <c:v>0.49021999999999999</c:v>
                </c:pt>
                <c:pt idx="1250">
                  <c:v>0.49071999999999999</c:v>
                </c:pt>
                <c:pt idx="1251">
                  <c:v>0.49112</c:v>
                </c:pt>
                <c:pt idx="1252">
                  <c:v>0.49163000000000001</c:v>
                </c:pt>
                <c:pt idx="1253">
                  <c:v>0.49213000000000001</c:v>
                </c:pt>
                <c:pt idx="1254">
                  <c:v>0.49264000000000002</c:v>
                </c:pt>
                <c:pt idx="1255">
                  <c:v>0.49303999999999998</c:v>
                </c:pt>
                <c:pt idx="1256">
                  <c:v>0.49353999999999998</c:v>
                </c:pt>
                <c:pt idx="1257">
                  <c:v>0.49395</c:v>
                </c:pt>
                <c:pt idx="1258">
                  <c:v>0.49435000000000001</c:v>
                </c:pt>
                <c:pt idx="1259">
                  <c:v>0.49475999999999998</c:v>
                </c:pt>
                <c:pt idx="1260">
                  <c:v>0.49525999999999998</c:v>
                </c:pt>
                <c:pt idx="1261">
                  <c:v>0.49565999999999999</c:v>
                </c:pt>
                <c:pt idx="1262">
                  <c:v>0.49617</c:v>
                </c:pt>
                <c:pt idx="1263">
                  <c:v>0.49676999999999999</c:v>
                </c:pt>
                <c:pt idx="1264">
                  <c:v>0.49728</c:v>
                </c:pt>
                <c:pt idx="1265">
                  <c:v>0.49778</c:v>
                </c:pt>
                <c:pt idx="1266">
                  <c:v>0.49829000000000001</c:v>
                </c:pt>
                <c:pt idx="1267">
                  <c:v>0.49869000000000002</c:v>
                </c:pt>
                <c:pt idx="1268">
                  <c:v>0.49908999999999998</c:v>
                </c:pt>
                <c:pt idx="1269">
                  <c:v>0.49959999999999999</c:v>
                </c:pt>
                <c:pt idx="1270">
                  <c:v>0.50009999999999999</c:v>
                </c:pt>
                <c:pt idx="1271">
                  <c:v>0.50049999999999994</c:v>
                </c:pt>
                <c:pt idx="1272">
                  <c:v>0.50111000000000006</c:v>
                </c:pt>
                <c:pt idx="1273">
                  <c:v>0.50161</c:v>
                </c:pt>
                <c:pt idx="1274">
                  <c:v>0.50212000000000001</c:v>
                </c:pt>
                <c:pt idx="1275">
                  <c:v>0.50261999999999996</c:v>
                </c:pt>
                <c:pt idx="1276">
                  <c:v>0.50312999999999997</c:v>
                </c:pt>
                <c:pt idx="1277">
                  <c:v>0.50353000000000003</c:v>
                </c:pt>
                <c:pt idx="1278">
                  <c:v>0.50392999999999999</c:v>
                </c:pt>
                <c:pt idx="1279">
                  <c:v>0.50434000000000001</c:v>
                </c:pt>
                <c:pt idx="1280">
                  <c:v>0.50483999999999996</c:v>
                </c:pt>
                <c:pt idx="1281">
                  <c:v>0.50534999999999997</c:v>
                </c:pt>
                <c:pt idx="1282">
                  <c:v>0.50585000000000002</c:v>
                </c:pt>
                <c:pt idx="1283">
                  <c:v>0.50636000000000003</c:v>
                </c:pt>
                <c:pt idx="1284">
                  <c:v>0.50685999999999998</c:v>
                </c:pt>
                <c:pt idx="1285">
                  <c:v>0.50736000000000003</c:v>
                </c:pt>
                <c:pt idx="1286">
                  <c:v>0.50777000000000005</c:v>
                </c:pt>
                <c:pt idx="1287">
                  <c:v>0.50817000000000001</c:v>
                </c:pt>
                <c:pt idx="1288">
                  <c:v>0.50868000000000002</c:v>
                </c:pt>
                <c:pt idx="1289">
                  <c:v>0.50927999999999995</c:v>
                </c:pt>
                <c:pt idx="1290">
                  <c:v>0.50988999999999995</c:v>
                </c:pt>
                <c:pt idx="1291">
                  <c:v>0.51049</c:v>
                </c:pt>
                <c:pt idx="1292">
                  <c:v>0.51119999999999999</c:v>
                </c:pt>
                <c:pt idx="1293">
                  <c:v>0.51190000000000002</c:v>
                </c:pt>
                <c:pt idx="1294">
                  <c:v>0.51251000000000002</c:v>
                </c:pt>
                <c:pt idx="1295">
                  <c:v>0.51310999999999996</c:v>
                </c:pt>
                <c:pt idx="1296">
                  <c:v>0.51361999999999997</c:v>
                </c:pt>
                <c:pt idx="1297">
                  <c:v>0.51412000000000002</c:v>
                </c:pt>
                <c:pt idx="1298">
                  <c:v>0.51453000000000004</c:v>
                </c:pt>
                <c:pt idx="1299">
                  <c:v>0.51502999999999999</c:v>
                </c:pt>
                <c:pt idx="1300">
                  <c:v>0.51553000000000004</c:v>
                </c:pt>
                <c:pt idx="1301">
                  <c:v>0.51593999999999995</c:v>
                </c:pt>
                <c:pt idx="1302">
                  <c:v>0.51644000000000001</c:v>
                </c:pt>
                <c:pt idx="1303">
                  <c:v>0.51695000000000002</c:v>
                </c:pt>
                <c:pt idx="1304">
                  <c:v>0.51744999999999997</c:v>
                </c:pt>
                <c:pt idx="1305">
                  <c:v>0.51795000000000002</c:v>
                </c:pt>
                <c:pt idx="1306">
                  <c:v>0.51846000000000003</c:v>
                </c:pt>
                <c:pt idx="1307">
                  <c:v>0.51885999999999999</c:v>
                </c:pt>
                <c:pt idx="1308">
                  <c:v>0.51937</c:v>
                </c:pt>
                <c:pt idx="1309">
                  <c:v>0.51966999999999997</c:v>
                </c:pt>
                <c:pt idx="1310">
                  <c:v>0.52017000000000002</c:v>
                </c:pt>
                <c:pt idx="1311">
                  <c:v>0.52068000000000003</c:v>
                </c:pt>
                <c:pt idx="1312">
                  <c:v>0.52117999999999998</c:v>
                </c:pt>
                <c:pt idx="1313">
                  <c:v>0.52168999999999999</c:v>
                </c:pt>
                <c:pt idx="1314">
                  <c:v>0.52219000000000004</c:v>
                </c:pt>
                <c:pt idx="1315">
                  <c:v>0.52259</c:v>
                </c:pt>
                <c:pt idx="1316">
                  <c:v>0.52300000000000002</c:v>
                </c:pt>
                <c:pt idx="1317">
                  <c:v>0.52339999999999998</c:v>
                </c:pt>
                <c:pt idx="1318">
                  <c:v>0.52370000000000005</c:v>
                </c:pt>
                <c:pt idx="1319">
                  <c:v>0.52410999999999996</c:v>
                </c:pt>
                <c:pt idx="1320">
                  <c:v>0.52461000000000002</c:v>
                </c:pt>
                <c:pt idx="1321">
                  <c:v>0.52512000000000003</c:v>
                </c:pt>
                <c:pt idx="1322">
                  <c:v>0.52571999999999997</c:v>
                </c:pt>
                <c:pt idx="1323">
                  <c:v>0.52622999999999998</c:v>
                </c:pt>
                <c:pt idx="1324">
                  <c:v>0.52663000000000004</c:v>
                </c:pt>
                <c:pt idx="1325">
                  <c:v>0.52712999999999999</c:v>
                </c:pt>
                <c:pt idx="1326">
                  <c:v>0.52754000000000001</c:v>
                </c:pt>
                <c:pt idx="1327">
                  <c:v>0.52793999999999996</c:v>
                </c:pt>
                <c:pt idx="1328">
                  <c:v>0.52844999999999998</c:v>
                </c:pt>
                <c:pt idx="1329">
                  <c:v>0.52895000000000003</c:v>
                </c:pt>
                <c:pt idx="1330">
                  <c:v>0.52934999999999999</c:v>
                </c:pt>
                <c:pt idx="1331">
                  <c:v>0.52976000000000001</c:v>
                </c:pt>
                <c:pt idx="1332">
                  <c:v>0.53025999999999995</c:v>
                </c:pt>
                <c:pt idx="1333">
                  <c:v>0.53066000000000002</c:v>
                </c:pt>
                <c:pt idx="1334">
                  <c:v>0.53117000000000003</c:v>
                </c:pt>
                <c:pt idx="1335">
                  <c:v>0.53166999999999998</c:v>
                </c:pt>
                <c:pt idx="1336">
                  <c:v>0.53217999999999999</c:v>
                </c:pt>
                <c:pt idx="1337">
                  <c:v>0.53268000000000004</c:v>
                </c:pt>
                <c:pt idx="1338">
                  <c:v>0.53319000000000005</c:v>
                </c:pt>
                <c:pt idx="1339">
                  <c:v>0.53359000000000001</c:v>
                </c:pt>
                <c:pt idx="1340">
                  <c:v>0.53398999999999996</c:v>
                </c:pt>
                <c:pt idx="1341">
                  <c:v>0.53439999999999999</c:v>
                </c:pt>
                <c:pt idx="1342">
                  <c:v>0.53490000000000004</c:v>
                </c:pt>
                <c:pt idx="1343">
                  <c:v>0.5353</c:v>
                </c:pt>
                <c:pt idx="1344">
                  <c:v>0.53581000000000001</c:v>
                </c:pt>
                <c:pt idx="1345">
                  <c:v>0.53641000000000005</c:v>
                </c:pt>
                <c:pt idx="1346">
                  <c:v>0.53691999999999995</c:v>
                </c:pt>
                <c:pt idx="1347">
                  <c:v>0.53742000000000001</c:v>
                </c:pt>
                <c:pt idx="1348">
                  <c:v>0.53803000000000001</c:v>
                </c:pt>
                <c:pt idx="1349">
                  <c:v>0.53852999999999995</c:v>
                </c:pt>
                <c:pt idx="1350">
                  <c:v>0.53913999999999995</c:v>
                </c:pt>
                <c:pt idx="1351">
                  <c:v>0.53954000000000002</c:v>
                </c:pt>
                <c:pt idx="1352">
                  <c:v>0.54003999999999996</c:v>
                </c:pt>
                <c:pt idx="1353">
                  <c:v>0.54054999999999997</c:v>
                </c:pt>
                <c:pt idx="1354">
                  <c:v>0.54105000000000003</c:v>
                </c:pt>
                <c:pt idx="1355">
                  <c:v>0.54146000000000005</c:v>
                </c:pt>
                <c:pt idx="1356">
                  <c:v>0.54196</c:v>
                </c:pt>
                <c:pt idx="1357">
                  <c:v>0.54247000000000001</c:v>
                </c:pt>
                <c:pt idx="1358">
                  <c:v>0.54286999999999996</c:v>
                </c:pt>
                <c:pt idx="1359">
                  <c:v>0.54327000000000003</c:v>
                </c:pt>
                <c:pt idx="1360">
                  <c:v>0.54378000000000004</c:v>
                </c:pt>
                <c:pt idx="1361">
                  <c:v>0.54418</c:v>
                </c:pt>
                <c:pt idx="1362">
                  <c:v>0.54457999999999995</c:v>
                </c:pt>
                <c:pt idx="1363">
                  <c:v>0.54488999999999999</c:v>
                </c:pt>
                <c:pt idx="1364">
                  <c:v>0.54529000000000005</c:v>
                </c:pt>
                <c:pt idx="1365">
                  <c:v>0.54569000000000001</c:v>
                </c:pt>
                <c:pt idx="1366">
                  <c:v>0.54620000000000002</c:v>
                </c:pt>
                <c:pt idx="1367">
                  <c:v>0.54679999999999995</c:v>
                </c:pt>
                <c:pt idx="1368">
                  <c:v>0.54730999999999996</c:v>
                </c:pt>
                <c:pt idx="1369">
                  <c:v>0.54781000000000002</c:v>
                </c:pt>
                <c:pt idx="1370">
                  <c:v>0.54832000000000003</c:v>
                </c:pt>
                <c:pt idx="1371">
                  <c:v>0.54891999999999996</c:v>
                </c:pt>
                <c:pt idx="1372">
                  <c:v>0.54942999999999997</c:v>
                </c:pt>
                <c:pt idx="1373">
                  <c:v>0.54993000000000003</c:v>
                </c:pt>
                <c:pt idx="1374">
                  <c:v>0.55042999999999997</c:v>
                </c:pt>
                <c:pt idx="1375">
                  <c:v>0.55084</c:v>
                </c:pt>
                <c:pt idx="1376">
                  <c:v>0.55134000000000005</c:v>
                </c:pt>
                <c:pt idx="1377">
                  <c:v>0.55184999999999995</c:v>
                </c:pt>
                <c:pt idx="1378">
                  <c:v>0.55235000000000001</c:v>
                </c:pt>
                <c:pt idx="1379">
                  <c:v>0.55274999999999996</c:v>
                </c:pt>
                <c:pt idx="1380">
                  <c:v>0.55315999999999999</c:v>
                </c:pt>
                <c:pt idx="1381">
                  <c:v>0.55356000000000005</c:v>
                </c:pt>
                <c:pt idx="1382">
                  <c:v>0.55396000000000001</c:v>
                </c:pt>
                <c:pt idx="1383">
                  <c:v>0.55437000000000003</c:v>
                </c:pt>
                <c:pt idx="1384">
                  <c:v>0.55486999999999997</c:v>
                </c:pt>
                <c:pt idx="1385">
                  <c:v>0.55528</c:v>
                </c:pt>
                <c:pt idx="1386">
                  <c:v>0.55588000000000004</c:v>
                </c:pt>
                <c:pt idx="1387">
                  <c:v>0.55639000000000005</c:v>
                </c:pt>
                <c:pt idx="1388">
                  <c:v>0.55698999999999999</c:v>
                </c:pt>
                <c:pt idx="1389">
                  <c:v>0.55759999999999998</c:v>
                </c:pt>
                <c:pt idx="1390">
                  <c:v>0.55820000000000003</c:v>
                </c:pt>
                <c:pt idx="1391">
                  <c:v>0.55871000000000004</c:v>
                </c:pt>
                <c:pt idx="1392">
                  <c:v>0.55920999999999998</c:v>
                </c:pt>
                <c:pt idx="1393">
                  <c:v>0.55950999999999995</c:v>
                </c:pt>
                <c:pt idx="1394">
                  <c:v>0.56001999999999996</c:v>
                </c:pt>
                <c:pt idx="1395">
                  <c:v>0.56032000000000004</c:v>
                </c:pt>
                <c:pt idx="1396">
                  <c:v>0.56081999999999999</c:v>
                </c:pt>
                <c:pt idx="1397">
                  <c:v>0.56133</c:v>
                </c:pt>
                <c:pt idx="1398">
                  <c:v>0.56183000000000005</c:v>
                </c:pt>
                <c:pt idx="1399">
                  <c:v>0.56233999999999995</c:v>
                </c:pt>
                <c:pt idx="1400">
                  <c:v>0.56303999999999998</c:v>
                </c:pt>
                <c:pt idx="1401">
                  <c:v>0.56364999999999998</c:v>
                </c:pt>
                <c:pt idx="1402">
                  <c:v>0.56425000000000003</c:v>
                </c:pt>
                <c:pt idx="1403">
                  <c:v>0.56476000000000004</c:v>
                </c:pt>
                <c:pt idx="1404">
                  <c:v>0.56525999999999998</c:v>
                </c:pt>
                <c:pt idx="1405">
                  <c:v>0.56567000000000001</c:v>
                </c:pt>
                <c:pt idx="1406">
                  <c:v>0.56606999999999996</c:v>
                </c:pt>
                <c:pt idx="1407">
                  <c:v>0.56647000000000003</c:v>
                </c:pt>
                <c:pt idx="1408">
                  <c:v>0.56688000000000005</c:v>
                </c:pt>
                <c:pt idx="1409">
                  <c:v>0.56728000000000001</c:v>
                </c:pt>
                <c:pt idx="1410">
                  <c:v>0.56767999999999996</c:v>
                </c:pt>
                <c:pt idx="1411">
                  <c:v>0.56808999999999998</c:v>
                </c:pt>
                <c:pt idx="1412">
                  <c:v>0.56859000000000004</c:v>
                </c:pt>
                <c:pt idx="1413">
                  <c:v>0.56920000000000004</c:v>
                </c:pt>
                <c:pt idx="1414">
                  <c:v>0.56979999999999997</c:v>
                </c:pt>
                <c:pt idx="1415">
                  <c:v>0.57050999999999996</c:v>
                </c:pt>
                <c:pt idx="1416">
                  <c:v>0.57111000000000001</c:v>
                </c:pt>
                <c:pt idx="1417">
                  <c:v>0.57172000000000001</c:v>
                </c:pt>
                <c:pt idx="1418">
                  <c:v>0.57211999999999996</c:v>
                </c:pt>
                <c:pt idx="1419">
                  <c:v>0.57242000000000004</c:v>
                </c:pt>
                <c:pt idx="1420">
                  <c:v>0.57282999999999995</c:v>
                </c:pt>
                <c:pt idx="1421">
                  <c:v>0.57323000000000002</c:v>
                </c:pt>
                <c:pt idx="1422">
                  <c:v>0.57362999999999997</c:v>
                </c:pt>
                <c:pt idx="1423">
                  <c:v>0.57413999999999998</c:v>
                </c:pt>
                <c:pt idx="1424">
                  <c:v>0.57454000000000005</c:v>
                </c:pt>
                <c:pt idx="1425">
                  <c:v>0.57494000000000001</c:v>
                </c:pt>
                <c:pt idx="1426">
                  <c:v>0.57545000000000002</c:v>
                </c:pt>
                <c:pt idx="1427">
                  <c:v>0.57584999999999997</c:v>
                </c:pt>
                <c:pt idx="1428">
                  <c:v>0.57635999999999998</c:v>
                </c:pt>
                <c:pt idx="1429">
                  <c:v>0.57686000000000004</c:v>
                </c:pt>
                <c:pt idx="1430">
                  <c:v>0.57737000000000005</c:v>
                </c:pt>
                <c:pt idx="1431">
                  <c:v>0.57786999999999999</c:v>
                </c:pt>
                <c:pt idx="1432">
                  <c:v>0.57857999999999998</c:v>
                </c:pt>
                <c:pt idx="1433">
                  <c:v>0.57908000000000004</c:v>
                </c:pt>
                <c:pt idx="1434">
                  <c:v>0.57969000000000004</c:v>
                </c:pt>
                <c:pt idx="1435">
                  <c:v>0.58008999999999999</c:v>
                </c:pt>
                <c:pt idx="1436">
                  <c:v>0.58048999999999995</c:v>
                </c:pt>
                <c:pt idx="1437">
                  <c:v>0.58079999999999998</c:v>
                </c:pt>
                <c:pt idx="1438">
                  <c:v>0.58109999999999995</c:v>
                </c:pt>
                <c:pt idx="1439">
                  <c:v>0.58140000000000003</c:v>
                </c:pt>
                <c:pt idx="1440">
                  <c:v>0.58179999999999998</c:v>
                </c:pt>
                <c:pt idx="1441">
                  <c:v>0.58221000000000001</c:v>
                </c:pt>
                <c:pt idx="1442">
                  <c:v>0.58260999999999996</c:v>
                </c:pt>
                <c:pt idx="1443">
                  <c:v>0.58311999999999997</c:v>
                </c:pt>
                <c:pt idx="1444">
                  <c:v>0.58372000000000002</c:v>
                </c:pt>
                <c:pt idx="1445">
                  <c:v>0.58433000000000002</c:v>
                </c:pt>
                <c:pt idx="1446">
                  <c:v>0.58492999999999995</c:v>
                </c:pt>
                <c:pt idx="1447">
                  <c:v>0.58533000000000002</c:v>
                </c:pt>
                <c:pt idx="1448">
                  <c:v>0.58584000000000003</c:v>
                </c:pt>
                <c:pt idx="1449">
                  <c:v>0.58643999999999996</c:v>
                </c:pt>
                <c:pt idx="1450">
                  <c:v>0.58694999999999997</c:v>
                </c:pt>
                <c:pt idx="1451">
                  <c:v>0.58745000000000003</c:v>
                </c:pt>
                <c:pt idx="1452">
                  <c:v>0.58786000000000005</c:v>
                </c:pt>
                <c:pt idx="1453">
                  <c:v>0.58835999999999999</c:v>
                </c:pt>
                <c:pt idx="1454">
                  <c:v>0.58886000000000005</c:v>
                </c:pt>
                <c:pt idx="1455">
                  <c:v>0.58936999999999995</c:v>
                </c:pt>
                <c:pt idx="1456">
                  <c:v>0.58987000000000001</c:v>
                </c:pt>
                <c:pt idx="1457">
                  <c:v>0.59038000000000002</c:v>
                </c:pt>
                <c:pt idx="1458">
                  <c:v>0.59087999999999996</c:v>
                </c:pt>
                <c:pt idx="1459">
                  <c:v>0.59128999999999998</c:v>
                </c:pt>
                <c:pt idx="1460">
                  <c:v>0.59179000000000004</c:v>
                </c:pt>
                <c:pt idx="1461">
                  <c:v>0.59218999999999999</c:v>
                </c:pt>
                <c:pt idx="1462">
                  <c:v>0.59260000000000002</c:v>
                </c:pt>
                <c:pt idx="1463">
                  <c:v>0.59299999999999997</c:v>
                </c:pt>
                <c:pt idx="1464">
                  <c:v>0.59350000000000003</c:v>
                </c:pt>
                <c:pt idx="1465">
                  <c:v>0.59401000000000004</c:v>
                </c:pt>
                <c:pt idx="1466">
                  <c:v>0.59460999999999997</c:v>
                </c:pt>
                <c:pt idx="1467">
                  <c:v>0.59511999999999998</c:v>
                </c:pt>
                <c:pt idx="1468">
                  <c:v>0.59572000000000003</c:v>
                </c:pt>
                <c:pt idx="1469">
                  <c:v>0.59623000000000004</c:v>
                </c:pt>
                <c:pt idx="1470">
                  <c:v>0.59672999999999998</c:v>
                </c:pt>
                <c:pt idx="1471">
                  <c:v>0.59714</c:v>
                </c:pt>
                <c:pt idx="1472">
                  <c:v>0.59763999999999995</c:v>
                </c:pt>
                <c:pt idx="1473">
                  <c:v>0.59814000000000001</c:v>
                </c:pt>
                <c:pt idx="1474">
                  <c:v>0.59865000000000002</c:v>
                </c:pt>
                <c:pt idx="1475">
                  <c:v>0.59914999999999996</c:v>
                </c:pt>
                <c:pt idx="1476">
                  <c:v>0.59975999999999996</c:v>
                </c:pt>
                <c:pt idx="1477">
                  <c:v>0.60026000000000002</c:v>
                </c:pt>
                <c:pt idx="1478">
                  <c:v>0.60097</c:v>
                </c:pt>
                <c:pt idx="1479">
                  <c:v>0.60167000000000004</c:v>
                </c:pt>
                <c:pt idx="1480">
                  <c:v>0.60228000000000004</c:v>
                </c:pt>
                <c:pt idx="1481">
                  <c:v>0.60277999999999998</c:v>
                </c:pt>
                <c:pt idx="1482">
                  <c:v>0.60328999999999999</c:v>
                </c:pt>
                <c:pt idx="1483">
                  <c:v>0.60368999999999995</c:v>
                </c:pt>
                <c:pt idx="1484">
                  <c:v>0.60409999999999997</c:v>
                </c:pt>
                <c:pt idx="1485">
                  <c:v>0.60460000000000003</c:v>
                </c:pt>
                <c:pt idx="1486">
                  <c:v>0.60499999999999998</c:v>
                </c:pt>
                <c:pt idx="1487">
                  <c:v>0.60541</c:v>
                </c:pt>
                <c:pt idx="1488">
                  <c:v>0.60590999999999995</c:v>
                </c:pt>
                <c:pt idx="1489">
                  <c:v>0.60631000000000002</c:v>
                </c:pt>
                <c:pt idx="1490">
                  <c:v>0.60672000000000004</c:v>
                </c:pt>
                <c:pt idx="1491">
                  <c:v>0.60721999999999998</c:v>
                </c:pt>
                <c:pt idx="1492">
                  <c:v>0.60772999999999999</c:v>
                </c:pt>
                <c:pt idx="1493">
                  <c:v>0.60833000000000004</c:v>
                </c:pt>
                <c:pt idx="1494">
                  <c:v>0.60894000000000004</c:v>
                </c:pt>
                <c:pt idx="1495">
                  <c:v>0.60953999999999997</c:v>
                </c:pt>
                <c:pt idx="1496">
                  <c:v>0.60994999999999999</c:v>
                </c:pt>
                <c:pt idx="1497">
                  <c:v>0.61034999999999995</c:v>
                </c:pt>
                <c:pt idx="1498">
                  <c:v>0.61085</c:v>
                </c:pt>
                <c:pt idx="1499">
                  <c:v>0.61146</c:v>
                </c:pt>
                <c:pt idx="1500">
                  <c:v>0.61185999999999996</c:v>
                </c:pt>
                <c:pt idx="1501">
                  <c:v>0.61226999999999998</c:v>
                </c:pt>
                <c:pt idx="1502">
                  <c:v>0.61267000000000005</c:v>
                </c:pt>
                <c:pt idx="1503">
                  <c:v>0.61297000000000001</c:v>
                </c:pt>
                <c:pt idx="1504">
                  <c:v>0.61348000000000003</c:v>
                </c:pt>
                <c:pt idx="1505">
                  <c:v>0.61387999999999998</c:v>
                </c:pt>
                <c:pt idx="1506">
                  <c:v>0.61448999999999998</c:v>
                </c:pt>
                <c:pt idx="1507">
                  <c:v>0.61499000000000004</c:v>
                </c:pt>
                <c:pt idx="1508">
                  <c:v>0.61558999999999997</c:v>
                </c:pt>
                <c:pt idx="1509">
                  <c:v>0.61609999999999998</c:v>
                </c:pt>
                <c:pt idx="1510">
                  <c:v>0.61660000000000004</c:v>
                </c:pt>
                <c:pt idx="1511">
                  <c:v>0.61700999999999995</c:v>
                </c:pt>
                <c:pt idx="1512">
                  <c:v>0.61751</c:v>
                </c:pt>
                <c:pt idx="1513">
                  <c:v>0.61802000000000001</c:v>
                </c:pt>
                <c:pt idx="1514">
                  <c:v>0.61851999999999996</c:v>
                </c:pt>
                <c:pt idx="1515">
                  <c:v>0.61902000000000001</c:v>
                </c:pt>
                <c:pt idx="1516">
                  <c:v>0.61953000000000003</c:v>
                </c:pt>
                <c:pt idx="1517">
                  <c:v>0.61992999999999998</c:v>
                </c:pt>
                <c:pt idx="1518">
                  <c:v>0.62043999999999999</c:v>
                </c:pt>
                <c:pt idx="1519">
                  <c:v>0.62104000000000004</c:v>
                </c:pt>
                <c:pt idx="1520">
                  <c:v>0.62165000000000004</c:v>
                </c:pt>
                <c:pt idx="1521">
                  <c:v>0.62214999999999998</c:v>
                </c:pt>
                <c:pt idx="1522">
                  <c:v>0.62255000000000005</c:v>
                </c:pt>
                <c:pt idx="1523">
                  <c:v>0.62305999999999995</c:v>
                </c:pt>
                <c:pt idx="1524">
                  <c:v>0.62346000000000001</c:v>
                </c:pt>
                <c:pt idx="1525">
                  <c:v>0.62397000000000002</c:v>
                </c:pt>
                <c:pt idx="1526">
                  <c:v>0.62446999999999997</c:v>
                </c:pt>
                <c:pt idx="1527">
                  <c:v>0.62497999999999998</c:v>
                </c:pt>
                <c:pt idx="1528">
                  <c:v>0.62558000000000002</c:v>
                </c:pt>
                <c:pt idx="1529">
                  <c:v>0.62607999999999997</c:v>
                </c:pt>
                <c:pt idx="1530">
                  <c:v>0.62668999999999997</c:v>
                </c:pt>
                <c:pt idx="1531">
                  <c:v>0.62729999999999997</c:v>
                </c:pt>
                <c:pt idx="1532">
                  <c:v>0.62780000000000002</c:v>
                </c:pt>
                <c:pt idx="1533">
                  <c:v>0.62819999999999998</c:v>
                </c:pt>
                <c:pt idx="1534">
                  <c:v>0.62870999999999999</c:v>
                </c:pt>
                <c:pt idx="1535">
                  <c:v>0.62921000000000005</c:v>
                </c:pt>
                <c:pt idx="1536">
                  <c:v>0.62982000000000005</c:v>
                </c:pt>
                <c:pt idx="1537">
                  <c:v>0.63022</c:v>
                </c:pt>
                <c:pt idx="1538">
                  <c:v>0.63071999999999995</c:v>
                </c:pt>
                <c:pt idx="1539">
                  <c:v>0.63112999999999997</c:v>
                </c:pt>
                <c:pt idx="1540">
                  <c:v>0.63163000000000002</c:v>
                </c:pt>
                <c:pt idx="1541">
                  <c:v>0.63204000000000005</c:v>
                </c:pt>
                <c:pt idx="1542">
                  <c:v>0.63253999999999999</c:v>
                </c:pt>
                <c:pt idx="1543">
                  <c:v>0.63293999999999995</c:v>
                </c:pt>
                <c:pt idx="1544">
                  <c:v>0.63334999999999997</c:v>
                </c:pt>
                <c:pt idx="1545">
                  <c:v>0.63375000000000004</c:v>
                </c:pt>
                <c:pt idx="1546">
                  <c:v>0.63426000000000005</c:v>
                </c:pt>
                <c:pt idx="1547">
                  <c:v>0.63466</c:v>
                </c:pt>
                <c:pt idx="1548">
                  <c:v>0.63505999999999996</c:v>
                </c:pt>
                <c:pt idx="1549">
                  <c:v>0.63546999999999998</c:v>
                </c:pt>
                <c:pt idx="1550">
                  <c:v>0.63597000000000004</c:v>
                </c:pt>
                <c:pt idx="1551">
                  <c:v>0.63646999999999998</c:v>
                </c:pt>
                <c:pt idx="1552">
                  <c:v>0.63697999999999999</c:v>
                </c:pt>
                <c:pt idx="1553">
                  <c:v>0.63758000000000004</c:v>
                </c:pt>
                <c:pt idx="1554">
                  <c:v>0.63819000000000004</c:v>
                </c:pt>
                <c:pt idx="1555">
                  <c:v>0.63868999999999998</c:v>
                </c:pt>
                <c:pt idx="1556">
                  <c:v>0.63919999999999999</c:v>
                </c:pt>
                <c:pt idx="1557">
                  <c:v>0.63970000000000005</c:v>
                </c:pt>
                <c:pt idx="1558">
                  <c:v>0.64020999999999995</c:v>
                </c:pt>
                <c:pt idx="1559">
                  <c:v>0.64061000000000001</c:v>
                </c:pt>
                <c:pt idx="1560">
                  <c:v>0.64100999999999997</c:v>
                </c:pt>
                <c:pt idx="1561">
                  <c:v>0.64151999999999998</c:v>
                </c:pt>
                <c:pt idx="1562">
                  <c:v>0.64202000000000004</c:v>
                </c:pt>
                <c:pt idx="1563">
                  <c:v>0.64253000000000005</c:v>
                </c:pt>
                <c:pt idx="1564">
                  <c:v>0.64302999999999999</c:v>
                </c:pt>
                <c:pt idx="1565">
                  <c:v>0.64363999999999999</c:v>
                </c:pt>
                <c:pt idx="1566">
                  <c:v>0.64414000000000005</c:v>
                </c:pt>
                <c:pt idx="1567">
                  <c:v>0.64463999999999999</c:v>
                </c:pt>
                <c:pt idx="1568">
                  <c:v>0.64505000000000001</c:v>
                </c:pt>
                <c:pt idx="1569">
                  <c:v>0.64544999999999997</c:v>
                </c:pt>
                <c:pt idx="1570">
                  <c:v>0.64595999999999998</c:v>
                </c:pt>
                <c:pt idx="1571">
                  <c:v>0.64646000000000003</c:v>
                </c:pt>
                <c:pt idx="1572">
                  <c:v>0.64707000000000003</c:v>
                </c:pt>
                <c:pt idx="1573">
                  <c:v>0.64756999999999998</c:v>
                </c:pt>
                <c:pt idx="1574">
                  <c:v>0.64807000000000003</c:v>
                </c:pt>
                <c:pt idx="1575">
                  <c:v>0.64858000000000005</c:v>
                </c:pt>
                <c:pt idx="1576">
                  <c:v>0.64898</c:v>
                </c:pt>
                <c:pt idx="1577">
                  <c:v>0.64939000000000002</c:v>
                </c:pt>
                <c:pt idx="1578">
                  <c:v>0.64978999999999998</c:v>
                </c:pt>
                <c:pt idx="1579">
                  <c:v>0.65019000000000005</c:v>
                </c:pt>
                <c:pt idx="1580">
                  <c:v>0.65059999999999996</c:v>
                </c:pt>
                <c:pt idx="1581">
                  <c:v>0.65090000000000003</c:v>
                </c:pt>
                <c:pt idx="1582">
                  <c:v>0.65139999999999998</c:v>
                </c:pt>
                <c:pt idx="1583">
                  <c:v>0.65181</c:v>
                </c:pt>
                <c:pt idx="1584">
                  <c:v>0.65230999999999995</c:v>
                </c:pt>
                <c:pt idx="1585">
                  <c:v>0.65281</c:v>
                </c:pt>
                <c:pt idx="1586">
                  <c:v>0.65332000000000001</c:v>
                </c:pt>
                <c:pt idx="1587">
                  <c:v>0.65381999999999996</c:v>
                </c:pt>
                <c:pt idx="1588">
                  <c:v>0.65442999999999996</c:v>
                </c:pt>
                <c:pt idx="1589">
                  <c:v>0.65493000000000001</c:v>
                </c:pt>
                <c:pt idx="1590">
                  <c:v>0.65554000000000001</c:v>
                </c:pt>
                <c:pt idx="1591">
                  <c:v>0.65603999999999996</c:v>
                </c:pt>
                <c:pt idx="1592">
                  <c:v>0.65644999999999998</c:v>
                </c:pt>
                <c:pt idx="1593">
                  <c:v>0.65695000000000003</c:v>
                </c:pt>
                <c:pt idx="1594">
                  <c:v>0.65734999999999999</c:v>
                </c:pt>
                <c:pt idx="1595">
                  <c:v>0.65786</c:v>
                </c:pt>
                <c:pt idx="1596">
                  <c:v>0.65846000000000005</c:v>
                </c:pt>
                <c:pt idx="1597">
                  <c:v>0.65907000000000004</c:v>
                </c:pt>
                <c:pt idx="1598">
                  <c:v>0.65956999999999999</c:v>
                </c:pt>
                <c:pt idx="1599">
                  <c:v>0.66008</c:v>
                </c:pt>
                <c:pt idx="1600">
                  <c:v>0.66057999999999995</c:v>
                </c:pt>
                <c:pt idx="1601">
                  <c:v>0.66088000000000002</c:v>
                </c:pt>
                <c:pt idx="1602">
                  <c:v>0.66139000000000003</c:v>
                </c:pt>
                <c:pt idx="1603">
                  <c:v>0.66178999999999999</c:v>
                </c:pt>
                <c:pt idx="1604">
                  <c:v>0.6623</c:v>
                </c:pt>
                <c:pt idx="1605">
                  <c:v>0.66279999999999994</c:v>
                </c:pt>
                <c:pt idx="1606">
                  <c:v>0.6633</c:v>
                </c:pt>
                <c:pt idx="1607">
                  <c:v>0.66381000000000001</c:v>
                </c:pt>
                <c:pt idx="1608">
                  <c:v>0.66430999999999996</c:v>
                </c:pt>
                <c:pt idx="1609">
                  <c:v>0.66471999999999998</c:v>
                </c:pt>
                <c:pt idx="1610">
                  <c:v>0.66522000000000003</c:v>
                </c:pt>
                <c:pt idx="1611">
                  <c:v>0.66561999999999999</c:v>
                </c:pt>
                <c:pt idx="1612">
                  <c:v>0.66613</c:v>
                </c:pt>
                <c:pt idx="1613">
                  <c:v>0.66652999999999996</c:v>
                </c:pt>
                <c:pt idx="1614">
                  <c:v>0.66703999999999997</c:v>
                </c:pt>
                <c:pt idx="1615">
                  <c:v>0.66754000000000002</c:v>
                </c:pt>
                <c:pt idx="1616">
                  <c:v>0.66815000000000002</c:v>
                </c:pt>
                <c:pt idx="1617">
                  <c:v>0.66874999999999996</c:v>
                </c:pt>
                <c:pt idx="1618">
                  <c:v>0.66925999999999997</c:v>
                </c:pt>
                <c:pt idx="1619">
                  <c:v>0.66976000000000002</c:v>
                </c:pt>
                <c:pt idx="1620">
                  <c:v>0.67005999999999999</c:v>
                </c:pt>
                <c:pt idx="1621">
                  <c:v>0.67047000000000001</c:v>
                </c:pt>
                <c:pt idx="1622">
                  <c:v>0.67076999999999998</c:v>
                </c:pt>
                <c:pt idx="1623">
                  <c:v>0.67127000000000003</c:v>
                </c:pt>
                <c:pt idx="1624">
                  <c:v>0.67178000000000004</c:v>
                </c:pt>
                <c:pt idx="1625">
                  <c:v>0.67227999999999999</c:v>
                </c:pt>
                <c:pt idx="1626">
                  <c:v>0.67269000000000001</c:v>
                </c:pt>
                <c:pt idx="1627">
                  <c:v>0.67318999999999996</c:v>
                </c:pt>
                <c:pt idx="1628">
                  <c:v>0.67359000000000002</c:v>
                </c:pt>
                <c:pt idx="1629">
                  <c:v>0.67410000000000003</c:v>
                </c:pt>
                <c:pt idx="1630">
                  <c:v>0.67459999999999998</c:v>
                </c:pt>
                <c:pt idx="1631">
                  <c:v>0.67501</c:v>
                </c:pt>
                <c:pt idx="1632">
                  <c:v>0.67551000000000005</c:v>
                </c:pt>
                <c:pt idx="1633">
                  <c:v>0.67591000000000001</c:v>
                </c:pt>
                <c:pt idx="1634">
                  <c:v>0.67642000000000002</c:v>
                </c:pt>
                <c:pt idx="1635">
                  <c:v>0.67701999999999996</c:v>
                </c:pt>
                <c:pt idx="1636">
                  <c:v>0.67752999999999997</c:v>
                </c:pt>
                <c:pt idx="1637">
                  <c:v>0.67803000000000002</c:v>
                </c:pt>
                <c:pt idx="1638">
                  <c:v>0.67864000000000002</c:v>
                </c:pt>
                <c:pt idx="1639">
                  <c:v>0.67903999999999998</c:v>
                </c:pt>
                <c:pt idx="1640">
                  <c:v>0.67954000000000003</c:v>
                </c:pt>
                <c:pt idx="1641">
                  <c:v>0.68005000000000004</c:v>
                </c:pt>
                <c:pt idx="1642">
                  <c:v>0.68054999999999999</c:v>
                </c:pt>
                <c:pt idx="1643">
                  <c:v>0.68106</c:v>
                </c:pt>
                <c:pt idx="1644">
                  <c:v>0.68156000000000005</c:v>
                </c:pt>
                <c:pt idx="1645">
                  <c:v>0.68196999999999997</c:v>
                </c:pt>
                <c:pt idx="1646">
                  <c:v>0.68247000000000002</c:v>
                </c:pt>
                <c:pt idx="1647">
                  <c:v>0.68286999999999998</c:v>
                </c:pt>
                <c:pt idx="1648">
                  <c:v>0.68337999999999999</c:v>
                </c:pt>
                <c:pt idx="1649">
                  <c:v>0.68388000000000004</c:v>
                </c:pt>
                <c:pt idx="1650">
                  <c:v>0.68439000000000005</c:v>
                </c:pt>
                <c:pt idx="1651">
                  <c:v>0.68498999999999999</c:v>
                </c:pt>
                <c:pt idx="1652">
                  <c:v>0.68559999999999999</c:v>
                </c:pt>
                <c:pt idx="1653">
                  <c:v>0.68610000000000004</c:v>
                </c:pt>
                <c:pt idx="1654">
                  <c:v>0.68671000000000004</c:v>
                </c:pt>
                <c:pt idx="1655">
                  <c:v>0.68720999999999999</c:v>
                </c:pt>
                <c:pt idx="1656">
                  <c:v>0.68771000000000004</c:v>
                </c:pt>
                <c:pt idx="1657">
                  <c:v>0.68811999999999995</c:v>
                </c:pt>
                <c:pt idx="1658">
                  <c:v>0.68852000000000002</c:v>
                </c:pt>
                <c:pt idx="1659">
                  <c:v>0.68903000000000003</c:v>
                </c:pt>
                <c:pt idx="1660">
                  <c:v>0.68962999999999997</c:v>
                </c:pt>
                <c:pt idx="1661">
                  <c:v>0.69003000000000003</c:v>
                </c:pt>
                <c:pt idx="1662">
                  <c:v>0.69054000000000004</c:v>
                </c:pt>
                <c:pt idx="1663">
                  <c:v>0.69103999999999999</c:v>
                </c:pt>
                <c:pt idx="1664">
                  <c:v>0.69145000000000001</c:v>
                </c:pt>
                <c:pt idx="1665">
                  <c:v>0.69194999999999995</c:v>
                </c:pt>
                <c:pt idx="1666">
                  <c:v>0.69245999999999996</c:v>
                </c:pt>
                <c:pt idx="1667">
                  <c:v>0.69296000000000002</c:v>
                </c:pt>
                <c:pt idx="1668">
                  <c:v>0.69357000000000002</c:v>
                </c:pt>
                <c:pt idx="1669">
                  <c:v>0.69406999999999996</c:v>
                </c:pt>
                <c:pt idx="1670">
                  <c:v>0.69457000000000002</c:v>
                </c:pt>
                <c:pt idx="1671">
                  <c:v>0.69498000000000004</c:v>
                </c:pt>
                <c:pt idx="1672">
                  <c:v>0.69547999999999999</c:v>
                </c:pt>
                <c:pt idx="1673">
                  <c:v>0.69599</c:v>
                </c:pt>
                <c:pt idx="1674">
                  <c:v>0.69638999999999995</c:v>
                </c:pt>
                <c:pt idx="1675">
                  <c:v>0.69689000000000001</c:v>
                </c:pt>
                <c:pt idx="1676">
                  <c:v>0.69740000000000002</c:v>
                </c:pt>
                <c:pt idx="1677">
                  <c:v>0.69779999999999998</c:v>
                </c:pt>
                <c:pt idx="1678">
                  <c:v>0.69830999999999999</c:v>
                </c:pt>
                <c:pt idx="1679">
                  <c:v>0.69881000000000004</c:v>
                </c:pt>
                <c:pt idx="1680">
                  <c:v>0.69921</c:v>
                </c:pt>
                <c:pt idx="1681">
                  <c:v>0.69972000000000001</c:v>
                </c:pt>
                <c:pt idx="1682">
                  <c:v>0.70021999999999995</c:v>
                </c:pt>
                <c:pt idx="1683">
                  <c:v>0.70072999999999996</c:v>
                </c:pt>
                <c:pt idx="1684">
                  <c:v>0.70113000000000003</c:v>
                </c:pt>
                <c:pt idx="1685">
                  <c:v>0.70162999999999998</c:v>
                </c:pt>
                <c:pt idx="1686">
                  <c:v>0.70213999999999999</c:v>
                </c:pt>
                <c:pt idx="1687">
                  <c:v>0.70274000000000003</c:v>
                </c:pt>
                <c:pt idx="1688">
                  <c:v>0.70315000000000005</c:v>
                </c:pt>
                <c:pt idx="1689">
                  <c:v>0.70365</c:v>
                </c:pt>
                <c:pt idx="1690">
                  <c:v>0.70416000000000001</c:v>
                </c:pt>
                <c:pt idx="1691">
                  <c:v>0.70476000000000005</c:v>
                </c:pt>
                <c:pt idx="1692">
                  <c:v>0.70526999999999995</c:v>
                </c:pt>
                <c:pt idx="1693">
                  <c:v>0.70567000000000002</c:v>
                </c:pt>
                <c:pt idx="1694">
                  <c:v>0.70606999999999998</c:v>
                </c:pt>
                <c:pt idx="1695">
                  <c:v>0.70638000000000001</c:v>
                </c:pt>
                <c:pt idx="1696">
                  <c:v>0.70677999999999996</c:v>
                </c:pt>
                <c:pt idx="1697">
                  <c:v>0.70718000000000003</c:v>
                </c:pt>
                <c:pt idx="1698">
                  <c:v>0.70759000000000005</c:v>
                </c:pt>
                <c:pt idx="1699">
                  <c:v>0.70809</c:v>
                </c:pt>
                <c:pt idx="1700">
                  <c:v>0.70859000000000005</c:v>
                </c:pt>
                <c:pt idx="1701">
                  <c:v>0.70920000000000005</c:v>
                </c:pt>
                <c:pt idx="1702">
                  <c:v>0.7097</c:v>
                </c:pt>
                <c:pt idx="1703">
                  <c:v>0.71021000000000001</c:v>
                </c:pt>
                <c:pt idx="1704">
                  <c:v>0.71081000000000005</c:v>
                </c:pt>
                <c:pt idx="1705">
                  <c:v>0.71131999999999995</c:v>
                </c:pt>
                <c:pt idx="1706">
                  <c:v>0.71172000000000002</c:v>
                </c:pt>
                <c:pt idx="1707">
                  <c:v>0.71211999999999998</c:v>
                </c:pt>
                <c:pt idx="1708">
                  <c:v>0.71262999999999999</c:v>
                </c:pt>
                <c:pt idx="1709">
                  <c:v>0.71313000000000004</c:v>
                </c:pt>
                <c:pt idx="1710">
                  <c:v>0.71364000000000005</c:v>
                </c:pt>
                <c:pt idx="1711">
                  <c:v>0.71433999999999997</c:v>
                </c:pt>
                <c:pt idx="1712">
                  <c:v>0.71494999999999997</c:v>
                </c:pt>
                <c:pt idx="1713">
                  <c:v>0.71555000000000002</c:v>
                </c:pt>
                <c:pt idx="1714">
                  <c:v>0.71626000000000001</c:v>
                </c:pt>
                <c:pt idx="1715">
                  <c:v>0.71675999999999995</c:v>
                </c:pt>
                <c:pt idx="1716">
                  <c:v>0.71716999999999997</c:v>
                </c:pt>
                <c:pt idx="1717">
                  <c:v>0.71747000000000005</c:v>
                </c:pt>
                <c:pt idx="1718">
                  <c:v>0.71787000000000001</c:v>
                </c:pt>
                <c:pt idx="1719">
                  <c:v>0.71818000000000004</c:v>
                </c:pt>
                <c:pt idx="1720">
                  <c:v>0.71867999999999999</c:v>
                </c:pt>
                <c:pt idx="1721">
                  <c:v>0.71908000000000005</c:v>
                </c:pt>
                <c:pt idx="1722">
                  <c:v>0.71958999999999995</c:v>
                </c:pt>
                <c:pt idx="1723">
                  <c:v>0.72009000000000001</c:v>
                </c:pt>
                <c:pt idx="1724">
                  <c:v>0.72070000000000001</c:v>
                </c:pt>
                <c:pt idx="1725">
                  <c:v>0.72119999999999995</c:v>
                </c:pt>
                <c:pt idx="1726">
                  <c:v>0.72160999999999997</c:v>
                </c:pt>
                <c:pt idx="1727">
                  <c:v>0.72211000000000003</c:v>
                </c:pt>
                <c:pt idx="1728">
                  <c:v>0.72262000000000004</c:v>
                </c:pt>
                <c:pt idx="1729">
                  <c:v>0.72311999999999999</c:v>
                </c:pt>
                <c:pt idx="1730">
                  <c:v>0.72362000000000004</c:v>
                </c:pt>
                <c:pt idx="1731">
                  <c:v>0.72413000000000005</c:v>
                </c:pt>
                <c:pt idx="1732">
                  <c:v>0.72463</c:v>
                </c:pt>
                <c:pt idx="1733">
                  <c:v>0.72524</c:v>
                </c:pt>
                <c:pt idx="1734">
                  <c:v>0.72594000000000003</c:v>
                </c:pt>
                <c:pt idx="1735">
                  <c:v>0.72645000000000004</c:v>
                </c:pt>
                <c:pt idx="1736">
                  <c:v>0.72694999999999999</c:v>
                </c:pt>
                <c:pt idx="1737">
                  <c:v>0.72746</c:v>
                </c:pt>
                <c:pt idx="1738">
                  <c:v>0.72785999999999995</c:v>
                </c:pt>
                <c:pt idx="1739">
                  <c:v>0.72836000000000001</c:v>
                </c:pt>
                <c:pt idx="1740">
                  <c:v>0.72877000000000003</c:v>
                </c:pt>
                <c:pt idx="1741">
                  <c:v>0.72916999999999998</c:v>
                </c:pt>
                <c:pt idx="1742">
                  <c:v>0.72957000000000005</c:v>
                </c:pt>
                <c:pt idx="1743">
                  <c:v>0.72987999999999997</c:v>
                </c:pt>
                <c:pt idx="1744">
                  <c:v>0.73028000000000004</c:v>
                </c:pt>
                <c:pt idx="1745">
                  <c:v>0.73079000000000005</c:v>
                </c:pt>
                <c:pt idx="1746">
                  <c:v>0.73129</c:v>
                </c:pt>
                <c:pt idx="1747">
                  <c:v>0.73179000000000005</c:v>
                </c:pt>
                <c:pt idx="1748">
                  <c:v>0.73219999999999996</c:v>
                </c:pt>
                <c:pt idx="1749">
                  <c:v>0.73270000000000002</c:v>
                </c:pt>
                <c:pt idx="1750">
                  <c:v>0.73311000000000004</c:v>
                </c:pt>
                <c:pt idx="1751">
                  <c:v>0.73351</c:v>
                </c:pt>
                <c:pt idx="1752">
                  <c:v>0.73401000000000005</c:v>
                </c:pt>
                <c:pt idx="1753">
                  <c:v>0.73451999999999995</c:v>
                </c:pt>
                <c:pt idx="1754">
                  <c:v>0.73502000000000001</c:v>
                </c:pt>
                <c:pt idx="1755">
                  <c:v>0.73553000000000002</c:v>
                </c:pt>
                <c:pt idx="1756">
                  <c:v>0.73612999999999995</c:v>
                </c:pt>
                <c:pt idx="1757">
                  <c:v>0.73663999999999996</c:v>
                </c:pt>
                <c:pt idx="1758">
                  <c:v>0.73724000000000001</c:v>
                </c:pt>
                <c:pt idx="1759">
                  <c:v>0.73775000000000002</c:v>
                </c:pt>
                <c:pt idx="1760">
                  <c:v>0.73824999999999996</c:v>
                </c:pt>
                <c:pt idx="1761">
                  <c:v>0.73875000000000002</c:v>
                </c:pt>
                <c:pt idx="1762">
                  <c:v>0.73916000000000004</c:v>
                </c:pt>
                <c:pt idx="1763">
                  <c:v>0.73965999999999998</c:v>
                </c:pt>
                <c:pt idx="1764">
                  <c:v>0.74007000000000001</c:v>
                </c:pt>
                <c:pt idx="1765">
                  <c:v>0.74056999999999995</c:v>
                </c:pt>
                <c:pt idx="1766">
                  <c:v>0.74107000000000001</c:v>
                </c:pt>
                <c:pt idx="1767">
                  <c:v>0.74158000000000002</c:v>
                </c:pt>
                <c:pt idx="1768">
                  <c:v>0.74197999999999997</c:v>
                </c:pt>
                <c:pt idx="1769">
                  <c:v>0.74238999999999999</c:v>
                </c:pt>
                <c:pt idx="1770">
                  <c:v>0.74268999999999996</c:v>
                </c:pt>
                <c:pt idx="1771">
                  <c:v>0.74309000000000003</c:v>
                </c:pt>
                <c:pt idx="1772">
                  <c:v>0.74348999999999998</c:v>
                </c:pt>
                <c:pt idx="1773">
                  <c:v>0.74390000000000001</c:v>
                </c:pt>
                <c:pt idx="1774">
                  <c:v>0.74439999999999995</c:v>
                </c:pt>
                <c:pt idx="1775">
                  <c:v>0.74500999999999995</c:v>
                </c:pt>
                <c:pt idx="1776">
                  <c:v>0.74551000000000001</c:v>
                </c:pt>
                <c:pt idx="1777">
                  <c:v>0.74612000000000001</c:v>
                </c:pt>
                <c:pt idx="1778">
                  <c:v>0.74672000000000005</c:v>
                </c:pt>
                <c:pt idx="1779">
                  <c:v>0.74722999999999995</c:v>
                </c:pt>
                <c:pt idx="1780">
                  <c:v>0.74773000000000001</c:v>
                </c:pt>
                <c:pt idx="1781">
                  <c:v>0.74824000000000002</c:v>
                </c:pt>
                <c:pt idx="1782">
                  <c:v>0.74873999999999996</c:v>
                </c:pt>
                <c:pt idx="1783">
                  <c:v>0.74934000000000001</c:v>
                </c:pt>
                <c:pt idx="1784">
                  <c:v>0.74985000000000002</c:v>
                </c:pt>
                <c:pt idx="1785">
                  <c:v>0.75024999999999997</c:v>
                </c:pt>
                <c:pt idx="1786">
                  <c:v>0.75075999999999998</c:v>
                </c:pt>
                <c:pt idx="1787">
                  <c:v>0.75116000000000005</c:v>
                </c:pt>
                <c:pt idx="1788">
                  <c:v>0.75165999999999999</c:v>
                </c:pt>
                <c:pt idx="1789">
                  <c:v>0.75217000000000001</c:v>
                </c:pt>
                <c:pt idx="1790">
                  <c:v>0.75266999999999995</c:v>
                </c:pt>
                <c:pt idx="1791">
                  <c:v>0.75317999999999996</c:v>
                </c:pt>
                <c:pt idx="1792">
                  <c:v>0.75358000000000003</c:v>
                </c:pt>
                <c:pt idx="1793">
                  <c:v>0.75409000000000004</c:v>
                </c:pt>
                <c:pt idx="1794">
                  <c:v>0.75458999999999998</c:v>
                </c:pt>
                <c:pt idx="1795">
                  <c:v>0.75509000000000004</c:v>
                </c:pt>
                <c:pt idx="1796">
                  <c:v>0.75570000000000004</c:v>
                </c:pt>
                <c:pt idx="1797">
                  <c:v>0.75641000000000003</c:v>
                </c:pt>
                <c:pt idx="1798">
                  <c:v>0.75700999999999996</c:v>
                </c:pt>
                <c:pt idx="1799">
                  <c:v>0.75751999999999997</c:v>
                </c:pt>
                <c:pt idx="1800">
                  <c:v>0.75802000000000003</c:v>
                </c:pt>
                <c:pt idx="1801">
                  <c:v>0.75841999999999998</c:v>
                </c:pt>
                <c:pt idx="1802">
                  <c:v>0.75892999999999999</c:v>
                </c:pt>
                <c:pt idx="1803">
                  <c:v>0.75943000000000005</c:v>
                </c:pt>
                <c:pt idx="1804">
                  <c:v>0.76004000000000005</c:v>
                </c:pt>
                <c:pt idx="1805">
                  <c:v>0.76053999999999999</c:v>
                </c:pt>
                <c:pt idx="1806">
                  <c:v>0.76114999999999999</c:v>
                </c:pt>
                <c:pt idx="1807">
                  <c:v>0.76165000000000005</c:v>
                </c:pt>
                <c:pt idx="1808">
                  <c:v>0.76205000000000001</c:v>
                </c:pt>
                <c:pt idx="1809">
                  <c:v>0.76246000000000003</c:v>
                </c:pt>
                <c:pt idx="1810">
                  <c:v>0.76275999999999999</c:v>
                </c:pt>
                <c:pt idx="1811">
                  <c:v>0.76305999999999996</c:v>
                </c:pt>
                <c:pt idx="1812">
                  <c:v>0.76346999999999998</c:v>
                </c:pt>
                <c:pt idx="1813">
                  <c:v>0.76376999999999995</c:v>
                </c:pt>
                <c:pt idx="1814">
                  <c:v>0.76417000000000002</c:v>
                </c:pt>
                <c:pt idx="1815">
                  <c:v>0.76448000000000005</c:v>
                </c:pt>
                <c:pt idx="1816">
                  <c:v>0.76497999999999999</c:v>
                </c:pt>
                <c:pt idx="1817">
                  <c:v>0.76548000000000005</c:v>
                </c:pt>
                <c:pt idx="1818">
                  <c:v>0.76609000000000005</c:v>
                </c:pt>
                <c:pt idx="1819">
                  <c:v>0.76658999999999999</c:v>
                </c:pt>
                <c:pt idx="1820">
                  <c:v>0.7671</c:v>
                </c:pt>
                <c:pt idx="1821">
                  <c:v>0.76759999999999995</c:v>
                </c:pt>
                <c:pt idx="1822">
                  <c:v>0.76810999999999996</c:v>
                </c:pt>
                <c:pt idx="1823">
                  <c:v>0.76861000000000002</c:v>
                </c:pt>
                <c:pt idx="1824">
                  <c:v>0.76912000000000003</c:v>
                </c:pt>
                <c:pt idx="1825">
                  <c:v>0.76961999999999997</c:v>
                </c:pt>
                <c:pt idx="1826">
                  <c:v>0.77002000000000004</c:v>
                </c:pt>
                <c:pt idx="1827">
                  <c:v>0.77042999999999995</c:v>
                </c:pt>
                <c:pt idx="1828">
                  <c:v>0.77083000000000002</c:v>
                </c:pt>
                <c:pt idx="1829">
                  <c:v>0.77132999999999996</c:v>
                </c:pt>
                <c:pt idx="1830">
                  <c:v>0.77183999999999997</c:v>
                </c:pt>
                <c:pt idx="1831">
                  <c:v>0.77244000000000002</c:v>
                </c:pt>
                <c:pt idx="1832">
                  <c:v>0.77295000000000003</c:v>
                </c:pt>
                <c:pt idx="1833">
                  <c:v>0.77354999999999996</c:v>
                </c:pt>
                <c:pt idx="1834">
                  <c:v>0.77415999999999996</c:v>
                </c:pt>
                <c:pt idx="1835">
                  <c:v>0.77476</c:v>
                </c:pt>
                <c:pt idx="1836">
                  <c:v>0.77527000000000001</c:v>
                </c:pt>
                <c:pt idx="1837">
                  <c:v>0.77586999999999995</c:v>
                </c:pt>
                <c:pt idx="1838">
                  <c:v>0.77637999999999996</c:v>
                </c:pt>
                <c:pt idx="1839">
                  <c:v>0.77698</c:v>
                </c:pt>
                <c:pt idx="1840">
                  <c:v>0.77749000000000001</c:v>
                </c:pt>
                <c:pt idx="1841">
                  <c:v>0.77798999999999996</c:v>
                </c:pt>
                <c:pt idx="1842">
                  <c:v>0.77859999999999996</c:v>
                </c:pt>
                <c:pt idx="1843">
                  <c:v>0.77910000000000001</c:v>
                </c:pt>
                <c:pt idx="1844">
                  <c:v>0.77961000000000003</c:v>
                </c:pt>
                <c:pt idx="1845">
                  <c:v>0.78010999999999997</c:v>
                </c:pt>
                <c:pt idx="1846">
                  <c:v>0.78061000000000003</c:v>
                </c:pt>
                <c:pt idx="1847">
                  <c:v>0.78102000000000005</c:v>
                </c:pt>
                <c:pt idx="1848">
                  <c:v>0.78151999999999999</c:v>
                </c:pt>
                <c:pt idx="1849">
                  <c:v>0.78181999999999996</c:v>
                </c:pt>
                <c:pt idx="1850">
                  <c:v>0.78222999999999998</c:v>
                </c:pt>
                <c:pt idx="1851">
                  <c:v>0.78263000000000005</c:v>
                </c:pt>
                <c:pt idx="1852">
                  <c:v>0.78293000000000001</c:v>
                </c:pt>
                <c:pt idx="1853">
                  <c:v>0.78324000000000005</c:v>
                </c:pt>
                <c:pt idx="1854">
                  <c:v>0.78354000000000001</c:v>
                </c:pt>
                <c:pt idx="1855">
                  <c:v>0.78393999999999997</c:v>
                </c:pt>
                <c:pt idx="1856">
                  <c:v>0.78434999999999999</c:v>
                </c:pt>
                <c:pt idx="1857">
                  <c:v>0.78474999999999995</c:v>
                </c:pt>
                <c:pt idx="1858">
                  <c:v>0.78525</c:v>
                </c:pt>
                <c:pt idx="1859">
                  <c:v>0.78566000000000003</c:v>
                </c:pt>
                <c:pt idx="1860">
                  <c:v>0.78615999999999997</c:v>
                </c:pt>
                <c:pt idx="1861">
                  <c:v>0.78666999999999998</c:v>
                </c:pt>
                <c:pt idx="1862">
                  <c:v>0.78727000000000003</c:v>
                </c:pt>
                <c:pt idx="1863">
                  <c:v>0.78778000000000004</c:v>
                </c:pt>
                <c:pt idx="1864">
                  <c:v>0.78837999999999997</c:v>
                </c:pt>
                <c:pt idx="1865">
                  <c:v>0.78888999999999998</c:v>
                </c:pt>
                <c:pt idx="1866">
                  <c:v>0.78949000000000003</c:v>
                </c:pt>
                <c:pt idx="1867">
                  <c:v>0.78998999999999997</c:v>
                </c:pt>
                <c:pt idx="1868">
                  <c:v>0.79039999999999999</c:v>
                </c:pt>
                <c:pt idx="1869">
                  <c:v>0.79069999999999996</c:v>
                </c:pt>
                <c:pt idx="1870">
                  <c:v>0.79110000000000003</c:v>
                </c:pt>
                <c:pt idx="1871">
                  <c:v>0.79151000000000005</c:v>
                </c:pt>
                <c:pt idx="1872">
                  <c:v>0.79210999999999998</c:v>
                </c:pt>
                <c:pt idx="1873">
                  <c:v>0.79271999999999998</c:v>
                </c:pt>
                <c:pt idx="1874">
                  <c:v>0.79332000000000003</c:v>
                </c:pt>
                <c:pt idx="1875">
                  <c:v>0.79403000000000001</c:v>
                </c:pt>
                <c:pt idx="1876">
                  <c:v>0.79462999999999995</c:v>
                </c:pt>
                <c:pt idx="1877">
                  <c:v>0.79513999999999996</c:v>
                </c:pt>
                <c:pt idx="1878">
                  <c:v>0.79564000000000001</c:v>
                </c:pt>
                <c:pt idx="1879">
                  <c:v>0.79605000000000004</c:v>
                </c:pt>
                <c:pt idx="1880">
                  <c:v>0.79654999999999998</c:v>
                </c:pt>
                <c:pt idx="1881">
                  <c:v>0.79705999999999999</c:v>
                </c:pt>
                <c:pt idx="1882">
                  <c:v>0.79756000000000005</c:v>
                </c:pt>
                <c:pt idx="1883">
                  <c:v>0.79805999999999999</c:v>
                </c:pt>
                <c:pt idx="1884">
                  <c:v>0.79857</c:v>
                </c:pt>
                <c:pt idx="1885">
                  <c:v>0.79896999999999996</c:v>
                </c:pt>
                <c:pt idx="1886">
                  <c:v>0.79937999999999998</c:v>
                </c:pt>
                <c:pt idx="1887">
                  <c:v>0.79978000000000005</c:v>
                </c:pt>
                <c:pt idx="1888">
                  <c:v>0.80027999999999999</c:v>
                </c:pt>
                <c:pt idx="1889">
                  <c:v>0.80088999999999999</c:v>
                </c:pt>
                <c:pt idx="1890">
                  <c:v>0.80139000000000005</c:v>
                </c:pt>
                <c:pt idx="1891">
                  <c:v>0.80200000000000005</c:v>
                </c:pt>
                <c:pt idx="1892">
                  <c:v>0.80249999999999999</c:v>
                </c:pt>
                <c:pt idx="1893">
                  <c:v>0.80301</c:v>
                </c:pt>
                <c:pt idx="1894">
                  <c:v>0.80361000000000005</c:v>
                </c:pt>
                <c:pt idx="1895">
                  <c:v>0.80411999999999995</c:v>
                </c:pt>
                <c:pt idx="1896">
                  <c:v>0.80462</c:v>
                </c:pt>
                <c:pt idx="1897">
                  <c:v>0.80501999999999996</c:v>
                </c:pt>
                <c:pt idx="1898">
                  <c:v>0.80542999999999998</c:v>
                </c:pt>
                <c:pt idx="1899">
                  <c:v>0.80583000000000005</c:v>
                </c:pt>
                <c:pt idx="1900">
                  <c:v>0.80633999999999995</c:v>
                </c:pt>
                <c:pt idx="1901">
                  <c:v>0.80693999999999999</c:v>
                </c:pt>
                <c:pt idx="1902">
                  <c:v>0.80733999999999995</c:v>
                </c:pt>
                <c:pt idx="1903">
                  <c:v>0.80784999999999996</c:v>
                </c:pt>
                <c:pt idx="1904">
                  <c:v>0.80825000000000002</c:v>
                </c:pt>
                <c:pt idx="1905">
                  <c:v>0.80876000000000003</c:v>
                </c:pt>
                <c:pt idx="1906">
                  <c:v>0.80925999999999998</c:v>
                </c:pt>
                <c:pt idx="1907">
                  <c:v>0.80976000000000004</c:v>
                </c:pt>
                <c:pt idx="1908">
                  <c:v>0.81016999999999995</c:v>
                </c:pt>
                <c:pt idx="1909">
                  <c:v>0.81067</c:v>
                </c:pt>
                <c:pt idx="1910">
                  <c:v>0.81098000000000003</c:v>
                </c:pt>
                <c:pt idx="1911">
                  <c:v>0.81137999999999999</c:v>
                </c:pt>
                <c:pt idx="1912">
                  <c:v>0.81177999999999995</c:v>
                </c:pt>
                <c:pt idx="1913">
                  <c:v>0.81218999999999997</c:v>
                </c:pt>
                <c:pt idx="1914">
                  <c:v>0.81279000000000001</c:v>
                </c:pt>
                <c:pt idx="1915">
                  <c:v>0.8135</c:v>
                </c:pt>
                <c:pt idx="1916">
                  <c:v>0.81420000000000003</c:v>
                </c:pt>
                <c:pt idx="1917">
                  <c:v>0.81481000000000003</c:v>
                </c:pt>
                <c:pt idx="1918">
                  <c:v>0.81530999999999998</c:v>
                </c:pt>
                <c:pt idx="1919">
                  <c:v>0.81560999999999995</c:v>
                </c:pt>
                <c:pt idx="1920">
                  <c:v>0.81601999999999997</c:v>
                </c:pt>
                <c:pt idx="1921">
                  <c:v>0.81632000000000005</c:v>
                </c:pt>
                <c:pt idx="1922">
                  <c:v>0.81682999999999995</c:v>
                </c:pt>
                <c:pt idx="1923">
                  <c:v>0.81733</c:v>
                </c:pt>
                <c:pt idx="1924">
                  <c:v>0.81782999999999995</c:v>
                </c:pt>
                <c:pt idx="1925">
                  <c:v>0.81823999999999997</c:v>
                </c:pt>
                <c:pt idx="1926">
                  <c:v>0.81874000000000002</c:v>
                </c:pt>
                <c:pt idx="1927">
                  <c:v>0.81925000000000003</c:v>
                </c:pt>
                <c:pt idx="1928">
                  <c:v>0.81964999999999999</c:v>
                </c:pt>
                <c:pt idx="1929">
                  <c:v>0.82025000000000003</c:v>
                </c:pt>
                <c:pt idx="1930">
                  <c:v>0.82076000000000005</c:v>
                </c:pt>
                <c:pt idx="1931">
                  <c:v>0.82135999999999998</c:v>
                </c:pt>
                <c:pt idx="1932">
                  <c:v>0.82196999999999998</c:v>
                </c:pt>
                <c:pt idx="1933">
                  <c:v>0.82247000000000003</c:v>
                </c:pt>
                <c:pt idx="1934">
                  <c:v>0.82298000000000004</c:v>
                </c:pt>
                <c:pt idx="1935">
                  <c:v>0.82347999999999999</c:v>
                </c:pt>
                <c:pt idx="1936">
                  <c:v>0.82389000000000001</c:v>
                </c:pt>
                <c:pt idx="1937">
                  <c:v>0.82438999999999996</c:v>
                </c:pt>
                <c:pt idx="1938">
                  <c:v>0.82489000000000001</c:v>
                </c:pt>
                <c:pt idx="1939">
                  <c:v>0.82540000000000002</c:v>
                </c:pt>
                <c:pt idx="1940">
                  <c:v>0.82589999999999997</c:v>
                </c:pt>
                <c:pt idx="1941">
                  <c:v>0.82650999999999997</c:v>
                </c:pt>
                <c:pt idx="1942">
                  <c:v>0.82691000000000003</c:v>
                </c:pt>
                <c:pt idx="1943">
                  <c:v>0.82732000000000006</c:v>
                </c:pt>
                <c:pt idx="1944">
                  <c:v>0.82772000000000001</c:v>
                </c:pt>
                <c:pt idx="1945">
                  <c:v>0.82811999999999997</c:v>
                </c:pt>
                <c:pt idx="1946">
                  <c:v>0.82852999999999999</c:v>
                </c:pt>
                <c:pt idx="1947">
                  <c:v>0.82903000000000004</c:v>
                </c:pt>
                <c:pt idx="1948">
                  <c:v>0.82952999999999999</c:v>
                </c:pt>
                <c:pt idx="1949">
                  <c:v>0.83004</c:v>
                </c:pt>
                <c:pt idx="1950">
                  <c:v>0.83064000000000004</c:v>
                </c:pt>
                <c:pt idx="1951">
                  <c:v>0.83125000000000004</c:v>
                </c:pt>
                <c:pt idx="1952">
                  <c:v>0.83174999999999999</c:v>
                </c:pt>
                <c:pt idx="1953">
                  <c:v>0.83226</c:v>
                </c:pt>
                <c:pt idx="1954">
                  <c:v>0.83265999999999996</c:v>
                </c:pt>
                <c:pt idx="1955">
                  <c:v>0.83296000000000003</c:v>
                </c:pt>
                <c:pt idx="1956">
                  <c:v>0.83337000000000006</c:v>
                </c:pt>
                <c:pt idx="1957">
                  <c:v>0.83377000000000001</c:v>
                </c:pt>
                <c:pt idx="1958">
                  <c:v>0.83416999999999997</c:v>
                </c:pt>
                <c:pt idx="1959">
                  <c:v>0.83457999999999999</c:v>
                </c:pt>
                <c:pt idx="1960">
                  <c:v>0.83508000000000004</c:v>
                </c:pt>
                <c:pt idx="1961">
                  <c:v>0.83569000000000004</c:v>
                </c:pt>
                <c:pt idx="1962">
                  <c:v>0.83618999999999999</c:v>
                </c:pt>
                <c:pt idx="1963">
                  <c:v>0.83679999999999999</c:v>
                </c:pt>
                <c:pt idx="1964">
                  <c:v>0.83740000000000003</c:v>
                </c:pt>
                <c:pt idx="1965">
                  <c:v>0.83801000000000003</c:v>
                </c:pt>
                <c:pt idx="1966">
                  <c:v>0.83860999999999997</c:v>
                </c:pt>
                <c:pt idx="1967">
                  <c:v>0.83921999999999997</c:v>
                </c:pt>
                <c:pt idx="1968">
                  <c:v>0.83972000000000002</c:v>
                </c:pt>
                <c:pt idx="1969">
                  <c:v>0.84023000000000003</c:v>
                </c:pt>
                <c:pt idx="1970">
                  <c:v>0.84072999999999998</c:v>
                </c:pt>
                <c:pt idx="1971">
                  <c:v>0.84123999999999999</c:v>
                </c:pt>
                <c:pt idx="1972">
                  <c:v>0.84174000000000004</c:v>
                </c:pt>
                <c:pt idx="1973">
                  <c:v>0.84233999999999998</c:v>
                </c:pt>
                <c:pt idx="1974">
                  <c:v>0.84284999999999999</c:v>
                </c:pt>
                <c:pt idx="1975">
                  <c:v>0.84335000000000004</c:v>
                </c:pt>
                <c:pt idx="1976">
                  <c:v>0.84386000000000005</c:v>
                </c:pt>
                <c:pt idx="1977">
                  <c:v>0.84416000000000002</c:v>
                </c:pt>
                <c:pt idx="1978">
                  <c:v>0.84445999999999999</c:v>
                </c:pt>
                <c:pt idx="1979">
                  <c:v>0.84477000000000002</c:v>
                </c:pt>
                <c:pt idx="1980">
                  <c:v>0.84526999999999997</c:v>
                </c:pt>
                <c:pt idx="1981">
                  <c:v>0.84567000000000003</c:v>
                </c:pt>
                <c:pt idx="1982">
                  <c:v>0.84618000000000004</c:v>
                </c:pt>
                <c:pt idx="1983">
                  <c:v>0.84667999999999999</c:v>
                </c:pt>
                <c:pt idx="1984">
                  <c:v>0.84709000000000001</c:v>
                </c:pt>
                <c:pt idx="1985">
                  <c:v>0.84748999999999997</c:v>
                </c:pt>
                <c:pt idx="1986">
                  <c:v>0.84789000000000003</c:v>
                </c:pt>
                <c:pt idx="1987">
                  <c:v>0.84830000000000005</c:v>
                </c:pt>
                <c:pt idx="1988">
                  <c:v>0.84860000000000002</c:v>
                </c:pt>
                <c:pt idx="1989">
                  <c:v>0.84909999999999997</c:v>
                </c:pt>
                <c:pt idx="1990">
                  <c:v>0.84950999999999999</c:v>
                </c:pt>
                <c:pt idx="1991">
                  <c:v>0.85001000000000004</c:v>
                </c:pt>
                <c:pt idx="1992">
                  <c:v>0.85052000000000005</c:v>
                </c:pt>
                <c:pt idx="1993">
                  <c:v>0.85092000000000001</c:v>
                </c:pt>
                <c:pt idx="1994">
                  <c:v>0.85141999999999995</c:v>
                </c:pt>
                <c:pt idx="1995">
                  <c:v>0.85182999999999998</c:v>
                </c:pt>
                <c:pt idx="1996">
                  <c:v>0.85233000000000003</c:v>
                </c:pt>
                <c:pt idx="1997">
                  <c:v>0.85284000000000004</c:v>
                </c:pt>
                <c:pt idx="1998">
                  <c:v>0.85333999999999999</c:v>
                </c:pt>
                <c:pt idx="1999">
                  <c:v>0.85384000000000004</c:v>
                </c:pt>
                <c:pt idx="2000">
                  <c:v>0.85435000000000005</c:v>
                </c:pt>
                <c:pt idx="2001">
                  <c:v>0.85485</c:v>
                </c:pt>
                <c:pt idx="2002">
                  <c:v>0.85546</c:v>
                </c:pt>
                <c:pt idx="2003">
                  <c:v>0.85596000000000005</c:v>
                </c:pt>
                <c:pt idx="2004">
                  <c:v>0.85667000000000004</c:v>
                </c:pt>
                <c:pt idx="2005">
                  <c:v>0.85716999999999999</c:v>
                </c:pt>
                <c:pt idx="2006">
                  <c:v>0.85777999999999999</c:v>
                </c:pt>
                <c:pt idx="2007">
                  <c:v>0.85828000000000004</c:v>
                </c:pt>
                <c:pt idx="2008">
                  <c:v>0.85879000000000005</c:v>
                </c:pt>
                <c:pt idx="2009">
                  <c:v>0.85919000000000001</c:v>
                </c:pt>
                <c:pt idx="2010">
                  <c:v>0.85968999999999995</c:v>
                </c:pt>
                <c:pt idx="2011">
                  <c:v>0.86009999999999998</c:v>
                </c:pt>
                <c:pt idx="2012">
                  <c:v>0.86050000000000004</c:v>
                </c:pt>
                <c:pt idx="2013">
                  <c:v>0.8609</c:v>
                </c:pt>
                <c:pt idx="2014">
                  <c:v>0.86141000000000001</c:v>
                </c:pt>
                <c:pt idx="2015">
                  <c:v>0.86190999999999995</c:v>
                </c:pt>
                <c:pt idx="2016">
                  <c:v>0.86241999999999996</c:v>
                </c:pt>
                <c:pt idx="2017">
                  <c:v>0.86282000000000003</c:v>
                </c:pt>
                <c:pt idx="2018">
                  <c:v>0.86333000000000004</c:v>
                </c:pt>
                <c:pt idx="2019">
                  <c:v>0.86373</c:v>
                </c:pt>
                <c:pt idx="2020">
                  <c:v>0.86433000000000004</c:v>
                </c:pt>
                <c:pt idx="2021">
                  <c:v>0.86484000000000005</c:v>
                </c:pt>
                <c:pt idx="2022">
                  <c:v>0.86524000000000001</c:v>
                </c:pt>
                <c:pt idx="2023">
                  <c:v>0.86565000000000003</c:v>
                </c:pt>
                <c:pt idx="2024">
                  <c:v>0.86604999999999999</c:v>
                </c:pt>
                <c:pt idx="2025">
                  <c:v>0.86645000000000005</c:v>
                </c:pt>
                <c:pt idx="2026">
                  <c:v>0.86695999999999995</c:v>
                </c:pt>
                <c:pt idx="2027">
                  <c:v>0.86736000000000002</c:v>
                </c:pt>
                <c:pt idx="2028">
                  <c:v>0.86775999999999998</c:v>
                </c:pt>
                <c:pt idx="2029">
                  <c:v>0.86817</c:v>
                </c:pt>
                <c:pt idx="2030">
                  <c:v>0.86856999999999995</c:v>
                </c:pt>
                <c:pt idx="2031">
                  <c:v>0.86897000000000002</c:v>
                </c:pt>
                <c:pt idx="2032">
                  <c:v>0.86938000000000004</c:v>
                </c:pt>
                <c:pt idx="2033">
                  <c:v>0.86987999999999999</c:v>
                </c:pt>
                <c:pt idx="2034">
                  <c:v>0.87039</c:v>
                </c:pt>
                <c:pt idx="2035">
                  <c:v>0.87089000000000005</c:v>
                </c:pt>
                <c:pt idx="2036">
                  <c:v>0.87139</c:v>
                </c:pt>
                <c:pt idx="2037">
                  <c:v>0.87180000000000002</c:v>
                </c:pt>
                <c:pt idx="2038">
                  <c:v>0.87219999999999998</c:v>
                </c:pt>
                <c:pt idx="2039">
                  <c:v>0.87261</c:v>
                </c:pt>
                <c:pt idx="2040">
                  <c:v>0.87311000000000005</c:v>
                </c:pt>
                <c:pt idx="2041">
                  <c:v>0.87351000000000001</c:v>
                </c:pt>
                <c:pt idx="2042">
                  <c:v>0.87412000000000001</c:v>
                </c:pt>
                <c:pt idx="2043">
                  <c:v>0.87472000000000005</c:v>
                </c:pt>
                <c:pt idx="2044">
                  <c:v>0.87533000000000005</c:v>
                </c:pt>
                <c:pt idx="2045">
                  <c:v>0.87592999999999999</c:v>
                </c:pt>
                <c:pt idx="2046">
                  <c:v>0.87663999999999997</c:v>
                </c:pt>
                <c:pt idx="2047">
                  <c:v>0.87734999999999996</c:v>
                </c:pt>
                <c:pt idx="2048">
                  <c:v>0.87795000000000001</c:v>
                </c:pt>
                <c:pt idx="2049">
                  <c:v>0.87856000000000001</c:v>
                </c:pt>
                <c:pt idx="2050">
                  <c:v>0.87895999999999996</c:v>
                </c:pt>
                <c:pt idx="2051">
                  <c:v>0.87936000000000003</c:v>
                </c:pt>
                <c:pt idx="2052">
                  <c:v>0.87977000000000005</c:v>
                </c:pt>
                <c:pt idx="2053">
                  <c:v>0.88007000000000002</c:v>
                </c:pt>
                <c:pt idx="2054">
                  <c:v>0.88046999999999997</c:v>
                </c:pt>
                <c:pt idx="2055">
                  <c:v>0.88097999999999999</c:v>
                </c:pt>
                <c:pt idx="2056">
                  <c:v>0.88158000000000003</c:v>
                </c:pt>
                <c:pt idx="2057">
                  <c:v>0.88209000000000004</c:v>
                </c:pt>
                <c:pt idx="2058">
                  <c:v>0.88258999999999999</c:v>
                </c:pt>
                <c:pt idx="2059">
                  <c:v>0.88319999999999999</c:v>
                </c:pt>
                <c:pt idx="2060">
                  <c:v>0.88380000000000003</c:v>
                </c:pt>
                <c:pt idx="2061">
                  <c:v>0.88431000000000004</c:v>
                </c:pt>
                <c:pt idx="2062">
                  <c:v>0.88480999999999999</c:v>
                </c:pt>
                <c:pt idx="2063">
                  <c:v>0.88531000000000004</c:v>
                </c:pt>
                <c:pt idx="2064">
                  <c:v>0.88592000000000004</c:v>
                </c:pt>
                <c:pt idx="2065">
                  <c:v>0.88641999999999999</c:v>
                </c:pt>
                <c:pt idx="2066">
                  <c:v>0.88693</c:v>
                </c:pt>
                <c:pt idx="2067">
                  <c:v>0.88753000000000004</c:v>
                </c:pt>
                <c:pt idx="2068">
                  <c:v>0.88814000000000004</c:v>
                </c:pt>
                <c:pt idx="2069">
                  <c:v>0.88854</c:v>
                </c:pt>
                <c:pt idx="2070">
                  <c:v>0.88895000000000002</c:v>
                </c:pt>
                <c:pt idx="2071">
                  <c:v>0.88924999999999998</c:v>
                </c:pt>
                <c:pt idx="2072">
                  <c:v>0.88965000000000005</c:v>
                </c:pt>
                <c:pt idx="2073">
                  <c:v>0.89005999999999996</c:v>
                </c:pt>
                <c:pt idx="2074">
                  <c:v>0.89056000000000002</c:v>
                </c:pt>
                <c:pt idx="2075">
                  <c:v>0.89105999999999996</c:v>
                </c:pt>
                <c:pt idx="2076">
                  <c:v>0.89156999999999997</c:v>
                </c:pt>
                <c:pt idx="2077">
                  <c:v>0.89197000000000004</c:v>
                </c:pt>
                <c:pt idx="2078">
                  <c:v>0.89248000000000005</c:v>
                </c:pt>
                <c:pt idx="2079">
                  <c:v>0.89288000000000001</c:v>
                </c:pt>
                <c:pt idx="2080">
                  <c:v>0.89327999999999996</c:v>
                </c:pt>
                <c:pt idx="2081">
                  <c:v>0.89378999999999997</c:v>
                </c:pt>
                <c:pt idx="2082">
                  <c:v>0.89429000000000003</c:v>
                </c:pt>
                <c:pt idx="2083">
                  <c:v>0.89480000000000004</c:v>
                </c:pt>
                <c:pt idx="2084">
                  <c:v>0.8952</c:v>
                </c:pt>
                <c:pt idx="2085">
                  <c:v>0.89559999999999995</c:v>
                </c:pt>
                <c:pt idx="2086">
                  <c:v>0.89610999999999996</c:v>
                </c:pt>
                <c:pt idx="2087">
                  <c:v>0.89661000000000002</c:v>
                </c:pt>
                <c:pt idx="2088">
                  <c:v>0.89722000000000002</c:v>
                </c:pt>
                <c:pt idx="2089">
                  <c:v>0.89781999999999995</c:v>
                </c:pt>
                <c:pt idx="2090">
                  <c:v>0.89842999999999995</c:v>
                </c:pt>
                <c:pt idx="2091">
                  <c:v>0.89903</c:v>
                </c:pt>
                <c:pt idx="2092">
                  <c:v>0.89944000000000002</c:v>
                </c:pt>
                <c:pt idx="2093">
                  <c:v>0.89993999999999996</c:v>
                </c:pt>
                <c:pt idx="2094">
                  <c:v>0.90034000000000003</c:v>
                </c:pt>
                <c:pt idx="2095">
                  <c:v>0.90075000000000005</c:v>
                </c:pt>
                <c:pt idx="2096">
                  <c:v>0.90115000000000001</c:v>
                </c:pt>
                <c:pt idx="2097">
                  <c:v>0.90164999999999995</c:v>
                </c:pt>
                <c:pt idx="2098">
                  <c:v>0.90215999999999996</c:v>
                </c:pt>
                <c:pt idx="2099">
                  <c:v>0.90276000000000001</c:v>
                </c:pt>
                <c:pt idx="2100">
                  <c:v>0.90327000000000002</c:v>
                </c:pt>
                <c:pt idx="2101">
                  <c:v>0.90376999999999996</c:v>
                </c:pt>
                <c:pt idx="2102">
                  <c:v>0.90417999999999998</c:v>
                </c:pt>
                <c:pt idx="2103">
                  <c:v>0.90468000000000004</c:v>
                </c:pt>
                <c:pt idx="2104">
                  <c:v>0.90508</c:v>
                </c:pt>
                <c:pt idx="2105">
                  <c:v>0.90559000000000001</c:v>
                </c:pt>
                <c:pt idx="2106">
                  <c:v>0.90598999999999996</c:v>
                </c:pt>
                <c:pt idx="2107">
                  <c:v>0.90639999999999998</c:v>
                </c:pt>
                <c:pt idx="2108">
                  <c:v>0.90680000000000005</c:v>
                </c:pt>
                <c:pt idx="2109">
                  <c:v>0.90720000000000001</c:v>
                </c:pt>
                <c:pt idx="2110">
                  <c:v>0.90771000000000002</c:v>
                </c:pt>
                <c:pt idx="2111">
                  <c:v>0.90830999999999995</c:v>
                </c:pt>
                <c:pt idx="2112">
                  <c:v>0.90881999999999996</c:v>
                </c:pt>
                <c:pt idx="2113">
                  <c:v>0.90942000000000001</c:v>
                </c:pt>
                <c:pt idx="2114">
                  <c:v>0.90983000000000003</c:v>
                </c:pt>
                <c:pt idx="2115">
                  <c:v>0.91022999999999998</c:v>
                </c:pt>
                <c:pt idx="2116">
                  <c:v>0.91063000000000005</c:v>
                </c:pt>
                <c:pt idx="2117">
                  <c:v>0.91103999999999996</c:v>
                </c:pt>
                <c:pt idx="2118">
                  <c:v>0.91144000000000003</c:v>
                </c:pt>
                <c:pt idx="2119">
                  <c:v>0.91203999999999996</c:v>
                </c:pt>
                <c:pt idx="2120">
                  <c:v>0.91264999999999996</c:v>
                </c:pt>
                <c:pt idx="2121">
                  <c:v>0.91325000000000001</c:v>
                </c:pt>
                <c:pt idx="2122">
                  <c:v>0.91395999999999999</c:v>
                </c:pt>
                <c:pt idx="2123">
                  <c:v>0.91447000000000001</c:v>
                </c:pt>
                <c:pt idx="2124">
                  <c:v>0.91486999999999996</c:v>
                </c:pt>
                <c:pt idx="2125">
                  <c:v>0.91537000000000002</c:v>
                </c:pt>
                <c:pt idx="2126">
                  <c:v>0.91578000000000004</c:v>
                </c:pt>
                <c:pt idx="2127">
                  <c:v>0.91617999999999999</c:v>
                </c:pt>
                <c:pt idx="2128">
                  <c:v>0.91678999999999999</c:v>
                </c:pt>
                <c:pt idx="2129">
                  <c:v>0.91729000000000005</c:v>
                </c:pt>
                <c:pt idx="2130">
                  <c:v>0.91778999999999999</c:v>
                </c:pt>
                <c:pt idx="2131">
                  <c:v>0.91830000000000001</c:v>
                </c:pt>
                <c:pt idx="2132">
                  <c:v>0.91890000000000005</c:v>
                </c:pt>
                <c:pt idx="2133">
                  <c:v>0.91940999999999995</c:v>
                </c:pt>
                <c:pt idx="2134">
                  <c:v>0.91991000000000001</c:v>
                </c:pt>
                <c:pt idx="2135">
                  <c:v>0.92042000000000002</c:v>
                </c:pt>
                <c:pt idx="2136">
                  <c:v>0.92081999999999997</c:v>
                </c:pt>
                <c:pt idx="2137">
                  <c:v>0.92122000000000004</c:v>
                </c:pt>
                <c:pt idx="2138">
                  <c:v>0.92162999999999995</c:v>
                </c:pt>
                <c:pt idx="2139">
                  <c:v>0.92203000000000002</c:v>
                </c:pt>
                <c:pt idx="2140">
                  <c:v>0.92242999999999997</c:v>
                </c:pt>
                <c:pt idx="2141">
                  <c:v>0.92293999999999998</c:v>
                </c:pt>
                <c:pt idx="2142">
                  <c:v>0.92344000000000004</c:v>
                </c:pt>
                <c:pt idx="2143">
                  <c:v>0.92405000000000004</c:v>
                </c:pt>
                <c:pt idx="2144">
                  <c:v>0.92464999999999997</c:v>
                </c:pt>
                <c:pt idx="2145">
                  <c:v>0.92535999999999996</c:v>
                </c:pt>
                <c:pt idx="2146">
                  <c:v>0.92596000000000001</c:v>
                </c:pt>
                <c:pt idx="2147">
                  <c:v>0.92647000000000002</c:v>
                </c:pt>
                <c:pt idx="2148">
                  <c:v>0.92686999999999997</c:v>
                </c:pt>
                <c:pt idx="2149">
                  <c:v>0.92727999999999999</c:v>
                </c:pt>
                <c:pt idx="2150">
                  <c:v>0.92767999999999995</c:v>
                </c:pt>
                <c:pt idx="2151">
                  <c:v>0.92808000000000002</c:v>
                </c:pt>
                <c:pt idx="2152">
                  <c:v>0.92849000000000004</c:v>
                </c:pt>
                <c:pt idx="2153">
                  <c:v>0.92898999999999998</c:v>
                </c:pt>
                <c:pt idx="2154">
                  <c:v>0.92959999999999998</c:v>
                </c:pt>
                <c:pt idx="2155">
                  <c:v>0.93010000000000004</c:v>
                </c:pt>
                <c:pt idx="2156">
                  <c:v>0.93059999999999998</c:v>
                </c:pt>
                <c:pt idx="2157">
                  <c:v>0.93110999999999999</c:v>
                </c:pt>
                <c:pt idx="2158">
                  <c:v>0.93150999999999995</c:v>
                </c:pt>
                <c:pt idx="2159">
                  <c:v>0.93191999999999997</c:v>
                </c:pt>
                <c:pt idx="2160">
                  <c:v>0.93242000000000003</c:v>
                </c:pt>
                <c:pt idx="2161">
                  <c:v>0.93281999999999998</c:v>
                </c:pt>
                <c:pt idx="2162">
                  <c:v>0.93332999999999999</c:v>
                </c:pt>
                <c:pt idx="2163">
                  <c:v>0.93383000000000005</c:v>
                </c:pt>
                <c:pt idx="2164">
                  <c:v>0.93433999999999995</c:v>
                </c:pt>
                <c:pt idx="2165">
                  <c:v>0.93484</c:v>
                </c:pt>
                <c:pt idx="2166">
                  <c:v>0.93545</c:v>
                </c:pt>
                <c:pt idx="2167">
                  <c:v>0.93594999999999995</c:v>
                </c:pt>
                <c:pt idx="2168">
                  <c:v>0.93645</c:v>
                </c:pt>
                <c:pt idx="2169">
                  <c:v>0.93696000000000002</c:v>
                </c:pt>
                <c:pt idx="2170">
                  <c:v>0.93755999999999995</c:v>
                </c:pt>
                <c:pt idx="2171">
                  <c:v>0.93806999999999996</c:v>
                </c:pt>
                <c:pt idx="2172">
                  <c:v>0.93847000000000003</c:v>
                </c:pt>
                <c:pt idx="2173">
                  <c:v>0.93898000000000004</c:v>
                </c:pt>
                <c:pt idx="2174">
                  <c:v>0.93937999999999999</c:v>
                </c:pt>
                <c:pt idx="2175">
                  <c:v>0.93988000000000005</c:v>
                </c:pt>
                <c:pt idx="2176">
                  <c:v>0.94038999999999995</c:v>
                </c:pt>
                <c:pt idx="2177">
                  <c:v>0.94098999999999999</c:v>
                </c:pt>
                <c:pt idx="2178">
                  <c:v>0.94140000000000001</c:v>
                </c:pt>
                <c:pt idx="2179">
                  <c:v>0.94189999999999996</c:v>
                </c:pt>
                <c:pt idx="2180">
                  <c:v>0.94240999999999997</c:v>
                </c:pt>
                <c:pt idx="2181">
                  <c:v>0.94271000000000005</c:v>
                </c:pt>
                <c:pt idx="2182">
                  <c:v>0.94311</c:v>
                </c:pt>
                <c:pt idx="2183">
                  <c:v>0.94350999999999996</c:v>
                </c:pt>
                <c:pt idx="2184">
                  <c:v>0.94401999999999997</c:v>
                </c:pt>
                <c:pt idx="2185">
                  <c:v>0.94452000000000003</c:v>
                </c:pt>
                <c:pt idx="2186">
                  <c:v>0.94503000000000004</c:v>
                </c:pt>
                <c:pt idx="2187">
                  <c:v>0.94542999999999999</c:v>
                </c:pt>
                <c:pt idx="2188">
                  <c:v>0.94594</c:v>
                </c:pt>
                <c:pt idx="2189">
                  <c:v>0.94643999999999995</c:v>
                </c:pt>
                <c:pt idx="2190">
                  <c:v>0.94694</c:v>
                </c:pt>
                <c:pt idx="2191">
                  <c:v>0.94735000000000003</c:v>
                </c:pt>
                <c:pt idx="2192">
                  <c:v>0.94774999999999998</c:v>
                </c:pt>
                <c:pt idx="2193">
                  <c:v>0.94815000000000005</c:v>
                </c:pt>
                <c:pt idx="2194">
                  <c:v>0.94865999999999995</c:v>
                </c:pt>
                <c:pt idx="2195">
                  <c:v>0.94906000000000001</c:v>
                </c:pt>
                <c:pt idx="2196">
                  <c:v>0.94967000000000001</c:v>
                </c:pt>
                <c:pt idx="2197">
                  <c:v>0.95026999999999995</c:v>
                </c:pt>
                <c:pt idx="2198">
                  <c:v>0.95087999999999995</c:v>
                </c:pt>
                <c:pt idx="2199">
                  <c:v>0.95147999999999999</c:v>
                </c:pt>
                <c:pt idx="2200">
                  <c:v>0.95208999999999999</c:v>
                </c:pt>
                <c:pt idx="2201">
                  <c:v>0.95269000000000004</c:v>
                </c:pt>
                <c:pt idx="2202">
                  <c:v>0.95330000000000004</c:v>
                </c:pt>
                <c:pt idx="2203">
                  <c:v>0.95379999999999998</c:v>
                </c:pt>
                <c:pt idx="2204">
                  <c:v>0.95421</c:v>
                </c:pt>
                <c:pt idx="2205">
                  <c:v>0.95470999999999995</c:v>
                </c:pt>
                <c:pt idx="2206">
                  <c:v>0.95521999999999996</c:v>
                </c:pt>
                <c:pt idx="2207">
                  <c:v>0.95572000000000001</c:v>
                </c:pt>
                <c:pt idx="2208">
                  <c:v>0.95633000000000001</c:v>
                </c:pt>
                <c:pt idx="2209">
                  <c:v>0.95682999999999996</c:v>
                </c:pt>
                <c:pt idx="2210">
                  <c:v>0.95733000000000001</c:v>
                </c:pt>
                <c:pt idx="2211">
                  <c:v>0.95784000000000002</c:v>
                </c:pt>
                <c:pt idx="2212">
                  <c:v>0.95843999999999996</c:v>
                </c:pt>
                <c:pt idx="2213">
                  <c:v>0.95894999999999997</c:v>
                </c:pt>
                <c:pt idx="2214">
                  <c:v>0.95945000000000003</c:v>
                </c:pt>
                <c:pt idx="2215">
                  <c:v>0.95996000000000004</c:v>
                </c:pt>
                <c:pt idx="2216">
                  <c:v>0.96045999999999998</c:v>
                </c:pt>
                <c:pt idx="2217">
                  <c:v>0.96106999999999998</c:v>
                </c:pt>
                <c:pt idx="2218">
                  <c:v>0.96157000000000004</c:v>
                </c:pt>
                <c:pt idx="2219">
                  <c:v>0.96218000000000004</c:v>
                </c:pt>
                <c:pt idx="2220">
                  <c:v>0.96277999999999997</c:v>
                </c:pt>
                <c:pt idx="2221">
                  <c:v>0.96328999999999998</c:v>
                </c:pt>
                <c:pt idx="2222">
                  <c:v>0.96369000000000005</c:v>
                </c:pt>
                <c:pt idx="2223">
                  <c:v>0.96409</c:v>
                </c:pt>
                <c:pt idx="2224">
                  <c:v>0.96450000000000002</c:v>
                </c:pt>
                <c:pt idx="2225">
                  <c:v>0.96479999999999999</c:v>
                </c:pt>
                <c:pt idx="2226">
                  <c:v>0.96519999999999995</c:v>
                </c:pt>
                <c:pt idx="2227">
                  <c:v>0.96560000000000001</c:v>
                </c:pt>
                <c:pt idx="2228">
                  <c:v>0.96601000000000004</c:v>
                </c:pt>
                <c:pt idx="2229">
                  <c:v>0.96640999999999999</c:v>
                </c:pt>
                <c:pt idx="2230">
                  <c:v>0.96682000000000001</c:v>
                </c:pt>
                <c:pt idx="2231">
                  <c:v>0.96731999999999996</c:v>
                </c:pt>
                <c:pt idx="2232">
                  <c:v>0.96782000000000001</c:v>
                </c:pt>
                <c:pt idx="2233">
                  <c:v>0.96833000000000002</c:v>
                </c:pt>
                <c:pt idx="2234">
                  <c:v>0.96872999999999998</c:v>
                </c:pt>
                <c:pt idx="2235">
                  <c:v>0.96923999999999999</c:v>
                </c:pt>
                <c:pt idx="2236">
                  <c:v>0.96963999999999995</c:v>
                </c:pt>
                <c:pt idx="2237">
                  <c:v>0.97014</c:v>
                </c:pt>
                <c:pt idx="2238">
                  <c:v>0.97065000000000001</c:v>
                </c:pt>
                <c:pt idx="2239">
                  <c:v>0.97114999999999996</c:v>
                </c:pt>
                <c:pt idx="2240">
                  <c:v>0.97155999999999998</c:v>
                </c:pt>
                <c:pt idx="2241">
                  <c:v>0.97206000000000004</c:v>
                </c:pt>
                <c:pt idx="2242">
                  <c:v>0.97255999999999998</c:v>
                </c:pt>
                <c:pt idx="2243">
                  <c:v>0.97297</c:v>
                </c:pt>
                <c:pt idx="2244">
                  <c:v>0.97336999999999996</c:v>
                </c:pt>
                <c:pt idx="2245">
                  <c:v>0.97387999999999997</c:v>
                </c:pt>
                <c:pt idx="2246">
                  <c:v>0.97438000000000002</c:v>
                </c:pt>
                <c:pt idx="2247">
                  <c:v>0.97499000000000002</c:v>
                </c:pt>
                <c:pt idx="2248">
                  <c:v>0.97568999999999995</c:v>
                </c:pt>
                <c:pt idx="2249">
                  <c:v>0.97640000000000005</c:v>
                </c:pt>
                <c:pt idx="2250">
                  <c:v>0.97699999999999998</c:v>
                </c:pt>
                <c:pt idx="2251">
                  <c:v>0.97760999999999998</c:v>
                </c:pt>
                <c:pt idx="2252">
                  <c:v>0.97811000000000003</c:v>
                </c:pt>
                <c:pt idx="2253">
                  <c:v>0.97862000000000005</c:v>
                </c:pt>
                <c:pt idx="2254">
                  <c:v>0.97902</c:v>
                </c:pt>
                <c:pt idx="2255">
                  <c:v>0.97941999999999996</c:v>
                </c:pt>
                <c:pt idx="2256">
                  <c:v>0.97963</c:v>
                </c:pt>
                <c:pt idx="2257">
                  <c:v>0.97992999999999997</c:v>
                </c:pt>
                <c:pt idx="2258">
                  <c:v>0.98033000000000003</c:v>
                </c:pt>
                <c:pt idx="2259">
                  <c:v>0.98073999999999995</c:v>
                </c:pt>
                <c:pt idx="2260">
                  <c:v>0.98124</c:v>
                </c:pt>
                <c:pt idx="2261">
                  <c:v>0.98173999999999995</c:v>
                </c:pt>
                <c:pt idx="2262">
                  <c:v>0.98224999999999996</c:v>
                </c:pt>
                <c:pt idx="2263">
                  <c:v>0.98275000000000001</c:v>
                </c:pt>
                <c:pt idx="2264">
                  <c:v>0.98316000000000003</c:v>
                </c:pt>
                <c:pt idx="2265">
                  <c:v>0.98355999999999999</c:v>
                </c:pt>
                <c:pt idx="2266">
                  <c:v>0.98385999999999996</c:v>
                </c:pt>
                <c:pt idx="2267">
                  <c:v>0.98426999999999998</c:v>
                </c:pt>
                <c:pt idx="2268">
                  <c:v>0.98467000000000005</c:v>
                </c:pt>
                <c:pt idx="2269">
                  <c:v>0.98526999999999998</c:v>
                </c:pt>
                <c:pt idx="2270">
                  <c:v>0.98577999999999999</c:v>
                </c:pt>
                <c:pt idx="2271">
                  <c:v>0.98628000000000005</c:v>
                </c:pt>
                <c:pt idx="2272">
                  <c:v>0.98678999999999994</c:v>
                </c:pt>
                <c:pt idx="2273">
                  <c:v>0.98729</c:v>
                </c:pt>
                <c:pt idx="2274">
                  <c:v>0.98780000000000001</c:v>
                </c:pt>
                <c:pt idx="2275">
                  <c:v>0.98829999999999996</c:v>
                </c:pt>
                <c:pt idx="2276">
                  <c:v>0.98880000000000001</c:v>
                </c:pt>
                <c:pt idx="2277">
                  <c:v>0.98931000000000002</c:v>
                </c:pt>
                <c:pt idx="2278">
                  <c:v>0.98970999999999998</c:v>
                </c:pt>
                <c:pt idx="2279">
                  <c:v>0.99021999999999999</c:v>
                </c:pt>
                <c:pt idx="2280">
                  <c:v>0.99072000000000005</c:v>
                </c:pt>
                <c:pt idx="2281">
                  <c:v>0.99133000000000004</c:v>
                </c:pt>
                <c:pt idx="2282">
                  <c:v>0.99192999999999998</c:v>
                </c:pt>
                <c:pt idx="2283">
                  <c:v>0.99243999999999999</c:v>
                </c:pt>
                <c:pt idx="2284">
                  <c:v>0.99304000000000003</c:v>
                </c:pt>
                <c:pt idx="2285">
                  <c:v>0.99355000000000004</c:v>
                </c:pt>
                <c:pt idx="2286">
                  <c:v>0.99395</c:v>
                </c:pt>
                <c:pt idx="2287">
                  <c:v>0.99444999999999995</c:v>
                </c:pt>
                <c:pt idx="2288">
                  <c:v>0.99485999999999997</c:v>
                </c:pt>
                <c:pt idx="2289">
                  <c:v>0.99536000000000002</c:v>
                </c:pt>
                <c:pt idx="2290">
                  <c:v>0.99575999999999998</c:v>
                </c:pt>
                <c:pt idx="2291">
                  <c:v>0.99626999999999999</c:v>
                </c:pt>
                <c:pt idx="2292">
                  <c:v>0.99687000000000003</c:v>
                </c:pt>
                <c:pt idx="2293">
                  <c:v>0.99748000000000003</c:v>
                </c:pt>
                <c:pt idx="2294">
                  <c:v>0.99807999999999997</c:v>
                </c:pt>
                <c:pt idx="2295">
                  <c:v>0.99868999999999997</c:v>
                </c:pt>
                <c:pt idx="2296">
                  <c:v>0.99929000000000001</c:v>
                </c:pt>
                <c:pt idx="2297">
                  <c:v>0.99980000000000002</c:v>
                </c:pt>
                <c:pt idx="2298">
                  <c:v>1.0002</c:v>
                </c:pt>
                <c:pt idx="2299">
                  <c:v>1.00051</c:v>
                </c:pt>
                <c:pt idx="2300">
                  <c:v>1.00081</c:v>
                </c:pt>
                <c:pt idx="2301">
                  <c:v>1.0012099999999999</c:v>
                </c:pt>
                <c:pt idx="2302">
                  <c:v>1.0016099999999999</c:v>
                </c:pt>
                <c:pt idx="2303">
                  <c:v>1.0020199999999999</c:v>
                </c:pt>
                <c:pt idx="2304">
                  <c:v>1.0026200000000001</c:v>
                </c:pt>
                <c:pt idx="2305">
                  <c:v>1.0031300000000001</c:v>
                </c:pt>
                <c:pt idx="2306">
                  <c:v>1.00363</c:v>
                </c:pt>
                <c:pt idx="2307">
                  <c:v>1.00424</c:v>
                </c:pt>
                <c:pt idx="2308">
                  <c:v>1.00464</c:v>
                </c:pt>
                <c:pt idx="2309">
                  <c:v>1.00515</c:v>
                </c:pt>
                <c:pt idx="2310">
                  <c:v>1.0056499999999999</c:v>
                </c:pt>
                <c:pt idx="2311">
                  <c:v>1.0061500000000001</c:v>
                </c:pt>
                <c:pt idx="2312">
                  <c:v>1.0065599999999999</c:v>
                </c:pt>
                <c:pt idx="2313">
                  <c:v>1.0069600000000001</c:v>
                </c:pt>
                <c:pt idx="2314">
                  <c:v>1.00736</c:v>
                </c:pt>
                <c:pt idx="2315">
                  <c:v>1.0077700000000001</c:v>
                </c:pt>
                <c:pt idx="2316">
                  <c:v>1.00837</c:v>
                </c:pt>
                <c:pt idx="2317">
                  <c:v>1.00898</c:v>
                </c:pt>
                <c:pt idx="2318">
                  <c:v>1.0095799999999999</c:v>
                </c:pt>
                <c:pt idx="2319">
                  <c:v>1.0100899999999999</c:v>
                </c:pt>
                <c:pt idx="2320">
                  <c:v>1.0106900000000001</c:v>
                </c:pt>
                <c:pt idx="2321">
                  <c:v>1.0111000000000001</c:v>
                </c:pt>
                <c:pt idx="2322">
                  <c:v>1.0116000000000001</c:v>
                </c:pt>
                <c:pt idx="2323">
                  <c:v>1.012</c:v>
                </c:pt>
                <c:pt idx="2324">
                  <c:v>1.01241</c:v>
                </c:pt>
                <c:pt idx="2325">
                  <c:v>1.01301</c:v>
                </c:pt>
                <c:pt idx="2326">
                  <c:v>1.01352</c:v>
                </c:pt>
                <c:pt idx="2327">
                  <c:v>1.0140199999999999</c:v>
                </c:pt>
                <c:pt idx="2328">
                  <c:v>1.0144200000000001</c:v>
                </c:pt>
                <c:pt idx="2329">
                  <c:v>1.0149300000000001</c:v>
                </c:pt>
                <c:pt idx="2330">
                  <c:v>1.0154300000000001</c:v>
                </c:pt>
                <c:pt idx="2331">
                  <c:v>1.0159400000000001</c:v>
                </c:pt>
                <c:pt idx="2332">
                  <c:v>1.01644</c:v>
                </c:pt>
                <c:pt idx="2333">
                  <c:v>1.01695</c:v>
                </c:pt>
                <c:pt idx="2334">
                  <c:v>1.01755</c:v>
                </c:pt>
                <c:pt idx="2335">
                  <c:v>1.01816</c:v>
                </c:pt>
                <c:pt idx="2336">
                  <c:v>1.0187600000000001</c:v>
                </c:pt>
                <c:pt idx="2337">
                  <c:v>1.0193700000000001</c:v>
                </c:pt>
                <c:pt idx="2338">
                  <c:v>1.0198700000000001</c:v>
                </c:pt>
                <c:pt idx="2339">
                  <c:v>1.0203800000000001</c:v>
                </c:pt>
                <c:pt idx="2340">
                  <c:v>1.02078</c:v>
                </c:pt>
                <c:pt idx="2341">
                  <c:v>1.02108</c:v>
                </c:pt>
                <c:pt idx="2342">
                  <c:v>1.02138</c:v>
                </c:pt>
                <c:pt idx="2343">
                  <c:v>1.02179</c:v>
                </c:pt>
                <c:pt idx="2344">
                  <c:v>1.0221899999999999</c:v>
                </c:pt>
                <c:pt idx="2345">
                  <c:v>1.0226999999999999</c:v>
                </c:pt>
                <c:pt idx="2346">
                  <c:v>1.0233000000000001</c:v>
                </c:pt>
                <c:pt idx="2347">
                  <c:v>1.0239100000000001</c:v>
                </c:pt>
                <c:pt idx="2348">
                  <c:v>1.02461</c:v>
                </c:pt>
                <c:pt idx="2349">
                  <c:v>1.02522</c:v>
                </c:pt>
                <c:pt idx="2350">
                  <c:v>1.02572</c:v>
                </c:pt>
                <c:pt idx="2351">
                  <c:v>1.02623</c:v>
                </c:pt>
                <c:pt idx="2352">
                  <c:v>1.0266299999999999</c:v>
                </c:pt>
                <c:pt idx="2353">
                  <c:v>1.0270300000000001</c:v>
                </c:pt>
                <c:pt idx="2354">
                  <c:v>1.0275399999999999</c:v>
                </c:pt>
                <c:pt idx="2355">
                  <c:v>1.0280400000000001</c:v>
                </c:pt>
                <c:pt idx="2356">
                  <c:v>1.0284500000000001</c:v>
                </c:pt>
                <c:pt idx="2357">
                  <c:v>1.02885</c:v>
                </c:pt>
                <c:pt idx="2358">
                  <c:v>1.02925</c:v>
                </c:pt>
                <c:pt idx="2359">
                  <c:v>1.02966</c:v>
                </c:pt>
                <c:pt idx="2360">
                  <c:v>1.03016</c:v>
                </c:pt>
                <c:pt idx="2361">
                  <c:v>1.0305599999999999</c:v>
                </c:pt>
                <c:pt idx="2362">
                  <c:v>1.0311699999999999</c:v>
                </c:pt>
                <c:pt idx="2363">
                  <c:v>1.0316700000000001</c:v>
                </c:pt>
                <c:pt idx="2364">
                  <c:v>1.0321800000000001</c:v>
                </c:pt>
                <c:pt idx="2365">
                  <c:v>1.0325800000000001</c:v>
                </c:pt>
                <c:pt idx="2366">
                  <c:v>1.0330900000000001</c:v>
                </c:pt>
                <c:pt idx="2367">
                  <c:v>1.03349</c:v>
                </c:pt>
                <c:pt idx="2368">
                  <c:v>1.03409</c:v>
                </c:pt>
                <c:pt idx="2369">
                  <c:v>1.0347</c:v>
                </c:pt>
                <c:pt idx="2370">
                  <c:v>1.0353000000000001</c:v>
                </c:pt>
                <c:pt idx="2371">
                  <c:v>1.0358099999999999</c:v>
                </c:pt>
                <c:pt idx="2372">
                  <c:v>1.0363100000000001</c:v>
                </c:pt>
                <c:pt idx="2373">
                  <c:v>1.0367200000000001</c:v>
                </c:pt>
                <c:pt idx="2374">
                  <c:v>1.03712</c:v>
                </c:pt>
                <c:pt idx="2375">
                  <c:v>1.03752</c:v>
                </c:pt>
                <c:pt idx="2376">
                  <c:v>1.03803</c:v>
                </c:pt>
                <c:pt idx="2377">
                  <c:v>1.03853</c:v>
                </c:pt>
                <c:pt idx="2378">
                  <c:v>1.03894</c:v>
                </c:pt>
                <c:pt idx="2379">
                  <c:v>1.0394399999999999</c:v>
                </c:pt>
                <c:pt idx="2380">
                  <c:v>1.0400499999999999</c:v>
                </c:pt>
                <c:pt idx="2381">
                  <c:v>1.0405500000000001</c:v>
                </c:pt>
                <c:pt idx="2382">
                  <c:v>1.04105</c:v>
                </c:pt>
                <c:pt idx="2383">
                  <c:v>1.04156</c:v>
                </c:pt>
                <c:pt idx="2384">
                  <c:v>1.04206</c:v>
                </c:pt>
                <c:pt idx="2385">
                  <c:v>1.04257</c:v>
                </c:pt>
                <c:pt idx="2386">
                  <c:v>1.0430699999999999</c:v>
                </c:pt>
                <c:pt idx="2387">
                  <c:v>1.04358</c:v>
                </c:pt>
                <c:pt idx="2388">
                  <c:v>1.0440799999999999</c:v>
                </c:pt>
                <c:pt idx="2389">
                  <c:v>1.0446899999999999</c:v>
                </c:pt>
                <c:pt idx="2390">
                  <c:v>1.0450900000000001</c:v>
                </c:pt>
                <c:pt idx="2391">
                  <c:v>1.04559</c:v>
                </c:pt>
                <c:pt idx="2392">
                  <c:v>1.0461</c:v>
                </c:pt>
                <c:pt idx="2393">
                  <c:v>1.0466</c:v>
                </c:pt>
                <c:pt idx="2394">
                  <c:v>1.04701</c:v>
                </c:pt>
                <c:pt idx="2395">
                  <c:v>1.04741</c:v>
                </c:pt>
                <c:pt idx="2396">
                  <c:v>1.0478099999999999</c:v>
                </c:pt>
                <c:pt idx="2397">
                  <c:v>1.0483199999999999</c:v>
                </c:pt>
                <c:pt idx="2398">
                  <c:v>1.0488200000000001</c:v>
                </c:pt>
                <c:pt idx="2399">
                  <c:v>1.0494300000000001</c:v>
                </c:pt>
                <c:pt idx="2400">
                  <c:v>1.05003</c:v>
                </c:pt>
                <c:pt idx="2401">
                  <c:v>1.05064</c:v>
                </c:pt>
                <c:pt idx="2402">
                  <c:v>1.05124</c:v>
                </c:pt>
                <c:pt idx="2403">
                  <c:v>1.05175</c:v>
                </c:pt>
                <c:pt idx="2404">
                  <c:v>1.0523499999999999</c:v>
                </c:pt>
                <c:pt idx="2405">
                  <c:v>1.0527500000000001</c:v>
                </c:pt>
                <c:pt idx="2406">
                  <c:v>1.0531600000000001</c:v>
                </c:pt>
                <c:pt idx="2407">
                  <c:v>1.0534600000000001</c:v>
                </c:pt>
                <c:pt idx="2408">
                  <c:v>1.05386</c:v>
                </c:pt>
                <c:pt idx="2409">
                  <c:v>1.05427</c:v>
                </c:pt>
                <c:pt idx="2410">
                  <c:v>1.05467</c:v>
                </c:pt>
                <c:pt idx="2411">
                  <c:v>1.05518</c:v>
                </c:pt>
                <c:pt idx="2412">
                  <c:v>1.05558</c:v>
                </c:pt>
                <c:pt idx="2413">
                  <c:v>1.0561799999999999</c:v>
                </c:pt>
                <c:pt idx="2414">
                  <c:v>1.0566899999999999</c:v>
                </c:pt>
                <c:pt idx="2415">
                  <c:v>1.0572900000000001</c:v>
                </c:pt>
                <c:pt idx="2416">
                  <c:v>1.0578000000000001</c:v>
                </c:pt>
                <c:pt idx="2417">
                  <c:v>1.0583</c:v>
                </c:pt>
                <c:pt idx="2418">
                  <c:v>1.05871</c:v>
                </c:pt>
                <c:pt idx="2419">
                  <c:v>1.05911</c:v>
                </c:pt>
                <c:pt idx="2420">
                  <c:v>1.05951</c:v>
                </c:pt>
                <c:pt idx="2421">
                  <c:v>1.06012</c:v>
                </c:pt>
                <c:pt idx="2422">
                  <c:v>1.0607200000000001</c:v>
                </c:pt>
                <c:pt idx="2423">
                  <c:v>1.0613300000000001</c:v>
                </c:pt>
                <c:pt idx="2424">
                  <c:v>1.0617300000000001</c:v>
                </c:pt>
                <c:pt idx="2425">
                  <c:v>1.0622400000000001</c:v>
                </c:pt>
                <c:pt idx="2426">
                  <c:v>1.06254</c:v>
                </c:pt>
                <c:pt idx="2427">
                  <c:v>1.06294</c:v>
                </c:pt>
                <c:pt idx="2428">
                  <c:v>1.06345</c:v>
                </c:pt>
                <c:pt idx="2429">
                  <c:v>1.0640499999999999</c:v>
                </c:pt>
                <c:pt idx="2430">
                  <c:v>1.06456</c:v>
                </c:pt>
                <c:pt idx="2431">
                  <c:v>1.0651600000000001</c:v>
                </c:pt>
                <c:pt idx="2432">
                  <c:v>1.0657700000000001</c:v>
                </c:pt>
                <c:pt idx="2433">
                  <c:v>1.06647</c:v>
                </c:pt>
                <c:pt idx="2434">
                  <c:v>1.06708</c:v>
                </c:pt>
                <c:pt idx="2435">
                  <c:v>1.06768</c:v>
                </c:pt>
                <c:pt idx="2436">
                  <c:v>1.06809</c:v>
                </c:pt>
                <c:pt idx="2437">
                  <c:v>1.0684899999999999</c:v>
                </c:pt>
                <c:pt idx="2438">
                  <c:v>1.0688899999999999</c:v>
                </c:pt>
                <c:pt idx="2439">
                  <c:v>1.0691999999999999</c:v>
                </c:pt>
                <c:pt idx="2440">
                  <c:v>1.0696000000000001</c:v>
                </c:pt>
                <c:pt idx="2441">
                  <c:v>1.07</c:v>
                </c:pt>
                <c:pt idx="2442">
                  <c:v>1.0705100000000001</c:v>
                </c:pt>
                <c:pt idx="2443">
                  <c:v>1.07101</c:v>
                </c:pt>
                <c:pt idx="2444">
                  <c:v>1.07152</c:v>
                </c:pt>
                <c:pt idx="2445">
                  <c:v>1.07192</c:v>
                </c:pt>
                <c:pt idx="2446">
                  <c:v>1.0723199999999999</c:v>
                </c:pt>
                <c:pt idx="2447">
                  <c:v>1.07273</c:v>
                </c:pt>
                <c:pt idx="2448">
                  <c:v>1.0731299999999999</c:v>
                </c:pt>
                <c:pt idx="2449">
                  <c:v>1.0736300000000001</c:v>
                </c:pt>
                <c:pt idx="2450">
                  <c:v>1.0741400000000001</c:v>
                </c:pt>
                <c:pt idx="2451">
                  <c:v>1.07464</c:v>
                </c:pt>
                <c:pt idx="2452">
                  <c:v>1.0751500000000001</c:v>
                </c:pt>
                <c:pt idx="2453">
                  <c:v>1.07575</c:v>
                </c:pt>
                <c:pt idx="2454">
                  <c:v>1.07626</c:v>
                </c:pt>
                <c:pt idx="2455">
                  <c:v>1.0768599999999999</c:v>
                </c:pt>
                <c:pt idx="2456">
                  <c:v>1.0773699999999999</c:v>
                </c:pt>
                <c:pt idx="2457">
                  <c:v>1.0777699999999999</c:v>
                </c:pt>
                <c:pt idx="2458">
                  <c:v>1.0780700000000001</c:v>
                </c:pt>
                <c:pt idx="2459">
                  <c:v>1.0784800000000001</c:v>
                </c:pt>
                <c:pt idx="2460">
                  <c:v>1.0788800000000001</c:v>
                </c:pt>
                <c:pt idx="2461">
                  <c:v>1.07928</c:v>
                </c:pt>
                <c:pt idx="2462">
                  <c:v>1.07969</c:v>
                </c:pt>
                <c:pt idx="2463">
                  <c:v>1.08019</c:v>
                </c:pt>
                <c:pt idx="2464">
                  <c:v>1.0806899999999999</c:v>
                </c:pt>
                <c:pt idx="2465">
                  <c:v>1.0812999999999999</c:v>
                </c:pt>
                <c:pt idx="2466">
                  <c:v>1.0818000000000001</c:v>
                </c:pt>
                <c:pt idx="2467">
                  <c:v>1.0823100000000001</c:v>
                </c:pt>
                <c:pt idx="2468">
                  <c:v>1.0827100000000001</c:v>
                </c:pt>
                <c:pt idx="2469">
                  <c:v>1.08301</c:v>
                </c:pt>
                <c:pt idx="2470">
                  <c:v>1.08342</c:v>
                </c:pt>
                <c:pt idx="2471">
                  <c:v>1.08382</c:v>
                </c:pt>
                <c:pt idx="2472">
                  <c:v>1.08433</c:v>
                </c:pt>
                <c:pt idx="2473">
                  <c:v>1.08483</c:v>
                </c:pt>
                <c:pt idx="2474">
                  <c:v>1.0853299999999999</c:v>
                </c:pt>
                <c:pt idx="2475">
                  <c:v>1.0859399999999999</c:v>
                </c:pt>
                <c:pt idx="2476">
                  <c:v>1.0864400000000001</c:v>
                </c:pt>
                <c:pt idx="2477">
                  <c:v>1.0870500000000001</c:v>
                </c:pt>
                <c:pt idx="2478">
                  <c:v>1.08755</c:v>
                </c:pt>
                <c:pt idx="2479">
                  <c:v>1.08806</c:v>
                </c:pt>
                <c:pt idx="2480">
                  <c:v>1.08846</c:v>
                </c:pt>
                <c:pt idx="2481">
                  <c:v>1.08897</c:v>
                </c:pt>
                <c:pt idx="2482">
                  <c:v>1.0894699999999999</c:v>
                </c:pt>
                <c:pt idx="2483">
                  <c:v>1.0899700000000001</c:v>
                </c:pt>
                <c:pt idx="2484">
                  <c:v>1.0904799999999999</c:v>
                </c:pt>
                <c:pt idx="2485">
                  <c:v>1.0909800000000001</c:v>
                </c:pt>
                <c:pt idx="2486">
                  <c:v>1.0914900000000001</c:v>
                </c:pt>
                <c:pt idx="2487">
                  <c:v>1.09199</c:v>
                </c:pt>
                <c:pt idx="2488">
                  <c:v>1.0925</c:v>
                </c:pt>
                <c:pt idx="2489">
                  <c:v>1.093</c:v>
                </c:pt>
                <c:pt idx="2490">
                  <c:v>1.09361</c:v>
                </c:pt>
                <c:pt idx="2491">
                  <c:v>1.0940099999999999</c:v>
                </c:pt>
                <c:pt idx="2492">
                  <c:v>1.0945100000000001</c:v>
                </c:pt>
                <c:pt idx="2493">
                  <c:v>1.0949199999999999</c:v>
                </c:pt>
                <c:pt idx="2494">
                  <c:v>1.0953200000000001</c:v>
                </c:pt>
                <c:pt idx="2495">
                  <c:v>1.09572</c:v>
                </c:pt>
                <c:pt idx="2496">
                  <c:v>1.09613</c:v>
                </c:pt>
                <c:pt idx="2497">
                  <c:v>1.09653</c:v>
                </c:pt>
                <c:pt idx="2498">
                  <c:v>1.09704</c:v>
                </c:pt>
                <c:pt idx="2499">
                  <c:v>1.0976399999999999</c:v>
                </c:pt>
                <c:pt idx="2500">
                  <c:v>1.0981399999999999</c:v>
                </c:pt>
                <c:pt idx="2501">
                  <c:v>1.0987499999999999</c:v>
                </c:pt>
                <c:pt idx="2502">
                  <c:v>1.0992500000000001</c:v>
                </c:pt>
                <c:pt idx="2503">
                  <c:v>1.0997600000000001</c:v>
                </c:pt>
                <c:pt idx="2504">
                  <c:v>1.10026</c:v>
                </c:pt>
                <c:pt idx="2505">
                  <c:v>1.10067</c:v>
                </c:pt>
                <c:pt idx="2506">
                  <c:v>1.10107</c:v>
                </c:pt>
                <c:pt idx="2507">
                  <c:v>1.1015699999999999</c:v>
                </c:pt>
                <c:pt idx="2508">
                  <c:v>1.1020799999999999</c:v>
                </c:pt>
                <c:pt idx="2509">
                  <c:v>1.1026800000000001</c:v>
                </c:pt>
                <c:pt idx="2510">
                  <c:v>1.1030899999999999</c:v>
                </c:pt>
                <c:pt idx="2511">
                  <c:v>1.1035900000000001</c:v>
                </c:pt>
                <c:pt idx="2512">
                  <c:v>1.1041000000000001</c:v>
                </c:pt>
                <c:pt idx="2513">
                  <c:v>1.1046</c:v>
                </c:pt>
                <c:pt idx="2514">
                  <c:v>1.105</c:v>
                </c:pt>
                <c:pt idx="2515">
                  <c:v>1.10541</c:v>
                </c:pt>
                <c:pt idx="2516">
                  <c:v>1.10581</c:v>
                </c:pt>
                <c:pt idx="2517">
                  <c:v>1.10632</c:v>
                </c:pt>
                <c:pt idx="2518">
                  <c:v>1.1069199999999999</c:v>
                </c:pt>
                <c:pt idx="2519">
                  <c:v>1.1075299999999999</c:v>
                </c:pt>
                <c:pt idx="2520">
                  <c:v>1.1081300000000001</c:v>
                </c:pt>
                <c:pt idx="2521">
                  <c:v>1.10884</c:v>
                </c:pt>
                <c:pt idx="2522">
                  <c:v>1.10954</c:v>
                </c:pt>
                <c:pt idx="2523">
                  <c:v>1.11025</c:v>
                </c:pt>
                <c:pt idx="2524">
                  <c:v>1.1107499999999999</c:v>
                </c:pt>
                <c:pt idx="2525">
                  <c:v>1.1110599999999999</c:v>
                </c:pt>
                <c:pt idx="2526">
                  <c:v>1.1113599999999999</c:v>
                </c:pt>
                <c:pt idx="2527">
                  <c:v>1.1117600000000001</c:v>
                </c:pt>
                <c:pt idx="2528">
                  <c:v>1.1121700000000001</c:v>
                </c:pt>
                <c:pt idx="2529">
                  <c:v>1.11277</c:v>
                </c:pt>
                <c:pt idx="2530">
                  <c:v>1.11338</c:v>
                </c:pt>
                <c:pt idx="2531">
                  <c:v>1.11398</c:v>
                </c:pt>
                <c:pt idx="2532">
                  <c:v>1.11459</c:v>
                </c:pt>
                <c:pt idx="2533">
                  <c:v>1.1151899999999999</c:v>
                </c:pt>
                <c:pt idx="2534">
                  <c:v>1.1156999999999999</c:v>
                </c:pt>
                <c:pt idx="2535">
                  <c:v>1.1161000000000001</c:v>
                </c:pt>
                <c:pt idx="2536">
                  <c:v>1.1164000000000001</c:v>
                </c:pt>
                <c:pt idx="2537">
                  <c:v>1.1167</c:v>
                </c:pt>
                <c:pt idx="2538">
                  <c:v>1.11711</c:v>
                </c:pt>
                <c:pt idx="2539">
                  <c:v>1.11761</c:v>
                </c:pt>
                <c:pt idx="2540">
                  <c:v>1.11822</c:v>
                </c:pt>
                <c:pt idx="2541">
                  <c:v>1.1188199999999999</c:v>
                </c:pt>
                <c:pt idx="2542">
                  <c:v>1.1194299999999999</c:v>
                </c:pt>
                <c:pt idx="2543">
                  <c:v>1.1199300000000001</c:v>
                </c:pt>
                <c:pt idx="2544">
                  <c:v>1.1203399999999999</c:v>
                </c:pt>
                <c:pt idx="2545">
                  <c:v>1.1208400000000001</c:v>
                </c:pt>
                <c:pt idx="2546">
                  <c:v>1.12124</c:v>
                </c:pt>
                <c:pt idx="2547">
                  <c:v>1.12175</c:v>
                </c:pt>
                <c:pt idx="2548">
                  <c:v>1.12225</c:v>
                </c:pt>
                <c:pt idx="2549">
                  <c:v>1.12286</c:v>
                </c:pt>
                <c:pt idx="2550">
                  <c:v>1.1234599999999999</c:v>
                </c:pt>
                <c:pt idx="2551">
                  <c:v>1.1239699999999999</c:v>
                </c:pt>
                <c:pt idx="2552">
                  <c:v>1.1244700000000001</c:v>
                </c:pt>
                <c:pt idx="2553">
                  <c:v>1.12487</c:v>
                </c:pt>
                <c:pt idx="2554">
                  <c:v>1.1252800000000001</c:v>
                </c:pt>
                <c:pt idx="2555">
                  <c:v>1.12558</c:v>
                </c:pt>
                <c:pt idx="2556">
                  <c:v>1.12609</c:v>
                </c:pt>
                <c:pt idx="2557">
                  <c:v>1.12659</c:v>
                </c:pt>
                <c:pt idx="2558">
                  <c:v>1.1269899999999999</c:v>
                </c:pt>
                <c:pt idx="2559">
                  <c:v>1.1274999999999999</c:v>
                </c:pt>
                <c:pt idx="2560">
                  <c:v>1.1278999999999999</c:v>
                </c:pt>
                <c:pt idx="2561">
                  <c:v>1.1283000000000001</c:v>
                </c:pt>
                <c:pt idx="2562">
                  <c:v>1.1288100000000001</c:v>
                </c:pt>
                <c:pt idx="2563">
                  <c:v>1.12941</c:v>
                </c:pt>
                <c:pt idx="2564">
                  <c:v>1.12992</c:v>
                </c:pt>
                <c:pt idx="2565">
                  <c:v>1.13042</c:v>
                </c:pt>
                <c:pt idx="2566">
                  <c:v>1.13093</c:v>
                </c:pt>
                <c:pt idx="2567">
                  <c:v>1.1314299999999999</c:v>
                </c:pt>
                <c:pt idx="2568">
                  <c:v>1.1318299999999999</c:v>
                </c:pt>
                <c:pt idx="2569">
                  <c:v>1.1324399999999999</c:v>
                </c:pt>
                <c:pt idx="2570">
                  <c:v>1.1329400000000001</c:v>
                </c:pt>
                <c:pt idx="2571">
                  <c:v>1.1334500000000001</c:v>
                </c:pt>
                <c:pt idx="2572">
                  <c:v>1.13395</c:v>
                </c:pt>
                <c:pt idx="2573">
                  <c:v>1.13446</c:v>
                </c:pt>
                <c:pt idx="2574">
                  <c:v>1.13496</c:v>
                </c:pt>
                <c:pt idx="2575">
                  <c:v>1.13537</c:v>
                </c:pt>
                <c:pt idx="2576">
                  <c:v>1.1357699999999999</c:v>
                </c:pt>
                <c:pt idx="2577">
                  <c:v>1.1360699999999999</c:v>
                </c:pt>
                <c:pt idx="2578">
                  <c:v>1.1364700000000001</c:v>
                </c:pt>
                <c:pt idx="2579">
                  <c:v>1.1368799999999999</c:v>
                </c:pt>
                <c:pt idx="2580">
                  <c:v>1.1373800000000001</c:v>
                </c:pt>
                <c:pt idx="2581">
                  <c:v>1.1378900000000001</c:v>
                </c:pt>
                <c:pt idx="2582">
                  <c:v>1.13839</c:v>
                </c:pt>
                <c:pt idx="2583">
                  <c:v>1.139</c:v>
                </c:pt>
                <c:pt idx="2584">
                  <c:v>1.1395999999999999</c:v>
                </c:pt>
                <c:pt idx="2585">
                  <c:v>1.14011</c:v>
                </c:pt>
                <c:pt idx="2586">
                  <c:v>1.1405099999999999</c:v>
                </c:pt>
                <c:pt idx="2587">
                  <c:v>1.1410100000000001</c:v>
                </c:pt>
                <c:pt idx="2588">
                  <c:v>1.1414200000000001</c:v>
                </c:pt>
                <c:pt idx="2589">
                  <c:v>1.14202</c:v>
                </c:pt>
                <c:pt idx="2590">
                  <c:v>1.14253</c:v>
                </c:pt>
                <c:pt idx="2591">
                  <c:v>1.14313</c:v>
                </c:pt>
                <c:pt idx="2592">
                  <c:v>1.14354</c:v>
                </c:pt>
                <c:pt idx="2593">
                  <c:v>1.14394</c:v>
                </c:pt>
                <c:pt idx="2594">
                  <c:v>1.1443399999999999</c:v>
                </c:pt>
                <c:pt idx="2595">
                  <c:v>1.1447499999999999</c:v>
                </c:pt>
                <c:pt idx="2596">
                  <c:v>1.1452500000000001</c:v>
                </c:pt>
                <c:pt idx="2597">
                  <c:v>1.1456500000000001</c:v>
                </c:pt>
                <c:pt idx="2598">
                  <c:v>1.1460600000000001</c:v>
                </c:pt>
                <c:pt idx="2599">
                  <c:v>1.14656</c:v>
                </c:pt>
                <c:pt idx="2600">
                  <c:v>1.14717</c:v>
                </c:pt>
                <c:pt idx="2601">
                  <c:v>1.14777</c:v>
                </c:pt>
                <c:pt idx="2602">
                  <c:v>1.14838</c:v>
                </c:pt>
                <c:pt idx="2603">
                  <c:v>1.1489799999999999</c:v>
                </c:pt>
                <c:pt idx="2604">
                  <c:v>1.1494899999999999</c:v>
                </c:pt>
                <c:pt idx="2605">
                  <c:v>1.1499900000000001</c:v>
                </c:pt>
                <c:pt idx="2606">
                  <c:v>1.15039</c:v>
                </c:pt>
                <c:pt idx="2607">
                  <c:v>1.1509</c:v>
                </c:pt>
                <c:pt idx="2608">
                  <c:v>1.1514</c:v>
                </c:pt>
                <c:pt idx="2609">
                  <c:v>1.15191</c:v>
                </c:pt>
                <c:pt idx="2610">
                  <c:v>1.1523099999999999</c:v>
                </c:pt>
                <c:pt idx="2611">
                  <c:v>1.1527099999999999</c:v>
                </c:pt>
                <c:pt idx="2612">
                  <c:v>1.1531199999999999</c:v>
                </c:pt>
                <c:pt idx="2613">
                  <c:v>1.1535200000000001</c:v>
                </c:pt>
                <c:pt idx="2614">
                  <c:v>1.1539200000000001</c:v>
                </c:pt>
                <c:pt idx="2615">
                  <c:v>1.1543300000000001</c:v>
                </c:pt>
                <c:pt idx="2616">
                  <c:v>1.15493</c:v>
                </c:pt>
                <c:pt idx="2617">
                  <c:v>1.15544</c:v>
                </c:pt>
                <c:pt idx="2618">
                  <c:v>1.15604</c:v>
                </c:pt>
                <c:pt idx="2619">
                  <c:v>1.15655</c:v>
                </c:pt>
                <c:pt idx="2620">
                  <c:v>1.1569499999999999</c:v>
                </c:pt>
                <c:pt idx="2621">
                  <c:v>1.1572499999999999</c:v>
                </c:pt>
                <c:pt idx="2622">
                  <c:v>1.1576599999999999</c:v>
                </c:pt>
                <c:pt idx="2623">
                  <c:v>1.1579600000000001</c:v>
                </c:pt>
                <c:pt idx="2624">
                  <c:v>1.1583600000000001</c:v>
                </c:pt>
                <c:pt idx="2625">
                  <c:v>1.1589700000000001</c:v>
                </c:pt>
                <c:pt idx="2626">
                  <c:v>1.15947</c:v>
                </c:pt>
                <c:pt idx="2627">
                  <c:v>1.16018</c:v>
                </c:pt>
                <c:pt idx="2628">
                  <c:v>1.1607799999999999</c:v>
                </c:pt>
                <c:pt idx="2629">
                  <c:v>1.1613899999999999</c:v>
                </c:pt>
                <c:pt idx="2630">
                  <c:v>1.1618900000000001</c:v>
                </c:pt>
                <c:pt idx="2631">
                  <c:v>1.1623000000000001</c:v>
                </c:pt>
                <c:pt idx="2632">
                  <c:v>1.1628000000000001</c:v>
                </c:pt>
                <c:pt idx="2633">
                  <c:v>1.1634100000000001</c:v>
                </c:pt>
                <c:pt idx="2634">
                  <c:v>1.16401</c:v>
                </c:pt>
                <c:pt idx="2635">
                  <c:v>1.16462</c:v>
                </c:pt>
                <c:pt idx="2636">
                  <c:v>1.1651199999999999</c:v>
                </c:pt>
                <c:pt idx="2637">
                  <c:v>1.1657299999999999</c:v>
                </c:pt>
                <c:pt idx="2638">
                  <c:v>1.1662300000000001</c:v>
                </c:pt>
                <c:pt idx="2639">
                  <c:v>1.16673</c:v>
                </c:pt>
                <c:pt idx="2640">
                  <c:v>1.1672400000000001</c:v>
                </c:pt>
                <c:pt idx="2641">
                  <c:v>1.16774</c:v>
                </c:pt>
                <c:pt idx="2642">
                  <c:v>1.16815</c:v>
                </c:pt>
                <c:pt idx="2643">
                  <c:v>1.16855</c:v>
                </c:pt>
                <c:pt idx="2644">
                  <c:v>1.1689499999999999</c:v>
                </c:pt>
                <c:pt idx="2645">
                  <c:v>1.16936</c:v>
                </c:pt>
                <c:pt idx="2646">
                  <c:v>1.1697599999999999</c:v>
                </c:pt>
                <c:pt idx="2647">
                  <c:v>1.1703699999999999</c:v>
                </c:pt>
                <c:pt idx="2648">
                  <c:v>1.1707700000000001</c:v>
                </c:pt>
                <c:pt idx="2649">
                  <c:v>1.17127</c:v>
                </c:pt>
                <c:pt idx="2650">
                  <c:v>1.17178</c:v>
                </c:pt>
                <c:pt idx="2651">
                  <c:v>1.17218</c:v>
                </c:pt>
                <c:pt idx="2652">
                  <c:v>1.17269</c:v>
                </c:pt>
                <c:pt idx="2653">
                  <c:v>1.17319</c:v>
                </c:pt>
                <c:pt idx="2654">
                  <c:v>1.1736899999999999</c:v>
                </c:pt>
                <c:pt idx="2655">
                  <c:v>1.1741999999999999</c:v>
                </c:pt>
                <c:pt idx="2656">
                  <c:v>1.1748000000000001</c:v>
                </c:pt>
                <c:pt idx="2657">
                  <c:v>1.1754100000000001</c:v>
                </c:pt>
                <c:pt idx="2658">
                  <c:v>1.17601</c:v>
                </c:pt>
                <c:pt idx="2659">
                  <c:v>1.17662</c:v>
                </c:pt>
                <c:pt idx="2660">
                  <c:v>1.17723</c:v>
                </c:pt>
                <c:pt idx="2661">
                  <c:v>1.1778299999999999</c:v>
                </c:pt>
                <c:pt idx="2662">
                  <c:v>1.1782300000000001</c:v>
                </c:pt>
                <c:pt idx="2663">
                  <c:v>1.1786399999999999</c:v>
                </c:pt>
                <c:pt idx="2664">
                  <c:v>1.1790400000000001</c:v>
                </c:pt>
                <c:pt idx="2665">
                  <c:v>1.17944</c:v>
                </c:pt>
                <c:pt idx="2666">
                  <c:v>1.1797500000000001</c:v>
                </c:pt>
                <c:pt idx="2667">
                  <c:v>1.18015</c:v>
                </c:pt>
                <c:pt idx="2668">
                  <c:v>1.18065</c:v>
                </c:pt>
                <c:pt idx="2669">
                  <c:v>1.18116</c:v>
                </c:pt>
                <c:pt idx="2670">
                  <c:v>1.1816599999999999</c:v>
                </c:pt>
                <c:pt idx="2671">
                  <c:v>1.1821699999999999</c:v>
                </c:pt>
                <c:pt idx="2672">
                  <c:v>1.1826700000000001</c:v>
                </c:pt>
                <c:pt idx="2673">
                  <c:v>1.1830799999999999</c:v>
                </c:pt>
                <c:pt idx="2674">
                  <c:v>1.1834800000000001</c:v>
                </c:pt>
                <c:pt idx="2675">
                  <c:v>1.1837800000000001</c:v>
                </c:pt>
                <c:pt idx="2676">
                  <c:v>1.18408</c:v>
                </c:pt>
                <c:pt idx="2677">
                  <c:v>1.18449</c:v>
                </c:pt>
                <c:pt idx="2678">
                  <c:v>1.18499</c:v>
                </c:pt>
                <c:pt idx="2679">
                  <c:v>1.1856</c:v>
                </c:pt>
                <c:pt idx="2680">
                  <c:v>1.1861999999999999</c:v>
                </c:pt>
                <c:pt idx="2681">
                  <c:v>1.1867099999999999</c:v>
                </c:pt>
                <c:pt idx="2682">
                  <c:v>1.1872100000000001</c:v>
                </c:pt>
                <c:pt idx="2683">
                  <c:v>1.1876100000000001</c:v>
                </c:pt>
                <c:pt idx="2684">
                  <c:v>1.1882200000000001</c:v>
                </c:pt>
                <c:pt idx="2685">
                  <c:v>1.18872</c:v>
                </c:pt>
                <c:pt idx="2686">
                  <c:v>1.18923</c:v>
                </c:pt>
                <c:pt idx="2687">
                  <c:v>1.18973</c:v>
                </c:pt>
                <c:pt idx="2688">
                  <c:v>1.19024</c:v>
                </c:pt>
                <c:pt idx="2689">
                  <c:v>1.1907399999999999</c:v>
                </c:pt>
                <c:pt idx="2690">
                  <c:v>1.1911400000000001</c:v>
                </c:pt>
                <c:pt idx="2691">
                  <c:v>1.1917500000000001</c:v>
                </c:pt>
                <c:pt idx="2692">
                  <c:v>1.19225</c:v>
                </c:pt>
                <c:pt idx="2693">
                  <c:v>1.19276</c:v>
                </c:pt>
                <c:pt idx="2694">
                  <c:v>1.19326</c:v>
                </c:pt>
                <c:pt idx="2695">
                  <c:v>1.19367</c:v>
                </c:pt>
                <c:pt idx="2696">
                  <c:v>1.19407</c:v>
                </c:pt>
                <c:pt idx="2697">
                  <c:v>1.1944699999999999</c:v>
                </c:pt>
                <c:pt idx="2698">
                  <c:v>1.1948799999999999</c:v>
                </c:pt>
                <c:pt idx="2699">
                  <c:v>1.1952799999999999</c:v>
                </c:pt>
                <c:pt idx="2700">
                  <c:v>1.1956800000000001</c:v>
                </c:pt>
                <c:pt idx="2701">
                  <c:v>1.1961900000000001</c:v>
                </c:pt>
                <c:pt idx="2702">
                  <c:v>1.19659</c:v>
                </c:pt>
                <c:pt idx="2703">
                  <c:v>1.1972</c:v>
                </c:pt>
                <c:pt idx="2704">
                  <c:v>1.1977</c:v>
                </c:pt>
                <c:pt idx="2705">
                  <c:v>1.19831</c:v>
                </c:pt>
                <c:pt idx="2706">
                  <c:v>1.1989099999999999</c:v>
                </c:pt>
                <c:pt idx="2707">
                  <c:v>1.1995199999999999</c:v>
                </c:pt>
                <c:pt idx="2708">
                  <c:v>1.2001200000000001</c:v>
                </c:pt>
                <c:pt idx="2709">
                  <c:v>1.2006300000000001</c:v>
                </c:pt>
                <c:pt idx="2710">
                  <c:v>1.20113</c:v>
                </c:pt>
                <c:pt idx="2711">
                  <c:v>1.20153</c:v>
                </c:pt>
                <c:pt idx="2712">
                  <c:v>1.20204</c:v>
                </c:pt>
                <c:pt idx="2713">
                  <c:v>1.2025399999999999</c:v>
                </c:pt>
                <c:pt idx="2714">
                  <c:v>1.20305</c:v>
                </c:pt>
                <c:pt idx="2715">
                  <c:v>1.2035499999999999</c:v>
                </c:pt>
                <c:pt idx="2716">
                  <c:v>1.2040599999999999</c:v>
                </c:pt>
                <c:pt idx="2717">
                  <c:v>1.2045600000000001</c:v>
                </c:pt>
                <c:pt idx="2718">
                  <c:v>1.20506</c:v>
                </c:pt>
                <c:pt idx="2719">
                  <c:v>1.20557</c:v>
                </c:pt>
                <c:pt idx="2720">
                  <c:v>1.20607</c:v>
                </c:pt>
                <c:pt idx="2721">
                  <c:v>1.20668</c:v>
                </c:pt>
                <c:pt idx="2722">
                  <c:v>1.2072799999999999</c:v>
                </c:pt>
                <c:pt idx="2723">
                  <c:v>1.2079899999999999</c:v>
                </c:pt>
                <c:pt idx="2724">
                  <c:v>1.2088000000000001</c:v>
                </c:pt>
                <c:pt idx="2725">
                  <c:v>1.2094</c:v>
                </c:pt>
                <c:pt idx="2726">
                  <c:v>1.21001</c:v>
                </c:pt>
                <c:pt idx="2727">
                  <c:v>1.21041</c:v>
                </c:pt>
                <c:pt idx="2728">
                  <c:v>1.2108099999999999</c:v>
                </c:pt>
                <c:pt idx="2729">
                  <c:v>1.21122</c:v>
                </c:pt>
                <c:pt idx="2730">
                  <c:v>1.2116199999999999</c:v>
                </c:pt>
                <c:pt idx="2731">
                  <c:v>1.2119200000000001</c:v>
                </c:pt>
                <c:pt idx="2732">
                  <c:v>1.2123299999999999</c:v>
                </c:pt>
                <c:pt idx="2733">
                  <c:v>1.2128300000000001</c:v>
                </c:pt>
                <c:pt idx="2734">
                  <c:v>1.2133400000000001</c:v>
                </c:pt>
                <c:pt idx="2735">
                  <c:v>1.21374</c:v>
                </c:pt>
                <c:pt idx="2736">
                  <c:v>1.21424</c:v>
                </c:pt>
                <c:pt idx="2737">
                  <c:v>1.21475</c:v>
                </c:pt>
                <c:pt idx="2738">
                  <c:v>1.2152499999999999</c:v>
                </c:pt>
                <c:pt idx="2739">
                  <c:v>1.21576</c:v>
                </c:pt>
                <c:pt idx="2740">
                  <c:v>1.2162599999999999</c:v>
                </c:pt>
                <c:pt idx="2741">
                  <c:v>1.2166600000000001</c:v>
                </c:pt>
                <c:pt idx="2742">
                  <c:v>1.2169700000000001</c:v>
                </c:pt>
                <c:pt idx="2743">
                  <c:v>1.2173700000000001</c:v>
                </c:pt>
                <c:pt idx="2744">
                  <c:v>1.21777</c:v>
                </c:pt>
                <c:pt idx="2745">
                  <c:v>1.21838</c:v>
                </c:pt>
                <c:pt idx="2746">
                  <c:v>1.21888</c:v>
                </c:pt>
                <c:pt idx="2747">
                  <c:v>1.21939</c:v>
                </c:pt>
                <c:pt idx="2748">
                  <c:v>1.2198899999999999</c:v>
                </c:pt>
                <c:pt idx="2749">
                  <c:v>1.2202999999999999</c:v>
                </c:pt>
                <c:pt idx="2750">
                  <c:v>1.2206999999999999</c:v>
                </c:pt>
                <c:pt idx="2751">
                  <c:v>1.2212000000000001</c:v>
                </c:pt>
                <c:pt idx="2752">
                  <c:v>1.2216100000000001</c:v>
                </c:pt>
                <c:pt idx="2753">
                  <c:v>1.22221</c:v>
                </c:pt>
                <c:pt idx="2754">
                  <c:v>1.22272</c:v>
                </c:pt>
                <c:pt idx="2755">
                  <c:v>1.22332</c:v>
                </c:pt>
                <c:pt idx="2756">
                  <c:v>1.22403</c:v>
                </c:pt>
                <c:pt idx="2757">
                  <c:v>1.2246300000000001</c:v>
                </c:pt>
                <c:pt idx="2758">
                  <c:v>1.2253400000000001</c:v>
                </c:pt>
                <c:pt idx="2759">
                  <c:v>1.22594</c:v>
                </c:pt>
                <c:pt idx="2760">
                  <c:v>1.2263500000000001</c:v>
                </c:pt>
                <c:pt idx="2761">
                  <c:v>1.22685</c:v>
                </c:pt>
                <c:pt idx="2762">
                  <c:v>1.22715</c:v>
                </c:pt>
                <c:pt idx="2763">
                  <c:v>1.22756</c:v>
                </c:pt>
                <c:pt idx="2764">
                  <c:v>1.22786</c:v>
                </c:pt>
                <c:pt idx="2765">
                  <c:v>1.2282599999999999</c:v>
                </c:pt>
                <c:pt idx="2766">
                  <c:v>1.2286699999999999</c:v>
                </c:pt>
                <c:pt idx="2767">
                  <c:v>1.2291700000000001</c:v>
                </c:pt>
                <c:pt idx="2768">
                  <c:v>1.2296800000000001</c:v>
                </c:pt>
                <c:pt idx="2769">
                  <c:v>1.2301800000000001</c:v>
                </c:pt>
                <c:pt idx="2770">
                  <c:v>1.23068</c:v>
                </c:pt>
                <c:pt idx="2771">
                  <c:v>1.23119</c:v>
                </c:pt>
                <c:pt idx="2772">
                  <c:v>1.23169</c:v>
                </c:pt>
                <c:pt idx="2773">
                  <c:v>1.2321</c:v>
                </c:pt>
                <c:pt idx="2774">
                  <c:v>1.2325999999999999</c:v>
                </c:pt>
                <c:pt idx="2775">
                  <c:v>1.2330000000000001</c:v>
                </c:pt>
                <c:pt idx="2776">
                  <c:v>1.2336100000000001</c:v>
                </c:pt>
                <c:pt idx="2777">
                  <c:v>1.2342200000000001</c:v>
                </c:pt>
                <c:pt idx="2778">
                  <c:v>1.23482</c:v>
                </c:pt>
                <c:pt idx="2779">
                  <c:v>1.23532</c:v>
                </c:pt>
                <c:pt idx="2780">
                  <c:v>1.23573</c:v>
                </c:pt>
                <c:pt idx="2781">
                  <c:v>1.2362299999999999</c:v>
                </c:pt>
                <c:pt idx="2782">
                  <c:v>1.23674</c:v>
                </c:pt>
                <c:pt idx="2783">
                  <c:v>1.2373400000000001</c:v>
                </c:pt>
                <c:pt idx="2784">
                  <c:v>1.2379500000000001</c:v>
                </c:pt>
                <c:pt idx="2785">
                  <c:v>1.2384500000000001</c:v>
                </c:pt>
                <c:pt idx="2786">
                  <c:v>1.2388600000000001</c:v>
                </c:pt>
                <c:pt idx="2787">
                  <c:v>1.23946</c:v>
                </c:pt>
                <c:pt idx="2788">
                  <c:v>1.23996</c:v>
                </c:pt>
                <c:pt idx="2789">
                  <c:v>1.24047</c:v>
                </c:pt>
                <c:pt idx="2790">
                  <c:v>1.2410699999999999</c:v>
                </c:pt>
                <c:pt idx="2791">
                  <c:v>1.2414799999999999</c:v>
                </c:pt>
                <c:pt idx="2792">
                  <c:v>1.2418800000000001</c:v>
                </c:pt>
                <c:pt idx="2793">
                  <c:v>1.2421800000000001</c:v>
                </c:pt>
                <c:pt idx="2794">
                  <c:v>1.2425900000000001</c:v>
                </c:pt>
                <c:pt idx="2795">
                  <c:v>1.2428900000000001</c:v>
                </c:pt>
                <c:pt idx="2796">
                  <c:v>1.24339</c:v>
                </c:pt>
                <c:pt idx="2797">
                  <c:v>1.2439</c:v>
                </c:pt>
                <c:pt idx="2798">
                  <c:v>1.2444</c:v>
                </c:pt>
                <c:pt idx="2799">
                  <c:v>1.24501</c:v>
                </c:pt>
                <c:pt idx="2800">
                  <c:v>1.2455099999999999</c:v>
                </c:pt>
                <c:pt idx="2801">
                  <c:v>1.2461199999999999</c:v>
                </c:pt>
                <c:pt idx="2802">
                  <c:v>1.2466200000000001</c:v>
                </c:pt>
                <c:pt idx="2803">
                  <c:v>1.2471300000000001</c:v>
                </c:pt>
                <c:pt idx="2804">
                  <c:v>1.24763</c:v>
                </c:pt>
                <c:pt idx="2805">
                  <c:v>1.24813</c:v>
                </c:pt>
                <c:pt idx="2806">
                  <c:v>1.24874</c:v>
                </c:pt>
                <c:pt idx="2807">
                  <c:v>1.2492399999999999</c:v>
                </c:pt>
                <c:pt idx="2808">
                  <c:v>1.2497499999999999</c:v>
                </c:pt>
                <c:pt idx="2809">
                  <c:v>1.2503500000000001</c:v>
                </c:pt>
                <c:pt idx="2810">
                  <c:v>1.2508600000000001</c:v>
                </c:pt>
                <c:pt idx="2811">
                  <c:v>1.25146</c:v>
                </c:pt>
                <c:pt idx="2812">
                  <c:v>1.25207</c:v>
                </c:pt>
                <c:pt idx="2813">
                  <c:v>1.25257</c:v>
                </c:pt>
                <c:pt idx="2814">
                  <c:v>1.25308</c:v>
                </c:pt>
                <c:pt idx="2815">
                  <c:v>1.2535799999999999</c:v>
                </c:pt>
                <c:pt idx="2816">
                  <c:v>1.2539899999999999</c:v>
                </c:pt>
                <c:pt idx="2817">
                  <c:v>1.2543899999999999</c:v>
                </c:pt>
                <c:pt idx="2818">
                  <c:v>1.2546900000000001</c:v>
                </c:pt>
                <c:pt idx="2819">
                  <c:v>1.25509</c:v>
                </c:pt>
                <c:pt idx="2820">
                  <c:v>1.2556</c:v>
                </c:pt>
                <c:pt idx="2821">
                  <c:v>1.2562</c:v>
                </c:pt>
                <c:pt idx="2822">
                  <c:v>1.25671</c:v>
                </c:pt>
                <c:pt idx="2823">
                  <c:v>1.2574099999999999</c:v>
                </c:pt>
                <c:pt idx="2824">
                  <c:v>1.2580199999999999</c:v>
                </c:pt>
                <c:pt idx="2825">
                  <c:v>1.2586299999999999</c:v>
                </c:pt>
                <c:pt idx="2826">
                  <c:v>1.2591300000000001</c:v>
                </c:pt>
                <c:pt idx="2827">
                  <c:v>1.25963</c:v>
                </c:pt>
                <c:pt idx="2828">
                  <c:v>1.26004</c:v>
                </c:pt>
                <c:pt idx="2829">
                  <c:v>1.26044</c:v>
                </c:pt>
                <c:pt idx="2830">
                  <c:v>1.26084</c:v>
                </c:pt>
                <c:pt idx="2831">
                  <c:v>1.26135</c:v>
                </c:pt>
                <c:pt idx="2832">
                  <c:v>1.2618499999999999</c:v>
                </c:pt>
                <c:pt idx="2833">
                  <c:v>1.2624599999999999</c:v>
                </c:pt>
                <c:pt idx="2834">
                  <c:v>1.2629600000000001</c:v>
                </c:pt>
                <c:pt idx="2835">
                  <c:v>1.2634700000000001</c:v>
                </c:pt>
                <c:pt idx="2836">
                  <c:v>1.26387</c:v>
                </c:pt>
                <c:pt idx="2837">
                  <c:v>1.26417</c:v>
                </c:pt>
                <c:pt idx="2838">
                  <c:v>1.26458</c:v>
                </c:pt>
                <c:pt idx="2839">
                  <c:v>1.26498</c:v>
                </c:pt>
                <c:pt idx="2840">
                  <c:v>1.2653799999999999</c:v>
                </c:pt>
                <c:pt idx="2841">
                  <c:v>1.2659899999999999</c:v>
                </c:pt>
                <c:pt idx="2842">
                  <c:v>1.2664899999999999</c:v>
                </c:pt>
                <c:pt idx="2843">
                  <c:v>1.2668999999999999</c:v>
                </c:pt>
                <c:pt idx="2844">
                  <c:v>1.2674000000000001</c:v>
                </c:pt>
                <c:pt idx="2845">
                  <c:v>1.2679100000000001</c:v>
                </c:pt>
                <c:pt idx="2846">
                  <c:v>1.26851</c:v>
                </c:pt>
                <c:pt idx="2847">
                  <c:v>1.26901</c:v>
                </c:pt>
                <c:pt idx="2848">
                  <c:v>1.26952</c:v>
                </c:pt>
                <c:pt idx="2849">
                  <c:v>1.2700199999999999</c:v>
                </c:pt>
                <c:pt idx="2850">
                  <c:v>1.2705299999999999</c:v>
                </c:pt>
                <c:pt idx="2851">
                  <c:v>1.2711300000000001</c:v>
                </c:pt>
                <c:pt idx="2852">
                  <c:v>1.2718400000000001</c:v>
                </c:pt>
                <c:pt idx="2853">
                  <c:v>1.27244</c:v>
                </c:pt>
                <c:pt idx="2854">
                  <c:v>1.27295</c:v>
                </c:pt>
                <c:pt idx="2855">
                  <c:v>1.27345</c:v>
                </c:pt>
                <c:pt idx="2856">
                  <c:v>1.27386</c:v>
                </c:pt>
                <c:pt idx="2857">
                  <c:v>1.2743599999999999</c:v>
                </c:pt>
                <c:pt idx="2858">
                  <c:v>1.2747599999999999</c:v>
                </c:pt>
                <c:pt idx="2859">
                  <c:v>1.2751699999999999</c:v>
                </c:pt>
                <c:pt idx="2860">
                  <c:v>1.2755700000000001</c:v>
                </c:pt>
                <c:pt idx="2861">
                  <c:v>1.2760800000000001</c:v>
                </c:pt>
                <c:pt idx="2862">
                  <c:v>1.2764800000000001</c:v>
                </c:pt>
                <c:pt idx="2863">
                  <c:v>1.27698</c:v>
                </c:pt>
                <c:pt idx="2864">
                  <c:v>1.27749</c:v>
                </c:pt>
                <c:pt idx="2865">
                  <c:v>1.27799</c:v>
                </c:pt>
                <c:pt idx="2866">
                  <c:v>1.2784</c:v>
                </c:pt>
                <c:pt idx="2867">
                  <c:v>1.2788999999999999</c:v>
                </c:pt>
                <c:pt idx="2868">
                  <c:v>1.2793000000000001</c:v>
                </c:pt>
                <c:pt idx="2869">
                  <c:v>1.2797099999999999</c:v>
                </c:pt>
                <c:pt idx="2870">
                  <c:v>1.2801100000000001</c:v>
                </c:pt>
                <c:pt idx="2871">
                  <c:v>1.28061</c:v>
                </c:pt>
                <c:pt idx="2872">
                  <c:v>1.28122</c:v>
                </c:pt>
                <c:pt idx="2873">
                  <c:v>1.28182</c:v>
                </c:pt>
                <c:pt idx="2874">
                  <c:v>1.28243</c:v>
                </c:pt>
                <c:pt idx="2875">
                  <c:v>1.28304</c:v>
                </c:pt>
                <c:pt idx="2876">
                  <c:v>1.2835399999999999</c:v>
                </c:pt>
                <c:pt idx="2877">
                  <c:v>1.2840400000000001</c:v>
                </c:pt>
                <c:pt idx="2878">
                  <c:v>1.2844500000000001</c:v>
                </c:pt>
                <c:pt idx="2879">
                  <c:v>1.28495</c:v>
                </c:pt>
                <c:pt idx="2880">
                  <c:v>1.2853600000000001</c:v>
                </c:pt>
                <c:pt idx="2881">
                  <c:v>1.28586</c:v>
                </c:pt>
                <c:pt idx="2882">
                  <c:v>1.2863599999999999</c:v>
                </c:pt>
                <c:pt idx="2883">
                  <c:v>1.28687</c:v>
                </c:pt>
                <c:pt idx="2884">
                  <c:v>1.2873699999999999</c:v>
                </c:pt>
                <c:pt idx="2885">
                  <c:v>1.2878799999999999</c:v>
                </c:pt>
                <c:pt idx="2886">
                  <c:v>1.2882800000000001</c:v>
                </c:pt>
                <c:pt idx="2887">
                  <c:v>1.28878</c:v>
                </c:pt>
                <c:pt idx="2888">
                  <c:v>1.28939</c:v>
                </c:pt>
                <c:pt idx="2889">
                  <c:v>1.28989</c:v>
                </c:pt>
                <c:pt idx="2890">
                  <c:v>1.2904</c:v>
                </c:pt>
                <c:pt idx="2891">
                  <c:v>1.2907999999999999</c:v>
                </c:pt>
                <c:pt idx="2892">
                  <c:v>1.29121</c:v>
                </c:pt>
                <c:pt idx="2893">
                  <c:v>1.2917099999999999</c:v>
                </c:pt>
                <c:pt idx="2894">
                  <c:v>1.2922100000000001</c:v>
                </c:pt>
                <c:pt idx="2895">
                  <c:v>1.2928200000000001</c:v>
                </c:pt>
                <c:pt idx="2896">
                  <c:v>1.29342</c:v>
                </c:pt>
                <c:pt idx="2897">
                  <c:v>1.29403</c:v>
                </c:pt>
                <c:pt idx="2898">
                  <c:v>1.29453</c:v>
                </c:pt>
                <c:pt idx="2899">
                  <c:v>1.29514</c:v>
                </c:pt>
                <c:pt idx="2900">
                  <c:v>1.2956399999999999</c:v>
                </c:pt>
                <c:pt idx="2901">
                  <c:v>1.2961499999999999</c:v>
                </c:pt>
                <c:pt idx="2902">
                  <c:v>1.2965500000000001</c:v>
                </c:pt>
                <c:pt idx="2903">
                  <c:v>1.29695</c:v>
                </c:pt>
                <c:pt idx="2904">
                  <c:v>1.2973600000000001</c:v>
                </c:pt>
                <c:pt idx="2905">
                  <c:v>1.29776</c:v>
                </c:pt>
                <c:pt idx="2906">
                  <c:v>1.29817</c:v>
                </c:pt>
                <c:pt idx="2907">
                  <c:v>1.29867</c:v>
                </c:pt>
                <c:pt idx="2908">
                  <c:v>1.2991699999999999</c:v>
                </c:pt>
                <c:pt idx="2909">
                  <c:v>1.2997799999999999</c:v>
                </c:pt>
                <c:pt idx="2910">
                  <c:v>1.3001799999999999</c:v>
                </c:pt>
                <c:pt idx="2911">
                  <c:v>1.3006899999999999</c:v>
                </c:pt>
                <c:pt idx="2912">
                  <c:v>1.3009900000000001</c:v>
                </c:pt>
                <c:pt idx="2913">
                  <c:v>1.3012900000000001</c:v>
                </c:pt>
                <c:pt idx="2914">
                  <c:v>1.3017000000000001</c:v>
                </c:pt>
                <c:pt idx="2915">
                  <c:v>1.3021</c:v>
                </c:pt>
                <c:pt idx="2916">
                  <c:v>1.3027</c:v>
                </c:pt>
                <c:pt idx="2917">
                  <c:v>1.30331</c:v>
                </c:pt>
                <c:pt idx="2918">
                  <c:v>1.3039099999999999</c:v>
                </c:pt>
                <c:pt idx="2919">
                  <c:v>1.3044199999999999</c:v>
                </c:pt>
                <c:pt idx="2920">
                  <c:v>1.3050200000000001</c:v>
                </c:pt>
                <c:pt idx="2921">
                  <c:v>1.3055300000000001</c:v>
                </c:pt>
                <c:pt idx="2922">
                  <c:v>1.30593</c:v>
                </c:pt>
                <c:pt idx="2923">
                  <c:v>1.3063400000000001</c:v>
                </c:pt>
                <c:pt idx="2924">
                  <c:v>1.30674</c:v>
                </c:pt>
                <c:pt idx="2925">
                  <c:v>1.30714</c:v>
                </c:pt>
                <c:pt idx="2926">
                  <c:v>1.30765</c:v>
                </c:pt>
                <c:pt idx="2927">
                  <c:v>1.3081499999999999</c:v>
                </c:pt>
                <c:pt idx="2928">
                  <c:v>1.3086599999999999</c:v>
                </c:pt>
                <c:pt idx="2929">
                  <c:v>1.3091600000000001</c:v>
                </c:pt>
                <c:pt idx="2930">
                  <c:v>1.30966</c:v>
                </c:pt>
                <c:pt idx="2931">
                  <c:v>1.3101700000000001</c:v>
                </c:pt>
                <c:pt idx="2932">
                  <c:v>1.31057</c:v>
                </c:pt>
                <c:pt idx="2933">
                  <c:v>1.31098</c:v>
                </c:pt>
                <c:pt idx="2934">
                  <c:v>1.31128</c:v>
                </c:pt>
                <c:pt idx="2935">
                  <c:v>1.31168</c:v>
                </c:pt>
                <c:pt idx="2936">
                  <c:v>1.31219</c:v>
                </c:pt>
                <c:pt idx="2937">
                  <c:v>1.3126899999999999</c:v>
                </c:pt>
                <c:pt idx="2938">
                  <c:v>1.3132999999999999</c:v>
                </c:pt>
                <c:pt idx="2939">
                  <c:v>1.3140000000000001</c:v>
                </c:pt>
                <c:pt idx="2940">
                  <c:v>1.3146100000000001</c:v>
                </c:pt>
                <c:pt idx="2941">
                  <c:v>1.31531</c:v>
                </c:pt>
                <c:pt idx="2942">
                  <c:v>1.31592</c:v>
                </c:pt>
                <c:pt idx="2943">
                  <c:v>1.3165199999999999</c:v>
                </c:pt>
                <c:pt idx="2944">
                  <c:v>1.3170299999999999</c:v>
                </c:pt>
                <c:pt idx="2945">
                  <c:v>1.3174300000000001</c:v>
                </c:pt>
                <c:pt idx="2946">
                  <c:v>1.3178300000000001</c:v>
                </c:pt>
                <c:pt idx="2947">
                  <c:v>1.3183400000000001</c:v>
                </c:pt>
                <c:pt idx="2948">
                  <c:v>1.31874</c:v>
                </c:pt>
                <c:pt idx="2949">
                  <c:v>1.31935</c:v>
                </c:pt>
                <c:pt idx="2950">
                  <c:v>1.31985</c:v>
                </c:pt>
                <c:pt idx="2951">
                  <c:v>1.32036</c:v>
                </c:pt>
                <c:pt idx="2952">
                  <c:v>1.3208599999999999</c:v>
                </c:pt>
                <c:pt idx="2953">
                  <c:v>1.3212600000000001</c:v>
                </c:pt>
                <c:pt idx="2954">
                  <c:v>1.3217699999999999</c:v>
                </c:pt>
                <c:pt idx="2955">
                  <c:v>1.3222700000000001</c:v>
                </c:pt>
                <c:pt idx="2956">
                  <c:v>1.3226800000000001</c:v>
                </c:pt>
                <c:pt idx="2957">
                  <c:v>1.32318</c:v>
                </c:pt>
                <c:pt idx="2958">
                  <c:v>1.32358</c:v>
                </c:pt>
                <c:pt idx="2959">
                  <c:v>1.32399</c:v>
                </c:pt>
                <c:pt idx="2960">
                  <c:v>1.3244899999999999</c:v>
                </c:pt>
                <c:pt idx="2961">
                  <c:v>1.3250999999999999</c:v>
                </c:pt>
                <c:pt idx="2962">
                  <c:v>1.3255999999999999</c:v>
                </c:pt>
                <c:pt idx="2963">
                  <c:v>1.3262100000000001</c:v>
                </c:pt>
                <c:pt idx="2964">
                  <c:v>1.3266100000000001</c:v>
                </c:pt>
                <c:pt idx="2965">
                  <c:v>1.32701</c:v>
                </c:pt>
                <c:pt idx="2966">
                  <c:v>1.3273200000000001</c:v>
                </c:pt>
                <c:pt idx="2967">
                  <c:v>1.32782</c:v>
                </c:pt>
                <c:pt idx="2968">
                  <c:v>1.3283199999999999</c:v>
                </c:pt>
                <c:pt idx="2969">
                  <c:v>1.3289299999999999</c:v>
                </c:pt>
                <c:pt idx="2970">
                  <c:v>1.3294299999999999</c:v>
                </c:pt>
                <c:pt idx="2971">
                  <c:v>1.3299399999999999</c:v>
                </c:pt>
                <c:pt idx="2972">
                  <c:v>1.3304400000000001</c:v>
                </c:pt>
                <c:pt idx="2973">
                  <c:v>1.3308500000000001</c:v>
                </c:pt>
                <c:pt idx="2974">
                  <c:v>1.33125</c:v>
                </c:pt>
                <c:pt idx="2975">
                  <c:v>1.33165</c:v>
                </c:pt>
                <c:pt idx="2976">
                  <c:v>1.33206</c:v>
                </c:pt>
                <c:pt idx="2977">
                  <c:v>1.33246</c:v>
                </c:pt>
                <c:pt idx="2978">
                  <c:v>1.3329599999999999</c:v>
                </c:pt>
                <c:pt idx="2979">
                  <c:v>1.3333699999999999</c:v>
                </c:pt>
                <c:pt idx="2980">
                  <c:v>1.3338699999999999</c:v>
                </c:pt>
                <c:pt idx="2981">
                  <c:v>1.3342799999999999</c:v>
                </c:pt>
                <c:pt idx="2982">
                  <c:v>1.3347800000000001</c:v>
                </c:pt>
                <c:pt idx="2983">
                  <c:v>1.3353900000000001</c:v>
                </c:pt>
                <c:pt idx="2984">
                  <c:v>1.33589</c:v>
                </c:pt>
                <c:pt idx="2985">
                  <c:v>1.33639</c:v>
                </c:pt>
                <c:pt idx="2986">
                  <c:v>1.3369</c:v>
                </c:pt>
                <c:pt idx="2987">
                  <c:v>1.3373999999999999</c:v>
                </c:pt>
                <c:pt idx="2988">
                  <c:v>1.3379099999999999</c:v>
                </c:pt>
                <c:pt idx="2989">
                  <c:v>1.3383100000000001</c:v>
                </c:pt>
                <c:pt idx="2990">
                  <c:v>1.3388100000000001</c:v>
                </c:pt>
                <c:pt idx="2991">
                  <c:v>1.3392200000000001</c:v>
                </c:pt>
                <c:pt idx="2992">
                  <c:v>1.33962</c:v>
                </c:pt>
                <c:pt idx="2993">
                  <c:v>1.34023</c:v>
                </c:pt>
                <c:pt idx="2994">
                  <c:v>1.34083</c:v>
                </c:pt>
                <c:pt idx="2995">
                  <c:v>1.34144</c:v>
                </c:pt>
                <c:pt idx="2996">
                  <c:v>1.3420399999999999</c:v>
                </c:pt>
                <c:pt idx="2997">
                  <c:v>1.3425499999999999</c:v>
                </c:pt>
                <c:pt idx="2998">
                  <c:v>1.3429500000000001</c:v>
                </c:pt>
                <c:pt idx="2999">
                  <c:v>1.3435600000000001</c:v>
                </c:pt>
                <c:pt idx="3000">
                  <c:v>1.34406</c:v>
                </c:pt>
                <c:pt idx="3001">
                  <c:v>1.34456</c:v>
                </c:pt>
                <c:pt idx="3002">
                  <c:v>1.34507</c:v>
                </c:pt>
                <c:pt idx="3003">
                  <c:v>1.3455699999999999</c:v>
                </c:pt>
                <c:pt idx="3004">
                  <c:v>1.3460799999999999</c:v>
                </c:pt>
                <c:pt idx="3005">
                  <c:v>1.3466800000000001</c:v>
                </c:pt>
                <c:pt idx="3006">
                  <c:v>1.3471900000000001</c:v>
                </c:pt>
                <c:pt idx="3007">
                  <c:v>1.3476900000000001</c:v>
                </c:pt>
                <c:pt idx="3008">
                  <c:v>1.34809</c:v>
                </c:pt>
                <c:pt idx="3009">
                  <c:v>1.3484</c:v>
                </c:pt>
                <c:pt idx="3010">
                  <c:v>1.3488</c:v>
                </c:pt>
                <c:pt idx="3011">
                  <c:v>1.3491</c:v>
                </c:pt>
                <c:pt idx="3012">
                  <c:v>1.34951</c:v>
                </c:pt>
                <c:pt idx="3013">
                  <c:v>1.3500099999999999</c:v>
                </c:pt>
                <c:pt idx="3014">
                  <c:v>1.3506199999999999</c:v>
                </c:pt>
                <c:pt idx="3015">
                  <c:v>1.3511200000000001</c:v>
                </c:pt>
                <c:pt idx="3016">
                  <c:v>1.3516300000000001</c:v>
                </c:pt>
                <c:pt idx="3017">
                  <c:v>1.3521300000000001</c:v>
                </c:pt>
                <c:pt idx="3018">
                  <c:v>1.35263</c:v>
                </c:pt>
                <c:pt idx="3019">
                  <c:v>1.35304</c:v>
                </c:pt>
                <c:pt idx="3020">
                  <c:v>1.35344</c:v>
                </c:pt>
                <c:pt idx="3021">
                  <c:v>1.3538399999999999</c:v>
                </c:pt>
                <c:pt idx="3022">
                  <c:v>1.35425</c:v>
                </c:pt>
                <c:pt idx="3023">
                  <c:v>1.3546499999999999</c:v>
                </c:pt>
                <c:pt idx="3024">
                  <c:v>1.3551599999999999</c:v>
                </c:pt>
                <c:pt idx="3025">
                  <c:v>1.3556600000000001</c:v>
                </c:pt>
                <c:pt idx="3026">
                  <c:v>1.35626</c:v>
                </c:pt>
                <c:pt idx="3027">
                  <c:v>1.35677</c:v>
                </c:pt>
                <c:pt idx="3028">
                  <c:v>1.35737</c:v>
                </c:pt>
                <c:pt idx="3029">
                  <c:v>1.35788</c:v>
                </c:pt>
                <c:pt idx="3030">
                  <c:v>1.3584799999999999</c:v>
                </c:pt>
                <c:pt idx="3031">
                  <c:v>1.3590899999999999</c:v>
                </c:pt>
                <c:pt idx="3032">
                  <c:v>1.3595900000000001</c:v>
                </c:pt>
                <c:pt idx="3033">
                  <c:v>1.3602000000000001</c:v>
                </c:pt>
                <c:pt idx="3034">
                  <c:v>1.3608</c:v>
                </c:pt>
                <c:pt idx="3035">
                  <c:v>1.36131</c:v>
                </c:pt>
                <c:pt idx="3036">
                  <c:v>1.36171</c:v>
                </c:pt>
                <c:pt idx="3037">
                  <c:v>1.36222</c:v>
                </c:pt>
                <c:pt idx="3038">
                  <c:v>1.3626199999999999</c:v>
                </c:pt>
                <c:pt idx="3039">
                  <c:v>1.3630199999999999</c:v>
                </c:pt>
                <c:pt idx="3040">
                  <c:v>1.3634299999999999</c:v>
                </c:pt>
                <c:pt idx="3041">
                  <c:v>1.3640300000000001</c:v>
                </c:pt>
                <c:pt idx="3042">
                  <c:v>1.3646400000000001</c:v>
                </c:pt>
                <c:pt idx="3043">
                  <c:v>1.36524</c:v>
                </c:pt>
                <c:pt idx="3044">
                  <c:v>1.36585</c:v>
                </c:pt>
                <c:pt idx="3045">
                  <c:v>1.3664499999999999</c:v>
                </c:pt>
                <c:pt idx="3046">
                  <c:v>1.36696</c:v>
                </c:pt>
                <c:pt idx="3047">
                  <c:v>1.3675600000000001</c:v>
                </c:pt>
                <c:pt idx="3048">
                  <c:v>1.3680699999999999</c:v>
                </c:pt>
                <c:pt idx="3049">
                  <c:v>1.3685700000000001</c:v>
                </c:pt>
                <c:pt idx="3050">
                  <c:v>1.3690800000000001</c:v>
                </c:pt>
                <c:pt idx="3051">
                  <c:v>1.36948</c:v>
                </c:pt>
                <c:pt idx="3052">
                  <c:v>1.36988</c:v>
                </c:pt>
                <c:pt idx="3053">
                  <c:v>1.37029</c:v>
                </c:pt>
                <c:pt idx="3054">
                  <c:v>1.37069</c:v>
                </c:pt>
                <c:pt idx="3055">
                  <c:v>1.3711899999999999</c:v>
                </c:pt>
                <c:pt idx="3056">
                  <c:v>1.3716999999999999</c:v>
                </c:pt>
                <c:pt idx="3057">
                  <c:v>1.3723000000000001</c:v>
                </c:pt>
                <c:pt idx="3058">
                  <c:v>1.3728100000000001</c:v>
                </c:pt>
                <c:pt idx="3059">
                  <c:v>1.37331</c:v>
                </c:pt>
                <c:pt idx="3060">
                  <c:v>1.37361</c:v>
                </c:pt>
                <c:pt idx="3061">
                  <c:v>1.37392</c:v>
                </c:pt>
                <c:pt idx="3062">
                  <c:v>1.37422</c:v>
                </c:pt>
                <c:pt idx="3063">
                  <c:v>1.37462</c:v>
                </c:pt>
                <c:pt idx="3064">
                  <c:v>1.37513</c:v>
                </c:pt>
                <c:pt idx="3065">
                  <c:v>1.3756299999999999</c:v>
                </c:pt>
                <c:pt idx="3066">
                  <c:v>1.3762399999999999</c:v>
                </c:pt>
                <c:pt idx="3067">
                  <c:v>1.3768400000000001</c:v>
                </c:pt>
                <c:pt idx="3068">
                  <c:v>1.3773500000000001</c:v>
                </c:pt>
                <c:pt idx="3069">
                  <c:v>1.37785</c:v>
                </c:pt>
                <c:pt idx="3070">
                  <c:v>1.37835</c:v>
                </c:pt>
                <c:pt idx="3071">
                  <c:v>1.37876</c:v>
                </c:pt>
                <c:pt idx="3072">
                  <c:v>1.3792599999999999</c:v>
                </c:pt>
                <c:pt idx="3073">
                  <c:v>1.3797699999999999</c:v>
                </c:pt>
                <c:pt idx="3074">
                  <c:v>1.3803700000000001</c:v>
                </c:pt>
                <c:pt idx="3075">
                  <c:v>1.3808800000000001</c:v>
                </c:pt>
                <c:pt idx="3076">
                  <c:v>1.3813800000000001</c:v>
                </c:pt>
                <c:pt idx="3077">
                  <c:v>1.3818900000000001</c:v>
                </c:pt>
                <c:pt idx="3078">
                  <c:v>1.38229</c:v>
                </c:pt>
                <c:pt idx="3079">
                  <c:v>1.38279</c:v>
                </c:pt>
                <c:pt idx="3080">
                  <c:v>1.3832</c:v>
                </c:pt>
                <c:pt idx="3081">
                  <c:v>1.3835999999999999</c:v>
                </c:pt>
                <c:pt idx="3082">
                  <c:v>1.3841000000000001</c:v>
                </c:pt>
                <c:pt idx="3083">
                  <c:v>1.3846099999999999</c:v>
                </c:pt>
                <c:pt idx="3084">
                  <c:v>1.3850100000000001</c:v>
                </c:pt>
                <c:pt idx="3085">
                  <c:v>1.3855200000000001</c:v>
                </c:pt>
                <c:pt idx="3086">
                  <c:v>1.3858200000000001</c:v>
                </c:pt>
                <c:pt idx="3087">
                  <c:v>1.38632</c:v>
                </c:pt>
                <c:pt idx="3088">
                  <c:v>1.38673</c:v>
                </c:pt>
                <c:pt idx="3089">
                  <c:v>1.38733</c:v>
                </c:pt>
                <c:pt idx="3090">
                  <c:v>1.38784</c:v>
                </c:pt>
                <c:pt idx="3091">
                  <c:v>1.3884399999999999</c:v>
                </c:pt>
                <c:pt idx="3092">
                  <c:v>1.3889499999999999</c:v>
                </c:pt>
                <c:pt idx="3093">
                  <c:v>1.3895500000000001</c:v>
                </c:pt>
                <c:pt idx="3094">
                  <c:v>1.3900600000000001</c:v>
                </c:pt>
                <c:pt idx="3095">
                  <c:v>1.39066</c:v>
                </c:pt>
                <c:pt idx="3096">
                  <c:v>1.39106</c:v>
                </c:pt>
                <c:pt idx="3097">
                  <c:v>1.39157</c:v>
                </c:pt>
                <c:pt idx="3098">
                  <c:v>1.3919699999999999</c:v>
                </c:pt>
                <c:pt idx="3099">
                  <c:v>1.3924799999999999</c:v>
                </c:pt>
                <c:pt idx="3100">
                  <c:v>1.3928799999999999</c:v>
                </c:pt>
                <c:pt idx="3101">
                  <c:v>1.3933800000000001</c:v>
                </c:pt>
                <c:pt idx="3102">
                  <c:v>1.3938900000000001</c:v>
                </c:pt>
                <c:pt idx="3103">
                  <c:v>1.39449</c:v>
                </c:pt>
                <c:pt idx="3104">
                  <c:v>1.395</c:v>
                </c:pt>
                <c:pt idx="3105">
                  <c:v>1.3955</c:v>
                </c:pt>
                <c:pt idx="3106">
                  <c:v>1.39591</c:v>
                </c:pt>
                <c:pt idx="3107">
                  <c:v>1.3963099999999999</c:v>
                </c:pt>
                <c:pt idx="3108">
                  <c:v>1.3968100000000001</c:v>
                </c:pt>
                <c:pt idx="3109">
                  <c:v>1.3973199999999999</c:v>
                </c:pt>
                <c:pt idx="3110">
                  <c:v>1.3978200000000001</c:v>
                </c:pt>
                <c:pt idx="3111">
                  <c:v>1.3984300000000001</c:v>
                </c:pt>
                <c:pt idx="3112">
                  <c:v>1.39893</c:v>
                </c:pt>
                <c:pt idx="3113">
                  <c:v>1.39944</c:v>
                </c:pt>
                <c:pt idx="3114">
                  <c:v>1.39984</c:v>
                </c:pt>
                <c:pt idx="3115">
                  <c:v>1.4003399999999999</c:v>
                </c:pt>
                <c:pt idx="3116">
                  <c:v>1.4007499999999999</c:v>
                </c:pt>
                <c:pt idx="3117">
                  <c:v>1.4013500000000001</c:v>
                </c:pt>
                <c:pt idx="3118">
                  <c:v>1.4019600000000001</c:v>
                </c:pt>
                <c:pt idx="3119">
                  <c:v>1.40256</c:v>
                </c:pt>
                <c:pt idx="3120">
                  <c:v>1.40307</c:v>
                </c:pt>
                <c:pt idx="3121">
                  <c:v>1.40347</c:v>
                </c:pt>
                <c:pt idx="3122">
                  <c:v>1.40398</c:v>
                </c:pt>
                <c:pt idx="3123">
                  <c:v>1.40438</c:v>
                </c:pt>
                <c:pt idx="3124">
                  <c:v>1.4048799999999999</c:v>
                </c:pt>
                <c:pt idx="3125">
                  <c:v>1.4053899999999999</c:v>
                </c:pt>
                <c:pt idx="3126">
                  <c:v>1.4059900000000001</c:v>
                </c:pt>
                <c:pt idx="3127">
                  <c:v>1.4066000000000001</c:v>
                </c:pt>
                <c:pt idx="3128">
                  <c:v>1.4071</c:v>
                </c:pt>
                <c:pt idx="3129">
                  <c:v>1.40751</c:v>
                </c:pt>
                <c:pt idx="3130">
                  <c:v>1.40801</c:v>
                </c:pt>
                <c:pt idx="3131">
                  <c:v>1.4084099999999999</c:v>
                </c:pt>
                <c:pt idx="3132">
                  <c:v>1.40892</c:v>
                </c:pt>
                <c:pt idx="3133">
                  <c:v>1.4094199999999999</c:v>
                </c:pt>
                <c:pt idx="3134">
                  <c:v>1.4098299999999999</c:v>
                </c:pt>
                <c:pt idx="3135">
                  <c:v>1.4103300000000001</c:v>
                </c:pt>
                <c:pt idx="3136">
                  <c:v>1.41083</c:v>
                </c:pt>
                <c:pt idx="3137">
                  <c:v>1.41134</c:v>
                </c:pt>
                <c:pt idx="3138">
                  <c:v>1.41164</c:v>
                </c:pt>
                <c:pt idx="3139">
                  <c:v>1.41204</c:v>
                </c:pt>
                <c:pt idx="3140">
                  <c:v>1.41235</c:v>
                </c:pt>
                <c:pt idx="3141">
                  <c:v>1.4128499999999999</c:v>
                </c:pt>
                <c:pt idx="3142">
                  <c:v>1.4133599999999999</c:v>
                </c:pt>
                <c:pt idx="3143">
                  <c:v>1.4139600000000001</c:v>
                </c:pt>
                <c:pt idx="3144">
                  <c:v>1.4144699999999999</c:v>
                </c:pt>
                <c:pt idx="3145">
                  <c:v>1.4150700000000001</c:v>
                </c:pt>
                <c:pt idx="3146">
                  <c:v>1.4155800000000001</c:v>
                </c:pt>
                <c:pt idx="3147">
                  <c:v>1.41598</c:v>
                </c:pt>
                <c:pt idx="3148">
                  <c:v>1.41648</c:v>
                </c:pt>
                <c:pt idx="3149">
                  <c:v>1.41689</c:v>
                </c:pt>
                <c:pt idx="3150">
                  <c:v>1.4172899999999999</c:v>
                </c:pt>
                <c:pt idx="3151">
                  <c:v>1.4177900000000001</c:v>
                </c:pt>
                <c:pt idx="3152">
                  <c:v>1.4182999999999999</c:v>
                </c:pt>
                <c:pt idx="3153">
                  <c:v>1.4188000000000001</c:v>
                </c:pt>
                <c:pt idx="3154">
                  <c:v>1.4193100000000001</c:v>
                </c:pt>
                <c:pt idx="3155">
                  <c:v>1.41991</c:v>
                </c:pt>
                <c:pt idx="3156">
                  <c:v>1.42052</c:v>
                </c:pt>
                <c:pt idx="3157">
                  <c:v>1.4210199999999999</c:v>
                </c:pt>
                <c:pt idx="3158">
                  <c:v>1.42143</c:v>
                </c:pt>
                <c:pt idx="3159">
                  <c:v>1.4219299999999999</c:v>
                </c:pt>
                <c:pt idx="3160">
                  <c:v>1.4223300000000001</c:v>
                </c:pt>
                <c:pt idx="3161">
                  <c:v>1.4228400000000001</c:v>
                </c:pt>
                <c:pt idx="3162">
                  <c:v>1.4232400000000001</c:v>
                </c:pt>
                <c:pt idx="3163">
                  <c:v>1.42364</c:v>
                </c:pt>
                <c:pt idx="3164">
                  <c:v>1.42405</c:v>
                </c:pt>
                <c:pt idx="3165">
                  <c:v>1.42445</c:v>
                </c:pt>
                <c:pt idx="3166">
                  <c:v>1.42496</c:v>
                </c:pt>
                <c:pt idx="3167">
                  <c:v>1.42536</c:v>
                </c:pt>
                <c:pt idx="3168">
                  <c:v>1.4258599999999999</c:v>
                </c:pt>
                <c:pt idx="3169">
                  <c:v>1.4263699999999999</c:v>
                </c:pt>
                <c:pt idx="3170">
                  <c:v>1.4268700000000001</c:v>
                </c:pt>
                <c:pt idx="3171">
                  <c:v>1.4273800000000001</c:v>
                </c:pt>
                <c:pt idx="3172">
                  <c:v>1.42788</c:v>
                </c:pt>
                <c:pt idx="3173">
                  <c:v>1.42839</c:v>
                </c:pt>
                <c:pt idx="3174">
                  <c:v>1.42889</c:v>
                </c:pt>
                <c:pt idx="3175">
                  <c:v>1.4294899999999999</c:v>
                </c:pt>
                <c:pt idx="3176">
                  <c:v>1.4300999999999999</c:v>
                </c:pt>
                <c:pt idx="3177">
                  <c:v>1.4307099999999999</c:v>
                </c:pt>
                <c:pt idx="3178">
                  <c:v>1.4311100000000001</c:v>
                </c:pt>
                <c:pt idx="3179">
                  <c:v>1.43161</c:v>
                </c:pt>
                <c:pt idx="3180">
                  <c:v>1.4320200000000001</c:v>
                </c:pt>
                <c:pt idx="3181">
                  <c:v>1.43252</c:v>
                </c:pt>
                <c:pt idx="3182">
                  <c:v>1.43303</c:v>
                </c:pt>
                <c:pt idx="3183">
                  <c:v>1.43363</c:v>
                </c:pt>
                <c:pt idx="3184">
                  <c:v>1.4341299999999999</c:v>
                </c:pt>
                <c:pt idx="3185">
                  <c:v>1.4347399999999999</c:v>
                </c:pt>
                <c:pt idx="3186">
                  <c:v>1.4352400000000001</c:v>
                </c:pt>
                <c:pt idx="3187">
                  <c:v>1.4358500000000001</c:v>
                </c:pt>
                <c:pt idx="3188">
                  <c:v>1.43645</c:v>
                </c:pt>
                <c:pt idx="3189">
                  <c:v>1.43696</c:v>
                </c:pt>
                <c:pt idx="3190">
                  <c:v>1.4375599999999999</c:v>
                </c:pt>
                <c:pt idx="3191">
                  <c:v>1.4381699999999999</c:v>
                </c:pt>
                <c:pt idx="3192">
                  <c:v>1.4386699999999999</c:v>
                </c:pt>
                <c:pt idx="3193">
                  <c:v>1.4390799999999999</c:v>
                </c:pt>
                <c:pt idx="3194">
                  <c:v>1.4393800000000001</c:v>
                </c:pt>
                <c:pt idx="3195">
                  <c:v>1.4397800000000001</c:v>
                </c:pt>
                <c:pt idx="3196">
                  <c:v>1.4401900000000001</c:v>
                </c:pt>
                <c:pt idx="3197">
                  <c:v>1.44069</c:v>
                </c:pt>
                <c:pt idx="3198">
                  <c:v>1.44109</c:v>
                </c:pt>
                <c:pt idx="3199">
                  <c:v>1.4415</c:v>
                </c:pt>
                <c:pt idx="3200">
                  <c:v>1.4419</c:v>
                </c:pt>
                <c:pt idx="3201">
                  <c:v>1.44241</c:v>
                </c:pt>
                <c:pt idx="3202">
                  <c:v>1.4428099999999999</c:v>
                </c:pt>
                <c:pt idx="3203">
                  <c:v>1.4432100000000001</c:v>
                </c:pt>
                <c:pt idx="3204">
                  <c:v>1.4436199999999999</c:v>
                </c:pt>
                <c:pt idx="3205">
                  <c:v>1.4441200000000001</c:v>
                </c:pt>
                <c:pt idx="3206">
                  <c:v>1.44452</c:v>
                </c:pt>
                <c:pt idx="3207">
                  <c:v>1.44513</c:v>
                </c:pt>
                <c:pt idx="3208">
                  <c:v>1.44563</c:v>
                </c:pt>
                <c:pt idx="3209">
                  <c:v>1.44634</c:v>
                </c:pt>
                <c:pt idx="3210">
                  <c:v>1.4470499999999999</c:v>
                </c:pt>
                <c:pt idx="3211">
                  <c:v>1.4476500000000001</c:v>
                </c:pt>
                <c:pt idx="3212">
                  <c:v>1.4480500000000001</c:v>
                </c:pt>
                <c:pt idx="3213">
                  <c:v>1.4484600000000001</c:v>
                </c:pt>
                <c:pt idx="3214">
                  <c:v>1.44886</c:v>
                </c:pt>
                <c:pt idx="3215">
                  <c:v>1.44937</c:v>
                </c:pt>
                <c:pt idx="3216">
                  <c:v>1.44987</c:v>
                </c:pt>
                <c:pt idx="3217">
                  <c:v>1.45048</c:v>
                </c:pt>
                <c:pt idx="3218">
                  <c:v>1.4509799999999999</c:v>
                </c:pt>
                <c:pt idx="3219">
                  <c:v>1.4514800000000001</c:v>
                </c:pt>
                <c:pt idx="3220">
                  <c:v>1.4519899999999999</c:v>
                </c:pt>
                <c:pt idx="3221">
                  <c:v>1.45259</c:v>
                </c:pt>
                <c:pt idx="3222">
                  <c:v>1.4531000000000001</c:v>
                </c:pt>
                <c:pt idx="3223">
                  <c:v>1.4536</c:v>
                </c:pt>
                <c:pt idx="3224">
                  <c:v>1.45421</c:v>
                </c:pt>
                <c:pt idx="3225">
                  <c:v>1.4547099999999999</c:v>
                </c:pt>
                <c:pt idx="3226">
                  <c:v>1.4550099999999999</c:v>
                </c:pt>
                <c:pt idx="3227">
                  <c:v>1.4554199999999999</c:v>
                </c:pt>
                <c:pt idx="3228">
                  <c:v>1.4558199999999999</c:v>
                </c:pt>
                <c:pt idx="3229">
                  <c:v>1.4563299999999999</c:v>
                </c:pt>
                <c:pt idx="3230">
                  <c:v>1.4567300000000001</c:v>
                </c:pt>
                <c:pt idx="3231">
                  <c:v>1.45733</c:v>
                </c:pt>
                <c:pt idx="3232">
                  <c:v>1.45774</c:v>
                </c:pt>
                <c:pt idx="3233">
                  <c:v>1.45824</c:v>
                </c:pt>
                <c:pt idx="3234">
                  <c:v>1.45875</c:v>
                </c:pt>
                <c:pt idx="3235">
                  <c:v>1.4592499999999999</c:v>
                </c:pt>
                <c:pt idx="3236">
                  <c:v>1.4597599999999999</c:v>
                </c:pt>
                <c:pt idx="3237">
                  <c:v>1.4603600000000001</c:v>
                </c:pt>
                <c:pt idx="3238">
                  <c:v>1.4607600000000001</c:v>
                </c:pt>
                <c:pt idx="3239">
                  <c:v>1.4613700000000001</c:v>
                </c:pt>
                <c:pt idx="3240">
                  <c:v>1.46187</c:v>
                </c:pt>
                <c:pt idx="3241">
                  <c:v>1.46248</c:v>
                </c:pt>
                <c:pt idx="3242">
                  <c:v>1.4629799999999999</c:v>
                </c:pt>
                <c:pt idx="3243">
                  <c:v>1.4635899999999999</c:v>
                </c:pt>
                <c:pt idx="3244">
                  <c:v>1.4639899999999999</c:v>
                </c:pt>
                <c:pt idx="3245">
                  <c:v>1.4643900000000001</c:v>
                </c:pt>
                <c:pt idx="3246">
                  <c:v>1.4646999999999999</c:v>
                </c:pt>
                <c:pt idx="3247">
                  <c:v>1.4650000000000001</c:v>
                </c:pt>
                <c:pt idx="3248">
                  <c:v>1.4654</c:v>
                </c:pt>
                <c:pt idx="3249">
                  <c:v>1.46601</c:v>
                </c:pt>
                <c:pt idx="3250">
                  <c:v>1.46651</c:v>
                </c:pt>
                <c:pt idx="3251">
                  <c:v>1.46702</c:v>
                </c:pt>
                <c:pt idx="3252">
                  <c:v>1.4675199999999999</c:v>
                </c:pt>
                <c:pt idx="3253">
                  <c:v>1.4680299999999999</c:v>
                </c:pt>
                <c:pt idx="3254">
                  <c:v>1.4685299999999999</c:v>
                </c:pt>
                <c:pt idx="3255">
                  <c:v>1.4690300000000001</c:v>
                </c:pt>
                <c:pt idx="3256">
                  <c:v>1.4694400000000001</c:v>
                </c:pt>
                <c:pt idx="3257">
                  <c:v>1.46994</c:v>
                </c:pt>
                <c:pt idx="3258">
                  <c:v>1.47045</c:v>
                </c:pt>
                <c:pt idx="3259">
                  <c:v>1.47095</c:v>
                </c:pt>
                <c:pt idx="3260">
                  <c:v>1.47146</c:v>
                </c:pt>
                <c:pt idx="3261">
                  <c:v>1.4719599999999999</c:v>
                </c:pt>
                <c:pt idx="3262">
                  <c:v>1.4723599999999999</c:v>
                </c:pt>
                <c:pt idx="3263">
                  <c:v>1.4728699999999999</c:v>
                </c:pt>
                <c:pt idx="3264">
                  <c:v>1.4733700000000001</c:v>
                </c:pt>
                <c:pt idx="3265">
                  <c:v>1.4737800000000001</c:v>
                </c:pt>
                <c:pt idx="3266">
                  <c:v>1.47418</c:v>
                </c:pt>
                <c:pt idx="3267">
                  <c:v>1.47468</c:v>
                </c:pt>
                <c:pt idx="3268">
                  <c:v>1.47509</c:v>
                </c:pt>
                <c:pt idx="3269">
                  <c:v>1.47549</c:v>
                </c:pt>
                <c:pt idx="3270">
                  <c:v>1.4761</c:v>
                </c:pt>
                <c:pt idx="3271">
                  <c:v>1.4766999999999999</c:v>
                </c:pt>
                <c:pt idx="3272">
                  <c:v>1.4772099999999999</c:v>
                </c:pt>
                <c:pt idx="3273">
                  <c:v>1.4777100000000001</c:v>
                </c:pt>
                <c:pt idx="3274">
                  <c:v>1.47811</c:v>
                </c:pt>
                <c:pt idx="3275">
                  <c:v>1.4785200000000001</c:v>
                </c:pt>
                <c:pt idx="3276">
                  <c:v>1.47902</c:v>
                </c:pt>
                <c:pt idx="3277">
                  <c:v>1.47963</c:v>
                </c:pt>
                <c:pt idx="3278">
                  <c:v>1.4802299999999999</c:v>
                </c:pt>
                <c:pt idx="3279">
                  <c:v>1.4807399999999999</c:v>
                </c:pt>
                <c:pt idx="3280">
                  <c:v>1.4811399999999999</c:v>
                </c:pt>
                <c:pt idx="3281">
                  <c:v>1.4815400000000001</c:v>
                </c:pt>
                <c:pt idx="3282">
                  <c:v>1.4819500000000001</c:v>
                </c:pt>
                <c:pt idx="3283">
                  <c:v>1.48255</c:v>
                </c:pt>
                <c:pt idx="3284">
                  <c:v>1.48316</c:v>
                </c:pt>
                <c:pt idx="3285">
                  <c:v>1.48376</c:v>
                </c:pt>
                <c:pt idx="3286">
                  <c:v>1.48447</c:v>
                </c:pt>
                <c:pt idx="3287">
                  <c:v>1.4850699999999999</c:v>
                </c:pt>
                <c:pt idx="3288">
                  <c:v>1.4854799999999999</c:v>
                </c:pt>
                <c:pt idx="3289">
                  <c:v>1.4859800000000001</c:v>
                </c:pt>
                <c:pt idx="3290">
                  <c:v>1.48628</c:v>
                </c:pt>
                <c:pt idx="3291">
                  <c:v>1.4866900000000001</c:v>
                </c:pt>
                <c:pt idx="3292">
                  <c:v>1.48719</c:v>
                </c:pt>
                <c:pt idx="3293">
                  <c:v>1.4877</c:v>
                </c:pt>
                <c:pt idx="3294">
                  <c:v>1.4882</c:v>
                </c:pt>
                <c:pt idx="3295">
                  <c:v>1.4887999999999999</c:v>
                </c:pt>
                <c:pt idx="3296">
                  <c:v>1.4894099999999999</c:v>
                </c:pt>
                <c:pt idx="3297">
                  <c:v>1.4899100000000001</c:v>
                </c:pt>
                <c:pt idx="3298">
                  <c:v>1.4904200000000001</c:v>
                </c:pt>
                <c:pt idx="3299">
                  <c:v>1.49082</c:v>
                </c:pt>
                <c:pt idx="3300">
                  <c:v>1.4912300000000001</c:v>
                </c:pt>
                <c:pt idx="3301">
                  <c:v>1.49163</c:v>
                </c:pt>
                <c:pt idx="3302">
                  <c:v>1.49213</c:v>
                </c:pt>
                <c:pt idx="3303">
                  <c:v>1.49264</c:v>
                </c:pt>
                <c:pt idx="3304">
                  <c:v>1.4932399999999999</c:v>
                </c:pt>
                <c:pt idx="3305">
                  <c:v>1.4939499999999999</c:v>
                </c:pt>
                <c:pt idx="3306">
                  <c:v>1.49455</c:v>
                </c:pt>
                <c:pt idx="3307">
                  <c:v>1.49516</c:v>
                </c:pt>
                <c:pt idx="3308">
                  <c:v>1.49556</c:v>
                </c:pt>
                <c:pt idx="3309">
                  <c:v>1.49597</c:v>
                </c:pt>
                <c:pt idx="3310">
                  <c:v>1.49637</c:v>
                </c:pt>
                <c:pt idx="3311">
                  <c:v>1.4968699999999999</c:v>
                </c:pt>
                <c:pt idx="3312">
                  <c:v>1.4972799999999999</c:v>
                </c:pt>
                <c:pt idx="3313">
                  <c:v>1.4976799999999999</c:v>
                </c:pt>
                <c:pt idx="3314">
                  <c:v>1.4981899999999999</c:v>
                </c:pt>
                <c:pt idx="3315">
                  <c:v>1.4986900000000001</c:v>
                </c:pt>
                <c:pt idx="3316">
                  <c:v>1.49909</c:v>
                </c:pt>
                <c:pt idx="3317">
                  <c:v>1.4996</c:v>
                </c:pt>
                <c:pt idx="3318">
                  <c:v>1.5001</c:v>
                </c:pt>
                <c:pt idx="3319">
                  <c:v>1.50071</c:v>
                </c:pt>
                <c:pt idx="3320">
                  <c:v>1.5012099999999999</c:v>
                </c:pt>
                <c:pt idx="3321">
                  <c:v>1.5018199999999999</c:v>
                </c:pt>
                <c:pt idx="3322">
                  <c:v>1.5023200000000001</c:v>
                </c:pt>
                <c:pt idx="3323">
                  <c:v>1.5027200000000001</c:v>
                </c:pt>
                <c:pt idx="3324">
                  <c:v>1.5031300000000001</c:v>
                </c:pt>
                <c:pt idx="3325">
                  <c:v>1.50353</c:v>
                </c:pt>
                <c:pt idx="3326">
                  <c:v>1.50404</c:v>
                </c:pt>
                <c:pt idx="3327">
                  <c:v>1.50464</c:v>
                </c:pt>
                <c:pt idx="3328">
                  <c:v>1.50515</c:v>
                </c:pt>
                <c:pt idx="3329">
                  <c:v>1.5057499999999999</c:v>
                </c:pt>
                <c:pt idx="3330">
                  <c:v>1.5063599999999999</c:v>
                </c:pt>
                <c:pt idx="3331">
                  <c:v>1.5068600000000001</c:v>
                </c:pt>
                <c:pt idx="3332">
                  <c:v>1.50736</c:v>
                </c:pt>
                <c:pt idx="3333">
                  <c:v>1.50787</c:v>
                </c:pt>
                <c:pt idx="3334">
                  <c:v>1.50847</c:v>
                </c:pt>
                <c:pt idx="3335">
                  <c:v>1.50908</c:v>
                </c:pt>
                <c:pt idx="3336">
                  <c:v>1.50979</c:v>
                </c:pt>
                <c:pt idx="3337">
                  <c:v>1.5103899999999999</c:v>
                </c:pt>
                <c:pt idx="3338">
                  <c:v>1.5108900000000001</c:v>
                </c:pt>
                <c:pt idx="3339">
                  <c:v>1.5115000000000001</c:v>
                </c:pt>
                <c:pt idx="3340">
                  <c:v>1.5119</c:v>
                </c:pt>
                <c:pt idx="3341">
                  <c:v>1.51231</c:v>
                </c:pt>
                <c:pt idx="3342">
                  <c:v>1.51271</c:v>
                </c:pt>
                <c:pt idx="3343">
                  <c:v>1.5132099999999999</c:v>
                </c:pt>
                <c:pt idx="3344">
                  <c:v>1.51362</c:v>
                </c:pt>
                <c:pt idx="3345">
                  <c:v>1.5141199999999999</c:v>
                </c:pt>
                <c:pt idx="3346">
                  <c:v>1.5145299999999999</c:v>
                </c:pt>
                <c:pt idx="3347">
                  <c:v>1.5149300000000001</c:v>
                </c:pt>
                <c:pt idx="3348">
                  <c:v>1.5153300000000001</c:v>
                </c:pt>
                <c:pt idx="3349">
                  <c:v>1.5157400000000001</c:v>
                </c:pt>
                <c:pt idx="3350">
                  <c:v>1.5160400000000001</c:v>
                </c:pt>
                <c:pt idx="3351">
                  <c:v>1.51654</c:v>
                </c:pt>
                <c:pt idx="3352">
                  <c:v>1.51695</c:v>
                </c:pt>
                <c:pt idx="3353">
                  <c:v>1.51745</c:v>
                </c:pt>
                <c:pt idx="3354">
                  <c:v>1.5178499999999999</c:v>
                </c:pt>
                <c:pt idx="3355">
                  <c:v>1.5183599999999999</c:v>
                </c:pt>
                <c:pt idx="3356">
                  <c:v>1.5187600000000001</c:v>
                </c:pt>
                <c:pt idx="3357">
                  <c:v>1.5192699999999999</c:v>
                </c:pt>
                <c:pt idx="3358">
                  <c:v>1.5196700000000001</c:v>
                </c:pt>
                <c:pt idx="3359">
                  <c:v>1.52017</c:v>
                </c:pt>
                <c:pt idx="3360">
                  <c:v>1.52058</c:v>
                </c:pt>
                <c:pt idx="3361">
                  <c:v>1.52108</c:v>
                </c:pt>
                <c:pt idx="3362">
                  <c:v>1.52149</c:v>
                </c:pt>
                <c:pt idx="3363">
                  <c:v>1.52199</c:v>
                </c:pt>
                <c:pt idx="3364">
                  <c:v>1.5224899999999999</c:v>
                </c:pt>
                <c:pt idx="3365">
                  <c:v>1.5229999999999999</c:v>
                </c:pt>
                <c:pt idx="3366">
                  <c:v>1.5234000000000001</c:v>
                </c:pt>
                <c:pt idx="3367">
                  <c:v>1.5239100000000001</c:v>
                </c:pt>
                <c:pt idx="3368">
                  <c:v>1.52441</c:v>
                </c:pt>
                <c:pt idx="3369">
                  <c:v>1.5249200000000001</c:v>
                </c:pt>
                <c:pt idx="3370">
                  <c:v>1.52542</c:v>
                </c:pt>
                <c:pt idx="3371">
                  <c:v>1.52603</c:v>
                </c:pt>
                <c:pt idx="3372">
                  <c:v>1.5266299999999999</c:v>
                </c:pt>
                <c:pt idx="3373">
                  <c:v>1.5271300000000001</c:v>
                </c:pt>
                <c:pt idx="3374">
                  <c:v>1.5277400000000001</c:v>
                </c:pt>
                <c:pt idx="3375">
                  <c:v>1.5283500000000001</c:v>
                </c:pt>
                <c:pt idx="3376">
                  <c:v>1.52895</c:v>
                </c:pt>
                <c:pt idx="3377">
                  <c:v>1.52956</c:v>
                </c:pt>
                <c:pt idx="3378">
                  <c:v>1.53006</c:v>
                </c:pt>
                <c:pt idx="3379">
                  <c:v>1.5305599999999999</c:v>
                </c:pt>
                <c:pt idx="3380">
                  <c:v>1.5310699999999999</c:v>
                </c:pt>
                <c:pt idx="3381">
                  <c:v>1.5315700000000001</c:v>
                </c:pt>
                <c:pt idx="3382">
                  <c:v>1.5319799999999999</c:v>
                </c:pt>
                <c:pt idx="3383">
                  <c:v>1.5323800000000001</c:v>
                </c:pt>
                <c:pt idx="3384">
                  <c:v>1.53278</c:v>
                </c:pt>
                <c:pt idx="3385">
                  <c:v>1.53329</c:v>
                </c:pt>
                <c:pt idx="3386">
                  <c:v>1.53369</c:v>
                </c:pt>
                <c:pt idx="3387">
                  <c:v>1.53409</c:v>
                </c:pt>
                <c:pt idx="3388">
                  <c:v>1.5345</c:v>
                </c:pt>
                <c:pt idx="3389">
                  <c:v>1.5348999999999999</c:v>
                </c:pt>
                <c:pt idx="3390">
                  <c:v>1.5354099999999999</c:v>
                </c:pt>
                <c:pt idx="3391">
                  <c:v>1.5359100000000001</c:v>
                </c:pt>
                <c:pt idx="3392">
                  <c:v>1.5364100000000001</c:v>
                </c:pt>
                <c:pt idx="3393">
                  <c:v>1.53712</c:v>
                </c:pt>
                <c:pt idx="3394">
                  <c:v>1.53783</c:v>
                </c:pt>
                <c:pt idx="3395">
                  <c:v>1.53843</c:v>
                </c:pt>
                <c:pt idx="3396">
                  <c:v>1.53904</c:v>
                </c:pt>
                <c:pt idx="3397">
                  <c:v>1.5394399999999999</c:v>
                </c:pt>
                <c:pt idx="3398">
                  <c:v>1.5399400000000001</c:v>
                </c:pt>
                <c:pt idx="3399">
                  <c:v>1.5403500000000001</c:v>
                </c:pt>
                <c:pt idx="3400">
                  <c:v>1.54095</c:v>
                </c:pt>
                <c:pt idx="3401">
                  <c:v>1.54156</c:v>
                </c:pt>
                <c:pt idx="3402">
                  <c:v>1.54206</c:v>
                </c:pt>
                <c:pt idx="3403">
                  <c:v>1.54267</c:v>
                </c:pt>
                <c:pt idx="3404">
                  <c:v>1.5431699999999999</c:v>
                </c:pt>
                <c:pt idx="3405">
                  <c:v>1.5436799999999999</c:v>
                </c:pt>
                <c:pt idx="3406">
                  <c:v>1.5441800000000001</c:v>
                </c:pt>
                <c:pt idx="3407">
                  <c:v>1.5445800000000001</c:v>
                </c:pt>
                <c:pt idx="3408">
                  <c:v>1.5450900000000001</c:v>
                </c:pt>
                <c:pt idx="3409">
                  <c:v>1.54549</c:v>
                </c:pt>
                <c:pt idx="3410">
                  <c:v>1.5459000000000001</c:v>
                </c:pt>
                <c:pt idx="3411">
                  <c:v>1.5464</c:v>
                </c:pt>
                <c:pt idx="3412">
                  <c:v>1.5468999999999999</c:v>
                </c:pt>
                <c:pt idx="3413">
                  <c:v>1.5475099999999999</c:v>
                </c:pt>
                <c:pt idx="3414">
                  <c:v>1.5480100000000001</c:v>
                </c:pt>
                <c:pt idx="3415">
                  <c:v>1.5485199999999999</c:v>
                </c:pt>
                <c:pt idx="3416">
                  <c:v>1.5490200000000001</c:v>
                </c:pt>
                <c:pt idx="3417">
                  <c:v>1.5494300000000001</c:v>
                </c:pt>
                <c:pt idx="3418">
                  <c:v>1.54993</c:v>
                </c:pt>
                <c:pt idx="3419">
                  <c:v>1.55054</c:v>
                </c:pt>
                <c:pt idx="3420">
                  <c:v>1.55104</c:v>
                </c:pt>
                <c:pt idx="3421">
                  <c:v>1.55165</c:v>
                </c:pt>
                <c:pt idx="3422">
                  <c:v>1.5522499999999999</c:v>
                </c:pt>
                <c:pt idx="3423">
                  <c:v>1.5528599999999999</c:v>
                </c:pt>
                <c:pt idx="3424">
                  <c:v>1.5533600000000001</c:v>
                </c:pt>
                <c:pt idx="3425">
                  <c:v>1.55386</c:v>
                </c:pt>
                <c:pt idx="3426">
                  <c:v>1.55437</c:v>
                </c:pt>
                <c:pt idx="3427">
                  <c:v>1.55487</c:v>
                </c:pt>
                <c:pt idx="3428">
                  <c:v>1.55538</c:v>
                </c:pt>
                <c:pt idx="3429">
                  <c:v>1.5558799999999999</c:v>
                </c:pt>
                <c:pt idx="3430">
                  <c:v>1.5564899999999999</c:v>
                </c:pt>
                <c:pt idx="3431">
                  <c:v>1.5570900000000001</c:v>
                </c:pt>
                <c:pt idx="3432">
                  <c:v>1.5576000000000001</c:v>
                </c:pt>
                <c:pt idx="3433">
                  <c:v>1.5580000000000001</c:v>
                </c:pt>
                <c:pt idx="3434">
                  <c:v>1.5584</c:v>
                </c:pt>
                <c:pt idx="3435">
                  <c:v>1.55881</c:v>
                </c:pt>
                <c:pt idx="3436">
                  <c:v>1.55931</c:v>
                </c:pt>
                <c:pt idx="3437">
                  <c:v>1.55982</c:v>
                </c:pt>
                <c:pt idx="3438">
                  <c:v>1.5604199999999999</c:v>
                </c:pt>
                <c:pt idx="3439">
                  <c:v>1.5610299999999999</c:v>
                </c:pt>
                <c:pt idx="3440">
                  <c:v>1.5615300000000001</c:v>
                </c:pt>
                <c:pt idx="3441">
                  <c:v>1.56203</c:v>
                </c:pt>
                <c:pt idx="3442">
                  <c:v>1.5624400000000001</c:v>
                </c:pt>
                <c:pt idx="3443">
                  <c:v>1.56294</c:v>
                </c:pt>
                <c:pt idx="3444">
                  <c:v>1.56335</c:v>
                </c:pt>
                <c:pt idx="3445">
                  <c:v>1.56385</c:v>
                </c:pt>
                <c:pt idx="3446">
                  <c:v>1.5642499999999999</c:v>
                </c:pt>
                <c:pt idx="3447">
                  <c:v>1.5647599999999999</c:v>
                </c:pt>
                <c:pt idx="3448">
                  <c:v>1.5652600000000001</c:v>
                </c:pt>
                <c:pt idx="3449">
                  <c:v>1.5656699999999999</c:v>
                </c:pt>
                <c:pt idx="3450">
                  <c:v>1.5660700000000001</c:v>
                </c:pt>
                <c:pt idx="3451">
                  <c:v>1.56647</c:v>
                </c:pt>
                <c:pt idx="3452">
                  <c:v>1.5668800000000001</c:v>
                </c:pt>
                <c:pt idx="3453">
                  <c:v>1.56738</c:v>
                </c:pt>
                <c:pt idx="3454">
                  <c:v>1.56778</c:v>
                </c:pt>
                <c:pt idx="3455">
                  <c:v>1.56839</c:v>
                </c:pt>
                <c:pt idx="3456">
                  <c:v>1.5688899999999999</c:v>
                </c:pt>
                <c:pt idx="3457">
                  <c:v>1.5693999999999999</c:v>
                </c:pt>
                <c:pt idx="3458">
                  <c:v>1.57</c:v>
                </c:pt>
                <c:pt idx="3459">
                  <c:v>1.5705100000000001</c:v>
                </c:pt>
                <c:pt idx="3460">
                  <c:v>1.57091</c:v>
                </c:pt>
                <c:pt idx="3461">
                  <c:v>1.57142</c:v>
                </c:pt>
                <c:pt idx="3462">
                  <c:v>1.57172</c:v>
                </c:pt>
                <c:pt idx="3463">
                  <c:v>1.57222</c:v>
                </c:pt>
                <c:pt idx="3464">
                  <c:v>1.57263</c:v>
                </c:pt>
                <c:pt idx="3465">
                  <c:v>1.5731299999999999</c:v>
                </c:pt>
                <c:pt idx="3466">
                  <c:v>1.5737399999999999</c:v>
                </c:pt>
                <c:pt idx="3467">
                  <c:v>1.5742400000000001</c:v>
                </c:pt>
                <c:pt idx="3468">
                  <c:v>1.57474</c:v>
                </c:pt>
                <c:pt idx="3469">
                  <c:v>1.57535</c:v>
                </c:pt>
                <c:pt idx="3470">
                  <c:v>1.57585</c:v>
                </c:pt>
                <c:pt idx="3471">
                  <c:v>1.57636</c:v>
                </c:pt>
                <c:pt idx="3472">
                  <c:v>1.5767599999999999</c:v>
                </c:pt>
                <c:pt idx="3473">
                  <c:v>1.5771599999999999</c:v>
                </c:pt>
                <c:pt idx="3474">
                  <c:v>1.5773699999999999</c:v>
                </c:pt>
                <c:pt idx="3475">
                  <c:v>1.5777699999999999</c:v>
                </c:pt>
                <c:pt idx="3476">
                  <c:v>1.5781700000000001</c:v>
                </c:pt>
                <c:pt idx="3477">
                  <c:v>1.5785800000000001</c:v>
                </c:pt>
                <c:pt idx="3478">
                  <c:v>1.57918</c:v>
                </c:pt>
                <c:pt idx="3479">
                  <c:v>1.57979</c:v>
                </c:pt>
                <c:pt idx="3480">
                  <c:v>1.58039</c:v>
                </c:pt>
                <c:pt idx="3481">
                  <c:v>1.5809</c:v>
                </c:pt>
                <c:pt idx="3482">
                  <c:v>1.5813999999999999</c:v>
                </c:pt>
                <c:pt idx="3483">
                  <c:v>1.5818000000000001</c:v>
                </c:pt>
                <c:pt idx="3484">
                  <c:v>1.5822099999999999</c:v>
                </c:pt>
                <c:pt idx="3485">
                  <c:v>1.5827100000000001</c:v>
                </c:pt>
                <c:pt idx="3486">
                  <c:v>1.5832200000000001</c:v>
                </c:pt>
                <c:pt idx="3487">
                  <c:v>1.58362</c:v>
                </c:pt>
                <c:pt idx="3488">
                  <c:v>1.58412</c:v>
                </c:pt>
                <c:pt idx="3489">
                  <c:v>1.58463</c:v>
                </c:pt>
                <c:pt idx="3490">
                  <c:v>1.5850299999999999</c:v>
                </c:pt>
                <c:pt idx="3491">
                  <c:v>1.5855399999999999</c:v>
                </c:pt>
                <c:pt idx="3492">
                  <c:v>1.5860399999999999</c:v>
                </c:pt>
                <c:pt idx="3493">
                  <c:v>1.5864400000000001</c:v>
                </c:pt>
                <c:pt idx="3494">
                  <c:v>1.5869500000000001</c:v>
                </c:pt>
                <c:pt idx="3495">
                  <c:v>1.58745</c:v>
                </c:pt>
                <c:pt idx="3496">
                  <c:v>1.58806</c:v>
                </c:pt>
                <c:pt idx="3497">
                  <c:v>1.58866</c:v>
                </c:pt>
                <c:pt idx="3498">
                  <c:v>1.58907</c:v>
                </c:pt>
                <c:pt idx="3499">
                  <c:v>1.5895699999999999</c:v>
                </c:pt>
                <c:pt idx="3500">
                  <c:v>1.5899799999999999</c:v>
                </c:pt>
                <c:pt idx="3501">
                  <c:v>1.5904799999999999</c:v>
                </c:pt>
                <c:pt idx="3502">
                  <c:v>1.5908800000000001</c:v>
                </c:pt>
                <c:pt idx="3503">
                  <c:v>1.5913900000000001</c:v>
                </c:pt>
                <c:pt idx="3504">
                  <c:v>1.59179</c:v>
                </c:pt>
                <c:pt idx="3505">
                  <c:v>1.5923</c:v>
                </c:pt>
                <c:pt idx="3506">
                  <c:v>1.5926</c:v>
                </c:pt>
                <c:pt idx="3507">
                  <c:v>1.5931</c:v>
                </c:pt>
                <c:pt idx="3508">
                  <c:v>1.59361</c:v>
                </c:pt>
                <c:pt idx="3509">
                  <c:v>1.5941099999999999</c:v>
                </c:pt>
                <c:pt idx="3510">
                  <c:v>1.5946100000000001</c:v>
                </c:pt>
                <c:pt idx="3511">
                  <c:v>1.5951200000000001</c:v>
                </c:pt>
                <c:pt idx="3512">
                  <c:v>1.59562</c:v>
                </c:pt>
                <c:pt idx="3513">
                  <c:v>1.59613</c:v>
                </c:pt>
                <c:pt idx="3514">
                  <c:v>1.59653</c:v>
                </c:pt>
                <c:pt idx="3515">
                  <c:v>1.59714</c:v>
                </c:pt>
                <c:pt idx="3516">
                  <c:v>1.5977399999999999</c:v>
                </c:pt>
                <c:pt idx="3517">
                  <c:v>1.5983499999999999</c:v>
                </c:pt>
                <c:pt idx="3518">
                  <c:v>1.5989500000000001</c:v>
                </c:pt>
                <c:pt idx="3519">
                  <c:v>1.5995600000000001</c:v>
                </c:pt>
                <c:pt idx="3520">
                  <c:v>1.59996</c:v>
                </c:pt>
                <c:pt idx="3521">
                  <c:v>1.6004700000000001</c:v>
                </c:pt>
                <c:pt idx="3522">
                  <c:v>1.60097</c:v>
                </c:pt>
                <c:pt idx="3523">
                  <c:v>1.6014699999999999</c:v>
                </c:pt>
                <c:pt idx="3524">
                  <c:v>1.60188</c:v>
                </c:pt>
                <c:pt idx="3525">
                  <c:v>1.6023799999999999</c:v>
                </c:pt>
                <c:pt idx="3526">
                  <c:v>1.6027899999999999</c:v>
                </c:pt>
                <c:pt idx="3527">
                  <c:v>1.6031899999999999</c:v>
                </c:pt>
                <c:pt idx="3528">
                  <c:v>1.6035900000000001</c:v>
                </c:pt>
                <c:pt idx="3529">
                  <c:v>1.6041000000000001</c:v>
                </c:pt>
                <c:pt idx="3530">
                  <c:v>1.6046</c:v>
                </c:pt>
                <c:pt idx="3531">
                  <c:v>1.60521</c:v>
                </c:pt>
                <c:pt idx="3532">
                  <c:v>1.60571</c:v>
                </c:pt>
                <c:pt idx="3533">
                  <c:v>1.60632</c:v>
                </c:pt>
                <c:pt idx="3534">
                  <c:v>1.6067199999999999</c:v>
                </c:pt>
                <c:pt idx="3535">
                  <c:v>1.6072200000000001</c:v>
                </c:pt>
                <c:pt idx="3536">
                  <c:v>1.6076299999999999</c:v>
                </c:pt>
                <c:pt idx="3537">
                  <c:v>1.6081300000000001</c:v>
                </c:pt>
                <c:pt idx="3538">
                  <c:v>1.6086400000000001</c:v>
                </c:pt>
                <c:pt idx="3539">
                  <c:v>1.60914</c:v>
                </c:pt>
                <c:pt idx="3540">
                  <c:v>1.60975</c:v>
                </c:pt>
                <c:pt idx="3541">
                  <c:v>1.6104499999999999</c:v>
                </c:pt>
                <c:pt idx="3542">
                  <c:v>1.6111599999999999</c:v>
                </c:pt>
                <c:pt idx="3543">
                  <c:v>1.6117600000000001</c:v>
                </c:pt>
                <c:pt idx="3544">
                  <c:v>1.6122700000000001</c:v>
                </c:pt>
                <c:pt idx="3545">
                  <c:v>1.61267</c:v>
                </c:pt>
                <c:pt idx="3546">
                  <c:v>1.61307</c:v>
                </c:pt>
                <c:pt idx="3547">
                  <c:v>1.61348</c:v>
                </c:pt>
                <c:pt idx="3548">
                  <c:v>1.61378</c:v>
                </c:pt>
                <c:pt idx="3549">
                  <c:v>1.6141799999999999</c:v>
                </c:pt>
                <c:pt idx="3550">
                  <c:v>1.61459</c:v>
                </c:pt>
                <c:pt idx="3551">
                  <c:v>1.6149899999999999</c:v>
                </c:pt>
                <c:pt idx="3552">
                  <c:v>1.6153900000000001</c:v>
                </c:pt>
                <c:pt idx="3553">
                  <c:v>1.6158999999999999</c:v>
                </c:pt>
                <c:pt idx="3554">
                  <c:v>1.6163000000000001</c:v>
                </c:pt>
                <c:pt idx="3555">
                  <c:v>1.6168100000000001</c:v>
                </c:pt>
                <c:pt idx="3556">
                  <c:v>1.61741</c:v>
                </c:pt>
                <c:pt idx="3557">
                  <c:v>1.61792</c:v>
                </c:pt>
                <c:pt idx="3558">
                  <c:v>1.61852</c:v>
                </c:pt>
                <c:pt idx="3559">
                  <c:v>1.61913</c:v>
                </c:pt>
                <c:pt idx="3560">
                  <c:v>1.6196299999999999</c:v>
                </c:pt>
                <c:pt idx="3561">
                  <c:v>1.6200300000000001</c:v>
                </c:pt>
                <c:pt idx="3562">
                  <c:v>1.6204400000000001</c:v>
                </c:pt>
                <c:pt idx="3563">
                  <c:v>1.62094</c:v>
                </c:pt>
                <c:pt idx="3564">
                  <c:v>1.62134</c:v>
                </c:pt>
                <c:pt idx="3565">
                  <c:v>1.62175</c:v>
                </c:pt>
                <c:pt idx="3566">
                  <c:v>1.62215</c:v>
                </c:pt>
                <c:pt idx="3567">
                  <c:v>1.62256</c:v>
                </c:pt>
                <c:pt idx="3568">
                  <c:v>1.6230599999999999</c:v>
                </c:pt>
                <c:pt idx="3569">
                  <c:v>1.6235599999999999</c:v>
                </c:pt>
                <c:pt idx="3570">
                  <c:v>1.6241699999999999</c:v>
                </c:pt>
                <c:pt idx="3571">
                  <c:v>1.62477</c:v>
                </c:pt>
                <c:pt idx="3572">
                  <c:v>1.62538</c:v>
                </c:pt>
                <c:pt idx="3573">
                  <c:v>1.62598</c:v>
                </c:pt>
                <c:pt idx="3574">
                  <c:v>1.62649</c:v>
                </c:pt>
                <c:pt idx="3575">
                  <c:v>1.6269899999999999</c:v>
                </c:pt>
                <c:pt idx="3576">
                  <c:v>1.6274999999999999</c:v>
                </c:pt>
                <c:pt idx="3577">
                  <c:v>1.6278999999999999</c:v>
                </c:pt>
                <c:pt idx="3578">
                  <c:v>1.6283000000000001</c:v>
                </c:pt>
                <c:pt idx="3579">
                  <c:v>1.6289100000000001</c:v>
                </c:pt>
                <c:pt idx="3580">
                  <c:v>1.62941</c:v>
                </c:pt>
                <c:pt idx="3581">
                  <c:v>1.62992</c:v>
                </c:pt>
                <c:pt idx="3582">
                  <c:v>1.63042</c:v>
                </c:pt>
                <c:pt idx="3583">
                  <c:v>1.63093</c:v>
                </c:pt>
                <c:pt idx="3584">
                  <c:v>1.6314299999999999</c:v>
                </c:pt>
                <c:pt idx="3585">
                  <c:v>1.6320399999999999</c:v>
                </c:pt>
                <c:pt idx="3586">
                  <c:v>1.6326400000000001</c:v>
                </c:pt>
                <c:pt idx="3587">
                  <c:v>1.6332500000000001</c:v>
                </c:pt>
                <c:pt idx="3588">
                  <c:v>1.63365</c:v>
                </c:pt>
                <c:pt idx="3589">
                  <c:v>1.6341600000000001</c:v>
                </c:pt>
                <c:pt idx="3590">
                  <c:v>1.63456</c:v>
                </c:pt>
                <c:pt idx="3591">
                  <c:v>1.63496</c:v>
                </c:pt>
                <c:pt idx="3592">
                  <c:v>1.63547</c:v>
                </c:pt>
                <c:pt idx="3593">
                  <c:v>1.6358699999999999</c:v>
                </c:pt>
                <c:pt idx="3594">
                  <c:v>1.6363700000000001</c:v>
                </c:pt>
                <c:pt idx="3595">
                  <c:v>1.6368799999999999</c:v>
                </c:pt>
                <c:pt idx="3596">
                  <c:v>1.63748</c:v>
                </c:pt>
                <c:pt idx="3597">
                  <c:v>1.63809</c:v>
                </c:pt>
                <c:pt idx="3598">
                  <c:v>1.63869</c:v>
                </c:pt>
                <c:pt idx="3599">
                  <c:v>1.6393</c:v>
                </c:pt>
                <c:pt idx="3600">
                  <c:v>1.6396999999999999</c:v>
                </c:pt>
                <c:pt idx="3601">
                  <c:v>1.6402099999999999</c:v>
                </c:pt>
                <c:pt idx="3602">
                  <c:v>1.6406099999999999</c:v>
                </c:pt>
                <c:pt idx="3603">
                  <c:v>1.6409100000000001</c:v>
                </c:pt>
                <c:pt idx="3604">
                  <c:v>1.6413199999999999</c:v>
                </c:pt>
                <c:pt idx="3605">
                  <c:v>1.6417200000000001</c:v>
                </c:pt>
                <c:pt idx="3606">
                  <c:v>1.64212</c:v>
                </c:pt>
                <c:pt idx="3607">
                  <c:v>1.64253</c:v>
                </c:pt>
                <c:pt idx="3608">
                  <c:v>1.64303</c:v>
                </c:pt>
                <c:pt idx="3609">
                  <c:v>1.64354</c:v>
                </c:pt>
                <c:pt idx="3610">
                  <c:v>1.6440399999999999</c:v>
                </c:pt>
                <c:pt idx="3611">
                  <c:v>1.6445399999999999</c:v>
                </c:pt>
                <c:pt idx="3612">
                  <c:v>1.6450499999999999</c:v>
                </c:pt>
                <c:pt idx="3613">
                  <c:v>1.6455500000000001</c:v>
                </c:pt>
                <c:pt idx="3614">
                  <c:v>1.6460600000000001</c:v>
                </c:pt>
                <c:pt idx="3615">
                  <c:v>1.64656</c:v>
                </c:pt>
                <c:pt idx="3616">
                  <c:v>1.64707</c:v>
                </c:pt>
                <c:pt idx="3617">
                  <c:v>1.64767</c:v>
                </c:pt>
                <c:pt idx="3618">
                  <c:v>1.64828</c:v>
                </c:pt>
                <c:pt idx="3619">
                  <c:v>1.6487799999999999</c:v>
                </c:pt>
                <c:pt idx="3620">
                  <c:v>1.6492899999999999</c:v>
                </c:pt>
                <c:pt idx="3621">
                  <c:v>1.6498900000000001</c:v>
                </c:pt>
                <c:pt idx="3622">
                  <c:v>1.65039</c:v>
                </c:pt>
                <c:pt idx="3623">
                  <c:v>1.6509</c:v>
                </c:pt>
                <c:pt idx="3624">
                  <c:v>1.6514</c:v>
                </c:pt>
                <c:pt idx="3625">
                  <c:v>1.65191</c:v>
                </c:pt>
                <c:pt idx="3626">
                  <c:v>1.6524099999999999</c:v>
                </c:pt>
                <c:pt idx="3627">
                  <c:v>1.65282</c:v>
                </c:pt>
                <c:pt idx="3628">
                  <c:v>1.6532199999999999</c:v>
                </c:pt>
                <c:pt idx="3629">
                  <c:v>1.6538200000000001</c:v>
                </c:pt>
                <c:pt idx="3630">
                  <c:v>1.6543300000000001</c:v>
                </c:pt>
                <c:pt idx="3631">
                  <c:v>1.65483</c:v>
                </c:pt>
                <c:pt idx="3632">
                  <c:v>1.65534</c:v>
                </c:pt>
                <c:pt idx="3633">
                  <c:v>1.65584</c:v>
                </c:pt>
                <c:pt idx="3634">
                  <c:v>1.65635</c:v>
                </c:pt>
                <c:pt idx="3635">
                  <c:v>1.6569499999999999</c:v>
                </c:pt>
                <c:pt idx="3636">
                  <c:v>1.6574599999999999</c:v>
                </c:pt>
                <c:pt idx="3637">
                  <c:v>1.6580600000000001</c:v>
                </c:pt>
                <c:pt idx="3638">
                  <c:v>1.6585700000000001</c:v>
                </c:pt>
                <c:pt idx="3639">
                  <c:v>1.65907</c:v>
                </c:pt>
                <c:pt idx="3640">
                  <c:v>1.65957</c:v>
                </c:pt>
                <c:pt idx="3641">
                  <c:v>1.65998</c:v>
                </c:pt>
                <c:pt idx="3642">
                  <c:v>1.66038</c:v>
                </c:pt>
                <c:pt idx="3643">
                  <c:v>1.6607799999999999</c:v>
                </c:pt>
                <c:pt idx="3644">
                  <c:v>1.6611899999999999</c:v>
                </c:pt>
                <c:pt idx="3645">
                  <c:v>1.6615899999999999</c:v>
                </c:pt>
                <c:pt idx="3646">
                  <c:v>1.6621999999999999</c:v>
                </c:pt>
                <c:pt idx="3647">
                  <c:v>1.6627000000000001</c:v>
                </c:pt>
                <c:pt idx="3648">
                  <c:v>1.6633100000000001</c:v>
                </c:pt>
                <c:pt idx="3649">
                  <c:v>1.66391</c:v>
                </c:pt>
                <c:pt idx="3650">
                  <c:v>1.66452</c:v>
                </c:pt>
                <c:pt idx="3651">
                  <c:v>1.6651199999999999</c:v>
                </c:pt>
                <c:pt idx="3652">
                  <c:v>1.6657299999999999</c:v>
                </c:pt>
                <c:pt idx="3653">
                  <c:v>1.6662300000000001</c:v>
                </c:pt>
                <c:pt idx="3654">
                  <c:v>1.6666300000000001</c:v>
                </c:pt>
                <c:pt idx="3655">
                  <c:v>1.6669400000000001</c:v>
                </c:pt>
                <c:pt idx="3656">
                  <c:v>1.66734</c:v>
                </c:pt>
                <c:pt idx="3657">
                  <c:v>1.66774</c:v>
                </c:pt>
                <c:pt idx="3658">
                  <c:v>1.66825</c:v>
                </c:pt>
                <c:pt idx="3659">
                  <c:v>1.66865</c:v>
                </c:pt>
                <c:pt idx="3660">
                  <c:v>1.66916</c:v>
                </c:pt>
                <c:pt idx="3661">
                  <c:v>1.6697599999999999</c:v>
                </c:pt>
                <c:pt idx="3662">
                  <c:v>1.6702699999999999</c:v>
                </c:pt>
                <c:pt idx="3663">
                  <c:v>1.6708700000000001</c:v>
                </c:pt>
                <c:pt idx="3664">
                  <c:v>1.6713800000000001</c:v>
                </c:pt>
                <c:pt idx="3665">
                  <c:v>1.67188</c:v>
                </c:pt>
                <c:pt idx="3666">
                  <c:v>1.67228</c:v>
                </c:pt>
                <c:pt idx="3667">
                  <c:v>1.67279</c:v>
                </c:pt>
                <c:pt idx="3668">
                  <c:v>1.67319</c:v>
                </c:pt>
                <c:pt idx="3669">
                  <c:v>1.6737</c:v>
                </c:pt>
                <c:pt idx="3670">
                  <c:v>1.6741999999999999</c:v>
                </c:pt>
                <c:pt idx="3671">
                  <c:v>1.6748000000000001</c:v>
                </c:pt>
                <c:pt idx="3672">
                  <c:v>1.6754100000000001</c:v>
                </c:pt>
                <c:pt idx="3673">
                  <c:v>1.6760200000000001</c:v>
                </c:pt>
                <c:pt idx="3674">
                  <c:v>1.67662</c:v>
                </c:pt>
                <c:pt idx="3675">
                  <c:v>1.6771199999999999</c:v>
                </c:pt>
                <c:pt idx="3676">
                  <c:v>1.67753</c:v>
                </c:pt>
                <c:pt idx="3677">
                  <c:v>1.6781299999999999</c:v>
                </c:pt>
                <c:pt idx="3678">
                  <c:v>1.6785399999999999</c:v>
                </c:pt>
                <c:pt idx="3679">
                  <c:v>1.6790400000000001</c:v>
                </c:pt>
                <c:pt idx="3680">
                  <c:v>1.6795500000000001</c:v>
                </c:pt>
                <c:pt idx="3681">
                  <c:v>1.68005</c:v>
                </c:pt>
                <c:pt idx="3682">
                  <c:v>1.68055</c:v>
                </c:pt>
                <c:pt idx="3683">
                  <c:v>1.68116</c:v>
                </c:pt>
                <c:pt idx="3684">
                  <c:v>1.6816599999999999</c:v>
                </c:pt>
                <c:pt idx="3685">
                  <c:v>1.6822699999999999</c:v>
                </c:pt>
                <c:pt idx="3686">
                  <c:v>1.6827700000000001</c:v>
                </c:pt>
                <c:pt idx="3687">
                  <c:v>1.6832800000000001</c:v>
                </c:pt>
                <c:pt idx="3688">
                  <c:v>1.6837800000000001</c:v>
                </c:pt>
                <c:pt idx="3689">
                  <c:v>1.6842900000000001</c:v>
                </c:pt>
                <c:pt idx="3690">
                  <c:v>1.68479</c:v>
                </c:pt>
                <c:pt idx="3691">
                  <c:v>1.68529</c:v>
                </c:pt>
                <c:pt idx="3692">
                  <c:v>1.6858</c:v>
                </c:pt>
                <c:pt idx="3693">
                  <c:v>1.6863999999999999</c:v>
                </c:pt>
                <c:pt idx="3694">
                  <c:v>1.6866000000000001</c:v>
                </c:pt>
                <c:pt idx="3695">
                  <c:v>1.6867799999999999</c:v>
                </c:pt>
                <c:pt idx="3696">
                  <c:v>1.68696</c:v>
                </c:pt>
                <c:pt idx="3697">
                  <c:v>1.6870499999999999</c:v>
                </c:pt>
                <c:pt idx="3698">
                  <c:v>1.6871400000000001</c:v>
                </c:pt>
                <c:pt idx="3699">
                  <c:v>1.68723</c:v>
                </c:pt>
                <c:pt idx="3700">
                  <c:v>1.6872799999999999</c:v>
                </c:pt>
                <c:pt idx="3701">
                  <c:v>1.68777</c:v>
                </c:pt>
                <c:pt idx="3702">
                  <c:v>1.6887099999999999</c:v>
                </c:pt>
                <c:pt idx="3703">
                  <c:v>1.68943</c:v>
                </c:pt>
                <c:pt idx="3704">
                  <c:v>1.6900200000000001</c:v>
                </c:pt>
                <c:pt idx="3705">
                  <c:v>1.69042</c:v>
                </c:pt>
                <c:pt idx="3706">
                  <c:v>1.6907799999999999</c:v>
                </c:pt>
                <c:pt idx="3707">
                  <c:v>1.6912799999999999</c:v>
                </c:pt>
                <c:pt idx="3708">
                  <c:v>1.6924399999999999</c:v>
                </c:pt>
                <c:pt idx="3709">
                  <c:v>1.6933400000000001</c:v>
                </c:pt>
                <c:pt idx="3710">
                  <c:v>1.6940599999999999</c:v>
                </c:pt>
                <c:pt idx="3711">
                  <c:v>1.6946000000000001</c:v>
                </c:pt>
                <c:pt idx="3712">
                  <c:v>1.6950000000000001</c:v>
                </c:pt>
                <c:pt idx="3713">
                  <c:v>1.6953199999999999</c:v>
                </c:pt>
                <c:pt idx="3714">
                  <c:v>1.6955899999999999</c:v>
                </c:pt>
                <c:pt idx="3715">
                  <c:v>1.69577</c:v>
                </c:pt>
                <c:pt idx="3716">
                  <c:v>1.6959</c:v>
                </c:pt>
                <c:pt idx="3717">
                  <c:v>1.69604</c:v>
                </c:pt>
                <c:pt idx="3718">
                  <c:v>1.69716</c:v>
                </c:pt>
                <c:pt idx="3719">
                  <c:v>1.69801</c:v>
                </c:pt>
                <c:pt idx="3720">
                  <c:v>1.6986399999999999</c:v>
                </c:pt>
                <c:pt idx="3721">
                  <c:v>1.6991799999999999</c:v>
                </c:pt>
                <c:pt idx="3722">
                  <c:v>1.6995899999999999</c:v>
                </c:pt>
                <c:pt idx="3723">
                  <c:v>1.6999</c:v>
                </c:pt>
                <c:pt idx="3724">
                  <c:v>1.7001200000000001</c:v>
                </c:pt>
                <c:pt idx="3725">
                  <c:v>1.7002999999999999</c:v>
                </c:pt>
                <c:pt idx="3726">
                  <c:v>1.70089</c:v>
                </c:pt>
                <c:pt idx="3727">
                  <c:v>1.7019200000000001</c:v>
                </c:pt>
                <c:pt idx="3728">
                  <c:v>1.70269</c:v>
                </c:pt>
                <c:pt idx="3729">
                  <c:v>1.7033100000000001</c:v>
                </c:pt>
                <c:pt idx="3730">
                  <c:v>1.70381</c:v>
                </c:pt>
                <c:pt idx="3731">
                  <c:v>1.70417</c:v>
                </c:pt>
                <c:pt idx="3732">
                  <c:v>1.70444</c:v>
                </c:pt>
                <c:pt idx="3733">
                  <c:v>1.7046600000000001</c:v>
                </c:pt>
                <c:pt idx="3734">
                  <c:v>1.7048399999999999</c:v>
                </c:pt>
                <c:pt idx="3735">
                  <c:v>1.7049799999999999</c:v>
                </c:pt>
                <c:pt idx="3736">
                  <c:v>1.7060999999999999</c:v>
                </c:pt>
                <c:pt idx="3737">
                  <c:v>1.70695</c:v>
                </c:pt>
                <c:pt idx="3738">
                  <c:v>1.70763</c:v>
                </c:pt>
                <c:pt idx="3739">
                  <c:v>1.70817</c:v>
                </c:pt>
                <c:pt idx="3740">
                  <c:v>1.7085300000000001</c:v>
                </c:pt>
                <c:pt idx="3741">
                  <c:v>1.7088399999999999</c:v>
                </c:pt>
                <c:pt idx="3742">
                  <c:v>1.7091099999999999</c:v>
                </c:pt>
                <c:pt idx="3743">
                  <c:v>1.70929</c:v>
                </c:pt>
                <c:pt idx="3744">
                  <c:v>1.7094199999999999</c:v>
                </c:pt>
                <c:pt idx="3745">
                  <c:v>1.71055</c:v>
                </c:pt>
                <c:pt idx="3746">
                  <c:v>1.7114400000000001</c:v>
                </c:pt>
                <c:pt idx="3747">
                  <c:v>1.7121200000000001</c:v>
                </c:pt>
                <c:pt idx="3748">
                  <c:v>1.71261</c:v>
                </c:pt>
                <c:pt idx="3749">
                  <c:v>1.71302</c:v>
                </c:pt>
                <c:pt idx="3750">
                  <c:v>1.71333</c:v>
                </c:pt>
                <c:pt idx="3751">
                  <c:v>1.7136</c:v>
                </c:pt>
                <c:pt idx="3752">
                  <c:v>1.7137800000000001</c:v>
                </c:pt>
                <c:pt idx="3753">
                  <c:v>1.71472</c:v>
                </c:pt>
                <c:pt idx="3754">
                  <c:v>1.71567</c:v>
                </c:pt>
                <c:pt idx="3755">
                  <c:v>1.7164299999999999</c:v>
                </c:pt>
                <c:pt idx="3756">
                  <c:v>1.7169700000000001</c:v>
                </c:pt>
                <c:pt idx="3757">
                  <c:v>1.7174199999999999</c:v>
                </c:pt>
                <c:pt idx="3758">
                  <c:v>1.71773</c:v>
                </c:pt>
                <c:pt idx="3759">
                  <c:v>1.718</c:v>
                </c:pt>
                <c:pt idx="3760">
                  <c:v>1.7182299999999999</c:v>
                </c:pt>
                <c:pt idx="3761">
                  <c:v>1.7183600000000001</c:v>
                </c:pt>
                <c:pt idx="3762">
                  <c:v>1.7184999999999999</c:v>
                </c:pt>
                <c:pt idx="3763">
                  <c:v>1.7185900000000001</c:v>
                </c:pt>
                <c:pt idx="3764">
                  <c:v>1.7186300000000001</c:v>
                </c:pt>
                <c:pt idx="3765">
                  <c:v>1.71895</c:v>
                </c:pt>
                <c:pt idx="3766">
                  <c:v>1.71994</c:v>
                </c:pt>
                <c:pt idx="3767">
                  <c:v>1.7207399999999999</c:v>
                </c:pt>
                <c:pt idx="3768">
                  <c:v>1.72133</c:v>
                </c:pt>
                <c:pt idx="3769">
                  <c:v>1.7217800000000001</c:v>
                </c:pt>
                <c:pt idx="3770">
                  <c:v>1.72214</c:v>
                </c:pt>
                <c:pt idx="3771">
                  <c:v>1.72245</c:v>
                </c:pt>
                <c:pt idx="3772">
                  <c:v>1.7226300000000001</c:v>
                </c:pt>
                <c:pt idx="3773">
                  <c:v>1.72281</c:v>
                </c:pt>
                <c:pt idx="3774">
                  <c:v>1.7231700000000001</c:v>
                </c:pt>
                <c:pt idx="3775">
                  <c:v>1.7242500000000001</c:v>
                </c:pt>
                <c:pt idx="3776">
                  <c:v>1.72506</c:v>
                </c:pt>
                <c:pt idx="3777">
                  <c:v>1.7256899999999999</c:v>
                </c:pt>
                <c:pt idx="3778">
                  <c:v>1.72618</c:v>
                </c:pt>
                <c:pt idx="3779">
                  <c:v>1.72658</c:v>
                </c:pt>
                <c:pt idx="3780">
                  <c:v>1.7269000000000001</c:v>
                </c:pt>
                <c:pt idx="3781">
                  <c:v>1.72712</c:v>
                </c:pt>
                <c:pt idx="3782">
                  <c:v>1.7273000000000001</c:v>
                </c:pt>
                <c:pt idx="3783">
                  <c:v>1.7274400000000001</c:v>
                </c:pt>
                <c:pt idx="3784">
                  <c:v>1.72753</c:v>
                </c:pt>
                <c:pt idx="3785">
                  <c:v>1.72784</c:v>
                </c:pt>
                <c:pt idx="3786">
                  <c:v>1.7288699999999999</c:v>
                </c:pt>
                <c:pt idx="3787">
                  <c:v>1.7296400000000001</c:v>
                </c:pt>
                <c:pt idx="3788">
                  <c:v>1.73027</c:v>
                </c:pt>
                <c:pt idx="3789">
                  <c:v>1.7307600000000001</c:v>
                </c:pt>
                <c:pt idx="3790">
                  <c:v>1.73112</c:v>
                </c:pt>
                <c:pt idx="3791">
                  <c:v>1.7316100000000001</c:v>
                </c:pt>
                <c:pt idx="3792">
                  <c:v>1.7328300000000001</c:v>
                </c:pt>
                <c:pt idx="3793">
                  <c:v>1.73373</c:v>
                </c:pt>
                <c:pt idx="3794">
                  <c:v>1.73444</c:v>
                </c:pt>
                <c:pt idx="3795">
                  <c:v>1.73498</c:v>
                </c:pt>
                <c:pt idx="3796">
                  <c:v>1.73543</c:v>
                </c:pt>
                <c:pt idx="3797">
                  <c:v>1.7357499999999999</c:v>
                </c:pt>
                <c:pt idx="3798">
                  <c:v>1.7360199999999999</c:v>
                </c:pt>
                <c:pt idx="3799">
                  <c:v>1.7362</c:v>
                </c:pt>
                <c:pt idx="3800">
                  <c:v>1.7363299999999999</c:v>
                </c:pt>
                <c:pt idx="3801">
                  <c:v>1.7371000000000001</c:v>
                </c:pt>
                <c:pt idx="3802">
                  <c:v>1.7380800000000001</c:v>
                </c:pt>
                <c:pt idx="3803">
                  <c:v>1.7387999999999999</c:v>
                </c:pt>
                <c:pt idx="3804">
                  <c:v>1.73939</c:v>
                </c:pt>
                <c:pt idx="3805">
                  <c:v>1.7398400000000001</c:v>
                </c:pt>
                <c:pt idx="3806">
                  <c:v>1.7401899999999999</c:v>
                </c:pt>
                <c:pt idx="3807">
                  <c:v>1.7404599999999999</c:v>
                </c:pt>
                <c:pt idx="3808">
                  <c:v>1.74064</c:v>
                </c:pt>
                <c:pt idx="3809">
                  <c:v>1.7412700000000001</c:v>
                </c:pt>
                <c:pt idx="3810">
                  <c:v>1.74231</c:v>
                </c:pt>
                <c:pt idx="3811">
                  <c:v>1.7431099999999999</c:v>
                </c:pt>
                <c:pt idx="3812">
                  <c:v>1.7437</c:v>
                </c:pt>
                <c:pt idx="3813">
                  <c:v>1.7441899999999999</c:v>
                </c:pt>
                <c:pt idx="3814">
                  <c:v>1.7445999999999999</c:v>
                </c:pt>
                <c:pt idx="3815">
                  <c:v>1.7448699999999999</c:v>
                </c:pt>
                <c:pt idx="3816">
                  <c:v>1.74509</c:v>
                </c:pt>
                <c:pt idx="3817">
                  <c:v>1.7452700000000001</c:v>
                </c:pt>
                <c:pt idx="3818">
                  <c:v>1.7454099999999999</c:v>
                </c:pt>
                <c:pt idx="3819">
                  <c:v>1.7455000000000001</c:v>
                </c:pt>
                <c:pt idx="3820">
                  <c:v>1.7458100000000001</c:v>
                </c:pt>
                <c:pt idx="3821">
                  <c:v>1.7468399999999999</c:v>
                </c:pt>
                <c:pt idx="3822">
                  <c:v>1.7476100000000001</c:v>
                </c:pt>
                <c:pt idx="3823">
                  <c:v>1.74824</c:v>
                </c:pt>
                <c:pt idx="3824">
                  <c:v>1.7487299999999999</c:v>
                </c:pt>
                <c:pt idx="3825">
                  <c:v>1.74909</c:v>
                </c:pt>
                <c:pt idx="3826">
                  <c:v>1.74936</c:v>
                </c:pt>
                <c:pt idx="3827">
                  <c:v>1.7495799999999999</c:v>
                </c:pt>
                <c:pt idx="3828">
                  <c:v>1.74976</c:v>
                </c:pt>
                <c:pt idx="3829">
                  <c:v>1.7499</c:v>
                </c:pt>
                <c:pt idx="3830">
                  <c:v>1.75102</c:v>
                </c:pt>
                <c:pt idx="3831">
                  <c:v>1.75187</c:v>
                </c:pt>
                <c:pt idx="3832">
                  <c:v>1.7525500000000001</c:v>
                </c:pt>
                <c:pt idx="3833">
                  <c:v>1.75309</c:v>
                </c:pt>
                <c:pt idx="3834">
                  <c:v>1.75345</c:v>
                </c:pt>
                <c:pt idx="3835">
                  <c:v>1.75376</c:v>
                </c:pt>
                <c:pt idx="3836">
                  <c:v>1.75403</c:v>
                </c:pt>
                <c:pt idx="3837">
                  <c:v>1.75421</c:v>
                </c:pt>
                <c:pt idx="3838">
                  <c:v>1.7543500000000001</c:v>
                </c:pt>
                <c:pt idx="3839">
                  <c:v>1.75448</c:v>
                </c:pt>
                <c:pt idx="3840">
                  <c:v>1.7553799999999999</c:v>
                </c:pt>
                <c:pt idx="3841">
                  <c:v>1.7562800000000001</c:v>
                </c:pt>
                <c:pt idx="3842">
                  <c:v>1.75695</c:v>
                </c:pt>
                <c:pt idx="3843">
                  <c:v>1.75749</c:v>
                </c:pt>
                <c:pt idx="3844">
                  <c:v>1.75789</c:v>
                </c:pt>
                <c:pt idx="3845">
                  <c:v>1.7582500000000001</c:v>
                </c:pt>
                <c:pt idx="3846">
                  <c:v>1.75848</c:v>
                </c:pt>
                <c:pt idx="3847">
                  <c:v>1.75911</c:v>
                </c:pt>
                <c:pt idx="3848">
                  <c:v>1.7601899999999999</c:v>
                </c:pt>
                <c:pt idx="3849">
                  <c:v>1.7609900000000001</c:v>
                </c:pt>
                <c:pt idx="3850">
                  <c:v>1.76162</c:v>
                </c:pt>
                <c:pt idx="3851">
                  <c:v>1.7621199999999999</c:v>
                </c:pt>
                <c:pt idx="3852">
                  <c:v>1.7625200000000001</c:v>
                </c:pt>
                <c:pt idx="3853">
                  <c:v>1.76284</c:v>
                </c:pt>
                <c:pt idx="3854">
                  <c:v>1.7630600000000001</c:v>
                </c:pt>
                <c:pt idx="3855">
                  <c:v>1.7632399999999999</c:v>
                </c:pt>
                <c:pt idx="3856">
                  <c:v>1.7633700000000001</c:v>
                </c:pt>
                <c:pt idx="3857">
                  <c:v>1.76346</c:v>
                </c:pt>
                <c:pt idx="3858">
                  <c:v>1.764</c:v>
                </c:pt>
                <c:pt idx="3859">
                  <c:v>1.76495</c:v>
                </c:pt>
                <c:pt idx="3860">
                  <c:v>1.7657099999999999</c:v>
                </c:pt>
                <c:pt idx="3861">
                  <c:v>1.7662899999999999</c:v>
                </c:pt>
                <c:pt idx="3862">
                  <c:v>1.76674</c:v>
                </c:pt>
                <c:pt idx="3863">
                  <c:v>1.7670999999999999</c:v>
                </c:pt>
                <c:pt idx="3864">
                  <c:v>1.7673700000000001</c:v>
                </c:pt>
                <c:pt idx="3865">
                  <c:v>1.7676000000000001</c:v>
                </c:pt>
                <c:pt idx="3866">
                  <c:v>1.76841</c:v>
                </c:pt>
                <c:pt idx="3867">
                  <c:v>1.76939</c:v>
                </c:pt>
                <c:pt idx="3868">
                  <c:v>1.77016</c:v>
                </c:pt>
                <c:pt idx="3869">
                  <c:v>1.7707900000000001</c:v>
                </c:pt>
                <c:pt idx="3870">
                  <c:v>1.7712399999999999</c:v>
                </c:pt>
                <c:pt idx="3871">
                  <c:v>1.7716000000000001</c:v>
                </c:pt>
                <c:pt idx="3872">
                  <c:v>1.77186</c:v>
                </c:pt>
                <c:pt idx="3873">
                  <c:v>1.7720899999999999</c:v>
                </c:pt>
                <c:pt idx="3874">
                  <c:v>1.7722199999999999</c:v>
                </c:pt>
                <c:pt idx="3875">
                  <c:v>1.7723599999999999</c:v>
                </c:pt>
                <c:pt idx="3876">
                  <c:v>1.7724500000000001</c:v>
                </c:pt>
                <c:pt idx="3877">
                  <c:v>1.77254</c:v>
                </c:pt>
                <c:pt idx="3878">
                  <c:v>1.77258</c:v>
                </c:pt>
                <c:pt idx="3879">
                  <c:v>1.7733000000000001</c:v>
                </c:pt>
                <c:pt idx="3880">
                  <c:v>1.7742</c:v>
                </c:pt>
                <c:pt idx="3881">
                  <c:v>1.7749200000000001</c:v>
                </c:pt>
                <c:pt idx="3882">
                  <c:v>1.77546</c:v>
                </c:pt>
                <c:pt idx="3883">
                  <c:v>1.77586</c:v>
                </c:pt>
                <c:pt idx="3884">
                  <c:v>1.7761800000000001</c:v>
                </c:pt>
                <c:pt idx="3885">
                  <c:v>1.7764500000000001</c:v>
                </c:pt>
                <c:pt idx="3886">
                  <c:v>1.7774799999999999</c:v>
                </c:pt>
                <c:pt idx="3887">
                  <c:v>1.7784199999999999</c:v>
                </c:pt>
                <c:pt idx="3888">
                  <c:v>1.77919</c:v>
                </c:pt>
                <c:pt idx="3889">
                  <c:v>1.7797700000000001</c:v>
                </c:pt>
                <c:pt idx="3890">
                  <c:v>1.7802199999999999</c:v>
                </c:pt>
                <c:pt idx="3891">
                  <c:v>1.7805800000000001</c:v>
                </c:pt>
                <c:pt idx="3892">
                  <c:v>1.78085</c:v>
                </c:pt>
                <c:pt idx="3893">
                  <c:v>1.7810699999999999</c:v>
                </c:pt>
                <c:pt idx="3894">
                  <c:v>1.78125</c:v>
                </c:pt>
                <c:pt idx="3895">
                  <c:v>1.7822</c:v>
                </c:pt>
                <c:pt idx="3896">
                  <c:v>1.7831399999999999</c:v>
                </c:pt>
                <c:pt idx="3897">
                  <c:v>1.7838099999999999</c:v>
                </c:pt>
                <c:pt idx="3898">
                  <c:v>1.7844</c:v>
                </c:pt>
                <c:pt idx="3899">
                  <c:v>1.7847999999999999</c:v>
                </c:pt>
                <c:pt idx="3900">
                  <c:v>1.7851600000000001</c:v>
                </c:pt>
                <c:pt idx="3901">
                  <c:v>1.78539</c:v>
                </c:pt>
                <c:pt idx="3902">
                  <c:v>1.7856099999999999</c:v>
                </c:pt>
                <c:pt idx="3903">
                  <c:v>1.7857499999999999</c:v>
                </c:pt>
                <c:pt idx="3904">
                  <c:v>1.7861100000000001</c:v>
                </c:pt>
                <c:pt idx="3905">
                  <c:v>1.78718</c:v>
                </c:pt>
                <c:pt idx="3906">
                  <c:v>1.78799</c:v>
                </c:pt>
                <c:pt idx="3907">
                  <c:v>1.7886200000000001</c:v>
                </c:pt>
                <c:pt idx="3908">
                  <c:v>1.78911</c:v>
                </c:pt>
                <c:pt idx="3909">
                  <c:v>1.7894699999999999</c:v>
                </c:pt>
                <c:pt idx="3910">
                  <c:v>1.78979</c:v>
                </c:pt>
                <c:pt idx="3911">
                  <c:v>1.7900100000000001</c:v>
                </c:pt>
                <c:pt idx="3912">
                  <c:v>1.7901899999999999</c:v>
                </c:pt>
                <c:pt idx="3913">
                  <c:v>1.79033</c:v>
                </c:pt>
                <c:pt idx="3914">
                  <c:v>1.79064</c:v>
                </c:pt>
                <c:pt idx="3915">
                  <c:v>1.7916799999999999</c:v>
                </c:pt>
                <c:pt idx="3916">
                  <c:v>1.7924800000000001</c:v>
                </c:pt>
                <c:pt idx="3917">
                  <c:v>1.79311</c:v>
                </c:pt>
                <c:pt idx="3918">
                  <c:v>1.7936099999999999</c:v>
                </c:pt>
                <c:pt idx="3919">
                  <c:v>1.7939700000000001</c:v>
                </c:pt>
                <c:pt idx="3920">
                  <c:v>1.7942800000000001</c:v>
                </c:pt>
                <c:pt idx="3921">
                  <c:v>1.79451</c:v>
                </c:pt>
                <c:pt idx="3922">
                  <c:v>1.7946899999999999</c:v>
                </c:pt>
                <c:pt idx="3923">
                  <c:v>1.79504</c:v>
                </c:pt>
                <c:pt idx="3924">
                  <c:v>1.7961199999999999</c:v>
                </c:pt>
                <c:pt idx="3925">
                  <c:v>1.7969299999999999</c:v>
                </c:pt>
                <c:pt idx="3926">
                  <c:v>1.79756</c:v>
                </c:pt>
                <c:pt idx="3927">
                  <c:v>1.7980499999999999</c:v>
                </c:pt>
                <c:pt idx="3928">
                  <c:v>1.7984599999999999</c:v>
                </c:pt>
                <c:pt idx="3929">
                  <c:v>1.7987299999999999</c:v>
                </c:pt>
                <c:pt idx="3930">
                  <c:v>1.79895</c:v>
                </c:pt>
                <c:pt idx="3931">
                  <c:v>1.7991299999999999</c:v>
                </c:pt>
                <c:pt idx="3932">
                  <c:v>1.79931</c:v>
                </c:pt>
                <c:pt idx="3933">
                  <c:v>1.8002100000000001</c:v>
                </c:pt>
                <c:pt idx="3934">
                  <c:v>1.80115</c:v>
                </c:pt>
                <c:pt idx="3935">
                  <c:v>1.80183</c:v>
                </c:pt>
                <c:pt idx="3936">
                  <c:v>1.80237</c:v>
                </c:pt>
                <c:pt idx="3937">
                  <c:v>1.8028200000000001</c:v>
                </c:pt>
                <c:pt idx="3938">
                  <c:v>1.8031299999999999</c:v>
                </c:pt>
                <c:pt idx="3939">
                  <c:v>1.8033999999999999</c:v>
                </c:pt>
                <c:pt idx="3940">
                  <c:v>1.80358</c:v>
                </c:pt>
                <c:pt idx="3941">
                  <c:v>1.8037099999999999</c:v>
                </c:pt>
                <c:pt idx="3942">
                  <c:v>1.80385</c:v>
                </c:pt>
                <c:pt idx="3943">
                  <c:v>1.8047899999999999</c:v>
                </c:pt>
                <c:pt idx="3944">
                  <c:v>1.80569</c:v>
                </c:pt>
                <c:pt idx="3945">
                  <c:v>1.80636</c:v>
                </c:pt>
                <c:pt idx="3946">
                  <c:v>1.8069</c:v>
                </c:pt>
                <c:pt idx="3947">
                  <c:v>1.80731</c:v>
                </c:pt>
                <c:pt idx="3948">
                  <c:v>1.8076700000000001</c:v>
                </c:pt>
                <c:pt idx="3949">
                  <c:v>1.80789</c:v>
                </c:pt>
                <c:pt idx="3950">
                  <c:v>1.8080700000000001</c:v>
                </c:pt>
                <c:pt idx="3951">
                  <c:v>1.8082499999999999</c:v>
                </c:pt>
                <c:pt idx="3952">
                  <c:v>1.8083400000000001</c:v>
                </c:pt>
                <c:pt idx="3953">
                  <c:v>1.80843</c:v>
                </c:pt>
                <c:pt idx="3954">
                  <c:v>1.80915</c:v>
                </c:pt>
                <c:pt idx="3955">
                  <c:v>1.81009</c:v>
                </c:pt>
                <c:pt idx="3956">
                  <c:v>1.81077</c:v>
                </c:pt>
                <c:pt idx="3957">
                  <c:v>1.81135</c:v>
                </c:pt>
                <c:pt idx="3958">
                  <c:v>1.81176</c:v>
                </c:pt>
                <c:pt idx="3959">
                  <c:v>1.8121100000000001</c:v>
                </c:pt>
                <c:pt idx="3960">
                  <c:v>1.8123400000000001</c:v>
                </c:pt>
                <c:pt idx="3961">
                  <c:v>1.81342</c:v>
                </c:pt>
                <c:pt idx="3962">
                  <c:v>1.81436</c:v>
                </c:pt>
                <c:pt idx="3963">
                  <c:v>1.8151200000000001</c:v>
                </c:pt>
                <c:pt idx="3964">
                  <c:v>1.8157099999999999</c:v>
                </c:pt>
                <c:pt idx="3965">
                  <c:v>1.81616</c:v>
                </c:pt>
                <c:pt idx="3966">
                  <c:v>1.8165199999999999</c:v>
                </c:pt>
                <c:pt idx="3967">
                  <c:v>1.8167899999999999</c:v>
                </c:pt>
                <c:pt idx="3968">
                  <c:v>1.81701</c:v>
                </c:pt>
                <c:pt idx="3969">
                  <c:v>1.8171900000000001</c:v>
                </c:pt>
                <c:pt idx="3970">
                  <c:v>1.81751</c:v>
                </c:pt>
                <c:pt idx="3971">
                  <c:v>1.8185800000000001</c:v>
                </c:pt>
                <c:pt idx="3972">
                  <c:v>1.8193900000000001</c:v>
                </c:pt>
                <c:pt idx="3973">
                  <c:v>1.8200700000000001</c:v>
                </c:pt>
                <c:pt idx="3974">
                  <c:v>1.82056</c:v>
                </c:pt>
                <c:pt idx="3975">
                  <c:v>1.8209200000000001</c:v>
                </c:pt>
                <c:pt idx="3976">
                  <c:v>1.8212299999999999</c:v>
                </c:pt>
                <c:pt idx="3977">
                  <c:v>1.8214600000000001</c:v>
                </c:pt>
                <c:pt idx="3978">
                  <c:v>1.8216399999999999</c:v>
                </c:pt>
                <c:pt idx="3979">
                  <c:v>1.8217699999999999</c:v>
                </c:pt>
                <c:pt idx="3980">
                  <c:v>1.82186</c:v>
                </c:pt>
                <c:pt idx="3981">
                  <c:v>1.8224</c:v>
                </c:pt>
                <c:pt idx="3982">
                  <c:v>1.82335</c:v>
                </c:pt>
                <c:pt idx="3983">
                  <c:v>1.8241099999999999</c:v>
                </c:pt>
                <c:pt idx="3984">
                  <c:v>1.8246899999999999</c:v>
                </c:pt>
                <c:pt idx="3985">
                  <c:v>1.82514</c:v>
                </c:pt>
                <c:pt idx="3986">
                  <c:v>1.8254999999999999</c:v>
                </c:pt>
                <c:pt idx="3987">
                  <c:v>1.8257699999999999</c:v>
                </c:pt>
                <c:pt idx="3988">
                  <c:v>1.8260000000000001</c:v>
                </c:pt>
                <c:pt idx="3989">
                  <c:v>1.8261799999999999</c:v>
                </c:pt>
                <c:pt idx="3990">
                  <c:v>1.8262700000000001</c:v>
                </c:pt>
                <c:pt idx="3991">
                  <c:v>1.8268</c:v>
                </c:pt>
                <c:pt idx="3992">
                  <c:v>1.82779</c:v>
                </c:pt>
                <c:pt idx="3993">
                  <c:v>1.8286</c:v>
                </c:pt>
                <c:pt idx="3994">
                  <c:v>1.8291900000000001</c:v>
                </c:pt>
                <c:pt idx="3995">
                  <c:v>1.8296300000000001</c:v>
                </c:pt>
                <c:pt idx="3996">
                  <c:v>1.82999</c:v>
                </c:pt>
                <c:pt idx="3997">
                  <c:v>1.83026</c:v>
                </c:pt>
                <c:pt idx="3998">
                  <c:v>1.83049</c:v>
                </c:pt>
                <c:pt idx="3999">
                  <c:v>1.8308500000000001</c:v>
                </c:pt>
                <c:pt idx="4000">
                  <c:v>1.8319700000000001</c:v>
                </c:pt>
                <c:pt idx="4001">
                  <c:v>1.8328199999999999</c:v>
                </c:pt>
                <c:pt idx="4002">
                  <c:v>1.83345</c:v>
                </c:pt>
                <c:pt idx="4003">
                  <c:v>1.83395</c:v>
                </c:pt>
                <c:pt idx="4004">
                  <c:v>1.8343499999999999</c:v>
                </c:pt>
                <c:pt idx="4005">
                  <c:v>1.83467</c:v>
                </c:pt>
                <c:pt idx="4006">
                  <c:v>1.8348899999999999</c:v>
                </c:pt>
                <c:pt idx="4007">
                  <c:v>1.83507</c:v>
                </c:pt>
                <c:pt idx="4008">
                  <c:v>1.8354299999999999</c:v>
                </c:pt>
                <c:pt idx="4009">
                  <c:v>1.8365100000000001</c:v>
                </c:pt>
                <c:pt idx="4010">
                  <c:v>1.8373600000000001</c:v>
                </c:pt>
                <c:pt idx="4011">
                  <c:v>1.83799</c:v>
                </c:pt>
                <c:pt idx="4012">
                  <c:v>1.8384799999999999</c:v>
                </c:pt>
                <c:pt idx="4013">
                  <c:v>1.8388899999999999</c:v>
                </c:pt>
                <c:pt idx="4014">
                  <c:v>1.8391599999999999</c:v>
                </c:pt>
                <c:pt idx="4015">
                  <c:v>1.83938</c:v>
                </c:pt>
                <c:pt idx="4016">
                  <c:v>1.8395600000000001</c:v>
                </c:pt>
                <c:pt idx="4017">
                  <c:v>1.8397399999999999</c:v>
                </c:pt>
                <c:pt idx="4018">
                  <c:v>1.8398300000000001</c:v>
                </c:pt>
                <c:pt idx="4019">
                  <c:v>1.84091</c:v>
                </c:pt>
                <c:pt idx="4020">
                  <c:v>1.8417600000000001</c:v>
                </c:pt>
                <c:pt idx="4021">
                  <c:v>1.8424400000000001</c:v>
                </c:pt>
                <c:pt idx="4022">
                  <c:v>1.84293</c:v>
                </c:pt>
                <c:pt idx="4023">
                  <c:v>1.84334</c:v>
                </c:pt>
                <c:pt idx="4024">
                  <c:v>1.84365</c:v>
                </c:pt>
                <c:pt idx="4025">
                  <c:v>1.8438699999999999</c:v>
                </c:pt>
                <c:pt idx="4026">
                  <c:v>1.84405</c:v>
                </c:pt>
                <c:pt idx="4027">
                  <c:v>1.84419</c:v>
                </c:pt>
                <c:pt idx="4028">
                  <c:v>1.8451299999999999</c:v>
                </c:pt>
                <c:pt idx="4029">
                  <c:v>1.8460799999999999</c:v>
                </c:pt>
                <c:pt idx="4030">
                  <c:v>1.8467499999999999</c:v>
                </c:pt>
                <c:pt idx="4031">
                  <c:v>1.8472900000000001</c:v>
                </c:pt>
                <c:pt idx="4032">
                  <c:v>1.8477399999999999</c:v>
                </c:pt>
                <c:pt idx="4033">
                  <c:v>1.84805</c:v>
                </c:pt>
                <c:pt idx="4034">
                  <c:v>1.84832</c:v>
                </c:pt>
                <c:pt idx="4035">
                  <c:v>1.8485</c:v>
                </c:pt>
                <c:pt idx="4036">
                  <c:v>1.8486400000000001</c:v>
                </c:pt>
                <c:pt idx="4037">
                  <c:v>1.84877</c:v>
                </c:pt>
                <c:pt idx="4038">
                  <c:v>1.8488599999999999</c:v>
                </c:pt>
                <c:pt idx="4039">
                  <c:v>1.8499399999999999</c:v>
                </c:pt>
                <c:pt idx="4040">
                  <c:v>1.8507899999999999</c:v>
                </c:pt>
                <c:pt idx="4041">
                  <c:v>1.8514699999999999</c:v>
                </c:pt>
                <c:pt idx="4042">
                  <c:v>1.8519600000000001</c:v>
                </c:pt>
                <c:pt idx="4043">
                  <c:v>1.85232</c:v>
                </c:pt>
                <c:pt idx="4044">
                  <c:v>1.85263</c:v>
                </c:pt>
                <c:pt idx="4045">
                  <c:v>1.8535299999999999</c:v>
                </c:pt>
                <c:pt idx="4046">
                  <c:v>1.8545700000000001</c:v>
                </c:pt>
                <c:pt idx="4047">
                  <c:v>1.85537</c:v>
                </c:pt>
                <c:pt idx="4048">
                  <c:v>1.8560000000000001</c:v>
                </c:pt>
                <c:pt idx="4049">
                  <c:v>1.8565</c:v>
                </c:pt>
                <c:pt idx="4050">
                  <c:v>1.85686</c:v>
                </c:pt>
                <c:pt idx="4051">
                  <c:v>1.85717</c:v>
                </c:pt>
                <c:pt idx="4052">
                  <c:v>1.8573999999999999</c:v>
                </c:pt>
                <c:pt idx="4053">
                  <c:v>1.85856</c:v>
                </c:pt>
                <c:pt idx="4054">
                  <c:v>1.85951</c:v>
                </c:pt>
                <c:pt idx="4055">
                  <c:v>1.8602300000000001</c:v>
                </c:pt>
                <c:pt idx="4056">
                  <c:v>1.86077</c:v>
                </c:pt>
                <c:pt idx="4057">
                  <c:v>1.86117</c:v>
                </c:pt>
                <c:pt idx="4058">
                  <c:v>1.8615299999999999</c:v>
                </c:pt>
                <c:pt idx="4059">
                  <c:v>1.8617999999999999</c:v>
                </c:pt>
                <c:pt idx="4060">
                  <c:v>1.86198</c:v>
                </c:pt>
                <c:pt idx="4061">
                  <c:v>1.8621099999999999</c:v>
                </c:pt>
                <c:pt idx="4062">
                  <c:v>1.86225</c:v>
                </c:pt>
                <c:pt idx="4063">
                  <c:v>1.8623400000000001</c:v>
                </c:pt>
                <c:pt idx="4064">
                  <c:v>1.86243</c:v>
                </c:pt>
                <c:pt idx="4065">
                  <c:v>1.8624700000000001</c:v>
                </c:pt>
                <c:pt idx="4066">
                  <c:v>1.86252</c:v>
                </c:pt>
                <c:pt idx="4067">
                  <c:v>1.86337</c:v>
                </c:pt>
                <c:pt idx="4068">
                  <c:v>1.86422</c:v>
                </c:pt>
                <c:pt idx="4069">
                  <c:v>1.8649</c:v>
                </c:pt>
                <c:pt idx="4070">
                  <c:v>1.8653900000000001</c:v>
                </c:pt>
                <c:pt idx="4071">
                  <c:v>1.8657999999999999</c:v>
                </c:pt>
                <c:pt idx="4072">
                  <c:v>1.8661099999999999</c:v>
                </c:pt>
                <c:pt idx="4073">
                  <c:v>1.8663400000000001</c:v>
                </c:pt>
                <c:pt idx="4074">
                  <c:v>1.86652</c:v>
                </c:pt>
                <c:pt idx="4075">
                  <c:v>1.8674999999999999</c:v>
                </c:pt>
                <c:pt idx="4076">
                  <c:v>1.8684499999999999</c:v>
                </c:pt>
                <c:pt idx="4077">
                  <c:v>1.86917</c:v>
                </c:pt>
                <c:pt idx="4078">
                  <c:v>1.8696999999999999</c:v>
                </c:pt>
                <c:pt idx="4079">
                  <c:v>1.87015</c:v>
                </c:pt>
                <c:pt idx="4080">
                  <c:v>1.8704700000000001</c:v>
                </c:pt>
                <c:pt idx="4081">
                  <c:v>1.8707400000000001</c:v>
                </c:pt>
                <c:pt idx="4082">
                  <c:v>1.87096</c:v>
                </c:pt>
                <c:pt idx="4083">
                  <c:v>1.8711</c:v>
                </c:pt>
                <c:pt idx="4084">
                  <c:v>1.8712299999999999</c:v>
                </c:pt>
                <c:pt idx="4085">
                  <c:v>1.8713200000000001</c:v>
                </c:pt>
                <c:pt idx="4086">
                  <c:v>1.87137</c:v>
                </c:pt>
                <c:pt idx="4087">
                  <c:v>1.8724400000000001</c:v>
                </c:pt>
                <c:pt idx="4088">
                  <c:v>1.8733</c:v>
                </c:pt>
                <c:pt idx="4089">
                  <c:v>1.8739300000000001</c:v>
                </c:pt>
                <c:pt idx="4090">
                  <c:v>1.87442</c:v>
                </c:pt>
                <c:pt idx="4091">
                  <c:v>1.87483</c:v>
                </c:pt>
                <c:pt idx="4092">
                  <c:v>1.8751</c:v>
                </c:pt>
                <c:pt idx="4093">
                  <c:v>1.8753200000000001</c:v>
                </c:pt>
                <c:pt idx="4094">
                  <c:v>1.87635</c:v>
                </c:pt>
                <c:pt idx="4095">
                  <c:v>1.8773</c:v>
                </c:pt>
                <c:pt idx="4096">
                  <c:v>1.8780600000000001</c:v>
                </c:pt>
                <c:pt idx="4097">
                  <c:v>1.8786400000000001</c:v>
                </c:pt>
                <c:pt idx="4098">
                  <c:v>1.8790899999999999</c:v>
                </c:pt>
                <c:pt idx="4099">
                  <c:v>1.8794500000000001</c:v>
                </c:pt>
                <c:pt idx="4100">
                  <c:v>1.8797200000000001</c:v>
                </c:pt>
                <c:pt idx="4101">
                  <c:v>1.8798999999999999</c:v>
                </c:pt>
                <c:pt idx="4102">
                  <c:v>1.8807100000000001</c:v>
                </c:pt>
                <c:pt idx="4103">
                  <c:v>1.8816999999999999</c:v>
                </c:pt>
                <c:pt idx="4104">
                  <c:v>1.88246</c:v>
                </c:pt>
                <c:pt idx="4105">
                  <c:v>1.8830899999999999</c:v>
                </c:pt>
                <c:pt idx="4106">
                  <c:v>1.88354</c:v>
                </c:pt>
                <c:pt idx="4107">
                  <c:v>1.8838999999999999</c:v>
                </c:pt>
                <c:pt idx="4108">
                  <c:v>1.8841699999999999</c:v>
                </c:pt>
                <c:pt idx="4109">
                  <c:v>1.88439</c:v>
                </c:pt>
                <c:pt idx="4110">
                  <c:v>1.88453</c:v>
                </c:pt>
                <c:pt idx="4111">
                  <c:v>1.88466</c:v>
                </c:pt>
                <c:pt idx="4112">
                  <c:v>1.8857900000000001</c:v>
                </c:pt>
                <c:pt idx="4113">
                  <c:v>1.8866400000000001</c:v>
                </c:pt>
                <c:pt idx="4114">
                  <c:v>1.88731</c:v>
                </c:pt>
                <c:pt idx="4115">
                  <c:v>1.88785</c:v>
                </c:pt>
                <c:pt idx="4116">
                  <c:v>1.88826</c:v>
                </c:pt>
                <c:pt idx="4117">
                  <c:v>1.88853</c:v>
                </c:pt>
                <c:pt idx="4118">
                  <c:v>1.8888</c:v>
                </c:pt>
                <c:pt idx="4119">
                  <c:v>1.88978</c:v>
                </c:pt>
                <c:pt idx="4120">
                  <c:v>1.8907700000000001</c:v>
                </c:pt>
                <c:pt idx="4121">
                  <c:v>1.89154</c:v>
                </c:pt>
                <c:pt idx="4122">
                  <c:v>1.89212</c:v>
                </c:pt>
                <c:pt idx="4123">
                  <c:v>1.8925700000000001</c:v>
                </c:pt>
                <c:pt idx="4124">
                  <c:v>1.8928799999999999</c:v>
                </c:pt>
                <c:pt idx="4125">
                  <c:v>1.8932</c:v>
                </c:pt>
                <c:pt idx="4126">
                  <c:v>1.8933800000000001</c:v>
                </c:pt>
                <c:pt idx="4127">
                  <c:v>1.8935599999999999</c:v>
                </c:pt>
                <c:pt idx="4128">
                  <c:v>1.8936900000000001</c:v>
                </c:pt>
                <c:pt idx="4129">
                  <c:v>1.89378</c:v>
                </c:pt>
                <c:pt idx="4130">
                  <c:v>1.8938299999999999</c:v>
                </c:pt>
                <c:pt idx="4131">
                  <c:v>1.8949100000000001</c:v>
                </c:pt>
                <c:pt idx="4132">
                  <c:v>1.8957599999999999</c:v>
                </c:pt>
                <c:pt idx="4133">
                  <c:v>1.89639</c:v>
                </c:pt>
                <c:pt idx="4134">
                  <c:v>1.8968799999999999</c:v>
                </c:pt>
                <c:pt idx="4135">
                  <c:v>1.8972899999999999</c:v>
                </c:pt>
                <c:pt idx="4136">
                  <c:v>1.8975599999999999</c:v>
                </c:pt>
                <c:pt idx="4137">
                  <c:v>1.89778</c:v>
                </c:pt>
                <c:pt idx="4138">
                  <c:v>1.8979600000000001</c:v>
                </c:pt>
                <c:pt idx="4139">
                  <c:v>1.8981399999999999</c:v>
                </c:pt>
                <c:pt idx="4140">
                  <c:v>1.89886</c:v>
                </c:pt>
                <c:pt idx="4141">
                  <c:v>1.8997999999999999</c:v>
                </c:pt>
                <c:pt idx="4142">
                  <c:v>1.9005700000000001</c:v>
                </c:pt>
                <c:pt idx="4143">
                  <c:v>1.9011100000000001</c:v>
                </c:pt>
                <c:pt idx="4144">
                  <c:v>1.9015500000000001</c:v>
                </c:pt>
                <c:pt idx="4145">
                  <c:v>1.90191</c:v>
                </c:pt>
                <c:pt idx="4146">
                  <c:v>1.90218</c:v>
                </c:pt>
                <c:pt idx="4147">
                  <c:v>1.9023600000000001</c:v>
                </c:pt>
                <c:pt idx="4148">
                  <c:v>1.9025399999999999</c:v>
                </c:pt>
                <c:pt idx="4149">
                  <c:v>1.9026799999999999</c:v>
                </c:pt>
                <c:pt idx="4150">
                  <c:v>1.9027700000000001</c:v>
                </c:pt>
                <c:pt idx="4151">
                  <c:v>1.90385</c:v>
                </c:pt>
                <c:pt idx="4152">
                  <c:v>1.9047000000000001</c:v>
                </c:pt>
                <c:pt idx="4153">
                  <c:v>1.90533</c:v>
                </c:pt>
                <c:pt idx="4154">
                  <c:v>1.90587</c:v>
                </c:pt>
                <c:pt idx="4155">
                  <c:v>1.9062300000000001</c:v>
                </c:pt>
                <c:pt idx="4156">
                  <c:v>1.9065399999999999</c:v>
                </c:pt>
                <c:pt idx="4157">
                  <c:v>1.9067700000000001</c:v>
                </c:pt>
                <c:pt idx="4158">
                  <c:v>1.9069400000000001</c:v>
                </c:pt>
                <c:pt idx="4159">
                  <c:v>1.9070800000000001</c:v>
                </c:pt>
                <c:pt idx="4160">
                  <c:v>1.9076599999999999</c:v>
                </c:pt>
                <c:pt idx="4161">
                  <c:v>1.90865</c:v>
                </c:pt>
                <c:pt idx="4162">
                  <c:v>1.9094199999999999</c:v>
                </c:pt>
                <c:pt idx="4163">
                  <c:v>1.91</c:v>
                </c:pt>
                <c:pt idx="4164">
                  <c:v>1.91049</c:v>
                </c:pt>
                <c:pt idx="4165">
                  <c:v>1.9108499999999999</c:v>
                </c:pt>
                <c:pt idx="4166">
                  <c:v>1.9111199999999999</c:v>
                </c:pt>
                <c:pt idx="4167">
                  <c:v>1.9113500000000001</c:v>
                </c:pt>
                <c:pt idx="4168">
                  <c:v>1.91171</c:v>
                </c:pt>
                <c:pt idx="4169">
                  <c:v>1.91283</c:v>
                </c:pt>
                <c:pt idx="4170">
                  <c:v>1.91364</c:v>
                </c:pt>
                <c:pt idx="4171">
                  <c:v>1.91431</c:v>
                </c:pt>
                <c:pt idx="4172">
                  <c:v>1.9148099999999999</c:v>
                </c:pt>
                <c:pt idx="4173">
                  <c:v>1.9152100000000001</c:v>
                </c:pt>
                <c:pt idx="4174">
                  <c:v>1.91553</c:v>
                </c:pt>
                <c:pt idx="4175">
                  <c:v>1.9157500000000001</c:v>
                </c:pt>
                <c:pt idx="4176">
                  <c:v>1.9167799999999999</c:v>
                </c:pt>
                <c:pt idx="4177">
                  <c:v>1.9177299999999999</c:v>
                </c:pt>
                <c:pt idx="4178">
                  <c:v>1.91849</c:v>
                </c:pt>
                <c:pt idx="4179">
                  <c:v>1.9190700000000001</c:v>
                </c:pt>
                <c:pt idx="4180">
                  <c:v>1.9195199999999999</c:v>
                </c:pt>
                <c:pt idx="4181">
                  <c:v>1.91988</c:v>
                </c:pt>
                <c:pt idx="4182">
                  <c:v>1.92015</c:v>
                </c:pt>
                <c:pt idx="4183">
                  <c:v>1.9203300000000001</c:v>
                </c:pt>
                <c:pt idx="4184">
                  <c:v>1.9205099999999999</c:v>
                </c:pt>
                <c:pt idx="4185">
                  <c:v>1.92065</c:v>
                </c:pt>
                <c:pt idx="4186">
                  <c:v>1.9211400000000001</c:v>
                </c:pt>
                <c:pt idx="4187">
                  <c:v>1.9221699999999999</c:v>
                </c:pt>
                <c:pt idx="4188">
                  <c:v>1.9229400000000001</c:v>
                </c:pt>
                <c:pt idx="4189">
                  <c:v>1.9235199999999999</c:v>
                </c:pt>
                <c:pt idx="4190">
                  <c:v>1.92397</c:v>
                </c:pt>
                <c:pt idx="4191">
                  <c:v>1.9243300000000001</c:v>
                </c:pt>
                <c:pt idx="4192">
                  <c:v>1.9246000000000001</c:v>
                </c:pt>
                <c:pt idx="4193">
                  <c:v>1.92482</c:v>
                </c:pt>
                <c:pt idx="4194">
                  <c:v>1.92496</c:v>
                </c:pt>
                <c:pt idx="4195">
                  <c:v>1.9253199999999999</c:v>
                </c:pt>
                <c:pt idx="4196">
                  <c:v>1.9263999999999999</c:v>
                </c:pt>
                <c:pt idx="4197">
                  <c:v>1.9272</c:v>
                </c:pt>
                <c:pt idx="4198">
                  <c:v>1.92788</c:v>
                </c:pt>
                <c:pt idx="4199">
                  <c:v>1.9283300000000001</c:v>
                </c:pt>
                <c:pt idx="4200">
                  <c:v>1.9287300000000001</c:v>
                </c:pt>
                <c:pt idx="4201">
                  <c:v>1.9290499999999999</c:v>
                </c:pt>
                <c:pt idx="4202">
                  <c:v>1.92927</c:v>
                </c:pt>
                <c:pt idx="4203">
                  <c:v>1.9294500000000001</c:v>
                </c:pt>
                <c:pt idx="4204">
                  <c:v>1.9295899999999999</c:v>
                </c:pt>
                <c:pt idx="4205">
                  <c:v>1.93048</c:v>
                </c:pt>
                <c:pt idx="4206">
                  <c:v>1.93143</c:v>
                </c:pt>
                <c:pt idx="4207">
                  <c:v>1.9320999999999999</c:v>
                </c:pt>
                <c:pt idx="4208">
                  <c:v>1.93269</c:v>
                </c:pt>
                <c:pt idx="4209">
                  <c:v>1.93309</c:v>
                </c:pt>
                <c:pt idx="4210">
                  <c:v>1.9334</c:v>
                </c:pt>
                <c:pt idx="4211">
                  <c:v>1.93367</c:v>
                </c:pt>
                <c:pt idx="4212">
                  <c:v>1.9338500000000001</c:v>
                </c:pt>
                <c:pt idx="4213">
                  <c:v>1.93466</c:v>
                </c:pt>
                <c:pt idx="4214">
                  <c:v>1.9356500000000001</c:v>
                </c:pt>
                <c:pt idx="4215">
                  <c:v>1.93641</c:v>
                </c:pt>
                <c:pt idx="4216">
                  <c:v>1.9370000000000001</c:v>
                </c:pt>
                <c:pt idx="4217">
                  <c:v>1.9374499999999999</c:v>
                </c:pt>
                <c:pt idx="4218">
                  <c:v>1.93781</c:v>
                </c:pt>
                <c:pt idx="4219">
                  <c:v>1.93808</c:v>
                </c:pt>
                <c:pt idx="4220">
                  <c:v>1.9382999999999999</c:v>
                </c:pt>
                <c:pt idx="4221">
                  <c:v>1.9384399999999999</c:v>
                </c:pt>
                <c:pt idx="4222">
                  <c:v>1.9385699999999999</c:v>
                </c:pt>
                <c:pt idx="4223">
                  <c:v>1.93933</c:v>
                </c:pt>
                <c:pt idx="4224">
                  <c:v>1.94028</c:v>
                </c:pt>
                <c:pt idx="4225">
                  <c:v>1.9410000000000001</c:v>
                </c:pt>
                <c:pt idx="4226">
                  <c:v>1.9415800000000001</c:v>
                </c:pt>
                <c:pt idx="4227">
                  <c:v>1.9420299999999999</c:v>
                </c:pt>
                <c:pt idx="4228">
                  <c:v>1.94234</c:v>
                </c:pt>
                <c:pt idx="4229">
                  <c:v>1.9426099999999999</c:v>
                </c:pt>
                <c:pt idx="4230">
                  <c:v>1.94279</c:v>
                </c:pt>
                <c:pt idx="4231">
                  <c:v>1.9429700000000001</c:v>
                </c:pt>
                <c:pt idx="4232">
                  <c:v>1.9431099999999999</c:v>
                </c:pt>
                <c:pt idx="4233">
                  <c:v>1.94401</c:v>
                </c:pt>
                <c:pt idx="4234">
                  <c:v>1.9449000000000001</c:v>
                </c:pt>
                <c:pt idx="4235">
                  <c:v>1.9456199999999999</c:v>
                </c:pt>
                <c:pt idx="4236">
                  <c:v>1.9461599999999999</c:v>
                </c:pt>
                <c:pt idx="4237">
                  <c:v>1.9465699999999999</c:v>
                </c:pt>
                <c:pt idx="4238">
                  <c:v>1.9468799999999999</c:v>
                </c:pt>
                <c:pt idx="4239">
                  <c:v>1.9471499999999999</c:v>
                </c:pt>
                <c:pt idx="4240">
                  <c:v>1.94733</c:v>
                </c:pt>
                <c:pt idx="4241">
                  <c:v>1.9475100000000001</c:v>
                </c:pt>
                <c:pt idx="4242">
                  <c:v>1.9486300000000001</c:v>
                </c:pt>
                <c:pt idx="4243">
                  <c:v>1.9494899999999999</c:v>
                </c:pt>
                <c:pt idx="4244">
                  <c:v>1.9501599999999999</c:v>
                </c:pt>
                <c:pt idx="4245">
                  <c:v>1.9507000000000001</c:v>
                </c:pt>
                <c:pt idx="4246">
                  <c:v>1.9511000000000001</c:v>
                </c:pt>
                <c:pt idx="4247">
                  <c:v>1.9514199999999999</c:v>
                </c:pt>
                <c:pt idx="4248">
                  <c:v>1.95164</c:v>
                </c:pt>
                <c:pt idx="4249">
                  <c:v>1.95187</c:v>
                </c:pt>
                <c:pt idx="4250">
                  <c:v>1.952</c:v>
                </c:pt>
                <c:pt idx="4251">
                  <c:v>1.9520900000000001</c:v>
                </c:pt>
                <c:pt idx="4252">
                  <c:v>1.95218</c:v>
                </c:pt>
                <c:pt idx="4253">
                  <c:v>1.9522699999999999</c:v>
                </c:pt>
                <c:pt idx="4254">
                  <c:v>1.9529399999999999</c:v>
                </c:pt>
                <c:pt idx="4255">
                  <c:v>1.9538899999999999</c:v>
                </c:pt>
                <c:pt idx="4256">
                  <c:v>1.9545600000000001</c:v>
                </c:pt>
                <c:pt idx="4257">
                  <c:v>1.9551000000000001</c:v>
                </c:pt>
                <c:pt idx="4258">
                  <c:v>1.9555499999999999</c:v>
                </c:pt>
                <c:pt idx="4259">
                  <c:v>1.9558599999999999</c:v>
                </c:pt>
                <c:pt idx="4260">
                  <c:v>1.9561299999999999</c:v>
                </c:pt>
                <c:pt idx="4261">
                  <c:v>1.9565399999999999</c:v>
                </c:pt>
                <c:pt idx="4262">
                  <c:v>1.95766</c:v>
                </c:pt>
                <c:pt idx="4263">
                  <c:v>1.95852</c:v>
                </c:pt>
                <c:pt idx="4264">
                  <c:v>1.95919</c:v>
                </c:pt>
                <c:pt idx="4265">
                  <c:v>1.95973</c:v>
                </c:pt>
                <c:pt idx="4266">
                  <c:v>1.9600900000000001</c:v>
                </c:pt>
                <c:pt idx="4267">
                  <c:v>1.9603999999999999</c:v>
                </c:pt>
                <c:pt idx="4268">
                  <c:v>1.9606699999999999</c:v>
                </c:pt>
                <c:pt idx="4269">
                  <c:v>1.96085</c:v>
                </c:pt>
                <c:pt idx="4270">
                  <c:v>1.96099</c:v>
                </c:pt>
                <c:pt idx="4271">
                  <c:v>1.96112</c:v>
                </c:pt>
                <c:pt idx="4272">
                  <c:v>1.9616100000000001</c:v>
                </c:pt>
                <c:pt idx="4273">
                  <c:v>1.9625999999999999</c:v>
                </c:pt>
                <c:pt idx="4274">
                  <c:v>1.9633700000000001</c:v>
                </c:pt>
                <c:pt idx="4275">
                  <c:v>1.9639500000000001</c:v>
                </c:pt>
                <c:pt idx="4276">
                  <c:v>1.9643999999999999</c:v>
                </c:pt>
                <c:pt idx="4277">
                  <c:v>1.9647600000000001</c:v>
                </c:pt>
                <c:pt idx="4278">
                  <c:v>1.9650300000000001</c:v>
                </c:pt>
                <c:pt idx="4279">
                  <c:v>1.9652499999999999</c:v>
                </c:pt>
                <c:pt idx="4280">
                  <c:v>1.96543</c:v>
                </c:pt>
                <c:pt idx="4281">
                  <c:v>1.9657500000000001</c:v>
                </c:pt>
                <c:pt idx="4282">
                  <c:v>1.9668300000000001</c:v>
                </c:pt>
                <c:pt idx="4283">
                  <c:v>1.96763</c:v>
                </c:pt>
                <c:pt idx="4284">
                  <c:v>1.96831</c:v>
                </c:pt>
                <c:pt idx="4285">
                  <c:v>1.9688000000000001</c:v>
                </c:pt>
                <c:pt idx="4286">
                  <c:v>1.96916</c:v>
                </c:pt>
                <c:pt idx="4287">
                  <c:v>1.9694799999999999</c:v>
                </c:pt>
                <c:pt idx="4288">
                  <c:v>1.9697</c:v>
                </c:pt>
                <c:pt idx="4289">
                  <c:v>1.9698800000000001</c:v>
                </c:pt>
                <c:pt idx="4290">
                  <c:v>1.9700200000000001</c:v>
                </c:pt>
                <c:pt idx="4291">
                  <c:v>1.9703299999999999</c:v>
                </c:pt>
                <c:pt idx="4292">
                  <c:v>1.97136</c:v>
                </c:pt>
                <c:pt idx="4293">
                  <c:v>1.97217</c:v>
                </c:pt>
                <c:pt idx="4294">
                  <c:v>1.9728000000000001</c:v>
                </c:pt>
                <c:pt idx="4295">
                  <c:v>1.97329</c:v>
                </c:pt>
                <c:pt idx="4296">
                  <c:v>1.9736499999999999</c:v>
                </c:pt>
                <c:pt idx="4297">
                  <c:v>1.97397</c:v>
                </c:pt>
                <c:pt idx="4298">
                  <c:v>1.9741899999999999</c:v>
                </c:pt>
                <c:pt idx="4299">
                  <c:v>1.97437</c:v>
                </c:pt>
                <c:pt idx="4300">
                  <c:v>1.97451</c:v>
                </c:pt>
                <c:pt idx="4301">
                  <c:v>1.9754499999999999</c:v>
                </c:pt>
                <c:pt idx="4302">
                  <c:v>1.9763500000000001</c:v>
                </c:pt>
                <c:pt idx="4303">
                  <c:v>1.97702</c:v>
                </c:pt>
                <c:pt idx="4304">
                  <c:v>1.9776100000000001</c:v>
                </c:pt>
                <c:pt idx="4305">
                  <c:v>1.97801</c:v>
                </c:pt>
                <c:pt idx="4306">
                  <c:v>1.9783299999999999</c:v>
                </c:pt>
                <c:pt idx="4307">
                  <c:v>1.9785999999999999</c:v>
                </c:pt>
                <c:pt idx="4308">
                  <c:v>1.9794</c:v>
                </c:pt>
                <c:pt idx="4309">
                  <c:v>1.98044</c:v>
                </c:pt>
                <c:pt idx="4310">
                  <c:v>1.98125</c:v>
                </c:pt>
                <c:pt idx="4311">
                  <c:v>1.98183</c:v>
                </c:pt>
                <c:pt idx="4312">
                  <c:v>1.9823200000000001</c:v>
                </c:pt>
                <c:pt idx="4313">
                  <c:v>1.98268</c:v>
                </c:pt>
                <c:pt idx="4314">
                  <c:v>1.98295</c:v>
                </c:pt>
                <c:pt idx="4315">
                  <c:v>1.9831799999999999</c:v>
                </c:pt>
                <c:pt idx="4316">
                  <c:v>1.98336</c:v>
                </c:pt>
                <c:pt idx="4317">
                  <c:v>1.98349</c:v>
                </c:pt>
                <c:pt idx="4318">
                  <c:v>1.98444</c:v>
                </c:pt>
                <c:pt idx="4319">
                  <c:v>1.98533</c:v>
                </c:pt>
                <c:pt idx="4320">
                  <c:v>1.9860500000000001</c:v>
                </c:pt>
                <c:pt idx="4321">
                  <c:v>1.9865900000000001</c:v>
                </c:pt>
                <c:pt idx="4322">
                  <c:v>1.9870000000000001</c:v>
                </c:pt>
                <c:pt idx="4323">
                  <c:v>1.9873099999999999</c:v>
                </c:pt>
                <c:pt idx="4324">
                  <c:v>1.9875799999999999</c:v>
                </c:pt>
                <c:pt idx="4325">
                  <c:v>1.98776</c:v>
                </c:pt>
                <c:pt idx="4326">
                  <c:v>1.9878899999999999</c:v>
                </c:pt>
                <c:pt idx="4327">
                  <c:v>1.98803</c:v>
                </c:pt>
                <c:pt idx="4328">
                  <c:v>1.9889699999999999</c:v>
                </c:pt>
                <c:pt idx="4329">
                  <c:v>1.98987</c:v>
                </c:pt>
                <c:pt idx="4330">
                  <c:v>1.99054</c:v>
                </c:pt>
                <c:pt idx="4331">
                  <c:v>1.99108</c:v>
                </c:pt>
                <c:pt idx="4332">
                  <c:v>1.99149</c:v>
                </c:pt>
                <c:pt idx="4333">
                  <c:v>1.9918499999999999</c:v>
                </c:pt>
                <c:pt idx="4334">
                  <c:v>1.99207</c:v>
                </c:pt>
                <c:pt idx="4335">
                  <c:v>1.9922500000000001</c:v>
                </c:pt>
                <c:pt idx="4336">
                  <c:v>1.9924299999999999</c:v>
                </c:pt>
                <c:pt idx="4337">
                  <c:v>1.9925200000000001</c:v>
                </c:pt>
                <c:pt idx="4338">
                  <c:v>1.9930600000000001</c:v>
                </c:pt>
                <c:pt idx="4339">
                  <c:v>1.9940500000000001</c:v>
                </c:pt>
                <c:pt idx="4340">
                  <c:v>1.99481</c:v>
                </c:pt>
                <c:pt idx="4341">
                  <c:v>1.9954000000000001</c:v>
                </c:pt>
                <c:pt idx="4342">
                  <c:v>1.9958499999999999</c:v>
                </c:pt>
                <c:pt idx="4343">
                  <c:v>1.9962</c:v>
                </c:pt>
                <c:pt idx="4344">
                  <c:v>1.99647</c:v>
                </c:pt>
                <c:pt idx="4345">
                  <c:v>1.9966999999999999</c:v>
                </c:pt>
                <c:pt idx="4346">
                  <c:v>1.99688</c:v>
                </c:pt>
                <c:pt idx="4347">
                  <c:v>1.9969699999999999</c:v>
                </c:pt>
                <c:pt idx="4348">
                  <c:v>1.9971000000000001</c:v>
                </c:pt>
                <c:pt idx="4349">
                  <c:v>1.99715</c:v>
                </c:pt>
                <c:pt idx="4350">
                  <c:v>1.9972399999999999</c:v>
                </c:pt>
                <c:pt idx="4351">
                  <c:v>1.99827</c:v>
                </c:pt>
                <c:pt idx="4352">
                  <c:v>1.99908</c:v>
                </c:pt>
                <c:pt idx="4353">
                  <c:v>1.9997499999999999</c:v>
                </c:pt>
                <c:pt idx="4354">
                  <c:v>2.0002499999999999</c:v>
                </c:pt>
                <c:pt idx="4355">
                  <c:v>2.00061</c:v>
                </c:pt>
                <c:pt idx="4356">
                  <c:v>2.0017299999999998</c:v>
                </c:pt>
                <c:pt idx="4357">
                  <c:v>2.0028100000000002</c:v>
                </c:pt>
                <c:pt idx="4358">
                  <c:v>2.0036200000000002</c:v>
                </c:pt>
                <c:pt idx="4359">
                  <c:v>2.0042499999999999</c:v>
                </c:pt>
                <c:pt idx="4360">
                  <c:v>2.00474</c:v>
                </c:pt>
                <c:pt idx="4361">
                  <c:v>2.0051000000000001</c:v>
                </c:pt>
                <c:pt idx="4362">
                  <c:v>2.0058199999999999</c:v>
                </c:pt>
                <c:pt idx="4363">
                  <c:v>2.0069900000000001</c:v>
                </c:pt>
                <c:pt idx="4364">
                  <c:v>2.0078800000000001</c:v>
                </c:pt>
                <c:pt idx="4365">
                  <c:v>2.0085600000000001</c:v>
                </c:pt>
                <c:pt idx="4366">
                  <c:v>2.0091000000000001</c:v>
                </c:pt>
                <c:pt idx="4367">
                  <c:v>2.0095000000000001</c:v>
                </c:pt>
                <c:pt idx="4368">
                  <c:v>2.0098199999999999</c:v>
                </c:pt>
                <c:pt idx="4369">
                  <c:v>2.01004</c:v>
                </c:pt>
                <c:pt idx="4370">
                  <c:v>2.0102699999999998</c:v>
                </c:pt>
                <c:pt idx="4371">
                  <c:v>2.0104000000000002</c:v>
                </c:pt>
                <c:pt idx="4372">
                  <c:v>2.0104899999999999</c:v>
                </c:pt>
                <c:pt idx="4373">
                  <c:v>2.01058</c:v>
                </c:pt>
                <c:pt idx="4374">
                  <c:v>2.01166</c:v>
                </c:pt>
                <c:pt idx="4375">
                  <c:v>2.0125099999999998</c:v>
                </c:pt>
                <c:pt idx="4376">
                  <c:v>2.0131899999999998</c:v>
                </c:pt>
                <c:pt idx="4377">
                  <c:v>2.0136799999999999</c:v>
                </c:pt>
                <c:pt idx="4378">
                  <c:v>2.0140400000000001</c:v>
                </c:pt>
                <c:pt idx="4379">
                  <c:v>2.0143499999999999</c:v>
                </c:pt>
                <c:pt idx="4380">
                  <c:v>2.01458</c:v>
                </c:pt>
                <c:pt idx="4381">
                  <c:v>2.0147599999999999</c:v>
                </c:pt>
                <c:pt idx="4382">
                  <c:v>2.0155699999999999</c:v>
                </c:pt>
                <c:pt idx="4383">
                  <c:v>2.0165099999999998</c:v>
                </c:pt>
                <c:pt idx="4384">
                  <c:v>2.0172699999999999</c:v>
                </c:pt>
                <c:pt idx="4385">
                  <c:v>2.0178600000000002</c:v>
                </c:pt>
                <c:pt idx="4386">
                  <c:v>2.01831</c:v>
                </c:pt>
                <c:pt idx="4387">
                  <c:v>2.0186700000000002</c:v>
                </c:pt>
                <c:pt idx="4388">
                  <c:v>2.0189400000000002</c:v>
                </c:pt>
                <c:pt idx="4389">
                  <c:v>2.0191599999999998</c:v>
                </c:pt>
                <c:pt idx="4390">
                  <c:v>2.0193400000000001</c:v>
                </c:pt>
                <c:pt idx="4391">
                  <c:v>2.0194700000000001</c:v>
                </c:pt>
                <c:pt idx="4392">
                  <c:v>2.0203700000000002</c:v>
                </c:pt>
                <c:pt idx="4393">
                  <c:v>2.0212699999999999</c:v>
                </c:pt>
                <c:pt idx="4394">
                  <c:v>2.0219900000000002</c:v>
                </c:pt>
                <c:pt idx="4395">
                  <c:v>2.0225300000000002</c:v>
                </c:pt>
                <c:pt idx="4396">
                  <c:v>2.0229300000000001</c:v>
                </c:pt>
                <c:pt idx="4397">
                  <c:v>2.02325</c:v>
                </c:pt>
                <c:pt idx="4398">
                  <c:v>2.02352</c:v>
                </c:pt>
                <c:pt idx="4399">
                  <c:v>2.0236999999999998</c:v>
                </c:pt>
                <c:pt idx="4400">
                  <c:v>2.0240999999999998</c:v>
                </c:pt>
                <c:pt idx="4401">
                  <c:v>2.0251800000000002</c:v>
                </c:pt>
                <c:pt idx="4402">
                  <c:v>2.0259900000000002</c:v>
                </c:pt>
                <c:pt idx="4403">
                  <c:v>2.0266600000000001</c:v>
                </c:pt>
                <c:pt idx="4404">
                  <c:v>2.0271599999999999</c:v>
                </c:pt>
                <c:pt idx="4405">
                  <c:v>2.02752</c:v>
                </c:pt>
                <c:pt idx="4406">
                  <c:v>2.0278299999999998</c:v>
                </c:pt>
                <c:pt idx="4407">
                  <c:v>2.0280499999999999</c:v>
                </c:pt>
                <c:pt idx="4408">
                  <c:v>2.0282300000000002</c:v>
                </c:pt>
                <c:pt idx="4409">
                  <c:v>2.0283699999999998</c:v>
                </c:pt>
                <c:pt idx="4410">
                  <c:v>2.02895</c:v>
                </c:pt>
                <c:pt idx="4411">
                  <c:v>2.0299399999999999</c:v>
                </c:pt>
                <c:pt idx="4412">
                  <c:v>2.0306999999999999</c:v>
                </c:pt>
                <c:pt idx="4413">
                  <c:v>2.0312899999999998</c:v>
                </c:pt>
                <c:pt idx="4414">
                  <c:v>2.0317799999999999</c:v>
                </c:pt>
                <c:pt idx="4415">
                  <c:v>2.0321400000000001</c:v>
                </c:pt>
                <c:pt idx="4416">
                  <c:v>2.03241</c:v>
                </c:pt>
                <c:pt idx="4417">
                  <c:v>2.0326399999999998</c:v>
                </c:pt>
                <c:pt idx="4418">
                  <c:v>2.0327700000000002</c:v>
                </c:pt>
                <c:pt idx="4419">
                  <c:v>2.0331299999999999</c:v>
                </c:pt>
                <c:pt idx="4420">
                  <c:v>2.0342099999999999</c:v>
                </c:pt>
                <c:pt idx="4421">
                  <c:v>2.0350199999999998</c:v>
                </c:pt>
                <c:pt idx="4422">
                  <c:v>2.03565</c:v>
                </c:pt>
                <c:pt idx="4423">
                  <c:v>2.0361400000000001</c:v>
                </c:pt>
                <c:pt idx="4424">
                  <c:v>2.03654</c:v>
                </c:pt>
                <c:pt idx="4425">
                  <c:v>2.0368599999999999</c:v>
                </c:pt>
                <c:pt idx="4426">
                  <c:v>2.03708</c:v>
                </c:pt>
                <c:pt idx="4427">
                  <c:v>2.0372599999999998</c:v>
                </c:pt>
                <c:pt idx="4428">
                  <c:v>2.0373999999999999</c:v>
                </c:pt>
                <c:pt idx="4429">
                  <c:v>2.03749</c:v>
                </c:pt>
                <c:pt idx="4430">
                  <c:v>2.03803</c:v>
                </c:pt>
                <c:pt idx="4431">
                  <c:v>2.0389699999999999</c:v>
                </c:pt>
                <c:pt idx="4432">
                  <c:v>2.03973</c:v>
                </c:pt>
                <c:pt idx="4433">
                  <c:v>2.0403199999999999</c:v>
                </c:pt>
                <c:pt idx="4434">
                  <c:v>2.0407700000000002</c:v>
                </c:pt>
                <c:pt idx="4435">
                  <c:v>2.0411299999999999</c:v>
                </c:pt>
                <c:pt idx="4436">
                  <c:v>2.0413999999999999</c:v>
                </c:pt>
                <c:pt idx="4437">
                  <c:v>2.04162</c:v>
                </c:pt>
                <c:pt idx="4438">
                  <c:v>2.0417999999999998</c:v>
                </c:pt>
                <c:pt idx="4439">
                  <c:v>2.0423399999999998</c:v>
                </c:pt>
                <c:pt idx="4440">
                  <c:v>2.0433699999999999</c:v>
                </c:pt>
                <c:pt idx="4441">
                  <c:v>2.0441400000000001</c:v>
                </c:pt>
                <c:pt idx="4442">
                  <c:v>2.0447700000000002</c:v>
                </c:pt>
                <c:pt idx="4443">
                  <c:v>2.04521</c:v>
                </c:pt>
                <c:pt idx="4444">
                  <c:v>2.0455700000000001</c:v>
                </c:pt>
                <c:pt idx="4445">
                  <c:v>2.04589</c:v>
                </c:pt>
                <c:pt idx="4446">
                  <c:v>2.0469200000000001</c:v>
                </c:pt>
                <c:pt idx="4447">
                  <c:v>2.0479099999999999</c:v>
                </c:pt>
                <c:pt idx="4448">
                  <c:v>2.04867</c:v>
                </c:pt>
                <c:pt idx="4449">
                  <c:v>2.0493000000000001</c:v>
                </c:pt>
                <c:pt idx="4450">
                  <c:v>2.04975</c:v>
                </c:pt>
                <c:pt idx="4451">
                  <c:v>2.0501100000000001</c:v>
                </c:pt>
                <c:pt idx="4452">
                  <c:v>2.0503800000000001</c:v>
                </c:pt>
                <c:pt idx="4453">
                  <c:v>2.0506099999999998</c:v>
                </c:pt>
                <c:pt idx="4454">
                  <c:v>2.0507399999999998</c:v>
                </c:pt>
                <c:pt idx="4455">
                  <c:v>2.0508700000000002</c:v>
                </c:pt>
                <c:pt idx="4456">
                  <c:v>2.0509599999999999</c:v>
                </c:pt>
                <c:pt idx="4457">
                  <c:v>2.05105</c:v>
                </c:pt>
                <c:pt idx="4458">
                  <c:v>2.0519500000000002</c:v>
                </c:pt>
                <c:pt idx="4459">
                  <c:v>2.0528499999999998</c:v>
                </c:pt>
                <c:pt idx="4460">
                  <c:v>2.0535299999999999</c:v>
                </c:pt>
                <c:pt idx="4461">
                  <c:v>2.05402</c:v>
                </c:pt>
                <c:pt idx="4462">
                  <c:v>2.0544199999999999</c:v>
                </c:pt>
                <c:pt idx="4463">
                  <c:v>2.0547399999999998</c:v>
                </c:pt>
                <c:pt idx="4464">
                  <c:v>2.0549599999999999</c:v>
                </c:pt>
                <c:pt idx="4465">
                  <c:v>2.0551900000000001</c:v>
                </c:pt>
                <c:pt idx="4466">
                  <c:v>2.05532</c:v>
                </c:pt>
                <c:pt idx="4467">
                  <c:v>2.0564399999999998</c:v>
                </c:pt>
                <c:pt idx="4468">
                  <c:v>2.0567099999999998</c:v>
                </c:pt>
                <c:pt idx="4469">
                  <c:v>2.0575199999999998</c:v>
                </c:pt>
                <c:pt idx="4470">
                  <c:v>2.0581499999999999</c:v>
                </c:pt>
                <c:pt idx="4471">
                  <c:v>2.0586500000000001</c:v>
                </c:pt>
                <c:pt idx="4472">
                  <c:v>2.0590099999999998</c:v>
                </c:pt>
                <c:pt idx="4473">
                  <c:v>2.05932</c:v>
                </c:pt>
                <c:pt idx="4474">
                  <c:v>2.0603500000000001</c:v>
                </c:pt>
                <c:pt idx="4475">
                  <c:v>2.0613899999999998</c:v>
                </c:pt>
                <c:pt idx="4476">
                  <c:v>2.0621499999999999</c:v>
                </c:pt>
                <c:pt idx="4477">
                  <c:v>2.0627300000000002</c:v>
                </c:pt>
                <c:pt idx="4478">
                  <c:v>2.0632299999999999</c:v>
                </c:pt>
                <c:pt idx="4479">
                  <c:v>2.06359</c:v>
                </c:pt>
                <c:pt idx="4480">
                  <c:v>2.06386</c:v>
                </c:pt>
                <c:pt idx="4481">
                  <c:v>2.0640800000000001</c:v>
                </c:pt>
                <c:pt idx="4482">
                  <c:v>2.0642200000000002</c:v>
                </c:pt>
                <c:pt idx="4483">
                  <c:v>2.0643500000000001</c:v>
                </c:pt>
                <c:pt idx="4484">
                  <c:v>2.0652900000000001</c:v>
                </c:pt>
                <c:pt idx="4485">
                  <c:v>2.0661900000000002</c:v>
                </c:pt>
                <c:pt idx="4486">
                  <c:v>2.06691</c:v>
                </c:pt>
                <c:pt idx="4487">
                  <c:v>2.06745</c:v>
                </c:pt>
                <c:pt idx="4488">
                  <c:v>2.06786</c:v>
                </c:pt>
                <c:pt idx="4489">
                  <c:v>2.0681699999999998</c:v>
                </c:pt>
                <c:pt idx="4490">
                  <c:v>2.0684399999999998</c:v>
                </c:pt>
                <c:pt idx="4491">
                  <c:v>2.0686200000000001</c:v>
                </c:pt>
                <c:pt idx="4492">
                  <c:v>2.0687500000000001</c:v>
                </c:pt>
                <c:pt idx="4493">
                  <c:v>2.0688900000000001</c:v>
                </c:pt>
                <c:pt idx="4494">
                  <c:v>2.0691999999999999</c:v>
                </c:pt>
                <c:pt idx="4495">
                  <c:v>2.0702400000000001</c:v>
                </c:pt>
                <c:pt idx="4496">
                  <c:v>2.07104</c:v>
                </c:pt>
                <c:pt idx="4497">
                  <c:v>2.0716700000000001</c:v>
                </c:pt>
                <c:pt idx="4498">
                  <c:v>2.07212</c:v>
                </c:pt>
                <c:pt idx="4499">
                  <c:v>2.07253</c:v>
                </c:pt>
                <c:pt idx="4500">
                  <c:v>2.0728</c:v>
                </c:pt>
                <c:pt idx="4501">
                  <c:v>2.0730200000000001</c:v>
                </c:pt>
                <c:pt idx="4502">
                  <c:v>2.0731999999999999</c:v>
                </c:pt>
                <c:pt idx="4503">
                  <c:v>2.07334</c:v>
                </c:pt>
                <c:pt idx="4504">
                  <c:v>2.0734300000000001</c:v>
                </c:pt>
                <c:pt idx="4505">
                  <c:v>2.07396</c:v>
                </c:pt>
                <c:pt idx="4506">
                  <c:v>2.07491</c:v>
                </c:pt>
                <c:pt idx="4507">
                  <c:v>2.0756700000000001</c:v>
                </c:pt>
                <c:pt idx="4508">
                  <c:v>2.07626</c:v>
                </c:pt>
                <c:pt idx="4509">
                  <c:v>2.0767000000000002</c:v>
                </c:pt>
                <c:pt idx="4510">
                  <c:v>2.0770599999999999</c:v>
                </c:pt>
                <c:pt idx="4511">
                  <c:v>2.0773299999999999</c:v>
                </c:pt>
                <c:pt idx="4512">
                  <c:v>2.0785900000000002</c:v>
                </c:pt>
                <c:pt idx="4513">
                  <c:v>2.0795300000000001</c:v>
                </c:pt>
                <c:pt idx="4514">
                  <c:v>2.0802499999999999</c:v>
                </c:pt>
                <c:pt idx="4515">
                  <c:v>2.0808399999999998</c:v>
                </c:pt>
                <c:pt idx="4516">
                  <c:v>2.0812900000000001</c:v>
                </c:pt>
                <c:pt idx="4517">
                  <c:v>2.0815999999999999</c:v>
                </c:pt>
                <c:pt idx="4518">
                  <c:v>2.0818699999999999</c:v>
                </c:pt>
                <c:pt idx="4519">
                  <c:v>2.0820500000000002</c:v>
                </c:pt>
                <c:pt idx="4520">
                  <c:v>2.0824500000000001</c:v>
                </c:pt>
                <c:pt idx="4521">
                  <c:v>2.0835300000000001</c:v>
                </c:pt>
                <c:pt idx="4522">
                  <c:v>2.08439</c:v>
                </c:pt>
                <c:pt idx="4523">
                  <c:v>2.0850200000000001</c:v>
                </c:pt>
                <c:pt idx="4524">
                  <c:v>2.08555</c:v>
                </c:pt>
                <c:pt idx="4525">
                  <c:v>2.0859100000000002</c:v>
                </c:pt>
                <c:pt idx="4526">
                  <c:v>2.08623</c:v>
                </c:pt>
                <c:pt idx="4527">
                  <c:v>2.0864500000000001</c:v>
                </c:pt>
                <c:pt idx="4528">
                  <c:v>2.08663</c:v>
                </c:pt>
                <c:pt idx="4529">
                  <c:v>2.08677</c:v>
                </c:pt>
                <c:pt idx="4530">
                  <c:v>2.0869</c:v>
                </c:pt>
                <c:pt idx="4531">
                  <c:v>2.0872199999999999</c:v>
                </c:pt>
                <c:pt idx="4532">
                  <c:v>2.0882499999999999</c:v>
                </c:pt>
                <c:pt idx="4533">
                  <c:v>2.08901</c:v>
                </c:pt>
                <c:pt idx="4534">
                  <c:v>2.0896400000000002</c:v>
                </c:pt>
                <c:pt idx="4535">
                  <c:v>2.0901399999999999</c:v>
                </c:pt>
                <c:pt idx="4536">
                  <c:v>2.0905</c:v>
                </c:pt>
                <c:pt idx="4537">
                  <c:v>2.09077</c:v>
                </c:pt>
                <c:pt idx="4538">
                  <c:v>2.0912099999999998</c:v>
                </c:pt>
                <c:pt idx="4539">
                  <c:v>2.0923799999999999</c:v>
                </c:pt>
                <c:pt idx="4540">
                  <c:v>2.0932400000000002</c:v>
                </c:pt>
                <c:pt idx="4541">
                  <c:v>2.0939100000000002</c:v>
                </c:pt>
                <c:pt idx="4542">
                  <c:v>2.0944500000000001</c:v>
                </c:pt>
                <c:pt idx="4543">
                  <c:v>2.0948500000000001</c:v>
                </c:pt>
                <c:pt idx="4544">
                  <c:v>2.09517</c:v>
                </c:pt>
                <c:pt idx="4545">
                  <c:v>2.0953900000000001</c:v>
                </c:pt>
                <c:pt idx="4546">
                  <c:v>2.0956199999999998</c:v>
                </c:pt>
                <c:pt idx="4547">
                  <c:v>2.0957499999999998</c:v>
                </c:pt>
                <c:pt idx="4548">
                  <c:v>2.0958399999999999</c:v>
                </c:pt>
                <c:pt idx="4549">
                  <c:v>2.0959300000000001</c:v>
                </c:pt>
                <c:pt idx="4550">
                  <c:v>2.0962499999999999</c:v>
                </c:pt>
                <c:pt idx="4551">
                  <c:v>2.09728</c:v>
                </c:pt>
                <c:pt idx="4552">
                  <c:v>2.0980400000000001</c:v>
                </c:pt>
                <c:pt idx="4553">
                  <c:v>2.0986699999999998</c:v>
                </c:pt>
                <c:pt idx="4554">
                  <c:v>2.0991200000000001</c:v>
                </c:pt>
                <c:pt idx="4555">
                  <c:v>2.0994799999999998</c:v>
                </c:pt>
                <c:pt idx="4556">
                  <c:v>2.0997499999999998</c:v>
                </c:pt>
                <c:pt idx="4557">
                  <c:v>2.1004200000000002</c:v>
                </c:pt>
                <c:pt idx="4558">
                  <c:v>2.1015000000000001</c:v>
                </c:pt>
                <c:pt idx="4559">
                  <c:v>2.10236</c:v>
                </c:pt>
                <c:pt idx="4560">
                  <c:v>2.10303</c:v>
                </c:pt>
                <c:pt idx="4561">
                  <c:v>2.1035200000000001</c:v>
                </c:pt>
                <c:pt idx="4562">
                  <c:v>2.1038800000000002</c:v>
                </c:pt>
                <c:pt idx="4563">
                  <c:v>2.1042000000000001</c:v>
                </c:pt>
                <c:pt idx="4564">
                  <c:v>2.1044200000000002</c:v>
                </c:pt>
                <c:pt idx="4565">
                  <c:v>2.1046</c:v>
                </c:pt>
                <c:pt idx="4566">
                  <c:v>2.1047400000000001</c:v>
                </c:pt>
                <c:pt idx="4567">
                  <c:v>2.10487</c:v>
                </c:pt>
                <c:pt idx="4568">
                  <c:v>2.1049600000000002</c:v>
                </c:pt>
                <c:pt idx="4569">
                  <c:v>2.10501</c:v>
                </c:pt>
                <c:pt idx="4570">
                  <c:v>2.1050499999999999</c:v>
                </c:pt>
                <c:pt idx="4571">
                  <c:v>2.1057199999999998</c:v>
                </c:pt>
                <c:pt idx="4572">
                  <c:v>2.1066199999999999</c:v>
                </c:pt>
                <c:pt idx="4573">
                  <c:v>2.1073400000000002</c:v>
                </c:pt>
                <c:pt idx="4574">
                  <c:v>2.1078800000000002</c:v>
                </c:pt>
                <c:pt idx="4575">
                  <c:v>2.1082800000000002</c:v>
                </c:pt>
                <c:pt idx="4576">
                  <c:v>2.1086</c:v>
                </c:pt>
                <c:pt idx="4577">
                  <c:v>2.10887</c:v>
                </c:pt>
                <c:pt idx="4578">
                  <c:v>2.1095000000000002</c:v>
                </c:pt>
                <c:pt idx="4579">
                  <c:v>2.1105800000000001</c:v>
                </c:pt>
                <c:pt idx="4580">
                  <c:v>2.11138</c:v>
                </c:pt>
                <c:pt idx="4581">
                  <c:v>2.1120100000000002</c:v>
                </c:pt>
                <c:pt idx="4582">
                  <c:v>2.1125099999999999</c:v>
                </c:pt>
                <c:pt idx="4583">
                  <c:v>2.1129099999999998</c:v>
                </c:pt>
                <c:pt idx="4584">
                  <c:v>2.1132300000000002</c:v>
                </c:pt>
                <c:pt idx="4585">
                  <c:v>2.1134499999999998</c:v>
                </c:pt>
                <c:pt idx="4586">
                  <c:v>2.1136300000000001</c:v>
                </c:pt>
                <c:pt idx="4587">
                  <c:v>2.1139899999999998</c:v>
                </c:pt>
                <c:pt idx="4588">
                  <c:v>2.1150199999999999</c:v>
                </c:pt>
                <c:pt idx="4589">
                  <c:v>2.1158800000000002</c:v>
                </c:pt>
                <c:pt idx="4590">
                  <c:v>2.1165099999999999</c:v>
                </c:pt>
                <c:pt idx="4591">
                  <c:v>2.117</c:v>
                </c:pt>
                <c:pt idx="4592">
                  <c:v>2.1173999999999999</c:v>
                </c:pt>
                <c:pt idx="4593">
                  <c:v>2.1176699999999999</c:v>
                </c:pt>
                <c:pt idx="4594">
                  <c:v>2.1179000000000001</c:v>
                </c:pt>
                <c:pt idx="4595">
                  <c:v>2.11808</c:v>
                </c:pt>
                <c:pt idx="4596">
                  <c:v>2.1182599999999998</c:v>
                </c:pt>
                <c:pt idx="4597">
                  <c:v>2.11835</c:v>
                </c:pt>
                <c:pt idx="4598">
                  <c:v>2.1194299999999999</c:v>
                </c:pt>
                <c:pt idx="4599">
                  <c:v>2.1202800000000002</c:v>
                </c:pt>
                <c:pt idx="4600">
                  <c:v>2.1209500000000001</c:v>
                </c:pt>
                <c:pt idx="4601">
                  <c:v>2.1214499999999998</c:v>
                </c:pt>
                <c:pt idx="4602">
                  <c:v>2.1218499999999998</c:v>
                </c:pt>
                <c:pt idx="4603">
                  <c:v>2.1221700000000001</c:v>
                </c:pt>
                <c:pt idx="4604">
                  <c:v>2.1223900000000002</c:v>
                </c:pt>
                <c:pt idx="4605">
                  <c:v>2.1225700000000001</c:v>
                </c:pt>
                <c:pt idx="4606">
                  <c:v>2.1227</c:v>
                </c:pt>
                <c:pt idx="4607">
                  <c:v>2.12324</c:v>
                </c:pt>
                <c:pt idx="4608">
                  <c:v>2.1242800000000002</c:v>
                </c:pt>
                <c:pt idx="4609">
                  <c:v>2.1250399999999998</c:v>
                </c:pt>
                <c:pt idx="4610">
                  <c:v>2.1256200000000001</c:v>
                </c:pt>
                <c:pt idx="4611">
                  <c:v>2.1261199999999998</c:v>
                </c:pt>
                <c:pt idx="4612">
                  <c:v>2.1264799999999999</c:v>
                </c:pt>
                <c:pt idx="4613">
                  <c:v>2.1267499999999999</c:v>
                </c:pt>
                <c:pt idx="4614">
                  <c:v>2.12697</c:v>
                </c:pt>
                <c:pt idx="4615">
                  <c:v>2.1279599999999999</c:v>
                </c:pt>
                <c:pt idx="4616">
                  <c:v>2.1288999999999998</c:v>
                </c:pt>
                <c:pt idx="4617">
                  <c:v>2.12967</c:v>
                </c:pt>
                <c:pt idx="4618">
                  <c:v>2.1302099999999999</c:v>
                </c:pt>
                <c:pt idx="4619">
                  <c:v>2.1306600000000002</c:v>
                </c:pt>
                <c:pt idx="4620">
                  <c:v>2.1310199999999999</c:v>
                </c:pt>
                <c:pt idx="4621">
                  <c:v>2.1312799999999998</c:v>
                </c:pt>
                <c:pt idx="4622">
                  <c:v>2.1314600000000001</c:v>
                </c:pt>
                <c:pt idx="4623">
                  <c:v>2.13164</c:v>
                </c:pt>
                <c:pt idx="4624">
                  <c:v>2.1320000000000001</c:v>
                </c:pt>
                <c:pt idx="4625">
                  <c:v>2.1330399999999998</c:v>
                </c:pt>
                <c:pt idx="4626">
                  <c:v>2.1338900000000001</c:v>
                </c:pt>
                <c:pt idx="4627">
                  <c:v>2.1345200000000002</c:v>
                </c:pt>
                <c:pt idx="4628">
                  <c:v>2.1350099999999999</c:v>
                </c:pt>
                <c:pt idx="4629">
                  <c:v>2.13537</c:v>
                </c:pt>
                <c:pt idx="4630">
                  <c:v>2.1356899999999999</c:v>
                </c:pt>
                <c:pt idx="4631">
                  <c:v>2.13591</c:v>
                </c:pt>
                <c:pt idx="4632">
                  <c:v>2.1360899999999998</c:v>
                </c:pt>
                <c:pt idx="4633">
                  <c:v>2.1362299999999999</c:v>
                </c:pt>
                <c:pt idx="4634">
                  <c:v>2.1367699999999998</c:v>
                </c:pt>
                <c:pt idx="4635">
                  <c:v>2.13775</c:v>
                </c:pt>
                <c:pt idx="4636">
                  <c:v>2.1385200000000002</c:v>
                </c:pt>
                <c:pt idx="4637">
                  <c:v>2.1391</c:v>
                </c:pt>
                <c:pt idx="4638">
                  <c:v>2.1396000000000002</c:v>
                </c:pt>
                <c:pt idx="4639">
                  <c:v>2.1399499999999998</c:v>
                </c:pt>
                <c:pt idx="4640">
                  <c:v>2.1402199999999998</c:v>
                </c:pt>
                <c:pt idx="4641">
                  <c:v>2.14045</c:v>
                </c:pt>
                <c:pt idx="4642">
                  <c:v>2.1405799999999999</c:v>
                </c:pt>
                <c:pt idx="4643">
                  <c:v>2.1411699999999998</c:v>
                </c:pt>
                <c:pt idx="4644">
                  <c:v>2.1421999999999999</c:v>
                </c:pt>
                <c:pt idx="4645">
                  <c:v>2.14296</c:v>
                </c:pt>
                <c:pt idx="4646">
                  <c:v>2.1435900000000001</c:v>
                </c:pt>
                <c:pt idx="4647">
                  <c:v>2.1440399999999999</c:v>
                </c:pt>
                <c:pt idx="4648">
                  <c:v>2.1444000000000001</c:v>
                </c:pt>
                <c:pt idx="4649">
                  <c:v>2.14472</c:v>
                </c:pt>
                <c:pt idx="4650">
                  <c:v>2.1448999999999998</c:v>
                </c:pt>
                <c:pt idx="4651">
                  <c:v>2.1459299999999999</c:v>
                </c:pt>
                <c:pt idx="4652">
                  <c:v>2.1468699999999998</c:v>
                </c:pt>
                <c:pt idx="4653">
                  <c:v>2.14764</c:v>
                </c:pt>
                <c:pt idx="4654">
                  <c:v>2.1471900000000002</c:v>
                </c:pt>
                <c:pt idx="4655">
                  <c:v>2.1478600000000001</c:v>
                </c:pt>
                <c:pt idx="4656">
                  <c:v>2.1483599999999998</c:v>
                </c:pt>
                <c:pt idx="4657">
                  <c:v>2.1487599999999998</c:v>
                </c:pt>
                <c:pt idx="4658">
                  <c:v>2.14907</c:v>
                </c:pt>
                <c:pt idx="4659">
                  <c:v>2.14934</c:v>
                </c:pt>
                <c:pt idx="4660">
                  <c:v>2.1495199999999999</c:v>
                </c:pt>
                <c:pt idx="4661">
                  <c:v>2.1496599999999999</c:v>
                </c:pt>
                <c:pt idx="4662">
                  <c:v>2.14975</c:v>
                </c:pt>
                <c:pt idx="4663">
                  <c:v>2.1498400000000002</c:v>
                </c:pt>
                <c:pt idx="4664">
                  <c:v>2.1507399999999999</c:v>
                </c:pt>
                <c:pt idx="4665">
                  <c:v>2.1516299999999999</c:v>
                </c:pt>
                <c:pt idx="4666">
                  <c:v>2.1523099999999999</c:v>
                </c:pt>
                <c:pt idx="4667">
                  <c:v>2.1528499999999999</c:v>
                </c:pt>
                <c:pt idx="4668">
                  <c:v>2.1532499999999999</c:v>
                </c:pt>
                <c:pt idx="4669">
                  <c:v>2.1535700000000002</c:v>
                </c:pt>
                <c:pt idx="4670">
                  <c:v>2.1537899999999999</c:v>
                </c:pt>
                <c:pt idx="4671">
                  <c:v>2.15442</c:v>
                </c:pt>
                <c:pt idx="4672">
                  <c:v>2.1555</c:v>
                </c:pt>
                <c:pt idx="4673">
                  <c:v>2.1563099999999999</c:v>
                </c:pt>
                <c:pt idx="4674">
                  <c:v>2.1569799999999999</c:v>
                </c:pt>
                <c:pt idx="4675">
                  <c:v>2.15747</c:v>
                </c:pt>
                <c:pt idx="4676">
                  <c:v>2.1578300000000001</c:v>
                </c:pt>
                <c:pt idx="4677">
                  <c:v>2.15815</c:v>
                </c:pt>
                <c:pt idx="4678">
                  <c:v>2.1589999999999998</c:v>
                </c:pt>
                <c:pt idx="4679">
                  <c:v>2.1600299999999999</c:v>
                </c:pt>
                <c:pt idx="4680">
                  <c:v>2.1608399999999999</c:v>
                </c:pt>
                <c:pt idx="4681">
                  <c:v>2.16147</c:v>
                </c:pt>
                <c:pt idx="4682">
                  <c:v>2.1619700000000002</c:v>
                </c:pt>
                <c:pt idx="4683">
                  <c:v>2.1623299999999999</c:v>
                </c:pt>
                <c:pt idx="4684">
                  <c:v>2.1626400000000001</c:v>
                </c:pt>
                <c:pt idx="4685">
                  <c:v>2.1628599999999998</c:v>
                </c:pt>
                <c:pt idx="4686">
                  <c:v>2.1630400000000001</c:v>
                </c:pt>
                <c:pt idx="4687">
                  <c:v>2.1631800000000001</c:v>
                </c:pt>
                <c:pt idx="4688">
                  <c:v>2.1632699999999998</c:v>
                </c:pt>
                <c:pt idx="4689">
                  <c:v>2.1633599999999999</c:v>
                </c:pt>
                <c:pt idx="4690">
                  <c:v>2.1634000000000002</c:v>
                </c:pt>
                <c:pt idx="4691">
                  <c:v>2.1647500000000002</c:v>
                </c:pt>
                <c:pt idx="4692">
                  <c:v>2.1665000000000001</c:v>
                </c:pt>
                <c:pt idx="4693">
                  <c:v>2.1678999999999999</c:v>
                </c:pt>
                <c:pt idx="4694">
                  <c:v>2.1689699999999998</c:v>
                </c:pt>
                <c:pt idx="4695">
                  <c:v>2.1697799999999998</c:v>
                </c:pt>
                <c:pt idx="4696">
                  <c:v>2.17041</c:v>
                </c:pt>
                <c:pt idx="4697">
                  <c:v>2.1709100000000001</c:v>
                </c:pt>
                <c:pt idx="4698">
                  <c:v>2.1713100000000001</c:v>
                </c:pt>
                <c:pt idx="4699">
                  <c:v>2.1716199999999999</c:v>
                </c:pt>
                <c:pt idx="4700">
                  <c:v>2.1720700000000002</c:v>
                </c:pt>
                <c:pt idx="4701">
                  <c:v>2.1732</c:v>
                </c:pt>
                <c:pt idx="4702">
                  <c:v>2.1741000000000001</c:v>
                </c:pt>
                <c:pt idx="4703">
                  <c:v>2.1747700000000001</c:v>
                </c:pt>
                <c:pt idx="4704">
                  <c:v>2.1753100000000001</c:v>
                </c:pt>
                <c:pt idx="4705">
                  <c:v>2.1759400000000002</c:v>
                </c:pt>
                <c:pt idx="4706">
                  <c:v>2.17719</c:v>
                </c:pt>
                <c:pt idx="4707">
                  <c:v>2.1781799999999998</c:v>
                </c:pt>
                <c:pt idx="4708">
                  <c:v>2.1789900000000002</c:v>
                </c:pt>
                <c:pt idx="4709">
                  <c:v>2.1795800000000001</c:v>
                </c:pt>
                <c:pt idx="4710">
                  <c:v>2.1800299999999999</c:v>
                </c:pt>
                <c:pt idx="4711">
                  <c:v>2.18038</c:v>
                </c:pt>
                <c:pt idx="4712">
                  <c:v>2.18065</c:v>
                </c:pt>
                <c:pt idx="4713">
                  <c:v>2.1808800000000002</c:v>
                </c:pt>
                <c:pt idx="4714">
                  <c:v>2.1810100000000001</c:v>
                </c:pt>
                <c:pt idx="4715">
                  <c:v>2.1813699999999998</c:v>
                </c:pt>
                <c:pt idx="4716">
                  <c:v>2.1824499999999998</c:v>
                </c:pt>
                <c:pt idx="4717">
                  <c:v>2.1832600000000002</c:v>
                </c:pt>
                <c:pt idx="4718">
                  <c:v>2.1839300000000001</c:v>
                </c:pt>
                <c:pt idx="4719">
                  <c:v>2.18438</c:v>
                </c:pt>
                <c:pt idx="4720">
                  <c:v>2.18479</c:v>
                </c:pt>
                <c:pt idx="4721">
                  <c:v>2.1850999999999998</c:v>
                </c:pt>
                <c:pt idx="4722">
                  <c:v>2.18533</c:v>
                </c:pt>
                <c:pt idx="4723">
                  <c:v>2.1855099999999998</c:v>
                </c:pt>
                <c:pt idx="4724">
                  <c:v>2.1856399999999998</c:v>
                </c:pt>
                <c:pt idx="4725">
                  <c:v>2.18573</c:v>
                </c:pt>
                <c:pt idx="4726">
                  <c:v>2.1858200000000001</c:v>
                </c:pt>
                <c:pt idx="4727">
                  <c:v>2.18649</c:v>
                </c:pt>
                <c:pt idx="4728">
                  <c:v>2.1874400000000001</c:v>
                </c:pt>
                <c:pt idx="4729">
                  <c:v>2.1881599999999999</c:v>
                </c:pt>
                <c:pt idx="4730">
                  <c:v>2.1886899999999998</c:v>
                </c:pt>
                <c:pt idx="4731">
                  <c:v>2.1891400000000001</c:v>
                </c:pt>
                <c:pt idx="4732">
                  <c:v>2.18946</c:v>
                </c:pt>
                <c:pt idx="4733">
                  <c:v>2.18973</c:v>
                </c:pt>
                <c:pt idx="4734">
                  <c:v>2.1899099999999998</c:v>
                </c:pt>
                <c:pt idx="4735">
                  <c:v>2.1900400000000002</c:v>
                </c:pt>
                <c:pt idx="4736">
                  <c:v>2.1901799999999998</c:v>
                </c:pt>
                <c:pt idx="4737">
                  <c:v>2.1911200000000002</c:v>
                </c:pt>
                <c:pt idx="4738">
                  <c:v>2.1920199999999999</c:v>
                </c:pt>
                <c:pt idx="4739">
                  <c:v>2.1926899999999998</c:v>
                </c:pt>
                <c:pt idx="4740">
                  <c:v>2.1932299999999998</c:v>
                </c:pt>
                <c:pt idx="4741">
                  <c:v>2.1936399999999998</c:v>
                </c:pt>
                <c:pt idx="4742">
                  <c:v>2.1939500000000001</c:v>
                </c:pt>
                <c:pt idx="4743">
                  <c:v>2.1942200000000001</c:v>
                </c:pt>
                <c:pt idx="4744">
                  <c:v>2.19462</c:v>
                </c:pt>
                <c:pt idx="4745">
                  <c:v>2.1957499999999999</c:v>
                </c:pt>
                <c:pt idx="4746">
                  <c:v>2.1966000000000001</c:v>
                </c:pt>
                <c:pt idx="4747">
                  <c:v>2.1972800000000001</c:v>
                </c:pt>
                <c:pt idx="4748">
                  <c:v>2.19781</c:v>
                </c:pt>
                <c:pt idx="4749">
                  <c:v>2.1982200000000001</c:v>
                </c:pt>
                <c:pt idx="4750">
                  <c:v>2.1984900000000001</c:v>
                </c:pt>
                <c:pt idx="4751">
                  <c:v>2.19876</c:v>
                </c:pt>
                <c:pt idx="4752">
                  <c:v>2.1989399999999999</c:v>
                </c:pt>
                <c:pt idx="4753">
                  <c:v>2.1990699999999999</c:v>
                </c:pt>
                <c:pt idx="4754">
                  <c:v>2.2000199999999999</c:v>
                </c:pt>
                <c:pt idx="4755">
                  <c:v>2.2009099999999999</c:v>
                </c:pt>
                <c:pt idx="4756">
                  <c:v>2.2016300000000002</c:v>
                </c:pt>
                <c:pt idx="4757">
                  <c:v>2.2021700000000002</c:v>
                </c:pt>
                <c:pt idx="4758">
                  <c:v>2.20262</c:v>
                </c:pt>
                <c:pt idx="4759">
                  <c:v>2.2029399999999999</c:v>
                </c:pt>
                <c:pt idx="4760">
                  <c:v>2.2031999999999998</c:v>
                </c:pt>
                <c:pt idx="4761">
                  <c:v>2.2033800000000001</c:v>
                </c:pt>
                <c:pt idx="4762">
                  <c:v>2.2035200000000001</c:v>
                </c:pt>
                <c:pt idx="4763">
                  <c:v>2.2036500000000001</c:v>
                </c:pt>
                <c:pt idx="4764">
                  <c:v>2.2037399999999998</c:v>
                </c:pt>
                <c:pt idx="4765">
                  <c:v>2.2046399999999999</c:v>
                </c:pt>
                <c:pt idx="4766">
                  <c:v>2.2055400000000001</c:v>
                </c:pt>
                <c:pt idx="4767">
                  <c:v>2.20621</c:v>
                </c:pt>
                <c:pt idx="4768">
                  <c:v>2.20675</c:v>
                </c:pt>
                <c:pt idx="4769">
                  <c:v>2.20716</c:v>
                </c:pt>
                <c:pt idx="4770">
                  <c:v>2.2074699999999998</c:v>
                </c:pt>
                <c:pt idx="4771">
                  <c:v>2.2077</c:v>
                </c:pt>
                <c:pt idx="4772">
                  <c:v>2.2079200000000001</c:v>
                </c:pt>
                <c:pt idx="4773">
                  <c:v>2.2080600000000001</c:v>
                </c:pt>
                <c:pt idx="4774">
                  <c:v>2.2091799999999999</c:v>
                </c:pt>
                <c:pt idx="4775">
                  <c:v>2.21008</c:v>
                </c:pt>
                <c:pt idx="4776">
                  <c:v>2.21075</c:v>
                </c:pt>
                <c:pt idx="4777">
                  <c:v>2.2112500000000002</c:v>
                </c:pt>
                <c:pt idx="4778">
                  <c:v>2.2116500000000001</c:v>
                </c:pt>
                <c:pt idx="4779">
                  <c:v>2.2119599999999999</c:v>
                </c:pt>
                <c:pt idx="4780">
                  <c:v>2.2121900000000001</c:v>
                </c:pt>
                <c:pt idx="4781">
                  <c:v>2.2124100000000002</c:v>
                </c:pt>
                <c:pt idx="4782">
                  <c:v>2.2127699999999999</c:v>
                </c:pt>
                <c:pt idx="4783">
                  <c:v>2.2138499999999999</c:v>
                </c:pt>
                <c:pt idx="4784">
                  <c:v>2.2147000000000001</c:v>
                </c:pt>
                <c:pt idx="4785">
                  <c:v>2.2153299999999998</c:v>
                </c:pt>
                <c:pt idx="4786">
                  <c:v>2.21583</c:v>
                </c:pt>
                <c:pt idx="4787">
                  <c:v>2.2162299999999999</c:v>
                </c:pt>
                <c:pt idx="4788">
                  <c:v>2.2164999999999999</c:v>
                </c:pt>
                <c:pt idx="4789">
                  <c:v>2.2167300000000001</c:v>
                </c:pt>
                <c:pt idx="4790">
                  <c:v>2.2169099999999999</c:v>
                </c:pt>
                <c:pt idx="4791">
                  <c:v>2.2170899999999998</c:v>
                </c:pt>
                <c:pt idx="4792">
                  <c:v>2.2179799999999998</c:v>
                </c:pt>
                <c:pt idx="4793">
                  <c:v>2.2189299999999998</c:v>
                </c:pt>
                <c:pt idx="4794">
                  <c:v>2.2195999999999998</c:v>
                </c:pt>
                <c:pt idx="4795">
                  <c:v>2.2201399999999998</c:v>
                </c:pt>
                <c:pt idx="4796">
                  <c:v>2.2205900000000001</c:v>
                </c:pt>
                <c:pt idx="4797">
                  <c:v>2.2208999999999999</c:v>
                </c:pt>
                <c:pt idx="4798">
                  <c:v>2.2211699999999999</c:v>
                </c:pt>
                <c:pt idx="4799">
                  <c:v>2.2219799999999998</c:v>
                </c:pt>
                <c:pt idx="4800">
                  <c:v>2.22302</c:v>
                </c:pt>
                <c:pt idx="4801">
                  <c:v>2.2238199999999999</c:v>
                </c:pt>
                <c:pt idx="4802">
                  <c:v>2.2244100000000002</c:v>
                </c:pt>
                <c:pt idx="4803">
                  <c:v>2.2248999999999999</c:v>
                </c:pt>
                <c:pt idx="4804">
                  <c:v>2.22526</c:v>
                </c:pt>
                <c:pt idx="4805">
                  <c:v>2.22553</c:v>
                </c:pt>
                <c:pt idx="4806">
                  <c:v>2.2257600000000002</c:v>
                </c:pt>
                <c:pt idx="4807">
                  <c:v>2.22594</c:v>
                </c:pt>
                <c:pt idx="4808">
                  <c:v>2.22607</c:v>
                </c:pt>
                <c:pt idx="4809">
                  <c:v>2.2261600000000001</c:v>
                </c:pt>
                <c:pt idx="4810">
                  <c:v>2.2262499999999998</c:v>
                </c:pt>
                <c:pt idx="4811">
                  <c:v>2.2265199999999998</c:v>
                </c:pt>
                <c:pt idx="4812">
                  <c:v>2.2275499999999999</c:v>
                </c:pt>
                <c:pt idx="4813">
                  <c:v>2.2283200000000001</c:v>
                </c:pt>
                <c:pt idx="4814">
                  <c:v>2.2289400000000001</c:v>
                </c:pt>
                <c:pt idx="4815">
                  <c:v>2.22939</c:v>
                </c:pt>
                <c:pt idx="4816">
                  <c:v>2.2297500000000001</c:v>
                </c:pt>
                <c:pt idx="4817">
                  <c:v>2.23007</c:v>
                </c:pt>
                <c:pt idx="4818">
                  <c:v>2.2307000000000001</c:v>
                </c:pt>
                <c:pt idx="4819">
                  <c:v>2.2317800000000001</c:v>
                </c:pt>
                <c:pt idx="4820">
                  <c:v>2.2326299999999999</c:v>
                </c:pt>
                <c:pt idx="4821">
                  <c:v>2.2332999999999998</c:v>
                </c:pt>
                <c:pt idx="4822">
                  <c:v>2.2338</c:v>
                </c:pt>
                <c:pt idx="4823">
                  <c:v>2.2341600000000001</c:v>
                </c:pt>
                <c:pt idx="4824">
                  <c:v>2.23447</c:v>
                </c:pt>
                <c:pt idx="4825">
                  <c:v>2.2346900000000001</c:v>
                </c:pt>
                <c:pt idx="4826">
                  <c:v>2.2348699999999999</c:v>
                </c:pt>
                <c:pt idx="4827">
                  <c:v>2.2350099999999999</c:v>
                </c:pt>
                <c:pt idx="4828">
                  <c:v>2.2351399999999999</c:v>
                </c:pt>
                <c:pt idx="4829">
                  <c:v>2.2352300000000001</c:v>
                </c:pt>
                <c:pt idx="4830">
                  <c:v>2.2352799999999999</c:v>
                </c:pt>
                <c:pt idx="4831">
                  <c:v>2.23577</c:v>
                </c:pt>
                <c:pt idx="4832">
                  <c:v>2.23672</c:v>
                </c:pt>
                <c:pt idx="4833">
                  <c:v>2.2374800000000001</c:v>
                </c:pt>
                <c:pt idx="4834">
                  <c:v>2.2380200000000001</c:v>
                </c:pt>
                <c:pt idx="4835">
                  <c:v>2.23847</c:v>
                </c:pt>
                <c:pt idx="4836">
                  <c:v>2.2390500000000002</c:v>
                </c:pt>
                <c:pt idx="4837">
                  <c:v>2.2402700000000002</c:v>
                </c:pt>
                <c:pt idx="4838">
                  <c:v>2.2412100000000001</c:v>
                </c:pt>
                <c:pt idx="4839">
                  <c:v>2.2419699999999998</c:v>
                </c:pt>
                <c:pt idx="4840">
                  <c:v>2.2425600000000001</c:v>
                </c:pt>
                <c:pt idx="4841">
                  <c:v>2.2429600000000001</c:v>
                </c:pt>
                <c:pt idx="4842">
                  <c:v>2.2433200000000002</c:v>
                </c:pt>
                <c:pt idx="4843">
                  <c:v>2.2435900000000002</c:v>
                </c:pt>
                <c:pt idx="4844">
                  <c:v>2.24377</c:v>
                </c:pt>
                <c:pt idx="4845">
                  <c:v>2.2439499999999999</c:v>
                </c:pt>
                <c:pt idx="4846">
                  <c:v>2.2440799999999999</c:v>
                </c:pt>
                <c:pt idx="4847">
                  <c:v>2.24417</c:v>
                </c:pt>
                <c:pt idx="4848">
                  <c:v>2.2442199999999999</c:v>
                </c:pt>
                <c:pt idx="4849">
                  <c:v>2.24431</c:v>
                </c:pt>
                <c:pt idx="4850">
                  <c:v>2.2443499999999998</c:v>
                </c:pt>
                <c:pt idx="4851">
                  <c:v>2.2443499999999998</c:v>
                </c:pt>
                <c:pt idx="4852">
                  <c:v>2.24525</c:v>
                </c:pt>
                <c:pt idx="4853">
                  <c:v>2.2460599999999999</c:v>
                </c:pt>
                <c:pt idx="4854">
                  <c:v>2.2467299999999999</c:v>
                </c:pt>
                <c:pt idx="4855">
                  <c:v>2.2472300000000001</c:v>
                </c:pt>
                <c:pt idx="4856">
                  <c:v>2.2486700000000002</c:v>
                </c:pt>
                <c:pt idx="4857">
                  <c:v>2.2497400000000001</c:v>
                </c:pt>
                <c:pt idx="4858">
                  <c:v>2.2505999999999999</c:v>
                </c:pt>
                <c:pt idx="4859">
                  <c:v>2.2512300000000001</c:v>
                </c:pt>
                <c:pt idx="4860">
                  <c:v>2.25177</c:v>
                </c:pt>
                <c:pt idx="4861">
                  <c:v>2.2521200000000001</c:v>
                </c:pt>
                <c:pt idx="4862">
                  <c:v>2.25244</c:v>
                </c:pt>
                <c:pt idx="4863">
                  <c:v>2.2526600000000001</c:v>
                </c:pt>
                <c:pt idx="4864">
                  <c:v>2.25284</c:v>
                </c:pt>
                <c:pt idx="4865">
                  <c:v>2.25298</c:v>
                </c:pt>
                <c:pt idx="4866">
                  <c:v>2.2533400000000001</c:v>
                </c:pt>
                <c:pt idx="4867">
                  <c:v>2.2543700000000002</c:v>
                </c:pt>
                <c:pt idx="4868">
                  <c:v>2.2551800000000002</c:v>
                </c:pt>
                <c:pt idx="4869">
                  <c:v>2.2558099999999999</c:v>
                </c:pt>
                <c:pt idx="4870">
                  <c:v>2.2563</c:v>
                </c:pt>
                <c:pt idx="4871">
                  <c:v>2.2566600000000001</c:v>
                </c:pt>
                <c:pt idx="4872">
                  <c:v>2.25698</c:v>
                </c:pt>
                <c:pt idx="4873">
                  <c:v>2.2572000000000001</c:v>
                </c:pt>
                <c:pt idx="4874">
                  <c:v>2.2573799999999999</c:v>
                </c:pt>
                <c:pt idx="4875">
                  <c:v>2.25814</c:v>
                </c:pt>
                <c:pt idx="4876">
                  <c:v>2.2591299999999999</c:v>
                </c:pt>
                <c:pt idx="4877">
                  <c:v>2.2599</c:v>
                </c:pt>
                <c:pt idx="4878">
                  <c:v>2.2604799999999998</c:v>
                </c:pt>
                <c:pt idx="4879">
                  <c:v>2.2609300000000001</c:v>
                </c:pt>
                <c:pt idx="4880">
                  <c:v>2.2612399999999999</c:v>
                </c:pt>
                <c:pt idx="4881">
                  <c:v>2.2615099999999999</c:v>
                </c:pt>
                <c:pt idx="4882">
                  <c:v>2.2617400000000001</c:v>
                </c:pt>
                <c:pt idx="4883">
                  <c:v>2.2619199999999999</c:v>
                </c:pt>
                <c:pt idx="4884">
                  <c:v>2.2620499999999999</c:v>
                </c:pt>
                <c:pt idx="4885">
                  <c:v>2.26295</c:v>
                </c:pt>
                <c:pt idx="4886">
                  <c:v>2.2638500000000001</c:v>
                </c:pt>
                <c:pt idx="4887">
                  <c:v>2.26457</c:v>
                </c:pt>
                <c:pt idx="4888">
                  <c:v>2.26511</c:v>
                </c:pt>
                <c:pt idx="4889">
                  <c:v>2.2655099999999999</c:v>
                </c:pt>
                <c:pt idx="4890">
                  <c:v>2.2658299999999998</c:v>
                </c:pt>
                <c:pt idx="4891">
                  <c:v>2.2660999999999998</c:v>
                </c:pt>
                <c:pt idx="4892">
                  <c:v>2.2662800000000001</c:v>
                </c:pt>
                <c:pt idx="4893">
                  <c:v>2.26668</c:v>
                </c:pt>
                <c:pt idx="4894">
                  <c:v>2.26776</c:v>
                </c:pt>
                <c:pt idx="4895">
                  <c:v>2.26857</c:v>
                </c:pt>
                <c:pt idx="4896">
                  <c:v>2.2692399999999999</c:v>
                </c:pt>
                <c:pt idx="4897">
                  <c:v>2.26973</c:v>
                </c:pt>
                <c:pt idx="4898">
                  <c:v>2.2700900000000002</c:v>
                </c:pt>
                <c:pt idx="4899">
                  <c:v>2.27041</c:v>
                </c:pt>
                <c:pt idx="4900">
                  <c:v>2.2706300000000001</c:v>
                </c:pt>
                <c:pt idx="4901">
                  <c:v>2.27081</c:v>
                </c:pt>
                <c:pt idx="4902">
                  <c:v>2.27095</c:v>
                </c:pt>
                <c:pt idx="4903">
                  <c:v>2.27108</c:v>
                </c:pt>
                <c:pt idx="4904">
                  <c:v>2.2719800000000001</c:v>
                </c:pt>
                <c:pt idx="4905">
                  <c:v>2.2728799999999998</c:v>
                </c:pt>
                <c:pt idx="4906">
                  <c:v>2.2735500000000002</c:v>
                </c:pt>
                <c:pt idx="4907">
                  <c:v>2.2740900000000002</c:v>
                </c:pt>
                <c:pt idx="4908">
                  <c:v>2.27454</c:v>
                </c:pt>
                <c:pt idx="4909">
                  <c:v>2.2748599999999999</c:v>
                </c:pt>
                <c:pt idx="4910">
                  <c:v>2.27508</c:v>
                </c:pt>
                <c:pt idx="4911">
                  <c:v>2.2752599999999998</c:v>
                </c:pt>
                <c:pt idx="4912">
                  <c:v>2.2754400000000001</c:v>
                </c:pt>
                <c:pt idx="4913">
                  <c:v>2.2761999999999998</c:v>
                </c:pt>
                <c:pt idx="4914">
                  <c:v>2.2771499999999998</c:v>
                </c:pt>
                <c:pt idx="4915">
                  <c:v>2.27786</c:v>
                </c:pt>
                <c:pt idx="4916">
                  <c:v>2.2784499999999999</c:v>
                </c:pt>
                <c:pt idx="4917">
                  <c:v>2.2789000000000001</c:v>
                </c:pt>
                <c:pt idx="4918">
                  <c:v>2.2792599999999998</c:v>
                </c:pt>
                <c:pt idx="4919">
                  <c:v>2.2795299999999998</c:v>
                </c:pt>
                <c:pt idx="4920">
                  <c:v>2.2797100000000001</c:v>
                </c:pt>
                <c:pt idx="4921">
                  <c:v>2.27989</c:v>
                </c:pt>
                <c:pt idx="4922">
                  <c:v>2.2802500000000001</c:v>
                </c:pt>
                <c:pt idx="4923">
                  <c:v>2.2812800000000002</c:v>
                </c:pt>
                <c:pt idx="4924">
                  <c:v>2.28213</c:v>
                </c:pt>
                <c:pt idx="4925">
                  <c:v>2.2827600000000001</c:v>
                </c:pt>
                <c:pt idx="4926">
                  <c:v>2.2832599999999998</c:v>
                </c:pt>
                <c:pt idx="4927">
                  <c:v>2.2836099999999999</c:v>
                </c:pt>
                <c:pt idx="4928">
                  <c:v>2.2839299999999998</c:v>
                </c:pt>
                <c:pt idx="4929">
                  <c:v>2.2841499999999999</c:v>
                </c:pt>
                <c:pt idx="4930">
                  <c:v>2.2843300000000002</c:v>
                </c:pt>
                <c:pt idx="4931">
                  <c:v>2.2844699999999998</c:v>
                </c:pt>
                <c:pt idx="4932">
                  <c:v>2.28559</c:v>
                </c:pt>
                <c:pt idx="4933">
                  <c:v>2.2864399999999998</c:v>
                </c:pt>
                <c:pt idx="4934">
                  <c:v>2.2871199999999998</c:v>
                </c:pt>
                <c:pt idx="4935">
                  <c:v>2.2876599999999998</c:v>
                </c:pt>
                <c:pt idx="4936">
                  <c:v>2.2880199999999999</c:v>
                </c:pt>
                <c:pt idx="4937">
                  <c:v>2.2883300000000002</c:v>
                </c:pt>
                <c:pt idx="4938">
                  <c:v>2.2886000000000002</c:v>
                </c:pt>
                <c:pt idx="4939">
                  <c:v>2.28878</c:v>
                </c:pt>
                <c:pt idx="4940">
                  <c:v>2.2899500000000002</c:v>
                </c:pt>
                <c:pt idx="4941">
                  <c:v>2.2908499999999998</c:v>
                </c:pt>
                <c:pt idx="4942">
                  <c:v>2.2915199999999998</c:v>
                </c:pt>
                <c:pt idx="4943">
                  <c:v>2.2920600000000002</c:v>
                </c:pt>
                <c:pt idx="4944">
                  <c:v>2.2924600000000002</c:v>
                </c:pt>
                <c:pt idx="4945">
                  <c:v>2.2928199999999999</c:v>
                </c:pt>
                <c:pt idx="4946">
                  <c:v>2.29305</c:v>
                </c:pt>
                <c:pt idx="4947">
                  <c:v>2.2932299999999999</c:v>
                </c:pt>
                <c:pt idx="4948">
                  <c:v>2.2934100000000002</c:v>
                </c:pt>
                <c:pt idx="4949">
                  <c:v>2.29372</c:v>
                </c:pt>
                <c:pt idx="4950">
                  <c:v>2.2948</c:v>
                </c:pt>
                <c:pt idx="4951">
                  <c:v>2.2956099999999999</c:v>
                </c:pt>
                <c:pt idx="4952">
                  <c:v>2.2962400000000001</c:v>
                </c:pt>
                <c:pt idx="4953">
                  <c:v>2.2967300000000002</c:v>
                </c:pt>
                <c:pt idx="4954">
                  <c:v>2.2970899999999999</c:v>
                </c:pt>
                <c:pt idx="4955">
                  <c:v>2.2974100000000002</c:v>
                </c:pt>
                <c:pt idx="4956">
                  <c:v>2.2976299999999998</c:v>
                </c:pt>
                <c:pt idx="4957">
                  <c:v>2.2978100000000001</c:v>
                </c:pt>
                <c:pt idx="4958">
                  <c:v>2.2981699999999998</c:v>
                </c:pt>
                <c:pt idx="4959">
                  <c:v>2.2991999999999999</c:v>
                </c:pt>
                <c:pt idx="4960">
                  <c:v>2.3000600000000002</c:v>
                </c:pt>
                <c:pt idx="4961">
                  <c:v>2.3006899999999999</c:v>
                </c:pt>
                <c:pt idx="4962">
                  <c:v>2.30118</c:v>
                </c:pt>
                <c:pt idx="4963">
                  <c:v>2.30158</c:v>
                </c:pt>
                <c:pt idx="4964">
                  <c:v>2.30185</c:v>
                </c:pt>
                <c:pt idx="4965">
                  <c:v>2.3020800000000001</c:v>
                </c:pt>
                <c:pt idx="4966">
                  <c:v>2.30226</c:v>
                </c:pt>
                <c:pt idx="4967">
                  <c:v>2.3024399999999998</c:v>
                </c:pt>
                <c:pt idx="4968">
                  <c:v>2.30253</c:v>
                </c:pt>
                <c:pt idx="4969">
                  <c:v>2.3032499999999998</c:v>
                </c:pt>
                <c:pt idx="4970">
                  <c:v>2.3041900000000002</c:v>
                </c:pt>
                <c:pt idx="4971">
                  <c:v>2.30491</c:v>
                </c:pt>
                <c:pt idx="4972">
                  <c:v>2.30545</c:v>
                </c:pt>
                <c:pt idx="4973">
                  <c:v>2.3058999999999998</c:v>
                </c:pt>
                <c:pt idx="4974">
                  <c:v>2.3062100000000001</c:v>
                </c:pt>
                <c:pt idx="4975">
                  <c:v>2.3064800000000001</c:v>
                </c:pt>
                <c:pt idx="4976">
                  <c:v>2.3067000000000002</c:v>
                </c:pt>
                <c:pt idx="4977">
                  <c:v>2.3074699999999999</c:v>
                </c:pt>
                <c:pt idx="4978">
                  <c:v>2.3085</c:v>
                </c:pt>
                <c:pt idx="4979">
                  <c:v>2.3092700000000002</c:v>
                </c:pt>
                <c:pt idx="4980">
                  <c:v>2.30985</c:v>
                </c:pt>
                <c:pt idx="4981">
                  <c:v>2.3102999999999998</c:v>
                </c:pt>
                <c:pt idx="4982">
                  <c:v>2.3106599999999999</c:v>
                </c:pt>
                <c:pt idx="4983">
                  <c:v>2.3109299999999999</c:v>
                </c:pt>
                <c:pt idx="4984">
                  <c:v>2.31115</c:v>
                </c:pt>
                <c:pt idx="4985">
                  <c:v>2.3112900000000001</c:v>
                </c:pt>
                <c:pt idx="4986">
                  <c:v>2.31142</c:v>
                </c:pt>
                <c:pt idx="4987">
                  <c:v>2.3115600000000001</c:v>
                </c:pt>
                <c:pt idx="4988">
                  <c:v>2.3115999999999999</c:v>
                </c:pt>
                <c:pt idx="4989">
                  <c:v>2.31169</c:v>
                </c:pt>
                <c:pt idx="4990">
                  <c:v>2.3127200000000001</c:v>
                </c:pt>
                <c:pt idx="4991">
                  <c:v>2.3135300000000001</c:v>
                </c:pt>
                <c:pt idx="4992">
                  <c:v>2.3142100000000001</c:v>
                </c:pt>
                <c:pt idx="4993">
                  <c:v>2.3147000000000002</c:v>
                </c:pt>
                <c:pt idx="4994">
                  <c:v>2.3150599999999999</c:v>
                </c:pt>
                <c:pt idx="4995">
                  <c:v>2.3153700000000002</c:v>
                </c:pt>
                <c:pt idx="4996">
                  <c:v>2.31582</c:v>
                </c:pt>
                <c:pt idx="4997">
                  <c:v>2.3169499999999998</c:v>
                </c:pt>
                <c:pt idx="4998">
                  <c:v>2.31785</c:v>
                </c:pt>
                <c:pt idx="4999">
                  <c:v>2.3185199999999999</c:v>
                </c:pt>
                <c:pt idx="5000">
                  <c:v>2.3190599999999999</c:v>
                </c:pt>
                <c:pt idx="5001">
                  <c:v>2.3194599999999999</c:v>
                </c:pt>
                <c:pt idx="5002">
                  <c:v>2.3197800000000002</c:v>
                </c:pt>
                <c:pt idx="5003">
                  <c:v>2.3199999999999998</c:v>
                </c:pt>
                <c:pt idx="5004">
                  <c:v>2.32023</c:v>
                </c:pt>
                <c:pt idx="5005">
                  <c:v>2.3213499999999998</c:v>
                </c:pt>
                <c:pt idx="5006">
                  <c:v>2.3222900000000002</c:v>
                </c:pt>
                <c:pt idx="5007">
                  <c:v>2.3229700000000002</c:v>
                </c:pt>
                <c:pt idx="5008">
                  <c:v>2.3235100000000002</c:v>
                </c:pt>
                <c:pt idx="5009">
                  <c:v>2.3239100000000001</c:v>
                </c:pt>
                <c:pt idx="5010">
                  <c:v>2.32422</c:v>
                </c:pt>
                <c:pt idx="5011">
                  <c:v>2.3244899999999999</c:v>
                </c:pt>
                <c:pt idx="5012">
                  <c:v>2.3246699999999998</c:v>
                </c:pt>
                <c:pt idx="5013">
                  <c:v>2.3248500000000001</c:v>
                </c:pt>
                <c:pt idx="5014">
                  <c:v>2.3249399999999998</c:v>
                </c:pt>
                <c:pt idx="5015">
                  <c:v>2.3252600000000001</c:v>
                </c:pt>
                <c:pt idx="5016">
                  <c:v>2.3262900000000002</c:v>
                </c:pt>
                <c:pt idx="5017">
                  <c:v>2.3271000000000002</c:v>
                </c:pt>
                <c:pt idx="5018">
                  <c:v>2.3277299999999999</c:v>
                </c:pt>
                <c:pt idx="5019">
                  <c:v>2.32822</c:v>
                </c:pt>
                <c:pt idx="5020">
                  <c:v>2.3285800000000001</c:v>
                </c:pt>
                <c:pt idx="5021">
                  <c:v>2.3288500000000001</c:v>
                </c:pt>
                <c:pt idx="5022">
                  <c:v>2.3290799999999998</c:v>
                </c:pt>
                <c:pt idx="5023">
                  <c:v>2.3296999999999999</c:v>
                </c:pt>
                <c:pt idx="5024">
                  <c:v>2.33074</c:v>
                </c:pt>
                <c:pt idx="5025">
                  <c:v>2.33155</c:v>
                </c:pt>
                <c:pt idx="5026">
                  <c:v>2.3321800000000001</c:v>
                </c:pt>
                <c:pt idx="5027">
                  <c:v>2.3326699999999998</c:v>
                </c:pt>
                <c:pt idx="5028">
                  <c:v>2.3330299999999999</c:v>
                </c:pt>
                <c:pt idx="5029">
                  <c:v>2.3333400000000002</c:v>
                </c:pt>
                <c:pt idx="5030">
                  <c:v>2.3335699999999999</c:v>
                </c:pt>
                <c:pt idx="5031">
                  <c:v>2.3337500000000002</c:v>
                </c:pt>
                <c:pt idx="5032">
                  <c:v>2.3342900000000002</c:v>
                </c:pt>
                <c:pt idx="5033">
                  <c:v>2.3353199999999998</c:v>
                </c:pt>
                <c:pt idx="5034">
                  <c:v>2.3361299999999998</c:v>
                </c:pt>
                <c:pt idx="5035">
                  <c:v>2.3367100000000001</c:v>
                </c:pt>
                <c:pt idx="5036">
                  <c:v>2.3372099999999998</c:v>
                </c:pt>
                <c:pt idx="5037">
                  <c:v>2.3375699999999999</c:v>
                </c:pt>
                <c:pt idx="5038">
                  <c:v>2.3378399999999999</c:v>
                </c:pt>
                <c:pt idx="5039">
                  <c:v>2.33806</c:v>
                </c:pt>
                <c:pt idx="5040">
                  <c:v>2.3382399999999999</c:v>
                </c:pt>
                <c:pt idx="5041">
                  <c:v>2.3383699999999998</c:v>
                </c:pt>
                <c:pt idx="5042">
                  <c:v>2.3389099999999998</c:v>
                </c:pt>
                <c:pt idx="5043">
                  <c:v>2.3399000000000001</c:v>
                </c:pt>
                <c:pt idx="5044">
                  <c:v>2.3406699999999998</c:v>
                </c:pt>
                <c:pt idx="5045">
                  <c:v>2.3412899999999999</c:v>
                </c:pt>
                <c:pt idx="5046">
                  <c:v>2.3417400000000002</c:v>
                </c:pt>
                <c:pt idx="5047">
                  <c:v>2.3420999999999998</c:v>
                </c:pt>
                <c:pt idx="5048">
                  <c:v>2.3423699999999998</c:v>
                </c:pt>
                <c:pt idx="5049">
                  <c:v>2.3426</c:v>
                </c:pt>
                <c:pt idx="5050">
                  <c:v>2.3435899999999998</c:v>
                </c:pt>
                <c:pt idx="5051">
                  <c:v>2.3445299999999998</c:v>
                </c:pt>
                <c:pt idx="5052">
                  <c:v>2.3452899999999999</c:v>
                </c:pt>
                <c:pt idx="5053">
                  <c:v>2.3458299999999999</c:v>
                </c:pt>
                <c:pt idx="5054">
                  <c:v>2.3462800000000001</c:v>
                </c:pt>
                <c:pt idx="5055">
                  <c:v>2.3466399999999998</c:v>
                </c:pt>
                <c:pt idx="5056">
                  <c:v>2.3469099999999998</c:v>
                </c:pt>
                <c:pt idx="5057">
                  <c:v>2.3470900000000001</c:v>
                </c:pt>
                <c:pt idx="5058">
                  <c:v>2.34727</c:v>
                </c:pt>
                <c:pt idx="5059">
                  <c:v>2.3482099999999999</c:v>
                </c:pt>
                <c:pt idx="5060">
                  <c:v>2.3491599999999999</c:v>
                </c:pt>
                <c:pt idx="5061">
                  <c:v>2.3498700000000001</c:v>
                </c:pt>
                <c:pt idx="5062">
                  <c:v>2.3504100000000001</c:v>
                </c:pt>
                <c:pt idx="5063">
                  <c:v>2.3508200000000001</c:v>
                </c:pt>
                <c:pt idx="5064">
                  <c:v>2.3511799999999998</c:v>
                </c:pt>
                <c:pt idx="5065">
                  <c:v>2.3514499999999998</c:v>
                </c:pt>
                <c:pt idx="5066">
                  <c:v>2.3516300000000001</c:v>
                </c:pt>
                <c:pt idx="5067">
                  <c:v>2.3517600000000001</c:v>
                </c:pt>
                <c:pt idx="5068">
                  <c:v>2.3519000000000001</c:v>
                </c:pt>
                <c:pt idx="5069">
                  <c:v>2.3519899999999998</c:v>
                </c:pt>
                <c:pt idx="5070">
                  <c:v>2.3527</c:v>
                </c:pt>
                <c:pt idx="5071">
                  <c:v>2.3536000000000001</c:v>
                </c:pt>
                <c:pt idx="5072">
                  <c:v>2.35432</c:v>
                </c:pt>
                <c:pt idx="5073">
                  <c:v>2.3549099999999998</c:v>
                </c:pt>
                <c:pt idx="5074">
                  <c:v>2.3553099999999998</c:v>
                </c:pt>
                <c:pt idx="5075">
                  <c:v>2.3556699999999999</c:v>
                </c:pt>
                <c:pt idx="5076">
                  <c:v>2.35589</c:v>
                </c:pt>
                <c:pt idx="5077">
                  <c:v>2.3565700000000001</c:v>
                </c:pt>
                <c:pt idx="5078">
                  <c:v>2.35765</c:v>
                </c:pt>
                <c:pt idx="5079">
                  <c:v>2.3584499999999999</c:v>
                </c:pt>
                <c:pt idx="5080">
                  <c:v>2.3590800000000001</c:v>
                </c:pt>
                <c:pt idx="5081">
                  <c:v>2.3595799999999998</c:v>
                </c:pt>
                <c:pt idx="5082">
                  <c:v>2.3599800000000002</c:v>
                </c:pt>
                <c:pt idx="5083">
                  <c:v>2.3602500000000002</c:v>
                </c:pt>
                <c:pt idx="5084">
                  <c:v>2.3604799999999999</c:v>
                </c:pt>
                <c:pt idx="5085">
                  <c:v>2.3606600000000002</c:v>
                </c:pt>
                <c:pt idx="5086">
                  <c:v>2.36084</c:v>
                </c:pt>
                <c:pt idx="5087">
                  <c:v>2.3609300000000002</c:v>
                </c:pt>
                <c:pt idx="5088">
                  <c:v>2.3610199999999999</c:v>
                </c:pt>
                <c:pt idx="5089">
                  <c:v>2.3616899999999998</c:v>
                </c:pt>
                <c:pt idx="5090">
                  <c:v>2.3626299999999998</c:v>
                </c:pt>
                <c:pt idx="5091">
                  <c:v>2.3633500000000001</c:v>
                </c:pt>
                <c:pt idx="5092">
                  <c:v>2.36389</c:v>
                </c:pt>
                <c:pt idx="5093">
                  <c:v>2.3643399999999999</c:v>
                </c:pt>
                <c:pt idx="5094">
                  <c:v>2.3646500000000001</c:v>
                </c:pt>
                <c:pt idx="5095">
                  <c:v>2.3649200000000001</c:v>
                </c:pt>
                <c:pt idx="5096">
                  <c:v>2.3651</c:v>
                </c:pt>
                <c:pt idx="5097">
                  <c:v>2.36524</c:v>
                </c:pt>
                <c:pt idx="5098">
                  <c:v>2.3664100000000001</c:v>
                </c:pt>
                <c:pt idx="5099">
                  <c:v>2.3672599999999999</c:v>
                </c:pt>
                <c:pt idx="5100">
                  <c:v>2.3679299999999999</c:v>
                </c:pt>
                <c:pt idx="5101">
                  <c:v>2.3684699999999999</c:v>
                </c:pt>
                <c:pt idx="5102">
                  <c:v>2.3688799999999999</c:v>
                </c:pt>
                <c:pt idx="5103">
                  <c:v>2.3691900000000001</c:v>
                </c:pt>
                <c:pt idx="5104">
                  <c:v>2.3694199999999999</c:v>
                </c:pt>
                <c:pt idx="5105">
                  <c:v>2.36964</c:v>
                </c:pt>
                <c:pt idx="5106">
                  <c:v>2.36978</c:v>
                </c:pt>
                <c:pt idx="5107">
                  <c:v>2.3698600000000001</c:v>
                </c:pt>
                <c:pt idx="5108">
                  <c:v>2.3704000000000001</c:v>
                </c:pt>
                <c:pt idx="5109">
                  <c:v>2.3713899999999999</c:v>
                </c:pt>
                <c:pt idx="5110">
                  <c:v>2.37216</c:v>
                </c:pt>
                <c:pt idx="5111">
                  <c:v>2.3727399999999998</c:v>
                </c:pt>
                <c:pt idx="5112">
                  <c:v>2.3731900000000001</c:v>
                </c:pt>
                <c:pt idx="5113">
                  <c:v>2.3735499999999998</c:v>
                </c:pt>
                <c:pt idx="5114">
                  <c:v>2.3738199999999998</c:v>
                </c:pt>
                <c:pt idx="5115">
                  <c:v>2.3750800000000001</c:v>
                </c:pt>
                <c:pt idx="5116">
                  <c:v>2.37602</c:v>
                </c:pt>
                <c:pt idx="5117">
                  <c:v>2.3767399999999999</c:v>
                </c:pt>
                <c:pt idx="5118">
                  <c:v>2.3773200000000001</c:v>
                </c:pt>
                <c:pt idx="5119">
                  <c:v>2.3777300000000001</c:v>
                </c:pt>
                <c:pt idx="5120">
                  <c:v>2.3780899999999998</c:v>
                </c:pt>
                <c:pt idx="5121">
                  <c:v>2.3783599999999998</c:v>
                </c:pt>
                <c:pt idx="5122">
                  <c:v>2.37853</c:v>
                </c:pt>
                <c:pt idx="5123">
                  <c:v>2.3787099999999999</c:v>
                </c:pt>
                <c:pt idx="5124">
                  <c:v>2.3788499999999999</c:v>
                </c:pt>
                <c:pt idx="5125">
                  <c:v>2.3789400000000001</c:v>
                </c:pt>
                <c:pt idx="5126">
                  <c:v>2.38002</c:v>
                </c:pt>
                <c:pt idx="5127">
                  <c:v>2.3808699999999998</c:v>
                </c:pt>
                <c:pt idx="5128">
                  <c:v>2.3815</c:v>
                </c:pt>
                <c:pt idx="5129">
                  <c:v>2.3820399999999999</c:v>
                </c:pt>
                <c:pt idx="5130">
                  <c:v>2.3824000000000001</c:v>
                </c:pt>
                <c:pt idx="5131">
                  <c:v>2.3827099999999999</c:v>
                </c:pt>
                <c:pt idx="5132">
                  <c:v>2.3829400000000001</c:v>
                </c:pt>
                <c:pt idx="5133">
                  <c:v>2.3831199999999999</c:v>
                </c:pt>
                <c:pt idx="5134">
                  <c:v>2.3832499999999999</c:v>
                </c:pt>
                <c:pt idx="5135">
                  <c:v>2.3833899999999999</c:v>
                </c:pt>
                <c:pt idx="5136">
                  <c:v>2.3844599999999998</c:v>
                </c:pt>
                <c:pt idx="5137">
                  <c:v>2.3853200000000001</c:v>
                </c:pt>
                <c:pt idx="5138">
                  <c:v>2.3859900000000001</c:v>
                </c:pt>
                <c:pt idx="5139">
                  <c:v>2.3864899999999998</c:v>
                </c:pt>
                <c:pt idx="5140">
                  <c:v>2.3868900000000002</c:v>
                </c:pt>
                <c:pt idx="5141">
                  <c:v>2.3872</c:v>
                </c:pt>
                <c:pt idx="5142">
                  <c:v>2.3874300000000002</c:v>
                </c:pt>
                <c:pt idx="5143">
                  <c:v>2.38761</c:v>
                </c:pt>
                <c:pt idx="5144">
                  <c:v>2.38842</c:v>
                </c:pt>
                <c:pt idx="5145">
                  <c:v>2.3893599999999999</c:v>
                </c:pt>
                <c:pt idx="5146">
                  <c:v>2.39012</c:v>
                </c:pt>
                <c:pt idx="5147">
                  <c:v>2.3907099999999999</c:v>
                </c:pt>
                <c:pt idx="5148">
                  <c:v>2.3911600000000002</c:v>
                </c:pt>
                <c:pt idx="5149">
                  <c:v>2.3915199999999999</c:v>
                </c:pt>
                <c:pt idx="5150">
                  <c:v>2.3917899999999999</c:v>
                </c:pt>
                <c:pt idx="5151">
                  <c:v>2.39201</c:v>
                </c:pt>
                <c:pt idx="5152">
                  <c:v>2.3921899999999998</c:v>
                </c:pt>
                <c:pt idx="5153">
                  <c:v>2.39228</c:v>
                </c:pt>
                <c:pt idx="5154">
                  <c:v>2.39242</c:v>
                </c:pt>
                <c:pt idx="5155">
                  <c:v>2.39269</c:v>
                </c:pt>
                <c:pt idx="5156">
                  <c:v>2.3937200000000001</c:v>
                </c:pt>
                <c:pt idx="5157">
                  <c:v>2.39453</c:v>
                </c:pt>
                <c:pt idx="5158">
                  <c:v>2.3951099999999999</c:v>
                </c:pt>
                <c:pt idx="5159">
                  <c:v>2.39561</c:v>
                </c:pt>
                <c:pt idx="5160">
                  <c:v>2.3959600000000001</c:v>
                </c:pt>
                <c:pt idx="5161">
                  <c:v>2.3962300000000001</c:v>
                </c:pt>
                <c:pt idx="5162">
                  <c:v>2.3966799999999999</c:v>
                </c:pt>
                <c:pt idx="5163">
                  <c:v>2.39785</c:v>
                </c:pt>
                <c:pt idx="5164">
                  <c:v>2.3986999999999998</c:v>
                </c:pt>
                <c:pt idx="5165">
                  <c:v>2.3993799999999998</c:v>
                </c:pt>
                <c:pt idx="5166">
                  <c:v>2.3999199999999998</c:v>
                </c:pt>
                <c:pt idx="5167">
                  <c:v>2.4003199999999998</c:v>
                </c:pt>
                <c:pt idx="5168">
                  <c:v>2.4006400000000001</c:v>
                </c:pt>
                <c:pt idx="5169">
                  <c:v>2.4008600000000002</c:v>
                </c:pt>
                <c:pt idx="5170">
                  <c:v>2.4010899999999999</c:v>
                </c:pt>
                <c:pt idx="5171">
                  <c:v>2.4012199999999999</c:v>
                </c:pt>
                <c:pt idx="5172">
                  <c:v>2.4013100000000001</c:v>
                </c:pt>
                <c:pt idx="5173">
                  <c:v>2.4020700000000001</c:v>
                </c:pt>
                <c:pt idx="5174">
                  <c:v>2.4029699999999998</c:v>
                </c:pt>
                <c:pt idx="5175">
                  <c:v>2.40374</c:v>
                </c:pt>
                <c:pt idx="5176">
                  <c:v>2.40428</c:v>
                </c:pt>
                <c:pt idx="5177">
                  <c:v>2.4047200000000002</c:v>
                </c:pt>
                <c:pt idx="5178">
                  <c:v>2.4050400000000001</c:v>
                </c:pt>
                <c:pt idx="5179">
                  <c:v>2.4053100000000001</c:v>
                </c:pt>
                <c:pt idx="5180">
                  <c:v>2.4055300000000002</c:v>
                </c:pt>
                <c:pt idx="5181">
                  <c:v>2.4056700000000002</c:v>
                </c:pt>
                <c:pt idx="5182">
                  <c:v>2.4058000000000002</c:v>
                </c:pt>
                <c:pt idx="5183">
                  <c:v>2.4058899999999999</c:v>
                </c:pt>
                <c:pt idx="5184">
                  <c:v>2.4066100000000001</c:v>
                </c:pt>
                <c:pt idx="5185">
                  <c:v>2.4075099999999998</c:v>
                </c:pt>
                <c:pt idx="5186">
                  <c:v>2.4082300000000001</c:v>
                </c:pt>
                <c:pt idx="5187">
                  <c:v>2.4088099999999999</c:v>
                </c:pt>
                <c:pt idx="5188">
                  <c:v>2.4092199999999999</c:v>
                </c:pt>
                <c:pt idx="5189">
                  <c:v>2.4095800000000001</c:v>
                </c:pt>
                <c:pt idx="5190">
                  <c:v>2.4098000000000002</c:v>
                </c:pt>
                <c:pt idx="5191">
                  <c:v>2.4100299999999999</c:v>
                </c:pt>
                <c:pt idx="5192">
                  <c:v>2.4101599999999999</c:v>
                </c:pt>
                <c:pt idx="5193">
                  <c:v>2.41052</c:v>
                </c:pt>
                <c:pt idx="5194">
                  <c:v>2.4116</c:v>
                </c:pt>
                <c:pt idx="5195">
                  <c:v>2.4124099999999999</c:v>
                </c:pt>
                <c:pt idx="5196">
                  <c:v>2.41303</c:v>
                </c:pt>
                <c:pt idx="5197">
                  <c:v>2.4135300000000002</c:v>
                </c:pt>
                <c:pt idx="5198">
                  <c:v>2.4138899999999999</c:v>
                </c:pt>
                <c:pt idx="5199">
                  <c:v>2.4142000000000001</c:v>
                </c:pt>
                <c:pt idx="5200">
                  <c:v>2.4144299999999999</c:v>
                </c:pt>
                <c:pt idx="5201">
                  <c:v>2.4146100000000001</c:v>
                </c:pt>
                <c:pt idx="5202">
                  <c:v>2.4147400000000001</c:v>
                </c:pt>
                <c:pt idx="5203">
                  <c:v>2.41506</c:v>
                </c:pt>
                <c:pt idx="5204">
                  <c:v>2.4160900000000001</c:v>
                </c:pt>
                <c:pt idx="5205">
                  <c:v>2.4169</c:v>
                </c:pt>
                <c:pt idx="5206">
                  <c:v>2.4175300000000002</c:v>
                </c:pt>
                <c:pt idx="5207">
                  <c:v>2.4180199999999998</c:v>
                </c:pt>
                <c:pt idx="5208">
                  <c:v>2.41838</c:v>
                </c:pt>
                <c:pt idx="5209">
                  <c:v>2.4186899999999998</c:v>
                </c:pt>
                <c:pt idx="5210">
                  <c:v>2.41892</c:v>
                </c:pt>
                <c:pt idx="5211">
                  <c:v>2.4200900000000001</c:v>
                </c:pt>
                <c:pt idx="5212">
                  <c:v>2.42103</c:v>
                </c:pt>
                <c:pt idx="5213">
                  <c:v>2.4217499999999998</c:v>
                </c:pt>
                <c:pt idx="5214">
                  <c:v>2.4222899999999998</c:v>
                </c:pt>
                <c:pt idx="5215">
                  <c:v>2.4227400000000001</c:v>
                </c:pt>
                <c:pt idx="5216">
                  <c:v>2.4230499999999999</c:v>
                </c:pt>
                <c:pt idx="5217">
                  <c:v>2.4233199999999999</c:v>
                </c:pt>
                <c:pt idx="5218">
                  <c:v>2.4235000000000002</c:v>
                </c:pt>
                <c:pt idx="5219">
                  <c:v>2.4246699999999999</c:v>
                </c:pt>
                <c:pt idx="5220">
                  <c:v>2.42557</c:v>
                </c:pt>
                <c:pt idx="5221">
                  <c:v>2.4262899999999998</c:v>
                </c:pt>
                <c:pt idx="5222">
                  <c:v>2.4268299999999998</c:v>
                </c:pt>
                <c:pt idx="5223">
                  <c:v>2.4272300000000002</c:v>
                </c:pt>
                <c:pt idx="5224">
                  <c:v>2.42754</c:v>
                </c:pt>
                <c:pt idx="5225">
                  <c:v>2.42781</c:v>
                </c:pt>
                <c:pt idx="5226">
                  <c:v>2.42903</c:v>
                </c:pt>
                <c:pt idx="5227">
                  <c:v>2.42997</c:v>
                </c:pt>
                <c:pt idx="5228">
                  <c:v>2.4306899999999998</c:v>
                </c:pt>
                <c:pt idx="5229">
                  <c:v>2.4312299999999998</c:v>
                </c:pt>
                <c:pt idx="5230">
                  <c:v>2.4316800000000001</c:v>
                </c:pt>
                <c:pt idx="5231">
                  <c:v>2.4319899999999999</c:v>
                </c:pt>
                <c:pt idx="5232">
                  <c:v>2.4322599999999999</c:v>
                </c:pt>
                <c:pt idx="5233">
                  <c:v>2.43249</c:v>
                </c:pt>
                <c:pt idx="5234">
                  <c:v>2.43262</c:v>
                </c:pt>
                <c:pt idx="5235">
                  <c:v>2.43276</c:v>
                </c:pt>
                <c:pt idx="5236">
                  <c:v>2.4328500000000002</c:v>
                </c:pt>
                <c:pt idx="5237">
                  <c:v>2.4329399999999999</c:v>
                </c:pt>
                <c:pt idx="5238">
                  <c:v>2.4329800000000001</c:v>
                </c:pt>
                <c:pt idx="5239">
                  <c:v>2.43303</c:v>
                </c:pt>
                <c:pt idx="5240">
                  <c:v>2.4338799999999998</c:v>
                </c:pt>
                <c:pt idx="5241">
                  <c:v>2.4347300000000001</c:v>
                </c:pt>
                <c:pt idx="5242">
                  <c:v>2.4354100000000001</c:v>
                </c:pt>
                <c:pt idx="5243">
                  <c:v>2.4359000000000002</c:v>
                </c:pt>
                <c:pt idx="5244">
                  <c:v>2.4363000000000001</c:v>
                </c:pt>
                <c:pt idx="5245">
                  <c:v>2.43662</c:v>
                </c:pt>
                <c:pt idx="5246">
                  <c:v>2.4368400000000001</c:v>
                </c:pt>
                <c:pt idx="5247">
                  <c:v>2.43702</c:v>
                </c:pt>
                <c:pt idx="5248">
                  <c:v>2.43716</c:v>
                </c:pt>
                <c:pt idx="5249">
                  <c:v>2.4375200000000001</c:v>
                </c:pt>
                <c:pt idx="5250">
                  <c:v>2.4385500000000002</c:v>
                </c:pt>
                <c:pt idx="5251">
                  <c:v>2.4393600000000002</c:v>
                </c:pt>
                <c:pt idx="5252">
                  <c:v>2.4399899999999999</c:v>
                </c:pt>
                <c:pt idx="5253">
                  <c:v>2.44048</c:v>
                </c:pt>
                <c:pt idx="5254">
                  <c:v>2.4408400000000001</c:v>
                </c:pt>
                <c:pt idx="5255">
                  <c:v>2.44116</c:v>
                </c:pt>
                <c:pt idx="5256">
                  <c:v>2.4413800000000001</c:v>
                </c:pt>
                <c:pt idx="5257">
                  <c:v>2.44156</c:v>
                </c:pt>
                <c:pt idx="5258">
                  <c:v>2.4419200000000001</c:v>
                </c:pt>
                <c:pt idx="5259">
                  <c:v>2.4429500000000002</c:v>
                </c:pt>
                <c:pt idx="5260">
                  <c:v>2.44381</c:v>
                </c:pt>
                <c:pt idx="5261">
                  <c:v>2.4444400000000002</c:v>
                </c:pt>
                <c:pt idx="5262">
                  <c:v>2.4449299999999998</c:v>
                </c:pt>
                <c:pt idx="5263">
                  <c:v>2.4453299999999998</c:v>
                </c:pt>
                <c:pt idx="5264">
                  <c:v>2.4456000000000002</c:v>
                </c:pt>
                <c:pt idx="5265">
                  <c:v>2.44686</c:v>
                </c:pt>
                <c:pt idx="5266">
                  <c:v>2.4478499999999999</c:v>
                </c:pt>
                <c:pt idx="5267">
                  <c:v>2.4485700000000001</c:v>
                </c:pt>
                <c:pt idx="5268">
                  <c:v>2.4491499999999999</c:v>
                </c:pt>
                <c:pt idx="5269">
                  <c:v>2.4496000000000002</c:v>
                </c:pt>
                <c:pt idx="5270">
                  <c:v>2.4499599999999999</c:v>
                </c:pt>
                <c:pt idx="5271">
                  <c:v>2.4502299999999999</c:v>
                </c:pt>
                <c:pt idx="5272">
                  <c:v>2.4504100000000002</c:v>
                </c:pt>
                <c:pt idx="5273">
                  <c:v>2.45059</c:v>
                </c:pt>
                <c:pt idx="5274">
                  <c:v>2.45072</c:v>
                </c:pt>
                <c:pt idx="5275">
                  <c:v>2.4512200000000002</c:v>
                </c:pt>
                <c:pt idx="5276">
                  <c:v>2.4522499999999998</c:v>
                </c:pt>
                <c:pt idx="5277">
                  <c:v>2.45302</c:v>
                </c:pt>
                <c:pt idx="5278">
                  <c:v>2.4535999999999998</c:v>
                </c:pt>
                <c:pt idx="5279">
                  <c:v>2.4540500000000001</c:v>
                </c:pt>
                <c:pt idx="5280">
                  <c:v>2.4544100000000002</c:v>
                </c:pt>
                <c:pt idx="5281">
                  <c:v>2.4546800000000002</c:v>
                </c:pt>
                <c:pt idx="5282">
                  <c:v>2.4548999999999999</c:v>
                </c:pt>
                <c:pt idx="5283">
                  <c:v>2.45607</c:v>
                </c:pt>
                <c:pt idx="5284">
                  <c:v>2.4569700000000001</c:v>
                </c:pt>
                <c:pt idx="5285">
                  <c:v>2.4576899999999999</c:v>
                </c:pt>
                <c:pt idx="5286">
                  <c:v>2.4582299999999999</c:v>
                </c:pt>
                <c:pt idx="5287">
                  <c:v>2.4586800000000002</c:v>
                </c:pt>
                <c:pt idx="5288">
                  <c:v>2.45899</c:v>
                </c:pt>
                <c:pt idx="5289">
                  <c:v>2.45926</c:v>
                </c:pt>
                <c:pt idx="5290">
                  <c:v>2.4594399999999998</c:v>
                </c:pt>
                <c:pt idx="5291">
                  <c:v>2.4595699999999998</c:v>
                </c:pt>
                <c:pt idx="5292">
                  <c:v>2.4597099999999998</c:v>
                </c:pt>
                <c:pt idx="5293">
                  <c:v>2.4598</c:v>
                </c:pt>
                <c:pt idx="5294">
                  <c:v>2.4601099999999998</c:v>
                </c:pt>
                <c:pt idx="5295">
                  <c:v>2.4611000000000001</c:v>
                </c:pt>
                <c:pt idx="5296">
                  <c:v>2.46191</c:v>
                </c:pt>
                <c:pt idx="5297">
                  <c:v>2.4625400000000002</c:v>
                </c:pt>
                <c:pt idx="5298">
                  <c:v>2.46299</c:v>
                </c:pt>
                <c:pt idx="5299">
                  <c:v>2.4633500000000002</c:v>
                </c:pt>
                <c:pt idx="5300">
                  <c:v>2.4636200000000001</c:v>
                </c:pt>
                <c:pt idx="5301">
                  <c:v>2.4638399999999998</c:v>
                </c:pt>
                <c:pt idx="5302">
                  <c:v>2.4642499999999998</c:v>
                </c:pt>
                <c:pt idx="5303">
                  <c:v>2.4653700000000001</c:v>
                </c:pt>
                <c:pt idx="5304">
                  <c:v>2.46618</c:v>
                </c:pt>
                <c:pt idx="5305">
                  <c:v>2.46685</c:v>
                </c:pt>
                <c:pt idx="5306">
                  <c:v>2.4673500000000002</c:v>
                </c:pt>
                <c:pt idx="5307">
                  <c:v>2.4677500000000001</c:v>
                </c:pt>
                <c:pt idx="5308">
                  <c:v>2.4680599999999999</c:v>
                </c:pt>
                <c:pt idx="5309">
                  <c:v>2.4682900000000001</c:v>
                </c:pt>
                <c:pt idx="5310">
                  <c:v>2.4684699999999999</c:v>
                </c:pt>
                <c:pt idx="5311">
                  <c:v>2.4685999999999999</c:v>
                </c:pt>
                <c:pt idx="5312">
                  <c:v>2.4687399999999999</c:v>
                </c:pt>
                <c:pt idx="5313">
                  <c:v>2.4698199999999999</c:v>
                </c:pt>
                <c:pt idx="5314">
                  <c:v>2.4706700000000001</c:v>
                </c:pt>
                <c:pt idx="5315">
                  <c:v>2.4713400000000001</c:v>
                </c:pt>
                <c:pt idx="5316">
                  <c:v>2.4718399999999998</c:v>
                </c:pt>
                <c:pt idx="5317">
                  <c:v>2.4722400000000002</c:v>
                </c:pt>
                <c:pt idx="5318">
                  <c:v>2.4725600000000001</c:v>
                </c:pt>
                <c:pt idx="5319">
                  <c:v>2.4727800000000002</c:v>
                </c:pt>
                <c:pt idx="5320">
                  <c:v>2.47296</c:v>
                </c:pt>
                <c:pt idx="5321">
                  <c:v>2.4731000000000001</c:v>
                </c:pt>
                <c:pt idx="5322">
                  <c:v>2.47323</c:v>
                </c:pt>
                <c:pt idx="5323">
                  <c:v>2.4741300000000002</c:v>
                </c:pt>
                <c:pt idx="5324">
                  <c:v>2.4750299999999998</c:v>
                </c:pt>
                <c:pt idx="5325">
                  <c:v>2.4756999999999998</c:v>
                </c:pt>
                <c:pt idx="5326">
                  <c:v>2.4762400000000002</c:v>
                </c:pt>
                <c:pt idx="5327">
                  <c:v>2.4766900000000001</c:v>
                </c:pt>
                <c:pt idx="5328">
                  <c:v>2.4769999999999999</c:v>
                </c:pt>
                <c:pt idx="5329">
                  <c:v>2.47723</c:v>
                </c:pt>
                <c:pt idx="5330">
                  <c:v>2.4774099999999999</c:v>
                </c:pt>
                <c:pt idx="5331">
                  <c:v>2.4775900000000002</c:v>
                </c:pt>
                <c:pt idx="5332">
                  <c:v>2.4783499999999998</c:v>
                </c:pt>
                <c:pt idx="5333">
                  <c:v>2.4792900000000002</c:v>
                </c:pt>
                <c:pt idx="5334">
                  <c:v>2.48001</c:v>
                </c:pt>
                <c:pt idx="5335">
                  <c:v>2.4805999999999999</c:v>
                </c:pt>
                <c:pt idx="5336">
                  <c:v>2.4810500000000002</c:v>
                </c:pt>
                <c:pt idx="5337">
                  <c:v>2.4814099999999999</c:v>
                </c:pt>
                <c:pt idx="5338">
                  <c:v>2.4816799999999999</c:v>
                </c:pt>
                <c:pt idx="5339">
                  <c:v>2.4818600000000002</c:v>
                </c:pt>
                <c:pt idx="5340">
                  <c:v>2.48203</c:v>
                </c:pt>
                <c:pt idx="5341">
                  <c:v>2.48217</c:v>
                </c:pt>
                <c:pt idx="5342">
                  <c:v>2.48325</c:v>
                </c:pt>
                <c:pt idx="5343">
                  <c:v>2.4841500000000001</c:v>
                </c:pt>
                <c:pt idx="5344">
                  <c:v>2.4847800000000002</c:v>
                </c:pt>
                <c:pt idx="5345">
                  <c:v>2.4853100000000001</c:v>
                </c:pt>
                <c:pt idx="5346">
                  <c:v>2.4857200000000002</c:v>
                </c:pt>
                <c:pt idx="5347">
                  <c:v>2.4859900000000001</c:v>
                </c:pt>
                <c:pt idx="5348">
                  <c:v>2.4862600000000001</c:v>
                </c:pt>
                <c:pt idx="5349">
                  <c:v>2.4866600000000001</c:v>
                </c:pt>
                <c:pt idx="5350">
                  <c:v>2.4877799999999999</c:v>
                </c:pt>
                <c:pt idx="5351">
                  <c:v>2.4886400000000002</c:v>
                </c:pt>
                <c:pt idx="5352">
                  <c:v>2.4892699999999999</c:v>
                </c:pt>
                <c:pt idx="5353">
                  <c:v>2.4898099999999999</c:v>
                </c:pt>
                <c:pt idx="5354">
                  <c:v>2.4902099999999998</c:v>
                </c:pt>
                <c:pt idx="5355">
                  <c:v>2.4905300000000001</c:v>
                </c:pt>
                <c:pt idx="5356">
                  <c:v>2.4907499999999998</c:v>
                </c:pt>
                <c:pt idx="5357">
                  <c:v>2.4909300000000001</c:v>
                </c:pt>
                <c:pt idx="5358">
                  <c:v>2.4921000000000002</c:v>
                </c:pt>
                <c:pt idx="5359">
                  <c:v>2.4929999999999999</c:v>
                </c:pt>
                <c:pt idx="5360">
                  <c:v>2.4936699999999998</c:v>
                </c:pt>
                <c:pt idx="5361">
                  <c:v>2.4942099999999998</c:v>
                </c:pt>
                <c:pt idx="5362">
                  <c:v>2.4946100000000002</c:v>
                </c:pt>
                <c:pt idx="5363">
                  <c:v>2.4949699999999999</c:v>
                </c:pt>
                <c:pt idx="5364">
                  <c:v>2.4952000000000001</c:v>
                </c:pt>
                <c:pt idx="5365">
                  <c:v>2.4953799999999999</c:v>
                </c:pt>
                <c:pt idx="5366">
                  <c:v>2.4955599999999998</c:v>
                </c:pt>
                <c:pt idx="5367">
                  <c:v>2.4956499999999999</c:v>
                </c:pt>
                <c:pt idx="5368">
                  <c:v>2.4963600000000001</c:v>
                </c:pt>
                <c:pt idx="5369">
                  <c:v>2.4973100000000001</c:v>
                </c:pt>
                <c:pt idx="5370">
                  <c:v>2.4980699999999998</c:v>
                </c:pt>
                <c:pt idx="5371">
                  <c:v>2.4986100000000002</c:v>
                </c:pt>
                <c:pt idx="5372">
                  <c:v>2.4990600000000001</c:v>
                </c:pt>
                <c:pt idx="5373">
                  <c:v>2.4993699999999999</c:v>
                </c:pt>
                <c:pt idx="5374">
                  <c:v>2.4996399999999999</c:v>
                </c:pt>
                <c:pt idx="5375">
                  <c:v>2.49987</c:v>
                </c:pt>
                <c:pt idx="5376">
                  <c:v>2.5</c:v>
                </c:pt>
                <c:pt idx="5377">
                  <c:v>2.50095</c:v>
                </c:pt>
                <c:pt idx="5378">
                  <c:v>2.5018899999999999</c:v>
                </c:pt>
                <c:pt idx="5379">
                  <c:v>2.5026099999999998</c:v>
                </c:pt>
                <c:pt idx="5380">
                  <c:v>2.5031500000000002</c:v>
                </c:pt>
                <c:pt idx="5381">
                  <c:v>2.5036</c:v>
                </c:pt>
                <c:pt idx="5382">
                  <c:v>2.5039099999999999</c:v>
                </c:pt>
                <c:pt idx="5383">
                  <c:v>2.5041799999999999</c:v>
                </c:pt>
                <c:pt idx="5384">
                  <c:v>2.5043600000000001</c:v>
                </c:pt>
                <c:pt idx="5385">
                  <c:v>2.5045000000000002</c:v>
                </c:pt>
                <c:pt idx="5386">
                  <c:v>2.5054799999999999</c:v>
                </c:pt>
                <c:pt idx="5387">
                  <c:v>2.5063800000000001</c:v>
                </c:pt>
                <c:pt idx="5388">
                  <c:v>2.5070999999999999</c:v>
                </c:pt>
                <c:pt idx="5389">
                  <c:v>2.5076399999999999</c:v>
                </c:pt>
                <c:pt idx="5390">
                  <c:v>2.5080900000000002</c:v>
                </c:pt>
                <c:pt idx="5391">
                  <c:v>2.5084</c:v>
                </c:pt>
                <c:pt idx="5392">
                  <c:v>2.50867</c:v>
                </c:pt>
                <c:pt idx="5393">
                  <c:v>2.5088499999999998</c:v>
                </c:pt>
                <c:pt idx="5394">
                  <c:v>2.5092099999999999</c:v>
                </c:pt>
                <c:pt idx="5395">
                  <c:v>2.5102899999999999</c:v>
                </c:pt>
                <c:pt idx="5396">
                  <c:v>2.5111400000000001</c:v>
                </c:pt>
                <c:pt idx="5397">
                  <c:v>2.5118200000000002</c:v>
                </c:pt>
                <c:pt idx="5398">
                  <c:v>2.5123099999999998</c:v>
                </c:pt>
                <c:pt idx="5399">
                  <c:v>2.51267</c:v>
                </c:pt>
                <c:pt idx="5400">
                  <c:v>2.5129899999999998</c:v>
                </c:pt>
                <c:pt idx="5401">
                  <c:v>2.5132099999999999</c:v>
                </c:pt>
                <c:pt idx="5402">
                  <c:v>2.5133899999999998</c:v>
                </c:pt>
                <c:pt idx="5403">
                  <c:v>2.5135299999999998</c:v>
                </c:pt>
                <c:pt idx="5404">
                  <c:v>2.5136599999999998</c:v>
                </c:pt>
                <c:pt idx="5405">
                  <c:v>2.5137499999999999</c:v>
                </c:pt>
                <c:pt idx="5406">
                  <c:v>2.51424</c:v>
                </c:pt>
                <c:pt idx="5407">
                  <c:v>2.51519</c:v>
                </c:pt>
                <c:pt idx="5408">
                  <c:v>2.5159500000000001</c:v>
                </c:pt>
                <c:pt idx="5409">
                  <c:v>2.5165299999999999</c:v>
                </c:pt>
                <c:pt idx="5410">
                  <c:v>2.5169800000000002</c:v>
                </c:pt>
                <c:pt idx="5411">
                  <c:v>2.5173399999999999</c:v>
                </c:pt>
                <c:pt idx="5412">
                  <c:v>2.5176099999999999</c:v>
                </c:pt>
                <c:pt idx="5413">
                  <c:v>2.5177900000000002</c:v>
                </c:pt>
                <c:pt idx="5414">
                  <c:v>2.51797</c:v>
                </c:pt>
                <c:pt idx="5415">
                  <c:v>2.5187400000000002</c:v>
                </c:pt>
                <c:pt idx="5416">
                  <c:v>2.5196800000000001</c:v>
                </c:pt>
                <c:pt idx="5417">
                  <c:v>2.5204399999999998</c:v>
                </c:pt>
                <c:pt idx="5418">
                  <c:v>2.5210300000000001</c:v>
                </c:pt>
                <c:pt idx="5419">
                  <c:v>2.5214799999999999</c:v>
                </c:pt>
                <c:pt idx="5420">
                  <c:v>2.5218400000000001</c:v>
                </c:pt>
                <c:pt idx="5421">
                  <c:v>2.5221100000000001</c:v>
                </c:pt>
                <c:pt idx="5422">
                  <c:v>2.5222799999999999</c:v>
                </c:pt>
                <c:pt idx="5423">
                  <c:v>2.5224600000000001</c:v>
                </c:pt>
                <c:pt idx="5424">
                  <c:v>2.52359</c:v>
                </c:pt>
                <c:pt idx="5425">
                  <c:v>2.5244900000000001</c:v>
                </c:pt>
                <c:pt idx="5426">
                  <c:v>2.5251600000000001</c:v>
                </c:pt>
                <c:pt idx="5427">
                  <c:v>2.5257000000000001</c:v>
                </c:pt>
                <c:pt idx="5428">
                  <c:v>2.5261</c:v>
                </c:pt>
                <c:pt idx="5429">
                  <c:v>2.5264199999999999</c:v>
                </c:pt>
                <c:pt idx="5430">
                  <c:v>2.52664</c:v>
                </c:pt>
                <c:pt idx="5431">
                  <c:v>2.5268700000000002</c:v>
                </c:pt>
                <c:pt idx="5432">
                  <c:v>2.5270000000000001</c:v>
                </c:pt>
                <c:pt idx="5433">
                  <c:v>2.5279400000000001</c:v>
                </c:pt>
                <c:pt idx="5434">
                  <c:v>2.5288400000000002</c:v>
                </c:pt>
                <c:pt idx="5435">
                  <c:v>2.52956</c:v>
                </c:pt>
                <c:pt idx="5436">
                  <c:v>2.5301</c:v>
                </c:pt>
                <c:pt idx="5437">
                  <c:v>2.5305499999999999</c:v>
                </c:pt>
                <c:pt idx="5438">
                  <c:v>2.5308600000000001</c:v>
                </c:pt>
                <c:pt idx="5439">
                  <c:v>2.5311300000000001</c:v>
                </c:pt>
                <c:pt idx="5440">
                  <c:v>2.5313099999999999</c:v>
                </c:pt>
                <c:pt idx="5441">
                  <c:v>2.53145</c:v>
                </c:pt>
                <c:pt idx="5442">
                  <c:v>2.5315799999999999</c:v>
                </c:pt>
                <c:pt idx="5443">
                  <c:v>2.5316700000000001</c:v>
                </c:pt>
                <c:pt idx="5444">
                  <c:v>2.5325700000000002</c:v>
                </c:pt>
                <c:pt idx="5445">
                  <c:v>2.5334699999999999</c:v>
                </c:pt>
                <c:pt idx="5446">
                  <c:v>2.5341399999999998</c:v>
                </c:pt>
                <c:pt idx="5447">
                  <c:v>2.5346799999999998</c:v>
                </c:pt>
                <c:pt idx="5448">
                  <c:v>2.5350899999999998</c:v>
                </c:pt>
                <c:pt idx="5449">
                  <c:v>2.5354000000000001</c:v>
                </c:pt>
                <c:pt idx="5450">
                  <c:v>2.5356299999999998</c:v>
                </c:pt>
                <c:pt idx="5451">
                  <c:v>2.5368400000000002</c:v>
                </c:pt>
                <c:pt idx="5452">
                  <c:v>2.5377800000000001</c:v>
                </c:pt>
                <c:pt idx="5453">
                  <c:v>2.5385</c:v>
                </c:pt>
                <c:pt idx="5454">
                  <c:v>2.5390899999999998</c:v>
                </c:pt>
                <c:pt idx="5455">
                  <c:v>2.5394899999999998</c:v>
                </c:pt>
                <c:pt idx="5456">
                  <c:v>2.5398499999999999</c:v>
                </c:pt>
                <c:pt idx="5457">
                  <c:v>2.5400700000000001</c:v>
                </c:pt>
                <c:pt idx="5458">
                  <c:v>2.5402999999999998</c:v>
                </c:pt>
                <c:pt idx="5459">
                  <c:v>2.5404300000000002</c:v>
                </c:pt>
                <c:pt idx="5460">
                  <c:v>2.5405700000000002</c:v>
                </c:pt>
                <c:pt idx="5461">
                  <c:v>2.5406599999999999</c:v>
                </c:pt>
                <c:pt idx="5462">
                  <c:v>2.5407500000000001</c:v>
                </c:pt>
                <c:pt idx="5463">
                  <c:v>2.5415999999999999</c:v>
                </c:pt>
                <c:pt idx="5464">
                  <c:v>2.5425</c:v>
                </c:pt>
                <c:pt idx="5465">
                  <c:v>2.5431699999999999</c:v>
                </c:pt>
                <c:pt idx="5466">
                  <c:v>2.5436700000000001</c:v>
                </c:pt>
                <c:pt idx="5467">
                  <c:v>2.5440700000000001</c:v>
                </c:pt>
                <c:pt idx="5468">
                  <c:v>2.5443899999999999</c:v>
                </c:pt>
                <c:pt idx="5469">
                  <c:v>2.5446599999999999</c:v>
                </c:pt>
                <c:pt idx="5470">
                  <c:v>2.5450599999999999</c:v>
                </c:pt>
                <c:pt idx="5471">
                  <c:v>2.5461800000000001</c:v>
                </c:pt>
                <c:pt idx="5472">
                  <c:v>2.54704</c:v>
                </c:pt>
                <c:pt idx="5473">
                  <c:v>2.5476700000000001</c:v>
                </c:pt>
                <c:pt idx="5474">
                  <c:v>2.5482</c:v>
                </c:pt>
                <c:pt idx="5475">
                  <c:v>2.54861</c:v>
                </c:pt>
                <c:pt idx="5476">
                  <c:v>2.54888</c:v>
                </c:pt>
                <c:pt idx="5477">
                  <c:v>2.54915</c:v>
                </c:pt>
                <c:pt idx="5478">
                  <c:v>2.5493299999999999</c:v>
                </c:pt>
                <c:pt idx="5479">
                  <c:v>2.5494599999999998</c:v>
                </c:pt>
                <c:pt idx="5480">
                  <c:v>2.5495999999999999</c:v>
                </c:pt>
                <c:pt idx="5481">
                  <c:v>2.5506799999999998</c:v>
                </c:pt>
                <c:pt idx="5482">
                  <c:v>2.5515300000000001</c:v>
                </c:pt>
                <c:pt idx="5483">
                  <c:v>2.5522</c:v>
                </c:pt>
                <c:pt idx="5484">
                  <c:v>2.5527000000000002</c:v>
                </c:pt>
                <c:pt idx="5485">
                  <c:v>2.5531000000000001</c:v>
                </c:pt>
                <c:pt idx="5486">
                  <c:v>2.55342</c:v>
                </c:pt>
                <c:pt idx="5487">
                  <c:v>2.5536400000000001</c:v>
                </c:pt>
                <c:pt idx="5488">
                  <c:v>2.55382</c:v>
                </c:pt>
                <c:pt idx="5489">
                  <c:v>2.5545800000000001</c:v>
                </c:pt>
                <c:pt idx="5490">
                  <c:v>2.5555699999999999</c:v>
                </c:pt>
                <c:pt idx="5491">
                  <c:v>2.5563400000000001</c:v>
                </c:pt>
                <c:pt idx="5492">
                  <c:v>2.5569199999999999</c:v>
                </c:pt>
                <c:pt idx="5493">
                  <c:v>2.5573700000000001</c:v>
                </c:pt>
                <c:pt idx="5494">
                  <c:v>2.5577299999999998</c:v>
                </c:pt>
                <c:pt idx="5495">
                  <c:v>2.5579999999999998</c:v>
                </c:pt>
                <c:pt idx="5496">
                  <c:v>2.5582199999999999</c:v>
                </c:pt>
                <c:pt idx="5497">
                  <c:v>2.5592100000000002</c:v>
                </c:pt>
                <c:pt idx="5498">
                  <c:v>2.5601500000000001</c:v>
                </c:pt>
                <c:pt idx="5499">
                  <c:v>2.5609199999999999</c:v>
                </c:pt>
                <c:pt idx="5500">
                  <c:v>2.5615000000000001</c:v>
                </c:pt>
                <c:pt idx="5501">
                  <c:v>2.5619100000000001</c:v>
                </c:pt>
                <c:pt idx="5502">
                  <c:v>2.5622699999999998</c:v>
                </c:pt>
                <c:pt idx="5503">
                  <c:v>2.5625300000000002</c:v>
                </c:pt>
                <c:pt idx="5504">
                  <c:v>2.56271</c:v>
                </c:pt>
                <c:pt idx="5505">
                  <c:v>2.5628899999999999</c:v>
                </c:pt>
                <c:pt idx="5506">
                  <c:v>2.5630299999999999</c:v>
                </c:pt>
                <c:pt idx="5507">
                  <c:v>2.5631200000000001</c:v>
                </c:pt>
                <c:pt idx="5508">
                  <c:v>2.5638399999999999</c:v>
                </c:pt>
                <c:pt idx="5509">
                  <c:v>2.56474</c:v>
                </c:pt>
                <c:pt idx="5510">
                  <c:v>2.5654499999999998</c:v>
                </c:pt>
                <c:pt idx="5511">
                  <c:v>2.5660400000000001</c:v>
                </c:pt>
                <c:pt idx="5512">
                  <c:v>2.5664400000000001</c:v>
                </c:pt>
                <c:pt idx="5513">
                  <c:v>2.5668000000000002</c:v>
                </c:pt>
                <c:pt idx="5514">
                  <c:v>2.5670299999999999</c:v>
                </c:pt>
                <c:pt idx="5515">
                  <c:v>2.5676999999999999</c:v>
                </c:pt>
                <c:pt idx="5516">
                  <c:v>2.56873</c:v>
                </c:pt>
                <c:pt idx="5517">
                  <c:v>2.5695899999999998</c:v>
                </c:pt>
                <c:pt idx="5518">
                  <c:v>2.5702199999999999</c:v>
                </c:pt>
                <c:pt idx="5519">
                  <c:v>2.5707100000000001</c:v>
                </c:pt>
                <c:pt idx="5520">
                  <c:v>2.57111</c:v>
                </c:pt>
                <c:pt idx="5521">
                  <c:v>2.57138</c:v>
                </c:pt>
                <c:pt idx="5522">
                  <c:v>2.5716100000000002</c:v>
                </c:pt>
                <c:pt idx="5523">
                  <c:v>2.57179</c:v>
                </c:pt>
                <c:pt idx="5524">
                  <c:v>2.5719699999999999</c:v>
                </c:pt>
                <c:pt idx="5525">
                  <c:v>2.57206</c:v>
                </c:pt>
                <c:pt idx="5526">
                  <c:v>2.5721500000000002</c:v>
                </c:pt>
                <c:pt idx="5527">
                  <c:v>2.57219</c:v>
                </c:pt>
                <c:pt idx="5528">
                  <c:v>2.57287</c:v>
                </c:pt>
                <c:pt idx="5529">
                  <c:v>2.5738099999999999</c:v>
                </c:pt>
                <c:pt idx="5530">
                  <c:v>2.5744799999999999</c:v>
                </c:pt>
                <c:pt idx="5531">
                  <c:v>2.5750700000000002</c:v>
                </c:pt>
                <c:pt idx="5532">
                  <c:v>2.5754700000000001</c:v>
                </c:pt>
                <c:pt idx="5533">
                  <c:v>2.57579</c:v>
                </c:pt>
                <c:pt idx="5534">
                  <c:v>2.57606</c:v>
                </c:pt>
                <c:pt idx="5535">
                  <c:v>2.5762399999999999</c:v>
                </c:pt>
                <c:pt idx="5536">
                  <c:v>2.5763699999999998</c:v>
                </c:pt>
                <c:pt idx="5537">
                  <c:v>2.5773600000000001</c:v>
                </c:pt>
                <c:pt idx="5538">
                  <c:v>2.5782600000000002</c:v>
                </c:pt>
                <c:pt idx="5539">
                  <c:v>2.5789800000000001</c:v>
                </c:pt>
                <c:pt idx="5540">
                  <c:v>2.57952</c:v>
                </c:pt>
                <c:pt idx="5541">
                  <c:v>2.5799599999999998</c:v>
                </c:pt>
                <c:pt idx="5542">
                  <c:v>2.5802800000000001</c:v>
                </c:pt>
                <c:pt idx="5543">
                  <c:v>2.5805500000000001</c:v>
                </c:pt>
                <c:pt idx="5544">
                  <c:v>2.58073</c:v>
                </c:pt>
                <c:pt idx="5545">
                  <c:v>2.5819000000000001</c:v>
                </c:pt>
                <c:pt idx="5546">
                  <c:v>2.5827900000000001</c:v>
                </c:pt>
                <c:pt idx="5547">
                  <c:v>2.58351</c:v>
                </c:pt>
                <c:pt idx="5548">
                  <c:v>2.58405</c:v>
                </c:pt>
                <c:pt idx="5549">
                  <c:v>2.58446</c:v>
                </c:pt>
                <c:pt idx="5550">
                  <c:v>2.5847699999999998</c:v>
                </c:pt>
                <c:pt idx="5551">
                  <c:v>2.58527</c:v>
                </c:pt>
                <c:pt idx="5552">
                  <c:v>2.58643</c:v>
                </c:pt>
                <c:pt idx="5553">
                  <c:v>2.5873300000000001</c:v>
                </c:pt>
                <c:pt idx="5554">
                  <c:v>2.5880100000000001</c:v>
                </c:pt>
                <c:pt idx="5555">
                  <c:v>2.5885400000000001</c:v>
                </c:pt>
                <c:pt idx="5556">
                  <c:v>2.5889500000000001</c:v>
                </c:pt>
                <c:pt idx="5557">
                  <c:v>2.5893099999999998</c:v>
                </c:pt>
                <c:pt idx="5558">
                  <c:v>2.5895299999999999</c:v>
                </c:pt>
                <c:pt idx="5559">
                  <c:v>2.5897100000000002</c:v>
                </c:pt>
                <c:pt idx="5560">
                  <c:v>2.58989</c:v>
                </c:pt>
                <c:pt idx="5561">
                  <c:v>2.5899800000000002</c:v>
                </c:pt>
                <c:pt idx="5562">
                  <c:v>2.5900699999999999</c:v>
                </c:pt>
                <c:pt idx="5563">
                  <c:v>2.5911499999999998</c:v>
                </c:pt>
                <c:pt idx="5564">
                  <c:v>2.5920000000000001</c:v>
                </c:pt>
                <c:pt idx="5565">
                  <c:v>2.5926800000000001</c:v>
                </c:pt>
                <c:pt idx="5566">
                  <c:v>2.5931700000000002</c:v>
                </c:pt>
                <c:pt idx="5567">
                  <c:v>2.5935299999999999</c:v>
                </c:pt>
                <c:pt idx="5568">
                  <c:v>2.5938500000000002</c:v>
                </c:pt>
                <c:pt idx="5569">
                  <c:v>2.5940699999999999</c:v>
                </c:pt>
                <c:pt idx="5570">
                  <c:v>2.5942500000000002</c:v>
                </c:pt>
                <c:pt idx="5571">
                  <c:v>2.5943800000000001</c:v>
                </c:pt>
                <c:pt idx="5572">
                  <c:v>2.5945200000000002</c:v>
                </c:pt>
                <c:pt idx="5573">
                  <c:v>2.59483</c:v>
                </c:pt>
                <c:pt idx="5574">
                  <c:v>2.5958700000000001</c:v>
                </c:pt>
                <c:pt idx="5575">
                  <c:v>2.5966300000000002</c:v>
                </c:pt>
                <c:pt idx="5576">
                  <c:v>2.5972599999999999</c:v>
                </c:pt>
                <c:pt idx="5577">
                  <c:v>2.59775</c:v>
                </c:pt>
                <c:pt idx="5578">
                  <c:v>2.5981100000000001</c:v>
                </c:pt>
                <c:pt idx="5579">
                  <c:v>2.5983800000000001</c:v>
                </c:pt>
                <c:pt idx="5580">
                  <c:v>2.5986099999999999</c:v>
                </c:pt>
                <c:pt idx="5581">
                  <c:v>2.59924</c:v>
                </c:pt>
                <c:pt idx="5582">
                  <c:v>2.6002700000000001</c:v>
                </c:pt>
                <c:pt idx="5583">
                  <c:v>2.6010800000000001</c:v>
                </c:pt>
                <c:pt idx="5584">
                  <c:v>2.6017100000000002</c:v>
                </c:pt>
                <c:pt idx="5585">
                  <c:v>2.6021999999999998</c:v>
                </c:pt>
                <c:pt idx="5586">
                  <c:v>2.60256</c:v>
                </c:pt>
                <c:pt idx="5587">
                  <c:v>2.6028699999999998</c:v>
                </c:pt>
                <c:pt idx="5588">
                  <c:v>2.6031</c:v>
                </c:pt>
                <c:pt idx="5589">
                  <c:v>2.6032799999999998</c:v>
                </c:pt>
                <c:pt idx="5590">
                  <c:v>2.6034099999999998</c:v>
                </c:pt>
                <c:pt idx="5591">
                  <c:v>2.6043599999999998</c:v>
                </c:pt>
                <c:pt idx="5592">
                  <c:v>2.6052599999999999</c:v>
                </c:pt>
                <c:pt idx="5593">
                  <c:v>2.6059299999999999</c:v>
                </c:pt>
                <c:pt idx="5594">
                  <c:v>2.6065100000000001</c:v>
                </c:pt>
                <c:pt idx="5595">
                  <c:v>2.6069200000000001</c:v>
                </c:pt>
                <c:pt idx="5596">
                  <c:v>2.6072299999999999</c:v>
                </c:pt>
                <c:pt idx="5597">
                  <c:v>2.6074999999999999</c:v>
                </c:pt>
                <c:pt idx="5598">
                  <c:v>2.6076800000000002</c:v>
                </c:pt>
                <c:pt idx="5599">
                  <c:v>2.6084900000000002</c:v>
                </c:pt>
                <c:pt idx="5600">
                  <c:v>2.60948</c:v>
                </c:pt>
                <c:pt idx="5601">
                  <c:v>2.6102400000000001</c:v>
                </c:pt>
                <c:pt idx="5602">
                  <c:v>2.61083</c:v>
                </c:pt>
                <c:pt idx="5603">
                  <c:v>2.6112799999999998</c:v>
                </c:pt>
                <c:pt idx="5604">
                  <c:v>2.6116299999999999</c:v>
                </c:pt>
                <c:pt idx="5605">
                  <c:v>2.6118999999999999</c:v>
                </c:pt>
                <c:pt idx="5606">
                  <c:v>2.6121300000000001</c:v>
                </c:pt>
                <c:pt idx="5607">
                  <c:v>2.61226</c:v>
                </c:pt>
                <c:pt idx="5608">
                  <c:v>2.6126200000000002</c:v>
                </c:pt>
                <c:pt idx="5609">
                  <c:v>2.61348</c:v>
                </c:pt>
                <c:pt idx="5610">
                  <c:v>2.61334</c:v>
                </c:pt>
                <c:pt idx="5611">
                  <c:v>2.61321</c:v>
                </c:pt>
                <c:pt idx="5612">
                  <c:v>2.61415</c:v>
                </c:pt>
                <c:pt idx="5613">
                  <c:v>2.6148699999999998</c:v>
                </c:pt>
                <c:pt idx="5614">
                  <c:v>2.6154500000000001</c:v>
                </c:pt>
                <c:pt idx="5615">
                  <c:v>2.6158600000000001</c:v>
                </c:pt>
                <c:pt idx="5616">
                  <c:v>2.6162200000000002</c:v>
                </c:pt>
                <c:pt idx="5617">
                  <c:v>2.6164399999999999</c:v>
                </c:pt>
                <c:pt idx="5618">
                  <c:v>2.6166700000000001</c:v>
                </c:pt>
                <c:pt idx="5619">
                  <c:v>2.6178300000000001</c:v>
                </c:pt>
                <c:pt idx="5620">
                  <c:v>2.6187299999999998</c:v>
                </c:pt>
                <c:pt idx="5621">
                  <c:v>2.6194500000000001</c:v>
                </c:pt>
                <c:pt idx="5622">
                  <c:v>2.61999</c:v>
                </c:pt>
                <c:pt idx="5623">
                  <c:v>2.62039</c:v>
                </c:pt>
                <c:pt idx="5624">
                  <c:v>2.6207099999999999</c:v>
                </c:pt>
                <c:pt idx="5625">
                  <c:v>2.6209799999999999</c:v>
                </c:pt>
                <c:pt idx="5626">
                  <c:v>2.6211600000000002</c:v>
                </c:pt>
                <c:pt idx="5627">
                  <c:v>2.62215</c:v>
                </c:pt>
                <c:pt idx="5628">
                  <c:v>2.6230899999999999</c:v>
                </c:pt>
                <c:pt idx="5629">
                  <c:v>2.6238100000000002</c:v>
                </c:pt>
                <c:pt idx="5630">
                  <c:v>2.62439</c:v>
                </c:pt>
                <c:pt idx="5631">
                  <c:v>2.6248399999999998</c:v>
                </c:pt>
                <c:pt idx="5632">
                  <c:v>2.6251600000000002</c:v>
                </c:pt>
                <c:pt idx="5633">
                  <c:v>2.6254300000000002</c:v>
                </c:pt>
                <c:pt idx="5634">
                  <c:v>2.6256499999999998</c:v>
                </c:pt>
                <c:pt idx="5635">
                  <c:v>2.6257799999999998</c:v>
                </c:pt>
                <c:pt idx="5636">
                  <c:v>2.6259199999999998</c:v>
                </c:pt>
                <c:pt idx="5637">
                  <c:v>2.62601</c:v>
                </c:pt>
                <c:pt idx="5638">
                  <c:v>2.6262799999999999</c:v>
                </c:pt>
                <c:pt idx="5639">
                  <c:v>2.62731</c:v>
                </c:pt>
                <c:pt idx="5640">
                  <c:v>2.62812</c:v>
                </c:pt>
                <c:pt idx="5641">
                  <c:v>2.6286999999999998</c:v>
                </c:pt>
                <c:pt idx="5642">
                  <c:v>2.6292</c:v>
                </c:pt>
                <c:pt idx="5643">
                  <c:v>2.6295600000000001</c:v>
                </c:pt>
                <c:pt idx="5644">
                  <c:v>2.6298300000000001</c:v>
                </c:pt>
                <c:pt idx="5645">
                  <c:v>2.6300500000000002</c:v>
                </c:pt>
                <c:pt idx="5646">
                  <c:v>2.6310899999999999</c:v>
                </c:pt>
                <c:pt idx="5647">
                  <c:v>2.6320299999999999</c:v>
                </c:pt>
                <c:pt idx="5648">
                  <c:v>2.63279</c:v>
                </c:pt>
                <c:pt idx="5649">
                  <c:v>2.6333299999999999</c:v>
                </c:pt>
                <c:pt idx="5650">
                  <c:v>2.6337799999999998</c:v>
                </c:pt>
                <c:pt idx="5651">
                  <c:v>2.6345900000000002</c:v>
                </c:pt>
                <c:pt idx="5652">
                  <c:v>2.6357599999999999</c:v>
                </c:pt>
                <c:pt idx="5653">
                  <c:v>2.63666</c:v>
                </c:pt>
                <c:pt idx="5654">
                  <c:v>2.6373700000000002</c:v>
                </c:pt>
                <c:pt idx="5655">
                  <c:v>2.6379100000000002</c:v>
                </c:pt>
                <c:pt idx="5656">
                  <c:v>2.63836</c:v>
                </c:pt>
                <c:pt idx="5657">
                  <c:v>2.6386799999999999</c:v>
                </c:pt>
                <c:pt idx="5658">
                  <c:v>2.6389499999999999</c:v>
                </c:pt>
                <c:pt idx="5659">
                  <c:v>2.6391300000000002</c:v>
                </c:pt>
                <c:pt idx="5660">
                  <c:v>2.6392600000000002</c:v>
                </c:pt>
                <c:pt idx="5661">
                  <c:v>2.6394000000000002</c:v>
                </c:pt>
                <c:pt idx="5662">
                  <c:v>2.6394899999999999</c:v>
                </c:pt>
                <c:pt idx="5663">
                  <c:v>2.63958</c:v>
                </c:pt>
                <c:pt idx="5664">
                  <c:v>2.6396199999999999</c:v>
                </c:pt>
                <c:pt idx="5665">
                  <c:v>2.64011</c:v>
                </c:pt>
                <c:pt idx="5666">
                  <c:v>2.64106</c:v>
                </c:pt>
                <c:pt idx="5667">
                  <c:v>2.6417799999999998</c:v>
                </c:pt>
                <c:pt idx="5668">
                  <c:v>2.64236</c:v>
                </c:pt>
                <c:pt idx="5669">
                  <c:v>2.6427700000000001</c:v>
                </c:pt>
                <c:pt idx="5670">
                  <c:v>2.6431200000000001</c:v>
                </c:pt>
                <c:pt idx="5671">
                  <c:v>2.6433900000000001</c:v>
                </c:pt>
                <c:pt idx="5672">
                  <c:v>2.64357</c:v>
                </c:pt>
                <c:pt idx="5673">
                  <c:v>2.6437499999999998</c:v>
                </c:pt>
                <c:pt idx="5674">
                  <c:v>2.64452</c:v>
                </c:pt>
                <c:pt idx="5675">
                  <c:v>2.6454599999999999</c:v>
                </c:pt>
                <c:pt idx="5676">
                  <c:v>2.64622</c:v>
                </c:pt>
                <c:pt idx="5677">
                  <c:v>2.6468099999999999</c:v>
                </c:pt>
                <c:pt idx="5678">
                  <c:v>2.6472600000000002</c:v>
                </c:pt>
                <c:pt idx="5679">
                  <c:v>2.6476199999999999</c:v>
                </c:pt>
                <c:pt idx="5680">
                  <c:v>2.6478899999999999</c:v>
                </c:pt>
                <c:pt idx="5681">
                  <c:v>2.6480700000000001</c:v>
                </c:pt>
                <c:pt idx="5682">
                  <c:v>2.64825</c:v>
                </c:pt>
                <c:pt idx="5683">
                  <c:v>2.64838</c:v>
                </c:pt>
                <c:pt idx="5684">
                  <c:v>2.6488700000000001</c:v>
                </c:pt>
                <c:pt idx="5685">
                  <c:v>2.6499100000000002</c:v>
                </c:pt>
                <c:pt idx="5686">
                  <c:v>2.6506699999999999</c:v>
                </c:pt>
                <c:pt idx="5687">
                  <c:v>2.6512600000000002</c:v>
                </c:pt>
                <c:pt idx="5688">
                  <c:v>2.6516999999999999</c:v>
                </c:pt>
                <c:pt idx="5689">
                  <c:v>2.6520600000000001</c:v>
                </c:pt>
                <c:pt idx="5690">
                  <c:v>2.6523300000000001</c:v>
                </c:pt>
                <c:pt idx="5691">
                  <c:v>2.6533699999999998</c:v>
                </c:pt>
                <c:pt idx="5692">
                  <c:v>2.6543600000000001</c:v>
                </c:pt>
                <c:pt idx="5693">
                  <c:v>2.65516</c:v>
                </c:pt>
                <c:pt idx="5694">
                  <c:v>2.6557499999999998</c:v>
                </c:pt>
                <c:pt idx="5695">
                  <c:v>2.6562000000000001</c:v>
                </c:pt>
                <c:pt idx="5696">
                  <c:v>2.6565599999999998</c:v>
                </c:pt>
                <c:pt idx="5697">
                  <c:v>2.6568299999999998</c:v>
                </c:pt>
                <c:pt idx="5698">
                  <c:v>2.6570499999999999</c:v>
                </c:pt>
                <c:pt idx="5699">
                  <c:v>2.6571899999999999</c:v>
                </c:pt>
                <c:pt idx="5700">
                  <c:v>2.6573199999999999</c:v>
                </c:pt>
                <c:pt idx="5701">
                  <c:v>2.6574499999999999</c:v>
                </c:pt>
                <c:pt idx="5702">
                  <c:v>2.6575000000000002</c:v>
                </c:pt>
                <c:pt idx="5703">
                  <c:v>2.6583999999999999</c:v>
                </c:pt>
                <c:pt idx="5704">
                  <c:v>2.6593</c:v>
                </c:pt>
                <c:pt idx="5705">
                  <c:v>2.6599699999999999</c:v>
                </c:pt>
                <c:pt idx="5706">
                  <c:v>2.66046</c:v>
                </c:pt>
                <c:pt idx="5707">
                  <c:v>2.6608700000000001</c:v>
                </c:pt>
                <c:pt idx="5708">
                  <c:v>2.6611799999999999</c:v>
                </c:pt>
                <c:pt idx="5709">
                  <c:v>2.6614100000000001</c:v>
                </c:pt>
                <c:pt idx="5710">
                  <c:v>2.6616300000000002</c:v>
                </c:pt>
                <c:pt idx="5711">
                  <c:v>2.6617700000000002</c:v>
                </c:pt>
                <c:pt idx="5712">
                  <c:v>2.66289</c:v>
                </c:pt>
                <c:pt idx="5713">
                  <c:v>2.6637900000000001</c:v>
                </c:pt>
                <c:pt idx="5714">
                  <c:v>2.6644600000000001</c:v>
                </c:pt>
                <c:pt idx="5715">
                  <c:v>2.6649600000000002</c:v>
                </c:pt>
                <c:pt idx="5716">
                  <c:v>2.6653600000000002</c:v>
                </c:pt>
                <c:pt idx="5717">
                  <c:v>2.66568</c:v>
                </c:pt>
                <c:pt idx="5718">
                  <c:v>2.6659000000000002</c:v>
                </c:pt>
                <c:pt idx="5719">
                  <c:v>2.6661199999999998</c:v>
                </c:pt>
                <c:pt idx="5720">
                  <c:v>2.6662599999999999</c:v>
                </c:pt>
                <c:pt idx="5721">
                  <c:v>2.66635</c:v>
                </c:pt>
                <c:pt idx="5722">
                  <c:v>2.6674699999999998</c:v>
                </c:pt>
                <c:pt idx="5723">
                  <c:v>2.6683300000000001</c:v>
                </c:pt>
                <c:pt idx="5724">
                  <c:v>2.669</c:v>
                </c:pt>
                <c:pt idx="5725">
                  <c:v>2.6694900000000001</c:v>
                </c:pt>
                <c:pt idx="5726">
                  <c:v>2.6699000000000002</c:v>
                </c:pt>
                <c:pt idx="5727">
                  <c:v>2.67021</c:v>
                </c:pt>
                <c:pt idx="5728">
                  <c:v>2.6704400000000001</c:v>
                </c:pt>
                <c:pt idx="5729">
                  <c:v>2.67062</c:v>
                </c:pt>
                <c:pt idx="5730">
                  <c:v>2.67075</c:v>
                </c:pt>
                <c:pt idx="5731">
                  <c:v>2.67089</c:v>
                </c:pt>
                <c:pt idx="5732">
                  <c:v>2.6716099999999998</c:v>
                </c:pt>
                <c:pt idx="5733">
                  <c:v>2.6725500000000002</c:v>
                </c:pt>
                <c:pt idx="5734">
                  <c:v>2.67327</c:v>
                </c:pt>
                <c:pt idx="5735">
                  <c:v>2.67381</c:v>
                </c:pt>
                <c:pt idx="5736">
                  <c:v>2.6742599999999999</c:v>
                </c:pt>
                <c:pt idx="5737">
                  <c:v>2.6745700000000001</c:v>
                </c:pt>
                <c:pt idx="5738">
                  <c:v>2.6748400000000001</c:v>
                </c:pt>
                <c:pt idx="5739">
                  <c:v>2.6758700000000002</c:v>
                </c:pt>
                <c:pt idx="5740">
                  <c:v>2.67686</c:v>
                </c:pt>
                <c:pt idx="5741">
                  <c:v>2.6776200000000001</c:v>
                </c:pt>
                <c:pt idx="5742">
                  <c:v>2.67821</c:v>
                </c:pt>
                <c:pt idx="5743">
                  <c:v>2.6786599999999998</c:v>
                </c:pt>
                <c:pt idx="5744">
                  <c:v>2.67902</c:v>
                </c:pt>
                <c:pt idx="5745">
                  <c:v>2.6792899999999999</c:v>
                </c:pt>
                <c:pt idx="5746">
                  <c:v>2.6795100000000001</c:v>
                </c:pt>
                <c:pt idx="5747">
                  <c:v>2.6796899999999999</c:v>
                </c:pt>
                <c:pt idx="5748">
                  <c:v>2.6797800000000001</c:v>
                </c:pt>
                <c:pt idx="5749">
                  <c:v>2.6808999999999998</c:v>
                </c:pt>
                <c:pt idx="5750">
                  <c:v>2.6817600000000001</c:v>
                </c:pt>
                <c:pt idx="5751">
                  <c:v>2.6824300000000001</c:v>
                </c:pt>
                <c:pt idx="5752">
                  <c:v>2.6829700000000001</c:v>
                </c:pt>
                <c:pt idx="5753">
                  <c:v>2.68337</c:v>
                </c:pt>
                <c:pt idx="5754">
                  <c:v>2.68364</c:v>
                </c:pt>
                <c:pt idx="5755">
                  <c:v>2.68391</c:v>
                </c:pt>
                <c:pt idx="5756">
                  <c:v>2.6848999999999998</c:v>
                </c:pt>
                <c:pt idx="5757">
                  <c:v>2.6858900000000001</c:v>
                </c:pt>
                <c:pt idx="5758">
                  <c:v>2.6866500000000002</c:v>
                </c:pt>
                <c:pt idx="5759">
                  <c:v>2.6872400000000001</c:v>
                </c:pt>
                <c:pt idx="5760">
                  <c:v>2.6876899999999999</c:v>
                </c:pt>
                <c:pt idx="5761">
                  <c:v>2.6880000000000002</c:v>
                </c:pt>
                <c:pt idx="5762">
                  <c:v>2.68832</c:v>
                </c:pt>
                <c:pt idx="5763">
                  <c:v>2.6884999999999999</c:v>
                </c:pt>
                <c:pt idx="5764">
                  <c:v>2.6886800000000002</c:v>
                </c:pt>
                <c:pt idx="5765">
                  <c:v>2.6888100000000001</c:v>
                </c:pt>
                <c:pt idx="5766">
                  <c:v>2.6888999999999998</c:v>
                </c:pt>
                <c:pt idx="5767">
                  <c:v>2.6899799999999998</c:v>
                </c:pt>
                <c:pt idx="5768">
                  <c:v>2.6908300000000001</c:v>
                </c:pt>
                <c:pt idx="5769">
                  <c:v>2.6914600000000002</c:v>
                </c:pt>
                <c:pt idx="5770">
                  <c:v>2.6920000000000002</c:v>
                </c:pt>
                <c:pt idx="5771">
                  <c:v>2.6923599999999999</c:v>
                </c:pt>
                <c:pt idx="5772">
                  <c:v>2.6926700000000001</c:v>
                </c:pt>
                <c:pt idx="5773">
                  <c:v>2.6928999999999998</c:v>
                </c:pt>
                <c:pt idx="5774">
                  <c:v>2.6930800000000001</c:v>
                </c:pt>
                <c:pt idx="5775">
                  <c:v>2.6932100000000001</c:v>
                </c:pt>
                <c:pt idx="5776">
                  <c:v>2.6933500000000001</c:v>
                </c:pt>
                <c:pt idx="5777">
                  <c:v>2.6942499999999998</c:v>
                </c:pt>
                <c:pt idx="5778">
                  <c:v>2.6951399999999999</c:v>
                </c:pt>
                <c:pt idx="5779">
                  <c:v>2.6958199999999999</c:v>
                </c:pt>
                <c:pt idx="5780">
                  <c:v>2.6963599999999999</c:v>
                </c:pt>
                <c:pt idx="5781">
                  <c:v>2.6968100000000002</c:v>
                </c:pt>
                <c:pt idx="5782">
                  <c:v>2.69712</c:v>
                </c:pt>
                <c:pt idx="5783">
                  <c:v>2.6979700000000002</c:v>
                </c:pt>
                <c:pt idx="5784">
                  <c:v>2.6990500000000002</c:v>
                </c:pt>
                <c:pt idx="5785">
                  <c:v>2.6998600000000001</c:v>
                </c:pt>
                <c:pt idx="5786">
                  <c:v>2.7005300000000001</c:v>
                </c:pt>
                <c:pt idx="5787">
                  <c:v>2.7010299999999998</c:v>
                </c:pt>
                <c:pt idx="5788">
                  <c:v>2.70139</c:v>
                </c:pt>
                <c:pt idx="5789">
                  <c:v>2.7017000000000002</c:v>
                </c:pt>
                <c:pt idx="5790">
                  <c:v>2.7019299999999999</c:v>
                </c:pt>
                <c:pt idx="5791">
                  <c:v>2.7021099999999998</c:v>
                </c:pt>
                <c:pt idx="5792">
                  <c:v>2.7022400000000002</c:v>
                </c:pt>
                <c:pt idx="5793">
                  <c:v>2.70336</c:v>
                </c:pt>
                <c:pt idx="5794">
                  <c:v>2.7042199999999998</c:v>
                </c:pt>
                <c:pt idx="5795">
                  <c:v>2.7048899999999998</c:v>
                </c:pt>
                <c:pt idx="5796">
                  <c:v>2.7054299999999998</c:v>
                </c:pt>
                <c:pt idx="5797">
                  <c:v>2.7057899999999999</c:v>
                </c:pt>
                <c:pt idx="5798">
                  <c:v>2.7061099999999998</c:v>
                </c:pt>
                <c:pt idx="5799">
                  <c:v>2.7063700000000002</c:v>
                </c:pt>
                <c:pt idx="5800">
                  <c:v>2.70655</c:v>
                </c:pt>
                <c:pt idx="5801">
                  <c:v>2.70669</c:v>
                </c:pt>
                <c:pt idx="5802">
                  <c:v>2.7074500000000001</c:v>
                </c:pt>
                <c:pt idx="5803">
                  <c:v>2.7084000000000001</c:v>
                </c:pt>
                <c:pt idx="5804">
                  <c:v>2.7091599999999998</c:v>
                </c:pt>
                <c:pt idx="5805">
                  <c:v>2.7097000000000002</c:v>
                </c:pt>
                <c:pt idx="5806">
                  <c:v>2.7101500000000001</c:v>
                </c:pt>
                <c:pt idx="5807">
                  <c:v>2.7105100000000002</c:v>
                </c:pt>
                <c:pt idx="5808">
                  <c:v>2.7107800000000002</c:v>
                </c:pt>
                <c:pt idx="5809">
                  <c:v>2.71096</c:v>
                </c:pt>
                <c:pt idx="5810">
                  <c:v>2.7111399999999999</c:v>
                </c:pt>
                <c:pt idx="5811">
                  <c:v>2.7112699999999998</c:v>
                </c:pt>
                <c:pt idx="5812">
                  <c:v>2.71217</c:v>
                </c:pt>
                <c:pt idx="5813">
                  <c:v>2.7130700000000001</c:v>
                </c:pt>
                <c:pt idx="5814">
                  <c:v>2.7137899999999999</c:v>
                </c:pt>
                <c:pt idx="5815">
                  <c:v>2.7143299999999999</c:v>
                </c:pt>
                <c:pt idx="5816">
                  <c:v>2.7147299999999999</c:v>
                </c:pt>
                <c:pt idx="5817">
                  <c:v>2.7150400000000001</c:v>
                </c:pt>
                <c:pt idx="5818">
                  <c:v>2.7153100000000001</c:v>
                </c:pt>
                <c:pt idx="5819">
                  <c:v>2.71549</c:v>
                </c:pt>
                <c:pt idx="5820">
                  <c:v>2.7156699999999998</c:v>
                </c:pt>
                <c:pt idx="5821">
                  <c:v>2.71576</c:v>
                </c:pt>
                <c:pt idx="5822">
                  <c:v>2.7158500000000001</c:v>
                </c:pt>
                <c:pt idx="5823">
                  <c:v>2.7159399999999998</c:v>
                </c:pt>
                <c:pt idx="5824">
                  <c:v>2.7159900000000001</c:v>
                </c:pt>
                <c:pt idx="5825">
                  <c:v>2.7168399999999999</c:v>
                </c:pt>
                <c:pt idx="5826">
                  <c:v>2.71774</c:v>
                </c:pt>
                <c:pt idx="5827">
                  <c:v>2.7183700000000002</c:v>
                </c:pt>
                <c:pt idx="5828">
                  <c:v>2.7189100000000002</c:v>
                </c:pt>
                <c:pt idx="5829">
                  <c:v>2.7193100000000001</c:v>
                </c:pt>
                <c:pt idx="5830">
                  <c:v>2.7195800000000001</c:v>
                </c:pt>
                <c:pt idx="5831">
                  <c:v>2.7198500000000001</c:v>
                </c:pt>
                <c:pt idx="5832">
                  <c:v>2.7206600000000001</c:v>
                </c:pt>
                <c:pt idx="5833">
                  <c:v>2.7216900000000002</c:v>
                </c:pt>
                <c:pt idx="5834">
                  <c:v>2.7224599999999999</c:v>
                </c:pt>
                <c:pt idx="5835">
                  <c:v>2.72309</c:v>
                </c:pt>
                <c:pt idx="5836">
                  <c:v>2.7235299999999998</c:v>
                </c:pt>
                <c:pt idx="5837">
                  <c:v>2.7238899999999999</c:v>
                </c:pt>
                <c:pt idx="5838">
                  <c:v>2.7242099999999998</c:v>
                </c:pt>
                <c:pt idx="5839">
                  <c:v>2.7243900000000001</c:v>
                </c:pt>
                <c:pt idx="5840">
                  <c:v>2.7245699999999999</c:v>
                </c:pt>
                <c:pt idx="5841">
                  <c:v>2.72533</c:v>
                </c:pt>
                <c:pt idx="5842">
                  <c:v>2.7263199999999999</c:v>
                </c:pt>
                <c:pt idx="5843">
                  <c:v>2.7270799999999999</c:v>
                </c:pt>
                <c:pt idx="5844">
                  <c:v>2.7276699999999998</c:v>
                </c:pt>
                <c:pt idx="5845">
                  <c:v>2.7281200000000001</c:v>
                </c:pt>
                <c:pt idx="5846">
                  <c:v>2.7284299999999999</c:v>
                </c:pt>
                <c:pt idx="5847">
                  <c:v>2.7286999999999999</c:v>
                </c:pt>
                <c:pt idx="5848">
                  <c:v>2.7289300000000001</c:v>
                </c:pt>
                <c:pt idx="5849">
                  <c:v>2.7291099999999999</c:v>
                </c:pt>
                <c:pt idx="5850">
                  <c:v>2.7296399999999998</c:v>
                </c:pt>
                <c:pt idx="5851">
                  <c:v>2.73068</c:v>
                </c:pt>
                <c:pt idx="5852">
                  <c:v>2.7314400000000001</c:v>
                </c:pt>
                <c:pt idx="5853">
                  <c:v>2.7320700000000002</c:v>
                </c:pt>
                <c:pt idx="5854">
                  <c:v>2.7325200000000001</c:v>
                </c:pt>
                <c:pt idx="5855">
                  <c:v>2.7328800000000002</c:v>
                </c:pt>
                <c:pt idx="5856">
                  <c:v>2.73319</c:v>
                </c:pt>
                <c:pt idx="5857">
                  <c:v>2.73441</c:v>
                </c:pt>
                <c:pt idx="5858">
                  <c:v>2.7353499999999999</c:v>
                </c:pt>
                <c:pt idx="5859">
                  <c:v>2.7354799999999999</c:v>
                </c:pt>
                <c:pt idx="5860">
                  <c:v>2.7351700000000001</c:v>
                </c:pt>
                <c:pt idx="5861">
                  <c:v>2.7349399999999999</c:v>
                </c:pt>
                <c:pt idx="5862">
                  <c:v>2.7355700000000001</c:v>
                </c:pt>
                <c:pt idx="5863">
                  <c:v>2.7362500000000001</c:v>
                </c:pt>
                <c:pt idx="5864">
                  <c:v>2.7367900000000001</c:v>
                </c:pt>
                <c:pt idx="5865">
                  <c:v>2.7372399999999999</c:v>
                </c:pt>
                <c:pt idx="5866">
                  <c:v>2.7375500000000001</c:v>
                </c:pt>
                <c:pt idx="5867">
                  <c:v>2.7382200000000001</c:v>
                </c:pt>
                <c:pt idx="5868">
                  <c:v>2.73935</c:v>
                </c:pt>
                <c:pt idx="5869">
                  <c:v>2.7402000000000002</c:v>
                </c:pt>
                <c:pt idx="5870">
                  <c:v>2.7408299999999999</c:v>
                </c:pt>
                <c:pt idx="5871">
                  <c:v>2.7413699999999999</c:v>
                </c:pt>
                <c:pt idx="5872">
                  <c:v>2.7417699999999998</c:v>
                </c:pt>
                <c:pt idx="5873">
                  <c:v>2.7420900000000001</c:v>
                </c:pt>
                <c:pt idx="5874">
                  <c:v>2.7423099999999998</c:v>
                </c:pt>
                <c:pt idx="5875">
                  <c:v>2.7424900000000001</c:v>
                </c:pt>
                <c:pt idx="5876">
                  <c:v>2.7426300000000001</c:v>
                </c:pt>
                <c:pt idx="5877">
                  <c:v>2.7427600000000001</c:v>
                </c:pt>
                <c:pt idx="5878">
                  <c:v>2.7432599999999998</c:v>
                </c:pt>
                <c:pt idx="5879">
                  <c:v>2.74424</c:v>
                </c:pt>
                <c:pt idx="5880">
                  <c:v>2.7450100000000002</c:v>
                </c:pt>
                <c:pt idx="5881">
                  <c:v>2.74559</c:v>
                </c:pt>
                <c:pt idx="5882">
                  <c:v>2.7460399999999998</c:v>
                </c:pt>
                <c:pt idx="5883">
                  <c:v>2.7464</c:v>
                </c:pt>
                <c:pt idx="5884">
                  <c:v>2.7466699999999999</c:v>
                </c:pt>
                <c:pt idx="5885">
                  <c:v>2.7468900000000001</c:v>
                </c:pt>
                <c:pt idx="5886">
                  <c:v>2.7470699999999999</c:v>
                </c:pt>
                <c:pt idx="5887">
                  <c:v>2.7480199999999999</c:v>
                </c:pt>
                <c:pt idx="5888">
                  <c:v>2.7489599999999998</c:v>
                </c:pt>
                <c:pt idx="5889">
                  <c:v>2.7496299999999998</c:v>
                </c:pt>
                <c:pt idx="5890">
                  <c:v>2.7502200000000001</c:v>
                </c:pt>
                <c:pt idx="5891">
                  <c:v>2.7506200000000001</c:v>
                </c:pt>
                <c:pt idx="5892">
                  <c:v>2.7509800000000002</c:v>
                </c:pt>
                <c:pt idx="5893">
                  <c:v>2.7512099999999999</c:v>
                </c:pt>
                <c:pt idx="5894">
                  <c:v>2.75143</c:v>
                </c:pt>
                <c:pt idx="5895">
                  <c:v>2.7515700000000001</c:v>
                </c:pt>
                <c:pt idx="5896">
                  <c:v>2.7521499999999999</c:v>
                </c:pt>
                <c:pt idx="5897">
                  <c:v>2.7531400000000001</c:v>
                </c:pt>
                <c:pt idx="5898">
                  <c:v>2.7539500000000001</c:v>
                </c:pt>
                <c:pt idx="5899">
                  <c:v>2.7545299999999999</c:v>
                </c:pt>
                <c:pt idx="5900">
                  <c:v>2.7549800000000002</c:v>
                </c:pt>
                <c:pt idx="5901">
                  <c:v>2.7553399999999999</c:v>
                </c:pt>
                <c:pt idx="5902">
                  <c:v>2.7556500000000002</c:v>
                </c:pt>
                <c:pt idx="5903">
                  <c:v>2.75583</c:v>
                </c:pt>
                <c:pt idx="5904">
                  <c:v>2.7560099999999998</c:v>
                </c:pt>
                <c:pt idx="5905">
                  <c:v>2.75678</c:v>
                </c:pt>
                <c:pt idx="5906">
                  <c:v>2.7577699999999998</c:v>
                </c:pt>
                <c:pt idx="5907">
                  <c:v>2.7585299999999999</c:v>
                </c:pt>
                <c:pt idx="5908">
                  <c:v>2.7591100000000002</c:v>
                </c:pt>
                <c:pt idx="5909">
                  <c:v>2.75956</c:v>
                </c:pt>
                <c:pt idx="5910">
                  <c:v>2.7598799999999999</c:v>
                </c:pt>
                <c:pt idx="5911">
                  <c:v>2.7601900000000001</c:v>
                </c:pt>
                <c:pt idx="5912">
                  <c:v>2.76037</c:v>
                </c:pt>
                <c:pt idx="5913">
                  <c:v>2.7605499999999998</c:v>
                </c:pt>
                <c:pt idx="5914">
                  <c:v>2.7606899999999999</c:v>
                </c:pt>
                <c:pt idx="5915">
                  <c:v>2.7615799999999999</c:v>
                </c:pt>
                <c:pt idx="5916">
                  <c:v>2.76248</c:v>
                </c:pt>
                <c:pt idx="5917">
                  <c:v>2.7631999999999999</c:v>
                </c:pt>
                <c:pt idx="5918">
                  <c:v>2.7637399999999999</c:v>
                </c:pt>
                <c:pt idx="5919">
                  <c:v>2.7641399999999998</c:v>
                </c:pt>
                <c:pt idx="5920">
                  <c:v>2.7644600000000001</c:v>
                </c:pt>
                <c:pt idx="5921">
                  <c:v>2.7647300000000001</c:v>
                </c:pt>
                <c:pt idx="5922">
                  <c:v>2.76491</c:v>
                </c:pt>
                <c:pt idx="5923">
                  <c:v>2.7650899999999998</c:v>
                </c:pt>
                <c:pt idx="5924">
                  <c:v>2.76518</c:v>
                </c:pt>
                <c:pt idx="5925">
                  <c:v>2.7652700000000001</c:v>
                </c:pt>
                <c:pt idx="5926">
                  <c:v>2.7655799999999999</c:v>
                </c:pt>
                <c:pt idx="5927">
                  <c:v>2.7665700000000002</c:v>
                </c:pt>
                <c:pt idx="5928">
                  <c:v>2.7673800000000002</c:v>
                </c:pt>
                <c:pt idx="5929">
                  <c:v>2.7680099999999999</c:v>
                </c:pt>
                <c:pt idx="5930">
                  <c:v>2.7684600000000001</c:v>
                </c:pt>
                <c:pt idx="5931">
                  <c:v>2.7688199999999998</c:v>
                </c:pt>
                <c:pt idx="5932">
                  <c:v>2.7693099999999999</c:v>
                </c:pt>
                <c:pt idx="5933">
                  <c:v>2.7705199999999999</c:v>
                </c:pt>
                <c:pt idx="5934">
                  <c:v>2.7704300000000002</c:v>
                </c:pt>
                <c:pt idx="5935">
                  <c:v>2.7713299999999998</c:v>
                </c:pt>
                <c:pt idx="5936">
                  <c:v>2.7721</c:v>
                </c:pt>
                <c:pt idx="5937">
                  <c:v>2.7726299999999999</c:v>
                </c:pt>
                <c:pt idx="5938">
                  <c:v>2.7730800000000002</c:v>
                </c:pt>
                <c:pt idx="5939">
                  <c:v>2.7734000000000001</c:v>
                </c:pt>
                <c:pt idx="5940">
                  <c:v>2.7736700000000001</c:v>
                </c:pt>
                <c:pt idx="5941">
                  <c:v>2.7738900000000002</c:v>
                </c:pt>
                <c:pt idx="5942">
                  <c:v>2.7740300000000002</c:v>
                </c:pt>
                <c:pt idx="5943">
                  <c:v>2.77461</c:v>
                </c:pt>
                <c:pt idx="5944">
                  <c:v>2.7755999999999998</c:v>
                </c:pt>
                <c:pt idx="5945">
                  <c:v>2.7763599999999999</c:v>
                </c:pt>
                <c:pt idx="5946">
                  <c:v>2.7769900000000001</c:v>
                </c:pt>
                <c:pt idx="5947">
                  <c:v>2.7774399999999999</c:v>
                </c:pt>
                <c:pt idx="5948">
                  <c:v>2.7778</c:v>
                </c:pt>
                <c:pt idx="5949">
                  <c:v>2.7781099999999999</c:v>
                </c:pt>
                <c:pt idx="5950">
                  <c:v>2.7785199999999999</c:v>
                </c:pt>
                <c:pt idx="5951">
                  <c:v>2.77969</c:v>
                </c:pt>
                <c:pt idx="5952">
                  <c:v>2.7805399999999998</c:v>
                </c:pt>
                <c:pt idx="5953">
                  <c:v>2.7812100000000002</c:v>
                </c:pt>
                <c:pt idx="5954">
                  <c:v>2.7817500000000002</c:v>
                </c:pt>
                <c:pt idx="5955">
                  <c:v>2.7821600000000002</c:v>
                </c:pt>
                <c:pt idx="5956">
                  <c:v>2.78247</c:v>
                </c:pt>
                <c:pt idx="5957">
                  <c:v>2.7827000000000002</c:v>
                </c:pt>
                <c:pt idx="5958">
                  <c:v>2.7829199999999998</c:v>
                </c:pt>
                <c:pt idx="5959">
                  <c:v>2.7830599999999999</c:v>
                </c:pt>
                <c:pt idx="5960">
                  <c:v>2.78315</c:v>
                </c:pt>
                <c:pt idx="5961">
                  <c:v>2.78409</c:v>
                </c:pt>
                <c:pt idx="5962">
                  <c:v>2.7849900000000001</c:v>
                </c:pt>
                <c:pt idx="5963">
                  <c:v>2.78566</c:v>
                </c:pt>
                <c:pt idx="5964">
                  <c:v>2.7862</c:v>
                </c:pt>
                <c:pt idx="5965">
                  <c:v>2.78661</c:v>
                </c:pt>
                <c:pt idx="5966">
                  <c:v>2.7869600000000001</c:v>
                </c:pt>
                <c:pt idx="5967">
                  <c:v>2.7871899999999998</c:v>
                </c:pt>
                <c:pt idx="5968">
                  <c:v>2.7873700000000001</c:v>
                </c:pt>
                <c:pt idx="5969">
                  <c:v>2.7883599999999999</c:v>
                </c:pt>
                <c:pt idx="5970">
                  <c:v>2.7892999999999999</c:v>
                </c:pt>
                <c:pt idx="5971">
                  <c:v>2.7900200000000002</c:v>
                </c:pt>
                <c:pt idx="5972">
                  <c:v>2.7906</c:v>
                </c:pt>
                <c:pt idx="5973">
                  <c:v>2.7910499999999998</c:v>
                </c:pt>
                <c:pt idx="5974">
                  <c:v>2.7913700000000001</c:v>
                </c:pt>
                <c:pt idx="5975">
                  <c:v>2.7916400000000001</c:v>
                </c:pt>
                <c:pt idx="5976">
                  <c:v>2.7918599999999998</c:v>
                </c:pt>
                <c:pt idx="5977">
                  <c:v>2.7919999999999998</c:v>
                </c:pt>
                <c:pt idx="5978">
                  <c:v>2.7921299999999998</c:v>
                </c:pt>
                <c:pt idx="5979">
                  <c:v>2.7922199999999999</c:v>
                </c:pt>
                <c:pt idx="5980">
                  <c:v>2.79312</c:v>
                </c:pt>
                <c:pt idx="5981">
                  <c:v>2.7940200000000002</c:v>
                </c:pt>
                <c:pt idx="5982">
                  <c:v>2.7946900000000001</c:v>
                </c:pt>
                <c:pt idx="5983">
                  <c:v>2.7952300000000001</c:v>
                </c:pt>
                <c:pt idx="5984">
                  <c:v>2.7956300000000001</c:v>
                </c:pt>
                <c:pt idx="5985">
                  <c:v>2.7959499999999999</c:v>
                </c:pt>
                <c:pt idx="5986">
                  <c:v>2.79617</c:v>
                </c:pt>
                <c:pt idx="5987">
                  <c:v>2.7964000000000002</c:v>
                </c:pt>
                <c:pt idx="5988">
                  <c:v>2.7971599999999999</c:v>
                </c:pt>
                <c:pt idx="5989">
                  <c:v>2.7981500000000001</c:v>
                </c:pt>
                <c:pt idx="5990">
                  <c:v>2.7989099999999998</c:v>
                </c:pt>
                <c:pt idx="5991">
                  <c:v>2.7995000000000001</c:v>
                </c:pt>
                <c:pt idx="5992">
                  <c:v>2.7999499999999999</c:v>
                </c:pt>
                <c:pt idx="5993">
                  <c:v>2.8003100000000001</c:v>
                </c:pt>
                <c:pt idx="5994">
                  <c:v>2.8005800000000001</c:v>
                </c:pt>
                <c:pt idx="5995">
                  <c:v>2.8008000000000002</c:v>
                </c:pt>
                <c:pt idx="5996">
                  <c:v>2.80098</c:v>
                </c:pt>
                <c:pt idx="5997">
                  <c:v>2.8010700000000002</c:v>
                </c:pt>
                <c:pt idx="5998">
                  <c:v>2.8016100000000002</c:v>
                </c:pt>
                <c:pt idx="5999">
                  <c:v>2.8026</c:v>
                </c:pt>
                <c:pt idx="6000">
                  <c:v>2.80341</c:v>
                </c:pt>
                <c:pt idx="6001">
                  <c:v>2.8039900000000002</c:v>
                </c:pt>
                <c:pt idx="6002">
                  <c:v>2.80444</c:v>
                </c:pt>
                <c:pt idx="6003">
                  <c:v>2.8048000000000002</c:v>
                </c:pt>
                <c:pt idx="6004">
                  <c:v>2.8050700000000002</c:v>
                </c:pt>
                <c:pt idx="6005">
                  <c:v>2.8052899999999998</c:v>
                </c:pt>
                <c:pt idx="6006">
                  <c:v>2.80565</c:v>
                </c:pt>
                <c:pt idx="6007">
                  <c:v>2.8067799999999998</c:v>
                </c:pt>
                <c:pt idx="6008">
                  <c:v>2.8076300000000001</c:v>
                </c:pt>
                <c:pt idx="6009">
                  <c:v>2.8082600000000002</c:v>
                </c:pt>
                <c:pt idx="6010">
                  <c:v>2.8087499999999999</c:v>
                </c:pt>
                <c:pt idx="6011">
                  <c:v>2.8091599999999999</c:v>
                </c:pt>
                <c:pt idx="6012">
                  <c:v>2.8094700000000001</c:v>
                </c:pt>
                <c:pt idx="6013">
                  <c:v>2.8096899999999998</c:v>
                </c:pt>
                <c:pt idx="6014">
                  <c:v>2.8098700000000001</c:v>
                </c:pt>
                <c:pt idx="6015">
                  <c:v>2.81046</c:v>
                </c:pt>
                <c:pt idx="6016">
                  <c:v>2.81149</c:v>
                </c:pt>
                <c:pt idx="6017">
                  <c:v>2.8118500000000002</c:v>
                </c:pt>
                <c:pt idx="6018">
                  <c:v>2.8115399999999999</c:v>
                </c:pt>
                <c:pt idx="6019">
                  <c:v>2.8123</c:v>
                </c:pt>
                <c:pt idx="6020">
                  <c:v>2.8129300000000002</c:v>
                </c:pt>
                <c:pt idx="6021">
                  <c:v>2.81338</c:v>
                </c:pt>
                <c:pt idx="6022">
                  <c:v>2.8137400000000001</c:v>
                </c:pt>
                <c:pt idx="6023">
                  <c:v>2.8140499999999999</c:v>
                </c:pt>
                <c:pt idx="6024">
                  <c:v>2.8142299999999998</c:v>
                </c:pt>
                <c:pt idx="6025">
                  <c:v>2.8144100000000001</c:v>
                </c:pt>
                <c:pt idx="6026">
                  <c:v>2.8145500000000001</c:v>
                </c:pt>
                <c:pt idx="6027">
                  <c:v>2.8148599999999999</c:v>
                </c:pt>
                <c:pt idx="6028">
                  <c:v>2.8159399999999999</c:v>
                </c:pt>
                <c:pt idx="6029">
                  <c:v>2.8167499999999999</c:v>
                </c:pt>
                <c:pt idx="6030">
                  <c:v>2.8173300000000001</c:v>
                </c:pt>
                <c:pt idx="6031">
                  <c:v>2.8178299999999998</c:v>
                </c:pt>
                <c:pt idx="6032">
                  <c:v>2.8182299999999998</c:v>
                </c:pt>
                <c:pt idx="6033">
                  <c:v>2.8184999999999998</c:v>
                </c:pt>
                <c:pt idx="6034">
                  <c:v>2.8187199999999999</c:v>
                </c:pt>
                <c:pt idx="6035">
                  <c:v>2.8197100000000002</c:v>
                </c:pt>
                <c:pt idx="6036">
                  <c:v>2.8207</c:v>
                </c:pt>
                <c:pt idx="6037">
                  <c:v>2.8214199999999998</c:v>
                </c:pt>
                <c:pt idx="6038">
                  <c:v>2.8220000000000001</c:v>
                </c:pt>
                <c:pt idx="6039">
                  <c:v>2.8224499999999999</c:v>
                </c:pt>
                <c:pt idx="6040">
                  <c:v>2.82281</c:v>
                </c:pt>
                <c:pt idx="6041">
                  <c:v>2.82308</c:v>
                </c:pt>
                <c:pt idx="6042">
                  <c:v>2.8232599999999999</c:v>
                </c:pt>
                <c:pt idx="6043">
                  <c:v>2.8234400000000002</c:v>
                </c:pt>
                <c:pt idx="6044">
                  <c:v>2.8239800000000002</c:v>
                </c:pt>
                <c:pt idx="6045">
                  <c:v>2.8250099999999998</c:v>
                </c:pt>
                <c:pt idx="6046">
                  <c:v>2.82578</c:v>
                </c:pt>
                <c:pt idx="6047">
                  <c:v>2.8264100000000001</c:v>
                </c:pt>
                <c:pt idx="6048">
                  <c:v>2.8268599999999999</c:v>
                </c:pt>
                <c:pt idx="6049">
                  <c:v>2.82721</c:v>
                </c:pt>
                <c:pt idx="6050">
                  <c:v>2.8275299999999999</c:v>
                </c:pt>
                <c:pt idx="6051">
                  <c:v>2.8277100000000002</c:v>
                </c:pt>
                <c:pt idx="6052">
                  <c:v>2.82789</c:v>
                </c:pt>
                <c:pt idx="6053">
                  <c:v>2.82802</c:v>
                </c:pt>
                <c:pt idx="6054">
                  <c:v>2.8281100000000001</c:v>
                </c:pt>
                <c:pt idx="6055">
                  <c:v>2.8281999999999998</c:v>
                </c:pt>
                <c:pt idx="6056">
                  <c:v>2.8287</c:v>
                </c:pt>
                <c:pt idx="6057">
                  <c:v>2.8296899999999998</c:v>
                </c:pt>
                <c:pt idx="6058">
                  <c:v>2.8304</c:v>
                </c:pt>
                <c:pt idx="6059">
                  <c:v>2.8309899999999999</c:v>
                </c:pt>
                <c:pt idx="6060">
                  <c:v>2.8314400000000002</c:v>
                </c:pt>
                <c:pt idx="6061">
                  <c:v>2.8317999999999999</c:v>
                </c:pt>
                <c:pt idx="6062">
                  <c:v>2.8320699999999999</c:v>
                </c:pt>
                <c:pt idx="6063">
                  <c:v>2.8322500000000002</c:v>
                </c:pt>
                <c:pt idx="6064">
                  <c:v>2.83243</c:v>
                </c:pt>
                <c:pt idx="6065">
                  <c:v>2.8333699999999999</c:v>
                </c:pt>
                <c:pt idx="6066">
                  <c:v>2.8343099999999999</c:v>
                </c:pt>
                <c:pt idx="6067">
                  <c:v>2.8350300000000002</c:v>
                </c:pt>
                <c:pt idx="6068">
                  <c:v>2.8355700000000001</c:v>
                </c:pt>
                <c:pt idx="6069">
                  <c:v>2.8359700000000001</c:v>
                </c:pt>
                <c:pt idx="6070">
                  <c:v>2.8363299999999998</c:v>
                </c:pt>
                <c:pt idx="6071">
                  <c:v>2.8365999999999998</c:v>
                </c:pt>
                <c:pt idx="6072">
                  <c:v>2.8367800000000001</c:v>
                </c:pt>
                <c:pt idx="6073">
                  <c:v>2.8369200000000001</c:v>
                </c:pt>
                <c:pt idx="6074">
                  <c:v>2.8376800000000002</c:v>
                </c:pt>
                <c:pt idx="6075">
                  <c:v>2.83867</c:v>
                </c:pt>
                <c:pt idx="6076">
                  <c:v>2.8393899999999999</c:v>
                </c:pt>
                <c:pt idx="6077">
                  <c:v>2.8399700000000001</c:v>
                </c:pt>
                <c:pt idx="6078">
                  <c:v>2.8404199999999999</c:v>
                </c:pt>
                <c:pt idx="6079">
                  <c:v>2.8407800000000001</c:v>
                </c:pt>
                <c:pt idx="6080">
                  <c:v>2.8410500000000001</c:v>
                </c:pt>
                <c:pt idx="6081">
                  <c:v>2.8412299999999999</c:v>
                </c:pt>
                <c:pt idx="6082">
                  <c:v>2.8422200000000002</c:v>
                </c:pt>
                <c:pt idx="6083">
                  <c:v>2.84321</c:v>
                </c:pt>
                <c:pt idx="6084">
                  <c:v>2.8439299999999998</c:v>
                </c:pt>
                <c:pt idx="6085">
                  <c:v>2.8445100000000001</c:v>
                </c:pt>
                <c:pt idx="6086">
                  <c:v>2.84491</c:v>
                </c:pt>
                <c:pt idx="6087">
                  <c:v>2.8452700000000002</c:v>
                </c:pt>
                <c:pt idx="6088">
                  <c:v>2.8455400000000002</c:v>
                </c:pt>
                <c:pt idx="6089">
                  <c:v>2.84572</c:v>
                </c:pt>
                <c:pt idx="6090">
                  <c:v>2.8458999999999999</c:v>
                </c:pt>
                <c:pt idx="6091">
                  <c:v>2.8460399999999999</c:v>
                </c:pt>
                <c:pt idx="6092">
                  <c:v>2.84613</c:v>
                </c:pt>
                <c:pt idx="6093">
                  <c:v>2.8466200000000002</c:v>
                </c:pt>
                <c:pt idx="6094">
                  <c:v>2.84761</c:v>
                </c:pt>
                <c:pt idx="6095">
                  <c:v>2.8483700000000001</c:v>
                </c:pt>
                <c:pt idx="6096">
                  <c:v>2.8489599999999999</c:v>
                </c:pt>
                <c:pt idx="6097">
                  <c:v>2.8494100000000002</c:v>
                </c:pt>
                <c:pt idx="6098">
                  <c:v>2.84972</c:v>
                </c:pt>
                <c:pt idx="6099">
                  <c:v>2.84999</c:v>
                </c:pt>
                <c:pt idx="6100">
                  <c:v>2.85107</c:v>
                </c:pt>
                <c:pt idx="6101">
                  <c:v>2.8520599999999998</c:v>
                </c:pt>
                <c:pt idx="6102">
                  <c:v>2.8528199999999999</c:v>
                </c:pt>
                <c:pt idx="6103">
                  <c:v>2.8534000000000002</c:v>
                </c:pt>
                <c:pt idx="6104">
                  <c:v>2.85385</c:v>
                </c:pt>
                <c:pt idx="6105">
                  <c:v>2.8542100000000001</c:v>
                </c:pt>
                <c:pt idx="6106">
                  <c:v>2.8544800000000001</c:v>
                </c:pt>
                <c:pt idx="6107">
                  <c:v>2.8547099999999999</c:v>
                </c:pt>
                <c:pt idx="6108">
                  <c:v>2.8548399999999998</c:v>
                </c:pt>
                <c:pt idx="6109">
                  <c:v>2.8549799999999999</c:v>
                </c:pt>
                <c:pt idx="6110">
                  <c:v>2.8559199999999998</c:v>
                </c:pt>
                <c:pt idx="6111">
                  <c:v>2.8568199999999999</c:v>
                </c:pt>
                <c:pt idx="6112">
                  <c:v>2.8575400000000002</c:v>
                </c:pt>
                <c:pt idx="6113">
                  <c:v>2.8580800000000002</c:v>
                </c:pt>
                <c:pt idx="6114">
                  <c:v>2.8584800000000001</c:v>
                </c:pt>
                <c:pt idx="6115">
                  <c:v>2.8587899999999999</c:v>
                </c:pt>
                <c:pt idx="6116">
                  <c:v>2.8598699999999999</c:v>
                </c:pt>
                <c:pt idx="6117">
                  <c:v>2.8609100000000001</c:v>
                </c:pt>
                <c:pt idx="6118">
                  <c:v>2.86171</c:v>
                </c:pt>
                <c:pt idx="6119">
                  <c:v>2.8622999999999998</c:v>
                </c:pt>
                <c:pt idx="6120">
                  <c:v>2.8627899999999999</c:v>
                </c:pt>
                <c:pt idx="6121">
                  <c:v>2.8631500000000001</c:v>
                </c:pt>
                <c:pt idx="6122">
                  <c:v>2.8634200000000001</c:v>
                </c:pt>
                <c:pt idx="6123">
                  <c:v>2.8636499999999998</c:v>
                </c:pt>
                <c:pt idx="6124">
                  <c:v>2.8638300000000001</c:v>
                </c:pt>
                <c:pt idx="6125">
                  <c:v>2.8639600000000001</c:v>
                </c:pt>
                <c:pt idx="6126">
                  <c:v>2.8640500000000002</c:v>
                </c:pt>
                <c:pt idx="6127">
                  <c:v>2.8641399999999999</c:v>
                </c:pt>
                <c:pt idx="6128">
                  <c:v>2.8641899999999998</c:v>
                </c:pt>
                <c:pt idx="6129">
                  <c:v>2.8650799999999998</c:v>
                </c:pt>
                <c:pt idx="6130">
                  <c:v>2.8659400000000002</c:v>
                </c:pt>
                <c:pt idx="6131">
                  <c:v>2.8666100000000001</c:v>
                </c:pt>
                <c:pt idx="6132">
                  <c:v>2.8671500000000001</c:v>
                </c:pt>
                <c:pt idx="6133">
                  <c:v>2.8675099999999998</c:v>
                </c:pt>
                <c:pt idx="6134">
                  <c:v>2.86782</c:v>
                </c:pt>
                <c:pt idx="6135">
                  <c:v>2.8689</c:v>
                </c:pt>
                <c:pt idx="6136">
                  <c:v>2.8699400000000002</c:v>
                </c:pt>
                <c:pt idx="6137">
                  <c:v>2.8706999999999998</c:v>
                </c:pt>
                <c:pt idx="6138">
                  <c:v>2.8713299999999999</c:v>
                </c:pt>
                <c:pt idx="6139">
                  <c:v>2.8717800000000002</c:v>
                </c:pt>
                <c:pt idx="6140">
                  <c:v>2.8721399999999999</c:v>
                </c:pt>
                <c:pt idx="6141">
                  <c:v>2.8724500000000002</c:v>
                </c:pt>
                <c:pt idx="6142">
                  <c:v>2.87263</c:v>
                </c:pt>
                <c:pt idx="6143">
                  <c:v>2.8728099999999999</c:v>
                </c:pt>
                <c:pt idx="6144">
                  <c:v>2.8729399999999998</c:v>
                </c:pt>
                <c:pt idx="6145">
                  <c:v>2.87303</c:v>
                </c:pt>
                <c:pt idx="6146">
                  <c:v>2.8731200000000001</c:v>
                </c:pt>
                <c:pt idx="6147">
                  <c:v>2.87384</c:v>
                </c:pt>
                <c:pt idx="6148">
                  <c:v>2.8747400000000001</c:v>
                </c:pt>
                <c:pt idx="6149">
                  <c:v>2.8754599999999999</c:v>
                </c:pt>
                <c:pt idx="6150">
                  <c:v>2.8759999999999999</c:v>
                </c:pt>
                <c:pt idx="6151">
                  <c:v>2.8764500000000002</c:v>
                </c:pt>
                <c:pt idx="6152">
                  <c:v>2.87676</c:v>
                </c:pt>
                <c:pt idx="6153">
                  <c:v>2.87703</c:v>
                </c:pt>
                <c:pt idx="6154">
                  <c:v>2.8772099999999998</c:v>
                </c:pt>
                <c:pt idx="6155">
                  <c:v>2.8773499999999999</c:v>
                </c:pt>
                <c:pt idx="6156">
                  <c:v>2.8781099999999999</c:v>
                </c:pt>
                <c:pt idx="6157">
                  <c:v>2.8791000000000002</c:v>
                </c:pt>
                <c:pt idx="6158">
                  <c:v>2.87982</c:v>
                </c:pt>
                <c:pt idx="6159">
                  <c:v>2.8803999999999998</c:v>
                </c:pt>
                <c:pt idx="6160">
                  <c:v>2.8808500000000001</c:v>
                </c:pt>
                <c:pt idx="6161">
                  <c:v>2.8812099999999998</c:v>
                </c:pt>
                <c:pt idx="6162">
                  <c:v>2.8814799999999998</c:v>
                </c:pt>
                <c:pt idx="6163">
                  <c:v>2.8816600000000001</c:v>
                </c:pt>
                <c:pt idx="6164">
                  <c:v>2.8824700000000001</c:v>
                </c:pt>
                <c:pt idx="6165">
                  <c:v>2.8834599999999999</c:v>
                </c:pt>
                <c:pt idx="6166">
                  <c:v>2.88422</c:v>
                </c:pt>
                <c:pt idx="6167">
                  <c:v>2.8848500000000001</c:v>
                </c:pt>
                <c:pt idx="6168">
                  <c:v>2.8853</c:v>
                </c:pt>
                <c:pt idx="6169">
                  <c:v>2.8856600000000001</c:v>
                </c:pt>
                <c:pt idx="6170">
                  <c:v>2.8859300000000001</c:v>
                </c:pt>
                <c:pt idx="6171">
                  <c:v>2.8861500000000002</c:v>
                </c:pt>
                <c:pt idx="6172">
                  <c:v>2.8862899999999998</c:v>
                </c:pt>
                <c:pt idx="6173">
                  <c:v>2.8864200000000002</c:v>
                </c:pt>
                <c:pt idx="6174">
                  <c:v>2.8871899999999999</c:v>
                </c:pt>
                <c:pt idx="6175">
                  <c:v>2.8881299999999999</c:v>
                </c:pt>
                <c:pt idx="6176">
                  <c:v>2.8888500000000001</c:v>
                </c:pt>
                <c:pt idx="6177">
                  <c:v>2.8894299999999999</c:v>
                </c:pt>
                <c:pt idx="6178">
                  <c:v>2.8898799999999998</c:v>
                </c:pt>
                <c:pt idx="6179">
                  <c:v>2.89019</c:v>
                </c:pt>
                <c:pt idx="6180">
                  <c:v>2.89046</c:v>
                </c:pt>
                <c:pt idx="6181">
                  <c:v>2.8906399999999999</c:v>
                </c:pt>
                <c:pt idx="6182">
                  <c:v>2.8908200000000002</c:v>
                </c:pt>
                <c:pt idx="6183">
                  <c:v>2.8909600000000002</c:v>
                </c:pt>
                <c:pt idx="6184">
                  <c:v>2.8910499999999999</c:v>
                </c:pt>
                <c:pt idx="6185">
                  <c:v>2.8917700000000002</c:v>
                </c:pt>
                <c:pt idx="6186">
                  <c:v>2.8926699999999999</c:v>
                </c:pt>
                <c:pt idx="6187">
                  <c:v>2.8933800000000001</c:v>
                </c:pt>
                <c:pt idx="6188">
                  <c:v>2.8939699999999999</c:v>
                </c:pt>
                <c:pt idx="6189">
                  <c:v>2.8943699999999999</c:v>
                </c:pt>
                <c:pt idx="6190">
                  <c:v>2.89554</c:v>
                </c:pt>
                <c:pt idx="6191">
                  <c:v>2.89662</c:v>
                </c:pt>
                <c:pt idx="6192">
                  <c:v>2.8974700000000002</c:v>
                </c:pt>
                <c:pt idx="6193">
                  <c:v>2.8981499999999998</c:v>
                </c:pt>
                <c:pt idx="6194">
                  <c:v>2.8986399999999999</c:v>
                </c:pt>
                <c:pt idx="6195">
                  <c:v>2.899</c:v>
                </c:pt>
                <c:pt idx="6196">
                  <c:v>2.8993099999999998</c:v>
                </c:pt>
                <c:pt idx="6197">
                  <c:v>2.89954</c:v>
                </c:pt>
                <c:pt idx="6198">
                  <c:v>2.8997199999999999</c:v>
                </c:pt>
                <c:pt idx="6199">
                  <c:v>2.8998499999999998</c:v>
                </c:pt>
                <c:pt idx="6200">
                  <c:v>2.90062</c:v>
                </c:pt>
                <c:pt idx="6201">
                  <c:v>2.9015599999999999</c:v>
                </c:pt>
                <c:pt idx="6202">
                  <c:v>2.90232</c:v>
                </c:pt>
                <c:pt idx="6203">
                  <c:v>2.90286</c:v>
                </c:pt>
                <c:pt idx="6204">
                  <c:v>2.9033099999999998</c:v>
                </c:pt>
                <c:pt idx="6205">
                  <c:v>2.90367</c:v>
                </c:pt>
                <c:pt idx="6206">
                  <c:v>2.90394</c:v>
                </c:pt>
                <c:pt idx="6207">
                  <c:v>2.9041199999999998</c:v>
                </c:pt>
                <c:pt idx="6208">
                  <c:v>2.9043000000000001</c:v>
                </c:pt>
                <c:pt idx="6209">
                  <c:v>2.9044400000000001</c:v>
                </c:pt>
                <c:pt idx="6210">
                  <c:v>2.9045299999999998</c:v>
                </c:pt>
                <c:pt idx="6211">
                  <c:v>2.9045700000000001</c:v>
                </c:pt>
                <c:pt idx="6212">
                  <c:v>2.9050600000000002</c:v>
                </c:pt>
                <c:pt idx="6213">
                  <c:v>2.90605</c:v>
                </c:pt>
                <c:pt idx="6214">
                  <c:v>2.9067699999999999</c:v>
                </c:pt>
                <c:pt idx="6215">
                  <c:v>2.9073600000000002</c:v>
                </c:pt>
                <c:pt idx="6216">
                  <c:v>2.9077999999999999</c:v>
                </c:pt>
                <c:pt idx="6217">
                  <c:v>2.9081600000000001</c:v>
                </c:pt>
                <c:pt idx="6218">
                  <c:v>2.9084300000000001</c:v>
                </c:pt>
                <c:pt idx="6219">
                  <c:v>2.9086099999999999</c:v>
                </c:pt>
                <c:pt idx="6220">
                  <c:v>2.9096000000000002</c:v>
                </c:pt>
                <c:pt idx="6221">
                  <c:v>2.91059</c:v>
                </c:pt>
                <c:pt idx="6222">
                  <c:v>2.9113099999999998</c:v>
                </c:pt>
                <c:pt idx="6223">
                  <c:v>2.9118900000000001</c:v>
                </c:pt>
                <c:pt idx="6224">
                  <c:v>2.9123000000000001</c:v>
                </c:pt>
                <c:pt idx="6225">
                  <c:v>2.9126599999999998</c:v>
                </c:pt>
                <c:pt idx="6226">
                  <c:v>2.9129299999999998</c:v>
                </c:pt>
                <c:pt idx="6227">
                  <c:v>2.9131100000000001</c:v>
                </c:pt>
                <c:pt idx="6228">
                  <c:v>2.9132799999999999</c:v>
                </c:pt>
                <c:pt idx="6229">
                  <c:v>2.9134199999999999</c:v>
                </c:pt>
                <c:pt idx="6230">
                  <c:v>2.9141400000000002</c:v>
                </c:pt>
                <c:pt idx="6231">
                  <c:v>2.9150800000000001</c:v>
                </c:pt>
                <c:pt idx="6232">
                  <c:v>2.9157999999999999</c:v>
                </c:pt>
                <c:pt idx="6233">
                  <c:v>2.9163800000000002</c:v>
                </c:pt>
                <c:pt idx="6234">
                  <c:v>2.91683</c:v>
                </c:pt>
                <c:pt idx="6235">
                  <c:v>2.9171499999999999</c:v>
                </c:pt>
                <c:pt idx="6236">
                  <c:v>2.9174199999999999</c:v>
                </c:pt>
                <c:pt idx="6237">
                  <c:v>2.91764</c:v>
                </c:pt>
                <c:pt idx="6238">
                  <c:v>2.91778</c:v>
                </c:pt>
                <c:pt idx="6239">
                  <c:v>2.91791</c:v>
                </c:pt>
                <c:pt idx="6240">
                  <c:v>2.91845</c:v>
                </c:pt>
                <c:pt idx="6241">
                  <c:v>2.9194399999999998</c:v>
                </c:pt>
                <c:pt idx="6242">
                  <c:v>2.9201999999999999</c:v>
                </c:pt>
                <c:pt idx="6243">
                  <c:v>2.9207900000000002</c:v>
                </c:pt>
                <c:pt idx="6244">
                  <c:v>2.9212400000000001</c:v>
                </c:pt>
                <c:pt idx="6245">
                  <c:v>2.9216000000000002</c:v>
                </c:pt>
                <c:pt idx="6246">
                  <c:v>2.9218600000000001</c:v>
                </c:pt>
                <c:pt idx="6247">
                  <c:v>2.92272</c:v>
                </c:pt>
                <c:pt idx="6248">
                  <c:v>2.9237500000000001</c:v>
                </c:pt>
                <c:pt idx="6249">
                  <c:v>2.92456</c:v>
                </c:pt>
                <c:pt idx="6250">
                  <c:v>2.9251900000000002</c:v>
                </c:pt>
                <c:pt idx="6251">
                  <c:v>2.92564</c:v>
                </c:pt>
                <c:pt idx="6252">
                  <c:v>2.92604</c:v>
                </c:pt>
                <c:pt idx="6253">
                  <c:v>2.92631</c:v>
                </c:pt>
                <c:pt idx="6254">
                  <c:v>2.9265400000000001</c:v>
                </c:pt>
                <c:pt idx="6255">
                  <c:v>2.92672</c:v>
                </c:pt>
                <c:pt idx="6256">
                  <c:v>2.9274800000000001</c:v>
                </c:pt>
                <c:pt idx="6257">
                  <c:v>2.9284699999999999</c:v>
                </c:pt>
                <c:pt idx="6258">
                  <c:v>2.92923</c:v>
                </c:pt>
                <c:pt idx="6259">
                  <c:v>2.9298199999999999</c:v>
                </c:pt>
                <c:pt idx="6260">
                  <c:v>2.9302700000000002</c:v>
                </c:pt>
                <c:pt idx="6261">
                  <c:v>2.93058</c:v>
                </c:pt>
                <c:pt idx="6262">
                  <c:v>2.93085</c:v>
                </c:pt>
                <c:pt idx="6263">
                  <c:v>2.9310700000000001</c:v>
                </c:pt>
                <c:pt idx="6264">
                  <c:v>2.9312499999999999</c:v>
                </c:pt>
                <c:pt idx="6265">
                  <c:v>2.9313899999999999</c:v>
                </c:pt>
                <c:pt idx="6266">
                  <c:v>2.9317000000000002</c:v>
                </c:pt>
                <c:pt idx="6267">
                  <c:v>2.9327399999999999</c:v>
                </c:pt>
                <c:pt idx="6268">
                  <c:v>2.9335399999999998</c:v>
                </c:pt>
                <c:pt idx="6269">
                  <c:v>2.9341699999999999</c:v>
                </c:pt>
                <c:pt idx="6270">
                  <c:v>2.9346199999999998</c:v>
                </c:pt>
                <c:pt idx="6271">
                  <c:v>2.9350299999999998</c:v>
                </c:pt>
                <c:pt idx="6272">
                  <c:v>2.9352999999999998</c:v>
                </c:pt>
                <c:pt idx="6273">
                  <c:v>2.9355199999999999</c:v>
                </c:pt>
                <c:pt idx="6274">
                  <c:v>2.9357000000000002</c:v>
                </c:pt>
                <c:pt idx="6275">
                  <c:v>2.9364599999999998</c:v>
                </c:pt>
                <c:pt idx="6276">
                  <c:v>2.9374500000000001</c:v>
                </c:pt>
                <c:pt idx="6277">
                  <c:v>2.9382199999999998</c:v>
                </c:pt>
                <c:pt idx="6278">
                  <c:v>2.9388000000000001</c:v>
                </c:pt>
                <c:pt idx="6279">
                  <c:v>2.9392499999999999</c:v>
                </c:pt>
                <c:pt idx="6280">
                  <c:v>2.9395600000000002</c:v>
                </c:pt>
                <c:pt idx="6281">
                  <c:v>2.9398300000000002</c:v>
                </c:pt>
                <c:pt idx="6282">
                  <c:v>2.9400599999999999</c:v>
                </c:pt>
                <c:pt idx="6283">
                  <c:v>2.9402400000000002</c:v>
                </c:pt>
                <c:pt idx="6284">
                  <c:v>2.9411800000000001</c:v>
                </c:pt>
                <c:pt idx="6285">
                  <c:v>2.9421200000000001</c:v>
                </c:pt>
                <c:pt idx="6286">
                  <c:v>2.9428399999999999</c:v>
                </c:pt>
                <c:pt idx="6287">
                  <c:v>2.9433799999999999</c:v>
                </c:pt>
                <c:pt idx="6288">
                  <c:v>2.9437899999999999</c:v>
                </c:pt>
                <c:pt idx="6289">
                  <c:v>2.94415</c:v>
                </c:pt>
                <c:pt idx="6290">
                  <c:v>2.9443700000000002</c:v>
                </c:pt>
                <c:pt idx="6291">
                  <c:v>2.9445999999999999</c:v>
                </c:pt>
                <c:pt idx="6292">
                  <c:v>2.9447299999999998</c:v>
                </c:pt>
                <c:pt idx="6293">
                  <c:v>2.9448599999999998</c:v>
                </c:pt>
                <c:pt idx="6294">
                  <c:v>2.9453999999999998</c:v>
                </c:pt>
                <c:pt idx="6295">
                  <c:v>2.9463900000000001</c:v>
                </c:pt>
                <c:pt idx="6296">
                  <c:v>2.9471599999999998</c:v>
                </c:pt>
                <c:pt idx="6297">
                  <c:v>2.94774</c:v>
                </c:pt>
                <c:pt idx="6298">
                  <c:v>2.9481899999999999</c:v>
                </c:pt>
                <c:pt idx="6299">
                  <c:v>2.94855</c:v>
                </c:pt>
                <c:pt idx="6300">
                  <c:v>2.94882</c:v>
                </c:pt>
                <c:pt idx="6301">
                  <c:v>2.9490400000000001</c:v>
                </c:pt>
                <c:pt idx="6302">
                  <c:v>2.94922</c:v>
                </c:pt>
                <c:pt idx="6303">
                  <c:v>2.9493100000000001</c:v>
                </c:pt>
                <c:pt idx="6304">
                  <c:v>2.9494500000000001</c:v>
                </c:pt>
                <c:pt idx="6305">
                  <c:v>2.9499399999999998</c:v>
                </c:pt>
                <c:pt idx="6306">
                  <c:v>2.9509300000000001</c:v>
                </c:pt>
                <c:pt idx="6307">
                  <c:v>2.9516499999999999</c:v>
                </c:pt>
                <c:pt idx="6308">
                  <c:v>2.95228</c:v>
                </c:pt>
                <c:pt idx="6309">
                  <c:v>2.9527299999999999</c:v>
                </c:pt>
                <c:pt idx="6310">
                  <c:v>2.9530400000000001</c:v>
                </c:pt>
                <c:pt idx="6311">
                  <c:v>2.9533100000000001</c:v>
                </c:pt>
                <c:pt idx="6312">
                  <c:v>2.9537599999999999</c:v>
                </c:pt>
                <c:pt idx="6313">
                  <c:v>2.9548800000000002</c:v>
                </c:pt>
                <c:pt idx="6314">
                  <c:v>2.9557799999999999</c:v>
                </c:pt>
                <c:pt idx="6315">
                  <c:v>2.9564499999999998</c:v>
                </c:pt>
                <c:pt idx="6316">
                  <c:v>2.95695</c:v>
                </c:pt>
                <c:pt idx="6317">
                  <c:v>2.9573499999999999</c:v>
                </c:pt>
                <c:pt idx="6318">
                  <c:v>2.9576699999999998</c:v>
                </c:pt>
                <c:pt idx="6319">
                  <c:v>2.9579399999999998</c:v>
                </c:pt>
                <c:pt idx="6320">
                  <c:v>2.9581200000000001</c:v>
                </c:pt>
                <c:pt idx="6321">
                  <c:v>2.95825</c:v>
                </c:pt>
                <c:pt idx="6322">
                  <c:v>2.9583400000000002</c:v>
                </c:pt>
                <c:pt idx="6323">
                  <c:v>2.9584299999999999</c:v>
                </c:pt>
                <c:pt idx="6324">
                  <c:v>2.95933</c:v>
                </c:pt>
                <c:pt idx="6325">
                  <c:v>2.9602300000000001</c:v>
                </c:pt>
                <c:pt idx="6326">
                  <c:v>2.9609000000000001</c:v>
                </c:pt>
                <c:pt idx="6327">
                  <c:v>2.9614400000000001</c:v>
                </c:pt>
                <c:pt idx="6328">
                  <c:v>2.9618500000000001</c:v>
                </c:pt>
                <c:pt idx="6329">
                  <c:v>2.96279</c:v>
                </c:pt>
                <c:pt idx="6330">
                  <c:v>2.9639099999999998</c:v>
                </c:pt>
                <c:pt idx="6331">
                  <c:v>2.9647700000000001</c:v>
                </c:pt>
                <c:pt idx="6332">
                  <c:v>2.9654400000000001</c:v>
                </c:pt>
                <c:pt idx="6333">
                  <c:v>2.9649399999999999</c:v>
                </c:pt>
                <c:pt idx="6334">
                  <c:v>2.96454</c:v>
                </c:pt>
                <c:pt idx="6335">
                  <c:v>2.9650799999999999</c:v>
                </c:pt>
                <c:pt idx="6336">
                  <c:v>2.9657100000000001</c:v>
                </c:pt>
                <c:pt idx="6337">
                  <c:v>2.9661599999999999</c:v>
                </c:pt>
                <c:pt idx="6338">
                  <c:v>2.96652</c:v>
                </c:pt>
                <c:pt idx="6339">
                  <c:v>2.96679</c:v>
                </c:pt>
                <c:pt idx="6340">
                  <c:v>2.9678200000000001</c:v>
                </c:pt>
                <c:pt idx="6341">
                  <c:v>2.9688099999999999</c:v>
                </c:pt>
                <c:pt idx="6342">
                  <c:v>2.9696199999999999</c:v>
                </c:pt>
                <c:pt idx="6343">
                  <c:v>2.9702000000000002</c:v>
                </c:pt>
                <c:pt idx="6344">
                  <c:v>2.97065</c:v>
                </c:pt>
                <c:pt idx="6345">
                  <c:v>2.9710100000000002</c:v>
                </c:pt>
                <c:pt idx="6346">
                  <c:v>2.9712800000000001</c:v>
                </c:pt>
                <c:pt idx="6347">
                  <c:v>2.9714999999999998</c:v>
                </c:pt>
                <c:pt idx="6348">
                  <c:v>2.9716399999999998</c:v>
                </c:pt>
                <c:pt idx="6349">
                  <c:v>2.9722200000000001</c:v>
                </c:pt>
                <c:pt idx="6350">
                  <c:v>2.9732599999999998</c:v>
                </c:pt>
                <c:pt idx="6351">
                  <c:v>2.9740199999999999</c:v>
                </c:pt>
                <c:pt idx="6352">
                  <c:v>2.97465</c:v>
                </c:pt>
                <c:pt idx="6353">
                  <c:v>2.9750999999999999</c:v>
                </c:pt>
                <c:pt idx="6354">
                  <c:v>2.97546</c:v>
                </c:pt>
                <c:pt idx="6355">
                  <c:v>2.9757699999999998</c:v>
                </c:pt>
                <c:pt idx="6356">
                  <c:v>2.9759500000000001</c:v>
                </c:pt>
                <c:pt idx="6357">
                  <c:v>2.9761299999999999</c:v>
                </c:pt>
                <c:pt idx="6358">
                  <c:v>2.97627</c:v>
                </c:pt>
                <c:pt idx="6359">
                  <c:v>2.9772099999999999</c:v>
                </c:pt>
                <c:pt idx="6360">
                  <c:v>2.97811</c:v>
                </c:pt>
                <c:pt idx="6361">
                  <c:v>2.9788299999999999</c:v>
                </c:pt>
                <c:pt idx="6362">
                  <c:v>2.9793599999999998</c:v>
                </c:pt>
                <c:pt idx="6363">
                  <c:v>2.9797699999999998</c:v>
                </c:pt>
                <c:pt idx="6364">
                  <c:v>2.9800800000000001</c:v>
                </c:pt>
                <c:pt idx="6365">
                  <c:v>2.9803500000000001</c:v>
                </c:pt>
                <c:pt idx="6366">
                  <c:v>2.9805299999999999</c:v>
                </c:pt>
                <c:pt idx="6367">
                  <c:v>2.9811200000000002</c:v>
                </c:pt>
                <c:pt idx="6368">
                  <c:v>2.9821499999999999</c:v>
                </c:pt>
                <c:pt idx="6369">
                  <c:v>2.9829599999999998</c:v>
                </c:pt>
                <c:pt idx="6370">
                  <c:v>2.98359</c:v>
                </c:pt>
                <c:pt idx="6371">
                  <c:v>2.9840800000000001</c:v>
                </c:pt>
                <c:pt idx="6372">
                  <c:v>2.9844400000000002</c:v>
                </c:pt>
                <c:pt idx="6373">
                  <c:v>2.9847100000000002</c:v>
                </c:pt>
                <c:pt idx="6374">
                  <c:v>2.9849399999999999</c:v>
                </c:pt>
                <c:pt idx="6375">
                  <c:v>2.9851100000000002</c:v>
                </c:pt>
                <c:pt idx="6376">
                  <c:v>2.9852500000000002</c:v>
                </c:pt>
                <c:pt idx="6377">
                  <c:v>2.98637</c:v>
                </c:pt>
                <c:pt idx="6378">
                  <c:v>2.9872299999999998</c:v>
                </c:pt>
                <c:pt idx="6379">
                  <c:v>2.9878999999999998</c:v>
                </c:pt>
                <c:pt idx="6380">
                  <c:v>2.9884400000000002</c:v>
                </c:pt>
                <c:pt idx="6381">
                  <c:v>2.9887999999999999</c:v>
                </c:pt>
                <c:pt idx="6382">
                  <c:v>2.9891100000000002</c:v>
                </c:pt>
                <c:pt idx="6383">
                  <c:v>2.9893800000000001</c:v>
                </c:pt>
                <c:pt idx="6384">
                  <c:v>2.98956</c:v>
                </c:pt>
                <c:pt idx="6385">
                  <c:v>2.9897</c:v>
                </c:pt>
                <c:pt idx="6386">
                  <c:v>2.98983</c:v>
                </c:pt>
                <c:pt idx="6387">
                  <c:v>2.9898799999999999</c:v>
                </c:pt>
                <c:pt idx="6388">
                  <c:v>2.9906000000000001</c:v>
                </c:pt>
                <c:pt idx="6389">
                  <c:v>2.9915400000000001</c:v>
                </c:pt>
                <c:pt idx="6390">
                  <c:v>2.9922599999999999</c:v>
                </c:pt>
                <c:pt idx="6391">
                  <c:v>2.9927999999999999</c:v>
                </c:pt>
                <c:pt idx="6392">
                  <c:v>2.9931999999999999</c:v>
                </c:pt>
                <c:pt idx="6393">
                  <c:v>2.99356</c:v>
                </c:pt>
                <c:pt idx="6394">
                  <c:v>2.99383</c:v>
                </c:pt>
                <c:pt idx="6395">
                  <c:v>2.9940099999999998</c:v>
                </c:pt>
                <c:pt idx="6396">
                  <c:v>2.99437</c:v>
                </c:pt>
                <c:pt idx="6397">
                  <c:v>2.9954499999999999</c:v>
                </c:pt>
                <c:pt idx="6398">
                  <c:v>2.9963000000000002</c:v>
                </c:pt>
                <c:pt idx="6399">
                  <c:v>2.9969700000000001</c:v>
                </c:pt>
                <c:pt idx="6400">
                  <c:v>2.9974699999999999</c:v>
                </c:pt>
                <c:pt idx="6401">
                  <c:v>2.99783</c:v>
                </c:pt>
                <c:pt idx="6402">
                  <c:v>2.9981399999999998</c:v>
                </c:pt>
                <c:pt idx="6403">
                  <c:v>2.99837</c:v>
                </c:pt>
                <c:pt idx="6404">
                  <c:v>2.9985499999999998</c:v>
                </c:pt>
                <c:pt idx="6405">
                  <c:v>2.99891</c:v>
                </c:pt>
                <c:pt idx="6406">
                  <c:v>2.9999799999999999</c:v>
                </c:pt>
                <c:pt idx="6407">
                  <c:v>3.0008400000000002</c:v>
                </c:pt>
                <c:pt idx="6408">
                  <c:v>3.0014699999999999</c:v>
                </c:pt>
                <c:pt idx="6409">
                  <c:v>3.00196</c:v>
                </c:pt>
                <c:pt idx="6410">
                  <c:v>3.0023599999999999</c:v>
                </c:pt>
                <c:pt idx="6411">
                  <c:v>3.0026299999999999</c:v>
                </c:pt>
                <c:pt idx="6412">
                  <c:v>3.0028600000000001</c:v>
                </c:pt>
                <c:pt idx="6413">
                  <c:v>3.00407</c:v>
                </c:pt>
                <c:pt idx="6414">
                  <c:v>3.00502</c:v>
                </c:pt>
                <c:pt idx="6415">
                  <c:v>3.0057299999999998</c:v>
                </c:pt>
                <c:pt idx="6416">
                  <c:v>3.0062700000000002</c:v>
                </c:pt>
                <c:pt idx="6417">
                  <c:v>3.0066799999999998</c:v>
                </c:pt>
                <c:pt idx="6418">
                  <c:v>3.0070399999999999</c:v>
                </c:pt>
                <c:pt idx="6419">
                  <c:v>3.00726</c:v>
                </c:pt>
                <c:pt idx="6420">
                  <c:v>3.0074900000000002</c:v>
                </c:pt>
                <c:pt idx="6421">
                  <c:v>3.0076200000000002</c:v>
                </c:pt>
                <c:pt idx="6422">
                  <c:v>3.0077600000000002</c:v>
                </c:pt>
                <c:pt idx="6423">
                  <c:v>3.0078499999999999</c:v>
                </c:pt>
                <c:pt idx="6424">
                  <c:v>3.0079400000000001</c:v>
                </c:pt>
                <c:pt idx="6425">
                  <c:v>3.0087899999999999</c:v>
                </c:pt>
                <c:pt idx="6426">
                  <c:v>3.00969</c:v>
                </c:pt>
                <c:pt idx="6427">
                  <c:v>3.0103599999999999</c:v>
                </c:pt>
                <c:pt idx="6428">
                  <c:v>3.0108600000000001</c:v>
                </c:pt>
                <c:pt idx="6429">
                  <c:v>3.01126</c:v>
                </c:pt>
                <c:pt idx="6430">
                  <c:v>3.0115699999999999</c:v>
                </c:pt>
                <c:pt idx="6431">
                  <c:v>3.0118399999999999</c:v>
                </c:pt>
                <c:pt idx="6432">
                  <c:v>3.0128300000000001</c:v>
                </c:pt>
                <c:pt idx="6433">
                  <c:v>3.0138199999999999</c:v>
                </c:pt>
                <c:pt idx="6434">
                  <c:v>3.01458</c:v>
                </c:pt>
                <c:pt idx="6435">
                  <c:v>3.0151699999999999</c:v>
                </c:pt>
                <c:pt idx="6436">
                  <c:v>3.0156200000000002</c:v>
                </c:pt>
                <c:pt idx="6437">
                  <c:v>3.01593</c:v>
                </c:pt>
                <c:pt idx="6438">
                  <c:v>3.0162</c:v>
                </c:pt>
                <c:pt idx="6439">
                  <c:v>3.0164300000000002</c:v>
                </c:pt>
                <c:pt idx="6440">
                  <c:v>3.01661</c:v>
                </c:pt>
                <c:pt idx="6441">
                  <c:v>3.01674</c:v>
                </c:pt>
                <c:pt idx="6442">
                  <c:v>3.0168300000000001</c:v>
                </c:pt>
                <c:pt idx="6443">
                  <c:v>3.0173199999999998</c:v>
                </c:pt>
                <c:pt idx="6444">
                  <c:v>3.01831</c:v>
                </c:pt>
                <c:pt idx="6445">
                  <c:v>3.0190800000000002</c:v>
                </c:pt>
                <c:pt idx="6446">
                  <c:v>3.01966</c:v>
                </c:pt>
                <c:pt idx="6447">
                  <c:v>3.0201099999999999</c:v>
                </c:pt>
                <c:pt idx="6448">
                  <c:v>3.0204200000000001</c:v>
                </c:pt>
                <c:pt idx="6449">
                  <c:v>3.0206900000000001</c:v>
                </c:pt>
                <c:pt idx="6450">
                  <c:v>3.0219499999999999</c:v>
                </c:pt>
                <c:pt idx="6451">
                  <c:v>3.0228899999999999</c:v>
                </c:pt>
                <c:pt idx="6452">
                  <c:v>3.0236100000000001</c:v>
                </c:pt>
                <c:pt idx="6453">
                  <c:v>3.0242</c:v>
                </c:pt>
                <c:pt idx="6454">
                  <c:v>3.0246499999999998</c:v>
                </c:pt>
                <c:pt idx="6455">
                  <c:v>3.0249600000000001</c:v>
                </c:pt>
                <c:pt idx="6456">
                  <c:v>3.0252300000000001</c:v>
                </c:pt>
                <c:pt idx="6457">
                  <c:v>3.0254099999999999</c:v>
                </c:pt>
                <c:pt idx="6458">
                  <c:v>3.0255899999999998</c:v>
                </c:pt>
                <c:pt idx="6459">
                  <c:v>3.0259499999999999</c:v>
                </c:pt>
                <c:pt idx="6460">
                  <c:v>3.02698</c:v>
                </c:pt>
                <c:pt idx="6461">
                  <c:v>3.0278399999999999</c:v>
                </c:pt>
                <c:pt idx="6462">
                  <c:v>3.0284599999999999</c:v>
                </c:pt>
                <c:pt idx="6463">
                  <c:v>3.0289600000000001</c:v>
                </c:pt>
                <c:pt idx="6464">
                  <c:v>3.0293199999999998</c:v>
                </c:pt>
                <c:pt idx="6465">
                  <c:v>3.02963</c:v>
                </c:pt>
                <c:pt idx="6466">
                  <c:v>3.0298600000000002</c:v>
                </c:pt>
                <c:pt idx="6467">
                  <c:v>3.0300400000000001</c:v>
                </c:pt>
                <c:pt idx="6468">
                  <c:v>3.0311599999999999</c:v>
                </c:pt>
                <c:pt idx="6469">
                  <c:v>3.03206</c:v>
                </c:pt>
                <c:pt idx="6470">
                  <c:v>3.0327299999999999</c:v>
                </c:pt>
                <c:pt idx="6471">
                  <c:v>3.0332699999999999</c:v>
                </c:pt>
                <c:pt idx="6472">
                  <c:v>3.0337200000000002</c:v>
                </c:pt>
                <c:pt idx="6473">
                  <c:v>3.03403</c:v>
                </c:pt>
                <c:pt idx="6474">
                  <c:v>3.0342600000000002</c:v>
                </c:pt>
                <c:pt idx="6475">
                  <c:v>3.03444</c:v>
                </c:pt>
                <c:pt idx="6476">
                  <c:v>3.0346199999999999</c:v>
                </c:pt>
                <c:pt idx="6477">
                  <c:v>3.0357400000000001</c:v>
                </c:pt>
                <c:pt idx="6478">
                  <c:v>3.0366</c:v>
                </c:pt>
                <c:pt idx="6479">
                  <c:v>3.0372699999999999</c:v>
                </c:pt>
                <c:pt idx="6480">
                  <c:v>3.0378099999999999</c:v>
                </c:pt>
                <c:pt idx="6481">
                  <c:v>3.0382099999999999</c:v>
                </c:pt>
                <c:pt idx="6482">
                  <c:v>3.0385300000000002</c:v>
                </c:pt>
                <c:pt idx="6483">
                  <c:v>3.0387499999999998</c:v>
                </c:pt>
                <c:pt idx="6484">
                  <c:v>3.03898</c:v>
                </c:pt>
                <c:pt idx="6485">
                  <c:v>3.03911</c:v>
                </c:pt>
                <c:pt idx="6486">
                  <c:v>3.0392000000000001</c:v>
                </c:pt>
                <c:pt idx="6487">
                  <c:v>3.0392899999999998</c:v>
                </c:pt>
                <c:pt idx="6488">
                  <c:v>3.0403699999999998</c:v>
                </c:pt>
                <c:pt idx="6489">
                  <c:v>3.04122</c:v>
                </c:pt>
                <c:pt idx="6490">
                  <c:v>3.0419</c:v>
                </c:pt>
                <c:pt idx="6491">
                  <c:v>3.0423900000000001</c:v>
                </c:pt>
                <c:pt idx="6492">
                  <c:v>3.0427499999999998</c:v>
                </c:pt>
                <c:pt idx="6493">
                  <c:v>3.0430600000000001</c:v>
                </c:pt>
                <c:pt idx="6494">
                  <c:v>3.0437400000000001</c:v>
                </c:pt>
                <c:pt idx="6495">
                  <c:v>3.0448599999999999</c:v>
                </c:pt>
                <c:pt idx="6496">
                  <c:v>3.0456699999999999</c:v>
                </c:pt>
                <c:pt idx="6497">
                  <c:v>3.0463399999999998</c:v>
                </c:pt>
                <c:pt idx="6498">
                  <c:v>3.04684</c:v>
                </c:pt>
                <c:pt idx="6499">
                  <c:v>3.0472399999999999</c:v>
                </c:pt>
                <c:pt idx="6500">
                  <c:v>3.0475599999999998</c:v>
                </c:pt>
                <c:pt idx="6501">
                  <c:v>3.0477799999999999</c:v>
                </c:pt>
                <c:pt idx="6502">
                  <c:v>3.0479599999999998</c:v>
                </c:pt>
                <c:pt idx="6503">
                  <c:v>3.0480999999999998</c:v>
                </c:pt>
                <c:pt idx="6504">
                  <c:v>3.0482300000000002</c:v>
                </c:pt>
                <c:pt idx="6505">
                  <c:v>3.0483199999999999</c:v>
                </c:pt>
                <c:pt idx="6506">
                  <c:v>3.0483600000000002</c:v>
                </c:pt>
                <c:pt idx="6507">
                  <c:v>3.0490400000000002</c:v>
                </c:pt>
                <c:pt idx="6508">
                  <c:v>3.0499800000000001</c:v>
                </c:pt>
                <c:pt idx="6509">
                  <c:v>3.0506600000000001</c:v>
                </c:pt>
                <c:pt idx="6510">
                  <c:v>3.0511900000000001</c:v>
                </c:pt>
                <c:pt idx="6511">
                  <c:v>3.0516399999999999</c:v>
                </c:pt>
                <c:pt idx="6512">
                  <c:v>3.0519599999999998</c:v>
                </c:pt>
                <c:pt idx="6513">
                  <c:v>3.0522300000000002</c:v>
                </c:pt>
                <c:pt idx="6514">
                  <c:v>3.0534400000000002</c:v>
                </c:pt>
                <c:pt idx="6515">
                  <c:v>3.0543800000000001</c:v>
                </c:pt>
                <c:pt idx="6516">
                  <c:v>3.0550999999999999</c:v>
                </c:pt>
                <c:pt idx="6517">
                  <c:v>3.0556399999999999</c:v>
                </c:pt>
                <c:pt idx="6518">
                  <c:v>3.0560900000000002</c:v>
                </c:pt>
                <c:pt idx="6519">
                  <c:v>3.0564100000000001</c:v>
                </c:pt>
                <c:pt idx="6520">
                  <c:v>3.0566800000000001</c:v>
                </c:pt>
                <c:pt idx="6521">
                  <c:v>3.0569000000000002</c:v>
                </c:pt>
                <c:pt idx="6522">
                  <c:v>3.0570300000000001</c:v>
                </c:pt>
                <c:pt idx="6523">
                  <c:v>3.05762</c:v>
                </c:pt>
                <c:pt idx="6524">
                  <c:v>3.0586099999999998</c:v>
                </c:pt>
                <c:pt idx="6525">
                  <c:v>3.0593699999999999</c:v>
                </c:pt>
                <c:pt idx="6526">
                  <c:v>3.06</c:v>
                </c:pt>
                <c:pt idx="6527">
                  <c:v>3.0604499999999999</c:v>
                </c:pt>
                <c:pt idx="6528">
                  <c:v>3.06081</c:v>
                </c:pt>
                <c:pt idx="6529">
                  <c:v>3.0611199999999998</c:v>
                </c:pt>
                <c:pt idx="6530">
                  <c:v>3.0613000000000001</c:v>
                </c:pt>
                <c:pt idx="6531">
                  <c:v>3.06148</c:v>
                </c:pt>
                <c:pt idx="6532">
                  <c:v>3.0620699999999998</c:v>
                </c:pt>
                <c:pt idx="6533">
                  <c:v>3.0630999999999999</c:v>
                </c:pt>
                <c:pt idx="6534">
                  <c:v>3.06386</c:v>
                </c:pt>
                <c:pt idx="6535">
                  <c:v>3.0644900000000002</c:v>
                </c:pt>
                <c:pt idx="6536">
                  <c:v>3.06494</c:v>
                </c:pt>
                <c:pt idx="6537">
                  <c:v>3.0653000000000001</c:v>
                </c:pt>
                <c:pt idx="6538">
                  <c:v>3.0655700000000001</c:v>
                </c:pt>
                <c:pt idx="6539">
                  <c:v>3.0657899999999998</c:v>
                </c:pt>
                <c:pt idx="6540">
                  <c:v>3.0664199999999999</c:v>
                </c:pt>
                <c:pt idx="6541">
                  <c:v>3.0674600000000001</c:v>
                </c:pt>
                <c:pt idx="6542">
                  <c:v>3.0682700000000001</c:v>
                </c:pt>
                <c:pt idx="6543">
                  <c:v>3.0688900000000001</c:v>
                </c:pt>
                <c:pt idx="6544">
                  <c:v>3.0693899999999998</c:v>
                </c:pt>
                <c:pt idx="6545">
                  <c:v>3.06975</c:v>
                </c:pt>
                <c:pt idx="6546">
                  <c:v>3.0700599999999998</c:v>
                </c:pt>
                <c:pt idx="6547">
                  <c:v>3.07029</c:v>
                </c:pt>
                <c:pt idx="6548">
                  <c:v>3.0704699999999998</c:v>
                </c:pt>
                <c:pt idx="6549">
                  <c:v>3.0706000000000002</c:v>
                </c:pt>
                <c:pt idx="6550">
                  <c:v>3.0711400000000002</c:v>
                </c:pt>
                <c:pt idx="6551">
                  <c:v>3.07213</c:v>
                </c:pt>
                <c:pt idx="6552">
                  <c:v>3.0728900000000001</c:v>
                </c:pt>
                <c:pt idx="6553">
                  <c:v>3.07348</c:v>
                </c:pt>
                <c:pt idx="6554">
                  <c:v>3.0739700000000001</c:v>
                </c:pt>
                <c:pt idx="6555">
                  <c:v>3.0743299999999998</c:v>
                </c:pt>
                <c:pt idx="6556">
                  <c:v>3.0746000000000002</c:v>
                </c:pt>
                <c:pt idx="6557">
                  <c:v>3.0748199999999999</c:v>
                </c:pt>
                <c:pt idx="6558">
                  <c:v>3.0749599999999999</c:v>
                </c:pt>
                <c:pt idx="6559">
                  <c:v>3.0750899999999999</c:v>
                </c:pt>
                <c:pt idx="6560">
                  <c:v>3.07518</c:v>
                </c:pt>
                <c:pt idx="6561">
                  <c:v>3.07572</c:v>
                </c:pt>
                <c:pt idx="6562">
                  <c:v>3.0767099999999998</c:v>
                </c:pt>
                <c:pt idx="6563">
                  <c:v>3.0774300000000001</c:v>
                </c:pt>
                <c:pt idx="6564">
                  <c:v>3.0780099999999999</c:v>
                </c:pt>
                <c:pt idx="6565">
                  <c:v>3.0785100000000001</c:v>
                </c:pt>
                <c:pt idx="6566">
                  <c:v>3.0788199999999999</c:v>
                </c:pt>
                <c:pt idx="6567">
                  <c:v>3.08012</c:v>
                </c:pt>
                <c:pt idx="6568">
                  <c:v>3.0811099999999998</c:v>
                </c:pt>
                <c:pt idx="6569">
                  <c:v>3.08188</c:v>
                </c:pt>
                <c:pt idx="6570">
                  <c:v>3.0825100000000001</c:v>
                </c:pt>
                <c:pt idx="6571">
                  <c:v>3.0829499999999999</c:v>
                </c:pt>
                <c:pt idx="6572">
                  <c:v>3.08331</c:v>
                </c:pt>
                <c:pt idx="6573">
                  <c:v>3.08358</c:v>
                </c:pt>
                <c:pt idx="6574">
                  <c:v>3.0838100000000002</c:v>
                </c:pt>
                <c:pt idx="6575">
                  <c:v>3.0839400000000001</c:v>
                </c:pt>
                <c:pt idx="6576">
                  <c:v>3.0840800000000002</c:v>
                </c:pt>
                <c:pt idx="6577">
                  <c:v>3.0841699999999999</c:v>
                </c:pt>
                <c:pt idx="6578">
                  <c:v>3.0848900000000001</c:v>
                </c:pt>
                <c:pt idx="6579">
                  <c:v>3.0858300000000001</c:v>
                </c:pt>
                <c:pt idx="6580">
                  <c:v>3.0865499999999999</c:v>
                </c:pt>
                <c:pt idx="6581">
                  <c:v>3.0871300000000002</c:v>
                </c:pt>
                <c:pt idx="6582">
                  <c:v>3.0875400000000002</c:v>
                </c:pt>
                <c:pt idx="6583">
                  <c:v>3.0878999999999999</c:v>
                </c:pt>
                <c:pt idx="6584">
                  <c:v>3.08812</c:v>
                </c:pt>
                <c:pt idx="6585">
                  <c:v>3.0883500000000002</c:v>
                </c:pt>
                <c:pt idx="6586">
                  <c:v>3.0884800000000001</c:v>
                </c:pt>
                <c:pt idx="6587">
                  <c:v>3.0886100000000001</c:v>
                </c:pt>
                <c:pt idx="6588">
                  <c:v>3.0895600000000001</c:v>
                </c:pt>
                <c:pt idx="6589">
                  <c:v>3.0904600000000002</c:v>
                </c:pt>
                <c:pt idx="6590">
                  <c:v>3.0911300000000002</c:v>
                </c:pt>
                <c:pt idx="6591">
                  <c:v>3.0916700000000001</c:v>
                </c:pt>
                <c:pt idx="6592">
                  <c:v>3.0920700000000001</c:v>
                </c:pt>
                <c:pt idx="6593">
                  <c:v>3.09239</c:v>
                </c:pt>
                <c:pt idx="6594">
                  <c:v>3.09266</c:v>
                </c:pt>
                <c:pt idx="6595">
                  <c:v>3.0928399999999998</c:v>
                </c:pt>
                <c:pt idx="6596">
                  <c:v>3.0930200000000001</c:v>
                </c:pt>
                <c:pt idx="6597">
                  <c:v>3.09396</c:v>
                </c:pt>
                <c:pt idx="6598">
                  <c:v>3.0948600000000002</c:v>
                </c:pt>
                <c:pt idx="6599">
                  <c:v>3.09558</c:v>
                </c:pt>
                <c:pt idx="6600">
                  <c:v>3.09612</c:v>
                </c:pt>
                <c:pt idx="6601">
                  <c:v>3.0965699999999998</c:v>
                </c:pt>
                <c:pt idx="6602">
                  <c:v>3.0968800000000001</c:v>
                </c:pt>
                <c:pt idx="6603">
                  <c:v>3.0971500000000001</c:v>
                </c:pt>
                <c:pt idx="6604">
                  <c:v>3.0973299999999999</c:v>
                </c:pt>
                <c:pt idx="6605">
                  <c:v>3.0974599999999999</c:v>
                </c:pt>
                <c:pt idx="6606">
                  <c:v>3.0975999999999999</c:v>
                </c:pt>
                <c:pt idx="6607">
                  <c:v>3.0976900000000001</c:v>
                </c:pt>
                <c:pt idx="6608">
                  <c:v>3.0981800000000002</c:v>
                </c:pt>
                <c:pt idx="6609">
                  <c:v>3.09917</c:v>
                </c:pt>
                <c:pt idx="6610">
                  <c:v>3.0999400000000001</c:v>
                </c:pt>
                <c:pt idx="6611">
                  <c:v>3.1005199999999999</c:v>
                </c:pt>
                <c:pt idx="6612">
                  <c:v>3.1009699999999998</c:v>
                </c:pt>
                <c:pt idx="6613">
                  <c:v>3.10128</c:v>
                </c:pt>
                <c:pt idx="6614">
                  <c:v>3.10155</c:v>
                </c:pt>
                <c:pt idx="6615">
                  <c:v>3.1017800000000002</c:v>
                </c:pt>
                <c:pt idx="6616">
                  <c:v>3.1019600000000001</c:v>
                </c:pt>
                <c:pt idx="6617">
                  <c:v>3.1025</c:v>
                </c:pt>
                <c:pt idx="6618">
                  <c:v>3.1035300000000001</c:v>
                </c:pt>
                <c:pt idx="6619">
                  <c:v>3.1042900000000002</c:v>
                </c:pt>
                <c:pt idx="6620">
                  <c:v>3.1049199999999999</c:v>
                </c:pt>
                <c:pt idx="6621">
                  <c:v>3.1053700000000002</c:v>
                </c:pt>
                <c:pt idx="6622">
                  <c:v>3.1057299999999999</c:v>
                </c:pt>
                <c:pt idx="6623">
                  <c:v>3.1060400000000001</c:v>
                </c:pt>
                <c:pt idx="6624">
                  <c:v>3.10622</c:v>
                </c:pt>
                <c:pt idx="6625">
                  <c:v>3.1063999999999998</c:v>
                </c:pt>
                <c:pt idx="6626">
                  <c:v>3.10676</c:v>
                </c:pt>
                <c:pt idx="6627">
                  <c:v>3.1078399999999999</c:v>
                </c:pt>
                <c:pt idx="6628">
                  <c:v>3.1086499999999999</c:v>
                </c:pt>
                <c:pt idx="6629">
                  <c:v>3.10928</c:v>
                </c:pt>
                <c:pt idx="6630">
                  <c:v>3.1097700000000001</c:v>
                </c:pt>
                <c:pt idx="6631">
                  <c:v>3.1101800000000002</c:v>
                </c:pt>
                <c:pt idx="6632">
                  <c:v>3.11049</c:v>
                </c:pt>
                <c:pt idx="6633">
                  <c:v>3.1107200000000002</c:v>
                </c:pt>
                <c:pt idx="6634">
                  <c:v>3.1116999999999999</c:v>
                </c:pt>
                <c:pt idx="6635">
                  <c:v>3.1126900000000002</c:v>
                </c:pt>
                <c:pt idx="6636">
                  <c:v>3.1126</c:v>
                </c:pt>
                <c:pt idx="6637">
                  <c:v>3.1131899999999999</c:v>
                </c:pt>
                <c:pt idx="6638">
                  <c:v>3.11382</c:v>
                </c:pt>
                <c:pt idx="6639">
                  <c:v>3.1143100000000001</c:v>
                </c:pt>
                <c:pt idx="6640">
                  <c:v>3.1146699999999998</c:v>
                </c:pt>
                <c:pt idx="6641">
                  <c:v>3.1149800000000001</c:v>
                </c:pt>
                <c:pt idx="6642">
                  <c:v>3.1160199999999998</c:v>
                </c:pt>
                <c:pt idx="6643">
                  <c:v>3.1170499999999999</c:v>
                </c:pt>
                <c:pt idx="6644">
                  <c:v>3.11781</c:v>
                </c:pt>
                <c:pt idx="6645">
                  <c:v>3.1183999999999998</c:v>
                </c:pt>
                <c:pt idx="6646">
                  <c:v>3.1188899999999999</c:v>
                </c:pt>
                <c:pt idx="6647">
                  <c:v>3.1192500000000001</c:v>
                </c:pt>
                <c:pt idx="6648">
                  <c:v>3.1195200000000001</c:v>
                </c:pt>
                <c:pt idx="6649">
                  <c:v>3.1196999999999999</c:v>
                </c:pt>
                <c:pt idx="6650">
                  <c:v>3.1198800000000002</c:v>
                </c:pt>
                <c:pt idx="6651">
                  <c:v>3.1200199999999998</c:v>
                </c:pt>
                <c:pt idx="6652">
                  <c:v>3.1201099999999999</c:v>
                </c:pt>
                <c:pt idx="6653">
                  <c:v>3.1208200000000001</c:v>
                </c:pt>
                <c:pt idx="6654">
                  <c:v>3.1217700000000002</c:v>
                </c:pt>
                <c:pt idx="6655">
                  <c:v>3.12249</c:v>
                </c:pt>
                <c:pt idx="6656">
                  <c:v>3.1230699999999998</c:v>
                </c:pt>
                <c:pt idx="6657">
                  <c:v>3.1234700000000002</c:v>
                </c:pt>
                <c:pt idx="6658">
                  <c:v>3.1238299999999999</c:v>
                </c:pt>
                <c:pt idx="6659">
                  <c:v>3.1240600000000001</c:v>
                </c:pt>
                <c:pt idx="6660">
                  <c:v>3.1242800000000002</c:v>
                </c:pt>
                <c:pt idx="6661">
                  <c:v>3.12487</c:v>
                </c:pt>
                <c:pt idx="6662">
                  <c:v>3.1259000000000001</c:v>
                </c:pt>
                <c:pt idx="6663">
                  <c:v>3.1267100000000001</c:v>
                </c:pt>
                <c:pt idx="6664">
                  <c:v>3.1273399999999998</c:v>
                </c:pt>
                <c:pt idx="6665">
                  <c:v>3.1277900000000001</c:v>
                </c:pt>
                <c:pt idx="6666">
                  <c:v>3.12819</c:v>
                </c:pt>
                <c:pt idx="6667">
                  <c:v>3.12846</c:v>
                </c:pt>
                <c:pt idx="6668">
                  <c:v>3.1286900000000002</c:v>
                </c:pt>
                <c:pt idx="6669">
                  <c:v>3.12886</c:v>
                </c:pt>
                <c:pt idx="6670">
                  <c:v>3.129</c:v>
                </c:pt>
                <c:pt idx="6671">
                  <c:v>3.1297199999999998</c:v>
                </c:pt>
                <c:pt idx="6672">
                  <c:v>3.1307100000000001</c:v>
                </c:pt>
                <c:pt idx="6673">
                  <c:v>3.1314299999999999</c:v>
                </c:pt>
                <c:pt idx="6674">
                  <c:v>3.1320100000000002</c:v>
                </c:pt>
                <c:pt idx="6675">
                  <c:v>3.1324100000000001</c:v>
                </c:pt>
                <c:pt idx="6676">
                  <c:v>3.1327699999999998</c:v>
                </c:pt>
                <c:pt idx="6677">
                  <c:v>3.1330399999999998</c:v>
                </c:pt>
                <c:pt idx="6678">
                  <c:v>3.1332200000000001</c:v>
                </c:pt>
                <c:pt idx="6679">
                  <c:v>3.1334</c:v>
                </c:pt>
                <c:pt idx="6680">
                  <c:v>3.13354</c:v>
                </c:pt>
                <c:pt idx="6681">
                  <c:v>3.1342599999999998</c:v>
                </c:pt>
                <c:pt idx="6682">
                  <c:v>3.1352000000000002</c:v>
                </c:pt>
                <c:pt idx="6683">
                  <c:v>3.13592</c:v>
                </c:pt>
                <c:pt idx="6684">
                  <c:v>3.1364999999999998</c:v>
                </c:pt>
                <c:pt idx="6685">
                  <c:v>3.1369500000000001</c:v>
                </c:pt>
                <c:pt idx="6686">
                  <c:v>3.13727</c:v>
                </c:pt>
                <c:pt idx="6687">
                  <c:v>3.1375299999999999</c:v>
                </c:pt>
                <c:pt idx="6688">
                  <c:v>3.1377600000000001</c:v>
                </c:pt>
                <c:pt idx="6689">
                  <c:v>3.1389300000000002</c:v>
                </c:pt>
                <c:pt idx="6690">
                  <c:v>3.1398299999999999</c:v>
                </c:pt>
                <c:pt idx="6691">
                  <c:v>3.1404999999999998</c:v>
                </c:pt>
                <c:pt idx="6692">
                  <c:v>3.1410800000000001</c:v>
                </c:pt>
                <c:pt idx="6693">
                  <c:v>3.1414900000000001</c:v>
                </c:pt>
                <c:pt idx="6694">
                  <c:v>3.1417999999999999</c:v>
                </c:pt>
                <c:pt idx="6695">
                  <c:v>3.1420699999999999</c:v>
                </c:pt>
                <c:pt idx="6696">
                  <c:v>3.1422500000000002</c:v>
                </c:pt>
                <c:pt idx="6697">
                  <c:v>3.1423899999999998</c:v>
                </c:pt>
                <c:pt idx="6698">
                  <c:v>3.1425200000000002</c:v>
                </c:pt>
                <c:pt idx="6699">
                  <c:v>3.1426099999999999</c:v>
                </c:pt>
                <c:pt idx="6700">
                  <c:v>3.1433300000000002</c:v>
                </c:pt>
                <c:pt idx="6701">
                  <c:v>3.1442700000000001</c:v>
                </c:pt>
                <c:pt idx="6702">
                  <c:v>3.1449500000000001</c:v>
                </c:pt>
                <c:pt idx="6703">
                  <c:v>3.1455299999999999</c:v>
                </c:pt>
                <c:pt idx="6704">
                  <c:v>3.14594</c:v>
                </c:pt>
                <c:pt idx="6705">
                  <c:v>3.14629</c:v>
                </c:pt>
                <c:pt idx="6706">
                  <c:v>3.1465200000000002</c:v>
                </c:pt>
                <c:pt idx="6707">
                  <c:v>3.1467399999999999</c:v>
                </c:pt>
                <c:pt idx="6708">
                  <c:v>3.1468799999999999</c:v>
                </c:pt>
                <c:pt idx="6709">
                  <c:v>3.1470099999999999</c:v>
                </c:pt>
                <c:pt idx="6710">
                  <c:v>3.1479599999999999</c:v>
                </c:pt>
                <c:pt idx="6711">
                  <c:v>3.14886</c:v>
                </c:pt>
                <c:pt idx="6712">
                  <c:v>3.1495299999999999</c:v>
                </c:pt>
                <c:pt idx="6713">
                  <c:v>3.1500699999999999</c:v>
                </c:pt>
                <c:pt idx="6714">
                  <c:v>3.1504699999999999</c:v>
                </c:pt>
                <c:pt idx="6715">
                  <c:v>3.1507900000000002</c:v>
                </c:pt>
                <c:pt idx="6716">
                  <c:v>3.1510600000000002</c:v>
                </c:pt>
                <c:pt idx="6717">
                  <c:v>3.1520899999999998</c:v>
                </c:pt>
                <c:pt idx="6718">
                  <c:v>3.1530800000000001</c:v>
                </c:pt>
                <c:pt idx="6719">
                  <c:v>3.1537999999999999</c:v>
                </c:pt>
                <c:pt idx="6720">
                  <c:v>3.1543800000000002</c:v>
                </c:pt>
                <c:pt idx="6721">
                  <c:v>3.1548699999999998</c:v>
                </c:pt>
                <c:pt idx="6722">
                  <c:v>3.1551900000000002</c:v>
                </c:pt>
                <c:pt idx="6723">
                  <c:v>3.1554600000000002</c:v>
                </c:pt>
                <c:pt idx="6724">
                  <c:v>3.1556799999999998</c:v>
                </c:pt>
                <c:pt idx="6725">
                  <c:v>3.1558600000000001</c:v>
                </c:pt>
                <c:pt idx="6726">
                  <c:v>3.15699</c:v>
                </c:pt>
                <c:pt idx="6727">
                  <c:v>3.15788</c:v>
                </c:pt>
                <c:pt idx="6728">
                  <c:v>3.15856</c:v>
                </c:pt>
                <c:pt idx="6729">
                  <c:v>3.1591</c:v>
                </c:pt>
                <c:pt idx="6730">
                  <c:v>3.1595</c:v>
                </c:pt>
                <c:pt idx="6731">
                  <c:v>3.1598199999999999</c:v>
                </c:pt>
                <c:pt idx="6732">
                  <c:v>3.16004</c:v>
                </c:pt>
                <c:pt idx="6733">
                  <c:v>3.1602700000000001</c:v>
                </c:pt>
                <c:pt idx="6734">
                  <c:v>3.1604000000000001</c:v>
                </c:pt>
                <c:pt idx="6735">
                  <c:v>3.1604899999999998</c:v>
                </c:pt>
                <c:pt idx="6736">
                  <c:v>3.1612499999999999</c:v>
                </c:pt>
                <c:pt idx="6737">
                  <c:v>3.16215</c:v>
                </c:pt>
                <c:pt idx="6738">
                  <c:v>3.1629200000000002</c:v>
                </c:pt>
                <c:pt idx="6739">
                  <c:v>3.1634500000000001</c:v>
                </c:pt>
                <c:pt idx="6740">
                  <c:v>3.1638999999999999</c:v>
                </c:pt>
                <c:pt idx="6741">
                  <c:v>3.1642199999999998</c:v>
                </c:pt>
                <c:pt idx="6742">
                  <c:v>3.1644899999999998</c:v>
                </c:pt>
                <c:pt idx="6743">
                  <c:v>3.16534</c:v>
                </c:pt>
                <c:pt idx="6744">
                  <c:v>3.1663700000000001</c:v>
                </c:pt>
                <c:pt idx="6745">
                  <c:v>3.1671399999999998</c:v>
                </c:pt>
                <c:pt idx="6746">
                  <c:v>3.16777</c:v>
                </c:pt>
                <c:pt idx="6747">
                  <c:v>3.1682600000000001</c:v>
                </c:pt>
                <c:pt idx="6748">
                  <c:v>3.1686200000000002</c:v>
                </c:pt>
                <c:pt idx="6749">
                  <c:v>3.1688900000000002</c:v>
                </c:pt>
                <c:pt idx="6750">
                  <c:v>3.1691099999999999</c:v>
                </c:pt>
                <c:pt idx="6751">
                  <c:v>3.1692900000000002</c:v>
                </c:pt>
                <c:pt idx="6752">
                  <c:v>3.1694300000000002</c:v>
                </c:pt>
                <c:pt idx="6753">
                  <c:v>3.1695199999999999</c:v>
                </c:pt>
                <c:pt idx="6754">
                  <c:v>3.16961</c:v>
                </c:pt>
                <c:pt idx="6755">
                  <c:v>3.16988</c:v>
                </c:pt>
                <c:pt idx="6756">
                  <c:v>3.1709100000000001</c:v>
                </c:pt>
                <c:pt idx="6757">
                  <c:v>3.1716799999999998</c:v>
                </c:pt>
                <c:pt idx="6758">
                  <c:v>3.1722999999999999</c:v>
                </c:pt>
                <c:pt idx="6759">
                  <c:v>3.1727500000000002</c:v>
                </c:pt>
                <c:pt idx="6760">
                  <c:v>3.1731099999999999</c:v>
                </c:pt>
                <c:pt idx="6761">
                  <c:v>3.1734300000000002</c:v>
                </c:pt>
                <c:pt idx="6762">
                  <c:v>3.17361</c:v>
                </c:pt>
                <c:pt idx="6763">
                  <c:v>3.1737899999999999</c:v>
                </c:pt>
                <c:pt idx="6764">
                  <c:v>3.1739199999999999</c:v>
                </c:pt>
                <c:pt idx="6765">
                  <c:v>3.1748599999999998</c:v>
                </c:pt>
                <c:pt idx="6766">
                  <c:v>3.1757599999999999</c:v>
                </c:pt>
                <c:pt idx="6767">
                  <c:v>3.1764800000000002</c:v>
                </c:pt>
                <c:pt idx="6768">
                  <c:v>3.1770200000000002</c:v>
                </c:pt>
                <c:pt idx="6769">
                  <c:v>3.1774300000000002</c:v>
                </c:pt>
                <c:pt idx="6770">
                  <c:v>3.1779600000000001</c:v>
                </c:pt>
                <c:pt idx="6771">
                  <c:v>3.1791800000000001</c:v>
                </c:pt>
                <c:pt idx="6772">
                  <c:v>3.1801200000000001</c:v>
                </c:pt>
                <c:pt idx="6773">
                  <c:v>3.1808399999999999</c:v>
                </c:pt>
                <c:pt idx="6774">
                  <c:v>3.1814200000000001</c:v>
                </c:pt>
                <c:pt idx="6775">
                  <c:v>3.18187</c:v>
                </c:pt>
                <c:pt idx="6776">
                  <c:v>3.1821899999999999</c:v>
                </c:pt>
                <c:pt idx="6777">
                  <c:v>3.1824599999999998</c:v>
                </c:pt>
                <c:pt idx="6778">
                  <c:v>3.18268</c:v>
                </c:pt>
                <c:pt idx="6779">
                  <c:v>3.18282</c:v>
                </c:pt>
                <c:pt idx="6780">
                  <c:v>3.1829499999999999</c:v>
                </c:pt>
                <c:pt idx="6781">
                  <c:v>3.1838500000000001</c:v>
                </c:pt>
                <c:pt idx="6782">
                  <c:v>3.1847500000000002</c:v>
                </c:pt>
                <c:pt idx="6783">
                  <c:v>3.18547</c:v>
                </c:pt>
                <c:pt idx="6784">
                  <c:v>3.18601</c:v>
                </c:pt>
                <c:pt idx="6785">
                  <c:v>3.18641</c:v>
                </c:pt>
                <c:pt idx="6786">
                  <c:v>3.1867200000000002</c:v>
                </c:pt>
                <c:pt idx="6787">
                  <c:v>3.1869900000000002</c:v>
                </c:pt>
                <c:pt idx="6788">
                  <c:v>3.1876199999999999</c:v>
                </c:pt>
                <c:pt idx="6789">
                  <c:v>3.1886999999999999</c:v>
                </c:pt>
                <c:pt idx="6790">
                  <c:v>3.1895099999999998</c:v>
                </c:pt>
                <c:pt idx="6791">
                  <c:v>3.19014</c:v>
                </c:pt>
                <c:pt idx="6792">
                  <c:v>3.1906300000000001</c:v>
                </c:pt>
                <c:pt idx="6793">
                  <c:v>3.1910400000000001</c:v>
                </c:pt>
                <c:pt idx="6794">
                  <c:v>3.1913499999999999</c:v>
                </c:pt>
                <c:pt idx="6795">
                  <c:v>3.1915800000000001</c:v>
                </c:pt>
                <c:pt idx="6796">
                  <c:v>3.1917599999999999</c:v>
                </c:pt>
                <c:pt idx="6797">
                  <c:v>3.1918899999999999</c:v>
                </c:pt>
                <c:pt idx="6798">
                  <c:v>3.1922000000000001</c:v>
                </c:pt>
                <c:pt idx="6799">
                  <c:v>3.1932399999999999</c:v>
                </c:pt>
                <c:pt idx="6800">
                  <c:v>3.1940499999999998</c:v>
                </c:pt>
                <c:pt idx="6801">
                  <c:v>3.19468</c:v>
                </c:pt>
                <c:pt idx="6802">
                  <c:v>3.1951700000000001</c:v>
                </c:pt>
                <c:pt idx="6803">
                  <c:v>3.1955300000000002</c:v>
                </c:pt>
                <c:pt idx="6804">
                  <c:v>3.19584</c:v>
                </c:pt>
                <c:pt idx="6805">
                  <c:v>3.1960700000000002</c:v>
                </c:pt>
                <c:pt idx="6806">
                  <c:v>3.19625</c:v>
                </c:pt>
                <c:pt idx="6807">
                  <c:v>3.19638</c:v>
                </c:pt>
                <c:pt idx="6808">
                  <c:v>3.1964700000000001</c:v>
                </c:pt>
                <c:pt idx="6809">
                  <c:v>3.19679</c:v>
                </c:pt>
                <c:pt idx="6810">
                  <c:v>3.1978200000000001</c:v>
                </c:pt>
                <c:pt idx="6811">
                  <c:v>3.1985800000000002</c:v>
                </c:pt>
                <c:pt idx="6812">
                  <c:v>3.1992099999999999</c:v>
                </c:pt>
                <c:pt idx="6813">
                  <c:v>3.1997100000000001</c:v>
                </c:pt>
                <c:pt idx="6814">
                  <c:v>3.2000700000000002</c:v>
                </c:pt>
                <c:pt idx="6815">
                  <c:v>3.2003400000000002</c:v>
                </c:pt>
                <c:pt idx="6816">
                  <c:v>3.2005599999999998</c:v>
                </c:pt>
                <c:pt idx="6817">
                  <c:v>3.2007400000000001</c:v>
                </c:pt>
                <c:pt idx="6818">
                  <c:v>3.2008700000000001</c:v>
                </c:pt>
                <c:pt idx="6819">
                  <c:v>3.2009599999999998</c:v>
                </c:pt>
                <c:pt idx="6820">
                  <c:v>3.20105</c:v>
                </c:pt>
                <c:pt idx="6821">
                  <c:v>3.2010999999999998</c:v>
                </c:pt>
                <c:pt idx="6822">
                  <c:v>3.2011400000000001</c:v>
                </c:pt>
                <c:pt idx="6823">
                  <c:v>3.20119</c:v>
                </c:pt>
                <c:pt idx="6824">
                  <c:v>3.2012299999999998</c:v>
                </c:pt>
                <c:pt idx="6825">
                  <c:v>3.2012299999999998</c:v>
                </c:pt>
                <c:pt idx="6826">
                  <c:v>3.2012800000000001</c:v>
                </c:pt>
                <c:pt idx="6827">
                  <c:v>3.2012800000000001</c:v>
                </c:pt>
                <c:pt idx="6828">
                  <c:v>3.2012800000000001</c:v>
                </c:pt>
                <c:pt idx="6829">
                  <c:v>3.2012800000000001</c:v>
                </c:pt>
                <c:pt idx="6830">
                  <c:v>3.2013199999999999</c:v>
                </c:pt>
                <c:pt idx="6831">
                  <c:v>3.2013199999999999</c:v>
                </c:pt>
                <c:pt idx="6832">
                  <c:v>3.2013199999999999</c:v>
                </c:pt>
                <c:pt idx="6833">
                  <c:v>3.2013199999999999</c:v>
                </c:pt>
                <c:pt idx="6834">
                  <c:v>3.2013199999999999</c:v>
                </c:pt>
                <c:pt idx="6835">
                  <c:v>3.2013199999999999</c:v>
                </c:pt>
                <c:pt idx="6836">
                  <c:v>3.2013199999999999</c:v>
                </c:pt>
                <c:pt idx="6837">
                  <c:v>3.2013199999999999</c:v>
                </c:pt>
                <c:pt idx="6838">
                  <c:v>3.2013199999999999</c:v>
                </c:pt>
                <c:pt idx="6839">
                  <c:v>3.2013199999999999</c:v>
                </c:pt>
                <c:pt idx="6840">
                  <c:v>3.2013199999999999</c:v>
                </c:pt>
                <c:pt idx="6841">
                  <c:v>3.2013199999999999</c:v>
                </c:pt>
                <c:pt idx="6842">
                  <c:v>3.2013199999999999</c:v>
                </c:pt>
                <c:pt idx="6843">
                  <c:v>3.2013199999999999</c:v>
                </c:pt>
                <c:pt idx="6844">
                  <c:v>3.2013199999999999</c:v>
                </c:pt>
                <c:pt idx="6845">
                  <c:v>3.2013199999999999</c:v>
                </c:pt>
                <c:pt idx="6846">
                  <c:v>3.2013199999999999</c:v>
                </c:pt>
                <c:pt idx="6847">
                  <c:v>3.2013199999999999</c:v>
                </c:pt>
                <c:pt idx="6848">
                  <c:v>3.2013199999999999</c:v>
                </c:pt>
                <c:pt idx="6849">
                  <c:v>3.2013199999999999</c:v>
                </c:pt>
                <c:pt idx="6850">
                  <c:v>3.2013199999999999</c:v>
                </c:pt>
                <c:pt idx="6851">
                  <c:v>3.2013199999999999</c:v>
                </c:pt>
                <c:pt idx="6852">
                  <c:v>3.2013199999999999</c:v>
                </c:pt>
                <c:pt idx="6853">
                  <c:v>3.2013199999999999</c:v>
                </c:pt>
                <c:pt idx="6854">
                  <c:v>3.2013199999999999</c:v>
                </c:pt>
                <c:pt idx="6855">
                  <c:v>3.2013199999999999</c:v>
                </c:pt>
                <c:pt idx="6856">
                  <c:v>3.2013199999999999</c:v>
                </c:pt>
                <c:pt idx="6857">
                  <c:v>3.2013199999999999</c:v>
                </c:pt>
                <c:pt idx="6858">
                  <c:v>3.2013199999999999</c:v>
                </c:pt>
                <c:pt idx="6859">
                  <c:v>3.2013199999999999</c:v>
                </c:pt>
                <c:pt idx="6860">
                  <c:v>3.2013199999999999</c:v>
                </c:pt>
                <c:pt idx="6861">
                  <c:v>3.2008700000000001</c:v>
                </c:pt>
                <c:pt idx="6862">
                  <c:v>3.1999300000000002</c:v>
                </c:pt>
                <c:pt idx="6863">
                  <c:v>3.1992600000000002</c:v>
                </c:pt>
                <c:pt idx="6864">
                  <c:v>3.1989399999999999</c:v>
                </c:pt>
                <c:pt idx="6865">
                  <c:v>3.1994799999999999</c:v>
                </c:pt>
                <c:pt idx="6866">
                  <c:v>3.1998899999999999</c:v>
                </c:pt>
                <c:pt idx="6867">
                  <c:v>3.2002000000000002</c:v>
                </c:pt>
                <c:pt idx="6868">
                  <c:v>3.2004700000000001</c:v>
                </c:pt>
                <c:pt idx="6869">
                  <c:v>3.20065</c:v>
                </c:pt>
                <c:pt idx="6870">
                  <c:v>3.20078</c:v>
                </c:pt>
                <c:pt idx="6871">
                  <c:v>3.20092</c:v>
                </c:pt>
                <c:pt idx="6872">
                  <c:v>3.2010100000000001</c:v>
                </c:pt>
                <c:pt idx="6873">
                  <c:v>3.2010999999999998</c:v>
                </c:pt>
                <c:pt idx="6874">
                  <c:v>3.2011400000000001</c:v>
                </c:pt>
                <c:pt idx="6875">
                  <c:v>3.20119</c:v>
                </c:pt>
                <c:pt idx="6876">
                  <c:v>3.2012299999999998</c:v>
                </c:pt>
                <c:pt idx="6877">
                  <c:v>3.2012299999999998</c:v>
                </c:pt>
                <c:pt idx="6878">
                  <c:v>3.2012800000000001</c:v>
                </c:pt>
                <c:pt idx="6879">
                  <c:v>3.2012800000000001</c:v>
                </c:pt>
                <c:pt idx="6880">
                  <c:v>3.2012800000000001</c:v>
                </c:pt>
                <c:pt idx="6881">
                  <c:v>3.2012800000000001</c:v>
                </c:pt>
                <c:pt idx="6882">
                  <c:v>3.2013199999999999</c:v>
                </c:pt>
                <c:pt idx="6883">
                  <c:v>3.2010999999999998</c:v>
                </c:pt>
                <c:pt idx="6884">
                  <c:v>3.20011</c:v>
                </c:pt>
                <c:pt idx="6885">
                  <c:v>3.1993900000000002</c:v>
                </c:pt>
                <c:pt idx="6886">
                  <c:v>3.1988099999999999</c:v>
                </c:pt>
                <c:pt idx="6887">
                  <c:v>3.1983600000000001</c:v>
                </c:pt>
                <c:pt idx="6888">
                  <c:v>3.198</c:v>
                </c:pt>
                <c:pt idx="6889">
                  <c:v>3.19773</c:v>
                </c:pt>
                <c:pt idx="6890">
                  <c:v>3.1975500000000001</c:v>
                </c:pt>
                <c:pt idx="6891">
                  <c:v>3.1973699999999998</c:v>
                </c:pt>
                <c:pt idx="6892">
                  <c:v>3.1972399999999999</c:v>
                </c:pt>
                <c:pt idx="6893">
                  <c:v>3.1971500000000002</c:v>
                </c:pt>
                <c:pt idx="6894">
                  <c:v>3.1970999999999998</c:v>
                </c:pt>
                <c:pt idx="6895">
                  <c:v>3.1970100000000001</c:v>
                </c:pt>
                <c:pt idx="6896">
                  <c:v>3.1969699999999999</c:v>
                </c:pt>
                <c:pt idx="6897">
                  <c:v>3.1969699999999999</c:v>
                </c:pt>
                <c:pt idx="6898">
                  <c:v>3.19692</c:v>
                </c:pt>
                <c:pt idx="6899">
                  <c:v>3.19692</c:v>
                </c:pt>
                <c:pt idx="6900">
                  <c:v>3.1958899999999999</c:v>
                </c:pt>
                <c:pt idx="6901">
                  <c:v>3.1950799999999999</c:v>
                </c:pt>
                <c:pt idx="6902">
                  <c:v>3.1944499999999998</c:v>
                </c:pt>
                <c:pt idx="6903">
                  <c:v>3.1939600000000001</c:v>
                </c:pt>
                <c:pt idx="6904">
                  <c:v>3.1936</c:v>
                </c:pt>
                <c:pt idx="6905">
                  <c:v>3.19333</c:v>
                </c:pt>
                <c:pt idx="6906">
                  <c:v>3.1930999999999998</c:v>
                </c:pt>
                <c:pt idx="6907">
                  <c:v>3.19292</c:v>
                </c:pt>
                <c:pt idx="6908">
                  <c:v>3.19279</c:v>
                </c:pt>
                <c:pt idx="6909">
                  <c:v>3.1926999999999999</c:v>
                </c:pt>
                <c:pt idx="6910">
                  <c:v>3.1926100000000002</c:v>
                </c:pt>
                <c:pt idx="6911">
                  <c:v>3.1925599999999998</c:v>
                </c:pt>
                <c:pt idx="6912">
                  <c:v>3.19252</c:v>
                </c:pt>
                <c:pt idx="6913">
                  <c:v>3.1924700000000001</c:v>
                </c:pt>
                <c:pt idx="6914">
                  <c:v>3.1924299999999999</c:v>
                </c:pt>
                <c:pt idx="6915">
                  <c:v>3.1924299999999999</c:v>
                </c:pt>
                <c:pt idx="6916">
                  <c:v>3.19238</c:v>
                </c:pt>
                <c:pt idx="6917">
                  <c:v>3.19238</c:v>
                </c:pt>
                <c:pt idx="6918">
                  <c:v>3.19238</c:v>
                </c:pt>
                <c:pt idx="6919">
                  <c:v>3.1921599999999999</c:v>
                </c:pt>
                <c:pt idx="6920">
                  <c:v>3.1911700000000001</c:v>
                </c:pt>
                <c:pt idx="6921">
                  <c:v>3.19041</c:v>
                </c:pt>
                <c:pt idx="6922">
                  <c:v>3.1898200000000001</c:v>
                </c:pt>
                <c:pt idx="6923">
                  <c:v>3.1893699999999998</c:v>
                </c:pt>
                <c:pt idx="6924">
                  <c:v>3.18906</c:v>
                </c:pt>
                <c:pt idx="6925">
                  <c:v>3.1887500000000002</c:v>
                </c:pt>
                <c:pt idx="6926">
                  <c:v>3.1885699999999999</c:v>
                </c:pt>
                <c:pt idx="6927">
                  <c:v>3.1883900000000001</c:v>
                </c:pt>
                <c:pt idx="6928">
                  <c:v>3.18825</c:v>
                </c:pt>
                <c:pt idx="6929">
                  <c:v>3.1881599999999999</c:v>
                </c:pt>
                <c:pt idx="6930">
                  <c:v>3.1881200000000001</c:v>
                </c:pt>
                <c:pt idx="6931">
                  <c:v>3.1880299999999999</c:v>
                </c:pt>
                <c:pt idx="6932">
                  <c:v>3.18798</c:v>
                </c:pt>
                <c:pt idx="6933">
                  <c:v>3.18798</c:v>
                </c:pt>
                <c:pt idx="6934">
                  <c:v>3.1879400000000002</c:v>
                </c:pt>
                <c:pt idx="6935">
                  <c:v>3.1879400000000002</c:v>
                </c:pt>
                <c:pt idx="6936">
                  <c:v>3.1870799999999999</c:v>
                </c:pt>
                <c:pt idx="6937">
                  <c:v>3.1862300000000001</c:v>
                </c:pt>
                <c:pt idx="6938">
                  <c:v>3.1855600000000002</c:v>
                </c:pt>
                <c:pt idx="6939">
                  <c:v>3.18506</c:v>
                </c:pt>
                <c:pt idx="6940">
                  <c:v>3.1846999999999999</c:v>
                </c:pt>
                <c:pt idx="6941">
                  <c:v>3.1843900000000001</c:v>
                </c:pt>
                <c:pt idx="6942">
                  <c:v>3.1841599999999999</c:v>
                </c:pt>
                <c:pt idx="6943">
                  <c:v>3.18398</c:v>
                </c:pt>
                <c:pt idx="6944">
                  <c:v>3.1838500000000001</c:v>
                </c:pt>
                <c:pt idx="6945">
                  <c:v>3.18371</c:v>
                </c:pt>
                <c:pt idx="6946">
                  <c:v>3.1836199999999999</c:v>
                </c:pt>
                <c:pt idx="6947">
                  <c:v>3.1835800000000001</c:v>
                </c:pt>
                <c:pt idx="6948">
                  <c:v>3.1835300000000002</c:v>
                </c:pt>
                <c:pt idx="6949">
                  <c:v>3.1834899999999999</c:v>
                </c:pt>
                <c:pt idx="6950">
                  <c:v>3.1826400000000001</c:v>
                </c:pt>
                <c:pt idx="6951">
                  <c:v>3.1817799999999998</c:v>
                </c:pt>
                <c:pt idx="6952">
                  <c:v>3.1811099999999999</c:v>
                </c:pt>
                <c:pt idx="6953">
                  <c:v>3.1806100000000002</c:v>
                </c:pt>
                <c:pt idx="6954">
                  <c:v>3.1802100000000002</c:v>
                </c:pt>
                <c:pt idx="6955">
                  <c:v>3.1798999999999999</c:v>
                </c:pt>
                <c:pt idx="6956">
                  <c:v>3.1796700000000002</c:v>
                </c:pt>
                <c:pt idx="6957">
                  <c:v>3.1794899999999999</c:v>
                </c:pt>
                <c:pt idx="6958">
                  <c:v>3.17936</c:v>
                </c:pt>
                <c:pt idx="6959">
                  <c:v>3.1792199999999999</c:v>
                </c:pt>
                <c:pt idx="6960">
                  <c:v>3.1783199999999998</c:v>
                </c:pt>
                <c:pt idx="6961">
                  <c:v>3.1774300000000002</c:v>
                </c:pt>
                <c:pt idx="6962">
                  <c:v>3.1767500000000002</c:v>
                </c:pt>
                <c:pt idx="6963">
                  <c:v>3.1762100000000002</c:v>
                </c:pt>
                <c:pt idx="6964">
                  <c:v>3.1757599999999999</c:v>
                </c:pt>
                <c:pt idx="6965">
                  <c:v>3.1754500000000001</c:v>
                </c:pt>
                <c:pt idx="6966">
                  <c:v>3.1752199999999999</c:v>
                </c:pt>
                <c:pt idx="6967">
                  <c:v>3.1750400000000001</c:v>
                </c:pt>
                <c:pt idx="6968">
                  <c:v>3.1748599999999998</c:v>
                </c:pt>
                <c:pt idx="6969">
                  <c:v>3.1747800000000002</c:v>
                </c:pt>
                <c:pt idx="6970">
                  <c:v>3.17469</c:v>
                </c:pt>
                <c:pt idx="6971">
                  <c:v>3.1745999999999999</c:v>
                </c:pt>
                <c:pt idx="6972">
                  <c:v>3.17455</c:v>
                </c:pt>
                <c:pt idx="6973">
                  <c:v>3.1745100000000002</c:v>
                </c:pt>
                <c:pt idx="6974">
                  <c:v>3.1738300000000002</c:v>
                </c:pt>
                <c:pt idx="6975">
                  <c:v>3.17293</c:v>
                </c:pt>
                <c:pt idx="6976">
                  <c:v>3.1722600000000001</c:v>
                </c:pt>
                <c:pt idx="6977">
                  <c:v>3.1717200000000001</c:v>
                </c:pt>
                <c:pt idx="6978">
                  <c:v>3.1713200000000001</c:v>
                </c:pt>
                <c:pt idx="6979">
                  <c:v>3.17096</c:v>
                </c:pt>
                <c:pt idx="6980">
                  <c:v>3.1707299999999998</c:v>
                </c:pt>
                <c:pt idx="6981">
                  <c:v>3.17055</c:v>
                </c:pt>
                <c:pt idx="6982">
                  <c:v>3.1703700000000001</c:v>
                </c:pt>
                <c:pt idx="6983">
                  <c:v>3.17028</c:v>
                </c:pt>
                <c:pt idx="6984">
                  <c:v>3.1701899999999998</c:v>
                </c:pt>
                <c:pt idx="6985">
                  <c:v>3.1701000000000001</c:v>
                </c:pt>
                <c:pt idx="6986">
                  <c:v>3.1700599999999999</c:v>
                </c:pt>
                <c:pt idx="6987">
                  <c:v>3.17001</c:v>
                </c:pt>
                <c:pt idx="6988">
                  <c:v>3.1689799999999999</c:v>
                </c:pt>
                <c:pt idx="6989">
                  <c:v>3.1681699999999999</c:v>
                </c:pt>
                <c:pt idx="6990">
                  <c:v>3.1675399999999998</c:v>
                </c:pt>
                <c:pt idx="6991">
                  <c:v>3.1670500000000001</c:v>
                </c:pt>
                <c:pt idx="6992">
                  <c:v>3.16669</c:v>
                </c:pt>
                <c:pt idx="6993">
                  <c:v>3.1663700000000001</c:v>
                </c:pt>
                <c:pt idx="6994">
                  <c:v>3.16615</c:v>
                </c:pt>
                <c:pt idx="6995">
                  <c:v>3.1659700000000002</c:v>
                </c:pt>
                <c:pt idx="6996">
                  <c:v>3.1658400000000002</c:v>
                </c:pt>
                <c:pt idx="6997">
                  <c:v>3.1657500000000001</c:v>
                </c:pt>
                <c:pt idx="6998">
                  <c:v>3.1654300000000002</c:v>
                </c:pt>
                <c:pt idx="6999">
                  <c:v>3.1644000000000001</c:v>
                </c:pt>
                <c:pt idx="7000">
                  <c:v>3.1636299999999999</c:v>
                </c:pt>
                <c:pt idx="7001">
                  <c:v>3.1630099999999999</c:v>
                </c:pt>
                <c:pt idx="7002">
                  <c:v>3.1627399999999999</c:v>
                </c:pt>
                <c:pt idx="7003">
                  <c:v>3.1631399999999998</c:v>
                </c:pt>
                <c:pt idx="7004">
                  <c:v>3.1625999999999999</c:v>
                </c:pt>
                <c:pt idx="7005">
                  <c:v>3.1622400000000002</c:v>
                </c:pt>
                <c:pt idx="7006">
                  <c:v>3.1619299999999999</c:v>
                </c:pt>
                <c:pt idx="7007">
                  <c:v>3.1617000000000002</c:v>
                </c:pt>
                <c:pt idx="7008">
                  <c:v>3.1615199999999999</c:v>
                </c:pt>
                <c:pt idx="7009">
                  <c:v>3.1613899999999999</c:v>
                </c:pt>
                <c:pt idx="7010">
                  <c:v>3.1612499999999999</c:v>
                </c:pt>
                <c:pt idx="7011">
                  <c:v>3.16018</c:v>
                </c:pt>
                <c:pt idx="7012">
                  <c:v>3.1593200000000001</c:v>
                </c:pt>
                <c:pt idx="7013">
                  <c:v>3.1586500000000002</c:v>
                </c:pt>
                <c:pt idx="7014">
                  <c:v>3.15815</c:v>
                </c:pt>
                <c:pt idx="7015">
                  <c:v>3.1577500000000001</c:v>
                </c:pt>
                <c:pt idx="7016">
                  <c:v>3.1574399999999998</c:v>
                </c:pt>
                <c:pt idx="7017">
                  <c:v>3.1572100000000001</c:v>
                </c:pt>
                <c:pt idx="7018">
                  <c:v>3.1570299999999998</c:v>
                </c:pt>
                <c:pt idx="7019">
                  <c:v>3.1568999999999998</c:v>
                </c:pt>
                <c:pt idx="7020">
                  <c:v>3.1567599999999998</c:v>
                </c:pt>
                <c:pt idx="7021">
                  <c:v>3.1566700000000001</c:v>
                </c:pt>
                <c:pt idx="7022">
                  <c:v>3.1566299999999998</c:v>
                </c:pt>
                <c:pt idx="7023">
                  <c:v>3.1565799999999999</c:v>
                </c:pt>
                <c:pt idx="7024">
                  <c:v>3.1565400000000001</c:v>
                </c:pt>
                <c:pt idx="7025">
                  <c:v>3.1564899999999998</c:v>
                </c:pt>
                <c:pt idx="7026">
                  <c:v>3.1564899999999998</c:v>
                </c:pt>
                <c:pt idx="7027">
                  <c:v>3.15645</c:v>
                </c:pt>
                <c:pt idx="7028">
                  <c:v>3.15645</c:v>
                </c:pt>
                <c:pt idx="7029">
                  <c:v>3.15645</c:v>
                </c:pt>
                <c:pt idx="7030">
                  <c:v>3.1560000000000001</c:v>
                </c:pt>
                <c:pt idx="7031">
                  <c:v>3.1550500000000001</c:v>
                </c:pt>
                <c:pt idx="7032">
                  <c:v>3.1543399999999999</c:v>
                </c:pt>
                <c:pt idx="7033">
                  <c:v>3.1537999999999999</c:v>
                </c:pt>
                <c:pt idx="7034">
                  <c:v>3.1533899999999999</c:v>
                </c:pt>
                <c:pt idx="7035">
                  <c:v>3.1530300000000002</c:v>
                </c:pt>
                <c:pt idx="7036">
                  <c:v>3.1528100000000001</c:v>
                </c:pt>
                <c:pt idx="7037">
                  <c:v>3.1525799999999999</c:v>
                </c:pt>
                <c:pt idx="7038">
                  <c:v>3.15245</c:v>
                </c:pt>
                <c:pt idx="7039">
                  <c:v>3.1523099999999999</c:v>
                </c:pt>
                <c:pt idx="7040">
                  <c:v>3.1522199999999998</c:v>
                </c:pt>
                <c:pt idx="7041">
                  <c:v>3.1521300000000001</c:v>
                </c:pt>
                <c:pt idx="7042">
                  <c:v>3.1511</c:v>
                </c:pt>
                <c:pt idx="7043">
                  <c:v>3.1502500000000002</c:v>
                </c:pt>
                <c:pt idx="7044">
                  <c:v>3.1496200000000001</c:v>
                </c:pt>
                <c:pt idx="7045">
                  <c:v>3.1491199999999999</c:v>
                </c:pt>
                <c:pt idx="7046">
                  <c:v>3.14872</c:v>
                </c:pt>
                <c:pt idx="7047">
                  <c:v>3.14845</c:v>
                </c:pt>
                <c:pt idx="7048">
                  <c:v>3.1482299999999999</c:v>
                </c:pt>
                <c:pt idx="7049">
                  <c:v>3.14805</c:v>
                </c:pt>
                <c:pt idx="7050">
                  <c:v>3.1478700000000002</c:v>
                </c:pt>
                <c:pt idx="7051">
                  <c:v>3.14778</c:v>
                </c:pt>
                <c:pt idx="7052">
                  <c:v>3.1476899999999999</c:v>
                </c:pt>
                <c:pt idx="7053">
                  <c:v>3.14764</c:v>
                </c:pt>
                <c:pt idx="7054">
                  <c:v>3.1476000000000002</c:v>
                </c:pt>
                <c:pt idx="7055">
                  <c:v>3.1475499999999998</c:v>
                </c:pt>
                <c:pt idx="7056">
                  <c:v>3.14751</c:v>
                </c:pt>
                <c:pt idx="7057">
                  <c:v>3.1466500000000002</c:v>
                </c:pt>
                <c:pt idx="7058">
                  <c:v>3.1457999999999999</c:v>
                </c:pt>
                <c:pt idx="7059">
                  <c:v>3.1451699999999998</c:v>
                </c:pt>
                <c:pt idx="7060">
                  <c:v>3.1446800000000001</c:v>
                </c:pt>
                <c:pt idx="7061">
                  <c:v>3.1442700000000001</c:v>
                </c:pt>
                <c:pt idx="7062">
                  <c:v>3.1439599999999999</c:v>
                </c:pt>
                <c:pt idx="7063">
                  <c:v>3.1437300000000001</c:v>
                </c:pt>
                <c:pt idx="7064">
                  <c:v>3.1435499999999998</c:v>
                </c:pt>
                <c:pt idx="7065">
                  <c:v>3.1434199999999999</c:v>
                </c:pt>
                <c:pt idx="7066">
                  <c:v>3.1432799999999999</c:v>
                </c:pt>
                <c:pt idx="7067">
                  <c:v>3.1431900000000002</c:v>
                </c:pt>
                <c:pt idx="7068">
                  <c:v>3.1431499999999999</c:v>
                </c:pt>
                <c:pt idx="7069">
                  <c:v>3.1431100000000001</c:v>
                </c:pt>
                <c:pt idx="7070">
                  <c:v>3.1430600000000002</c:v>
                </c:pt>
                <c:pt idx="7071">
                  <c:v>3.1430199999999999</c:v>
                </c:pt>
                <c:pt idx="7072">
                  <c:v>3.1430199999999999</c:v>
                </c:pt>
                <c:pt idx="7073">
                  <c:v>3.1425700000000001</c:v>
                </c:pt>
                <c:pt idx="7074">
                  <c:v>3.1416200000000001</c:v>
                </c:pt>
                <c:pt idx="7075">
                  <c:v>3.1408999999999998</c:v>
                </c:pt>
                <c:pt idx="7076">
                  <c:v>3.14032</c:v>
                </c:pt>
                <c:pt idx="7077">
                  <c:v>3.13992</c:v>
                </c:pt>
                <c:pt idx="7078">
                  <c:v>3.1395599999999999</c:v>
                </c:pt>
                <c:pt idx="7079">
                  <c:v>3.1393300000000002</c:v>
                </c:pt>
                <c:pt idx="7080">
                  <c:v>3.1391100000000001</c:v>
                </c:pt>
                <c:pt idx="7081">
                  <c:v>3.13897</c:v>
                </c:pt>
                <c:pt idx="7082">
                  <c:v>3.1388400000000001</c:v>
                </c:pt>
                <c:pt idx="7083">
                  <c:v>3.1387499999999999</c:v>
                </c:pt>
                <c:pt idx="7084">
                  <c:v>3.1386599999999998</c:v>
                </c:pt>
                <c:pt idx="7085">
                  <c:v>3.1386099999999999</c:v>
                </c:pt>
                <c:pt idx="7086">
                  <c:v>3.1385700000000001</c:v>
                </c:pt>
                <c:pt idx="7087">
                  <c:v>3.1385200000000002</c:v>
                </c:pt>
                <c:pt idx="7088">
                  <c:v>3.1385200000000002</c:v>
                </c:pt>
                <c:pt idx="7089">
                  <c:v>3.13767</c:v>
                </c:pt>
                <c:pt idx="7090">
                  <c:v>3.1368200000000002</c:v>
                </c:pt>
                <c:pt idx="7091">
                  <c:v>3.13619</c:v>
                </c:pt>
                <c:pt idx="7092">
                  <c:v>3.13565</c:v>
                </c:pt>
                <c:pt idx="7093">
                  <c:v>3.1352899999999999</c:v>
                </c:pt>
                <c:pt idx="7094">
                  <c:v>3.13497</c:v>
                </c:pt>
                <c:pt idx="7095">
                  <c:v>3.1347499999999999</c:v>
                </c:pt>
                <c:pt idx="7096">
                  <c:v>3.1345700000000001</c:v>
                </c:pt>
                <c:pt idx="7097">
                  <c:v>3.1344400000000001</c:v>
                </c:pt>
                <c:pt idx="7098">
                  <c:v>3.1343000000000001</c:v>
                </c:pt>
                <c:pt idx="7099">
                  <c:v>3.1342099999999999</c:v>
                </c:pt>
                <c:pt idx="7100">
                  <c:v>3.13313</c:v>
                </c:pt>
                <c:pt idx="7101">
                  <c:v>3.1325500000000002</c:v>
                </c:pt>
                <c:pt idx="7102">
                  <c:v>3.13286</c:v>
                </c:pt>
                <c:pt idx="7103">
                  <c:v>3.1330900000000002</c:v>
                </c:pt>
                <c:pt idx="7104">
                  <c:v>3.1333099999999998</c:v>
                </c:pt>
                <c:pt idx="7105">
                  <c:v>3.1334499999999998</c:v>
                </c:pt>
                <c:pt idx="7106">
                  <c:v>3.13354</c:v>
                </c:pt>
                <c:pt idx="7107">
                  <c:v>3.1328200000000002</c:v>
                </c:pt>
                <c:pt idx="7108">
                  <c:v>3.13205</c:v>
                </c:pt>
                <c:pt idx="7109">
                  <c:v>3.1314700000000002</c:v>
                </c:pt>
                <c:pt idx="7110">
                  <c:v>3.1310199999999999</c:v>
                </c:pt>
                <c:pt idx="7111">
                  <c:v>3.1306600000000002</c:v>
                </c:pt>
                <c:pt idx="7112">
                  <c:v>3.1303899999999998</c:v>
                </c:pt>
                <c:pt idx="7113">
                  <c:v>3.1301700000000001</c:v>
                </c:pt>
                <c:pt idx="7114">
                  <c:v>3.1299899999999998</c:v>
                </c:pt>
                <c:pt idx="7115">
                  <c:v>3.1299000000000001</c:v>
                </c:pt>
                <c:pt idx="7116">
                  <c:v>3.1297600000000001</c:v>
                </c:pt>
                <c:pt idx="7117">
                  <c:v>3.1297199999999998</c:v>
                </c:pt>
                <c:pt idx="7118">
                  <c:v>3.1296300000000001</c:v>
                </c:pt>
                <c:pt idx="7119">
                  <c:v>3.1295799999999998</c:v>
                </c:pt>
                <c:pt idx="7120">
                  <c:v>3.1295799999999998</c:v>
                </c:pt>
                <c:pt idx="7121">
                  <c:v>3.12954</c:v>
                </c:pt>
                <c:pt idx="7122">
                  <c:v>3.12954</c:v>
                </c:pt>
                <c:pt idx="7123">
                  <c:v>3.1294900000000001</c:v>
                </c:pt>
                <c:pt idx="7124">
                  <c:v>3.1294900000000001</c:v>
                </c:pt>
                <c:pt idx="7125">
                  <c:v>3.1294900000000001</c:v>
                </c:pt>
                <c:pt idx="7126">
                  <c:v>3.1294900000000001</c:v>
                </c:pt>
                <c:pt idx="7127">
                  <c:v>3.1294499999999998</c:v>
                </c:pt>
                <c:pt idx="7128">
                  <c:v>3.1294499999999998</c:v>
                </c:pt>
                <c:pt idx="7129">
                  <c:v>3.1294499999999998</c:v>
                </c:pt>
                <c:pt idx="7130">
                  <c:v>3.1290399999999998</c:v>
                </c:pt>
                <c:pt idx="7131">
                  <c:v>3.1280999999999999</c:v>
                </c:pt>
                <c:pt idx="7132">
                  <c:v>3.12738</c:v>
                </c:pt>
                <c:pt idx="7133">
                  <c:v>3.1268400000000001</c:v>
                </c:pt>
                <c:pt idx="7134">
                  <c:v>3.1264400000000001</c:v>
                </c:pt>
                <c:pt idx="7135">
                  <c:v>3.12608</c:v>
                </c:pt>
                <c:pt idx="7136">
                  <c:v>3.12581</c:v>
                </c:pt>
                <c:pt idx="7137">
                  <c:v>3.1256300000000001</c:v>
                </c:pt>
                <c:pt idx="7138">
                  <c:v>3.1255000000000002</c:v>
                </c:pt>
                <c:pt idx="7139">
                  <c:v>3.1253600000000001</c:v>
                </c:pt>
                <c:pt idx="7140">
                  <c:v>3.12527</c:v>
                </c:pt>
                <c:pt idx="7141">
                  <c:v>3.1251799999999998</c:v>
                </c:pt>
                <c:pt idx="7142">
                  <c:v>3.12514</c:v>
                </c:pt>
                <c:pt idx="7143">
                  <c:v>3.1250900000000001</c:v>
                </c:pt>
                <c:pt idx="7144">
                  <c:v>3.1250499999999999</c:v>
                </c:pt>
                <c:pt idx="7145">
                  <c:v>3.1240100000000002</c:v>
                </c:pt>
                <c:pt idx="7146">
                  <c:v>3.1232000000000002</c:v>
                </c:pt>
                <c:pt idx="7147">
                  <c:v>3.12262</c:v>
                </c:pt>
                <c:pt idx="7148">
                  <c:v>3.1221299999999998</c:v>
                </c:pt>
                <c:pt idx="7149">
                  <c:v>3.1217199999999998</c:v>
                </c:pt>
                <c:pt idx="7150">
                  <c:v>3.1214499999999998</c:v>
                </c:pt>
                <c:pt idx="7151">
                  <c:v>3.1212300000000002</c:v>
                </c:pt>
                <c:pt idx="7152">
                  <c:v>3.1210499999999999</c:v>
                </c:pt>
                <c:pt idx="7153">
                  <c:v>3.1209099999999999</c:v>
                </c:pt>
                <c:pt idx="7154">
                  <c:v>3.1208200000000001</c:v>
                </c:pt>
                <c:pt idx="7155">
                  <c:v>3.12073</c:v>
                </c:pt>
                <c:pt idx="7156">
                  <c:v>3.1206900000000002</c:v>
                </c:pt>
                <c:pt idx="7157">
                  <c:v>3.1206399999999999</c:v>
                </c:pt>
                <c:pt idx="7158">
                  <c:v>3.1206</c:v>
                </c:pt>
                <c:pt idx="7159">
                  <c:v>3.1205500000000002</c:v>
                </c:pt>
                <c:pt idx="7160">
                  <c:v>3.1205500000000002</c:v>
                </c:pt>
                <c:pt idx="7161">
                  <c:v>3.1205099999999999</c:v>
                </c:pt>
                <c:pt idx="7162">
                  <c:v>3.1205099999999999</c:v>
                </c:pt>
                <c:pt idx="7163">
                  <c:v>3.1205099999999999</c:v>
                </c:pt>
                <c:pt idx="7164">
                  <c:v>3.1205099999999999</c:v>
                </c:pt>
                <c:pt idx="7165">
                  <c:v>3.12046</c:v>
                </c:pt>
                <c:pt idx="7166">
                  <c:v>3.12046</c:v>
                </c:pt>
                <c:pt idx="7167">
                  <c:v>3.12046</c:v>
                </c:pt>
                <c:pt idx="7168">
                  <c:v>3.12046</c:v>
                </c:pt>
                <c:pt idx="7169">
                  <c:v>3.12046</c:v>
                </c:pt>
                <c:pt idx="7170">
                  <c:v>3.12046</c:v>
                </c:pt>
                <c:pt idx="7171">
                  <c:v>3.12046</c:v>
                </c:pt>
                <c:pt idx="7172">
                  <c:v>3.12046</c:v>
                </c:pt>
                <c:pt idx="7173">
                  <c:v>3.12046</c:v>
                </c:pt>
                <c:pt idx="7174">
                  <c:v>3.12046</c:v>
                </c:pt>
                <c:pt idx="7175">
                  <c:v>3.12046</c:v>
                </c:pt>
                <c:pt idx="7176">
                  <c:v>3.12046</c:v>
                </c:pt>
                <c:pt idx="7177">
                  <c:v>3.12046</c:v>
                </c:pt>
                <c:pt idx="7178">
                  <c:v>3.12046</c:v>
                </c:pt>
                <c:pt idx="7179">
                  <c:v>3.12046</c:v>
                </c:pt>
                <c:pt idx="7180">
                  <c:v>3.12046</c:v>
                </c:pt>
                <c:pt idx="7181">
                  <c:v>3.12046</c:v>
                </c:pt>
                <c:pt idx="7182">
                  <c:v>3.12046</c:v>
                </c:pt>
                <c:pt idx="7183">
                  <c:v>3.12046</c:v>
                </c:pt>
                <c:pt idx="7184">
                  <c:v>3.12046</c:v>
                </c:pt>
                <c:pt idx="7185">
                  <c:v>3.12046</c:v>
                </c:pt>
                <c:pt idx="7186">
                  <c:v>3.12046</c:v>
                </c:pt>
                <c:pt idx="7187">
                  <c:v>3.12046</c:v>
                </c:pt>
                <c:pt idx="7188">
                  <c:v>3.12046</c:v>
                </c:pt>
                <c:pt idx="7189">
                  <c:v>3.1202399999999999</c:v>
                </c:pt>
                <c:pt idx="7190">
                  <c:v>3.1193</c:v>
                </c:pt>
                <c:pt idx="7191">
                  <c:v>3.1185299999999998</c:v>
                </c:pt>
                <c:pt idx="7192">
                  <c:v>3.11795</c:v>
                </c:pt>
                <c:pt idx="7193">
                  <c:v>3.1175000000000002</c:v>
                </c:pt>
                <c:pt idx="7194">
                  <c:v>3.11714</c:v>
                </c:pt>
                <c:pt idx="7195">
                  <c:v>3.11687</c:v>
                </c:pt>
                <c:pt idx="7196">
                  <c:v>3.1166900000000002</c:v>
                </c:pt>
                <c:pt idx="7197">
                  <c:v>3.1165099999999999</c:v>
                </c:pt>
                <c:pt idx="7198">
                  <c:v>3.1163799999999999</c:v>
                </c:pt>
                <c:pt idx="7199">
                  <c:v>3.1162899999999998</c:v>
                </c:pt>
                <c:pt idx="7200">
                  <c:v>3.1162399999999999</c:v>
                </c:pt>
                <c:pt idx="7201">
                  <c:v>3.1161500000000002</c:v>
                </c:pt>
                <c:pt idx="7202">
                  <c:v>3.1161099999999999</c:v>
                </c:pt>
                <c:pt idx="7203">
                  <c:v>3.1171000000000002</c:v>
                </c:pt>
                <c:pt idx="7204">
                  <c:v>3.1178599999999999</c:v>
                </c:pt>
                <c:pt idx="7205">
                  <c:v>3.1184400000000001</c:v>
                </c:pt>
                <c:pt idx="7206">
                  <c:v>3.1188899999999999</c:v>
                </c:pt>
                <c:pt idx="7207">
                  <c:v>3.1192500000000001</c:v>
                </c:pt>
                <c:pt idx="7208">
                  <c:v>3.1195200000000001</c:v>
                </c:pt>
                <c:pt idx="7209">
                  <c:v>3.1197499999999998</c:v>
                </c:pt>
                <c:pt idx="7210">
                  <c:v>3.1199300000000001</c:v>
                </c:pt>
                <c:pt idx="7211">
                  <c:v>3.1200199999999998</c:v>
                </c:pt>
                <c:pt idx="7212">
                  <c:v>3.1201500000000002</c:v>
                </c:pt>
                <c:pt idx="7213">
                  <c:v>3.12019</c:v>
                </c:pt>
                <c:pt idx="7214">
                  <c:v>3.1202800000000002</c:v>
                </c:pt>
                <c:pt idx="7215">
                  <c:v>3.12033</c:v>
                </c:pt>
                <c:pt idx="7216">
                  <c:v>3.12033</c:v>
                </c:pt>
                <c:pt idx="7217">
                  <c:v>3.1203699999999999</c:v>
                </c:pt>
                <c:pt idx="7218">
                  <c:v>3.1203699999999999</c:v>
                </c:pt>
                <c:pt idx="7219">
                  <c:v>3.1204200000000002</c:v>
                </c:pt>
                <c:pt idx="7220">
                  <c:v>3.1193900000000001</c:v>
                </c:pt>
                <c:pt idx="7221">
                  <c:v>3.1186199999999999</c:v>
                </c:pt>
                <c:pt idx="7222">
                  <c:v>3.1180400000000001</c:v>
                </c:pt>
                <c:pt idx="7223">
                  <c:v>3.11754</c:v>
                </c:pt>
                <c:pt idx="7224">
                  <c:v>3.1171899999999999</c:v>
                </c:pt>
                <c:pt idx="7225">
                  <c:v>3.1169199999999999</c:v>
                </c:pt>
                <c:pt idx="7226">
                  <c:v>3.1167400000000001</c:v>
                </c:pt>
                <c:pt idx="7227">
                  <c:v>3.1167799999999999</c:v>
                </c:pt>
                <c:pt idx="7228">
                  <c:v>3.1175899999999999</c:v>
                </c:pt>
                <c:pt idx="7229">
                  <c:v>3.1182599999999998</c:v>
                </c:pt>
                <c:pt idx="7230">
                  <c:v>3.11876</c:v>
                </c:pt>
                <c:pt idx="7231">
                  <c:v>3.1191200000000001</c:v>
                </c:pt>
                <c:pt idx="7232">
                  <c:v>3.1194299999999999</c:v>
                </c:pt>
                <c:pt idx="7233">
                  <c:v>3.1196600000000001</c:v>
                </c:pt>
                <c:pt idx="7234">
                  <c:v>3.1198399999999999</c:v>
                </c:pt>
                <c:pt idx="7235">
                  <c:v>3.1191599999999999</c:v>
                </c:pt>
                <c:pt idx="7236">
                  <c:v>3.1184400000000001</c:v>
                </c:pt>
                <c:pt idx="7237">
                  <c:v>3.1178599999999999</c:v>
                </c:pt>
                <c:pt idx="7238">
                  <c:v>3.1174499999999998</c:v>
                </c:pt>
                <c:pt idx="7239">
                  <c:v>3.1171000000000002</c:v>
                </c:pt>
                <c:pt idx="7240">
                  <c:v>3.11687</c:v>
                </c:pt>
                <c:pt idx="7241">
                  <c:v>3.1166499999999999</c:v>
                </c:pt>
                <c:pt idx="7242">
                  <c:v>3.1165099999999999</c:v>
                </c:pt>
                <c:pt idx="7243">
                  <c:v>3.1163799999999999</c:v>
                </c:pt>
                <c:pt idx="7244">
                  <c:v>3.1162899999999998</c:v>
                </c:pt>
                <c:pt idx="7245">
                  <c:v>3.1162000000000001</c:v>
                </c:pt>
                <c:pt idx="7246">
                  <c:v>3.1161500000000002</c:v>
                </c:pt>
                <c:pt idx="7247">
                  <c:v>3.1161099999999999</c:v>
                </c:pt>
                <c:pt idx="7248">
                  <c:v>3.1161099999999999</c:v>
                </c:pt>
                <c:pt idx="7249">
                  <c:v>3.1160600000000001</c:v>
                </c:pt>
                <c:pt idx="7250">
                  <c:v>3.1160199999999998</c:v>
                </c:pt>
                <c:pt idx="7251">
                  <c:v>3.1160199999999998</c:v>
                </c:pt>
                <c:pt idx="7252">
                  <c:v>3.1160199999999998</c:v>
                </c:pt>
                <c:pt idx="7253">
                  <c:v>3.1160199999999998</c:v>
                </c:pt>
                <c:pt idx="7254">
                  <c:v>3.1159699999999999</c:v>
                </c:pt>
                <c:pt idx="7255">
                  <c:v>3.1159699999999999</c:v>
                </c:pt>
                <c:pt idx="7256">
                  <c:v>3.1159699999999999</c:v>
                </c:pt>
                <c:pt idx="7257">
                  <c:v>3.1159699999999999</c:v>
                </c:pt>
                <c:pt idx="7258">
                  <c:v>3.1159699999999999</c:v>
                </c:pt>
                <c:pt idx="7259">
                  <c:v>3.1159699999999999</c:v>
                </c:pt>
                <c:pt idx="7260">
                  <c:v>3.1151599999999999</c:v>
                </c:pt>
                <c:pt idx="7261">
                  <c:v>3.1143100000000001</c:v>
                </c:pt>
                <c:pt idx="7262">
                  <c:v>3.1147100000000001</c:v>
                </c:pt>
                <c:pt idx="7263">
                  <c:v>3.1149800000000001</c:v>
                </c:pt>
                <c:pt idx="7264">
                  <c:v>3.1152099999999998</c:v>
                </c:pt>
                <c:pt idx="7265">
                  <c:v>3.1145299999999998</c:v>
                </c:pt>
                <c:pt idx="7266">
                  <c:v>3.1138599999999999</c:v>
                </c:pt>
                <c:pt idx="7267">
                  <c:v>3.1133199999999999</c:v>
                </c:pt>
                <c:pt idx="7268">
                  <c:v>3.1129199999999999</c:v>
                </c:pt>
                <c:pt idx="7269">
                  <c:v>3.1125600000000002</c:v>
                </c:pt>
                <c:pt idx="7270">
                  <c:v>3.11233</c:v>
                </c:pt>
                <c:pt idx="7271">
                  <c:v>3.1121500000000002</c:v>
                </c:pt>
                <c:pt idx="7272">
                  <c:v>3.1119699999999999</c:v>
                </c:pt>
                <c:pt idx="7273">
                  <c:v>3.1118800000000002</c:v>
                </c:pt>
                <c:pt idx="7274">
                  <c:v>3.1117900000000001</c:v>
                </c:pt>
                <c:pt idx="7275">
                  <c:v>3.1116999999999999</c:v>
                </c:pt>
                <c:pt idx="7276">
                  <c:v>3.1116600000000001</c:v>
                </c:pt>
                <c:pt idx="7277">
                  <c:v>3.1116100000000002</c:v>
                </c:pt>
                <c:pt idx="7278">
                  <c:v>3.1115699999999999</c:v>
                </c:pt>
                <c:pt idx="7279">
                  <c:v>3.1113499999999998</c:v>
                </c:pt>
                <c:pt idx="7280">
                  <c:v>3.11036</c:v>
                </c:pt>
                <c:pt idx="7281">
                  <c:v>3.1095899999999999</c:v>
                </c:pt>
                <c:pt idx="7282">
                  <c:v>3.1090100000000001</c:v>
                </c:pt>
                <c:pt idx="7283">
                  <c:v>3.1089600000000002</c:v>
                </c:pt>
                <c:pt idx="7284">
                  <c:v>3.10955</c:v>
                </c:pt>
                <c:pt idx="7285">
                  <c:v>3.11</c:v>
                </c:pt>
                <c:pt idx="7286">
                  <c:v>3.1103100000000001</c:v>
                </c:pt>
                <c:pt idx="7287">
                  <c:v>3.1097700000000001</c:v>
                </c:pt>
                <c:pt idx="7288">
                  <c:v>3.10914</c:v>
                </c:pt>
                <c:pt idx="7289">
                  <c:v>3.1086499999999999</c:v>
                </c:pt>
                <c:pt idx="7290">
                  <c:v>3.10825</c:v>
                </c:pt>
                <c:pt idx="7291">
                  <c:v>3.10798</c:v>
                </c:pt>
                <c:pt idx="7292">
                  <c:v>3.1077499999999998</c:v>
                </c:pt>
                <c:pt idx="7293">
                  <c:v>3.1075699999999999</c:v>
                </c:pt>
                <c:pt idx="7294">
                  <c:v>3.10744</c:v>
                </c:pt>
                <c:pt idx="7295">
                  <c:v>3.1073499999999998</c:v>
                </c:pt>
                <c:pt idx="7296">
                  <c:v>3.1072600000000001</c:v>
                </c:pt>
                <c:pt idx="7297">
                  <c:v>3.1072099999999998</c:v>
                </c:pt>
                <c:pt idx="7298">
                  <c:v>3.10717</c:v>
                </c:pt>
                <c:pt idx="7299">
                  <c:v>3.1071200000000001</c:v>
                </c:pt>
                <c:pt idx="7300">
                  <c:v>3.1070799999999998</c:v>
                </c:pt>
                <c:pt idx="7301">
                  <c:v>3.1070799999999998</c:v>
                </c:pt>
                <c:pt idx="7302">
                  <c:v>3.10703</c:v>
                </c:pt>
                <c:pt idx="7303">
                  <c:v>3.10703</c:v>
                </c:pt>
                <c:pt idx="7304">
                  <c:v>3.10703</c:v>
                </c:pt>
                <c:pt idx="7305">
                  <c:v>3.1061800000000002</c:v>
                </c:pt>
                <c:pt idx="7306">
                  <c:v>3.1053700000000002</c:v>
                </c:pt>
                <c:pt idx="7307">
                  <c:v>3.1046999999999998</c:v>
                </c:pt>
                <c:pt idx="7308">
                  <c:v>3.1042000000000001</c:v>
                </c:pt>
                <c:pt idx="7309">
                  <c:v>3.1038000000000001</c:v>
                </c:pt>
                <c:pt idx="7310">
                  <c:v>3.1035300000000001</c:v>
                </c:pt>
                <c:pt idx="7311">
                  <c:v>3.1032999999999999</c:v>
                </c:pt>
                <c:pt idx="7312">
                  <c:v>3.1031200000000001</c:v>
                </c:pt>
                <c:pt idx="7313">
                  <c:v>3.1029399999999998</c:v>
                </c:pt>
                <c:pt idx="7314">
                  <c:v>3.1028600000000002</c:v>
                </c:pt>
                <c:pt idx="7315">
                  <c:v>3.10277</c:v>
                </c:pt>
                <c:pt idx="7316">
                  <c:v>3.1027200000000001</c:v>
                </c:pt>
                <c:pt idx="7317">
                  <c:v>3.1026799999999999</c:v>
                </c:pt>
                <c:pt idx="7318">
                  <c:v>3.10263</c:v>
                </c:pt>
                <c:pt idx="7319">
                  <c:v>3.1025900000000002</c:v>
                </c:pt>
                <c:pt idx="7320">
                  <c:v>3.1025900000000002</c:v>
                </c:pt>
                <c:pt idx="7321">
                  <c:v>3.1025399999999999</c:v>
                </c:pt>
                <c:pt idx="7322">
                  <c:v>3.1025399999999999</c:v>
                </c:pt>
                <c:pt idx="7323">
                  <c:v>3.1016900000000001</c:v>
                </c:pt>
                <c:pt idx="7324">
                  <c:v>3.1008800000000001</c:v>
                </c:pt>
                <c:pt idx="7325">
                  <c:v>3.1002000000000001</c:v>
                </c:pt>
                <c:pt idx="7326">
                  <c:v>3.09971</c:v>
                </c:pt>
                <c:pt idx="7327">
                  <c:v>3.0993499999999998</c:v>
                </c:pt>
                <c:pt idx="7328">
                  <c:v>3.09904</c:v>
                </c:pt>
                <c:pt idx="7329">
                  <c:v>3.0988099999999998</c:v>
                </c:pt>
                <c:pt idx="7330">
                  <c:v>3.09863</c:v>
                </c:pt>
                <c:pt idx="7331">
                  <c:v>3.0985</c:v>
                </c:pt>
                <c:pt idx="7332">
                  <c:v>3.09836</c:v>
                </c:pt>
                <c:pt idx="7333">
                  <c:v>3.0982699999999999</c:v>
                </c:pt>
                <c:pt idx="7334">
                  <c:v>3.09823</c:v>
                </c:pt>
                <c:pt idx="7335">
                  <c:v>3.0981800000000002</c:v>
                </c:pt>
                <c:pt idx="7336">
                  <c:v>3.0981399999999999</c:v>
                </c:pt>
                <c:pt idx="7337">
                  <c:v>3.09809</c:v>
                </c:pt>
                <c:pt idx="7338">
                  <c:v>3.09809</c:v>
                </c:pt>
                <c:pt idx="7339">
                  <c:v>3.0980500000000002</c:v>
                </c:pt>
                <c:pt idx="7340">
                  <c:v>3.0980500000000002</c:v>
                </c:pt>
                <c:pt idx="7341">
                  <c:v>3.0980500000000002</c:v>
                </c:pt>
                <c:pt idx="7342">
                  <c:v>3.0980500000000002</c:v>
                </c:pt>
                <c:pt idx="7343">
                  <c:v>3.0979999999999999</c:v>
                </c:pt>
                <c:pt idx="7344">
                  <c:v>3.0979999999999999</c:v>
                </c:pt>
                <c:pt idx="7345">
                  <c:v>3.0979999999999999</c:v>
                </c:pt>
                <c:pt idx="7346">
                  <c:v>3.0975999999999999</c:v>
                </c:pt>
                <c:pt idx="7347">
                  <c:v>3.09666</c:v>
                </c:pt>
                <c:pt idx="7348">
                  <c:v>3.0959400000000001</c:v>
                </c:pt>
                <c:pt idx="7349">
                  <c:v>3.0954000000000002</c:v>
                </c:pt>
                <c:pt idx="7350">
                  <c:v>3.0949900000000001</c:v>
                </c:pt>
                <c:pt idx="7351">
                  <c:v>3.09463</c:v>
                </c:pt>
                <c:pt idx="7352">
                  <c:v>3.09436</c:v>
                </c:pt>
                <c:pt idx="7353">
                  <c:v>3.0941900000000002</c:v>
                </c:pt>
                <c:pt idx="7354">
                  <c:v>3.0940500000000002</c:v>
                </c:pt>
                <c:pt idx="7355">
                  <c:v>3.0939199999999998</c:v>
                </c:pt>
                <c:pt idx="7356">
                  <c:v>3.0938300000000001</c:v>
                </c:pt>
                <c:pt idx="7357">
                  <c:v>3.0937399999999999</c:v>
                </c:pt>
                <c:pt idx="7358">
                  <c:v>3.0936900000000001</c:v>
                </c:pt>
                <c:pt idx="7359">
                  <c:v>3.0945</c:v>
                </c:pt>
                <c:pt idx="7360">
                  <c:v>3.0952600000000001</c:v>
                </c:pt>
                <c:pt idx="7361">
                  <c:v>3.0956700000000001</c:v>
                </c:pt>
                <c:pt idx="7362">
                  <c:v>3.09517</c:v>
                </c:pt>
                <c:pt idx="7363">
                  <c:v>3.0948099999999998</c:v>
                </c:pt>
                <c:pt idx="7364">
                  <c:v>3.0945</c:v>
                </c:pt>
                <c:pt idx="7365">
                  <c:v>3.0942799999999999</c:v>
                </c:pt>
                <c:pt idx="7366">
                  <c:v>3.0941000000000001</c:v>
                </c:pt>
                <c:pt idx="7367">
                  <c:v>3.09396</c:v>
                </c:pt>
                <c:pt idx="7368">
                  <c:v>3.0938699999999999</c:v>
                </c:pt>
                <c:pt idx="7369">
                  <c:v>3.0937800000000002</c:v>
                </c:pt>
                <c:pt idx="7370">
                  <c:v>3.0937399999999999</c:v>
                </c:pt>
                <c:pt idx="7371">
                  <c:v>3.0936900000000001</c:v>
                </c:pt>
                <c:pt idx="7372">
                  <c:v>3.0936499999999998</c:v>
                </c:pt>
                <c:pt idx="7373">
                  <c:v>3.0935999999999999</c:v>
                </c:pt>
                <c:pt idx="7374">
                  <c:v>3.0935999999999999</c:v>
                </c:pt>
                <c:pt idx="7375">
                  <c:v>3.0935600000000001</c:v>
                </c:pt>
                <c:pt idx="7376">
                  <c:v>3.0935600000000001</c:v>
                </c:pt>
                <c:pt idx="7377">
                  <c:v>3.0935600000000001</c:v>
                </c:pt>
                <c:pt idx="7378">
                  <c:v>3.0925199999999999</c:v>
                </c:pt>
                <c:pt idx="7379">
                  <c:v>3.09171</c:v>
                </c:pt>
                <c:pt idx="7380">
                  <c:v>3.0911300000000002</c:v>
                </c:pt>
                <c:pt idx="7381">
                  <c:v>3.0906400000000001</c:v>
                </c:pt>
                <c:pt idx="7382">
                  <c:v>3.0902799999999999</c:v>
                </c:pt>
                <c:pt idx="7383">
                  <c:v>3.0900099999999999</c:v>
                </c:pt>
                <c:pt idx="7384">
                  <c:v>3.0887500000000001</c:v>
                </c:pt>
                <c:pt idx="7385">
                  <c:v>3.0878100000000002</c:v>
                </c:pt>
                <c:pt idx="7386">
                  <c:v>3.08704</c:v>
                </c:pt>
                <c:pt idx="7387">
                  <c:v>3.0865</c:v>
                </c:pt>
              </c:numCache>
            </c:numRef>
          </c:xVal>
          <c:yVal>
            <c:numRef>
              <c:f>'10_400_100'!$E$21:$E$7408</c:f>
              <c:numCache>
                <c:formatCode>General</c:formatCode>
                <c:ptCount val="7388"/>
                <c:pt idx="0">
                  <c:v>1.16631</c:v>
                </c:pt>
                <c:pt idx="1">
                  <c:v>1.16751</c:v>
                </c:pt>
                <c:pt idx="2">
                  <c:v>1.16751</c:v>
                </c:pt>
                <c:pt idx="3">
                  <c:v>1.1687099999999999</c:v>
                </c:pt>
                <c:pt idx="4">
                  <c:v>1.16991</c:v>
                </c:pt>
                <c:pt idx="5">
                  <c:v>1.16991</c:v>
                </c:pt>
                <c:pt idx="6">
                  <c:v>1.1711100000000001</c:v>
                </c:pt>
                <c:pt idx="7">
                  <c:v>1.1711100000000001</c:v>
                </c:pt>
                <c:pt idx="8">
                  <c:v>1.1711100000000001</c:v>
                </c:pt>
                <c:pt idx="9">
                  <c:v>1.1711100000000001</c:v>
                </c:pt>
                <c:pt idx="10">
                  <c:v>1.16991</c:v>
                </c:pt>
                <c:pt idx="11">
                  <c:v>1.16991</c:v>
                </c:pt>
                <c:pt idx="12">
                  <c:v>1.16991</c:v>
                </c:pt>
                <c:pt idx="13">
                  <c:v>1.1711100000000001</c:v>
                </c:pt>
                <c:pt idx="14">
                  <c:v>1.17231</c:v>
                </c:pt>
                <c:pt idx="15">
                  <c:v>1.17231</c:v>
                </c:pt>
                <c:pt idx="16">
                  <c:v>1.17231</c:v>
                </c:pt>
                <c:pt idx="17">
                  <c:v>1.17231</c:v>
                </c:pt>
                <c:pt idx="18">
                  <c:v>1.17231</c:v>
                </c:pt>
                <c:pt idx="19">
                  <c:v>1.17231</c:v>
                </c:pt>
                <c:pt idx="20">
                  <c:v>1.1711100000000001</c:v>
                </c:pt>
                <c:pt idx="21">
                  <c:v>1.1711100000000001</c:v>
                </c:pt>
                <c:pt idx="22">
                  <c:v>1.16991</c:v>
                </c:pt>
                <c:pt idx="23">
                  <c:v>1.1687099999999999</c:v>
                </c:pt>
                <c:pt idx="24">
                  <c:v>1.1687099999999999</c:v>
                </c:pt>
                <c:pt idx="25">
                  <c:v>1.1687099999999999</c:v>
                </c:pt>
                <c:pt idx="26">
                  <c:v>1.16991</c:v>
                </c:pt>
                <c:pt idx="27">
                  <c:v>1.1711100000000001</c:v>
                </c:pt>
                <c:pt idx="28">
                  <c:v>1.1711100000000001</c:v>
                </c:pt>
                <c:pt idx="29">
                  <c:v>1.16991</c:v>
                </c:pt>
                <c:pt idx="30">
                  <c:v>1.1687099999999999</c:v>
                </c:pt>
                <c:pt idx="31">
                  <c:v>1.16751</c:v>
                </c:pt>
                <c:pt idx="32">
                  <c:v>1.16751</c:v>
                </c:pt>
                <c:pt idx="33">
                  <c:v>1.16751</c:v>
                </c:pt>
                <c:pt idx="34">
                  <c:v>1.1687099999999999</c:v>
                </c:pt>
                <c:pt idx="35">
                  <c:v>1.1687099999999999</c:v>
                </c:pt>
                <c:pt idx="36">
                  <c:v>1.1687099999999999</c:v>
                </c:pt>
                <c:pt idx="37">
                  <c:v>1.1687099999999999</c:v>
                </c:pt>
                <c:pt idx="38">
                  <c:v>1.16991</c:v>
                </c:pt>
                <c:pt idx="39">
                  <c:v>1.1711100000000001</c:v>
                </c:pt>
                <c:pt idx="40">
                  <c:v>1.1711100000000001</c:v>
                </c:pt>
                <c:pt idx="41">
                  <c:v>1.1711100000000001</c:v>
                </c:pt>
                <c:pt idx="42">
                  <c:v>1.1711100000000001</c:v>
                </c:pt>
                <c:pt idx="43">
                  <c:v>1.1711100000000001</c:v>
                </c:pt>
                <c:pt idx="44">
                  <c:v>1.16991</c:v>
                </c:pt>
                <c:pt idx="45">
                  <c:v>1.16991</c:v>
                </c:pt>
                <c:pt idx="46">
                  <c:v>1.16991</c:v>
                </c:pt>
                <c:pt idx="47">
                  <c:v>1.16991</c:v>
                </c:pt>
                <c:pt idx="48">
                  <c:v>1.1711100000000001</c:v>
                </c:pt>
                <c:pt idx="49">
                  <c:v>1.17231</c:v>
                </c:pt>
                <c:pt idx="50">
                  <c:v>1.1735100000000001</c:v>
                </c:pt>
                <c:pt idx="51">
                  <c:v>1.17591</c:v>
                </c:pt>
                <c:pt idx="52">
                  <c:v>1.1771100000000001</c:v>
                </c:pt>
                <c:pt idx="53">
                  <c:v>1.17831</c:v>
                </c:pt>
                <c:pt idx="54">
                  <c:v>1.1795100000000001</c:v>
                </c:pt>
                <c:pt idx="55">
                  <c:v>1.18191</c:v>
                </c:pt>
                <c:pt idx="56">
                  <c:v>1.18431</c:v>
                </c:pt>
                <c:pt idx="57">
                  <c:v>1.1891099999999999</c:v>
                </c:pt>
                <c:pt idx="58">
                  <c:v>1.19631</c:v>
                </c:pt>
                <c:pt idx="59">
                  <c:v>1.2047099999999999</c:v>
                </c:pt>
                <c:pt idx="60">
                  <c:v>1.21671</c:v>
                </c:pt>
                <c:pt idx="61">
                  <c:v>1.2311099999999999</c:v>
                </c:pt>
                <c:pt idx="62">
                  <c:v>1.2479100000000001</c:v>
                </c:pt>
                <c:pt idx="63">
                  <c:v>1.2695099999999999</c:v>
                </c:pt>
                <c:pt idx="64">
                  <c:v>1.2959000000000001</c:v>
                </c:pt>
                <c:pt idx="65">
                  <c:v>1.3283</c:v>
                </c:pt>
                <c:pt idx="66">
                  <c:v>1.3607</c:v>
                </c:pt>
                <c:pt idx="67">
                  <c:v>1.3931</c:v>
                </c:pt>
                <c:pt idx="68">
                  <c:v>1.4218999999999999</c:v>
                </c:pt>
                <c:pt idx="69">
                  <c:v>1.4482900000000001</c:v>
                </c:pt>
                <c:pt idx="70">
                  <c:v>1.4746900000000001</c:v>
                </c:pt>
                <c:pt idx="71">
                  <c:v>1.5022899999999999</c:v>
                </c:pt>
                <c:pt idx="72">
                  <c:v>1.53349</c:v>
                </c:pt>
                <c:pt idx="73">
                  <c:v>1.56708</c:v>
                </c:pt>
                <c:pt idx="74">
                  <c:v>1.6042799999999999</c:v>
                </c:pt>
                <c:pt idx="75">
                  <c:v>1.6426799999999999</c:v>
                </c:pt>
                <c:pt idx="76">
                  <c:v>1.68228</c:v>
                </c:pt>
                <c:pt idx="77">
                  <c:v>1.72187</c:v>
                </c:pt>
                <c:pt idx="78">
                  <c:v>1.75787</c:v>
                </c:pt>
                <c:pt idx="79">
                  <c:v>1.79267</c:v>
                </c:pt>
                <c:pt idx="80">
                  <c:v>1.8262700000000001</c:v>
                </c:pt>
                <c:pt idx="81">
                  <c:v>1.8598600000000001</c:v>
                </c:pt>
                <c:pt idx="82">
                  <c:v>1.89466</c:v>
                </c:pt>
                <c:pt idx="83">
                  <c:v>1.92946</c:v>
                </c:pt>
                <c:pt idx="84">
                  <c:v>1.9666600000000001</c:v>
                </c:pt>
                <c:pt idx="85">
                  <c:v>2.0038499999999999</c:v>
                </c:pt>
                <c:pt idx="86">
                  <c:v>2.0422500000000001</c:v>
                </c:pt>
                <c:pt idx="87">
                  <c:v>2.0818500000000002</c:v>
                </c:pt>
                <c:pt idx="88">
                  <c:v>2.1202399999999999</c:v>
                </c:pt>
                <c:pt idx="89">
                  <c:v>2.1586400000000001</c:v>
                </c:pt>
                <c:pt idx="90">
                  <c:v>2.1970399999999999</c:v>
                </c:pt>
                <c:pt idx="91">
                  <c:v>2.2342399999999998</c:v>
                </c:pt>
                <c:pt idx="92">
                  <c:v>2.2690299999999999</c:v>
                </c:pt>
                <c:pt idx="93">
                  <c:v>2.3050299999999999</c:v>
                </c:pt>
                <c:pt idx="94">
                  <c:v>2.3386300000000002</c:v>
                </c:pt>
                <c:pt idx="95">
                  <c:v>2.3746299999999998</c:v>
                </c:pt>
                <c:pt idx="96">
                  <c:v>2.4118200000000001</c:v>
                </c:pt>
                <c:pt idx="97">
                  <c:v>2.4514200000000002</c:v>
                </c:pt>
                <c:pt idx="98">
                  <c:v>2.49342</c:v>
                </c:pt>
                <c:pt idx="99">
                  <c:v>2.5354100000000002</c:v>
                </c:pt>
                <c:pt idx="100">
                  <c:v>2.57741</c:v>
                </c:pt>
                <c:pt idx="101">
                  <c:v>2.6182099999999999</c:v>
                </c:pt>
                <c:pt idx="102">
                  <c:v>2.6566000000000001</c:v>
                </c:pt>
                <c:pt idx="103">
                  <c:v>2.6926000000000001</c:v>
                </c:pt>
                <c:pt idx="104">
                  <c:v>2.7298</c:v>
                </c:pt>
                <c:pt idx="105">
                  <c:v>2.7669999999999999</c:v>
                </c:pt>
                <c:pt idx="106">
                  <c:v>2.8053900000000001</c:v>
                </c:pt>
                <c:pt idx="107">
                  <c:v>2.8449900000000001</c:v>
                </c:pt>
                <c:pt idx="108">
                  <c:v>2.8893900000000001</c:v>
                </c:pt>
                <c:pt idx="109">
                  <c:v>2.9349799999999999</c:v>
                </c:pt>
                <c:pt idx="110">
                  <c:v>2.9805799999999998</c:v>
                </c:pt>
                <c:pt idx="111">
                  <c:v>3.0237799999999999</c:v>
                </c:pt>
                <c:pt idx="112">
                  <c:v>3.0633699999999999</c:v>
                </c:pt>
                <c:pt idx="113">
                  <c:v>3.10297</c:v>
                </c:pt>
                <c:pt idx="114">
                  <c:v>3.1425700000000001</c:v>
                </c:pt>
                <c:pt idx="115">
                  <c:v>3.1809699999999999</c:v>
                </c:pt>
                <c:pt idx="116">
                  <c:v>3.2205599999999999</c:v>
                </c:pt>
                <c:pt idx="117">
                  <c:v>3.2613599999999998</c:v>
                </c:pt>
                <c:pt idx="118">
                  <c:v>3.3045599999999999</c:v>
                </c:pt>
                <c:pt idx="119">
                  <c:v>3.3525499999999999</c:v>
                </c:pt>
                <c:pt idx="120">
                  <c:v>3.4017499999999998</c:v>
                </c:pt>
                <c:pt idx="121">
                  <c:v>3.44855</c:v>
                </c:pt>
                <c:pt idx="122">
                  <c:v>3.4917400000000001</c:v>
                </c:pt>
                <c:pt idx="123">
                  <c:v>3.53254</c:v>
                </c:pt>
                <c:pt idx="124">
                  <c:v>3.57334</c:v>
                </c:pt>
                <c:pt idx="125">
                  <c:v>3.61293</c:v>
                </c:pt>
                <c:pt idx="126">
                  <c:v>3.6525300000000001</c:v>
                </c:pt>
                <c:pt idx="127">
                  <c:v>3.69333</c:v>
                </c:pt>
                <c:pt idx="128">
                  <c:v>3.7389299999999999</c:v>
                </c:pt>
                <c:pt idx="129">
                  <c:v>3.7869199999999998</c:v>
                </c:pt>
                <c:pt idx="130">
                  <c:v>3.8373200000000001</c:v>
                </c:pt>
                <c:pt idx="131">
                  <c:v>3.88531</c:v>
                </c:pt>
                <c:pt idx="132">
                  <c:v>3.9309099999999999</c:v>
                </c:pt>
                <c:pt idx="133">
                  <c:v>3.9717099999999999</c:v>
                </c:pt>
                <c:pt idx="134">
                  <c:v>4.0101100000000001</c:v>
                </c:pt>
                <c:pt idx="135">
                  <c:v>4.0472999999999999</c:v>
                </c:pt>
                <c:pt idx="136">
                  <c:v>4.0869</c:v>
                </c:pt>
                <c:pt idx="137">
                  <c:v>4.1300999999999997</c:v>
                </c:pt>
                <c:pt idx="138">
                  <c:v>4.1300999999999997</c:v>
                </c:pt>
                <c:pt idx="139">
                  <c:v>4.1768900000000002</c:v>
                </c:pt>
                <c:pt idx="140">
                  <c:v>4.2764899999999999</c:v>
                </c:pt>
                <c:pt idx="141">
                  <c:v>4.3256800000000002</c:v>
                </c:pt>
                <c:pt idx="142">
                  <c:v>4.3712799999999996</c:v>
                </c:pt>
                <c:pt idx="143">
                  <c:v>4.4144800000000002</c:v>
                </c:pt>
                <c:pt idx="144">
                  <c:v>4.4540699999999998</c:v>
                </c:pt>
                <c:pt idx="145">
                  <c:v>4.4936699999999998</c:v>
                </c:pt>
                <c:pt idx="146">
                  <c:v>4.5332699999999999</c:v>
                </c:pt>
                <c:pt idx="147">
                  <c:v>4.5752600000000001</c:v>
                </c:pt>
                <c:pt idx="148">
                  <c:v>4.6184599999999998</c:v>
                </c:pt>
                <c:pt idx="149">
                  <c:v>4.6640600000000001</c:v>
                </c:pt>
                <c:pt idx="150">
                  <c:v>4.7108499999999998</c:v>
                </c:pt>
                <c:pt idx="151">
                  <c:v>4.7588499999999998</c:v>
                </c:pt>
                <c:pt idx="152">
                  <c:v>4.80565</c:v>
                </c:pt>
                <c:pt idx="153">
                  <c:v>4.8512399999999998</c:v>
                </c:pt>
                <c:pt idx="154">
                  <c:v>4.8944400000000003</c:v>
                </c:pt>
                <c:pt idx="155">
                  <c:v>4.93764</c:v>
                </c:pt>
                <c:pt idx="156">
                  <c:v>4.9796300000000002</c:v>
                </c:pt>
                <c:pt idx="157">
                  <c:v>5.0228299999999999</c:v>
                </c:pt>
                <c:pt idx="158">
                  <c:v>5.0672300000000003</c:v>
                </c:pt>
                <c:pt idx="159">
                  <c:v>5.1116200000000003</c:v>
                </c:pt>
                <c:pt idx="160">
                  <c:v>5.1572199999999997</c:v>
                </c:pt>
                <c:pt idx="161">
                  <c:v>5.2052199999999997</c:v>
                </c:pt>
                <c:pt idx="162">
                  <c:v>5.25441</c:v>
                </c:pt>
                <c:pt idx="163">
                  <c:v>5.3036099999999999</c:v>
                </c:pt>
                <c:pt idx="164">
                  <c:v>5.3504100000000001</c:v>
                </c:pt>
                <c:pt idx="165">
                  <c:v>5.3948</c:v>
                </c:pt>
                <c:pt idx="166">
                  <c:v>5.4391999999999996</c:v>
                </c:pt>
                <c:pt idx="167">
                  <c:v>5.4812000000000003</c:v>
                </c:pt>
                <c:pt idx="168">
                  <c:v>5.5243900000000004</c:v>
                </c:pt>
                <c:pt idx="169">
                  <c:v>5.56759</c:v>
                </c:pt>
                <c:pt idx="170">
                  <c:v>5.6119899999999996</c:v>
                </c:pt>
                <c:pt idx="171">
                  <c:v>5.6563800000000004</c:v>
                </c:pt>
                <c:pt idx="172">
                  <c:v>5.7031799999999997</c:v>
                </c:pt>
                <c:pt idx="173">
                  <c:v>5.7523799999999996</c:v>
                </c:pt>
                <c:pt idx="174">
                  <c:v>5.8015699999999999</c:v>
                </c:pt>
                <c:pt idx="175">
                  <c:v>5.8507699999999998</c:v>
                </c:pt>
                <c:pt idx="176">
                  <c:v>5.89757</c:v>
                </c:pt>
                <c:pt idx="177">
                  <c:v>5.9419599999999999</c:v>
                </c:pt>
                <c:pt idx="178">
                  <c:v>5.9863600000000003</c:v>
                </c:pt>
                <c:pt idx="179">
                  <c:v>6.0283600000000002</c:v>
                </c:pt>
                <c:pt idx="180">
                  <c:v>6.0715500000000002</c:v>
                </c:pt>
                <c:pt idx="181">
                  <c:v>6.1147499999999999</c:v>
                </c:pt>
                <c:pt idx="182">
                  <c:v>6.1591500000000003</c:v>
                </c:pt>
                <c:pt idx="183">
                  <c:v>6.2071399999999999</c:v>
                </c:pt>
                <c:pt idx="184">
                  <c:v>6.2599400000000003</c:v>
                </c:pt>
                <c:pt idx="185">
                  <c:v>6.3151400000000004</c:v>
                </c:pt>
                <c:pt idx="186">
                  <c:v>6.3691300000000002</c:v>
                </c:pt>
                <c:pt idx="187">
                  <c:v>6.4183300000000001</c:v>
                </c:pt>
                <c:pt idx="188">
                  <c:v>6.4651199999999998</c:v>
                </c:pt>
                <c:pt idx="189">
                  <c:v>6.5107200000000001</c:v>
                </c:pt>
                <c:pt idx="190">
                  <c:v>6.5539199999999997</c:v>
                </c:pt>
                <c:pt idx="191">
                  <c:v>6.5983099999999997</c:v>
                </c:pt>
                <c:pt idx="192">
                  <c:v>6.64391</c:v>
                </c:pt>
                <c:pt idx="193">
                  <c:v>6.6943099999999998</c:v>
                </c:pt>
                <c:pt idx="194">
                  <c:v>6.7483000000000004</c:v>
                </c:pt>
                <c:pt idx="195">
                  <c:v>6.8047000000000004</c:v>
                </c:pt>
                <c:pt idx="196">
                  <c:v>6.8611000000000004</c:v>
                </c:pt>
                <c:pt idx="197">
                  <c:v>6.9138900000000003</c:v>
                </c:pt>
                <c:pt idx="198">
                  <c:v>6.9618900000000004</c:v>
                </c:pt>
                <c:pt idx="199">
                  <c:v>7.0062800000000003</c:v>
                </c:pt>
                <c:pt idx="200">
                  <c:v>7.0482800000000001</c:v>
                </c:pt>
                <c:pt idx="201">
                  <c:v>7.0902799999999999</c:v>
                </c:pt>
                <c:pt idx="202">
                  <c:v>7.1346800000000004</c:v>
                </c:pt>
                <c:pt idx="203">
                  <c:v>7.1850699999999996</c:v>
                </c:pt>
                <c:pt idx="204">
                  <c:v>7.2414699999999996</c:v>
                </c:pt>
                <c:pt idx="205">
                  <c:v>7.3014599999999996</c:v>
                </c:pt>
                <c:pt idx="206">
                  <c:v>7.3602600000000002</c:v>
                </c:pt>
                <c:pt idx="207">
                  <c:v>7.4178499999999996</c:v>
                </c:pt>
                <c:pt idx="208">
                  <c:v>7.47065</c:v>
                </c:pt>
                <c:pt idx="209">
                  <c:v>7.5186500000000001</c:v>
                </c:pt>
                <c:pt idx="210">
                  <c:v>7.5618400000000001</c:v>
                </c:pt>
                <c:pt idx="211">
                  <c:v>7.6062399999999997</c:v>
                </c:pt>
                <c:pt idx="212">
                  <c:v>7.65184</c:v>
                </c:pt>
                <c:pt idx="213">
                  <c:v>7.7010300000000003</c:v>
                </c:pt>
                <c:pt idx="214">
                  <c:v>7.7550299999999996</c:v>
                </c:pt>
                <c:pt idx="215">
                  <c:v>7.8102299999999998</c:v>
                </c:pt>
                <c:pt idx="216">
                  <c:v>7.86782</c:v>
                </c:pt>
                <c:pt idx="217">
                  <c:v>7.92422</c:v>
                </c:pt>
                <c:pt idx="218">
                  <c:v>7.9770099999999999</c:v>
                </c:pt>
                <c:pt idx="219">
                  <c:v>8.0274099999999997</c:v>
                </c:pt>
                <c:pt idx="220">
                  <c:v>8.0742100000000008</c:v>
                </c:pt>
                <c:pt idx="221">
                  <c:v>8.1221999999999994</c:v>
                </c:pt>
                <c:pt idx="222">
                  <c:v>8.1701999999999995</c:v>
                </c:pt>
                <c:pt idx="223">
                  <c:v>8.2205999999999992</c:v>
                </c:pt>
                <c:pt idx="224">
                  <c:v>8.2745899999999999</c:v>
                </c:pt>
                <c:pt idx="225">
                  <c:v>8.3309899999999999</c:v>
                </c:pt>
                <c:pt idx="226">
                  <c:v>8.3873800000000003</c:v>
                </c:pt>
                <c:pt idx="227">
                  <c:v>8.4449799999999993</c:v>
                </c:pt>
                <c:pt idx="228">
                  <c:v>8.4989799999999995</c:v>
                </c:pt>
                <c:pt idx="229">
                  <c:v>8.5481700000000007</c:v>
                </c:pt>
                <c:pt idx="230">
                  <c:v>8.59497</c:v>
                </c:pt>
                <c:pt idx="231">
                  <c:v>8.6405600000000007</c:v>
                </c:pt>
                <c:pt idx="232">
                  <c:v>8.6885600000000007</c:v>
                </c:pt>
                <c:pt idx="233">
                  <c:v>8.7377599999999997</c:v>
                </c:pt>
                <c:pt idx="234">
                  <c:v>8.7893500000000007</c:v>
                </c:pt>
                <c:pt idx="235">
                  <c:v>8.8445499999999999</c:v>
                </c:pt>
                <c:pt idx="236">
                  <c:v>8.8997499999999992</c:v>
                </c:pt>
                <c:pt idx="237">
                  <c:v>8.9537399999999998</c:v>
                </c:pt>
                <c:pt idx="238">
                  <c:v>9.0077400000000001</c:v>
                </c:pt>
                <c:pt idx="239">
                  <c:v>9.0581300000000002</c:v>
                </c:pt>
                <c:pt idx="240">
                  <c:v>9.1061300000000003</c:v>
                </c:pt>
                <c:pt idx="241">
                  <c:v>9.1529299999999996</c:v>
                </c:pt>
                <c:pt idx="242">
                  <c:v>9.1997199999999992</c:v>
                </c:pt>
                <c:pt idx="243">
                  <c:v>9.24892</c:v>
                </c:pt>
                <c:pt idx="244">
                  <c:v>9.2969200000000001</c:v>
                </c:pt>
                <c:pt idx="245">
                  <c:v>9.3473100000000002</c:v>
                </c:pt>
                <c:pt idx="246">
                  <c:v>9.4001099999999997</c:v>
                </c:pt>
                <c:pt idx="247">
                  <c:v>9.4552999999999994</c:v>
                </c:pt>
                <c:pt idx="248">
                  <c:v>9.5129000000000001</c:v>
                </c:pt>
                <c:pt idx="249">
                  <c:v>9.5716999999999999</c:v>
                </c:pt>
                <c:pt idx="250">
                  <c:v>9.6280900000000003</c:v>
                </c:pt>
                <c:pt idx="251">
                  <c:v>9.6808899999999998</c:v>
                </c:pt>
                <c:pt idx="252">
                  <c:v>9.7312799999999999</c:v>
                </c:pt>
                <c:pt idx="253">
                  <c:v>9.7804800000000007</c:v>
                </c:pt>
                <c:pt idx="254">
                  <c:v>9.8296799999999998</c:v>
                </c:pt>
                <c:pt idx="255">
                  <c:v>9.8788699999999992</c:v>
                </c:pt>
                <c:pt idx="256">
                  <c:v>9.9292700000000007</c:v>
                </c:pt>
                <c:pt idx="257">
                  <c:v>9.9832699999999992</c:v>
                </c:pt>
                <c:pt idx="258">
                  <c:v>10.03966</c:v>
                </c:pt>
                <c:pt idx="259">
                  <c:v>10.09726</c:v>
                </c:pt>
                <c:pt idx="260">
                  <c:v>10.15605</c:v>
                </c:pt>
                <c:pt idx="261">
                  <c:v>10.210050000000001</c:v>
                </c:pt>
                <c:pt idx="262">
                  <c:v>10.260450000000001</c:v>
                </c:pt>
                <c:pt idx="263">
                  <c:v>10.30724</c:v>
                </c:pt>
                <c:pt idx="264">
                  <c:v>10.35164</c:v>
                </c:pt>
                <c:pt idx="265">
                  <c:v>10.39724</c:v>
                </c:pt>
                <c:pt idx="266">
                  <c:v>10.44523</c:v>
                </c:pt>
                <c:pt idx="267">
                  <c:v>10.49563</c:v>
                </c:pt>
                <c:pt idx="268">
                  <c:v>10.54842</c:v>
                </c:pt>
                <c:pt idx="269">
                  <c:v>10.606019999999999</c:v>
                </c:pt>
                <c:pt idx="270">
                  <c:v>10.66362</c:v>
                </c:pt>
                <c:pt idx="271">
                  <c:v>10.72241</c:v>
                </c:pt>
                <c:pt idx="272">
                  <c:v>10.777609999999999</c:v>
                </c:pt>
                <c:pt idx="273">
                  <c:v>10.8292</c:v>
                </c:pt>
                <c:pt idx="274">
                  <c:v>10.8772</c:v>
                </c:pt>
                <c:pt idx="275">
                  <c:v>10.923999999999999</c:v>
                </c:pt>
                <c:pt idx="276">
                  <c:v>10.97199</c:v>
                </c:pt>
                <c:pt idx="277">
                  <c:v>11.021190000000001</c:v>
                </c:pt>
                <c:pt idx="278">
                  <c:v>11.072789999999999</c:v>
                </c:pt>
                <c:pt idx="279">
                  <c:v>11.125579999999999</c:v>
                </c:pt>
                <c:pt idx="280">
                  <c:v>11.17958</c:v>
                </c:pt>
                <c:pt idx="281">
                  <c:v>11.23597</c:v>
                </c:pt>
                <c:pt idx="282">
                  <c:v>11.29237</c:v>
                </c:pt>
                <c:pt idx="283">
                  <c:v>11.347569999999999</c:v>
                </c:pt>
                <c:pt idx="284">
                  <c:v>11.39916</c:v>
                </c:pt>
                <c:pt idx="285">
                  <c:v>11.448359999999999</c:v>
                </c:pt>
                <c:pt idx="286">
                  <c:v>11.49635</c:v>
                </c:pt>
                <c:pt idx="287">
                  <c:v>11.543150000000001</c:v>
                </c:pt>
                <c:pt idx="288">
                  <c:v>11.58995</c:v>
                </c:pt>
                <c:pt idx="289">
                  <c:v>11.639139999999999</c:v>
                </c:pt>
                <c:pt idx="290">
                  <c:v>11.691940000000001</c:v>
                </c:pt>
                <c:pt idx="291">
                  <c:v>11.748340000000001</c:v>
                </c:pt>
                <c:pt idx="292">
                  <c:v>11.807130000000001</c:v>
                </c:pt>
                <c:pt idx="293">
                  <c:v>11.86473</c:v>
                </c:pt>
                <c:pt idx="294">
                  <c:v>11.92112</c:v>
                </c:pt>
                <c:pt idx="295">
                  <c:v>11.972720000000001</c:v>
                </c:pt>
                <c:pt idx="296">
                  <c:v>12.02192</c:v>
                </c:pt>
                <c:pt idx="297">
                  <c:v>12.068709999999999</c:v>
                </c:pt>
                <c:pt idx="298">
                  <c:v>12.11791</c:v>
                </c:pt>
                <c:pt idx="299">
                  <c:v>12.169510000000001</c:v>
                </c:pt>
                <c:pt idx="300">
                  <c:v>12.2235</c:v>
                </c:pt>
                <c:pt idx="301">
                  <c:v>12.282299999999999</c:v>
                </c:pt>
                <c:pt idx="302">
                  <c:v>12.34229</c:v>
                </c:pt>
                <c:pt idx="303">
                  <c:v>12.40469</c:v>
                </c:pt>
                <c:pt idx="304">
                  <c:v>12.46468</c:v>
                </c:pt>
                <c:pt idx="305">
                  <c:v>12.51868</c:v>
                </c:pt>
                <c:pt idx="306">
                  <c:v>12.571479999999999</c:v>
                </c:pt>
                <c:pt idx="307">
                  <c:v>12.621869999999999</c:v>
                </c:pt>
                <c:pt idx="308">
                  <c:v>12.67347</c:v>
                </c:pt>
                <c:pt idx="309">
                  <c:v>12.72626</c:v>
                </c:pt>
                <c:pt idx="310">
                  <c:v>12.779059999999999</c:v>
                </c:pt>
                <c:pt idx="311">
                  <c:v>12.835459999999999</c:v>
                </c:pt>
                <c:pt idx="312">
                  <c:v>12.89425</c:v>
                </c:pt>
                <c:pt idx="313">
                  <c:v>12.955450000000001</c:v>
                </c:pt>
                <c:pt idx="314">
                  <c:v>13.01784</c:v>
                </c:pt>
                <c:pt idx="315">
                  <c:v>13.07544</c:v>
                </c:pt>
                <c:pt idx="316">
                  <c:v>13.129429999999999</c:v>
                </c:pt>
                <c:pt idx="317">
                  <c:v>13.18103</c:v>
                </c:pt>
                <c:pt idx="318">
                  <c:v>13.23143</c:v>
                </c:pt>
                <c:pt idx="319">
                  <c:v>13.280620000000001</c:v>
                </c:pt>
                <c:pt idx="320">
                  <c:v>13.32982</c:v>
                </c:pt>
                <c:pt idx="321">
                  <c:v>13.382619999999999</c:v>
                </c:pt>
                <c:pt idx="322">
                  <c:v>13.441409999999999</c:v>
                </c:pt>
                <c:pt idx="323">
                  <c:v>13.50381</c:v>
                </c:pt>
                <c:pt idx="324">
                  <c:v>13.567399999999999</c:v>
                </c:pt>
                <c:pt idx="325">
                  <c:v>13.6274</c:v>
                </c:pt>
                <c:pt idx="326">
                  <c:v>13.68139</c:v>
                </c:pt>
                <c:pt idx="327">
                  <c:v>13.730589999999999</c:v>
                </c:pt>
                <c:pt idx="328">
                  <c:v>13.77739</c:v>
                </c:pt>
                <c:pt idx="329">
                  <c:v>13.82418</c:v>
                </c:pt>
                <c:pt idx="330">
                  <c:v>13.873379999999999</c:v>
                </c:pt>
                <c:pt idx="331">
                  <c:v>13.92618</c:v>
                </c:pt>
                <c:pt idx="332">
                  <c:v>13.98377</c:v>
                </c:pt>
                <c:pt idx="333">
                  <c:v>14.044969999999999</c:v>
                </c:pt>
                <c:pt idx="334">
                  <c:v>14.10736</c:v>
                </c:pt>
                <c:pt idx="335">
                  <c:v>14.16736</c:v>
                </c:pt>
                <c:pt idx="336">
                  <c:v>14.22255</c:v>
                </c:pt>
                <c:pt idx="337">
                  <c:v>14.274150000000001</c:v>
                </c:pt>
                <c:pt idx="338">
                  <c:v>14.322150000000001</c:v>
                </c:pt>
                <c:pt idx="339">
                  <c:v>14.370139999999999</c:v>
                </c:pt>
                <c:pt idx="340">
                  <c:v>14.41574</c:v>
                </c:pt>
                <c:pt idx="341">
                  <c:v>14.462540000000001</c:v>
                </c:pt>
                <c:pt idx="342">
                  <c:v>14.51173</c:v>
                </c:pt>
                <c:pt idx="343">
                  <c:v>14.56213</c:v>
                </c:pt>
                <c:pt idx="344">
                  <c:v>14.614929999999999</c:v>
                </c:pt>
                <c:pt idx="345">
                  <c:v>14.670120000000001</c:v>
                </c:pt>
                <c:pt idx="346">
                  <c:v>14.724119999999999</c:v>
                </c:pt>
                <c:pt idx="347">
                  <c:v>14.776910000000001</c:v>
                </c:pt>
                <c:pt idx="348">
                  <c:v>14.827310000000001</c:v>
                </c:pt>
                <c:pt idx="349">
                  <c:v>14.87651</c:v>
                </c:pt>
                <c:pt idx="350">
                  <c:v>14.9245</c:v>
                </c:pt>
                <c:pt idx="351">
                  <c:v>14.9749</c:v>
                </c:pt>
                <c:pt idx="352">
                  <c:v>15.0265</c:v>
                </c:pt>
                <c:pt idx="353">
                  <c:v>15.07929</c:v>
                </c:pt>
                <c:pt idx="354">
                  <c:v>15.13449</c:v>
                </c:pt>
                <c:pt idx="355">
                  <c:v>15.19088</c:v>
                </c:pt>
                <c:pt idx="356">
                  <c:v>15.24728</c:v>
                </c:pt>
                <c:pt idx="357">
                  <c:v>15.30367</c:v>
                </c:pt>
                <c:pt idx="358">
                  <c:v>15.35647</c:v>
                </c:pt>
                <c:pt idx="359">
                  <c:v>15.40807</c:v>
                </c:pt>
                <c:pt idx="360">
                  <c:v>15.45726</c:v>
                </c:pt>
                <c:pt idx="361">
                  <c:v>15.50526</c:v>
                </c:pt>
                <c:pt idx="362">
                  <c:v>15.554460000000001</c:v>
                </c:pt>
                <c:pt idx="363">
                  <c:v>15.604850000000001</c:v>
                </c:pt>
                <c:pt idx="364">
                  <c:v>15.65645</c:v>
                </c:pt>
                <c:pt idx="365">
                  <c:v>15.71044</c:v>
                </c:pt>
                <c:pt idx="366">
                  <c:v>15.76684</c:v>
                </c:pt>
                <c:pt idx="367">
                  <c:v>15.82564</c:v>
                </c:pt>
                <c:pt idx="368">
                  <c:v>15.883229999999999</c:v>
                </c:pt>
                <c:pt idx="369">
                  <c:v>15.939629999999999</c:v>
                </c:pt>
                <c:pt idx="370">
                  <c:v>15.99122</c:v>
                </c:pt>
                <c:pt idx="371">
                  <c:v>16.040420000000001</c:v>
                </c:pt>
                <c:pt idx="372">
                  <c:v>16.090820000000001</c:v>
                </c:pt>
                <c:pt idx="373">
                  <c:v>16.141210000000001</c:v>
                </c:pt>
                <c:pt idx="374">
                  <c:v>16.191610000000001</c:v>
                </c:pt>
                <c:pt idx="375">
                  <c:v>16.242010000000001</c:v>
                </c:pt>
                <c:pt idx="376">
                  <c:v>16.293600000000001</c:v>
                </c:pt>
                <c:pt idx="377">
                  <c:v>16.3476</c:v>
                </c:pt>
                <c:pt idx="378">
                  <c:v>16.405190000000001</c:v>
                </c:pt>
                <c:pt idx="379">
                  <c:v>16.46519</c:v>
                </c:pt>
                <c:pt idx="380">
                  <c:v>16.52159</c:v>
                </c:pt>
                <c:pt idx="381">
                  <c:v>16.575579999999999</c:v>
                </c:pt>
                <c:pt idx="382">
                  <c:v>16.627179999999999</c:v>
                </c:pt>
                <c:pt idx="383">
                  <c:v>16.676369999999999</c:v>
                </c:pt>
                <c:pt idx="384">
                  <c:v>16.72437</c:v>
                </c:pt>
                <c:pt idx="385">
                  <c:v>16.772369999999999</c:v>
                </c:pt>
                <c:pt idx="386">
                  <c:v>16.822759999999999</c:v>
                </c:pt>
                <c:pt idx="387">
                  <c:v>16.876760000000001</c:v>
                </c:pt>
                <c:pt idx="388">
                  <c:v>16.935549999999999</c:v>
                </c:pt>
                <c:pt idx="389">
                  <c:v>16.994350000000001</c:v>
                </c:pt>
                <c:pt idx="390">
                  <c:v>17.051950000000001</c:v>
                </c:pt>
                <c:pt idx="391">
                  <c:v>17.10594</c:v>
                </c:pt>
                <c:pt idx="392">
                  <c:v>17.155139999999999</c:v>
                </c:pt>
                <c:pt idx="393">
                  <c:v>17.20194</c:v>
                </c:pt>
                <c:pt idx="394">
                  <c:v>17.247530000000001</c:v>
                </c:pt>
                <c:pt idx="395">
                  <c:v>17.293130000000001</c:v>
                </c:pt>
                <c:pt idx="396">
                  <c:v>17.34112</c:v>
                </c:pt>
                <c:pt idx="397">
                  <c:v>17.392720000000001</c:v>
                </c:pt>
                <c:pt idx="398">
                  <c:v>17.450320000000001</c:v>
                </c:pt>
                <c:pt idx="399">
                  <c:v>17.51031</c:v>
                </c:pt>
                <c:pt idx="400">
                  <c:v>17.570309999999999</c:v>
                </c:pt>
                <c:pt idx="401">
                  <c:v>17.629100000000001</c:v>
                </c:pt>
                <c:pt idx="402">
                  <c:v>17.6831</c:v>
                </c:pt>
                <c:pt idx="403">
                  <c:v>17.732299999999999</c:v>
                </c:pt>
                <c:pt idx="404">
                  <c:v>17.780290000000001</c:v>
                </c:pt>
                <c:pt idx="405">
                  <c:v>17.827089999999998</c:v>
                </c:pt>
                <c:pt idx="406">
                  <c:v>17.873889999999999</c:v>
                </c:pt>
                <c:pt idx="407">
                  <c:v>17.92428</c:v>
                </c:pt>
                <c:pt idx="408">
                  <c:v>17.979479999999999</c:v>
                </c:pt>
                <c:pt idx="409">
                  <c:v>18.038270000000001</c:v>
                </c:pt>
                <c:pt idx="410">
                  <c:v>18.098269999999999</c:v>
                </c:pt>
                <c:pt idx="411">
                  <c:v>18.15587</c:v>
                </c:pt>
                <c:pt idx="412">
                  <c:v>18.21106</c:v>
                </c:pt>
                <c:pt idx="413">
                  <c:v>18.26266</c:v>
                </c:pt>
                <c:pt idx="414">
                  <c:v>18.310649999999999</c:v>
                </c:pt>
                <c:pt idx="415">
                  <c:v>18.359850000000002</c:v>
                </c:pt>
                <c:pt idx="416">
                  <c:v>18.40785</c:v>
                </c:pt>
                <c:pt idx="417">
                  <c:v>18.457039999999999</c:v>
                </c:pt>
                <c:pt idx="418">
                  <c:v>18.509840000000001</c:v>
                </c:pt>
                <c:pt idx="419">
                  <c:v>18.566230000000001</c:v>
                </c:pt>
                <c:pt idx="420">
                  <c:v>18.623830000000002</c:v>
                </c:pt>
                <c:pt idx="421">
                  <c:v>18.68263</c:v>
                </c:pt>
                <c:pt idx="422">
                  <c:v>18.737819999999999</c:v>
                </c:pt>
                <c:pt idx="423">
                  <c:v>18.791820000000001</c:v>
                </c:pt>
                <c:pt idx="424">
                  <c:v>18.842210000000001</c:v>
                </c:pt>
                <c:pt idx="425">
                  <c:v>18.89141</c:v>
                </c:pt>
                <c:pt idx="426">
                  <c:v>18.94061</c:v>
                </c:pt>
                <c:pt idx="427">
                  <c:v>18.989799999999999</c:v>
                </c:pt>
                <c:pt idx="428">
                  <c:v>19.041399999999999</c:v>
                </c:pt>
                <c:pt idx="429">
                  <c:v>19.097799999999999</c:v>
                </c:pt>
                <c:pt idx="430">
                  <c:v>19.156590000000001</c:v>
                </c:pt>
                <c:pt idx="431">
                  <c:v>19.217790000000001</c:v>
                </c:pt>
                <c:pt idx="432">
                  <c:v>19.276579999999999</c:v>
                </c:pt>
                <c:pt idx="433">
                  <c:v>19.331779999999998</c:v>
                </c:pt>
                <c:pt idx="434">
                  <c:v>19.383369999999999</c:v>
                </c:pt>
                <c:pt idx="435">
                  <c:v>19.432569999999998</c:v>
                </c:pt>
                <c:pt idx="436">
                  <c:v>19.482970000000002</c:v>
                </c:pt>
                <c:pt idx="437">
                  <c:v>19.532160000000001</c:v>
                </c:pt>
                <c:pt idx="438">
                  <c:v>19.58136</c:v>
                </c:pt>
                <c:pt idx="439">
                  <c:v>19.632960000000001</c:v>
                </c:pt>
                <c:pt idx="440">
                  <c:v>19.685749999999999</c:v>
                </c:pt>
                <c:pt idx="441">
                  <c:v>19.740950000000002</c:v>
                </c:pt>
                <c:pt idx="442">
                  <c:v>19.797339999999998</c:v>
                </c:pt>
                <c:pt idx="443">
                  <c:v>19.85134</c:v>
                </c:pt>
                <c:pt idx="444">
                  <c:v>19.904140000000002</c:v>
                </c:pt>
                <c:pt idx="445">
                  <c:v>19.953330000000001</c:v>
                </c:pt>
                <c:pt idx="446">
                  <c:v>20.001329999999999</c:v>
                </c:pt>
                <c:pt idx="447">
                  <c:v>20.049330000000001</c:v>
                </c:pt>
                <c:pt idx="448">
                  <c:v>20.09732</c:v>
                </c:pt>
                <c:pt idx="449">
                  <c:v>20.146519999999999</c:v>
                </c:pt>
                <c:pt idx="450">
                  <c:v>20.196909999999999</c:v>
                </c:pt>
                <c:pt idx="451">
                  <c:v>20.24851</c:v>
                </c:pt>
                <c:pt idx="452">
                  <c:v>20.301310000000001</c:v>
                </c:pt>
                <c:pt idx="453">
                  <c:v>20.354099999999999</c:v>
                </c:pt>
                <c:pt idx="454">
                  <c:v>20.404499999999999</c:v>
                </c:pt>
                <c:pt idx="455">
                  <c:v>20.453700000000001</c:v>
                </c:pt>
                <c:pt idx="456">
                  <c:v>20.499289999999998</c:v>
                </c:pt>
                <c:pt idx="457">
                  <c:v>20.54129</c:v>
                </c:pt>
                <c:pt idx="458">
                  <c:v>20.583290000000002</c:v>
                </c:pt>
                <c:pt idx="459">
                  <c:v>20.62528</c:v>
                </c:pt>
                <c:pt idx="460">
                  <c:v>20.66968</c:v>
                </c:pt>
                <c:pt idx="461">
                  <c:v>20.716480000000001</c:v>
                </c:pt>
                <c:pt idx="462">
                  <c:v>20.76567</c:v>
                </c:pt>
                <c:pt idx="463">
                  <c:v>20.818470000000001</c:v>
                </c:pt>
                <c:pt idx="464">
                  <c:v>20.871269999999999</c:v>
                </c:pt>
                <c:pt idx="465">
                  <c:v>20.924060000000001</c:v>
                </c:pt>
                <c:pt idx="466">
                  <c:v>20.975660000000001</c:v>
                </c:pt>
                <c:pt idx="467">
                  <c:v>21.02365</c:v>
                </c:pt>
                <c:pt idx="468">
                  <c:v>21.070450000000001</c:v>
                </c:pt>
                <c:pt idx="469">
                  <c:v>21.116050000000001</c:v>
                </c:pt>
                <c:pt idx="470">
                  <c:v>21.161639999999998</c:v>
                </c:pt>
                <c:pt idx="471">
                  <c:v>21.20844</c:v>
                </c:pt>
                <c:pt idx="472">
                  <c:v>21.256440000000001</c:v>
                </c:pt>
                <c:pt idx="473">
                  <c:v>21.306830000000001</c:v>
                </c:pt>
                <c:pt idx="474">
                  <c:v>21.359629999999999</c:v>
                </c:pt>
                <c:pt idx="475">
                  <c:v>21.414829999999998</c:v>
                </c:pt>
                <c:pt idx="476">
                  <c:v>21.471219999999999</c:v>
                </c:pt>
                <c:pt idx="477">
                  <c:v>21.52402</c:v>
                </c:pt>
                <c:pt idx="478">
                  <c:v>21.57441</c:v>
                </c:pt>
                <c:pt idx="479">
                  <c:v>21.622409999999999</c:v>
                </c:pt>
                <c:pt idx="480">
                  <c:v>21.666810000000002</c:v>
                </c:pt>
                <c:pt idx="481">
                  <c:v>21.711200000000002</c:v>
                </c:pt>
                <c:pt idx="482">
                  <c:v>21.755600000000001</c:v>
                </c:pt>
                <c:pt idx="483">
                  <c:v>21.803599999999999</c:v>
                </c:pt>
                <c:pt idx="484">
                  <c:v>21.85519</c:v>
                </c:pt>
                <c:pt idx="485">
                  <c:v>21.91159</c:v>
                </c:pt>
                <c:pt idx="486">
                  <c:v>21.967980000000001</c:v>
                </c:pt>
                <c:pt idx="487">
                  <c:v>22.02318</c:v>
                </c:pt>
                <c:pt idx="488">
                  <c:v>22.074780000000001</c:v>
                </c:pt>
                <c:pt idx="489">
                  <c:v>22.122769999999999</c:v>
                </c:pt>
                <c:pt idx="490">
                  <c:v>22.168369999999999</c:v>
                </c:pt>
                <c:pt idx="491">
                  <c:v>22.212769999999999</c:v>
                </c:pt>
                <c:pt idx="492">
                  <c:v>22.25836</c:v>
                </c:pt>
                <c:pt idx="493">
                  <c:v>22.308759999999999</c:v>
                </c:pt>
                <c:pt idx="494">
                  <c:v>22.36036</c:v>
                </c:pt>
                <c:pt idx="495">
                  <c:v>22.41675</c:v>
                </c:pt>
                <c:pt idx="496">
                  <c:v>22.47315</c:v>
                </c:pt>
                <c:pt idx="497">
                  <c:v>22.529540000000001</c:v>
                </c:pt>
                <c:pt idx="498">
                  <c:v>22.582339999999999</c:v>
                </c:pt>
                <c:pt idx="499">
                  <c:v>22.631540000000001</c:v>
                </c:pt>
                <c:pt idx="500">
                  <c:v>22.678329999999999</c:v>
                </c:pt>
                <c:pt idx="501">
                  <c:v>22.726330000000001</c:v>
                </c:pt>
                <c:pt idx="502">
                  <c:v>22.773129999999998</c:v>
                </c:pt>
                <c:pt idx="503">
                  <c:v>22.821120000000001</c:v>
                </c:pt>
                <c:pt idx="504">
                  <c:v>22.869119999999999</c:v>
                </c:pt>
                <c:pt idx="505">
                  <c:v>22.92191</c:v>
                </c:pt>
                <c:pt idx="506">
                  <c:v>22.97711</c:v>
                </c:pt>
                <c:pt idx="507">
                  <c:v>23.032309999999999</c:v>
                </c:pt>
                <c:pt idx="508">
                  <c:v>23.086300000000001</c:v>
                </c:pt>
                <c:pt idx="509">
                  <c:v>23.136700000000001</c:v>
                </c:pt>
                <c:pt idx="510">
                  <c:v>23.184699999999999</c:v>
                </c:pt>
                <c:pt idx="511">
                  <c:v>23.231490000000001</c:v>
                </c:pt>
                <c:pt idx="512">
                  <c:v>23.279489999999999</c:v>
                </c:pt>
                <c:pt idx="513">
                  <c:v>23.326280000000001</c:v>
                </c:pt>
                <c:pt idx="514">
                  <c:v>23.374279999999999</c:v>
                </c:pt>
                <c:pt idx="515">
                  <c:v>23.423480000000001</c:v>
                </c:pt>
                <c:pt idx="516">
                  <c:v>23.475069999999999</c:v>
                </c:pt>
                <c:pt idx="517">
                  <c:v>23.530270000000002</c:v>
                </c:pt>
                <c:pt idx="518">
                  <c:v>23.585470000000001</c:v>
                </c:pt>
                <c:pt idx="519">
                  <c:v>23.637060000000002</c:v>
                </c:pt>
                <c:pt idx="520">
                  <c:v>23.683859999999999</c:v>
                </c:pt>
                <c:pt idx="521">
                  <c:v>23.728259999999999</c:v>
                </c:pt>
                <c:pt idx="522">
                  <c:v>23.770250000000001</c:v>
                </c:pt>
                <c:pt idx="523">
                  <c:v>23.81465</c:v>
                </c:pt>
                <c:pt idx="524">
                  <c:v>23.861450000000001</c:v>
                </c:pt>
                <c:pt idx="525">
                  <c:v>23.911840000000002</c:v>
                </c:pt>
                <c:pt idx="526">
                  <c:v>23.964639999999999</c:v>
                </c:pt>
                <c:pt idx="527">
                  <c:v>24.019829999999999</c:v>
                </c:pt>
                <c:pt idx="528">
                  <c:v>24.07263</c:v>
                </c:pt>
                <c:pt idx="529">
                  <c:v>24.12303</c:v>
                </c:pt>
                <c:pt idx="530">
                  <c:v>24.169820000000001</c:v>
                </c:pt>
                <c:pt idx="531">
                  <c:v>24.214220000000001</c:v>
                </c:pt>
                <c:pt idx="532">
                  <c:v>24.25742</c:v>
                </c:pt>
                <c:pt idx="533">
                  <c:v>24.30301</c:v>
                </c:pt>
                <c:pt idx="534">
                  <c:v>24.348610000000001</c:v>
                </c:pt>
                <c:pt idx="535">
                  <c:v>24.395409999999998</c:v>
                </c:pt>
                <c:pt idx="536">
                  <c:v>24.444600000000001</c:v>
                </c:pt>
                <c:pt idx="537">
                  <c:v>24.495000000000001</c:v>
                </c:pt>
                <c:pt idx="538">
                  <c:v>24.545400000000001</c:v>
                </c:pt>
                <c:pt idx="539">
                  <c:v>24.595790000000001</c:v>
                </c:pt>
                <c:pt idx="540">
                  <c:v>24.64499</c:v>
                </c:pt>
                <c:pt idx="541">
                  <c:v>24.691780000000001</c:v>
                </c:pt>
                <c:pt idx="542">
                  <c:v>24.736180000000001</c:v>
                </c:pt>
                <c:pt idx="543">
                  <c:v>24.781780000000001</c:v>
                </c:pt>
                <c:pt idx="544">
                  <c:v>24.826170000000001</c:v>
                </c:pt>
                <c:pt idx="545">
                  <c:v>24.870570000000001</c:v>
                </c:pt>
                <c:pt idx="546">
                  <c:v>24.916170000000001</c:v>
                </c:pt>
                <c:pt idx="547">
                  <c:v>24.960560000000001</c:v>
                </c:pt>
                <c:pt idx="548">
                  <c:v>25.006160000000001</c:v>
                </c:pt>
                <c:pt idx="549">
                  <c:v>25.052959999999999</c:v>
                </c:pt>
                <c:pt idx="550">
                  <c:v>25.09975</c:v>
                </c:pt>
                <c:pt idx="551">
                  <c:v>25.147749999999998</c:v>
                </c:pt>
                <c:pt idx="552">
                  <c:v>25.19575</c:v>
                </c:pt>
                <c:pt idx="553">
                  <c:v>25.24014</c:v>
                </c:pt>
                <c:pt idx="554">
                  <c:v>25.28454</c:v>
                </c:pt>
                <c:pt idx="555">
                  <c:v>25.327739999999999</c:v>
                </c:pt>
                <c:pt idx="556">
                  <c:v>25.369730000000001</c:v>
                </c:pt>
                <c:pt idx="557">
                  <c:v>25.412929999999999</c:v>
                </c:pt>
                <c:pt idx="558">
                  <c:v>25.456130000000002</c:v>
                </c:pt>
                <c:pt idx="559">
                  <c:v>25.49933</c:v>
                </c:pt>
                <c:pt idx="560">
                  <c:v>25.54372</c:v>
                </c:pt>
                <c:pt idx="561">
                  <c:v>25.590520000000001</c:v>
                </c:pt>
                <c:pt idx="562">
                  <c:v>25.637309999999999</c:v>
                </c:pt>
                <c:pt idx="563">
                  <c:v>25.680510000000002</c:v>
                </c:pt>
                <c:pt idx="564">
                  <c:v>25.72251</c:v>
                </c:pt>
                <c:pt idx="565">
                  <c:v>25.764510000000001</c:v>
                </c:pt>
                <c:pt idx="566">
                  <c:v>25.805299999999999</c:v>
                </c:pt>
                <c:pt idx="567">
                  <c:v>25.8461</c:v>
                </c:pt>
                <c:pt idx="568">
                  <c:v>25.888100000000001</c:v>
                </c:pt>
                <c:pt idx="569">
                  <c:v>25.928889999999999</c:v>
                </c:pt>
                <c:pt idx="570">
                  <c:v>25.972090000000001</c:v>
                </c:pt>
                <c:pt idx="571">
                  <c:v>26.018889999999999</c:v>
                </c:pt>
                <c:pt idx="572">
                  <c:v>26.06568</c:v>
                </c:pt>
                <c:pt idx="573">
                  <c:v>26.112480000000001</c:v>
                </c:pt>
                <c:pt idx="574">
                  <c:v>26.15448</c:v>
                </c:pt>
                <c:pt idx="575">
                  <c:v>26.19407</c:v>
                </c:pt>
                <c:pt idx="576">
                  <c:v>26.232469999999999</c:v>
                </c:pt>
                <c:pt idx="577">
                  <c:v>26.269670000000001</c:v>
                </c:pt>
                <c:pt idx="578">
                  <c:v>26.30687</c:v>
                </c:pt>
                <c:pt idx="579">
                  <c:v>26.34526</c:v>
                </c:pt>
                <c:pt idx="580">
                  <c:v>26.38486</c:v>
                </c:pt>
                <c:pt idx="581">
                  <c:v>26.428059999999999</c:v>
                </c:pt>
                <c:pt idx="582">
                  <c:v>26.473649999999999</c:v>
                </c:pt>
                <c:pt idx="583">
                  <c:v>26.51925</c:v>
                </c:pt>
                <c:pt idx="584">
                  <c:v>26.562449999999998</c:v>
                </c:pt>
                <c:pt idx="585">
                  <c:v>26.602039999999999</c:v>
                </c:pt>
                <c:pt idx="586">
                  <c:v>26.636839999999999</c:v>
                </c:pt>
                <c:pt idx="587">
                  <c:v>26.669239999999999</c:v>
                </c:pt>
                <c:pt idx="588">
                  <c:v>26.701640000000001</c:v>
                </c:pt>
                <c:pt idx="589">
                  <c:v>26.735230000000001</c:v>
                </c:pt>
                <c:pt idx="590">
                  <c:v>26.77243</c:v>
                </c:pt>
                <c:pt idx="591">
                  <c:v>26.81203</c:v>
                </c:pt>
                <c:pt idx="592">
                  <c:v>26.855229999999999</c:v>
                </c:pt>
                <c:pt idx="593">
                  <c:v>26.898420000000002</c:v>
                </c:pt>
                <c:pt idx="594">
                  <c:v>26.94042</c:v>
                </c:pt>
                <c:pt idx="595">
                  <c:v>26.978819999999999</c:v>
                </c:pt>
                <c:pt idx="596">
                  <c:v>27.01361</c:v>
                </c:pt>
                <c:pt idx="597">
                  <c:v>27.04721</c:v>
                </c:pt>
                <c:pt idx="598">
                  <c:v>27.078410000000002</c:v>
                </c:pt>
                <c:pt idx="599">
                  <c:v>27.110810000000001</c:v>
                </c:pt>
                <c:pt idx="600">
                  <c:v>27.1432</c:v>
                </c:pt>
                <c:pt idx="601">
                  <c:v>27.179200000000002</c:v>
                </c:pt>
                <c:pt idx="602">
                  <c:v>27.217600000000001</c:v>
                </c:pt>
                <c:pt idx="603">
                  <c:v>27.258400000000002</c:v>
                </c:pt>
                <c:pt idx="604">
                  <c:v>27.299189999999999</c:v>
                </c:pt>
                <c:pt idx="605">
                  <c:v>27.337589999999999</c:v>
                </c:pt>
                <c:pt idx="606">
                  <c:v>27.372389999999999</c:v>
                </c:pt>
                <c:pt idx="607">
                  <c:v>27.404779999999999</c:v>
                </c:pt>
                <c:pt idx="608">
                  <c:v>27.43478</c:v>
                </c:pt>
                <c:pt idx="609">
                  <c:v>27.465979999999998</c:v>
                </c:pt>
                <c:pt idx="610">
                  <c:v>27.498380000000001</c:v>
                </c:pt>
                <c:pt idx="611">
                  <c:v>27.531980000000001</c:v>
                </c:pt>
                <c:pt idx="612">
                  <c:v>27.567969999999999</c:v>
                </c:pt>
                <c:pt idx="613">
                  <c:v>27.606369999999998</c:v>
                </c:pt>
                <c:pt idx="614">
                  <c:v>27.644770000000001</c:v>
                </c:pt>
                <c:pt idx="615">
                  <c:v>27.684360000000002</c:v>
                </c:pt>
                <c:pt idx="616">
                  <c:v>27.720359999999999</c:v>
                </c:pt>
                <c:pt idx="617">
                  <c:v>27.752759999999999</c:v>
                </c:pt>
                <c:pt idx="618">
                  <c:v>27.78396</c:v>
                </c:pt>
                <c:pt idx="619">
                  <c:v>27.812750000000001</c:v>
                </c:pt>
                <c:pt idx="620">
                  <c:v>27.842749999999999</c:v>
                </c:pt>
                <c:pt idx="621">
                  <c:v>27.873950000000001</c:v>
                </c:pt>
                <c:pt idx="622">
                  <c:v>27.907550000000001</c:v>
                </c:pt>
                <c:pt idx="623">
                  <c:v>27.943549999999998</c:v>
                </c:pt>
                <c:pt idx="624">
                  <c:v>27.980740000000001</c:v>
                </c:pt>
                <c:pt idx="625">
                  <c:v>28.017939999999999</c:v>
                </c:pt>
                <c:pt idx="626">
                  <c:v>28.053940000000001</c:v>
                </c:pt>
                <c:pt idx="627">
                  <c:v>28.087530000000001</c:v>
                </c:pt>
                <c:pt idx="628">
                  <c:v>28.118729999999999</c:v>
                </c:pt>
                <c:pt idx="629">
                  <c:v>28.14873</c:v>
                </c:pt>
                <c:pt idx="630">
                  <c:v>28.178730000000002</c:v>
                </c:pt>
                <c:pt idx="631">
                  <c:v>28.211130000000001</c:v>
                </c:pt>
                <c:pt idx="632">
                  <c:v>28.242319999999999</c:v>
                </c:pt>
                <c:pt idx="633">
                  <c:v>28.274719999999999</c:v>
                </c:pt>
                <c:pt idx="634">
                  <c:v>28.307120000000001</c:v>
                </c:pt>
                <c:pt idx="635">
                  <c:v>28.341919999999998</c:v>
                </c:pt>
                <c:pt idx="636">
                  <c:v>28.375509999999998</c:v>
                </c:pt>
                <c:pt idx="637">
                  <c:v>28.407910000000001</c:v>
                </c:pt>
                <c:pt idx="638">
                  <c:v>28.437909999999999</c:v>
                </c:pt>
                <c:pt idx="639">
                  <c:v>28.465509999999998</c:v>
                </c:pt>
                <c:pt idx="640">
                  <c:v>28.491910000000001</c:v>
                </c:pt>
                <c:pt idx="641">
                  <c:v>28.517099999999999</c:v>
                </c:pt>
                <c:pt idx="642">
                  <c:v>28.542300000000001</c:v>
                </c:pt>
                <c:pt idx="643">
                  <c:v>28.567499999999999</c:v>
                </c:pt>
                <c:pt idx="644">
                  <c:v>28.593900000000001</c:v>
                </c:pt>
                <c:pt idx="645">
                  <c:v>28.6203</c:v>
                </c:pt>
                <c:pt idx="646">
                  <c:v>28.64789</c:v>
                </c:pt>
                <c:pt idx="647">
                  <c:v>28.676690000000001</c:v>
                </c:pt>
                <c:pt idx="648">
                  <c:v>28.701889999999999</c:v>
                </c:pt>
                <c:pt idx="649">
                  <c:v>28.724689999999999</c:v>
                </c:pt>
                <c:pt idx="650">
                  <c:v>28.745090000000001</c:v>
                </c:pt>
                <c:pt idx="651">
                  <c:v>28.763089999999998</c:v>
                </c:pt>
                <c:pt idx="652">
                  <c:v>28.781079999999999</c:v>
                </c:pt>
                <c:pt idx="653">
                  <c:v>28.79908</c:v>
                </c:pt>
                <c:pt idx="654">
                  <c:v>28.818280000000001</c:v>
                </c:pt>
                <c:pt idx="655">
                  <c:v>28.837479999999999</c:v>
                </c:pt>
                <c:pt idx="656">
                  <c:v>28.860279999999999</c:v>
                </c:pt>
                <c:pt idx="657">
                  <c:v>28.88308</c:v>
                </c:pt>
                <c:pt idx="658">
                  <c:v>28.90587</c:v>
                </c:pt>
                <c:pt idx="659">
                  <c:v>28.925070000000002</c:v>
                </c:pt>
                <c:pt idx="660">
                  <c:v>28.940670000000001</c:v>
                </c:pt>
                <c:pt idx="661">
                  <c:v>28.955069999999999</c:v>
                </c:pt>
                <c:pt idx="662">
                  <c:v>28.96707</c:v>
                </c:pt>
                <c:pt idx="663">
                  <c:v>28.980270000000001</c:v>
                </c:pt>
                <c:pt idx="664">
                  <c:v>28.994669999999999</c:v>
                </c:pt>
                <c:pt idx="665">
                  <c:v>29.009070000000001</c:v>
                </c:pt>
                <c:pt idx="666">
                  <c:v>29.02467</c:v>
                </c:pt>
                <c:pt idx="667">
                  <c:v>29.041460000000001</c:v>
                </c:pt>
                <c:pt idx="668">
                  <c:v>29.058260000000001</c:v>
                </c:pt>
                <c:pt idx="669">
                  <c:v>29.075060000000001</c:v>
                </c:pt>
                <c:pt idx="670">
                  <c:v>29.088259999999998</c:v>
                </c:pt>
                <c:pt idx="671">
                  <c:v>29.100259999999999</c:v>
                </c:pt>
                <c:pt idx="672">
                  <c:v>29.109860000000001</c:v>
                </c:pt>
                <c:pt idx="673">
                  <c:v>29.11946</c:v>
                </c:pt>
                <c:pt idx="674">
                  <c:v>29.127859999999998</c:v>
                </c:pt>
                <c:pt idx="675">
                  <c:v>29.138660000000002</c:v>
                </c:pt>
                <c:pt idx="676">
                  <c:v>29.149460000000001</c:v>
                </c:pt>
                <c:pt idx="677">
                  <c:v>29.161460000000002</c:v>
                </c:pt>
                <c:pt idx="678">
                  <c:v>29.175850000000001</c:v>
                </c:pt>
                <c:pt idx="679">
                  <c:v>29.19265</c:v>
                </c:pt>
                <c:pt idx="680">
                  <c:v>29.20825</c:v>
                </c:pt>
                <c:pt idx="681">
                  <c:v>29.22025</c:v>
                </c:pt>
                <c:pt idx="682">
                  <c:v>29.23105</c:v>
                </c:pt>
                <c:pt idx="683">
                  <c:v>29.238250000000001</c:v>
                </c:pt>
                <c:pt idx="684">
                  <c:v>29.244250000000001</c:v>
                </c:pt>
                <c:pt idx="685">
                  <c:v>29.251449999999998</c:v>
                </c:pt>
                <c:pt idx="686">
                  <c:v>29.261050000000001</c:v>
                </c:pt>
                <c:pt idx="687">
                  <c:v>29.271850000000001</c:v>
                </c:pt>
                <c:pt idx="688">
                  <c:v>29.285049999999998</c:v>
                </c:pt>
                <c:pt idx="689">
                  <c:v>29.298249999999999</c:v>
                </c:pt>
                <c:pt idx="690">
                  <c:v>29.311440000000001</c:v>
                </c:pt>
                <c:pt idx="691">
                  <c:v>29.323440000000002</c:v>
                </c:pt>
                <c:pt idx="692">
                  <c:v>29.33304</c:v>
                </c:pt>
                <c:pt idx="693">
                  <c:v>29.340240000000001</c:v>
                </c:pt>
                <c:pt idx="694">
                  <c:v>29.347439999999999</c:v>
                </c:pt>
                <c:pt idx="695">
                  <c:v>29.355840000000001</c:v>
                </c:pt>
                <c:pt idx="696">
                  <c:v>29.364239999999999</c:v>
                </c:pt>
                <c:pt idx="697">
                  <c:v>29.375039999999998</c:v>
                </c:pt>
                <c:pt idx="698">
                  <c:v>29.385840000000002</c:v>
                </c:pt>
                <c:pt idx="699">
                  <c:v>29.399039999999999</c:v>
                </c:pt>
                <c:pt idx="700">
                  <c:v>29.413440000000001</c:v>
                </c:pt>
                <c:pt idx="701">
                  <c:v>29.425439999999998</c:v>
                </c:pt>
                <c:pt idx="702">
                  <c:v>29.435040000000001</c:v>
                </c:pt>
                <c:pt idx="703">
                  <c:v>29.442240000000002</c:v>
                </c:pt>
                <c:pt idx="704">
                  <c:v>29.448229999999999</c:v>
                </c:pt>
                <c:pt idx="705">
                  <c:v>29.45543</c:v>
                </c:pt>
                <c:pt idx="706">
                  <c:v>29.462630000000001</c:v>
                </c:pt>
                <c:pt idx="707">
                  <c:v>29.471029999999999</c:v>
                </c:pt>
                <c:pt idx="708">
                  <c:v>29.480630000000001</c:v>
                </c:pt>
                <c:pt idx="709">
                  <c:v>29.491430000000001</c:v>
                </c:pt>
                <c:pt idx="710">
                  <c:v>29.502230000000001</c:v>
                </c:pt>
                <c:pt idx="711">
                  <c:v>29.514230000000001</c:v>
                </c:pt>
                <c:pt idx="712">
                  <c:v>29.52383</c:v>
                </c:pt>
                <c:pt idx="713">
                  <c:v>29.52863</c:v>
                </c:pt>
                <c:pt idx="714">
                  <c:v>29.531030000000001</c:v>
                </c:pt>
                <c:pt idx="715">
                  <c:v>29.532229999999998</c:v>
                </c:pt>
                <c:pt idx="716">
                  <c:v>29.53463</c:v>
                </c:pt>
                <c:pt idx="717">
                  <c:v>29.541830000000001</c:v>
                </c:pt>
                <c:pt idx="718">
                  <c:v>29.550229999999999</c:v>
                </c:pt>
                <c:pt idx="719">
                  <c:v>29.56223</c:v>
                </c:pt>
                <c:pt idx="720">
                  <c:v>29.57423</c:v>
                </c:pt>
                <c:pt idx="721">
                  <c:v>29.586220000000001</c:v>
                </c:pt>
                <c:pt idx="722">
                  <c:v>29.59582</c:v>
                </c:pt>
                <c:pt idx="723">
                  <c:v>29.60182</c:v>
                </c:pt>
                <c:pt idx="724">
                  <c:v>29.606619999999999</c:v>
                </c:pt>
                <c:pt idx="725">
                  <c:v>29.610220000000002</c:v>
                </c:pt>
                <c:pt idx="726">
                  <c:v>29.61382</c:v>
                </c:pt>
                <c:pt idx="727">
                  <c:v>29.61862</c:v>
                </c:pt>
                <c:pt idx="728">
                  <c:v>29.62462</c:v>
                </c:pt>
                <c:pt idx="729">
                  <c:v>29.634219999999999</c:v>
                </c:pt>
                <c:pt idx="730">
                  <c:v>29.643820000000002</c:v>
                </c:pt>
                <c:pt idx="731">
                  <c:v>29.653420000000001</c:v>
                </c:pt>
                <c:pt idx="732">
                  <c:v>29.663019999999999</c:v>
                </c:pt>
                <c:pt idx="733">
                  <c:v>29.67022</c:v>
                </c:pt>
                <c:pt idx="734">
                  <c:v>29.676220000000001</c:v>
                </c:pt>
                <c:pt idx="735">
                  <c:v>29.682220000000001</c:v>
                </c:pt>
                <c:pt idx="736">
                  <c:v>29.688220000000001</c:v>
                </c:pt>
                <c:pt idx="737">
                  <c:v>29.694220000000001</c:v>
                </c:pt>
                <c:pt idx="738">
                  <c:v>29.701419999999999</c:v>
                </c:pt>
                <c:pt idx="739">
                  <c:v>29.709820000000001</c:v>
                </c:pt>
                <c:pt idx="740">
                  <c:v>29.718209999999999</c:v>
                </c:pt>
                <c:pt idx="741">
                  <c:v>29.726610000000001</c:v>
                </c:pt>
                <c:pt idx="742">
                  <c:v>29.73621</c:v>
                </c:pt>
                <c:pt idx="743">
                  <c:v>29.745809999999999</c:v>
                </c:pt>
                <c:pt idx="744">
                  <c:v>29.75421</c:v>
                </c:pt>
                <c:pt idx="745">
                  <c:v>29.763809999999999</c:v>
                </c:pt>
                <c:pt idx="746">
                  <c:v>29.76981</c:v>
                </c:pt>
                <c:pt idx="747">
                  <c:v>29.777010000000001</c:v>
                </c:pt>
                <c:pt idx="748">
                  <c:v>29.78181</c:v>
                </c:pt>
                <c:pt idx="749">
                  <c:v>29.78661</c:v>
                </c:pt>
                <c:pt idx="750">
                  <c:v>29.79261</c:v>
                </c:pt>
                <c:pt idx="751">
                  <c:v>29.799810000000001</c:v>
                </c:pt>
                <c:pt idx="752">
                  <c:v>29.80941</c:v>
                </c:pt>
                <c:pt idx="753">
                  <c:v>29.820209999999999</c:v>
                </c:pt>
                <c:pt idx="754">
                  <c:v>29.831009999999999</c:v>
                </c:pt>
                <c:pt idx="755">
                  <c:v>29.840610000000002</c:v>
                </c:pt>
                <c:pt idx="756">
                  <c:v>29.847809999999999</c:v>
                </c:pt>
                <c:pt idx="757">
                  <c:v>29.852609999999999</c:v>
                </c:pt>
                <c:pt idx="758">
                  <c:v>29.856200000000001</c:v>
                </c:pt>
                <c:pt idx="759">
                  <c:v>29.8598</c:v>
                </c:pt>
                <c:pt idx="760">
                  <c:v>29.8658</c:v>
                </c:pt>
                <c:pt idx="761">
                  <c:v>29.874199999999998</c:v>
                </c:pt>
                <c:pt idx="762">
                  <c:v>29.8826</c:v>
                </c:pt>
                <c:pt idx="763">
                  <c:v>29.892199999999999</c:v>
                </c:pt>
                <c:pt idx="764">
                  <c:v>29.901800000000001</c:v>
                </c:pt>
                <c:pt idx="765">
                  <c:v>29.9114</c:v>
                </c:pt>
                <c:pt idx="766">
                  <c:v>29.920999999999999</c:v>
                </c:pt>
                <c:pt idx="767">
                  <c:v>29.9282</c:v>
                </c:pt>
                <c:pt idx="768">
                  <c:v>29.933</c:v>
                </c:pt>
                <c:pt idx="769">
                  <c:v>29.937799999999999</c:v>
                </c:pt>
                <c:pt idx="770">
                  <c:v>29.942599999999999</c:v>
                </c:pt>
                <c:pt idx="771">
                  <c:v>29.947399999999998</c:v>
                </c:pt>
                <c:pt idx="772">
                  <c:v>29.952200000000001</c:v>
                </c:pt>
                <c:pt idx="773">
                  <c:v>29.957000000000001</c:v>
                </c:pt>
                <c:pt idx="774">
                  <c:v>29.964200000000002</c:v>
                </c:pt>
                <c:pt idx="775">
                  <c:v>29.975000000000001</c:v>
                </c:pt>
                <c:pt idx="776">
                  <c:v>29.986999999999998</c:v>
                </c:pt>
                <c:pt idx="777">
                  <c:v>29.996590000000001</c:v>
                </c:pt>
                <c:pt idx="778">
                  <c:v>30.004989999999999</c:v>
                </c:pt>
                <c:pt idx="779">
                  <c:v>30.009789999999999</c:v>
                </c:pt>
                <c:pt idx="780">
                  <c:v>30.013390000000001</c:v>
                </c:pt>
                <c:pt idx="781">
                  <c:v>30.015789999999999</c:v>
                </c:pt>
                <c:pt idx="782">
                  <c:v>30.020589999999999</c:v>
                </c:pt>
                <c:pt idx="783">
                  <c:v>30.02779</c:v>
                </c:pt>
                <c:pt idx="784">
                  <c:v>30.037389999999998</c:v>
                </c:pt>
                <c:pt idx="785">
                  <c:v>30.049389999999999</c:v>
                </c:pt>
                <c:pt idx="786">
                  <c:v>30.063790000000001</c:v>
                </c:pt>
                <c:pt idx="787">
                  <c:v>30.076989999999999</c:v>
                </c:pt>
                <c:pt idx="788">
                  <c:v>30.086590000000001</c:v>
                </c:pt>
                <c:pt idx="789">
                  <c:v>30.094989999999999</c:v>
                </c:pt>
                <c:pt idx="790">
                  <c:v>30.099789999999999</c:v>
                </c:pt>
                <c:pt idx="791">
                  <c:v>30.104590000000002</c:v>
                </c:pt>
                <c:pt idx="792">
                  <c:v>30.110589999999998</c:v>
                </c:pt>
                <c:pt idx="793">
                  <c:v>30.117789999999999</c:v>
                </c:pt>
                <c:pt idx="794">
                  <c:v>30.127379999999999</c:v>
                </c:pt>
                <c:pt idx="795">
                  <c:v>30.139379999999999</c:v>
                </c:pt>
                <c:pt idx="796">
                  <c:v>30.15258</c:v>
                </c:pt>
                <c:pt idx="797">
                  <c:v>30.166979999999999</c:v>
                </c:pt>
                <c:pt idx="798">
                  <c:v>30.18018</c:v>
                </c:pt>
                <c:pt idx="799">
                  <c:v>30.188580000000002</c:v>
                </c:pt>
                <c:pt idx="800">
                  <c:v>30.193380000000001</c:v>
                </c:pt>
                <c:pt idx="801">
                  <c:v>30.198180000000001</c:v>
                </c:pt>
                <c:pt idx="802">
                  <c:v>30.20298</c:v>
                </c:pt>
                <c:pt idx="803">
                  <c:v>30.20898</c:v>
                </c:pt>
                <c:pt idx="804">
                  <c:v>30.217379999999999</c:v>
                </c:pt>
                <c:pt idx="805">
                  <c:v>30.228179999999998</c:v>
                </c:pt>
                <c:pt idx="806">
                  <c:v>30.241379999999999</c:v>
                </c:pt>
                <c:pt idx="807">
                  <c:v>30.254580000000001</c:v>
                </c:pt>
                <c:pt idx="808">
                  <c:v>30.268969999999999</c:v>
                </c:pt>
                <c:pt idx="809">
                  <c:v>30.28097</c:v>
                </c:pt>
                <c:pt idx="810">
                  <c:v>30.290569999999999</c:v>
                </c:pt>
                <c:pt idx="811">
                  <c:v>30.29777</c:v>
                </c:pt>
                <c:pt idx="812">
                  <c:v>30.304970000000001</c:v>
                </c:pt>
                <c:pt idx="813">
                  <c:v>30.313369999999999</c:v>
                </c:pt>
                <c:pt idx="814">
                  <c:v>30.322970000000002</c:v>
                </c:pt>
                <c:pt idx="815">
                  <c:v>30.336169999999999</c:v>
                </c:pt>
                <c:pt idx="816">
                  <c:v>30.350570000000001</c:v>
                </c:pt>
                <c:pt idx="817">
                  <c:v>30.36617</c:v>
                </c:pt>
                <c:pt idx="818">
                  <c:v>30.381769999999999</c:v>
                </c:pt>
                <c:pt idx="819">
                  <c:v>30.396170000000001</c:v>
                </c:pt>
                <c:pt idx="820">
                  <c:v>30.406960000000002</c:v>
                </c:pt>
                <c:pt idx="821">
                  <c:v>30.41656</c:v>
                </c:pt>
                <c:pt idx="822">
                  <c:v>30.423760000000001</c:v>
                </c:pt>
                <c:pt idx="823">
                  <c:v>30.43216</c:v>
                </c:pt>
                <c:pt idx="824">
                  <c:v>30.441759999999999</c:v>
                </c:pt>
                <c:pt idx="825">
                  <c:v>30.451360000000001</c:v>
                </c:pt>
                <c:pt idx="826">
                  <c:v>30.462160000000001</c:v>
                </c:pt>
                <c:pt idx="827">
                  <c:v>30.475359999999998</c:v>
                </c:pt>
                <c:pt idx="828">
                  <c:v>30.48976</c:v>
                </c:pt>
                <c:pt idx="829">
                  <c:v>30.504159999999999</c:v>
                </c:pt>
                <c:pt idx="830">
                  <c:v>30.518560000000001</c:v>
                </c:pt>
                <c:pt idx="831">
                  <c:v>30.530560000000001</c:v>
                </c:pt>
                <c:pt idx="832">
                  <c:v>30.540150000000001</c:v>
                </c:pt>
                <c:pt idx="833">
                  <c:v>30.54975</c:v>
                </c:pt>
                <c:pt idx="834">
                  <c:v>30.559349999999998</c:v>
                </c:pt>
                <c:pt idx="835">
                  <c:v>30.568950000000001</c:v>
                </c:pt>
                <c:pt idx="836">
                  <c:v>30.57855</c:v>
                </c:pt>
                <c:pt idx="837">
                  <c:v>30.58935</c:v>
                </c:pt>
                <c:pt idx="838">
                  <c:v>30.602550000000001</c:v>
                </c:pt>
                <c:pt idx="839">
                  <c:v>30.615749999999998</c:v>
                </c:pt>
                <c:pt idx="840">
                  <c:v>30.631350000000001</c:v>
                </c:pt>
                <c:pt idx="841">
                  <c:v>30.64575</c:v>
                </c:pt>
                <c:pt idx="842">
                  <c:v>30.65775</c:v>
                </c:pt>
                <c:pt idx="843">
                  <c:v>30.667349999999999</c:v>
                </c:pt>
                <c:pt idx="844">
                  <c:v>30.67454</c:v>
                </c:pt>
                <c:pt idx="845">
                  <c:v>30.680540000000001</c:v>
                </c:pt>
                <c:pt idx="846">
                  <c:v>30.687740000000002</c:v>
                </c:pt>
                <c:pt idx="847">
                  <c:v>30.694939999999999</c:v>
                </c:pt>
                <c:pt idx="848">
                  <c:v>30.705739999999999</c:v>
                </c:pt>
                <c:pt idx="849">
                  <c:v>30.717739999999999</c:v>
                </c:pt>
                <c:pt idx="850">
                  <c:v>30.733339999999998</c:v>
                </c:pt>
                <c:pt idx="851">
                  <c:v>30.748940000000001</c:v>
                </c:pt>
                <c:pt idx="852">
                  <c:v>30.765740000000001</c:v>
                </c:pt>
                <c:pt idx="853">
                  <c:v>30.780139999999999</c:v>
                </c:pt>
                <c:pt idx="854">
                  <c:v>30.790939999999999</c:v>
                </c:pt>
                <c:pt idx="855">
                  <c:v>30.800540000000002</c:v>
                </c:pt>
                <c:pt idx="856">
                  <c:v>30.807729999999999</c:v>
                </c:pt>
                <c:pt idx="857">
                  <c:v>30.816130000000001</c:v>
                </c:pt>
                <c:pt idx="858">
                  <c:v>30.824529999999999</c:v>
                </c:pt>
                <c:pt idx="859">
                  <c:v>30.834129999999998</c:v>
                </c:pt>
                <c:pt idx="860">
                  <c:v>30.844930000000002</c:v>
                </c:pt>
                <c:pt idx="861">
                  <c:v>30.85933</c:v>
                </c:pt>
                <c:pt idx="862">
                  <c:v>30.873729999999998</c:v>
                </c:pt>
                <c:pt idx="863">
                  <c:v>30.88813</c:v>
                </c:pt>
                <c:pt idx="864">
                  <c:v>30.900130000000001</c:v>
                </c:pt>
                <c:pt idx="865">
                  <c:v>30.90973</c:v>
                </c:pt>
                <c:pt idx="866">
                  <c:v>30.916930000000001</c:v>
                </c:pt>
                <c:pt idx="867">
                  <c:v>30.924130000000002</c:v>
                </c:pt>
                <c:pt idx="868">
                  <c:v>30.93253</c:v>
                </c:pt>
                <c:pt idx="869">
                  <c:v>30.94332</c:v>
                </c:pt>
                <c:pt idx="870">
                  <c:v>30.95532</c:v>
                </c:pt>
                <c:pt idx="871">
                  <c:v>30.97092</c:v>
                </c:pt>
                <c:pt idx="872">
                  <c:v>30.987719999999999</c:v>
                </c:pt>
                <c:pt idx="873">
                  <c:v>31.004519999999999</c:v>
                </c:pt>
                <c:pt idx="874">
                  <c:v>31.020119999999999</c:v>
                </c:pt>
                <c:pt idx="875">
                  <c:v>31.030919999999998</c:v>
                </c:pt>
                <c:pt idx="876">
                  <c:v>31.040520000000001</c:v>
                </c:pt>
                <c:pt idx="877">
                  <c:v>31.048919999999999</c:v>
                </c:pt>
                <c:pt idx="878">
                  <c:v>31.057320000000001</c:v>
                </c:pt>
                <c:pt idx="879">
                  <c:v>31.06692</c:v>
                </c:pt>
                <c:pt idx="880">
                  <c:v>31.07891</c:v>
                </c:pt>
                <c:pt idx="881">
                  <c:v>31.093309999999999</c:v>
                </c:pt>
                <c:pt idx="882">
                  <c:v>31.110109999999999</c:v>
                </c:pt>
                <c:pt idx="883">
                  <c:v>31.126909999999999</c:v>
                </c:pt>
                <c:pt idx="884">
                  <c:v>31.143709999999999</c:v>
                </c:pt>
                <c:pt idx="885">
                  <c:v>31.158110000000001</c:v>
                </c:pt>
                <c:pt idx="886">
                  <c:v>31.16891</c:v>
                </c:pt>
                <c:pt idx="887">
                  <c:v>31.178509999999999</c:v>
                </c:pt>
                <c:pt idx="888">
                  <c:v>31.186910000000001</c:v>
                </c:pt>
                <c:pt idx="889">
                  <c:v>31.197710000000001</c:v>
                </c:pt>
                <c:pt idx="890">
                  <c:v>31.209710000000001</c:v>
                </c:pt>
                <c:pt idx="891">
                  <c:v>31.222899999999999</c:v>
                </c:pt>
                <c:pt idx="892">
                  <c:v>31.2361</c:v>
                </c:pt>
                <c:pt idx="893">
                  <c:v>31.250499999999999</c:v>
                </c:pt>
                <c:pt idx="894">
                  <c:v>31.266100000000002</c:v>
                </c:pt>
                <c:pt idx="895">
                  <c:v>31.281700000000001</c:v>
                </c:pt>
                <c:pt idx="896">
                  <c:v>31.293700000000001</c:v>
                </c:pt>
                <c:pt idx="897">
                  <c:v>31.304500000000001</c:v>
                </c:pt>
                <c:pt idx="898">
                  <c:v>31.3141</c:v>
                </c:pt>
                <c:pt idx="899">
                  <c:v>31.323699999999999</c:v>
                </c:pt>
                <c:pt idx="900">
                  <c:v>31.335699999999999</c:v>
                </c:pt>
                <c:pt idx="901">
                  <c:v>31.348890000000001</c:v>
                </c:pt>
                <c:pt idx="902">
                  <c:v>31.362089999999998</c:v>
                </c:pt>
                <c:pt idx="903">
                  <c:v>31.378889999999998</c:v>
                </c:pt>
                <c:pt idx="904">
                  <c:v>31.395689999999998</c:v>
                </c:pt>
                <c:pt idx="905">
                  <c:v>31.412489999999998</c:v>
                </c:pt>
                <c:pt idx="906">
                  <c:v>31.42689</c:v>
                </c:pt>
                <c:pt idx="907">
                  <c:v>31.436489999999999</c:v>
                </c:pt>
                <c:pt idx="908">
                  <c:v>31.44369</c:v>
                </c:pt>
                <c:pt idx="909">
                  <c:v>31.450890000000001</c:v>
                </c:pt>
                <c:pt idx="910">
                  <c:v>31.458089999999999</c:v>
                </c:pt>
                <c:pt idx="911">
                  <c:v>31.468889999999998</c:v>
                </c:pt>
                <c:pt idx="912">
                  <c:v>31.48329</c:v>
                </c:pt>
                <c:pt idx="913">
                  <c:v>31.49888</c:v>
                </c:pt>
                <c:pt idx="914">
                  <c:v>31.51568</c:v>
                </c:pt>
                <c:pt idx="915">
                  <c:v>31.53368</c:v>
                </c:pt>
                <c:pt idx="916">
                  <c:v>31.546880000000002</c:v>
                </c:pt>
                <c:pt idx="917">
                  <c:v>31.558879999999998</c:v>
                </c:pt>
                <c:pt idx="918">
                  <c:v>31.568480000000001</c:v>
                </c:pt>
                <c:pt idx="919">
                  <c:v>31.576879999999999</c:v>
                </c:pt>
                <c:pt idx="920">
                  <c:v>31.585280000000001</c:v>
                </c:pt>
                <c:pt idx="921">
                  <c:v>31.596080000000001</c:v>
                </c:pt>
                <c:pt idx="922">
                  <c:v>31.608080000000001</c:v>
                </c:pt>
                <c:pt idx="923">
                  <c:v>31.621269999999999</c:v>
                </c:pt>
                <c:pt idx="924">
                  <c:v>31.635670000000001</c:v>
                </c:pt>
                <c:pt idx="925">
                  <c:v>31.650069999999999</c:v>
                </c:pt>
                <c:pt idx="926">
                  <c:v>31.664470000000001</c:v>
                </c:pt>
                <c:pt idx="927">
                  <c:v>31.677669999999999</c:v>
                </c:pt>
                <c:pt idx="928">
                  <c:v>31.68967</c:v>
                </c:pt>
                <c:pt idx="929">
                  <c:v>31.699269999999999</c:v>
                </c:pt>
                <c:pt idx="930">
                  <c:v>31.708870000000001</c:v>
                </c:pt>
                <c:pt idx="931">
                  <c:v>31.719670000000001</c:v>
                </c:pt>
                <c:pt idx="932">
                  <c:v>31.731670000000001</c:v>
                </c:pt>
                <c:pt idx="933">
                  <c:v>31.744869999999999</c:v>
                </c:pt>
                <c:pt idx="934">
                  <c:v>31.75806</c:v>
                </c:pt>
                <c:pt idx="935">
                  <c:v>31.77366</c:v>
                </c:pt>
                <c:pt idx="936">
                  <c:v>31.789259999999999</c:v>
                </c:pt>
                <c:pt idx="937">
                  <c:v>31.804860000000001</c:v>
                </c:pt>
                <c:pt idx="938">
                  <c:v>31.820460000000001</c:v>
                </c:pt>
                <c:pt idx="939">
                  <c:v>31.833659999999998</c:v>
                </c:pt>
                <c:pt idx="940">
                  <c:v>31.845659999999999</c:v>
                </c:pt>
                <c:pt idx="941">
                  <c:v>31.856459999999998</c:v>
                </c:pt>
                <c:pt idx="942">
                  <c:v>31.867260000000002</c:v>
                </c:pt>
                <c:pt idx="943">
                  <c:v>31.878060000000001</c:v>
                </c:pt>
                <c:pt idx="944">
                  <c:v>31.891259999999999</c:v>
                </c:pt>
                <c:pt idx="945">
                  <c:v>31.906849999999999</c:v>
                </c:pt>
                <c:pt idx="946">
                  <c:v>31.922450000000001</c:v>
                </c:pt>
                <c:pt idx="947">
                  <c:v>31.940449999999998</c:v>
                </c:pt>
                <c:pt idx="948">
                  <c:v>31.958449999999999</c:v>
                </c:pt>
                <c:pt idx="949">
                  <c:v>31.97645</c:v>
                </c:pt>
                <c:pt idx="950">
                  <c:v>31.99325</c:v>
                </c:pt>
                <c:pt idx="951">
                  <c:v>32.008850000000002</c:v>
                </c:pt>
                <c:pt idx="952">
                  <c:v>32.02205</c:v>
                </c:pt>
                <c:pt idx="953">
                  <c:v>32.037640000000003</c:v>
                </c:pt>
                <c:pt idx="954">
                  <c:v>32.055639999999997</c:v>
                </c:pt>
                <c:pt idx="955">
                  <c:v>32.076039999999999</c:v>
                </c:pt>
                <c:pt idx="956">
                  <c:v>32.097639999999998</c:v>
                </c:pt>
                <c:pt idx="957">
                  <c:v>32.121639999999999</c:v>
                </c:pt>
                <c:pt idx="958">
                  <c:v>32.146839999999997</c:v>
                </c:pt>
                <c:pt idx="959">
                  <c:v>32.174430000000001</c:v>
                </c:pt>
                <c:pt idx="960">
                  <c:v>32.202030000000001</c:v>
                </c:pt>
                <c:pt idx="961">
                  <c:v>32.228430000000003</c:v>
                </c:pt>
                <c:pt idx="962">
                  <c:v>32.252429999999997</c:v>
                </c:pt>
                <c:pt idx="963">
                  <c:v>32.276429999999998</c:v>
                </c:pt>
                <c:pt idx="964">
                  <c:v>32.299230000000001</c:v>
                </c:pt>
                <c:pt idx="965">
                  <c:v>32.323219999999999</c:v>
                </c:pt>
                <c:pt idx="966">
                  <c:v>32.348419999999997</c:v>
                </c:pt>
                <c:pt idx="967">
                  <c:v>32.376019999999997</c:v>
                </c:pt>
                <c:pt idx="968">
                  <c:v>32.40842</c:v>
                </c:pt>
                <c:pt idx="969">
                  <c:v>32.444409999999998</c:v>
                </c:pt>
                <c:pt idx="970">
                  <c:v>32.479210000000002</c:v>
                </c:pt>
                <c:pt idx="971">
                  <c:v>32.514009999999999</c:v>
                </c:pt>
                <c:pt idx="972">
                  <c:v>32.54401</c:v>
                </c:pt>
                <c:pt idx="973">
                  <c:v>32.572800000000001</c:v>
                </c:pt>
                <c:pt idx="974">
                  <c:v>32.599200000000003</c:v>
                </c:pt>
                <c:pt idx="975">
                  <c:v>32.626800000000003</c:v>
                </c:pt>
                <c:pt idx="976">
                  <c:v>32.6556</c:v>
                </c:pt>
                <c:pt idx="977">
                  <c:v>32.686799999999998</c:v>
                </c:pt>
                <c:pt idx="978">
                  <c:v>32.721589999999999</c:v>
                </c:pt>
                <c:pt idx="979">
                  <c:v>32.759990000000002</c:v>
                </c:pt>
                <c:pt idx="980">
                  <c:v>32.799590000000002</c:v>
                </c:pt>
                <c:pt idx="981">
                  <c:v>32.839190000000002</c:v>
                </c:pt>
                <c:pt idx="982">
                  <c:v>32.87518</c:v>
                </c:pt>
                <c:pt idx="983">
                  <c:v>32.907580000000003</c:v>
                </c:pt>
                <c:pt idx="984">
                  <c:v>32.937579999999997</c:v>
                </c:pt>
                <c:pt idx="985">
                  <c:v>32.966380000000001</c:v>
                </c:pt>
                <c:pt idx="986">
                  <c:v>32.995170000000002</c:v>
                </c:pt>
                <c:pt idx="987">
                  <c:v>33.027569999999997</c:v>
                </c:pt>
                <c:pt idx="988">
                  <c:v>33.061169999999997</c:v>
                </c:pt>
                <c:pt idx="989">
                  <c:v>33.098370000000003</c:v>
                </c:pt>
                <c:pt idx="990">
                  <c:v>33.136760000000002</c:v>
                </c:pt>
                <c:pt idx="991">
                  <c:v>33.17756</c:v>
                </c:pt>
                <c:pt idx="992">
                  <c:v>33.215960000000003</c:v>
                </c:pt>
                <c:pt idx="993">
                  <c:v>33.251959999999997</c:v>
                </c:pt>
                <c:pt idx="994">
                  <c:v>33.283149999999999</c:v>
                </c:pt>
                <c:pt idx="995">
                  <c:v>33.314349999999997</c:v>
                </c:pt>
                <c:pt idx="996">
                  <c:v>33.344349999999999</c:v>
                </c:pt>
                <c:pt idx="997">
                  <c:v>33.376750000000001</c:v>
                </c:pt>
                <c:pt idx="998">
                  <c:v>33.410339999999998</c:v>
                </c:pt>
                <c:pt idx="999">
                  <c:v>33.446339999999999</c:v>
                </c:pt>
                <c:pt idx="1000">
                  <c:v>33.484740000000002</c:v>
                </c:pt>
                <c:pt idx="1001">
                  <c:v>33.525530000000003</c:v>
                </c:pt>
                <c:pt idx="1002">
                  <c:v>33.565130000000003</c:v>
                </c:pt>
                <c:pt idx="1003">
                  <c:v>33.603529999999999</c:v>
                </c:pt>
                <c:pt idx="1004">
                  <c:v>33.637129999999999</c:v>
                </c:pt>
                <c:pt idx="1005">
                  <c:v>33.669519999999999</c:v>
                </c:pt>
                <c:pt idx="1006">
                  <c:v>33.69952</c:v>
                </c:pt>
                <c:pt idx="1007">
                  <c:v>33.730719999999998</c:v>
                </c:pt>
                <c:pt idx="1008">
                  <c:v>33.763120000000001</c:v>
                </c:pt>
                <c:pt idx="1009">
                  <c:v>33.799109999999999</c:v>
                </c:pt>
                <c:pt idx="1010">
                  <c:v>33.838709999999999</c:v>
                </c:pt>
                <c:pt idx="1011">
                  <c:v>33.879510000000003</c:v>
                </c:pt>
                <c:pt idx="1012">
                  <c:v>33.920310000000001</c:v>
                </c:pt>
                <c:pt idx="1013">
                  <c:v>33.961100000000002</c:v>
                </c:pt>
                <c:pt idx="1014">
                  <c:v>33.997100000000003</c:v>
                </c:pt>
                <c:pt idx="1015">
                  <c:v>34.0319</c:v>
                </c:pt>
                <c:pt idx="1016">
                  <c:v>34.064300000000003</c:v>
                </c:pt>
                <c:pt idx="1017">
                  <c:v>34.096690000000002</c:v>
                </c:pt>
                <c:pt idx="1018">
                  <c:v>34.130290000000002</c:v>
                </c:pt>
                <c:pt idx="1019">
                  <c:v>34.165089999999999</c:v>
                </c:pt>
                <c:pt idx="1020">
                  <c:v>34.199890000000003</c:v>
                </c:pt>
                <c:pt idx="1021">
                  <c:v>34.235880000000002</c:v>
                </c:pt>
                <c:pt idx="1022">
                  <c:v>34.271880000000003</c:v>
                </c:pt>
                <c:pt idx="1023">
                  <c:v>34.310279999999999</c:v>
                </c:pt>
                <c:pt idx="1024">
                  <c:v>34.347470000000001</c:v>
                </c:pt>
                <c:pt idx="1025">
                  <c:v>34.382269999999998</c:v>
                </c:pt>
                <c:pt idx="1026">
                  <c:v>34.414670000000001</c:v>
                </c:pt>
                <c:pt idx="1027">
                  <c:v>34.445869999999999</c:v>
                </c:pt>
                <c:pt idx="1028">
                  <c:v>34.47587</c:v>
                </c:pt>
                <c:pt idx="1029">
                  <c:v>34.507060000000003</c:v>
                </c:pt>
                <c:pt idx="1030">
                  <c:v>34.539459999999998</c:v>
                </c:pt>
                <c:pt idx="1031">
                  <c:v>34.573059999999998</c:v>
                </c:pt>
                <c:pt idx="1032">
                  <c:v>34.609059999999999</c:v>
                </c:pt>
                <c:pt idx="1033">
                  <c:v>34.647449999999999</c:v>
                </c:pt>
                <c:pt idx="1034">
                  <c:v>34.685850000000002</c:v>
                </c:pt>
                <c:pt idx="1035">
                  <c:v>34.723050000000001</c:v>
                </c:pt>
                <c:pt idx="1036">
                  <c:v>34.756639999999997</c:v>
                </c:pt>
                <c:pt idx="1037">
                  <c:v>34.790239999999997</c:v>
                </c:pt>
                <c:pt idx="1038">
                  <c:v>34.821440000000003</c:v>
                </c:pt>
                <c:pt idx="1039">
                  <c:v>34.852640000000001</c:v>
                </c:pt>
                <c:pt idx="1040">
                  <c:v>34.88503</c:v>
                </c:pt>
                <c:pt idx="1041">
                  <c:v>34.917430000000003</c:v>
                </c:pt>
                <c:pt idx="1042">
                  <c:v>34.95223</c:v>
                </c:pt>
                <c:pt idx="1043">
                  <c:v>34.987029999999997</c:v>
                </c:pt>
                <c:pt idx="1044">
                  <c:v>35.02422</c:v>
                </c:pt>
                <c:pt idx="1045">
                  <c:v>35.061419999999998</c:v>
                </c:pt>
                <c:pt idx="1046">
                  <c:v>35.09742</c:v>
                </c:pt>
                <c:pt idx="1047">
                  <c:v>35.132219999999997</c:v>
                </c:pt>
                <c:pt idx="1048">
                  <c:v>35.164610000000003</c:v>
                </c:pt>
                <c:pt idx="1049">
                  <c:v>35.195810000000002</c:v>
                </c:pt>
                <c:pt idx="1050">
                  <c:v>35.22701</c:v>
                </c:pt>
                <c:pt idx="1051">
                  <c:v>35.258209999999998</c:v>
                </c:pt>
                <c:pt idx="1052">
                  <c:v>35.290610000000001</c:v>
                </c:pt>
                <c:pt idx="1053">
                  <c:v>35.324199999999998</c:v>
                </c:pt>
                <c:pt idx="1054">
                  <c:v>35.360199999999999</c:v>
                </c:pt>
                <c:pt idx="1055">
                  <c:v>35.398600000000002</c:v>
                </c:pt>
                <c:pt idx="1056">
                  <c:v>35.436990000000002</c:v>
                </c:pt>
                <c:pt idx="1057">
                  <c:v>35.475389999999997</c:v>
                </c:pt>
                <c:pt idx="1058">
                  <c:v>35.510190000000001</c:v>
                </c:pt>
                <c:pt idx="1059">
                  <c:v>35.542589999999997</c:v>
                </c:pt>
                <c:pt idx="1060">
                  <c:v>35.571379999999998</c:v>
                </c:pt>
                <c:pt idx="1061">
                  <c:v>35.600180000000002</c:v>
                </c:pt>
                <c:pt idx="1062">
                  <c:v>35.628979999999999</c:v>
                </c:pt>
                <c:pt idx="1063">
                  <c:v>35.65898</c:v>
                </c:pt>
                <c:pt idx="1064">
                  <c:v>35.691380000000002</c:v>
                </c:pt>
                <c:pt idx="1065">
                  <c:v>35.728569999999998</c:v>
                </c:pt>
                <c:pt idx="1066">
                  <c:v>35.768169999999998</c:v>
                </c:pt>
                <c:pt idx="1067">
                  <c:v>35.808970000000002</c:v>
                </c:pt>
                <c:pt idx="1068">
                  <c:v>35.847360000000002</c:v>
                </c:pt>
                <c:pt idx="1069">
                  <c:v>35.882159999999999</c:v>
                </c:pt>
                <c:pt idx="1070">
                  <c:v>35.913359999999997</c:v>
                </c:pt>
                <c:pt idx="1071">
                  <c:v>35.942160000000001</c:v>
                </c:pt>
                <c:pt idx="1072">
                  <c:v>35.970959999999998</c:v>
                </c:pt>
                <c:pt idx="1073">
                  <c:v>36.00215</c:v>
                </c:pt>
                <c:pt idx="1074">
                  <c:v>36.03575</c:v>
                </c:pt>
                <c:pt idx="1075">
                  <c:v>36.072949999999999</c:v>
                </c:pt>
                <c:pt idx="1076">
                  <c:v>36.112540000000003</c:v>
                </c:pt>
                <c:pt idx="1077">
                  <c:v>36.152140000000003</c:v>
                </c:pt>
                <c:pt idx="1078">
                  <c:v>36.191740000000003</c:v>
                </c:pt>
                <c:pt idx="1079">
                  <c:v>36.227739999999997</c:v>
                </c:pt>
                <c:pt idx="1080">
                  <c:v>36.261330000000001</c:v>
                </c:pt>
                <c:pt idx="1081">
                  <c:v>36.293729999999996</c:v>
                </c:pt>
                <c:pt idx="1082">
                  <c:v>36.327330000000003</c:v>
                </c:pt>
                <c:pt idx="1083">
                  <c:v>36.362130000000001</c:v>
                </c:pt>
                <c:pt idx="1084">
                  <c:v>36.395719999999997</c:v>
                </c:pt>
                <c:pt idx="1085">
                  <c:v>36.42812</c:v>
                </c:pt>
                <c:pt idx="1086">
                  <c:v>36.462919999999997</c:v>
                </c:pt>
                <c:pt idx="1087">
                  <c:v>36.498919999999998</c:v>
                </c:pt>
                <c:pt idx="1088">
                  <c:v>36.534910000000004</c:v>
                </c:pt>
                <c:pt idx="1089">
                  <c:v>36.570909999999998</c:v>
                </c:pt>
                <c:pt idx="1090">
                  <c:v>36.60331</c:v>
                </c:pt>
                <c:pt idx="1091">
                  <c:v>36.634509999999999</c:v>
                </c:pt>
                <c:pt idx="1092">
                  <c:v>36.665700000000001</c:v>
                </c:pt>
                <c:pt idx="1093">
                  <c:v>36.695700000000002</c:v>
                </c:pt>
                <c:pt idx="1094">
                  <c:v>36.725700000000003</c:v>
                </c:pt>
                <c:pt idx="1095">
                  <c:v>36.756900000000002</c:v>
                </c:pt>
                <c:pt idx="1096">
                  <c:v>36.790489999999998</c:v>
                </c:pt>
                <c:pt idx="1097">
                  <c:v>36.82649</c:v>
                </c:pt>
                <c:pt idx="1098">
                  <c:v>36.864890000000003</c:v>
                </c:pt>
                <c:pt idx="1099">
                  <c:v>36.902090000000001</c:v>
                </c:pt>
                <c:pt idx="1100">
                  <c:v>36.936880000000002</c:v>
                </c:pt>
                <c:pt idx="1101">
                  <c:v>36.969279999999998</c:v>
                </c:pt>
                <c:pt idx="1102">
                  <c:v>36.998080000000002</c:v>
                </c:pt>
                <c:pt idx="1103">
                  <c:v>37.028080000000003</c:v>
                </c:pt>
                <c:pt idx="1104">
                  <c:v>37.058079999999997</c:v>
                </c:pt>
                <c:pt idx="1105">
                  <c:v>37.091670000000001</c:v>
                </c:pt>
                <c:pt idx="1106">
                  <c:v>37.127670000000002</c:v>
                </c:pt>
                <c:pt idx="1107">
                  <c:v>37.166069999999998</c:v>
                </c:pt>
                <c:pt idx="1108">
                  <c:v>37.206859999999999</c:v>
                </c:pt>
                <c:pt idx="1109">
                  <c:v>37.246459999999999</c:v>
                </c:pt>
                <c:pt idx="1110">
                  <c:v>37.284860000000002</c:v>
                </c:pt>
                <c:pt idx="1111">
                  <c:v>37.320860000000003</c:v>
                </c:pt>
                <c:pt idx="1112">
                  <c:v>37.353250000000003</c:v>
                </c:pt>
                <c:pt idx="1113">
                  <c:v>37.384450000000001</c:v>
                </c:pt>
                <c:pt idx="1114">
                  <c:v>37.416849999999997</c:v>
                </c:pt>
                <c:pt idx="1115">
                  <c:v>37.451650000000001</c:v>
                </c:pt>
                <c:pt idx="1116">
                  <c:v>37.488840000000003</c:v>
                </c:pt>
                <c:pt idx="1117">
                  <c:v>37.529640000000001</c:v>
                </c:pt>
                <c:pt idx="1118">
                  <c:v>37.571640000000002</c:v>
                </c:pt>
                <c:pt idx="1119">
                  <c:v>37.614829999999998</c:v>
                </c:pt>
                <c:pt idx="1120">
                  <c:v>37.656829999999999</c:v>
                </c:pt>
                <c:pt idx="1121">
                  <c:v>37.698830000000001</c:v>
                </c:pt>
                <c:pt idx="1122">
                  <c:v>37.737229999999997</c:v>
                </c:pt>
                <c:pt idx="1123">
                  <c:v>37.775620000000004</c:v>
                </c:pt>
                <c:pt idx="1124">
                  <c:v>37.811619999999998</c:v>
                </c:pt>
                <c:pt idx="1125">
                  <c:v>37.847619999999999</c:v>
                </c:pt>
                <c:pt idx="1126">
                  <c:v>37.88241</c:v>
                </c:pt>
                <c:pt idx="1127">
                  <c:v>37.919609999999999</c:v>
                </c:pt>
                <c:pt idx="1128">
                  <c:v>37.956809999999997</c:v>
                </c:pt>
                <c:pt idx="1129">
                  <c:v>37.997610000000002</c:v>
                </c:pt>
                <c:pt idx="1130">
                  <c:v>38.0396</c:v>
                </c:pt>
                <c:pt idx="1131">
                  <c:v>38.084000000000003</c:v>
                </c:pt>
                <c:pt idx="1132">
                  <c:v>38.127200000000002</c:v>
                </c:pt>
                <c:pt idx="1133">
                  <c:v>38.16919</c:v>
                </c:pt>
                <c:pt idx="1134">
                  <c:v>38.20879</c:v>
                </c:pt>
                <c:pt idx="1135">
                  <c:v>38.247190000000003</c:v>
                </c:pt>
                <c:pt idx="1136">
                  <c:v>38.284390000000002</c:v>
                </c:pt>
                <c:pt idx="1137">
                  <c:v>38.322780000000002</c:v>
                </c:pt>
                <c:pt idx="1138">
                  <c:v>38.361179999999997</c:v>
                </c:pt>
                <c:pt idx="1139">
                  <c:v>38.403179999999999</c:v>
                </c:pt>
                <c:pt idx="1140">
                  <c:v>38.446370000000002</c:v>
                </c:pt>
                <c:pt idx="1141">
                  <c:v>38.493169999999999</c:v>
                </c:pt>
                <c:pt idx="1142">
                  <c:v>38.541170000000001</c:v>
                </c:pt>
                <c:pt idx="1143">
                  <c:v>38.587960000000002</c:v>
                </c:pt>
                <c:pt idx="1144">
                  <c:v>38.633560000000003</c:v>
                </c:pt>
                <c:pt idx="1145">
                  <c:v>38.67436</c:v>
                </c:pt>
                <c:pt idx="1146">
                  <c:v>38.713949999999997</c:v>
                </c:pt>
                <c:pt idx="1147">
                  <c:v>38.754750000000001</c:v>
                </c:pt>
                <c:pt idx="1148">
                  <c:v>38.795549999999999</c:v>
                </c:pt>
                <c:pt idx="1149">
                  <c:v>38.837539999999997</c:v>
                </c:pt>
                <c:pt idx="1150">
                  <c:v>38.880740000000003</c:v>
                </c:pt>
                <c:pt idx="1151">
                  <c:v>38.926340000000003</c:v>
                </c:pt>
                <c:pt idx="1152">
                  <c:v>38.974330000000002</c:v>
                </c:pt>
                <c:pt idx="1153">
                  <c:v>39.024729999999998</c:v>
                </c:pt>
                <c:pt idx="1154">
                  <c:v>39.073929999999997</c:v>
                </c:pt>
                <c:pt idx="1155">
                  <c:v>39.121920000000003</c:v>
                </c:pt>
                <c:pt idx="1156">
                  <c:v>39.165120000000002</c:v>
                </c:pt>
                <c:pt idx="1157">
                  <c:v>39.208320000000001</c:v>
                </c:pt>
                <c:pt idx="1158">
                  <c:v>39.251510000000003</c:v>
                </c:pt>
                <c:pt idx="1159">
                  <c:v>39.297110000000004</c:v>
                </c:pt>
                <c:pt idx="1160">
                  <c:v>39.342709999999997</c:v>
                </c:pt>
                <c:pt idx="1161">
                  <c:v>39.390700000000002</c:v>
                </c:pt>
                <c:pt idx="1162">
                  <c:v>39.4435</c:v>
                </c:pt>
                <c:pt idx="1163">
                  <c:v>39.498699999999999</c:v>
                </c:pt>
                <c:pt idx="1164">
                  <c:v>39.553890000000003</c:v>
                </c:pt>
                <c:pt idx="1165">
                  <c:v>39.60669</c:v>
                </c:pt>
                <c:pt idx="1166">
                  <c:v>39.653480000000002</c:v>
                </c:pt>
                <c:pt idx="1167">
                  <c:v>39.696680000000001</c:v>
                </c:pt>
                <c:pt idx="1168">
                  <c:v>39.737479999999998</c:v>
                </c:pt>
                <c:pt idx="1169">
                  <c:v>39.77948</c:v>
                </c:pt>
                <c:pt idx="1170">
                  <c:v>39.822670000000002</c:v>
                </c:pt>
                <c:pt idx="1171">
                  <c:v>39.86947</c:v>
                </c:pt>
                <c:pt idx="1172">
                  <c:v>39.91986</c:v>
                </c:pt>
                <c:pt idx="1173">
                  <c:v>39.975059999999999</c:v>
                </c:pt>
                <c:pt idx="1174">
                  <c:v>40.03266</c:v>
                </c:pt>
                <c:pt idx="1175">
                  <c:v>40.08905</c:v>
                </c:pt>
                <c:pt idx="1176">
                  <c:v>40.14425</c:v>
                </c:pt>
                <c:pt idx="1177">
                  <c:v>40.193440000000002</c:v>
                </c:pt>
                <c:pt idx="1178">
                  <c:v>40.239040000000003</c:v>
                </c:pt>
                <c:pt idx="1179">
                  <c:v>40.282240000000002</c:v>
                </c:pt>
                <c:pt idx="1180">
                  <c:v>40.324240000000003</c:v>
                </c:pt>
                <c:pt idx="1181">
                  <c:v>40.368630000000003</c:v>
                </c:pt>
                <c:pt idx="1182">
                  <c:v>40.414230000000003</c:v>
                </c:pt>
                <c:pt idx="1183">
                  <c:v>40.464619999999996</c:v>
                </c:pt>
                <c:pt idx="1184">
                  <c:v>40.517420000000001</c:v>
                </c:pt>
                <c:pt idx="1185">
                  <c:v>40.570219999999999</c:v>
                </c:pt>
                <c:pt idx="1186">
                  <c:v>40.619410000000002</c:v>
                </c:pt>
                <c:pt idx="1187">
                  <c:v>40.663809999999998</c:v>
                </c:pt>
                <c:pt idx="1188">
                  <c:v>40.704610000000002</c:v>
                </c:pt>
                <c:pt idx="1189">
                  <c:v>40.744199999999999</c:v>
                </c:pt>
                <c:pt idx="1190">
                  <c:v>40.782600000000002</c:v>
                </c:pt>
                <c:pt idx="1191">
                  <c:v>40.822200000000002</c:v>
                </c:pt>
                <c:pt idx="1192">
                  <c:v>40.864199999999997</c:v>
                </c:pt>
                <c:pt idx="1193">
                  <c:v>40.909790000000001</c:v>
                </c:pt>
                <c:pt idx="1194">
                  <c:v>40.956589999999998</c:v>
                </c:pt>
                <c:pt idx="1195">
                  <c:v>41.005780000000001</c:v>
                </c:pt>
                <c:pt idx="1196">
                  <c:v>41.053780000000003</c:v>
                </c:pt>
                <c:pt idx="1197">
                  <c:v>41.099379999999996</c:v>
                </c:pt>
                <c:pt idx="1198">
                  <c:v>41.140180000000001</c:v>
                </c:pt>
                <c:pt idx="1199">
                  <c:v>41.178570000000001</c:v>
                </c:pt>
                <c:pt idx="1200">
                  <c:v>41.213369999999998</c:v>
                </c:pt>
                <c:pt idx="1201">
                  <c:v>41.249369999999999</c:v>
                </c:pt>
                <c:pt idx="1202">
                  <c:v>41.286560000000001</c:v>
                </c:pt>
                <c:pt idx="1203">
                  <c:v>41.326160000000002</c:v>
                </c:pt>
                <c:pt idx="1204">
                  <c:v>41.368160000000003</c:v>
                </c:pt>
                <c:pt idx="1205">
                  <c:v>41.411360000000002</c:v>
                </c:pt>
                <c:pt idx="1206">
                  <c:v>41.454549999999998</c:v>
                </c:pt>
                <c:pt idx="1207">
                  <c:v>41.496549999999999</c:v>
                </c:pt>
                <c:pt idx="1208">
                  <c:v>41.534950000000002</c:v>
                </c:pt>
                <c:pt idx="1209">
                  <c:v>41.569740000000003</c:v>
                </c:pt>
                <c:pt idx="1210">
                  <c:v>41.600940000000001</c:v>
                </c:pt>
                <c:pt idx="1211">
                  <c:v>41.633339999999997</c:v>
                </c:pt>
                <c:pt idx="1212">
                  <c:v>41.663339999999998</c:v>
                </c:pt>
                <c:pt idx="1213">
                  <c:v>41.69453</c:v>
                </c:pt>
                <c:pt idx="1214">
                  <c:v>41.726930000000003</c:v>
                </c:pt>
                <c:pt idx="1215">
                  <c:v>41.760530000000003</c:v>
                </c:pt>
                <c:pt idx="1216">
                  <c:v>41.79533</c:v>
                </c:pt>
                <c:pt idx="1217">
                  <c:v>41.828919999999997</c:v>
                </c:pt>
                <c:pt idx="1218">
                  <c:v>41.858919999999998</c:v>
                </c:pt>
                <c:pt idx="1219">
                  <c:v>41.886519999999997</c:v>
                </c:pt>
                <c:pt idx="1220">
                  <c:v>41.911720000000003</c:v>
                </c:pt>
                <c:pt idx="1221">
                  <c:v>41.938119999999998</c:v>
                </c:pt>
                <c:pt idx="1222">
                  <c:v>41.96331</c:v>
                </c:pt>
                <c:pt idx="1223">
                  <c:v>41.989710000000002</c:v>
                </c:pt>
                <c:pt idx="1224">
                  <c:v>42.016109999999998</c:v>
                </c:pt>
                <c:pt idx="1225">
                  <c:v>42.043709999999997</c:v>
                </c:pt>
                <c:pt idx="1226">
                  <c:v>42.072510000000001</c:v>
                </c:pt>
                <c:pt idx="1227">
                  <c:v>42.101300000000002</c:v>
                </c:pt>
                <c:pt idx="1228">
                  <c:v>42.130099999999999</c:v>
                </c:pt>
                <c:pt idx="1229">
                  <c:v>42.155299999999997</c:v>
                </c:pt>
                <c:pt idx="1230">
                  <c:v>42.176900000000003</c:v>
                </c:pt>
                <c:pt idx="1231">
                  <c:v>42.194899999999997</c:v>
                </c:pt>
                <c:pt idx="1232">
                  <c:v>42.212899999999998</c:v>
                </c:pt>
                <c:pt idx="1233">
                  <c:v>42.230890000000002</c:v>
                </c:pt>
                <c:pt idx="1234">
                  <c:v>42.25009</c:v>
                </c:pt>
                <c:pt idx="1235">
                  <c:v>42.27169</c:v>
                </c:pt>
                <c:pt idx="1236">
                  <c:v>42.294490000000003</c:v>
                </c:pt>
                <c:pt idx="1237">
                  <c:v>42.319690000000001</c:v>
                </c:pt>
                <c:pt idx="1238">
                  <c:v>42.344889999999999</c:v>
                </c:pt>
                <c:pt idx="1239">
                  <c:v>42.368879999999997</c:v>
                </c:pt>
                <c:pt idx="1240">
                  <c:v>42.391680000000001</c:v>
                </c:pt>
                <c:pt idx="1241">
                  <c:v>42.410879999999999</c:v>
                </c:pt>
                <c:pt idx="1242">
                  <c:v>42.427680000000002</c:v>
                </c:pt>
                <c:pt idx="1243">
                  <c:v>42.443280000000001</c:v>
                </c:pt>
                <c:pt idx="1244">
                  <c:v>42.458880000000001</c:v>
                </c:pt>
                <c:pt idx="1245">
                  <c:v>42.47448</c:v>
                </c:pt>
                <c:pt idx="1246">
                  <c:v>42.491280000000003</c:v>
                </c:pt>
                <c:pt idx="1247">
                  <c:v>42.509270000000001</c:v>
                </c:pt>
                <c:pt idx="1248">
                  <c:v>42.529670000000003</c:v>
                </c:pt>
                <c:pt idx="1249">
                  <c:v>42.55247</c:v>
                </c:pt>
                <c:pt idx="1250">
                  <c:v>42.572870000000002</c:v>
                </c:pt>
                <c:pt idx="1251">
                  <c:v>42.590870000000002</c:v>
                </c:pt>
                <c:pt idx="1252">
                  <c:v>42.605269999999997</c:v>
                </c:pt>
                <c:pt idx="1253">
                  <c:v>42.618470000000002</c:v>
                </c:pt>
                <c:pt idx="1254">
                  <c:v>42.630470000000003</c:v>
                </c:pt>
                <c:pt idx="1255">
                  <c:v>42.64246</c:v>
                </c:pt>
                <c:pt idx="1256">
                  <c:v>42.655659999999997</c:v>
                </c:pt>
                <c:pt idx="1257">
                  <c:v>42.671259999999997</c:v>
                </c:pt>
                <c:pt idx="1258">
                  <c:v>42.689259999999997</c:v>
                </c:pt>
                <c:pt idx="1259">
                  <c:v>42.710859999999997</c:v>
                </c:pt>
                <c:pt idx="1260">
                  <c:v>42.73366</c:v>
                </c:pt>
                <c:pt idx="1261">
                  <c:v>42.754060000000003</c:v>
                </c:pt>
                <c:pt idx="1262">
                  <c:v>42.770859999999999</c:v>
                </c:pt>
                <c:pt idx="1263">
                  <c:v>42.785249999999998</c:v>
                </c:pt>
                <c:pt idx="1264">
                  <c:v>42.794849999999997</c:v>
                </c:pt>
                <c:pt idx="1265">
                  <c:v>42.80565</c:v>
                </c:pt>
                <c:pt idx="1266">
                  <c:v>42.81765</c:v>
                </c:pt>
                <c:pt idx="1267">
                  <c:v>42.832050000000002</c:v>
                </c:pt>
                <c:pt idx="1268">
                  <c:v>42.850050000000003</c:v>
                </c:pt>
                <c:pt idx="1269">
                  <c:v>42.868049999999997</c:v>
                </c:pt>
                <c:pt idx="1270">
                  <c:v>42.887250000000002</c:v>
                </c:pt>
                <c:pt idx="1271">
                  <c:v>42.90645</c:v>
                </c:pt>
                <c:pt idx="1272">
                  <c:v>42.924439999999997</c:v>
                </c:pt>
                <c:pt idx="1273">
                  <c:v>42.937640000000002</c:v>
                </c:pt>
                <c:pt idx="1274">
                  <c:v>42.948439999999998</c:v>
                </c:pt>
                <c:pt idx="1275">
                  <c:v>42.958039999999997</c:v>
                </c:pt>
                <c:pt idx="1276">
                  <c:v>42.970039999999997</c:v>
                </c:pt>
                <c:pt idx="1277">
                  <c:v>42.983240000000002</c:v>
                </c:pt>
                <c:pt idx="1278">
                  <c:v>42.998840000000001</c:v>
                </c:pt>
                <c:pt idx="1279">
                  <c:v>43.01444</c:v>
                </c:pt>
                <c:pt idx="1280">
                  <c:v>43.031239999999997</c:v>
                </c:pt>
                <c:pt idx="1281">
                  <c:v>43.049230000000001</c:v>
                </c:pt>
                <c:pt idx="1282">
                  <c:v>43.064830000000001</c:v>
                </c:pt>
                <c:pt idx="1283">
                  <c:v>43.079230000000003</c:v>
                </c:pt>
                <c:pt idx="1284">
                  <c:v>43.091230000000003</c:v>
                </c:pt>
                <c:pt idx="1285">
                  <c:v>43.100830000000002</c:v>
                </c:pt>
                <c:pt idx="1286">
                  <c:v>43.111629999999998</c:v>
                </c:pt>
                <c:pt idx="1287">
                  <c:v>43.123629999999999</c:v>
                </c:pt>
                <c:pt idx="1288">
                  <c:v>43.136830000000003</c:v>
                </c:pt>
                <c:pt idx="1289">
                  <c:v>43.150030000000001</c:v>
                </c:pt>
                <c:pt idx="1290">
                  <c:v>43.164430000000003</c:v>
                </c:pt>
                <c:pt idx="1291">
                  <c:v>43.181220000000003</c:v>
                </c:pt>
                <c:pt idx="1292">
                  <c:v>43.19802</c:v>
                </c:pt>
                <c:pt idx="1293">
                  <c:v>43.214820000000003</c:v>
                </c:pt>
                <c:pt idx="1294">
                  <c:v>43.226819999999996</c:v>
                </c:pt>
                <c:pt idx="1295">
                  <c:v>43.236420000000003</c:v>
                </c:pt>
                <c:pt idx="1296">
                  <c:v>43.244819999999997</c:v>
                </c:pt>
                <c:pt idx="1297">
                  <c:v>43.253219999999999</c:v>
                </c:pt>
                <c:pt idx="1298">
                  <c:v>43.261620000000001</c:v>
                </c:pt>
                <c:pt idx="1299">
                  <c:v>43.273620000000001</c:v>
                </c:pt>
                <c:pt idx="1300">
                  <c:v>43.288020000000003</c:v>
                </c:pt>
                <c:pt idx="1301">
                  <c:v>43.306019999999997</c:v>
                </c:pt>
                <c:pt idx="1302">
                  <c:v>43.325209999999998</c:v>
                </c:pt>
                <c:pt idx="1303">
                  <c:v>43.342010000000002</c:v>
                </c:pt>
                <c:pt idx="1304">
                  <c:v>43.356409999999997</c:v>
                </c:pt>
                <c:pt idx="1305">
                  <c:v>43.366010000000003</c:v>
                </c:pt>
                <c:pt idx="1306">
                  <c:v>43.374409999999997</c:v>
                </c:pt>
                <c:pt idx="1307">
                  <c:v>43.382809999999999</c:v>
                </c:pt>
                <c:pt idx="1308">
                  <c:v>43.392409999999998</c:v>
                </c:pt>
                <c:pt idx="1309">
                  <c:v>43.404409999999999</c:v>
                </c:pt>
                <c:pt idx="1310">
                  <c:v>43.418810000000001</c:v>
                </c:pt>
                <c:pt idx="1311">
                  <c:v>43.43441</c:v>
                </c:pt>
                <c:pt idx="1312">
                  <c:v>43.451210000000003</c:v>
                </c:pt>
                <c:pt idx="1313">
                  <c:v>43.466799999999999</c:v>
                </c:pt>
                <c:pt idx="1314">
                  <c:v>43.481200000000001</c:v>
                </c:pt>
                <c:pt idx="1315">
                  <c:v>43.493200000000002</c:v>
                </c:pt>
                <c:pt idx="1316">
                  <c:v>43.503999999999998</c:v>
                </c:pt>
                <c:pt idx="1317">
                  <c:v>43.514800000000001</c:v>
                </c:pt>
                <c:pt idx="1318">
                  <c:v>43.525599999999997</c:v>
                </c:pt>
                <c:pt idx="1319">
                  <c:v>43.537599999999998</c:v>
                </c:pt>
                <c:pt idx="1320">
                  <c:v>43.549599999999998</c:v>
                </c:pt>
                <c:pt idx="1321">
                  <c:v>43.560400000000001</c:v>
                </c:pt>
                <c:pt idx="1322">
                  <c:v>43.572400000000002</c:v>
                </c:pt>
                <c:pt idx="1323">
                  <c:v>43.585599999999999</c:v>
                </c:pt>
                <c:pt idx="1324">
                  <c:v>43.599989999999998</c:v>
                </c:pt>
                <c:pt idx="1325">
                  <c:v>43.61439</c:v>
                </c:pt>
                <c:pt idx="1326">
                  <c:v>43.626390000000001</c:v>
                </c:pt>
                <c:pt idx="1327">
                  <c:v>43.638390000000001</c:v>
                </c:pt>
                <c:pt idx="1328">
                  <c:v>43.64799</c:v>
                </c:pt>
                <c:pt idx="1329">
                  <c:v>43.657589999999999</c:v>
                </c:pt>
                <c:pt idx="1330">
                  <c:v>43.668390000000002</c:v>
                </c:pt>
                <c:pt idx="1331">
                  <c:v>43.680390000000003</c:v>
                </c:pt>
                <c:pt idx="1332">
                  <c:v>43.69359</c:v>
                </c:pt>
                <c:pt idx="1333">
                  <c:v>43.706789999999998</c:v>
                </c:pt>
                <c:pt idx="1334">
                  <c:v>43.72119</c:v>
                </c:pt>
                <c:pt idx="1335">
                  <c:v>43.736780000000003</c:v>
                </c:pt>
                <c:pt idx="1336">
                  <c:v>43.752380000000002</c:v>
                </c:pt>
                <c:pt idx="1337">
                  <c:v>43.76558</c:v>
                </c:pt>
                <c:pt idx="1338">
                  <c:v>43.77758</c:v>
                </c:pt>
                <c:pt idx="1339">
                  <c:v>43.785980000000002</c:v>
                </c:pt>
                <c:pt idx="1340">
                  <c:v>43.795580000000001</c:v>
                </c:pt>
                <c:pt idx="1341">
                  <c:v>43.806379999999997</c:v>
                </c:pt>
                <c:pt idx="1342">
                  <c:v>43.818379999999998</c:v>
                </c:pt>
                <c:pt idx="1343">
                  <c:v>43.831580000000002</c:v>
                </c:pt>
                <c:pt idx="1344">
                  <c:v>43.84478</c:v>
                </c:pt>
                <c:pt idx="1345">
                  <c:v>43.860379999999999</c:v>
                </c:pt>
                <c:pt idx="1346">
                  <c:v>43.878369999999997</c:v>
                </c:pt>
                <c:pt idx="1347">
                  <c:v>43.89517</c:v>
                </c:pt>
                <c:pt idx="1348">
                  <c:v>43.908369999999998</c:v>
                </c:pt>
                <c:pt idx="1349">
                  <c:v>43.919170000000001</c:v>
                </c:pt>
                <c:pt idx="1350">
                  <c:v>43.926369999999999</c:v>
                </c:pt>
                <c:pt idx="1351">
                  <c:v>43.933570000000003</c:v>
                </c:pt>
                <c:pt idx="1352">
                  <c:v>43.943170000000002</c:v>
                </c:pt>
                <c:pt idx="1353">
                  <c:v>43.952770000000001</c:v>
                </c:pt>
                <c:pt idx="1354">
                  <c:v>43.964770000000001</c:v>
                </c:pt>
                <c:pt idx="1355">
                  <c:v>43.979170000000003</c:v>
                </c:pt>
                <c:pt idx="1356">
                  <c:v>43.997160000000001</c:v>
                </c:pt>
                <c:pt idx="1357">
                  <c:v>44.015160000000002</c:v>
                </c:pt>
                <c:pt idx="1358">
                  <c:v>44.030760000000001</c:v>
                </c:pt>
                <c:pt idx="1359">
                  <c:v>44.042760000000001</c:v>
                </c:pt>
                <c:pt idx="1360">
                  <c:v>44.049959999999999</c:v>
                </c:pt>
                <c:pt idx="1361">
                  <c:v>44.054760000000002</c:v>
                </c:pt>
                <c:pt idx="1362">
                  <c:v>44.060760000000002</c:v>
                </c:pt>
                <c:pt idx="1363">
                  <c:v>44.067959999999999</c:v>
                </c:pt>
                <c:pt idx="1364">
                  <c:v>44.07996</c:v>
                </c:pt>
                <c:pt idx="1365">
                  <c:v>44.094360000000002</c:v>
                </c:pt>
                <c:pt idx="1366">
                  <c:v>44.112360000000002</c:v>
                </c:pt>
                <c:pt idx="1367">
                  <c:v>44.130360000000003</c:v>
                </c:pt>
                <c:pt idx="1368">
                  <c:v>44.148350000000001</c:v>
                </c:pt>
                <c:pt idx="1369">
                  <c:v>44.165149999999997</c:v>
                </c:pt>
                <c:pt idx="1370">
                  <c:v>44.177149999999997</c:v>
                </c:pt>
                <c:pt idx="1371">
                  <c:v>44.186750000000004</c:v>
                </c:pt>
                <c:pt idx="1372">
                  <c:v>44.195149999999998</c:v>
                </c:pt>
                <c:pt idx="1373">
                  <c:v>44.20355</c:v>
                </c:pt>
                <c:pt idx="1374">
                  <c:v>44.21555</c:v>
                </c:pt>
                <c:pt idx="1375">
                  <c:v>44.229950000000002</c:v>
                </c:pt>
                <c:pt idx="1376">
                  <c:v>44.245550000000001</c:v>
                </c:pt>
                <c:pt idx="1377">
                  <c:v>44.262349999999998</c:v>
                </c:pt>
                <c:pt idx="1378">
                  <c:v>44.279139999999998</c:v>
                </c:pt>
                <c:pt idx="1379">
                  <c:v>44.29354</c:v>
                </c:pt>
                <c:pt idx="1380">
                  <c:v>44.305540000000001</c:v>
                </c:pt>
                <c:pt idx="1381">
                  <c:v>44.31514</c:v>
                </c:pt>
                <c:pt idx="1382">
                  <c:v>44.322339999999997</c:v>
                </c:pt>
                <c:pt idx="1383">
                  <c:v>44.329540000000001</c:v>
                </c:pt>
                <c:pt idx="1384">
                  <c:v>44.337940000000003</c:v>
                </c:pt>
                <c:pt idx="1385">
                  <c:v>44.348739999999999</c:v>
                </c:pt>
                <c:pt idx="1386">
                  <c:v>44.361939999999997</c:v>
                </c:pt>
                <c:pt idx="1387">
                  <c:v>44.378740000000001</c:v>
                </c:pt>
                <c:pt idx="1388">
                  <c:v>44.397939999999998</c:v>
                </c:pt>
                <c:pt idx="1389">
                  <c:v>44.414729999999999</c:v>
                </c:pt>
                <c:pt idx="1390">
                  <c:v>44.430329999999998</c:v>
                </c:pt>
                <c:pt idx="1391">
                  <c:v>44.441130000000001</c:v>
                </c:pt>
                <c:pt idx="1392">
                  <c:v>44.448329999999999</c:v>
                </c:pt>
                <c:pt idx="1393">
                  <c:v>44.453130000000002</c:v>
                </c:pt>
                <c:pt idx="1394">
                  <c:v>44.459130000000002</c:v>
                </c:pt>
                <c:pt idx="1395">
                  <c:v>44.468730000000001</c:v>
                </c:pt>
                <c:pt idx="1396">
                  <c:v>44.481929999999998</c:v>
                </c:pt>
                <c:pt idx="1397">
                  <c:v>44.497529999999998</c:v>
                </c:pt>
                <c:pt idx="1398">
                  <c:v>44.516730000000003</c:v>
                </c:pt>
                <c:pt idx="1399">
                  <c:v>44.534730000000003</c:v>
                </c:pt>
                <c:pt idx="1400">
                  <c:v>44.552720000000001</c:v>
                </c:pt>
                <c:pt idx="1401">
                  <c:v>44.565919999999998</c:v>
                </c:pt>
                <c:pt idx="1402">
                  <c:v>44.576720000000002</c:v>
                </c:pt>
                <c:pt idx="1403">
                  <c:v>44.585120000000003</c:v>
                </c:pt>
                <c:pt idx="1404">
                  <c:v>44.593519999999998</c:v>
                </c:pt>
                <c:pt idx="1405">
                  <c:v>44.603119999999997</c:v>
                </c:pt>
                <c:pt idx="1406">
                  <c:v>44.615119999999997</c:v>
                </c:pt>
                <c:pt idx="1407">
                  <c:v>44.627119999999998</c:v>
                </c:pt>
                <c:pt idx="1408">
                  <c:v>44.64152</c:v>
                </c:pt>
                <c:pt idx="1409">
                  <c:v>44.657119999999999</c:v>
                </c:pt>
                <c:pt idx="1410">
                  <c:v>44.673920000000003</c:v>
                </c:pt>
                <c:pt idx="1411">
                  <c:v>44.689509999999999</c:v>
                </c:pt>
                <c:pt idx="1412">
                  <c:v>44.701509999999999</c:v>
                </c:pt>
                <c:pt idx="1413">
                  <c:v>44.709910000000001</c:v>
                </c:pt>
                <c:pt idx="1414">
                  <c:v>44.718310000000002</c:v>
                </c:pt>
                <c:pt idx="1415">
                  <c:v>44.72551</c:v>
                </c:pt>
                <c:pt idx="1416">
                  <c:v>44.733910000000002</c:v>
                </c:pt>
                <c:pt idx="1417">
                  <c:v>44.744709999999998</c:v>
                </c:pt>
                <c:pt idx="1418">
                  <c:v>44.755510000000001</c:v>
                </c:pt>
                <c:pt idx="1419">
                  <c:v>44.768709999999999</c:v>
                </c:pt>
                <c:pt idx="1420">
                  <c:v>44.783110000000001</c:v>
                </c:pt>
                <c:pt idx="1421">
                  <c:v>44.79871</c:v>
                </c:pt>
                <c:pt idx="1422">
                  <c:v>44.813099999999999</c:v>
                </c:pt>
                <c:pt idx="1423">
                  <c:v>44.823900000000002</c:v>
                </c:pt>
                <c:pt idx="1424">
                  <c:v>44.833500000000001</c:v>
                </c:pt>
                <c:pt idx="1425">
                  <c:v>44.841900000000003</c:v>
                </c:pt>
                <c:pt idx="1426">
                  <c:v>44.850299999999997</c:v>
                </c:pt>
                <c:pt idx="1427">
                  <c:v>44.859900000000003</c:v>
                </c:pt>
                <c:pt idx="1428">
                  <c:v>44.870699999999999</c:v>
                </c:pt>
                <c:pt idx="1429">
                  <c:v>44.883899999999997</c:v>
                </c:pt>
                <c:pt idx="1430">
                  <c:v>44.899500000000003</c:v>
                </c:pt>
                <c:pt idx="1431">
                  <c:v>44.915100000000002</c:v>
                </c:pt>
                <c:pt idx="1432">
                  <c:v>44.931899999999999</c:v>
                </c:pt>
                <c:pt idx="1433">
                  <c:v>44.947499999999998</c:v>
                </c:pt>
                <c:pt idx="1434">
                  <c:v>44.96069</c:v>
                </c:pt>
                <c:pt idx="1435">
                  <c:v>44.970289999999999</c:v>
                </c:pt>
                <c:pt idx="1436">
                  <c:v>44.97869</c:v>
                </c:pt>
                <c:pt idx="1437">
                  <c:v>44.985889999999998</c:v>
                </c:pt>
                <c:pt idx="1438">
                  <c:v>44.994289999999999</c:v>
                </c:pt>
                <c:pt idx="1439">
                  <c:v>45.003889999999998</c:v>
                </c:pt>
                <c:pt idx="1440">
                  <c:v>45.015889999999999</c:v>
                </c:pt>
                <c:pt idx="1441">
                  <c:v>45.029089999999997</c:v>
                </c:pt>
                <c:pt idx="1442">
                  <c:v>45.04589</c:v>
                </c:pt>
                <c:pt idx="1443">
                  <c:v>45.063890000000001</c:v>
                </c:pt>
                <c:pt idx="1444">
                  <c:v>45.080689999999997</c:v>
                </c:pt>
                <c:pt idx="1445">
                  <c:v>45.095080000000003</c:v>
                </c:pt>
                <c:pt idx="1446">
                  <c:v>45.105879999999999</c:v>
                </c:pt>
                <c:pt idx="1447">
                  <c:v>45.114280000000001</c:v>
                </c:pt>
                <c:pt idx="1448">
                  <c:v>45.121479999999998</c:v>
                </c:pt>
                <c:pt idx="1449">
                  <c:v>45.128680000000003</c:v>
                </c:pt>
                <c:pt idx="1450">
                  <c:v>45.138280000000002</c:v>
                </c:pt>
                <c:pt idx="1451">
                  <c:v>45.150280000000002</c:v>
                </c:pt>
                <c:pt idx="1452">
                  <c:v>45.164679999999997</c:v>
                </c:pt>
                <c:pt idx="1453">
                  <c:v>45.180280000000003</c:v>
                </c:pt>
                <c:pt idx="1454">
                  <c:v>45.198279999999997</c:v>
                </c:pt>
                <c:pt idx="1455">
                  <c:v>45.213880000000003</c:v>
                </c:pt>
                <c:pt idx="1456">
                  <c:v>45.227069999999998</c:v>
                </c:pt>
                <c:pt idx="1457">
                  <c:v>45.237870000000001</c:v>
                </c:pt>
                <c:pt idx="1458">
                  <c:v>45.246270000000003</c:v>
                </c:pt>
                <c:pt idx="1459">
                  <c:v>45.25347</c:v>
                </c:pt>
                <c:pt idx="1460">
                  <c:v>45.264270000000003</c:v>
                </c:pt>
                <c:pt idx="1461">
                  <c:v>45.276269999999997</c:v>
                </c:pt>
                <c:pt idx="1462">
                  <c:v>45.291870000000003</c:v>
                </c:pt>
                <c:pt idx="1463">
                  <c:v>45.308669999999999</c:v>
                </c:pt>
                <c:pt idx="1464">
                  <c:v>45.327869999999997</c:v>
                </c:pt>
                <c:pt idx="1465">
                  <c:v>45.344670000000001</c:v>
                </c:pt>
                <c:pt idx="1466">
                  <c:v>45.359059999999999</c:v>
                </c:pt>
                <c:pt idx="1467">
                  <c:v>45.368659999999998</c:v>
                </c:pt>
                <c:pt idx="1468">
                  <c:v>45.37706</c:v>
                </c:pt>
                <c:pt idx="1469">
                  <c:v>45.386659999999999</c:v>
                </c:pt>
                <c:pt idx="1470">
                  <c:v>45.399859999999997</c:v>
                </c:pt>
                <c:pt idx="1471">
                  <c:v>45.414259999999999</c:v>
                </c:pt>
                <c:pt idx="1472">
                  <c:v>45.428660000000001</c:v>
                </c:pt>
                <c:pt idx="1473">
                  <c:v>45.443060000000003</c:v>
                </c:pt>
                <c:pt idx="1474">
                  <c:v>45.458660000000002</c:v>
                </c:pt>
                <c:pt idx="1475">
                  <c:v>45.475459999999998</c:v>
                </c:pt>
                <c:pt idx="1476">
                  <c:v>45.48986</c:v>
                </c:pt>
                <c:pt idx="1477">
                  <c:v>45.501849999999997</c:v>
                </c:pt>
                <c:pt idx="1478">
                  <c:v>45.509050000000002</c:v>
                </c:pt>
                <c:pt idx="1479">
                  <c:v>45.516249999999999</c:v>
                </c:pt>
                <c:pt idx="1480">
                  <c:v>45.523449999999997</c:v>
                </c:pt>
                <c:pt idx="1481">
                  <c:v>45.531849999999999</c:v>
                </c:pt>
                <c:pt idx="1482">
                  <c:v>45.54025</c:v>
                </c:pt>
                <c:pt idx="1483">
                  <c:v>45.549849999999999</c:v>
                </c:pt>
                <c:pt idx="1484">
                  <c:v>45.563049999999997</c:v>
                </c:pt>
                <c:pt idx="1485">
                  <c:v>45.578650000000003</c:v>
                </c:pt>
                <c:pt idx="1486">
                  <c:v>45.594250000000002</c:v>
                </c:pt>
                <c:pt idx="1487">
                  <c:v>45.60745</c:v>
                </c:pt>
                <c:pt idx="1488">
                  <c:v>45.618250000000003</c:v>
                </c:pt>
                <c:pt idx="1489">
                  <c:v>45.624250000000004</c:v>
                </c:pt>
                <c:pt idx="1490">
                  <c:v>45.630240000000001</c:v>
                </c:pt>
                <c:pt idx="1491">
                  <c:v>45.637439999999998</c:v>
                </c:pt>
                <c:pt idx="1492">
                  <c:v>45.647039999999997</c:v>
                </c:pt>
                <c:pt idx="1493">
                  <c:v>45.659039999999997</c:v>
                </c:pt>
                <c:pt idx="1494">
                  <c:v>45.673439999999999</c:v>
                </c:pt>
                <c:pt idx="1495">
                  <c:v>45.69144</c:v>
                </c:pt>
                <c:pt idx="1496">
                  <c:v>45.709440000000001</c:v>
                </c:pt>
                <c:pt idx="1497">
                  <c:v>45.72504</c:v>
                </c:pt>
                <c:pt idx="1498">
                  <c:v>45.735840000000003</c:v>
                </c:pt>
                <c:pt idx="1499">
                  <c:v>45.745440000000002</c:v>
                </c:pt>
                <c:pt idx="1500">
                  <c:v>45.75264</c:v>
                </c:pt>
                <c:pt idx="1501">
                  <c:v>45.759839999999997</c:v>
                </c:pt>
                <c:pt idx="1502">
                  <c:v>45.76943</c:v>
                </c:pt>
                <c:pt idx="1503">
                  <c:v>45.782629999999997</c:v>
                </c:pt>
                <c:pt idx="1504">
                  <c:v>45.795830000000002</c:v>
                </c:pt>
                <c:pt idx="1505">
                  <c:v>45.811430000000001</c:v>
                </c:pt>
                <c:pt idx="1506">
                  <c:v>45.828229999999998</c:v>
                </c:pt>
                <c:pt idx="1507">
                  <c:v>45.843829999999997</c:v>
                </c:pt>
                <c:pt idx="1508">
                  <c:v>45.858229999999999</c:v>
                </c:pt>
                <c:pt idx="1509">
                  <c:v>45.870229999999999</c:v>
                </c:pt>
                <c:pt idx="1510">
                  <c:v>45.879829999999998</c:v>
                </c:pt>
                <c:pt idx="1511">
                  <c:v>45.889429999999997</c:v>
                </c:pt>
                <c:pt idx="1512">
                  <c:v>45.899030000000003</c:v>
                </c:pt>
                <c:pt idx="1513">
                  <c:v>45.908619999999999</c:v>
                </c:pt>
                <c:pt idx="1514">
                  <c:v>45.918219999999998</c:v>
                </c:pt>
                <c:pt idx="1515">
                  <c:v>45.929020000000001</c:v>
                </c:pt>
                <c:pt idx="1516">
                  <c:v>45.941020000000002</c:v>
                </c:pt>
                <c:pt idx="1517">
                  <c:v>45.956620000000001</c:v>
                </c:pt>
                <c:pt idx="1518">
                  <c:v>45.971020000000003</c:v>
                </c:pt>
                <c:pt idx="1519">
                  <c:v>45.985419999999998</c:v>
                </c:pt>
                <c:pt idx="1520">
                  <c:v>45.996220000000001</c:v>
                </c:pt>
                <c:pt idx="1521">
                  <c:v>46.007019999999997</c:v>
                </c:pt>
                <c:pt idx="1522">
                  <c:v>46.014220000000002</c:v>
                </c:pt>
                <c:pt idx="1523">
                  <c:v>46.021419999999999</c:v>
                </c:pt>
                <c:pt idx="1524">
                  <c:v>46.029820000000001</c:v>
                </c:pt>
                <c:pt idx="1525">
                  <c:v>46.040610000000001</c:v>
                </c:pt>
                <c:pt idx="1526">
                  <c:v>46.053809999999999</c:v>
                </c:pt>
                <c:pt idx="1527">
                  <c:v>46.068210000000001</c:v>
                </c:pt>
                <c:pt idx="1528">
                  <c:v>46.08381</c:v>
                </c:pt>
                <c:pt idx="1529">
                  <c:v>46.099409999999999</c:v>
                </c:pt>
                <c:pt idx="1530">
                  <c:v>46.113810000000001</c:v>
                </c:pt>
                <c:pt idx="1531">
                  <c:v>46.125810000000001</c:v>
                </c:pt>
                <c:pt idx="1532">
                  <c:v>46.13541</c:v>
                </c:pt>
                <c:pt idx="1533">
                  <c:v>46.145009999999999</c:v>
                </c:pt>
                <c:pt idx="1534">
                  <c:v>46.153410000000001</c:v>
                </c:pt>
                <c:pt idx="1535">
                  <c:v>46.164209999999997</c:v>
                </c:pt>
                <c:pt idx="1536">
                  <c:v>46.176200000000001</c:v>
                </c:pt>
                <c:pt idx="1537">
                  <c:v>46.190600000000003</c:v>
                </c:pt>
                <c:pt idx="1538">
                  <c:v>46.204999999999998</c:v>
                </c:pt>
                <c:pt idx="1539">
                  <c:v>46.220599999999997</c:v>
                </c:pt>
                <c:pt idx="1540">
                  <c:v>46.237400000000001</c:v>
                </c:pt>
                <c:pt idx="1541">
                  <c:v>46.251800000000003</c:v>
                </c:pt>
                <c:pt idx="1542">
                  <c:v>46.263800000000003</c:v>
                </c:pt>
                <c:pt idx="1543">
                  <c:v>46.272199999999998</c:v>
                </c:pt>
                <c:pt idx="1544">
                  <c:v>46.2806</c:v>
                </c:pt>
                <c:pt idx="1545">
                  <c:v>46.287799999999997</c:v>
                </c:pt>
                <c:pt idx="1546">
                  <c:v>46.297400000000003</c:v>
                </c:pt>
                <c:pt idx="1547">
                  <c:v>46.307000000000002</c:v>
                </c:pt>
                <c:pt idx="1548">
                  <c:v>46.318989999999999</c:v>
                </c:pt>
                <c:pt idx="1549">
                  <c:v>46.334589999999999</c:v>
                </c:pt>
                <c:pt idx="1550">
                  <c:v>46.352589999999999</c:v>
                </c:pt>
                <c:pt idx="1551">
                  <c:v>46.37059</c:v>
                </c:pt>
                <c:pt idx="1552">
                  <c:v>46.384990000000002</c:v>
                </c:pt>
                <c:pt idx="1553">
                  <c:v>46.396990000000002</c:v>
                </c:pt>
                <c:pt idx="1554">
                  <c:v>46.40419</c:v>
                </c:pt>
                <c:pt idx="1555">
                  <c:v>46.408990000000003</c:v>
                </c:pt>
                <c:pt idx="1556">
                  <c:v>46.413789999999999</c:v>
                </c:pt>
                <c:pt idx="1557">
                  <c:v>46.420990000000003</c:v>
                </c:pt>
                <c:pt idx="1558">
                  <c:v>46.432989999999997</c:v>
                </c:pt>
                <c:pt idx="1559">
                  <c:v>46.44858</c:v>
                </c:pt>
                <c:pt idx="1560">
                  <c:v>46.46658</c:v>
                </c:pt>
                <c:pt idx="1561">
                  <c:v>46.485779999999998</c:v>
                </c:pt>
                <c:pt idx="1562">
                  <c:v>46.503779999999999</c:v>
                </c:pt>
                <c:pt idx="1563">
                  <c:v>46.516979999999997</c:v>
                </c:pt>
                <c:pt idx="1564">
                  <c:v>46.526580000000003</c:v>
                </c:pt>
                <c:pt idx="1565">
                  <c:v>46.53378</c:v>
                </c:pt>
                <c:pt idx="1566">
                  <c:v>46.540979999999998</c:v>
                </c:pt>
                <c:pt idx="1567">
                  <c:v>46.549379999999999</c:v>
                </c:pt>
                <c:pt idx="1568">
                  <c:v>46.557780000000001</c:v>
                </c:pt>
                <c:pt idx="1569">
                  <c:v>46.570979999999999</c:v>
                </c:pt>
                <c:pt idx="1570">
                  <c:v>46.585369999999998</c:v>
                </c:pt>
                <c:pt idx="1571">
                  <c:v>46.602170000000001</c:v>
                </c:pt>
                <c:pt idx="1572">
                  <c:v>46.620170000000002</c:v>
                </c:pt>
                <c:pt idx="1573">
                  <c:v>46.635770000000001</c:v>
                </c:pt>
                <c:pt idx="1574">
                  <c:v>46.647770000000001</c:v>
                </c:pt>
                <c:pt idx="1575">
                  <c:v>46.65737</c:v>
                </c:pt>
                <c:pt idx="1576">
                  <c:v>46.664569999999998</c:v>
                </c:pt>
                <c:pt idx="1577">
                  <c:v>46.670569999999998</c:v>
                </c:pt>
                <c:pt idx="1578">
                  <c:v>46.67897</c:v>
                </c:pt>
                <c:pt idx="1579">
                  <c:v>46.688569999999999</c:v>
                </c:pt>
                <c:pt idx="1580">
                  <c:v>46.701770000000003</c:v>
                </c:pt>
                <c:pt idx="1581">
                  <c:v>46.716169999999998</c:v>
                </c:pt>
                <c:pt idx="1582">
                  <c:v>46.731760000000001</c:v>
                </c:pt>
                <c:pt idx="1583">
                  <c:v>46.74736</c:v>
                </c:pt>
                <c:pt idx="1584">
                  <c:v>46.760559999999998</c:v>
                </c:pt>
                <c:pt idx="1585">
                  <c:v>46.770159999999997</c:v>
                </c:pt>
                <c:pt idx="1586">
                  <c:v>46.776159999999997</c:v>
                </c:pt>
                <c:pt idx="1587">
                  <c:v>46.783360000000002</c:v>
                </c:pt>
                <c:pt idx="1588">
                  <c:v>46.790559999999999</c:v>
                </c:pt>
                <c:pt idx="1589">
                  <c:v>46.800159999999998</c:v>
                </c:pt>
                <c:pt idx="1590">
                  <c:v>46.812159999999999</c:v>
                </c:pt>
                <c:pt idx="1591">
                  <c:v>46.826560000000001</c:v>
                </c:pt>
                <c:pt idx="1592">
                  <c:v>46.844560000000001</c:v>
                </c:pt>
                <c:pt idx="1593">
                  <c:v>46.862549999999999</c:v>
                </c:pt>
                <c:pt idx="1594">
                  <c:v>46.879350000000002</c:v>
                </c:pt>
                <c:pt idx="1595">
                  <c:v>46.89255</c:v>
                </c:pt>
                <c:pt idx="1596">
                  <c:v>46.902149999999999</c:v>
                </c:pt>
                <c:pt idx="1597">
                  <c:v>46.911749999999998</c:v>
                </c:pt>
                <c:pt idx="1598">
                  <c:v>46.922550000000001</c:v>
                </c:pt>
                <c:pt idx="1599">
                  <c:v>46.934550000000002</c:v>
                </c:pt>
                <c:pt idx="1600">
                  <c:v>46.947749999999999</c:v>
                </c:pt>
                <c:pt idx="1601">
                  <c:v>46.962150000000001</c:v>
                </c:pt>
                <c:pt idx="1602">
                  <c:v>46.976550000000003</c:v>
                </c:pt>
                <c:pt idx="1603">
                  <c:v>46.992139999999999</c:v>
                </c:pt>
                <c:pt idx="1604">
                  <c:v>47.006540000000001</c:v>
                </c:pt>
                <c:pt idx="1605">
                  <c:v>47.020940000000003</c:v>
                </c:pt>
                <c:pt idx="1606">
                  <c:v>47.031739999999999</c:v>
                </c:pt>
                <c:pt idx="1607">
                  <c:v>47.040140000000001</c:v>
                </c:pt>
                <c:pt idx="1608">
                  <c:v>47.048540000000003</c:v>
                </c:pt>
                <c:pt idx="1609">
                  <c:v>47.056939999999997</c:v>
                </c:pt>
                <c:pt idx="1610">
                  <c:v>47.066540000000003</c:v>
                </c:pt>
                <c:pt idx="1611">
                  <c:v>47.076140000000002</c:v>
                </c:pt>
                <c:pt idx="1612">
                  <c:v>47.088140000000003</c:v>
                </c:pt>
                <c:pt idx="1613">
                  <c:v>47.102539999999998</c:v>
                </c:pt>
                <c:pt idx="1614">
                  <c:v>47.118139999999997</c:v>
                </c:pt>
                <c:pt idx="1615">
                  <c:v>47.13373</c:v>
                </c:pt>
                <c:pt idx="1616">
                  <c:v>47.14573</c:v>
                </c:pt>
                <c:pt idx="1617">
                  <c:v>47.154130000000002</c:v>
                </c:pt>
                <c:pt idx="1618">
                  <c:v>47.16133</c:v>
                </c:pt>
                <c:pt idx="1619">
                  <c:v>47.16733</c:v>
                </c:pt>
                <c:pt idx="1620">
                  <c:v>47.174529999999997</c:v>
                </c:pt>
                <c:pt idx="1621">
                  <c:v>47.184130000000003</c:v>
                </c:pt>
                <c:pt idx="1622">
                  <c:v>47.194929999999999</c:v>
                </c:pt>
                <c:pt idx="1623">
                  <c:v>47.208129999999997</c:v>
                </c:pt>
                <c:pt idx="1624">
                  <c:v>47.222529999999999</c:v>
                </c:pt>
                <c:pt idx="1625">
                  <c:v>47.239330000000002</c:v>
                </c:pt>
                <c:pt idx="1626">
                  <c:v>47.254930000000002</c:v>
                </c:pt>
                <c:pt idx="1627">
                  <c:v>47.26932</c:v>
                </c:pt>
                <c:pt idx="1628">
                  <c:v>47.281320000000001</c:v>
                </c:pt>
                <c:pt idx="1629">
                  <c:v>47.289720000000003</c:v>
                </c:pt>
                <c:pt idx="1630">
                  <c:v>47.29692</c:v>
                </c:pt>
                <c:pt idx="1631">
                  <c:v>47.304119999999998</c:v>
                </c:pt>
                <c:pt idx="1632">
                  <c:v>47.312519999999999</c:v>
                </c:pt>
                <c:pt idx="1633">
                  <c:v>47.322119999999998</c:v>
                </c:pt>
                <c:pt idx="1634">
                  <c:v>47.334119999999999</c:v>
                </c:pt>
                <c:pt idx="1635">
                  <c:v>47.349719999999998</c:v>
                </c:pt>
                <c:pt idx="1636">
                  <c:v>47.365319999999997</c:v>
                </c:pt>
                <c:pt idx="1637">
                  <c:v>47.38212</c:v>
                </c:pt>
                <c:pt idx="1638">
                  <c:v>47.397709999999996</c:v>
                </c:pt>
                <c:pt idx="1639">
                  <c:v>47.40851</c:v>
                </c:pt>
                <c:pt idx="1640">
                  <c:v>47.416910000000001</c:v>
                </c:pt>
                <c:pt idx="1641">
                  <c:v>47.421709999999997</c:v>
                </c:pt>
                <c:pt idx="1642">
                  <c:v>47.427709999999998</c:v>
                </c:pt>
                <c:pt idx="1643">
                  <c:v>47.434910000000002</c:v>
                </c:pt>
                <c:pt idx="1644">
                  <c:v>47.445709999999998</c:v>
                </c:pt>
                <c:pt idx="1645">
                  <c:v>47.458910000000003</c:v>
                </c:pt>
                <c:pt idx="1646">
                  <c:v>47.475709999999999</c:v>
                </c:pt>
                <c:pt idx="1647">
                  <c:v>47.49371</c:v>
                </c:pt>
                <c:pt idx="1648">
                  <c:v>47.510509999999996</c:v>
                </c:pt>
                <c:pt idx="1649">
                  <c:v>47.524909999999998</c:v>
                </c:pt>
                <c:pt idx="1650">
                  <c:v>47.535699999999999</c:v>
                </c:pt>
                <c:pt idx="1651">
                  <c:v>47.541699999999999</c:v>
                </c:pt>
                <c:pt idx="1652">
                  <c:v>47.547699999999999</c:v>
                </c:pt>
                <c:pt idx="1653">
                  <c:v>47.556100000000001</c:v>
                </c:pt>
                <c:pt idx="1654">
                  <c:v>47.566899999999997</c:v>
                </c:pt>
                <c:pt idx="1655">
                  <c:v>47.581299999999999</c:v>
                </c:pt>
                <c:pt idx="1656">
                  <c:v>47.598100000000002</c:v>
                </c:pt>
                <c:pt idx="1657">
                  <c:v>47.616100000000003</c:v>
                </c:pt>
                <c:pt idx="1658">
                  <c:v>47.632899999999999</c:v>
                </c:pt>
                <c:pt idx="1659">
                  <c:v>47.648499999999999</c:v>
                </c:pt>
                <c:pt idx="1660">
                  <c:v>47.659300000000002</c:v>
                </c:pt>
                <c:pt idx="1661">
                  <c:v>47.667700000000004</c:v>
                </c:pt>
                <c:pt idx="1662">
                  <c:v>47.676090000000002</c:v>
                </c:pt>
                <c:pt idx="1663">
                  <c:v>47.684489999999997</c:v>
                </c:pt>
                <c:pt idx="1664">
                  <c:v>47.694090000000003</c:v>
                </c:pt>
                <c:pt idx="1665">
                  <c:v>47.706090000000003</c:v>
                </c:pt>
                <c:pt idx="1666">
                  <c:v>47.718089999999997</c:v>
                </c:pt>
                <c:pt idx="1667">
                  <c:v>47.733690000000003</c:v>
                </c:pt>
                <c:pt idx="1668">
                  <c:v>47.749290000000002</c:v>
                </c:pt>
                <c:pt idx="1669">
                  <c:v>47.766089999999998</c:v>
                </c:pt>
                <c:pt idx="1670">
                  <c:v>47.779290000000003</c:v>
                </c:pt>
                <c:pt idx="1671">
                  <c:v>47.788890000000002</c:v>
                </c:pt>
                <c:pt idx="1672">
                  <c:v>47.797289999999997</c:v>
                </c:pt>
                <c:pt idx="1673">
                  <c:v>47.804490000000001</c:v>
                </c:pt>
                <c:pt idx="1674">
                  <c:v>47.814079999999997</c:v>
                </c:pt>
                <c:pt idx="1675">
                  <c:v>47.82488</c:v>
                </c:pt>
                <c:pt idx="1676">
                  <c:v>47.835680000000004</c:v>
                </c:pt>
                <c:pt idx="1677">
                  <c:v>47.848880000000001</c:v>
                </c:pt>
                <c:pt idx="1678">
                  <c:v>47.86448</c:v>
                </c:pt>
                <c:pt idx="1679">
                  <c:v>47.881279999999997</c:v>
                </c:pt>
                <c:pt idx="1680">
                  <c:v>47.896880000000003</c:v>
                </c:pt>
                <c:pt idx="1681">
                  <c:v>47.908880000000003</c:v>
                </c:pt>
                <c:pt idx="1682">
                  <c:v>47.918480000000002</c:v>
                </c:pt>
                <c:pt idx="1683">
                  <c:v>47.924480000000003</c:v>
                </c:pt>
                <c:pt idx="1684">
                  <c:v>47.929279999999999</c:v>
                </c:pt>
                <c:pt idx="1685">
                  <c:v>47.936480000000003</c:v>
                </c:pt>
                <c:pt idx="1686">
                  <c:v>47.947270000000003</c:v>
                </c:pt>
                <c:pt idx="1687">
                  <c:v>47.960470000000001</c:v>
                </c:pt>
                <c:pt idx="1688">
                  <c:v>47.977269999999997</c:v>
                </c:pt>
                <c:pt idx="1689">
                  <c:v>47.995269999999998</c:v>
                </c:pt>
                <c:pt idx="1690">
                  <c:v>48.012070000000001</c:v>
                </c:pt>
                <c:pt idx="1691">
                  <c:v>48.026470000000003</c:v>
                </c:pt>
                <c:pt idx="1692">
                  <c:v>48.036070000000002</c:v>
                </c:pt>
                <c:pt idx="1693">
                  <c:v>48.044469999999997</c:v>
                </c:pt>
                <c:pt idx="1694">
                  <c:v>48.051670000000001</c:v>
                </c:pt>
                <c:pt idx="1695">
                  <c:v>48.060070000000003</c:v>
                </c:pt>
                <c:pt idx="1696">
                  <c:v>48.070869999999999</c:v>
                </c:pt>
                <c:pt idx="1697">
                  <c:v>48.082859999999997</c:v>
                </c:pt>
                <c:pt idx="1698">
                  <c:v>48.097259999999999</c:v>
                </c:pt>
                <c:pt idx="1699">
                  <c:v>48.112859999999998</c:v>
                </c:pt>
                <c:pt idx="1700">
                  <c:v>48.12726</c:v>
                </c:pt>
                <c:pt idx="1701">
                  <c:v>48.141660000000002</c:v>
                </c:pt>
                <c:pt idx="1702">
                  <c:v>48.153660000000002</c:v>
                </c:pt>
                <c:pt idx="1703">
                  <c:v>48.163260000000001</c:v>
                </c:pt>
                <c:pt idx="1704">
                  <c:v>48.171660000000003</c:v>
                </c:pt>
                <c:pt idx="1705">
                  <c:v>48.180059999999997</c:v>
                </c:pt>
                <c:pt idx="1706">
                  <c:v>48.188459999999999</c:v>
                </c:pt>
                <c:pt idx="1707">
                  <c:v>48.198059999999998</c:v>
                </c:pt>
                <c:pt idx="1708">
                  <c:v>48.207659999999997</c:v>
                </c:pt>
                <c:pt idx="1709">
                  <c:v>48.220849999999999</c:v>
                </c:pt>
                <c:pt idx="1710">
                  <c:v>48.234050000000003</c:v>
                </c:pt>
                <c:pt idx="1711">
                  <c:v>48.248449999999998</c:v>
                </c:pt>
                <c:pt idx="1712">
                  <c:v>48.26285</c:v>
                </c:pt>
                <c:pt idx="1713">
                  <c:v>48.276049999999998</c:v>
                </c:pt>
                <c:pt idx="1714">
                  <c:v>48.288049999999998</c:v>
                </c:pt>
                <c:pt idx="1715">
                  <c:v>48.297649999999997</c:v>
                </c:pt>
                <c:pt idx="1716">
                  <c:v>48.306049999999999</c:v>
                </c:pt>
                <c:pt idx="1717">
                  <c:v>48.314450000000001</c:v>
                </c:pt>
                <c:pt idx="1718">
                  <c:v>48.322850000000003</c:v>
                </c:pt>
                <c:pt idx="1719">
                  <c:v>48.334850000000003</c:v>
                </c:pt>
                <c:pt idx="1720">
                  <c:v>48.348050000000001</c:v>
                </c:pt>
                <c:pt idx="1721">
                  <c:v>48.363639999999997</c:v>
                </c:pt>
                <c:pt idx="1722">
                  <c:v>48.38044</c:v>
                </c:pt>
                <c:pt idx="1723">
                  <c:v>48.397239999999996</c:v>
                </c:pt>
                <c:pt idx="1724">
                  <c:v>48.411639999999998</c:v>
                </c:pt>
                <c:pt idx="1725">
                  <c:v>48.423639999999999</c:v>
                </c:pt>
                <c:pt idx="1726">
                  <c:v>48.433239999999998</c:v>
                </c:pt>
                <c:pt idx="1727">
                  <c:v>48.44164</c:v>
                </c:pt>
                <c:pt idx="1728">
                  <c:v>48.451239999999999</c:v>
                </c:pt>
                <c:pt idx="1729">
                  <c:v>48.462040000000002</c:v>
                </c:pt>
                <c:pt idx="1730">
                  <c:v>48.475239999999999</c:v>
                </c:pt>
                <c:pt idx="1731">
                  <c:v>48.488430000000001</c:v>
                </c:pt>
                <c:pt idx="1732">
                  <c:v>48.501629999999999</c:v>
                </c:pt>
                <c:pt idx="1733">
                  <c:v>48.517229999999998</c:v>
                </c:pt>
                <c:pt idx="1734">
                  <c:v>48.53163</c:v>
                </c:pt>
                <c:pt idx="1735">
                  <c:v>48.544829999999997</c:v>
                </c:pt>
                <c:pt idx="1736">
                  <c:v>48.555630000000001</c:v>
                </c:pt>
                <c:pt idx="1737">
                  <c:v>48.562829999999998</c:v>
                </c:pt>
                <c:pt idx="1738">
                  <c:v>48.570030000000003</c:v>
                </c:pt>
                <c:pt idx="1739">
                  <c:v>48.576030000000003</c:v>
                </c:pt>
                <c:pt idx="1740">
                  <c:v>48.584429999999998</c:v>
                </c:pt>
                <c:pt idx="1741">
                  <c:v>48.594029999999997</c:v>
                </c:pt>
                <c:pt idx="1742">
                  <c:v>48.607230000000001</c:v>
                </c:pt>
                <c:pt idx="1743">
                  <c:v>48.624020000000002</c:v>
                </c:pt>
                <c:pt idx="1744">
                  <c:v>48.643219999999999</c:v>
                </c:pt>
                <c:pt idx="1745">
                  <c:v>48.66122</c:v>
                </c:pt>
                <c:pt idx="1746">
                  <c:v>48.675620000000002</c:v>
                </c:pt>
                <c:pt idx="1747">
                  <c:v>48.684019999999997</c:v>
                </c:pt>
                <c:pt idx="1748">
                  <c:v>48.690019999999997</c:v>
                </c:pt>
                <c:pt idx="1749">
                  <c:v>48.693620000000003</c:v>
                </c:pt>
                <c:pt idx="1750">
                  <c:v>48.699620000000003</c:v>
                </c:pt>
                <c:pt idx="1751">
                  <c:v>48.708019999999998</c:v>
                </c:pt>
                <c:pt idx="1752">
                  <c:v>48.720019999999998</c:v>
                </c:pt>
                <c:pt idx="1753">
                  <c:v>48.735619999999997</c:v>
                </c:pt>
                <c:pt idx="1754">
                  <c:v>48.754820000000002</c:v>
                </c:pt>
                <c:pt idx="1755">
                  <c:v>48.774009999999997</c:v>
                </c:pt>
                <c:pt idx="1756">
                  <c:v>48.79081</c:v>
                </c:pt>
                <c:pt idx="1757">
                  <c:v>48.804009999999998</c:v>
                </c:pt>
                <c:pt idx="1758">
                  <c:v>48.813609999999997</c:v>
                </c:pt>
                <c:pt idx="1759">
                  <c:v>48.820810000000002</c:v>
                </c:pt>
                <c:pt idx="1760">
                  <c:v>48.828009999999999</c:v>
                </c:pt>
                <c:pt idx="1761">
                  <c:v>48.835209999999996</c:v>
                </c:pt>
                <c:pt idx="1762">
                  <c:v>48.844810000000003</c:v>
                </c:pt>
                <c:pt idx="1763">
                  <c:v>48.85801</c:v>
                </c:pt>
                <c:pt idx="1764">
                  <c:v>48.874809999999997</c:v>
                </c:pt>
                <c:pt idx="1765">
                  <c:v>48.892809999999997</c:v>
                </c:pt>
                <c:pt idx="1766">
                  <c:v>48.909599999999998</c:v>
                </c:pt>
                <c:pt idx="1767">
                  <c:v>48.923999999999999</c:v>
                </c:pt>
                <c:pt idx="1768">
                  <c:v>48.933599999999998</c:v>
                </c:pt>
                <c:pt idx="1769">
                  <c:v>48.942</c:v>
                </c:pt>
                <c:pt idx="1770">
                  <c:v>48.949199999999998</c:v>
                </c:pt>
                <c:pt idx="1771">
                  <c:v>48.955199999999998</c:v>
                </c:pt>
                <c:pt idx="1772">
                  <c:v>48.964799999999997</c:v>
                </c:pt>
                <c:pt idx="1773">
                  <c:v>48.9756</c:v>
                </c:pt>
                <c:pt idx="1774">
                  <c:v>48.991199999999999</c:v>
                </c:pt>
                <c:pt idx="1775">
                  <c:v>49.0092</c:v>
                </c:pt>
                <c:pt idx="1776">
                  <c:v>49.028399999999998</c:v>
                </c:pt>
                <c:pt idx="1777">
                  <c:v>49.045189999999998</c:v>
                </c:pt>
                <c:pt idx="1778">
                  <c:v>49.055990000000001</c:v>
                </c:pt>
                <c:pt idx="1779">
                  <c:v>49.064390000000003</c:v>
                </c:pt>
                <c:pt idx="1780">
                  <c:v>49.069189999999999</c:v>
                </c:pt>
                <c:pt idx="1781">
                  <c:v>49.073990000000002</c:v>
                </c:pt>
                <c:pt idx="1782">
                  <c:v>49.082389999999997</c:v>
                </c:pt>
                <c:pt idx="1783">
                  <c:v>49.09319</c:v>
                </c:pt>
                <c:pt idx="1784">
                  <c:v>49.107590000000002</c:v>
                </c:pt>
                <c:pt idx="1785">
                  <c:v>49.124389999999998</c:v>
                </c:pt>
                <c:pt idx="1786">
                  <c:v>49.142389999999999</c:v>
                </c:pt>
                <c:pt idx="1787">
                  <c:v>49.157989999999998</c:v>
                </c:pt>
                <c:pt idx="1788">
                  <c:v>49.17118</c:v>
                </c:pt>
                <c:pt idx="1789">
                  <c:v>49.180779999999999</c:v>
                </c:pt>
                <c:pt idx="1790">
                  <c:v>49.18918</c:v>
                </c:pt>
                <c:pt idx="1791">
                  <c:v>49.196379999999998</c:v>
                </c:pt>
                <c:pt idx="1792">
                  <c:v>49.205979999999997</c:v>
                </c:pt>
                <c:pt idx="1793">
                  <c:v>49.21678</c:v>
                </c:pt>
                <c:pt idx="1794">
                  <c:v>49.22878</c:v>
                </c:pt>
                <c:pt idx="1795">
                  <c:v>49.243180000000002</c:v>
                </c:pt>
                <c:pt idx="1796">
                  <c:v>49.257579999999997</c:v>
                </c:pt>
                <c:pt idx="1797">
                  <c:v>49.274380000000001</c:v>
                </c:pt>
                <c:pt idx="1798">
                  <c:v>49.288780000000003</c:v>
                </c:pt>
                <c:pt idx="1799">
                  <c:v>49.301969999999997</c:v>
                </c:pt>
                <c:pt idx="1800">
                  <c:v>49.311570000000003</c:v>
                </c:pt>
                <c:pt idx="1801">
                  <c:v>49.319969999999998</c:v>
                </c:pt>
                <c:pt idx="1802">
                  <c:v>49.327170000000002</c:v>
                </c:pt>
                <c:pt idx="1803">
                  <c:v>49.335569999999997</c:v>
                </c:pt>
                <c:pt idx="1804">
                  <c:v>49.345170000000003</c:v>
                </c:pt>
                <c:pt idx="1805">
                  <c:v>49.355969999999999</c:v>
                </c:pt>
                <c:pt idx="1806">
                  <c:v>49.369169999999997</c:v>
                </c:pt>
                <c:pt idx="1807">
                  <c:v>49.384770000000003</c:v>
                </c:pt>
                <c:pt idx="1808">
                  <c:v>49.400370000000002</c:v>
                </c:pt>
                <c:pt idx="1809">
                  <c:v>49.415970000000002</c:v>
                </c:pt>
                <c:pt idx="1810">
                  <c:v>49.429169999999999</c:v>
                </c:pt>
                <c:pt idx="1811">
                  <c:v>49.438760000000002</c:v>
                </c:pt>
                <c:pt idx="1812">
                  <c:v>49.445959999999999</c:v>
                </c:pt>
                <c:pt idx="1813">
                  <c:v>49.450760000000002</c:v>
                </c:pt>
                <c:pt idx="1814">
                  <c:v>49.455559999999998</c:v>
                </c:pt>
                <c:pt idx="1815">
                  <c:v>49.462760000000003</c:v>
                </c:pt>
                <c:pt idx="1816">
                  <c:v>49.471159999999998</c:v>
                </c:pt>
                <c:pt idx="1817">
                  <c:v>49.483159999999998</c:v>
                </c:pt>
                <c:pt idx="1818">
                  <c:v>49.498759999999997</c:v>
                </c:pt>
                <c:pt idx="1819">
                  <c:v>49.515560000000001</c:v>
                </c:pt>
                <c:pt idx="1820">
                  <c:v>49.532359999999997</c:v>
                </c:pt>
                <c:pt idx="1821">
                  <c:v>49.547960000000003</c:v>
                </c:pt>
                <c:pt idx="1822">
                  <c:v>49.559959999999997</c:v>
                </c:pt>
                <c:pt idx="1823">
                  <c:v>49.569560000000003</c:v>
                </c:pt>
                <c:pt idx="1824">
                  <c:v>49.577950000000001</c:v>
                </c:pt>
                <c:pt idx="1825">
                  <c:v>49.58755</c:v>
                </c:pt>
                <c:pt idx="1826">
                  <c:v>49.595950000000002</c:v>
                </c:pt>
                <c:pt idx="1827">
                  <c:v>49.606749999999998</c:v>
                </c:pt>
                <c:pt idx="1828">
                  <c:v>49.617550000000001</c:v>
                </c:pt>
                <c:pt idx="1829">
                  <c:v>49.630749999999999</c:v>
                </c:pt>
                <c:pt idx="1830">
                  <c:v>49.646349999999998</c:v>
                </c:pt>
                <c:pt idx="1831">
                  <c:v>49.66075</c:v>
                </c:pt>
                <c:pt idx="1832">
                  <c:v>49.673949999999998</c:v>
                </c:pt>
                <c:pt idx="1833">
                  <c:v>49.683549999999997</c:v>
                </c:pt>
                <c:pt idx="1834">
                  <c:v>49.690750000000001</c:v>
                </c:pt>
                <c:pt idx="1835">
                  <c:v>49.696750000000002</c:v>
                </c:pt>
                <c:pt idx="1836">
                  <c:v>49.703949999999999</c:v>
                </c:pt>
                <c:pt idx="1837">
                  <c:v>49.712339999999998</c:v>
                </c:pt>
                <c:pt idx="1838">
                  <c:v>49.723140000000001</c:v>
                </c:pt>
                <c:pt idx="1839">
                  <c:v>49.736339999999998</c:v>
                </c:pt>
                <c:pt idx="1840">
                  <c:v>49.75074</c:v>
                </c:pt>
                <c:pt idx="1841">
                  <c:v>49.767539999999997</c:v>
                </c:pt>
                <c:pt idx="1842">
                  <c:v>49.78434</c:v>
                </c:pt>
                <c:pt idx="1843">
                  <c:v>49.796340000000001</c:v>
                </c:pt>
                <c:pt idx="1844">
                  <c:v>49.80594</c:v>
                </c:pt>
                <c:pt idx="1845">
                  <c:v>49.81194</c:v>
                </c:pt>
                <c:pt idx="1846">
                  <c:v>49.815539999999999</c:v>
                </c:pt>
                <c:pt idx="1847">
                  <c:v>49.822740000000003</c:v>
                </c:pt>
                <c:pt idx="1848">
                  <c:v>49.832340000000002</c:v>
                </c:pt>
                <c:pt idx="1849">
                  <c:v>49.845529999999997</c:v>
                </c:pt>
                <c:pt idx="1850">
                  <c:v>49.861130000000003</c:v>
                </c:pt>
                <c:pt idx="1851">
                  <c:v>49.880330000000001</c:v>
                </c:pt>
                <c:pt idx="1852">
                  <c:v>49.898330000000001</c:v>
                </c:pt>
                <c:pt idx="1853">
                  <c:v>49.915129999999998</c:v>
                </c:pt>
                <c:pt idx="1854">
                  <c:v>49.928330000000003</c:v>
                </c:pt>
                <c:pt idx="1855">
                  <c:v>49.936729999999997</c:v>
                </c:pt>
                <c:pt idx="1856">
                  <c:v>49.945129999999999</c:v>
                </c:pt>
                <c:pt idx="1857">
                  <c:v>49.955930000000002</c:v>
                </c:pt>
                <c:pt idx="1858">
                  <c:v>49.967930000000003</c:v>
                </c:pt>
                <c:pt idx="1859">
                  <c:v>49.983519999999999</c:v>
                </c:pt>
                <c:pt idx="1860">
                  <c:v>49.999119999999998</c:v>
                </c:pt>
                <c:pt idx="1861">
                  <c:v>50.014719999999997</c:v>
                </c:pt>
                <c:pt idx="1862">
                  <c:v>50.030320000000003</c:v>
                </c:pt>
                <c:pt idx="1863">
                  <c:v>50.044719999999998</c:v>
                </c:pt>
                <c:pt idx="1864">
                  <c:v>50.056719999999999</c:v>
                </c:pt>
                <c:pt idx="1865">
                  <c:v>50.06512</c:v>
                </c:pt>
                <c:pt idx="1866">
                  <c:v>50.071120000000001</c:v>
                </c:pt>
                <c:pt idx="1867">
                  <c:v>50.077120000000001</c:v>
                </c:pt>
                <c:pt idx="1868">
                  <c:v>50.084319999999998</c:v>
                </c:pt>
                <c:pt idx="1869">
                  <c:v>50.093919999999997</c:v>
                </c:pt>
                <c:pt idx="1870">
                  <c:v>50.105919999999998</c:v>
                </c:pt>
                <c:pt idx="1871">
                  <c:v>50.120310000000003</c:v>
                </c:pt>
                <c:pt idx="1872">
                  <c:v>50.13711</c:v>
                </c:pt>
                <c:pt idx="1873">
                  <c:v>50.153910000000003</c:v>
                </c:pt>
                <c:pt idx="1874">
                  <c:v>50.168309999999998</c:v>
                </c:pt>
                <c:pt idx="1875">
                  <c:v>50.179110000000001</c:v>
                </c:pt>
                <c:pt idx="1876">
                  <c:v>50.185110000000002</c:v>
                </c:pt>
                <c:pt idx="1877">
                  <c:v>50.18871</c:v>
                </c:pt>
                <c:pt idx="1878">
                  <c:v>50.192309999999999</c:v>
                </c:pt>
                <c:pt idx="1879">
                  <c:v>50.198309999999999</c:v>
                </c:pt>
                <c:pt idx="1880">
                  <c:v>50.207909999999998</c:v>
                </c:pt>
                <c:pt idx="1881">
                  <c:v>50.223509999999997</c:v>
                </c:pt>
                <c:pt idx="1882">
                  <c:v>50.241509999999998</c:v>
                </c:pt>
                <c:pt idx="1883">
                  <c:v>50.2607</c:v>
                </c:pt>
                <c:pt idx="1884">
                  <c:v>50.278700000000001</c:v>
                </c:pt>
                <c:pt idx="1885">
                  <c:v>50.291899999999998</c:v>
                </c:pt>
                <c:pt idx="1886">
                  <c:v>50.3003</c:v>
                </c:pt>
                <c:pt idx="1887">
                  <c:v>50.307499999999997</c:v>
                </c:pt>
                <c:pt idx="1888">
                  <c:v>50.313499999999998</c:v>
                </c:pt>
                <c:pt idx="1889">
                  <c:v>50.321899999999999</c:v>
                </c:pt>
                <c:pt idx="1890">
                  <c:v>50.331499999999998</c:v>
                </c:pt>
                <c:pt idx="1891">
                  <c:v>50.344700000000003</c:v>
                </c:pt>
                <c:pt idx="1892">
                  <c:v>50.360300000000002</c:v>
                </c:pt>
                <c:pt idx="1893">
                  <c:v>50.377099999999999</c:v>
                </c:pt>
                <c:pt idx="1894">
                  <c:v>50.392690000000002</c:v>
                </c:pt>
                <c:pt idx="1895">
                  <c:v>50.405889999999999</c:v>
                </c:pt>
                <c:pt idx="1896">
                  <c:v>50.415489999999998</c:v>
                </c:pt>
                <c:pt idx="1897">
                  <c:v>50.422690000000003</c:v>
                </c:pt>
                <c:pt idx="1898">
                  <c:v>50.42989</c:v>
                </c:pt>
                <c:pt idx="1899">
                  <c:v>50.437089999999998</c:v>
                </c:pt>
                <c:pt idx="1900">
                  <c:v>50.446689999999997</c:v>
                </c:pt>
                <c:pt idx="1901">
                  <c:v>50.45749</c:v>
                </c:pt>
                <c:pt idx="1902">
                  <c:v>50.46949</c:v>
                </c:pt>
                <c:pt idx="1903">
                  <c:v>50.481490000000001</c:v>
                </c:pt>
                <c:pt idx="1904">
                  <c:v>50.495890000000003</c:v>
                </c:pt>
                <c:pt idx="1905">
                  <c:v>50.510289999999998</c:v>
                </c:pt>
                <c:pt idx="1906">
                  <c:v>50.52469</c:v>
                </c:pt>
                <c:pt idx="1907">
                  <c:v>50.537880000000001</c:v>
                </c:pt>
                <c:pt idx="1908">
                  <c:v>50.54748</c:v>
                </c:pt>
                <c:pt idx="1909">
                  <c:v>50.557079999999999</c:v>
                </c:pt>
                <c:pt idx="1910">
                  <c:v>50.565480000000001</c:v>
                </c:pt>
                <c:pt idx="1911">
                  <c:v>50.573880000000003</c:v>
                </c:pt>
                <c:pt idx="1912">
                  <c:v>50.582279999999997</c:v>
                </c:pt>
                <c:pt idx="1913">
                  <c:v>50.591880000000003</c:v>
                </c:pt>
                <c:pt idx="1914">
                  <c:v>50.602679999999999</c:v>
                </c:pt>
                <c:pt idx="1915">
                  <c:v>50.615879999999997</c:v>
                </c:pt>
                <c:pt idx="1916">
                  <c:v>50.630279999999999</c:v>
                </c:pt>
                <c:pt idx="1917">
                  <c:v>50.645879999999998</c:v>
                </c:pt>
                <c:pt idx="1918">
                  <c:v>50.66028</c:v>
                </c:pt>
                <c:pt idx="1919">
                  <c:v>50.67107</c:v>
                </c:pt>
                <c:pt idx="1920">
                  <c:v>50.680669999999999</c:v>
                </c:pt>
                <c:pt idx="1921">
                  <c:v>50.687869999999997</c:v>
                </c:pt>
                <c:pt idx="1922">
                  <c:v>50.696269999999998</c:v>
                </c:pt>
                <c:pt idx="1923">
                  <c:v>50.705869999999997</c:v>
                </c:pt>
                <c:pt idx="1924">
                  <c:v>50.717869999999998</c:v>
                </c:pt>
                <c:pt idx="1925">
                  <c:v>50.73227</c:v>
                </c:pt>
                <c:pt idx="1926">
                  <c:v>50.747869999999999</c:v>
                </c:pt>
                <c:pt idx="1927">
                  <c:v>50.76587</c:v>
                </c:pt>
                <c:pt idx="1928">
                  <c:v>50.78387</c:v>
                </c:pt>
                <c:pt idx="1929">
                  <c:v>50.800660000000001</c:v>
                </c:pt>
                <c:pt idx="1930">
                  <c:v>50.811459999999997</c:v>
                </c:pt>
                <c:pt idx="1931">
                  <c:v>50.818660000000001</c:v>
                </c:pt>
                <c:pt idx="1932">
                  <c:v>50.824660000000002</c:v>
                </c:pt>
                <c:pt idx="1933">
                  <c:v>50.833060000000003</c:v>
                </c:pt>
                <c:pt idx="1934">
                  <c:v>50.841459999999998</c:v>
                </c:pt>
                <c:pt idx="1935">
                  <c:v>50.852260000000001</c:v>
                </c:pt>
                <c:pt idx="1936">
                  <c:v>50.866660000000003</c:v>
                </c:pt>
                <c:pt idx="1937">
                  <c:v>50.882260000000002</c:v>
                </c:pt>
                <c:pt idx="1938">
                  <c:v>50.899059999999999</c:v>
                </c:pt>
                <c:pt idx="1939">
                  <c:v>50.912260000000003</c:v>
                </c:pt>
                <c:pt idx="1940">
                  <c:v>50.92306</c:v>
                </c:pt>
                <c:pt idx="1941">
                  <c:v>50.92906</c:v>
                </c:pt>
                <c:pt idx="1942">
                  <c:v>50.932659999999998</c:v>
                </c:pt>
                <c:pt idx="1943">
                  <c:v>50.936250000000001</c:v>
                </c:pt>
                <c:pt idx="1944">
                  <c:v>50.942250000000001</c:v>
                </c:pt>
                <c:pt idx="1945">
                  <c:v>50.950650000000003</c:v>
                </c:pt>
                <c:pt idx="1946">
                  <c:v>50.963850000000001</c:v>
                </c:pt>
                <c:pt idx="1947">
                  <c:v>50.97945</c:v>
                </c:pt>
                <c:pt idx="1948">
                  <c:v>50.997450000000001</c:v>
                </c:pt>
                <c:pt idx="1949">
                  <c:v>51.014249999999997</c:v>
                </c:pt>
                <c:pt idx="1950">
                  <c:v>51.029850000000003</c:v>
                </c:pt>
                <c:pt idx="1951">
                  <c:v>51.040649999999999</c:v>
                </c:pt>
                <c:pt idx="1952">
                  <c:v>51.049050000000001</c:v>
                </c:pt>
                <c:pt idx="1953">
                  <c:v>51.055050000000001</c:v>
                </c:pt>
                <c:pt idx="1954">
                  <c:v>51.061050000000002</c:v>
                </c:pt>
                <c:pt idx="1955">
                  <c:v>51.06944</c:v>
                </c:pt>
                <c:pt idx="1956">
                  <c:v>51.079039999999999</c:v>
                </c:pt>
                <c:pt idx="1957">
                  <c:v>51.093440000000001</c:v>
                </c:pt>
                <c:pt idx="1958">
                  <c:v>51.111440000000002</c:v>
                </c:pt>
                <c:pt idx="1959">
                  <c:v>51.129440000000002</c:v>
                </c:pt>
                <c:pt idx="1960">
                  <c:v>51.147440000000003</c:v>
                </c:pt>
                <c:pt idx="1961">
                  <c:v>51.161839999999998</c:v>
                </c:pt>
                <c:pt idx="1962">
                  <c:v>51.171439999999997</c:v>
                </c:pt>
                <c:pt idx="1963">
                  <c:v>51.177439999999997</c:v>
                </c:pt>
                <c:pt idx="1964">
                  <c:v>51.183439999999997</c:v>
                </c:pt>
                <c:pt idx="1965">
                  <c:v>51.190640000000002</c:v>
                </c:pt>
                <c:pt idx="1966">
                  <c:v>51.200240000000001</c:v>
                </c:pt>
                <c:pt idx="1967">
                  <c:v>51.212229999999998</c:v>
                </c:pt>
                <c:pt idx="1968">
                  <c:v>51.22663</c:v>
                </c:pt>
                <c:pt idx="1969">
                  <c:v>51.243429999999996</c:v>
                </c:pt>
                <c:pt idx="1970">
                  <c:v>51.26023</c:v>
                </c:pt>
                <c:pt idx="1971">
                  <c:v>51.275829999999999</c:v>
                </c:pt>
                <c:pt idx="1972">
                  <c:v>51.286630000000002</c:v>
                </c:pt>
                <c:pt idx="1973">
                  <c:v>51.295029999999997</c:v>
                </c:pt>
                <c:pt idx="1974">
                  <c:v>51.29983</c:v>
                </c:pt>
                <c:pt idx="1975">
                  <c:v>51.30583</c:v>
                </c:pt>
                <c:pt idx="1976">
                  <c:v>51.314230000000002</c:v>
                </c:pt>
                <c:pt idx="1977">
                  <c:v>51.323830000000001</c:v>
                </c:pt>
                <c:pt idx="1978">
                  <c:v>51.338230000000003</c:v>
                </c:pt>
                <c:pt idx="1979">
                  <c:v>51.353819999999999</c:v>
                </c:pt>
                <c:pt idx="1980">
                  <c:v>51.37182</c:v>
                </c:pt>
                <c:pt idx="1981">
                  <c:v>51.388620000000003</c:v>
                </c:pt>
                <c:pt idx="1982">
                  <c:v>51.401820000000001</c:v>
                </c:pt>
                <c:pt idx="1983">
                  <c:v>51.410220000000002</c:v>
                </c:pt>
                <c:pt idx="1984">
                  <c:v>51.416220000000003</c:v>
                </c:pt>
                <c:pt idx="1985">
                  <c:v>51.422220000000003</c:v>
                </c:pt>
                <c:pt idx="1986">
                  <c:v>51.430619999999998</c:v>
                </c:pt>
                <c:pt idx="1987">
                  <c:v>51.441420000000001</c:v>
                </c:pt>
                <c:pt idx="1988">
                  <c:v>51.453420000000001</c:v>
                </c:pt>
                <c:pt idx="1989">
                  <c:v>51.467820000000003</c:v>
                </c:pt>
                <c:pt idx="1990">
                  <c:v>51.483409999999999</c:v>
                </c:pt>
                <c:pt idx="1991">
                  <c:v>51.499009999999998</c:v>
                </c:pt>
                <c:pt idx="1992">
                  <c:v>51.514609999999998</c:v>
                </c:pt>
                <c:pt idx="1993">
                  <c:v>51.526609999999998</c:v>
                </c:pt>
                <c:pt idx="1994">
                  <c:v>51.53501</c:v>
                </c:pt>
                <c:pt idx="1995">
                  <c:v>51.542209999999997</c:v>
                </c:pt>
                <c:pt idx="1996">
                  <c:v>51.549410000000002</c:v>
                </c:pt>
                <c:pt idx="1997">
                  <c:v>51.556609999999999</c:v>
                </c:pt>
                <c:pt idx="1998">
                  <c:v>51.565010000000001</c:v>
                </c:pt>
                <c:pt idx="1999">
                  <c:v>51.577010000000001</c:v>
                </c:pt>
                <c:pt idx="2000">
                  <c:v>51.590209999999999</c:v>
                </c:pt>
                <c:pt idx="2001">
                  <c:v>51.605809999999998</c:v>
                </c:pt>
                <c:pt idx="2002">
                  <c:v>51.622599999999998</c:v>
                </c:pt>
                <c:pt idx="2003">
                  <c:v>51.638199999999998</c:v>
                </c:pt>
                <c:pt idx="2004">
                  <c:v>51.653799999999997</c:v>
                </c:pt>
                <c:pt idx="2005">
                  <c:v>51.667000000000002</c:v>
                </c:pt>
                <c:pt idx="2006">
                  <c:v>51.676600000000001</c:v>
                </c:pt>
                <c:pt idx="2007">
                  <c:v>51.685000000000002</c:v>
                </c:pt>
                <c:pt idx="2008">
                  <c:v>51.693399999999997</c:v>
                </c:pt>
                <c:pt idx="2009">
                  <c:v>51.703000000000003</c:v>
                </c:pt>
                <c:pt idx="2010">
                  <c:v>51.713799999999999</c:v>
                </c:pt>
                <c:pt idx="2011">
                  <c:v>51.7258</c:v>
                </c:pt>
                <c:pt idx="2012">
                  <c:v>51.738999999999997</c:v>
                </c:pt>
                <c:pt idx="2013">
                  <c:v>51.75459</c:v>
                </c:pt>
                <c:pt idx="2014">
                  <c:v>51.767789999999998</c:v>
                </c:pt>
                <c:pt idx="2015">
                  <c:v>51.779789999999998</c:v>
                </c:pt>
                <c:pt idx="2016">
                  <c:v>51.789389999999997</c:v>
                </c:pt>
                <c:pt idx="2017">
                  <c:v>51.796590000000002</c:v>
                </c:pt>
                <c:pt idx="2018">
                  <c:v>51.803789999999999</c:v>
                </c:pt>
                <c:pt idx="2019">
                  <c:v>51.810989999999997</c:v>
                </c:pt>
                <c:pt idx="2020">
                  <c:v>51.819389999999999</c:v>
                </c:pt>
                <c:pt idx="2021">
                  <c:v>51.830190000000002</c:v>
                </c:pt>
                <c:pt idx="2022">
                  <c:v>51.842190000000002</c:v>
                </c:pt>
                <c:pt idx="2023">
                  <c:v>51.857790000000001</c:v>
                </c:pt>
                <c:pt idx="2024">
                  <c:v>51.873390000000001</c:v>
                </c:pt>
                <c:pt idx="2025">
                  <c:v>51.888979999999997</c:v>
                </c:pt>
                <c:pt idx="2026">
                  <c:v>51.903379999999999</c:v>
                </c:pt>
                <c:pt idx="2027">
                  <c:v>51.914180000000002</c:v>
                </c:pt>
                <c:pt idx="2028">
                  <c:v>51.922580000000004</c:v>
                </c:pt>
                <c:pt idx="2029">
                  <c:v>51.929780000000001</c:v>
                </c:pt>
                <c:pt idx="2030">
                  <c:v>51.936979999999998</c:v>
                </c:pt>
                <c:pt idx="2031">
                  <c:v>51.944180000000003</c:v>
                </c:pt>
                <c:pt idx="2032">
                  <c:v>51.952579999999998</c:v>
                </c:pt>
                <c:pt idx="2033">
                  <c:v>51.964579999999998</c:v>
                </c:pt>
                <c:pt idx="2034">
                  <c:v>51.981380000000001</c:v>
                </c:pt>
                <c:pt idx="2035">
                  <c:v>51.998179999999998</c:v>
                </c:pt>
                <c:pt idx="2036">
                  <c:v>52.014980000000001</c:v>
                </c:pt>
                <c:pt idx="2037">
                  <c:v>52.028170000000003</c:v>
                </c:pt>
                <c:pt idx="2038">
                  <c:v>52.036569999999998</c:v>
                </c:pt>
                <c:pt idx="2039">
                  <c:v>52.043770000000002</c:v>
                </c:pt>
                <c:pt idx="2040">
                  <c:v>52.049770000000002</c:v>
                </c:pt>
                <c:pt idx="2041">
                  <c:v>52.05697</c:v>
                </c:pt>
                <c:pt idx="2042">
                  <c:v>52.067770000000003</c:v>
                </c:pt>
                <c:pt idx="2043">
                  <c:v>52.079770000000003</c:v>
                </c:pt>
                <c:pt idx="2044">
                  <c:v>52.09657</c:v>
                </c:pt>
                <c:pt idx="2045">
                  <c:v>52.114570000000001</c:v>
                </c:pt>
                <c:pt idx="2046">
                  <c:v>52.132570000000001</c:v>
                </c:pt>
                <c:pt idx="2047">
                  <c:v>52.14817</c:v>
                </c:pt>
                <c:pt idx="2048">
                  <c:v>52.157760000000003</c:v>
                </c:pt>
                <c:pt idx="2049">
                  <c:v>52.164960000000001</c:v>
                </c:pt>
                <c:pt idx="2050">
                  <c:v>52.173360000000002</c:v>
                </c:pt>
                <c:pt idx="2051">
                  <c:v>52.182960000000001</c:v>
                </c:pt>
                <c:pt idx="2052">
                  <c:v>52.194960000000002</c:v>
                </c:pt>
                <c:pt idx="2053">
                  <c:v>52.209359999999997</c:v>
                </c:pt>
                <c:pt idx="2054">
                  <c:v>52.224960000000003</c:v>
                </c:pt>
                <c:pt idx="2055">
                  <c:v>52.241759999999999</c:v>
                </c:pt>
                <c:pt idx="2056">
                  <c:v>52.258560000000003</c:v>
                </c:pt>
                <c:pt idx="2057">
                  <c:v>52.274160000000002</c:v>
                </c:pt>
                <c:pt idx="2058">
                  <c:v>52.28736</c:v>
                </c:pt>
                <c:pt idx="2059">
                  <c:v>52.295749999999998</c:v>
                </c:pt>
                <c:pt idx="2060">
                  <c:v>52.301749999999998</c:v>
                </c:pt>
                <c:pt idx="2061">
                  <c:v>52.308950000000003</c:v>
                </c:pt>
                <c:pt idx="2062">
                  <c:v>52.317349999999998</c:v>
                </c:pt>
                <c:pt idx="2063">
                  <c:v>52.326949999999997</c:v>
                </c:pt>
                <c:pt idx="2064">
                  <c:v>52.33775</c:v>
                </c:pt>
                <c:pt idx="2065">
                  <c:v>52.350949999999997</c:v>
                </c:pt>
                <c:pt idx="2066">
                  <c:v>52.366549999999997</c:v>
                </c:pt>
                <c:pt idx="2067">
                  <c:v>52.382150000000003</c:v>
                </c:pt>
                <c:pt idx="2068">
                  <c:v>52.394150000000003</c:v>
                </c:pt>
                <c:pt idx="2069">
                  <c:v>52.402549999999998</c:v>
                </c:pt>
                <c:pt idx="2070">
                  <c:v>52.408549999999998</c:v>
                </c:pt>
                <c:pt idx="2071">
                  <c:v>52.413350000000001</c:v>
                </c:pt>
                <c:pt idx="2072">
                  <c:v>52.419350000000001</c:v>
                </c:pt>
                <c:pt idx="2073">
                  <c:v>52.42895</c:v>
                </c:pt>
                <c:pt idx="2074">
                  <c:v>52.443339999999999</c:v>
                </c:pt>
                <c:pt idx="2075">
                  <c:v>52.458939999999998</c:v>
                </c:pt>
                <c:pt idx="2076">
                  <c:v>52.475740000000002</c:v>
                </c:pt>
                <c:pt idx="2077">
                  <c:v>52.492539999999998</c:v>
                </c:pt>
                <c:pt idx="2078">
                  <c:v>52.505740000000003</c:v>
                </c:pt>
                <c:pt idx="2079">
                  <c:v>52.516539999999999</c:v>
                </c:pt>
                <c:pt idx="2080">
                  <c:v>52.524940000000001</c:v>
                </c:pt>
                <c:pt idx="2081">
                  <c:v>52.533340000000003</c:v>
                </c:pt>
                <c:pt idx="2082">
                  <c:v>52.541739999999997</c:v>
                </c:pt>
                <c:pt idx="2083">
                  <c:v>52.551340000000003</c:v>
                </c:pt>
                <c:pt idx="2084">
                  <c:v>52.563339999999997</c:v>
                </c:pt>
                <c:pt idx="2085">
                  <c:v>52.576529999999998</c:v>
                </c:pt>
                <c:pt idx="2086">
                  <c:v>52.59093</c:v>
                </c:pt>
                <c:pt idx="2087">
                  <c:v>52.605330000000002</c:v>
                </c:pt>
                <c:pt idx="2088">
                  <c:v>52.619729999999997</c:v>
                </c:pt>
                <c:pt idx="2089">
                  <c:v>52.632930000000002</c:v>
                </c:pt>
                <c:pt idx="2090">
                  <c:v>52.643729999999998</c:v>
                </c:pt>
                <c:pt idx="2091">
                  <c:v>52.65213</c:v>
                </c:pt>
                <c:pt idx="2092">
                  <c:v>52.661729999999999</c:v>
                </c:pt>
                <c:pt idx="2093">
                  <c:v>52.671329999999998</c:v>
                </c:pt>
                <c:pt idx="2094">
                  <c:v>52.680929999999996</c:v>
                </c:pt>
                <c:pt idx="2095">
                  <c:v>52.69173</c:v>
                </c:pt>
                <c:pt idx="2096">
                  <c:v>52.703719999999997</c:v>
                </c:pt>
                <c:pt idx="2097">
                  <c:v>52.716920000000002</c:v>
                </c:pt>
                <c:pt idx="2098">
                  <c:v>52.730119999999999</c:v>
                </c:pt>
                <c:pt idx="2099">
                  <c:v>52.744520000000001</c:v>
                </c:pt>
                <c:pt idx="2100">
                  <c:v>52.758920000000003</c:v>
                </c:pt>
                <c:pt idx="2101">
                  <c:v>52.76972</c:v>
                </c:pt>
                <c:pt idx="2102">
                  <c:v>52.779319999999998</c:v>
                </c:pt>
                <c:pt idx="2103">
                  <c:v>52.785319999999999</c:v>
                </c:pt>
                <c:pt idx="2104">
                  <c:v>52.792520000000003</c:v>
                </c:pt>
                <c:pt idx="2105">
                  <c:v>52.799720000000001</c:v>
                </c:pt>
                <c:pt idx="2106">
                  <c:v>52.810519999999997</c:v>
                </c:pt>
                <c:pt idx="2107">
                  <c:v>52.822519999999997</c:v>
                </c:pt>
                <c:pt idx="2108">
                  <c:v>52.835720000000002</c:v>
                </c:pt>
                <c:pt idx="2109">
                  <c:v>52.850110000000001</c:v>
                </c:pt>
                <c:pt idx="2110">
                  <c:v>52.864510000000003</c:v>
                </c:pt>
                <c:pt idx="2111">
                  <c:v>52.87771</c:v>
                </c:pt>
                <c:pt idx="2112">
                  <c:v>52.889710000000001</c:v>
                </c:pt>
                <c:pt idx="2113">
                  <c:v>52.898110000000003</c:v>
                </c:pt>
                <c:pt idx="2114">
                  <c:v>52.902909999999999</c:v>
                </c:pt>
                <c:pt idx="2115">
                  <c:v>52.908909999999999</c:v>
                </c:pt>
                <c:pt idx="2116">
                  <c:v>52.916110000000003</c:v>
                </c:pt>
                <c:pt idx="2117">
                  <c:v>52.925710000000002</c:v>
                </c:pt>
                <c:pt idx="2118">
                  <c:v>52.937710000000003</c:v>
                </c:pt>
                <c:pt idx="2119">
                  <c:v>52.952109999999998</c:v>
                </c:pt>
                <c:pt idx="2120">
                  <c:v>52.968910000000001</c:v>
                </c:pt>
                <c:pt idx="2121">
                  <c:v>52.985700000000001</c:v>
                </c:pt>
                <c:pt idx="2122">
                  <c:v>53.001300000000001</c:v>
                </c:pt>
                <c:pt idx="2123">
                  <c:v>53.013300000000001</c:v>
                </c:pt>
                <c:pt idx="2124">
                  <c:v>53.021700000000003</c:v>
                </c:pt>
                <c:pt idx="2125">
                  <c:v>53.0289</c:v>
                </c:pt>
                <c:pt idx="2126">
                  <c:v>53.037300000000002</c:v>
                </c:pt>
                <c:pt idx="2127">
                  <c:v>53.044499999999999</c:v>
                </c:pt>
                <c:pt idx="2128">
                  <c:v>53.054099999999998</c:v>
                </c:pt>
                <c:pt idx="2129">
                  <c:v>53.064900000000002</c:v>
                </c:pt>
                <c:pt idx="2130">
                  <c:v>53.078099999999999</c:v>
                </c:pt>
                <c:pt idx="2131">
                  <c:v>53.094900000000003</c:v>
                </c:pt>
                <c:pt idx="2132">
                  <c:v>53.11289</c:v>
                </c:pt>
                <c:pt idx="2133">
                  <c:v>53.128489999999999</c:v>
                </c:pt>
                <c:pt idx="2134">
                  <c:v>53.139290000000003</c:v>
                </c:pt>
                <c:pt idx="2135">
                  <c:v>53.14649</c:v>
                </c:pt>
                <c:pt idx="2136">
                  <c:v>53.151290000000003</c:v>
                </c:pt>
                <c:pt idx="2137">
                  <c:v>53.156089999999999</c:v>
                </c:pt>
                <c:pt idx="2138">
                  <c:v>53.163290000000003</c:v>
                </c:pt>
                <c:pt idx="2139">
                  <c:v>53.172890000000002</c:v>
                </c:pt>
                <c:pt idx="2140">
                  <c:v>53.187289999999997</c:v>
                </c:pt>
                <c:pt idx="2141">
                  <c:v>53.206490000000002</c:v>
                </c:pt>
                <c:pt idx="2142">
                  <c:v>53.226889999999997</c:v>
                </c:pt>
                <c:pt idx="2143">
                  <c:v>53.244889999999998</c:v>
                </c:pt>
                <c:pt idx="2144">
                  <c:v>53.259279999999997</c:v>
                </c:pt>
                <c:pt idx="2145">
                  <c:v>53.27008</c:v>
                </c:pt>
                <c:pt idx="2146">
                  <c:v>53.27608</c:v>
                </c:pt>
                <c:pt idx="2147">
                  <c:v>53.283279999999998</c:v>
                </c:pt>
                <c:pt idx="2148">
                  <c:v>53.290480000000002</c:v>
                </c:pt>
                <c:pt idx="2149">
                  <c:v>53.301279999999998</c:v>
                </c:pt>
                <c:pt idx="2150">
                  <c:v>53.313279999999999</c:v>
                </c:pt>
                <c:pt idx="2151">
                  <c:v>53.327680000000001</c:v>
                </c:pt>
                <c:pt idx="2152">
                  <c:v>53.34328</c:v>
                </c:pt>
                <c:pt idx="2153">
                  <c:v>53.361280000000001</c:v>
                </c:pt>
                <c:pt idx="2154">
                  <c:v>53.37688</c:v>
                </c:pt>
                <c:pt idx="2155">
                  <c:v>53.388869999999997</c:v>
                </c:pt>
                <c:pt idx="2156">
                  <c:v>53.398470000000003</c:v>
                </c:pt>
                <c:pt idx="2157">
                  <c:v>53.403269999999999</c:v>
                </c:pt>
                <c:pt idx="2158">
                  <c:v>53.406869999999998</c:v>
                </c:pt>
                <c:pt idx="2159">
                  <c:v>53.412869999999998</c:v>
                </c:pt>
                <c:pt idx="2160">
                  <c:v>53.420070000000003</c:v>
                </c:pt>
                <c:pt idx="2161">
                  <c:v>53.432070000000003</c:v>
                </c:pt>
                <c:pt idx="2162">
                  <c:v>53.446469999999998</c:v>
                </c:pt>
                <c:pt idx="2163">
                  <c:v>53.464469999999999</c:v>
                </c:pt>
                <c:pt idx="2164">
                  <c:v>53.480069999999998</c:v>
                </c:pt>
                <c:pt idx="2165">
                  <c:v>53.49447</c:v>
                </c:pt>
                <c:pt idx="2166">
                  <c:v>53.504069999999999</c:v>
                </c:pt>
                <c:pt idx="2167">
                  <c:v>53.510069999999999</c:v>
                </c:pt>
                <c:pt idx="2168">
                  <c:v>53.514870000000002</c:v>
                </c:pt>
                <c:pt idx="2169">
                  <c:v>53.523260000000001</c:v>
                </c:pt>
                <c:pt idx="2170">
                  <c:v>53.532859999999999</c:v>
                </c:pt>
                <c:pt idx="2171">
                  <c:v>53.547260000000001</c:v>
                </c:pt>
                <c:pt idx="2172">
                  <c:v>53.562860000000001</c:v>
                </c:pt>
                <c:pt idx="2173">
                  <c:v>53.579659999999997</c:v>
                </c:pt>
                <c:pt idx="2174">
                  <c:v>53.59646</c:v>
                </c:pt>
                <c:pt idx="2175">
                  <c:v>53.609659999999998</c:v>
                </c:pt>
                <c:pt idx="2176">
                  <c:v>53.620460000000001</c:v>
                </c:pt>
                <c:pt idx="2177">
                  <c:v>53.63006</c:v>
                </c:pt>
                <c:pt idx="2178">
                  <c:v>53.637259999999998</c:v>
                </c:pt>
                <c:pt idx="2179">
                  <c:v>53.646859999999997</c:v>
                </c:pt>
                <c:pt idx="2180">
                  <c:v>53.65645</c:v>
                </c:pt>
                <c:pt idx="2181">
                  <c:v>53.669649999999997</c:v>
                </c:pt>
                <c:pt idx="2182">
                  <c:v>53.682850000000002</c:v>
                </c:pt>
                <c:pt idx="2183">
                  <c:v>53.69605</c:v>
                </c:pt>
                <c:pt idx="2184">
                  <c:v>53.710450000000002</c:v>
                </c:pt>
                <c:pt idx="2185">
                  <c:v>53.724850000000004</c:v>
                </c:pt>
                <c:pt idx="2186">
                  <c:v>53.739249999999998</c:v>
                </c:pt>
                <c:pt idx="2187">
                  <c:v>53.750050000000002</c:v>
                </c:pt>
                <c:pt idx="2188">
                  <c:v>53.758450000000003</c:v>
                </c:pt>
                <c:pt idx="2189">
                  <c:v>53.765650000000001</c:v>
                </c:pt>
                <c:pt idx="2190">
                  <c:v>53.771650000000001</c:v>
                </c:pt>
                <c:pt idx="2191">
                  <c:v>53.778849999999998</c:v>
                </c:pt>
                <c:pt idx="2192">
                  <c:v>53.78725</c:v>
                </c:pt>
                <c:pt idx="2193">
                  <c:v>53.79804</c:v>
                </c:pt>
                <c:pt idx="2194">
                  <c:v>53.810040000000001</c:v>
                </c:pt>
                <c:pt idx="2195">
                  <c:v>53.82564</c:v>
                </c:pt>
                <c:pt idx="2196">
                  <c:v>53.842440000000003</c:v>
                </c:pt>
                <c:pt idx="2197">
                  <c:v>53.85924</c:v>
                </c:pt>
                <c:pt idx="2198">
                  <c:v>53.872439999999997</c:v>
                </c:pt>
                <c:pt idx="2199">
                  <c:v>53.882040000000003</c:v>
                </c:pt>
                <c:pt idx="2200">
                  <c:v>53.889240000000001</c:v>
                </c:pt>
                <c:pt idx="2201">
                  <c:v>53.894039999999997</c:v>
                </c:pt>
                <c:pt idx="2202">
                  <c:v>53.89884</c:v>
                </c:pt>
                <c:pt idx="2203">
                  <c:v>53.907240000000002</c:v>
                </c:pt>
                <c:pt idx="2204">
                  <c:v>53.918039999999998</c:v>
                </c:pt>
                <c:pt idx="2205">
                  <c:v>53.932429999999997</c:v>
                </c:pt>
                <c:pt idx="2206">
                  <c:v>53.950429999999997</c:v>
                </c:pt>
                <c:pt idx="2207">
                  <c:v>53.968429999999998</c:v>
                </c:pt>
                <c:pt idx="2208">
                  <c:v>53.985230000000001</c:v>
                </c:pt>
                <c:pt idx="2209">
                  <c:v>53.996029999999998</c:v>
                </c:pt>
                <c:pt idx="2210">
                  <c:v>54.003230000000002</c:v>
                </c:pt>
                <c:pt idx="2211">
                  <c:v>54.008029999999998</c:v>
                </c:pt>
                <c:pt idx="2212">
                  <c:v>54.012830000000001</c:v>
                </c:pt>
                <c:pt idx="2213">
                  <c:v>54.018830000000001</c:v>
                </c:pt>
                <c:pt idx="2214">
                  <c:v>54.027230000000003</c:v>
                </c:pt>
                <c:pt idx="2215">
                  <c:v>54.039230000000003</c:v>
                </c:pt>
                <c:pt idx="2216">
                  <c:v>54.052430000000001</c:v>
                </c:pt>
                <c:pt idx="2217">
                  <c:v>54.069220000000001</c:v>
                </c:pt>
                <c:pt idx="2218">
                  <c:v>54.086019999999998</c:v>
                </c:pt>
                <c:pt idx="2219">
                  <c:v>54.101619999999997</c:v>
                </c:pt>
                <c:pt idx="2220">
                  <c:v>54.11242</c:v>
                </c:pt>
                <c:pt idx="2221">
                  <c:v>54.120820000000002</c:v>
                </c:pt>
                <c:pt idx="2222">
                  <c:v>54.126820000000002</c:v>
                </c:pt>
                <c:pt idx="2223">
                  <c:v>54.13402</c:v>
                </c:pt>
                <c:pt idx="2224">
                  <c:v>54.142420000000001</c:v>
                </c:pt>
                <c:pt idx="2225">
                  <c:v>54.153219999999997</c:v>
                </c:pt>
                <c:pt idx="2226">
                  <c:v>54.164020000000001</c:v>
                </c:pt>
                <c:pt idx="2227">
                  <c:v>54.177219999999998</c:v>
                </c:pt>
                <c:pt idx="2228">
                  <c:v>54.192819999999998</c:v>
                </c:pt>
                <c:pt idx="2229">
                  <c:v>54.208410000000001</c:v>
                </c:pt>
                <c:pt idx="2230">
                  <c:v>54.225209999999997</c:v>
                </c:pt>
                <c:pt idx="2231">
                  <c:v>54.237209999999997</c:v>
                </c:pt>
                <c:pt idx="2232">
                  <c:v>54.246810000000004</c:v>
                </c:pt>
                <c:pt idx="2233">
                  <c:v>54.252809999999997</c:v>
                </c:pt>
                <c:pt idx="2234">
                  <c:v>54.258809999999997</c:v>
                </c:pt>
                <c:pt idx="2235">
                  <c:v>54.266010000000001</c:v>
                </c:pt>
                <c:pt idx="2236">
                  <c:v>54.27561</c:v>
                </c:pt>
                <c:pt idx="2237">
                  <c:v>54.288809999999998</c:v>
                </c:pt>
                <c:pt idx="2238">
                  <c:v>54.305610000000001</c:v>
                </c:pt>
                <c:pt idx="2239">
                  <c:v>54.324809999999999</c:v>
                </c:pt>
                <c:pt idx="2240">
                  <c:v>54.342799999999997</c:v>
                </c:pt>
                <c:pt idx="2241">
                  <c:v>54.358400000000003</c:v>
                </c:pt>
                <c:pt idx="2242">
                  <c:v>54.369199999999999</c:v>
                </c:pt>
                <c:pt idx="2243">
                  <c:v>54.376399999999997</c:v>
                </c:pt>
                <c:pt idx="2244">
                  <c:v>54.383600000000001</c:v>
                </c:pt>
                <c:pt idx="2245">
                  <c:v>54.3932</c:v>
                </c:pt>
                <c:pt idx="2246">
                  <c:v>54.404000000000003</c:v>
                </c:pt>
                <c:pt idx="2247">
                  <c:v>54.417200000000001</c:v>
                </c:pt>
                <c:pt idx="2248">
                  <c:v>54.430399999999999</c:v>
                </c:pt>
                <c:pt idx="2249">
                  <c:v>54.445999999999998</c:v>
                </c:pt>
                <c:pt idx="2250">
                  <c:v>54.461599999999997</c:v>
                </c:pt>
                <c:pt idx="2251">
                  <c:v>54.475990000000003</c:v>
                </c:pt>
                <c:pt idx="2252">
                  <c:v>54.485590000000002</c:v>
                </c:pt>
                <c:pt idx="2253">
                  <c:v>54.491590000000002</c:v>
                </c:pt>
                <c:pt idx="2254">
                  <c:v>54.496389999999998</c:v>
                </c:pt>
                <c:pt idx="2255">
                  <c:v>54.503590000000003</c:v>
                </c:pt>
                <c:pt idx="2256">
                  <c:v>54.511989999999997</c:v>
                </c:pt>
                <c:pt idx="2257">
                  <c:v>54.521590000000003</c:v>
                </c:pt>
                <c:pt idx="2258">
                  <c:v>54.533589999999997</c:v>
                </c:pt>
                <c:pt idx="2259">
                  <c:v>54.549190000000003</c:v>
                </c:pt>
                <c:pt idx="2260">
                  <c:v>54.565989999999999</c:v>
                </c:pt>
                <c:pt idx="2261">
                  <c:v>54.582790000000003</c:v>
                </c:pt>
                <c:pt idx="2262">
                  <c:v>54.594790000000003</c:v>
                </c:pt>
                <c:pt idx="2263">
                  <c:v>54.603189999999998</c:v>
                </c:pt>
                <c:pt idx="2264">
                  <c:v>54.606780000000001</c:v>
                </c:pt>
                <c:pt idx="2265">
                  <c:v>54.610379999999999</c:v>
                </c:pt>
                <c:pt idx="2266">
                  <c:v>54.615180000000002</c:v>
                </c:pt>
                <c:pt idx="2267">
                  <c:v>54.623579999999997</c:v>
                </c:pt>
                <c:pt idx="2268">
                  <c:v>54.636780000000002</c:v>
                </c:pt>
                <c:pt idx="2269">
                  <c:v>54.653579999999998</c:v>
                </c:pt>
                <c:pt idx="2270">
                  <c:v>54.671579999999999</c:v>
                </c:pt>
                <c:pt idx="2271">
                  <c:v>54.689579999999999</c:v>
                </c:pt>
                <c:pt idx="2272">
                  <c:v>54.705179999999999</c:v>
                </c:pt>
                <c:pt idx="2273">
                  <c:v>54.715980000000002</c:v>
                </c:pt>
                <c:pt idx="2274">
                  <c:v>54.723179999999999</c:v>
                </c:pt>
                <c:pt idx="2275">
                  <c:v>54.727980000000002</c:v>
                </c:pt>
                <c:pt idx="2276">
                  <c:v>54.733980000000003</c:v>
                </c:pt>
                <c:pt idx="2277">
                  <c:v>54.742370000000001</c:v>
                </c:pt>
                <c:pt idx="2278">
                  <c:v>54.753169999999997</c:v>
                </c:pt>
                <c:pt idx="2279">
                  <c:v>54.766370000000002</c:v>
                </c:pt>
                <c:pt idx="2280">
                  <c:v>54.781970000000001</c:v>
                </c:pt>
                <c:pt idx="2281">
                  <c:v>54.798769999999998</c:v>
                </c:pt>
                <c:pt idx="2282">
                  <c:v>54.814369999999997</c:v>
                </c:pt>
                <c:pt idx="2283">
                  <c:v>54.827570000000001</c:v>
                </c:pt>
                <c:pt idx="2284">
                  <c:v>54.83717</c:v>
                </c:pt>
                <c:pt idx="2285">
                  <c:v>54.845570000000002</c:v>
                </c:pt>
                <c:pt idx="2286">
                  <c:v>54.851570000000002</c:v>
                </c:pt>
                <c:pt idx="2287">
                  <c:v>54.857570000000003</c:v>
                </c:pt>
                <c:pt idx="2288">
                  <c:v>54.86477</c:v>
                </c:pt>
                <c:pt idx="2289">
                  <c:v>54.874369999999999</c:v>
                </c:pt>
                <c:pt idx="2290">
                  <c:v>54.883960000000002</c:v>
                </c:pt>
                <c:pt idx="2291">
                  <c:v>54.895960000000002</c:v>
                </c:pt>
                <c:pt idx="2292">
                  <c:v>54.910359999999997</c:v>
                </c:pt>
                <c:pt idx="2293">
                  <c:v>54.925960000000003</c:v>
                </c:pt>
                <c:pt idx="2294">
                  <c:v>54.940359999999998</c:v>
                </c:pt>
                <c:pt idx="2295">
                  <c:v>54.953560000000003</c:v>
                </c:pt>
                <c:pt idx="2296">
                  <c:v>54.963160000000002</c:v>
                </c:pt>
                <c:pt idx="2297">
                  <c:v>54.972760000000001</c:v>
                </c:pt>
                <c:pt idx="2298">
                  <c:v>54.979959999999998</c:v>
                </c:pt>
                <c:pt idx="2299">
                  <c:v>54.98836</c:v>
                </c:pt>
                <c:pt idx="2300">
                  <c:v>54.997959999999999</c:v>
                </c:pt>
                <c:pt idx="2301">
                  <c:v>55.00996</c:v>
                </c:pt>
                <c:pt idx="2302">
                  <c:v>55.024349999999998</c:v>
                </c:pt>
                <c:pt idx="2303">
                  <c:v>55.03875</c:v>
                </c:pt>
                <c:pt idx="2304">
                  <c:v>55.055549999999997</c:v>
                </c:pt>
                <c:pt idx="2305">
                  <c:v>55.071150000000003</c:v>
                </c:pt>
                <c:pt idx="2306">
                  <c:v>55.084350000000001</c:v>
                </c:pt>
                <c:pt idx="2307">
                  <c:v>55.09395</c:v>
                </c:pt>
                <c:pt idx="2308">
                  <c:v>55.101149999999997</c:v>
                </c:pt>
                <c:pt idx="2309">
                  <c:v>55.108350000000002</c:v>
                </c:pt>
                <c:pt idx="2310">
                  <c:v>55.119149999999998</c:v>
                </c:pt>
                <c:pt idx="2311">
                  <c:v>55.129950000000001</c:v>
                </c:pt>
                <c:pt idx="2312">
                  <c:v>55.143149999999999</c:v>
                </c:pt>
                <c:pt idx="2313">
                  <c:v>55.158740000000002</c:v>
                </c:pt>
                <c:pt idx="2314">
                  <c:v>55.174340000000001</c:v>
                </c:pt>
                <c:pt idx="2315">
                  <c:v>55.18994</c:v>
                </c:pt>
                <c:pt idx="2316">
                  <c:v>55.203139999999998</c:v>
                </c:pt>
                <c:pt idx="2317">
                  <c:v>55.212739999999997</c:v>
                </c:pt>
                <c:pt idx="2318">
                  <c:v>55.219940000000001</c:v>
                </c:pt>
                <c:pt idx="2319">
                  <c:v>55.227139999999999</c:v>
                </c:pt>
                <c:pt idx="2320">
                  <c:v>55.234340000000003</c:v>
                </c:pt>
                <c:pt idx="2321">
                  <c:v>55.242739999999998</c:v>
                </c:pt>
                <c:pt idx="2322">
                  <c:v>55.252339999999997</c:v>
                </c:pt>
                <c:pt idx="2323">
                  <c:v>55.26314</c:v>
                </c:pt>
                <c:pt idx="2324">
                  <c:v>55.277540000000002</c:v>
                </c:pt>
                <c:pt idx="2325">
                  <c:v>55.293129999999998</c:v>
                </c:pt>
                <c:pt idx="2326">
                  <c:v>55.308729999999997</c:v>
                </c:pt>
                <c:pt idx="2327">
                  <c:v>55.323129999999999</c:v>
                </c:pt>
                <c:pt idx="2328">
                  <c:v>55.333930000000002</c:v>
                </c:pt>
                <c:pt idx="2329">
                  <c:v>55.339930000000003</c:v>
                </c:pt>
                <c:pt idx="2330">
                  <c:v>55.344729999999998</c:v>
                </c:pt>
                <c:pt idx="2331">
                  <c:v>55.349530000000001</c:v>
                </c:pt>
                <c:pt idx="2332">
                  <c:v>55.356729999999999</c:v>
                </c:pt>
                <c:pt idx="2333">
                  <c:v>55.368729999999999</c:v>
                </c:pt>
                <c:pt idx="2334">
                  <c:v>55.383130000000001</c:v>
                </c:pt>
                <c:pt idx="2335">
                  <c:v>55.401130000000002</c:v>
                </c:pt>
                <c:pt idx="2336">
                  <c:v>55.419130000000003</c:v>
                </c:pt>
                <c:pt idx="2337">
                  <c:v>55.43712</c:v>
                </c:pt>
                <c:pt idx="2338">
                  <c:v>55.450319999999998</c:v>
                </c:pt>
                <c:pt idx="2339">
                  <c:v>55.457520000000002</c:v>
                </c:pt>
                <c:pt idx="2340">
                  <c:v>55.462319999999998</c:v>
                </c:pt>
                <c:pt idx="2341">
                  <c:v>55.467120000000001</c:v>
                </c:pt>
                <c:pt idx="2342">
                  <c:v>55.473120000000002</c:v>
                </c:pt>
                <c:pt idx="2343">
                  <c:v>55.48272</c:v>
                </c:pt>
                <c:pt idx="2344">
                  <c:v>55.495919999999998</c:v>
                </c:pt>
                <c:pt idx="2345">
                  <c:v>55.511519999999997</c:v>
                </c:pt>
                <c:pt idx="2346">
                  <c:v>55.528320000000001</c:v>
                </c:pt>
                <c:pt idx="2347">
                  <c:v>55.54392</c:v>
                </c:pt>
                <c:pt idx="2348">
                  <c:v>55.557119999999998</c:v>
                </c:pt>
                <c:pt idx="2349">
                  <c:v>55.56671</c:v>
                </c:pt>
                <c:pt idx="2350">
                  <c:v>55.573909999999998</c:v>
                </c:pt>
                <c:pt idx="2351">
                  <c:v>55.577509999999997</c:v>
                </c:pt>
                <c:pt idx="2352">
                  <c:v>55.58231</c:v>
                </c:pt>
                <c:pt idx="2353">
                  <c:v>55.589509999999997</c:v>
                </c:pt>
                <c:pt idx="2354">
                  <c:v>55.597909999999999</c:v>
                </c:pt>
                <c:pt idx="2355">
                  <c:v>55.608710000000002</c:v>
                </c:pt>
                <c:pt idx="2356">
                  <c:v>55.623109999999997</c:v>
                </c:pt>
                <c:pt idx="2357">
                  <c:v>55.638710000000003</c:v>
                </c:pt>
                <c:pt idx="2358">
                  <c:v>55.654310000000002</c:v>
                </c:pt>
                <c:pt idx="2359">
                  <c:v>55.666310000000003</c:v>
                </c:pt>
                <c:pt idx="2360">
                  <c:v>55.675910000000002</c:v>
                </c:pt>
                <c:pt idx="2361">
                  <c:v>55.683109999999999</c:v>
                </c:pt>
                <c:pt idx="2362">
                  <c:v>55.690309999999997</c:v>
                </c:pt>
                <c:pt idx="2363">
                  <c:v>55.698700000000002</c:v>
                </c:pt>
                <c:pt idx="2364">
                  <c:v>55.709499999999998</c:v>
                </c:pt>
                <c:pt idx="2365">
                  <c:v>55.722700000000003</c:v>
                </c:pt>
                <c:pt idx="2366">
                  <c:v>55.7395</c:v>
                </c:pt>
                <c:pt idx="2367">
                  <c:v>55.756300000000003</c:v>
                </c:pt>
                <c:pt idx="2368">
                  <c:v>55.773099999999999</c:v>
                </c:pt>
                <c:pt idx="2369">
                  <c:v>55.788699999999999</c:v>
                </c:pt>
                <c:pt idx="2370">
                  <c:v>55.800699999999999</c:v>
                </c:pt>
                <c:pt idx="2371">
                  <c:v>55.810299999999998</c:v>
                </c:pt>
                <c:pt idx="2372">
                  <c:v>55.817500000000003</c:v>
                </c:pt>
                <c:pt idx="2373">
                  <c:v>55.823500000000003</c:v>
                </c:pt>
                <c:pt idx="2374">
                  <c:v>55.830689999999997</c:v>
                </c:pt>
                <c:pt idx="2375">
                  <c:v>55.84149</c:v>
                </c:pt>
                <c:pt idx="2376">
                  <c:v>55.852290000000004</c:v>
                </c:pt>
                <c:pt idx="2377">
                  <c:v>55.865490000000001</c:v>
                </c:pt>
                <c:pt idx="2378">
                  <c:v>55.879890000000003</c:v>
                </c:pt>
                <c:pt idx="2379">
                  <c:v>55.895490000000002</c:v>
                </c:pt>
                <c:pt idx="2380">
                  <c:v>55.909889999999997</c:v>
                </c:pt>
                <c:pt idx="2381">
                  <c:v>55.92069</c:v>
                </c:pt>
                <c:pt idx="2382">
                  <c:v>55.927889999999998</c:v>
                </c:pt>
                <c:pt idx="2383">
                  <c:v>55.933889999999998</c:v>
                </c:pt>
                <c:pt idx="2384">
                  <c:v>55.941090000000003</c:v>
                </c:pt>
                <c:pt idx="2385">
                  <c:v>55.949489999999997</c:v>
                </c:pt>
                <c:pt idx="2386">
                  <c:v>55.959090000000003</c:v>
                </c:pt>
                <c:pt idx="2387">
                  <c:v>55.971080000000001</c:v>
                </c:pt>
                <c:pt idx="2388">
                  <c:v>55.985480000000003</c:v>
                </c:pt>
                <c:pt idx="2389">
                  <c:v>56.003480000000003</c:v>
                </c:pt>
                <c:pt idx="2390">
                  <c:v>56.02028</c:v>
                </c:pt>
                <c:pt idx="2391">
                  <c:v>56.033479999999997</c:v>
                </c:pt>
                <c:pt idx="2392">
                  <c:v>56.041879999999999</c:v>
                </c:pt>
                <c:pt idx="2393">
                  <c:v>56.046680000000002</c:v>
                </c:pt>
                <c:pt idx="2394">
                  <c:v>56.050280000000001</c:v>
                </c:pt>
                <c:pt idx="2395">
                  <c:v>56.055079999999997</c:v>
                </c:pt>
                <c:pt idx="2396">
                  <c:v>56.061079999999997</c:v>
                </c:pt>
                <c:pt idx="2397">
                  <c:v>56.07188</c:v>
                </c:pt>
                <c:pt idx="2398">
                  <c:v>56.083880000000001</c:v>
                </c:pt>
                <c:pt idx="2399">
                  <c:v>56.09948</c:v>
                </c:pt>
                <c:pt idx="2400">
                  <c:v>56.115070000000003</c:v>
                </c:pt>
                <c:pt idx="2401">
                  <c:v>56.130670000000002</c:v>
                </c:pt>
                <c:pt idx="2402">
                  <c:v>56.142670000000003</c:v>
                </c:pt>
                <c:pt idx="2403">
                  <c:v>56.151069999999997</c:v>
                </c:pt>
                <c:pt idx="2404">
                  <c:v>56.157069999999997</c:v>
                </c:pt>
                <c:pt idx="2405">
                  <c:v>56.163069999999998</c:v>
                </c:pt>
                <c:pt idx="2406">
                  <c:v>56.170270000000002</c:v>
                </c:pt>
                <c:pt idx="2407">
                  <c:v>56.179870000000001</c:v>
                </c:pt>
                <c:pt idx="2408">
                  <c:v>56.190669999999997</c:v>
                </c:pt>
                <c:pt idx="2409">
                  <c:v>56.202669999999998</c:v>
                </c:pt>
                <c:pt idx="2410">
                  <c:v>56.215870000000002</c:v>
                </c:pt>
                <c:pt idx="2411">
                  <c:v>56.231470000000002</c:v>
                </c:pt>
                <c:pt idx="2412">
                  <c:v>56.247059999999998</c:v>
                </c:pt>
                <c:pt idx="2413">
                  <c:v>56.262659999999997</c:v>
                </c:pt>
                <c:pt idx="2414">
                  <c:v>56.274659999999997</c:v>
                </c:pt>
                <c:pt idx="2415">
                  <c:v>56.284260000000003</c:v>
                </c:pt>
                <c:pt idx="2416">
                  <c:v>56.291460000000001</c:v>
                </c:pt>
                <c:pt idx="2417">
                  <c:v>56.297460000000001</c:v>
                </c:pt>
                <c:pt idx="2418">
                  <c:v>56.305860000000003</c:v>
                </c:pt>
                <c:pt idx="2419">
                  <c:v>56.314259999999997</c:v>
                </c:pt>
                <c:pt idx="2420">
                  <c:v>56.325060000000001</c:v>
                </c:pt>
                <c:pt idx="2421">
                  <c:v>56.339460000000003</c:v>
                </c:pt>
                <c:pt idx="2422">
                  <c:v>56.356259999999999</c:v>
                </c:pt>
                <c:pt idx="2423">
                  <c:v>56.373060000000002</c:v>
                </c:pt>
                <c:pt idx="2424">
                  <c:v>56.387450000000001</c:v>
                </c:pt>
                <c:pt idx="2425">
                  <c:v>56.398249999999997</c:v>
                </c:pt>
                <c:pt idx="2426">
                  <c:v>56.404249999999998</c:v>
                </c:pt>
                <c:pt idx="2427">
                  <c:v>56.410249999999998</c:v>
                </c:pt>
                <c:pt idx="2428">
                  <c:v>56.416249999999998</c:v>
                </c:pt>
                <c:pt idx="2429">
                  <c:v>56.42465</c:v>
                </c:pt>
                <c:pt idx="2430">
                  <c:v>56.437849999999997</c:v>
                </c:pt>
                <c:pt idx="2431">
                  <c:v>56.453449999999997</c:v>
                </c:pt>
                <c:pt idx="2432">
                  <c:v>56.471449999999997</c:v>
                </c:pt>
                <c:pt idx="2433">
                  <c:v>56.490650000000002</c:v>
                </c:pt>
                <c:pt idx="2434">
                  <c:v>56.507449999999999</c:v>
                </c:pt>
                <c:pt idx="2435">
                  <c:v>56.52064</c:v>
                </c:pt>
                <c:pt idx="2436">
                  <c:v>56.530239999999999</c:v>
                </c:pt>
                <c:pt idx="2437">
                  <c:v>56.537439999999997</c:v>
                </c:pt>
                <c:pt idx="2438">
                  <c:v>56.544640000000001</c:v>
                </c:pt>
                <c:pt idx="2439">
                  <c:v>56.555439999999997</c:v>
                </c:pt>
                <c:pt idx="2440">
                  <c:v>56.566240000000001</c:v>
                </c:pt>
                <c:pt idx="2441">
                  <c:v>56.578240000000001</c:v>
                </c:pt>
                <c:pt idx="2442">
                  <c:v>56.591439999999999</c:v>
                </c:pt>
                <c:pt idx="2443">
                  <c:v>56.605840000000001</c:v>
                </c:pt>
                <c:pt idx="2444">
                  <c:v>56.619039999999998</c:v>
                </c:pt>
                <c:pt idx="2445">
                  <c:v>56.631039999999999</c:v>
                </c:pt>
                <c:pt idx="2446">
                  <c:v>56.63944</c:v>
                </c:pt>
                <c:pt idx="2447">
                  <c:v>56.645429999999998</c:v>
                </c:pt>
                <c:pt idx="2448">
                  <c:v>56.650230000000001</c:v>
                </c:pt>
                <c:pt idx="2449">
                  <c:v>56.657429999999998</c:v>
                </c:pt>
                <c:pt idx="2450">
                  <c:v>56.66583</c:v>
                </c:pt>
                <c:pt idx="2451">
                  <c:v>56.675429999999999</c:v>
                </c:pt>
                <c:pt idx="2452">
                  <c:v>56.688630000000003</c:v>
                </c:pt>
                <c:pt idx="2453">
                  <c:v>56.70543</c:v>
                </c:pt>
                <c:pt idx="2454">
                  <c:v>56.722230000000003</c:v>
                </c:pt>
                <c:pt idx="2455">
                  <c:v>56.737830000000002</c:v>
                </c:pt>
                <c:pt idx="2456">
                  <c:v>56.748629999999999</c:v>
                </c:pt>
                <c:pt idx="2457">
                  <c:v>56.755830000000003</c:v>
                </c:pt>
                <c:pt idx="2458">
                  <c:v>56.759430000000002</c:v>
                </c:pt>
                <c:pt idx="2459">
                  <c:v>56.761830000000003</c:v>
                </c:pt>
                <c:pt idx="2460">
                  <c:v>56.767829999999996</c:v>
                </c:pt>
                <c:pt idx="2461">
                  <c:v>56.777430000000003</c:v>
                </c:pt>
                <c:pt idx="2462">
                  <c:v>56.790619999999997</c:v>
                </c:pt>
                <c:pt idx="2463">
                  <c:v>56.80742</c:v>
                </c:pt>
                <c:pt idx="2464">
                  <c:v>56.826619999999998</c:v>
                </c:pt>
                <c:pt idx="2465">
                  <c:v>56.843420000000002</c:v>
                </c:pt>
                <c:pt idx="2466">
                  <c:v>56.856619999999999</c:v>
                </c:pt>
                <c:pt idx="2467">
                  <c:v>56.865020000000001</c:v>
                </c:pt>
                <c:pt idx="2468">
                  <c:v>56.871020000000001</c:v>
                </c:pt>
                <c:pt idx="2469">
                  <c:v>56.875819999999997</c:v>
                </c:pt>
                <c:pt idx="2470">
                  <c:v>56.884219999999999</c:v>
                </c:pt>
                <c:pt idx="2471">
                  <c:v>56.895020000000002</c:v>
                </c:pt>
                <c:pt idx="2472">
                  <c:v>56.909419999999997</c:v>
                </c:pt>
                <c:pt idx="2473">
                  <c:v>56.92501</c:v>
                </c:pt>
                <c:pt idx="2474">
                  <c:v>56.94061</c:v>
                </c:pt>
                <c:pt idx="2475">
                  <c:v>56.955010000000001</c:v>
                </c:pt>
                <c:pt idx="2476">
                  <c:v>56.968209999999999</c:v>
                </c:pt>
                <c:pt idx="2477">
                  <c:v>56.979010000000002</c:v>
                </c:pt>
                <c:pt idx="2478">
                  <c:v>56.987409999999997</c:v>
                </c:pt>
                <c:pt idx="2479">
                  <c:v>56.993409999999997</c:v>
                </c:pt>
                <c:pt idx="2480">
                  <c:v>57.000610000000002</c:v>
                </c:pt>
                <c:pt idx="2481">
                  <c:v>57.010210000000001</c:v>
                </c:pt>
                <c:pt idx="2482">
                  <c:v>57.01981</c:v>
                </c:pt>
                <c:pt idx="2483">
                  <c:v>57.03181</c:v>
                </c:pt>
                <c:pt idx="2484">
                  <c:v>57.045009999999998</c:v>
                </c:pt>
                <c:pt idx="2485">
                  <c:v>57.059399999999997</c:v>
                </c:pt>
                <c:pt idx="2486">
                  <c:v>57.072600000000001</c:v>
                </c:pt>
                <c:pt idx="2487">
                  <c:v>57.085799999999999</c:v>
                </c:pt>
                <c:pt idx="2488">
                  <c:v>57.097799999999999</c:v>
                </c:pt>
                <c:pt idx="2489">
                  <c:v>57.108600000000003</c:v>
                </c:pt>
                <c:pt idx="2490">
                  <c:v>57.116999999999997</c:v>
                </c:pt>
                <c:pt idx="2491">
                  <c:v>57.124200000000002</c:v>
                </c:pt>
                <c:pt idx="2492">
                  <c:v>57.131399999999999</c:v>
                </c:pt>
                <c:pt idx="2493">
                  <c:v>57.139800000000001</c:v>
                </c:pt>
                <c:pt idx="2494">
                  <c:v>57.150599999999997</c:v>
                </c:pt>
                <c:pt idx="2495">
                  <c:v>57.162599999999998</c:v>
                </c:pt>
                <c:pt idx="2496">
                  <c:v>57.175800000000002</c:v>
                </c:pt>
                <c:pt idx="2497">
                  <c:v>57.191389999999998</c:v>
                </c:pt>
                <c:pt idx="2498">
                  <c:v>57.208190000000002</c:v>
                </c:pt>
                <c:pt idx="2499">
                  <c:v>57.223790000000001</c:v>
                </c:pt>
                <c:pt idx="2500">
                  <c:v>57.235790000000001</c:v>
                </c:pt>
                <c:pt idx="2501">
                  <c:v>57.24539</c:v>
                </c:pt>
                <c:pt idx="2502">
                  <c:v>57.251390000000001</c:v>
                </c:pt>
                <c:pt idx="2503">
                  <c:v>57.258589999999998</c:v>
                </c:pt>
                <c:pt idx="2504">
                  <c:v>57.268189999999997</c:v>
                </c:pt>
                <c:pt idx="2505">
                  <c:v>57.277790000000003</c:v>
                </c:pt>
                <c:pt idx="2506">
                  <c:v>57.290990000000001</c:v>
                </c:pt>
                <c:pt idx="2507">
                  <c:v>57.305390000000003</c:v>
                </c:pt>
                <c:pt idx="2508">
                  <c:v>57.320990000000002</c:v>
                </c:pt>
                <c:pt idx="2509">
                  <c:v>57.337780000000002</c:v>
                </c:pt>
                <c:pt idx="2510">
                  <c:v>57.352179999999997</c:v>
                </c:pt>
                <c:pt idx="2511">
                  <c:v>57.361780000000003</c:v>
                </c:pt>
                <c:pt idx="2512">
                  <c:v>57.367780000000003</c:v>
                </c:pt>
                <c:pt idx="2513">
                  <c:v>57.372579999999999</c:v>
                </c:pt>
                <c:pt idx="2514">
                  <c:v>57.378579999999999</c:v>
                </c:pt>
                <c:pt idx="2515">
                  <c:v>57.386980000000001</c:v>
                </c:pt>
                <c:pt idx="2516">
                  <c:v>57.397779999999997</c:v>
                </c:pt>
                <c:pt idx="2517">
                  <c:v>57.410980000000002</c:v>
                </c:pt>
                <c:pt idx="2518">
                  <c:v>57.427779999999998</c:v>
                </c:pt>
                <c:pt idx="2519">
                  <c:v>57.445779999999999</c:v>
                </c:pt>
                <c:pt idx="2520">
                  <c:v>57.462569999999999</c:v>
                </c:pt>
                <c:pt idx="2521">
                  <c:v>57.47457</c:v>
                </c:pt>
                <c:pt idx="2522">
                  <c:v>57.48057</c:v>
                </c:pt>
                <c:pt idx="2523">
                  <c:v>57.484169999999999</c:v>
                </c:pt>
                <c:pt idx="2524">
                  <c:v>57.48657</c:v>
                </c:pt>
                <c:pt idx="2525">
                  <c:v>57.491370000000003</c:v>
                </c:pt>
                <c:pt idx="2526">
                  <c:v>57.499769999999998</c:v>
                </c:pt>
                <c:pt idx="2527">
                  <c:v>57.511769999999999</c:v>
                </c:pt>
                <c:pt idx="2528">
                  <c:v>57.528570000000002</c:v>
                </c:pt>
                <c:pt idx="2529">
                  <c:v>57.546570000000003</c:v>
                </c:pt>
                <c:pt idx="2530">
                  <c:v>57.565770000000001</c:v>
                </c:pt>
                <c:pt idx="2531">
                  <c:v>57.58137</c:v>
                </c:pt>
                <c:pt idx="2532">
                  <c:v>57.59337</c:v>
                </c:pt>
                <c:pt idx="2533">
                  <c:v>57.601759999999999</c:v>
                </c:pt>
                <c:pt idx="2534">
                  <c:v>57.607759999999999</c:v>
                </c:pt>
                <c:pt idx="2535">
                  <c:v>57.612560000000002</c:v>
                </c:pt>
                <c:pt idx="2536">
                  <c:v>57.619759999999999</c:v>
                </c:pt>
                <c:pt idx="2537">
                  <c:v>57.628160000000001</c:v>
                </c:pt>
                <c:pt idx="2538">
                  <c:v>57.641359999999999</c:v>
                </c:pt>
                <c:pt idx="2539">
                  <c:v>57.656959999999998</c:v>
                </c:pt>
                <c:pt idx="2540">
                  <c:v>57.674959999999999</c:v>
                </c:pt>
                <c:pt idx="2541">
                  <c:v>57.692959999999999</c:v>
                </c:pt>
                <c:pt idx="2542">
                  <c:v>57.707360000000001</c:v>
                </c:pt>
                <c:pt idx="2543">
                  <c:v>57.718159999999997</c:v>
                </c:pt>
                <c:pt idx="2544">
                  <c:v>57.724159999999998</c:v>
                </c:pt>
                <c:pt idx="2545">
                  <c:v>57.728960000000001</c:v>
                </c:pt>
                <c:pt idx="2546">
                  <c:v>57.733750000000001</c:v>
                </c:pt>
                <c:pt idx="2547">
                  <c:v>57.740949999999998</c:v>
                </c:pt>
                <c:pt idx="2548">
                  <c:v>57.750549999999997</c:v>
                </c:pt>
                <c:pt idx="2549">
                  <c:v>57.763750000000002</c:v>
                </c:pt>
                <c:pt idx="2550">
                  <c:v>57.779350000000001</c:v>
                </c:pt>
                <c:pt idx="2551">
                  <c:v>57.797350000000002</c:v>
                </c:pt>
                <c:pt idx="2552">
                  <c:v>57.812950000000001</c:v>
                </c:pt>
                <c:pt idx="2553">
                  <c:v>57.823749999999997</c:v>
                </c:pt>
                <c:pt idx="2554">
                  <c:v>57.830950000000001</c:v>
                </c:pt>
                <c:pt idx="2555">
                  <c:v>57.835749999999997</c:v>
                </c:pt>
                <c:pt idx="2556">
                  <c:v>57.84055</c:v>
                </c:pt>
                <c:pt idx="2557">
                  <c:v>57.846550000000001</c:v>
                </c:pt>
                <c:pt idx="2558">
                  <c:v>57.854950000000002</c:v>
                </c:pt>
                <c:pt idx="2559">
                  <c:v>57.86815</c:v>
                </c:pt>
                <c:pt idx="2560">
                  <c:v>57.88494</c:v>
                </c:pt>
                <c:pt idx="2561">
                  <c:v>57.904139999999998</c:v>
                </c:pt>
                <c:pt idx="2562">
                  <c:v>57.920940000000002</c:v>
                </c:pt>
                <c:pt idx="2563">
                  <c:v>57.935339999999997</c:v>
                </c:pt>
                <c:pt idx="2564">
                  <c:v>57.943739999999998</c:v>
                </c:pt>
                <c:pt idx="2565">
                  <c:v>57.949739999999998</c:v>
                </c:pt>
                <c:pt idx="2566">
                  <c:v>57.954540000000001</c:v>
                </c:pt>
                <c:pt idx="2567">
                  <c:v>57.961739999999999</c:v>
                </c:pt>
                <c:pt idx="2568">
                  <c:v>57.971339999999998</c:v>
                </c:pt>
                <c:pt idx="2569">
                  <c:v>57.982140000000001</c:v>
                </c:pt>
                <c:pt idx="2570">
                  <c:v>57.996540000000003</c:v>
                </c:pt>
                <c:pt idx="2571">
                  <c:v>58.012129999999999</c:v>
                </c:pt>
                <c:pt idx="2572">
                  <c:v>58.028930000000003</c:v>
                </c:pt>
                <c:pt idx="2573">
                  <c:v>58.044530000000002</c:v>
                </c:pt>
                <c:pt idx="2574">
                  <c:v>58.058929999999997</c:v>
                </c:pt>
                <c:pt idx="2575">
                  <c:v>58.06973</c:v>
                </c:pt>
                <c:pt idx="2576">
                  <c:v>58.078130000000002</c:v>
                </c:pt>
                <c:pt idx="2577">
                  <c:v>58.085329999999999</c:v>
                </c:pt>
                <c:pt idx="2578">
                  <c:v>58.092529999999996</c:v>
                </c:pt>
                <c:pt idx="2579">
                  <c:v>58.102130000000002</c:v>
                </c:pt>
                <c:pt idx="2580">
                  <c:v>58.112929999999999</c:v>
                </c:pt>
                <c:pt idx="2581">
                  <c:v>58.124929999999999</c:v>
                </c:pt>
                <c:pt idx="2582">
                  <c:v>58.139330000000001</c:v>
                </c:pt>
                <c:pt idx="2583">
                  <c:v>58.15372</c:v>
                </c:pt>
                <c:pt idx="2584">
                  <c:v>58.166919999999998</c:v>
                </c:pt>
                <c:pt idx="2585">
                  <c:v>58.178919999999998</c:v>
                </c:pt>
                <c:pt idx="2586">
                  <c:v>58.18732</c:v>
                </c:pt>
                <c:pt idx="2587">
                  <c:v>58.19332</c:v>
                </c:pt>
                <c:pt idx="2588">
                  <c:v>58.19932</c:v>
                </c:pt>
                <c:pt idx="2589">
                  <c:v>58.20532</c:v>
                </c:pt>
                <c:pt idx="2590">
                  <c:v>58.213720000000002</c:v>
                </c:pt>
                <c:pt idx="2591">
                  <c:v>58.224519999999998</c:v>
                </c:pt>
                <c:pt idx="2592">
                  <c:v>58.236519999999999</c:v>
                </c:pt>
                <c:pt idx="2593">
                  <c:v>58.250920000000001</c:v>
                </c:pt>
                <c:pt idx="2594">
                  <c:v>58.26652</c:v>
                </c:pt>
                <c:pt idx="2595">
                  <c:v>58.279710000000001</c:v>
                </c:pt>
                <c:pt idx="2596">
                  <c:v>58.291710000000002</c:v>
                </c:pt>
                <c:pt idx="2597">
                  <c:v>58.300109999999997</c:v>
                </c:pt>
                <c:pt idx="2598">
                  <c:v>58.307310000000001</c:v>
                </c:pt>
                <c:pt idx="2599">
                  <c:v>58.313310000000001</c:v>
                </c:pt>
                <c:pt idx="2600">
                  <c:v>58.320509999999999</c:v>
                </c:pt>
                <c:pt idx="2601">
                  <c:v>58.32891</c:v>
                </c:pt>
                <c:pt idx="2602">
                  <c:v>58.338509999999999</c:v>
                </c:pt>
                <c:pt idx="2603">
                  <c:v>58.349310000000003</c:v>
                </c:pt>
                <c:pt idx="2604">
                  <c:v>58.363709999999998</c:v>
                </c:pt>
                <c:pt idx="2605">
                  <c:v>58.380510000000001</c:v>
                </c:pt>
                <c:pt idx="2606">
                  <c:v>58.397309999999997</c:v>
                </c:pt>
                <c:pt idx="2607">
                  <c:v>58.412909999999997</c:v>
                </c:pt>
                <c:pt idx="2608">
                  <c:v>58.423699999999997</c:v>
                </c:pt>
                <c:pt idx="2609">
                  <c:v>58.430900000000001</c:v>
                </c:pt>
                <c:pt idx="2610">
                  <c:v>58.436900000000001</c:v>
                </c:pt>
                <c:pt idx="2611">
                  <c:v>58.441699999999997</c:v>
                </c:pt>
                <c:pt idx="2612">
                  <c:v>58.447699999999998</c:v>
                </c:pt>
                <c:pt idx="2613">
                  <c:v>58.456099999999999</c:v>
                </c:pt>
                <c:pt idx="2614">
                  <c:v>58.4681</c:v>
                </c:pt>
                <c:pt idx="2615">
                  <c:v>58.482500000000002</c:v>
                </c:pt>
                <c:pt idx="2616">
                  <c:v>58.499299999999998</c:v>
                </c:pt>
                <c:pt idx="2617">
                  <c:v>58.514899999999997</c:v>
                </c:pt>
                <c:pt idx="2618">
                  <c:v>58.528100000000002</c:v>
                </c:pt>
                <c:pt idx="2619">
                  <c:v>58.536499999999997</c:v>
                </c:pt>
                <c:pt idx="2620">
                  <c:v>58.542499999999997</c:v>
                </c:pt>
                <c:pt idx="2621">
                  <c:v>58.546100000000003</c:v>
                </c:pt>
                <c:pt idx="2622">
                  <c:v>58.55209</c:v>
                </c:pt>
                <c:pt idx="2623">
                  <c:v>58.561689999999999</c:v>
                </c:pt>
                <c:pt idx="2624">
                  <c:v>58.573689999999999</c:v>
                </c:pt>
                <c:pt idx="2625">
                  <c:v>58.590490000000003</c:v>
                </c:pt>
                <c:pt idx="2626">
                  <c:v>58.609690000000001</c:v>
                </c:pt>
                <c:pt idx="2627">
                  <c:v>58.628889999999998</c:v>
                </c:pt>
                <c:pt idx="2628">
                  <c:v>58.645690000000002</c:v>
                </c:pt>
                <c:pt idx="2629">
                  <c:v>58.657690000000002</c:v>
                </c:pt>
                <c:pt idx="2630">
                  <c:v>58.667290000000001</c:v>
                </c:pt>
                <c:pt idx="2631">
                  <c:v>58.673290000000001</c:v>
                </c:pt>
                <c:pt idx="2632">
                  <c:v>58.681690000000003</c:v>
                </c:pt>
                <c:pt idx="2633">
                  <c:v>58.691279999999999</c:v>
                </c:pt>
                <c:pt idx="2634">
                  <c:v>58.700879999999998</c:v>
                </c:pt>
                <c:pt idx="2635">
                  <c:v>58.714080000000003</c:v>
                </c:pt>
                <c:pt idx="2636">
                  <c:v>58.728479999999998</c:v>
                </c:pt>
                <c:pt idx="2637">
                  <c:v>58.745280000000001</c:v>
                </c:pt>
                <c:pt idx="2638">
                  <c:v>58.76088</c:v>
                </c:pt>
                <c:pt idx="2639">
                  <c:v>58.774079999999998</c:v>
                </c:pt>
                <c:pt idx="2640">
                  <c:v>58.78248</c:v>
                </c:pt>
                <c:pt idx="2641">
                  <c:v>58.787280000000003</c:v>
                </c:pt>
                <c:pt idx="2642">
                  <c:v>58.79448</c:v>
                </c:pt>
                <c:pt idx="2643">
                  <c:v>58.802880000000002</c:v>
                </c:pt>
                <c:pt idx="2644">
                  <c:v>58.813679999999998</c:v>
                </c:pt>
                <c:pt idx="2645">
                  <c:v>58.82687</c:v>
                </c:pt>
                <c:pt idx="2646">
                  <c:v>58.840069999999997</c:v>
                </c:pt>
                <c:pt idx="2647">
                  <c:v>58.855670000000003</c:v>
                </c:pt>
                <c:pt idx="2648">
                  <c:v>58.870069999999998</c:v>
                </c:pt>
                <c:pt idx="2649">
                  <c:v>58.883270000000003</c:v>
                </c:pt>
                <c:pt idx="2650">
                  <c:v>58.890470000000001</c:v>
                </c:pt>
                <c:pt idx="2651">
                  <c:v>58.894069999999999</c:v>
                </c:pt>
                <c:pt idx="2652">
                  <c:v>58.897669999999998</c:v>
                </c:pt>
                <c:pt idx="2653">
                  <c:v>58.902470000000001</c:v>
                </c:pt>
                <c:pt idx="2654">
                  <c:v>58.909669999999998</c:v>
                </c:pt>
                <c:pt idx="2655">
                  <c:v>58.920470000000002</c:v>
                </c:pt>
                <c:pt idx="2656">
                  <c:v>58.934869999999997</c:v>
                </c:pt>
                <c:pt idx="2657">
                  <c:v>58.95167</c:v>
                </c:pt>
                <c:pt idx="2658">
                  <c:v>58.969659999999998</c:v>
                </c:pt>
                <c:pt idx="2659">
                  <c:v>58.986460000000001</c:v>
                </c:pt>
                <c:pt idx="2660">
                  <c:v>58.999659999999999</c:v>
                </c:pt>
                <c:pt idx="2661">
                  <c:v>59.00806</c:v>
                </c:pt>
                <c:pt idx="2662">
                  <c:v>59.012860000000003</c:v>
                </c:pt>
                <c:pt idx="2663">
                  <c:v>59.017659999999999</c:v>
                </c:pt>
                <c:pt idx="2664">
                  <c:v>59.022460000000002</c:v>
                </c:pt>
                <c:pt idx="2665">
                  <c:v>59.028460000000003</c:v>
                </c:pt>
                <c:pt idx="2666">
                  <c:v>59.038060000000002</c:v>
                </c:pt>
                <c:pt idx="2667">
                  <c:v>59.051259999999999</c:v>
                </c:pt>
                <c:pt idx="2668">
                  <c:v>59.066859999999998</c:v>
                </c:pt>
                <c:pt idx="2669">
                  <c:v>59.083660000000002</c:v>
                </c:pt>
                <c:pt idx="2670">
                  <c:v>59.098050000000001</c:v>
                </c:pt>
                <c:pt idx="2671">
                  <c:v>59.110050000000001</c:v>
                </c:pt>
                <c:pt idx="2672">
                  <c:v>59.118450000000003</c:v>
                </c:pt>
                <c:pt idx="2673">
                  <c:v>59.124450000000003</c:v>
                </c:pt>
                <c:pt idx="2674">
                  <c:v>59.13165</c:v>
                </c:pt>
                <c:pt idx="2675">
                  <c:v>59.137650000000001</c:v>
                </c:pt>
                <c:pt idx="2676">
                  <c:v>59.14725</c:v>
                </c:pt>
                <c:pt idx="2677">
                  <c:v>59.158050000000003</c:v>
                </c:pt>
                <c:pt idx="2678">
                  <c:v>59.168849999999999</c:v>
                </c:pt>
                <c:pt idx="2679">
                  <c:v>59.183250000000001</c:v>
                </c:pt>
                <c:pt idx="2680">
                  <c:v>59.197650000000003</c:v>
                </c:pt>
                <c:pt idx="2681">
                  <c:v>59.212049999999998</c:v>
                </c:pt>
                <c:pt idx="2682">
                  <c:v>59.224049999999998</c:v>
                </c:pt>
                <c:pt idx="2683">
                  <c:v>59.234839999999998</c:v>
                </c:pt>
                <c:pt idx="2684">
                  <c:v>59.242040000000003</c:v>
                </c:pt>
                <c:pt idx="2685">
                  <c:v>59.24924</c:v>
                </c:pt>
                <c:pt idx="2686">
                  <c:v>59.256439999999998</c:v>
                </c:pt>
                <c:pt idx="2687">
                  <c:v>59.267240000000001</c:v>
                </c:pt>
                <c:pt idx="2688">
                  <c:v>59.279240000000001</c:v>
                </c:pt>
                <c:pt idx="2689">
                  <c:v>59.292439999999999</c:v>
                </c:pt>
                <c:pt idx="2690">
                  <c:v>59.306840000000001</c:v>
                </c:pt>
                <c:pt idx="2691">
                  <c:v>59.32244</c:v>
                </c:pt>
                <c:pt idx="2692">
                  <c:v>59.336840000000002</c:v>
                </c:pt>
                <c:pt idx="2693">
                  <c:v>59.348840000000003</c:v>
                </c:pt>
                <c:pt idx="2694">
                  <c:v>59.359639999999999</c:v>
                </c:pt>
                <c:pt idx="2695">
                  <c:v>59.368029999999997</c:v>
                </c:pt>
                <c:pt idx="2696">
                  <c:v>59.375230000000002</c:v>
                </c:pt>
                <c:pt idx="2697">
                  <c:v>59.382429999999999</c:v>
                </c:pt>
                <c:pt idx="2698">
                  <c:v>59.390830000000001</c:v>
                </c:pt>
                <c:pt idx="2699">
                  <c:v>59.401629999999997</c:v>
                </c:pt>
                <c:pt idx="2700">
                  <c:v>59.413629999999998</c:v>
                </c:pt>
                <c:pt idx="2701">
                  <c:v>59.42803</c:v>
                </c:pt>
                <c:pt idx="2702">
                  <c:v>59.444830000000003</c:v>
                </c:pt>
                <c:pt idx="2703">
                  <c:v>59.46163</c:v>
                </c:pt>
                <c:pt idx="2704">
                  <c:v>59.474829999999997</c:v>
                </c:pt>
                <c:pt idx="2705">
                  <c:v>59.48563</c:v>
                </c:pt>
                <c:pt idx="2706">
                  <c:v>59.492829999999998</c:v>
                </c:pt>
                <c:pt idx="2707">
                  <c:v>59.500030000000002</c:v>
                </c:pt>
                <c:pt idx="2708">
                  <c:v>59.507219999999997</c:v>
                </c:pt>
                <c:pt idx="2709">
                  <c:v>59.515619999999998</c:v>
                </c:pt>
                <c:pt idx="2710">
                  <c:v>59.526420000000002</c:v>
                </c:pt>
                <c:pt idx="2711">
                  <c:v>59.539619999999999</c:v>
                </c:pt>
                <c:pt idx="2712">
                  <c:v>59.556420000000003</c:v>
                </c:pt>
                <c:pt idx="2713">
                  <c:v>59.574420000000003</c:v>
                </c:pt>
                <c:pt idx="2714">
                  <c:v>59.590020000000003</c:v>
                </c:pt>
                <c:pt idx="2715">
                  <c:v>59.602020000000003</c:v>
                </c:pt>
                <c:pt idx="2716">
                  <c:v>59.608020000000003</c:v>
                </c:pt>
                <c:pt idx="2717">
                  <c:v>59.611620000000002</c:v>
                </c:pt>
                <c:pt idx="2718">
                  <c:v>59.614019999999996</c:v>
                </c:pt>
                <c:pt idx="2719">
                  <c:v>59.617620000000002</c:v>
                </c:pt>
                <c:pt idx="2720">
                  <c:v>59.626019999999997</c:v>
                </c:pt>
                <c:pt idx="2721">
                  <c:v>59.639209999999999</c:v>
                </c:pt>
                <c:pt idx="2722">
                  <c:v>59.656010000000002</c:v>
                </c:pt>
                <c:pt idx="2723">
                  <c:v>59.67521</c:v>
                </c:pt>
                <c:pt idx="2724">
                  <c:v>59.694409999999998</c:v>
                </c:pt>
                <c:pt idx="2725">
                  <c:v>59.710009999999997</c:v>
                </c:pt>
                <c:pt idx="2726">
                  <c:v>59.722009999999997</c:v>
                </c:pt>
                <c:pt idx="2727">
                  <c:v>59.729210000000002</c:v>
                </c:pt>
                <c:pt idx="2728">
                  <c:v>59.734009999999998</c:v>
                </c:pt>
                <c:pt idx="2729">
                  <c:v>59.738810000000001</c:v>
                </c:pt>
                <c:pt idx="2730">
                  <c:v>59.746009999999998</c:v>
                </c:pt>
                <c:pt idx="2731">
                  <c:v>59.755609999999997</c:v>
                </c:pt>
                <c:pt idx="2732">
                  <c:v>59.767609999999998</c:v>
                </c:pt>
                <c:pt idx="2733">
                  <c:v>59.780799999999999</c:v>
                </c:pt>
                <c:pt idx="2734">
                  <c:v>59.795200000000001</c:v>
                </c:pt>
                <c:pt idx="2735">
                  <c:v>59.809600000000003</c:v>
                </c:pt>
                <c:pt idx="2736">
                  <c:v>59.821599999999997</c:v>
                </c:pt>
                <c:pt idx="2737">
                  <c:v>59.831200000000003</c:v>
                </c:pt>
                <c:pt idx="2738">
                  <c:v>59.835999999999999</c:v>
                </c:pt>
                <c:pt idx="2739">
                  <c:v>59.840800000000002</c:v>
                </c:pt>
                <c:pt idx="2740">
                  <c:v>59.847999999999999</c:v>
                </c:pt>
                <c:pt idx="2741">
                  <c:v>59.856400000000001</c:v>
                </c:pt>
                <c:pt idx="2742">
                  <c:v>59.868400000000001</c:v>
                </c:pt>
                <c:pt idx="2743">
                  <c:v>59.882800000000003</c:v>
                </c:pt>
                <c:pt idx="2744">
                  <c:v>59.8996</c:v>
                </c:pt>
                <c:pt idx="2745">
                  <c:v>59.917589999999997</c:v>
                </c:pt>
                <c:pt idx="2746">
                  <c:v>59.931989999999999</c:v>
                </c:pt>
                <c:pt idx="2747">
                  <c:v>59.941589999999998</c:v>
                </c:pt>
                <c:pt idx="2748">
                  <c:v>59.948790000000002</c:v>
                </c:pt>
                <c:pt idx="2749">
                  <c:v>59.953589999999998</c:v>
                </c:pt>
                <c:pt idx="2750">
                  <c:v>59.959589999999999</c:v>
                </c:pt>
                <c:pt idx="2751">
                  <c:v>59.966790000000003</c:v>
                </c:pt>
                <c:pt idx="2752">
                  <c:v>59.977589999999999</c:v>
                </c:pt>
                <c:pt idx="2753">
                  <c:v>59.991990000000001</c:v>
                </c:pt>
                <c:pt idx="2754">
                  <c:v>60.008789999999998</c:v>
                </c:pt>
                <c:pt idx="2755">
                  <c:v>60.026789999999998</c:v>
                </c:pt>
                <c:pt idx="2756">
                  <c:v>60.043590000000002</c:v>
                </c:pt>
                <c:pt idx="2757">
                  <c:v>60.056780000000003</c:v>
                </c:pt>
                <c:pt idx="2758">
                  <c:v>60.066380000000002</c:v>
                </c:pt>
                <c:pt idx="2759">
                  <c:v>60.071179999999998</c:v>
                </c:pt>
                <c:pt idx="2760">
                  <c:v>60.077179999999998</c:v>
                </c:pt>
                <c:pt idx="2761">
                  <c:v>60.084380000000003</c:v>
                </c:pt>
                <c:pt idx="2762">
                  <c:v>60.093980000000002</c:v>
                </c:pt>
                <c:pt idx="2763">
                  <c:v>60.105980000000002</c:v>
                </c:pt>
                <c:pt idx="2764">
                  <c:v>60.11918</c:v>
                </c:pt>
                <c:pt idx="2765">
                  <c:v>60.133580000000002</c:v>
                </c:pt>
                <c:pt idx="2766">
                  <c:v>60.150379999999998</c:v>
                </c:pt>
                <c:pt idx="2767">
                  <c:v>60.16478</c:v>
                </c:pt>
                <c:pt idx="2768">
                  <c:v>60.176780000000001</c:v>
                </c:pt>
                <c:pt idx="2769">
                  <c:v>60.183970000000002</c:v>
                </c:pt>
                <c:pt idx="2770">
                  <c:v>60.188769999999998</c:v>
                </c:pt>
                <c:pt idx="2771">
                  <c:v>60.193570000000001</c:v>
                </c:pt>
                <c:pt idx="2772">
                  <c:v>60.200769999999999</c:v>
                </c:pt>
                <c:pt idx="2773">
                  <c:v>60.20917</c:v>
                </c:pt>
                <c:pt idx="2774">
                  <c:v>60.221170000000001</c:v>
                </c:pt>
                <c:pt idx="2775">
                  <c:v>60.235570000000003</c:v>
                </c:pt>
                <c:pt idx="2776">
                  <c:v>60.252369999999999</c:v>
                </c:pt>
                <c:pt idx="2777">
                  <c:v>60.269170000000003</c:v>
                </c:pt>
                <c:pt idx="2778">
                  <c:v>60.28237</c:v>
                </c:pt>
                <c:pt idx="2779">
                  <c:v>60.290770000000002</c:v>
                </c:pt>
                <c:pt idx="2780">
                  <c:v>60.296770000000002</c:v>
                </c:pt>
                <c:pt idx="2781">
                  <c:v>60.299169999999997</c:v>
                </c:pt>
                <c:pt idx="2782">
                  <c:v>60.30397</c:v>
                </c:pt>
                <c:pt idx="2783">
                  <c:v>60.311169999999997</c:v>
                </c:pt>
                <c:pt idx="2784">
                  <c:v>60.321959999999997</c:v>
                </c:pt>
                <c:pt idx="2785">
                  <c:v>60.333959999999998</c:v>
                </c:pt>
                <c:pt idx="2786">
                  <c:v>60.347160000000002</c:v>
                </c:pt>
                <c:pt idx="2787">
                  <c:v>60.361559999999997</c:v>
                </c:pt>
                <c:pt idx="2788">
                  <c:v>60.375959999999999</c:v>
                </c:pt>
                <c:pt idx="2789">
                  <c:v>60.389159999999997</c:v>
                </c:pt>
                <c:pt idx="2790">
                  <c:v>60.398760000000003</c:v>
                </c:pt>
                <c:pt idx="2791">
                  <c:v>60.407159999999998</c:v>
                </c:pt>
                <c:pt idx="2792">
                  <c:v>60.414360000000002</c:v>
                </c:pt>
                <c:pt idx="2793">
                  <c:v>60.421559999999999</c:v>
                </c:pt>
                <c:pt idx="2794">
                  <c:v>60.429960000000001</c:v>
                </c:pt>
                <c:pt idx="2795">
                  <c:v>60.43956</c:v>
                </c:pt>
                <c:pt idx="2796">
                  <c:v>60.451560000000001</c:v>
                </c:pt>
                <c:pt idx="2797">
                  <c:v>60.464750000000002</c:v>
                </c:pt>
                <c:pt idx="2798">
                  <c:v>60.47795</c:v>
                </c:pt>
                <c:pt idx="2799">
                  <c:v>60.493549999999999</c:v>
                </c:pt>
                <c:pt idx="2800">
                  <c:v>60.509149999999998</c:v>
                </c:pt>
                <c:pt idx="2801">
                  <c:v>60.522350000000003</c:v>
                </c:pt>
                <c:pt idx="2802">
                  <c:v>60.531950000000002</c:v>
                </c:pt>
                <c:pt idx="2803">
                  <c:v>60.540349999999997</c:v>
                </c:pt>
                <c:pt idx="2804">
                  <c:v>60.546349999999997</c:v>
                </c:pt>
                <c:pt idx="2805">
                  <c:v>60.552349999999997</c:v>
                </c:pt>
                <c:pt idx="2806">
                  <c:v>60.559550000000002</c:v>
                </c:pt>
                <c:pt idx="2807">
                  <c:v>60.567950000000003</c:v>
                </c:pt>
                <c:pt idx="2808">
                  <c:v>60.579949999999997</c:v>
                </c:pt>
                <c:pt idx="2809">
                  <c:v>60.593139999999998</c:v>
                </c:pt>
                <c:pt idx="2810">
                  <c:v>60.60754</c:v>
                </c:pt>
                <c:pt idx="2811">
                  <c:v>60.621940000000002</c:v>
                </c:pt>
                <c:pt idx="2812">
                  <c:v>60.633940000000003</c:v>
                </c:pt>
                <c:pt idx="2813">
                  <c:v>60.642339999999997</c:v>
                </c:pt>
                <c:pt idx="2814">
                  <c:v>60.64714</c:v>
                </c:pt>
                <c:pt idx="2815">
                  <c:v>60.650739999999999</c:v>
                </c:pt>
                <c:pt idx="2816">
                  <c:v>60.655540000000002</c:v>
                </c:pt>
                <c:pt idx="2817">
                  <c:v>60.665140000000001</c:v>
                </c:pt>
                <c:pt idx="2818">
                  <c:v>60.679540000000003</c:v>
                </c:pt>
                <c:pt idx="2819">
                  <c:v>60.697539999999996</c:v>
                </c:pt>
                <c:pt idx="2820">
                  <c:v>60.717939999999999</c:v>
                </c:pt>
                <c:pt idx="2821">
                  <c:v>60.737130000000001</c:v>
                </c:pt>
                <c:pt idx="2822">
                  <c:v>60.75273</c:v>
                </c:pt>
                <c:pt idx="2823">
                  <c:v>60.763530000000003</c:v>
                </c:pt>
                <c:pt idx="2824">
                  <c:v>60.77073</c:v>
                </c:pt>
                <c:pt idx="2825">
                  <c:v>60.777929999999998</c:v>
                </c:pt>
                <c:pt idx="2826">
                  <c:v>60.78633</c:v>
                </c:pt>
                <c:pt idx="2827">
                  <c:v>60.795929999999998</c:v>
                </c:pt>
                <c:pt idx="2828">
                  <c:v>60.807929999999999</c:v>
                </c:pt>
                <c:pt idx="2829">
                  <c:v>60.821129999999997</c:v>
                </c:pt>
                <c:pt idx="2830">
                  <c:v>60.836730000000003</c:v>
                </c:pt>
                <c:pt idx="2831">
                  <c:v>60.853529999999999</c:v>
                </c:pt>
                <c:pt idx="2832">
                  <c:v>60.869120000000002</c:v>
                </c:pt>
                <c:pt idx="2833">
                  <c:v>60.879919999999998</c:v>
                </c:pt>
                <c:pt idx="2834">
                  <c:v>60.885919999999999</c:v>
                </c:pt>
                <c:pt idx="2835">
                  <c:v>60.890720000000002</c:v>
                </c:pt>
                <c:pt idx="2836">
                  <c:v>60.89432</c:v>
                </c:pt>
                <c:pt idx="2837">
                  <c:v>60.900320000000001</c:v>
                </c:pt>
                <c:pt idx="2838">
                  <c:v>60.90992</c:v>
                </c:pt>
                <c:pt idx="2839">
                  <c:v>60.92192</c:v>
                </c:pt>
                <c:pt idx="2840">
                  <c:v>60.937519999999999</c:v>
                </c:pt>
                <c:pt idx="2841">
                  <c:v>60.954320000000003</c:v>
                </c:pt>
                <c:pt idx="2842">
                  <c:v>60.969920000000002</c:v>
                </c:pt>
                <c:pt idx="2843">
                  <c:v>60.98312</c:v>
                </c:pt>
                <c:pt idx="2844">
                  <c:v>60.992719999999998</c:v>
                </c:pt>
                <c:pt idx="2845">
                  <c:v>60.997509999999998</c:v>
                </c:pt>
                <c:pt idx="2846">
                  <c:v>61.001109999999997</c:v>
                </c:pt>
                <c:pt idx="2847">
                  <c:v>61.00591</c:v>
                </c:pt>
                <c:pt idx="2848">
                  <c:v>61.013109999999998</c:v>
                </c:pt>
                <c:pt idx="2849">
                  <c:v>61.023910000000001</c:v>
                </c:pt>
                <c:pt idx="2850">
                  <c:v>61.03951</c:v>
                </c:pt>
                <c:pt idx="2851">
                  <c:v>61.056310000000003</c:v>
                </c:pt>
                <c:pt idx="2852">
                  <c:v>61.074309999999997</c:v>
                </c:pt>
                <c:pt idx="2853">
                  <c:v>61.09111</c:v>
                </c:pt>
                <c:pt idx="2854">
                  <c:v>61.103110000000001</c:v>
                </c:pt>
                <c:pt idx="2855">
                  <c:v>61.111510000000003</c:v>
                </c:pt>
                <c:pt idx="2856">
                  <c:v>61.116309999999999</c:v>
                </c:pt>
                <c:pt idx="2857">
                  <c:v>61.119909999999997</c:v>
                </c:pt>
                <c:pt idx="2858">
                  <c:v>61.125909999999998</c:v>
                </c:pt>
                <c:pt idx="2859">
                  <c:v>61.1355</c:v>
                </c:pt>
                <c:pt idx="2860">
                  <c:v>61.147500000000001</c:v>
                </c:pt>
                <c:pt idx="2861">
                  <c:v>61.1631</c:v>
                </c:pt>
                <c:pt idx="2862">
                  <c:v>61.179900000000004</c:v>
                </c:pt>
                <c:pt idx="2863">
                  <c:v>61.195500000000003</c:v>
                </c:pt>
                <c:pt idx="2864">
                  <c:v>61.2087</c:v>
                </c:pt>
                <c:pt idx="2865">
                  <c:v>61.218299999999999</c:v>
                </c:pt>
                <c:pt idx="2866">
                  <c:v>61.224299999999999</c:v>
                </c:pt>
                <c:pt idx="2867">
                  <c:v>61.2303</c:v>
                </c:pt>
                <c:pt idx="2868">
                  <c:v>61.235100000000003</c:v>
                </c:pt>
                <c:pt idx="2869">
                  <c:v>61.2423</c:v>
                </c:pt>
                <c:pt idx="2870">
                  <c:v>61.250700000000002</c:v>
                </c:pt>
                <c:pt idx="2871">
                  <c:v>61.261499999999998</c:v>
                </c:pt>
                <c:pt idx="2872">
                  <c:v>61.273490000000002</c:v>
                </c:pt>
                <c:pt idx="2873">
                  <c:v>61.289090000000002</c:v>
                </c:pt>
                <c:pt idx="2874">
                  <c:v>61.303489999999996</c:v>
                </c:pt>
                <c:pt idx="2875">
                  <c:v>61.317889999999998</c:v>
                </c:pt>
                <c:pt idx="2876">
                  <c:v>61.327489999999997</c:v>
                </c:pt>
                <c:pt idx="2877">
                  <c:v>61.333489999999998</c:v>
                </c:pt>
                <c:pt idx="2878">
                  <c:v>61.338290000000001</c:v>
                </c:pt>
                <c:pt idx="2879">
                  <c:v>61.344290000000001</c:v>
                </c:pt>
                <c:pt idx="2880">
                  <c:v>61.351489999999998</c:v>
                </c:pt>
                <c:pt idx="2881">
                  <c:v>61.362290000000002</c:v>
                </c:pt>
                <c:pt idx="2882">
                  <c:v>61.374290000000002</c:v>
                </c:pt>
                <c:pt idx="2883">
                  <c:v>61.388689999999997</c:v>
                </c:pt>
                <c:pt idx="2884">
                  <c:v>61.405479999999997</c:v>
                </c:pt>
                <c:pt idx="2885">
                  <c:v>61.421080000000003</c:v>
                </c:pt>
                <c:pt idx="2886">
                  <c:v>61.436680000000003</c:v>
                </c:pt>
                <c:pt idx="2887">
                  <c:v>61.448680000000003</c:v>
                </c:pt>
                <c:pt idx="2888">
                  <c:v>61.457079999999998</c:v>
                </c:pt>
                <c:pt idx="2889">
                  <c:v>61.463079999999998</c:v>
                </c:pt>
                <c:pt idx="2890">
                  <c:v>61.470280000000002</c:v>
                </c:pt>
                <c:pt idx="2891">
                  <c:v>61.47748</c:v>
                </c:pt>
                <c:pt idx="2892">
                  <c:v>61.485880000000002</c:v>
                </c:pt>
                <c:pt idx="2893">
                  <c:v>61.496679999999998</c:v>
                </c:pt>
                <c:pt idx="2894">
                  <c:v>61.509880000000003</c:v>
                </c:pt>
                <c:pt idx="2895">
                  <c:v>61.524279999999997</c:v>
                </c:pt>
                <c:pt idx="2896">
                  <c:v>61.539879999999997</c:v>
                </c:pt>
                <c:pt idx="2897">
                  <c:v>61.55547</c:v>
                </c:pt>
                <c:pt idx="2898">
                  <c:v>61.56747</c:v>
                </c:pt>
                <c:pt idx="2899">
                  <c:v>61.577069999999999</c:v>
                </c:pt>
                <c:pt idx="2900">
                  <c:v>61.583069999999999</c:v>
                </c:pt>
                <c:pt idx="2901">
                  <c:v>61.590269999999997</c:v>
                </c:pt>
                <c:pt idx="2902">
                  <c:v>61.597470000000001</c:v>
                </c:pt>
                <c:pt idx="2903">
                  <c:v>61.605870000000003</c:v>
                </c:pt>
                <c:pt idx="2904">
                  <c:v>61.616669999999999</c:v>
                </c:pt>
                <c:pt idx="2905">
                  <c:v>61.631070000000001</c:v>
                </c:pt>
                <c:pt idx="2906">
                  <c:v>61.649070000000002</c:v>
                </c:pt>
                <c:pt idx="2907">
                  <c:v>61.66827</c:v>
                </c:pt>
                <c:pt idx="2908">
                  <c:v>61.686259999999997</c:v>
                </c:pt>
                <c:pt idx="2909">
                  <c:v>61.698259999999998</c:v>
                </c:pt>
                <c:pt idx="2910">
                  <c:v>61.704259999999998</c:v>
                </c:pt>
                <c:pt idx="2911">
                  <c:v>61.706659999999999</c:v>
                </c:pt>
                <c:pt idx="2912">
                  <c:v>61.709060000000001</c:v>
                </c:pt>
                <c:pt idx="2913">
                  <c:v>61.71266</c:v>
                </c:pt>
                <c:pt idx="2914">
                  <c:v>61.721060000000001</c:v>
                </c:pt>
                <c:pt idx="2915">
                  <c:v>61.734259999999999</c:v>
                </c:pt>
                <c:pt idx="2916">
                  <c:v>61.749859999999998</c:v>
                </c:pt>
                <c:pt idx="2917">
                  <c:v>61.769060000000003</c:v>
                </c:pt>
                <c:pt idx="2918">
                  <c:v>61.787059999999997</c:v>
                </c:pt>
                <c:pt idx="2919">
                  <c:v>61.801459999999999</c:v>
                </c:pt>
                <c:pt idx="2920">
                  <c:v>61.80986</c:v>
                </c:pt>
                <c:pt idx="2921">
                  <c:v>61.813459999999999</c:v>
                </c:pt>
                <c:pt idx="2922">
                  <c:v>61.817050000000002</c:v>
                </c:pt>
                <c:pt idx="2923">
                  <c:v>61.821849999999998</c:v>
                </c:pt>
                <c:pt idx="2924">
                  <c:v>61.830249999999999</c:v>
                </c:pt>
                <c:pt idx="2925">
                  <c:v>61.841050000000003</c:v>
                </c:pt>
                <c:pt idx="2926">
                  <c:v>61.856650000000002</c:v>
                </c:pt>
                <c:pt idx="2927">
                  <c:v>61.873449999999998</c:v>
                </c:pt>
                <c:pt idx="2928">
                  <c:v>61.892650000000003</c:v>
                </c:pt>
                <c:pt idx="2929">
                  <c:v>61.90945</c:v>
                </c:pt>
                <c:pt idx="2930">
                  <c:v>61.922649999999997</c:v>
                </c:pt>
                <c:pt idx="2931">
                  <c:v>61.929850000000002</c:v>
                </c:pt>
                <c:pt idx="2932">
                  <c:v>61.934649999999998</c:v>
                </c:pt>
                <c:pt idx="2933">
                  <c:v>61.935850000000002</c:v>
                </c:pt>
                <c:pt idx="2934">
                  <c:v>61.940649999999998</c:v>
                </c:pt>
                <c:pt idx="2935">
                  <c:v>61.946649999999998</c:v>
                </c:pt>
                <c:pt idx="2936">
                  <c:v>61.958640000000003</c:v>
                </c:pt>
                <c:pt idx="2937">
                  <c:v>61.973039999999997</c:v>
                </c:pt>
                <c:pt idx="2938">
                  <c:v>61.991039999999998</c:v>
                </c:pt>
                <c:pt idx="2939">
                  <c:v>62.007840000000002</c:v>
                </c:pt>
                <c:pt idx="2940">
                  <c:v>62.022239999999996</c:v>
                </c:pt>
                <c:pt idx="2941">
                  <c:v>62.031840000000003</c:v>
                </c:pt>
                <c:pt idx="2942">
                  <c:v>62.036639999999998</c:v>
                </c:pt>
                <c:pt idx="2943">
                  <c:v>62.040239999999997</c:v>
                </c:pt>
                <c:pt idx="2944">
                  <c:v>62.043840000000003</c:v>
                </c:pt>
                <c:pt idx="2945">
                  <c:v>62.05104</c:v>
                </c:pt>
                <c:pt idx="2946">
                  <c:v>62.064239999999998</c:v>
                </c:pt>
                <c:pt idx="2947">
                  <c:v>62.081040000000002</c:v>
                </c:pt>
                <c:pt idx="2948">
                  <c:v>62.100230000000003</c:v>
                </c:pt>
                <c:pt idx="2949">
                  <c:v>62.120629999999998</c:v>
                </c:pt>
                <c:pt idx="2950">
                  <c:v>62.137430000000002</c:v>
                </c:pt>
                <c:pt idx="2951">
                  <c:v>62.15063</c:v>
                </c:pt>
                <c:pt idx="2952">
                  <c:v>62.159030000000001</c:v>
                </c:pt>
                <c:pt idx="2953">
                  <c:v>62.166229999999999</c:v>
                </c:pt>
                <c:pt idx="2954">
                  <c:v>62.173430000000003</c:v>
                </c:pt>
                <c:pt idx="2955">
                  <c:v>62.183030000000002</c:v>
                </c:pt>
                <c:pt idx="2956">
                  <c:v>62.193829999999998</c:v>
                </c:pt>
                <c:pt idx="2957">
                  <c:v>62.205829999999999</c:v>
                </c:pt>
                <c:pt idx="2958">
                  <c:v>62.219029999999997</c:v>
                </c:pt>
                <c:pt idx="2959">
                  <c:v>62.23462</c:v>
                </c:pt>
                <c:pt idx="2960">
                  <c:v>62.249020000000002</c:v>
                </c:pt>
                <c:pt idx="2961">
                  <c:v>62.262219999999999</c:v>
                </c:pt>
                <c:pt idx="2962">
                  <c:v>62.270620000000001</c:v>
                </c:pt>
                <c:pt idx="2963">
                  <c:v>62.275419999999997</c:v>
                </c:pt>
                <c:pt idx="2964">
                  <c:v>62.28022</c:v>
                </c:pt>
                <c:pt idx="2965">
                  <c:v>62.285020000000003</c:v>
                </c:pt>
                <c:pt idx="2966">
                  <c:v>62.293419999999998</c:v>
                </c:pt>
                <c:pt idx="2967">
                  <c:v>62.303019999999997</c:v>
                </c:pt>
                <c:pt idx="2968">
                  <c:v>62.315019999999997</c:v>
                </c:pt>
                <c:pt idx="2969">
                  <c:v>62.329419999999999</c:v>
                </c:pt>
                <c:pt idx="2970">
                  <c:v>62.345019999999998</c:v>
                </c:pt>
                <c:pt idx="2971">
                  <c:v>62.360610000000001</c:v>
                </c:pt>
                <c:pt idx="2972">
                  <c:v>62.373809999999999</c:v>
                </c:pt>
                <c:pt idx="2973">
                  <c:v>62.383409999999998</c:v>
                </c:pt>
                <c:pt idx="2974">
                  <c:v>62.389409999999998</c:v>
                </c:pt>
                <c:pt idx="2975">
                  <c:v>62.394210000000001</c:v>
                </c:pt>
                <c:pt idx="2976">
                  <c:v>62.399009999999997</c:v>
                </c:pt>
                <c:pt idx="2977">
                  <c:v>62.405009999999997</c:v>
                </c:pt>
                <c:pt idx="2978">
                  <c:v>62.414610000000003</c:v>
                </c:pt>
                <c:pt idx="2979">
                  <c:v>62.426609999999997</c:v>
                </c:pt>
                <c:pt idx="2980">
                  <c:v>62.439810000000001</c:v>
                </c:pt>
                <c:pt idx="2981">
                  <c:v>62.454210000000003</c:v>
                </c:pt>
                <c:pt idx="2982">
                  <c:v>62.468609999999998</c:v>
                </c:pt>
                <c:pt idx="2983">
                  <c:v>62.481810000000003</c:v>
                </c:pt>
                <c:pt idx="2984">
                  <c:v>62.492609999999999</c:v>
                </c:pt>
                <c:pt idx="2985">
                  <c:v>62.500999999999998</c:v>
                </c:pt>
                <c:pt idx="2986">
                  <c:v>62.508200000000002</c:v>
                </c:pt>
                <c:pt idx="2987">
                  <c:v>62.514200000000002</c:v>
                </c:pt>
                <c:pt idx="2988">
                  <c:v>62.522599999999997</c:v>
                </c:pt>
                <c:pt idx="2989">
                  <c:v>62.530999999999999</c:v>
                </c:pt>
                <c:pt idx="2990">
                  <c:v>62.541800000000002</c:v>
                </c:pt>
                <c:pt idx="2991">
                  <c:v>62.555</c:v>
                </c:pt>
                <c:pt idx="2992">
                  <c:v>62.569400000000002</c:v>
                </c:pt>
                <c:pt idx="2993">
                  <c:v>62.585000000000001</c:v>
                </c:pt>
                <c:pt idx="2994">
                  <c:v>62.6006</c:v>
                </c:pt>
                <c:pt idx="2995">
                  <c:v>62.6126</c:v>
                </c:pt>
                <c:pt idx="2996">
                  <c:v>62.621000000000002</c:v>
                </c:pt>
                <c:pt idx="2997">
                  <c:v>62.625799999999998</c:v>
                </c:pt>
                <c:pt idx="2998">
                  <c:v>62.629399999999997</c:v>
                </c:pt>
                <c:pt idx="2999">
                  <c:v>62.635390000000001</c:v>
                </c:pt>
                <c:pt idx="3000">
                  <c:v>62.643790000000003</c:v>
                </c:pt>
                <c:pt idx="3001">
                  <c:v>62.655790000000003</c:v>
                </c:pt>
                <c:pt idx="3002">
                  <c:v>62.670189999999998</c:v>
                </c:pt>
                <c:pt idx="3003">
                  <c:v>62.688189999999999</c:v>
                </c:pt>
                <c:pt idx="3004">
                  <c:v>62.706189999999999</c:v>
                </c:pt>
                <c:pt idx="3005">
                  <c:v>62.720590000000001</c:v>
                </c:pt>
                <c:pt idx="3006">
                  <c:v>62.73019</c:v>
                </c:pt>
                <c:pt idx="3007">
                  <c:v>62.734990000000003</c:v>
                </c:pt>
                <c:pt idx="3008">
                  <c:v>62.738590000000002</c:v>
                </c:pt>
                <c:pt idx="3009">
                  <c:v>62.743389999999998</c:v>
                </c:pt>
                <c:pt idx="3010">
                  <c:v>62.750590000000003</c:v>
                </c:pt>
                <c:pt idx="3011">
                  <c:v>62.761389999999999</c:v>
                </c:pt>
                <c:pt idx="3012">
                  <c:v>62.775779999999997</c:v>
                </c:pt>
                <c:pt idx="3013">
                  <c:v>62.792580000000001</c:v>
                </c:pt>
                <c:pt idx="3014">
                  <c:v>62.809379999999997</c:v>
                </c:pt>
                <c:pt idx="3015">
                  <c:v>62.826180000000001</c:v>
                </c:pt>
                <c:pt idx="3016">
                  <c:v>62.838180000000001</c:v>
                </c:pt>
                <c:pt idx="3017">
                  <c:v>62.84778</c:v>
                </c:pt>
                <c:pt idx="3018">
                  <c:v>62.854979999999998</c:v>
                </c:pt>
                <c:pt idx="3019">
                  <c:v>62.862180000000002</c:v>
                </c:pt>
                <c:pt idx="3020">
                  <c:v>62.871780000000001</c:v>
                </c:pt>
                <c:pt idx="3021">
                  <c:v>62.882579999999997</c:v>
                </c:pt>
                <c:pt idx="3022">
                  <c:v>62.895780000000002</c:v>
                </c:pt>
                <c:pt idx="3023">
                  <c:v>62.910170000000001</c:v>
                </c:pt>
                <c:pt idx="3024">
                  <c:v>62.92577</c:v>
                </c:pt>
                <c:pt idx="3025">
                  <c:v>62.941369999999999</c:v>
                </c:pt>
                <c:pt idx="3026">
                  <c:v>62.95337</c:v>
                </c:pt>
                <c:pt idx="3027">
                  <c:v>62.961770000000001</c:v>
                </c:pt>
                <c:pt idx="3028">
                  <c:v>62.967770000000002</c:v>
                </c:pt>
                <c:pt idx="3029">
                  <c:v>62.972569999999997</c:v>
                </c:pt>
                <c:pt idx="3030">
                  <c:v>62.977370000000001</c:v>
                </c:pt>
                <c:pt idx="3031">
                  <c:v>62.984569999999998</c:v>
                </c:pt>
                <c:pt idx="3032">
                  <c:v>62.994169999999997</c:v>
                </c:pt>
                <c:pt idx="3033">
                  <c:v>63.006169999999997</c:v>
                </c:pt>
                <c:pt idx="3034">
                  <c:v>63.021769999999997</c:v>
                </c:pt>
                <c:pt idx="3035">
                  <c:v>63.038559999999997</c:v>
                </c:pt>
                <c:pt idx="3036">
                  <c:v>63.05536</c:v>
                </c:pt>
                <c:pt idx="3037">
                  <c:v>63.068559999999998</c:v>
                </c:pt>
                <c:pt idx="3038">
                  <c:v>63.078159999999997</c:v>
                </c:pt>
                <c:pt idx="3039">
                  <c:v>63.08296</c:v>
                </c:pt>
                <c:pt idx="3040">
                  <c:v>63.087760000000003</c:v>
                </c:pt>
                <c:pt idx="3041">
                  <c:v>63.093760000000003</c:v>
                </c:pt>
                <c:pt idx="3042">
                  <c:v>63.103360000000002</c:v>
                </c:pt>
                <c:pt idx="3043">
                  <c:v>63.115360000000003</c:v>
                </c:pt>
                <c:pt idx="3044">
                  <c:v>63.130960000000002</c:v>
                </c:pt>
                <c:pt idx="3045">
                  <c:v>63.148960000000002</c:v>
                </c:pt>
                <c:pt idx="3046">
                  <c:v>63.166960000000003</c:v>
                </c:pt>
                <c:pt idx="3047">
                  <c:v>63.181350000000002</c:v>
                </c:pt>
                <c:pt idx="3048">
                  <c:v>63.190950000000001</c:v>
                </c:pt>
                <c:pt idx="3049">
                  <c:v>63.196950000000001</c:v>
                </c:pt>
                <c:pt idx="3050">
                  <c:v>63.201749999999997</c:v>
                </c:pt>
                <c:pt idx="3051">
                  <c:v>63.20655</c:v>
                </c:pt>
                <c:pt idx="3052">
                  <c:v>63.213749999999997</c:v>
                </c:pt>
                <c:pt idx="3053">
                  <c:v>63.223350000000003</c:v>
                </c:pt>
                <c:pt idx="3054">
                  <c:v>63.235349999999997</c:v>
                </c:pt>
                <c:pt idx="3055">
                  <c:v>63.248550000000002</c:v>
                </c:pt>
                <c:pt idx="3056">
                  <c:v>63.262949999999996</c:v>
                </c:pt>
                <c:pt idx="3057">
                  <c:v>63.276150000000001</c:v>
                </c:pt>
                <c:pt idx="3058">
                  <c:v>63.286949999999997</c:v>
                </c:pt>
                <c:pt idx="3059">
                  <c:v>63.295349999999999</c:v>
                </c:pt>
                <c:pt idx="3060">
                  <c:v>63.303750000000001</c:v>
                </c:pt>
                <c:pt idx="3061">
                  <c:v>63.312139999999999</c:v>
                </c:pt>
                <c:pt idx="3062">
                  <c:v>63.320540000000001</c:v>
                </c:pt>
                <c:pt idx="3063">
                  <c:v>63.33014</c:v>
                </c:pt>
                <c:pt idx="3064">
                  <c:v>63.340940000000003</c:v>
                </c:pt>
                <c:pt idx="3065">
                  <c:v>63.354140000000001</c:v>
                </c:pt>
                <c:pt idx="3066">
                  <c:v>63.367339999999999</c:v>
                </c:pt>
                <c:pt idx="3067">
                  <c:v>63.380540000000003</c:v>
                </c:pt>
                <c:pt idx="3068">
                  <c:v>63.392539999999997</c:v>
                </c:pt>
                <c:pt idx="3069">
                  <c:v>63.40334</c:v>
                </c:pt>
                <c:pt idx="3070">
                  <c:v>63.412939999999999</c:v>
                </c:pt>
                <c:pt idx="3071">
                  <c:v>63.421340000000001</c:v>
                </c:pt>
                <c:pt idx="3072">
                  <c:v>63.428539999999998</c:v>
                </c:pt>
                <c:pt idx="3073">
                  <c:v>63.434539999999998</c:v>
                </c:pt>
                <c:pt idx="3074">
                  <c:v>63.44294</c:v>
                </c:pt>
                <c:pt idx="3075">
                  <c:v>63.452530000000003</c:v>
                </c:pt>
                <c:pt idx="3076">
                  <c:v>63.463329999999999</c:v>
                </c:pt>
                <c:pt idx="3077">
                  <c:v>63.47533</c:v>
                </c:pt>
                <c:pt idx="3078">
                  <c:v>63.489730000000002</c:v>
                </c:pt>
                <c:pt idx="3079">
                  <c:v>63.505330000000001</c:v>
                </c:pt>
                <c:pt idx="3080">
                  <c:v>63.52093</c:v>
                </c:pt>
                <c:pt idx="3081">
                  <c:v>63.531730000000003</c:v>
                </c:pt>
                <c:pt idx="3082">
                  <c:v>63.541330000000002</c:v>
                </c:pt>
                <c:pt idx="3083">
                  <c:v>63.54853</c:v>
                </c:pt>
                <c:pt idx="3084">
                  <c:v>63.555729999999997</c:v>
                </c:pt>
                <c:pt idx="3085">
                  <c:v>63.564129999999999</c:v>
                </c:pt>
                <c:pt idx="3086">
                  <c:v>63.574930000000002</c:v>
                </c:pt>
                <c:pt idx="3087">
                  <c:v>63.586919999999999</c:v>
                </c:pt>
                <c:pt idx="3088">
                  <c:v>63.601320000000001</c:v>
                </c:pt>
                <c:pt idx="3089">
                  <c:v>63.61692</c:v>
                </c:pt>
                <c:pt idx="3090">
                  <c:v>63.63252</c:v>
                </c:pt>
                <c:pt idx="3091">
                  <c:v>63.645719999999997</c:v>
                </c:pt>
                <c:pt idx="3092">
                  <c:v>63.65652</c:v>
                </c:pt>
                <c:pt idx="3093">
                  <c:v>63.662520000000001</c:v>
                </c:pt>
                <c:pt idx="3094">
                  <c:v>63.667319999999997</c:v>
                </c:pt>
                <c:pt idx="3095">
                  <c:v>63.67212</c:v>
                </c:pt>
                <c:pt idx="3096">
                  <c:v>63.67812</c:v>
                </c:pt>
                <c:pt idx="3097">
                  <c:v>63.686520000000002</c:v>
                </c:pt>
                <c:pt idx="3098">
                  <c:v>63.697319999999998</c:v>
                </c:pt>
                <c:pt idx="3099">
                  <c:v>63.71172</c:v>
                </c:pt>
                <c:pt idx="3100">
                  <c:v>63.729709999999997</c:v>
                </c:pt>
                <c:pt idx="3101">
                  <c:v>63.745310000000003</c:v>
                </c:pt>
                <c:pt idx="3102">
                  <c:v>63.757309999999997</c:v>
                </c:pt>
                <c:pt idx="3103">
                  <c:v>63.764510000000001</c:v>
                </c:pt>
                <c:pt idx="3104">
                  <c:v>63.76811</c:v>
                </c:pt>
                <c:pt idx="3105">
                  <c:v>63.769309999999997</c:v>
                </c:pt>
                <c:pt idx="3106">
                  <c:v>63.772910000000003</c:v>
                </c:pt>
                <c:pt idx="3107">
                  <c:v>63.780110000000001</c:v>
                </c:pt>
                <c:pt idx="3108">
                  <c:v>63.792110000000001</c:v>
                </c:pt>
                <c:pt idx="3109">
                  <c:v>63.80771</c:v>
                </c:pt>
                <c:pt idx="3110">
                  <c:v>63.828110000000002</c:v>
                </c:pt>
                <c:pt idx="3111">
                  <c:v>63.84731</c:v>
                </c:pt>
                <c:pt idx="3112">
                  <c:v>63.864100000000001</c:v>
                </c:pt>
                <c:pt idx="3113">
                  <c:v>63.876100000000001</c:v>
                </c:pt>
                <c:pt idx="3114">
                  <c:v>63.884500000000003</c:v>
                </c:pt>
                <c:pt idx="3115">
                  <c:v>63.890500000000003</c:v>
                </c:pt>
                <c:pt idx="3116">
                  <c:v>63.896500000000003</c:v>
                </c:pt>
                <c:pt idx="3117">
                  <c:v>63.902500000000003</c:v>
                </c:pt>
                <c:pt idx="3118">
                  <c:v>63.910899999999998</c:v>
                </c:pt>
                <c:pt idx="3119">
                  <c:v>63.921700000000001</c:v>
                </c:pt>
                <c:pt idx="3120">
                  <c:v>63.934899999999999</c:v>
                </c:pt>
                <c:pt idx="3121">
                  <c:v>63.951700000000002</c:v>
                </c:pt>
                <c:pt idx="3122">
                  <c:v>63.968499999999999</c:v>
                </c:pt>
                <c:pt idx="3123">
                  <c:v>63.982900000000001</c:v>
                </c:pt>
                <c:pt idx="3124">
                  <c:v>63.992489999999997</c:v>
                </c:pt>
                <c:pt idx="3125">
                  <c:v>63.998489999999997</c:v>
                </c:pt>
                <c:pt idx="3126">
                  <c:v>64.004490000000004</c:v>
                </c:pt>
                <c:pt idx="3127">
                  <c:v>64.009289999999993</c:v>
                </c:pt>
                <c:pt idx="3128">
                  <c:v>64.016490000000005</c:v>
                </c:pt>
                <c:pt idx="3129">
                  <c:v>64.027289999999994</c:v>
                </c:pt>
                <c:pt idx="3130">
                  <c:v>64.04289</c:v>
                </c:pt>
                <c:pt idx="3131">
                  <c:v>64.060890000000001</c:v>
                </c:pt>
                <c:pt idx="3132">
                  <c:v>64.078890000000001</c:v>
                </c:pt>
                <c:pt idx="3133">
                  <c:v>64.094489999999993</c:v>
                </c:pt>
                <c:pt idx="3134">
                  <c:v>64.106489999999994</c:v>
                </c:pt>
                <c:pt idx="3135">
                  <c:v>64.112489999999994</c:v>
                </c:pt>
                <c:pt idx="3136">
                  <c:v>64.117289999999997</c:v>
                </c:pt>
                <c:pt idx="3137">
                  <c:v>64.119690000000006</c:v>
                </c:pt>
                <c:pt idx="3138">
                  <c:v>64.124489999999994</c:v>
                </c:pt>
                <c:pt idx="3139">
                  <c:v>64.13288</c:v>
                </c:pt>
                <c:pt idx="3140">
                  <c:v>64.143680000000003</c:v>
                </c:pt>
                <c:pt idx="3141">
                  <c:v>64.158079999999998</c:v>
                </c:pt>
                <c:pt idx="3142">
                  <c:v>64.176079999999999</c:v>
                </c:pt>
                <c:pt idx="3143">
                  <c:v>64.19408</c:v>
                </c:pt>
                <c:pt idx="3144">
                  <c:v>64.209680000000006</c:v>
                </c:pt>
                <c:pt idx="3145">
                  <c:v>64.221680000000006</c:v>
                </c:pt>
                <c:pt idx="3146">
                  <c:v>64.230080000000001</c:v>
                </c:pt>
                <c:pt idx="3147">
                  <c:v>64.237279999999998</c:v>
                </c:pt>
                <c:pt idx="3148">
                  <c:v>64.244479999999996</c:v>
                </c:pt>
                <c:pt idx="3149">
                  <c:v>64.252880000000005</c:v>
                </c:pt>
                <c:pt idx="3150">
                  <c:v>64.262469999999993</c:v>
                </c:pt>
                <c:pt idx="3151">
                  <c:v>64.272069999999999</c:v>
                </c:pt>
                <c:pt idx="3152">
                  <c:v>64.28407</c:v>
                </c:pt>
                <c:pt idx="3153">
                  <c:v>64.297269999999997</c:v>
                </c:pt>
                <c:pt idx="3154">
                  <c:v>64.310469999999995</c:v>
                </c:pt>
                <c:pt idx="3155">
                  <c:v>64.322469999999996</c:v>
                </c:pt>
                <c:pt idx="3156">
                  <c:v>64.329669999999993</c:v>
                </c:pt>
                <c:pt idx="3157">
                  <c:v>64.334469999999996</c:v>
                </c:pt>
                <c:pt idx="3158">
                  <c:v>64.339269999999999</c:v>
                </c:pt>
                <c:pt idx="3159">
                  <c:v>64.344070000000002</c:v>
                </c:pt>
                <c:pt idx="3160">
                  <c:v>64.35127</c:v>
                </c:pt>
                <c:pt idx="3161">
                  <c:v>64.359669999999994</c:v>
                </c:pt>
                <c:pt idx="3162">
                  <c:v>64.371669999999995</c:v>
                </c:pt>
                <c:pt idx="3163">
                  <c:v>64.387270000000001</c:v>
                </c:pt>
                <c:pt idx="3164">
                  <c:v>64.404060000000001</c:v>
                </c:pt>
                <c:pt idx="3165">
                  <c:v>64.419659999999993</c:v>
                </c:pt>
                <c:pt idx="3166">
                  <c:v>64.432860000000005</c:v>
                </c:pt>
                <c:pt idx="3167">
                  <c:v>64.442459999999997</c:v>
                </c:pt>
                <c:pt idx="3168">
                  <c:v>64.44726</c:v>
                </c:pt>
                <c:pt idx="3169">
                  <c:v>64.450860000000006</c:v>
                </c:pt>
                <c:pt idx="3170">
                  <c:v>64.454459999999997</c:v>
                </c:pt>
                <c:pt idx="3171">
                  <c:v>64.461659999999995</c:v>
                </c:pt>
                <c:pt idx="3172">
                  <c:v>64.470060000000004</c:v>
                </c:pt>
                <c:pt idx="3173">
                  <c:v>64.483260000000001</c:v>
                </c:pt>
                <c:pt idx="3174">
                  <c:v>64.498859999999993</c:v>
                </c:pt>
                <c:pt idx="3175">
                  <c:v>64.515659999999997</c:v>
                </c:pt>
                <c:pt idx="3176">
                  <c:v>64.53246</c:v>
                </c:pt>
                <c:pt idx="3177">
                  <c:v>64.545649999999995</c:v>
                </c:pt>
                <c:pt idx="3178">
                  <c:v>64.555250000000001</c:v>
                </c:pt>
                <c:pt idx="3179">
                  <c:v>64.562449999999998</c:v>
                </c:pt>
                <c:pt idx="3180">
                  <c:v>64.569649999999996</c:v>
                </c:pt>
                <c:pt idx="3181">
                  <c:v>64.575649999999996</c:v>
                </c:pt>
                <c:pt idx="3182">
                  <c:v>64.582849999999993</c:v>
                </c:pt>
                <c:pt idx="3183">
                  <c:v>64.592449999999999</c:v>
                </c:pt>
                <c:pt idx="3184">
                  <c:v>64.60445</c:v>
                </c:pt>
                <c:pt idx="3185">
                  <c:v>64.618849999999995</c:v>
                </c:pt>
                <c:pt idx="3186">
                  <c:v>64.634450000000001</c:v>
                </c:pt>
                <c:pt idx="3187">
                  <c:v>64.650049999999993</c:v>
                </c:pt>
                <c:pt idx="3188">
                  <c:v>64.665649999999999</c:v>
                </c:pt>
                <c:pt idx="3189">
                  <c:v>64.677639999999997</c:v>
                </c:pt>
                <c:pt idx="3190">
                  <c:v>64.686040000000006</c:v>
                </c:pt>
                <c:pt idx="3191">
                  <c:v>64.692040000000006</c:v>
                </c:pt>
                <c:pt idx="3192">
                  <c:v>64.698040000000006</c:v>
                </c:pt>
                <c:pt idx="3193">
                  <c:v>64.705240000000003</c:v>
                </c:pt>
                <c:pt idx="3194">
                  <c:v>64.712440000000001</c:v>
                </c:pt>
                <c:pt idx="3195">
                  <c:v>64.723240000000004</c:v>
                </c:pt>
                <c:pt idx="3196">
                  <c:v>64.737639999999999</c:v>
                </c:pt>
                <c:pt idx="3197">
                  <c:v>64.75564</c:v>
                </c:pt>
                <c:pt idx="3198">
                  <c:v>64.77364</c:v>
                </c:pt>
                <c:pt idx="3199">
                  <c:v>64.788039999999995</c:v>
                </c:pt>
                <c:pt idx="3200">
                  <c:v>64.798839999999998</c:v>
                </c:pt>
                <c:pt idx="3201">
                  <c:v>64.804839999999999</c:v>
                </c:pt>
                <c:pt idx="3202">
                  <c:v>64.809629999999999</c:v>
                </c:pt>
                <c:pt idx="3203">
                  <c:v>64.815629999999999</c:v>
                </c:pt>
                <c:pt idx="3204">
                  <c:v>64.824029999999993</c:v>
                </c:pt>
                <c:pt idx="3205">
                  <c:v>64.836029999999994</c:v>
                </c:pt>
                <c:pt idx="3206">
                  <c:v>64.850430000000003</c:v>
                </c:pt>
                <c:pt idx="3207">
                  <c:v>64.867230000000006</c:v>
                </c:pt>
                <c:pt idx="3208">
                  <c:v>64.885230000000007</c:v>
                </c:pt>
                <c:pt idx="3209">
                  <c:v>64.902029999999996</c:v>
                </c:pt>
                <c:pt idx="3210">
                  <c:v>64.914029999999997</c:v>
                </c:pt>
                <c:pt idx="3211">
                  <c:v>64.921229999999994</c:v>
                </c:pt>
                <c:pt idx="3212">
                  <c:v>64.928430000000006</c:v>
                </c:pt>
                <c:pt idx="3213">
                  <c:v>64.93683</c:v>
                </c:pt>
                <c:pt idx="3214">
                  <c:v>64.947620000000001</c:v>
                </c:pt>
                <c:pt idx="3215">
                  <c:v>64.958420000000004</c:v>
                </c:pt>
                <c:pt idx="3216">
                  <c:v>64.971620000000001</c:v>
                </c:pt>
                <c:pt idx="3217">
                  <c:v>64.986019999999996</c:v>
                </c:pt>
                <c:pt idx="3218">
                  <c:v>65.000420000000005</c:v>
                </c:pt>
                <c:pt idx="3219">
                  <c:v>65.01482</c:v>
                </c:pt>
                <c:pt idx="3220">
                  <c:v>65.026820000000001</c:v>
                </c:pt>
                <c:pt idx="3221">
                  <c:v>65.034019999999998</c:v>
                </c:pt>
                <c:pt idx="3222">
                  <c:v>65.038820000000001</c:v>
                </c:pt>
                <c:pt idx="3223">
                  <c:v>65.043620000000004</c:v>
                </c:pt>
                <c:pt idx="3224">
                  <c:v>65.049620000000004</c:v>
                </c:pt>
                <c:pt idx="3225">
                  <c:v>65.058019999999999</c:v>
                </c:pt>
                <c:pt idx="3226">
                  <c:v>65.068820000000002</c:v>
                </c:pt>
                <c:pt idx="3227">
                  <c:v>65.082009999999997</c:v>
                </c:pt>
                <c:pt idx="3228">
                  <c:v>65.097610000000003</c:v>
                </c:pt>
                <c:pt idx="3229">
                  <c:v>65.114410000000007</c:v>
                </c:pt>
                <c:pt idx="3230">
                  <c:v>65.130009999999999</c:v>
                </c:pt>
                <c:pt idx="3231">
                  <c:v>65.140810000000002</c:v>
                </c:pt>
                <c:pt idx="3232">
                  <c:v>65.145610000000005</c:v>
                </c:pt>
                <c:pt idx="3233">
                  <c:v>65.148009999999999</c:v>
                </c:pt>
                <c:pt idx="3234">
                  <c:v>65.150409999999994</c:v>
                </c:pt>
                <c:pt idx="3235">
                  <c:v>65.155209999999997</c:v>
                </c:pt>
                <c:pt idx="3236">
                  <c:v>65.164810000000003</c:v>
                </c:pt>
                <c:pt idx="3237">
                  <c:v>65.176810000000003</c:v>
                </c:pt>
                <c:pt idx="3238">
                  <c:v>65.193610000000007</c:v>
                </c:pt>
                <c:pt idx="3239">
                  <c:v>65.211609999999993</c:v>
                </c:pt>
                <c:pt idx="3240">
                  <c:v>65.228399999999993</c:v>
                </c:pt>
                <c:pt idx="3241">
                  <c:v>65.241600000000005</c:v>
                </c:pt>
                <c:pt idx="3242">
                  <c:v>65.251199999999997</c:v>
                </c:pt>
                <c:pt idx="3243">
                  <c:v>65.256</c:v>
                </c:pt>
                <c:pt idx="3244">
                  <c:v>65.260800000000003</c:v>
                </c:pt>
                <c:pt idx="3245">
                  <c:v>65.264399999999995</c:v>
                </c:pt>
                <c:pt idx="3246">
                  <c:v>65.272800000000004</c:v>
                </c:pt>
                <c:pt idx="3247">
                  <c:v>65.281199999999998</c:v>
                </c:pt>
                <c:pt idx="3248">
                  <c:v>65.293199999999999</c:v>
                </c:pt>
                <c:pt idx="3249">
                  <c:v>65.305199999999999</c:v>
                </c:pt>
                <c:pt idx="3250">
                  <c:v>65.318399999999997</c:v>
                </c:pt>
                <c:pt idx="3251">
                  <c:v>65.330399999999997</c:v>
                </c:pt>
                <c:pt idx="3252">
                  <c:v>65.342399999999998</c:v>
                </c:pt>
                <c:pt idx="3253">
                  <c:v>65.350790000000003</c:v>
                </c:pt>
                <c:pt idx="3254">
                  <c:v>65.357990000000001</c:v>
                </c:pt>
                <c:pt idx="3255">
                  <c:v>65.365189999999998</c:v>
                </c:pt>
                <c:pt idx="3256">
                  <c:v>65.372389999999996</c:v>
                </c:pt>
                <c:pt idx="3257">
                  <c:v>65.380790000000005</c:v>
                </c:pt>
                <c:pt idx="3258">
                  <c:v>65.391589999999994</c:v>
                </c:pt>
                <c:pt idx="3259">
                  <c:v>65.402389999999997</c:v>
                </c:pt>
                <c:pt idx="3260">
                  <c:v>65.416790000000006</c:v>
                </c:pt>
                <c:pt idx="3261">
                  <c:v>65.431190000000001</c:v>
                </c:pt>
                <c:pt idx="3262">
                  <c:v>65.445589999999996</c:v>
                </c:pt>
                <c:pt idx="3263">
                  <c:v>65.458789999999993</c:v>
                </c:pt>
                <c:pt idx="3264">
                  <c:v>65.468389999999999</c:v>
                </c:pt>
                <c:pt idx="3265">
                  <c:v>65.475589999999997</c:v>
                </c:pt>
                <c:pt idx="3266">
                  <c:v>65.481589999999997</c:v>
                </c:pt>
                <c:pt idx="3267">
                  <c:v>65.487579999999994</c:v>
                </c:pt>
                <c:pt idx="3268">
                  <c:v>65.495980000000003</c:v>
                </c:pt>
                <c:pt idx="3269">
                  <c:v>65.506780000000006</c:v>
                </c:pt>
                <c:pt idx="3270">
                  <c:v>65.521180000000001</c:v>
                </c:pt>
                <c:pt idx="3271">
                  <c:v>65.536779999999993</c:v>
                </c:pt>
                <c:pt idx="3272">
                  <c:v>65.552379999999999</c:v>
                </c:pt>
                <c:pt idx="3273">
                  <c:v>65.569180000000003</c:v>
                </c:pt>
                <c:pt idx="3274">
                  <c:v>65.583579999999998</c:v>
                </c:pt>
                <c:pt idx="3275">
                  <c:v>65.595579999999998</c:v>
                </c:pt>
                <c:pt idx="3276">
                  <c:v>65.602779999999996</c:v>
                </c:pt>
                <c:pt idx="3277">
                  <c:v>65.608779999999996</c:v>
                </c:pt>
                <c:pt idx="3278">
                  <c:v>65.615979999999993</c:v>
                </c:pt>
                <c:pt idx="3279">
                  <c:v>65.623170000000002</c:v>
                </c:pt>
                <c:pt idx="3280">
                  <c:v>65.633970000000005</c:v>
                </c:pt>
                <c:pt idx="3281">
                  <c:v>65.645970000000005</c:v>
                </c:pt>
                <c:pt idx="3282">
                  <c:v>65.659170000000003</c:v>
                </c:pt>
                <c:pt idx="3283">
                  <c:v>65.675970000000007</c:v>
                </c:pt>
                <c:pt idx="3284">
                  <c:v>65.691569999999999</c:v>
                </c:pt>
                <c:pt idx="3285">
                  <c:v>65.705969999999994</c:v>
                </c:pt>
                <c:pt idx="3286">
                  <c:v>65.714370000000002</c:v>
                </c:pt>
                <c:pt idx="3287">
                  <c:v>65.720370000000003</c:v>
                </c:pt>
                <c:pt idx="3288">
                  <c:v>65.725170000000006</c:v>
                </c:pt>
                <c:pt idx="3289">
                  <c:v>65.731170000000006</c:v>
                </c:pt>
                <c:pt idx="3290">
                  <c:v>65.738370000000003</c:v>
                </c:pt>
                <c:pt idx="3291">
                  <c:v>65.747969999999995</c:v>
                </c:pt>
                <c:pt idx="3292">
                  <c:v>65.761160000000004</c:v>
                </c:pt>
                <c:pt idx="3293">
                  <c:v>65.777959999999993</c:v>
                </c:pt>
                <c:pt idx="3294">
                  <c:v>65.794759999999997</c:v>
                </c:pt>
                <c:pt idx="3295">
                  <c:v>65.810360000000003</c:v>
                </c:pt>
                <c:pt idx="3296">
                  <c:v>65.823560000000001</c:v>
                </c:pt>
                <c:pt idx="3297">
                  <c:v>65.830759999999998</c:v>
                </c:pt>
                <c:pt idx="3298">
                  <c:v>65.834360000000004</c:v>
                </c:pt>
                <c:pt idx="3299">
                  <c:v>65.835560000000001</c:v>
                </c:pt>
                <c:pt idx="3300">
                  <c:v>65.839160000000007</c:v>
                </c:pt>
                <c:pt idx="3301">
                  <c:v>65.846360000000004</c:v>
                </c:pt>
                <c:pt idx="3302">
                  <c:v>65.858360000000005</c:v>
                </c:pt>
                <c:pt idx="3303">
                  <c:v>65.875159999999994</c:v>
                </c:pt>
                <c:pt idx="3304">
                  <c:v>65.894350000000003</c:v>
                </c:pt>
                <c:pt idx="3305">
                  <c:v>65.913550000000001</c:v>
                </c:pt>
                <c:pt idx="3306">
                  <c:v>65.930350000000004</c:v>
                </c:pt>
                <c:pt idx="3307">
                  <c:v>65.941149999999993</c:v>
                </c:pt>
                <c:pt idx="3308">
                  <c:v>65.948350000000005</c:v>
                </c:pt>
                <c:pt idx="3309">
                  <c:v>65.951949999999997</c:v>
                </c:pt>
                <c:pt idx="3310">
                  <c:v>65.955550000000002</c:v>
                </c:pt>
                <c:pt idx="3311">
                  <c:v>65.961550000000003</c:v>
                </c:pt>
                <c:pt idx="3312">
                  <c:v>65.971149999999994</c:v>
                </c:pt>
                <c:pt idx="3313">
                  <c:v>65.983149999999995</c:v>
                </c:pt>
                <c:pt idx="3314">
                  <c:v>65.999949999999998</c:v>
                </c:pt>
                <c:pt idx="3315">
                  <c:v>66.019149999999996</c:v>
                </c:pt>
                <c:pt idx="3316">
                  <c:v>66.035939999999997</c:v>
                </c:pt>
                <c:pt idx="3317">
                  <c:v>66.049139999999994</c:v>
                </c:pt>
                <c:pt idx="3318">
                  <c:v>66.057540000000003</c:v>
                </c:pt>
                <c:pt idx="3319">
                  <c:v>66.062340000000006</c:v>
                </c:pt>
                <c:pt idx="3320">
                  <c:v>66.065939999999998</c:v>
                </c:pt>
                <c:pt idx="3321">
                  <c:v>66.069540000000003</c:v>
                </c:pt>
                <c:pt idx="3322">
                  <c:v>66.076740000000001</c:v>
                </c:pt>
                <c:pt idx="3323">
                  <c:v>66.086340000000007</c:v>
                </c:pt>
                <c:pt idx="3324">
                  <c:v>66.100740000000002</c:v>
                </c:pt>
                <c:pt idx="3325">
                  <c:v>66.117540000000005</c:v>
                </c:pt>
                <c:pt idx="3326">
                  <c:v>66.13794</c:v>
                </c:pt>
                <c:pt idx="3327">
                  <c:v>66.155940000000001</c:v>
                </c:pt>
                <c:pt idx="3328">
                  <c:v>66.169129999999996</c:v>
                </c:pt>
                <c:pt idx="3329">
                  <c:v>66.176329999999993</c:v>
                </c:pt>
                <c:pt idx="3330">
                  <c:v>66.179929999999999</c:v>
                </c:pt>
                <c:pt idx="3331">
                  <c:v>66.182329999999993</c:v>
                </c:pt>
                <c:pt idx="3332">
                  <c:v>66.187129999999996</c:v>
                </c:pt>
                <c:pt idx="3333">
                  <c:v>66.196730000000002</c:v>
                </c:pt>
                <c:pt idx="3334">
                  <c:v>66.20993</c:v>
                </c:pt>
                <c:pt idx="3335">
                  <c:v>66.227930000000001</c:v>
                </c:pt>
                <c:pt idx="3336">
                  <c:v>66.247129999999999</c:v>
                </c:pt>
                <c:pt idx="3337">
                  <c:v>66.265129999999999</c:v>
                </c:pt>
                <c:pt idx="3338">
                  <c:v>66.279529999999994</c:v>
                </c:pt>
                <c:pt idx="3339">
                  <c:v>66.287930000000003</c:v>
                </c:pt>
                <c:pt idx="3340">
                  <c:v>66.292730000000006</c:v>
                </c:pt>
                <c:pt idx="3341">
                  <c:v>66.29513</c:v>
                </c:pt>
                <c:pt idx="3342">
                  <c:v>66.298730000000006</c:v>
                </c:pt>
                <c:pt idx="3343">
                  <c:v>66.30592</c:v>
                </c:pt>
                <c:pt idx="3344">
                  <c:v>66.315520000000006</c:v>
                </c:pt>
                <c:pt idx="3345">
                  <c:v>66.326319999999996</c:v>
                </c:pt>
                <c:pt idx="3346">
                  <c:v>66.340720000000005</c:v>
                </c:pt>
                <c:pt idx="3347">
                  <c:v>66.356319999999997</c:v>
                </c:pt>
                <c:pt idx="3348">
                  <c:v>66.370720000000006</c:v>
                </c:pt>
                <c:pt idx="3349">
                  <c:v>66.382720000000006</c:v>
                </c:pt>
                <c:pt idx="3350">
                  <c:v>66.388720000000006</c:v>
                </c:pt>
                <c:pt idx="3351">
                  <c:v>66.393519999999995</c:v>
                </c:pt>
                <c:pt idx="3352">
                  <c:v>66.398319999999998</c:v>
                </c:pt>
                <c:pt idx="3353">
                  <c:v>66.405519999999996</c:v>
                </c:pt>
                <c:pt idx="3354">
                  <c:v>66.412719999999993</c:v>
                </c:pt>
                <c:pt idx="3355">
                  <c:v>66.423519999999996</c:v>
                </c:pt>
                <c:pt idx="3356">
                  <c:v>66.436719999999994</c:v>
                </c:pt>
                <c:pt idx="3357">
                  <c:v>66.452309999999997</c:v>
                </c:pt>
                <c:pt idx="3358">
                  <c:v>66.469110000000001</c:v>
                </c:pt>
                <c:pt idx="3359">
                  <c:v>66.484710000000007</c:v>
                </c:pt>
                <c:pt idx="3360">
                  <c:v>66.496709999999993</c:v>
                </c:pt>
                <c:pt idx="3361">
                  <c:v>66.502709999999993</c:v>
                </c:pt>
                <c:pt idx="3362">
                  <c:v>66.507509999999996</c:v>
                </c:pt>
                <c:pt idx="3363">
                  <c:v>66.509910000000005</c:v>
                </c:pt>
                <c:pt idx="3364">
                  <c:v>66.514709999999994</c:v>
                </c:pt>
                <c:pt idx="3365">
                  <c:v>66.521910000000005</c:v>
                </c:pt>
                <c:pt idx="3366">
                  <c:v>66.532709999999994</c:v>
                </c:pt>
                <c:pt idx="3367">
                  <c:v>66.547110000000004</c:v>
                </c:pt>
                <c:pt idx="3368">
                  <c:v>66.561509999999998</c:v>
                </c:pt>
                <c:pt idx="3369">
                  <c:v>66.578299999999999</c:v>
                </c:pt>
                <c:pt idx="3370">
                  <c:v>66.592699999999994</c:v>
                </c:pt>
                <c:pt idx="3371">
                  <c:v>66.604699999999994</c:v>
                </c:pt>
                <c:pt idx="3372">
                  <c:v>66.6143</c:v>
                </c:pt>
                <c:pt idx="3373">
                  <c:v>66.6203</c:v>
                </c:pt>
                <c:pt idx="3374">
                  <c:v>66.625100000000003</c:v>
                </c:pt>
                <c:pt idx="3375">
                  <c:v>66.631100000000004</c:v>
                </c:pt>
                <c:pt idx="3376">
                  <c:v>66.639499999999998</c:v>
                </c:pt>
                <c:pt idx="3377">
                  <c:v>66.650300000000001</c:v>
                </c:pt>
                <c:pt idx="3378">
                  <c:v>66.667100000000005</c:v>
                </c:pt>
                <c:pt idx="3379">
                  <c:v>66.692300000000003</c:v>
                </c:pt>
                <c:pt idx="3380">
                  <c:v>66.661100000000005</c:v>
                </c:pt>
                <c:pt idx="3381">
                  <c:v>66.679100000000005</c:v>
                </c:pt>
                <c:pt idx="3382">
                  <c:v>66.722290000000001</c:v>
                </c:pt>
                <c:pt idx="3383">
                  <c:v>66.763090000000005</c:v>
                </c:pt>
                <c:pt idx="3384">
                  <c:v>66.758290000000002</c:v>
                </c:pt>
                <c:pt idx="3385">
                  <c:v>66.75949</c:v>
                </c:pt>
                <c:pt idx="3386">
                  <c:v>66.761889999999994</c:v>
                </c:pt>
                <c:pt idx="3387">
                  <c:v>66.749889999999994</c:v>
                </c:pt>
                <c:pt idx="3388">
                  <c:v>66.77749</c:v>
                </c:pt>
                <c:pt idx="3389">
                  <c:v>66.787090000000006</c:v>
                </c:pt>
                <c:pt idx="3390">
                  <c:v>66.785889999999995</c:v>
                </c:pt>
                <c:pt idx="3391">
                  <c:v>66.78349</c:v>
                </c:pt>
                <c:pt idx="3392">
                  <c:v>66.785889999999995</c:v>
                </c:pt>
                <c:pt idx="3393">
                  <c:v>66.788290000000003</c:v>
                </c:pt>
                <c:pt idx="3394">
                  <c:v>66.788290000000003</c:v>
                </c:pt>
                <c:pt idx="3395">
                  <c:v>66.784689999999998</c:v>
                </c:pt>
                <c:pt idx="3396">
                  <c:v>66.779889999999995</c:v>
                </c:pt>
                <c:pt idx="3397">
                  <c:v>66.778689999999997</c:v>
                </c:pt>
                <c:pt idx="3398">
                  <c:v>66.781090000000006</c:v>
                </c:pt>
                <c:pt idx="3399">
                  <c:v>66.788290000000003</c:v>
                </c:pt>
                <c:pt idx="3400">
                  <c:v>66.801490000000001</c:v>
                </c:pt>
                <c:pt idx="3401">
                  <c:v>66.817089999999993</c:v>
                </c:pt>
                <c:pt idx="3402">
                  <c:v>66.833889999999997</c:v>
                </c:pt>
                <c:pt idx="3403">
                  <c:v>66.848280000000003</c:v>
                </c:pt>
                <c:pt idx="3404">
                  <c:v>66.859080000000006</c:v>
                </c:pt>
                <c:pt idx="3405">
                  <c:v>66.866280000000003</c:v>
                </c:pt>
                <c:pt idx="3406">
                  <c:v>66.873480000000001</c:v>
                </c:pt>
                <c:pt idx="3407">
                  <c:v>66.883080000000007</c:v>
                </c:pt>
                <c:pt idx="3408">
                  <c:v>66.892679999999999</c:v>
                </c:pt>
                <c:pt idx="3409">
                  <c:v>66.904679999999999</c:v>
                </c:pt>
                <c:pt idx="3410">
                  <c:v>66.917879999999997</c:v>
                </c:pt>
                <c:pt idx="3411">
                  <c:v>66.932280000000006</c:v>
                </c:pt>
                <c:pt idx="3412">
                  <c:v>66.949079999999995</c:v>
                </c:pt>
                <c:pt idx="3413">
                  <c:v>66.963480000000004</c:v>
                </c:pt>
                <c:pt idx="3414">
                  <c:v>66.974279999999993</c:v>
                </c:pt>
                <c:pt idx="3415">
                  <c:v>66.980279999999993</c:v>
                </c:pt>
                <c:pt idx="3416">
                  <c:v>66.983869999999996</c:v>
                </c:pt>
                <c:pt idx="3417">
                  <c:v>66.987470000000002</c:v>
                </c:pt>
                <c:pt idx="3418">
                  <c:v>66.992270000000005</c:v>
                </c:pt>
                <c:pt idx="3419">
                  <c:v>66.998270000000005</c:v>
                </c:pt>
                <c:pt idx="3420">
                  <c:v>67.009069999999994</c:v>
                </c:pt>
                <c:pt idx="3421">
                  <c:v>67.022270000000006</c:v>
                </c:pt>
                <c:pt idx="3422">
                  <c:v>67.039069999999995</c:v>
                </c:pt>
                <c:pt idx="3423">
                  <c:v>67.054670000000002</c:v>
                </c:pt>
                <c:pt idx="3424">
                  <c:v>67.066670000000002</c:v>
                </c:pt>
                <c:pt idx="3425">
                  <c:v>67.072670000000002</c:v>
                </c:pt>
                <c:pt idx="3426">
                  <c:v>67.075069999999997</c:v>
                </c:pt>
                <c:pt idx="3427">
                  <c:v>67.077470000000005</c:v>
                </c:pt>
                <c:pt idx="3428">
                  <c:v>67.082269999999994</c:v>
                </c:pt>
                <c:pt idx="3429">
                  <c:v>67.089470000000006</c:v>
                </c:pt>
                <c:pt idx="3430">
                  <c:v>67.101470000000006</c:v>
                </c:pt>
                <c:pt idx="3431">
                  <c:v>67.117069999999998</c:v>
                </c:pt>
                <c:pt idx="3432">
                  <c:v>67.135059999999996</c:v>
                </c:pt>
                <c:pt idx="3433">
                  <c:v>67.153059999999996</c:v>
                </c:pt>
                <c:pt idx="3434">
                  <c:v>67.168660000000003</c:v>
                </c:pt>
                <c:pt idx="3435">
                  <c:v>67.180660000000003</c:v>
                </c:pt>
                <c:pt idx="3436">
                  <c:v>67.187860000000001</c:v>
                </c:pt>
                <c:pt idx="3437">
                  <c:v>67.193860000000001</c:v>
                </c:pt>
                <c:pt idx="3438">
                  <c:v>67.199860000000001</c:v>
                </c:pt>
                <c:pt idx="3439">
                  <c:v>67.207059999999998</c:v>
                </c:pt>
                <c:pt idx="3440">
                  <c:v>67.216660000000005</c:v>
                </c:pt>
                <c:pt idx="3441">
                  <c:v>67.229860000000002</c:v>
                </c:pt>
                <c:pt idx="3442">
                  <c:v>67.244259999999997</c:v>
                </c:pt>
                <c:pt idx="3443">
                  <c:v>67.258650000000003</c:v>
                </c:pt>
                <c:pt idx="3444">
                  <c:v>67.273049999999998</c:v>
                </c:pt>
                <c:pt idx="3445">
                  <c:v>67.286249999999995</c:v>
                </c:pt>
                <c:pt idx="3446">
                  <c:v>67.298249999999996</c:v>
                </c:pt>
                <c:pt idx="3447">
                  <c:v>67.307850000000002</c:v>
                </c:pt>
                <c:pt idx="3448">
                  <c:v>67.315049999999999</c:v>
                </c:pt>
                <c:pt idx="3449">
                  <c:v>67.322249999999997</c:v>
                </c:pt>
                <c:pt idx="3450">
                  <c:v>67.329449999999994</c:v>
                </c:pt>
                <c:pt idx="3451">
                  <c:v>67.337850000000003</c:v>
                </c:pt>
                <c:pt idx="3452">
                  <c:v>67.347449999999995</c:v>
                </c:pt>
                <c:pt idx="3453">
                  <c:v>67.359449999999995</c:v>
                </c:pt>
                <c:pt idx="3454">
                  <c:v>67.373850000000004</c:v>
                </c:pt>
                <c:pt idx="3455">
                  <c:v>67.389449999999997</c:v>
                </c:pt>
                <c:pt idx="3456">
                  <c:v>67.40504</c:v>
                </c:pt>
                <c:pt idx="3457">
                  <c:v>67.41704</c:v>
                </c:pt>
                <c:pt idx="3458">
                  <c:v>67.426640000000006</c:v>
                </c:pt>
                <c:pt idx="3459">
                  <c:v>67.432640000000006</c:v>
                </c:pt>
                <c:pt idx="3460">
                  <c:v>67.438640000000007</c:v>
                </c:pt>
                <c:pt idx="3461">
                  <c:v>67.443439999999995</c:v>
                </c:pt>
                <c:pt idx="3462">
                  <c:v>67.451840000000004</c:v>
                </c:pt>
                <c:pt idx="3463">
                  <c:v>67.461439999999996</c:v>
                </c:pt>
                <c:pt idx="3464">
                  <c:v>67.473439999999997</c:v>
                </c:pt>
                <c:pt idx="3465">
                  <c:v>67.489040000000003</c:v>
                </c:pt>
                <c:pt idx="3466">
                  <c:v>67.504639999999995</c:v>
                </c:pt>
                <c:pt idx="3467">
                  <c:v>67.520240000000001</c:v>
                </c:pt>
                <c:pt idx="3468">
                  <c:v>67.533429999999996</c:v>
                </c:pt>
                <c:pt idx="3469">
                  <c:v>67.541830000000004</c:v>
                </c:pt>
                <c:pt idx="3470">
                  <c:v>67.547830000000005</c:v>
                </c:pt>
                <c:pt idx="3471">
                  <c:v>67.555030000000002</c:v>
                </c:pt>
                <c:pt idx="3472">
                  <c:v>67.563429999999997</c:v>
                </c:pt>
                <c:pt idx="3473">
                  <c:v>67.575429999999997</c:v>
                </c:pt>
                <c:pt idx="3474">
                  <c:v>67.587429999999998</c:v>
                </c:pt>
                <c:pt idx="3475">
                  <c:v>67.599429999999998</c:v>
                </c:pt>
                <c:pt idx="3476">
                  <c:v>67.613829999999993</c:v>
                </c:pt>
                <c:pt idx="3477">
                  <c:v>67.628230000000002</c:v>
                </c:pt>
                <c:pt idx="3478">
                  <c:v>67.642629999999997</c:v>
                </c:pt>
                <c:pt idx="3479">
                  <c:v>67.654629999999997</c:v>
                </c:pt>
                <c:pt idx="3480">
                  <c:v>67.661820000000006</c:v>
                </c:pt>
                <c:pt idx="3481">
                  <c:v>67.666619999999995</c:v>
                </c:pt>
                <c:pt idx="3482">
                  <c:v>67.671419999999998</c:v>
                </c:pt>
                <c:pt idx="3483">
                  <c:v>67.676220000000001</c:v>
                </c:pt>
                <c:pt idx="3484">
                  <c:v>67.683419999999998</c:v>
                </c:pt>
                <c:pt idx="3485">
                  <c:v>67.694220000000001</c:v>
                </c:pt>
                <c:pt idx="3486">
                  <c:v>67.709819999999993</c:v>
                </c:pt>
                <c:pt idx="3487">
                  <c:v>67.730220000000003</c:v>
                </c:pt>
                <c:pt idx="3488">
                  <c:v>67.749420000000001</c:v>
                </c:pt>
                <c:pt idx="3489">
                  <c:v>67.766220000000004</c:v>
                </c:pt>
                <c:pt idx="3490">
                  <c:v>67.777019999999993</c:v>
                </c:pt>
                <c:pt idx="3491">
                  <c:v>67.781819999999996</c:v>
                </c:pt>
                <c:pt idx="3492">
                  <c:v>67.784220000000005</c:v>
                </c:pt>
                <c:pt idx="3493">
                  <c:v>67.784220000000005</c:v>
                </c:pt>
                <c:pt idx="3494">
                  <c:v>67.786619999999999</c:v>
                </c:pt>
                <c:pt idx="3495">
                  <c:v>67.792619999999999</c:v>
                </c:pt>
                <c:pt idx="3496">
                  <c:v>67.802210000000002</c:v>
                </c:pt>
                <c:pt idx="3497">
                  <c:v>67.81541</c:v>
                </c:pt>
                <c:pt idx="3498">
                  <c:v>67.831010000000006</c:v>
                </c:pt>
                <c:pt idx="3499">
                  <c:v>67.846609999999998</c:v>
                </c:pt>
                <c:pt idx="3500">
                  <c:v>67.859809999999996</c:v>
                </c:pt>
                <c:pt idx="3501">
                  <c:v>67.869410000000002</c:v>
                </c:pt>
                <c:pt idx="3502">
                  <c:v>67.875410000000002</c:v>
                </c:pt>
                <c:pt idx="3503">
                  <c:v>67.879009999999994</c:v>
                </c:pt>
                <c:pt idx="3504">
                  <c:v>67.883809999999997</c:v>
                </c:pt>
                <c:pt idx="3505">
                  <c:v>67.891009999999994</c:v>
                </c:pt>
                <c:pt idx="3506">
                  <c:v>67.903009999999995</c:v>
                </c:pt>
                <c:pt idx="3507">
                  <c:v>67.916210000000007</c:v>
                </c:pt>
                <c:pt idx="3508">
                  <c:v>67.934200000000004</c:v>
                </c:pt>
                <c:pt idx="3509">
                  <c:v>67.950999999999993</c:v>
                </c:pt>
                <c:pt idx="3510">
                  <c:v>67.967799999999997</c:v>
                </c:pt>
                <c:pt idx="3511">
                  <c:v>67.979799999999997</c:v>
                </c:pt>
                <c:pt idx="3512">
                  <c:v>67.988200000000006</c:v>
                </c:pt>
                <c:pt idx="3513">
                  <c:v>67.992999999999995</c:v>
                </c:pt>
                <c:pt idx="3514">
                  <c:v>67.997799999999998</c:v>
                </c:pt>
                <c:pt idx="3515">
                  <c:v>68.002600000000001</c:v>
                </c:pt>
                <c:pt idx="3516">
                  <c:v>68.010999999999996</c:v>
                </c:pt>
                <c:pt idx="3517">
                  <c:v>68.021799999999999</c:v>
                </c:pt>
                <c:pt idx="3518">
                  <c:v>68.036199999999994</c:v>
                </c:pt>
                <c:pt idx="3519">
                  <c:v>68.052999999999997</c:v>
                </c:pt>
                <c:pt idx="3520">
                  <c:v>68.069789999999998</c:v>
                </c:pt>
                <c:pt idx="3521">
                  <c:v>68.084190000000007</c:v>
                </c:pt>
                <c:pt idx="3522">
                  <c:v>68.094989999999996</c:v>
                </c:pt>
                <c:pt idx="3523">
                  <c:v>68.100989999999996</c:v>
                </c:pt>
                <c:pt idx="3524">
                  <c:v>68.105789999999999</c:v>
                </c:pt>
                <c:pt idx="3525">
                  <c:v>68.109390000000005</c:v>
                </c:pt>
                <c:pt idx="3526">
                  <c:v>68.115390000000005</c:v>
                </c:pt>
                <c:pt idx="3527">
                  <c:v>68.124989999999997</c:v>
                </c:pt>
                <c:pt idx="3528">
                  <c:v>68.139390000000006</c:v>
                </c:pt>
                <c:pt idx="3529">
                  <c:v>68.157390000000007</c:v>
                </c:pt>
                <c:pt idx="3530">
                  <c:v>68.176590000000004</c:v>
                </c:pt>
                <c:pt idx="3531">
                  <c:v>68.193389999999994</c:v>
                </c:pt>
                <c:pt idx="3532">
                  <c:v>68.206580000000002</c:v>
                </c:pt>
                <c:pt idx="3533">
                  <c:v>68.214979999999997</c:v>
                </c:pt>
                <c:pt idx="3534">
                  <c:v>68.220979999999997</c:v>
                </c:pt>
                <c:pt idx="3535">
                  <c:v>68.226979999999998</c:v>
                </c:pt>
                <c:pt idx="3536">
                  <c:v>68.232979999999998</c:v>
                </c:pt>
                <c:pt idx="3537">
                  <c:v>68.241380000000007</c:v>
                </c:pt>
                <c:pt idx="3538">
                  <c:v>68.252179999999996</c:v>
                </c:pt>
                <c:pt idx="3539">
                  <c:v>68.265379999999993</c:v>
                </c:pt>
                <c:pt idx="3540">
                  <c:v>68.282179999999997</c:v>
                </c:pt>
                <c:pt idx="3541">
                  <c:v>68.300179999999997</c:v>
                </c:pt>
                <c:pt idx="3542">
                  <c:v>68.315780000000004</c:v>
                </c:pt>
                <c:pt idx="3543">
                  <c:v>68.326580000000007</c:v>
                </c:pt>
                <c:pt idx="3544">
                  <c:v>68.333780000000004</c:v>
                </c:pt>
                <c:pt idx="3545">
                  <c:v>68.338579999999993</c:v>
                </c:pt>
                <c:pt idx="3546">
                  <c:v>68.342169999999996</c:v>
                </c:pt>
                <c:pt idx="3547">
                  <c:v>68.346969999999999</c:v>
                </c:pt>
                <c:pt idx="3548">
                  <c:v>68.355369999999994</c:v>
                </c:pt>
                <c:pt idx="3549">
                  <c:v>68.366169999999997</c:v>
                </c:pt>
                <c:pt idx="3550">
                  <c:v>68.379369999999994</c:v>
                </c:pt>
                <c:pt idx="3551">
                  <c:v>68.394970000000001</c:v>
                </c:pt>
                <c:pt idx="3552">
                  <c:v>68.411770000000004</c:v>
                </c:pt>
                <c:pt idx="3553">
                  <c:v>68.427369999999996</c:v>
                </c:pt>
                <c:pt idx="3554">
                  <c:v>68.439369999999997</c:v>
                </c:pt>
                <c:pt idx="3555">
                  <c:v>68.447770000000006</c:v>
                </c:pt>
                <c:pt idx="3556">
                  <c:v>68.452569999999994</c:v>
                </c:pt>
                <c:pt idx="3557">
                  <c:v>68.45617</c:v>
                </c:pt>
                <c:pt idx="3558">
                  <c:v>68.460970000000003</c:v>
                </c:pt>
                <c:pt idx="3559">
                  <c:v>68.468170000000001</c:v>
                </c:pt>
                <c:pt idx="3560">
                  <c:v>68.478960000000001</c:v>
                </c:pt>
                <c:pt idx="3561">
                  <c:v>68.490960000000001</c:v>
                </c:pt>
                <c:pt idx="3562">
                  <c:v>68.506559999999993</c:v>
                </c:pt>
                <c:pt idx="3563">
                  <c:v>68.523359999999997</c:v>
                </c:pt>
                <c:pt idx="3564">
                  <c:v>68.54016</c:v>
                </c:pt>
                <c:pt idx="3565">
                  <c:v>68.552160000000001</c:v>
                </c:pt>
                <c:pt idx="3566">
                  <c:v>68.560559999999995</c:v>
                </c:pt>
                <c:pt idx="3567">
                  <c:v>68.565359999999998</c:v>
                </c:pt>
                <c:pt idx="3568">
                  <c:v>68.568960000000004</c:v>
                </c:pt>
                <c:pt idx="3569">
                  <c:v>68.574960000000004</c:v>
                </c:pt>
                <c:pt idx="3570">
                  <c:v>68.582160000000002</c:v>
                </c:pt>
                <c:pt idx="3571">
                  <c:v>68.592960000000005</c:v>
                </c:pt>
                <c:pt idx="3572">
                  <c:v>68.606160000000003</c:v>
                </c:pt>
                <c:pt idx="3573">
                  <c:v>68.621750000000006</c:v>
                </c:pt>
                <c:pt idx="3574">
                  <c:v>68.637349999999998</c:v>
                </c:pt>
                <c:pt idx="3575">
                  <c:v>68.650549999999996</c:v>
                </c:pt>
                <c:pt idx="3576">
                  <c:v>68.660150000000002</c:v>
                </c:pt>
                <c:pt idx="3577">
                  <c:v>68.666150000000002</c:v>
                </c:pt>
                <c:pt idx="3578">
                  <c:v>68.670950000000005</c:v>
                </c:pt>
                <c:pt idx="3579">
                  <c:v>68.674549999999996</c:v>
                </c:pt>
                <c:pt idx="3580">
                  <c:v>68.680549999999997</c:v>
                </c:pt>
                <c:pt idx="3581">
                  <c:v>68.687749999999994</c:v>
                </c:pt>
                <c:pt idx="3582">
                  <c:v>68.699749999999995</c:v>
                </c:pt>
                <c:pt idx="3583">
                  <c:v>68.714150000000004</c:v>
                </c:pt>
                <c:pt idx="3584">
                  <c:v>68.730950000000007</c:v>
                </c:pt>
                <c:pt idx="3585">
                  <c:v>68.748949999999994</c:v>
                </c:pt>
                <c:pt idx="3586">
                  <c:v>68.764539999999997</c:v>
                </c:pt>
                <c:pt idx="3587">
                  <c:v>68.77534</c:v>
                </c:pt>
                <c:pt idx="3588">
                  <c:v>68.782539999999997</c:v>
                </c:pt>
                <c:pt idx="3589">
                  <c:v>68.78734</c:v>
                </c:pt>
                <c:pt idx="3590">
                  <c:v>68.792140000000003</c:v>
                </c:pt>
                <c:pt idx="3591">
                  <c:v>68.800539999999998</c:v>
                </c:pt>
                <c:pt idx="3592">
                  <c:v>68.811340000000001</c:v>
                </c:pt>
                <c:pt idx="3593">
                  <c:v>68.824539999999999</c:v>
                </c:pt>
                <c:pt idx="3594">
                  <c:v>68.841340000000002</c:v>
                </c:pt>
                <c:pt idx="3595">
                  <c:v>68.859340000000003</c:v>
                </c:pt>
                <c:pt idx="3596">
                  <c:v>68.877340000000004</c:v>
                </c:pt>
                <c:pt idx="3597">
                  <c:v>68.891729999999995</c:v>
                </c:pt>
                <c:pt idx="3598">
                  <c:v>68.901330000000002</c:v>
                </c:pt>
                <c:pt idx="3599">
                  <c:v>68.908529999999999</c:v>
                </c:pt>
                <c:pt idx="3600">
                  <c:v>68.915729999999996</c:v>
                </c:pt>
                <c:pt idx="3601">
                  <c:v>68.925330000000002</c:v>
                </c:pt>
                <c:pt idx="3602">
                  <c:v>68.934929999999994</c:v>
                </c:pt>
                <c:pt idx="3603">
                  <c:v>68.946929999999995</c:v>
                </c:pt>
                <c:pt idx="3604">
                  <c:v>68.958929999999995</c:v>
                </c:pt>
                <c:pt idx="3605">
                  <c:v>68.973330000000004</c:v>
                </c:pt>
                <c:pt idx="3606">
                  <c:v>68.987729999999999</c:v>
                </c:pt>
                <c:pt idx="3607">
                  <c:v>69.000929999999997</c:v>
                </c:pt>
                <c:pt idx="3608">
                  <c:v>69.010530000000003</c:v>
                </c:pt>
                <c:pt idx="3609">
                  <c:v>69.01773</c:v>
                </c:pt>
                <c:pt idx="3610">
                  <c:v>69.02252</c:v>
                </c:pt>
                <c:pt idx="3611">
                  <c:v>69.029719999999998</c:v>
                </c:pt>
                <c:pt idx="3612">
                  <c:v>69.038120000000006</c:v>
                </c:pt>
                <c:pt idx="3613">
                  <c:v>69.047719999999998</c:v>
                </c:pt>
                <c:pt idx="3614">
                  <c:v>69.059719999999999</c:v>
                </c:pt>
                <c:pt idx="3615">
                  <c:v>69.074119999999994</c:v>
                </c:pt>
                <c:pt idx="3616">
                  <c:v>69.090919999999997</c:v>
                </c:pt>
                <c:pt idx="3617">
                  <c:v>69.10772</c:v>
                </c:pt>
                <c:pt idx="3618">
                  <c:v>69.120919999999998</c:v>
                </c:pt>
                <c:pt idx="3619">
                  <c:v>69.128119999999996</c:v>
                </c:pt>
                <c:pt idx="3620">
                  <c:v>69.131720000000001</c:v>
                </c:pt>
                <c:pt idx="3621">
                  <c:v>69.132919999999999</c:v>
                </c:pt>
                <c:pt idx="3622">
                  <c:v>69.134119999999996</c:v>
                </c:pt>
                <c:pt idx="3623">
                  <c:v>69.138919999999999</c:v>
                </c:pt>
                <c:pt idx="3624">
                  <c:v>69.148520000000005</c:v>
                </c:pt>
                <c:pt idx="3625">
                  <c:v>69.162909999999997</c:v>
                </c:pt>
                <c:pt idx="3626">
                  <c:v>69.182109999999994</c:v>
                </c:pt>
                <c:pt idx="3627">
                  <c:v>69.200109999999995</c:v>
                </c:pt>
                <c:pt idx="3628">
                  <c:v>69.214510000000004</c:v>
                </c:pt>
                <c:pt idx="3629">
                  <c:v>69.224109999999996</c:v>
                </c:pt>
                <c:pt idx="3630">
                  <c:v>69.228909999999999</c:v>
                </c:pt>
                <c:pt idx="3631">
                  <c:v>69.231309999999993</c:v>
                </c:pt>
                <c:pt idx="3632">
                  <c:v>69.236109999999996</c:v>
                </c:pt>
                <c:pt idx="3633">
                  <c:v>69.243309999999994</c:v>
                </c:pt>
                <c:pt idx="3634">
                  <c:v>69.254109999999997</c:v>
                </c:pt>
                <c:pt idx="3635">
                  <c:v>69.267309999999995</c:v>
                </c:pt>
                <c:pt idx="3636">
                  <c:v>69.281710000000004</c:v>
                </c:pt>
                <c:pt idx="3637">
                  <c:v>69.297300000000007</c:v>
                </c:pt>
                <c:pt idx="3638">
                  <c:v>69.311700000000002</c:v>
                </c:pt>
                <c:pt idx="3639">
                  <c:v>69.322500000000005</c:v>
                </c:pt>
                <c:pt idx="3640">
                  <c:v>69.329700000000003</c:v>
                </c:pt>
                <c:pt idx="3641">
                  <c:v>69.334500000000006</c:v>
                </c:pt>
                <c:pt idx="3642">
                  <c:v>69.340500000000006</c:v>
                </c:pt>
                <c:pt idx="3643">
                  <c:v>69.347700000000003</c:v>
                </c:pt>
                <c:pt idx="3644">
                  <c:v>69.357299999999995</c:v>
                </c:pt>
                <c:pt idx="3645">
                  <c:v>69.368099999999998</c:v>
                </c:pt>
                <c:pt idx="3646">
                  <c:v>69.381299999999996</c:v>
                </c:pt>
                <c:pt idx="3647">
                  <c:v>69.394499999999994</c:v>
                </c:pt>
                <c:pt idx="3648">
                  <c:v>69.407700000000006</c:v>
                </c:pt>
                <c:pt idx="3649">
                  <c:v>69.420900000000003</c:v>
                </c:pt>
                <c:pt idx="3650">
                  <c:v>69.43289</c:v>
                </c:pt>
                <c:pt idx="3651">
                  <c:v>69.442490000000006</c:v>
                </c:pt>
                <c:pt idx="3652">
                  <c:v>69.449690000000004</c:v>
                </c:pt>
                <c:pt idx="3653">
                  <c:v>69.454490000000007</c:v>
                </c:pt>
                <c:pt idx="3654">
                  <c:v>69.460489999999993</c:v>
                </c:pt>
                <c:pt idx="3655">
                  <c:v>69.467690000000005</c:v>
                </c:pt>
                <c:pt idx="3656">
                  <c:v>69.477289999999996</c:v>
                </c:pt>
                <c:pt idx="3657">
                  <c:v>69.489289999999997</c:v>
                </c:pt>
                <c:pt idx="3658">
                  <c:v>69.502489999999995</c:v>
                </c:pt>
                <c:pt idx="3659">
                  <c:v>69.516890000000004</c:v>
                </c:pt>
                <c:pt idx="3660">
                  <c:v>69.532489999999996</c:v>
                </c:pt>
                <c:pt idx="3661">
                  <c:v>69.546890000000005</c:v>
                </c:pt>
                <c:pt idx="3662">
                  <c:v>69.560090000000002</c:v>
                </c:pt>
                <c:pt idx="3663">
                  <c:v>69.569680000000005</c:v>
                </c:pt>
                <c:pt idx="3664">
                  <c:v>69.576880000000003</c:v>
                </c:pt>
                <c:pt idx="3665">
                  <c:v>69.582880000000003</c:v>
                </c:pt>
                <c:pt idx="3666">
                  <c:v>69.592479999999995</c:v>
                </c:pt>
                <c:pt idx="3667">
                  <c:v>69.603279999999998</c:v>
                </c:pt>
                <c:pt idx="3668">
                  <c:v>69.614080000000001</c:v>
                </c:pt>
                <c:pt idx="3669">
                  <c:v>69.626080000000002</c:v>
                </c:pt>
                <c:pt idx="3670">
                  <c:v>69.640479999999997</c:v>
                </c:pt>
                <c:pt idx="3671">
                  <c:v>69.656080000000003</c:v>
                </c:pt>
                <c:pt idx="3672">
                  <c:v>69.671679999999995</c:v>
                </c:pt>
                <c:pt idx="3673">
                  <c:v>69.682479999999998</c:v>
                </c:pt>
                <c:pt idx="3674">
                  <c:v>69.690880000000007</c:v>
                </c:pt>
                <c:pt idx="3675">
                  <c:v>69.696879999999993</c:v>
                </c:pt>
                <c:pt idx="3676">
                  <c:v>69.702870000000004</c:v>
                </c:pt>
                <c:pt idx="3677">
                  <c:v>69.708870000000005</c:v>
                </c:pt>
                <c:pt idx="3678">
                  <c:v>69.716070000000002</c:v>
                </c:pt>
                <c:pt idx="3679">
                  <c:v>69.725669999999994</c:v>
                </c:pt>
                <c:pt idx="3680">
                  <c:v>69.738870000000006</c:v>
                </c:pt>
                <c:pt idx="3681">
                  <c:v>69.755669999999995</c:v>
                </c:pt>
                <c:pt idx="3682">
                  <c:v>69.772469999999998</c:v>
                </c:pt>
                <c:pt idx="3683">
                  <c:v>69.785669999999996</c:v>
                </c:pt>
                <c:pt idx="3684">
                  <c:v>69.794070000000005</c:v>
                </c:pt>
                <c:pt idx="3685">
                  <c:v>69.797669999999997</c:v>
                </c:pt>
                <c:pt idx="3686">
                  <c:v>69.798869999999994</c:v>
                </c:pt>
                <c:pt idx="3687">
                  <c:v>69.801270000000002</c:v>
                </c:pt>
                <c:pt idx="3688">
                  <c:v>69.806070000000005</c:v>
                </c:pt>
                <c:pt idx="3689">
                  <c:v>69.816869999999994</c:v>
                </c:pt>
                <c:pt idx="3690">
                  <c:v>69.831270000000004</c:v>
                </c:pt>
                <c:pt idx="3691">
                  <c:v>69.849260000000001</c:v>
                </c:pt>
                <c:pt idx="3692">
                  <c:v>69.868459999999999</c:v>
                </c:pt>
                <c:pt idx="3693">
                  <c:v>69.88646</c:v>
                </c:pt>
                <c:pt idx="3694">
                  <c:v>69.89846</c:v>
                </c:pt>
                <c:pt idx="3695">
                  <c:v>69.90446</c:v>
                </c:pt>
                <c:pt idx="3696">
                  <c:v>69.908060000000006</c:v>
                </c:pt>
                <c:pt idx="3697">
                  <c:v>69.91046</c:v>
                </c:pt>
                <c:pt idx="3698">
                  <c:v>69.916460000000001</c:v>
                </c:pt>
                <c:pt idx="3699">
                  <c:v>69.924859999999995</c:v>
                </c:pt>
                <c:pt idx="3700">
                  <c:v>69.936859999999996</c:v>
                </c:pt>
                <c:pt idx="3701">
                  <c:v>69.952460000000002</c:v>
                </c:pt>
                <c:pt idx="3702">
                  <c:v>69.970460000000003</c:v>
                </c:pt>
                <c:pt idx="3703">
                  <c:v>69.987250000000003</c:v>
                </c:pt>
                <c:pt idx="3704">
                  <c:v>70.002849999999995</c:v>
                </c:pt>
                <c:pt idx="3705">
                  <c:v>70.012450000000001</c:v>
                </c:pt>
                <c:pt idx="3706">
                  <c:v>70.018450000000001</c:v>
                </c:pt>
                <c:pt idx="3707">
                  <c:v>70.019649999999999</c:v>
                </c:pt>
                <c:pt idx="3708">
                  <c:v>70.022049999999993</c:v>
                </c:pt>
                <c:pt idx="3709">
                  <c:v>70.025649999999999</c:v>
                </c:pt>
                <c:pt idx="3710">
                  <c:v>70.032849999999996</c:v>
                </c:pt>
                <c:pt idx="3711">
                  <c:v>70.042450000000002</c:v>
                </c:pt>
                <c:pt idx="3712">
                  <c:v>70.056849999999997</c:v>
                </c:pt>
                <c:pt idx="3713">
                  <c:v>70.074849999999998</c:v>
                </c:pt>
                <c:pt idx="3714">
                  <c:v>70.091650000000001</c:v>
                </c:pt>
                <c:pt idx="3715">
                  <c:v>70.103650000000002</c:v>
                </c:pt>
                <c:pt idx="3716">
                  <c:v>70.113240000000005</c:v>
                </c:pt>
                <c:pt idx="3717">
                  <c:v>70.118039999999993</c:v>
                </c:pt>
                <c:pt idx="3718">
                  <c:v>70.121639999999999</c:v>
                </c:pt>
                <c:pt idx="3719">
                  <c:v>70.126440000000002</c:v>
                </c:pt>
                <c:pt idx="3720">
                  <c:v>70.134839999999997</c:v>
                </c:pt>
                <c:pt idx="3721">
                  <c:v>70.146839999999997</c:v>
                </c:pt>
                <c:pt idx="3722">
                  <c:v>70.162440000000004</c:v>
                </c:pt>
                <c:pt idx="3723">
                  <c:v>70.179239999999993</c:v>
                </c:pt>
                <c:pt idx="3724">
                  <c:v>70.196039999999996</c:v>
                </c:pt>
                <c:pt idx="3725">
                  <c:v>70.210440000000006</c:v>
                </c:pt>
                <c:pt idx="3726">
                  <c:v>70.220039999999997</c:v>
                </c:pt>
                <c:pt idx="3727">
                  <c:v>70.227239999999995</c:v>
                </c:pt>
                <c:pt idx="3728">
                  <c:v>70.232039999999998</c:v>
                </c:pt>
                <c:pt idx="3729">
                  <c:v>70.238039999999998</c:v>
                </c:pt>
                <c:pt idx="3730">
                  <c:v>70.246430000000004</c:v>
                </c:pt>
                <c:pt idx="3731">
                  <c:v>70.257230000000007</c:v>
                </c:pt>
                <c:pt idx="3732">
                  <c:v>70.269229999999993</c:v>
                </c:pt>
                <c:pt idx="3733">
                  <c:v>70.283630000000002</c:v>
                </c:pt>
                <c:pt idx="3734">
                  <c:v>70.299229999999994</c:v>
                </c:pt>
                <c:pt idx="3735">
                  <c:v>70.312430000000006</c:v>
                </c:pt>
                <c:pt idx="3736">
                  <c:v>70.324430000000007</c:v>
                </c:pt>
                <c:pt idx="3737">
                  <c:v>70.332830000000001</c:v>
                </c:pt>
                <c:pt idx="3738">
                  <c:v>70.338830000000002</c:v>
                </c:pt>
                <c:pt idx="3739">
                  <c:v>70.343630000000005</c:v>
                </c:pt>
                <c:pt idx="3740">
                  <c:v>70.350830000000002</c:v>
                </c:pt>
                <c:pt idx="3741">
                  <c:v>70.358029999999999</c:v>
                </c:pt>
                <c:pt idx="3742">
                  <c:v>70.367630000000005</c:v>
                </c:pt>
                <c:pt idx="3743">
                  <c:v>70.378429999999994</c:v>
                </c:pt>
                <c:pt idx="3744">
                  <c:v>70.39282</c:v>
                </c:pt>
                <c:pt idx="3745">
                  <c:v>70.407219999999995</c:v>
                </c:pt>
                <c:pt idx="3746">
                  <c:v>70.421620000000004</c:v>
                </c:pt>
                <c:pt idx="3747">
                  <c:v>70.432419999999993</c:v>
                </c:pt>
                <c:pt idx="3748">
                  <c:v>70.440820000000002</c:v>
                </c:pt>
                <c:pt idx="3749">
                  <c:v>70.446820000000002</c:v>
                </c:pt>
                <c:pt idx="3750">
                  <c:v>70.450419999999994</c:v>
                </c:pt>
                <c:pt idx="3751">
                  <c:v>70.455219999999997</c:v>
                </c:pt>
                <c:pt idx="3752">
                  <c:v>70.462419999999995</c:v>
                </c:pt>
                <c:pt idx="3753">
                  <c:v>70.470820000000003</c:v>
                </c:pt>
                <c:pt idx="3754">
                  <c:v>70.481620000000007</c:v>
                </c:pt>
                <c:pt idx="3755">
                  <c:v>70.494820000000004</c:v>
                </c:pt>
                <c:pt idx="3756">
                  <c:v>70.510419999999996</c:v>
                </c:pt>
                <c:pt idx="3757">
                  <c:v>70.526009999999999</c:v>
                </c:pt>
                <c:pt idx="3758">
                  <c:v>70.540409999999994</c:v>
                </c:pt>
                <c:pt idx="3759">
                  <c:v>70.551209999999998</c:v>
                </c:pt>
                <c:pt idx="3760">
                  <c:v>70.559610000000006</c:v>
                </c:pt>
                <c:pt idx="3761">
                  <c:v>70.565610000000007</c:v>
                </c:pt>
                <c:pt idx="3762">
                  <c:v>70.569209999999998</c:v>
                </c:pt>
                <c:pt idx="3763">
                  <c:v>70.575209999999998</c:v>
                </c:pt>
                <c:pt idx="3764">
                  <c:v>70.581209999999999</c:v>
                </c:pt>
                <c:pt idx="3765">
                  <c:v>70.590810000000005</c:v>
                </c:pt>
                <c:pt idx="3766">
                  <c:v>70.604010000000002</c:v>
                </c:pt>
                <c:pt idx="3767">
                  <c:v>70.619609999999994</c:v>
                </c:pt>
                <c:pt idx="3768">
                  <c:v>70.636409999999998</c:v>
                </c:pt>
                <c:pt idx="3769">
                  <c:v>70.652010000000004</c:v>
                </c:pt>
                <c:pt idx="3770">
                  <c:v>70.664000000000001</c:v>
                </c:pt>
                <c:pt idx="3771">
                  <c:v>70.672399999999996</c:v>
                </c:pt>
                <c:pt idx="3772">
                  <c:v>70.677199999999999</c:v>
                </c:pt>
                <c:pt idx="3773">
                  <c:v>70.680800000000005</c:v>
                </c:pt>
                <c:pt idx="3774">
                  <c:v>70.685599999999994</c:v>
                </c:pt>
                <c:pt idx="3775">
                  <c:v>70.691599999999994</c:v>
                </c:pt>
                <c:pt idx="3776">
                  <c:v>70.702399999999997</c:v>
                </c:pt>
                <c:pt idx="3777">
                  <c:v>70.718000000000004</c:v>
                </c:pt>
                <c:pt idx="3778">
                  <c:v>70.736000000000004</c:v>
                </c:pt>
                <c:pt idx="3779">
                  <c:v>70.755200000000002</c:v>
                </c:pt>
                <c:pt idx="3780">
                  <c:v>70.772000000000006</c:v>
                </c:pt>
                <c:pt idx="3781">
                  <c:v>70.784000000000006</c:v>
                </c:pt>
                <c:pt idx="3782">
                  <c:v>70.792389999999997</c:v>
                </c:pt>
                <c:pt idx="3783">
                  <c:v>70.798389999999998</c:v>
                </c:pt>
                <c:pt idx="3784">
                  <c:v>70.804389999999998</c:v>
                </c:pt>
                <c:pt idx="3785">
                  <c:v>70.813990000000004</c:v>
                </c:pt>
                <c:pt idx="3786">
                  <c:v>70.824789999999993</c:v>
                </c:pt>
                <c:pt idx="3787">
                  <c:v>70.839190000000002</c:v>
                </c:pt>
                <c:pt idx="3788">
                  <c:v>70.855990000000006</c:v>
                </c:pt>
                <c:pt idx="3789">
                  <c:v>70.872789999999995</c:v>
                </c:pt>
                <c:pt idx="3790">
                  <c:v>70.888390000000001</c:v>
                </c:pt>
                <c:pt idx="3791">
                  <c:v>70.900390000000002</c:v>
                </c:pt>
                <c:pt idx="3792">
                  <c:v>70.907589999999999</c:v>
                </c:pt>
                <c:pt idx="3793">
                  <c:v>70.912390000000002</c:v>
                </c:pt>
                <c:pt idx="3794">
                  <c:v>70.918390000000002</c:v>
                </c:pt>
                <c:pt idx="3795">
                  <c:v>70.92559</c:v>
                </c:pt>
                <c:pt idx="3796">
                  <c:v>70.935180000000003</c:v>
                </c:pt>
                <c:pt idx="3797">
                  <c:v>70.947180000000003</c:v>
                </c:pt>
                <c:pt idx="3798">
                  <c:v>70.960380000000001</c:v>
                </c:pt>
                <c:pt idx="3799">
                  <c:v>70.977180000000004</c:v>
                </c:pt>
                <c:pt idx="3800">
                  <c:v>70.992779999999996</c:v>
                </c:pt>
                <c:pt idx="3801">
                  <c:v>71.007180000000005</c:v>
                </c:pt>
                <c:pt idx="3802">
                  <c:v>71.017979999999994</c:v>
                </c:pt>
                <c:pt idx="3803">
                  <c:v>71.023979999999995</c:v>
                </c:pt>
                <c:pt idx="3804">
                  <c:v>71.029979999999995</c:v>
                </c:pt>
                <c:pt idx="3805">
                  <c:v>71.035979999999995</c:v>
                </c:pt>
                <c:pt idx="3806">
                  <c:v>71.043180000000007</c:v>
                </c:pt>
                <c:pt idx="3807">
                  <c:v>71.052779999999998</c:v>
                </c:pt>
                <c:pt idx="3808">
                  <c:v>71.064769999999996</c:v>
                </c:pt>
                <c:pt idx="3809">
                  <c:v>71.080370000000002</c:v>
                </c:pt>
                <c:pt idx="3810">
                  <c:v>71.097170000000006</c:v>
                </c:pt>
                <c:pt idx="3811">
                  <c:v>71.11157</c:v>
                </c:pt>
                <c:pt idx="3812">
                  <c:v>71.122370000000004</c:v>
                </c:pt>
                <c:pt idx="3813">
                  <c:v>71.128370000000004</c:v>
                </c:pt>
                <c:pt idx="3814">
                  <c:v>71.130769999999998</c:v>
                </c:pt>
                <c:pt idx="3815">
                  <c:v>71.131969999999995</c:v>
                </c:pt>
                <c:pt idx="3816">
                  <c:v>71.134370000000004</c:v>
                </c:pt>
                <c:pt idx="3817">
                  <c:v>71.142769999999999</c:v>
                </c:pt>
                <c:pt idx="3818">
                  <c:v>71.155969999999996</c:v>
                </c:pt>
                <c:pt idx="3819">
                  <c:v>71.17277</c:v>
                </c:pt>
                <c:pt idx="3820">
                  <c:v>71.190770000000001</c:v>
                </c:pt>
                <c:pt idx="3821">
                  <c:v>71.208759999999998</c:v>
                </c:pt>
                <c:pt idx="3822">
                  <c:v>71.223159999999993</c:v>
                </c:pt>
                <c:pt idx="3823">
                  <c:v>71.231560000000002</c:v>
                </c:pt>
                <c:pt idx="3824">
                  <c:v>71.237560000000002</c:v>
                </c:pt>
                <c:pt idx="3825">
                  <c:v>71.239959999999996</c:v>
                </c:pt>
                <c:pt idx="3826">
                  <c:v>71.245959999999997</c:v>
                </c:pt>
                <c:pt idx="3827">
                  <c:v>71.253159999999994</c:v>
                </c:pt>
                <c:pt idx="3828">
                  <c:v>71.263959999999997</c:v>
                </c:pt>
                <c:pt idx="3829">
                  <c:v>71.277159999999995</c:v>
                </c:pt>
                <c:pt idx="3830">
                  <c:v>71.291560000000004</c:v>
                </c:pt>
                <c:pt idx="3831">
                  <c:v>71.303560000000004</c:v>
                </c:pt>
                <c:pt idx="3832">
                  <c:v>71.313159999999996</c:v>
                </c:pt>
                <c:pt idx="3833">
                  <c:v>71.321560000000005</c:v>
                </c:pt>
                <c:pt idx="3834">
                  <c:v>71.327560000000005</c:v>
                </c:pt>
                <c:pt idx="3835">
                  <c:v>71.333560000000006</c:v>
                </c:pt>
                <c:pt idx="3836">
                  <c:v>71.339550000000003</c:v>
                </c:pt>
                <c:pt idx="3837">
                  <c:v>71.347949999999997</c:v>
                </c:pt>
                <c:pt idx="3838">
                  <c:v>71.356350000000006</c:v>
                </c:pt>
                <c:pt idx="3839">
                  <c:v>71.368350000000007</c:v>
                </c:pt>
                <c:pt idx="3840">
                  <c:v>71.380350000000007</c:v>
                </c:pt>
                <c:pt idx="3841">
                  <c:v>71.394750000000002</c:v>
                </c:pt>
                <c:pt idx="3842">
                  <c:v>71.409149999999997</c:v>
                </c:pt>
                <c:pt idx="3843">
                  <c:v>71.421149999999997</c:v>
                </c:pt>
                <c:pt idx="3844">
                  <c:v>71.431950000000001</c:v>
                </c:pt>
                <c:pt idx="3845">
                  <c:v>71.440349999999995</c:v>
                </c:pt>
                <c:pt idx="3846">
                  <c:v>71.447550000000007</c:v>
                </c:pt>
                <c:pt idx="3847">
                  <c:v>71.453550000000007</c:v>
                </c:pt>
                <c:pt idx="3848">
                  <c:v>71.459549999999993</c:v>
                </c:pt>
                <c:pt idx="3849">
                  <c:v>71.467950000000002</c:v>
                </c:pt>
                <c:pt idx="3850">
                  <c:v>71.477540000000005</c:v>
                </c:pt>
                <c:pt idx="3851">
                  <c:v>71.488339999999994</c:v>
                </c:pt>
                <c:pt idx="3852">
                  <c:v>71.501540000000006</c:v>
                </c:pt>
                <c:pt idx="3853">
                  <c:v>71.518339999999995</c:v>
                </c:pt>
                <c:pt idx="3854">
                  <c:v>71.535139999999998</c:v>
                </c:pt>
                <c:pt idx="3855">
                  <c:v>71.549539999999993</c:v>
                </c:pt>
                <c:pt idx="3856">
                  <c:v>71.560339999999997</c:v>
                </c:pt>
                <c:pt idx="3857">
                  <c:v>71.567539999999994</c:v>
                </c:pt>
                <c:pt idx="3858">
                  <c:v>71.572339999999997</c:v>
                </c:pt>
                <c:pt idx="3859">
                  <c:v>71.579539999999994</c:v>
                </c:pt>
                <c:pt idx="3860">
                  <c:v>71.587940000000003</c:v>
                </c:pt>
                <c:pt idx="3861">
                  <c:v>71.597539999999995</c:v>
                </c:pt>
                <c:pt idx="3862">
                  <c:v>71.610730000000004</c:v>
                </c:pt>
                <c:pt idx="3863">
                  <c:v>71.625129999999999</c:v>
                </c:pt>
                <c:pt idx="3864">
                  <c:v>71.641930000000002</c:v>
                </c:pt>
                <c:pt idx="3865">
                  <c:v>71.658730000000006</c:v>
                </c:pt>
                <c:pt idx="3866">
                  <c:v>71.671930000000003</c:v>
                </c:pt>
                <c:pt idx="3867">
                  <c:v>71.680329999999998</c:v>
                </c:pt>
                <c:pt idx="3868">
                  <c:v>71.685130000000001</c:v>
                </c:pt>
                <c:pt idx="3869">
                  <c:v>71.688730000000007</c:v>
                </c:pt>
                <c:pt idx="3870">
                  <c:v>71.693529999999996</c:v>
                </c:pt>
                <c:pt idx="3871">
                  <c:v>71.700729999999993</c:v>
                </c:pt>
                <c:pt idx="3872">
                  <c:v>71.710329999999999</c:v>
                </c:pt>
                <c:pt idx="3873">
                  <c:v>71.722329999999999</c:v>
                </c:pt>
                <c:pt idx="3874">
                  <c:v>71.737930000000006</c:v>
                </c:pt>
                <c:pt idx="3875">
                  <c:v>71.755920000000003</c:v>
                </c:pt>
                <c:pt idx="3876">
                  <c:v>71.772720000000007</c:v>
                </c:pt>
                <c:pt idx="3877">
                  <c:v>71.784719999999993</c:v>
                </c:pt>
                <c:pt idx="3878">
                  <c:v>71.791920000000005</c:v>
                </c:pt>
                <c:pt idx="3879">
                  <c:v>71.794319999999999</c:v>
                </c:pt>
                <c:pt idx="3880">
                  <c:v>71.795519999999996</c:v>
                </c:pt>
                <c:pt idx="3881">
                  <c:v>71.797920000000005</c:v>
                </c:pt>
                <c:pt idx="3882">
                  <c:v>71.803920000000005</c:v>
                </c:pt>
                <c:pt idx="3883">
                  <c:v>71.814719999999994</c:v>
                </c:pt>
                <c:pt idx="3884">
                  <c:v>71.83032</c:v>
                </c:pt>
                <c:pt idx="3885">
                  <c:v>71.848320000000001</c:v>
                </c:pt>
                <c:pt idx="3886">
                  <c:v>71.867519999999999</c:v>
                </c:pt>
                <c:pt idx="3887">
                  <c:v>71.884309999999999</c:v>
                </c:pt>
                <c:pt idx="3888">
                  <c:v>71.89631</c:v>
                </c:pt>
                <c:pt idx="3889">
                  <c:v>71.904709999999994</c:v>
                </c:pt>
                <c:pt idx="3890">
                  <c:v>71.909509999999997</c:v>
                </c:pt>
                <c:pt idx="3891">
                  <c:v>71.91431</c:v>
                </c:pt>
                <c:pt idx="3892">
                  <c:v>71.919110000000003</c:v>
                </c:pt>
                <c:pt idx="3893">
                  <c:v>71.925110000000004</c:v>
                </c:pt>
                <c:pt idx="3894">
                  <c:v>71.934709999999995</c:v>
                </c:pt>
                <c:pt idx="3895">
                  <c:v>71.949110000000005</c:v>
                </c:pt>
                <c:pt idx="3896">
                  <c:v>71.965909999999994</c:v>
                </c:pt>
                <c:pt idx="3897">
                  <c:v>71.982709999999997</c:v>
                </c:pt>
                <c:pt idx="3898">
                  <c:v>71.998310000000004</c:v>
                </c:pt>
                <c:pt idx="3899">
                  <c:v>72.007909999999995</c:v>
                </c:pt>
                <c:pt idx="3900">
                  <c:v>72.012709999999998</c:v>
                </c:pt>
                <c:pt idx="3901">
                  <c:v>72.016300000000001</c:v>
                </c:pt>
                <c:pt idx="3902">
                  <c:v>72.021100000000004</c:v>
                </c:pt>
                <c:pt idx="3903">
                  <c:v>72.027100000000004</c:v>
                </c:pt>
                <c:pt idx="3904">
                  <c:v>72.037899999999993</c:v>
                </c:pt>
                <c:pt idx="3905">
                  <c:v>72.052300000000002</c:v>
                </c:pt>
                <c:pt idx="3906">
                  <c:v>72.070300000000003</c:v>
                </c:pt>
                <c:pt idx="3907">
                  <c:v>72.090699999999998</c:v>
                </c:pt>
                <c:pt idx="3908">
                  <c:v>72.107500000000002</c:v>
                </c:pt>
                <c:pt idx="3909">
                  <c:v>72.119500000000002</c:v>
                </c:pt>
                <c:pt idx="3910">
                  <c:v>72.1267</c:v>
                </c:pt>
                <c:pt idx="3911">
                  <c:v>72.130300000000005</c:v>
                </c:pt>
                <c:pt idx="3912">
                  <c:v>72.131500000000003</c:v>
                </c:pt>
                <c:pt idx="3913">
                  <c:v>72.136300000000006</c:v>
                </c:pt>
                <c:pt idx="3914">
                  <c:v>72.1447</c:v>
                </c:pt>
                <c:pt idx="3915">
                  <c:v>72.156689999999998</c:v>
                </c:pt>
                <c:pt idx="3916">
                  <c:v>72.173490000000001</c:v>
                </c:pt>
                <c:pt idx="3917">
                  <c:v>72.191490000000002</c:v>
                </c:pt>
                <c:pt idx="3918">
                  <c:v>72.209490000000002</c:v>
                </c:pt>
                <c:pt idx="3919">
                  <c:v>72.22269</c:v>
                </c:pt>
                <c:pt idx="3920">
                  <c:v>72.232290000000006</c:v>
                </c:pt>
                <c:pt idx="3921">
                  <c:v>72.237089999999995</c:v>
                </c:pt>
                <c:pt idx="3922">
                  <c:v>72.241889999999998</c:v>
                </c:pt>
                <c:pt idx="3923">
                  <c:v>72.246690000000001</c:v>
                </c:pt>
                <c:pt idx="3924">
                  <c:v>72.255089999999996</c:v>
                </c:pt>
                <c:pt idx="3925">
                  <c:v>72.267089999999996</c:v>
                </c:pt>
                <c:pt idx="3926">
                  <c:v>72.279089999999997</c:v>
                </c:pt>
                <c:pt idx="3927">
                  <c:v>72.293480000000002</c:v>
                </c:pt>
                <c:pt idx="3928">
                  <c:v>72.307879999999997</c:v>
                </c:pt>
                <c:pt idx="3929">
                  <c:v>72.322280000000006</c:v>
                </c:pt>
                <c:pt idx="3930">
                  <c:v>72.333079999999995</c:v>
                </c:pt>
                <c:pt idx="3931">
                  <c:v>72.339079999999996</c:v>
                </c:pt>
                <c:pt idx="3932">
                  <c:v>72.343879999999999</c:v>
                </c:pt>
                <c:pt idx="3933">
                  <c:v>72.347480000000004</c:v>
                </c:pt>
                <c:pt idx="3934">
                  <c:v>72.353480000000005</c:v>
                </c:pt>
                <c:pt idx="3935">
                  <c:v>72.360680000000002</c:v>
                </c:pt>
                <c:pt idx="3936">
                  <c:v>72.371480000000005</c:v>
                </c:pt>
                <c:pt idx="3937">
                  <c:v>72.383480000000006</c:v>
                </c:pt>
                <c:pt idx="3938">
                  <c:v>72.396680000000003</c:v>
                </c:pt>
                <c:pt idx="3939">
                  <c:v>72.411079999999998</c:v>
                </c:pt>
                <c:pt idx="3940">
                  <c:v>72.425470000000004</c:v>
                </c:pt>
                <c:pt idx="3941">
                  <c:v>72.437470000000005</c:v>
                </c:pt>
                <c:pt idx="3942">
                  <c:v>72.443470000000005</c:v>
                </c:pt>
                <c:pt idx="3943">
                  <c:v>72.447069999999997</c:v>
                </c:pt>
                <c:pt idx="3944">
                  <c:v>72.448269999999994</c:v>
                </c:pt>
                <c:pt idx="3945">
                  <c:v>72.450670000000002</c:v>
                </c:pt>
                <c:pt idx="3946">
                  <c:v>72.455470000000005</c:v>
                </c:pt>
                <c:pt idx="3947">
                  <c:v>72.46387</c:v>
                </c:pt>
                <c:pt idx="3948">
                  <c:v>72.477069999999998</c:v>
                </c:pt>
                <c:pt idx="3949">
                  <c:v>72.493870000000001</c:v>
                </c:pt>
                <c:pt idx="3950">
                  <c:v>72.511870000000002</c:v>
                </c:pt>
                <c:pt idx="3951">
                  <c:v>72.529870000000003</c:v>
                </c:pt>
                <c:pt idx="3952">
                  <c:v>72.544269999999997</c:v>
                </c:pt>
                <c:pt idx="3953">
                  <c:v>72.553870000000003</c:v>
                </c:pt>
                <c:pt idx="3954">
                  <c:v>72.561059999999998</c:v>
                </c:pt>
                <c:pt idx="3955">
                  <c:v>72.565860000000001</c:v>
                </c:pt>
                <c:pt idx="3956">
                  <c:v>72.571860000000001</c:v>
                </c:pt>
                <c:pt idx="3957">
                  <c:v>72.577860000000001</c:v>
                </c:pt>
                <c:pt idx="3958">
                  <c:v>72.587459999999993</c:v>
                </c:pt>
                <c:pt idx="3959">
                  <c:v>72.598259999999996</c:v>
                </c:pt>
                <c:pt idx="3960">
                  <c:v>72.612660000000005</c:v>
                </c:pt>
                <c:pt idx="3961">
                  <c:v>72.628259999999997</c:v>
                </c:pt>
                <c:pt idx="3962">
                  <c:v>72.642660000000006</c:v>
                </c:pt>
                <c:pt idx="3963">
                  <c:v>72.655860000000004</c:v>
                </c:pt>
                <c:pt idx="3964">
                  <c:v>72.665459999999996</c:v>
                </c:pt>
                <c:pt idx="3965">
                  <c:v>72.671459999999996</c:v>
                </c:pt>
                <c:pt idx="3966">
                  <c:v>72.677459999999996</c:v>
                </c:pt>
                <c:pt idx="3967">
                  <c:v>72.682259999999999</c:v>
                </c:pt>
                <c:pt idx="3968">
                  <c:v>72.68826</c:v>
                </c:pt>
                <c:pt idx="3969">
                  <c:v>72.695449999999994</c:v>
                </c:pt>
                <c:pt idx="3970">
                  <c:v>72.706249999999997</c:v>
                </c:pt>
                <c:pt idx="3971">
                  <c:v>72.721850000000003</c:v>
                </c:pt>
                <c:pt idx="3972">
                  <c:v>72.738650000000007</c:v>
                </c:pt>
                <c:pt idx="3973">
                  <c:v>72.755449999999996</c:v>
                </c:pt>
                <c:pt idx="3974">
                  <c:v>72.768649999999994</c:v>
                </c:pt>
                <c:pt idx="3975">
                  <c:v>72.77825</c:v>
                </c:pt>
                <c:pt idx="3976">
                  <c:v>72.781850000000006</c:v>
                </c:pt>
                <c:pt idx="3977">
                  <c:v>72.78425</c:v>
                </c:pt>
                <c:pt idx="3978">
                  <c:v>72.787850000000006</c:v>
                </c:pt>
                <c:pt idx="3979">
                  <c:v>72.796250000000001</c:v>
                </c:pt>
                <c:pt idx="3980">
                  <c:v>72.808250000000001</c:v>
                </c:pt>
                <c:pt idx="3981">
                  <c:v>72.823849999999993</c:v>
                </c:pt>
                <c:pt idx="3982">
                  <c:v>72.841840000000005</c:v>
                </c:pt>
                <c:pt idx="3983">
                  <c:v>72.861040000000003</c:v>
                </c:pt>
                <c:pt idx="3984">
                  <c:v>72.879040000000003</c:v>
                </c:pt>
                <c:pt idx="3985">
                  <c:v>72.889840000000007</c:v>
                </c:pt>
                <c:pt idx="3986">
                  <c:v>72.898240000000001</c:v>
                </c:pt>
                <c:pt idx="3987">
                  <c:v>72.903040000000004</c:v>
                </c:pt>
                <c:pt idx="3988">
                  <c:v>72.910240000000002</c:v>
                </c:pt>
                <c:pt idx="3989">
                  <c:v>72.919839999999994</c:v>
                </c:pt>
                <c:pt idx="3990">
                  <c:v>72.931839999999994</c:v>
                </c:pt>
                <c:pt idx="3991">
                  <c:v>72.945040000000006</c:v>
                </c:pt>
                <c:pt idx="3992">
                  <c:v>72.961839999999995</c:v>
                </c:pt>
                <c:pt idx="3993">
                  <c:v>72.978629999999995</c:v>
                </c:pt>
                <c:pt idx="3994">
                  <c:v>72.994230000000002</c:v>
                </c:pt>
                <c:pt idx="3995">
                  <c:v>73.006230000000002</c:v>
                </c:pt>
                <c:pt idx="3996">
                  <c:v>73.01343</c:v>
                </c:pt>
                <c:pt idx="3997">
                  <c:v>73.017030000000005</c:v>
                </c:pt>
                <c:pt idx="3998">
                  <c:v>73.021829999999994</c:v>
                </c:pt>
                <c:pt idx="3999">
                  <c:v>73.027829999999994</c:v>
                </c:pt>
                <c:pt idx="4000">
                  <c:v>73.037430000000001</c:v>
                </c:pt>
                <c:pt idx="4001">
                  <c:v>73.050629999999998</c:v>
                </c:pt>
                <c:pt idx="4002">
                  <c:v>73.066230000000004</c:v>
                </c:pt>
                <c:pt idx="4003">
                  <c:v>73.084230000000005</c:v>
                </c:pt>
                <c:pt idx="4004">
                  <c:v>73.099829999999997</c:v>
                </c:pt>
                <c:pt idx="4005">
                  <c:v>73.110619999999997</c:v>
                </c:pt>
                <c:pt idx="4006">
                  <c:v>73.116619999999998</c:v>
                </c:pt>
                <c:pt idx="4007">
                  <c:v>73.119020000000006</c:v>
                </c:pt>
                <c:pt idx="4008">
                  <c:v>73.120220000000003</c:v>
                </c:pt>
                <c:pt idx="4009">
                  <c:v>73.122619999999998</c:v>
                </c:pt>
                <c:pt idx="4010">
                  <c:v>73.129819999999995</c:v>
                </c:pt>
                <c:pt idx="4011">
                  <c:v>73.140619999999998</c:v>
                </c:pt>
                <c:pt idx="4012">
                  <c:v>73.155019999999993</c:v>
                </c:pt>
                <c:pt idx="4013">
                  <c:v>73.173019999999994</c:v>
                </c:pt>
                <c:pt idx="4014">
                  <c:v>73.189819999999997</c:v>
                </c:pt>
                <c:pt idx="4015">
                  <c:v>73.204220000000007</c:v>
                </c:pt>
                <c:pt idx="4016">
                  <c:v>73.216220000000007</c:v>
                </c:pt>
                <c:pt idx="4017">
                  <c:v>73.223420000000004</c:v>
                </c:pt>
                <c:pt idx="4018">
                  <c:v>73.229420000000005</c:v>
                </c:pt>
                <c:pt idx="4019">
                  <c:v>73.235420000000005</c:v>
                </c:pt>
                <c:pt idx="4020">
                  <c:v>73.242609999999999</c:v>
                </c:pt>
                <c:pt idx="4021">
                  <c:v>73.253410000000002</c:v>
                </c:pt>
                <c:pt idx="4022">
                  <c:v>73.264210000000006</c:v>
                </c:pt>
                <c:pt idx="4023">
                  <c:v>73.277410000000003</c:v>
                </c:pt>
                <c:pt idx="4024">
                  <c:v>73.290610000000001</c:v>
                </c:pt>
                <c:pt idx="4025">
                  <c:v>73.303809999999999</c:v>
                </c:pt>
                <c:pt idx="4026">
                  <c:v>73.315809999999999</c:v>
                </c:pt>
                <c:pt idx="4027">
                  <c:v>73.325410000000005</c:v>
                </c:pt>
                <c:pt idx="4028">
                  <c:v>73.33381</c:v>
                </c:pt>
                <c:pt idx="4029">
                  <c:v>73.341009999999997</c:v>
                </c:pt>
                <c:pt idx="4030">
                  <c:v>73.347009999999997</c:v>
                </c:pt>
                <c:pt idx="4031">
                  <c:v>73.354209999999995</c:v>
                </c:pt>
                <c:pt idx="4032">
                  <c:v>73.360209999999995</c:v>
                </c:pt>
                <c:pt idx="4033">
                  <c:v>73.367410000000007</c:v>
                </c:pt>
                <c:pt idx="4034">
                  <c:v>73.376999999999995</c:v>
                </c:pt>
                <c:pt idx="4035">
                  <c:v>73.388999999999996</c:v>
                </c:pt>
                <c:pt idx="4036">
                  <c:v>73.403400000000005</c:v>
                </c:pt>
                <c:pt idx="4037">
                  <c:v>73.4178</c:v>
                </c:pt>
                <c:pt idx="4038">
                  <c:v>73.4298</c:v>
                </c:pt>
                <c:pt idx="4039">
                  <c:v>73.439400000000006</c:v>
                </c:pt>
                <c:pt idx="4040">
                  <c:v>73.446600000000004</c:v>
                </c:pt>
                <c:pt idx="4041">
                  <c:v>73.451400000000007</c:v>
                </c:pt>
                <c:pt idx="4042">
                  <c:v>73.456199999999995</c:v>
                </c:pt>
                <c:pt idx="4043">
                  <c:v>73.462199999999996</c:v>
                </c:pt>
                <c:pt idx="4044">
                  <c:v>73.470600000000005</c:v>
                </c:pt>
                <c:pt idx="4045">
                  <c:v>73.481399999999994</c:v>
                </c:pt>
                <c:pt idx="4046">
                  <c:v>73.495800000000003</c:v>
                </c:pt>
                <c:pt idx="4047">
                  <c:v>73.512590000000003</c:v>
                </c:pt>
                <c:pt idx="4048">
                  <c:v>73.529390000000006</c:v>
                </c:pt>
                <c:pt idx="4049">
                  <c:v>73.542590000000004</c:v>
                </c:pt>
                <c:pt idx="4050">
                  <c:v>73.553389999999993</c:v>
                </c:pt>
                <c:pt idx="4051">
                  <c:v>73.558189999999996</c:v>
                </c:pt>
                <c:pt idx="4052">
                  <c:v>73.561790000000002</c:v>
                </c:pt>
                <c:pt idx="4053">
                  <c:v>73.567790000000002</c:v>
                </c:pt>
                <c:pt idx="4054">
                  <c:v>73.57499</c:v>
                </c:pt>
                <c:pt idx="4055">
                  <c:v>73.584590000000006</c:v>
                </c:pt>
                <c:pt idx="4056">
                  <c:v>73.597790000000003</c:v>
                </c:pt>
                <c:pt idx="4057">
                  <c:v>73.615790000000004</c:v>
                </c:pt>
                <c:pt idx="4058">
                  <c:v>73.633790000000005</c:v>
                </c:pt>
                <c:pt idx="4059">
                  <c:v>73.650580000000005</c:v>
                </c:pt>
                <c:pt idx="4060">
                  <c:v>73.662580000000005</c:v>
                </c:pt>
                <c:pt idx="4061">
                  <c:v>73.668580000000006</c:v>
                </c:pt>
                <c:pt idx="4062">
                  <c:v>73.67098</c:v>
                </c:pt>
                <c:pt idx="4063">
                  <c:v>73.672179999999997</c:v>
                </c:pt>
                <c:pt idx="4064">
                  <c:v>73.67698</c:v>
                </c:pt>
                <c:pt idx="4065">
                  <c:v>73.682980000000001</c:v>
                </c:pt>
                <c:pt idx="4066">
                  <c:v>73.692580000000007</c:v>
                </c:pt>
                <c:pt idx="4067">
                  <c:v>73.705780000000004</c:v>
                </c:pt>
                <c:pt idx="4068">
                  <c:v>73.721379999999996</c:v>
                </c:pt>
                <c:pt idx="4069">
                  <c:v>73.73818</c:v>
                </c:pt>
                <c:pt idx="4070">
                  <c:v>73.753780000000006</c:v>
                </c:pt>
                <c:pt idx="4071">
                  <c:v>73.764579999999995</c:v>
                </c:pt>
                <c:pt idx="4072">
                  <c:v>73.770579999999995</c:v>
                </c:pt>
                <c:pt idx="4073">
                  <c:v>73.775379999999998</c:v>
                </c:pt>
                <c:pt idx="4074">
                  <c:v>73.778980000000004</c:v>
                </c:pt>
                <c:pt idx="4075">
                  <c:v>73.783770000000004</c:v>
                </c:pt>
                <c:pt idx="4076">
                  <c:v>73.792169999999999</c:v>
                </c:pt>
                <c:pt idx="4077">
                  <c:v>73.804169999999999</c:v>
                </c:pt>
                <c:pt idx="4078">
                  <c:v>73.819770000000005</c:v>
                </c:pt>
                <c:pt idx="4079">
                  <c:v>73.838970000000003</c:v>
                </c:pt>
                <c:pt idx="4080">
                  <c:v>73.858170000000001</c:v>
                </c:pt>
                <c:pt idx="4081">
                  <c:v>73.874970000000005</c:v>
                </c:pt>
                <c:pt idx="4082">
                  <c:v>73.885769999999994</c:v>
                </c:pt>
                <c:pt idx="4083">
                  <c:v>73.892970000000005</c:v>
                </c:pt>
                <c:pt idx="4084">
                  <c:v>73.896569999999997</c:v>
                </c:pt>
                <c:pt idx="4085">
                  <c:v>73.90137</c:v>
                </c:pt>
                <c:pt idx="4086">
                  <c:v>73.90737</c:v>
                </c:pt>
                <c:pt idx="4087">
                  <c:v>73.915769999999995</c:v>
                </c:pt>
                <c:pt idx="4088">
                  <c:v>73.928960000000004</c:v>
                </c:pt>
                <c:pt idx="4089">
                  <c:v>73.945760000000007</c:v>
                </c:pt>
                <c:pt idx="4090">
                  <c:v>73.963759999999994</c:v>
                </c:pt>
                <c:pt idx="4091">
                  <c:v>73.980559999999997</c:v>
                </c:pt>
                <c:pt idx="4092">
                  <c:v>73.992559999999997</c:v>
                </c:pt>
                <c:pt idx="4093">
                  <c:v>73.998559999999998</c:v>
                </c:pt>
                <c:pt idx="4094">
                  <c:v>74.002160000000003</c:v>
                </c:pt>
                <c:pt idx="4095">
                  <c:v>74.004559999999998</c:v>
                </c:pt>
                <c:pt idx="4096">
                  <c:v>74.009360000000001</c:v>
                </c:pt>
                <c:pt idx="4097">
                  <c:v>74.015360000000001</c:v>
                </c:pt>
                <c:pt idx="4098">
                  <c:v>74.026160000000004</c:v>
                </c:pt>
                <c:pt idx="4099">
                  <c:v>74.039360000000002</c:v>
                </c:pt>
                <c:pt idx="4100">
                  <c:v>74.056150000000002</c:v>
                </c:pt>
                <c:pt idx="4101">
                  <c:v>74.072950000000006</c:v>
                </c:pt>
                <c:pt idx="4102">
                  <c:v>74.088549999999998</c:v>
                </c:pt>
                <c:pt idx="4103">
                  <c:v>74.098150000000004</c:v>
                </c:pt>
                <c:pt idx="4104">
                  <c:v>74.104150000000004</c:v>
                </c:pt>
                <c:pt idx="4105">
                  <c:v>74.108949999999993</c:v>
                </c:pt>
                <c:pt idx="4106">
                  <c:v>74.113749999999996</c:v>
                </c:pt>
                <c:pt idx="4107">
                  <c:v>74.120949999999993</c:v>
                </c:pt>
                <c:pt idx="4108">
                  <c:v>74.131749999999997</c:v>
                </c:pt>
                <c:pt idx="4109">
                  <c:v>74.143749999999997</c:v>
                </c:pt>
                <c:pt idx="4110">
                  <c:v>74.159350000000003</c:v>
                </c:pt>
                <c:pt idx="4111">
                  <c:v>74.176150000000007</c:v>
                </c:pt>
                <c:pt idx="4112">
                  <c:v>74.190539999999999</c:v>
                </c:pt>
                <c:pt idx="4113">
                  <c:v>74.202539999999999</c:v>
                </c:pt>
                <c:pt idx="4114">
                  <c:v>74.210939999999994</c:v>
                </c:pt>
                <c:pt idx="4115">
                  <c:v>74.216939999999994</c:v>
                </c:pt>
                <c:pt idx="4116">
                  <c:v>74.222939999999994</c:v>
                </c:pt>
                <c:pt idx="4117">
                  <c:v>74.231340000000003</c:v>
                </c:pt>
                <c:pt idx="4118">
                  <c:v>74.240939999999995</c:v>
                </c:pt>
                <c:pt idx="4119">
                  <c:v>74.251739999999998</c:v>
                </c:pt>
                <c:pt idx="4120">
                  <c:v>74.266139999999993</c:v>
                </c:pt>
                <c:pt idx="4121">
                  <c:v>74.280540000000002</c:v>
                </c:pt>
                <c:pt idx="4122">
                  <c:v>74.296139999999994</c:v>
                </c:pt>
                <c:pt idx="4123">
                  <c:v>74.310540000000003</c:v>
                </c:pt>
                <c:pt idx="4124">
                  <c:v>74.322540000000004</c:v>
                </c:pt>
                <c:pt idx="4125">
                  <c:v>74.329729999999998</c:v>
                </c:pt>
                <c:pt idx="4126">
                  <c:v>74.335729999999998</c:v>
                </c:pt>
                <c:pt idx="4127">
                  <c:v>74.340530000000001</c:v>
                </c:pt>
                <c:pt idx="4128">
                  <c:v>74.345330000000004</c:v>
                </c:pt>
                <c:pt idx="4129">
                  <c:v>74.351330000000004</c:v>
                </c:pt>
                <c:pt idx="4130">
                  <c:v>74.359729999999999</c:v>
                </c:pt>
                <c:pt idx="4131">
                  <c:v>74.371729999999999</c:v>
                </c:pt>
                <c:pt idx="4132">
                  <c:v>74.387330000000006</c:v>
                </c:pt>
                <c:pt idx="4133">
                  <c:v>74.404129999999995</c:v>
                </c:pt>
                <c:pt idx="4134">
                  <c:v>74.418530000000004</c:v>
                </c:pt>
                <c:pt idx="4135">
                  <c:v>74.430530000000005</c:v>
                </c:pt>
                <c:pt idx="4136">
                  <c:v>74.436530000000005</c:v>
                </c:pt>
                <c:pt idx="4137">
                  <c:v>74.440129999999996</c:v>
                </c:pt>
                <c:pt idx="4138">
                  <c:v>74.441329999999994</c:v>
                </c:pt>
                <c:pt idx="4139">
                  <c:v>74.443730000000002</c:v>
                </c:pt>
                <c:pt idx="4140">
                  <c:v>74.448530000000005</c:v>
                </c:pt>
                <c:pt idx="4141">
                  <c:v>74.45693</c:v>
                </c:pt>
                <c:pt idx="4142">
                  <c:v>74.46772</c:v>
                </c:pt>
                <c:pt idx="4143">
                  <c:v>74.482119999999995</c:v>
                </c:pt>
                <c:pt idx="4144">
                  <c:v>74.497720000000001</c:v>
                </c:pt>
                <c:pt idx="4145">
                  <c:v>74.513319999999993</c:v>
                </c:pt>
                <c:pt idx="4146">
                  <c:v>74.525319999999994</c:v>
                </c:pt>
                <c:pt idx="4147">
                  <c:v>74.533720000000002</c:v>
                </c:pt>
                <c:pt idx="4148">
                  <c:v>74.539720000000003</c:v>
                </c:pt>
                <c:pt idx="4149">
                  <c:v>74.54692</c:v>
                </c:pt>
                <c:pt idx="4150">
                  <c:v>74.555319999999995</c:v>
                </c:pt>
                <c:pt idx="4151">
                  <c:v>74.564920000000001</c:v>
                </c:pt>
                <c:pt idx="4152">
                  <c:v>74.575720000000004</c:v>
                </c:pt>
                <c:pt idx="4153">
                  <c:v>74.587720000000004</c:v>
                </c:pt>
                <c:pt idx="4154">
                  <c:v>74.602109999999996</c:v>
                </c:pt>
                <c:pt idx="4155">
                  <c:v>74.617710000000002</c:v>
                </c:pt>
                <c:pt idx="4156">
                  <c:v>74.633309999999994</c:v>
                </c:pt>
                <c:pt idx="4157">
                  <c:v>74.646510000000006</c:v>
                </c:pt>
                <c:pt idx="4158">
                  <c:v>74.656109999999998</c:v>
                </c:pt>
                <c:pt idx="4159">
                  <c:v>74.660910000000001</c:v>
                </c:pt>
                <c:pt idx="4160">
                  <c:v>74.665710000000004</c:v>
                </c:pt>
                <c:pt idx="4161">
                  <c:v>74.669309999999996</c:v>
                </c:pt>
                <c:pt idx="4162">
                  <c:v>74.674109999999999</c:v>
                </c:pt>
                <c:pt idx="4163">
                  <c:v>74.681309999999996</c:v>
                </c:pt>
                <c:pt idx="4164">
                  <c:v>74.69211</c:v>
                </c:pt>
                <c:pt idx="4165">
                  <c:v>74.705309999999997</c:v>
                </c:pt>
                <c:pt idx="4166">
                  <c:v>74.719710000000006</c:v>
                </c:pt>
                <c:pt idx="4167">
                  <c:v>74.731710000000007</c:v>
                </c:pt>
                <c:pt idx="4168">
                  <c:v>74.741299999999995</c:v>
                </c:pt>
                <c:pt idx="4169">
                  <c:v>74.746099999999998</c:v>
                </c:pt>
                <c:pt idx="4170">
                  <c:v>74.748500000000007</c:v>
                </c:pt>
                <c:pt idx="4171">
                  <c:v>74.752099999999999</c:v>
                </c:pt>
                <c:pt idx="4172">
                  <c:v>74.759299999999996</c:v>
                </c:pt>
                <c:pt idx="4173">
                  <c:v>74.768900000000002</c:v>
                </c:pt>
                <c:pt idx="4174">
                  <c:v>74.783299999999997</c:v>
                </c:pt>
                <c:pt idx="4175">
                  <c:v>74.8001</c:v>
                </c:pt>
                <c:pt idx="4176">
                  <c:v>74.820499999999996</c:v>
                </c:pt>
                <c:pt idx="4177">
                  <c:v>74.839699999999993</c:v>
                </c:pt>
                <c:pt idx="4178">
                  <c:v>74.8553</c:v>
                </c:pt>
                <c:pt idx="4179">
                  <c:v>74.864900000000006</c:v>
                </c:pt>
                <c:pt idx="4180">
                  <c:v>74.870890000000003</c:v>
                </c:pt>
                <c:pt idx="4181">
                  <c:v>74.876890000000003</c:v>
                </c:pt>
                <c:pt idx="4182">
                  <c:v>74.88409</c:v>
                </c:pt>
                <c:pt idx="4183">
                  <c:v>74.894890000000004</c:v>
                </c:pt>
                <c:pt idx="4184">
                  <c:v>74.906890000000004</c:v>
                </c:pt>
                <c:pt idx="4185">
                  <c:v>74.920090000000002</c:v>
                </c:pt>
                <c:pt idx="4186">
                  <c:v>74.936890000000005</c:v>
                </c:pt>
                <c:pt idx="4187">
                  <c:v>74.953689999999995</c:v>
                </c:pt>
                <c:pt idx="4188">
                  <c:v>74.969290000000001</c:v>
                </c:pt>
                <c:pt idx="4189">
                  <c:v>74.981290000000001</c:v>
                </c:pt>
                <c:pt idx="4190">
                  <c:v>74.988489999999999</c:v>
                </c:pt>
                <c:pt idx="4191">
                  <c:v>74.990889999999993</c:v>
                </c:pt>
                <c:pt idx="4192">
                  <c:v>74.994489999999999</c:v>
                </c:pt>
                <c:pt idx="4193">
                  <c:v>75.000489999999999</c:v>
                </c:pt>
                <c:pt idx="4194">
                  <c:v>75.007679999999993</c:v>
                </c:pt>
                <c:pt idx="4195">
                  <c:v>75.018479999999997</c:v>
                </c:pt>
                <c:pt idx="4196">
                  <c:v>75.032880000000006</c:v>
                </c:pt>
                <c:pt idx="4197">
                  <c:v>75.048479999999998</c:v>
                </c:pt>
                <c:pt idx="4198">
                  <c:v>75.065280000000001</c:v>
                </c:pt>
                <c:pt idx="4199">
                  <c:v>75.078479999999999</c:v>
                </c:pt>
                <c:pt idx="4200">
                  <c:v>75.086879999999994</c:v>
                </c:pt>
                <c:pt idx="4201">
                  <c:v>75.090479999999999</c:v>
                </c:pt>
                <c:pt idx="4202">
                  <c:v>75.090479999999999</c:v>
                </c:pt>
                <c:pt idx="4203">
                  <c:v>75.091679999999997</c:v>
                </c:pt>
                <c:pt idx="4204">
                  <c:v>75.09648</c:v>
                </c:pt>
                <c:pt idx="4205">
                  <c:v>75.106080000000006</c:v>
                </c:pt>
                <c:pt idx="4206">
                  <c:v>75.121679999999998</c:v>
                </c:pt>
                <c:pt idx="4207">
                  <c:v>75.139679999999998</c:v>
                </c:pt>
                <c:pt idx="4208">
                  <c:v>75.158869999999993</c:v>
                </c:pt>
                <c:pt idx="4209">
                  <c:v>75.173270000000002</c:v>
                </c:pt>
                <c:pt idx="4210">
                  <c:v>75.184070000000006</c:v>
                </c:pt>
                <c:pt idx="4211">
                  <c:v>75.188869999999994</c:v>
                </c:pt>
                <c:pt idx="4212">
                  <c:v>75.19247</c:v>
                </c:pt>
                <c:pt idx="4213">
                  <c:v>75.197270000000003</c:v>
                </c:pt>
                <c:pt idx="4214">
                  <c:v>75.203270000000003</c:v>
                </c:pt>
                <c:pt idx="4215">
                  <c:v>75.214070000000007</c:v>
                </c:pt>
                <c:pt idx="4216">
                  <c:v>75.226070000000007</c:v>
                </c:pt>
                <c:pt idx="4217">
                  <c:v>75.241669999999999</c:v>
                </c:pt>
                <c:pt idx="4218">
                  <c:v>75.258470000000003</c:v>
                </c:pt>
                <c:pt idx="4219">
                  <c:v>75.272869999999998</c:v>
                </c:pt>
                <c:pt idx="4220">
                  <c:v>75.284859999999995</c:v>
                </c:pt>
                <c:pt idx="4221">
                  <c:v>75.292060000000006</c:v>
                </c:pt>
                <c:pt idx="4222">
                  <c:v>75.296859999999995</c:v>
                </c:pt>
                <c:pt idx="4223">
                  <c:v>75.301659999999998</c:v>
                </c:pt>
                <c:pt idx="4224">
                  <c:v>75.307659999999998</c:v>
                </c:pt>
                <c:pt idx="4225">
                  <c:v>75.316059999999993</c:v>
                </c:pt>
                <c:pt idx="4226">
                  <c:v>75.325659999999999</c:v>
                </c:pt>
                <c:pt idx="4227">
                  <c:v>75.33766</c:v>
                </c:pt>
                <c:pt idx="4228">
                  <c:v>75.348460000000003</c:v>
                </c:pt>
                <c:pt idx="4229">
                  <c:v>75.360460000000003</c:v>
                </c:pt>
                <c:pt idx="4230">
                  <c:v>75.372460000000004</c:v>
                </c:pt>
                <c:pt idx="4231">
                  <c:v>75.383260000000007</c:v>
                </c:pt>
                <c:pt idx="4232">
                  <c:v>75.394059999999996</c:v>
                </c:pt>
                <c:pt idx="4233">
                  <c:v>75.402460000000005</c:v>
                </c:pt>
                <c:pt idx="4234">
                  <c:v>75.408460000000005</c:v>
                </c:pt>
                <c:pt idx="4235">
                  <c:v>75.414450000000002</c:v>
                </c:pt>
                <c:pt idx="4236">
                  <c:v>75.420450000000002</c:v>
                </c:pt>
                <c:pt idx="4237">
                  <c:v>75.42765</c:v>
                </c:pt>
                <c:pt idx="4238">
                  <c:v>75.437250000000006</c:v>
                </c:pt>
                <c:pt idx="4239">
                  <c:v>75.449250000000006</c:v>
                </c:pt>
                <c:pt idx="4240">
                  <c:v>75.463650000000001</c:v>
                </c:pt>
                <c:pt idx="4241">
                  <c:v>75.479249999999993</c:v>
                </c:pt>
                <c:pt idx="4242">
                  <c:v>75.496049999999997</c:v>
                </c:pt>
                <c:pt idx="4243">
                  <c:v>75.510450000000006</c:v>
                </c:pt>
                <c:pt idx="4244">
                  <c:v>75.520049999999998</c:v>
                </c:pt>
                <c:pt idx="4245">
                  <c:v>75.526049999999998</c:v>
                </c:pt>
                <c:pt idx="4246">
                  <c:v>75.532049999999998</c:v>
                </c:pt>
                <c:pt idx="4247">
                  <c:v>75.539249999999996</c:v>
                </c:pt>
                <c:pt idx="4248">
                  <c:v>75.547650000000004</c:v>
                </c:pt>
                <c:pt idx="4249">
                  <c:v>75.558440000000004</c:v>
                </c:pt>
                <c:pt idx="4250">
                  <c:v>75.571640000000002</c:v>
                </c:pt>
                <c:pt idx="4251">
                  <c:v>75.587239999999994</c:v>
                </c:pt>
                <c:pt idx="4252">
                  <c:v>75.604039999999998</c:v>
                </c:pt>
                <c:pt idx="4253">
                  <c:v>75.620840000000001</c:v>
                </c:pt>
                <c:pt idx="4254">
                  <c:v>75.631640000000004</c:v>
                </c:pt>
                <c:pt idx="4255">
                  <c:v>75.638840000000002</c:v>
                </c:pt>
                <c:pt idx="4256">
                  <c:v>75.642439999999993</c:v>
                </c:pt>
                <c:pt idx="4257">
                  <c:v>75.646039999999999</c:v>
                </c:pt>
                <c:pt idx="4258">
                  <c:v>75.650840000000002</c:v>
                </c:pt>
                <c:pt idx="4259">
                  <c:v>75.656840000000003</c:v>
                </c:pt>
                <c:pt idx="4260">
                  <c:v>75.665239999999997</c:v>
                </c:pt>
                <c:pt idx="4261">
                  <c:v>75.677239999999998</c:v>
                </c:pt>
                <c:pt idx="4262">
                  <c:v>75.695229999999995</c:v>
                </c:pt>
                <c:pt idx="4263">
                  <c:v>75.712029999999999</c:v>
                </c:pt>
                <c:pt idx="4264">
                  <c:v>75.726429999999993</c:v>
                </c:pt>
                <c:pt idx="4265">
                  <c:v>75.73603</c:v>
                </c:pt>
                <c:pt idx="4266">
                  <c:v>75.739630000000005</c:v>
                </c:pt>
                <c:pt idx="4267">
                  <c:v>75.740830000000003</c:v>
                </c:pt>
                <c:pt idx="4268">
                  <c:v>75.740830000000003</c:v>
                </c:pt>
                <c:pt idx="4269">
                  <c:v>75.745630000000006</c:v>
                </c:pt>
                <c:pt idx="4270">
                  <c:v>75.756429999999995</c:v>
                </c:pt>
                <c:pt idx="4271">
                  <c:v>75.770830000000004</c:v>
                </c:pt>
                <c:pt idx="4272">
                  <c:v>75.788830000000004</c:v>
                </c:pt>
                <c:pt idx="4273">
                  <c:v>75.808030000000002</c:v>
                </c:pt>
                <c:pt idx="4274">
                  <c:v>75.824820000000003</c:v>
                </c:pt>
                <c:pt idx="4275">
                  <c:v>75.836820000000003</c:v>
                </c:pt>
                <c:pt idx="4276">
                  <c:v>75.842820000000003</c:v>
                </c:pt>
                <c:pt idx="4277">
                  <c:v>75.846419999999995</c:v>
                </c:pt>
                <c:pt idx="4278">
                  <c:v>75.850020000000001</c:v>
                </c:pt>
                <c:pt idx="4279">
                  <c:v>75.856020000000001</c:v>
                </c:pt>
                <c:pt idx="4280">
                  <c:v>75.865620000000007</c:v>
                </c:pt>
                <c:pt idx="4281">
                  <c:v>75.878820000000005</c:v>
                </c:pt>
                <c:pt idx="4282">
                  <c:v>75.894419999999997</c:v>
                </c:pt>
                <c:pt idx="4283">
                  <c:v>75.91122</c:v>
                </c:pt>
                <c:pt idx="4284">
                  <c:v>75.929220000000001</c:v>
                </c:pt>
                <c:pt idx="4285">
                  <c:v>75.943619999999996</c:v>
                </c:pt>
                <c:pt idx="4286">
                  <c:v>75.954419999999999</c:v>
                </c:pt>
                <c:pt idx="4287">
                  <c:v>75.960409999999996</c:v>
                </c:pt>
                <c:pt idx="4288">
                  <c:v>75.964010000000002</c:v>
                </c:pt>
                <c:pt idx="4289">
                  <c:v>75.967609999999993</c:v>
                </c:pt>
                <c:pt idx="4290">
                  <c:v>75.972409999999996</c:v>
                </c:pt>
                <c:pt idx="4291">
                  <c:v>75.979609999999994</c:v>
                </c:pt>
                <c:pt idx="4292">
                  <c:v>75.991609999999994</c:v>
                </c:pt>
                <c:pt idx="4293">
                  <c:v>76.006010000000003</c:v>
                </c:pt>
                <c:pt idx="4294">
                  <c:v>76.024010000000004</c:v>
                </c:pt>
                <c:pt idx="4295">
                  <c:v>76.039609999999996</c:v>
                </c:pt>
                <c:pt idx="4296">
                  <c:v>76.052809999999994</c:v>
                </c:pt>
                <c:pt idx="4297">
                  <c:v>76.061210000000003</c:v>
                </c:pt>
                <c:pt idx="4298">
                  <c:v>76.066010000000006</c:v>
                </c:pt>
                <c:pt idx="4299">
                  <c:v>76.069609999999997</c:v>
                </c:pt>
                <c:pt idx="4300">
                  <c:v>76.075609999999998</c:v>
                </c:pt>
                <c:pt idx="4301">
                  <c:v>76.084010000000006</c:v>
                </c:pt>
                <c:pt idx="4302">
                  <c:v>76.094800000000006</c:v>
                </c:pt>
                <c:pt idx="4303">
                  <c:v>76.110399999999998</c:v>
                </c:pt>
                <c:pt idx="4304">
                  <c:v>76.127200000000002</c:v>
                </c:pt>
                <c:pt idx="4305">
                  <c:v>76.144000000000005</c:v>
                </c:pt>
                <c:pt idx="4306">
                  <c:v>76.159599999999998</c:v>
                </c:pt>
                <c:pt idx="4307">
                  <c:v>76.169200000000004</c:v>
                </c:pt>
                <c:pt idx="4308">
                  <c:v>76.175200000000004</c:v>
                </c:pt>
                <c:pt idx="4309">
                  <c:v>76.178799999999995</c:v>
                </c:pt>
                <c:pt idx="4310">
                  <c:v>76.183599999999998</c:v>
                </c:pt>
                <c:pt idx="4311">
                  <c:v>76.190799999999996</c:v>
                </c:pt>
                <c:pt idx="4312">
                  <c:v>76.199200000000005</c:v>
                </c:pt>
                <c:pt idx="4313">
                  <c:v>76.208799999999997</c:v>
                </c:pt>
                <c:pt idx="4314">
                  <c:v>76.221999999999994</c:v>
                </c:pt>
                <c:pt idx="4315">
                  <c:v>76.237589999999997</c:v>
                </c:pt>
                <c:pt idx="4316">
                  <c:v>76.253190000000004</c:v>
                </c:pt>
                <c:pt idx="4317">
                  <c:v>76.267589999999998</c:v>
                </c:pt>
                <c:pt idx="4318">
                  <c:v>76.277190000000004</c:v>
                </c:pt>
                <c:pt idx="4319">
                  <c:v>76.283190000000005</c:v>
                </c:pt>
                <c:pt idx="4320">
                  <c:v>76.287989999999994</c:v>
                </c:pt>
                <c:pt idx="4321">
                  <c:v>76.291589999999999</c:v>
                </c:pt>
                <c:pt idx="4322">
                  <c:v>76.29759</c:v>
                </c:pt>
                <c:pt idx="4323">
                  <c:v>76.305989999999994</c:v>
                </c:pt>
                <c:pt idx="4324">
                  <c:v>76.316789999999997</c:v>
                </c:pt>
                <c:pt idx="4325">
                  <c:v>76.331190000000007</c:v>
                </c:pt>
                <c:pt idx="4326">
                  <c:v>76.346789999999999</c:v>
                </c:pt>
                <c:pt idx="4327">
                  <c:v>76.363590000000002</c:v>
                </c:pt>
                <c:pt idx="4328">
                  <c:v>76.376779999999997</c:v>
                </c:pt>
                <c:pt idx="4329">
                  <c:v>76.386380000000003</c:v>
                </c:pt>
                <c:pt idx="4330">
                  <c:v>76.391180000000006</c:v>
                </c:pt>
                <c:pt idx="4331">
                  <c:v>76.394779999999997</c:v>
                </c:pt>
                <c:pt idx="4332">
                  <c:v>76.397180000000006</c:v>
                </c:pt>
                <c:pt idx="4333">
                  <c:v>76.400779999999997</c:v>
                </c:pt>
                <c:pt idx="4334">
                  <c:v>76.407979999999995</c:v>
                </c:pt>
                <c:pt idx="4335">
                  <c:v>76.417580000000001</c:v>
                </c:pt>
                <c:pt idx="4336">
                  <c:v>76.429580000000001</c:v>
                </c:pt>
                <c:pt idx="4337">
                  <c:v>76.443979999999996</c:v>
                </c:pt>
                <c:pt idx="4338">
                  <c:v>76.46078</c:v>
                </c:pt>
                <c:pt idx="4339">
                  <c:v>76.476380000000006</c:v>
                </c:pt>
                <c:pt idx="4340">
                  <c:v>76.487179999999995</c:v>
                </c:pt>
                <c:pt idx="4341">
                  <c:v>76.494380000000007</c:v>
                </c:pt>
                <c:pt idx="4342">
                  <c:v>76.499179999999996</c:v>
                </c:pt>
                <c:pt idx="4343">
                  <c:v>76.505170000000007</c:v>
                </c:pt>
                <c:pt idx="4344">
                  <c:v>76.512370000000004</c:v>
                </c:pt>
                <c:pt idx="4345">
                  <c:v>76.520769999999999</c:v>
                </c:pt>
                <c:pt idx="4346">
                  <c:v>76.531570000000002</c:v>
                </c:pt>
                <c:pt idx="4347">
                  <c:v>76.543570000000003</c:v>
                </c:pt>
                <c:pt idx="4348">
                  <c:v>76.557969999999997</c:v>
                </c:pt>
                <c:pt idx="4349">
                  <c:v>76.574770000000001</c:v>
                </c:pt>
                <c:pt idx="4350">
                  <c:v>76.591570000000004</c:v>
                </c:pt>
                <c:pt idx="4351">
                  <c:v>76.604770000000002</c:v>
                </c:pt>
                <c:pt idx="4352">
                  <c:v>76.615570000000005</c:v>
                </c:pt>
                <c:pt idx="4353">
                  <c:v>76.622770000000003</c:v>
                </c:pt>
                <c:pt idx="4354">
                  <c:v>76.627570000000006</c:v>
                </c:pt>
                <c:pt idx="4355">
                  <c:v>76.632369999999995</c:v>
                </c:pt>
                <c:pt idx="4356">
                  <c:v>76.638360000000006</c:v>
                </c:pt>
                <c:pt idx="4357">
                  <c:v>76.645560000000003</c:v>
                </c:pt>
                <c:pt idx="4358">
                  <c:v>76.657560000000004</c:v>
                </c:pt>
                <c:pt idx="4359">
                  <c:v>76.671959999999999</c:v>
                </c:pt>
                <c:pt idx="4360">
                  <c:v>76.689959999999999</c:v>
                </c:pt>
                <c:pt idx="4361">
                  <c:v>76.705560000000006</c:v>
                </c:pt>
                <c:pt idx="4362">
                  <c:v>76.716359999999995</c:v>
                </c:pt>
                <c:pt idx="4363">
                  <c:v>76.722359999999995</c:v>
                </c:pt>
                <c:pt idx="4364">
                  <c:v>76.724760000000003</c:v>
                </c:pt>
                <c:pt idx="4365">
                  <c:v>76.727159999999998</c:v>
                </c:pt>
                <c:pt idx="4366">
                  <c:v>76.731960000000001</c:v>
                </c:pt>
                <c:pt idx="4367">
                  <c:v>76.742760000000004</c:v>
                </c:pt>
                <c:pt idx="4368">
                  <c:v>76.758359999999996</c:v>
                </c:pt>
                <c:pt idx="4369">
                  <c:v>76.777550000000005</c:v>
                </c:pt>
                <c:pt idx="4370">
                  <c:v>76.796750000000003</c:v>
                </c:pt>
                <c:pt idx="4371">
                  <c:v>76.815950000000001</c:v>
                </c:pt>
                <c:pt idx="4372">
                  <c:v>76.829149999999998</c:v>
                </c:pt>
                <c:pt idx="4373">
                  <c:v>76.836349999999996</c:v>
                </c:pt>
                <c:pt idx="4374">
                  <c:v>76.841149999999999</c:v>
                </c:pt>
                <c:pt idx="4375">
                  <c:v>76.845950000000002</c:v>
                </c:pt>
                <c:pt idx="4376">
                  <c:v>76.851950000000002</c:v>
                </c:pt>
                <c:pt idx="4377">
                  <c:v>76.861549999999994</c:v>
                </c:pt>
                <c:pt idx="4378">
                  <c:v>76.873549999999994</c:v>
                </c:pt>
                <c:pt idx="4379">
                  <c:v>76.887950000000004</c:v>
                </c:pt>
                <c:pt idx="4380">
                  <c:v>76.904750000000007</c:v>
                </c:pt>
                <c:pt idx="4381">
                  <c:v>76.922740000000005</c:v>
                </c:pt>
                <c:pt idx="4382">
                  <c:v>76.935940000000002</c:v>
                </c:pt>
                <c:pt idx="4383">
                  <c:v>76.945539999999994</c:v>
                </c:pt>
                <c:pt idx="4384">
                  <c:v>76.950339999999997</c:v>
                </c:pt>
                <c:pt idx="4385">
                  <c:v>76.952740000000006</c:v>
                </c:pt>
                <c:pt idx="4386">
                  <c:v>76.956339999999997</c:v>
                </c:pt>
                <c:pt idx="4387">
                  <c:v>76.963539999999995</c:v>
                </c:pt>
                <c:pt idx="4388">
                  <c:v>76.971940000000004</c:v>
                </c:pt>
                <c:pt idx="4389">
                  <c:v>76.983940000000004</c:v>
                </c:pt>
                <c:pt idx="4390">
                  <c:v>76.999539999999996</c:v>
                </c:pt>
                <c:pt idx="4391">
                  <c:v>77.01634</c:v>
                </c:pt>
                <c:pt idx="4392">
                  <c:v>77.03434</c:v>
                </c:pt>
                <c:pt idx="4393">
                  <c:v>77.046329999999998</c:v>
                </c:pt>
                <c:pt idx="4394">
                  <c:v>77.053529999999995</c:v>
                </c:pt>
                <c:pt idx="4395">
                  <c:v>77.055930000000004</c:v>
                </c:pt>
                <c:pt idx="4396">
                  <c:v>77.057130000000001</c:v>
                </c:pt>
                <c:pt idx="4397">
                  <c:v>77.060730000000007</c:v>
                </c:pt>
                <c:pt idx="4398">
                  <c:v>77.067930000000004</c:v>
                </c:pt>
                <c:pt idx="4399">
                  <c:v>77.078729999999993</c:v>
                </c:pt>
                <c:pt idx="4400">
                  <c:v>77.093130000000002</c:v>
                </c:pt>
                <c:pt idx="4401">
                  <c:v>77.111130000000003</c:v>
                </c:pt>
                <c:pt idx="4402">
                  <c:v>77.129130000000004</c:v>
                </c:pt>
                <c:pt idx="4403">
                  <c:v>77.144729999999996</c:v>
                </c:pt>
                <c:pt idx="4404">
                  <c:v>77.155529999999999</c:v>
                </c:pt>
                <c:pt idx="4405">
                  <c:v>77.161529999999999</c:v>
                </c:pt>
                <c:pt idx="4406">
                  <c:v>77.165130000000005</c:v>
                </c:pt>
                <c:pt idx="4407">
                  <c:v>77.168729999999996</c:v>
                </c:pt>
                <c:pt idx="4408">
                  <c:v>77.174729999999997</c:v>
                </c:pt>
                <c:pt idx="4409">
                  <c:v>77.181920000000005</c:v>
                </c:pt>
                <c:pt idx="4410">
                  <c:v>77.192719999999994</c:v>
                </c:pt>
                <c:pt idx="4411">
                  <c:v>77.205920000000006</c:v>
                </c:pt>
                <c:pt idx="4412">
                  <c:v>77.221519999999998</c:v>
                </c:pt>
                <c:pt idx="4413">
                  <c:v>77.235919999999993</c:v>
                </c:pt>
                <c:pt idx="4414">
                  <c:v>77.247919999999993</c:v>
                </c:pt>
                <c:pt idx="4415">
                  <c:v>77.255120000000005</c:v>
                </c:pt>
                <c:pt idx="4416">
                  <c:v>77.261120000000005</c:v>
                </c:pt>
                <c:pt idx="4417">
                  <c:v>77.265919999999994</c:v>
                </c:pt>
                <c:pt idx="4418">
                  <c:v>77.270719999999997</c:v>
                </c:pt>
                <c:pt idx="4419">
                  <c:v>77.276719999999997</c:v>
                </c:pt>
                <c:pt idx="4420">
                  <c:v>77.285120000000006</c:v>
                </c:pt>
                <c:pt idx="4421">
                  <c:v>77.294719999999998</c:v>
                </c:pt>
                <c:pt idx="4422">
                  <c:v>77.306719999999999</c:v>
                </c:pt>
                <c:pt idx="4423">
                  <c:v>77.321110000000004</c:v>
                </c:pt>
                <c:pt idx="4424">
                  <c:v>77.335509999999999</c:v>
                </c:pt>
                <c:pt idx="4425">
                  <c:v>77.34751</c:v>
                </c:pt>
                <c:pt idx="4426">
                  <c:v>77.355909999999994</c:v>
                </c:pt>
                <c:pt idx="4427">
                  <c:v>77.363110000000006</c:v>
                </c:pt>
                <c:pt idx="4428">
                  <c:v>77.367909999999995</c:v>
                </c:pt>
                <c:pt idx="4429">
                  <c:v>77.373909999999995</c:v>
                </c:pt>
                <c:pt idx="4430">
                  <c:v>77.381110000000007</c:v>
                </c:pt>
                <c:pt idx="4431">
                  <c:v>77.389510000000001</c:v>
                </c:pt>
                <c:pt idx="4432">
                  <c:v>77.401510000000002</c:v>
                </c:pt>
                <c:pt idx="4433">
                  <c:v>77.414709999999999</c:v>
                </c:pt>
                <c:pt idx="4434">
                  <c:v>77.430310000000006</c:v>
                </c:pt>
                <c:pt idx="4435">
                  <c:v>77.447109999999995</c:v>
                </c:pt>
                <c:pt idx="4436">
                  <c:v>77.461500000000001</c:v>
                </c:pt>
                <c:pt idx="4437">
                  <c:v>77.472300000000004</c:v>
                </c:pt>
                <c:pt idx="4438">
                  <c:v>77.480699999999999</c:v>
                </c:pt>
                <c:pt idx="4439">
                  <c:v>77.485500000000002</c:v>
                </c:pt>
                <c:pt idx="4440">
                  <c:v>77.492699999999999</c:v>
                </c:pt>
                <c:pt idx="4441">
                  <c:v>77.501099999999994</c:v>
                </c:pt>
                <c:pt idx="4442">
                  <c:v>77.511899999999997</c:v>
                </c:pt>
                <c:pt idx="4443">
                  <c:v>77.5227</c:v>
                </c:pt>
                <c:pt idx="4444">
                  <c:v>77.535899999999998</c:v>
                </c:pt>
                <c:pt idx="4445">
                  <c:v>77.550299999999993</c:v>
                </c:pt>
                <c:pt idx="4446">
                  <c:v>77.567099999999996</c:v>
                </c:pt>
                <c:pt idx="4447">
                  <c:v>77.581500000000005</c:v>
                </c:pt>
                <c:pt idx="4448">
                  <c:v>77.593490000000003</c:v>
                </c:pt>
                <c:pt idx="4449">
                  <c:v>77.601889999999997</c:v>
                </c:pt>
                <c:pt idx="4450">
                  <c:v>77.60669</c:v>
                </c:pt>
                <c:pt idx="4451">
                  <c:v>77.611490000000003</c:v>
                </c:pt>
                <c:pt idx="4452">
                  <c:v>77.616290000000006</c:v>
                </c:pt>
                <c:pt idx="4453">
                  <c:v>77.622290000000007</c:v>
                </c:pt>
                <c:pt idx="4454">
                  <c:v>77.631889999999999</c:v>
                </c:pt>
                <c:pt idx="4455">
                  <c:v>77.643889999999999</c:v>
                </c:pt>
                <c:pt idx="4456">
                  <c:v>77.659490000000005</c:v>
                </c:pt>
                <c:pt idx="4457">
                  <c:v>77.67389</c:v>
                </c:pt>
                <c:pt idx="4458">
                  <c:v>77.685890000000001</c:v>
                </c:pt>
                <c:pt idx="4459">
                  <c:v>77.691890000000001</c:v>
                </c:pt>
                <c:pt idx="4460">
                  <c:v>77.694289999999995</c:v>
                </c:pt>
                <c:pt idx="4461">
                  <c:v>77.694289999999995</c:v>
                </c:pt>
                <c:pt idx="4462">
                  <c:v>77.695490000000007</c:v>
                </c:pt>
                <c:pt idx="4463">
                  <c:v>77.701490000000007</c:v>
                </c:pt>
                <c:pt idx="4464">
                  <c:v>77.712289999999996</c:v>
                </c:pt>
                <c:pt idx="4465">
                  <c:v>77.726680000000002</c:v>
                </c:pt>
                <c:pt idx="4466">
                  <c:v>77.74588</c:v>
                </c:pt>
                <c:pt idx="4467">
                  <c:v>77.765079999999998</c:v>
                </c:pt>
                <c:pt idx="4468">
                  <c:v>77.783079999999998</c:v>
                </c:pt>
                <c:pt idx="4469">
                  <c:v>77.796279999999996</c:v>
                </c:pt>
                <c:pt idx="4470">
                  <c:v>77.804680000000005</c:v>
                </c:pt>
                <c:pt idx="4471">
                  <c:v>77.808279999999996</c:v>
                </c:pt>
                <c:pt idx="4472">
                  <c:v>77.811880000000002</c:v>
                </c:pt>
                <c:pt idx="4473">
                  <c:v>77.815479999999994</c:v>
                </c:pt>
                <c:pt idx="4474">
                  <c:v>77.823880000000003</c:v>
                </c:pt>
                <c:pt idx="4475">
                  <c:v>77.834680000000006</c:v>
                </c:pt>
                <c:pt idx="4476">
                  <c:v>77.851479999999995</c:v>
                </c:pt>
                <c:pt idx="4477">
                  <c:v>77.869470000000007</c:v>
                </c:pt>
                <c:pt idx="4478">
                  <c:v>77.887469999999993</c:v>
                </c:pt>
                <c:pt idx="4479">
                  <c:v>77.904269999999997</c:v>
                </c:pt>
                <c:pt idx="4480">
                  <c:v>77.917469999999994</c:v>
                </c:pt>
                <c:pt idx="4481">
                  <c:v>77.925870000000003</c:v>
                </c:pt>
                <c:pt idx="4482">
                  <c:v>77.929469999999995</c:v>
                </c:pt>
                <c:pt idx="4483">
                  <c:v>77.931870000000004</c:v>
                </c:pt>
                <c:pt idx="4484">
                  <c:v>77.936670000000007</c:v>
                </c:pt>
                <c:pt idx="4485">
                  <c:v>77.943870000000004</c:v>
                </c:pt>
                <c:pt idx="4486">
                  <c:v>77.954669999999993</c:v>
                </c:pt>
                <c:pt idx="4487">
                  <c:v>77.969070000000002</c:v>
                </c:pt>
                <c:pt idx="4488">
                  <c:v>77.985870000000006</c:v>
                </c:pt>
                <c:pt idx="4489">
                  <c:v>78.000259999999997</c:v>
                </c:pt>
                <c:pt idx="4490">
                  <c:v>78.012259999999998</c:v>
                </c:pt>
                <c:pt idx="4491">
                  <c:v>78.018259999999998</c:v>
                </c:pt>
                <c:pt idx="4492">
                  <c:v>78.023060000000001</c:v>
                </c:pt>
                <c:pt idx="4493">
                  <c:v>78.027860000000004</c:v>
                </c:pt>
                <c:pt idx="4494">
                  <c:v>78.035060000000001</c:v>
                </c:pt>
                <c:pt idx="4495">
                  <c:v>78.043459999999996</c:v>
                </c:pt>
                <c:pt idx="4496">
                  <c:v>78.055459999999997</c:v>
                </c:pt>
                <c:pt idx="4497">
                  <c:v>78.069860000000006</c:v>
                </c:pt>
                <c:pt idx="4498">
                  <c:v>78.085459999999998</c:v>
                </c:pt>
                <c:pt idx="4499">
                  <c:v>78.102260000000001</c:v>
                </c:pt>
                <c:pt idx="4500">
                  <c:v>78.116659999999996</c:v>
                </c:pt>
                <c:pt idx="4501">
                  <c:v>78.126260000000002</c:v>
                </c:pt>
                <c:pt idx="4502">
                  <c:v>78.132260000000002</c:v>
                </c:pt>
                <c:pt idx="4503">
                  <c:v>78.137050000000002</c:v>
                </c:pt>
                <c:pt idx="4504">
                  <c:v>78.143050000000002</c:v>
                </c:pt>
                <c:pt idx="4505">
                  <c:v>78.15025</c:v>
                </c:pt>
                <c:pt idx="4506">
                  <c:v>78.158649999999994</c:v>
                </c:pt>
                <c:pt idx="4507">
                  <c:v>78.170649999999995</c:v>
                </c:pt>
                <c:pt idx="4508">
                  <c:v>78.183850000000007</c:v>
                </c:pt>
                <c:pt idx="4509">
                  <c:v>78.198250000000002</c:v>
                </c:pt>
                <c:pt idx="4510">
                  <c:v>78.211449999999999</c:v>
                </c:pt>
                <c:pt idx="4511">
                  <c:v>78.22345</c:v>
                </c:pt>
                <c:pt idx="4512">
                  <c:v>78.231849999999994</c:v>
                </c:pt>
                <c:pt idx="4513">
                  <c:v>78.23545</c:v>
                </c:pt>
                <c:pt idx="4514">
                  <c:v>78.239050000000006</c:v>
                </c:pt>
                <c:pt idx="4515">
                  <c:v>78.243849999999995</c:v>
                </c:pt>
                <c:pt idx="4516">
                  <c:v>78.249849999999995</c:v>
                </c:pt>
                <c:pt idx="4517">
                  <c:v>78.258250000000004</c:v>
                </c:pt>
                <c:pt idx="4518">
                  <c:v>78.269049999999993</c:v>
                </c:pt>
                <c:pt idx="4519">
                  <c:v>78.283439999999999</c:v>
                </c:pt>
                <c:pt idx="4520">
                  <c:v>78.299040000000005</c:v>
                </c:pt>
                <c:pt idx="4521">
                  <c:v>78.314639999999997</c:v>
                </c:pt>
                <c:pt idx="4522">
                  <c:v>78.327839999999995</c:v>
                </c:pt>
                <c:pt idx="4523">
                  <c:v>78.337440000000001</c:v>
                </c:pt>
                <c:pt idx="4524">
                  <c:v>78.343440000000001</c:v>
                </c:pt>
                <c:pt idx="4525">
                  <c:v>78.345839999999995</c:v>
                </c:pt>
                <c:pt idx="4526">
                  <c:v>78.348240000000004</c:v>
                </c:pt>
                <c:pt idx="4527">
                  <c:v>78.351839999999996</c:v>
                </c:pt>
                <c:pt idx="4528">
                  <c:v>78.357839999999996</c:v>
                </c:pt>
                <c:pt idx="4529">
                  <c:v>78.369839999999996</c:v>
                </c:pt>
                <c:pt idx="4530">
                  <c:v>78.384240000000005</c:v>
                </c:pt>
                <c:pt idx="4531">
                  <c:v>78.403440000000003</c:v>
                </c:pt>
                <c:pt idx="4532">
                  <c:v>78.421430000000001</c:v>
                </c:pt>
                <c:pt idx="4533">
                  <c:v>78.437029999999993</c:v>
                </c:pt>
                <c:pt idx="4534">
                  <c:v>78.447829999999996</c:v>
                </c:pt>
                <c:pt idx="4535">
                  <c:v>78.453829999999996</c:v>
                </c:pt>
                <c:pt idx="4536">
                  <c:v>78.458629999999999</c:v>
                </c:pt>
                <c:pt idx="4537">
                  <c:v>78.463430000000002</c:v>
                </c:pt>
                <c:pt idx="4538">
                  <c:v>78.47063</c:v>
                </c:pt>
                <c:pt idx="4539">
                  <c:v>78.479029999999995</c:v>
                </c:pt>
                <c:pt idx="4540">
                  <c:v>78.488630000000001</c:v>
                </c:pt>
                <c:pt idx="4541">
                  <c:v>78.501829999999998</c:v>
                </c:pt>
                <c:pt idx="4542">
                  <c:v>78.517430000000004</c:v>
                </c:pt>
                <c:pt idx="4543">
                  <c:v>78.534229999999994</c:v>
                </c:pt>
                <c:pt idx="4544">
                  <c:v>78.547420000000002</c:v>
                </c:pt>
                <c:pt idx="4545">
                  <c:v>78.557019999999994</c:v>
                </c:pt>
                <c:pt idx="4546">
                  <c:v>78.563019999999995</c:v>
                </c:pt>
                <c:pt idx="4547">
                  <c:v>78.565420000000003</c:v>
                </c:pt>
                <c:pt idx="4548">
                  <c:v>78.569019999999995</c:v>
                </c:pt>
                <c:pt idx="4549">
                  <c:v>78.573819999999998</c:v>
                </c:pt>
                <c:pt idx="4550">
                  <c:v>78.581019999999995</c:v>
                </c:pt>
                <c:pt idx="4551">
                  <c:v>78.591819999999998</c:v>
                </c:pt>
                <c:pt idx="4552">
                  <c:v>78.605019999999996</c:v>
                </c:pt>
                <c:pt idx="4553">
                  <c:v>78.620620000000002</c:v>
                </c:pt>
                <c:pt idx="4554">
                  <c:v>78.636219999999994</c:v>
                </c:pt>
                <c:pt idx="4555">
                  <c:v>78.647019999999998</c:v>
                </c:pt>
                <c:pt idx="4556">
                  <c:v>78.653019999999998</c:v>
                </c:pt>
                <c:pt idx="4557">
                  <c:v>78.655420000000007</c:v>
                </c:pt>
                <c:pt idx="4558">
                  <c:v>78.659019999999998</c:v>
                </c:pt>
                <c:pt idx="4559">
                  <c:v>78.663820000000001</c:v>
                </c:pt>
                <c:pt idx="4560">
                  <c:v>78.672219999999996</c:v>
                </c:pt>
                <c:pt idx="4561">
                  <c:v>78.685410000000005</c:v>
                </c:pt>
                <c:pt idx="4562">
                  <c:v>78.701009999999997</c:v>
                </c:pt>
                <c:pt idx="4563">
                  <c:v>78.719009999999997</c:v>
                </c:pt>
                <c:pt idx="4564">
                  <c:v>78.737009999999998</c:v>
                </c:pt>
                <c:pt idx="4565">
                  <c:v>78.753810000000001</c:v>
                </c:pt>
                <c:pt idx="4566">
                  <c:v>78.767009999999999</c:v>
                </c:pt>
                <c:pt idx="4567">
                  <c:v>78.776610000000005</c:v>
                </c:pt>
                <c:pt idx="4568">
                  <c:v>78.783810000000003</c:v>
                </c:pt>
                <c:pt idx="4569">
                  <c:v>78.79101</c:v>
                </c:pt>
                <c:pt idx="4570">
                  <c:v>78.799409999999995</c:v>
                </c:pt>
                <c:pt idx="4571">
                  <c:v>78.810209999999998</c:v>
                </c:pt>
                <c:pt idx="4572">
                  <c:v>78.822199999999995</c:v>
                </c:pt>
                <c:pt idx="4573">
                  <c:v>78.836600000000004</c:v>
                </c:pt>
                <c:pt idx="4574">
                  <c:v>78.855800000000002</c:v>
                </c:pt>
                <c:pt idx="4575">
                  <c:v>78.873800000000003</c:v>
                </c:pt>
                <c:pt idx="4576">
                  <c:v>78.888199999999998</c:v>
                </c:pt>
                <c:pt idx="4577">
                  <c:v>78.897800000000004</c:v>
                </c:pt>
                <c:pt idx="4578">
                  <c:v>78.902600000000007</c:v>
                </c:pt>
                <c:pt idx="4579">
                  <c:v>78.906199999999998</c:v>
                </c:pt>
                <c:pt idx="4580">
                  <c:v>78.911000000000001</c:v>
                </c:pt>
                <c:pt idx="4581">
                  <c:v>78.917000000000002</c:v>
                </c:pt>
                <c:pt idx="4582">
                  <c:v>78.925399999999996</c:v>
                </c:pt>
                <c:pt idx="4583">
                  <c:v>78.937399999999997</c:v>
                </c:pt>
                <c:pt idx="4584">
                  <c:v>78.954189999999997</c:v>
                </c:pt>
                <c:pt idx="4585">
                  <c:v>78.97099</c:v>
                </c:pt>
                <c:pt idx="4586">
                  <c:v>78.986590000000007</c:v>
                </c:pt>
                <c:pt idx="4587">
                  <c:v>78.996189999999999</c:v>
                </c:pt>
                <c:pt idx="4588">
                  <c:v>79.000990000000002</c:v>
                </c:pt>
                <c:pt idx="4589">
                  <c:v>79.000990000000002</c:v>
                </c:pt>
                <c:pt idx="4590">
                  <c:v>79.002189999999999</c:v>
                </c:pt>
                <c:pt idx="4591">
                  <c:v>79.005790000000005</c:v>
                </c:pt>
                <c:pt idx="4592">
                  <c:v>79.014189999999999</c:v>
                </c:pt>
                <c:pt idx="4593">
                  <c:v>79.027389999999997</c:v>
                </c:pt>
                <c:pt idx="4594">
                  <c:v>79.04419</c:v>
                </c:pt>
                <c:pt idx="4595">
                  <c:v>79.060990000000004</c:v>
                </c:pt>
                <c:pt idx="4596">
                  <c:v>79.076589999999996</c:v>
                </c:pt>
                <c:pt idx="4597">
                  <c:v>79.087379999999996</c:v>
                </c:pt>
                <c:pt idx="4598">
                  <c:v>79.094579999999993</c:v>
                </c:pt>
                <c:pt idx="4599">
                  <c:v>79.100579999999994</c:v>
                </c:pt>
                <c:pt idx="4600">
                  <c:v>79.104179999999999</c:v>
                </c:pt>
                <c:pt idx="4601">
                  <c:v>79.11018</c:v>
                </c:pt>
                <c:pt idx="4602">
                  <c:v>79.117379999999997</c:v>
                </c:pt>
                <c:pt idx="4603">
                  <c:v>79.126980000000003</c:v>
                </c:pt>
                <c:pt idx="4604">
                  <c:v>79.138980000000004</c:v>
                </c:pt>
                <c:pt idx="4605">
                  <c:v>79.152180000000001</c:v>
                </c:pt>
                <c:pt idx="4606">
                  <c:v>79.165379999999999</c:v>
                </c:pt>
                <c:pt idx="4607">
                  <c:v>79.178579999999997</c:v>
                </c:pt>
                <c:pt idx="4608">
                  <c:v>79.18938</c:v>
                </c:pt>
                <c:pt idx="4609">
                  <c:v>79.197779999999995</c:v>
                </c:pt>
                <c:pt idx="4610">
                  <c:v>79.204980000000006</c:v>
                </c:pt>
                <c:pt idx="4611">
                  <c:v>79.212180000000004</c:v>
                </c:pt>
                <c:pt idx="4612">
                  <c:v>79.218180000000004</c:v>
                </c:pt>
                <c:pt idx="4613">
                  <c:v>79.225369999999998</c:v>
                </c:pt>
                <c:pt idx="4614">
                  <c:v>79.233770000000007</c:v>
                </c:pt>
                <c:pt idx="4615">
                  <c:v>79.243369999999999</c:v>
                </c:pt>
                <c:pt idx="4616">
                  <c:v>79.256569999999996</c:v>
                </c:pt>
                <c:pt idx="4617">
                  <c:v>79.270970000000005</c:v>
                </c:pt>
                <c:pt idx="4618">
                  <c:v>79.28537</c:v>
                </c:pt>
                <c:pt idx="4619">
                  <c:v>79.298569999999998</c:v>
                </c:pt>
                <c:pt idx="4620">
                  <c:v>79.308170000000004</c:v>
                </c:pt>
                <c:pt idx="4621">
                  <c:v>79.315370000000001</c:v>
                </c:pt>
                <c:pt idx="4622">
                  <c:v>79.320170000000005</c:v>
                </c:pt>
                <c:pt idx="4623">
                  <c:v>79.323769999999996</c:v>
                </c:pt>
                <c:pt idx="4624">
                  <c:v>79.328569999999999</c:v>
                </c:pt>
                <c:pt idx="4625">
                  <c:v>79.335769999999997</c:v>
                </c:pt>
                <c:pt idx="4626">
                  <c:v>79.347769999999997</c:v>
                </c:pt>
                <c:pt idx="4627">
                  <c:v>79.362160000000003</c:v>
                </c:pt>
                <c:pt idx="4628">
                  <c:v>79.380160000000004</c:v>
                </c:pt>
                <c:pt idx="4629">
                  <c:v>79.396960000000007</c:v>
                </c:pt>
                <c:pt idx="4630">
                  <c:v>79.411360000000002</c:v>
                </c:pt>
                <c:pt idx="4631">
                  <c:v>79.419759999999997</c:v>
                </c:pt>
                <c:pt idx="4632">
                  <c:v>79.425759999999997</c:v>
                </c:pt>
                <c:pt idx="4633">
                  <c:v>79.43056</c:v>
                </c:pt>
                <c:pt idx="4634">
                  <c:v>79.437759999999997</c:v>
                </c:pt>
                <c:pt idx="4635">
                  <c:v>79.447360000000003</c:v>
                </c:pt>
                <c:pt idx="4636">
                  <c:v>79.458160000000007</c:v>
                </c:pt>
                <c:pt idx="4637">
                  <c:v>79.471360000000004</c:v>
                </c:pt>
                <c:pt idx="4638">
                  <c:v>79.485759999999999</c:v>
                </c:pt>
                <c:pt idx="4639">
                  <c:v>79.501350000000002</c:v>
                </c:pt>
                <c:pt idx="4640">
                  <c:v>79.518150000000006</c:v>
                </c:pt>
                <c:pt idx="4641">
                  <c:v>79.530150000000006</c:v>
                </c:pt>
                <c:pt idx="4642">
                  <c:v>79.538550000000001</c:v>
                </c:pt>
                <c:pt idx="4643">
                  <c:v>79.543350000000004</c:v>
                </c:pt>
                <c:pt idx="4644">
                  <c:v>79.545749999999998</c:v>
                </c:pt>
                <c:pt idx="4645">
                  <c:v>79.549350000000004</c:v>
                </c:pt>
                <c:pt idx="4646">
                  <c:v>79.554150000000007</c:v>
                </c:pt>
                <c:pt idx="4647">
                  <c:v>79.562550000000002</c:v>
                </c:pt>
                <c:pt idx="4648">
                  <c:v>79.574550000000002</c:v>
                </c:pt>
                <c:pt idx="4649">
                  <c:v>79.590149999999994</c:v>
                </c:pt>
                <c:pt idx="4650">
                  <c:v>79.606949999999998</c:v>
                </c:pt>
                <c:pt idx="4651">
                  <c:v>79.623750000000001</c:v>
                </c:pt>
                <c:pt idx="4652">
                  <c:v>79.636939999999996</c:v>
                </c:pt>
                <c:pt idx="4653">
                  <c:v>79.642939999999996</c:v>
                </c:pt>
                <c:pt idx="4654">
                  <c:v>79.645340000000004</c:v>
                </c:pt>
                <c:pt idx="4655">
                  <c:v>79.646540000000002</c:v>
                </c:pt>
                <c:pt idx="4656">
                  <c:v>79.650139999999993</c:v>
                </c:pt>
                <c:pt idx="4657">
                  <c:v>79.656139999999994</c:v>
                </c:pt>
                <c:pt idx="4658">
                  <c:v>79.668139999999994</c:v>
                </c:pt>
                <c:pt idx="4659">
                  <c:v>79.68374</c:v>
                </c:pt>
                <c:pt idx="4660">
                  <c:v>79.702939999999998</c:v>
                </c:pt>
                <c:pt idx="4661">
                  <c:v>79.722139999999996</c:v>
                </c:pt>
                <c:pt idx="4662">
                  <c:v>79.738939999999999</c:v>
                </c:pt>
                <c:pt idx="4663">
                  <c:v>79.749740000000003</c:v>
                </c:pt>
                <c:pt idx="4664">
                  <c:v>79.75694</c:v>
                </c:pt>
                <c:pt idx="4665">
                  <c:v>79.759339999999995</c:v>
                </c:pt>
                <c:pt idx="4666">
                  <c:v>79.761740000000003</c:v>
                </c:pt>
                <c:pt idx="4667">
                  <c:v>79.766530000000003</c:v>
                </c:pt>
                <c:pt idx="4668">
                  <c:v>79.77373</c:v>
                </c:pt>
                <c:pt idx="4669">
                  <c:v>79.784530000000004</c:v>
                </c:pt>
                <c:pt idx="4670">
                  <c:v>79.800129999999996</c:v>
                </c:pt>
                <c:pt idx="4671">
                  <c:v>79.818129999999996</c:v>
                </c:pt>
                <c:pt idx="4672">
                  <c:v>79.83493</c:v>
                </c:pt>
                <c:pt idx="4673">
                  <c:v>79.849329999999995</c:v>
                </c:pt>
                <c:pt idx="4674">
                  <c:v>79.858930000000001</c:v>
                </c:pt>
                <c:pt idx="4675">
                  <c:v>79.862530000000007</c:v>
                </c:pt>
                <c:pt idx="4676">
                  <c:v>79.864930000000001</c:v>
                </c:pt>
                <c:pt idx="4677">
                  <c:v>79.866129999999998</c:v>
                </c:pt>
                <c:pt idx="4678">
                  <c:v>79.870930000000001</c:v>
                </c:pt>
                <c:pt idx="4679">
                  <c:v>79.881730000000005</c:v>
                </c:pt>
                <c:pt idx="4680">
                  <c:v>79.894930000000002</c:v>
                </c:pt>
                <c:pt idx="4681">
                  <c:v>79.91292</c:v>
                </c:pt>
                <c:pt idx="4682">
                  <c:v>79.93092</c:v>
                </c:pt>
                <c:pt idx="4683">
                  <c:v>79.946520000000007</c:v>
                </c:pt>
                <c:pt idx="4684">
                  <c:v>79.957319999999996</c:v>
                </c:pt>
                <c:pt idx="4685">
                  <c:v>79.962119999999999</c:v>
                </c:pt>
                <c:pt idx="4686">
                  <c:v>79.964519999999993</c:v>
                </c:pt>
                <c:pt idx="4687">
                  <c:v>79.965720000000005</c:v>
                </c:pt>
                <c:pt idx="4688">
                  <c:v>79.970519999999993</c:v>
                </c:pt>
                <c:pt idx="4689">
                  <c:v>79.978920000000002</c:v>
                </c:pt>
                <c:pt idx="4690">
                  <c:v>79.990920000000003</c:v>
                </c:pt>
                <c:pt idx="4691">
                  <c:v>80.006519999999995</c:v>
                </c:pt>
                <c:pt idx="4692">
                  <c:v>80.024519999999995</c:v>
                </c:pt>
                <c:pt idx="4693">
                  <c:v>80.041309999999996</c:v>
                </c:pt>
                <c:pt idx="4694">
                  <c:v>80.055710000000005</c:v>
                </c:pt>
                <c:pt idx="4695">
                  <c:v>80.065309999999997</c:v>
                </c:pt>
                <c:pt idx="4696">
                  <c:v>80.071309999999997</c:v>
                </c:pt>
                <c:pt idx="4697">
                  <c:v>80.077309999999997</c:v>
                </c:pt>
                <c:pt idx="4698">
                  <c:v>80.083309999999997</c:v>
                </c:pt>
                <c:pt idx="4699">
                  <c:v>80.090509999999995</c:v>
                </c:pt>
                <c:pt idx="4700">
                  <c:v>80.100110000000001</c:v>
                </c:pt>
                <c:pt idx="4701">
                  <c:v>80.112110000000001</c:v>
                </c:pt>
                <c:pt idx="4702">
                  <c:v>80.127709999999993</c:v>
                </c:pt>
                <c:pt idx="4703">
                  <c:v>80.14331</c:v>
                </c:pt>
                <c:pt idx="4704">
                  <c:v>80.158910000000006</c:v>
                </c:pt>
                <c:pt idx="4705">
                  <c:v>80.169709999999995</c:v>
                </c:pt>
                <c:pt idx="4706">
                  <c:v>80.178100000000001</c:v>
                </c:pt>
                <c:pt idx="4707">
                  <c:v>80.181700000000006</c:v>
                </c:pt>
                <c:pt idx="4708">
                  <c:v>80.185299999999998</c:v>
                </c:pt>
                <c:pt idx="4709">
                  <c:v>80.188900000000004</c:v>
                </c:pt>
                <c:pt idx="4710">
                  <c:v>80.194900000000004</c:v>
                </c:pt>
                <c:pt idx="4711">
                  <c:v>80.203299999999999</c:v>
                </c:pt>
                <c:pt idx="4712">
                  <c:v>80.215299999999999</c:v>
                </c:pt>
                <c:pt idx="4713">
                  <c:v>80.228499999999997</c:v>
                </c:pt>
                <c:pt idx="4714">
                  <c:v>80.242900000000006</c:v>
                </c:pt>
                <c:pt idx="4715">
                  <c:v>80.256100000000004</c:v>
                </c:pt>
                <c:pt idx="4716">
                  <c:v>80.265699999999995</c:v>
                </c:pt>
                <c:pt idx="4717">
                  <c:v>80.272900000000007</c:v>
                </c:pt>
                <c:pt idx="4718">
                  <c:v>80.276499999999999</c:v>
                </c:pt>
                <c:pt idx="4719">
                  <c:v>80.280100000000004</c:v>
                </c:pt>
                <c:pt idx="4720">
                  <c:v>80.284899999999993</c:v>
                </c:pt>
                <c:pt idx="4721">
                  <c:v>80.290899999999993</c:v>
                </c:pt>
                <c:pt idx="4722">
                  <c:v>80.299300000000002</c:v>
                </c:pt>
                <c:pt idx="4723">
                  <c:v>80.31129</c:v>
                </c:pt>
                <c:pt idx="4724">
                  <c:v>80.326890000000006</c:v>
                </c:pt>
                <c:pt idx="4725">
                  <c:v>80.342489999999998</c:v>
                </c:pt>
                <c:pt idx="4726">
                  <c:v>80.358090000000004</c:v>
                </c:pt>
                <c:pt idx="4727">
                  <c:v>80.371290000000002</c:v>
                </c:pt>
                <c:pt idx="4728">
                  <c:v>80.378489999999999</c:v>
                </c:pt>
                <c:pt idx="4729">
                  <c:v>80.383290000000002</c:v>
                </c:pt>
                <c:pt idx="4730">
                  <c:v>80.386889999999994</c:v>
                </c:pt>
                <c:pt idx="4731">
                  <c:v>80.391689999999997</c:v>
                </c:pt>
                <c:pt idx="4732">
                  <c:v>80.398889999999994</c:v>
                </c:pt>
                <c:pt idx="4733">
                  <c:v>80.409689999999998</c:v>
                </c:pt>
                <c:pt idx="4734">
                  <c:v>80.421689999999998</c:v>
                </c:pt>
                <c:pt idx="4735">
                  <c:v>80.437290000000004</c:v>
                </c:pt>
                <c:pt idx="4736">
                  <c:v>80.451679999999996</c:v>
                </c:pt>
                <c:pt idx="4737">
                  <c:v>80.466080000000005</c:v>
                </c:pt>
                <c:pt idx="4738">
                  <c:v>80.478080000000006</c:v>
                </c:pt>
                <c:pt idx="4739">
                  <c:v>80.48648</c:v>
                </c:pt>
                <c:pt idx="4740">
                  <c:v>80.491280000000003</c:v>
                </c:pt>
                <c:pt idx="4741">
                  <c:v>80.496080000000006</c:v>
                </c:pt>
                <c:pt idx="4742">
                  <c:v>80.500879999999995</c:v>
                </c:pt>
                <c:pt idx="4743">
                  <c:v>80.506879999999995</c:v>
                </c:pt>
                <c:pt idx="4744">
                  <c:v>80.515280000000004</c:v>
                </c:pt>
                <c:pt idx="4745">
                  <c:v>80.526079999999993</c:v>
                </c:pt>
                <c:pt idx="4746">
                  <c:v>80.540480000000002</c:v>
                </c:pt>
                <c:pt idx="4747">
                  <c:v>80.558480000000003</c:v>
                </c:pt>
                <c:pt idx="4748">
                  <c:v>80.576480000000004</c:v>
                </c:pt>
                <c:pt idx="4749">
                  <c:v>80.590869999999995</c:v>
                </c:pt>
                <c:pt idx="4750">
                  <c:v>80.600470000000001</c:v>
                </c:pt>
                <c:pt idx="4751">
                  <c:v>80.605270000000004</c:v>
                </c:pt>
                <c:pt idx="4752">
                  <c:v>80.607669999999999</c:v>
                </c:pt>
                <c:pt idx="4753">
                  <c:v>80.610069999999993</c:v>
                </c:pt>
                <c:pt idx="4754">
                  <c:v>80.616069999999993</c:v>
                </c:pt>
                <c:pt idx="4755">
                  <c:v>80.628069999999994</c:v>
                </c:pt>
                <c:pt idx="4756">
                  <c:v>80.642470000000003</c:v>
                </c:pt>
                <c:pt idx="4757">
                  <c:v>80.661670000000001</c:v>
                </c:pt>
                <c:pt idx="4758">
                  <c:v>80.680869999999999</c:v>
                </c:pt>
                <c:pt idx="4759">
                  <c:v>80.697670000000002</c:v>
                </c:pt>
                <c:pt idx="4760">
                  <c:v>80.71087</c:v>
                </c:pt>
                <c:pt idx="4761">
                  <c:v>80.718059999999994</c:v>
                </c:pt>
                <c:pt idx="4762">
                  <c:v>80.722859999999997</c:v>
                </c:pt>
                <c:pt idx="4763">
                  <c:v>80.72766</c:v>
                </c:pt>
                <c:pt idx="4764">
                  <c:v>80.734859999999998</c:v>
                </c:pt>
                <c:pt idx="4765">
                  <c:v>80.743260000000006</c:v>
                </c:pt>
                <c:pt idx="4766">
                  <c:v>80.755260000000007</c:v>
                </c:pt>
                <c:pt idx="4767">
                  <c:v>80.770859999999999</c:v>
                </c:pt>
                <c:pt idx="4768">
                  <c:v>80.787660000000002</c:v>
                </c:pt>
                <c:pt idx="4769">
                  <c:v>80.805660000000003</c:v>
                </c:pt>
                <c:pt idx="4770">
                  <c:v>80.818860000000001</c:v>
                </c:pt>
                <c:pt idx="4771">
                  <c:v>80.828460000000007</c:v>
                </c:pt>
                <c:pt idx="4772">
                  <c:v>80.833259999999996</c:v>
                </c:pt>
                <c:pt idx="4773">
                  <c:v>80.838059999999999</c:v>
                </c:pt>
                <c:pt idx="4774">
                  <c:v>80.845259999999996</c:v>
                </c:pt>
                <c:pt idx="4775">
                  <c:v>80.852459999999994</c:v>
                </c:pt>
                <c:pt idx="4776">
                  <c:v>80.862049999999996</c:v>
                </c:pt>
                <c:pt idx="4777">
                  <c:v>80.874049999999997</c:v>
                </c:pt>
                <c:pt idx="4778">
                  <c:v>80.888450000000006</c:v>
                </c:pt>
                <c:pt idx="4779">
                  <c:v>80.904049999999998</c:v>
                </c:pt>
                <c:pt idx="4780">
                  <c:v>80.918450000000007</c:v>
                </c:pt>
                <c:pt idx="4781">
                  <c:v>80.925650000000005</c:v>
                </c:pt>
                <c:pt idx="4782">
                  <c:v>80.929249999999996</c:v>
                </c:pt>
                <c:pt idx="4783">
                  <c:v>80.928049999999999</c:v>
                </c:pt>
                <c:pt idx="4784">
                  <c:v>80.929249999999996</c:v>
                </c:pt>
                <c:pt idx="4785">
                  <c:v>80.934049999999999</c:v>
                </c:pt>
                <c:pt idx="4786">
                  <c:v>80.943650000000005</c:v>
                </c:pt>
                <c:pt idx="4787">
                  <c:v>80.95805</c:v>
                </c:pt>
                <c:pt idx="4788">
                  <c:v>80.976050000000001</c:v>
                </c:pt>
                <c:pt idx="4789">
                  <c:v>80.992840000000001</c:v>
                </c:pt>
                <c:pt idx="4790">
                  <c:v>81.008439999999993</c:v>
                </c:pt>
                <c:pt idx="4791">
                  <c:v>81.018039999999999</c:v>
                </c:pt>
                <c:pt idx="4792">
                  <c:v>81.022840000000002</c:v>
                </c:pt>
                <c:pt idx="4793">
                  <c:v>81.026439999999994</c:v>
                </c:pt>
                <c:pt idx="4794">
                  <c:v>81.028840000000002</c:v>
                </c:pt>
                <c:pt idx="4795">
                  <c:v>81.03604</c:v>
                </c:pt>
                <c:pt idx="4796">
                  <c:v>81.045640000000006</c:v>
                </c:pt>
                <c:pt idx="4797">
                  <c:v>81.057640000000006</c:v>
                </c:pt>
                <c:pt idx="4798">
                  <c:v>81.072040000000001</c:v>
                </c:pt>
                <c:pt idx="4799">
                  <c:v>81.086439999999996</c:v>
                </c:pt>
                <c:pt idx="4800">
                  <c:v>81.098439999999997</c:v>
                </c:pt>
                <c:pt idx="4801">
                  <c:v>81.110439999999997</c:v>
                </c:pt>
                <c:pt idx="4802">
                  <c:v>81.118840000000006</c:v>
                </c:pt>
                <c:pt idx="4803">
                  <c:v>81.12603</c:v>
                </c:pt>
                <c:pt idx="4804">
                  <c:v>81.13203</c:v>
                </c:pt>
                <c:pt idx="4805">
                  <c:v>81.138030000000001</c:v>
                </c:pt>
                <c:pt idx="4806">
                  <c:v>81.144030000000001</c:v>
                </c:pt>
                <c:pt idx="4807">
                  <c:v>81.151229999999998</c:v>
                </c:pt>
                <c:pt idx="4808">
                  <c:v>81.159630000000007</c:v>
                </c:pt>
                <c:pt idx="4809">
                  <c:v>81.170429999999996</c:v>
                </c:pt>
                <c:pt idx="4810">
                  <c:v>81.182429999999997</c:v>
                </c:pt>
                <c:pt idx="4811">
                  <c:v>81.195629999999994</c:v>
                </c:pt>
                <c:pt idx="4812">
                  <c:v>81.207629999999995</c:v>
                </c:pt>
                <c:pt idx="4813">
                  <c:v>81.218429999999998</c:v>
                </c:pt>
                <c:pt idx="4814">
                  <c:v>81.226830000000007</c:v>
                </c:pt>
                <c:pt idx="4815">
                  <c:v>81.232830000000007</c:v>
                </c:pt>
                <c:pt idx="4816">
                  <c:v>81.237629999999996</c:v>
                </c:pt>
                <c:pt idx="4817">
                  <c:v>81.244829999999993</c:v>
                </c:pt>
                <c:pt idx="4818">
                  <c:v>81.254429999999999</c:v>
                </c:pt>
                <c:pt idx="4819">
                  <c:v>81.264020000000002</c:v>
                </c:pt>
                <c:pt idx="4820">
                  <c:v>81.276020000000003</c:v>
                </c:pt>
                <c:pt idx="4821">
                  <c:v>81.290419999999997</c:v>
                </c:pt>
                <c:pt idx="4822">
                  <c:v>81.307220000000001</c:v>
                </c:pt>
                <c:pt idx="4823">
                  <c:v>81.324020000000004</c:v>
                </c:pt>
                <c:pt idx="4824">
                  <c:v>81.338419999999999</c:v>
                </c:pt>
                <c:pt idx="4825">
                  <c:v>81.346819999999994</c:v>
                </c:pt>
                <c:pt idx="4826">
                  <c:v>81.35042</c:v>
                </c:pt>
                <c:pt idx="4827">
                  <c:v>81.354020000000006</c:v>
                </c:pt>
                <c:pt idx="4828">
                  <c:v>81.357619999999997</c:v>
                </c:pt>
                <c:pt idx="4829">
                  <c:v>81.364819999999995</c:v>
                </c:pt>
                <c:pt idx="4830">
                  <c:v>81.374420000000001</c:v>
                </c:pt>
                <c:pt idx="4831">
                  <c:v>81.387619999999998</c:v>
                </c:pt>
                <c:pt idx="4832">
                  <c:v>81.404409999999999</c:v>
                </c:pt>
                <c:pt idx="4833">
                  <c:v>81.422409999999999</c:v>
                </c:pt>
                <c:pt idx="4834">
                  <c:v>81.439210000000003</c:v>
                </c:pt>
                <c:pt idx="4835">
                  <c:v>81.451210000000003</c:v>
                </c:pt>
                <c:pt idx="4836">
                  <c:v>81.459609999999998</c:v>
                </c:pt>
                <c:pt idx="4837">
                  <c:v>81.463210000000004</c:v>
                </c:pt>
                <c:pt idx="4838">
                  <c:v>81.466809999999995</c:v>
                </c:pt>
                <c:pt idx="4839">
                  <c:v>81.471609999999998</c:v>
                </c:pt>
                <c:pt idx="4840">
                  <c:v>81.478809999999996</c:v>
                </c:pt>
                <c:pt idx="4841">
                  <c:v>81.487210000000005</c:v>
                </c:pt>
                <c:pt idx="4842">
                  <c:v>81.499210000000005</c:v>
                </c:pt>
                <c:pt idx="4843">
                  <c:v>81.514809999999997</c:v>
                </c:pt>
                <c:pt idx="4844">
                  <c:v>81.531610000000001</c:v>
                </c:pt>
                <c:pt idx="4845">
                  <c:v>81.546000000000006</c:v>
                </c:pt>
                <c:pt idx="4846">
                  <c:v>81.556799999999996</c:v>
                </c:pt>
                <c:pt idx="4847">
                  <c:v>81.562799999999996</c:v>
                </c:pt>
                <c:pt idx="4848">
                  <c:v>81.563999999999993</c:v>
                </c:pt>
                <c:pt idx="4849">
                  <c:v>81.565200000000004</c:v>
                </c:pt>
                <c:pt idx="4850">
                  <c:v>81.567599999999999</c:v>
                </c:pt>
                <c:pt idx="4851">
                  <c:v>81.575999999999993</c:v>
                </c:pt>
                <c:pt idx="4852">
                  <c:v>81.586799999999997</c:v>
                </c:pt>
                <c:pt idx="4853">
                  <c:v>81.6036</c:v>
                </c:pt>
                <c:pt idx="4854">
                  <c:v>81.622799999999998</c:v>
                </c:pt>
                <c:pt idx="4855">
                  <c:v>81.640799999999999</c:v>
                </c:pt>
                <c:pt idx="4856">
                  <c:v>81.653999999999996</c:v>
                </c:pt>
                <c:pt idx="4857">
                  <c:v>81.663600000000002</c:v>
                </c:pt>
                <c:pt idx="4858">
                  <c:v>81.669600000000003</c:v>
                </c:pt>
                <c:pt idx="4859">
                  <c:v>81.673190000000005</c:v>
                </c:pt>
                <c:pt idx="4860">
                  <c:v>81.677989999999994</c:v>
                </c:pt>
                <c:pt idx="4861">
                  <c:v>81.683989999999994</c:v>
                </c:pt>
                <c:pt idx="4862">
                  <c:v>81.694789999999998</c:v>
                </c:pt>
                <c:pt idx="4863">
                  <c:v>81.709190000000007</c:v>
                </c:pt>
                <c:pt idx="4864">
                  <c:v>81.724789999999999</c:v>
                </c:pt>
                <c:pt idx="4865">
                  <c:v>81.741590000000002</c:v>
                </c:pt>
                <c:pt idx="4866">
                  <c:v>81.757189999999994</c:v>
                </c:pt>
                <c:pt idx="4867">
                  <c:v>81.769189999999995</c:v>
                </c:pt>
                <c:pt idx="4868">
                  <c:v>81.776390000000006</c:v>
                </c:pt>
                <c:pt idx="4869">
                  <c:v>81.781189999999995</c:v>
                </c:pt>
                <c:pt idx="4870">
                  <c:v>81.783590000000004</c:v>
                </c:pt>
                <c:pt idx="4871">
                  <c:v>81.785989999999998</c:v>
                </c:pt>
                <c:pt idx="4872">
                  <c:v>81.791989999999998</c:v>
                </c:pt>
                <c:pt idx="4873">
                  <c:v>81.801590000000004</c:v>
                </c:pt>
                <c:pt idx="4874">
                  <c:v>81.815979999999996</c:v>
                </c:pt>
                <c:pt idx="4875">
                  <c:v>81.833979999999997</c:v>
                </c:pt>
                <c:pt idx="4876">
                  <c:v>81.851979999999998</c:v>
                </c:pt>
                <c:pt idx="4877">
                  <c:v>81.867580000000004</c:v>
                </c:pt>
                <c:pt idx="4878">
                  <c:v>81.875979999999998</c:v>
                </c:pt>
                <c:pt idx="4879">
                  <c:v>81.880780000000001</c:v>
                </c:pt>
                <c:pt idx="4880">
                  <c:v>81.881979999999999</c:v>
                </c:pt>
                <c:pt idx="4881">
                  <c:v>81.883179999999996</c:v>
                </c:pt>
                <c:pt idx="4882">
                  <c:v>81.886780000000002</c:v>
                </c:pt>
                <c:pt idx="4883">
                  <c:v>81.896379999999994</c:v>
                </c:pt>
                <c:pt idx="4884">
                  <c:v>81.909580000000005</c:v>
                </c:pt>
                <c:pt idx="4885">
                  <c:v>81.927580000000006</c:v>
                </c:pt>
                <c:pt idx="4886">
                  <c:v>81.946770000000001</c:v>
                </c:pt>
                <c:pt idx="4887">
                  <c:v>81.964770000000001</c:v>
                </c:pt>
                <c:pt idx="4888">
                  <c:v>81.977969999999999</c:v>
                </c:pt>
                <c:pt idx="4889">
                  <c:v>81.985169999999997</c:v>
                </c:pt>
                <c:pt idx="4890">
                  <c:v>81.98997</c:v>
                </c:pt>
                <c:pt idx="4891">
                  <c:v>81.99597</c:v>
                </c:pt>
                <c:pt idx="4892">
                  <c:v>82.004369999999994</c:v>
                </c:pt>
                <c:pt idx="4893">
                  <c:v>82.01397</c:v>
                </c:pt>
                <c:pt idx="4894">
                  <c:v>82.025970000000001</c:v>
                </c:pt>
                <c:pt idx="4895">
                  <c:v>82.040369999999996</c:v>
                </c:pt>
                <c:pt idx="4896">
                  <c:v>82.055970000000002</c:v>
                </c:pt>
                <c:pt idx="4897">
                  <c:v>82.070369999999997</c:v>
                </c:pt>
                <c:pt idx="4898">
                  <c:v>82.082359999999994</c:v>
                </c:pt>
                <c:pt idx="4899">
                  <c:v>82.090760000000003</c:v>
                </c:pt>
                <c:pt idx="4900">
                  <c:v>82.094359999999995</c:v>
                </c:pt>
                <c:pt idx="4901">
                  <c:v>82.09796</c:v>
                </c:pt>
                <c:pt idx="4902">
                  <c:v>82.100359999999995</c:v>
                </c:pt>
                <c:pt idx="4903">
                  <c:v>82.103960000000001</c:v>
                </c:pt>
                <c:pt idx="4904">
                  <c:v>82.109960000000001</c:v>
                </c:pt>
                <c:pt idx="4905">
                  <c:v>82.118359999999996</c:v>
                </c:pt>
                <c:pt idx="4906">
                  <c:v>82.130359999999996</c:v>
                </c:pt>
                <c:pt idx="4907">
                  <c:v>82.144760000000005</c:v>
                </c:pt>
                <c:pt idx="4908">
                  <c:v>82.160359999999997</c:v>
                </c:pt>
                <c:pt idx="4909">
                  <c:v>82.174760000000006</c:v>
                </c:pt>
                <c:pt idx="4910">
                  <c:v>82.185559999999995</c:v>
                </c:pt>
                <c:pt idx="4911">
                  <c:v>82.191559999999996</c:v>
                </c:pt>
                <c:pt idx="4912">
                  <c:v>82.193960000000004</c:v>
                </c:pt>
                <c:pt idx="4913">
                  <c:v>82.196359999999999</c:v>
                </c:pt>
                <c:pt idx="4914">
                  <c:v>82.199960000000004</c:v>
                </c:pt>
                <c:pt idx="4915">
                  <c:v>82.205960000000005</c:v>
                </c:pt>
                <c:pt idx="4916">
                  <c:v>82.215549999999993</c:v>
                </c:pt>
                <c:pt idx="4917">
                  <c:v>82.227549999999994</c:v>
                </c:pt>
                <c:pt idx="4918">
                  <c:v>82.24315</c:v>
                </c:pt>
                <c:pt idx="4919">
                  <c:v>82.259950000000003</c:v>
                </c:pt>
                <c:pt idx="4920">
                  <c:v>82.275549999999996</c:v>
                </c:pt>
                <c:pt idx="4921">
                  <c:v>82.287549999999996</c:v>
                </c:pt>
                <c:pt idx="4922">
                  <c:v>82.294749999999993</c:v>
                </c:pt>
                <c:pt idx="4923">
                  <c:v>82.298349999999999</c:v>
                </c:pt>
                <c:pt idx="4924">
                  <c:v>82.300749999999994</c:v>
                </c:pt>
                <c:pt idx="4925">
                  <c:v>82.303150000000002</c:v>
                </c:pt>
                <c:pt idx="4926">
                  <c:v>82.309150000000002</c:v>
                </c:pt>
                <c:pt idx="4927">
                  <c:v>82.318749999999994</c:v>
                </c:pt>
                <c:pt idx="4928">
                  <c:v>82.330749999999995</c:v>
                </c:pt>
                <c:pt idx="4929">
                  <c:v>82.346350000000001</c:v>
                </c:pt>
                <c:pt idx="4930">
                  <c:v>82.364339999999999</c:v>
                </c:pt>
                <c:pt idx="4931">
                  <c:v>82.379940000000005</c:v>
                </c:pt>
                <c:pt idx="4932">
                  <c:v>82.391940000000005</c:v>
                </c:pt>
                <c:pt idx="4933">
                  <c:v>82.40034</c:v>
                </c:pt>
                <c:pt idx="4934">
                  <c:v>82.40634</c:v>
                </c:pt>
                <c:pt idx="4935">
                  <c:v>82.409940000000006</c:v>
                </c:pt>
                <c:pt idx="4936">
                  <c:v>82.414739999999995</c:v>
                </c:pt>
                <c:pt idx="4937">
                  <c:v>82.420739999999995</c:v>
                </c:pt>
                <c:pt idx="4938">
                  <c:v>82.427940000000007</c:v>
                </c:pt>
                <c:pt idx="4939">
                  <c:v>82.438739999999996</c:v>
                </c:pt>
                <c:pt idx="4940">
                  <c:v>82.453140000000005</c:v>
                </c:pt>
                <c:pt idx="4941">
                  <c:v>82.469939999999994</c:v>
                </c:pt>
                <c:pt idx="4942">
                  <c:v>82.48554</c:v>
                </c:pt>
                <c:pt idx="4943">
                  <c:v>82.497529999999998</c:v>
                </c:pt>
                <c:pt idx="4944">
                  <c:v>82.503529999999998</c:v>
                </c:pt>
                <c:pt idx="4945">
                  <c:v>82.505930000000006</c:v>
                </c:pt>
                <c:pt idx="4946">
                  <c:v>82.509529999999998</c:v>
                </c:pt>
                <c:pt idx="4947">
                  <c:v>82.514330000000001</c:v>
                </c:pt>
                <c:pt idx="4948">
                  <c:v>82.523929999999993</c:v>
                </c:pt>
                <c:pt idx="4949">
                  <c:v>82.537130000000005</c:v>
                </c:pt>
                <c:pt idx="4950">
                  <c:v>82.555130000000005</c:v>
                </c:pt>
                <c:pt idx="4951">
                  <c:v>82.574330000000003</c:v>
                </c:pt>
                <c:pt idx="4952">
                  <c:v>82.592330000000004</c:v>
                </c:pt>
                <c:pt idx="4953">
                  <c:v>82.606729999999999</c:v>
                </c:pt>
                <c:pt idx="4954">
                  <c:v>82.616330000000005</c:v>
                </c:pt>
                <c:pt idx="4955">
                  <c:v>82.622320000000002</c:v>
                </c:pt>
                <c:pt idx="4956">
                  <c:v>82.628320000000002</c:v>
                </c:pt>
                <c:pt idx="4957">
                  <c:v>82.636719999999997</c:v>
                </c:pt>
                <c:pt idx="4958">
                  <c:v>82.645120000000006</c:v>
                </c:pt>
                <c:pt idx="4959">
                  <c:v>82.657120000000006</c:v>
                </c:pt>
                <c:pt idx="4960">
                  <c:v>82.670320000000004</c:v>
                </c:pt>
                <c:pt idx="4961">
                  <c:v>82.685919999999996</c:v>
                </c:pt>
                <c:pt idx="4962">
                  <c:v>82.701520000000002</c:v>
                </c:pt>
                <c:pt idx="4963">
                  <c:v>82.717119999999994</c:v>
                </c:pt>
                <c:pt idx="4964">
                  <c:v>82.727919999999997</c:v>
                </c:pt>
                <c:pt idx="4965">
                  <c:v>82.733919999999998</c:v>
                </c:pt>
                <c:pt idx="4966">
                  <c:v>82.738720000000001</c:v>
                </c:pt>
                <c:pt idx="4967">
                  <c:v>82.742320000000007</c:v>
                </c:pt>
                <c:pt idx="4968">
                  <c:v>82.748320000000007</c:v>
                </c:pt>
                <c:pt idx="4969">
                  <c:v>82.755520000000004</c:v>
                </c:pt>
                <c:pt idx="4970">
                  <c:v>82.766310000000004</c:v>
                </c:pt>
                <c:pt idx="4971">
                  <c:v>82.780709999999999</c:v>
                </c:pt>
                <c:pt idx="4972">
                  <c:v>82.797510000000003</c:v>
                </c:pt>
                <c:pt idx="4973">
                  <c:v>82.814310000000006</c:v>
                </c:pt>
                <c:pt idx="4974">
                  <c:v>82.827510000000004</c:v>
                </c:pt>
                <c:pt idx="4975">
                  <c:v>82.835909999999998</c:v>
                </c:pt>
                <c:pt idx="4976">
                  <c:v>82.838310000000007</c:v>
                </c:pt>
                <c:pt idx="4977">
                  <c:v>82.838310000000007</c:v>
                </c:pt>
                <c:pt idx="4978">
                  <c:v>82.839510000000004</c:v>
                </c:pt>
                <c:pt idx="4979">
                  <c:v>82.845510000000004</c:v>
                </c:pt>
                <c:pt idx="4980">
                  <c:v>82.856309999999993</c:v>
                </c:pt>
                <c:pt idx="4981">
                  <c:v>82.870710000000003</c:v>
                </c:pt>
                <c:pt idx="4982">
                  <c:v>82.887510000000006</c:v>
                </c:pt>
                <c:pt idx="4983">
                  <c:v>82.904300000000006</c:v>
                </c:pt>
                <c:pt idx="4984">
                  <c:v>82.918700000000001</c:v>
                </c:pt>
                <c:pt idx="4985">
                  <c:v>82.927099999999996</c:v>
                </c:pt>
                <c:pt idx="4986">
                  <c:v>82.931899999999999</c:v>
                </c:pt>
                <c:pt idx="4987">
                  <c:v>82.934299999999993</c:v>
                </c:pt>
                <c:pt idx="4988">
                  <c:v>82.936700000000002</c:v>
                </c:pt>
                <c:pt idx="4989">
                  <c:v>82.942700000000002</c:v>
                </c:pt>
                <c:pt idx="4990">
                  <c:v>82.952299999999994</c:v>
                </c:pt>
                <c:pt idx="4991">
                  <c:v>82.964299999999994</c:v>
                </c:pt>
                <c:pt idx="4992">
                  <c:v>82.976299999999995</c:v>
                </c:pt>
                <c:pt idx="4993">
                  <c:v>82.989500000000007</c:v>
                </c:pt>
                <c:pt idx="4994">
                  <c:v>83.000299999999996</c:v>
                </c:pt>
                <c:pt idx="4995">
                  <c:v>83.011099999999999</c:v>
                </c:pt>
                <c:pt idx="4996">
                  <c:v>83.019499999999994</c:v>
                </c:pt>
                <c:pt idx="4997">
                  <c:v>83.026700000000005</c:v>
                </c:pt>
                <c:pt idx="4998">
                  <c:v>83.031490000000005</c:v>
                </c:pt>
                <c:pt idx="4999">
                  <c:v>83.037490000000005</c:v>
                </c:pt>
                <c:pt idx="5000">
                  <c:v>83.044690000000003</c:v>
                </c:pt>
                <c:pt idx="5001">
                  <c:v>83.053089999999997</c:v>
                </c:pt>
                <c:pt idx="5002">
                  <c:v>83.063890000000001</c:v>
                </c:pt>
                <c:pt idx="5003">
                  <c:v>83.077089999999998</c:v>
                </c:pt>
                <c:pt idx="5004">
                  <c:v>83.091489999999993</c:v>
                </c:pt>
                <c:pt idx="5005">
                  <c:v>83.105890000000002</c:v>
                </c:pt>
                <c:pt idx="5006">
                  <c:v>83.120289999999997</c:v>
                </c:pt>
                <c:pt idx="5007">
                  <c:v>83.129890000000003</c:v>
                </c:pt>
                <c:pt idx="5008">
                  <c:v>83.138289999999998</c:v>
                </c:pt>
                <c:pt idx="5009">
                  <c:v>83.146690000000007</c:v>
                </c:pt>
                <c:pt idx="5010">
                  <c:v>83.155090000000001</c:v>
                </c:pt>
                <c:pt idx="5011">
                  <c:v>83.163489999999996</c:v>
                </c:pt>
                <c:pt idx="5012">
                  <c:v>83.174279999999996</c:v>
                </c:pt>
                <c:pt idx="5013">
                  <c:v>83.186279999999996</c:v>
                </c:pt>
                <c:pt idx="5014">
                  <c:v>83.199479999999994</c:v>
                </c:pt>
                <c:pt idx="5015">
                  <c:v>83.21508</c:v>
                </c:pt>
                <c:pt idx="5016">
                  <c:v>83.230680000000007</c:v>
                </c:pt>
                <c:pt idx="5017">
                  <c:v>83.245080000000002</c:v>
                </c:pt>
                <c:pt idx="5018">
                  <c:v>83.255880000000005</c:v>
                </c:pt>
                <c:pt idx="5019">
                  <c:v>83.263080000000002</c:v>
                </c:pt>
                <c:pt idx="5020">
                  <c:v>83.266679999999994</c:v>
                </c:pt>
                <c:pt idx="5021">
                  <c:v>83.27028</c:v>
                </c:pt>
                <c:pt idx="5022">
                  <c:v>83.27628</c:v>
                </c:pt>
                <c:pt idx="5023">
                  <c:v>83.283479999999997</c:v>
                </c:pt>
                <c:pt idx="5024">
                  <c:v>83.294280000000001</c:v>
                </c:pt>
                <c:pt idx="5025">
                  <c:v>83.306269999999998</c:v>
                </c:pt>
                <c:pt idx="5026">
                  <c:v>83.321870000000004</c:v>
                </c:pt>
                <c:pt idx="5027">
                  <c:v>83.337469999999996</c:v>
                </c:pt>
                <c:pt idx="5028">
                  <c:v>83.353070000000002</c:v>
                </c:pt>
                <c:pt idx="5029">
                  <c:v>83.363870000000006</c:v>
                </c:pt>
                <c:pt idx="5030">
                  <c:v>83.371070000000003</c:v>
                </c:pt>
                <c:pt idx="5031">
                  <c:v>83.374669999999995</c:v>
                </c:pt>
                <c:pt idx="5032">
                  <c:v>83.378270000000001</c:v>
                </c:pt>
                <c:pt idx="5033">
                  <c:v>83.381870000000006</c:v>
                </c:pt>
                <c:pt idx="5034">
                  <c:v>83.386669999999995</c:v>
                </c:pt>
                <c:pt idx="5035">
                  <c:v>83.393870000000007</c:v>
                </c:pt>
                <c:pt idx="5036">
                  <c:v>83.407070000000004</c:v>
                </c:pt>
                <c:pt idx="5037">
                  <c:v>83.423869999999994</c:v>
                </c:pt>
                <c:pt idx="5038">
                  <c:v>83.443060000000003</c:v>
                </c:pt>
                <c:pt idx="5039">
                  <c:v>83.458659999999995</c:v>
                </c:pt>
                <c:pt idx="5040">
                  <c:v>83.469459999999998</c:v>
                </c:pt>
                <c:pt idx="5041">
                  <c:v>83.475459999999998</c:v>
                </c:pt>
                <c:pt idx="5042">
                  <c:v>83.476659999999995</c:v>
                </c:pt>
                <c:pt idx="5043">
                  <c:v>83.477860000000007</c:v>
                </c:pt>
                <c:pt idx="5044">
                  <c:v>83.481459999999998</c:v>
                </c:pt>
                <c:pt idx="5045">
                  <c:v>83.491060000000004</c:v>
                </c:pt>
                <c:pt idx="5046">
                  <c:v>83.505459999999999</c:v>
                </c:pt>
                <c:pt idx="5047">
                  <c:v>83.52346</c:v>
                </c:pt>
                <c:pt idx="5048">
                  <c:v>83.543859999999995</c:v>
                </c:pt>
                <c:pt idx="5049">
                  <c:v>83.561859999999996</c:v>
                </c:pt>
                <c:pt idx="5050">
                  <c:v>83.575050000000005</c:v>
                </c:pt>
                <c:pt idx="5051">
                  <c:v>83.582250000000002</c:v>
                </c:pt>
                <c:pt idx="5052">
                  <c:v>83.584649999999996</c:v>
                </c:pt>
                <c:pt idx="5053">
                  <c:v>83.585849999999994</c:v>
                </c:pt>
                <c:pt idx="5054">
                  <c:v>83.589449999999999</c:v>
                </c:pt>
                <c:pt idx="5055">
                  <c:v>83.59545</c:v>
                </c:pt>
                <c:pt idx="5056">
                  <c:v>83.605050000000006</c:v>
                </c:pt>
                <c:pt idx="5057">
                  <c:v>83.619450000000001</c:v>
                </c:pt>
                <c:pt idx="5058">
                  <c:v>83.636250000000004</c:v>
                </c:pt>
                <c:pt idx="5059">
                  <c:v>83.654250000000005</c:v>
                </c:pt>
                <c:pt idx="5060">
                  <c:v>83.66865</c:v>
                </c:pt>
                <c:pt idx="5061">
                  <c:v>83.679450000000003</c:v>
                </c:pt>
                <c:pt idx="5062">
                  <c:v>83.68665</c:v>
                </c:pt>
                <c:pt idx="5063">
                  <c:v>83.691450000000003</c:v>
                </c:pt>
                <c:pt idx="5064">
                  <c:v>83.696250000000006</c:v>
                </c:pt>
                <c:pt idx="5065">
                  <c:v>83.701049999999995</c:v>
                </c:pt>
                <c:pt idx="5066">
                  <c:v>83.708250000000007</c:v>
                </c:pt>
                <c:pt idx="5067">
                  <c:v>83.720240000000004</c:v>
                </c:pt>
                <c:pt idx="5068">
                  <c:v>83.734639999999999</c:v>
                </c:pt>
                <c:pt idx="5069">
                  <c:v>83.75264</c:v>
                </c:pt>
                <c:pt idx="5070">
                  <c:v>83.768240000000006</c:v>
                </c:pt>
                <c:pt idx="5071">
                  <c:v>83.780240000000006</c:v>
                </c:pt>
                <c:pt idx="5072">
                  <c:v>83.786240000000006</c:v>
                </c:pt>
                <c:pt idx="5073">
                  <c:v>83.788640000000001</c:v>
                </c:pt>
                <c:pt idx="5074">
                  <c:v>83.788640000000001</c:v>
                </c:pt>
                <c:pt idx="5075">
                  <c:v>83.789839999999998</c:v>
                </c:pt>
                <c:pt idx="5076">
                  <c:v>83.795839999999998</c:v>
                </c:pt>
                <c:pt idx="5077">
                  <c:v>83.806640000000002</c:v>
                </c:pt>
                <c:pt idx="5078">
                  <c:v>83.821039999999996</c:v>
                </c:pt>
                <c:pt idx="5079">
                  <c:v>83.839039999999997</c:v>
                </c:pt>
                <c:pt idx="5080">
                  <c:v>83.855829999999997</c:v>
                </c:pt>
                <c:pt idx="5081">
                  <c:v>83.871430000000004</c:v>
                </c:pt>
                <c:pt idx="5082">
                  <c:v>83.881029999999996</c:v>
                </c:pt>
                <c:pt idx="5083">
                  <c:v>83.889430000000004</c:v>
                </c:pt>
                <c:pt idx="5084">
                  <c:v>83.894229999999993</c:v>
                </c:pt>
                <c:pt idx="5085">
                  <c:v>83.899029999999996</c:v>
                </c:pt>
                <c:pt idx="5086">
                  <c:v>83.905029999999996</c:v>
                </c:pt>
                <c:pt idx="5087">
                  <c:v>83.913430000000005</c:v>
                </c:pt>
                <c:pt idx="5088">
                  <c:v>83.924229999999994</c:v>
                </c:pt>
                <c:pt idx="5089">
                  <c:v>83.938630000000003</c:v>
                </c:pt>
                <c:pt idx="5090">
                  <c:v>83.953029999999998</c:v>
                </c:pt>
                <c:pt idx="5091">
                  <c:v>83.968630000000005</c:v>
                </c:pt>
                <c:pt idx="5092">
                  <c:v>83.983019999999996</c:v>
                </c:pt>
                <c:pt idx="5093">
                  <c:v>83.992620000000002</c:v>
                </c:pt>
                <c:pt idx="5094">
                  <c:v>83.99982</c:v>
                </c:pt>
                <c:pt idx="5095">
                  <c:v>84.004620000000003</c:v>
                </c:pt>
                <c:pt idx="5096">
                  <c:v>84.008219999999994</c:v>
                </c:pt>
                <c:pt idx="5097">
                  <c:v>84.014219999999995</c:v>
                </c:pt>
                <c:pt idx="5098">
                  <c:v>84.020219999999995</c:v>
                </c:pt>
                <c:pt idx="5099">
                  <c:v>84.029820000000001</c:v>
                </c:pt>
                <c:pt idx="5100">
                  <c:v>84.041820000000001</c:v>
                </c:pt>
                <c:pt idx="5101">
                  <c:v>84.056219999999996</c:v>
                </c:pt>
                <c:pt idx="5102">
                  <c:v>84.071820000000002</c:v>
                </c:pt>
                <c:pt idx="5103">
                  <c:v>84.083820000000003</c:v>
                </c:pt>
                <c:pt idx="5104">
                  <c:v>84.093419999999995</c:v>
                </c:pt>
                <c:pt idx="5105">
                  <c:v>84.098219999999998</c:v>
                </c:pt>
                <c:pt idx="5106">
                  <c:v>84.103020000000001</c:v>
                </c:pt>
                <c:pt idx="5107">
                  <c:v>84.106620000000007</c:v>
                </c:pt>
                <c:pt idx="5108">
                  <c:v>84.112620000000007</c:v>
                </c:pt>
                <c:pt idx="5109">
                  <c:v>84.119810000000001</c:v>
                </c:pt>
                <c:pt idx="5110">
                  <c:v>84.129409999999993</c:v>
                </c:pt>
                <c:pt idx="5111">
                  <c:v>84.142610000000005</c:v>
                </c:pt>
                <c:pt idx="5112">
                  <c:v>84.158209999999997</c:v>
                </c:pt>
                <c:pt idx="5113">
                  <c:v>84.173810000000003</c:v>
                </c:pt>
                <c:pt idx="5114">
                  <c:v>84.187010000000001</c:v>
                </c:pt>
                <c:pt idx="5115">
                  <c:v>84.196610000000007</c:v>
                </c:pt>
                <c:pt idx="5116">
                  <c:v>84.202610000000007</c:v>
                </c:pt>
                <c:pt idx="5117">
                  <c:v>84.207409999999996</c:v>
                </c:pt>
                <c:pt idx="5118">
                  <c:v>84.211010000000002</c:v>
                </c:pt>
                <c:pt idx="5119">
                  <c:v>84.214609999999993</c:v>
                </c:pt>
                <c:pt idx="5120">
                  <c:v>84.218209999999999</c:v>
                </c:pt>
                <c:pt idx="5121">
                  <c:v>84.223010000000002</c:v>
                </c:pt>
                <c:pt idx="5122">
                  <c:v>84.231409999999997</c:v>
                </c:pt>
                <c:pt idx="5123">
                  <c:v>84.244609999999994</c:v>
                </c:pt>
                <c:pt idx="5124">
                  <c:v>84.259</c:v>
                </c:pt>
                <c:pt idx="5125">
                  <c:v>84.272199999999998</c:v>
                </c:pt>
                <c:pt idx="5126">
                  <c:v>84.284199999999998</c:v>
                </c:pt>
                <c:pt idx="5127">
                  <c:v>84.292599999999993</c:v>
                </c:pt>
                <c:pt idx="5128">
                  <c:v>84.297399999999996</c:v>
                </c:pt>
                <c:pt idx="5129">
                  <c:v>84.302199999999999</c:v>
                </c:pt>
                <c:pt idx="5130">
                  <c:v>84.308199999999999</c:v>
                </c:pt>
                <c:pt idx="5131">
                  <c:v>84.316599999999994</c:v>
                </c:pt>
                <c:pt idx="5132">
                  <c:v>84.3262</c:v>
                </c:pt>
                <c:pt idx="5133">
                  <c:v>84.340599999999995</c:v>
                </c:pt>
                <c:pt idx="5134">
                  <c:v>84.357399999999998</c:v>
                </c:pt>
                <c:pt idx="5135">
                  <c:v>84.374200000000002</c:v>
                </c:pt>
                <c:pt idx="5136">
                  <c:v>84.388599999999997</c:v>
                </c:pt>
                <c:pt idx="5137">
                  <c:v>84.400589999999994</c:v>
                </c:pt>
                <c:pt idx="5138">
                  <c:v>84.406589999999994</c:v>
                </c:pt>
                <c:pt idx="5139">
                  <c:v>84.41019</c:v>
                </c:pt>
                <c:pt idx="5140">
                  <c:v>84.413790000000006</c:v>
                </c:pt>
                <c:pt idx="5141">
                  <c:v>84.419790000000006</c:v>
                </c:pt>
                <c:pt idx="5142">
                  <c:v>84.429389999999998</c:v>
                </c:pt>
                <c:pt idx="5143">
                  <c:v>84.443790000000007</c:v>
                </c:pt>
                <c:pt idx="5144">
                  <c:v>84.461789999999993</c:v>
                </c:pt>
                <c:pt idx="5145">
                  <c:v>84.482190000000003</c:v>
                </c:pt>
                <c:pt idx="5146">
                  <c:v>84.500190000000003</c:v>
                </c:pt>
                <c:pt idx="5147">
                  <c:v>84.513390000000001</c:v>
                </c:pt>
                <c:pt idx="5148">
                  <c:v>84.521789999999996</c:v>
                </c:pt>
                <c:pt idx="5149">
                  <c:v>84.527780000000007</c:v>
                </c:pt>
                <c:pt idx="5150">
                  <c:v>84.532579999999996</c:v>
                </c:pt>
                <c:pt idx="5151">
                  <c:v>84.540980000000005</c:v>
                </c:pt>
                <c:pt idx="5152">
                  <c:v>84.550579999999997</c:v>
                </c:pt>
                <c:pt idx="5153">
                  <c:v>84.56138</c:v>
                </c:pt>
                <c:pt idx="5154">
                  <c:v>84.574579999999997</c:v>
                </c:pt>
                <c:pt idx="5155">
                  <c:v>84.591380000000001</c:v>
                </c:pt>
                <c:pt idx="5156">
                  <c:v>84.609380000000002</c:v>
                </c:pt>
                <c:pt idx="5157">
                  <c:v>84.622579999999999</c:v>
                </c:pt>
                <c:pt idx="5158">
                  <c:v>84.632180000000005</c:v>
                </c:pt>
                <c:pt idx="5159">
                  <c:v>84.635779999999997</c:v>
                </c:pt>
                <c:pt idx="5160">
                  <c:v>84.636979999999994</c:v>
                </c:pt>
                <c:pt idx="5161">
                  <c:v>84.638180000000006</c:v>
                </c:pt>
                <c:pt idx="5162">
                  <c:v>84.642979999999994</c:v>
                </c:pt>
                <c:pt idx="5163">
                  <c:v>84.65258</c:v>
                </c:pt>
                <c:pt idx="5164">
                  <c:v>84.664569999999998</c:v>
                </c:pt>
                <c:pt idx="5165">
                  <c:v>84.681370000000001</c:v>
                </c:pt>
                <c:pt idx="5166">
                  <c:v>84.696969999999993</c:v>
                </c:pt>
                <c:pt idx="5167">
                  <c:v>84.710170000000005</c:v>
                </c:pt>
                <c:pt idx="5168">
                  <c:v>84.717370000000003</c:v>
                </c:pt>
                <c:pt idx="5169">
                  <c:v>84.71857</c:v>
                </c:pt>
                <c:pt idx="5170">
                  <c:v>84.717370000000003</c:v>
                </c:pt>
                <c:pt idx="5171">
                  <c:v>84.717370000000003</c:v>
                </c:pt>
                <c:pt idx="5172">
                  <c:v>84.720969999999994</c:v>
                </c:pt>
                <c:pt idx="5173">
                  <c:v>84.729370000000003</c:v>
                </c:pt>
                <c:pt idx="5174">
                  <c:v>84.742570000000001</c:v>
                </c:pt>
                <c:pt idx="5175">
                  <c:v>84.758170000000007</c:v>
                </c:pt>
                <c:pt idx="5176">
                  <c:v>84.774969999999996</c:v>
                </c:pt>
                <c:pt idx="5177">
                  <c:v>84.79177</c:v>
                </c:pt>
                <c:pt idx="5178">
                  <c:v>84.803759999999997</c:v>
                </c:pt>
                <c:pt idx="5179">
                  <c:v>84.812160000000006</c:v>
                </c:pt>
                <c:pt idx="5180">
                  <c:v>84.816959999999995</c:v>
                </c:pt>
                <c:pt idx="5181">
                  <c:v>84.821759999999998</c:v>
                </c:pt>
                <c:pt idx="5182">
                  <c:v>84.827759999999998</c:v>
                </c:pt>
                <c:pt idx="5183">
                  <c:v>84.834959999999995</c:v>
                </c:pt>
                <c:pt idx="5184">
                  <c:v>84.844560000000001</c:v>
                </c:pt>
                <c:pt idx="5185">
                  <c:v>84.856560000000002</c:v>
                </c:pt>
                <c:pt idx="5186">
                  <c:v>84.870959999999997</c:v>
                </c:pt>
                <c:pt idx="5187">
                  <c:v>84.885360000000006</c:v>
                </c:pt>
                <c:pt idx="5188">
                  <c:v>84.898560000000003</c:v>
                </c:pt>
                <c:pt idx="5189">
                  <c:v>84.910560000000004</c:v>
                </c:pt>
                <c:pt idx="5190">
                  <c:v>84.918959999999998</c:v>
                </c:pt>
                <c:pt idx="5191">
                  <c:v>84.926159999999996</c:v>
                </c:pt>
                <c:pt idx="5192">
                  <c:v>84.930959999999999</c:v>
                </c:pt>
                <c:pt idx="5193">
                  <c:v>84.936949999999996</c:v>
                </c:pt>
                <c:pt idx="5194">
                  <c:v>84.944149999999993</c:v>
                </c:pt>
                <c:pt idx="5195">
                  <c:v>84.951350000000005</c:v>
                </c:pt>
                <c:pt idx="5196">
                  <c:v>84.960949999999997</c:v>
                </c:pt>
                <c:pt idx="5197">
                  <c:v>84.972949999999997</c:v>
                </c:pt>
                <c:pt idx="5198">
                  <c:v>84.988550000000004</c:v>
                </c:pt>
                <c:pt idx="5199">
                  <c:v>85.004149999999996</c:v>
                </c:pt>
                <c:pt idx="5200">
                  <c:v>85.017349999999993</c:v>
                </c:pt>
                <c:pt idx="5201">
                  <c:v>85.025750000000002</c:v>
                </c:pt>
                <c:pt idx="5202">
                  <c:v>85.031750000000002</c:v>
                </c:pt>
                <c:pt idx="5203">
                  <c:v>85.036550000000005</c:v>
                </c:pt>
                <c:pt idx="5204">
                  <c:v>85.03895</c:v>
                </c:pt>
                <c:pt idx="5205">
                  <c:v>85.04495</c:v>
                </c:pt>
                <c:pt idx="5206">
                  <c:v>85.052149999999997</c:v>
                </c:pt>
                <c:pt idx="5207">
                  <c:v>85.064149999999998</c:v>
                </c:pt>
                <c:pt idx="5208">
                  <c:v>85.078540000000004</c:v>
                </c:pt>
                <c:pt idx="5209">
                  <c:v>85.095339999999993</c:v>
                </c:pt>
                <c:pt idx="5210">
                  <c:v>85.112139999999997</c:v>
                </c:pt>
                <c:pt idx="5211">
                  <c:v>85.126540000000006</c:v>
                </c:pt>
                <c:pt idx="5212">
                  <c:v>85.136139999999997</c:v>
                </c:pt>
                <c:pt idx="5213">
                  <c:v>85.142139999999998</c:v>
                </c:pt>
                <c:pt idx="5214">
                  <c:v>85.145740000000004</c:v>
                </c:pt>
                <c:pt idx="5215">
                  <c:v>85.149339999999995</c:v>
                </c:pt>
                <c:pt idx="5216">
                  <c:v>85.154139999999998</c:v>
                </c:pt>
                <c:pt idx="5217">
                  <c:v>85.158940000000001</c:v>
                </c:pt>
                <c:pt idx="5218">
                  <c:v>85.166139999999999</c:v>
                </c:pt>
                <c:pt idx="5219">
                  <c:v>85.175740000000005</c:v>
                </c:pt>
                <c:pt idx="5220">
                  <c:v>85.188940000000002</c:v>
                </c:pt>
                <c:pt idx="5221">
                  <c:v>85.205740000000006</c:v>
                </c:pt>
                <c:pt idx="5222">
                  <c:v>85.220129999999997</c:v>
                </c:pt>
                <c:pt idx="5223">
                  <c:v>85.232129999999998</c:v>
                </c:pt>
                <c:pt idx="5224">
                  <c:v>85.239329999999995</c:v>
                </c:pt>
                <c:pt idx="5225">
                  <c:v>85.244129999999998</c:v>
                </c:pt>
                <c:pt idx="5226">
                  <c:v>85.248930000000001</c:v>
                </c:pt>
                <c:pt idx="5227">
                  <c:v>85.256129999999999</c:v>
                </c:pt>
                <c:pt idx="5228">
                  <c:v>85.266930000000002</c:v>
                </c:pt>
                <c:pt idx="5229">
                  <c:v>85.278930000000003</c:v>
                </c:pt>
                <c:pt idx="5230">
                  <c:v>85.295730000000006</c:v>
                </c:pt>
                <c:pt idx="5231">
                  <c:v>85.314930000000004</c:v>
                </c:pt>
                <c:pt idx="5232">
                  <c:v>85.332930000000005</c:v>
                </c:pt>
                <c:pt idx="5233">
                  <c:v>85.346119999999999</c:v>
                </c:pt>
                <c:pt idx="5234">
                  <c:v>85.353319999999997</c:v>
                </c:pt>
                <c:pt idx="5235">
                  <c:v>85.355720000000005</c:v>
                </c:pt>
                <c:pt idx="5236">
                  <c:v>85.355720000000005</c:v>
                </c:pt>
                <c:pt idx="5237">
                  <c:v>85.355720000000005</c:v>
                </c:pt>
                <c:pt idx="5238">
                  <c:v>85.359319999999997</c:v>
                </c:pt>
                <c:pt idx="5239">
                  <c:v>85.367720000000006</c:v>
                </c:pt>
                <c:pt idx="5240">
                  <c:v>85.380920000000003</c:v>
                </c:pt>
                <c:pt idx="5241">
                  <c:v>85.398920000000004</c:v>
                </c:pt>
                <c:pt idx="5242">
                  <c:v>85.418120000000002</c:v>
                </c:pt>
                <c:pt idx="5243">
                  <c:v>85.434920000000005</c:v>
                </c:pt>
                <c:pt idx="5244">
                  <c:v>85.446920000000006</c:v>
                </c:pt>
                <c:pt idx="5245">
                  <c:v>85.45532</c:v>
                </c:pt>
                <c:pt idx="5246">
                  <c:v>85.460120000000003</c:v>
                </c:pt>
                <c:pt idx="5247">
                  <c:v>85.463719999999995</c:v>
                </c:pt>
                <c:pt idx="5248">
                  <c:v>85.468519999999998</c:v>
                </c:pt>
                <c:pt idx="5249">
                  <c:v>85.475719999999995</c:v>
                </c:pt>
                <c:pt idx="5250">
                  <c:v>85.486509999999996</c:v>
                </c:pt>
                <c:pt idx="5251">
                  <c:v>85.499709999999993</c:v>
                </c:pt>
                <c:pt idx="5252">
                  <c:v>85.516509999999997</c:v>
                </c:pt>
                <c:pt idx="5253">
                  <c:v>85.53331</c:v>
                </c:pt>
                <c:pt idx="5254">
                  <c:v>85.546509999999998</c:v>
                </c:pt>
                <c:pt idx="5255">
                  <c:v>85.554910000000007</c:v>
                </c:pt>
                <c:pt idx="5256">
                  <c:v>85.558509999999998</c:v>
                </c:pt>
                <c:pt idx="5257">
                  <c:v>85.560910000000007</c:v>
                </c:pt>
                <c:pt idx="5258">
                  <c:v>85.563310000000001</c:v>
                </c:pt>
                <c:pt idx="5259">
                  <c:v>85.568110000000004</c:v>
                </c:pt>
                <c:pt idx="5260">
                  <c:v>85.578909999999993</c:v>
                </c:pt>
                <c:pt idx="5261">
                  <c:v>85.593310000000002</c:v>
                </c:pt>
                <c:pt idx="5262">
                  <c:v>85.611310000000003</c:v>
                </c:pt>
                <c:pt idx="5263">
                  <c:v>85.630499999999998</c:v>
                </c:pt>
                <c:pt idx="5264">
                  <c:v>85.646100000000004</c:v>
                </c:pt>
                <c:pt idx="5265">
                  <c:v>85.658100000000005</c:v>
                </c:pt>
                <c:pt idx="5266">
                  <c:v>85.665300000000002</c:v>
                </c:pt>
                <c:pt idx="5267">
                  <c:v>85.667699999999996</c:v>
                </c:pt>
                <c:pt idx="5268">
                  <c:v>85.670100000000005</c:v>
                </c:pt>
                <c:pt idx="5269">
                  <c:v>85.673699999999997</c:v>
                </c:pt>
                <c:pt idx="5270">
                  <c:v>85.682100000000005</c:v>
                </c:pt>
                <c:pt idx="5271">
                  <c:v>85.694100000000006</c:v>
                </c:pt>
                <c:pt idx="5272">
                  <c:v>85.708500000000001</c:v>
                </c:pt>
                <c:pt idx="5273">
                  <c:v>85.725300000000004</c:v>
                </c:pt>
                <c:pt idx="5274">
                  <c:v>85.740899999999996</c:v>
                </c:pt>
                <c:pt idx="5275">
                  <c:v>85.754090000000005</c:v>
                </c:pt>
                <c:pt idx="5276">
                  <c:v>85.76249</c:v>
                </c:pt>
                <c:pt idx="5277">
                  <c:v>85.76849</c:v>
                </c:pt>
                <c:pt idx="5278">
                  <c:v>85.772090000000006</c:v>
                </c:pt>
                <c:pt idx="5279">
                  <c:v>85.776889999999995</c:v>
                </c:pt>
                <c:pt idx="5280">
                  <c:v>85.784090000000006</c:v>
                </c:pt>
                <c:pt idx="5281">
                  <c:v>85.793689999999998</c:v>
                </c:pt>
                <c:pt idx="5282">
                  <c:v>85.805689999999998</c:v>
                </c:pt>
                <c:pt idx="5283">
                  <c:v>85.820089999999993</c:v>
                </c:pt>
                <c:pt idx="5284">
                  <c:v>85.834490000000002</c:v>
                </c:pt>
                <c:pt idx="5285">
                  <c:v>85.848889999999997</c:v>
                </c:pt>
                <c:pt idx="5286">
                  <c:v>85.860889999999998</c:v>
                </c:pt>
                <c:pt idx="5287">
                  <c:v>85.869290000000007</c:v>
                </c:pt>
                <c:pt idx="5288">
                  <c:v>85.875290000000007</c:v>
                </c:pt>
                <c:pt idx="5289">
                  <c:v>85.878889999999998</c:v>
                </c:pt>
                <c:pt idx="5290">
                  <c:v>85.882490000000004</c:v>
                </c:pt>
                <c:pt idx="5291">
                  <c:v>85.888480000000001</c:v>
                </c:pt>
                <c:pt idx="5292">
                  <c:v>85.896879999999996</c:v>
                </c:pt>
                <c:pt idx="5293">
                  <c:v>85.906480000000002</c:v>
                </c:pt>
                <c:pt idx="5294">
                  <c:v>85.91968</c:v>
                </c:pt>
                <c:pt idx="5295">
                  <c:v>85.935280000000006</c:v>
                </c:pt>
                <c:pt idx="5296">
                  <c:v>85.949680000000001</c:v>
                </c:pt>
                <c:pt idx="5297">
                  <c:v>85.961680000000001</c:v>
                </c:pt>
                <c:pt idx="5298">
                  <c:v>85.968879999999999</c:v>
                </c:pt>
                <c:pt idx="5299">
                  <c:v>85.972480000000004</c:v>
                </c:pt>
                <c:pt idx="5300">
                  <c:v>85.973680000000002</c:v>
                </c:pt>
                <c:pt idx="5301">
                  <c:v>85.974879999999999</c:v>
                </c:pt>
                <c:pt idx="5302">
                  <c:v>85.978480000000005</c:v>
                </c:pt>
                <c:pt idx="5303">
                  <c:v>85.986879999999999</c:v>
                </c:pt>
                <c:pt idx="5304">
                  <c:v>85.997680000000003</c:v>
                </c:pt>
                <c:pt idx="5305">
                  <c:v>86.012079999999997</c:v>
                </c:pt>
                <c:pt idx="5306">
                  <c:v>86.027670000000001</c:v>
                </c:pt>
                <c:pt idx="5307">
                  <c:v>86.043270000000007</c:v>
                </c:pt>
                <c:pt idx="5308">
                  <c:v>86.055269999999993</c:v>
                </c:pt>
                <c:pt idx="5309">
                  <c:v>86.063670000000002</c:v>
                </c:pt>
                <c:pt idx="5310">
                  <c:v>86.068470000000005</c:v>
                </c:pt>
                <c:pt idx="5311">
                  <c:v>86.072069999999997</c:v>
                </c:pt>
                <c:pt idx="5312">
                  <c:v>86.07687</c:v>
                </c:pt>
                <c:pt idx="5313">
                  <c:v>86.084069999999997</c:v>
                </c:pt>
                <c:pt idx="5314">
                  <c:v>86.091269999999994</c:v>
                </c:pt>
                <c:pt idx="5315">
                  <c:v>86.102069999999998</c:v>
                </c:pt>
                <c:pt idx="5316">
                  <c:v>86.116470000000007</c:v>
                </c:pt>
                <c:pt idx="5317">
                  <c:v>86.130870000000002</c:v>
                </c:pt>
                <c:pt idx="5318">
                  <c:v>86.146469999999994</c:v>
                </c:pt>
                <c:pt idx="5319">
                  <c:v>86.158460000000005</c:v>
                </c:pt>
                <c:pt idx="5320">
                  <c:v>86.168059999999997</c:v>
                </c:pt>
                <c:pt idx="5321">
                  <c:v>86.17286</c:v>
                </c:pt>
                <c:pt idx="5322">
                  <c:v>86.175259999999994</c:v>
                </c:pt>
                <c:pt idx="5323">
                  <c:v>86.17886</c:v>
                </c:pt>
                <c:pt idx="5324">
                  <c:v>86.183660000000003</c:v>
                </c:pt>
                <c:pt idx="5325">
                  <c:v>86.189660000000003</c:v>
                </c:pt>
                <c:pt idx="5326">
                  <c:v>86.198059999999998</c:v>
                </c:pt>
                <c:pt idx="5327">
                  <c:v>86.211259999999996</c:v>
                </c:pt>
                <c:pt idx="5328">
                  <c:v>86.228059999999999</c:v>
                </c:pt>
                <c:pt idx="5329">
                  <c:v>86.244860000000003</c:v>
                </c:pt>
                <c:pt idx="5330">
                  <c:v>86.259259999999998</c:v>
                </c:pt>
                <c:pt idx="5331">
                  <c:v>86.270060000000001</c:v>
                </c:pt>
                <c:pt idx="5332">
                  <c:v>86.274860000000004</c:v>
                </c:pt>
                <c:pt idx="5333">
                  <c:v>86.278459999999995</c:v>
                </c:pt>
                <c:pt idx="5334">
                  <c:v>86.283259999999999</c:v>
                </c:pt>
                <c:pt idx="5335">
                  <c:v>86.290459999999996</c:v>
                </c:pt>
                <c:pt idx="5336">
                  <c:v>86.300049999999999</c:v>
                </c:pt>
                <c:pt idx="5337">
                  <c:v>86.314449999999994</c:v>
                </c:pt>
                <c:pt idx="5338">
                  <c:v>86.332449999999994</c:v>
                </c:pt>
                <c:pt idx="5339">
                  <c:v>86.351650000000006</c:v>
                </c:pt>
                <c:pt idx="5340">
                  <c:v>86.367249999999999</c:v>
                </c:pt>
                <c:pt idx="5341">
                  <c:v>86.378050000000002</c:v>
                </c:pt>
                <c:pt idx="5342">
                  <c:v>86.384050000000002</c:v>
                </c:pt>
                <c:pt idx="5343">
                  <c:v>86.387649999999994</c:v>
                </c:pt>
                <c:pt idx="5344">
                  <c:v>86.393649999999994</c:v>
                </c:pt>
                <c:pt idx="5345">
                  <c:v>86.400850000000005</c:v>
                </c:pt>
                <c:pt idx="5346">
                  <c:v>86.410449999999997</c:v>
                </c:pt>
                <c:pt idx="5347">
                  <c:v>86.422449999999998</c:v>
                </c:pt>
                <c:pt idx="5348">
                  <c:v>86.436840000000004</c:v>
                </c:pt>
                <c:pt idx="5349">
                  <c:v>86.453639999999993</c:v>
                </c:pt>
                <c:pt idx="5350">
                  <c:v>86.470439999999996</c:v>
                </c:pt>
                <c:pt idx="5351">
                  <c:v>86.483639999999994</c:v>
                </c:pt>
                <c:pt idx="5352">
                  <c:v>86.490840000000006</c:v>
                </c:pt>
                <c:pt idx="5353">
                  <c:v>86.494439999999997</c:v>
                </c:pt>
                <c:pt idx="5354">
                  <c:v>86.496840000000006</c:v>
                </c:pt>
                <c:pt idx="5355">
                  <c:v>86.501639999999995</c:v>
                </c:pt>
                <c:pt idx="5356">
                  <c:v>86.507639999999995</c:v>
                </c:pt>
                <c:pt idx="5357">
                  <c:v>86.517240000000001</c:v>
                </c:pt>
                <c:pt idx="5358">
                  <c:v>86.530439999999999</c:v>
                </c:pt>
                <c:pt idx="5359">
                  <c:v>86.548439999999999</c:v>
                </c:pt>
                <c:pt idx="5360">
                  <c:v>86.567629999999994</c:v>
                </c:pt>
                <c:pt idx="5361">
                  <c:v>86.584429999999998</c:v>
                </c:pt>
                <c:pt idx="5362">
                  <c:v>86.595230000000001</c:v>
                </c:pt>
                <c:pt idx="5363">
                  <c:v>86.601230000000001</c:v>
                </c:pt>
                <c:pt idx="5364">
                  <c:v>86.602429999999998</c:v>
                </c:pt>
                <c:pt idx="5365">
                  <c:v>86.603629999999995</c:v>
                </c:pt>
                <c:pt idx="5366">
                  <c:v>86.604830000000007</c:v>
                </c:pt>
                <c:pt idx="5367">
                  <c:v>86.610830000000007</c:v>
                </c:pt>
                <c:pt idx="5368">
                  <c:v>86.621629999999996</c:v>
                </c:pt>
                <c:pt idx="5369">
                  <c:v>86.637230000000002</c:v>
                </c:pt>
                <c:pt idx="5370">
                  <c:v>86.655230000000003</c:v>
                </c:pt>
                <c:pt idx="5371">
                  <c:v>86.670829999999995</c:v>
                </c:pt>
                <c:pt idx="5372">
                  <c:v>86.681629999999998</c:v>
                </c:pt>
                <c:pt idx="5373">
                  <c:v>86.688829999999996</c:v>
                </c:pt>
                <c:pt idx="5374">
                  <c:v>86.692430000000002</c:v>
                </c:pt>
                <c:pt idx="5375">
                  <c:v>86.694829999999996</c:v>
                </c:pt>
                <c:pt idx="5376">
                  <c:v>86.700829999999996</c:v>
                </c:pt>
                <c:pt idx="5377">
                  <c:v>86.709220000000002</c:v>
                </c:pt>
                <c:pt idx="5378">
                  <c:v>86.720020000000005</c:v>
                </c:pt>
                <c:pt idx="5379">
                  <c:v>86.733220000000003</c:v>
                </c:pt>
                <c:pt idx="5380">
                  <c:v>86.746420000000001</c:v>
                </c:pt>
                <c:pt idx="5381">
                  <c:v>86.760819999999995</c:v>
                </c:pt>
                <c:pt idx="5382">
                  <c:v>86.772819999999996</c:v>
                </c:pt>
                <c:pt idx="5383">
                  <c:v>86.782420000000002</c:v>
                </c:pt>
                <c:pt idx="5384">
                  <c:v>86.789619999999999</c:v>
                </c:pt>
                <c:pt idx="5385">
                  <c:v>86.794420000000002</c:v>
                </c:pt>
                <c:pt idx="5386">
                  <c:v>86.800420000000003</c:v>
                </c:pt>
                <c:pt idx="5387">
                  <c:v>86.80762</c:v>
                </c:pt>
                <c:pt idx="5388">
                  <c:v>86.814819999999997</c:v>
                </c:pt>
                <c:pt idx="5389">
                  <c:v>86.823220000000006</c:v>
                </c:pt>
                <c:pt idx="5390">
                  <c:v>86.832819999999998</c:v>
                </c:pt>
                <c:pt idx="5391">
                  <c:v>86.844809999999995</c:v>
                </c:pt>
                <c:pt idx="5392">
                  <c:v>86.858009999999993</c:v>
                </c:pt>
                <c:pt idx="5393">
                  <c:v>86.872410000000002</c:v>
                </c:pt>
                <c:pt idx="5394">
                  <c:v>86.884410000000003</c:v>
                </c:pt>
                <c:pt idx="5395">
                  <c:v>86.892809999999997</c:v>
                </c:pt>
                <c:pt idx="5396">
                  <c:v>86.898809999999997</c:v>
                </c:pt>
                <c:pt idx="5397">
                  <c:v>86.902410000000003</c:v>
                </c:pt>
                <c:pt idx="5398">
                  <c:v>86.906009999999995</c:v>
                </c:pt>
                <c:pt idx="5399">
                  <c:v>86.912009999999995</c:v>
                </c:pt>
                <c:pt idx="5400">
                  <c:v>86.920410000000004</c:v>
                </c:pt>
                <c:pt idx="5401">
                  <c:v>86.932410000000004</c:v>
                </c:pt>
                <c:pt idx="5402">
                  <c:v>86.945610000000002</c:v>
                </c:pt>
                <c:pt idx="5403">
                  <c:v>86.962410000000006</c:v>
                </c:pt>
                <c:pt idx="5404">
                  <c:v>86.979200000000006</c:v>
                </c:pt>
                <c:pt idx="5405">
                  <c:v>86.993600000000001</c:v>
                </c:pt>
                <c:pt idx="5406">
                  <c:v>87.003200000000007</c:v>
                </c:pt>
                <c:pt idx="5407">
                  <c:v>87.007999999999996</c:v>
                </c:pt>
                <c:pt idx="5408">
                  <c:v>87.011600000000001</c:v>
                </c:pt>
                <c:pt idx="5409">
                  <c:v>87.015199999999993</c:v>
                </c:pt>
                <c:pt idx="5410">
                  <c:v>87.022400000000005</c:v>
                </c:pt>
                <c:pt idx="5411">
                  <c:v>87.030799999999999</c:v>
                </c:pt>
                <c:pt idx="5412">
                  <c:v>87.040400000000005</c:v>
                </c:pt>
                <c:pt idx="5413">
                  <c:v>87.052400000000006</c:v>
                </c:pt>
                <c:pt idx="5414">
                  <c:v>87.065600000000003</c:v>
                </c:pt>
                <c:pt idx="5415">
                  <c:v>87.078800000000001</c:v>
                </c:pt>
                <c:pt idx="5416">
                  <c:v>87.088399999999993</c:v>
                </c:pt>
                <c:pt idx="5417">
                  <c:v>87.094399999999993</c:v>
                </c:pt>
                <c:pt idx="5418">
                  <c:v>87.099199999999996</c:v>
                </c:pt>
                <c:pt idx="5419">
                  <c:v>87.102800000000002</c:v>
                </c:pt>
                <c:pt idx="5420">
                  <c:v>87.107600000000005</c:v>
                </c:pt>
                <c:pt idx="5421">
                  <c:v>87.114789999999999</c:v>
                </c:pt>
                <c:pt idx="5422">
                  <c:v>87.124390000000005</c:v>
                </c:pt>
                <c:pt idx="5423">
                  <c:v>87.13879</c:v>
                </c:pt>
                <c:pt idx="5424">
                  <c:v>87.156790000000001</c:v>
                </c:pt>
                <c:pt idx="5425">
                  <c:v>87.175989999999999</c:v>
                </c:pt>
                <c:pt idx="5426">
                  <c:v>87.193989999999999</c:v>
                </c:pt>
                <c:pt idx="5427">
                  <c:v>87.207189999999997</c:v>
                </c:pt>
                <c:pt idx="5428">
                  <c:v>87.214389999999995</c:v>
                </c:pt>
                <c:pt idx="5429">
                  <c:v>87.216790000000003</c:v>
                </c:pt>
                <c:pt idx="5430">
                  <c:v>87.21799</c:v>
                </c:pt>
                <c:pt idx="5431">
                  <c:v>87.220389999999995</c:v>
                </c:pt>
                <c:pt idx="5432">
                  <c:v>87.226389999999995</c:v>
                </c:pt>
                <c:pt idx="5433">
                  <c:v>87.237189999999998</c:v>
                </c:pt>
                <c:pt idx="5434">
                  <c:v>87.252780000000001</c:v>
                </c:pt>
                <c:pt idx="5435">
                  <c:v>87.271979999999999</c:v>
                </c:pt>
                <c:pt idx="5436">
                  <c:v>87.292379999999994</c:v>
                </c:pt>
                <c:pt idx="5437">
                  <c:v>87.306780000000003</c:v>
                </c:pt>
                <c:pt idx="5438">
                  <c:v>87.316379999999995</c:v>
                </c:pt>
                <c:pt idx="5439">
                  <c:v>87.318780000000004</c:v>
                </c:pt>
                <c:pt idx="5440">
                  <c:v>87.321179999999998</c:v>
                </c:pt>
                <c:pt idx="5441">
                  <c:v>87.323580000000007</c:v>
                </c:pt>
                <c:pt idx="5442">
                  <c:v>87.330780000000004</c:v>
                </c:pt>
                <c:pt idx="5443">
                  <c:v>87.340379999999996</c:v>
                </c:pt>
                <c:pt idx="5444">
                  <c:v>87.353579999999994</c:v>
                </c:pt>
                <c:pt idx="5445">
                  <c:v>87.370379999999997</c:v>
                </c:pt>
                <c:pt idx="5446">
                  <c:v>87.388369999999995</c:v>
                </c:pt>
                <c:pt idx="5447">
                  <c:v>87.405169999999998</c:v>
                </c:pt>
                <c:pt idx="5448">
                  <c:v>87.419569999999993</c:v>
                </c:pt>
                <c:pt idx="5449">
                  <c:v>87.427970000000002</c:v>
                </c:pt>
                <c:pt idx="5450">
                  <c:v>87.432770000000005</c:v>
                </c:pt>
                <c:pt idx="5451">
                  <c:v>87.435169999999999</c:v>
                </c:pt>
                <c:pt idx="5452">
                  <c:v>87.437569999999994</c:v>
                </c:pt>
                <c:pt idx="5453">
                  <c:v>87.443569999999994</c:v>
                </c:pt>
                <c:pt idx="5454">
                  <c:v>87.45317</c:v>
                </c:pt>
                <c:pt idx="5455">
                  <c:v>87.465170000000001</c:v>
                </c:pt>
                <c:pt idx="5456">
                  <c:v>87.480770000000007</c:v>
                </c:pt>
                <c:pt idx="5457">
                  <c:v>87.497569999999996</c:v>
                </c:pt>
                <c:pt idx="5458">
                  <c:v>87.511970000000005</c:v>
                </c:pt>
                <c:pt idx="5459">
                  <c:v>87.521559999999994</c:v>
                </c:pt>
                <c:pt idx="5460">
                  <c:v>87.527559999999994</c:v>
                </c:pt>
                <c:pt idx="5461">
                  <c:v>87.53116</c:v>
                </c:pt>
                <c:pt idx="5462">
                  <c:v>87.533559999999994</c:v>
                </c:pt>
                <c:pt idx="5463">
                  <c:v>87.53716</c:v>
                </c:pt>
                <c:pt idx="5464">
                  <c:v>87.545559999999995</c:v>
                </c:pt>
                <c:pt idx="5465">
                  <c:v>87.558760000000007</c:v>
                </c:pt>
                <c:pt idx="5466">
                  <c:v>87.574359999999999</c:v>
                </c:pt>
                <c:pt idx="5467">
                  <c:v>87.592359999999999</c:v>
                </c:pt>
                <c:pt idx="5468">
                  <c:v>87.61036</c:v>
                </c:pt>
                <c:pt idx="5469">
                  <c:v>87.623559999999998</c:v>
                </c:pt>
                <c:pt idx="5470">
                  <c:v>87.631960000000007</c:v>
                </c:pt>
                <c:pt idx="5471">
                  <c:v>87.636759999999995</c:v>
                </c:pt>
                <c:pt idx="5472">
                  <c:v>87.640360000000001</c:v>
                </c:pt>
                <c:pt idx="5473">
                  <c:v>87.646360000000001</c:v>
                </c:pt>
                <c:pt idx="5474">
                  <c:v>87.653559999999999</c:v>
                </c:pt>
                <c:pt idx="5475">
                  <c:v>87.663150000000002</c:v>
                </c:pt>
                <c:pt idx="5476">
                  <c:v>87.673950000000005</c:v>
                </c:pt>
                <c:pt idx="5477">
                  <c:v>87.68835</c:v>
                </c:pt>
                <c:pt idx="5478">
                  <c:v>87.702749999999995</c:v>
                </c:pt>
                <c:pt idx="5479">
                  <c:v>87.715950000000007</c:v>
                </c:pt>
                <c:pt idx="5480">
                  <c:v>87.726749999999996</c:v>
                </c:pt>
                <c:pt idx="5481">
                  <c:v>87.732749999999996</c:v>
                </c:pt>
                <c:pt idx="5482">
                  <c:v>87.736350000000002</c:v>
                </c:pt>
                <c:pt idx="5483">
                  <c:v>87.739949999999993</c:v>
                </c:pt>
                <c:pt idx="5484">
                  <c:v>87.745949999999993</c:v>
                </c:pt>
                <c:pt idx="5485">
                  <c:v>87.751949999999994</c:v>
                </c:pt>
                <c:pt idx="5486">
                  <c:v>87.76155</c:v>
                </c:pt>
                <c:pt idx="5487">
                  <c:v>87.772350000000003</c:v>
                </c:pt>
                <c:pt idx="5488">
                  <c:v>87.786749999999998</c:v>
                </c:pt>
                <c:pt idx="5489">
                  <c:v>87.802340000000001</c:v>
                </c:pt>
                <c:pt idx="5490">
                  <c:v>87.817939999999993</c:v>
                </c:pt>
                <c:pt idx="5491">
                  <c:v>87.828739999999996</c:v>
                </c:pt>
                <c:pt idx="5492">
                  <c:v>87.834739999999996</c:v>
                </c:pt>
                <c:pt idx="5493">
                  <c:v>87.838340000000002</c:v>
                </c:pt>
                <c:pt idx="5494">
                  <c:v>87.83954</c:v>
                </c:pt>
                <c:pt idx="5495">
                  <c:v>87.843140000000005</c:v>
                </c:pt>
                <c:pt idx="5496">
                  <c:v>87.847939999999994</c:v>
                </c:pt>
                <c:pt idx="5497">
                  <c:v>87.856340000000003</c:v>
                </c:pt>
                <c:pt idx="5498">
                  <c:v>87.868340000000003</c:v>
                </c:pt>
                <c:pt idx="5499">
                  <c:v>87.881540000000001</c:v>
                </c:pt>
                <c:pt idx="5500">
                  <c:v>87.895939999999996</c:v>
                </c:pt>
                <c:pt idx="5501">
                  <c:v>87.910340000000005</c:v>
                </c:pt>
                <c:pt idx="5502">
                  <c:v>87.922340000000005</c:v>
                </c:pt>
                <c:pt idx="5503">
                  <c:v>87.92953</c:v>
                </c:pt>
                <c:pt idx="5504">
                  <c:v>87.934330000000003</c:v>
                </c:pt>
                <c:pt idx="5505">
                  <c:v>87.937929999999994</c:v>
                </c:pt>
                <c:pt idx="5506">
                  <c:v>87.942729999999997</c:v>
                </c:pt>
                <c:pt idx="5507">
                  <c:v>87.948729999999998</c:v>
                </c:pt>
                <c:pt idx="5508">
                  <c:v>87.955929999999995</c:v>
                </c:pt>
                <c:pt idx="5509">
                  <c:v>87.965530000000001</c:v>
                </c:pt>
                <c:pt idx="5510">
                  <c:v>87.978729999999999</c:v>
                </c:pt>
                <c:pt idx="5511">
                  <c:v>87.993129999999994</c:v>
                </c:pt>
                <c:pt idx="5512">
                  <c:v>88.007530000000003</c:v>
                </c:pt>
                <c:pt idx="5513">
                  <c:v>88.018330000000006</c:v>
                </c:pt>
                <c:pt idx="5514">
                  <c:v>88.026730000000001</c:v>
                </c:pt>
                <c:pt idx="5515">
                  <c:v>88.032730000000001</c:v>
                </c:pt>
                <c:pt idx="5516">
                  <c:v>88.037530000000004</c:v>
                </c:pt>
                <c:pt idx="5517">
                  <c:v>88.043530000000004</c:v>
                </c:pt>
                <c:pt idx="5518">
                  <c:v>88.050730000000001</c:v>
                </c:pt>
                <c:pt idx="5519">
                  <c:v>88.059129999999996</c:v>
                </c:pt>
                <c:pt idx="5520">
                  <c:v>88.069919999999996</c:v>
                </c:pt>
                <c:pt idx="5521">
                  <c:v>88.084320000000005</c:v>
                </c:pt>
                <c:pt idx="5522">
                  <c:v>88.101119999999995</c:v>
                </c:pt>
                <c:pt idx="5523">
                  <c:v>88.119119999999995</c:v>
                </c:pt>
                <c:pt idx="5524">
                  <c:v>88.132320000000007</c:v>
                </c:pt>
                <c:pt idx="5525">
                  <c:v>88.139520000000005</c:v>
                </c:pt>
                <c:pt idx="5526">
                  <c:v>88.143119999999996</c:v>
                </c:pt>
                <c:pt idx="5527">
                  <c:v>88.145520000000005</c:v>
                </c:pt>
                <c:pt idx="5528">
                  <c:v>88.150319999999994</c:v>
                </c:pt>
                <c:pt idx="5529">
                  <c:v>88.15992</c:v>
                </c:pt>
                <c:pt idx="5530">
                  <c:v>88.173119999999997</c:v>
                </c:pt>
                <c:pt idx="5531">
                  <c:v>88.189920000000001</c:v>
                </c:pt>
                <c:pt idx="5532">
                  <c:v>88.206710000000001</c:v>
                </c:pt>
                <c:pt idx="5533">
                  <c:v>88.224710000000002</c:v>
                </c:pt>
                <c:pt idx="5534">
                  <c:v>88.237909999999999</c:v>
                </c:pt>
                <c:pt idx="5535">
                  <c:v>88.246309999999994</c:v>
                </c:pt>
                <c:pt idx="5536">
                  <c:v>88.251109999999997</c:v>
                </c:pt>
                <c:pt idx="5537">
                  <c:v>88.25591</c:v>
                </c:pt>
                <c:pt idx="5538">
                  <c:v>88.26191</c:v>
                </c:pt>
                <c:pt idx="5539">
                  <c:v>88.270309999999995</c:v>
                </c:pt>
                <c:pt idx="5540">
                  <c:v>88.281109999999998</c:v>
                </c:pt>
                <c:pt idx="5541">
                  <c:v>88.294309999999996</c:v>
                </c:pt>
                <c:pt idx="5542">
                  <c:v>88.311109999999999</c:v>
                </c:pt>
                <c:pt idx="5543">
                  <c:v>88.32911</c:v>
                </c:pt>
                <c:pt idx="5544">
                  <c:v>88.344700000000003</c:v>
                </c:pt>
                <c:pt idx="5545">
                  <c:v>88.356700000000004</c:v>
                </c:pt>
                <c:pt idx="5546">
                  <c:v>88.362700000000004</c:v>
                </c:pt>
                <c:pt idx="5547">
                  <c:v>88.365099999999998</c:v>
                </c:pt>
                <c:pt idx="5548">
                  <c:v>88.367500000000007</c:v>
                </c:pt>
                <c:pt idx="5549">
                  <c:v>88.371099999999998</c:v>
                </c:pt>
                <c:pt idx="5550">
                  <c:v>88.378299999999996</c:v>
                </c:pt>
                <c:pt idx="5551">
                  <c:v>88.389099999999999</c:v>
                </c:pt>
                <c:pt idx="5552">
                  <c:v>88.403499999999994</c:v>
                </c:pt>
                <c:pt idx="5553">
                  <c:v>88.421499999999995</c:v>
                </c:pt>
                <c:pt idx="5554">
                  <c:v>88.440700000000007</c:v>
                </c:pt>
                <c:pt idx="5555">
                  <c:v>88.455100000000002</c:v>
                </c:pt>
                <c:pt idx="5556">
                  <c:v>88.464699999999993</c:v>
                </c:pt>
                <c:pt idx="5557">
                  <c:v>88.467100000000002</c:v>
                </c:pt>
                <c:pt idx="5558">
                  <c:v>88.467100000000002</c:v>
                </c:pt>
                <c:pt idx="5559">
                  <c:v>88.467100000000002</c:v>
                </c:pt>
                <c:pt idx="5560">
                  <c:v>88.469499999999996</c:v>
                </c:pt>
                <c:pt idx="5561">
                  <c:v>88.476690000000005</c:v>
                </c:pt>
                <c:pt idx="5562">
                  <c:v>88.488690000000005</c:v>
                </c:pt>
                <c:pt idx="5563">
                  <c:v>88.504289999999997</c:v>
                </c:pt>
                <c:pt idx="5564">
                  <c:v>88.523489999999995</c:v>
                </c:pt>
                <c:pt idx="5565">
                  <c:v>88.542689999999993</c:v>
                </c:pt>
                <c:pt idx="5566">
                  <c:v>88.555890000000005</c:v>
                </c:pt>
                <c:pt idx="5567">
                  <c:v>88.563090000000003</c:v>
                </c:pt>
                <c:pt idx="5568">
                  <c:v>88.565489999999997</c:v>
                </c:pt>
                <c:pt idx="5569">
                  <c:v>88.565489999999997</c:v>
                </c:pt>
                <c:pt idx="5570">
                  <c:v>88.567890000000006</c:v>
                </c:pt>
                <c:pt idx="5571">
                  <c:v>88.573890000000006</c:v>
                </c:pt>
                <c:pt idx="5572">
                  <c:v>88.58229</c:v>
                </c:pt>
                <c:pt idx="5573">
                  <c:v>88.595489999999998</c:v>
                </c:pt>
                <c:pt idx="5574">
                  <c:v>88.612279999999998</c:v>
                </c:pt>
                <c:pt idx="5575">
                  <c:v>88.629080000000002</c:v>
                </c:pt>
                <c:pt idx="5576">
                  <c:v>88.643479999999997</c:v>
                </c:pt>
                <c:pt idx="5577">
                  <c:v>88.65428</c:v>
                </c:pt>
                <c:pt idx="5578">
                  <c:v>88.66028</c:v>
                </c:pt>
                <c:pt idx="5579">
                  <c:v>88.663880000000006</c:v>
                </c:pt>
                <c:pt idx="5580">
                  <c:v>88.667479999999998</c:v>
                </c:pt>
                <c:pt idx="5581">
                  <c:v>88.672280000000001</c:v>
                </c:pt>
                <c:pt idx="5582">
                  <c:v>88.679479999999998</c:v>
                </c:pt>
                <c:pt idx="5583">
                  <c:v>88.690280000000001</c:v>
                </c:pt>
                <c:pt idx="5584">
                  <c:v>88.703479999999999</c:v>
                </c:pt>
                <c:pt idx="5585">
                  <c:v>88.719080000000005</c:v>
                </c:pt>
                <c:pt idx="5586">
                  <c:v>88.732280000000003</c:v>
                </c:pt>
                <c:pt idx="5587">
                  <c:v>88.743070000000003</c:v>
                </c:pt>
                <c:pt idx="5588">
                  <c:v>88.75027</c:v>
                </c:pt>
                <c:pt idx="5589">
                  <c:v>88.753870000000006</c:v>
                </c:pt>
                <c:pt idx="5590">
                  <c:v>88.756270000000001</c:v>
                </c:pt>
                <c:pt idx="5591">
                  <c:v>88.759870000000006</c:v>
                </c:pt>
                <c:pt idx="5592">
                  <c:v>88.764669999999995</c:v>
                </c:pt>
                <c:pt idx="5593">
                  <c:v>88.773070000000004</c:v>
                </c:pt>
                <c:pt idx="5594">
                  <c:v>88.782669999999996</c:v>
                </c:pt>
                <c:pt idx="5595">
                  <c:v>88.794669999999996</c:v>
                </c:pt>
                <c:pt idx="5596">
                  <c:v>88.807869999999994</c:v>
                </c:pt>
                <c:pt idx="5597">
                  <c:v>88.822270000000003</c:v>
                </c:pt>
                <c:pt idx="5598">
                  <c:v>88.836669999999998</c:v>
                </c:pt>
                <c:pt idx="5599">
                  <c:v>88.848669999999998</c:v>
                </c:pt>
                <c:pt idx="5600">
                  <c:v>88.857069999999993</c:v>
                </c:pt>
                <c:pt idx="5601">
                  <c:v>88.863069999999993</c:v>
                </c:pt>
                <c:pt idx="5602">
                  <c:v>88.866669999999999</c:v>
                </c:pt>
                <c:pt idx="5603">
                  <c:v>88.870270000000005</c:v>
                </c:pt>
                <c:pt idx="5604">
                  <c:v>88.875069999999994</c:v>
                </c:pt>
                <c:pt idx="5605">
                  <c:v>88.882260000000002</c:v>
                </c:pt>
                <c:pt idx="5606">
                  <c:v>88.891859999999994</c:v>
                </c:pt>
                <c:pt idx="5607">
                  <c:v>88.905060000000006</c:v>
                </c:pt>
                <c:pt idx="5608">
                  <c:v>88.920659999999998</c:v>
                </c:pt>
                <c:pt idx="5609">
                  <c:v>88.937460000000002</c:v>
                </c:pt>
                <c:pt idx="5610">
                  <c:v>88.950659999999999</c:v>
                </c:pt>
                <c:pt idx="5611">
                  <c:v>88.959059999999994</c:v>
                </c:pt>
                <c:pt idx="5612">
                  <c:v>88.965059999999994</c:v>
                </c:pt>
                <c:pt idx="5613">
                  <c:v>88.96866</c:v>
                </c:pt>
                <c:pt idx="5614">
                  <c:v>88.973460000000003</c:v>
                </c:pt>
                <c:pt idx="5615">
                  <c:v>88.98066</c:v>
                </c:pt>
                <c:pt idx="5616">
                  <c:v>88.990260000000006</c:v>
                </c:pt>
                <c:pt idx="5617">
                  <c:v>89.004660000000001</c:v>
                </c:pt>
                <c:pt idx="5618">
                  <c:v>89.023849999999996</c:v>
                </c:pt>
                <c:pt idx="5619">
                  <c:v>89.043049999999994</c:v>
                </c:pt>
                <c:pt idx="5620">
                  <c:v>89.05865</c:v>
                </c:pt>
                <c:pt idx="5621">
                  <c:v>89.068250000000006</c:v>
                </c:pt>
                <c:pt idx="5622">
                  <c:v>89.073049999999995</c:v>
                </c:pt>
                <c:pt idx="5623">
                  <c:v>89.074250000000006</c:v>
                </c:pt>
                <c:pt idx="5624">
                  <c:v>89.075450000000004</c:v>
                </c:pt>
                <c:pt idx="5625">
                  <c:v>89.076650000000001</c:v>
                </c:pt>
                <c:pt idx="5626">
                  <c:v>89.082650000000001</c:v>
                </c:pt>
                <c:pt idx="5627">
                  <c:v>89.094650000000001</c:v>
                </c:pt>
                <c:pt idx="5628">
                  <c:v>89.110249999999994</c:v>
                </c:pt>
                <c:pt idx="5629">
                  <c:v>89.129450000000006</c:v>
                </c:pt>
                <c:pt idx="5630">
                  <c:v>89.148650000000004</c:v>
                </c:pt>
                <c:pt idx="5631">
                  <c:v>89.164240000000007</c:v>
                </c:pt>
                <c:pt idx="5632">
                  <c:v>89.172640000000001</c:v>
                </c:pt>
                <c:pt idx="5633">
                  <c:v>89.177440000000004</c:v>
                </c:pt>
                <c:pt idx="5634">
                  <c:v>89.179839999999999</c:v>
                </c:pt>
                <c:pt idx="5635">
                  <c:v>89.183440000000004</c:v>
                </c:pt>
                <c:pt idx="5636">
                  <c:v>89.189440000000005</c:v>
                </c:pt>
                <c:pt idx="5637">
                  <c:v>89.199039999999997</c:v>
                </c:pt>
                <c:pt idx="5638">
                  <c:v>89.212239999999994</c:v>
                </c:pt>
                <c:pt idx="5639">
                  <c:v>89.229039999999998</c:v>
                </c:pt>
                <c:pt idx="5640">
                  <c:v>89.247039999999998</c:v>
                </c:pt>
                <c:pt idx="5641">
                  <c:v>89.263840000000002</c:v>
                </c:pt>
                <c:pt idx="5642">
                  <c:v>89.275840000000002</c:v>
                </c:pt>
                <c:pt idx="5643">
                  <c:v>89.281840000000003</c:v>
                </c:pt>
                <c:pt idx="5644">
                  <c:v>89.284239999999997</c:v>
                </c:pt>
                <c:pt idx="5645">
                  <c:v>89.286630000000002</c:v>
                </c:pt>
                <c:pt idx="5646">
                  <c:v>89.291430000000005</c:v>
                </c:pt>
                <c:pt idx="5647">
                  <c:v>89.298630000000003</c:v>
                </c:pt>
                <c:pt idx="5648">
                  <c:v>89.310630000000003</c:v>
                </c:pt>
                <c:pt idx="5649">
                  <c:v>89.326229999999995</c:v>
                </c:pt>
                <c:pt idx="5650">
                  <c:v>89.344229999999996</c:v>
                </c:pt>
                <c:pt idx="5651">
                  <c:v>89.36103</c:v>
                </c:pt>
                <c:pt idx="5652">
                  <c:v>89.375429999999994</c:v>
                </c:pt>
                <c:pt idx="5653">
                  <c:v>89.383830000000003</c:v>
                </c:pt>
                <c:pt idx="5654">
                  <c:v>89.387429999999995</c:v>
                </c:pt>
                <c:pt idx="5655">
                  <c:v>89.388630000000006</c:v>
                </c:pt>
                <c:pt idx="5656">
                  <c:v>89.391030000000001</c:v>
                </c:pt>
                <c:pt idx="5657">
                  <c:v>89.395830000000004</c:v>
                </c:pt>
                <c:pt idx="5658">
                  <c:v>89.404229999999998</c:v>
                </c:pt>
                <c:pt idx="5659">
                  <c:v>89.417429999999996</c:v>
                </c:pt>
                <c:pt idx="5660">
                  <c:v>89.434219999999996</c:v>
                </c:pt>
                <c:pt idx="5661">
                  <c:v>89.452219999999997</c:v>
                </c:pt>
                <c:pt idx="5662">
                  <c:v>89.46902</c:v>
                </c:pt>
                <c:pt idx="5663">
                  <c:v>89.481020000000001</c:v>
                </c:pt>
                <c:pt idx="5664">
                  <c:v>89.488219999999998</c:v>
                </c:pt>
                <c:pt idx="5665">
                  <c:v>89.491820000000004</c:v>
                </c:pt>
                <c:pt idx="5666">
                  <c:v>89.494219999999999</c:v>
                </c:pt>
                <c:pt idx="5667">
                  <c:v>89.499020000000002</c:v>
                </c:pt>
                <c:pt idx="5668">
                  <c:v>89.507419999999996</c:v>
                </c:pt>
                <c:pt idx="5669">
                  <c:v>89.517020000000002</c:v>
                </c:pt>
                <c:pt idx="5670">
                  <c:v>89.53022</c:v>
                </c:pt>
                <c:pt idx="5671">
                  <c:v>89.544619999999995</c:v>
                </c:pt>
                <c:pt idx="5672">
                  <c:v>89.560209999999998</c:v>
                </c:pt>
                <c:pt idx="5673">
                  <c:v>89.574610000000007</c:v>
                </c:pt>
                <c:pt idx="5674">
                  <c:v>89.585409999999996</c:v>
                </c:pt>
                <c:pt idx="5675">
                  <c:v>89.590209999999999</c:v>
                </c:pt>
                <c:pt idx="5676">
                  <c:v>89.593810000000005</c:v>
                </c:pt>
                <c:pt idx="5677">
                  <c:v>89.597409999999996</c:v>
                </c:pt>
                <c:pt idx="5678">
                  <c:v>89.602209999999999</c:v>
                </c:pt>
                <c:pt idx="5679">
                  <c:v>89.60821</c:v>
                </c:pt>
                <c:pt idx="5680">
                  <c:v>89.617810000000006</c:v>
                </c:pt>
                <c:pt idx="5681">
                  <c:v>89.629810000000006</c:v>
                </c:pt>
                <c:pt idx="5682">
                  <c:v>89.645409999999998</c:v>
                </c:pt>
                <c:pt idx="5683">
                  <c:v>89.662210000000002</c:v>
                </c:pt>
                <c:pt idx="5684">
                  <c:v>89.676609999999997</c:v>
                </c:pt>
                <c:pt idx="5685">
                  <c:v>89.685010000000005</c:v>
                </c:pt>
                <c:pt idx="5686">
                  <c:v>89.689809999999994</c:v>
                </c:pt>
                <c:pt idx="5687">
                  <c:v>89.689809999999994</c:v>
                </c:pt>
                <c:pt idx="5688">
                  <c:v>89.691010000000006</c:v>
                </c:pt>
                <c:pt idx="5689">
                  <c:v>89.69341</c:v>
                </c:pt>
                <c:pt idx="5690">
                  <c:v>89.6982</c:v>
                </c:pt>
                <c:pt idx="5691">
                  <c:v>89.706599999999995</c:v>
                </c:pt>
                <c:pt idx="5692">
                  <c:v>89.719800000000006</c:v>
                </c:pt>
                <c:pt idx="5693">
                  <c:v>89.735399999999998</c:v>
                </c:pt>
                <c:pt idx="5694">
                  <c:v>89.752200000000002</c:v>
                </c:pt>
                <c:pt idx="5695">
                  <c:v>89.7654</c:v>
                </c:pt>
                <c:pt idx="5696">
                  <c:v>89.775000000000006</c:v>
                </c:pt>
                <c:pt idx="5697">
                  <c:v>89.781000000000006</c:v>
                </c:pt>
                <c:pt idx="5698">
                  <c:v>89.784599999999998</c:v>
                </c:pt>
                <c:pt idx="5699">
                  <c:v>89.788200000000003</c:v>
                </c:pt>
                <c:pt idx="5700">
                  <c:v>89.793000000000006</c:v>
                </c:pt>
                <c:pt idx="5701">
                  <c:v>89.800200000000004</c:v>
                </c:pt>
                <c:pt idx="5702">
                  <c:v>89.808599999999998</c:v>
                </c:pt>
                <c:pt idx="5703">
                  <c:v>89.819400000000002</c:v>
                </c:pt>
                <c:pt idx="5704">
                  <c:v>89.832589999999996</c:v>
                </c:pt>
                <c:pt idx="5705">
                  <c:v>89.848190000000002</c:v>
                </c:pt>
                <c:pt idx="5706">
                  <c:v>89.862589999999997</c:v>
                </c:pt>
                <c:pt idx="5707">
                  <c:v>89.873390000000001</c:v>
                </c:pt>
                <c:pt idx="5708">
                  <c:v>89.880589999999998</c:v>
                </c:pt>
                <c:pt idx="5709">
                  <c:v>89.886589999999998</c:v>
                </c:pt>
                <c:pt idx="5710">
                  <c:v>89.891390000000001</c:v>
                </c:pt>
                <c:pt idx="5711">
                  <c:v>89.896190000000004</c:v>
                </c:pt>
                <c:pt idx="5712">
                  <c:v>89.903390000000002</c:v>
                </c:pt>
                <c:pt idx="5713">
                  <c:v>89.912989999999994</c:v>
                </c:pt>
                <c:pt idx="5714">
                  <c:v>89.926190000000005</c:v>
                </c:pt>
                <c:pt idx="5715">
                  <c:v>89.942989999999995</c:v>
                </c:pt>
                <c:pt idx="5716">
                  <c:v>89.960989999999995</c:v>
                </c:pt>
                <c:pt idx="5717">
                  <c:v>89.977779999999996</c:v>
                </c:pt>
                <c:pt idx="5718">
                  <c:v>89.989779999999996</c:v>
                </c:pt>
                <c:pt idx="5719">
                  <c:v>89.998180000000005</c:v>
                </c:pt>
                <c:pt idx="5720">
                  <c:v>90.000579999999999</c:v>
                </c:pt>
                <c:pt idx="5721">
                  <c:v>90.002979999999994</c:v>
                </c:pt>
                <c:pt idx="5722">
                  <c:v>90.005380000000002</c:v>
                </c:pt>
                <c:pt idx="5723">
                  <c:v>90.013779999999997</c:v>
                </c:pt>
                <c:pt idx="5724">
                  <c:v>90.02458</c:v>
                </c:pt>
                <c:pt idx="5725">
                  <c:v>90.038979999999995</c:v>
                </c:pt>
                <c:pt idx="5726">
                  <c:v>90.056979999999996</c:v>
                </c:pt>
                <c:pt idx="5727">
                  <c:v>90.073779999999999</c:v>
                </c:pt>
                <c:pt idx="5728">
                  <c:v>90.088179999999994</c:v>
                </c:pt>
                <c:pt idx="5729">
                  <c:v>90.09778</c:v>
                </c:pt>
                <c:pt idx="5730">
                  <c:v>90.103769999999997</c:v>
                </c:pt>
                <c:pt idx="5731">
                  <c:v>90.10857</c:v>
                </c:pt>
                <c:pt idx="5732">
                  <c:v>90.114570000000001</c:v>
                </c:pt>
                <c:pt idx="5733">
                  <c:v>90.122969999999995</c:v>
                </c:pt>
                <c:pt idx="5734">
                  <c:v>90.134969999999996</c:v>
                </c:pt>
                <c:pt idx="5735">
                  <c:v>90.149370000000005</c:v>
                </c:pt>
                <c:pt idx="5736">
                  <c:v>90.166169999999994</c:v>
                </c:pt>
                <c:pt idx="5737">
                  <c:v>90.184169999999995</c:v>
                </c:pt>
                <c:pt idx="5738">
                  <c:v>90.199770000000001</c:v>
                </c:pt>
                <c:pt idx="5739">
                  <c:v>90.209370000000007</c:v>
                </c:pt>
                <c:pt idx="5740">
                  <c:v>90.212969999999999</c:v>
                </c:pt>
                <c:pt idx="5741">
                  <c:v>90.215369999999993</c:v>
                </c:pt>
                <c:pt idx="5742">
                  <c:v>90.215369999999993</c:v>
                </c:pt>
                <c:pt idx="5743">
                  <c:v>90.217770000000002</c:v>
                </c:pt>
                <c:pt idx="5744">
                  <c:v>90.222570000000005</c:v>
                </c:pt>
                <c:pt idx="5745">
                  <c:v>90.233369999999994</c:v>
                </c:pt>
                <c:pt idx="5746">
                  <c:v>90.24776</c:v>
                </c:pt>
                <c:pt idx="5747">
                  <c:v>90.26576</c:v>
                </c:pt>
                <c:pt idx="5748">
                  <c:v>90.282560000000004</c:v>
                </c:pt>
                <c:pt idx="5749">
                  <c:v>90.295760000000001</c:v>
                </c:pt>
                <c:pt idx="5750">
                  <c:v>90.301760000000002</c:v>
                </c:pt>
                <c:pt idx="5751">
                  <c:v>90.305359999999993</c:v>
                </c:pt>
                <c:pt idx="5752">
                  <c:v>90.305359999999993</c:v>
                </c:pt>
                <c:pt idx="5753">
                  <c:v>90.307760000000002</c:v>
                </c:pt>
                <c:pt idx="5754">
                  <c:v>90.314959999999999</c:v>
                </c:pt>
                <c:pt idx="5755">
                  <c:v>90.32696</c:v>
                </c:pt>
                <c:pt idx="5756">
                  <c:v>90.342560000000006</c:v>
                </c:pt>
                <c:pt idx="5757">
                  <c:v>90.358159999999998</c:v>
                </c:pt>
                <c:pt idx="5758">
                  <c:v>90.374949999999998</c:v>
                </c:pt>
                <c:pt idx="5759">
                  <c:v>90.388149999999996</c:v>
                </c:pt>
                <c:pt idx="5760">
                  <c:v>90.396550000000005</c:v>
                </c:pt>
                <c:pt idx="5761">
                  <c:v>90.402550000000005</c:v>
                </c:pt>
                <c:pt idx="5762">
                  <c:v>90.404949999999999</c:v>
                </c:pt>
                <c:pt idx="5763">
                  <c:v>90.408550000000005</c:v>
                </c:pt>
                <c:pt idx="5764">
                  <c:v>90.413349999999994</c:v>
                </c:pt>
                <c:pt idx="5765">
                  <c:v>90.42295</c:v>
                </c:pt>
                <c:pt idx="5766">
                  <c:v>90.433750000000003</c:v>
                </c:pt>
                <c:pt idx="5767">
                  <c:v>90.448149999999998</c:v>
                </c:pt>
                <c:pt idx="5768">
                  <c:v>90.462549999999993</c:v>
                </c:pt>
                <c:pt idx="5769">
                  <c:v>90.476950000000002</c:v>
                </c:pt>
                <c:pt idx="5770">
                  <c:v>90.487750000000005</c:v>
                </c:pt>
                <c:pt idx="5771">
                  <c:v>90.494950000000003</c:v>
                </c:pt>
                <c:pt idx="5772">
                  <c:v>90.500950000000003</c:v>
                </c:pt>
                <c:pt idx="5773">
                  <c:v>90.505750000000006</c:v>
                </c:pt>
                <c:pt idx="5774">
                  <c:v>90.510540000000006</c:v>
                </c:pt>
                <c:pt idx="5775">
                  <c:v>90.516540000000006</c:v>
                </c:pt>
                <c:pt idx="5776">
                  <c:v>90.522540000000006</c:v>
                </c:pt>
                <c:pt idx="5777">
                  <c:v>90.532139999999998</c:v>
                </c:pt>
                <c:pt idx="5778">
                  <c:v>90.542940000000002</c:v>
                </c:pt>
                <c:pt idx="5779">
                  <c:v>90.554940000000002</c:v>
                </c:pt>
                <c:pt idx="5780">
                  <c:v>90.569339999999997</c:v>
                </c:pt>
                <c:pt idx="5781">
                  <c:v>90.581339999999997</c:v>
                </c:pt>
                <c:pt idx="5782">
                  <c:v>90.590940000000003</c:v>
                </c:pt>
                <c:pt idx="5783">
                  <c:v>90.598140000000001</c:v>
                </c:pt>
                <c:pt idx="5784">
                  <c:v>90.602940000000004</c:v>
                </c:pt>
                <c:pt idx="5785">
                  <c:v>90.607740000000007</c:v>
                </c:pt>
                <c:pt idx="5786">
                  <c:v>90.612539999999996</c:v>
                </c:pt>
                <c:pt idx="5787">
                  <c:v>90.619739999999993</c:v>
                </c:pt>
                <c:pt idx="5788">
                  <c:v>90.625739999999993</c:v>
                </c:pt>
                <c:pt idx="5789">
                  <c:v>90.634140000000002</c:v>
                </c:pt>
                <c:pt idx="5790">
                  <c:v>90.644940000000005</c:v>
                </c:pt>
                <c:pt idx="5791">
                  <c:v>90.659329999999997</c:v>
                </c:pt>
                <c:pt idx="5792">
                  <c:v>90.672529999999995</c:v>
                </c:pt>
                <c:pt idx="5793">
                  <c:v>90.683329999999998</c:v>
                </c:pt>
                <c:pt idx="5794">
                  <c:v>90.689329999999998</c:v>
                </c:pt>
                <c:pt idx="5795">
                  <c:v>90.694130000000001</c:v>
                </c:pt>
                <c:pt idx="5796">
                  <c:v>90.698930000000004</c:v>
                </c:pt>
                <c:pt idx="5797">
                  <c:v>90.706130000000002</c:v>
                </c:pt>
                <c:pt idx="5798">
                  <c:v>90.714529999999996</c:v>
                </c:pt>
                <c:pt idx="5799">
                  <c:v>90.72533</c:v>
                </c:pt>
                <c:pt idx="5800">
                  <c:v>90.739729999999994</c:v>
                </c:pt>
                <c:pt idx="5801">
                  <c:v>90.756529999999998</c:v>
                </c:pt>
                <c:pt idx="5802">
                  <c:v>90.773330000000001</c:v>
                </c:pt>
                <c:pt idx="5803">
                  <c:v>90.788920000000005</c:v>
                </c:pt>
                <c:pt idx="5804">
                  <c:v>90.799719999999994</c:v>
                </c:pt>
                <c:pt idx="5805">
                  <c:v>90.804519999999997</c:v>
                </c:pt>
                <c:pt idx="5806">
                  <c:v>90.805719999999994</c:v>
                </c:pt>
                <c:pt idx="5807">
                  <c:v>90.808120000000002</c:v>
                </c:pt>
                <c:pt idx="5808">
                  <c:v>90.812920000000005</c:v>
                </c:pt>
                <c:pt idx="5809">
                  <c:v>90.820120000000003</c:v>
                </c:pt>
                <c:pt idx="5810">
                  <c:v>90.829719999999995</c:v>
                </c:pt>
                <c:pt idx="5811">
                  <c:v>90.842920000000007</c:v>
                </c:pt>
                <c:pt idx="5812">
                  <c:v>90.860919999999993</c:v>
                </c:pt>
                <c:pt idx="5813">
                  <c:v>90.877719999999997</c:v>
                </c:pt>
                <c:pt idx="5814">
                  <c:v>90.893320000000003</c:v>
                </c:pt>
                <c:pt idx="5815">
                  <c:v>90.901719999999997</c:v>
                </c:pt>
                <c:pt idx="5816">
                  <c:v>90.905320000000003</c:v>
                </c:pt>
                <c:pt idx="5817">
                  <c:v>90.905320000000003</c:v>
                </c:pt>
                <c:pt idx="5818">
                  <c:v>90.90652</c:v>
                </c:pt>
                <c:pt idx="5819">
                  <c:v>90.910120000000006</c:v>
                </c:pt>
                <c:pt idx="5820">
                  <c:v>90.918509999999998</c:v>
                </c:pt>
                <c:pt idx="5821">
                  <c:v>90.932910000000007</c:v>
                </c:pt>
                <c:pt idx="5822">
                  <c:v>90.952110000000005</c:v>
                </c:pt>
                <c:pt idx="5823">
                  <c:v>90.97251</c:v>
                </c:pt>
                <c:pt idx="5824">
                  <c:v>90.99051</c:v>
                </c:pt>
                <c:pt idx="5825">
                  <c:v>91.004909999999995</c:v>
                </c:pt>
                <c:pt idx="5826">
                  <c:v>91.013310000000004</c:v>
                </c:pt>
                <c:pt idx="5827">
                  <c:v>91.016909999999996</c:v>
                </c:pt>
                <c:pt idx="5828">
                  <c:v>91.020510000000002</c:v>
                </c:pt>
                <c:pt idx="5829">
                  <c:v>91.024109999999993</c:v>
                </c:pt>
                <c:pt idx="5830">
                  <c:v>91.030109999999993</c:v>
                </c:pt>
                <c:pt idx="5831">
                  <c:v>91.039709999999999</c:v>
                </c:pt>
                <c:pt idx="5832">
                  <c:v>91.052909999999997</c:v>
                </c:pt>
                <c:pt idx="5833">
                  <c:v>91.0685</c:v>
                </c:pt>
                <c:pt idx="5834">
                  <c:v>91.085300000000004</c:v>
                </c:pt>
                <c:pt idx="5835">
                  <c:v>91.099699999999999</c:v>
                </c:pt>
                <c:pt idx="5836">
                  <c:v>91.108099999999993</c:v>
                </c:pt>
                <c:pt idx="5837">
                  <c:v>91.112899999999996</c:v>
                </c:pt>
                <c:pt idx="5838">
                  <c:v>91.115300000000005</c:v>
                </c:pt>
                <c:pt idx="5839">
                  <c:v>91.117699999999999</c:v>
                </c:pt>
                <c:pt idx="5840">
                  <c:v>91.122500000000002</c:v>
                </c:pt>
                <c:pt idx="5841">
                  <c:v>91.130899999999997</c:v>
                </c:pt>
                <c:pt idx="5842">
                  <c:v>91.142899999999997</c:v>
                </c:pt>
                <c:pt idx="5843">
                  <c:v>91.158500000000004</c:v>
                </c:pt>
                <c:pt idx="5844">
                  <c:v>91.177700000000002</c:v>
                </c:pt>
                <c:pt idx="5845">
                  <c:v>91.193290000000005</c:v>
                </c:pt>
                <c:pt idx="5846">
                  <c:v>91.205290000000005</c:v>
                </c:pt>
                <c:pt idx="5847">
                  <c:v>91.211290000000005</c:v>
                </c:pt>
                <c:pt idx="5848">
                  <c:v>91.21369</c:v>
                </c:pt>
                <c:pt idx="5849">
                  <c:v>91.216089999999994</c:v>
                </c:pt>
                <c:pt idx="5850">
                  <c:v>91.220889999999997</c:v>
                </c:pt>
                <c:pt idx="5851">
                  <c:v>91.229290000000006</c:v>
                </c:pt>
                <c:pt idx="5852">
                  <c:v>91.240089999999995</c:v>
                </c:pt>
                <c:pt idx="5853">
                  <c:v>91.253290000000007</c:v>
                </c:pt>
                <c:pt idx="5854">
                  <c:v>91.268889999999999</c:v>
                </c:pt>
                <c:pt idx="5855">
                  <c:v>91.285690000000002</c:v>
                </c:pt>
                <c:pt idx="5856">
                  <c:v>91.300089999999997</c:v>
                </c:pt>
                <c:pt idx="5857">
                  <c:v>91.312089999999998</c:v>
                </c:pt>
                <c:pt idx="5858">
                  <c:v>91.319289999999995</c:v>
                </c:pt>
                <c:pt idx="5859">
                  <c:v>91.322890000000001</c:v>
                </c:pt>
                <c:pt idx="5860">
                  <c:v>91.328879999999998</c:v>
                </c:pt>
                <c:pt idx="5861">
                  <c:v>91.334879999999998</c:v>
                </c:pt>
                <c:pt idx="5862">
                  <c:v>91.343279999999993</c:v>
                </c:pt>
                <c:pt idx="5863">
                  <c:v>91.354079999999996</c:v>
                </c:pt>
                <c:pt idx="5864">
                  <c:v>91.366079999999997</c:v>
                </c:pt>
                <c:pt idx="5865">
                  <c:v>91.380480000000006</c:v>
                </c:pt>
                <c:pt idx="5866">
                  <c:v>91.396079999999998</c:v>
                </c:pt>
                <c:pt idx="5867">
                  <c:v>91.408079999999998</c:v>
                </c:pt>
                <c:pt idx="5868">
                  <c:v>91.416480000000007</c:v>
                </c:pt>
                <c:pt idx="5869">
                  <c:v>91.421279999999996</c:v>
                </c:pt>
                <c:pt idx="5870">
                  <c:v>91.426079999999999</c:v>
                </c:pt>
                <c:pt idx="5871">
                  <c:v>91.429680000000005</c:v>
                </c:pt>
                <c:pt idx="5872">
                  <c:v>91.434479999999994</c:v>
                </c:pt>
                <c:pt idx="5873">
                  <c:v>91.440479999999994</c:v>
                </c:pt>
                <c:pt idx="5874">
                  <c:v>91.446479999999994</c:v>
                </c:pt>
                <c:pt idx="5875">
                  <c:v>91.457279999999997</c:v>
                </c:pt>
                <c:pt idx="5876">
                  <c:v>91.470470000000006</c:v>
                </c:pt>
                <c:pt idx="5877">
                  <c:v>91.486069999999998</c:v>
                </c:pt>
                <c:pt idx="5878">
                  <c:v>91.499269999999996</c:v>
                </c:pt>
                <c:pt idx="5879">
                  <c:v>91.507670000000005</c:v>
                </c:pt>
                <c:pt idx="5880">
                  <c:v>91.511269999999996</c:v>
                </c:pt>
                <c:pt idx="5881">
                  <c:v>91.511269999999996</c:v>
                </c:pt>
                <c:pt idx="5882">
                  <c:v>91.512469999999993</c:v>
                </c:pt>
                <c:pt idx="5883">
                  <c:v>91.514870000000002</c:v>
                </c:pt>
                <c:pt idx="5884">
                  <c:v>91.520870000000002</c:v>
                </c:pt>
                <c:pt idx="5885">
                  <c:v>91.532870000000003</c:v>
                </c:pt>
                <c:pt idx="5886">
                  <c:v>91.548469999999995</c:v>
                </c:pt>
                <c:pt idx="5887">
                  <c:v>91.566469999999995</c:v>
                </c:pt>
                <c:pt idx="5888">
                  <c:v>91.585669999999993</c:v>
                </c:pt>
                <c:pt idx="5889">
                  <c:v>91.600059999999999</c:v>
                </c:pt>
                <c:pt idx="5890">
                  <c:v>91.609660000000005</c:v>
                </c:pt>
                <c:pt idx="5891">
                  <c:v>91.615660000000005</c:v>
                </c:pt>
                <c:pt idx="5892">
                  <c:v>91.61806</c:v>
                </c:pt>
                <c:pt idx="5893">
                  <c:v>91.620459999999994</c:v>
                </c:pt>
                <c:pt idx="5894">
                  <c:v>91.625259999999997</c:v>
                </c:pt>
                <c:pt idx="5895">
                  <c:v>91.633660000000006</c:v>
                </c:pt>
                <c:pt idx="5896">
                  <c:v>91.645660000000007</c:v>
                </c:pt>
                <c:pt idx="5897">
                  <c:v>91.660060000000001</c:v>
                </c:pt>
                <c:pt idx="5898">
                  <c:v>91.675659999999993</c:v>
                </c:pt>
                <c:pt idx="5899">
                  <c:v>91.69126</c:v>
                </c:pt>
                <c:pt idx="5900">
                  <c:v>91.702060000000003</c:v>
                </c:pt>
                <c:pt idx="5901">
                  <c:v>91.710459999999998</c:v>
                </c:pt>
                <c:pt idx="5902">
                  <c:v>91.716459999999998</c:v>
                </c:pt>
                <c:pt idx="5903">
                  <c:v>91.722459999999998</c:v>
                </c:pt>
                <c:pt idx="5904">
                  <c:v>91.727260000000001</c:v>
                </c:pt>
                <c:pt idx="5905">
                  <c:v>91.732060000000004</c:v>
                </c:pt>
                <c:pt idx="5906">
                  <c:v>91.739249999999998</c:v>
                </c:pt>
                <c:pt idx="5907">
                  <c:v>91.750050000000002</c:v>
                </c:pt>
                <c:pt idx="5908">
                  <c:v>91.763249999999999</c:v>
                </c:pt>
                <c:pt idx="5909">
                  <c:v>91.778850000000006</c:v>
                </c:pt>
                <c:pt idx="5910">
                  <c:v>91.795649999999995</c:v>
                </c:pt>
                <c:pt idx="5911">
                  <c:v>91.810050000000004</c:v>
                </c:pt>
                <c:pt idx="5912">
                  <c:v>91.820849999999993</c:v>
                </c:pt>
                <c:pt idx="5913">
                  <c:v>91.825649999999996</c:v>
                </c:pt>
                <c:pt idx="5914">
                  <c:v>91.826849999999993</c:v>
                </c:pt>
                <c:pt idx="5915">
                  <c:v>91.829250000000002</c:v>
                </c:pt>
                <c:pt idx="5916">
                  <c:v>91.835250000000002</c:v>
                </c:pt>
                <c:pt idx="5917">
                  <c:v>91.844849999999994</c:v>
                </c:pt>
                <c:pt idx="5918">
                  <c:v>91.858050000000006</c:v>
                </c:pt>
                <c:pt idx="5919">
                  <c:v>91.874840000000006</c:v>
                </c:pt>
                <c:pt idx="5920">
                  <c:v>91.890439999999998</c:v>
                </c:pt>
                <c:pt idx="5921">
                  <c:v>91.906040000000004</c:v>
                </c:pt>
                <c:pt idx="5922">
                  <c:v>91.915639999999996</c:v>
                </c:pt>
                <c:pt idx="5923">
                  <c:v>91.921639999999996</c:v>
                </c:pt>
                <c:pt idx="5924">
                  <c:v>91.925240000000002</c:v>
                </c:pt>
                <c:pt idx="5925">
                  <c:v>91.930040000000005</c:v>
                </c:pt>
                <c:pt idx="5926">
                  <c:v>91.936040000000006</c:v>
                </c:pt>
                <c:pt idx="5927">
                  <c:v>91.94444</c:v>
                </c:pt>
                <c:pt idx="5928">
                  <c:v>91.955240000000003</c:v>
                </c:pt>
                <c:pt idx="5929">
                  <c:v>91.969639999999998</c:v>
                </c:pt>
                <c:pt idx="5930">
                  <c:v>91.986440000000002</c:v>
                </c:pt>
                <c:pt idx="5931">
                  <c:v>92.004440000000002</c:v>
                </c:pt>
                <c:pt idx="5932">
                  <c:v>92.018829999999994</c:v>
                </c:pt>
                <c:pt idx="5933">
                  <c:v>92.02843</c:v>
                </c:pt>
                <c:pt idx="5934">
                  <c:v>92.033230000000003</c:v>
                </c:pt>
                <c:pt idx="5935">
                  <c:v>92.035629999999998</c:v>
                </c:pt>
                <c:pt idx="5936">
                  <c:v>92.039230000000003</c:v>
                </c:pt>
                <c:pt idx="5937">
                  <c:v>92.045230000000004</c:v>
                </c:pt>
                <c:pt idx="5938">
                  <c:v>92.053629999999998</c:v>
                </c:pt>
                <c:pt idx="5939">
                  <c:v>92.065629999999999</c:v>
                </c:pt>
                <c:pt idx="5940">
                  <c:v>92.080029999999994</c:v>
                </c:pt>
                <c:pt idx="5941">
                  <c:v>92.099230000000006</c:v>
                </c:pt>
                <c:pt idx="5942">
                  <c:v>92.116029999999995</c:v>
                </c:pt>
                <c:pt idx="5943">
                  <c:v>92.128029999999995</c:v>
                </c:pt>
                <c:pt idx="5944">
                  <c:v>92.134029999999996</c:v>
                </c:pt>
                <c:pt idx="5945">
                  <c:v>92.134029999999996</c:v>
                </c:pt>
                <c:pt idx="5946">
                  <c:v>92.134029999999996</c:v>
                </c:pt>
                <c:pt idx="5947">
                  <c:v>92.136430000000004</c:v>
                </c:pt>
                <c:pt idx="5948">
                  <c:v>92.143619999999999</c:v>
                </c:pt>
                <c:pt idx="5949">
                  <c:v>92.156819999999996</c:v>
                </c:pt>
                <c:pt idx="5950">
                  <c:v>92.17362</c:v>
                </c:pt>
                <c:pt idx="5951">
                  <c:v>92.19162</c:v>
                </c:pt>
                <c:pt idx="5952">
                  <c:v>92.209620000000001</c:v>
                </c:pt>
                <c:pt idx="5953">
                  <c:v>92.222819999999999</c:v>
                </c:pt>
                <c:pt idx="5954">
                  <c:v>92.228819999999999</c:v>
                </c:pt>
                <c:pt idx="5955">
                  <c:v>92.232420000000005</c:v>
                </c:pt>
                <c:pt idx="5956">
                  <c:v>92.233620000000002</c:v>
                </c:pt>
                <c:pt idx="5957">
                  <c:v>92.237219999999994</c:v>
                </c:pt>
                <c:pt idx="5958">
                  <c:v>92.242019999999997</c:v>
                </c:pt>
                <c:pt idx="5959">
                  <c:v>92.250420000000005</c:v>
                </c:pt>
                <c:pt idx="5960">
                  <c:v>92.261219999999994</c:v>
                </c:pt>
                <c:pt idx="5961">
                  <c:v>92.275620000000004</c:v>
                </c:pt>
                <c:pt idx="5962">
                  <c:v>92.290009999999995</c:v>
                </c:pt>
                <c:pt idx="5963">
                  <c:v>92.304410000000004</c:v>
                </c:pt>
                <c:pt idx="5964">
                  <c:v>92.314009999999996</c:v>
                </c:pt>
                <c:pt idx="5965">
                  <c:v>92.322410000000005</c:v>
                </c:pt>
                <c:pt idx="5966">
                  <c:v>92.328410000000005</c:v>
                </c:pt>
                <c:pt idx="5967">
                  <c:v>92.333209999999994</c:v>
                </c:pt>
                <c:pt idx="5968">
                  <c:v>92.338009999999997</c:v>
                </c:pt>
                <c:pt idx="5969">
                  <c:v>92.344009999999997</c:v>
                </c:pt>
                <c:pt idx="5970">
                  <c:v>92.352410000000006</c:v>
                </c:pt>
                <c:pt idx="5971">
                  <c:v>92.362009999999998</c:v>
                </c:pt>
                <c:pt idx="5972">
                  <c:v>92.371610000000004</c:v>
                </c:pt>
                <c:pt idx="5973">
                  <c:v>92.384810000000002</c:v>
                </c:pt>
                <c:pt idx="5974">
                  <c:v>92.396810000000002</c:v>
                </c:pt>
                <c:pt idx="5975">
                  <c:v>92.407610000000005</c:v>
                </c:pt>
                <c:pt idx="5976">
                  <c:v>92.417199999999994</c:v>
                </c:pt>
                <c:pt idx="5977">
                  <c:v>92.424400000000006</c:v>
                </c:pt>
                <c:pt idx="5978">
                  <c:v>92.430400000000006</c:v>
                </c:pt>
                <c:pt idx="5979">
                  <c:v>92.435199999999995</c:v>
                </c:pt>
                <c:pt idx="5980">
                  <c:v>92.441199999999995</c:v>
                </c:pt>
                <c:pt idx="5981">
                  <c:v>92.447199999999995</c:v>
                </c:pt>
                <c:pt idx="5982">
                  <c:v>92.457999999999998</c:v>
                </c:pt>
                <c:pt idx="5983">
                  <c:v>92.47</c:v>
                </c:pt>
                <c:pt idx="5984">
                  <c:v>92.485600000000005</c:v>
                </c:pt>
                <c:pt idx="5985">
                  <c:v>92.502399999999994</c:v>
                </c:pt>
                <c:pt idx="5986">
                  <c:v>92.516800000000003</c:v>
                </c:pt>
                <c:pt idx="5987">
                  <c:v>92.528800000000004</c:v>
                </c:pt>
                <c:pt idx="5988">
                  <c:v>92.536000000000001</c:v>
                </c:pt>
                <c:pt idx="5989">
                  <c:v>92.539599999999993</c:v>
                </c:pt>
                <c:pt idx="5990">
                  <c:v>92.544399999999996</c:v>
                </c:pt>
                <c:pt idx="5991">
                  <c:v>92.550389999999993</c:v>
                </c:pt>
                <c:pt idx="5992">
                  <c:v>92.557590000000005</c:v>
                </c:pt>
                <c:pt idx="5993">
                  <c:v>92.567189999999997</c:v>
                </c:pt>
                <c:pt idx="5994">
                  <c:v>92.580389999999994</c:v>
                </c:pt>
                <c:pt idx="5995">
                  <c:v>92.59599</c:v>
                </c:pt>
                <c:pt idx="5996">
                  <c:v>92.612790000000004</c:v>
                </c:pt>
                <c:pt idx="5997">
                  <c:v>92.624790000000004</c:v>
                </c:pt>
                <c:pt idx="5998">
                  <c:v>92.631990000000002</c:v>
                </c:pt>
                <c:pt idx="5999">
                  <c:v>92.634389999999996</c:v>
                </c:pt>
                <c:pt idx="6000">
                  <c:v>92.635589999999993</c:v>
                </c:pt>
                <c:pt idx="6001">
                  <c:v>92.637990000000002</c:v>
                </c:pt>
                <c:pt idx="6002">
                  <c:v>92.643990000000002</c:v>
                </c:pt>
                <c:pt idx="6003">
                  <c:v>92.652389999999997</c:v>
                </c:pt>
                <c:pt idx="6004">
                  <c:v>92.664389999999997</c:v>
                </c:pt>
                <c:pt idx="6005">
                  <c:v>92.681190000000001</c:v>
                </c:pt>
                <c:pt idx="6006">
                  <c:v>92.700379999999996</c:v>
                </c:pt>
                <c:pt idx="6007">
                  <c:v>92.717179999999999</c:v>
                </c:pt>
                <c:pt idx="6008">
                  <c:v>92.729179999999999</c:v>
                </c:pt>
                <c:pt idx="6009">
                  <c:v>92.73518</c:v>
                </c:pt>
                <c:pt idx="6010">
                  <c:v>92.73518</c:v>
                </c:pt>
                <c:pt idx="6011">
                  <c:v>92.73518</c:v>
                </c:pt>
                <c:pt idx="6012">
                  <c:v>92.736379999999997</c:v>
                </c:pt>
                <c:pt idx="6013">
                  <c:v>92.74118</c:v>
                </c:pt>
                <c:pt idx="6014">
                  <c:v>92.751980000000003</c:v>
                </c:pt>
                <c:pt idx="6015">
                  <c:v>92.766379999999998</c:v>
                </c:pt>
                <c:pt idx="6016">
                  <c:v>92.785579999999996</c:v>
                </c:pt>
                <c:pt idx="6017">
                  <c:v>92.804779999999994</c:v>
                </c:pt>
                <c:pt idx="6018">
                  <c:v>92.822770000000006</c:v>
                </c:pt>
                <c:pt idx="6019">
                  <c:v>92.834770000000006</c:v>
                </c:pt>
                <c:pt idx="6020">
                  <c:v>92.840770000000006</c:v>
                </c:pt>
                <c:pt idx="6021">
                  <c:v>92.844369999999998</c:v>
                </c:pt>
                <c:pt idx="6022">
                  <c:v>92.845569999999995</c:v>
                </c:pt>
                <c:pt idx="6023">
                  <c:v>92.849170000000001</c:v>
                </c:pt>
                <c:pt idx="6024">
                  <c:v>92.855170000000001</c:v>
                </c:pt>
                <c:pt idx="6025">
                  <c:v>92.867170000000002</c:v>
                </c:pt>
                <c:pt idx="6026">
                  <c:v>92.881569999999996</c:v>
                </c:pt>
                <c:pt idx="6027">
                  <c:v>92.89837</c:v>
                </c:pt>
                <c:pt idx="6028">
                  <c:v>92.915170000000003</c:v>
                </c:pt>
                <c:pt idx="6029">
                  <c:v>92.928370000000001</c:v>
                </c:pt>
                <c:pt idx="6030">
                  <c:v>92.936769999999996</c:v>
                </c:pt>
                <c:pt idx="6031">
                  <c:v>92.940370000000001</c:v>
                </c:pt>
                <c:pt idx="6032">
                  <c:v>92.941569999999999</c:v>
                </c:pt>
                <c:pt idx="6033">
                  <c:v>92.942769999999996</c:v>
                </c:pt>
                <c:pt idx="6034">
                  <c:v>92.946370000000002</c:v>
                </c:pt>
                <c:pt idx="6035">
                  <c:v>92.953569999999999</c:v>
                </c:pt>
                <c:pt idx="6036">
                  <c:v>92.966759999999994</c:v>
                </c:pt>
                <c:pt idx="6037">
                  <c:v>92.983559999999997</c:v>
                </c:pt>
                <c:pt idx="6038">
                  <c:v>93.001559999999998</c:v>
                </c:pt>
                <c:pt idx="6039">
                  <c:v>93.018360000000001</c:v>
                </c:pt>
                <c:pt idx="6040">
                  <c:v>93.029160000000005</c:v>
                </c:pt>
                <c:pt idx="6041">
                  <c:v>93.036360000000002</c:v>
                </c:pt>
                <c:pt idx="6042">
                  <c:v>93.039959999999994</c:v>
                </c:pt>
                <c:pt idx="6043">
                  <c:v>93.042360000000002</c:v>
                </c:pt>
                <c:pt idx="6044">
                  <c:v>93.047160000000005</c:v>
                </c:pt>
                <c:pt idx="6045">
                  <c:v>93.054360000000003</c:v>
                </c:pt>
                <c:pt idx="6046">
                  <c:v>93.066360000000003</c:v>
                </c:pt>
                <c:pt idx="6047">
                  <c:v>93.080759999999998</c:v>
                </c:pt>
                <c:pt idx="6048">
                  <c:v>93.098749999999995</c:v>
                </c:pt>
                <c:pt idx="6049">
                  <c:v>93.116749999999996</c:v>
                </c:pt>
                <c:pt idx="6050">
                  <c:v>93.131150000000005</c:v>
                </c:pt>
                <c:pt idx="6051">
                  <c:v>93.13955</c:v>
                </c:pt>
                <c:pt idx="6052">
                  <c:v>93.143150000000006</c:v>
                </c:pt>
                <c:pt idx="6053">
                  <c:v>93.144350000000003</c:v>
                </c:pt>
                <c:pt idx="6054">
                  <c:v>93.147949999999994</c:v>
                </c:pt>
                <c:pt idx="6055">
                  <c:v>93.153949999999995</c:v>
                </c:pt>
                <c:pt idx="6056">
                  <c:v>93.163550000000001</c:v>
                </c:pt>
                <c:pt idx="6057">
                  <c:v>93.175550000000001</c:v>
                </c:pt>
                <c:pt idx="6058">
                  <c:v>93.188749999999999</c:v>
                </c:pt>
                <c:pt idx="6059">
                  <c:v>93.205550000000002</c:v>
                </c:pt>
                <c:pt idx="6060">
                  <c:v>93.222350000000006</c:v>
                </c:pt>
                <c:pt idx="6061">
                  <c:v>93.23554</c:v>
                </c:pt>
                <c:pt idx="6062">
                  <c:v>93.242739999999998</c:v>
                </c:pt>
                <c:pt idx="6063">
                  <c:v>93.246340000000004</c:v>
                </c:pt>
                <c:pt idx="6064">
                  <c:v>93.248739999999998</c:v>
                </c:pt>
                <c:pt idx="6065">
                  <c:v>93.252340000000004</c:v>
                </c:pt>
                <c:pt idx="6066">
                  <c:v>93.258340000000004</c:v>
                </c:pt>
                <c:pt idx="6067">
                  <c:v>93.266739999999999</c:v>
                </c:pt>
                <c:pt idx="6068">
                  <c:v>93.277540000000002</c:v>
                </c:pt>
                <c:pt idx="6069">
                  <c:v>93.291939999999997</c:v>
                </c:pt>
                <c:pt idx="6070">
                  <c:v>93.30874</c:v>
                </c:pt>
                <c:pt idx="6071">
                  <c:v>93.323139999999995</c:v>
                </c:pt>
                <c:pt idx="6072">
                  <c:v>93.333939999999998</c:v>
                </c:pt>
                <c:pt idx="6073">
                  <c:v>93.338740000000001</c:v>
                </c:pt>
                <c:pt idx="6074">
                  <c:v>93.341139999999996</c:v>
                </c:pt>
                <c:pt idx="6075">
                  <c:v>93.341139999999996</c:v>
                </c:pt>
                <c:pt idx="6076">
                  <c:v>93.342339999999993</c:v>
                </c:pt>
                <c:pt idx="6077">
                  <c:v>93.345939999999999</c:v>
                </c:pt>
                <c:pt idx="6078">
                  <c:v>93.353139999999996</c:v>
                </c:pt>
                <c:pt idx="6079">
                  <c:v>93.363939999999999</c:v>
                </c:pt>
                <c:pt idx="6080">
                  <c:v>93.378330000000005</c:v>
                </c:pt>
                <c:pt idx="6081">
                  <c:v>93.39273</c:v>
                </c:pt>
                <c:pt idx="6082">
                  <c:v>93.405929999999998</c:v>
                </c:pt>
                <c:pt idx="6083">
                  <c:v>93.416730000000001</c:v>
                </c:pt>
                <c:pt idx="6084">
                  <c:v>93.423929999999999</c:v>
                </c:pt>
                <c:pt idx="6085">
                  <c:v>93.427530000000004</c:v>
                </c:pt>
                <c:pt idx="6086">
                  <c:v>93.429929999999999</c:v>
                </c:pt>
                <c:pt idx="6087">
                  <c:v>93.433530000000005</c:v>
                </c:pt>
                <c:pt idx="6088">
                  <c:v>93.439530000000005</c:v>
                </c:pt>
                <c:pt idx="6089">
                  <c:v>93.447929999999999</c:v>
                </c:pt>
                <c:pt idx="6090">
                  <c:v>93.458730000000003</c:v>
                </c:pt>
                <c:pt idx="6091">
                  <c:v>93.473129999999998</c:v>
                </c:pt>
                <c:pt idx="6092">
                  <c:v>93.488730000000004</c:v>
                </c:pt>
                <c:pt idx="6093">
                  <c:v>93.505520000000004</c:v>
                </c:pt>
                <c:pt idx="6094">
                  <c:v>93.519919999999999</c:v>
                </c:pt>
                <c:pt idx="6095">
                  <c:v>93.530720000000002</c:v>
                </c:pt>
                <c:pt idx="6096">
                  <c:v>93.535520000000005</c:v>
                </c:pt>
                <c:pt idx="6097">
                  <c:v>93.539119999999997</c:v>
                </c:pt>
                <c:pt idx="6098">
                  <c:v>93.542720000000003</c:v>
                </c:pt>
                <c:pt idx="6099">
                  <c:v>93.547520000000006</c:v>
                </c:pt>
                <c:pt idx="6100">
                  <c:v>93.554720000000003</c:v>
                </c:pt>
                <c:pt idx="6101">
                  <c:v>93.564319999999995</c:v>
                </c:pt>
                <c:pt idx="6102">
                  <c:v>93.577520000000007</c:v>
                </c:pt>
                <c:pt idx="6103">
                  <c:v>93.595519999999993</c:v>
                </c:pt>
                <c:pt idx="6104">
                  <c:v>93.614720000000005</c:v>
                </c:pt>
                <c:pt idx="6105">
                  <c:v>93.631519999999995</c:v>
                </c:pt>
                <c:pt idx="6106">
                  <c:v>93.642309999999995</c:v>
                </c:pt>
                <c:pt idx="6107">
                  <c:v>93.647109999999998</c:v>
                </c:pt>
                <c:pt idx="6108">
                  <c:v>93.648309999999995</c:v>
                </c:pt>
                <c:pt idx="6109">
                  <c:v>93.650710000000004</c:v>
                </c:pt>
                <c:pt idx="6110">
                  <c:v>93.655510000000007</c:v>
                </c:pt>
                <c:pt idx="6111">
                  <c:v>93.666309999999996</c:v>
                </c:pt>
                <c:pt idx="6112">
                  <c:v>93.680710000000005</c:v>
                </c:pt>
                <c:pt idx="6113">
                  <c:v>93.697509999999994</c:v>
                </c:pt>
                <c:pt idx="6114">
                  <c:v>93.715509999999995</c:v>
                </c:pt>
                <c:pt idx="6115">
                  <c:v>93.731110000000001</c:v>
                </c:pt>
                <c:pt idx="6116">
                  <c:v>93.741910000000004</c:v>
                </c:pt>
                <c:pt idx="6117">
                  <c:v>93.749110000000002</c:v>
                </c:pt>
                <c:pt idx="6118">
                  <c:v>93.752709999999993</c:v>
                </c:pt>
                <c:pt idx="6119">
                  <c:v>93.757509999999996</c:v>
                </c:pt>
                <c:pt idx="6120">
                  <c:v>93.763509999999997</c:v>
                </c:pt>
                <c:pt idx="6121">
                  <c:v>93.773110000000003</c:v>
                </c:pt>
                <c:pt idx="6122">
                  <c:v>93.7851</c:v>
                </c:pt>
                <c:pt idx="6123">
                  <c:v>93.799499999999995</c:v>
                </c:pt>
                <c:pt idx="6124">
                  <c:v>93.817499999999995</c:v>
                </c:pt>
                <c:pt idx="6125">
                  <c:v>93.833100000000002</c:v>
                </c:pt>
                <c:pt idx="6126">
                  <c:v>93.846299999999999</c:v>
                </c:pt>
                <c:pt idx="6127">
                  <c:v>93.853499999999997</c:v>
                </c:pt>
                <c:pt idx="6128">
                  <c:v>93.857100000000003</c:v>
                </c:pt>
                <c:pt idx="6129">
                  <c:v>93.859499999999997</c:v>
                </c:pt>
                <c:pt idx="6130">
                  <c:v>93.863100000000003</c:v>
                </c:pt>
                <c:pt idx="6131">
                  <c:v>93.869100000000003</c:v>
                </c:pt>
                <c:pt idx="6132">
                  <c:v>93.877499999999998</c:v>
                </c:pt>
                <c:pt idx="6133">
                  <c:v>93.891900000000007</c:v>
                </c:pt>
                <c:pt idx="6134">
                  <c:v>93.909899999999993</c:v>
                </c:pt>
                <c:pt idx="6135">
                  <c:v>93.929090000000002</c:v>
                </c:pt>
                <c:pt idx="6136">
                  <c:v>93.944689999999994</c:v>
                </c:pt>
                <c:pt idx="6137">
                  <c:v>93.95429</c:v>
                </c:pt>
                <c:pt idx="6138">
                  <c:v>93.957890000000006</c:v>
                </c:pt>
                <c:pt idx="6139">
                  <c:v>93.957890000000006</c:v>
                </c:pt>
                <c:pt idx="6140">
                  <c:v>93.957890000000006</c:v>
                </c:pt>
                <c:pt idx="6141">
                  <c:v>93.960290000000001</c:v>
                </c:pt>
                <c:pt idx="6142">
                  <c:v>93.967489999999998</c:v>
                </c:pt>
                <c:pt idx="6143">
                  <c:v>93.979489999999998</c:v>
                </c:pt>
                <c:pt idx="6144">
                  <c:v>93.995090000000005</c:v>
                </c:pt>
                <c:pt idx="6145">
                  <c:v>94.013090000000005</c:v>
                </c:pt>
                <c:pt idx="6146">
                  <c:v>94.031090000000006</c:v>
                </c:pt>
                <c:pt idx="6147">
                  <c:v>94.043090000000007</c:v>
                </c:pt>
                <c:pt idx="6148">
                  <c:v>94.050280000000001</c:v>
                </c:pt>
                <c:pt idx="6149">
                  <c:v>94.053880000000007</c:v>
                </c:pt>
                <c:pt idx="6150">
                  <c:v>94.055080000000004</c:v>
                </c:pt>
                <c:pt idx="6151">
                  <c:v>94.057479999999998</c:v>
                </c:pt>
                <c:pt idx="6152">
                  <c:v>94.062280000000001</c:v>
                </c:pt>
                <c:pt idx="6153">
                  <c:v>94.070679999999996</c:v>
                </c:pt>
                <c:pt idx="6154">
                  <c:v>94.081479999999999</c:v>
                </c:pt>
                <c:pt idx="6155">
                  <c:v>94.095879999999994</c:v>
                </c:pt>
                <c:pt idx="6156">
                  <c:v>94.110280000000003</c:v>
                </c:pt>
                <c:pt idx="6157">
                  <c:v>94.122280000000003</c:v>
                </c:pt>
                <c:pt idx="6158">
                  <c:v>94.131879999999995</c:v>
                </c:pt>
                <c:pt idx="6159">
                  <c:v>94.139080000000007</c:v>
                </c:pt>
                <c:pt idx="6160">
                  <c:v>94.142679999999999</c:v>
                </c:pt>
                <c:pt idx="6161">
                  <c:v>94.146280000000004</c:v>
                </c:pt>
                <c:pt idx="6162">
                  <c:v>94.151079999999993</c:v>
                </c:pt>
                <c:pt idx="6163">
                  <c:v>94.157079999999993</c:v>
                </c:pt>
                <c:pt idx="6164">
                  <c:v>94.165480000000002</c:v>
                </c:pt>
                <c:pt idx="6165">
                  <c:v>94.175079999999994</c:v>
                </c:pt>
                <c:pt idx="6166">
                  <c:v>94.188270000000003</c:v>
                </c:pt>
                <c:pt idx="6167">
                  <c:v>94.202669999999998</c:v>
                </c:pt>
                <c:pt idx="6168">
                  <c:v>94.215869999999995</c:v>
                </c:pt>
                <c:pt idx="6169">
                  <c:v>94.227869999999996</c:v>
                </c:pt>
                <c:pt idx="6170">
                  <c:v>94.237470000000002</c:v>
                </c:pt>
                <c:pt idx="6171">
                  <c:v>94.243470000000002</c:v>
                </c:pt>
                <c:pt idx="6172">
                  <c:v>94.247069999999994</c:v>
                </c:pt>
                <c:pt idx="6173">
                  <c:v>94.25067</c:v>
                </c:pt>
                <c:pt idx="6174">
                  <c:v>94.255470000000003</c:v>
                </c:pt>
                <c:pt idx="6175">
                  <c:v>94.26267</c:v>
                </c:pt>
                <c:pt idx="6176">
                  <c:v>94.273470000000003</c:v>
                </c:pt>
                <c:pt idx="6177">
                  <c:v>94.286670000000001</c:v>
                </c:pt>
                <c:pt idx="6178">
                  <c:v>94.301069999999996</c:v>
                </c:pt>
                <c:pt idx="6179">
                  <c:v>94.315470000000005</c:v>
                </c:pt>
                <c:pt idx="6180">
                  <c:v>94.327460000000002</c:v>
                </c:pt>
                <c:pt idx="6181">
                  <c:v>94.335859999999997</c:v>
                </c:pt>
                <c:pt idx="6182">
                  <c:v>94.34066</c:v>
                </c:pt>
                <c:pt idx="6183">
                  <c:v>94.344260000000006</c:v>
                </c:pt>
                <c:pt idx="6184">
                  <c:v>94.350260000000006</c:v>
                </c:pt>
                <c:pt idx="6185">
                  <c:v>94.35866</c:v>
                </c:pt>
                <c:pt idx="6186">
                  <c:v>94.369460000000004</c:v>
                </c:pt>
                <c:pt idx="6187">
                  <c:v>94.381460000000004</c:v>
                </c:pt>
                <c:pt idx="6188">
                  <c:v>94.395859999999999</c:v>
                </c:pt>
                <c:pt idx="6189">
                  <c:v>94.41386</c:v>
                </c:pt>
                <c:pt idx="6190">
                  <c:v>94.430660000000003</c:v>
                </c:pt>
                <c:pt idx="6191">
                  <c:v>94.443860000000001</c:v>
                </c:pt>
                <c:pt idx="6192">
                  <c:v>94.451059999999998</c:v>
                </c:pt>
                <c:pt idx="6193">
                  <c:v>94.453460000000007</c:v>
                </c:pt>
                <c:pt idx="6194">
                  <c:v>94.454650000000001</c:v>
                </c:pt>
                <c:pt idx="6195">
                  <c:v>94.458250000000007</c:v>
                </c:pt>
                <c:pt idx="6196">
                  <c:v>94.464250000000007</c:v>
                </c:pt>
                <c:pt idx="6197">
                  <c:v>94.472650000000002</c:v>
                </c:pt>
                <c:pt idx="6198">
                  <c:v>94.485849999999999</c:v>
                </c:pt>
                <c:pt idx="6199">
                  <c:v>94.502650000000003</c:v>
                </c:pt>
                <c:pt idx="6200">
                  <c:v>94.520650000000003</c:v>
                </c:pt>
                <c:pt idx="6201">
                  <c:v>94.536249999999995</c:v>
                </c:pt>
                <c:pt idx="6202">
                  <c:v>94.545850000000002</c:v>
                </c:pt>
                <c:pt idx="6203">
                  <c:v>94.550650000000005</c:v>
                </c:pt>
                <c:pt idx="6204">
                  <c:v>94.550650000000005</c:v>
                </c:pt>
                <c:pt idx="6205">
                  <c:v>94.550650000000005</c:v>
                </c:pt>
                <c:pt idx="6206">
                  <c:v>94.553049999999999</c:v>
                </c:pt>
                <c:pt idx="6207">
                  <c:v>94.557850000000002</c:v>
                </c:pt>
                <c:pt idx="6208">
                  <c:v>94.568650000000005</c:v>
                </c:pt>
                <c:pt idx="6209">
                  <c:v>94.58305</c:v>
                </c:pt>
                <c:pt idx="6210">
                  <c:v>94.602239999999995</c:v>
                </c:pt>
                <c:pt idx="6211">
                  <c:v>94.620239999999995</c:v>
                </c:pt>
                <c:pt idx="6212">
                  <c:v>94.635840000000002</c:v>
                </c:pt>
                <c:pt idx="6213">
                  <c:v>94.645439999999994</c:v>
                </c:pt>
                <c:pt idx="6214">
                  <c:v>94.650239999999997</c:v>
                </c:pt>
                <c:pt idx="6215">
                  <c:v>94.652640000000005</c:v>
                </c:pt>
                <c:pt idx="6216">
                  <c:v>94.65504</c:v>
                </c:pt>
                <c:pt idx="6217">
                  <c:v>94.658640000000005</c:v>
                </c:pt>
                <c:pt idx="6218">
                  <c:v>94.665840000000003</c:v>
                </c:pt>
                <c:pt idx="6219">
                  <c:v>94.676640000000006</c:v>
                </c:pt>
                <c:pt idx="6220">
                  <c:v>94.692239999999998</c:v>
                </c:pt>
                <c:pt idx="6221">
                  <c:v>94.711439999999996</c:v>
                </c:pt>
                <c:pt idx="6222">
                  <c:v>94.729429999999994</c:v>
                </c:pt>
                <c:pt idx="6223">
                  <c:v>94.743830000000003</c:v>
                </c:pt>
                <c:pt idx="6224">
                  <c:v>94.75103</c:v>
                </c:pt>
                <c:pt idx="6225">
                  <c:v>94.754630000000006</c:v>
                </c:pt>
                <c:pt idx="6226">
                  <c:v>94.755830000000003</c:v>
                </c:pt>
                <c:pt idx="6227">
                  <c:v>94.758229999999998</c:v>
                </c:pt>
                <c:pt idx="6228">
                  <c:v>94.763030000000001</c:v>
                </c:pt>
                <c:pt idx="6229">
                  <c:v>94.772630000000007</c:v>
                </c:pt>
                <c:pt idx="6230">
                  <c:v>94.787030000000001</c:v>
                </c:pt>
                <c:pt idx="6231">
                  <c:v>94.803830000000005</c:v>
                </c:pt>
                <c:pt idx="6232">
                  <c:v>94.820629999999994</c:v>
                </c:pt>
                <c:pt idx="6233">
                  <c:v>94.835030000000003</c:v>
                </c:pt>
                <c:pt idx="6234">
                  <c:v>94.844629999999995</c:v>
                </c:pt>
                <c:pt idx="6235">
                  <c:v>94.849429999999998</c:v>
                </c:pt>
                <c:pt idx="6236">
                  <c:v>94.850629999999995</c:v>
                </c:pt>
                <c:pt idx="6237">
                  <c:v>94.853030000000004</c:v>
                </c:pt>
                <c:pt idx="6238">
                  <c:v>94.857830000000007</c:v>
                </c:pt>
                <c:pt idx="6239">
                  <c:v>94.867419999999996</c:v>
                </c:pt>
                <c:pt idx="6240">
                  <c:v>94.880619999999993</c:v>
                </c:pt>
                <c:pt idx="6241">
                  <c:v>94.89622</c:v>
                </c:pt>
                <c:pt idx="6242">
                  <c:v>94.91422</c:v>
                </c:pt>
                <c:pt idx="6243">
                  <c:v>94.931020000000004</c:v>
                </c:pt>
                <c:pt idx="6244">
                  <c:v>94.944220000000001</c:v>
                </c:pt>
                <c:pt idx="6245">
                  <c:v>94.953819999999993</c:v>
                </c:pt>
                <c:pt idx="6246">
                  <c:v>94.958619999999996</c:v>
                </c:pt>
                <c:pt idx="6247">
                  <c:v>94.962220000000002</c:v>
                </c:pt>
                <c:pt idx="6248">
                  <c:v>94.967020000000005</c:v>
                </c:pt>
                <c:pt idx="6249">
                  <c:v>94.974220000000003</c:v>
                </c:pt>
                <c:pt idx="6250">
                  <c:v>94.983819999999994</c:v>
                </c:pt>
                <c:pt idx="6251">
                  <c:v>94.997020000000006</c:v>
                </c:pt>
                <c:pt idx="6252">
                  <c:v>95.011409999999998</c:v>
                </c:pt>
                <c:pt idx="6253">
                  <c:v>95.027010000000004</c:v>
                </c:pt>
                <c:pt idx="6254">
                  <c:v>95.040210000000002</c:v>
                </c:pt>
                <c:pt idx="6255">
                  <c:v>95.049809999999994</c:v>
                </c:pt>
                <c:pt idx="6256">
                  <c:v>95.05341</c:v>
                </c:pt>
                <c:pt idx="6257">
                  <c:v>95.055809999999994</c:v>
                </c:pt>
                <c:pt idx="6258">
                  <c:v>95.058210000000003</c:v>
                </c:pt>
                <c:pt idx="6259">
                  <c:v>95.063010000000006</c:v>
                </c:pt>
                <c:pt idx="6260">
                  <c:v>95.070210000000003</c:v>
                </c:pt>
                <c:pt idx="6261">
                  <c:v>95.079809999999995</c:v>
                </c:pt>
                <c:pt idx="6262">
                  <c:v>95.093010000000007</c:v>
                </c:pt>
                <c:pt idx="6263">
                  <c:v>95.107410000000002</c:v>
                </c:pt>
                <c:pt idx="6264">
                  <c:v>95.121809999999996</c:v>
                </c:pt>
                <c:pt idx="6265">
                  <c:v>95.135000000000005</c:v>
                </c:pt>
                <c:pt idx="6266">
                  <c:v>95.144599999999997</c:v>
                </c:pt>
                <c:pt idx="6267">
                  <c:v>95.150599999999997</c:v>
                </c:pt>
                <c:pt idx="6268">
                  <c:v>95.154200000000003</c:v>
                </c:pt>
                <c:pt idx="6269">
                  <c:v>95.1554</c:v>
                </c:pt>
                <c:pt idx="6270">
                  <c:v>95.156599999999997</c:v>
                </c:pt>
                <c:pt idx="6271">
                  <c:v>95.160200000000003</c:v>
                </c:pt>
                <c:pt idx="6272">
                  <c:v>95.166200000000003</c:v>
                </c:pt>
                <c:pt idx="6273">
                  <c:v>95.177000000000007</c:v>
                </c:pt>
                <c:pt idx="6274">
                  <c:v>95.191400000000002</c:v>
                </c:pt>
                <c:pt idx="6275">
                  <c:v>95.209400000000002</c:v>
                </c:pt>
                <c:pt idx="6276">
                  <c:v>95.226200000000006</c:v>
                </c:pt>
                <c:pt idx="6277">
                  <c:v>95.240600000000001</c:v>
                </c:pt>
                <c:pt idx="6278">
                  <c:v>95.247799999999998</c:v>
                </c:pt>
                <c:pt idx="6279">
                  <c:v>95.250200000000007</c:v>
                </c:pt>
                <c:pt idx="6280">
                  <c:v>95.251400000000004</c:v>
                </c:pt>
                <c:pt idx="6281">
                  <c:v>95.252600000000001</c:v>
                </c:pt>
                <c:pt idx="6282">
                  <c:v>95.256200000000007</c:v>
                </c:pt>
                <c:pt idx="6283">
                  <c:v>95.264600000000002</c:v>
                </c:pt>
                <c:pt idx="6284">
                  <c:v>95.276589999999999</c:v>
                </c:pt>
                <c:pt idx="6285">
                  <c:v>95.289789999999996</c:v>
                </c:pt>
                <c:pt idx="6286">
                  <c:v>95.305390000000003</c:v>
                </c:pt>
                <c:pt idx="6287">
                  <c:v>95.320989999999995</c:v>
                </c:pt>
                <c:pt idx="6288">
                  <c:v>95.332989999999995</c:v>
                </c:pt>
                <c:pt idx="6289">
                  <c:v>95.341390000000004</c:v>
                </c:pt>
                <c:pt idx="6290">
                  <c:v>95.344989999999996</c:v>
                </c:pt>
                <c:pt idx="6291">
                  <c:v>95.346190000000007</c:v>
                </c:pt>
                <c:pt idx="6292">
                  <c:v>95.347390000000004</c:v>
                </c:pt>
                <c:pt idx="6293">
                  <c:v>95.350989999999996</c:v>
                </c:pt>
                <c:pt idx="6294">
                  <c:v>95.356989999999996</c:v>
                </c:pt>
                <c:pt idx="6295">
                  <c:v>95.367789999999999</c:v>
                </c:pt>
                <c:pt idx="6296">
                  <c:v>95.382189999999994</c:v>
                </c:pt>
                <c:pt idx="6297">
                  <c:v>95.398989999999998</c:v>
                </c:pt>
                <c:pt idx="6298">
                  <c:v>95.416979999999995</c:v>
                </c:pt>
                <c:pt idx="6299">
                  <c:v>95.431380000000004</c:v>
                </c:pt>
                <c:pt idx="6300">
                  <c:v>95.438580000000002</c:v>
                </c:pt>
                <c:pt idx="6301">
                  <c:v>95.443380000000005</c:v>
                </c:pt>
                <c:pt idx="6302">
                  <c:v>95.444580000000002</c:v>
                </c:pt>
                <c:pt idx="6303">
                  <c:v>95.448179999999994</c:v>
                </c:pt>
                <c:pt idx="6304">
                  <c:v>95.455380000000005</c:v>
                </c:pt>
                <c:pt idx="6305">
                  <c:v>95.46978</c:v>
                </c:pt>
                <c:pt idx="6306">
                  <c:v>95.487780000000001</c:v>
                </c:pt>
                <c:pt idx="6307">
                  <c:v>95.508179999999996</c:v>
                </c:pt>
                <c:pt idx="6308">
                  <c:v>95.526179999999997</c:v>
                </c:pt>
                <c:pt idx="6309">
                  <c:v>95.541780000000003</c:v>
                </c:pt>
                <c:pt idx="6310">
                  <c:v>95.551370000000006</c:v>
                </c:pt>
                <c:pt idx="6311">
                  <c:v>95.557370000000006</c:v>
                </c:pt>
                <c:pt idx="6312">
                  <c:v>95.562169999999995</c:v>
                </c:pt>
                <c:pt idx="6313">
                  <c:v>95.569370000000006</c:v>
                </c:pt>
                <c:pt idx="6314">
                  <c:v>95.576570000000004</c:v>
                </c:pt>
                <c:pt idx="6315">
                  <c:v>95.586169999999996</c:v>
                </c:pt>
                <c:pt idx="6316">
                  <c:v>95.598169999999996</c:v>
                </c:pt>
                <c:pt idx="6317">
                  <c:v>95.611369999999994</c:v>
                </c:pt>
                <c:pt idx="6318">
                  <c:v>95.628169999999997</c:v>
                </c:pt>
                <c:pt idx="6319">
                  <c:v>95.642570000000006</c:v>
                </c:pt>
                <c:pt idx="6320">
                  <c:v>95.653369999999995</c:v>
                </c:pt>
                <c:pt idx="6321">
                  <c:v>95.659369999999996</c:v>
                </c:pt>
                <c:pt idx="6322">
                  <c:v>95.661770000000004</c:v>
                </c:pt>
                <c:pt idx="6323">
                  <c:v>95.664169999999999</c:v>
                </c:pt>
                <c:pt idx="6324">
                  <c:v>95.668970000000002</c:v>
                </c:pt>
                <c:pt idx="6325">
                  <c:v>95.677369999999996</c:v>
                </c:pt>
                <c:pt idx="6326">
                  <c:v>95.690560000000005</c:v>
                </c:pt>
                <c:pt idx="6327">
                  <c:v>95.707359999999994</c:v>
                </c:pt>
                <c:pt idx="6328">
                  <c:v>95.726560000000006</c:v>
                </c:pt>
                <c:pt idx="6329">
                  <c:v>95.744560000000007</c:v>
                </c:pt>
                <c:pt idx="6330">
                  <c:v>95.757760000000005</c:v>
                </c:pt>
                <c:pt idx="6331">
                  <c:v>95.764960000000002</c:v>
                </c:pt>
                <c:pt idx="6332">
                  <c:v>95.767359999999996</c:v>
                </c:pt>
                <c:pt idx="6333">
                  <c:v>95.766159999999999</c:v>
                </c:pt>
                <c:pt idx="6334">
                  <c:v>95.766159999999999</c:v>
                </c:pt>
                <c:pt idx="6335">
                  <c:v>95.769760000000005</c:v>
                </c:pt>
                <c:pt idx="6336">
                  <c:v>95.779359999999997</c:v>
                </c:pt>
                <c:pt idx="6337">
                  <c:v>95.794960000000003</c:v>
                </c:pt>
                <c:pt idx="6338">
                  <c:v>95.812960000000004</c:v>
                </c:pt>
                <c:pt idx="6339">
                  <c:v>95.830950000000001</c:v>
                </c:pt>
                <c:pt idx="6340">
                  <c:v>95.844149999999999</c:v>
                </c:pt>
                <c:pt idx="6341">
                  <c:v>95.852549999999994</c:v>
                </c:pt>
                <c:pt idx="6342">
                  <c:v>95.85615</c:v>
                </c:pt>
                <c:pt idx="6343">
                  <c:v>95.857349999999997</c:v>
                </c:pt>
                <c:pt idx="6344">
                  <c:v>95.859750000000005</c:v>
                </c:pt>
                <c:pt idx="6345">
                  <c:v>95.864549999999994</c:v>
                </c:pt>
                <c:pt idx="6346">
                  <c:v>95.872950000000003</c:v>
                </c:pt>
                <c:pt idx="6347">
                  <c:v>95.883750000000006</c:v>
                </c:pt>
                <c:pt idx="6348">
                  <c:v>95.896950000000004</c:v>
                </c:pt>
                <c:pt idx="6349">
                  <c:v>95.911349999999999</c:v>
                </c:pt>
                <c:pt idx="6350">
                  <c:v>95.925749999999994</c:v>
                </c:pt>
                <c:pt idx="6351">
                  <c:v>95.937749999999994</c:v>
                </c:pt>
                <c:pt idx="6352">
                  <c:v>95.946150000000003</c:v>
                </c:pt>
                <c:pt idx="6353">
                  <c:v>95.950940000000003</c:v>
                </c:pt>
                <c:pt idx="6354">
                  <c:v>95.955740000000006</c:v>
                </c:pt>
                <c:pt idx="6355">
                  <c:v>95.961740000000006</c:v>
                </c:pt>
                <c:pt idx="6356">
                  <c:v>95.967740000000006</c:v>
                </c:pt>
                <c:pt idx="6357">
                  <c:v>95.976140000000001</c:v>
                </c:pt>
                <c:pt idx="6358">
                  <c:v>95.985740000000007</c:v>
                </c:pt>
                <c:pt idx="6359">
                  <c:v>95.996539999999996</c:v>
                </c:pt>
                <c:pt idx="6360">
                  <c:v>96.008539999999996</c:v>
                </c:pt>
                <c:pt idx="6361">
                  <c:v>96.021739999999994</c:v>
                </c:pt>
                <c:pt idx="6362">
                  <c:v>96.033739999999995</c:v>
                </c:pt>
                <c:pt idx="6363">
                  <c:v>96.043340000000001</c:v>
                </c:pt>
                <c:pt idx="6364">
                  <c:v>96.048140000000004</c:v>
                </c:pt>
                <c:pt idx="6365">
                  <c:v>96.051739999999995</c:v>
                </c:pt>
                <c:pt idx="6366">
                  <c:v>96.055340000000001</c:v>
                </c:pt>
                <c:pt idx="6367">
                  <c:v>96.060140000000004</c:v>
                </c:pt>
                <c:pt idx="6368">
                  <c:v>96.066140000000004</c:v>
                </c:pt>
                <c:pt idx="6369">
                  <c:v>96.075739999999996</c:v>
                </c:pt>
                <c:pt idx="6370">
                  <c:v>96.086529999999996</c:v>
                </c:pt>
                <c:pt idx="6371">
                  <c:v>96.099729999999994</c:v>
                </c:pt>
                <c:pt idx="6372">
                  <c:v>96.11533</c:v>
                </c:pt>
                <c:pt idx="6373">
                  <c:v>96.132130000000004</c:v>
                </c:pt>
                <c:pt idx="6374">
                  <c:v>96.144130000000004</c:v>
                </c:pt>
                <c:pt idx="6375">
                  <c:v>96.152529999999999</c:v>
                </c:pt>
                <c:pt idx="6376">
                  <c:v>96.158529999999999</c:v>
                </c:pt>
                <c:pt idx="6377">
                  <c:v>96.162130000000005</c:v>
                </c:pt>
                <c:pt idx="6378">
                  <c:v>96.166929999999994</c:v>
                </c:pt>
                <c:pt idx="6379">
                  <c:v>96.174130000000005</c:v>
                </c:pt>
                <c:pt idx="6380">
                  <c:v>96.18253</c:v>
                </c:pt>
                <c:pt idx="6381">
                  <c:v>96.193330000000003</c:v>
                </c:pt>
                <c:pt idx="6382">
                  <c:v>96.207729999999998</c:v>
                </c:pt>
                <c:pt idx="6383">
                  <c:v>96.223320000000001</c:v>
                </c:pt>
                <c:pt idx="6384">
                  <c:v>96.237719999999996</c:v>
                </c:pt>
                <c:pt idx="6385">
                  <c:v>96.248519999999999</c:v>
                </c:pt>
                <c:pt idx="6386">
                  <c:v>96.254519999999999</c:v>
                </c:pt>
                <c:pt idx="6387">
                  <c:v>96.256919999999994</c:v>
                </c:pt>
                <c:pt idx="6388">
                  <c:v>96.26052</c:v>
                </c:pt>
                <c:pt idx="6389">
                  <c:v>96.265320000000003</c:v>
                </c:pt>
                <c:pt idx="6390">
                  <c:v>96.271320000000003</c:v>
                </c:pt>
                <c:pt idx="6391">
                  <c:v>96.279719999999998</c:v>
                </c:pt>
                <c:pt idx="6392">
                  <c:v>96.292919999999995</c:v>
                </c:pt>
                <c:pt idx="6393">
                  <c:v>96.309719999999999</c:v>
                </c:pt>
                <c:pt idx="6394">
                  <c:v>96.326520000000002</c:v>
                </c:pt>
                <c:pt idx="6395">
                  <c:v>96.342119999999994</c:v>
                </c:pt>
                <c:pt idx="6396">
                  <c:v>96.35172</c:v>
                </c:pt>
                <c:pt idx="6397">
                  <c:v>96.356520000000003</c:v>
                </c:pt>
                <c:pt idx="6398">
                  <c:v>96.356520000000003</c:v>
                </c:pt>
                <c:pt idx="6399">
                  <c:v>96.355320000000006</c:v>
                </c:pt>
                <c:pt idx="6400">
                  <c:v>96.35772</c:v>
                </c:pt>
                <c:pt idx="6401">
                  <c:v>96.363709999999998</c:v>
                </c:pt>
                <c:pt idx="6402">
                  <c:v>96.375709999999998</c:v>
                </c:pt>
                <c:pt idx="6403">
                  <c:v>96.393709999999999</c:v>
                </c:pt>
                <c:pt idx="6404">
                  <c:v>96.412909999999997</c:v>
                </c:pt>
                <c:pt idx="6405">
                  <c:v>96.430909999999997</c:v>
                </c:pt>
                <c:pt idx="6406">
                  <c:v>96.444109999999995</c:v>
                </c:pt>
                <c:pt idx="6407">
                  <c:v>96.451310000000007</c:v>
                </c:pt>
                <c:pt idx="6408">
                  <c:v>96.454909999999998</c:v>
                </c:pt>
                <c:pt idx="6409">
                  <c:v>96.457310000000007</c:v>
                </c:pt>
                <c:pt idx="6410">
                  <c:v>96.459710000000001</c:v>
                </c:pt>
                <c:pt idx="6411">
                  <c:v>96.465710000000001</c:v>
                </c:pt>
                <c:pt idx="6412">
                  <c:v>96.475309999999993</c:v>
                </c:pt>
                <c:pt idx="6413">
                  <c:v>96.489710000000002</c:v>
                </c:pt>
                <c:pt idx="6414">
                  <c:v>96.506500000000003</c:v>
                </c:pt>
                <c:pt idx="6415">
                  <c:v>96.524500000000003</c:v>
                </c:pt>
                <c:pt idx="6416">
                  <c:v>96.537700000000001</c:v>
                </c:pt>
                <c:pt idx="6417">
                  <c:v>96.546099999999996</c:v>
                </c:pt>
                <c:pt idx="6418">
                  <c:v>96.549700000000001</c:v>
                </c:pt>
                <c:pt idx="6419">
                  <c:v>96.550899999999999</c:v>
                </c:pt>
                <c:pt idx="6420">
                  <c:v>96.552099999999996</c:v>
                </c:pt>
                <c:pt idx="6421">
                  <c:v>96.555700000000002</c:v>
                </c:pt>
                <c:pt idx="6422">
                  <c:v>96.562899999999999</c:v>
                </c:pt>
                <c:pt idx="6423">
                  <c:v>96.573700000000002</c:v>
                </c:pt>
                <c:pt idx="6424">
                  <c:v>96.588099999999997</c:v>
                </c:pt>
                <c:pt idx="6425">
                  <c:v>96.603700000000003</c:v>
                </c:pt>
                <c:pt idx="6426">
                  <c:v>96.619299999999996</c:v>
                </c:pt>
                <c:pt idx="6427">
                  <c:v>96.632490000000004</c:v>
                </c:pt>
                <c:pt idx="6428">
                  <c:v>96.639690000000002</c:v>
                </c:pt>
                <c:pt idx="6429">
                  <c:v>96.643289999999993</c:v>
                </c:pt>
                <c:pt idx="6430">
                  <c:v>96.645690000000002</c:v>
                </c:pt>
                <c:pt idx="6431">
                  <c:v>96.649289999999993</c:v>
                </c:pt>
                <c:pt idx="6432">
                  <c:v>96.657690000000002</c:v>
                </c:pt>
                <c:pt idx="6433">
                  <c:v>96.669690000000003</c:v>
                </c:pt>
                <c:pt idx="6434">
                  <c:v>96.685289999999995</c:v>
                </c:pt>
                <c:pt idx="6435">
                  <c:v>96.703289999999996</c:v>
                </c:pt>
                <c:pt idx="6436">
                  <c:v>96.722489999999993</c:v>
                </c:pt>
                <c:pt idx="6437">
                  <c:v>96.739289999999997</c:v>
                </c:pt>
                <c:pt idx="6438">
                  <c:v>96.751289999999997</c:v>
                </c:pt>
                <c:pt idx="6439">
                  <c:v>96.757289999999998</c:v>
                </c:pt>
                <c:pt idx="6440">
                  <c:v>96.760890000000003</c:v>
                </c:pt>
                <c:pt idx="6441">
                  <c:v>96.763289999999998</c:v>
                </c:pt>
                <c:pt idx="6442">
                  <c:v>96.768079999999998</c:v>
                </c:pt>
                <c:pt idx="6443">
                  <c:v>96.774079999999998</c:v>
                </c:pt>
                <c:pt idx="6444">
                  <c:v>96.783680000000004</c:v>
                </c:pt>
                <c:pt idx="6445">
                  <c:v>96.796880000000002</c:v>
                </c:pt>
                <c:pt idx="6446">
                  <c:v>96.811279999999996</c:v>
                </c:pt>
                <c:pt idx="6447">
                  <c:v>96.826880000000003</c:v>
                </c:pt>
                <c:pt idx="6448">
                  <c:v>96.841279999999998</c:v>
                </c:pt>
                <c:pt idx="6449">
                  <c:v>96.853279999999998</c:v>
                </c:pt>
                <c:pt idx="6450">
                  <c:v>96.860479999999995</c:v>
                </c:pt>
                <c:pt idx="6451">
                  <c:v>96.864080000000001</c:v>
                </c:pt>
                <c:pt idx="6452">
                  <c:v>96.867679999999993</c:v>
                </c:pt>
                <c:pt idx="6453">
                  <c:v>96.871279999999999</c:v>
                </c:pt>
                <c:pt idx="6454">
                  <c:v>96.876080000000002</c:v>
                </c:pt>
                <c:pt idx="6455">
                  <c:v>96.884479999999996</c:v>
                </c:pt>
                <c:pt idx="6456">
                  <c:v>96.897679999999994</c:v>
                </c:pt>
                <c:pt idx="6457">
                  <c:v>96.913269999999997</c:v>
                </c:pt>
                <c:pt idx="6458">
                  <c:v>96.928870000000003</c:v>
                </c:pt>
                <c:pt idx="6459">
                  <c:v>96.942070000000001</c:v>
                </c:pt>
                <c:pt idx="6460">
                  <c:v>96.950469999999996</c:v>
                </c:pt>
                <c:pt idx="6461">
                  <c:v>96.952870000000004</c:v>
                </c:pt>
                <c:pt idx="6462">
                  <c:v>96.951669999999993</c:v>
                </c:pt>
                <c:pt idx="6463">
                  <c:v>96.950469999999996</c:v>
                </c:pt>
                <c:pt idx="6464">
                  <c:v>96.952870000000004</c:v>
                </c:pt>
                <c:pt idx="6465">
                  <c:v>96.958870000000005</c:v>
                </c:pt>
                <c:pt idx="6466">
                  <c:v>96.970870000000005</c:v>
                </c:pt>
                <c:pt idx="6467">
                  <c:v>96.984070000000003</c:v>
                </c:pt>
                <c:pt idx="6468">
                  <c:v>97.000870000000006</c:v>
                </c:pt>
                <c:pt idx="6469">
                  <c:v>97.016469999999998</c:v>
                </c:pt>
                <c:pt idx="6470">
                  <c:v>97.028469999999999</c:v>
                </c:pt>
                <c:pt idx="6471">
                  <c:v>97.038070000000005</c:v>
                </c:pt>
                <c:pt idx="6472">
                  <c:v>97.044060000000002</c:v>
                </c:pt>
                <c:pt idx="6473">
                  <c:v>97.047659999999993</c:v>
                </c:pt>
                <c:pt idx="6474">
                  <c:v>97.051259999999999</c:v>
                </c:pt>
                <c:pt idx="6475">
                  <c:v>97.057259999999999</c:v>
                </c:pt>
                <c:pt idx="6476">
                  <c:v>97.064459999999997</c:v>
                </c:pt>
                <c:pt idx="6477">
                  <c:v>97.074060000000003</c:v>
                </c:pt>
                <c:pt idx="6478">
                  <c:v>97.084860000000006</c:v>
                </c:pt>
                <c:pt idx="6479">
                  <c:v>97.098060000000004</c:v>
                </c:pt>
                <c:pt idx="6480">
                  <c:v>97.112459999999999</c:v>
                </c:pt>
                <c:pt idx="6481">
                  <c:v>97.125659999999996</c:v>
                </c:pt>
                <c:pt idx="6482">
                  <c:v>97.13646</c:v>
                </c:pt>
                <c:pt idx="6483">
                  <c:v>97.143659999999997</c:v>
                </c:pt>
                <c:pt idx="6484">
                  <c:v>97.14846</c:v>
                </c:pt>
                <c:pt idx="6485">
                  <c:v>97.153260000000003</c:v>
                </c:pt>
                <c:pt idx="6486">
                  <c:v>97.156859999999995</c:v>
                </c:pt>
                <c:pt idx="6487">
                  <c:v>97.162859999999995</c:v>
                </c:pt>
                <c:pt idx="6488">
                  <c:v>97.170060000000007</c:v>
                </c:pt>
                <c:pt idx="6489">
                  <c:v>97.180850000000007</c:v>
                </c:pt>
                <c:pt idx="6490">
                  <c:v>97.195250000000001</c:v>
                </c:pt>
                <c:pt idx="6491">
                  <c:v>97.210849999999994</c:v>
                </c:pt>
                <c:pt idx="6492">
                  <c:v>97.22645</c:v>
                </c:pt>
                <c:pt idx="6493">
                  <c:v>97.23845</c:v>
                </c:pt>
                <c:pt idx="6494">
                  <c:v>97.244450000000001</c:v>
                </c:pt>
                <c:pt idx="6495">
                  <c:v>97.248050000000006</c:v>
                </c:pt>
                <c:pt idx="6496">
                  <c:v>97.250450000000001</c:v>
                </c:pt>
                <c:pt idx="6497">
                  <c:v>97.255250000000004</c:v>
                </c:pt>
                <c:pt idx="6498">
                  <c:v>97.263649999999998</c:v>
                </c:pt>
                <c:pt idx="6499">
                  <c:v>97.276849999999996</c:v>
                </c:pt>
                <c:pt idx="6500">
                  <c:v>97.294849999999997</c:v>
                </c:pt>
                <c:pt idx="6501">
                  <c:v>97.314040000000006</c:v>
                </c:pt>
                <c:pt idx="6502">
                  <c:v>97.333240000000004</c:v>
                </c:pt>
                <c:pt idx="6503">
                  <c:v>97.346440000000001</c:v>
                </c:pt>
                <c:pt idx="6504">
                  <c:v>97.353639999999999</c:v>
                </c:pt>
                <c:pt idx="6505">
                  <c:v>97.358440000000002</c:v>
                </c:pt>
                <c:pt idx="6506">
                  <c:v>97.362039999999993</c:v>
                </c:pt>
                <c:pt idx="6507">
                  <c:v>97.368039999999993</c:v>
                </c:pt>
                <c:pt idx="6508">
                  <c:v>97.375240000000005</c:v>
                </c:pt>
                <c:pt idx="6509">
                  <c:v>97.386039999999994</c:v>
                </c:pt>
                <c:pt idx="6510">
                  <c:v>97.399240000000006</c:v>
                </c:pt>
                <c:pt idx="6511">
                  <c:v>97.414839999999998</c:v>
                </c:pt>
                <c:pt idx="6512">
                  <c:v>97.431640000000002</c:v>
                </c:pt>
                <c:pt idx="6513">
                  <c:v>97.446039999999996</c:v>
                </c:pt>
                <c:pt idx="6514">
                  <c:v>97.455629999999999</c:v>
                </c:pt>
                <c:pt idx="6515">
                  <c:v>97.460430000000002</c:v>
                </c:pt>
                <c:pt idx="6516">
                  <c:v>97.464029999999994</c:v>
                </c:pt>
                <c:pt idx="6517">
                  <c:v>97.468829999999997</c:v>
                </c:pt>
                <c:pt idx="6518">
                  <c:v>97.476029999999994</c:v>
                </c:pt>
                <c:pt idx="6519">
                  <c:v>97.484430000000003</c:v>
                </c:pt>
                <c:pt idx="6520">
                  <c:v>97.495230000000006</c:v>
                </c:pt>
                <c:pt idx="6521">
                  <c:v>97.509630000000001</c:v>
                </c:pt>
                <c:pt idx="6522">
                  <c:v>97.525229999999993</c:v>
                </c:pt>
                <c:pt idx="6523">
                  <c:v>97.54083</c:v>
                </c:pt>
                <c:pt idx="6524">
                  <c:v>97.55283</c:v>
                </c:pt>
                <c:pt idx="6525">
                  <c:v>97.55883</c:v>
                </c:pt>
                <c:pt idx="6526">
                  <c:v>97.560029999999998</c:v>
                </c:pt>
                <c:pt idx="6527">
                  <c:v>97.560029999999998</c:v>
                </c:pt>
                <c:pt idx="6528">
                  <c:v>97.563630000000003</c:v>
                </c:pt>
                <c:pt idx="6529">
                  <c:v>97.569630000000004</c:v>
                </c:pt>
                <c:pt idx="6530">
                  <c:v>97.580430000000007</c:v>
                </c:pt>
                <c:pt idx="6531">
                  <c:v>97.594819999999999</c:v>
                </c:pt>
                <c:pt idx="6532">
                  <c:v>97.612819999999999</c:v>
                </c:pt>
                <c:pt idx="6533">
                  <c:v>97.629620000000003</c:v>
                </c:pt>
                <c:pt idx="6534">
                  <c:v>97.644019999999998</c:v>
                </c:pt>
                <c:pt idx="6535">
                  <c:v>97.653620000000004</c:v>
                </c:pt>
                <c:pt idx="6536">
                  <c:v>97.658420000000007</c:v>
                </c:pt>
                <c:pt idx="6537">
                  <c:v>97.662019999999998</c:v>
                </c:pt>
                <c:pt idx="6538">
                  <c:v>97.665620000000004</c:v>
                </c:pt>
                <c:pt idx="6539">
                  <c:v>97.671620000000004</c:v>
                </c:pt>
                <c:pt idx="6540">
                  <c:v>97.680019999999999</c:v>
                </c:pt>
                <c:pt idx="6541">
                  <c:v>97.692019999999999</c:v>
                </c:pt>
                <c:pt idx="6542">
                  <c:v>97.70402</c:v>
                </c:pt>
                <c:pt idx="6543">
                  <c:v>97.718410000000006</c:v>
                </c:pt>
                <c:pt idx="6544">
                  <c:v>97.730410000000006</c:v>
                </c:pt>
                <c:pt idx="6545">
                  <c:v>97.741209999999995</c:v>
                </c:pt>
                <c:pt idx="6546">
                  <c:v>97.748410000000007</c:v>
                </c:pt>
                <c:pt idx="6547">
                  <c:v>97.753209999999996</c:v>
                </c:pt>
                <c:pt idx="6548">
                  <c:v>97.754409999999993</c:v>
                </c:pt>
                <c:pt idx="6549">
                  <c:v>97.756810000000002</c:v>
                </c:pt>
                <c:pt idx="6550">
                  <c:v>97.760409999999993</c:v>
                </c:pt>
                <c:pt idx="6551">
                  <c:v>97.767610000000005</c:v>
                </c:pt>
                <c:pt idx="6552">
                  <c:v>97.776009999999999</c:v>
                </c:pt>
                <c:pt idx="6553">
                  <c:v>97.786810000000003</c:v>
                </c:pt>
                <c:pt idx="6554">
                  <c:v>97.80001</c:v>
                </c:pt>
                <c:pt idx="6555">
                  <c:v>97.814409999999995</c:v>
                </c:pt>
                <c:pt idx="6556">
                  <c:v>97.828810000000004</c:v>
                </c:pt>
                <c:pt idx="6557">
                  <c:v>97.839609999999993</c:v>
                </c:pt>
                <c:pt idx="6558">
                  <c:v>97.846810000000005</c:v>
                </c:pt>
                <c:pt idx="6559">
                  <c:v>97.850409999999997</c:v>
                </c:pt>
                <c:pt idx="6560">
                  <c:v>97.854010000000002</c:v>
                </c:pt>
                <c:pt idx="6561">
                  <c:v>97.858800000000002</c:v>
                </c:pt>
                <c:pt idx="6562">
                  <c:v>97.867199999999997</c:v>
                </c:pt>
                <c:pt idx="6563">
                  <c:v>97.876800000000003</c:v>
                </c:pt>
                <c:pt idx="6564">
                  <c:v>97.888800000000003</c:v>
                </c:pt>
                <c:pt idx="6565">
                  <c:v>97.903199999999998</c:v>
                </c:pt>
                <c:pt idx="6566">
                  <c:v>97.92</c:v>
                </c:pt>
                <c:pt idx="6567">
                  <c:v>97.935599999999994</c:v>
                </c:pt>
                <c:pt idx="6568">
                  <c:v>97.947599999999994</c:v>
                </c:pt>
                <c:pt idx="6569">
                  <c:v>97.954800000000006</c:v>
                </c:pt>
                <c:pt idx="6570">
                  <c:v>97.959599999999995</c:v>
                </c:pt>
                <c:pt idx="6571">
                  <c:v>97.964399999999998</c:v>
                </c:pt>
                <c:pt idx="6572">
                  <c:v>97.969200000000001</c:v>
                </c:pt>
                <c:pt idx="6573">
                  <c:v>97.975200000000001</c:v>
                </c:pt>
                <c:pt idx="6574">
                  <c:v>97.984800000000007</c:v>
                </c:pt>
                <c:pt idx="6575">
                  <c:v>97.995590000000007</c:v>
                </c:pt>
                <c:pt idx="6576">
                  <c:v>98.009990000000002</c:v>
                </c:pt>
                <c:pt idx="6577">
                  <c:v>98.026790000000005</c:v>
                </c:pt>
                <c:pt idx="6578">
                  <c:v>98.039990000000003</c:v>
                </c:pt>
                <c:pt idx="6579">
                  <c:v>98.050790000000006</c:v>
                </c:pt>
                <c:pt idx="6580">
                  <c:v>98.055589999999995</c:v>
                </c:pt>
                <c:pt idx="6581">
                  <c:v>98.057990000000004</c:v>
                </c:pt>
                <c:pt idx="6582">
                  <c:v>98.060389999999998</c:v>
                </c:pt>
                <c:pt idx="6583">
                  <c:v>98.063990000000004</c:v>
                </c:pt>
                <c:pt idx="6584">
                  <c:v>98.068790000000007</c:v>
                </c:pt>
                <c:pt idx="6585">
                  <c:v>98.077190000000002</c:v>
                </c:pt>
                <c:pt idx="6586">
                  <c:v>98.090389999999999</c:v>
                </c:pt>
                <c:pt idx="6587">
                  <c:v>98.105990000000006</c:v>
                </c:pt>
                <c:pt idx="6588">
                  <c:v>98.122789999999995</c:v>
                </c:pt>
                <c:pt idx="6589">
                  <c:v>98.137180000000001</c:v>
                </c:pt>
                <c:pt idx="6590">
                  <c:v>98.144379999999998</c:v>
                </c:pt>
                <c:pt idx="6591">
                  <c:v>98.146780000000007</c:v>
                </c:pt>
                <c:pt idx="6592">
                  <c:v>98.145579999999995</c:v>
                </c:pt>
                <c:pt idx="6593">
                  <c:v>98.145579999999995</c:v>
                </c:pt>
                <c:pt idx="6594">
                  <c:v>98.150379999999998</c:v>
                </c:pt>
                <c:pt idx="6595">
                  <c:v>98.161180000000002</c:v>
                </c:pt>
                <c:pt idx="6596">
                  <c:v>98.176779999999994</c:v>
                </c:pt>
                <c:pt idx="6597">
                  <c:v>98.195980000000006</c:v>
                </c:pt>
                <c:pt idx="6598">
                  <c:v>98.215180000000004</c:v>
                </c:pt>
                <c:pt idx="6599">
                  <c:v>98.233180000000004</c:v>
                </c:pt>
                <c:pt idx="6600">
                  <c:v>98.245180000000005</c:v>
                </c:pt>
                <c:pt idx="6601">
                  <c:v>98.251180000000005</c:v>
                </c:pt>
                <c:pt idx="6602">
                  <c:v>98.252380000000002</c:v>
                </c:pt>
                <c:pt idx="6603">
                  <c:v>98.253579999999999</c:v>
                </c:pt>
                <c:pt idx="6604">
                  <c:v>98.254779999999997</c:v>
                </c:pt>
                <c:pt idx="6605">
                  <c:v>98.260779999999997</c:v>
                </c:pt>
                <c:pt idx="6606">
                  <c:v>98.27037</c:v>
                </c:pt>
                <c:pt idx="6607">
                  <c:v>98.284769999999995</c:v>
                </c:pt>
                <c:pt idx="6608">
                  <c:v>98.302769999999995</c:v>
                </c:pt>
                <c:pt idx="6609">
                  <c:v>98.320769999999996</c:v>
                </c:pt>
                <c:pt idx="6610">
                  <c:v>98.336370000000002</c:v>
                </c:pt>
                <c:pt idx="6611">
                  <c:v>98.345969999999994</c:v>
                </c:pt>
                <c:pt idx="6612">
                  <c:v>98.351969999999994</c:v>
                </c:pt>
                <c:pt idx="6613">
                  <c:v>98.353170000000006</c:v>
                </c:pt>
                <c:pt idx="6614">
                  <c:v>98.35557</c:v>
                </c:pt>
                <c:pt idx="6615">
                  <c:v>98.360370000000003</c:v>
                </c:pt>
                <c:pt idx="6616">
                  <c:v>98.367570000000001</c:v>
                </c:pt>
                <c:pt idx="6617">
                  <c:v>98.379570000000001</c:v>
                </c:pt>
                <c:pt idx="6618">
                  <c:v>98.395169999999993</c:v>
                </c:pt>
                <c:pt idx="6619">
                  <c:v>98.414360000000002</c:v>
                </c:pt>
                <c:pt idx="6620">
                  <c:v>98.429959999999994</c:v>
                </c:pt>
                <c:pt idx="6621">
                  <c:v>98.441959999999995</c:v>
                </c:pt>
                <c:pt idx="6622">
                  <c:v>98.449160000000006</c:v>
                </c:pt>
                <c:pt idx="6623">
                  <c:v>98.451560000000001</c:v>
                </c:pt>
                <c:pt idx="6624">
                  <c:v>98.451560000000001</c:v>
                </c:pt>
                <c:pt idx="6625">
                  <c:v>98.453959999999995</c:v>
                </c:pt>
                <c:pt idx="6626">
                  <c:v>98.459959999999995</c:v>
                </c:pt>
                <c:pt idx="6627">
                  <c:v>98.471959999999996</c:v>
                </c:pt>
                <c:pt idx="6628">
                  <c:v>98.487560000000002</c:v>
                </c:pt>
                <c:pt idx="6629">
                  <c:v>98.50676</c:v>
                </c:pt>
                <c:pt idx="6630">
                  <c:v>98.524760000000001</c:v>
                </c:pt>
                <c:pt idx="6631">
                  <c:v>98.537949999999995</c:v>
                </c:pt>
                <c:pt idx="6632">
                  <c:v>98.546350000000004</c:v>
                </c:pt>
                <c:pt idx="6633">
                  <c:v>98.548749999999998</c:v>
                </c:pt>
                <c:pt idx="6634">
                  <c:v>98.549949999999995</c:v>
                </c:pt>
                <c:pt idx="6635">
                  <c:v>98.552350000000004</c:v>
                </c:pt>
                <c:pt idx="6636">
                  <c:v>98.557149999999993</c:v>
                </c:pt>
                <c:pt idx="6637">
                  <c:v>98.565550000000002</c:v>
                </c:pt>
                <c:pt idx="6638">
                  <c:v>98.575149999999994</c:v>
                </c:pt>
                <c:pt idx="6639">
                  <c:v>98.588350000000005</c:v>
                </c:pt>
                <c:pt idx="6640">
                  <c:v>98.605149999999995</c:v>
                </c:pt>
                <c:pt idx="6641">
                  <c:v>98.620750000000001</c:v>
                </c:pt>
                <c:pt idx="6642">
                  <c:v>98.635149999999996</c:v>
                </c:pt>
                <c:pt idx="6643">
                  <c:v>98.643550000000005</c:v>
                </c:pt>
                <c:pt idx="6644">
                  <c:v>98.648349999999994</c:v>
                </c:pt>
                <c:pt idx="6645">
                  <c:v>98.651949999999999</c:v>
                </c:pt>
                <c:pt idx="6646">
                  <c:v>98.656750000000002</c:v>
                </c:pt>
                <c:pt idx="6647">
                  <c:v>98.661550000000005</c:v>
                </c:pt>
                <c:pt idx="6648">
                  <c:v>98.66995</c:v>
                </c:pt>
                <c:pt idx="6649">
                  <c:v>98.68074</c:v>
                </c:pt>
                <c:pt idx="6650">
                  <c:v>98.692740000000001</c:v>
                </c:pt>
                <c:pt idx="6651">
                  <c:v>98.708340000000007</c:v>
                </c:pt>
                <c:pt idx="6652">
                  <c:v>98.722740000000002</c:v>
                </c:pt>
                <c:pt idx="6653">
                  <c:v>98.734740000000002</c:v>
                </c:pt>
                <c:pt idx="6654">
                  <c:v>98.740740000000002</c:v>
                </c:pt>
                <c:pt idx="6655">
                  <c:v>98.744339999999994</c:v>
                </c:pt>
                <c:pt idx="6656">
                  <c:v>98.745540000000005</c:v>
                </c:pt>
                <c:pt idx="6657">
                  <c:v>98.746740000000003</c:v>
                </c:pt>
                <c:pt idx="6658">
                  <c:v>98.750339999999994</c:v>
                </c:pt>
                <c:pt idx="6659">
                  <c:v>98.756339999999994</c:v>
                </c:pt>
                <c:pt idx="6660">
                  <c:v>98.765940000000001</c:v>
                </c:pt>
                <c:pt idx="6661">
                  <c:v>98.777940000000001</c:v>
                </c:pt>
                <c:pt idx="6662">
                  <c:v>98.793539999999993</c:v>
                </c:pt>
                <c:pt idx="6663">
                  <c:v>98.807929999999999</c:v>
                </c:pt>
                <c:pt idx="6664">
                  <c:v>98.821129999999997</c:v>
                </c:pt>
                <c:pt idx="6665">
                  <c:v>98.829530000000005</c:v>
                </c:pt>
                <c:pt idx="6666">
                  <c:v>98.834329999999994</c:v>
                </c:pt>
                <c:pt idx="6667">
                  <c:v>98.836730000000003</c:v>
                </c:pt>
                <c:pt idx="6668">
                  <c:v>98.840329999999994</c:v>
                </c:pt>
                <c:pt idx="6669">
                  <c:v>98.846329999999995</c:v>
                </c:pt>
                <c:pt idx="6670">
                  <c:v>98.853530000000006</c:v>
                </c:pt>
                <c:pt idx="6671">
                  <c:v>98.863129999999998</c:v>
                </c:pt>
                <c:pt idx="6672">
                  <c:v>98.875129999999999</c:v>
                </c:pt>
                <c:pt idx="6673">
                  <c:v>98.889529999999993</c:v>
                </c:pt>
                <c:pt idx="6674">
                  <c:v>98.906329999999997</c:v>
                </c:pt>
                <c:pt idx="6675">
                  <c:v>98.920730000000006</c:v>
                </c:pt>
                <c:pt idx="6676">
                  <c:v>98.932730000000006</c:v>
                </c:pt>
                <c:pt idx="6677">
                  <c:v>98.938730000000007</c:v>
                </c:pt>
                <c:pt idx="6678">
                  <c:v>98.942329999999998</c:v>
                </c:pt>
                <c:pt idx="6679">
                  <c:v>98.944720000000004</c:v>
                </c:pt>
                <c:pt idx="6680">
                  <c:v>98.947119999999998</c:v>
                </c:pt>
                <c:pt idx="6681">
                  <c:v>98.953119999999998</c:v>
                </c:pt>
                <c:pt idx="6682">
                  <c:v>98.961519999999993</c:v>
                </c:pt>
                <c:pt idx="6683">
                  <c:v>98.975920000000002</c:v>
                </c:pt>
                <c:pt idx="6684">
                  <c:v>98.993920000000003</c:v>
                </c:pt>
                <c:pt idx="6685">
                  <c:v>99.013120000000001</c:v>
                </c:pt>
                <c:pt idx="6686">
                  <c:v>99.028720000000007</c:v>
                </c:pt>
                <c:pt idx="6687">
                  <c:v>99.039519999999996</c:v>
                </c:pt>
                <c:pt idx="6688">
                  <c:v>99.043120000000002</c:v>
                </c:pt>
                <c:pt idx="6689">
                  <c:v>99.044319999999999</c:v>
                </c:pt>
                <c:pt idx="6690">
                  <c:v>99.044319999999999</c:v>
                </c:pt>
                <c:pt idx="6691">
                  <c:v>99.047920000000005</c:v>
                </c:pt>
                <c:pt idx="6692">
                  <c:v>99.056319999999999</c:v>
                </c:pt>
                <c:pt idx="6693">
                  <c:v>99.06832</c:v>
                </c:pt>
                <c:pt idx="6694">
                  <c:v>99.086309999999997</c:v>
                </c:pt>
                <c:pt idx="6695">
                  <c:v>99.104309999999998</c:v>
                </c:pt>
                <c:pt idx="6696">
                  <c:v>99.122309999999999</c:v>
                </c:pt>
                <c:pt idx="6697">
                  <c:v>99.135509999999996</c:v>
                </c:pt>
                <c:pt idx="6698">
                  <c:v>99.142709999999994</c:v>
                </c:pt>
                <c:pt idx="6699">
                  <c:v>99.147509999999997</c:v>
                </c:pt>
                <c:pt idx="6700">
                  <c:v>99.151110000000003</c:v>
                </c:pt>
                <c:pt idx="6701">
                  <c:v>99.155910000000006</c:v>
                </c:pt>
                <c:pt idx="6702">
                  <c:v>99.16431</c:v>
                </c:pt>
                <c:pt idx="6703">
                  <c:v>99.175110000000004</c:v>
                </c:pt>
                <c:pt idx="6704">
                  <c:v>99.188310000000001</c:v>
                </c:pt>
                <c:pt idx="6705">
                  <c:v>99.205110000000005</c:v>
                </c:pt>
                <c:pt idx="6706">
                  <c:v>99.220699999999994</c:v>
                </c:pt>
                <c:pt idx="6707">
                  <c:v>99.235100000000003</c:v>
                </c:pt>
                <c:pt idx="6708">
                  <c:v>99.243499999999997</c:v>
                </c:pt>
                <c:pt idx="6709">
                  <c:v>99.2483</c:v>
                </c:pt>
                <c:pt idx="6710">
                  <c:v>99.250699999999995</c:v>
                </c:pt>
                <c:pt idx="6711">
                  <c:v>99.253100000000003</c:v>
                </c:pt>
                <c:pt idx="6712">
                  <c:v>99.259100000000004</c:v>
                </c:pt>
                <c:pt idx="6713">
                  <c:v>99.268699999999995</c:v>
                </c:pt>
                <c:pt idx="6714">
                  <c:v>99.281899999999993</c:v>
                </c:pt>
                <c:pt idx="6715">
                  <c:v>99.298699999999997</c:v>
                </c:pt>
                <c:pt idx="6716">
                  <c:v>99.317899999999995</c:v>
                </c:pt>
                <c:pt idx="6717">
                  <c:v>99.333500000000001</c:v>
                </c:pt>
                <c:pt idx="6718">
                  <c:v>99.343100000000007</c:v>
                </c:pt>
                <c:pt idx="6719">
                  <c:v>99.347899999999996</c:v>
                </c:pt>
                <c:pt idx="6720">
                  <c:v>99.347899999999996</c:v>
                </c:pt>
                <c:pt idx="6721">
                  <c:v>99.347899999999996</c:v>
                </c:pt>
                <c:pt idx="6722">
                  <c:v>99.349100000000007</c:v>
                </c:pt>
                <c:pt idx="6723">
                  <c:v>99.356290000000001</c:v>
                </c:pt>
                <c:pt idx="6724">
                  <c:v>99.368290000000002</c:v>
                </c:pt>
                <c:pt idx="6725">
                  <c:v>99.386290000000002</c:v>
                </c:pt>
                <c:pt idx="6726">
                  <c:v>99.404290000000003</c:v>
                </c:pt>
                <c:pt idx="6727">
                  <c:v>99.419889999999995</c:v>
                </c:pt>
                <c:pt idx="6728">
                  <c:v>99.430689999999998</c:v>
                </c:pt>
                <c:pt idx="6729">
                  <c:v>99.436689999999999</c:v>
                </c:pt>
                <c:pt idx="6730">
                  <c:v>99.439089999999993</c:v>
                </c:pt>
                <c:pt idx="6731">
                  <c:v>99.439089999999993</c:v>
                </c:pt>
                <c:pt idx="6732">
                  <c:v>99.442689999999999</c:v>
                </c:pt>
                <c:pt idx="6733">
                  <c:v>99.448689999999999</c:v>
                </c:pt>
                <c:pt idx="6734">
                  <c:v>99.457089999999994</c:v>
                </c:pt>
                <c:pt idx="6735">
                  <c:v>99.467889999999997</c:v>
                </c:pt>
                <c:pt idx="6736">
                  <c:v>99.481089999999995</c:v>
                </c:pt>
                <c:pt idx="6737">
                  <c:v>99.495480000000001</c:v>
                </c:pt>
                <c:pt idx="6738">
                  <c:v>99.507480000000001</c:v>
                </c:pt>
                <c:pt idx="6739">
                  <c:v>99.517080000000007</c:v>
                </c:pt>
                <c:pt idx="6740">
                  <c:v>99.523079999999993</c:v>
                </c:pt>
                <c:pt idx="6741">
                  <c:v>99.527879999999996</c:v>
                </c:pt>
                <c:pt idx="6742">
                  <c:v>99.532679999999999</c:v>
                </c:pt>
                <c:pt idx="6743">
                  <c:v>99.538679999999999</c:v>
                </c:pt>
                <c:pt idx="6744">
                  <c:v>99.545879999999997</c:v>
                </c:pt>
                <c:pt idx="6745">
                  <c:v>99.555480000000003</c:v>
                </c:pt>
                <c:pt idx="6746">
                  <c:v>99.566280000000006</c:v>
                </c:pt>
                <c:pt idx="6747">
                  <c:v>99.578280000000007</c:v>
                </c:pt>
                <c:pt idx="6748">
                  <c:v>99.591480000000004</c:v>
                </c:pt>
                <c:pt idx="6749">
                  <c:v>99.605879999999999</c:v>
                </c:pt>
                <c:pt idx="6750">
                  <c:v>99.61788</c:v>
                </c:pt>
                <c:pt idx="6751">
                  <c:v>99.627470000000002</c:v>
                </c:pt>
                <c:pt idx="6752">
                  <c:v>99.63467</c:v>
                </c:pt>
                <c:pt idx="6753">
                  <c:v>99.639470000000003</c:v>
                </c:pt>
                <c:pt idx="6754">
                  <c:v>99.643069999999994</c:v>
                </c:pt>
                <c:pt idx="6755">
                  <c:v>99.647869999999998</c:v>
                </c:pt>
                <c:pt idx="6756">
                  <c:v>99.653869999999998</c:v>
                </c:pt>
                <c:pt idx="6757">
                  <c:v>99.663470000000004</c:v>
                </c:pt>
                <c:pt idx="6758">
                  <c:v>99.676670000000001</c:v>
                </c:pt>
                <c:pt idx="6759">
                  <c:v>99.692269999999994</c:v>
                </c:pt>
                <c:pt idx="6760">
                  <c:v>99.709069999999997</c:v>
                </c:pt>
                <c:pt idx="6761">
                  <c:v>99.723470000000006</c:v>
                </c:pt>
                <c:pt idx="6762">
                  <c:v>99.733069999999998</c:v>
                </c:pt>
                <c:pt idx="6763">
                  <c:v>99.736670000000004</c:v>
                </c:pt>
                <c:pt idx="6764">
                  <c:v>99.739069999999998</c:v>
                </c:pt>
                <c:pt idx="6765">
                  <c:v>99.742670000000004</c:v>
                </c:pt>
                <c:pt idx="6766">
                  <c:v>99.747470000000007</c:v>
                </c:pt>
                <c:pt idx="6767">
                  <c:v>99.755870000000002</c:v>
                </c:pt>
                <c:pt idx="6768">
                  <c:v>99.765460000000004</c:v>
                </c:pt>
                <c:pt idx="6769">
                  <c:v>99.779859999999999</c:v>
                </c:pt>
                <c:pt idx="6770">
                  <c:v>99.796660000000003</c:v>
                </c:pt>
                <c:pt idx="6771">
                  <c:v>99.813460000000006</c:v>
                </c:pt>
                <c:pt idx="6772">
                  <c:v>99.827860000000001</c:v>
                </c:pt>
                <c:pt idx="6773">
                  <c:v>99.835059999999999</c:v>
                </c:pt>
                <c:pt idx="6774">
                  <c:v>99.838660000000004</c:v>
                </c:pt>
                <c:pt idx="6775">
                  <c:v>99.839860000000002</c:v>
                </c:pt>
                <c:pt idx="6776">
                  <c:v>99.842259999999996</c:v>
                </c:pt>
                <c:pt idx="6777">
                  <c:v>99.847059999999999</c:v>
                </c:pt>
                <c:pt idx="6778">
                  <c:v>99.854259999999996</c:v>
                </c:pt>
                <c:pt idx="6779">
                  <c:v>99.867459999999994</c:v>
                </c:pt>
                <c:pt idx="6780">
                  <c:v>99.884259999999998</c:v>
                </c:pt>
                <c:pt idx="6781">
                  <c:v>99.903450000000007</c:v>
                </c:pt>
                <c:pt idx="6782">
                  <c:v>99.921449999999993</c:v>
                </c:pt>
                <c:pt idx="6783">
                  <c:v>99.934650000000005</c:v>
                </c:pt>
                <c:pt idx="6784">
                  <c:v>99.940650000000005</c:v>
                </c:pt>
                <c:pt idx="6785">
                  <c:v>99.940650000000005</c:v>
                </c:pt>
                <c:pt idx="6786">
                  <c:v>99.939449999999994</c:v>
                </c:pt>
                <c:pt idx="6787">
                  <c:v>99.940650000000005</c:v>
                </c:pt>
                <c:pt idx="6788">
                  <c:v>99.945449999999994</c:v>
                </c:pt>
                <c:pt idx="6789">
                  <c:v>99.956249999999997</c:v>
                </c:pt>
                <c:pt idx="6790">
                  <c:v>99.969449999999995</c:v>
                </c:pt>
                <c:pt idx="6791">
                  <c:v>99.986249999999998</c:v>
                </c:pt>
                <c:pt idx="6792">
                  <c:v>100.00305</c:v>
                </c:pt>
                <c:pt idx="6793">
                  <c:v>100.01864999999999</c:v>
                </c:pt>
                <c:pt idx="6794">
                  <c:v>100.02825</c:v>
                </c:pt>
                <c:pt idx="6795">
                  <c:v>100.03424</c:v>
                </c:pt>
                <c:pt idx="6796">
                  <c:v>100.03664000000001</c:v>
                </c:pt>
                <c:pt idx="6797">
                  <c:v>100.03784</c:v>
                </c:pt>
                <c:pt idx="6798">
                  <c:v>100.04143999999999</c:v>
                </c:pt>
                <c:pt idx="6799">
                  <c:v>100.04864000000001</c:v>
                </c:pt>
                <c:pt idx="6800">
                  <c:v>100.05824</c:v>
                </c:pt>
                <c:pt idx="6801">
                  <c:v>100.07264000000001</c:v>
                </c:pt>
                <c:pt idx="6802">
                  <c:v>100.08824</c:v>
                </c:pt>
                <c:pt idx="6803">
                  <c:v>100.10624</c:v>
                </c:pt>
                <c:pt idx="6804">
                  <c:v>100.12063999999999</c:v>
                </c:pt>
                <c:pt idx="6805">
                  <c:v>100.13024</c:v>
                </c:pt>
                <c:pt idx="6806">
                  <c:v>100.13504</c:v>
                </c:pt>
                <c:pt idx="6807">
                  <c:v>100.13624</c:v>
                </c:pt>
                <c:pt idx="6808">
                  <c:v>100.13504</c:v>
                </c:pt>
                <c:pt idx="6809">
                  <c:v>100.13744</c:v>
                </c:pt>
                <c:pt idx="6810">
                  <c:v>100.14344</c:v>
                </c:pt>
                <c:pt idx="6811">
                  <c:v>100.15424</c:v>
                </c:pt>
                <c:pt idx="6812">
                  <c:v>100.16862999999999</c:v>
                </c:pt>
                <c:pt idx="6813">
                  <c:v>100.18183000000001</c:v>
                </c:pt>
                <c:pt idx="6814">
                  <c:v>100.18543</c:v>
                </c:pt>
                <c:pt idx="6815">
                  <c:v>100.16983</c:v>
                </c:pt>
                <c:pt idx="6816">
                  <c:v>100.12544</c:v>
                </c:pt>
                <c:pt idx="6817">
                  <c:v>100.05704</c:v>
                </c:pt>
                <c:pt idx="6818">
                  <c:v>99.973050000000001</c:v>
                </c:pt>
                <c:pt idx="6819">
                  <c:v>99.884259999999998</c:v>
                </c:pt>
                <c:pt idx="6820">
                  <c:v>99.790660000000003</c:v>
                </c:pt>
                <c:pt idx="6821">
                  <c:v>99.692269999999994</c:v>
                </c:pt>
                <c:pt idx="6822">
                  <c:v>99.586680000000001</c:v>
                </c:pt>
                <c:pt idx="6823">
                  <c:v>99.476290000000006</c:v>
                </c:pt>
                <c:pt idx="6824">
                  <c:v>99.362290000000002</c:v>
                </c:pt>
                <c:pt idx="6825">
                  <c:v>99.247100000000003</c:v>
                </c:pt>
                <c:pt idx="6826">
                  <c:v>99.129509999999996</c:v>
                </c:pt>
                <c:pt idx="6827">
                  <c:v>99.011920000000003</c:v>
                </c:pt>
                <c:pt idx="6828">
                  <c:v>98.896730000000005</c:v>
                </c:pt>
                <c:pt idx="6829">
                  <c:v>98.785139999999998</c:v>
                </c:pt>
                <c:pt idx="6830">
                  <c:v>98.678340000000006</c:v>
                </c:pt>
                <c:pt idx="6831">
                  <c:v>98.577550000000002</c:v>
                </c:pt>
                <c:pt idx="6832">
                  <c:v>98.482759999999999</c:v>
                </c:pt>
                <c:pt idx="6833">
                  <c:v>98.393969999999996</c:v>
                </c:pt>
                <c:pt idx="6834">
                  <c:v>98.311170000000004</c:v>
                </c:pt>
                <c:pt idx="6835">
                  <c:v>98.230779999999996</c:v>
                </c:pt>
                <c:pt idx="6836">
                  <c:v>98.152780000000007</c:v>
                </c:pt>
                <c:pt idx="6837">
                  <c:v>98.075990000000004</c:v>
                </c:pt>
                <c:pt idx="6838">
                  <c:v>98.002790000000005</c:v>
                </c:pt>
                <c:pt idx="6839">
                  <c:v>97.933199999999999</c:v>
                </c:pt>
                <c:pt idx="6840">
                  <c:v>97.863600000000005</c:v>
                </c:pt>
                <c:pt idx="6841">
                  <c:v>97.795209999999997</c:v>
                </c:pt>
                <c:pt idx="6842">
                  <c:v>97.72681</c:v>
                </c:pt>
                <c:pt idx="6843">
                  <c:v>97.658420000000007</c:v>
                </c:pt>
                <c:pt idx="6844">
                  <c:v>97.590019999999996</c:v>
                </c:pt>
                <c:pt idx="6845">
                  <c:v>97.522829999999999</c:v>
                </c:pt>
                <c:pt idx="6846">
                  <c:v>97.455629999999999</c:v>
                </c:pt>
                <c:pt idx="6847">
                  <c:v>97.38964</c:v>
                </c:pt>
                <c:pt idx="6848">
                  <c:v>97.323639999999997</c:v>
                </c:pt>
                <c:pt idx="6849">
                  <c:v>97.260050000000007</c:v>
                </c:pt>
                <c:pt idx="6850">
                  <c:v>97.197649999999996</c:v>
                </c:pt>
                <c:pt idx="6851">
                  <c:v>97.137659999999997</c:v>
                </c:pt>
                <c:pt idx="6852">
                  <c:v>97.078860000000006</c:v>
                </c:pt>
                <c:pt idx="6853">
                  <c:v>97.021270000000001</c:v>
                </c:pt>
                <c:pt idx="6854">
                  <c:v>96.967269999999999</c:v>
                </c:pt>
                <c:pt idx="6855">
                  <c:v>96.914469999999994</c:v>
                </c:pt>
                <c:pt idx="6856">
                  <c:v>96.865279999999998</c:v>
                </c:pt>
                <c:pt idx="6857">
                  <c:v>96.818479999999994</c:v>
                </c:pt>
                <c:pt idx="6858">
                  <c:v>96.774079999999998</c:v>
                </c:pt>
                <c:pt idx="6859">
                  <c:v>96.732089999999999</c:v>
                </c:pt>
                <c:pt idx="6860">
                  <c:v>96.688890000000001</c:v>
                </c:pt>
                <c:pt idx="6861">
                  <c:v>96.648089999999996</c:v>
                </c:pt>
                <c:pt idx="6862">
                  <c:v>96.608500000000006</c:v>
                </c:pt>
                <c:pt idx="6863">
                  <c:v>96.572500000000005</c:v>
                </c:pt>
                <c:pt idx="6864">
                  <c:v>96.537700000000001</c:v>
                </c:pt>
                <c:pt idx="6865">
                  <c:v>96.504099999999994</c:v>
                </c:pt>
                <c:pt idx="6866">
                  <c:v>96.470510000000004</c:v>
                </c:pt>
                <c:pt idx="6867">
                  <c:v>96.439310000000006</c:v>
                </c:pt>
                <c:pt idx="6868">
                  <c:v>96.408109999999994</c:v>
                </c:pt>
                <c:pt idx="6869">
                  <c:v>96.376909999999995</c:v>
                </c:pt>
                <c:pt idx="6870">
                  <c:v>96.34572</c:v>
                </c:pt>
                <c:pt idx="6871">
                  <c:v>96.315719999999999</c:v>
                </c:pt>
                <c:pt idx="6872">
                  <c:v>96.286919999999995</c:v>
                </c:pt>
                <c:pt idx="6873">
                  <c:v>96.259320000000002</c:v>
                </c:pt>
                <c:pt idx="6874">
                  <c:v>96.232919999999993</c:v>
                </c:pt>
                <c:pt idx="6875">
                  <c:v>96.206530000000001</c:v>
                </c:pt>
                <c:pt idx="6876">
                  <c:v>96.180130000000005</c:v>
                </c:pt>
                <c:pt idx="6877">
                  <c:v>96.151330000000002</c:v>
                </c:pt>
                <c:pt idx="6878">
                  <c:v>96.114130000000003</c:v>
                </c:pt>
                <c:pt idx="6879">
                  <c:v>96.062539999999998</c:v>
                </c:pt>
                <c:pt idx="6880">
                  <c:v>95.992940000000004</c:v>
                </c:pt>
                <c:pt idx="6881">
                  <c:v>95.905349999999999</c:v>
                </c:pt>
                <c:pt idx="6882">
                  <c:v>95.803359999999998</c:v>
                </c:pt>
                <c:pt idx="6883">
                  <c:v>95.688159999999996</c:v>
                </c:pt>
                <c:pt idx="6884">
                  <c:v>95.560969999999998</c:v>
                </c:pt>
                <c:pt idx="6885">
                  <c:v>95.424180000000007</c:v>
                </c:pt>
                <c:pt idx="6886">
                  <c:v>95.278989999999993</c:v>
                </c:pt>
                <c:pt idx="6887">
                  <c:v>95.127809999999997</c:v>
                </c:pt>
                <c:pt idx="6888">
                  <c:v>94.970619999999997</c:v>
                </c:pt>
                <c:pt idx="6889">
                  <c:v>94.809830000000005</c:v>
                </c:pt>
                <c:pt idx="6890">
                  <c:v>94.645439999999994</c:v>
                </c:pt>
                <c:pt idx="6891">
                  <c:v>94.479849999999999</c:v>
                </c:pt>
                <c:pt idx="6892">
                  <c:v>94.313069999999996</c:v>
                </c:pt>
                <c:pt idx="6893">
                  <c:v>94.145079999999993</c:v>
                </c:pt>
                <c:pt idx="6894">
                  <c:v>93.974689999999995</c:v>
                </c:pt>
                <c:pt idx="6895">
                  <c:v>93.800700000000006</c:v>
                </c:pt>
                <c:pt idx="6896">
                  <c:v>93.624319999999997</c:v>
                </c:pt>
                <c:pt idx="6897">
                  <c:v>93.444329999999994</c:v>
                </c:pt>
                <c:pt idx="6898">
                  <c:v>93.261939999999996</c:v>
                </c:pt>
                <c:pt idx="6899">
                  <c:v>93.077160000000006</c:v>
                </c:pt>
                <c:pt idx="6900">
                  <c:v>92.888769999999994</c:v>
                </c:pt>
                <c:pt idx="6901">
                  <c:v>92.695580000000007</c:v>
                </c:pt>
                <c:pt idx="6902">
                  <c:v>92.5</c:v>
                </c:pt>
                <c:pt idx="6903">
                  <c:v>92.303210000000007</c:v>
                </c:pt>
                <c:pt idx="6904">
                  <c:v>92.104029999999995</c:v>
                </c:pt>
                <c:pt idx="6905">
                  <c:v>91.906040000000004</c:v>
                </c:pt>
                <c:pt idx="6906">
                  <c:v>91.708060000000003</c:v>
                </c:pt>
                <c:pt idx="6907">
                  <c:v>91.506469999999993</c:v>
                </c:pt>
                <c:pt idx="6908">
                  <c:v>91.302490000000006</c:v>
                </c:pt>
                <c:pt idx="6909">
                  <c:v>91.097300000000004</c:v>
                </c:pt>
                <c:pt idx="6910">
                  <c:v>90.890919999999994</c:v>
                </c:pt>
                <c:pt idx="6911">
                  <c:v>90.683329999999998</c:v>
                </c:pt>
                <c:pt idx="6912">
                  <c:v>90.475750000000005</c:v>
                </c:pt>
                <c:pt idx="6913">
                  <c:v>90.26576</c:v>
                </c:pt>
                <c:pt idx="6914">
                  <c:v>90.053380000000004</c:v>
                </c:pt>
                <c:pt idx="6915">
                  <c:v>89.836190000000002</c:v>
                </c:pt>
                <c:pt idx="6916">
                  <c:v>89.613010000000003</c:v>
                </c:pt>
                <c:pt idx="6917">
                  <c:v>89.382630000000006</c:v>
                </c:pt>
                <c:pt idx="6918">
                  <c:v>89.141450000000006</c:v>
                </c:pt>
                <c:pt idx="6919">
                  <c:v>88.88946</c:v>
                </c:pt>
                <c:pt idx="6920">
                  <c:v>88.627880000000005</c:v>
                </c:pt>
                <c:pt idx="6921">
                  <c:v>88.359099999999998</c:v>
                </c:pt>
                <c:pt idx="6922">
                  <c:v>88.085520000000002</c:v>
                </c:pt>
                <c:pt idx="6923">
                  <c:v>87.809539999999998</c:v>
                </c:pt>
                <c:pt idx="6924">
                  <c:v>87.529960000000003</c:v>
                </c:pt>
                <c:pt idx="6925">
                  <c:v>87.250380000000007</c:v>
                </c:pt>
                <c:pt idx="6926">
                  <c:v>86.967209999999994</c:v>
                </c:pt>
                <c:pt idx="6927">
                  <c:v>86.684030000000007</c:v>
                </c:pt>
                <c:pt idx="6928">
                  <c:v>86.39725</c:v>
                </c:pt>
                <c:pt idx="6929">
                  <c:v>86.109269999999995</c:v>
                </c:pt>
                <c:pt idx="6930">
                  <c:v>85.820089999999993</c:v>
                </c:pt>
                <c:pt idx="6931">
                  <c:v>85.530910000000006</c:v>
                </c:pt>
                <c:pt idx="6932">
                  <c:v>85.240530000000007</c:v>
                </c:pt>
                <c:pt idx="6933">
                  <c:v>84.948949999999996</c:v>
                </c:pt>
                <c:pt idx="6934">
                  <c:v>84.653779999999998</c:v>
                </c:pt>
                <c:pt idx="6935">
                  <c:v>84.357399999999998</c:v>
                </c:pt>
                <c:pt idx="6936">
                  <c:v>84.058620000000005</c:v>
                </c:pt>
                <c:pt idx="6937">
                  <c:v>83.761039999999994</c:v>
                </c:pt>
                <c:pt idx="6938">
                  <c:v>83.464659999999995</c:v>
                </c:pt>
                <c:pt idx="6939">
                  <c:v>83.168279999999996</c:v>
                </c:pt>
                <c:pt idx="6940">
                  <c:v>82.873109999999997</c:v>
                </c:pt>
                <c:pt idx="6941">
                  <c:v>82.579130000000006</c:v>
                </c:pt>
                <c:pt idx="6942">
                  <c:v>82.285150000000002</c:v>
                </c:pt>
                <c:pt idx="6943">
                  <c:v>81.993570000000005</c:v>
                </c:pt>
                <c:pt idx="6944">
                  <c:v>81.700789999999998</c:v>
                </c:pt>
                <c:pt idx="6945">
                  <c:v>81.410409999999999</c:v>
                </c:pt>
                <c:pt idx="6946">
                  <c:v>81.120040000000003</c:v>
                </c:pt>
                <c:pt idx="6947">
                  <c:v>80.832059999999998</c:v>
                </c:pt>
                <c:pt idx="6948">
                  <c:v>80.546480000000003</c:v>
                </c:pt>
                <c:pt idx="6949">
                  <c:v>80.262100000000004</c:v>
                </c:pt>
                <c:pt idx="6950">
                  <c:v>79.978920000000002</c:v>
                </c:pt>
                <c:pt idx="6951">
                  <c:v>79.694540000000003</c:v>
                </c:pt>
                <c:pt idx="6952">
                  <c:v>79.408959999999993</c:v>
                </c:pt>
                <c:pt idx="6953">
                  <c:v>79.12218</c:v>
                </c:pt>
                <c:pt idx="6954">
                  <c:v>78.832999999999998</c:v>
                </c:pt>
                <c:pt idx="6955">
                  <c:v>78.543819999999997</c:v>
                </c:pt>
                <c:pt idx="6956">
                  <c:v>78.253450000000001</c:v>
                </c:pt>
                <c:pt idx="6957">
                  <c:v>77.961870000000005</c:v>
                </c:pt>
                <c:pt idx="6958">
                  <c:v>77.671490000000006</c:v>
                </c:pt>
                <c:pt idx="6959">
                  <c:v>77.379909999999995</c:v>
                </c:pt>
                <c:pt idx="6960">
                  <c:v>77.089529999999996</c:v>
                </c:pt>
                <c:pt idx="6961">
                  <c:v>76.79795</c:v>
                </c:pt>
                <c:pt idx="6962">
                  <c:v>76.507570000000001</c:v>
                </c:pt>
                <c:pt idx="6963">
                  <c:v>76.217200000000005</c:v>
                </c:pt>
                <c:pt idx="6964">
                  <c:v>75.926820000000006</c:v>
                </c:pt>
                <c:pt idx="6965">
                  <c:v>75.636439999999993</c:v>
                </c:pt>
                <c:pt idx="6966">
                  <c:v>75.346059999999994</c:v>
                </c:pt>
                <c:pt idx="6967">
                  <c:v>75.058080000000004</c:v>
                </c:pt>
                <c:pt idx="6968">
                  <c:v>74.772499999999994</c:v>
                </c:pt>
                <c:pt idx="6969">
                  <c:v>74.489320000000006</c:v>
                </c:pt>
                <c:pt idx="6970">
                  <c:v>74.208539999999999</c:v>
                </c:pt>
                <c:pt idx="6971">
                  <c:v>73.926559999999995</c:v>
                </c:pt>
                <c:pt idx="6972">
                  <c:v>73.645780000000002</c:v>
                </c:pt>
                <c:pt idx="6973">
                  <c:v>73.366209999999995</c:v>
                </c:pt>
                <c:pt idx="6974">
                  <c:v>73.085430000000002</c:v>
                </c:pt>
                <c:pt idx="6975">
                  <c:v>72.807050000000004</c:v>
                </c:pt>
                <c:pt idx="6976">
                  <c:v>72.527469999999994</c:v>
                </c:pt>
                <c:pt idx="6977">
                  <c:v>72.247889999999998</c:v>
                </c:pt>
                <c:pt idx="6978">
                  <c:v>71.967110000000005</c:v>
                </c:pt>
                <c:pt idx="6979">
                  <c:v>71.685130000000001</c:v>
                </c:pt>
                <c:pt idx="6980">
                  <c:v>71.401949999999999</c:v>
                </c:pt>
                <c:pt idx="6981">
                  <c:v>71.117570000000001</c:v>
                </c:pt>
                <c:pt idx="6982">
                  <c:v>70.831990000000005</c:v>
                </c:pt>
                <c:pt idx="6983">
                  <c:v>70.545209999999997</c:v>
                </c:pt>
                <c:pt idx="6984">
                  <c:v>70.257230000000007</c:v>
                </c:pt>
                <c:pt idx="6985">
                  <c:v>69.969260000000006</c:v>
                </c:pt>
                <c:pt idx="6986">
                  <c:v>69.681280000000001</c:v>
                </c:pt>
                <c:pt idx="6987">
                  <c:v>69.394499999999994</c:v>
                </c:pt>
                <c:pt idx="6988">
                  <c:v>69.10772</c:v>
                </c:pt>
                <c:pt idx="6989">
                  <c:v>68.820939999999993</c:v>
                </c:pt>
                <c:pt idx="6990">
                  <c:v>68.532960000000003</c:v>
                </c:pt>
                <c:pt idx="6991">
                  <c:v>68.248580000000004</c:v>
                </c:pt>
                <c:pt idx="6992">
                  <c:v>67.965400000000002</c:v>
                </c:pt>
                <c:pt idx="6993">
                  <c:v>67.685820000000007</c:v>
                </c:pt>
                <c:pt idx="6994">
                  <c:v>67.407439999999994</c:v>
                </c:pt>
                <c:pt idx="6995">
                  <c:v>67.130260000000007</c:v>
                </c:pt>
                <c:pt idx="6996">
                  <c:v>66.85548</c:v>
                </c:pt>
                <c:pt idx="6997">
                  <c:v>66.580699999999993</c:v>
                </c:pt>
                <c:pt idx="6998">
                  <c:v>66.307119999999998</c:v>
                </c:pt>
                <c:pt idx="6999">
                  <c:v>66.033540000000002</c:v>
                </c:pt>
                <c:pt idx="7000">
                  <c:v>65.761160000000004</c:v>
                </c:pt>
                <c:pt idx="7001">
                  <c:v>65.488780000000006</c:v>
                </c:pt>
                <c:pt idx="7002">
                  <c:v>65.216399999999993</c:v>
                </c:pt>
                <c:pt idx="7003">
                  <c:v>64.940430000000006</c:v>
                </c:pt>
                <c:pt idx="7004">
                  <c:v>64.663250000000005</c:v>
                </c:pt>
                <c:pt idx="7005">
                  <c:v>64.384870000000006</c:v>
                </c:pt>
                <c:pt idx="7006">
                  <c:v>64.106489999999994</c:v>
                </c:pt>
                <c:pt idx="7007">
                  <c:v>63.826909999999998</c:v>
                </c:pt>
                <c:pt idx="7008">
                  <c:v>63.54853</c:v>
                </c:pt>
                <c:pt idx="7009">
                  <c:v>63.272550000000003</c:v>
                </c:pt>
                <c:pt idx="7010">
                  <c:v>63.000169999999997</c:v>
                </c:pt>
                <c:pt idx="7011">
                  <c:v>62.731389999999998</c:v>
                </c:pt>
                <c:pt idx="7012">
                  <c:v>62.468609999999998</c:v>
                </c:pt>
                <c:pt idx="7013">
                  <c:v>62.210630000000002</c:v>
                </c:pt>
                <c:pt idx="7014">
                  <c:v>61.956240000000001</c:v>
                </c:pt>
                <c:pt idx="7015">
                  <c:v>61.705460000000002</c:v>
                </c:pt>
                <c:pt idx="7016">
                  <c:v>61.453479999999999</c:v>
                </c:pt>
                <c:pt idx="7017">
                  <c:v>61.199100000000001</c:v>
                </c:pt>
                <c:pt idx="7018">
                  <c:v>60.942320000000002</c:v>
                </c:pt>
                <c:pt idx="7019">
                  <c:v>60.683140000000002</c:v>
                </c:pt>
                <c:pt idx="7020">
                  <c:v>60.421559999999999</c:v>
                </c:pt>
                <c:pt idx="7021">
                  <c:v>60.159979999999997</c:v>
                </c:pt>
                <c:pt idx="7022">
                  <c:v>59.900799999999997</c:v>
                </c:pt>
                <c:pt idx="7023">
                  <c:v>59.642809999999997</c:v>
                </c:pt>
                <c:pt idx="7024">
                  <c:v>59.384830000000001</c:v>
                </c:pt>
                <c:pt idx="7025">
                  <c:v>59.12565</c:v>
                </c:pt>
                <c:pt idx="7026">
                  <c:v>58.865270000000002</c:v>
                </c:pt>
                <c:pt idx="7027">
                  <c:v>58.60369</c:v>
                </c:pt>
                <c:pt idx="7028">
                  <c:v>58.342109999999998</c:v>
                </c:pt>
                <c:pt idx="7029">
                  <c:v>58.079329999999999</c:v>
                </c:pt>
                <c:pt idx="7030">
                  <c:v>57.816549999999999</c:v>
                </c:pt>
                <c:pt idx="7031">
                  <c:v>57.552570000000003</c:v>
                </c:pt>
                <c:pt idx="7032">
                  <c:v>57.288589999999999</c:v>
                </c:pt>
                <c:pt idx="7033">
                  <c:v>57.023409999999998</c:v>
                </c:pt>
                <c:pt idx="7034">
                  <c:v>56.755830000000003</c:v>
                </c:pt>
                <c:pt idx="7035">
                  <c:v>56.487050000000004</c:v>
                </c:pt>
                <c:pt idx="7036">
                  <c:v>56.218269999999997</c:v>
                </c:pt>
                <c:pt idx="7037">
                  <c:v>55.94829</c:v>
                </c:pt>
                <c:pt idx="7038">
                  <c:v>55.679510000000001</c:v>
                </c:pt>
                <c:pt idx="7039">
                  <c:v>55.459919999999997</c:v>
                </c:pt>
                <c:pt idx="7040">
                  <c:v>55.272739999999999</c:v>
                </c:pt>
                <c:pt idx="7041">
                  <c:v>55.13355</c:v>
                </c:pt>
                <c:pt idx="7042">
                  <c:v>54.983559999999997</c:v>
                </c:pt>
                <c:pt idx="7043">
                  <c:v>54.822769999999998</c:v>
                </c:pt>
                <c:pt idx="7044">
                  <c:v>54.669179999999997</c:v>
                </c:pt>
                <c:pt idx="7045">
                  <c:v>54.4544</c:v>
                </c:pt>
                <c:pt idx="7046">
                  <c:v>54.092019999999998</c:v>
                </c:pt>
                <c:pt idx="7047">
                  <c:v>53.740450000000003</c:v>
                </c:pt>
                <c:pt idx="7048">
                  <c:v>53.422469999999997</c:v>
                </c:pt>
                <c:pt idx="7049">
                  <c:v>53.202889999999996</c:v>
                </c:pt>
                <c:pt idx="7050">
                  <c:v>52.926909999999999</c:v>
                </c:pt>
                <c:pt idx="7051">
                  <c:v>52.582529999999998</c:v>
                </c:pt>
                <c:pt idx="7052">
                  <c:v>52.277760000000001</c:v>
                </c:pt>
                <c:pt idx="7053">
                  <c:v>51.983780000000003</c:v>
                </c:pt>
                <c:pt idx="7054">
                  <c:v>51.695799999999998</c:v>
                </c:pt>
                <c:pt idx="7055">
                  <c:v>51.413820000000001</c:v>
                </c:pt>
                <c:pt idx="7056">
                  <c:v>51.134239999999998</c:v>
                </c:pt>
                <c:pt idx="7057">
                  <c:v>50.859459999999999</c:v>
                </c:pt>
                <c:pt idx="7058">
                  <c:v>50.58708</c:v>
                </c:pt>
                <c:pt idx="7059">
                  <c:v>50.318300000000001</c:v>
                </c:pt>
                <c:pt idx="7060">
                  <c:v>50.051920000000003</c:v>
                </c:pt>
                <c:pt idx="7061">
                  <c:v>49.787939999999999</c:v>
                </c:pt>
                <c:pt idx="7062">
                  <c:v>49.52516</c:v>
                </c:pt>
                <c:pt idx="7063">
                  <c:v>49.264780000000002</c:v>
                </c:pt>
                <c:pt idx="7064">
                  <c:v>49.004399999999997</c:v>
                </c:pt>
                <c:pt idx="7065">
                  <c:v>48.746420000000001</c:v>
                </c:pt>
                <c:pt idx="7066">
                  <c:v>48.489629999999998</c:v>
                </c:pt>
                <c:pt idx="7067">
                  <c:v>48.234050000000003</c:v>
                </c:pt>
                <c:pt idx="7068">
                  <c:v>47.979669999999999</c:v>
                </c:pt>
                <c:pt idx="7069">
                  <c:v>47.727690000000003</c:v>
                </c:pt>
                <c:pt idx="7070">
                  <c:v>47.476909999999997</c:v>
                </c:pt>
                <c:pt idx="7071">
                  <c:v>47.228529999999999</c:v>
                </c:pt>
                <c:pt idx="7072">
                  <c:v>46.980150000000002</c:v>
                </c:pt>
                <c:pt idx="7073">
                  <c:v>46.732959999999999</c:v>
                </c:pt>
                <c:pt idx="7074">
                  <c:v>46.485779999999998</c:v>
                </c:pt>
                <c:pt idx="7075">
                  <c:v>46.238599999999998</c:v>
                </c:pt>
                <c:pt idx="7076">
                  <c:v>45.992620000000002</c:v>
                </c:pt>
                <c:pt idx="7077">
                  <c:v>45.746639999999999</c:v>
                </c:pt>
                <c:pt idx="7078">
                  <c:v>45.498249999999999</c:v>
                </c:pt>
                <c:pt idx="7079">
                  <c:v>45.251069999999999</c:v>
                </c:pt>
                <c:pt idx="7080">
                  <c:v>45.002690000000001</c:v>
                </c:pt>
                <c:pt idx="7081">
                  <c:v>44.754309999999997</c:v>
                </c:pt>
                <c:pt idx="7082">
                  <c:v>44.507129999999997</c:v>
                </c:pt>
                <c:pt idx="7083">
                  <c:v>44.259950000000003</c:v>
                </c:pt>
                <c:pt idx="7084">
                  <c:v>44.013959999999997</c:v>
                </c:pt>
                <c:pt idx="7085">
                  <c:v>43.769179999999999</c:v>
                </c:pt>
                <c:pt idx="7086">
                  <c:v>43.523200000000003</c:v>
                </c:pt>
                <c:pt idx="7087">
                  <c:v>43.279620000000001</c:v>
                </c:pt>
                <c:pt idx="7088">
                  <c:v>43.037239999999997</c:v>
                </c:pt>
                <c:pt idx="7089">
                  <c:v>42.798450000000003</c:v>
                </c:pt>
                <c:pt idx="7090">
                  <c:v>42.560870000000001</c:v>
                </c:pt>
                <c:pt idx="7091">
                  <c:v>42.325690000000002</c:v>
                </c:pt>
                <c:pt idx="7092">
                  <c:v>42.092910000000003</c:v>
                </c:pt>
                <c:pt idx="7093">
                  <c:v>41.861319999999999</c:v>
                </c:pt>
                <c:pt idx="7094">
                  <c:v>41.63214</c:v>
                </c:pt>
                <c:pt idx="7095">
                  <c:v>41.404159999999997</c:v>
                </c:pt>
                <c:pt idx="7096">
                  <c:v>41.178570000000001</c:v>
                </c:pt>
                <c:pt idx="7097">
                  <c:v>40.954189999999997</c:v>
                </c:pt>
                <c:pt idx="7098">
                  <c:v>40.731009999999998</c:v>
                </c:pt>
                <c:pt idx="7099">
                  <c:v>40.510219999999997</c:v>
                </c:pt>
                <c:pt idx="7100">
                  <c:v>40.289439999999999</c:v>
                </c:pt>
                <c:pt idx="7101">
                  <c:v>40.07105</c:v>
                </c:pt>
                <c:pt idx="7102">
                  <c:v>39.853870000000001</c:v>
                </c:pt>
                <c:pt idx="7103">
                  <c:v>39.641489999999997</c:v>
                </c:pt>
                <c:pt idx="7104">
                  <c:v>39.433900000000001</c:v>
                </c:pt>
                <c:pt idx="7105">
                  <c:v>39.228720000000003</c:v>
                </c:pt>
                <c:pt idx="7106">
                  <c:v>39.028329999999997</c:v>
                </c:pt>
                <c:pt idx="7107">
                  <c:v>38.832740000000001</c:v>
                </c:pt>
                <c:pt idx="7108">
                  <c:v>38.639560000000003</c:v>
                </c:pt>
                <c:pt idx="7109">
                  <c:v>38.452370000000002</c:v>
                </c:pt>
                <c:pt idx="7110">
                  <c:v>38.268790000000003</c:v>
                </c:pt>
                <c:pt idx="7111">
                  <c:v>38.090000000000003</c:v>
                </c:pt>
                <c:pt idx="7112">
                  <c:v>37.91601</c:v>
                </c:pt>
                <c:pt idx="7113">
                  <c:v>37.745620000000002</c:v>
                </c:pt>
                <c:pt idx="7114">
                  <c:v>37.580039999999997</c:v>
                </c:pt>
                <c:pt idx="7115">
                  <c:v>37.415649999999999</c:v>
                </c:pt>
                <c:pt idx="7116">
                  <c:v>37.254860000000001</c:v>
                </c:pt>
                <c:pt idx="7117">
                  <c:v>37.096469999999997</c:v>
                </c:pt>
                <c:pt idx="7118">
                  <c:v>36.939279999999997</c:v>
                </c:pt>
                <c:pt idx="7119">
                  <c:v>36.784500000000001</c:v>
                </c:pt>
                <c:pt idx="7120">
                  <c:v>36.632109999999997</c:v>
                </c:pt>
                <c:pt idx="7121">
                  <c:v>36.482120000000002</c:v>
                </c:pt>
                <c:pt idx="7122">
                  <c:v>36.333329999999997</c:v>
                </c:pt>
                <c:pt idx="7123">
                  <c:v>36.18694</c:v>
                </c:pt>
                <c:pt idx="7124">
                  <c:v>36.039349999999999</c:v>
                </c:pt>
                <c:pt idx="7125">
                  <c:v>35.891759999999998</c:v>
                </c:pt>
                <c:pt idx="7126">
                  <c:v>35.741770000000002</c:v>
                </c:pt>
                <c:pt idx="7127">
                  <c:v>35.590580000000003</c:v>
                </c:pt>
                <c:pt idx="7128">
                  <c:v>35.438189999999999</c:v>
                </c:pt>
                <c:pt idx="7129">
                  <c:v>35.285809999999998</c:v>
                </c:pt>
                <c:pt idx="7130">
                  <c:v>35.133420000000001</c:v>
                </c:pt>
                <c:pt idx="7131">
                  <c:v>34.982230000000001</c:v>
                </c:pt>
                <c:pt idx="7132">
                  <c:v>34.829839999999997</c:v>
                </c:pt>
                <c:pt idx="7133">
                  <c:v>34.67745</c:v>
                </c:pt>
                <c:pt idx="7134">
                  <c:v>34.523859999999999</c:v>
                </c:pt>
                <c:pt idx="7135">
                  <c:v>34.370269999999998</c:v>
                </c:pt>
                <c:pt idx="7136">
                  <c:v>34.216679999999997</c:v>
                </c:pt>
                <c:pt idx="7137">
                  <c:v>34.0655</c:v>
                </c:pt>
                <c:pt idx="7138">
                  <c:v>33.91431</c:v>
                </c:pt>
                <c:pt idx="7139">
                  <c:v>33.764319999999998</c:v>
                </c:pt>
                <c:pt idx="7140">
                  <c:v>33.613129999999998</c:v>
                </c:pt>
                <c:pt idx="7141">
                  <c:v>33.463140000000003</c:v>
                </c:pt>
                <c:pt idx="7142">
                  <c:v>33.311950000000003</c:v>
                </c:pt>
                <c:pt idx="7143">
                  <c:v>33.161960000000001</c:v>
                </c:pt>
                <c:pt idx="7144">
                  <c:v>33.013170000000002</c:v>
                </c:pt>
                <c:pt idx="7145">
                  <c:v>32.86318</c:v>
                </c:pt>
                <c:pt idx="7146">
                  <c:v>32.714390000000002</c:v>
                </c:pt>
                <c:pt idx="7147">
                  <c:v>32.564410000000002</c:v>
                </c:pt>
                <c:pt idx="7148">
                  <c:v>32.412019999999998</c:v>
                </c:pt>
                <c:pt idx="7149">
                  <c:v>32.259630000000001</c:v>
                </c:pt>
                <c:pt idx="7150">
                  <c:v>32.104840000000003</c:v>
                </c:pt>
                <c:pt idx="7151">
                  <c:v>31.94885</c:v>
                </c:pt>
                <c:pt idx="7152">
                  <c:v>31.794060000000002</c:v>
                </c:pt>
                <c:pt idx="7153">
                  <c:v>31.638069999999999</c:v>
                </c:pt>
                <c:pt idx="7154">
                  <c:v>31.484490000000001</c:v>
                </c:pt>
                <c:pt idx="7155">
                  <c:v>31.332100000000001</c:v>
                </c:pt>
                <c:pt idx="7156">
                  <c:v>31.182110000000002</c:v>
                </c:pt>
                <c:pt idx="7157">
                  <c:v>31.03332</c:v>
                </c:pt>
                <c:pt idx="7158">
                  <c:v>30.885729999999999</c:v>
                </c:pt>
                <c:pt idx="7159">
                  <c:v>30.739339999999999</c:v>
                </c:pt>
                <c:pt idx="7160">
                  <c:v>30.59535</c:v>
                </c:pt>
                <c:pt idx="7161">
                  <c:v>30.453759999999999</c:v>
                </c:pt>
                <c:pt idx="7162">
                  <c:v>30.315770000000001</c:v>
                </c:pt>
                <c:pt idx="7163">
                  <c:v>30.182580000000002</c:v>
                </c:pt>
                <c:pt idx="7164">
                  <c:v>30.052990000000001</c:v>
                </c:pt>
                <c:pt idx="7165">
                  <c:v>29.927</c:v>
                </c:pt>
                <c:pt idx="7166">
                  <c:v>29.805810000000001</c:v>
                </c:pt>
                <c:pt idx="7167">
                  <c:v>29.690619999999999</c:v>
                </c:pt>
                <c:pt idx="7168">
                  <c:v>29.582619999999999</c:v>
                </c:pt>
                <c:pt idx="7169">
                  <c:v>29.480630000000001</c:v>
                </c:pt>
                <c:pt idx="7170">
                  <c:v>29.38344</c:v>
                </c:pt>
                <c:pt idx="7171">
                  <c:v>29.292249999999999</c:v>
                </c:pt>
                <c:pt idx="7172">
                  <c:v>29.207049999999999</c:v>
                </c:pt>
                <c:pt idx="7173">
                  <c:v>29.12546</c:v>
                </c:pt>
                <c:pt idx="7174">
                  <c:v>29.049859999999999</c:v>
                </c:pt>
                <c:pt idx="7175">
                  <c:v>28.97907</c:v>
                </c:pt>
                <c:pt idx="7176">
                  <c:v>28.91187</c:v>
                </c:pt>
                <c:pt idx="7177">
                  <c:v>28.848279999999999</c:v>
                </c:pt>
                <c:pt idx="7178">
                  <c:v>28.78828</c:v>
                </c:pt>
                <c:pt idx="7179">
                  <c:v>28.730689999999999</c:v>
                </c:pt>
                <c:pt idx="7180">
                  <c:v>28.67549</c:v>
                </c:pt>
                <c:pt idx="7181">
                  <c:v>28.6203</c:v>
                </c:pt>
                <c:pt idx="7182">
                  <c:v>28.567499999999999</c:v>
                </c:pt>
                <c:pt idx="7183">
                  <c:v>28.515899999999998</c:v>
                </c:pt>
                <c:pt idx="7184">
                  <c:v>28.465509999999998</c:v>
                </c:pt>
                <c:pt idx="7185">
                  <c:v>28.41751</c:v>
                </c:pt>
                <c:pt idx="7186">
                  <c:v>28.370709999999999</c:v>
                </c:pt>
                <c:pt idx="7187">
                  <c:v>28.326319999999999</c:v>
                </c:pt>
                <c:pt idx="7188">
                  <c:v>28.28312</c:v>
                </c:pt>
                <c:pt idx="7189">
                  <c:v>28.242319999999999</c:v>
                </c:pt>
                <c:pt idx="7190">
                  <c:v>28.202729999999999</c:v>
                </c:pt>
                <c:pt idx="7191">
                  <c:v>28.16433</c:v>
                </c:pt>
                <c:pt idx="7192">
                  <c:v>28.12593</c:v>
                </c:pt>
                <c:pt idx="7193">
                  <c:v>28.089929999999999</c:v>
                </c:pt>
                <c:pt idx="7194">
                  <c:v>28.053940000000001</c:v>
                </c:pt>
                <c:pt idx="7195">
                  <c:v>28.020340000000001</c:v>
                </c:pt>
                <c:pt idx="7196">
                  <c:v>27.986740000000001</c:v>
                </c:pt>
                <c:pt idx="7197">
                  <c:v>27.954339999999998</c:v>
                </c:pt>
                <c:pt idx="7198">
                  <c:v>27.92315</c:v>
                </c:pt>
                <c:pt idx="7199">
                  <c:v>27.893149999999999</c:v>
                </c:pt>
                <c:pt idx="7200">
                  <c:v>27.864350000000002</c:v>
                </c:pt>
                <c:pt idx="7201">
                  <c:v>27.835550000000001</c:v>
                </c:pt>
                <c:pt idx="7202">
                  <c:v>27.806760000000001</c:v>
                </c:pt>
                <c:pt idx="7203">
                  <c:v>27.779160000000001</c:v>
                </c:pt>
                <c:pt idx="7204">
                  <c:v>27.751560000000001</c:v>
                </c:pt>
                <c:pt idx="7205">
                  <c:v>27.722760000000001</c:v>
                </c:pt>
                <c:pt idx="7206">
                  <c:v>27.695160000000001</c:v>
                </c:pt>
                <c:pt idx="7207">
                  <c:v>27.66517</c:v>
                </c:pt>
                <c:pt idx="7208">
                  <c:v>27.635169999999999</c:v>
                </c:pt>
                <c:pt idx="7209">
                  <c:v>27.606369999999998</c:v>
                </c:pt>
                <c:pt idx="7210">
                  <c:v>27.576370000000001</c:v>
                </c:pt>
                <c:pt idx="7211">
                  <c:v>27.548770000000001</c:v>
                </c:pt>
                <c:pt idx="7212">
                  <c:v>27.522379999999998</c:v>
                </c:pt>
                <c:pt idx="7213">
                  <c:v>27.494779999999999</c:v>
                </c:pt>
                <c:pt idx="7214">
                  <c:v>27.467179999999999</c:v>
                </c:pt>
                <c:pt idx="7215">
                  <c:v>27.438379999999999</c:v>
                </c:pt>
                <c:pt idx="7216">
                  <c:v>27.408380000000001</c:v>
                </c:pt>
                <c:pt idx="7217">
                  <c:v>27.37959</c:v>
                </c:pt>
                <c:pt idx="7218">
                  <c:v>27.351990000000001</c:v>
                </c:pt>
                <c:pt idx="7219">
                  <c:v>27.32319</c:v>
                </c:pt>
                <c:pt idx="7220">
                  <c:v>27.29439</c:v>
                </c:pt>
                <c:pt idx="7221">
                  <c:v>27.264399999999998</c:v>
                </c:pt>
                <c:pt idx="7222">
                  <c:v>27.2332</c:v>
                </c:pt>
                <c:pt idx="7223">
                  <c:v>27.202000000000002</c:v>
                </c:pt>
                <c:pt idx="7224">
                  <c:v>27.1708</c:v>
                </c:pt>
                <c:pt idx="7225">
                  <c:v>27.139600000000002</c:v>
                </c:pt>
                <c:pt idx="7226">
                  <c:v>27.10961</c:v>
                </c:pt>
                <c:pt idx="7227">
                  <c:v>27.08081</c:v>
                </c:pt>
                <c:pt idx="7228">
                  <c:v>27.050809999999998</c:v>
                </c:pt>
                <c:pt idx="7229">
                  <c:v>27.01961</c:v>
                </c:pt>
                <c:pt idx="7230">
                  <c:v>26.988420000000001</c:v>
                </c:pt>
                <c:pt idx="7231">
                  <c:v>26.956019999999999</c:v>
                </c:pt>
                <c:pt idx="7232">
                  <c:v>26.92362</c:v>
                </c:pt>
                <c:pt idx="7233">
                  <c:v>26.891220000000001</c:v>
                </c:pt>
                <c:pt idx="7234">
                  <c:v>26.860029999999998</c:v>
                </c:pt>
                <c:pt idx="7235">
                  <c:v>26.82883</c:v>
                </c:pt>
                <c:pt idx="7236">
                  <c:v>26.80003</c:v>
                </c:pt>
                <c:pt idx="7237">
                  <c:v>26.770029999999998</c:v>
                </c:pt>
                <c:pt idx="7238">
                  <c:v>26.740030000000001</c:v>
                </c:pt>
                <c:pt idx="7239">
                  <c:v>26.708839999999999</c:v>
                </c:pt>
                <c:pt idx="7240">
                  <c:v>26.676439999999999</c:v>
                </c:pt>
                <c:pt idx="7241">
                  <c:v>26.64284</c:v>
                </c:pt>
                <c:pt idx="7242">
                  <c:v>26.60444</c:v>
                </c:pt>
                <c:pt idx="7243">
                  <c:v>26.562449999999998</c:v>
                </c:pt>
                <c:pt idx="7244">
                  <c:v>26.510850000000001</c:v>
                </c:pt>
                <c:pt idx="7245">
                  <c:v>26.450859999999999</c:v>
                </c:pt>
                <c:pt idx="7246">
                  <c:v>26.37886</c:v>
                </c:pt>
                <c:pt idx="7247">
                  <c:v>26.293669999999999</c:v>
                </c:pt>
                <c:pt idx="7248">
                  <c:v>26.195270000000001</c:v>
                </c:pt>
                <c:pt idx="7249">
                  <c:v>26.086079999999999</c:v>
                </c:pt>
                <c:pt idx="7250">
                  <c:v>25.966090000000001</c:v>
                </c:pt>
                <c:pt idx="7251">
                  <c:v>25.837700000000002</c:v>
                </c:pt>
                <c:pt idx="7252">
                  <c:v>25.70091</c:v>
                </c:pt>
                <c:pt idx="7253">
                  <c:v>25.556920000000002</c:v>
                </c:pt>
                <c:pt idx="7254">
                  <c:v>25.409330000000001</c:v>
                </c:pt>
                <c:pt idx="7255">
                  <c:v>25.255739999999999</c:v>
                </c:pt>
                <c:pt idx="7256">
                  <c:v>25.097349999999999</c:v>
                </c:pt>
                <c:pt idx="7257">
                  <c:v>24.935369999999999</c:v>
                </c:pt>
                <c:pt idx="7258">
                  <c:v>24.772179999999999</c:v>
                </c:pt>
                <c:pt idx="7259">
                  <c:v>24.606590000000001</c:v>
                </c:pt>
                <c:pt idx="7260">
                  <c:v>24.439800000000002</c:v>
                </c:pt>
                <c:pt idx="7261">
                  <c:v>24.270620000000001</c:v>
                </c:pt>
                <c:pt idx="7262">
                  <c:v>24.099029999999999</c:v>
                </c:pt>
                <c:pt idx="7263">
                  <c:v>23.923839999999998</c:v>
                </c:pt>
                <c:pt idx="7264">
                  <c:v>23.743849999999998</c:v>
                </c:pt>
                <c:pt idx="7265">
                  <c:v>23.56147</c:v>
                </c:pt>
                <c:pt idx="7266">
                  <c:v>23.374279999999999</c:v>
                </c:pt>
                <c:pt idx="7267">
                  <c:v>23.183499999999999</c:v>
                </c:pt>
                <c:pt idx="7268">
                  <c:v>22.990310000000001</c:v>
                </c:pt>
                <c:pt idx="7269">
                  <c:v>22.795919999999999</c:v>
                </c:pt>
                <c:pt idx="7270">
                  <c:v>22.599139999999998</c:v>
                </c:pt>
                <c:pt idx="7271">
                  <c:v>22.39995</c:v>
                </c:pt>
                <c:pt idx="7272">
                  <c:v>22.198370000000001</c:v>
                </c:pt>
                <c:pt idx="7273">
                  <c:v>21.99558</c:v>
                </c:pt>
                <c:pt idx="7274">
                  <c:v>21.790400000000002</c:v>
                </c:pt>
                <c:pt idx="7275">
                  <c:v>21.584009999999999</c:v>
                </c:pt>
                <c:pt idx="7276">
                  <c:v>21.375229999999998</c:v>
                </c:pt>
                <c:pt idx="7277">
                  <c:v>21.165240000000001</c:v>
                </c:pt>
                <c:pt idx="7278">
                  <c:v>20.954059999999998</c:v>
                </c:pt>
                <c:pt idx="7279">
                  <c:v>20.740480000000002</c:v>
                </c:pt>
                <c:pt idx="7280">
                  <c:v>20.526890000000002</c:v>
                </c:pt>
                <c:pt idx="7281">
                  <c:v>20.313310000000001</c:v>
                </c:pt>
                <c:pt idx="7282">
                  <c:v>20.098520000000001</c:v>
                </c:pt>
                <c:pt idx="7283">
                  <c:v>19.886140000000001</c:v>
                </c:pt>
                <c:pt idx="7284">
                  <c:v>19.672550000000001</c:v>
                </c:pt>
                <c:pt idx="7285">
                  <c:v>19.460170000000002</c:v>
                </c:pt>
                <c:pt idx="7286">
                  <c:v>19.24898</c:v>
                </c:pt>
                <c:pt idx="7287">
                  <c:v>19.037800000000001</c:v>
                </c:pt>
                <c:pt idx="7288">
                  <c:v>18.826619999999998</c:v>
                </c:pt>
                <c:pt idx="7289">
                  <c:v>18.617830000000001</c:v>
                </c:pt>
                <c:pt idx="7290">
                  <c:v>18.40785</c:v>
                </c:pt>
                <c:pt idx="7291">
                  <c:v>18.199059999999999</c:v>
                </c:pt>
                <c:pt idx="7292">
                  <c:v>17.990279999999998</c:v>
                </c:pt>
                <c:pt idx="7293">
                  <c:v>17.781490000000002</c:v>
                </c:pt>
                <c:pt idx="7294">
                  <c:v>17.572710000000001</c:v>
                </c:pt>
                <c:pt idx="7295">
                  <c:v>17.362719999999999</c:v>
                </c:pt>
                <c:pt idx="7296">
                  <c:v>17.151540000000001</c:v>
                </c:pt>
                <c:pt idx="7297">
                  <c:v>16.940349999999999</c:v>
                </c:pt>
                <c:pt idx="7298">
                  <c:v>16.72917</c:v>
                </c:pt>
                <c:pt idx="7299">
                  <c:v>16.517990000000001</c:v>
                </c:pt>
                <c:pt idx="7300">
                  <c:v>16.305599999999998</c:v>
                </c:pt>
                <c:pt idx="7301">
                  <c:v>16.093219999999999</c:v>
                </c:pt>
                <c:pt idx="7302">
                  <c:v>15.87843</c:v>
                </c:pt>
                <c:pt idx="7303">
                  <c:v>15.663650000000001</c:v>
                </c:pt>
                <c:pt idx="7304">
                  <c:v>15.44646</c:v>
                </c:pt>
                <c:pt idx="7305">
                  <c:v>15.231680000000001</c:v>
                </c:pt>
                <c:pt idx="7306">
                  <c:v>15.015700000000001</c:v>
                </c:pt>
                <c:pt idx="7307">
                  <c:v>14.802110000000001</c:v>
                </c:pt>
                <c:pt idx="7308">
                  <c:v>14.589729999999999</c:v>
                </c:pt>
                <c:pt idx="7309">
                  <c:v>14.37974</c:v>
                </c:pt>
                <c:pt idx="7310">
                  <c:v>14.16976</c:v>
                </c:pt>
                <c:pt idx="7311">
                  <c:v>13.96097</c:v>
                </c:pt>
                <c:pt idx="7312">
                  <c:v>13.75099</c:v>
                </c:pt>
                <c:pt idx="7313">
                  <c:v>13.5398</c:v>
                </c:pt>
                <c:pt idx="7314">
                  <c:v>13.331020000000001</c:v>
                </c:pt>
                <c:pt idx="7315">
                  <c:v>13.12224</c:v>
                </c:pt>
                <c:pt idx="7316">
                  <c:v>12.913449999999999</c:v>
                </c:pt>
                <c:pt idx="7317">
                  <c:v>12.705870000000001</c:v>
                </c:pt>
                <c:pt idx="7318">
                  <c:v>12.49708</c:v>
                </c:pt>
                <c:pt idx="7319">
                  <c:v>12.2895</c:v>
                </c:pt>
                <c:pt idx="7320">
                  <c:v>12.081910000000001</c:v>
                </c:pt>
                <c:pt idx="7321">
                  <c:v>11.87313</c:v>
                </c:pt>
                <c:pt idx="7322">
                  <c:v>11.664339999999999</c:v>
                </c:pt>
                <c:pt idx="7323">
                  <c:v>11.456759999999999</c:v>
                </c:pt>
                <c:pt idx="7324">
                  <c:v>11.25037</c:v>
                </c:pt>
                <c:pt idx="7325">
                  <c:v>11.043990000000001</c:v>
                </c:pt>
                <c:pt idx="7326">
                  <c:v>10.8376</c:v>
                </c:pt>
                <c:pt idx="7327">
                  <c:v>10.63242</c:v>
                </c:pt>
                <c:pt idx="7328">
                  <c:v>10.428430000000001</c:v>
                </c:pt>
                <c:pt idx="7329">
                  <c:v>10.22325</c:v>
                </c:pt>
                <c:pt idx="7330">
                  <c:v>10.02046</c:v>
                </c:pt>
                <c:pt idx="7331">
                  <c:v>9.8164800000000003</c:v>
                </c:pt>
                <c:pt idx="7332">
                  <c:v>9.6160899999999998</c:v>
                </c:pt>
                <c:pt idx="7333">
                  <c:v>9.4181100000000004</c:v>
                </c:pt>
                <c:pt idx="7334">
                  <c:v>9.2225199999999994</c:v>
                </c:pt>
                <c:pt idx="7335">
                  <c:v>9.0293399999999995</c:v>
                </c:pt>
                <c:pt idx="7336">
                  <c:v>8.8373500000000007</c:v>
                </c:pt>
                <c:pt idx="7337">
                  <c:v>8.6441599999999994</c:v>
                </c:pt>
                <c:pt idx="7338">
                  <c:v>8.4509799999999995</c:v>
                </c:pt>
                <c:pt idx="7339">
                  <c:v>8.25779</c:v>
                </c:pt>
                <c:pt idx="7340">
                  <c:v>8.0634099999999993</c:v>
                </c:pt>
                <c:pt idx="7341">
                  <c:v>7.8714199999999996</c:v>
                </c:pt>
                <c:pt idx="7342">
                  <c:v>7.6794399999999996</c:v>
                </c:pt>
                <c:pt idx="7343">
                  <c:v>7.4886499999999998</c:v>
                </c:pt>
                <c:pt idx="7344">
                  <c:v>7.29786</c:v>
                </c:pt>
                <c:pt idx="7345">
                  <c:v>7.1070799999999998</c:v>
                </c:pt>
                <c:pt idx="7346">
                  <c:v>6.9174899999999999</c:v>
                </c:pt>
                <c:pt idx="7347">
                  <c:v>6.7291100000000004</c:v>
                </c:pt>
                <c:pt idx="7348">
                  <c:v>6.5419200000000002</c:v>
                </c:pt>
                <c:pt idx="7349">
                  <c:v>6.3571299999999997</c:v>
                </c:pt>
                <c:pt idx="7350">
                  <c:v>6.1735499999999996</c:v>
                </c:pt>
                <c:pt idx="7351">
                  <c:v>5.98996</c:v>
                </c:pt>
                <c:pt idx="7352">
                  <c:v>5.8075700000000001</c:v>
                </c:pt>
                <c:pt idx="7353">
                  <c:v>5.6251899999999999</c:v>
                </c:pt>
                <c:pt idx="7354">
                  <c:v>5.444</c:v>
                </c:pt>
                <c:pt idx="7355">
                  <c:v>5.2640099999999999</c:v>
                </c:pt>
                <c:pt idx="7356">
                  <c:v>5.0852300000000001</c:v>
                </c:pt>
                <c:pt idx="7357">
                  <c:v>4.9088399999999996</c:v>
                </c:pt>
                <c:pt idx="7358">
                  <c:v>4.7360499999999996</c:v>
                </c:pt>
                <c:pt idx="7359">
                  <c:v>4.5632599999999996</c:v>
                </c:pt>
                <c:pt idx="7360">
                  <c:v>4.3928799999999999</c:v>
                </c:pt>
                <c:pt idx="7361">
                  <c:v>4.2236900000000004</c:v>
                </c:pt>
                <c:pt idx="7362">
                  <c:v>4.0580999999999996</c:v>
                </c:pt>
                <c:pt idx="7363">
                  <c:v>3.8949099999999999</c:v>
                </c:pt>
                <c:pt idx="7364">
                  <c:v>3.7329300000000001</c:v>
                </c:pt>
                <c:pt idx="7365">
                  <c:v>3.57334</c:v>
                </c:pt>
                <c:pt idx="7366">
                  <c:v>3.4149500000000002</c:v>
                </c:pt>
                <c:pt idx="7367">
                  <c:v>3.2577600000000002</c:v>
                </c:pt>
                <c:pt idx="7368">
                  <c:v>3.1017700000000001</c:v>
                </c:pt>
                <c:pt idx="7369">
                  <c:v>2.9457800000000001</c:v>
                </c:pt>
                <c:pt idx="7370">
                  <c:v>2.7909899999999999</c:v>
                </c:pt>
                <c:pt idx="7371">
                  <c:v>2.6398100000000002</c:v>
                </c:pt>
                <c:pt idx="7372">
                  <c:v>2.4910199999999998</c:v>
                </c:pt>
                <c:pt idx="7373">
                  <c:v>2.3458299999999999</c:v>
                </c:pt>
                <c:pt idx="7374">
                  <c:v>2.2030400000000001</c:v>
                </c:pt>
                <c:pt idx="7375">
                  <c:v>2.0614499999999998</c:v>
                </c:pt>
                <c:pt idx="7376">
                  <c:v>1.9234599999999999</c:v>
                </c:pt>
                <c:pt idx="7377">
                  <c:v>1.7878700000000001</c:v>
                </c:pt>
                <c:pt idx="7378">
                  <c:v>1.65588</c:v>
                </c:pt>
                <c:pt idx="7379">
                  <c:v>1.52749</c:v>
                </c:pt>
                <c:pt idx="7380">
                  <c:v>1.4027000000000001</c:v>
                </c:pt>
                <c:pt idx="7381">
                  <c:v>1.2815099999999999</c:v>
                </c:pt>
                <c:pt idx="7382">
                  <c:v>1.16391</c:v>
                </c:pt>
                <c:pt idx="7383">
                  <c:v>1.04992</c:v>
                </c:pt>
                <c:pt idx="7384">
                  <c:v>0.94072999999999996</c:v>
                </c:pt>
                <c:pt idx="7385">
                  <c:v>0.83513999999999999</c:v>
                </c:pt>
                <c:pt idx="7386">
                  <c:v>0.73434999999999995</c:v>
                </c:pt>
                <c:pt idx="7387">
                  <c:v>0.63714999999999999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52B-42B6-8228-CCC173272669}"/>
            </c:ext>
          </c:extLst>
        </c:ser>
        <c:ser>
          <c:idx val="5"/>
          <c:order val="2"/>
          <c:tx>
            <c:v>10_150 Mpa</c:v>
          </c:tx>
          <c:spPr>
            <a:ln>
              <a:solidFill>
                <a:srgbClr val="8C1431"/>
              </a:solidFill>
            </a:ln>
          </c:spPr>
          <c:marker>
            <c:symbol val="none"/>
          </c:marker>
          <c:xVal>
            <c:numRef>
              <c:f>'10_400_150'!$C$21:$C$9084</c:f>
              <c:numCache>
                <c:formatCode>General</c:formatCode>
                <c:ptCount val="9064"/>
                <c:pt idx="0">
                  <c:v>3.1403099999999999</c:v>
                </c:pt>
                <c:pt idx="1">
                  <c:v>3.1403099999999999</c:v>
                </c:pt>
                <c:pt idx="2">
                  <c:v>3.1402100000000002</c:v>
                </c:pt>
                <c:pt idx="3">
                  <c:v>3.14011</c:v>
                </c:pt>
                <c:pt idx="4">
                  <c:v>3.14011</c:v>
                </c:pt>
                <c:pt idx="5">
                  <c:v>3.1400100000000002</c:v>
                </c:pt>
                <c:pt idx="6">
                  <c:v>3.1400100000000002</c:v>
                </c:pt>
                <c:pt idx="7">
                  <c:v>3.14011</c:v>
                </c:pt>
                <c:pt idx="8">
                  <c:v>3.14011</c:v>
                </c:pt>
                <c:pt idx="9">
                  <c:v>3.1402100000000002</c:v>
                </c:pt>
                <c:pt idx="10">
                  <c:v>3.1402100000000002</c:v>
                </c:pt>
                <c:pt idx="11">
                  <c:v>3.14011</c:v>
                </c:pt>
                <c:pt idx="12">
                  <c:v>3.14011</c:v>
                </c:pt>
                <c:pt idx="13">
                  <c:v>3.14011</c:v>
                </c:pt>
                <c:pt idx="14">
                  <c:v>3.1402100000000002</c:v>
                </c:pt>
                <c:pt idx="15">
                  <c:v>3.1402100000000002</c:v>
                </c:pt>
                <c:pt idx="16">
                  <c:v>3.1403099999999999</c:v>
                </c:pt>
                <c:pt idx="17">
                  <c:v>3.1404100000000001</c:v>
                </c:pt>
                <c:pt idx="18">
                  <c:v>3.1405099999999999</c:v>
                </c:pt>
                <c:pt idx="19">
                  <c:v>3.1404100000000001</c:v>
                </c:pt>
                <c:pt idx="20">
                  <c:v>3.1405099999999999</c:v>
                </c:pt>
                <c:pt idx="21">
                  <c:v>3.1405099999999999</c:v>
                </c:pt>
                <c:pt idx="22">
                  <c:v>3.1405099999999999</c:v>
                </c:pt>
                <c:pt idx="23">
                  <c:v>3.1404100000000001</c:v>
                </c:pt>
                <c:pt idx="24">
                  <c:v>3.1404100000000001</c:v>
                </c:pt>
                <c:pt idx="25">
                  <c:v>3.1404100000000001</c:v>
                </c:pt>
                <c:pt idx="26">
                  <c:v>3.1404100000000001</c:v>
                </c:pt>
                <c:pt idx="27">
                  <c:v>3.1403099999999999</c:v>
                </c:pt>
                <c:pt idx="28">
                  <c:v>3.1402100000000002</c:v>
                </c:pt>
                <c:pt idx="29">
                  <c:v>3.14011</c:v>
                </c:pt>
                <c:pt idx="30">
                  <c:v>3.14011</c:v>
                </c:pt>
                <c:pt idx="31">
                  <c:v>3.1400100000000002</c:v>
                </c:pt>
                <c:pt idx="32">
                  <c:v>3.1400100000000002</c:v>
                </c:pt>
                <c:pt idx="33">
                  <c:v>3.13991</c:v>
                </c:pt>
                <c:pt idx="34">
                  <c:v>3.13991</c:v>
                </c:pt>
                <c:pt idx="35">
                  <c:v>3.13991</c:v>
                </c:pt>
                <c:pt idx="36">
                  <c:v>3.13991</c:v>
                </c:pt>
                <c:pt idx="37">
                  <c:v>3.1398000000000001</c:v>
                </c:pt>
                <c:pt idx="38">
                  <c:v>3.1398000000000001</c:v>
                </c:pt>
                <c:pt idx="39">
                  <c:v>3.1398000000000001</c:v>
                </c:pt>
                <c:pt idx="40">
                  <c:v>3.13991</c:v>
                </c:pt>
                <c:pt idx="41">
                  <c:v>3.13991</c:v>
                </c:pt>
                <c:pt idx="42">
                  <c:v>3.13991</c:v>
                </c:pt>
                <c:pt idx="43">
                  <c:v>3.1400100000000002</c:v>
                </c:pt>
                <c:pt idx="44">
                  <c:v>3.1400100000000002</c:v>
                </c:pt>
                <c:pt idx="45">
                  <c:v>3.1400100000000002</c:v>
                </c:pt>
                <c:pt idx="46">
                  <c:v>3.1400100000000002</c:v>
                </c:pt>
                <c:pt idx="47">
                  <c:v>3.1400100000000002</c:v>
                </c:pt>
                <c:pt idx="48">
                  <c:v>3.14011</c:v>
                </c:pt>
                <c:pt idx="49">
                  <c:v>3.1402100000000002</c:v>
                </c:pt>
                <c:pt idx="50">
                  <c:v>3.1402100000000002</c:v>
                </c:pt>
                <c:pt idx="51">
                  <c:v>3.14011</c:v>
                </c:pt>
                <c:pt idx="52">
                  <c:v>3.13991</c:v>
                </c:pt>
                <c:pt idx="53">
                  <c:v>3.1396999999999999</c:v>
                </c:pt>
                <c:pt idx="54">
                  <c:v>3.1396000000000002</c:v>
                </c:pt>
                <c:pt idx="55">
                  <c:v>3.1396999999999999</c:v>
                </c:pt>
                <c:pt idx="56">
                  <c:v>3.1396999999999999</c:v>
                </c:pt>
                <c:pt idx="57">
                  <c:v>3.13991</c:v>
                </c:pt>
                <c:pt idx="58">
                  <c:v>3.1400100000000002</c:v>
                </c:pt>
                <c:pt idx="59">
                  <c:v>3.14011</c:v>
                </c:pt>
                <c:pt idx="60">
                  <c:v>3.1402100000000002</c:v>
                </c:pt>
                <c:pt idx="61">
                  <c:v>3.1402100000000002</c:v>
                </c:pt>
                <c:pt idx="62">
                  <c:v>3.1403099999999999</c:v>
                </c:pt>
                <c:pt idx="63">
                  <c:v>3.1403099999999999</c:v>
                </c:pt>
                <c:pt idx="64">
                  <c:v>3.1403099999999999</c:v>
                </c:pt>
                <c:pt idx="65">
                  <c:v>3.1404100000000001</c:v>
                </c:pt>
                <c:pt idx="66">
                  <c:v>3.1404100000000001</c:v>
                </c:pt>
                <c:pt idx="67">
                  <c:v>3.1404100000000001</c:v>
                </c:pt>
                <c:pt idx="68">
                  <c:v>3.1404100000000001</c:v>
                </c:pt>
                <c:pt idx="69">
                  <c:v>3.1404100000000001</c:v>
                </c:pt>
                <c:pt idx="70">
                  <c:v>3.1405099999999999</c:v>
                </c:pt>
                <c:pt idx="71">
                  <c:v>3.1405099999999999</c:v>
                </c:pt>
                <c:pt idx="72">
                  <c:v>3.1405099999999999</c:v>
                </c:pt>
                <c:pt idx="73">
                  <c:v>3.1404100000000001</c:v>
                </c:pt>
                <c:pt idx="74">
                  <c:v>3.1403099999999999</c:v>
                </c:pt>
                <c:pt idx="75">
                  <c:v>3.1402100000000002</c:v>
                </c:pt>
                <c:pt idx="76">
                  <c:v>3.1402100000000002</c:v>
                </c:pt>
                <c:pt idx="77">
                  <c:v>3.1402100000000002</c:v>
                </c:pt>
                <c:pt idx="78">
                  <c:v>3.1402100000000002</c:v>
                </c:pt>
                <c:pt idx="79">
                  <c:v>3.1402100000000002</c:v>
                </c:pt>
                <c:pt idx="80">
                  <c:v>3.1404100000000001</c:v>
                </c:pt>
                <c:pt idx="81">
                  <c:v>3.1405099999999999</c:v>
                </c:pt>
                <c:pt idx="82">
                  <c:v>3.1408100000000001</c:v>
                </c:pt>
                <c:pt idx="83">
                  <c:v>3.1409099999999999</c:v>
                </c:pt>
                <c:pt idx="84">
                  <c:v>3.1411199999999999</c:v>
                </c:pt>
                <c:pt idx="85">
                  <c:v>3.1410200000000001</c:v>
                </c:pt>
                <c:pt idx="86">
                  <c:v>3.1409099999999999</c:v>
                </c:pt>
                <c:pt idx="87">
                  <c:v>3.1407099999999999</c:v>
                </c:pt>
                <c:pt idx="88">
                  <c:v>3.1405099999999999</c:v>
                </c:pt>
                <c:pt idx="89">
                  <c:v>3.1403099999999999</c:v>
                </c:pt>
                <c:pt idx="90">
                  <c:v>3.1402100000000002</c:v>
                </c:pt>
                <c:pt idx="91">
                  <c:v>3.1402100000000002</c:v>
                </c:pt>
                <c:pt idx="92">
                  <c:v>3.1402100000000002</c:v>
                </c:pt>
                <c:pt idx="93">
                  <c:v>3.14011</c:v>
                </c:pt>
                <c:pt idx="94">
                  <c:v>3.1400100000000002</c:v>
                </c:pt>
                <c:pt idx="95">
                  <c:v>3.13991</c:v>
                </c:pt>
                <c:pt idx="96">
                  <c:v>3.1398000000000001</c:v>
                </c:pt>
                <c:pt idx="97">
                  <c:v>3.1398000000000001</c:v>
                </c:pt>
                <c:pt idx="98">
                  <c:v>3.1398000000000001</c:v>
                </c:pt>
                <c:pt idx="99">
                  <c:v>3.1398000000000001</c:v>
                </c:pt>
                <c:pt idx="100">
                  <c:v>3.1398000000000001</c:v>
                </c:pt>
                <c:pt idx="101">
                  <c:v>3.1396999999999999</c:v>
                </c:pt>
                <c:pt idx="102">
                  <c:v>3.1398000000000001</c:v>
                </c:pt>
                <c:pt idx="103">
                  <c:v>3.13991</c:v>
                </c:pt>
                <c:pt idx="104">
                  <c:v>3.14011</c:v>
                </c:pt>
                <c:pt idx="105">
                  <c:v>3.1402100000000002</c:v>
                </c:pt>
                <c:pt idx="106">
                  <c:v>3.1402100000000002</c:v>
                </c:pt>
                <c:pt idx="107">
                  <c:v>3.1403099999999999</c:v>
                </c:pt>
                <c:pt idx="108">
                  <c:v>3.1403099999999999</c:v>
                </c:pt>
                <c:pt idx="109">
                  <c:v>3.1405099999999999</c:v>
                </c:pt>
                <c:pt idx="110">
                  <c:v>3.1406100000000001</c:v>
                </c:pt>
                <c:pt idx="111">
                  <c:v>3.1407099999999999</c:v>
                </c:pt>
                <c:pt idx="112">
                  <c:v>3.1407099999999999</c:v>
                </c:pt>
                <c:pt idx="113">
                  <c:v>3.1407099999999999</c:v>
                </c:pt>
                <c:pt idx="114">
                  <c:v>3.1405099999999999</c:v>
                </c:pt>
                <c:pt idx="115">
                  <c:v>3.1403099999999999</c:v>
                </c:pt>
                <c:pt idx="116">
                  <c:v>3.1402100000000002</c:v>
                </c:pt>
                <c:pt idx="117">
                  <c:v>3.1402100000000002</c:v>
                </c:pt>
                <c:pt idx="118">
                  <c:v>3.1402100000000002</c:v>
                </c:pt>
                <c:pt idx="119">
                  <c:v>3.1402100000000002</c:v>
                </c:pt>
                <c:pt idx="120">
                  <c:v>3.1403099999999999</c:v>
                </c:pt>
                <c:pt idx="121">
                  <c:v>3.1403099999999999</c:v>
                </c:pt>
                <c:pt idx="122">
                  <c:v>3.1402100000000002</c:v>
                </c:pt>
                <c:pt idx="123">
                  <c:v>3.1402100000000002</c:v>
                </c:pt>
                <c:pt idx="124">
                  <c:v>3.14011</c:v>
                </c:pt>
                <c:pt idx="125">
                  <c:v>3.14011</c:v>
                </c:pt>
                <c:pt idx="126">
                  <c:v>3.1400100000000002</c:v>
                </c:pt>
                <c:pt idx="127">
                  <c:v>3.1400100000000002</c:v>
                </c:pt>
                <c:pt idx="128">
                  <c:v>3.1400100000000002</c:v>
                </c:pt>
                <c:pt idx="129">
                  <c:v>3.1400100000000002</c:v>
                </c:pt>
                <c:pt idx="130">
                  <c:v>3.1400100000000002</c:v>
                </c:pt>
                <c:pt idx="131">
                  <c:v>3.1400100000000002</c:v>
                </c:pt>
                <c:pt idx="132">
                  <c:v>3.1400100000000002</c:v>
                </c:pt>
                <c:pt idx="133">
                  <c:v>3.13991</c:v>
                </c:pt>
                <c:pt idx="134">
                  <c:v>3.13991</c:v>
                </c:pt>
                <c:pt idx="135">
                  <c:v>3.13991</c:v>
                </c:pt>
                <c:pt idx="136">
                  <c:v>3.13991</c:v>
                </c:pt>
                <c:pt idx="137">
                  <c:v>3.13991</c:v>
                </c:pt>
                <c:pt idx="138">
                  <c:v>3.13991</c:v>
                </c:pt>
                <c:pt idx="139">
                  <c:v>3.13991</c:v>
                </c:pt>
                <c:pt idx="140">
                  <c:v>3.13991</c:v>
                </c:pt>
                <c:pt idx="141">
                  <c:v>3.1398000000000001</c:v>
                </c:pt>
                <c:pt idx="142">
                  <c:v>3.1398000000000001</c:v>
                </c:pt>
                <c:pt idx="143">
                  <c:v>3.1398000000000001</c:v>
                </c:pt>
                <c:pt idx="144">
                  <c:v>3.1398000000000001</c:v>
                </c:pt>
                <c:pt idx="145">
                  <c:v>3.13991</c:v>
                </c:pt>
                <c:pt idx="146">
                  <c:v>3.13991</c:v>
                </c:pt>
                <c:pt idx="147">
                  <c:v>3.13991</c:v>
                </c:pt>
                <c:pt idx="148">
                  <c:v>3.1398000000000001</c:v>
                </c:pt>
                <c:pt idx="149">
                  <c:v>3.1398000000000001</c:v>
                </c:pt>
                <c:pt idx="150">
                  <c:v>3.1398000000000001</c:v>
                </c:pt>
                <c:pt idx="151">
                  <c:v>3.1398000000000001</c:v>
                </c:pt>
                <c:pt idx="152">
                  <c:v>3.13991</c:v>
                </c:pt>
                <c:pt idx="153">
                  <c:v>3.13991</c:v>
                </c:pt>
                <c:pt idx="154">
                  <c:v>3.13991</c:v>
                </c:pt>
                <c:pt idx="155">
                  <c:v>3.13991</c:v>
                </c:pt>
                <c:pt idx="156">
                  <c:v>3.13991</c:v>
                </c:pt>
                <c:pt idx="157">
                  <c:v>3.13991</c:v>
                </c:pt>
                <c:pt idx="158">
                  <c:v>3.13991</c:v>
                </c:pt>
                <c:pt idx="159">
                  <c:v>3.13991</c:v>
                </c:pt>
                <c:pt idx="160">
                  <c:v>3.13991</c:v>
                </c:pt>
                <c:pt idx="161">
                  <c:v>3.13991</c:v>
                </c:pt>
                <c:pt idx="162">
                  <c:v>3.13991</c:v>
                </c:pt>
                <c:pt idx="163">
                  <c:v>3.1400100000000002</c:v>
                </c:pt>
                <c:pt idx="164">
                  <c:v>3.1400100000000002</c:v>
                </c:pt>
                <c:pt idx="165">
                  <c:v>3.1402100000000002</c:v>
                </c:pt>
                <c:pt idx="166">
                  <c:v>3.1403099999999999</c:v>
                </c:pt>
                <c:pt idx="167">
                  <c:v>3.1404100000000001</c:v>
                </c:pt>
                <c:pt idx="168">
                  <c:v>3.1404100000000001</c:v>
                </c:pt>
                <c:pt idx="169">
                  <c:v>3.1404100000000001</c:v>
                </c:pt>
                <c:pt idx="170">
                  <c:v>3.1403099999999999</c:v>
                </c:pt>
                <c:pt idx="171">
                  <c:v>3.1403099999999999</c:v>
                </c:pt>
                <c:pt idx="172">
                  <c:v>3.1402100000000002</c:v>
                </c:pt>
                <c:pt idx="173">
                  <c:v>3.1400100000000002</c:v>
                </c:pt>
                <c:pt idx="174">
                  <c:v>3.13991</c:v>
                </c:pt>
                <c:pt idx="175">
                  <c:v>3.1396999999999999</c:v>
                </c:pt>
                <c:pt idx="176">
                  <c:v>3.1396000000000002</c:v>
                </c:pt>
                <c:pt idx="177">
                  <c:v>3.1396000000000002</c:v>
                </c:pt>
                <c:pt idx="178">
                  <c:v>3.1396000000000002</c:v>
                </c:pt>
                <c:pt idx="179">
                  <c:v>3.1396000000000002</c:v>
                </c:pt>
                <c:pt idx="180">
                  <c:v>3.1396000000000002</c:v>
                </c:pt>
                <c:pt idx="181">
                  <c:v>3.1396000000000002</c:v>
                </c:pt>
                <c:pt idx="182">
                  <c:v>3.1396999999999999</c:v>
                </c:pt>
                <c:pt idx="183">
                  <c:v>3.1396999999999999</c:v>
                </c:pt>
                <c:pt idx="184">
                  <c:v>3.1396999999999999</c:v>
                </c:pt>
                <c:pt idx="185">
                  <c:v>3.1396000000000002</c:v>
                </c:pt>
                <c:pt idx="186">
                  <c:v>3.1396000000000002</c:v>
                </c:pt>
                <c:pt idx="187">
                  <c:v>3.1396000000000002</c:v>
                </c:pt>
                <c:pt idx="188">
                  <c:v>3.1396999999999999</c:v>
                </c:pt>
                <c:pt idx="189">
                  <c:v>3.1396999999999999</c:v>
                </c:pt>
                <c:pt idx="190">
                  <c:v>3.1396000000000002</c:v>
                </c:pt>
                <c:pt idx="191">
                  <c:v>3.1396000000000002</c:v>
                </c:pt>
                <c:pt idx="192">
                  <c:v>3.1395</c:v>
                </c:pt>
                <c:pt idx="193">
                  <c:v>3.1395</c:v>
                </c:pt>
                <c:pt idx="194">
                  <c:v>3.1395</c:v>
                </c:pt>
                <c:pt idx="195">
                  <c:v>3.1395</c:v>
                </c:pt>
                <c:pt idx="196">
                  <c:v>3.1395</c:v>
                </c:pt>
                <c:pt idx="197">
                  <c:v>3.1395</c:v>
                </c:pt>
                <c:pt idx="198">
                  <c:v>3.1395</c:v>
                </c:pt>
                <c:pt idx="199">
                  <c:v>3.1394000000000002</c:v>
                </c:pt>
                <c:pt idx="200">
                  <c:v>3.1394000000000002</c:v>
                </c:pt>
                <c:pt idx="201">
                  <c:v>3.1393</c:v>
                </c:pt>
                <c:pt idx="202">
                  <c:v>3.1394000000000002</c:v>
                </c:pt>
                <c:pt idx="203">
                  <c:v>3.1395</c:v>
                </c:pt>
                <c:pt idx="204">
                  <c:v>3.1395</c:v>
                </c:pt>
                <c:pt idx="205">
                  <c:v>3.1396000000000002</c:v>
                </c:pt>
                <c:pt idx="206">
                  <c:v>3.1396999999999999</c:v>
                </c:pt>
                <c:pt idx="207">
                  <c:v>3.1396000000000002</c:v>
                </c:pt>
                <c:pt idx="208">
                  <c:v>3.1396000000000002</c:v>
                </c:pt>
                <c:pt idx="209">
                  <c:v>3.1395</c:v>
                </c:pt>
                <c:pt idx="210">
                  <c:v>3.1395</c:v>
                </c:pt>
                <c:pt idx="211">
                  <c:v>3.1395</c:v>
                </c:pt>
                <c:pt idx="212">
                  <c:v>3.1396000000000002</c:v>
                </c:pt>
                <c:pt idx="213">
                  <c:v>3.1396000000000002</c:v>
                </c:pt>
                <c:pt idx="214">
                  <c:v>3.1396999999999999</c:v>
                </c:pt>
                <c:pt idx="215">
                  <c:v>3.1396000000000002</c:v>
                </c:pt>
                <c:pt idx="216">
                  <c:v>3.1396999999999999</c:v>
                </c:pt>
                <c:pt idx="217">
                  <c:v>3.1396999999999999</c:v>
                </c:pt>
                <c:pt idx="218">
                  <c:v>3.1396999999999999</c:v>
                </c:pt>
                <c:pt idx="219">
                  <c:v>3.1396999999999999</c:v>
                </c:pt>
                <c:pt idx="220">
                  <c:v>3.1398000000000001</c:v>
                </c:pt>
                <c:pt idx="221">
                  <c:v>3.1400100000000002</c:v>
                </c:pt>
                <c:pt idx="222">
                  <c:v>3.14011</c:v>
                </c:pt>
                <c:pt idx="223">
                  <c:v>3.1403099999999999</c:v>
                </c:pt>
                <c:pt idx="224">
                  <c:v>3.1404100000000001</c:v>
                </c:pt>
                <c:pt idx="225">
                  <c:v>3.1404100000000001</c:v>
                </c:pt>
                <c:pt idx="226">
                  <c:v>3.1403099999999999</c:v>
                </c:pt>
                <c:pt idx="227">
                  <c:v>3.1403099999999999</c:v>
                </c:pt>
                <c:pt idx="228">
                  <c:v>3.1402100000000002</c:v>
                </c:pt>
                <c:pt idx="229">
                  <c:v>3.14011</c:v>
                </c:pt>
                <c:pt idx="230">
                  <c:v>3.1400100000000002</c:v>
                </c:pt>
                <c:pt idx="231">
                  <c:v>3.1400100000000002</c:v>
                </c:pt>
                <c:pt idx="232">
                  <c:v>3.1400100000000002</c:v>
                </c:pt>
                <c:pt idx="233">
                  <c:v>3.14011</c:v>
                </c:pt>
                <c:pt idx="234">
                  <c:v>3.1402100000000002</c:v>
                </c:pt>
                <c:pt idx="235">
                  <c:v>3.1402100000000002</c:v>
                </c:pt>
                <c:pt idx="236">
                  <c:v>3.1402100000000002</c:v>
                </c:pt>
                <c:pt idx="237">
                  <c:v>3.1402100000000002</c:v>
                </c:pt>
                <c:pt idx="238">
                  <c:v>3.1402100000000002</c:v>
                </c:pt>
                <c:pt idx="239">
                  <c:v>3.1403099999999999</c:v>
                </c:pt>
                <c:pt idx="240">
                  <c:v>3.1403099999999999</c:v>
                </c:pt>
                <c:pt idx="241">
                  <c:v>3.1404100000000001</c:v>
                </c:pt>
                <c:pt idx="242">
                  <c:v>3.1404100000000001</c:v>
                </c:pt>
                <c:pt idx="243">
                  <c:v>3.1403099999999999</c:v>
                </c:pt>
                <c:pt idx="244">
                  <c:v>3.1403099999999999</c:v>
                </c:pt>
                <c:pt idx="245">
                  <c:v>3.1404100000000001</c:v>
                </c:pt>
                <c:pt idx="246">
                  <c:v>3.1404100000000001</c:v>
                </c:pt>
                <c:pt idx="247">
                  <c:v>3.1403099999999999</c:v>
                </c:pt>
                <c:pt idx="248">
                  <c:v>3.1403099999999999</c:v>
                </c:pt>
                <c:pt idx="249">
                  <c:v>3.1403099999999999</c:v>
                </c:pt>
                <c:pt idx="250">
                  <c:v>3.1403099999999999</c:v>
                </c:pt>
                <c:pt idx="251">
                  <c:v>3.1403099999999999</c:v>
                </c:pt>
                <c:pt idx="252">
                  <c:v>3.1404100000000001</c:v>
                </c:pt>
                <c:pt idx="253">
                  <c:v>3.1404100000000001</c:v>
                </c:pt>
                <c:pt idx="254">
                  <c:v>3.1404100000000001</c:v>
                </c:pt>
                <c:pt idx="255">
                  <c:v>3.1404100000000001</c:v>
                </c:pt>
                <c:pt idx="256">
                  <c:v>3.1404100000000001</c:v>
                </c:pt>
                <c:pt idx="257">
                  <c:v>3.1404100000000001</c:v>
                </c:pt>
                <c:pt idx="258">
                  <c:v>3.1402100000000002</c:v>
                </c:pt>
                <c:pt idx="259">
                  <c:v>3.14011</c:v>
                </c:pt>
                <c:pt idx="260">
                  <c:v>3.13991</c:v>
                </c:pt>
                <c:pt idx="261">
                  <c:v>3.1398000000000001</c:v>
                </c:pt>
                <c:pt idx="262">
                  <c:v>3.1398000000000001</c:v>
                </c:pt>
                <c:pt idx="263">
                  <c:v>3.13991</c:v>
                </c:pt>
                <c:pt idx="264">
                  <c:v>3.1400100000000002</c:v>
                </c:pt>
                <c:pt idx="265">
                  <c:v>3.1400100000000002</c:v>
                </c:pt>
                <c:pt idx="266">
                  <c:v>3.14011</c:v>
                </c:pt>
                <c:pt idx="267">
                  <c:v>3.1402100000000002</c:v>
                </c:pt>
                <c:pt idx="268">
                  <c:v>3.1402100000000002</c:v>
                </c:pt>
                <c:pt idx="269">
                  <c:v>3.1403099999999999</c:v>
                </c:pt>
                <c:pt idx="270">
                  <c:v>3.1405099999999999</c:v>
                </c:pt>
                <c:pt idx="271">
                  <c:v>3.1405099999999999</c:v>
                </c:pt>
                <c:pt idx="272">
                  <c:v>3.1405099999999999</c:v>
                </c:pt>
                <c:pt idx="273">
                  <c:v>3.1404100000000001</c:v>
                </c:pt>
                <c:pt idx="274">
                  <c:v>3.1403099999999999</c:v>
                </c:pt>
                <c:pt idx="275">
                  <c:v>3.1402100000000002</c:v>
                </c:pt>
                <c:pt idx="276">
                  <c:v>3.14011</c:v>
                </c:pt>
                <c:pt idx="277">
                  <c:v>3.14011</c:v>
                </c:pt>
                <c:pt idx="278">
                  <c:v>3.14011</c:v>
                </c:pt>
                <c:pt idx="279">
                  <c:v>3.14011</c:v>
                </c:pt>
                <c:pt idx="280">
                  <c:v>3.14011</c:v>
                </c:pt>
                <c:pt idx="281">
                  <c:v>3.14011</c:v>
                </c:pt>
                <c:pt idx="282">
                  <c:v>3.14011</c:v>
                </c:pt>
                <c:pt idx="283">
                  <c:v>3.1402100000000002</c:v>
                </c:pt>
                <c:pt idx="284">
                  <c:v>3.1402100000000002</c:v>
                </c:pt>
                <c:pt idx="285">
                  <c:v>3.1402100000000002</c:v>
                </c:pt>
                <c:pt idx="286">
                  <c:v>3.14011</c:v>
                </c:pt>
                <c:pt idx="287">
                  <c:v>3.1400100000000002</c:v>
                </c:pt>
                <c:pt idx="288">
                  <c:v>3.13991</c:v>
                </c:pt>
                <c:pt idx="289">
                  <c:v>3.1398000000000001</c:v>
                </c:pt>
                <c:pt idx="290">
                  <c:v>3.1396999999999999</c:v>
                </c:pt>
                <c:pt idx="291">
                  <c:v>3.1396000000000002</c:v>
                </c:pt>
                <c:pt idx="292">
                  <c:v>3.1395</c:v>
                </c:pt>
                <c:pt idx="293">
                  <c:v>3.1393</c:v>
                </c:pt>
                <c:pt idx="294">
                  <c:v>3.1392000000000002</c:v>
                </c:pt>
                <c:pt idx="295">
                  <c:v>3.1391</c:v>
                </c:pt>
                <c:pt idx="296">
                  <c:v>3.1391</c:v>
                </c:pt>
                <c:pt idx="297">
                  <c:v>3.1391</c:v>
                </c:pt>
                <c:pt idx="298">
                  <c:v>3.1391</c:v>
                </c:pt>
                <c:pt idx="299">
                  <c:v>3.1389999999999998</c:v>
                </c:pt>
                <c:pt idx="300">
                  <c:v>3.1387999999999998</c:v>
                </c:pt>
                <c:pt idx="301">
                  <c:v>3.1387999999999998</c:v>
                </c:pt>
                <c:pt idx="302">
                  <c:v>3.1387999999999998</c:v>
                </c:pt>
                <c:pt idx="303">
                  <c:v>3.1389</c:v>
                </c:pt>
                <c:pt idx="304">
                  <c:v>3.1387999999999998</c:v>
                </c:pt>
                <c:pt idx="305">
                  <c:v>3.1387999999999998</c:v>
                </c:pt>
                <c:pt idx="306">
                  <c:v>3.1385900000000002</c:v>
                </c:pt>
                <c:pt idx="307">
                  <c:v>3.13849</c:v>
                </c:pt>
                <c:pt idx="308">
                  <c:v>3.13849</c:v>
                </c:pt>
                <c:pt idx="309">
                  <c:v>3.1383899999999998</c:v>
                </c:pt>
                <c:pt idx="310">
                  <c:v>3.13829</c:v>
                </c:pt>
                <c:pt idx="311">
                  <c:v>3.1381899999999998</c:v>
                </c:pt>
                <c:pt idx="312">
                  <c:v>3.13809</c:v>
                </c:pt>
                <c:pt idx="313">
                  <c:v>3.13809</c:v>
                </c:pt>
                <c:pt idx="314">
                  <c:v>3.1379899999999998</c:v>
                </c:pt>
                <c:pt idx="315">
                  <c:v>3.1378900000000001</c:v>
                </c:pt>
                <c:pt idx="316">
                  <c:v>3.1376900000000001</c:v>
                </c:pt>
                <c:pt idx="317">
                  <c:v>3.1375899999999999</c:v>
                </c:pt>
                <c:pt idx="318">
                  <c:v>3.13748</c:v>
                </c:pt>
                <c:pt idx="319">
                  <c:v>3.1373799999999998</c:v>
                </c:pt>
                <c:pt idx="320">
                  <c:v>3.1373799999999998</c:v>
                </c:pt>
                <c:pt idx="321">
                  <c:v>3.1373799999999998</c:v>
                </c:pt>
                <c:pt idx="322">
                  <c:v>3.1373799999999998</c:v>
                </c:pt>
                <c:pt idx="323">
                  <c:v>3.1373799999999998</c:v>
                </c:pt>
                <c:pt idx="324">
                  <c:v>3.1372800000000001</c:v>
                </c:pt>
                <c:pt idx="325">
                  <c:v>3.1371799999999999</c:v>
                </c:pt>
                <c:pt idx="326">
                  <c:v>3.1370800000000001</c:v>
                </c:pt>
                <c:pt idx="327">
                  <c:v>3.1370800000000001</c:v>
                </c:pt>
                <c:pt idx="328">
                  <c:v>3.1369799999999999</c:v>
                </c:pt>
                <c:pt idx="329">
                  <c:v>3.1369799999999999</c:v>
                </c:pt>
                <c:pt idx="330">
                  <c:v>3.1368800000000001</c:v>
                </c:pt>
                <c:pt idx="331">
                  <c:v>3.1368800000000001</c:v>
                </c:pt>
                <c:pt idx="332">
                  <c:v>3.1369799999999999</c:v>
                </c:pt>
                <c:pt idx="333">
                  <c:v>3.1369799999999999</c:v>
                </c:pt>
                <c:pt idx="334">
                  <c:v>3.1369799999999999</c:v>
                </c:pt>
                <c:pt idx="335">
                  <c:v>3.1368800000000001</c:v>
                </c:pt>
                <c:pt idx="336">
                  <c:v>3.1369799999999999</c:v>
                </c:pt>
                <c:pt idx="337">
                  <c:v>3.1370800000000001</c:v>
                </c:pt>
                <c:pt idx="338">
                  <c:v>3.1371799999999999</c:v>
                </c:pt>
                <c:pt idx="339">
                  <c:v>3.1372800000000001</c:v>
                </c:pt>
                <c:pt idx="340">
                  <c:v>3.1372800000000001</c:v>
                </c:pt>
                <c:pt idx="341">
                  <c:v>3.1371799999999999</c:v>
                </c:pt>
                <c:pt idx="342">
                  <c:v>3.1371799999999999</c:v>
                </c:pt>
                <c:pt idx="343">
                  <c:v>3.1371799999999999</c:v>
                </c:pt>
                <c:pt idx="344">
                  <c:v>3.1371799999999999</c:v>
                </c:pt>
                <c:pt idx="345">
                  <c:v>3.1370800000000001</c:v>
                </c:pt>
                <c:pt idx="346">
                  <c:v>3.1369799999999999</c:v>
                </c:pt>
                <c:pt idx="347">
                  <c:v>3.1368800000000001</c:v>
                </c:pt>
                <c:pt idx="348">
                  <c:v>3.1367799999999999</c:v>
                </c:pt>
                <c:pt idx="349">
                  <c:v>3.1366800000000001</c:v>
                </c:pt>
                <c:pt idx="350">
                  <c:v>3.1366800000000001</c:v>
                </c:pt>
                <c:pt idx="351">
                  <c:v>3.1366800000000001</c:v>
                </c:pt>
                <c:pt idx="352">
                  <c:v>3.1367799999999999</c:v>
                </c:pt>
                <c:pt idx="353">
                  <c:v>3.1366800000000001</c:v>
                </c:pt>
                <c:pt idx="354">
                  <c:v>3.1366800000000001</c:v>
                </c:pt>
                <c:pt idx="355">
                  <c:v>3.1365799999999999</c:v>
                </c:pt>
                <c:pt idx="356">
                  <c:v>3.1363799999999999</c:v>
                </c:pt>
                <c:pt idx="357">
                  <c:v>3.1363799999999999</c:v>
                </c:pt>
                <c:pt idx="358">
                  <c:v>3.1363799999999999</c:v>
                </c:pt>
                <c:pt idx="359">
                  <c:v>3.1363799999999999</c:v>
                </c:pt>
                <c:pt idx="360">
                  <c:v>3.1363799999999999</c:v>
                </c:pt>
                <c:pt idx="361">
                  <c:v>3.1362700000000001</c:v>
                </c:pt>
                <c:pt idx="362">
                  <c:v>3.1361699999999999</c:v>
                </c:pt>
                <c:pt idx="363">
                  <c:v>3.1361699999999999</c:v>
                </c:pt>
                <c:pt idx="364">
                  <c:v>3.1360700000000001</c:v>
                </c:pt>
                <c:pt idx="365">
                  <c:v>3.1360700000000001</c:v>
                </c:pt>
                <c:pt idx="366">
                  <c:v>3.1359699999999999</c:v>
                </c:pt>
                <c:pt idx="367">
                  <c:v>3.1359699999999999</c:v>
                </c:pt>
                <c:pt idx="368">
                  <c:v>3.1359699999999999</c:v>
                </c:pt>
                <c:pt idx="369">
                  <c:v>3.1359699999999999</c:v>
                </c:pt>
                <c:pt idx="370">
                  <c:v>3.1358700000000002</c:v>
                </c:pt>
                <c:pt idx="371">
                  <c:v>3.1358700000000002</c:v>
                </c:pt>
                <c:pt idx="372">
                  <c:v>3.1358700000000002</c:v>
                </c:pt>
                <c:pt idx="373">
                  <c:v>3.1358700000000002</c:v>
                </c:pt>
                <c:pt idx="374">
                  <c:v>3.1357699999999999</c:v>
                </c:pt>
                <c:pt idx="375">
                  <c:v>3.1357699999999999</c:v>
                </c:pt>
                <c:pt idx="376">
                  <c:v>3.1357699999999999</c:v>
                </c:pt>
                <c:pt idx="377">
                  <c:v>3.1357699999999999</c:v>
                </c:pt>
                <c:pt idx="378">
                  <c:v>3.1358700000000002</c:v>
                </c:pt>
                <c:pt idx="379">
                  <c:v>3.1358700000000002</c:v>
                </c:pt>
                <c:pt idx="380">
                  <c:v>3.1358700000000002</c:v>
                </c:pt>
                <c:pt idx="381">
                  <c:v>3.1358700000000002</c:v>
                </c:pt>
                <c:pt idx="382">
                  <c:v>3.1358700000000002</c:v>
                </c:pt>
                <c:pt idx="383">
                  <c:v>3.1358700000000002</c:v>
                </c:pt>
                <c:pt idx="384">
                  <c:v>3.1358700000000002</c:v>
                </c:pt>
                <c:pt idx="385">
                  <c:v>3.1358700000000002</c:v>
                </c:pt>
                <c:pt idx="386">
                  <c:v>3.1358700000000002</c:v>
                </c:pt>
                <c:pt idx="387">
                  <c:v>3.1357699999999999</c:v>
                </c:pt>
                <c:pt idx="388">
                  <c:v>3.13557</c:v>
                </c:pt>
                <c:pt idx="389">
                  <c:v>3.13557</c:v>
                </c:pt>
                <c:pt idx="390">
                  <c:v>3.1354700000000002</c:v>
                </c:pt>
                <c:pt idx="391">
                  <c:v>3.1354700000000002</c:v>
                </c:pt>
                <c:pt idx="392">
                  <c:v>3.1354700000000002</c:v>
                </c:pt>
                <c:pt idx="393">
                  <c:v>3.13557</c:v>
                </c:pt>
                <c:pt idx="394">
                  <c:v>3.1356700000000002</c:v>
                </c:pt>
                <c:pt idx="395">
                  <c:v>3.1357699999999999</c:v>
                </c:pt>
                <c:pt idx="396">
                  <c:v>3.1357699999999999</c:v>
                </c:pt>
                <c:pt idx="397">
                  <c:v>3.1357699999999999</c:v>
                </c:pt>
                <c:pt idx="398">
                  <c:v>3.1357699999999999</c:v>
                </c:pt>
                <c:pt idx="399">
                  <c:v>3.1356700000000002</c:v>
                </c:pt>
                <c:pt idx="400">
                  <c:v>3.1356700000000002</c:v>
                </c:pt>
                <c:pt idx="401">
                  <c:v>3.1356700000000002</c:v>
                </c:pt>
                <c:pt idx="402">
                  <c:v>3.1356700000000002</c:v>
                </c:pt>
                <c:pt idx="403">
                  <c:v>3.13557</c:v>
                </c:pt>
                <c:pt idx="404">
                  <c:v>3.13557</c:v>
                </c:pt>
                <c:pt idx="405">
                  <c:v>3.1354700000000002</c:v>
                </c:pt>
                <c:pt idx="406">
                  <c:v>3.13537</c:v>
                </c:pt>
                <c:pt idx="407">
                  <c:v>3.13537</c:v>
                </c:pt>
                <c:pt idx="408">
                  <c:v>3.13537</c:v>
                </c:pt>
                <c:pt idx="409">
                  <c:v>3.1354700000000002</c:v>
                </c:pt>
                <c:pt idx="410">
                  <c:v>3.1354700000000002</c:v>
                </c:pt>
                <c:pt idx="411">
                  <c:v>3.13557</c:v>
                </c:pt>
                <c:pt idx="412">
                  <c:v>3.1356700000000002</c:v>
                </c:pt>
                <c:pt idx="413">
                  <c:v>3.1356700000000002</c:v>
                </c:pt>
                <c:pt idx="414">
                  <c:v>3.1356700000000002</c:v>
                </c:pt>
                <c:pt idx="415">
                  <c:v>3.1356700000000002</c:v>
                </c:pt>
                <c:pt idx="416">
                  <c:v>3.1356700000000002</c:v>
                </c:pt>
                <c:pt idx="417">
                  <c:v>3.1356700000000002</c:v>
                </c:pt>
                <c:pt idx="418">
                  <c:v>3.1357699999999999</c:v>
                </c:pt>
                <c:pt idx="419">
                  <c:v>3.1357699999999999</c:v>
                </c:pt>
                <c:pt idx="420">
                  <c:v>3.1356700000000002</c:v>
                </c:pt>
                <c:pt idx="421">
                  <c:v>3.13557</c:v>
                </c:pt>
                <c:pt idx="422">
                  <c:v>3.13557</c:v>
                </c:pt>
                <c:pt idx="423">
                  <c:v>3.1354700000000002</c:v>
                </c:pt>
                <c:pt idx="424">
                  <c:v>3.1354700000000002</c:v>
                </c:pt>
                <c:pt idx="425">
                  <c:v>3.1354700000000002</c:v>
                </c:pt>
                <c:pt idx="426">
                  <c:v>3.13537</c:v>
                </c:pt>
                <c:pt idx="427">
                  <c:v>3.13537</c:v>
                </c:pt>
                <c:pt idx="428">
                  <c:v>3.13537</c:v>
                </c:pt>
                <c:pt idx="429">
                  <c:v>3.1354700000000002</c:v>
                </c:pt>
                <c:pt idx="430">
                  <c:v>3.13557</c:v>
                </c:pt>
                <c:pt idx="431">
                  <c:v>3.13557</c:v>
                </c:pt>
                <c:pt idx="432">
                  <c:v>3.13557</c:v>
                </c:pt>
                <c:pt idx="433">
                  <c:v>3.1354700000000002</c:v>
                </c:pt>
                <c:pt idx="434">
                  <c:v>3.1354700000000002</c:v>
                </c:pt>
                <c:pt idx="435">
                  <c:v>3.13537</c:v>
                </c:pt>
                <c:pt idx="436">
                  <c:v>3.1354700000000002</c:v>
                </c:pt>
                <c:pt idx="437">
                  <c:v>3.1354700000000002</c:v>
                </c:pt>
                <c:pt idx="438">
                  <c:v>3.13557</c:v>
                </c:pt>
                <c:pt idx="439">
                  <c:v>3.13557</c:v>
                </c:pt>
                <c:pt idx="440">
                  <c:v>3.1356700000000002</c:v>
                </c:pt>
                <c:pt idx="441">
                  <c:v>3.1357699999999999</c:v>
                </c:pt>
                <c:pt idx="442">
                  <c:v>3.1358700000000002</c:v>
                </c:pt>
                <c:pt idx="443">
                  <c:v>3.1359699999999999</c:v>
                </c:pt>
                <c:pt idx="444">
                  <c:v>3.1359699999999999</c:v>
                </c:pt>
                <c:pt idx="445">
                  <c:v>3.1360700000000001</c:v>
                </c:pt>
                <c:pt idx="446">
                  <c:v>3.1360700000000001</c:v>
                </c:pt>
                <c:pt idx="447">
                  <c:v>3.1360700000000001</c:v>
                </c:pt>
                <c:pt idx="448">
                  <c:v>3.1359699999999999</c:v>
                </c:pt>
                <c:pt idx="449">
                  <c:v>3.1358700000000002</c:v>
                </c:pt>
                <c:pt idx="450">
                  <c:v>3.1358700000000002</c:v>
                </c:pt>
                <c:pt idx="451">
                  <c:v>3.1358700000000002</c:v>
                </c:pt>
                <c:pt idx="452">
                  <c:v>3.1358700000000002</c:v>
                </c:pt>
                <c:pt idx="453">
                  <c:v>3.1359699999999999</c:v>
                </c:pt>
                <c:pt idx="454">
                  <c:v>3.1359699999999999</c:v>
                </c:pt>
                <c:pt idx="455">
                  <c:v>3.1360700000000001</c:v>
                </c:pt>
                <c:pt idx="456">
                  <c:v>3.1360700000000001</c:v>
                </c:pt>
                <c:pt idx="457">
                  <c:v>3.1360700000000001</c:v>
                </c:pt>
                <c:pt idx="458">
                  <c:v>3.1360700000000001</c:v>
                </c:pt>
                <c:pt idx="459">
                  <c:v>3.1360700000000001</c:v>
                </c:pt>
                <c:pt idx="460">
                  <c:v>3.1361699999999999</c:v>
                </c:pt>
                <c:pt idx="461">
                  <c:v>3.1361699999999999</c:v>
                </c:pt>
                <c:pt idx="462">
                  <c:v>3.1362700000000001</c:v>
                </c:pt>
                <c:pt idx="463">
                  <c:v>3.1363799999999999</c:v>
                </c:pt>
                <c:pt idx="464">
                  <c:v>3.1362700000000001</c:v>
                </c:pt>
                <c:pt idx="465">
                  <c:v>3.1362700000000001</c:v>
                </c:pt>
                <c:pt idx="466">
                  <c:v>3.1362700000000001</c:v>
                </c:pt>
                <c:pt idx="467">
                  <c:v>3.1363799999999999</c:v>
                </c:pt>
                <c:pt idx="468">
                  <c:v>3.1363799999999999</c:v>
                </c:pt>
                <c:pt idx="469">
                  <c:v>3.1363799999999999</c:v>
                </c:pt>
                <c:pt idx="470">
                  <c:v>3.1362700000000001</c:v>
                </c:pt>
                <c:pt idx="471">
                  <c:v>3.1362700000000001</c:v>
                </c:pt>
                <c:pt idx="472">
                  <c:v>3.1362700000000001</c:v>
                </c:pt>
                <c:pt idx="473">
                  <c:v>3.1362700000000001</c:v>
                </c:pt>
                <c:pt idx="474">
                  <c:v>3.1363799999999999</c:v>
                </c:pt>
                <c:pt idx="475">
                  <c:v>3.1363799999999999</c:v>
                </c:pt>
                <c:pt idx="476">
                  <c:v>3.1363799999999999</c:v>
                </c:pt>
                <c:pt idx="477">
                  <c:v>3.1363799999999999</c:v>
                </c:pt>
                <c:pt idx="478">
                  <c:v>3.1363799999999999</c:v>
                </c:pt>
                <c:pt idx="479">
                  <c:v>3.1364800000000002</c:v>
                </c:pt>
                <c:pt idx="480">
                  <c:v>3.1365799999999999</c:v>
                </c:pt>
                <c:pt idx="481">
                  <c:v>3.1366800000000001</c:v>
                </c:pt>
                <c:pt idx="482">
                  <c:v>3.1366800000000001</c:v>
                </c:pt>
                <c:pt idx="483">
                  <c:v>3.1365799999999999</c:v>
                </c:pt>
                <c:pt idx="484">
                  <c:v>3.1364800000000002</c:v>
                </c:pt>
                <c:pt idx="485">
                  <c:v>3.1363799999999999</c:v>
                </c:pt>
                <c:pt idx="486">
                  <c:v>3.1363799999999999</c:v>
                </c:pt>
                <c:pt idx="487">
                  <c:v>3.1363799999999999</c:v>
                </c:pt>
                <c:pt idx="488">
                  <c:v>3.1364800000000002</c:v>
                </c:pt>
                <c:pt idx="489">
                  <c:v>3.1366800000000001</c:v>
                </c:pt>
                <c:pt idx="490">
                  <c:v>3.1367799999999999</c:v>
                </c:pt>
                <c:pt idx="491">
                  <c:v>3.1367799999999999</c:v>
                </c:pt>
                <c:pt idx="492">
                  <c:v>3.1368800000000001</c:v>
                </c:pt>
                <c:pt idx="493">
                  <c:v>3.1367799999999999</c:v>
                </c:pt>
                <c:pt idx="494">
                  <c:v>3.1366800000000001</c:v>
                </c:pt>
                <c:pt idx="495">
                  <c:v>3.1366800000000001</c:v>
                </c:pt>
                <c:pt idx="496">
                  <c:v>3.1366800000000001</c:v>
                </c:pt>
                <c:pt idx="497">
                  <c:v>3.1366800000000001</c:v>
                </c:pt>
                <c:pt idx="498">
                  <c:v>3.1365799999999999</c:v>
                </c:pt>
                <c:pt idx="499">
                  <c:v>3.1366800000000001</c:v>
                </c:pt>
                <c:pt idx="500">
                  <c:v>3.1366800000000001</c:v>
                </c:pt>
                <c:pt idx="501">
                  <c:v>3.1367799999999999</c:v>
                </c:pt>
                <c:pt idx="502">
                  <c:v>3.1368800000000001</c:v>
                </c:pt>
                <c:pt idx="503">
                  <c:v>3.1369799999999999</c:v>
                </c:pt>
                <c:pt idx="504">
                  <c:v>3.1370800000000001</c:v>
                </c:pt>
                <c:pt idx="505">
                  <c:v>3.1370800000000001</c:v>
                </c:pt>
                <c:pt idx="506">
                  <c:v>3.1369799999999999</c:v>
                </c:pt>
                <c:pt idx="507">
                  <c:v>3.1368800000000001</c:v>
                </c:pt>
                <c:pt idx="508">
                  <c:v>3.1368800000000001</c:v>
                </c:pt>
                <c:pt idx="509">
                  <c:v>3.1368800000000001</c:v>
                </c:pt>
                <c:pt idx="510">
                  <c:v>3.1368800000000001</c:v>
                </c:pt>
                <c:pt idx="511">
                  <c:v>3.1369799999999999</c:v>
                </c:pt>
                <c:pt idx="512">
                  <c:v>3.1370800000000001</c:v>
                </c:pt>
                <c:pt idx="513">
                  <c:v>3.1370800000000001</c:v>
                </c:pt>
                <c:pt idx="514">
                  <c:v>3.1371799999999999</c:v>
                </c:pt>
                <c:pt idx="515">
                  <c:v>3.1371799999999999</c:v>
                </c:pt>
                <c:pt idx="516">
                  <c:v>3.1371799999999999</c:v>
                </c:pt>
                <c:pt idx="517">
                  <c:v>3.1371799999999999</c:v>
                </c:pt>
                <c:pt idx="518">
                  <c:v>3.1371799999999999</c:v>
                </c:pt>
                <c:pt idx="519">
                  <c:v>3.1371799999999999</c:v>
                </c:pt>
                <c:pt idx="520">
                  <c:v>3.1372800000000001</c:v>
                </c:pt>
                <c:pt idx="521">
                  <c:v>3.1372800000000001</c:v>
                </c:pt>
                <c:pt idx="522">
                  <c:v>3.1373799999999998</c:v>
                </c:pt>
                <c:pt idx="523">
                  <c:v>3.13748</c:v>
                </c:pt>
                <c:pt idx="524">
                  <c:v>3.1375899999999999</c:v>
                </c:pt>
                <c:pt idx="525">
                  <c:v>3.1375899999999999</c:v>
                </c:pt>
                <c:pt idx="526">
                  <c:v>3.1375899999999999</c:v>
                </c:pt>
                <c:pt idx="527">
                  <c:v>3.1375899999999999</c:v>
                </c:pt>
                <c:pt idx="528">
                  <c:v>3.1375899999999999</c:v>
                </c:pt>
                <c:pt idx="529">
                  <c:v>3.1375899999999999</c:v>
                </c:pt>
                <c:pt idx="530">
                  <c:v>3.1376900000000001</c:v>
                </c:pt>
                <c:pt idx="531">
                  <c:v>3.1377899999999999</c:v>
                </c:pt>
                <c:pt idx="532">
                  <c:v>3.1377899999999999</c:v>
                </c:pt>
                <c:pt idx="533">
                  <c:v>3.1378900000000001</c:v>
                </c:pt>
                <c:pt idx="534">
                  <c:v>3.1379899999999998</c:v>
                </c:pt>
                <c:pt idx="535">
                  <c:v>3.1381899999999998</c:v>
                </c:pt>
                <c:pt idx="536">
                  <c:v>3.13829</c:v>
                </c:pt>
                <c:pt idx="537">
                  <c:v>3.1383899999999998</c:v>
                </c:pt>
                <c:pt idx="538">
                  <c:v>3.13849</c:v>
                </c:pt>
                <c:pt idx="539">
                  <c:v>3.13849</c:v>
                </c:pt>
                <c:pt idx="540">
                  <c:v>3.1383899999999998</c:v>
                </c:pt>
                <c:pt idx="541">
                  <c:v>3.1383899999999998</c:v>
                </c:pt>
                <c:pt idx="542">
                  <c:v>3.13849</c:v>
                </c:pt>
                <c:pt idx="543">
                  <c:v>3.13849</c:v>
                </c:pt>
                <c:pt idx="544">
                  <c:v>3.13849</c:v>
                </c:pt>
                <c:pt idx="545">
                  <c:v>3.1383899999999998</c:v>
                </c:pt>
                <c:pt idx="546">
                  <c:v>3.13829</c:v>
                </c:pt>
                <c:pt idx="547">
                  <c:v>3.13829</c:v>
                </c:pt>
                <c:pt idx="548">
                  <c:v>3.13829</c:v>
                </c:pt>
                <c:pt idx="549">
                  <c:v>3.13829</c:v>
                </c:pt>
                <c:pt idx="550">
                  <c:v>3.13829</c:v>
                </c:pt>
                <c:pt idx="551">
                  <c:v>3.13829</c:v>
                </c:pt>
                <c:pt idx="552">
                  <c:v>3.1383899999999998</c:v>
                </c:pt>
                <c:pt idx="553">
                  <c:v>3.13849</c:v>
                </c:pt>
                <c:pt idx="554">
                  <c:v>3.13849</c:v>
                </c:pt>
                <c:pt idx="555">
                  <c:v>3.1385900000000002</c:v>
                </c:pt>
                <c:pt idx="556">
                  <c:v>3.1387</c:v>
                </c:pt>
                <c:pt idx="557">
                  <c:v>3.1387</c:v>
                </c:pt>
                <c:pt idx="558">
                  <c:v>3.1387</c:v>
                </c:pt>
                <c:pt idx="559">
                  <c:v>3.1387</c:v>
                </c:pt>
                <c:pt idx="560">
                  <c:v>3.1387999999999998</c:v>
                </c:pt>
                <c:pt idx="561">
                  <c:v>3.1387999999999998</c:v>
                </c:pt>
                <c:pt idx="562">
                  <c:v>3.1387999999999998</c:v>
                </c:pt>
                <c:pt idx="563">
                  <c:v>3.1389</c:v>
                </c:pt>
                <c:pt idx="564">
                  <c:v>3.1389999999999998</c:v>
                </c:pt>
                <c:pt idx="565">
                  <c:v>3.1389999999999998</c:v>
                </c:pt>
                <c:pt idx="566">
                  <c:v>3.1391</c:v>
                </c:pt>
                <c:pt idx="567">
                  <c:v>3.1391</c:v>
                </c:pt>
                <c:pt idx="568">
                  <c:v>3.1392000000000002</c:v>
                </c:pt>
                <c:pt idx="569">
                  <c:v>3.1393</c:v>
                </c:pt>
                <c:pt idx="570">
                  <c:v>3.1394000000000002</c:v>
                </c:pt>
                <c:pt idx="571">
                  <c:v>3.1395</c:v>
                </c:pt>
                <c:pt idx="572">
                  <c:v>3.1396000000000002</c:v>
                </c:pt>
                <c:pt idx="573">
                  <c:v>3.1395</c:v>
                </c:pt>
                <c:pt idx="574">
                  <c:v>3.1394000000000002</c:v>
                </c:pt>
                <c:pt idx="575">
                  <c:v>3.1394000000000002</c:v>
                </c:pt>
                <c:pt idx="576">
                  <c:v>3.1395</c:v>
                </c:pt>
                <c:pt idx="577">
                  <c:v>3.1396000000000002</c:v>
                </c:pt>
                <c:pt idx="578">
                  <c:v>3.1396000000000002</c:v>
                </c:pt>
                <c:pt idx="579">
                  <c:v>3.1396999999999999</c:v>
                </c:pt>
                <c:pt idx="580">
                  <c:v>3.1398000000000001</c:v>
                </c:pt>
                <c:pt idx="581">
                  <c:v>3.1398000000000001</c:v>
                </c:pt>
                <c:pt idx="582">
                  <c:v>3.1398000000000001</c:v>
                </c:pt>
                <c:pt idx="583">
                  <c:v>3.13991</c:v>
                </c:pt>
                <c:pt idx="584">
                  <c:v>3.1400100000000002</c:v>
                </c:pt>
                <c:pt idx="585">
                  <c:v>3.14011</c:v>
                </c:pt>
                <c:pt idx="586">
                  <c:v>3.14011</c:v>
                </c:pt>
                <c:pt idx="587">
                  <c:v>3.14011</c:v>
                </c:pt>
                <c:pt idx="588">
                  <c:v>3.14011</c:v>
                </c:pt>
                <c:pt idx="589">
                  <c:v>3.14011</c:v>
                </c:pt>
                <c:pt idx="590">
                  <c:v>3.14011</c:v>
                </c:pt>
                <c:pt idx="591">
                  <c:v>3.1402100000000002</c:v>
                </c:pt>
                <c:pt idx="592">
                  <c:v>3.1403099999999999</c:v>
                </c:pt>
                <c:pt idx="593">
                  <c:v>3.1404100000000001</c:v>
                </c:pt>
                <c:pt idx="594">
                  <c:v>3.1404100000000001</c:v>
                </c:pt>
                <c:pt idx="595">
                  <c:v>3.1405099999999999</c:v>
                </c:pt>
                <c:pt idx="596">
                  <c:v>3.1406100000000001</c:v>
                </c:pt>
                <c:pt idx="597">
                  <c:v>3.1408100000000001</c:v>
                </c:pt>
                <c:pt idx="598">
                  <c:v>3.1410200000000001</c:v>
                </c:pt>
                <c:pt idx="599">
                  <c:v>3.1412200000000001</c:v>
                </c:pt>
                <c:pt idx="600">
                  <c:v>3.1414200000000001</c:v>
                </c:pt>
                <c:pt idx="601">
                  <c:v>3.1416200000000001</c:v>
                </c:pt>
                <c:pt idx="602">
                  <c:v>3.1417199999999998</c:v>
                </c:pt>
                <c:pt idx="603">
                  <c:v>3.1416200000000001</c:v>
                </c:pt>
                <c:pt idx="604">
                  <c:v>3.1415199999999999</c:v>
                </c:pt>
                <c:pt idx="605">
                  <c:v>3.1413199999999999</c:v>
                </c:pt>
                <c:pt idx="606">
                  <c:v>3.1412200000000001</c:v>
                </c:pt>
                <c:pt idx="607">
                  <c:v>3.1412200000000001</c:v>
                </c:pt>
                <c:pt idx="608">
                  <c:v>3.1413199999999999</c:v>
                </c:pt>
                <c:pt idx="609">
                  <c:v>3.1414200000000001</c:v>
                </c:pt>
                <c:pt idx="610">
                  <c:v>3.1415199999999999</c:v>
                </c:pt>
                <c:pt idx="611">
                  <c:v>3.1416200000000001</c:v>
                </c:pt>
                <c:pt idx="612">
                  <c:v>3.1417199999999998</c:v>
                </c:pt>
                <c:pt idx="613">
                  <c:v>3.1416200000000001</c:v>
                </c:pt>
                <c:pt idx="614">
                  <c:v>3.1416200000000001</c:v>
                </c:pt>
                <c:pt idx="615">
                  <c:v>3.1416200000000001</c:v>
                </c:pt>
                <c:pt idx="616">
                  <c:v>3.1418200000000001</c:v>
                </c:pt>
                <c:pt idx="617">
                  <c:v>3.1419199999999998</c:v>
                </c:pt>
                <c:pt idx="618">
                  <c:v>3.14202</c:v>
                </c:pt>
                <c:pt idx="619">
                  <c:v>3.1421199999999998</c:v>
                </c:pt>
                <c:pt idx="620">
                  <c:v>3.1422300000000001</c:v>
                </c:pt>
                <c:pt idx="621">
                  <c:v>3.1422300000000001</c:v>
                </c:pt>
                <c:pt idx="622">
                  <c:v>3.1423299999999998</c:v>
                </c:pt>
                <c:pt idx="623">
                  <c:v>3.1423299999999998</c:v>
                </c:pt>
                <c:pt idx="624">
                  <c:v>3.1422300000000001</c:v>
                </c:pt>
                <c:pt idx="625">
                  <c:v>3.1422300000000001</c:v>
                </c:pt>
                <c:pt idx="626">
                  <c:v>3.1422300000000001</c:v>
                </c:pt>
                <c:pt idx="627">
                  <c:v>3.1423299999999998</c:v>
                </c:pt>
                <c:pt idx="628">
                  <c:v>3.1424300000000001</c:v>
                </c:pt>
                <c:pt idx="629">
                  <c:v>3.1425299999999998</c:v>
                </c:pt>
                <c:pt idx="630">
                  <c:v>3.14263</c:v>
                </c:pt>
                <c:pt idx="631">
                  <c:v>3.1427299999999998</c:v>
                </c:pt>
                <c:pt idx="632">
                  <c:v>3.14283</c:v>
                </c:pt>
                <c:pt idx="633">
                  <c:v>3.1429299999999998</c:v>
                </c:pt>
                <c:pt idx="634">
                  <c:v>3.1429299999999998</c:v>
                </c:pt>
                <c:pt idx="635">
                  <c:v>3.14283</c:v>
                </c:pt>
                <c:pt idx="636">
                  <c:v>3.14283</c:v>
                </c:pt>
                <c:pt idx="637">
                  <c:v>3.14283</c:v>
                </c:pt>
                <c:pt idx="638">
                  <c:v>3.1429299999999998</c:v>
                </c:pt>
                <c:pt idx="639">
                  <c:v>3.14303</c:v>
                </c:pt>
                <c:pt idx="640">
                  <c:v>3.1431300000000002</c:v>
                </c:pt>
                <c:pt idx="641">
                  <c:v>3.1431300000000002</c:v>
                </c:pt>
                <c:pt idx="642">
                  <c:v>3.14323</c:v>
                </c:pt>
                <c:pt idx="643">
                  <c:v>3.1433399999999998</c:v>
                </c:pt>
                <c:pt idx="644">
                  <c:v>3.14344</c:v>
                </c:pt>
                <c:pt idx="645">
                  <c:v>3.14344</c:v>
                </c:pt>
                <c:pt idx="646">
                  <c:v>3.14344</c:v>
                </c:pt>
                <c:pt idx="647">
                  <c:v>3.14344</c:v>
                </c:pt>
                <c:pt idx="648">
                  <c:v>3.1435399999999998</c:v>
                </c:pt>
                <c:pt idx="649">
                  <c:v>3.14364</c:v>
                </c:pt>
                <c:pt idx="650">
                  <c:v>3.14384</c:v>
                </c:pt>
                <c:pt idx="651">
                  <c:v>3.1439400000000002</c:v>
                </c:pt>
                <c:pt idx="652">
                  <c:v>3.1440399999999999</c:v>
                </c:pt>
                <c:pt idx="653">
                  <c:v>3.1441400000000002</c:v>
                </c:pt>
                <c:pt idx="654">
                  <c:v>3.1442399999999999</c:v>
                </c:pt>
                <c:pt idx="655">
                  <c:v>3.1443400000000001</c:v>
                </c:pt>
                <c:pt idx="656">
                  <c:v>3.1444399999999999</c:v>
                </c:pt>
                <c:pt idx="657">
                  <c:v>3.1445500000000002</c:v>
                </c:pt>
                <c:pt idx="658">
                  <c:v>3.1444399999999999</c:v>
                </c:pt>
                <c:pt idx="659">
                  <c:v>3.1443400000000001</c:v>
                </c:pt>
                <c:pt idx="660">
                  <c:v>3.1442399999999999</c:v>
                </c:pt>
                <c:pt idx="661">
                  <c:v>3.1442399999999999</c:v>
                </c:pt>
                <c:pt idx="662">
                  <c:v>3.1442399999999999</c:v>
                </c:pt>
                <c:pt idx="663">
                  <c:v>3.1443400000000001</c:v>
                </c:pt>
                <c:pt idx="664">
                  <c:v>3.1444399999999999</c:v>
                </c:pt>
                <c:pt idx="665">
                  <c:v>3.1445500000000002</c:v>
                </c:pt>
                <c:pt idx="666">
                  <c:v>3.1446499999999999</c:v>
                </c:pt>
                <c:pt idx="667">
                  <c:v>3.1448499999999999</c:v>
                </c:pt>
                <c:pt idx="668">
                  <c:v>3.1448499999999999</c:v>
                </c:pt>
                <c:pt idx="669">
                  <c:v>3.1449500000000001</c:v>
                </c:pt>
                <c:pt idx="670">
                  <c:v>3.1449500000000001</c:v>
                </c:pt>
                <c:pt idx="671">
                  <c:v>3.1450499999999999</c:v>
                </c:pt>
                <c:pt idx="672">
                  <c:v>3.1450499999999999</c:v>
                </c:pt>
                <c:pt idx="673">
                  <c:v>3.1451500000000001</c:v>
                </c:pt>
                <c:pt idx="674">
                  <c:v>3.1452499999999999</c:v>
                </c:pt>
                <c:pt idx="675">
                  <c:v>3.1451500000000001</c:v>
                </c:pt>
                <c:pt idx="676">
                  <c:v>3.1451500000000001</c:v>
                </c:pt>
                <c:pt idx="677">
                  <c:v>3.1451500000000001</c:v>
                </c:pt>
                <c:pt idx="678">
                  <c:v>3.1452499999999999</c:v>
                </c:pt>
                <c:pt idx="679">
                  <c:v>3.1453500000000001</c:v>
                </c:pt>
                <c:pt idx="680">
                  <c:v>3.1455500000000001</c:v>
                </c:pt>
                <c:pt idx="681">
                  <c:v>3.1456599999999999</c:v>
                </c:pt>
                <c:pt idx="682">
                  <c:v>3.1458599999999999</c:v>
                </c:pt>
                <c:pt idx="683">
                  <c:v>3.1459600000000001</c:v>
                </c:pt>
                <c:pt idx="684">
                  <c:v>3.1458599999999999</c:v>
                </c:pt>
                <c:pt idx="685">
                  <c:v>3.1458599999999999</c:v>
                </c:pt>
                <c:pt idx="686">
                  <c:v>3.1458599999999999</c:v>
                </c:pt>
                <c:pt idx="687">
                  <c:v>3.1458599999999999</c:v>
                </c:pt>
                <c:pt idx="688">
                  <c:v>3.1459600000000001</c:v>
                </c:pt>
                <c:pt idx="689">
                  <c:v>3.1459600000000001</c:v>
                </c:pt>
                <c:pt idx="690">
                  <c:v>3.1460599999999999</c:v>
                </c:pt>
                <c:pt idx="691">
                  <c:v>3.1460599999999999</c:v>
                </c:pt>
                <c:pt idx="692">
                  <c:v>3.1461600000000001</c:v>
                </c:pt>
                <c:pt idx="693">
                  <c:v>3.1461600000000001</c:v>
                </c:pt>
                <c:pt idx="694">
                  <c:v>3.1461600000000001</c:v>
                </c:pt>
                <c:pt idx="695">
                  <c:v>3.1461600000000001</c:v>
                </c:pt>
                <c:pt idx="696">
                  <c:v>3.1461600000000001</c:v>
                </c:pt>
                <c:pt idx="697">
                  <c:v>3.14636</c:v>
                </c:pt>
                <c:pt idx="698">
                  <c:v>3.1464599999999998</c:v>
                </c:pt>
                <c:pt idx="699">
                  <c:v>3.1464599999999998</c:v>
                </c:pt>
                <c:pt idx="700">
                  <c:v>3.14656</c:v>
                </c:pt>
                <c:pt idx="701">
                  <c:v>3.1466599999999998</c:v>
                </c:pt>
                <c:pt idx="702">
                  <c:v>3.1466599999999998</c:v>
                </c:pt>
                <c:pt idx="703">
                  <c:v>3.14676</c:v>
                </c:pt>
                <c:pt idx="704">
                  <c:v>3.14676</c:v>
                </c:pt>
                <c:pt idx="705">
                  <c:v>3.1468699999999998</c:v>
                </c:pt>
                <c:pt idx="706">
                  <c:v>3.14697</c:v>
                </c:pt>
                <c:pt idx="707">
                  <c:v>3.14717</c:v>
                </c:pt>
                <c:pt idx="708">
                  <c:v>3.1472699999999998</c:v>
                </c:pt>
                <c:pt idx="709">
                  <c:v>3.1474700000000002</c:v>
                </c:pt>
                <c:pt idx="710">
                  <c:v>3.1474700000000002</c:v>
                </c:pt>
                <c:pt idx="711">
                  <c:v>3.14737</c:v>
                </c:pt>
                <c:pt idx="712">
                  <c:v>3.14737</c:v>
                </c:pt>
                <c:pt idx="713">
                  <c:v>3.1474700000000002</c:v>
                </c:pt>
                <c:pt idx="714">
                  <c:v>3.1474700000000002</c:v>
                </c:pt>
                <c:pt idx="715">
                  <c:v>3.1474700000000002</c:v>
                </c:pt>
                <c:pt idx="716">
                  <c:v>3.14757</c:v>
                </c:pt>
                <c:pt idx="717">
                  <c:v>3.1476700000000002</c:v>
                </c:pt>
                <c:pt idx="718">
                  <c:v>3.14777</c:v>
                </c:pt>
                <c:pt idx="719">
                  <c:v>3.1478700000000002</c:v>
                </c:pt>
                <c:pt idx="720">
                  <c:v>3.14798</c:v>
                </c:pt>
                <c:pt idx="721">
                  <c:v>3.1480800000000002</c:v>
                </c:pt>
                <c:pt idx="722">
                  <c:v>3.1480800000000002</c:v>
                </c:pt>
                <c:pt idx="723">
                  <c:v>3.1480800000000002</c:v>
                </c:pt>
                <c:pt idx="724">
                  <c:v>3.1480800000000002</c:v>
                </c:pt>
                <c:pt idx="725">
                  <c:v>3.1480800000000002</c:v>
                </c:pt>
                <c:pt idx="726">
                  <c:v>3.1480800000000002</c:v>
                </c:pt>
                <c:pt idx="727">
                  <c:v>3.14818</c:v>
                </c:pt>
                <c:pt idx="728">
                  <c:v>3.14838</c:v>
                </c:pt>
                <c:pt idx="729">
                  <c:v>3.1485799999999999</c:v>
                </c:pt>
                <c:pt idx="730">
                  <c:v>3.1486800000000001</c:v>
                </c:pt>
                <c:pt idx="731">
                  <c:v>3.1487799999999999</c:v>
                </c:pt>
                <c:pt idx="732">
                  <c:v>3.1487799999999999</c:v>
                </c:pt>
                <c:pt idx="733">
                  <c:v>3.1488800000000001</c:v>
                </c:pt>
                <c:pt idx="734">
                  <c:v>3.1488800000000001</c:v>
                </c:pt>
                <c:pt idx="735">
                  <c:v>3.1488800000000001</c:v>
                </c:pt>
                <c:pt idx="736">
                  <c:v>3.1488800000000001</c:v>
                </c:pt>
                <c:pt idx="737">
                  <c:v>3.1488800000000001</c:v>
                </c:pt>
                <c:pt idx="738">
                  <c:v>3.1488800000000001</c:v>
                </c:pt>
                <c:pt idx="739">
                  <c:v>3.1489799999999999</c:v>
                </c:pt>
                <c:pt idx="740">
                  <c:v>3.1490800000000001</c:v>
                </c:pt>
                <c:pt idx="741">
                  <c:v>3.1491899999999999</c:v>
                </c:pt>
                <c:pt idx="742">
                  <c:v>3.1492900000000001</c:v>
                </c:pt>
                <c:pt idx="743">
                  <c:v>3.1493899999999999</c:v>
                </c:pt>
                <c:pt idx="744">
                  <c:v>3.1493899999999999</c:v>
                </c:pt>
                <c:pt idx="745">
                  <c:v>3.1493899999999999</c:v>
                </c:pt>
                <c:pt idx="746">
                  <c:v>3.1493899999999999</c:v>
                </c:pt>
                <c:pt idx="747">
                  <c:v>3.1493899999999999</c:v>
                </c:pt>
                <c:pt idx="748">
                  <c:v>3.1492900000000001</c:v>
                </c:pt>
                <c:pt idx="749">
                  <c:v>3.1493899999999999</c:v>
                </c:pt>
                <c:pt idx="750">
                  <c:v>3.1493899999999999</c:v>
                </c:pt>
                <c:pt idx="751">
                  <c:v>3.1493899999999999</c:v>
                </c:pt>
                <c:pt idx="752">
                  <c:v>3.1494900000000001</c:v>
                </c:pt>
                <c:pt idx="753">
                  <c:v>3.1495899999999999</c:v>
                </c:pt>
                <c:pt idx="754">
                  <c:v>3.1496900000000001</c:v>
                </c:pt>
                <c:pt idx="755">
                  <c:v>3.1497899999999999</c:v>
                </c:pt>
                <c:pt idx="756">
                  <c:v>3.1497899999999999</c:v>
                </c:pt>
                <c:pt idx="757">
                  <c:v>3.1498900000000001</c:v>
                </c:pt>
                <c:pt idx="758">
                  <c:v>3.1500900000000001</c:v>
                </c:pt>
                <c:pt idx="759">
                  <c:v>3.1501899999999998</c:v>
                </c:pt>
                <c:pt idx="760">
                  <c:v>3.1503999999999999</c:v>
                </c:pt>
                <c:pt idx="761">
                  <c:v>3.1503999999999999</c:v>
                </c:pt>
                <c:pt idx="762">
                  <c:v>3.1503999999999999</c:v>
                </c:pt>
                <c:pt idx="763">
                  <c:v>3.1505000000000001</c:v>
                </c:pt>
                <c:pt idx="764">
                  <c:v>3.1505000000000001</c:v>
                </c:pt>
                <c:pt idx="765">
                  <c:v>3.1505000000000001</c:v>
                </c:pt>
                <c:pt idx="766">
                  <c:v>3.1505999999999998</c:v>
                </c:pt>
                <c:pt idx="767">
                  <c:v>3.1507000000000001</c:v>
                </c:pt>
                <c:pt idx="768">
                  <c:v>3.1507999999999998</c:v>
                </c:pt>
                <c:pt idx="769">
                  <c:v>3.1509</c:v>
                </c:pt>
                <c:pt idx="770">
                  <c:v>3.1509</c:v>
                </c:pt>
                <c:pt idx="771">
                  <c:v>3.1509999999999998</c:v>
                </c:pt>
                <c:pt idx="772">
                  <c:v>3.1509999999999998</c:v>
                </c:pt>
                <c:pt idx="773">
                  <c:v>3.1511</c:v>
                </c:pt>
                <c:pt idx="774">
                  <c:v>3.1511999999999998</c:v>
                </c:pt>
                <c:pt idx="775">
                  <c:v>3.1511999999999998</c:v>
                </c:pt>
                <c:pt idx="776">
                  <c:v>3.1511</c:v>
                </c:pt>
                <c:pt idx="777">
                  <c:v>3.1511</c:v>
                </c:pt>
                <c:pt idx="778">
                  <c:v>3.1511</c:v>
                </c:pt>
                <c:pt idx="779">
                  <c:v>3.1509999999999998</c:v>
                </c:pt>
                <c:pt idx="780">
                  <c:v>3.1509999999999998</c:v>
                </c:pt>
                <c:pt idx="781">
                  <c:v>3.1509999999999998</c:v>
                </c:pt>
                <c:pt idx="782">
                  <c:v>3.1511</c:v>
                </c:pt>
                <c:pt idx="783">
                  <c:v>3.1511999999999998</c:v>
                </c:pt>
                <c:pt idx="784">
                  <c:v>3.1513</c:v>
                </c:pt>
                <c:pt idx="785">
                  <c:v>3.15151</c:v>
                </c:pt>
                <c:pt idx="786">
                  <c:v>3.15171</c:v>
                </c:pt>
                <c:pt idx="787">
                  <c:v>3.15191</c:v>
                </c:pt>
                <c:pt idx="788">
                  <c:v>3.1520100000000002</c:v>
                </c:pt>
                <c:pt idx="789">
                  <c:v>3.1520100000000002</c:v>
                </c:pt>
                <c:pt idx="790">
                  <c:v>3.15191</c:v>
                </c:pt>
                <c:pt idx="791">
                  <c:v>3.15191</c:v>
                </c:pt>
                <c:pt idx="792">
                  <c:v>3.15191</c:v>
                </c:pt>
                <c:pt idx="793">
                  <c:v>3.15191</c:v>
                </c:pt>
                <c:pt idx="794">
                  <c:v>3.1520100000000002</c:v>
                </c:pt>
                <c:pt idx="795">
                  <c:v>3.15211</c:v>
                </c:pt>
                <c:pt idx="796">
                  <c:v>3.15211</c:v>
                </c:pt>
                <c:pt idx="797">
                  <c:v>3.1522100000000002</c:v>
                </c:pt>
                <c:pt idx="798">
                  <c:v>3.1522100000000002</c:v>
                </c:pt>
                <c:pt idx="799">
                  <c:v>3.1523099999999999</c:v>
                </c:pt>
                <c:pt idx="800">
                  <c:v>3.1523099999999999</c:v>
                </c:pt>
                <c:pt idx="801">
                  <c:v>3.1524100000000002</c:v>
                </c:pt>
                <c:pt idx="802">
                  <c:v>3.1525099999999999</c:v>
                </c:pt>
                <c:pt idx="803">
                  <c:v>3.15272</c:v>
                </c:pt>
                <c:pt idx="804">
                  <c:v>3.1529199999999999</c:v>
                </c:pt>
                <c:pt idx="805">
                  <c:v>3.1530200000000002</c:v>
                </c:pt>
                <c:pt idx="806">
                  <c:v>3.1530200000000002</c:v>
                </c:pt>
                <c:pt idx="807">
                  <c:v>3.1529199999999999</c:v>
                </c:pt>
                <c:pt idx="808">
                  <c:v>3.1528200000000002</c:v>
                </c:pt>
                <c:pt idx="809">
                  <c:v>3.15272</c:v>
                </c:pt>
                <c:pt idx="810">
                  <c:v>3.1526200000000002</c:v>
                </c:pt>
                <c:pt idx="811">
                  <c:v>3.1526200000000002</c:v>
                </c:pt>
                <c:pt idx="812">
                  <c:v>3.1525099999999999</c:v>
                </c:pt>
                <c:pt idx="813">
                  <c:v>3.1525099999999999</c:v>
                </c:pt>
                <c:pt idx="814">
                  <c:v>3.1525099999999999</c:v>
                </c:pt>
                <c:pt idx="815">
                  <c:v>3.1526200000000002</c:v>
                </c:pt>
                <c:pt idx="816">
                  <c:v>3.15272</c:v>
                </c:pt>
                <c:pt idx="817">
                  <c:v>3.1528200000000002</c:v>
                </c:pt>
                <c:pt idx="818">
                  <c:v>3.1529199999999999</c:v>
                </c:pt>
                <c:pt idx="819">
                  <c:v>3.1530200000000002</c:v>
                </c:pt>
                <c:pt idx="820">
                  <c:v>3.1531199999999999</c:v>
                </c:pt>
                <c:pt idx="821">
                  <c:v>3.1531199999999999</c:v>
                </c:pt>
                <c:pt idx="822">
                  <c:v>3.1530200000000002</c:v>
                </c:pt>
                <c:pt idx="823">
                  <c:v>3.1530200000000002</c:v>
                </c:pt>
                <c:pt idx="824">
                  <c:v>3.1530200000000002</c:v>
                </c:pt>
                <c:pt idx="825">
                  <c:v>3.1531199999999999</c:v>
                </c:pt>
                <c:pt idx="826">
                  <c:v>3.1532200000000001</c:v>
                </c:pt>
                <c:pt idx="827">
                  <c:v>3.1534200000000001</c:v>
                </c:pt>
                <c:pt idx="828">
                  <c:v>3.1535199999999999</c:v>
                </c:pt>
                <c:pt idx="829">
                  <c:v>3.1537199999999999</c:v>
                </c:pt>
                <c:pt idx="830">
                  <c:v>3.1537199999999999</c:v>
                </c:pt>
                <c:pt idx="831">
                  <c:v>3.1538300000000001</c:v>
                </c:pt>
                <c:pt idx="832">
                  <c:v>3.1538300000000001</c:v>
                </c:pt>
                <c:pt idx="833">
                  <c:v>3.1540300000000001</c:v>
                </c:pt>
                <c:pt idx="834">
                  <c:v>3.1541299999999999</c:v>
                </c:pt>
                <c:pt idx="835">
                  <c:v>3.1541299999999999</c:v>
                </c:pt>
                <c:pt idx="836">
                  <c:v>3.1542300000000001</c:v>
                </c:pt>
                <c:pt idx="837">
                  <c:v>3.1543299999999999</c:v>
                </c:pt>
                <c:pt idx="838">
                  <c:v>3.1545299999999998</c:v>
                </c:pt>
                <c:pt idx="839">
                  <c:v>3.15463</c:v>
                </c:pt>
                <c:pt idx="840">
                  <c:v>3.15483</c:v>
                </c:pt>
                <c:pt idx="841">
                  <c:v>3.1549399999999999</c:v>
                </c:pt>
                <c:pt idx="842">
                  <c:v>3.15483</c:v>
                </c:pt>
                <c:pt idx="843">
                  <c:v>3.15483</c:v>
                </c:pt>
                <c:pt idx="844">
                  <c:v>3.1547299999999998</c:v>
                </c:pt>
                <c:pt idx="845">
                  <c:v>3.1547299999999998</c:v>
                </c:pt>
                <c:pt idx="846">
                  <c:v>3.15483</c:v>
                </c:pt>
                <c:pt idx="847">
                  <c:v>3.15483</c:v>
                </c:pt>
                <c:pt idx="848">
                  <c:v>3.15483</c:v>
                </c:pt>
                <c:pt idx="849">
                  <c:v>3.15483</c:v>
                </c:pt>
                <c:pt idx="850">
                  <c:v>3.1549399999999999</c:v>
                </c:pt>
                <c:pt idx="851">
                  <c:v>3.1549399999999999</c:v>
                </c:pt>
                <c:pt idx="852">
                  <c:v>3.1550400000000001</c:v>
                </c:pt>
                <c:pt idx="853">
                  <c:v>3.15524</c:v>
                </c:pt>
                <c:pt idx="854">
                  <c:v>3.1553399999999998</c:v>
                </c:pt>
                <c:pt idx="855">
                  <c:v>3.1555399999999998</c:v>
                </c:pt>
                <c:pt idx="856">
                  <c:v>3.15564</c:v>
                </c:pt>
                <c:pt idx="857">
                  <c:v>3.15564</c:v>
                </c:pt>
                <c:pt idx="858">
                  <c:v>3.15564</c:v>
                </c:pt>
                <c:pt idx="859">
                  <c:v>3.15564</c:v>
                </c:pt>
                <c:pt idx="860">
                  <c:v>3.15584</c:v>
                </c:pt>
                <c:pt idx="861">
                  <c:v>3.1559400000000002</c:v>
                </c:pt>
                <c:pt idx="862">
                  <c:v>3.1559400000000002</c:v>
                </c:pt>
                <c:pt idx="863">
                  <c:v>3.15584</c:v>
                </c:pt>
                <c:pt idx="864">
                  <c:v>3.1557400000000002</c:v>
                </c:pt>
                <c:pt idx="865">
                  <c:v>3.15564</c:v>
                </c:pt>
                <c:pt idx="866">
                  <c:v>3.15564</c:v>
                </c:pt>
                <c:pt idx="867">
                  <c:v>3.15564</c:v>
                </c:pt>
                <c:pt idx="868">
                  <c:v>3.1555399999999998</c:v>
                </c:pt>
                <c:pt idx="869">
                  <c:v>3.15564</c:v>
                </c:pt>
                <c:pt idx="870">
                  <c:v>3.1557400000000002</c:v>
                </c:pt>
                <c:pt idx="871">
                  <c:v>3.1557400000000002</c:v>
                </c:pt>
                <c:pt idx="872">
                  <c:v>3.15584</c:v>
                </c:pt>
                <c:pt idx="873">
                  <c:v>3.15584</c:v>
                </c:pt>
                <c:pt idx="874">
                  <c:v>3.1559400000000002</c:v>
                </c:pt>
                <c:pt idx="875">
                  <c:v>3.1559400000000002</c:v>
                </c:pt>
                <c:pt idx="876">
                  <c:v>3.15584</c:v>
                </c:pt>
                <c:pt idx="877">
                  <c:v>3.1559400000000002</c:v>
                </c:pt>
                <c:pt idx="878">
                  <c:v>3.1559400000000002</c:v>
                </c:pt>
                <c:pt idx="879">
                  <c:v>3.1559400000000002</c:v>
                </c:pt>
                <c:pt idx="880">
                  <c:v>3.1559400000000002</c:v>
                </c:pt>
                <c:pt idx="881">
                  <c:v>3.1559400000000002</c:v>
                </c:pt>
                <c:pt idx="882">
                  <c:v>3.15584</c:v>
                </c:pt>
                <c:pt idx="883">
                  <c:v>3.15584</c:v>
                </c:pt>
                <c:pt idx="884">
                  <c:v>3.1557400000000002</c:v>
                </c:pt>
                <c:pt idx="885">
                  <c:v>3.1557400000000002</c:v>
                </c:pt>
                <c:pt idx="886">
                  <c:v>3.15584</c:v>
                </c:pt>
                <c:pt idx="887">
                  <c:v>3.15584</c:v>
                </c:pt>
                <c:pt idx="888">
                  <c:v>3.1559400000000002</c:v>
                </c:pt>
                <c:pt idx="889">
                  <c:v>3.15604</c:v>
                </c:pt>
                <c:pt idx="890">
                  <c:v>3.1561499999999998</c:v>
                </c:pt>
                <c:pt idx="891">
                  <c:v>3.15625</c:v>
                </c:pt>
                <c:pt idx="892">
                  <c:v>3.15625</c:v>
                </c:pt>
                <c:pt idx="893">
                  <c:v>3.1563500000000002</c:v>
                </c:pt>
                <c:pt idx="894">
                  <c:v>3.1563500000000002</c:v>
                </c:pt>
                <c:pt idx="895">
                  <c:v>3.15645</c:v>
                </c:pt>
                <c:pt idx="896">
                  <c:v>3.1565500000000002</c:v>
                </c:pt>
                <c:pt idx="897">
                  <c:v>3.15665</c:v>
                </c:pt>
                <c:pt idx="898">
                  <c:v>3.1567500000000002</c:v>
                </c:pt>
                <c:pt idx="899">
                  <c:v>3.1568499999999999</c:v>
                </c:pt>
                <c:pt idx="900">
                  <c:v>3.1569500000000001</c:v>
                </c:pt>
                <c:pt idx="901">
                  <c:v>3.1569500000000001</c:v>
                </c:pt>
                <c:pt idx="902">
                  <c:v>3.1568499999999999</c:v>
                </c:pt>
                <c:pt idx="903">
                  <c:v>3.1567500000000002</c:v>
                </c:pt>
                <c:pt idx="904">
                  <c:v>3.15665</c:v>
                </c:pt>
                <c:pt idx="905">
                  <c:v>3.15665</c:v>
                </c:pt>
                <c:pt idx="906">
                  <c:v>3.1567500000000002</c:v>
                </c:pt>
                <c:pt idx="907">
                  <c:v>3.1568499999999999</c:v>
                </c:pt>
                <c:pt idx="908">
                  <c:v>3.1569500000000001</c:v>
                </c:pt>
                <c:pt idx="909">
                  <c:v>3.1570499999999999</c:v>
                </c:pt>
                <c:pt idx="910">
                  <c:v>3.1570499999999999</c:v>
                </c:pt>
                <c:pt idx="911">
                  <c:v>3.1570499999999999</c:v>
                </c:pt>
                <c:pt idx="912">
                  <c:v>3.1570499999999999</c:v>
                </c:pt>
                <c:pt idx="913">
                  <c:v>3.1570499999999999</c:v>
                </c:pt>
                <c:pt idx="914">
                  <c:v>3.1571500000000001</c:v>
                </c:pt>
                <c:pt idx="915">
                  <c:v>3.1572499999999999</c:v>
                </c:pt>
                <c:pt idx="916">
                  <c:v>3.1572499999999999</c:v>
                </c:pt>
                <c:pt idx="917">
                  <c:v>3.1572499999999999</c:v>
                </c:pt>
                <c:pt idx="918">
                  <c:v>3.1572499999999999</c:v>
                </c:pt>
                <c:pt idx="919">
                  <c:v>3.1572499999999999</c:v>
                </c:pt>
                <c:pt idx="920">
                  <c:v>3.1572499999999999</c:v>
                </c:pt>
                <c:pt idx="921">
                  <c:v>3.1573600000000002</c:v>
                </c:pt>
                <c:pt idx="922">
                  <c:v>3.1573600000000002</c:v>
                </c:pt>
                <c:pt idx="923">
                  <c:v>3.1573600000000002</c:v>
                </c:pt>
                <c:pt idx="924">
                  <c:v>3.1573600000000002</c:v>
                </c:pt>
                <c:pt idx="925">
                  <c:v>3.1574599999999999</c:v>
                </c:pt>
                <c:pt idx="926">
                  <c:v>3.1574599999999999</c:v>
                </c:pt>
                <c:pt idx="927">
                  <c:v>3.1573600000000002</c:v>
                </c:pt>
                <c:pt idx="928">
                  <c:v>3.1573600000000002</c:v>
                </c:pt>
                <c:pt idx="929">
                  <c:v>3.1573600000000002</c:v>
                </c:pt>
                <c:pt idx="930">
                  <c:v>3.1574599999999999</c:v>
                </c:pt>
                <c:pt idx="931">
                  <c:v>3.1576599999999999</c:v>
                </c:pt>
                <c:pt idx="932">
                  <c:v>3.1576599999999999</c:v>
                </c:pt>
                <c:pt idx="933">
                  <c:v>3.1576599999999999</c:v>
                </c:pt>
                <c:pt idx="934">
                  <c:v>3.1576599999999999</c:v>
                </c:pt>
                <c:pt idx="935">
                  <c:v>3.1577600000000001</c:v>
                </c:pt>
                <c:pt idx="936">
                  <c:v>3.1577600000000001</c:v>
                </c:pt>
                <c:pt idx="937">
                  <c:v>3.1578599999999999</c:v>
                </c:pt>
                <c:pt idx="938">
                  <c:v>3.1578599999999999</c:v>
                </c:pt>
                <c:pt idx="939">
                  <c:v>3.1579600000000001</c:v>
                </c:pt>
                <c:pt idx="940">
                  <c:v>3.1578599999999999</c:v>
                </c:pt>
                <c:pt idx="941">
                  <c:v>3.1578599999999999</c:v>
                </c:pt>
                <c:pt idx="942">
                  <c:v>3.1578599999999999</c:v>
                </c:pt>
                <c:pt idx="943">
                  <c:v>3.1577600000000001</c:v>
                </c:pt>
                <c:pt idx="944">
                  <c:v>3.1577600000000001</c:v>
                </c:pt>
                <c:pt idx="945">
                  <c:v>3.1578599999999999</c:v>
                </c:pt>
                <c:pt idx="946">
                  <c:v>3.1578599999999999</c:v>
                </c:pt>
                <c:pt idx="947">
                  <c:v>3.1578599999999999</c:v>
                </c:pt>
                <c:pt idx="948">
                  <c:v>3.1578599999999999</c:v>
                </c:pt>
                <c:pt idx="949">
                  <c:v>3.1579600000000001</c:v>
                </c:pt>
                <c:pt idx="950">
                  <c:v>3.1580599999999999</c:v>
                </c:pt>
                <c:pt idx="951">
                  <c:v>3.1580599999999999</c:v>
                </c:pt>
                <c:pt idx="952">
                  <c:v>3.1580599999999999</c:v>
                </c:pt>
                <c:pt idx="953">
                  <c:v>3.1580599999999999</c:v>
                </c:pt>
                <c:pt idx="954">
                  <c:v>3.1579600000000001</c:v>
                </c:pt>
                <c:pt idx="955">
                  <c:v>3.1579600000000001</c:v>
                </c:pt>
                <c:pt idx="956">
                  <c:v>3.1579600000000001</c:v>
                </c:pt>
                <c:pt idx="957">
                  <c:v>3.1580599999999999</c:v>
                </c:pt>
                <c:pt idx="958">
                  <c:v>3.1580599999999999</c:v>
                </c:pt>
                <c:pt idx="959">
                  <c:v>3.1581600000000001</c:v>
                </c:pt>
                <c:pt idx="960">
                  <c:v>3.1582599999999998</c:v>
                </c:pt>
                <c:pt idx="961">
                  <c:v>3.1582599999999998</c:v>
                </c:pt>
                <c:pt idx="962">
                  <c:v>3.1583600000000001</c:v>
                </c:pt>
                <c:pt idx="963">
                  <c:v>3.1583600000000001</c:v>
                </c:pt>
                <c:pt idx="964">
                  <c:v>3.1584699999999999</c:v>
                </c:pt>
                <c:pt idx="965">
                  <c:v>3.1584699999999999</c:v>
                </c:pt>
                <c:pt idx="966">
                  <c:v>3.1583600000000001</c:v>
                </c:pt>
                <c:pt idx="967">
                  <c:v>3.1583600000000001</c:v>
                </c:pt>
                <c:pt idx="968">
                  <c:v>3.1583600000000001</c:v>
                </c:pt>
                <c:pt idx="969">
                  <c:v>3.1583600000000001</c:v>
                </c:pt>
                <c:pt idx="970">
                  <c:v>3.1583600000000001</c:v>
                </c:pt>
                <c:pt idx="971">
                  <c:v>3.1582599999999998</c:v>
                </c:pt>
                <c:pt idx="972">
                  <c:v>3.1582599999999998</c:v>
                </c:pt>
                <c:pt idx="973">
                  <c:v>3.1582599999999998</c:v>
                </c:pt>
                <c:pt idx="974">
                  <c:v>3.1583600000000001</c:v>
                </c:pt>
                <c:pt idx="975">
                  <c:v>3.1583600000000001</c:v>
                </c:pt>
                <c:pt idx="976">
                  <c:v>3.1584699999999999</c:v>
                </c:pt>
                <c:pt idx="977">
                  <c:v>3.1584699999999999</c:v>
                </c:pt>
                <c:pt idx="978">
                  <c:v>3.1584699999999999</c:v>
                </c:pt>
                <c:pt idx="979">
                  <c:v>3.1584699999999999</c:v>
                </c:pt>
                <c:pt idx="980">
                  <c:v>3.1584699999999999</c:v>
                </c:pt>
                <c:pt idx="981">
                  <c:v>3.1584699999999999</c:v>
                </c:pt>
                <c:pt idx="982">
                  <c:v>3.1585700000000001</c:v>
                </c:pt>
                <c:pt idx="983">
                  <c:v>3.1585700000000001</c:v>
                </c:pt>
                <c:pt idx="984">
                  <c:v>3.1584699999999999</c:v>
                </c:pt>
                <c:pt idx="985">
                  <c:v>3.1584699999999999</c:v>
                </c:pt>
                <c:pt idx="986">
                  <c:v>3.1585700000000001</c:v>
                </c:pt>
                <c:pt idx="987">
                  <c:v>3.1586699999999999</c:v>
                </c:pt>
                <c:pt idx="988">
                  <c:v>3.1588699999999998</c:v>
                </c:pt>
                <c:pt idx="989">
                  <c:v>3.1589700000000001</c:v>
                </c:pt>
                <c:pt idx="990">
                  <c:v>3.1589700000000001</c:v>
                </c:pt>
                <c:pt idx="991">
                  <c:v>3.1590699999999998</c:v>
                </c:pt>
                <c:pt idx="992">
                  <c:v>3.1590699999999998</c:v>
                </c:pt>
                <c:pt idx="993">
                  <c:v>3.1590699999999998</c:v>
                </c:pt>
                <c:pt idx="994">
                  <c:v>3.1590699999999998</c:v>
                </c:pt>
                <c:pt idx="995">
                  <c:v>3.1589700000000001</c:v>
                </c:pt>
                <c:pt idx="996">
                  <c:v>3.1588699999999998</c:v>
                </c:pt>
                <c:pt idx="997">
                  <c:v>3.1587700000000001</c:v>
                </c:pt>
                <c:pt idx="998">
                  <c:v>3.1586699999999999</c:v>
                </c:pt>
                <c:pt idx="999">
                  <c:v>3.1585700000000001</c:v>
                </c:pt>
                <c:pt idx="1000">
                  <c:v>3.1584699999999999</c:v>
                </c:pt>
                <c:pt idx="1001">
                  <c:v>3.1584699999999999</c:v>
                </c:pt>
                <c:pt idx="1002">
                  <c:v>3.1583600000000001</c:v>
                </c:pt>
                <c:pt idx="1003">
                  <c:v>3.1582599999999998</c:v>
                </c:pt>
                <c:pt idx="1004">
                  <c:v>3.1582599999999998</c:v>
                </c:pt>
                <c:pt idx="1005">
                  <c:v>3.1584699999999999</c:v>
                </c:pt>
                <c:pt idx="1006">
                  <c:v>3.1585700000000001</c:v>
                </c:pt>
                <c:pt idx="1007">
                  <c:v>3.1587700000000001</c:v>
                </c:pt>
                <c:pt idx="1008">
                  <c:v>3.1588699999999998</c:v>
                </c:pt>
                <c:pt idx="1009">
                  <c:v>3.1590699999999998</c:v>
                </c:pt>
                <c:pt idx="1010">
                  <c:v>3.1590699999999998</c:v>
                </c:pt>
                <c:pt idx="1011">
                  <c:v>3.1590699999999998</c:v>
                </c:pt>
                <c:pt idx="1012">
                  <c:v>3.1589700000000001</c:v>
                </c:pt>
                <c:pt idx="1013">
                  <c:v>3.1589700000000001</c:v>
                </c:pt>
                <c:pt idx="1014">
                  <c:v>3.1587700000000001</c:v>
                </c:pt>
                <c:pt idx="1015">
                  <c:v>3.1586699999999999</c:v>
                </c:pt>
                <c:pt idx="1016">
                  <c:v>3.1586699999999999</c:v>
                </c:pt>
                <c:pt idx="1017">
                  <c:v>3.1586699999999999</c:v>
                </c:pt>
                <c:pt idx="1018">
                  <c:v>3.1587700000000001</c:v>
                </c:pt>
                <c:pt idx="1019">
                  <c:v>3.1588699999999998</c:v>
                </c:pt>
                <c:pt idx="1020">
                  <c:v>3.1588699999999998</c:v>
                </c:pt>
                <c:pt idx="1021">
                  <c:v>3.1587700000000001</c:v>
                </c:pt>
                <c:pt idx="1022">
                  <c:v>3.1587700000000001</c:v>
                </c:pt>
                <c:pt idx="1023">
                  <c:v>3.1587700000000001</c:v>
                </c:pt>
                <c:pt idx="1024">
                  <c:v>3.1586699999999999</c:v>
                </c:pt>
                <c:pt idx="1025">
                  <c:v>3.1586699999999999</c:v>
                </c:pt>
                <c:pt idx="1026">
                  <c:v>3.1586699999999999</c:v>
                </c:pt>
                <c:pt idx="1027">
                  <c:v>3.1586699999999999</c:v>
                </c:pt>
                <c:pt idx="1028">
                  <c:v>3.1586699999999999</c:v>
                </c:pt>
                <c:pt idx="1029">
                  <c:v>3.1587700000000001</c:v>
                </c:pt>
                <c:pt idx="1030">
                  <c:v>3.1588699999999998</c:v>
                </c:pt>
                <c:pt idx="1031">
                  <c:v>3.1589700000000001</c:v>
                </c:pt>
                <c:pt idx="1032">
                  <c:v>3.1589700000000001</c:v>
                </c:pt>
                <c:pt idx="1033">
                  <c:v>3.1590699999999998</c:v>
                </c:pt>
                <c:pt idx="1034">
                  <c:v>3.1590699999999998</c:v>
                </c:pt>
                <c:pt idx="1035">
                  <c:v>3.15917</c:v>
                </c:pt>
                <c:pt idx="1036">
                  <c:v>3.1590699999999998</c:v>
                </c:pt>
                <c:pt idx="1037">
                  <c:v>3.1590699999999998</c:v>
                </c:pt>
                <c:pt idx="1038">
                  <c:v>3.1590699999999998</c:v>
                </c:pt>
                <c:pt idx="1039">
                  <c:v>3.1590699999999998</c:v>
                </c:pt>
                <c:pt idx="1040">
                  <c:v>3.1590699999999998</c:v>
                </c:pt>
                <c:pt idx="1041">
                  <c:v>3.1590699999999998</c:v>
                </c:pt>
                <c:pt idx="1042">
                  <c:v>3.1589700000000001</c:v>
                </c:pt>
                <c:pt idx="1043">
                  <c:v>3.1590699999999998</c:v>
                </c:pt>
                <c:pt idx="1044">
                  <c:v>3.1589700000000001</c:v>
                </c:pt>
                <c:pt idx="1045">
                  <c:v>3.1590699999999998</c:v>
                </c:pt>
                <c:pt idx="1046">
                  <c:v>3.1590699999999998</c:v>
                </c:pt>
                <c:pt idx="1047">
                  <c:v>3.1590699999999998</c:v>
                </c:pt>
                <c:pt idx="1048">
                  <c:v>3.1589700000000001</c:v>
                </c:pt>
                <c:pt idx="1049">
                  <c:v>3.1589700000000001</c:v>
                </c:pt>
                <c:pt idx="1050">
                  <c:v>3.1588699999999998</c:v>
                </c:pt>
                <c:pt idx="1051">
                  <c:v>3.1588699999999998</c:v>
                </c:pt>
                <c:pt idx="1052">
                  <c:v>3.1587700000000001</c:v>
                </c:pt>
                <c:pt idx="1053">
                  <c:v>3.1588699999999998</c:v>
                </c:pt>
                <c:pt idx="1054">
                  <c:v>3.1588699999999998</c:v>
                </c:pt>
                <c:pt idx="1055">
                  <c:v>3.1589700000000001</c:v>
                </c:pt>
                <c:pt idx="1056">
                  <c:v>3.1589700000000001</c:v>
                </c:pt>
                <c:pt idx="1057">
                  <c:v>3.1590699999999998</c:v>
                </c:pt>
                <c:pt idx="1058">
                  <c:v>3.15917</c:v>
                </c:pt>
                <c:pt idx="1059">
                  <c:v>3.1592699999999998</c:v>
                </c:pt>
                <c:pt idx="1060">
                  <c:v>3.1592699999999998</c:v>
                </c:pt>
                <c:pt idx="1061">
                  <c:v>3.15937</c:v>
                </c:pt>
                <c:pt idx="1062">
                  <c:v>3.15937</c:v>
                </c:pt>
                <c:pt idx="1063">
                  <c:v>3.15937</c:v>
                </c:pt>
                <c:pt idx="1064">
                  <c:v>3.15937</c:v>
                </c:pt>
                <c:pt idx="1065">
                  <c:v>3.15937</c:v>
                </c:pt>
                <c:pt idx="1066">
                  <c:v>3.15937</c:v>
                </c:pt>
                <c:pt idx="1067">
                  <c:v>3.15937</c:v>
                </c:pt>
                <c:pt idx="1068">
                  <c:v>3.15937</c:v>
                </c:pt>
                <c:pt idx="1069">
                  <c:v>3.15937</c:v>
                </c:pt>
                <c:pt idx="1070">
                  <c:v>3.15937</c:v>
                </c:pt>
                <c:pt idx="1071">
                  <c:v>3.1592699999999998</c:v>
                </c:pt>
                <c:pt idx="1072">
                  <c:v>3.15917</c:v>
                </c:pt>
                <c:pt idx="1073">
                  <c:v>3.15917</c:v>
                </c:pt>
                <c:pt idx="1074">
                  <c:v>3.15917</c:v>
                </c:pt>
                <c:pt idx="1075">
                  <c:v>3.1592699999999998</c:v>
                </c:pt>
                <c:pt idx="1076">
                  <c:v>3.1592699999999998</c:v>
                </c:pt>
                <c:pt idx="1077">
                  <c:v>3.1592699999999998</c:v>
                </c:pt>
                <c:pt idx="1078">
                  <c:v>3.15937</c:v>
                </c:pt>
                <c:pt idx="1079">
                  <c:v>3.15957</c:v>
                </c:pt>
                <c:pt idx="1080">
                  <c:v>3.15957</c:v>
                </c:pt>
                <c:pt idx="1081">
                  <c:v>3.1594699999999998</c:v>
                </c:pt>
                <c:pt idx="1082">
                  <c:v>3.1594699999999998</c:v>
                </c:pt>
                <c:pt idx="1083">
                  <c:v>3.1594699999999998</c:v>
                </c:pt>
                <c:pt idx="1084">
                  <c:v>3.1594699999999998</c:v>
                </c:pt>
                <c:pt idx="1085">
                  <c:v>3.15957</c:v>
                </c:pt>
                <c:pt idx="1086">
                  <c:v>3.1596799999999998</c:v>
                </c:pt>
                <c:pt idx="1087">
                  <c:v>3.15978</c:v>
                </c:pt>
                <c:pt idx="1088">
                  <c:v>3.15978</c:v>
                </c:pt>
                <c:pt idx="1089">
                  <c:v>3.15978</c:v>
                </c:pt>
                <c:pt idx="1090">
                  <c:v>3.1596799999999998</c:v>
                </c:pt>
                <c:pt idx="1091">
                  <c:v>3.1596799999999998</c:v>
                </c:pt>
                <c:pt idx="1092">
                  <c:v>3.1596799999999998</c:v>
                </c:pt>
                <c:pt idx="1093">
                  <c:v>3.1596799999999998</c:v>
                </c:pt>
                <c:pt idx="1094">
                  <c:v>3.15978</c:v>
                </c:pt>
                <c:pt idx="1095">
                  <c:v>3.15978</c:v>
                </c:pt>
                <c:pt idx="1096">
                  <c:v>3.15978</c:v>
                </c:pt>
                <c:pt idx="1097">
                  <c:v>3.1596799999999998</c:v>
                </c:pt>
                <c:pt idx="1098">
                  <c:v>3.15957</c:v>
                </c:pt>
                <c:pt idx="1099">
                  <c:v>3.1594699999999998</c:v>
                </c:pt>
                <c:pt idx="1100">
                  <c:v>3.1592699999999998</c:v>
                </c:pt>
                <c:pt idx="1101">
                  <c:v>3.15917</c:v>
                </c:pt>
                <c:pt idx="1102">
                  <c:v>3.1590699999999998</c:v>
                </c:pt>
                <c:pt idx="1103">
                  <c:v>3.1589700000000001</c:v>
                </c:pt>
                <c:pt idx="1104">
                  <c:v>3.1588699999999998</c:v>
                </c:pt>
                <c:pt idx="1105">
                  <c:v>3.1589700000000001</c:v>
                </c:pt>
                <c:pt idx="1106">
                  <c:v>3.1590699999999998</c:v>
                </c:pt>
                <c:pt idx="1107">
                  <c:v>3.15917</c:v>
                </c:pt>
                <c:pt idx="1108">
                  <c:v>3.1592699999999998</c:v>
                </c:pt>
                <c:pt idx="1109">
                  <c:v>3.1592699999999998</c:v>
                </c:pt>
                <c:pt idx="1110">
                  <c:v>3.15937</c:v>
                </c:pt>
                <c:pt idx="1111">
                  <c:v>3.1594699999999998</c:v>
                </c:pt>
                <c:pt idx="1112">
                  <c:v>3.15957</c:v>
                </c:pt>
                <c:pt idx="1113">
                  <c:v>3.15957</c:v>
                </c:pt>
                <c:pt idx="1114">
                  <c:v>3.1596799999999998</c:v>
                </c:pt>
                <c:pt idx="1115">
                  <c:v>3.15978</c:v>
                </c:pt>
                <c:pt idx="1116">
                  <c:v>3.15978</c:v>
                </c:pt>
                <c:pt idx="1117">
                  <c:v>3.15998</c:v>
                </c:pt>
                <c:pt idx="1118">
                  <c:v>3.16018</c:v>
                </c:pt>
                <c:pt idx="1119">
                  <c:v>3.1604800000000002</c:v>
                </c:pt>
                <c:pt idx="1120">
                  <c:v>3.1606800000000002</c:v>
                </c:pt>
                <c:pt idx="1121">
                  <c:v>3.16079</c:v>
                </c:pt>
                <c:pt idx="1122">
                  <c:v>3.1606800000000002</c:v>
                </c:pt>
                <c:pt idx="1123">
                  <c:v>3.1605799999999999</c:v>
                </c:pt>
                <c:pt idx="1124">
                  <c:v>3.16038</c:v>
                </c:pt>
                <c:pt idx="1125">
                  <c:v>3.1600799999999998</c:v>
                </c:pt>
                <c:pt idx="1126">
                  <c:v>3.1598799999999998</c:v>
                </c:pt>
                <c:pt idx="1127">
                  <c:v>3.15978</c:v>
                </c:pt>
                <c:pt idx="1128">
                  <c:v>3.1598799999999998</c:v>
                </c:pt>
                <c:pt idx="1129">
                  <c:v>3.15998</c:v>
                </c:pt>
                <c:pt idx="1130">
                  <c:v>3.15998</c:v>
                </c:pt>
                <c:pt idx="1131">
                  <c:v>3.15998</c:v>
                </c:pt>
                <c:pt idx="1132">
                  <c:v>3.15998</c:v>
                </c:pt>
                <c:pt idx="1133">
                  <c:v>3.15998</c:v>
                </c:pt>
                <c:pt idx="1134">
                  <c:v>3.1600799999999998</c:v>
                </c:pt>
                <c:pt idx="1135">
                  <c:v>3.1600799999999998</c:v>
                </c:pt>
                <c:pt idx="1136">
                  <c:v>3.16018</c:v>
                </c:pt>
                <c:pt idx="1137">
                  <c:v>3.16018</c:v>
                </c:pt>
                <c:pt idx="1138">
                  <c:v>3.16018</c:v>
                </c:pt>
                <c:pt idx="1139">
                  <c:v>3.1602800000000002</c:v>
                </c:pt>
                <c:pt idx="1140">
                  <c:v>3.1602800000000002</c:v>
                </c:pt>
                <c:pt idx="1141">
                  <c:v>3.16038</c:v>
                </c:pt>
                <c:pt idx="1142">
                  <c:v>3.16038</c:v>
                </c:pt>
                <c:pt idx="1143">
                  <c:v>3.1604800000000002</c:v>
                </c:pt>
                <c:pt idx="1144">
                  <c:v>3.16038</c:v>
                </c:pt>
                <c:pt idx="1145">
                  <c:v>3.1604800000000002</c:v>
                </c:pt>
                <c:pt idx="1146">
                  <c:v>3.1604800000000002</c:v>
                </c:pt>
                <c:pt idx="1147">
                  <c:v>3.1605799999999999</c:v>
                </c:pt>
                <c:pt idx="1148">
                  <c:v>3.1605799999999999</c:v>
                </c:pt>
                <c:pt idx="1149">
                  <c:v>3.1605799999999999</c:v>
                </c:pt>
                <c:pt idx="1150">
                  <c:v>3.1605799999999999</c:v>
                </c:pt>
                <c:pt idx="1151">
                  <c:v>3.1604800000000002</c:v>
                </c:pt>
                <c:pt idx="1152">
                  <c:v>3.16038</c:v>
                </c:pt>
                <c:pt idx="1153">
                  <c:v>3.16038</c:v>
                </c:pt>
                <c:pt idx="1154">
                  <c:v>3.1602800000000002</c:v>
                </c:pt>
                <c:pt idx="1155">
                  <c:v>3.16038</c:v>
                </c:pt>
                <c:pt idx="1156">
                  <c:v>3.16038</c:v>
                </c:pt>
                <c:pt idx="1157">
                  <c:v>3.16038</c:v>
                </c:pt>
                <c:pt idx="1158">
                  <c:v>3.1602800000000002</c:v>
                </c:pt>
                <c:pt idx="1159">
                  <c:v>3.1602800000000002</c:v>
                </c:pt>
                <c:pt idx="1160">
                  <c:v>3.1602800000000002</c:v>
                </c:pt>
                <c:pt idx="1161">
                  <c:v>3.1602800000000002</c:v>
                </c:pt>
                <c:pt idx="1162">
                  <c:v>3.16038</c:v>
                </c:pt>
                <c:pt idx="1163">
                  <c:v>3.1605799999999999</c:v>
                </c:pt>
                <c:pt idx="1164">
                  <c:v>3.1606800000000002</c:v>
                </c:pt>
                <c:pt idx="1165">
                  <c:v>3.1606800000000002</c:v>
                </c:pt>
                <c:pt idx="1166">
                  <c:v>3.16079</c:v>
                </c:pt>
                <c:pt idx="1167">
                  <c:v>3.1608900000000002</c:v>
                </c:pt>
                <c:pt idx="1168">
                  <c:v>3.16079</c:v>
                </c:pt>
                <c:pt idx="1169">
                  <c:v>3.16079</c:v>
                </c:pt>
                <c:pt idx="1170">
                  <c:v>3.1606800000000002</c:v>
                </c:pt>
                <c:pt idx="1171">
                  <c:v>3.1605799999999999</c:v>
                </c:pt>
                <c:pt idx="1172">
                  <c:v>3.1605799999999999</c:v>
                </c:pt>
                <c:pt idx="1173">
                  <c:v>3.16079</c:v>
                </c:pt>
                <c:pt idx="1174">
                  <c:v>3.1608900000000002</c:v>
                </c:pt>
                <c:pt idx="1175">
                  <c:v>3.16099</c:v>
                </c:pt>
                <c:pt idx="1176">
                  <c:v>3.1610900000000002</c:v>
                </c:pt>
                <c:pt idx="1177">
                  <c:v>3.1611899999999999</c:v>
                </c:pt>
                <c:pt idx="1178">
                  <c:v>3.1612900000000002</c:v>
                </c:pt>
                <c:pt idx="1179">
                  <c:v>3.1613899999999999</c:v>
                </c:pt>
                <c:pt idx="1180">
                  <c:v>3.1613899999999999</c:v>
                </c:pt>
                <c:pt idx="1181">
                  <c:v>3.1614900000000001</c:v>
                </c:pt>
                <c:pt idx="1182">
                  <c:v>3.1614900000000001</c:v>
                </c:pt>
                <c:pt idx="1183">
                  <c:v>3.1615899999999999</c:v>
                </c:pt>
                <c:pt idx="1184">
                  <c:v>3.1615899999999999</c:v>
                </c:pt>
                <c:pt idx="1185">
                  <c:v>3.1615899999999999</c:v>
                </c:pt>
                <c:pt idx="1186">
                  <c:v>3.1615899999999999</c:v>
                </c:pt>
                <c:pt idx="1187">
                  <c:v>3.1615899999999999</c:v>
                </c:pt>
                <c:pt idx="1188">
                  <c:v>3.1614900000000001</c:v>
                </c:pt>
                <c:pt idx="1189">
                  <c:v>3.1614900000000001</c:v>
                </c:pt>
                <c:pt idx="1190">
                  <c:v>3.1613899999999999</c:v>
                </c:pt>
                <c:pt idx="1191">
                  <c:v>3.1613899999999999</c:v>
                </c:pt>
                <c:pt idx="1192">
                  <c:v>3.1613899999999999</c:v>
                </c:pt>
                <c:pt idx="1193">
                  <c:v>3.1613899999999999</c:v>
                </c:pt>
                <c:pt idx="1194">
                  <c:v>3.1614900000000001</c:v>
                </c:pt>
                <c:pt idx="1195">
                  <c:v>3.1614900000000001</c:v>
                </c:pt>
                <c:pt idx="1196">
                  <c:v>3.1614900000000001</c:v>
                </c:pt>
                <c:pt idx="1197">
                  <c:v>3.1615899999999999</c:v>
                </c:pt>
                <c:pt idx="1198">
                  <c:v>3.1615899999999999</c:v>
                </c:pt>
                <c:pt idx="1199">
                  <c:v>3.1615899999999999</c:v>
                </c:pt>
                <c:pt idx="1200">
                  <c:v>3.1615899999999999</c:v>
                </c:pt>
                <c:pt idx="1201">
                  <c:v>3.1615899999999999</c:v>
                </c:pt>
                <c:pt idx="1202">
                  <c:v>3.1615899999999999</c:v>
                </c:pt>
                <c:pt idx="1203">
                  <c:v>3.1614900000000001</c:v>
                </c:pt>
                <c:pt idx="1204">
                  <c:v>3.1612900000000002</c:v>
                </c:pt>
                <c:pt idx="1205">
                  <c:v>3.1610900000000002</c:v>
                </c:pt>
                <c:pt idx="1206">
                  <c:v>3.16099</c:v>
                </c:pt>
                <c:pt idx="1207">
                  <c:v>3.1608900000000002</c:v>
                </c:pt>
                <c:pt idx="1208">
                  <c:v>3.16099</c:v>
                </c:pt>
                <c:pt idx="1209">
                  <c:v>3.1611899999999999</c:v>
                </c:pt>
                <c:pt idx="1210">
                  <c:v>3.1612900000000002</c:v>
                </c:pt>
                <c:pt idx="1211">
                  <c:v>3.1613899999999999</c:v>
                </c:pt>
                <c:pt idx="1212">
                  <c:v>3.1613899999999999</c:v>
                </c:pt>
                <c:pt idx="1213">
                  <c:v>3.1614900000000001</c:v>
                </c:pt>
                <c:pt idx="1214">
                  <c:v>3.1614900000000001</c:v>
                </c:pt>
                <c:pt idx="1215">
                  <c:v>3.1614900000000001</c:v>
                </c:pt>
                <c:pt idx="1216">
                  <c:v>3.1614900000000001</c:v>
                </c:pt>
                <c:pt idx="1217">
                  <c:v>3.1613899999999999</c:v>
                </c:pt>
                <c:pt idx="1218">
                  <c:v>3.1612900000000002</c:v>
                </c:pt>
                <c:pt idx="1219">
                  <c:v>3.1611899999999999</c:v>
                </c:pt>
                <c:pt idx="1220">
                  <c:v>3.1610900000000002</c:v>
                </c:pt>
                <c:pt idx="1221">
                  <c:v>3.1611899999999999</c:v>
                </c:pt>
                <c:pt idx="1222">
                  <c:v>3.1612900000000002</c:v>
                </c:pt>
                <c:pt idx="1223">
                  <c:v>3.1614900000000001</c:v>
                </c:pt>
                <c:pt idx="1224">
                  <c:v>3.1615899999999999</c:v>
                </c:pt>
                <c:pt idx="1225">
                  <c:v>3.1616900000000001</c:v>
                </c:pt>
                <c:pt idx="1226">
                  <c:v>3.1618900000000001</c:v>
                </c:pt>
                <c:pt idx="1227">
                  <c:v>3.1619999999999999</c:v>
                </c:pt>
                <c:pt idx="1228">
                  <c:v>3.1619999999999999</c:v>
                </c:pt>
                <c:pt idx="1229">
                  <c:v>3.1621000000000001</c:v>
                </c:pt>
                <c:pt idx="1230">
                  <c:v>3.1621000000000001</c:v>
                </c:pt>
                <c:pt idx="1231">
                  <c:v>3.1621999999999999</c:v>
                </c:pt>
                <c:pt idx="1232">
                  <c:v>3.1621999999999999</c:v>
                </c:pt>
                <c:pt idx="1233">
                  <c:v>3.1623000000000001</c:v>
                </c:pt>
                <c:pt idx="1234">
                  <c:v>3.1621999999999999</c:v>
                </c:pt>
                <c:pt idx="1235">
                  <c:v>3.1621999999999999</c:v>
                </c:pt>
                <c:pt idx="1236">
                  <c:v>3.1621999999999999</c:v>
                </c:pt>
                <c:pt idx="1237">
                  <c:v>3.1621999999999999</c:v>
                </c:pt>
                <c:pt idx="1238">
                  <c:v>3.1621999999999999</c:v>
                </c:pt>
                <c:pt idx="1239">
                  <c:v>3.1623000000000001</c:v>
                </c:pt>
                <c:pt idx="1240">
                  <c:v>3.1625000000000001</c:v>
                </c:pt>
                <c:pt idx="1241">
                  <c:v>3.1625999999999999</c:v>
                </c:pt>
                <c:pt idx="1242">
                  <c:v>3.1627000000000001</c:v>
                </c:pt>
                <c:pt idx="1243">
                  <c:v>3.1627999999999998</c:v>
                </c:pt>
                <c:pt idx="1244">
                  <c:v>3.1627999999999998</c:v>
                </c:pt>
                <c:pt idx="1245">
                  <c:v>3.1629</c:v>
                </c:pt>
                <c:pt idx="1246">
                  <c:v>3.1629999999999998</c:v>
                </c:pt>
                <c:pt idx="1247">
                  <c:v>3.1631100000000001</c:v>
                </c:pt>
                <c:pt idx="1248">
                  <c:v>3.1632099999999999</c:v>
                </c:pt>
                <c:pt idx="1249">
                  <c:v>3.1634099999999998</c:v>
                </c:pt>
                <c:pt idx="1250">
                  <c:v>3.1634099999999998</c:v>
                </c:pt>
                <c:pt idx="1251">
                  <c:v>3.16351</c:v>
                </c:pt>
                <c:pt idx="1252">
                  <c:v>3.1634099999999998</c:v>
                </c:pt>
                <c:pt idx="1253">
                  <c:v>3.1634099999999998</c:v>
                </c:pt>
                <c:pt idx="1254">
                  <c:v>3.1634099999999998</c:v>
                </c:pt>
                <c:pt idx="1255">
                  <c:v>3.1634099999999998</c:v>
                </c:pt>
                <c:pt idx="1256">
                  <c:v>3.1634099999999998</c:v>
                </c:pt>
                <c:pt idx="1257">
                  <c:v>3.1634099999999998</c:v>
                </c:pt>
                <c:pt idx="1258">
                  <c:v>3.1634099999999998</c:v>
                </c:pt>
                <c:pt idx="1259">
                  <c:v>3.1634099999999998</c:v>
                </c:pt>
                <c:pt idx="1260">
                  <c:v>3.1634099999999998</c:v>
                </c:pt>
                <c:pt idx="1261">
                  <c:v>3.1634099999999998</c:v>
                </c:pt>
                <c:pt idx="1262">
                  <c:v>3.1633100000000001</c:v>
                </c:pt>
                <c:pt idx="1263">
                  <c:v>3.1633100000000001</c:v>
                </c:pt>
                <c:pt idx="1264">
                  <c:v>3.1633100000000001</c:v>
                </c:pt>
                <c:pt idx="1265">
                  <c:v>3.1633100000000001</c:v>
                </c:pt>
                <c:pt idx="1266">
                  <c:v>3.1634099999999998</c:v>
                </c:pt>
                <c:pt idx="1267">
                  <c:v>3.1633100000000001</c:v>
                </c:pt>
                <c:pt idx="1268">
                  <c:v>3.1632099999999999</c:v>
                </c:pt>
                <c:pt idx="1269">
                  <c:v>3.1631100000000001</c:v>
                </c:pt>
                <c:pt idx="1270">
                  <c:v>3.1632099999999999</c:v>
                </c:pt>
                <c:pt idx="1271">
                  <c:v>3.1632099999999999</c:v>
                </c:pt>
                <c:pt idx="1272">
                  <c:v>3.1633100000000001</c:v>
                </c:pt>
                <c:pt idx="1273">
                  <c:v>3.1634099999999998</c:v>
                </c:pt>
                <c:pt idx="1274">
                  <c:v>3.1633100000000001</c:v>
                </c:pt>
                <c:pt idx="1275">
                  <c:v>3.1633100000000001</c:v>
                </c:pt>
                <c:pt idx="1276">
                  <c:v>3.1632099999999999</c:v>
                </c:pt>
                <c:pt idx="1277">
                  <c:v>3.1632099999999999</c:v>
                </c:pt>
                <c:pt idx="1278">
                  <c:v>3.1632099999999999</c:v>
                </c:pt>
                <c:pt idx="1279">
                  <c:v>3.1634099999999998</c:v>
                </c:pt>
                <c:pt idx="1280">
                  <c:v>3.1636099999999998</c:v>
                </c:pt>
                <c:pt idx="1281">
                  <c:v>3.16371</c:v>
                </c:pt>
                <c:pt idx="1282">
                  <c:v>3.1638099999999998</c:v>
                </c:pt>
                <c:pt idx="1283">
                  <c:v>3.1640100000000002</c:v>
                </c:pt>
                <c:pt idx="1284">
                  <c:v>3.16411</c:v>
                </c:pt>
                <c:pt idx="1285">
                  <c:v>3.1642100000000002</c:v>
                </c:pt>
                <c:pt idx="1286">
                  <c:v>3.1642100000000002</c:v>
                </c:pt>
                <c:pt idx="1287">
                  <c:v>3.1642100000000002</c:v>
                </c:pt>
                <c:pt idx="1288">
                  <c:v>3.16411</c:v>
                </c:pt>
                <c:pt idx="1289">
                  <c:v>3.16411</c:v>
                </c:pt>
                <c:pt idx="1290">
                  <c:v>3.16411</c:v>
                </c:pt>
                <c:pt idx="1291">
                  <c:v>3.16411</c:v>
                </c:pt>
                <c:pt idx="1292">
                  <c:v>3.1640100000000002</c:v>
                </c:pt>
                <c:pt idx="1293">
                  <c:v>3.1640100000000002</c:v>
                </c:pt>
                <c:pt idx="1294">
                  <c:v>3.1640100000000002</c:v>
                </c:pt>
                <c:pt idx="1295">
                  <c:v>3.1640100000000002</c:v>
                </c:pt>
                <c:pt idx="1296">
                  <c:v>3.16411</c:v>
                </c:pt>
                <c:pt idx="1297">
                  <c:v>3.1642100000000002</c:v>
                </c:pt>
                <c:pt idx="1298">
                  <c:v>3.1644199999999998</c:v>
                </c:pt>
                <c:pt idx="1299">
                  <c:v>3.16452</c:v>
                </c:pt>
                <c:pt idx="1300">
                  <c:v>3.16452</c:v>
                </c:pt>
                <c:pt idx="1301">
                  <c:v>3.16452</c:v>
                </c:pt>
                <c:pt idx="1302">
                  <c:v>3.1646200000000002</c:v>
                </c:pt>
                <c:pt idx="1303">
                  <c:v>3.1646200000000002</c:v>
                </c:pt>
                <c:pt idx="1304">
                  <c:v>3.1646200000000002</c:v>
                </c:pt>
                <c:pt idx="1305">
                  <c:v>3.16472</c:v>
                </c:pt>
                <c:pt idx="1306">
                  <c:v>3.1648200000000002</c:v>
                </c:pt>
                <c:pt idx="1307">
                  <c:v>3.16492</c:v>
                </c:pt>
                <c:pt idx="1308">
                  <c:v>3.16492</c:v>
                </c:pt>
                <c:pt idx="1309">
                  <c:v>3.16492</c:v>
                </c:pt>
                <c:pt idx="1310">
                  <c:v>3.16492</c:v>
                </c:pt>
                <c:pt idx="1311">
                  <c:v>3.1650200000000002</c:v>
                </c:pt>
                <c:pt idx="1312">
                  <c:v>3.1650200000000002</c:v>
                </c:pt>
                <c:pt idx="1313">
                  <c:v>3.1651199999999999</c:v>
                </c:pt>
                <c:pt idx="1314">
                  <c:v>3.1651199999999999</c:v>
                </c:pt>
                <c:pt idx="1315">
                  <c:v>3.1652200000000001</c:v>
                </c:pt>
                <c:pt idx="1316">
                  <c:v>3.1653199999999999</c:v>
                </c:pt>
                <c:pt idx="1317">
                  <c:v>3.1654300000000002</c:v>
                </c:pt>
                <c:pt idx="1318">
                  <c:v>3.1653199999999999</c:v>
                </c:pt>
                <c:pt idx="1319">
                  <c:v>3.1653199999999999</c:v>
                </c:pt>
                <c:pt idx="1320">
                  <c:v>3.1653199999999999</c:v>
                </c:pt>
                <c:pt idx="1321">
                  <c:v>3.1653199999999999</c:v>
                </c:pt>
                <c:pt idx="1322">
                  <c:v>3.1654300000000002</c:v>
                </c:pt>
                <c:pt idx="1323">
                  <c:v>3.1654300000000002</c:v>
                </c:pt>
                <c:pt idx="1324">
                  <c:v>3.1653199999999999</c:v>
                </c:pt>
                <c:pt idx="1325">
                  <c:v>3.1653199999999999</c:v>
                </c:pt>
                <c:pt idx="1326">
                  <c:v>3.1652200000000001</c:v>
                </c:pt>
                <c:pt idx="1327">
                  <c:v>3.1652200000000001</c:v>
                </c:pt>
                <c:pt idx="1328">
                  <c:v>3.1652200000000001</c:v>
                </c:pt>
                <c:pt idx="1329">
                  <c:v>3.1652200000000001</c:v>
                </c:pt>
                <c:pt idx="1330">
                  <c:v>3.1653199999999999</c:v>
                </c:pt>
                <c:pt idx="1331">
                  <c:v>3.1653199999999999</c:v>
                </c:pt>
                <c:pt idx="1332">
                  <c:v>3.1654300000000002</c:v>
                </c:pt>
                <c:pt idx="1333">
                  <c:v>3.16553</c:v>
                </c:pt>
                <c:pt idx="1334">
                  <c:v>3.16553</c:v>
                </c:pt>
                <c:pt idx="1335">
                  <c:v>3.16553</c:v>
                </c:pt>
                <c:pt idx="1336">
                  <c:v>3.1656300000000002</c:v>
                </c:pt>
                <c:pt idx="1337">
                  <c:v>3.1656300000000002</c:v>
                </c:pt>
                <c:pt idx="1338">
                  <c:v>3.1657299999999999</c:v>
                </c:pt>
                <c:pt idx="1339">
                  <c:v>3.1658300000000001</c:v>
                </c:pt>
                <c:pt idx="1340">
                  <c:v>3.1658300000000001</c:v>
                </c:pt>
                <c:pt idx="1341">
                  <c:v>3.1658300000000001</c:v>
                </c:pt>
                <c:pt idx="1342">
                  <c:v>3.1658300000000001</c:v>
                </c:pt>
                <c:pt idx="1343">
                  <c:v>3.1658300000000001</c:v>
                </c:pt>
                <c:pt idx="1344">
                  <c:v>3.1658300000000001</c:v>
                </c:pt>
                <c:pt idx="1345">
                  <c:v>3.1660300000000001</c:v>
                </c:pt>
                <c:pt idx="1346">
                  <c:v>3.1662300000000001</c:v>
                </c:pt>
                <c:pt idx="1347">
                  <c:v>3.1664300000000001</c:v>
                </c:pt>
                <c:pt idx="1348">
                  <c:v>3.1664300000000001</c:v>
                </c:pt>
                <c:pt idx="1349">
                  <c:v>3.1664300000000001</c:v>
                </c:pt>
                <c:pt idx="1350">
                  <c:v>3.1663299999999999</c:v>
                </c:pt>
                <c:pt idx="1351">
                  <c:v>3.1664300000000001</c:v>
                </c:pt>
                <c:pt idx="1352">
                  <c:v>3.1664300000000001</c:v>
                </c:pt>
                <c:pt idx="1353">
                  <c:v>3.1666400000000001</c:v>
                </c:pt>
                <c:pt idx="1354">
                  <c:v>3.1667399999999999</c:v>
                </c:pt>
                <c:pt idx="1355">
                  <c:v>3.1668400000000001</c:v>
                </c:pt>
                <c:pt idx="1356">
                  <c:v>3.1668400000000001</c:v>
                </c:pt>
                <c:pt idx="1357">
                  <c:v>3.1669399999999999</c:v>
                </c:pt>
                <c:pt idx="1358">
                  <c:v>3.1669399999999999</c:v>
                </c:pt>
                <c:pt idx="1359">
                  <c:v>3.1670400000000001</c:v>
                </c:pt>
                <c:pt idx="1360">
                  <c:v>3.1669399999999999</c:v>
                </c:pt>
                <c:pt idx="1361">
                  <c:v>3.1668400000000001</c:v>
                </c:pt>
                <c:pt idx="1362">
                  <c:v>3.1667399999999999</c:v>
                </c:pt>
                <c:pt idx="1363">
                  <c:v>3.1666400000000001</c:v>
                </c:pt>
                <c:pt idx="1364">
                  <c:v>3.1665299999999998</c:v>
                </c:pt>
                <c:pt idx="1365">
                  <c:v>3.1666400000000001</c:v>
                </c:pt>
                <c:pt idx="1366">
                  <c:v>3.1665299999999998</c:v>
                </c:pt>
                <c:pt idx="1367">
                  <c:v>3.1666400000000001</c:v>
                </c:pt>
                <c:pt idx="1368">
                  <c:v>3.1667399999999999</c:v>
                </c:pt>
                <c:pt idx="1369">
                  <c:v>3.1668400000000001</c:v>
                </c:pt>
                <c:pt idx="1370">
                  <c:v>3.1668400000000001</c:v>
                </c:pt>
                <c:pt idx="1371">
                  <c:v>3.1670400000000001</c:v>
                </c:pt>
                <c:pt idx="1372">
                  <c:v>3.1671399999999998</c:v>
                </c:pt>
                <c:pt idx="1373">
                  <c:v>3.1672400000000001</c:v>
                </c:pt>
                <c:pt idx="1374">
                  <c:v>3.1673399999999998</c:v>
                </c:pt>
                <c:pt idx="1375">
                  <c:v>3.16744</c:v>
                </c:pt>
                <c:pt idx="1376">
                  <c:v>3.1675399999999998</c:v>
                </c:pt>
                <c:pt idx="1377">
                  <c:v>3.16764</c:v>
                </c:pt>
                <c:pt idx="1378">
                  <c:v>3.1677499999999998</c:v>
                </c:pt>
                <c:pt idx="1379">
                  <c:v>3.1678500000000001</c:v>
                </c:pt>
                <c:pt idx="1380">
                  <c:v>3.1677499999999998</c:v>
                </c:pt>
                <c:pt idx="1381">
                  <c:v>3.1677499999999998</c:v>
                </c:pt>
                <c:pt idx="1382">
                  <c:v>3.16764</c:v>
                </c:pt>
                <c:pt idx="1383">
                  <c:v>3.16764</c:v>
                </c:pt>
                <c:pt idx="1384">
                  <c:v>3.16764</c:v>
                </c:pt>
                <c:pt idx="1385">
                  <c:v>3.16764</c:v>
                </c:pt>
                <c:pt idx="1386">
                  <c:v>3.1677499999999998</c:v>
                </c:pt>
                <c:pt idx="1387">
                  <c:v>3.1678500000000001</c:v>
                </c:pt>
                <c:pt idx="1388">
                  <c:v>3.1677499999999998</c:v>
                </c:pt>
                <c:pt idx="1389">
                  <c:v>3.1677499999999998</c:v>
                </c:pt>
                <c:pt idx="1390">
                  <c:v>3.16764</c:v>
                </c:pt>
                <c:pt idx="1391">
                  <c:v>3.16764</c:v>
                </c:pt>
                <c:pt idx="1392">
                  <c:v>3.1675399999999998</c:v>
                </c:pt>
                <c:pt idx="1393">
                  <c:v>3.16764</c:v>
                </c:pt>
                <c:pt idx="1394">
                  <c:v>3.16764</c:v>
                </c:pt>
                <c:pt idx="1395">
                  <c:v>3.16764</c:v>
                </c:pt>
                <c:pt idx="1396">
                  <c:v>3.1677499999999998</c:v>
                </c:pt>
                <c:pt idx="1397">
                  <c:v>3.1678500000000001</c:v>
                </c:pt>
                <c:pt idx="1398">
                  <c:v>3.1679499999999998</c:v>
                </c:pt>
                <c:pt idx="1399">
                  <c:v>3.1679499999999998</c:v>
                </c:pt>
                <c:pt idx="1400">
                  <c:v>3.1679499999999998</c:v>
                </c:pt>
                <c:pt idx="1401">
                  <c:v>3.16805</c:v>
                </c:pt>
                <c:pt idx="1402">
                  <c:v>3.1681499999999998</c:v>
                </c:pt>
                <c:pt idx="1403">
                  <c:v>3.16825</c:v>
                </c:pt>
                <c:pt idx="1404">
                  <c:v>3.1683500000000002</c:v>
                </c:pt>
                <c:pt idx="1405">
                  <c:v>3.1683500000000002</c:v>
                </c:pt>
                <c:pt idx="1406">
                  <c:v>3.16845</c:v>
                </c:pt>
                <c:pt idx="1407">
                  <c:v>3.1683500000000002</c:v>
                </c:pt>
                <c:pt idx="1408">
                  <c:v>3.16825</c:v>
                </c:pt>
                <c:pt idx="1409">
                  <c:v>3.16825</c:v>
                </c:pt>
                <c:pt idx="1410">
                  <c:v>3.1681499999999998</c:v>
                </c:pt>
                <c:pt idx="1411">
                  <c:v>3.16825</c:v>
                </c:pt>
                <c:pt idx="1412">
                  <c:v>3.1683500000000002</c:v>
                </c:pt>
                <c:pt idx="1413">
                  <c:v>3.16845</c:v>
                </c:pt>
                <c:pt idx="1414">
                  <c:v>3.1685500000000002</c:v>
                </c:pt>
                <c:pt idx="1415">
                  <c:v>3.1685500000000002</c:v>
                </c:pt>
                <c:pt idx="1416">
                  <c:v>3.1685500000000002</c:v>
                </c:pt>
                <c:pt idx="1417">
                  <c:v>3.16865</c:v>
                </c:pt>
                <c:pt idx="1418">
                  <c:v>3.16865</c:v>
                </c:pt>
                <c:pt idx="1419">
                  <c:v>3.1687500000000002</c:v>
                </c:pt>
                <c:pt idx="1420">
                  <c:v>3.1687500000000002</c:v>
                </c:pt>
                <c:pt idx="1421">
                  <c:v>3.1688499999999999</c:v>
                </c:pt>
                <c:pt idx="1422">
                  <c:v>3.1689600000000002</c:v>
                </c:pt>
                <c:pt idx="1423">
                  <c:v>3.16906</c:v>
                </c:pt>
                <c:pt idx="1424">
                  <c:v>3.1691600000000002</c:v>
                </c:pt>
                <c:pt idx="1425">
                  <c:v>3.1693600000000002</c:v>
                </c:pt>
                <c:pt idx="1426">
                  <c:v>3.1693600000000002</c:v>
                </c:pt>
                <c:pt idx="1427">
                  <c:v>3.1694599999999999</c:v>
                </c:pt>
                <c:pt idx="1428">
                  <c:v>3.1693600000000002</c:v>
                </c:pt>
                <c:pt idx="1429">
                  <c:v>3.1694599999999999</c:v>
                </c:pt>
                <c:pt idx="1430">
                  <c:v>3.1694599999999999</c:v>
                </c:pt>
                <c:pt idx="1431">
                  <c:v>3.1695600000000002</c:v>
                </c:pt>
                <c:pt idx="1432">
                  <c:v>3.1696599999999999</c:v>
                </c:pt>
                <c:pt idx="1433">
                  <c:v>3.1696599999999999</c:v>
                </c:pt>
                <c:pt idx="1434">
                  <c:v>3.1695600000000002</c:v>
                </c:pt>
                <c:pt idx="1435">
                  <c:v>3.1696599999999999</c:v>
                </c:pt>
                <c:pt idx="1436">
                  <c:v>3.1697600000000001</c:v>
                </c:pt>
                <c:pt idx="1437">
                  <c:v>3.1698599999999999</c:v>
                </c:pt>
                <c:pt idx="1438">
                  <c:v>3.1698599999999999</c:v>
                </c:pt>
                <c:pt idx="1439">
                  <c:v>3.1699600000000001</c:v>
                </c:pt>
                <c:pt idx="1440">
                  <c:v>3.1699600000000001</c:v>
                </c:pt>
                <c:pt idx="1441">
                  <c:v>3.1699600000000001</c:v>
                </c:pt>
                <c:pt idx="1442">
                  <c:v>3.1700699999999999</c:v>
                </c:pt>
                <c:pt idx="1443">
                  <c:v>3.1700699999999999</c:v>
                </c:pt>
                <c:pt idx="1444">
                  <c:v>3.1700699999999999</c:v>
                </c:pt>
                <c:pt idx="1445">
                  <c:v>3.1700699999999999</c:v>
                </c:pt>
                <c:pt idx="1446">
                  <c:v>3.1700699999999999</c:v>
                </c:pt>
                <c:pt idx="1447">
                  <c:v>3.1700699999999999</c:v>
                </c:pt>
                <c:pt idx="1448">
                  <c:v>3.1700699999999999</c:v>
                </c:pt>
                <c:pt idx="1449">
                  <c:v>3.1701700000000002</c:v>
                </c:pt>
                <c:pt idx="1450">
                  <c:v>3.1701700000000002</c:v>
                </c:pt>
                <c:pt idx="1451">
                  <c:v>3.1702699999999999</c:v>
                </c:pt>
                <c:pt idx="1452">
                  <c:v>3.1703700000000001</c:v>
                </c:pt>
                <c:pt idx="1453">
                  <c:v>3.1704699999999999</c:v>
                </c:pt>
                <c:pt idx="1454">
                  <c:v>3.1704699999999999</c:v>
                </c:pt>
                <c:pt idx="1455">
                  <c:v>3.1704699999999999</c:v>
                </c:pt>
                <c:pt idx="1456">
                  <c:v>3.1705700000000001</c:v>
                </c:pt>
                <c:pt idx="1457">
                  <c:v>3.1706699999999999</c:v>
                </c:pt>
                <c:pt idx="1458">
                  <c:v>3.1708699999999999</c:v>
                </c:pt>
                <c:pt idx="1459">
                  <c:v>3.1709700000000001</c:v>
                </c:pt>
                <c:pt idx="1460">
                  <c:v>3.1710699999999998</c:v>
                </c:pt>
                <c:pt idx="1461">
                  <c:v>3.17117</c:v>
                </c:pt>
                <c:pt idx="1462">
                  <c:v>3.1710699999999998</c:v>
                </c:pt>
                <c:pt idx="1463">
                  <c:v>3.1710699999999998</c:v>
                </c:pt>
                <c:pt idx="1464">
                  <c:v>3.1710699999999998</c:v>
                </c:pt>
                <c:pt idx="1465">
                  <c:v>3.17117</c:v>
                </c:pt>
                <c:pt idx="1466">
                  <c:v>3.1713800000000001</c:v>
                </c:pt>
                <c:pt idx="1467">
                  <c:v>3.1714799999999999</c:v>
                </c:pt>
                <c:pt idx="1468">
                  <c:v>3.1716799999999998</c:v>
                </c:pt>
                <c:pt idx="1469">
                  <c:v>3.1716799999999998</c:v>
                </c:pt>
                <c:pt idx="1470">
                  <c:v>3.1715800000000001</c:v>
                </c:pt>
                <c:pt idx="1471">
                  <c:v>3.1714799999999999</c:v>
                </c:pt>
                <c:pt idx="1472">
                  <c:v>3.1714799999999999</c:v>
                </c:pt>
                <c:pt idx="1473">
                  <c:v>3.1714799999999999</c:v>
                </c:pt>
                <c:pt idx="1474">
                  <c:v>3.1714799999999999</c:v>
                </c:pt>
                <c:pt idx="1475">
                  <c:v>3.1715800000000001</c:v>
                </c:pt>
                <c:pt idx="1476">
                  <c:v>3.17178</c:v>
                </c:pt>
                <c:pt idx="1477">
                  <c:v>3.1718799999999998</c:v>
                </c:pt>
                <c:pt idx="1478">
                  <c:v>3.1720799999999998</c:v>
                </c:pt>
                <c:pt idx="1479">
                  <c:v>3.17218</c:v>
                </c:pt>
                <c:pt idx="1480">
                  <c:v>3.17218</c:v>
                </c:pt>
                <c:pt idx="1481">
                  <c:v>3.17218</c:v>
                </c:pt>
                <c:pt idx="1482">
                  <c:v>3.1722800000000002</c:v>
                </c:pt>
                <c:pt idx="1483">
                  <c:v>3.17239</c:v>
                </c:pt>
                <c:pt idx="1484">
                  <c:v>3.1724899999999998</c:v>
                </c:pt>
                <c:pt idx="1485">
                  <c:v>3.1726899999999998</c:v>
                </c:pt>
                <c:pt idx="1486">
                  <c:v>3.17279</c:v>
                </c:pt>
                <c:pt idx="1487">
                  <c:v>3.17279</c:v>
                </c:pt>
                <c:pt idx="1488">
                  <c:v>3.17279</c:v>
                </c:pt>
                <c:pt idx="1489">
                  <c:v>3.1726899999999998</c:v>
                </c:pt>
                <c:pt idx="1490">
                  <c:v>3.1726899999999998</c:v>
                </c:pt>
                <c:pt idx="1491">
                  <c:v>3.1726899999999998</c:v>
                </c:pt>
                <c:pt idx="1492">
                  <c:v>3.17259</c:v>
                </c:pt>
                <c:pt idx="1493">
                  <c:v>3.1726899999999998</c:v>
                </c:pt>
                <c:pt idx="1494">
                  <c:v>3.1726899999999998</c:v>
                </c:pt>
                <c:pt idx="1495">
                  <c:v>3.1726899999999998</c:v>
                </c:pt>
                <c:pt idx="1496">
                  <c:v>3.17279</c:v>
                </c:pt>
                <c:pt idx="1497">
                  <c:v>3.1728900000000002</c:v>
                </c:pt>
                <c:pt idx="1498">
                  <c:v>3.17299</c:v>
                </c:pt>
                <c:pt idx="1499">
                  <c:v>3.1730900000000002</c:v>
                </c:pt>
                <c:pt idx="1500">
                  <c:v>3.1732900000000002</c:v>
                </c:pt>
                <c:pt idx="1501">
                  <c:v>3.1733899999999999</c:v>
                </c:pt>
                <c:pt idx="1502">
                  <c:v>3.1734900000000001</c:v>
                </c:pt>
                <c:pt idx="1503">
                  <c:v>3.1736</c:v>
                </c:pt>
                <c:pt idx="1504">
                  <c:v>3.1737000000000002</c:v>
                </c:pt>
                <c:pt idx="1505">
                  <c:v>3.1739000000000002</c:v>
                </c:pt>
                <c:pt idx="1506">
                  <c:v>3.1741000000000001</c:v>
                </c:pt>
                <c:pt idx="1507">
                  <c:v>3.1743000000000001</c:v>
                </c:pt>
                <c:pt idx="1508">
                  <c:v>3.1743999999999999</c:v>
                </c:pt>
                <c:pt idx="1509">
                  <c:v>3.1745000000000001</c:v>
                </c:pt>
                <c:pt idx="1510">
                  <c:v>3.1745000000000001</c:v>
                </c:pt>
                <c:pt idx="1511">
                  <c:v>3.1745999999999999</c:v>
                </c:pt>
                <c:pt idx="1512">
                  <c:v>3.1747100000000001</c:v>
                </c:pt>
                <c:pt idx="1513">
                  <c:v>3.1749100000000001</c:v>
                </c:pt>
                <c:pt idx="1514">
                  <c:v>3.1750099999999999</c:v>
                </c:pt>
                <c:pt idx="1515">
                  <c:v>3.1750099999999999</c:v>
                </c:pt>
                <c:pt idx="1516">
                  <c:v>3.1750099999999999</c:v>
                </c:pt>
                <c:pt idx="1517">
                  <c:v>3.1748099999999999</c:v>
                </c:pt>
                <c:pt idx="1518">
                  <c:v>3.1747100000000001</c:v>
                </c:pt>
                <c:pt idx="1519">
                  <c:v>3.1745999999999999</c:v>
                </c:pt>
                <c:pt idx="1520">
                  <c:v>3.1745999999999999</c:v>
                </c:pt>
                <c:pt idx="1521">
                  <c:v>3.1747100000000001</c:v>
                </c:pt>
                <c:pt idx="1522">
                  <c:v>3.1747100000000001</c:v>
                </c:pt>
                <c:pt idx="1523">
                  <c:v>3.1748099999999999</c:v>
                </c:pt>
                <c:pt idx="1524">
                  <c:v>3.1748099999999999</c:v>
                </c:pt>
                <c:pt idx="1525">
                  <c:v>3.1750099999999999</c:v>
                </c:pt>
                <c:pt idx="1526">
                  <c:v>3.1752099999999999</c:v>
                </c:pt>
                <c:pt idx="1527">
                  <c:v>3.1753100000000001</c:v>
                </c:pt>
                <c:pt idx="1528">
                  <c:v>3.1755100000000001</c:v>
                </c:pt>
                <c:pt idx="1529">
                  <c:v>3.1756099999999998</c:v>
                </c:pt>
                <c:pt idx="1530">
                  <c:v>3.1758099999999998</c:v>
                </c:pt>
                <c:pt idx="1531">
                  <c:v>3.1759200000000001</c:v>
                </c:pt>
                <c:pt idx="1532">
                  <c:v>3.1760199999999998</c:v>
                </c:pt>
                <c:pt idx="1533">
                  <c:v>3.1760199999999998</c:v>
                </c:pt>
                <c:pt idx="1534">
                  <c:v>3.1759200000000001</c:v>
                </c:pt>
                <c:pt idx="1535">
                  <c:v>3.1760199999999998</c:v>
                </c:pt>
                <c:pt idx="1536">
                  <c:v>3.1760199999999998</c:v>
                </c:pt>
                <c:pt idx="1537">
                  <c:v>3.1760199999999998</c:v>
                </c:pt>
                <c:pt idx="1538">
                  <c:v>3.1760199999999998</c:v>
                </c:pt>
                <c:pt idx="1539">
                  <c:v>3.1761200000000001</c:v>
                </c:pt>
                <c:pt idx="1540">
                  <c:v>3.1762199999999998</c:v>
                </c:pt>
                <c:pt idx="1541">
                  <c:v>3.17632</c:v>
                </c:pt>
                <c:pt idx="1542">
                  <c:v>3.17632</c:v>
                </c:pt>
                <c:pt idx="1543">
                  <c:v>3.1764199999999998</c:v>
                </c:pt>
                <c:pt idx="1544">
                  <c:v>3.1764199999999998</c:v>
                </c:pt>
                <c:pt idx="1545">
                  <c:v>3.1764199999999998</c:v>
                </c:pt>
                <c:pt idx="1546">
                  <c:v>3.17652</c:v>
                </c:pt>
                <c:pt idx="1547">
                  <c:v>3.17652</c:v>
                </c:pt>
                <c:pt idx="1548">
                  <c:v>3.17652</c:v>
                </c:pt>
                <c:pt idx="1549">
                  <c:v>3.1766200000000002</c:v>
                </c:pt>
                <c:pt idx="1550">
                  <c:v>3.17672</c:v>
                </c:pt>
                <c:pt idx="1551">
                  <c:v>3.1768200000000002</c:v>
                </c:pt>
                <c:pt idx="1552">
                  <c:v>3.1768200000000002</c:v>
                </c:pt>
                <c:pt idx="1553">
                  <c:v>3.17692</c:v>
                </c:pt>
                <c:pt idx="1554">
                  <c:v>3.1768200000000002</c:v>
                </c:pt>
                <c:pt idx="1555">
                  <c:v>3.17692</c:v>
                </c:pt>
                <c:pt idx="1556">
                  <c:v>3.17692</c:v>
                </c:pt>
                <c:pt idx="1557">
                  <c:v>3.17713</c:v>
                </c:pt>
                <c:pt idx="1558">
                  <c:v>3.1772300000000002</c:v>
                </c:pt>
                <c:pt idx="1559">
                  <c:v>3.17733</c:v>
                </c:pt>
                <c:pt idx="1560">
                  <c:v>3.17733</c:v>
                </c:pt>
                <c:pt idx="1561">
                  <c:v>3.1774300000000002</c:v>
                </c:pt>
                <c:pt idx="1562">
                  <c:v>3.17733</c:v>
                </c:pt>
                <c:pt idx="1563">
                  <c:v>3.17733</c:v>
                </c:pt>
                <c:pt idx="1564">
                  <c:v>3.17733</c:v>
                </c:pt>
                <c:pt idx="1565">
                  <c:v>3.17733</c:v>
                </c:pt>
                <c:pt idx="1566">
                  <c:v>3.1774300000000002</c:v>
                </c:pt>
                <c:pt idx="1567">
                  <c:v>3.17753</c:v>
                </c:pt>
                <c:pt idx="1568">
                  <c:v>3.1776300000000002</c:v>
                </c:pt>
                <c:pt idx="1569">
                  <c:v>3.1777299999999999</c:v>
                </c:pt>
                <c:pt idx="1570">
                  <c:v>3.1778300000000002</c:v>
                </c:pt>
                <c:pt idx="1571">
                  <c:v>3.1779299999999999</c:v>
                </c:pt>
                <c:pt idx="1572">
                  <c:v>3.1780300000000001</c:v>
                </c:pt>
                <c:pt idx="1573">
                  <c:v>3.1782400000000002</c:v>
                </c:pt>
                <c:pt idx="1574">
                  <c:v>3.1785399999999999</c:v>
                </c:pt>
                <c:pt idx="1575">
                  <c:v>3.1787399999999999</c:v>
                </c:pt>
                <c:pt idx="1576">
                  <c:v>3.1788400000000001</c:v>
                </c:pt>
                <c:pt idx="1577">
                  <c:v>3.1789399999999999</c:v>
                </c:pt>
                <c:pt idx="1578">
                  <c:v>3.1789399999999999</c:v>
                </c:pt>
                <c:pt idx="1579">
                  <c:v>3.1789399999999999</c:v>
                </c:pt>
                <c:pt idx="1580">
                  <c:v>3.1788400000000001</c:v>
                </c:pt>
                <c:pt idx="1581">
                  <c:v>3.1789399999999999</c:v>
                </c:pt>
                <c:pt idx="1582">
                  <c:v>3.1790400000000001</c:v>
                </c:pt>
                <c:pt idx="1583">
                  <c:v>3.1791399999999999</c:v>
                </c:pt>
                <c:pt idx="1584">
                  <c:v>3.1792400000000001</c:v>
                </c:pt>
                <c:pt idx="1585">
                  <c:v>3.1793399999999998</c:v>
                </c:pt>
                <c:pt idx="1586">
                  <c:v>3.1794500000000001</c:v>
                </c:pt>
                <c:pt idx="1587">
                  <c:v>3.1794500000000001</c:v>
                </c:pt>
                <c:pt idx="1588">
                  <c:v>3.1794500000000001</c:v>
                </c:pt>
                <c:pt idx="1589">
                  <c:v>3.1795499999999999</c:v>
                </c:pt>
                <c:pt idx="1590">
                  <c:v>3.1795499999999999</c:v>
                </c:pt>
                <c:pt idx="1591">
                  <c:v>3.1797499999999999</c:v>
                </c:pt>
                <c:pt idx="1592">
                  <c:v>3.1798500000000001</c:v>
                </c:pt>
                <c:pt idx="1593">
                  <c:v>3.1799499999999998</c:v>
                </c:pt>
                <c:pt idx="1594">
                  <c:v>3.18005</c:v>
                </c:pt>
                <c:pt idx="1595">
                  <c:v>3.18005</c:v>
                </c:pt>
                <c:pt idx="1596">
                  <c:v>3.18005</c:v>
                </c:pt>
                <c:pt idx="1597">
                  <c:v>3.1801499999999998</c:v>
                </c:pt>
                <c:pt idx="1598">
                  <c:v>3.1801499999999998</c:v>
                </c:pt>
                <c:pt idx="1599">
                  <c:v>3.1803499999999998</c:v>
                </c:pt>
                <c:pt idx="1600">
                  <c:v>3.18045</c:v>
                </c:pt>
                <c:pt idx="1601">
                  <c:v>3.18066</c:v>
                </c:pt>
                <c:pt idx="1602">
                  <c:v>3.18066</c:v>
                </c:pt>
                <c:pt idx="1603">
                  <c:v>3.18066</c:v>
                </c:pt>
                <c:pt idx="1604">
                  <c:v>3.18066</c:v>
                </c:pt>
                <c:pt idx="1605">
                  <c:v>3.18066</c:v>
                </c:pt>
                <c:pt idx="1606">
                  <c:v>3.1807599999999998</c:v>
                </c:pt>
                <c:pt idx="1607">
                  <c:v>3.1807599999999998</c:v>
                </c:pt>
                <c:pt idx="1608">
                  <c:v>3.1807599999999998</c:v>
                </c:pt>
                <c:pt idx="1609">
                  <c:v>3.1807599999999998</c:v>
                </c:pt>
                <c:pt idx="1610">
                  <c:v>3.1807599999999998</c:v>
                </c:pt>
                <c:pt idx="1611">
                  <c:v>3.1807599999999998</c:v>
                </c:pt>
                <c:pt idx="1612">
                  <c:v>3.1807599999999998</c:v>
                </c:pt>
                <c:pt idx="1613">
                  <c:v>3.1807599999999998</c:v>
                </c:pt>
                <c:pt idx="1614">
                  <c:v>3.1807599999999998</c:v>
                </c:pt>
                <c:pt idx="1615">
                  <c:v>3.18086</c:v>
                </c:pt>
                <c:pt idx="1616">
                  <c:v>3.1809599999999998</c:v>
                </c:pt>
                <c:pt idx="1617">
                  <c:v>3.18106</c:v>
                </c:pt>
                <c:pt idx="1618">
                  <c:v>3.18106</c:v>
                </c:pt>
                <c:pt idx="1619">
                  <c:v>3.1811600000000002</c:v>
                </c:pt>
                <c:pt idx="1620">
                  <c:v>3.18126</c:v>
                </c:pt>
                <c:pt idx="1621">
                  <c:v>3.18146</c:v>
                </c:pt>
                <c:pt idx="1622">
                  <c:v>3.1815600000000002</c:v>
                </c:pt>
                <c:pt idx="1623">
                  <c:v>3.1816599999999999</c:v>
                </c:pt>
                <c:pt idx="1624">
                  <c:v>3.1817700000000002</c:v>
                </c:pt>
                <c:pt idx="1625">
                  <c:v>3.1817700000000002</c:v>
                </c:pt>
                <c:pt idx="1626">
                  <c:v>3.1817700000000002</c:v>
                </c:pt>
                <c:pt idx="1627">
                  <c:v>3.1817700000000002</c:v>
                </c:pt>
                <c:pt idx="1628">
                  <c:v>3.1817700000000002</c:v>
                </c:pt>
                <c:pt idx="1629">
                  <c:v>3.18187</c:v>
                </c:pt>
                <c:pt idx="1630">
                  <c:v>3.1819700000000002</c:v>
                </c:pt>
                <c:pt idx="1631">
                  <c:v>3.1821700000000002</c:v>
                </c:pt>
                <c:pt idx="1632">
                  <c:v>3.1821700000000002</c:v>
                </c:pt>
                <c:pt idx="1633">
                  <c:v>3.1822699999999999</c:v>
                </c:pt>
                <c:pt idx="1634">
                  <c:v>3.1823700000000001</c:v>
                </c:pt>
                <c:pt idx="1635">
                  <c:v>3.1824699999999999</c:v>
                </c:pt>
                <c:pt idx="1636">
                  <c:v>3.1825700000000001</c:v>
                </c:pt>
                <c:pt idx="1637">
                  <c:v>3.1826699999999999</c:v>
                </c:pt>
                <c:pt idx="1638">
                  <c:v>3.1827700000000001</c:v>
                </c:pt>
                <c:pt idx="1639">
                  <c:v>3.1828799999999999</c:v>
                </c:pt>
                <c:pt idx="1640">
                  <c:v>3.1828799999999999</c:v>
                </c:pt>
                <c:pt idx="1641">
                  <c:v>3.1830799999999999</c:v>
                </c:pt>
                <c:pt idx="1642">
                  <c:v>3.1830799999999999</c:v>
                </c:pt>
                <c:pt idx="1643">
                  <c:v>3.1831800000000001</c:v>
                </c:pt>
                <c:pt idx="1644">
                  <c:v>3.1831800000000001</c:v>
                </c:pt>
                <c:pt idx="1645">
                  <c:v>3.1831800000000001</c:v>
                </c:pt>
                <c:pt idx="1646">
                  <c:v>3.1831800000000001</c:v>
                </c:pt>
                <c:pt idx="1647">
                  <c:v>3.1832799999999999</c:v>
                </c:pt>
                <c:pt idx="1648">
                  <c:v>3.1833800000000001</c:v>
                </c:pt>
                <c:pt idx="1649">
                  <c:v>3.1834799999999999</c:v>
                </c:pt>
                <c:pt idx="1650">
                  <c:v>3.1834799999999999</c:v>
                </c:pt>
                <c:pt idx="1651">
                  <c:v>3.1835800000000001</c:v>
                </c:pt>
                <c:pt idx="1652">
                  <c:v>3.1835800000000001</c:v>
                </c:pt>
                <c:pt idx="1653">
                  <c:v>3.1836799999999998</c:v>
                </c:pt>
                <c:pt idx="1654">
                  <c:v>3.1837800000000001</c:v>
                </c:pt>
                <c:pt idx="1655">
                  <c:v>3.18398</c:v>
                </c:pt>
                <c:pt idx="1656">
                  <c:v>3.1841900000000001</c:v>
                </c:pt>
                <c:pt idx="1657">
                  <c:v>3.1842899999999998</c:v>
                </c:pt>
                <c:pt idx="1658">
                  <c:v>3.1843900000000001</c:v>
                </c:pt>
                <c:pt idx="1659">
                  <c:v>3.1843900000000001</c:v>
                </c:pt>
                <c:pt idx="1660">
                  <c:v>3.1843900000000001</c:v>
                </c:pt>
                <c:pt idx="1661">
                  <c:v>3.1843900000000001</c:v>
                </c:pt>
                <c:pt idx="1662">
                  <c:v>3.1843900000000001</c:v>
                </c:pt>
                <c:pt idx="1663">
                  <c:v>3.18459</c:v>
                </c:pt>
                <c:pt idx="1664">
                  <c:v>3.18479</c:v>
                </c:pt>
                <c:pt idx="1665">
                  <c:v>3.18499</c:v>
                </c:pt>
                <c:pt idx="1666">
                  <c:v>3.1852</c:v>
                </c:pt>
                <c:pt idx="1667">
                  <c:v>3.1854</c:v>
                </c:pt>
                <c:pt idx="1668">
                  <c:v>3.1855000000000002</c:v>
                </c:pt>
                <c:pt idx="1669">
                  <c:v>3.1855000000000002</c:v>
                </c:pt>
                <c:pt idx="1670">
                  <c:v>3.1855000000000002</c:v>
                </c:pt>
                <c:pt idx="1671">
                  <c:v>3.1856</c:v>
                </c:pt>
                <c:pt idx="1672">
                  <c:v>3.1856</c:v>
                </c:pt>
                <c:pt idx="1673">
                  <c:v>3.1857000000000002</c:v>
                </c:pt>
                <c:pt idx="1674">
                  <c:v>3.1858</c:v>
                </c:pt>
                <c:pt idx="1675">
                  <c:v>3.1858</c:v>
                </c:pt>
                <c:pt idx="1676">
                  <c:v>3.1859000000000002</c:v>
                </c:pt>
                <c:pt idx="1677">
                  <c:v>3.1859000000000002</c:v>
                </c:pt>
                <c:pt idx="1678">
                  <c:v>3.1859999999999999</c:v>
                </c:pt>
                <c:pt idx="1679">
                  <c:v>3.1861000000000002</c:v>
                </c:pt>
                <c:pt idx="1680">
                  <c:v>3.1861999999999999</c:v>
                </c:pt>
                <c:pt idx="1681">
                  <c:v>3.18641</c:v>
                </c:pt>
                <c:pt idx="1682">
                  <c:v>3.1865100000000002</c:v>
                </c:pt>
                <c:pt idx="1683">
                  <c:v>3.1865100000000002</c:v>
                </c:pt>
                <c:pt idx="1684">
                  <c:v>3.1866099999999999</c:v>
                </c:pt>
                <c:pt idx="1685">
                  <c:v>3.1866099999999999</c:v>
                </c:pt>
                <c:pt idx="1686">
                  <c:v>3.1866099999999999</c:v>
                </c:pt>
                <c:pt idx="1687">
                  <c:v>3.1867100000000002</c:v>
                </c:pt>
                <c:pt idx="1688">
                  <c:v>3.1867100000000002</c:v>
                </c:pt>
                <c:pt idx="1689">
                  <c:v>3.1868099999999999</c:v>
                </c:pt>
                <c:pt idx="1690">
                  <c:v>3.1868099999999999</c:v>
                </c:pt>
                <c:pt idx="1691">
                  <c:v>3.1868099999999999</c:v>
                </c:pt>
                <c:pt idx="1692">
                  <c:v>3.1868099999999999</c:v>
                </c:pt>
                <c:pt idx="1693">
                  <c:v>3.1869100000000001</c:v>
                </c:pt>
                <c:pt idx="1694">
                  <c:v>3.1869100000000001</c:v>
                </c:pt>
                <c:pt idx="1695">
                  <c:v>3.1870099999999999</c:v>
                </c:pt>
                <c:pt idx="1696">
                  <c:v>3.1870099999999999</c:v>
                </c:pt>
                <c:pt idx="1697">
                  <c:v>3.1870099999999999</c:v>
                </c:pt>
                <c:pt idx="1698">
                  <c:v>3.1870099999999999</c:v>
                </c:pt>
                <c:pt idx="1699">
                  <c:v>3.1871100000000001</c:v>
                </c:pt>
                <c:pt idx="1700">
                  <c:v>3.1872099999999999</c:v>
                </c:pt>
                <c:pt idx="1701">
                  <c:v>3.1873100000000001</c:v>
                </c:pt>
                <c:pt idx="1702">
                  <c:v>3.1874099999999999</c:v>
                </c:pt>
                <c:pt idx="1703">
                  <c:v>3.1874099999999999</c:v>
                </c:pt>
                <c:pt idx="1704">
                  <c:v>3.1874099999999999</c:v>
                </c:pt>
                <c:pt idx="1705">
                  <c:v>3.1874099999999999</c:v>
                </c:pt>
                <c:pt idx="1706">
                  <c:v>3.1875200000000001</c:v>
                </c:pt>
                <c:pt idx="1707">
                  <c:v>3.1876199999999999</c:v>
                </c:pt>
                <c:pt idx="1708">
                  <c:v>3.1877200000000001</c:v>
                </c:pt>
                <c:pt idx="1709">
                  <c:v>3.1878199999999999</c:v>
                </c:pt>
                <c:pt idx="1710">
                  <c:v>3.1880199999999999</c:v>
                </c:pt>
                <c:pt idx="1711">
                  <c:v>3.1881200000000001</c:v>
                </c:pt>
                <c:pt idx="1712">
                  <c:v>3.18832</c:v>
                </c:pt>
                <c:pt idx="1713">
                  <c:v>3.18852</c:v>
                </c:pt>
                <c:pt idx="1714">
                  <c:v>3.18852</c:v>
                </c:pt>
                <c:pt idx="1715">
                  <c:v>3.1886199999999998</c:v>
                </c:pt>
                <c:pt idx="1716">
                  <c:v>3.1886199999999998</c:v>
                </c:pt>
                <c:pt idx="1717">
                  <c:v>3.1887300000000001</c:v>
                </c:pt>
                <c:pt idx="1718">
                  <c:v>3.1887300000000001</c:v>
                </c:pt>
                <c:pt idx="1719">
                  <c:v>3.1888299999999998</c:v>
                </c:pt>
                <c:pt idx="1720">
                  <c:v>3.1888299999999998</c:v>
                </c:pt>
                <c:pt idx="1721">
                  <c:v>3.1888299999999998</c:v>
                </c:pt>
                <c:pt idx="1722">
                  <c:v>3.18893</c:v>
                </c:pt>
                <c:pt idx="1723">
                  <c:v>3.1890299999999998</c:v>
                </c:pt>
                <c:pt idx="1724">
                  <c:v>3.1890299999999998</c:v>
                </c:pt>
                <c:pt idx="1725">
                  <c:v>3.1892299999999998</c:v>
                </c:pt>
                <c:pt idx="1726">
                  <c:v>3.18933</c:v>
                </c:pt>
                <c:pt idx="1727">
                  <c:v>3.18933</c:v>
                </c:pt>
                <c:pt idx="1728">
                  <c:v>3.18933</c:v>
                </c:pt>
                <c:pt idx="1729">
                  <c:v>3.1894300000000002</c:v>
                </c:pt>
                <c:pt idx="1730">
                  <c:v>3.1894300000000002</c:v>
                </c:pt>
                <c:pt idx="1731">
                  <c:v>3.1894300000000002</c:v>
                </c:pt>
                <c:pt idx="1732">
                  <c:v>3.1894300000000002</c:v>
                </c:pt>
                <c:pt idx="1733">
                  <c:v>3.18953</c:v>
                </c:pt>
                <c:pt idx="1734">
                  <c:v>3.1896300000000002</c:v>
                </c:pt>
                <c:pt idx="1735">
                  <c:v>3.18973</c:v>
                </c:pt>
                <c:pt idx="1736">
                  <c:v>3.1898399999999998</c:v>
                </c:pt>
                <c:pt idx="1737">
                  <c:v>3.1900400000000002</c:v>
                </c:pt>
                <c:pt idx="1738">
                  <c:v>3.19014</c:v>
                </c:pt>
                <c:pt idx="1739">
                  <c:v>3.1902400000000002</c:v>
                </c:pt>
                <c:pt idx="1740">
                  <c:v>3.1902400000000002</c:v>
                </c:pt>
                <c:pt idx="1741">
                  <c:v>3.19034</c:v>
                </c:pt>
                <c:pt idx="1742">
                  <c:v>3.1904400000000002</c:v>
                </c:pt>
                <c:pt idx="1743">
                  <c:v>3.1905399999999999</c:v>
                </c:pt>
                <c:pt idx="1744">
                  <c:v>3.1906400000000001</c:v>
                </c:pt>
                <c:pt idx="1745">
                  <c:v>3.1906400000000001</c:v>
                </c:pt>
                <c:pt idx="1746">
                  <c:v>3.1908400000000001</c:v>
                </c:pt>
                <c:pt idx="1747">
                  <c:v>3.1908400000000001</c:v>
                </c:pt>
                <c:pt idx="1748">
                  <c:v>3.1909399999999999</c:v>
                </c:pt>
                <c:pt idx="1749">
                  <c:v>3.1910500000000002</c:v>
                </c:pt>
                <c:pt idx="1750">
                  <c:v>3.1911499999999999</c:v>
                </c:pt>
                <c:pt idx="1751">
                  <c:v>3.1913499999999999</c:v>
                </c:pt>
                <c:pt idx="1752">
                  <c:v>3.1913499999999999</c:v>
                </c:pt>
                <c:pt idx="1753">
                  <c:v>3.1914500000000001</c:v>
                </c:pt>
                <c:pt idx="1754">
                  <c:v>3.1914500000000001</c:v>
                </c:pt>
                <c:pt idx="1755">
                  <c:v>3.1914500000000001</c:v>
                </c:pt>
                <c:pt idx="1756">
                  <c:v>3.1915499999999999</c:v>
                </c:pt>
                <c:pt idx="1757">
                  <c:v>3.1915499999999999</c:v>
                </c:pt>
                <c:pt idx="1758">
                  <c:v>3.1917499999999999</c:v>
                </c:pt>
                <c:pt idx="1759">
                  <c:v>3.1919499999999998</c:v>
                </c:pt>
                <c:pt idx="1760">
                  <c:v>3.1921599999999999</c:v>
                </c:pt>
                <c:pt idx="1761">
                  <c:v>3.1923599999999999</c:v>
                </c:pt>
                <c:pt idx="1762">
                  <c:v>3.1923599999999999</c:v>
                </c:pt>
                <c:pt idx="1763">
                  <c:v>3.1924600000000001</c:v>
                </c:pt>
                <c:pt idx="1764">
                  <c:v>3.1923599999999999</c:v>
                </c:pt>
                <c:pt idx="1765">
                  <c:v>3.1923599999999999</c:v>
                </c:pt>
                <c:pt idx="1766">
                  <c:v>3.1923599999999999</c:v>
                </c:pt>
                <c:pt idx="1767">
                  <c:v>3.1922600000000001</c:v>
                </c:pt>
                <c:pt idx="1768">
                  <c:v>3.1921599999999999</c:v>
                </c:pt>
                <c:pt idx="1769">
                  <c:v>3.1921599999999999</c:v>
                </c:pt>
                <c:pt idx="1770">
                  <c:v>3.1921599999999999</c:v>
                </c:pt>
                <c:pt idx="1771">
                  <c:v>3.1923599999999999</c:v>
                </c:pt>
                <c:pt idx="1772">
                  <c:v>3.1925599999999998</c:v>
                </c:pt>
                <c:pt idx="1773">
                  <c:v>3.1926600000000001</c:v>
                </c:pt>
                <c:pt idx="1774">
                  <c:v>3.1926600000000001</c:v>
                </c:pt>
                <c:pt idx="1775">
                  <c:v>3.1926600000000001</c:v>
                </c:pt>
                <c:pt idx="1776">
                  <c:v>3.1927599999999998</c:v>
                </c:pt>
                <c:pt idx="1777">
                  <c:v>3.1927599999999998</c:v>
                </c:pt>
                <c:pt idx="1778">
                  <c:v>3.1929599999999998</c:v>
                </c:pt>
                <c:pt idx="1779">
                  <c:v>3.19306</c:v>
                </c:pt>
                <c:pt idx="1780">
                  <c:v>3.19326</c:v>
                </c:pt>
                <c:pt idx="1781">
                  <c:v>3.1933699999999998</c:v>
                </c:pt>
                <c:pt idx="1782">
                  <c:v>3.19326</c:v>
                </c:pt>
                <c:pt idx="1783">
                  <c:v>3.19326</c:v>
                </c:pt>
                <c:pt idx="1784">
                  <c:v>3.1933699999999998</c:v>
                </c:pt>
                <c:pt idx="1785">
                  <c:v>3.19347</c:v>
                </c:pt>
                <c:pt idx="1786">
                  <c:v>3.19367</c:v>
                </c:pt>
                <c:pt idx="1787">
                  <c:v>3.19387</c:v>
                </c:pt>
                <c:pt idx="1788">
                  <c:v>3.1939700000000002</c:v>
                </c:pt>
                <c:pt idx="1789">
                  <c:v>3.1941700000000002</c:v>
                </c:pt>
                <c:pt idx="1790">
                  <c:v>3.1943700000000002</c:v>
                </c:pt>
                <c:pt idx="1791">
                  <c:v>3.1945800000000002</c:v>
                </c:pt>
                <c:pt idx="1792">
                  <c:v>3.1945800000000002</c:v>
                </c:pt>
                <c:pt idx="1793">
                  <c:v>3.19468</c:v>
                </c:pt>
                <c:pt idx="1794">
                  <c:v>3.19468</c:v>
                </c:pt>
                <c:pt idx="1795">
                  <c:v>3.19468</c:v>
                </c:pt>
                <c:pt idx="1796">
                  <c:v>3.1947800000000002</c:v>
                </c:pt>
                <c:pt idx="1797">
                  <c:v>3.1949800000000002</c:v>
                </c:pt>
                <c:pt idx="1798">
                  <c:v>3.1949800000000002</c:v>
                </c:pt>
                <c:pt idx="1799">
                  <c:v>3.1948799999999999</c:v>
                </c:pt>
                <c:pt idx="1800">
                  <c:v>3.1949800000000002</c:v>
                </c:pt>
                <c:pt idx="1801">
                  <c:v>3.1949800000000002</c:v>
                </c:pt>
                <c:pt idx="1802">
                  <c:v>3.1950799999999999</c:v>
                </c:pt>
                <c:pt idx="1803">
                  <c:v>3.1950799999999999</c:v>
                </c:pt>
                <c:pt idx="1804">
                  <c:v>3.1951800000000001</c:v>
                </c:pt>
                <c:pt idx="1805">
                  <c:v>3.1951800000000001</c:v>
                </c:pt>
                <c:pt idx="1806">
                  <c:v>3.1951800000000001</c:v>
                </c:pt>
                <c:pt idx="1807">
                  <c:v>3.1951800000000001</c:v>
                </c:pt>
                <c:pt idx="1808">
                  <c:v>3.1952799999999999</c:v>
                </c:pt>
                <c:pt idx="1809">
                  <c:v>3.1953800000000001</c:v>
                </c:pt>
                <c:pt idx="1810">
                  <c:v>3.1953800000000001</c:v>
                </c:pt>
                <c:pt idx="1811">
                  <c:v>3.1953800000000001</c:v>
                </c:pt>
                <c:pt idx="1812">
                  <c:v>3.1953800000000001</c:v>
                </c:pt>
                <c:pt idx="1813">
                  <c:v>3.1954799999999999</c:v>
                </c:pt>
                <c:pt idx="1814">
                  <c:v>3.1955800000000001</c:v>
                </c:pt>
                <c:pt idx="1815">
                  <c:v>3.1957900000000001</c:v>
                </c:pt>
                <c:pt idx="1816">
                  <c:v>3.1958899999999999</c:v>
                </c:pt>
                <c:pt idx="1817">
                  <c:v>3.1960899999999999</c:v>
                </c:pt>
                <c:pt idx="1818">
                  <c:v>3.1961900000000001</c:v>
                </c:pt>
                <c:pt idx="1819">
                  <c:v>3.1963900000000001</c:v>
                </c:pt>
                <c:pt idx="1820">
                  <c:v>3.1964899999999998</c:v>
                </c:pt>
                <c:pt idx="1821">
                  <c:v>3.19659</c:v>
                </c:pt>
                <c:pt idx="1822">
                  <c:v>3.19659</c:v>
                </c:pt>
                <c:pt idx="1823">
                  <c:v>3.19659</c:v>
                </c:pt>
                <c:pt idx="1824">
                  <c:v>3.1966899999999998</c:v>
                </c:pt>
                <c:pt idx="1825">
                  <c:v>3.1968000000000001</c:v>
                </c:pt>
                <c:pt idx="1826">
                  <c:v>3.1968999999999999</c:v>
                </c:pt>
                <c:pt idx="1827">
                  <c:v>3.1970999999999998</c:v>
                </c:pt>
                <c:pt idx="1828">
                  <c:v>3.1972</c:v>
                </c:pt>
                <c:pt idx="1829">
                  <c:v>3.1974</c:v>
                </c:pt>
                <c:pt idx="1830">
                  <c:v>3.1974999999999998</c:v>
                </c:pt>
                <c:pt idx="1831">
                  <c:v>3.1977000000000002</c:v>
                </c:pt>
                <c:pt idx="1832">
                  <c:v>3.1979000000000002</c:v>
                </c:pt>
                <c:pt idx="1833">
                  <c:v>3.19801</c:v>
                </c:pt>
                <c:pt idx="1834">
                  <c:v>3.1981099999999998</c:v>
                </c:pt>
                <c:pt idx="1835">
                  <c:v>3.1981099999999998</c:v>
                </c:pt>
                <c:pt idx="1836">
                  <c:v>3.19821</c:v>
                </c:pt>
                <c:pt idx="1837">
                  <c:v>3.19821</c:v>
                </c:pt>
                <c:pt idx="1838">
                  <c:v>3.19821</c:v>
                </c:pt>
                <c:pt idx="1839">
                  <c:v>3.19821</c:v>
                </c:pt>
                <c:pt idx="1840">
                  <c:v>3.19821</c:v>
                </c:pt>
                <c:pt idx="1841">
                  <c:v>3.19821</c:v>
                </c:pt>
                <c:pt idx="1842">
                  <c:v>3.19821</c:v>
                </c:pt>
                <c:pt idx="1843">
                  <c:v>3.1983100000000002</c:v>
                </c:pt>
                <c:pt idx="1844">
                  <c:v>3.19841</c:v>
                </c:pt>
                <c:pt idx="1845">
                  <c:v>3.19861</c:v>
                </c:pt>
                <c:pt idx="1846">
                  <c:v>3.1987100000000002</c:v>
                </c:pt>
                <c:pt idx="1847">
                  <c:v>3.1989100000000001</c:v>
                </c:pt>
                <c:pt idx="1848">
                  <c:v>3.1990099999999999</c:v>
                </c:pt>
                <c:pt idx="1849">
                  <c:v>3.1990099999999999</c:v>
                </c:pt>
                <c:pt idx="1850">
                  <c:v>3.1990099999999999</c:v>
                </c:pt>
                <c:pt idx="1851">
                  <c:v>3.1991200000000002</c:v>
                </c:pt>
                <c:pt idx="1852">
                  <c:v>3.1991200000000002</c:v>
                </c:pt>
                <c:pt idx="1853">
                  <c:v>3.19922</c:v>
                </c:pt>
                <c:pt idx="1854">
                  <c:v>3.19922</c:v>
                </c:pt>
                <c:pt idx="1855">
                  <c:v>3.1993200000000002</c:v>
                </c:pt>
                <c:pt idx="1856">
                  <c:v>3.1994199999999999</c:v>
                </c:pt>
                <c:pt idx="1857">
                  <c:v>3.1995200000000001</c:v>
                </c:pt>
                <c:pt idx="1858">
                  <c:v>3.1996199999999999</c:v>
                </c:pt>
                <c:pt idx="1859">
                  <c:v>3.1997200000000001</c:v>
                </c:pt>
                <c:pt idx="1860">
                  <c:v>3.1997200000000001</c:v>
                </c:pt>
                <c:pt idx="1861">
                  <c:v>3.1998199999999999</c:v>
                </c:pt>
                <c:pt idx="1862">
                  <c:v>3.1999200000000001</c:v>
                </c:pt>
                <c:pt idx="1863">
                  <c:v>3.1999200000000001</c:v>
                </c:pt>
                <c:pt idx="1864">
                  <c:v>3.2000199999999999</c:v>
                </c:pt>
                <c:pt idx="1865">
                  <c:v>3.2000199999999999</c:v>
                </c:pt>
                <c:pt idx="1866">
                  <c:v>3.2001200000000001</c:v>
                </c:pt>
                <c:pt idx="1867">
                  <c:v>3.2002199999999998</c:v>
                </c:pt>
                <c:pt idx="1868">
                  <c:v>3.2003300000000001</c:v>
                </c:pt>
                <c:pt idx="1869">
                  <c:v>3.2004299999999999</c:v>
                </c:pt>
                <c:pt idx="1870">
                  <c:v>3.2004299999999999</c:v>
                </c:pt>
                <c:pt idx="1871">
                  <c:v>3.2005300000000001</c:v>
                </c:pt>
                <c:pt idx="1872">
                  <c:v>3.2005300000000001</c:v>
                </c:pt>
                <c:pt idx="1873">
                  <c:v>3.2006299999999999</c:v>
                </c:pt>
                <c:pt idx="1874">
                  <c:v>3.2006299999999999</c:v>
                </c:pt>
                <c:pt idx="1875">
                  <c:v>3.2007300000000001</c:v>
                </c:pt>
                <c:pt idx="1876">
                  <c:v>3.2007300000000001</c:v>
                </c:pt>
                <c:pt idx="1877">
                  <c:v>3.2008299999999998</c:v>
                </c:pt>
                <c:pt idx="1878">
                  <c:v>3.2009300000000001</c:v>
                </c:pt>
                <c:pt idx="1879">
                  <c:v>3.2010299999999998</c:v>
                </c:pt>
                <c:pt idx="1880">
                  <c:v>3.20113</c:v>
                </c:pt>
                <c:pt idx="1881">
                  <c:v>3.2014300000000002</c:v>
                </c:pt>
                <c:pt idx="1882">
                  <c:v>3.2016399999999998</c:v>
                </c:pt>
                <c:pt idx="1883">
                  <c:v>3.20194</c:v>
                </c:pt>
                <c:pt idx="1884">
                  <c:v>3.2020400000000002</c:v>
                </c:pt>
                <c:pt idx="1885">
                  <c:v>3.20214</c:v>
                </c:pt>
                <c:pt idx="1886">
                  <c:v>3.20214</c:v>
                </c:pt>
                <c:pt idx="1887">
                  <c:v>3.20214</c:v>
                </c:pt>
                <c:pt idx="1888">
                  <c:v>3.2020400000000002</c:v>
                </c:pt>
                <c:pt idx="1889">
                  <c:v>3.2020400000000002</c:v>
                </c:pt>
                <c:pt idx="1890">
                  <c:v>3.20194</c:v>
                </c:pt>
                <c:pt idx="1891">
                  <c:v>3.20194</c:v>
                </c:pt>
                <c:pt idx="1892">
                  <c:v>3.20194</c:v>
                </c:pt>
                <c:pt idx="1893">
                  <c:v>3.2020400000000002</c:v>
                </c:pt>
                <c:pt idx="1894">
                  <c:v>3.20214</c:v>
                </c:pt>
                <c:pt idx="1895">
                  <c:v>3.20214</c:v>
                </c:pt>
                <c:pt idx="1896">
                  <c:v>3.20214</c:v>
                </c:pt>
                <c:pt idx="1897">
                  <c:v>3.20214</c:v>
                </c:pt>
                <c:pt idx="1898">
                  <c:v>3.20214</c:v>
                </c:pt>
                <c:pt idx="1899">
                  <c:v>3.2022400000000002</c:v>
                </c:pt>
                <c:pt idx="1900">
                  <c:v>3.2024400000000002</c:v>
                </c:pt>
                <c:pt idx="1901">
                  <c:v>3.2025399999999999</c:v>
                </c:pt>
                <c:pt idx="1902">
                  <c:v>3.2026500000000002</c:v>
                </c:pt>
                <c:pt idx="1903">
                  <c:v>3.2028500000000002</c:v>
                </c:pt>
                <c:pt idx="1904">
                  <c:v>3.2030500000000002</c:v>
                </c:pt>
                <c:pt idx="1905">
                  <c:v>3.2032500000000002</c:v>
                </c:pt>
                <c:pt idx="1906">
                  <c:v>3.2034500000000001</c:v>
                </c:pt>
                <c:pt idx="1907">
                  <c:v>3.2035499999999999</c:v>
                </c:pt>
                <c:pt idx="1908">
                  <c:v>3.2037499999999999</c:v>
                </c:pt>
                <c:pt idx="1909">
                  <c:v>3.2039599999999999</c:v>
                </c:pt>
                <c:pt idx="1910">
                  <c:v>3.2039599999999999</c:v>
                </c:pt>
                <c:pt idx="1911">
                  <c:v>3.2039599999999999</c:v>
                </c:pt>
                <c:pt idx="1912">
                  <c:v>3.2039599999999999</c:v>
                </c:pt>
                <c:pt idx="1913">
                  <c:v>3.2040600000000001</c:v>
                </c:pt>
                <c:pt idx="1914">
                  <c:v>3.2042600000000001</c:v>
                </c:pt>
                <c:pt idx="1915">
                  <c:v>3.2043599999999999</c:v>
                </c:pt>
                <c:pt idx="1916">
                  <c:v>3.2045599999999999</c:v>
                </c:pt>
                <c:pt idx="1917">
                  <c:v>3.2046600000000001</c:v>
                </c:pt>
                <c:pt idx="1918">
                  <c:v>3.2046600000000001</c:v>
                </c:pt>
                <c:pt idx="1919">
                  <c:v>3.2045599999999999</c:v>
                </c:pt>
                <c:pt idx="1920">
                  <c:v>3.2045599999999999</c:v>
                </c:pt>
                <c:pt idx="1921">
                  <c:v>3.2044600000000001</c:v>
                </c:pt>
                <c:pt idx="1922">
                  <c:v>3.2044600000000001</c:v>
                </c:pt>
                <c:pt idx="1923">
                  <c:v>3.2045599999999999</c:v>
                </c:pt>
                <c:pt idx="1924">
                  <c:v>3.2046600000000001</c:v>
                </c:pt>
                <c:pt idx="1925">
                  <c:v>3.2047599999999998</c:v>
                </c:pt>
                <c:pt idx="1926">
                  <c:v>3.20486</c:v>
                </c:pt>
                <c:pt idx="1927">
                  <c:v>3.2050700000000001</c:v>
                </c:pt>
                <c:pt idx="1928">
                  <c:v>3.2052700000000001</c:v>
                </c:pt>
                <c:pt idx="1929">
                  <c:v>3.2053699999999998</c:v>
                </c:pt>
                <c:pt idx="1930">
                  <c:v>3.20547</c:v>
                </c:pt>
                <c:pt idx="1931">
                  <c:v>3.20547</c:v>
                </c:pt>
                <c:pt idx="1932">
                  <c:v>3.20547</c:v>
                </c:pt>
                <c:pt idx="1933">
                  <c:v>3.2055699999999998</c:v>
                </c:pt>
                <c:pt idx="1934">
                  <c:v>3.20567</c:v>
                </c:pt>
                <c:pt idx="1935">
                  <c:v>3.2057699999999998</c:v>
                </c:pt>
                <c:pt idx="1936">
                  <c:v>3.20587</c:v>
                </c:pt>
                <c:pt idx="1937">
                  <c:v>3.20607</c:v>
                </c:pt>
                <c:pt idx="1938">
                  <c:v>3.20628</c:v>
                </c:pt>
                <c:pt idx="1939">
                  <c:v>3.2063799999999998</c:v>
                </c:pt>
                <c:pt idx="1940">
                  <c:v>3.2065800000000002</c:v>
                </c:pt>
                <c:pt idx="1941">
                  <c:v>3.20668</c:v>
                </c:pt>
                <c:pt idx="1942">
                  <c:v>3.20688</c:v>
                </c:pt>
                <c:pt idx="1943">
                  <c:v>3.2069800000000002</c:v>
                </c:pt>
                <c:pt idx="1944">
                  <c:v>3.2069800000000002</c:v>
                </c:pt>
                <c:pt idx="1945">
                  <c:v>3.2069800000000002</c:v>
                </c:pt>
                <c:pt idx="1946">
                  <c:v>3.20688</c:v>
                </c:pt>
                <c:pt idx="1947">
                  <c:v>3.20688</c:v>
                </c:pt>
                <c:pt idx="1948">
                  <c:v>3.20688</c:v>
                </c:pt>
                <c:pt idx="1949">
                  <c:v>3.2070799999999999</c:v>
                </c:pt>
                <c:pt idx="1950">
                  <c:v>3.2071800000000001</c:v>
                </c:pt>
                <c:pt idx="1951">
                  <c:v>3.2073900000000002</c:v>
                </c:pt>
                <c:pt idx="1952">
                  <c:v>3.20749</c:v>
                </c:pt>
                <c:pt idx="1953">
                  <c:v>3.2076899999999999</c:v>
                </c:pt>
                <c:pt idx="1954">
                  <c:v>3.2076899999999999</c:v>
                </c:pt>
                <c:pt idx="1955">
                  <c:v>3.2077900000000001</c:v>
                </c:pt>
                <c:pt idx="1956">
                  <c:v>3.2077900000000001</c:v>
                </c:pt>
                <c:pt idx="1957">
                  <c:v>3.2077900000000001</c:v>
                </c:pt>
                <c:pt idx="1958">
                  <c:v>3.2077900000000001</c:v>
                </c:pt>
                <c:pt idx="1959">
                  <c:v>3.2077900000000001</c:v>
                </c:pt>
                <c:pt idx="1960">
                  <c:v>3.2078899999999999</c:v>
                </c:pt>
                <c:pt idx="1961">
                  <c:v>3.2079900000000001</c:v>
                </c:pt>
                <c:pt idx="1962">
                  <c:v>3.2080899999999999</c:v>
                </c:pt>
                <c:pt idx="1963">
                  <c:v>3.2080899999999999</c:v>
                </c:pt>
                <c:pt idx="1964">
                  <c:v>3.2080899999999999</c:v>
                </c:pt>
                <c:pt idx="1965">
                  <c:v>3.2081900000000001</c:v>
                </c:pt>
                <c:pt idx="1966">
                  <c:v>3.2082899999999999</c:v>
                </c:pt>
                <c:pt idx="1967">
                  <c:v>3.2084999999999999</c:v>
                </c:pt>
                <c:pt idx="1968">
                  <c:v>3.2086000000000001</c:v>
                </c:pt>
                <c:pt idx="1969">
                  <c:v>3.2086999999999999</c:v>
                </c:pt>
                <c:pt idx="1970">
                  <c:v>3.2086999999999999</c:v>
                </c:pt>
                <c:pt idx="1971">
                  <c:v>3.2088999999999999</c:v>
                </c:pt>
                <c:pt idx="1972">
                  <c:v>3.2090000000000001</c:v>
                </c:pt>
                <c:pt idx="1973">
                  <c:v>3.2092000000000001</c:v>
                </c:pt>
                <c:pt idx="1974">
                  <c:v>3.2094</c:v>
                </c:pt>
                <c:pt idx="1975">
                  <c:v>3.2096100000000001</c:v>
                </c:pt>
                <c:pt idx="1976">
                  <c:v>3.2098100000000001</c:v>
                </c:pt>
                <c:pt idx="1977">
                  <c:v>3.2098100000000001</c:v>
                </c:pt>
                <c:pt idx="1978">
                  <c:v>3.2098100000000001</c:v>
                </c:pt>
                <c:pt idx="1979">
                  <c:v>3.2098100000000001</c:v>
                </c:pt>
                <c:pt idx="1980">
                  <c:v>3.2098100000000001</c:v>
                </c:pt>
                <c:pt idx="1981">
                  <c:v>3.2098100000000001</c:v>
                </c:pt>
                <c:pt idx="1982">
                  <c:v>3.2099099999999998</c:v>
                </c:pt>
                <c:pt idx="1983">
                  <c:v>3.2099099999999998</c:v>
                </c:pt>
                <c:pt idx="1984">
                  <c:v>3.2099099999999998</c:v>
                </c:pt>
                <c:pt idx="1985">
                  <c:v>3.21001</c:v>
                </c:pt>
                <c:pt idx="1986">
                  <c:v>3.2101099999999998</c:v>
                </c:pt>
                <c:pt idx="1987">
                  <c:v>3.21021</c:v>
                </c:pt>
                <c:pt idx="1988">
                  <c:v>3.21041</c:v>
                </c:pt>
                <c:pt idx="1989">
                  <c:v>3.2105100000000002</c:v>
                </c:pt>
                <c:pt idx="1990">
                  <c:v>3.21061</c:v>
                </c:pt>
                <c:pt idx="1991">
                  <c:v>3.21082</c:v>
                </c:pt>
                <c:pt idx="1992">
                  <c:v>3.2109200000000002</c:v>
                </c:pt>
                <c:pt idx="1993">
                  <c:v>3.2109200000000002</c:v>
                </c:pt>
                <c:pt idx="1994">
                  <c:v>3.2109200000000002</c:v>
                </c:pt>
                <c:pt idx="1995">
                  <c:v>3.21102</c:v>
                </c:pt>
                <c:pt idx="1996">
                  <c:v>3.2111200000000002</c:v>
                </c:pt>
                <c:pt idx="1997">
                  <c:v>3.2113200000000002</c:v>
                </c:pt>
                <c:pt idx="1998">
                  <c:v>3.2114199999999999</c:v>
                </c:pt>
                <c:pt idx="1999">
                  <c:v>3.2114199999999999</c:v>
                </c:pt>
                <c:pt idx="2000">
                  <c:v>3.2114199999999999</c:v>
                </c:pt>
                <c:pt idx="2001">
                  <c:v>3.2114199999999999</c:v>
                </c:pt>
                <c:pt idx="2002">
                  <c:v>3.2114199999999999</c:v>
                </c:pt>
                <c:pt idx="2003">
                  <c:v>3.2114199999999999</c:v>
                </c:pt>
                <c:pt idx="2004">
                  <c:v>3.2114199999999999</c:v>
                </c:pt>
                <c:pt idx="2005">
                  <c:v>3.2115200000000002</c:v>
                </c:pt>
                <c:pt idx="2006">
                  <c:v>3.2116199999999999</c:v>
                </c:pt>
                <c:pt idx="2007">
                  <c:v>3.2118199999999999</c:v>
                </c:pt>
                <c:pt idx="2008">
                  <c:v>3.2119300000000002</c:v>
                </c:pt>
                <c:pt idx="2009">
                  <c:v>3.2120299999999999</c:v>
                </c:pt>
                <c:pt idx="2010">
                  <c:v>3.2122299999999999</c:v>
                </c:pt>
                <c:pt idx="2011">
                  <c:v>3.2124299999999999</c:v>
                </c:pt>
                <c:pt idx="2012">
                  <c:v>3.2126299999999999</c:v>
                </c:pt>
                <c:pt idx="2013">
                  <c:v>3.2128299999999999</c:v>
                </c:pt>
                <c:pt idx="2014">
                  <c:v>3.2129300000000001</c:v>
                </c:pt>
                <c:pt idx="2015">
                  <c:v>3.2130299999999998</c:v>
                </c:pt>
                <c:pt idx="2016">
                  <c:v>3.2130299999999998</c:v>
                </c:pt>
                <c:pt idx="2017">
                  <c:v>3.2131400000000001</c:v>
                </c:pt>
                <c:pt idx="2018">
                  <c:v>3.2132399999999999</c:v>
                </c:pt>
                <c:pt idx="2019">
                  <c:v>3.2133400000000001</c:v>
                </c:pt>
                <c:pt idx="2020">
                  <c:v>3.2134399999999999</c:v>
                </c:pt>
                <c:pt idx="2021">
                  <c:v>3.2135400000000001</c:v>
                </c:pt>
                <c:pt idx="2022">
                  <c:v>3.2136399999999998</c:v>
                </c:pt>
                <c:pt idx="2023">
                  <c:v>3.2138399999999998</c:v>
                </c:pt>
                <c:pt idx="2024">
                  <c:v>3.21394</c:v>
                </c:pt>
                <c:pt idx="2025">
                  <c:v>3.21394</c:v>
                </c:pt>
                <c:pt idx="2026">
                  <c:v>3.21394</c:v>
                </c:pt>
                <c:pt idx="2027">
                  <c:v>3.21394</c:v>
                </c:pt>
                <c:pt idx="2028">
                  <c:v>3.21394</c:v>
                </c:pt>
                <c:pt idx="2029">
                  <c:v>3.21394</c:v>
                </c:pt>
                <c:pt idx="2030">
                  <c:v>3.21394</c:v>
                </c:pt>
                <c:pt idx="2031">
                  <c:v>3.21414</c:v>
                </c:pt>
                <c:pt idx="2032">
                  <c:v>3.21435</c:v>
                </c:pt>
                <c:pt idx="2033">
                  <c:v>3.2144499999999998</c:v>
                </c:pt>
                <c:pt idx="2034">
                  <c:v>3.2146499999999998</c:v>
                </c:pt>
                <c:pt idx="2035">
                  <c:v>3.2146499999999998</c:v>
                </c:pt>
                <c:pt idx="2036">
                  <c:v>3.21475</c:v>
                </c:pt>
                <c:pt idx="2037">
                  <c:v>3.21475</c:v>
                </c:pt>
                <c:pt idx="2038">
                  <c:v>3.2148500000000002</c:v>
                </c:pt>
                <c:pt idx="2039">
                  <c:v>3.21495</c:v>
                </c:pt>
                <c:pt idx="2040">
                  <c:v>3.21495</c:v>
                </c:pt>
                <c:pt idx="2041">
                  <c:v>3.2148500000000002</c:v>
                </c:pt>
                <c:pt idx="2042">
                  <c:v>3.2148500000000002</c:v>
                </c:pt>
                <c:pt idx="2043">
                  <c:v>3.21495</c:v>
                </c:pt>
                <c:pt idx="2044">
                  <c:v>3.21495</c:v>
                </c:pt>
                <c:pt idx="2045">
                  <c:v>3.2150500000000002</c:v>
                </c:pt>
                <c:pt idx="2046">
                  <c:v>3.21515</c:v>
                </c:pt>
                <c:pt idx="2047">
                  <c:v>3.2152500000000002</c:v>
                </c:pt>
                <c:pt idx="2048">
                  <c:v>3.2152500000000002</c:v>
                </c:pt>
                <c:pt idx="2049">
                  <c:v>3.2153499999999999</c:v>
                </c:pt>
                <c:pt idx="2050">
                  <c:v>3.2154600000000002</c:v>
                </c:pt>
                <c:pt idx="2051">
                  <c:v>3.21556</c:v>
                </c:pt>
                <c:pt idx="2052">
                  <c:v>3.21576</c:v>
                </c:pt>
                <c:pt idx="2053">
                  <c:v>3.2160600000000001</c:v>
                </c:pt>
                <c:pt idx="2054">
                  <c:v>3.2162600000000001</c:v>
                </c:pt>
                <c:pt idx="2055">
                  <c:v>3.2163599999999999</c:v>
                </c:pt>
                <c:pt idx="2056">
                  <c:v>3.2165699999999999</c:v>
                </c:pt>
                <c:pt idx="2057">
                  <c:v>3.2165699999999999</c:v>
                </c:pt>
                <c:pt idx="2058">
                  <c:v>3.2165699999999999</c:v>
                </c:pt>
                <c:pt idx="2059">
                  <c:v>3.2166700000000001</c:v>
                </c:pt>
                <c:pt idx="2060">
                  <c:v>3.2167699999999999</c:v>
                </c:pt>
                <c:pt idx="2061">
                  <c:v>3.2167699999999999</c:v>
                </c:pt>
                <c:pt idx="2062">
                  <c:v>3.2168700000000001</c:v>
                </c:pt>
                <c:pt idx="2063">
                  <c:v>3.2169699999999999</c:v>
                </c:pt>
                <c:pt idx="2064">
                  <c:v>3.2171699999999999</c:v>
                </c:pt>
                <c:pt idx="2065">
                  <c:v>3.2173699999999998</c:v>
                </c:pt>
                <c:pt idx="2066">
                  <c:v>3.2174700000000001</c:v>
                </c:pt>
                <c:pt idx="2067">
                  <c:v>3.2175699999999998</c:v>
                </c:pt>
                <c:pt idx="2068">
                  <c:v>3.2175699999999998</c:v>
                </c:pt>
                <c:pt idx="2069">
                  <c:v>3.2174700000000001</c:v>
                </c:pt>
                <c:pt idx="2070">
                  <c:v>3.2174700000000001</c:v>
                </c:pt>
                <c:pt idx="2071">
                  <c:v>3.2174700000000001</c:v>
                </c:pt>
                <c:pt idx="2072">
                  <c:v>3.2175699999999998</c:v>
                </c:pt>
                <c:pt idx="2073">
                  <c:v>3.2177799999999999</c:v>
                </c:pt>
                <c:pt idx="2074">
                  <c:v>3.2178800000000001</c:v>
                </c:pt>
                <c:pt idx="2075">
                  <c:v>3.2180800000000001</c:v>
                </c:pt>
                <c:pt idx="2076">
                  <c:v>3.21828</c:v>
                </c:pt>
                <c:pt idx="2077">
                  <c:v>3.21848</c:v>
                </c:pt>
                <c:pt idx="2078">
                  <c:v>3.2185800000000002</c:v>
                </c:pt>
                <c:pt idx="2079">
                  <c:v>3.2187800000000002</c:v>
                </c:pt>
                <c:pt idx="2080">
                  <c:v>3.2187800000000002</c:v>
                </c:pt>
                <c:pt idx="2081">
                  <c:v>3.2187800000000002</c:v>
                </c:pt>
                <c:pt idx="2082">
                  <c:v>3.2187800000000002</c:v>
                </c:pt>
                <c:pt idx="2083">
                  <c:v>3.2187800000000002</c:v>
                </c:pt>
                <c:pt idx="2084">
                  <c:v>3.2187800000000002</c:v>
                </c:pt>
                <c:pt idx="2085">
                  <c:v>3.21889</c:v>
                </c:pt>
                <c:pt idx="2086">
                  <c:v>3.2189899999999998</c:v>
                </c:pt>
                <c:pt idx="2087">
                  <c:v>3.2191900000000002</c:v>
                </c:pt>
                <c:pt idx="2088">
                  <c:v>3.21929</c:v>
                </c:pt>
                <c:pt idx="2089">
                  <c:v>3.21929</c:v>
                </c:pt>
                <c:pt idx="2090">
                  <c:v>3.2193900000000002</c:v>
                </c:pt>
                <c:pt idx="2091">
                  <c:v>3.21949</c:v>
                </c:pt>
                <c:pt idx="2092">
                  <c:v>3.2195900000000002</c:v>
                </c:pt>
                <c:pt idx="2093">
                  <c:v>3.2196899999999999</c:v>
                </c:pt>
                <c:pt idx="2094">
                  <c:v>3.2197900000000002</c:v>
                </c:pt>
                <c:pt idx="2095">
                  <c:v>3.2199900000000001</c:v>
                </c:pt>
                <c:pt idx="2096">
                  <c:v>3.2199900000000001</c:v>
                </c:pt>
                <c:pt idx="2097">
                  <c:v>3.2201</c:v>
                </c:pt>
                <c:pt idx="2098">
                  <c:v>3.2202000000000002</c:v>
                </c:pt>
                <c:pt idx="2099">
                  <c:v>3.2202000000000002</c:v>
                </c:pt>
                <c:pt idx="2100">
                  <c:v>3.2202999999999999</c:v>
                </c:pt>
                <c:pt idx="2101">
                  <c:v>3.2202999999999999</c:v>
                </c:pt>
                <c:pt idx="2102">
                  <c:v>3.2202999999999999</c:v>
                </c:pt>
                <c:pt idx="2103">
                  <c:v>3.2204000000000002</c:v>
                </c:pt>
                <c:pt idx="2104">
                  <c:v>3.2204000000000002</c:v>
                </c:pt>
                <c:pt idx="2105">
                  <c:v>3.2204999999999999</c:v>
                </c:pt>
                <c:pt idx="2106">
                  <c:v>3.2206000000000001</c:v>
                </c:pt>
                <c:pt idx="2107">
                  <c:v>3.2206999999999999</c:v>
                </c:pt>
                <c:pt idx="2108">
                  <c:v>3.2208000000000001</c:v>
                </c:pt>
                <c:pt idx="2109">
                  <c:v>3.2208999999999999</c:v>
                </c:pt>
                <c:pt idx="2110">
                  <c:v>3.2208999999999999</c:v>
                </c:pt>
                <c:pt idx="2111">
                  <c:v>3.2210999999999999</c:v>
                </c:pt>
                <c:pt idx="2112">
                  <c:v>3.2212000000000001</c:v>
                </c:pt>
                <c:pt idx="2113">
                  <c:v>3.2213099999999999</c:v>
                </c:pt>
                <c:pt idx="2114">
                  <c:v>3.2215099999999999</c:v>
                </c:pt>
                <c:pt idx="2115">
                  <c:v>3.2216100000000001</c:v>
                </c:pt>
                <c:pt idx="2116">
                  <c:v>3.2218100000000001</c:v>
                </c:pt>
                <c:pt idx="2117">
                  <c:v>3.22201</c:v>
                </c:pt>
                <c:pt idx="2118">
                  <c:v>3.22221</c:v>
                </c:pt>
                <c:pt idx="2119">
                  <c:v>3.2224200000000001</c:v>
                </c:pt>
                <c:pt idx="2120">
                  <c:v>3.2225199999999998</c:v>
                </c:pt>
                <c:pt idx="2121">
                  <c:v>3.2225199999999998</c:v>
                </c:pt>
                <c:pt idx="2122">
                  <c:v>3.2225199999999998</c:v>
                </c:pt>
                <c:pt idx="2123">
                  <c:v>3.22262</c:v>
                </c:pt>
                <c:pt idx="2124">
                  <c:v>3.22262</c:v>
                </c:pt>
                <c:pt idx="2125">
                  <c:v>3.2227199999999998</c:v>
                </c:pt>
                <c:pt idx="2126">
                  <c:v>3.22282</c:v>
                </c:pt>
                <c:pt idx="2127">
                  <c:v>3.2229199999999998</c:v>
                </c:pt>
                <c:pt idx="2128">
                  <c:v>3.22302</c:v>
                </c:pt>
                <c:pt idx="2129">
                  <c:v>3.22302</c:v>
                </c:pt>
                <c:pt idx="2130">
                  <c:v>3.2231200000000002</c:v>
                </c:pt>
                <c:pt idx="2131">
                  <c:v>3.2231200000000002</c:v>
                </c:pt>
                <c:pt idx="2132">
                  <c:v>3.22302</c:v>
                </c:pt>
                <c:pt idx="2133">
                  <c:v>3.2231200000000002</c:v>
                </c:pt>
                <c:pt idx="2134">
                  <c:v>3.2231200000000002</c:v>
                </c:pt>
                <c:pt idx="2135">
                  <c:v>3.22322</c:v>
                </c:pt>
                <c:pt idx="2136">
                  <c:v>3.2233200000000002</c:v>
                </c:pt>
                <c:pt idx="2137">
                  <c:v>3.2235200000000002</c:v>
                </c:pt>
                <c:pt idx="2138">
                  <c:v>3.2237300000000002</c:v>
                </c:pt>
                <c:pt idx="2139">
                  <c:v>3.2239300000000002</c:v>
                </c:pt>
                <c:pt idx="2140">
                  <c:v>3.2239300000000002</c:v>
                </c:pt>
                <c:pt idx="2141">
                  <c:v>3.22403</c:v>
                </c:pt>
                <c:pt idx="2142">
                  <c:v>3.22403</c:v>
                </c:pt>
                <c:pt idx="2143">
                  <c:v>3.2241300000000002</c:v>
                </c:pt>
                <c:pt idx="2144">
                  <c:v>3.2242299999999999</c:v>
                </c:pt>
                <c:pt idx="2145">
                  <c:v>3.2243300000000001</c:v>
                </c:pt>
                <c:pt idx="2146">
                  <c:v>3.2244299999999999</c:v>
                </c:pt>
                <c:pt idx="2147">
                  <c:v>3.2245300000000001</c:v>
                </c:pt>
                <c:pt idx="2148">
                  <c:v>3.2245300000000001</c:v>
                </c:pt>
                <c:pt idx="2149">
                  <c:v>3.2245300000000001</c:v>
                </c:pt>
                <c:pt idx="2150">
                  <c:v>3.2246299999999999</c:v>
                </c:pt>
                <c:pt idx="2151">
                  <c:v>3.2248399999999999</c:v>
                </c:pt>
                <c:pt idx="2152">
                  <c:v>3.2249400000000001</c:v>
                </c:pt>
                <c:pt idx="2153">
                  <c:v>3.2251400000000001</c:v>
                </c:pt>
                <c:pt idx="2154">
                  <c:v>3.2252399999999999</c:v>
                </c:pt>
                <c:pt idx="2155">
                  <c:v>3.2253400000000001</c:v>
                </c:pt>
                <c:pt idx="2156">
                  <c:v>3.2254399999999999</c:v>
                </c:pt>
                <c:pt idx="2157">
                  <c:v>3.2255400000000001</c:v>
                </c:pt>
                <c:pt idx="2158">
                  <c:v>3.2255400000000001</c:v>
                </c:pt>
                <c:pt idx="2159">
                  <c:v>3.2256399999999998</c:v>
                </c:pt>
                <c:pt idx="2160">
                  <c:v>3.2256399999999998</c:v>
                </c:pt>
                <c:pt idx="2161">
                  <c:v>3.2257400000000001</c:v>
                </c:pt>
                <c:pt idx="2162">
                  <c:v>3.2258399999999998</c:v>
                </c:pt>
                <c:pt idx="2163">
                  <c:v>3.2259500000000001</c:v>
                </c:pt>
                <c:pt idx="2164">
                  <c:v>3.2260499999999999</c:v>
                </c:pt>
                <c:pt idx="2165">
                  <c:v>3.2262499999999998</c:v>
                </c:pt>
                <c:pt idx="2166">
                  <c:v>3.22655</c:v>
                </c:pt>
                <c:pt idx="2167">
                  <c:v>3.22675</c:v>
                </c:pt>
                <c:pt idx="2168">
                  <c:v>3.22695</c:v>
                </c:pt>
                <c:pt idx="2169">
                  <c:v>3.22695</c:v>
                </c:pt>
                <c:pt idx="2170">
                  <c:v>3.22695</c:v>
                </c:pt>
                <c:pt idx="2171">
                  <c:v>3.22695</c:v>
                </c:pt>
                <c:pt idx="2172">
                  <c:v>3.2270599999999998</c:v>
                </c:pt>
                <c:pt idx="2173">
                  <c:v>3.22716</c:v>
                </c:pt>
                <c:pt idx="2174">
                  <c:v>3.2272599999999998</c:v>
                </c:pt>
                <c:pt idx="2175">
                  <c:v>3.2274600000000002</c:v>
                </c:pt>
                <c:pt idx="2176">
                  <c:v>3.22756</c:v>
                </c:pt>
                <c:pt idx="2177">
                  <c:v>3.22776</c:v>
                </c:pt>
                <c:pt idx="2178">
                  <c:v>3.2279599999999999</c:v>
                </c:pt>
                <c:pt idx="2179">
                  <c:v>3.2281599999999999</c:v>
                </c:pt>
                <c:pt idx="2180">
                  <c:v>3.2281599999999999</c:v>
                </c:pt>
                <c:pt idx="2181">
                  <c:v>3.2282700000000002</c:v>
                </c:pt>
                <c:pt idx="2182">
                  <c:v>3.22837</c:v>
                </c:pt>
                <c:pt idx="2183">
                  <c:v>3.2284700000000002</c:v>
                </c:pt>
                <c:pt idx="2184">
                  <c:v>3.2285699999999999</c:v>
                </c:pt>
                <c:pt idx="2185">
                  <c:v>3.2286700000000002</c:v>
                </c:pt>
                <c:pt idx="2186">
                  <c:v>3.2287699999999999</c:v>
                </c:pt>
                <c:pt idx="2187">
                  <c:v>3.2288700000000001</c:v>
                </c:pt>
                <c:pt idx="2188">
                  <c:v>3.2288700000000001</c:v>
                </c:pt>
                <c:pt idx="2189">
                  <c:v>3.2290700000000001</c:v>
                </c:pt>
                <c:pt idx="2190">
                  <c:v>3.2291699999999999</c:v>
                </c:pt>
                <c:pt idx="2191">
                  <c:v>3.2292700000000001</c:v>
                </c:pt>
                <c:pt idx="2192">
                  <c:v>3.2293799999999999</c:v>
                </c:pt>
                <c:pt idx="2193">
                  <c:v>3.2293799999999999</c:v>
                </c:pt>
                <c:pt idx="2194">
                  <c:v>3.2293799999999999</c:v>
                </c:pt>
                <c:pt idx="2195">
                  <c:v>3.2292700000000001</c:v>
                </c:pt>
                <c:pt idx="2196">
                  <c:v>3.2292700000000001</c:v>
                </c:pt>
                <c:pt idx="2197">
                  <c:v>3.2292700000000001</c:v>
                </c:pt>
                <c:pt idx="2198">
                  <c:v>3.2293799999999999</c:v>
                </c:pt>
                <c:pt idx="2199">
                  <c:v>3.2295799999999999</c:v>
                </c:pt>
                <c:pt idx="2200">
                  <c:v>3.2297799999999999</c:v>
                </c:pt>
                <c:pt idx="2201">
                  <c:v>3.2299799999999999</c:v>
                </c:pt>
                <c:pt idx="2202">
                  <c:v>3.2300800000000001</c:v>
                </c:pt>
                <c:pt idx="2203">
                  <c:v>3.2301799999999998</c:v>
                </c:pt>
                <c:pt idx="2204">
                  <c:v>3.2303799999999998</c:v>
                </c:pt>
                <c:pt idx="2205">
                  <c:v>3.2305899999999999</c:v>
                </c:pt>
                <c:pt idx="2206">
                  <c:v>3.2306900000000001</c:v>
                </c:pt>
                <c:pt idx="2207">
                  <c:v>3.2307899999999998</c:v>
                </c:pt>
                <c:pt idx="2208">
                  <c:v>3.23089</c:v>
                </c:pt>
                <c:pt idx="2209">
                  <c:v>3.2309899999999998</c:v>
                </c:pt>
                <c:pt idx="2210">
                  <c:v>3.2311899999999998</c:v>
                </c:pt>
                <c:pt idx="2211">
                  <c:v>3.23129</c:v>
                </c:pt>
                <c:pt idx="2212">
                  <c:v>3.23129</c:v>
                </c:pt>
                <c:pt idx="2213">
                  <c:v>3.2313900000000002</c:v>
                </c:pt>
                <c:pt idx="2214">
                  <c:v>3.23149</c:v>
                </c:pt>
                <c:pt idx="2215">
                  <c:v>3.2317</c:v>
                </c:pt>
                <c:pt idx="2216">
                  <c:v>3.2320000000000002</c:v>
                </c:pt>
                <c:pt idx="2217">
                  <c:v>3.2322000000000002</c:v>
                </c:pt>
                <c:pt idx="2218">
                  <c:v>3.2323</c:v>
                </c:pt>
                <c:pt idx="2219">
                  <c:v>3.2324000000000002</c:v>
                </c:pt>
                <c:pt idx="2220">
                  <c:v>3.2324000000000002</c:v>
                </c:pt>
                <c:pt idx="2221">
                  <c:v>3.2324999999999999</c:v>
                </c:pt>
                <c:pt idx="2222">
                  <c:v>3.2324999999999999</c:v>
                </c:pt>
                <c:pt idx="2223">
                  <c:v>3.2326999999999999</c:v>
                </c:pt>
                <c:pt idx="2224">
                  <c:v>3.2328000000000001</c:v>
                </c:pt>
                <c:pt idx="2225">
                  <c:v>3.23291</c:v>
                </c:pt>
                <c:pt idx="2226">
                  <c:v>3.2331099999999999</c:v>
                </c:pt>
                <c:pt idx="2227">
                  <c:v>3.2332100000000001</c:v>
                </c:pt>
                <c:pt idx="2228">
                  <c:v>3.2334100000000001</c:v>
                </c:pt>
                <c:pt idx="2229">
                  <c:v>3.2336100000000001</c:v>
                </c:pt>
                <c:pt idx="2230">
                  <c:v>3.2337099999999999</c:v>
                </c:pt>
                <c:pt idx="2231">
                  <c:v>3.2337099999999999</c:v>
                </c:pt>
                <c:pt idx="2232">
                  <c:v>3.2336100000000001</c:v>
                </c:pt>
                <c:pt idx="2233">
                  <c:v>3.2337099999999999</c:v>
                </c:pt>
                <c:pt idx="2234">
                  <c:v>3.2338100000000001</c:v>
                </c:pt>
                <c:pt idx="2235">
                  <c:v>3.2340200000000001</c:v>
                </c:pt>
                <c:pt idx="2236">
                  <c:v>3.2342200000000001</c:v>
                </c:pt>
                <c:pt idx="2237">
                  <c:v>3.2344200000000001</c:v>
                </c:pt>
                <c:pt idx="2238">
                  <c:v>3.2345199999999998</c:v>
                </c:pt>
                <c:pt idx="2239">
                  <c:v>3.2346200000000001</c:v>
                </c:pt>
                <c:pt idx="2240">
                  <c:v>3.23482</c:v>
                </c:pt>
                <c:pt idx="2241">
                  <c:v>3.2349199999999998</c:v>
                </c:pt>
                <c:pt idx="2242">
                  <c:v>3.2351200000000002</c:v>
                </c:pt>
                <c:pt idx="2243">
                  <c:v>3.2353299999999998</c:v>
                </c:pt>
                <c:pt idx="2244">
                  <c:v>3.23543</c:v>
                </c:pt>
                <c:pt idx="2245">
                  <c:v>3.23543</c:v>
                </c:pt>
                <c:pt idx="2246">
                  <c:v>3.23543</c:v>
                </c:pt>
                <c:pt idx="2247">
                  <c:v>3.2353299999999998</c:v>
                </c:pt>
                <c:pt idx="2248">
                  <c:v>3.2353299999999998</c:v>
                </c:pt>
                <c:pt idx="2249">
                  <c:v>3.23543</c:v>
                </c:pt>
                <c:pt idx="2250">
                  <c:v>3.2355299999999998</c:v>
                </c:pt>
                <c:pt idx="2251">
                  <c:v>3.2357300000000002</c:v>
                </c:pt>
                <c:pt idx="2252">
                  <c:v>3.23583</c:v>
                </c:pt>
                <c:pt idx="2253">
                  <c:v>3.2359300000000002</c:v>
                </c:pt>
                <c:pt idx="2254">
                  <c:v>3.23603</c:v>
                </c:pt>
                <c:pt idx="2255">
                  <c:v>3.2362299999999999</c:v>
                </c:pt>
                <c:pt idx="2256">
                  <c:v>3.23644</c:v>
                </c:pt>
                <c:pt idx="2257">
                  <c:v>3.23664</c:v>
                </c:pt>
                <c:pt idx="2258">
                  <c:v>3.2367400000000002</c:v>
                </c:pt>
                <c:pt idx="2259">
                  <c:v>3.2369400000000002</c:v>
                </c:pt>
                <c:pt idx="2260">
                  <c:v>3.2371400000000001</c:v>
                </c:pt>
                <c:pt idx="2261">
                  <c:v>3.2372399999999999</c:v>
                </c:pt>
                <c:pt idx="2262">
                  <c:v>3.2373400000000001</c:v>
                </c:pt>
                <c:pt idx="2263">
                  <c:v>3.2374399999999999</c:v>
                </c:pt>
                <c:pt idx="2264">
                  <c:v>3.2376499999999999</c:v>
                </c:pt>
                <c:pt idx="2265">
                  <c:v>3.2377500000000001</c:v>
                </c:pt>
                <c:pt idx="2266">
                  <c:v>3.2379500000000001</c:v>
                </c:pt>
                <c:pt idx="2267">
                  <c:v>3.2381500000000001</c:v>
                </c:pt>
                <c:pt idx="2268">
                  <c:v>3.2382499999999999</c:v>
                </c:pt>
                <c:pt idx="2269">
                  <c:v>3.2383500000000001</c:v>
                </c:pt>
                <c:pt idx="2270">
                  <c:v>3.2384499999999998</c:v>
                </c:pt>
                <c:pt idx="2271">
                  <c:v>3.2384499999999998</c:v>
                </c:pt>
                <c:pt idx="2272">
                  <c:v>3.2384499999999998</c:v>
                </c:pt>
                <c:pt idx="2273">
                  <c:v>3.23855</c:v>
                </c:pt>
                <c:pt idx="2274">
                  <c:v>3.2386599999999999</c:v>
                </c:pt>
                <c:pt idx="2275">
                  <c:v>3.2388599999999999</c:v>
                </c:pt>
                <c:pt idx="2276">
                  <c:v>3.2390599999999998</c:v>
                </c:pt>
                <c:pt idx="2277">
                  <c:v>3.23916</c:v>
                </c:pt>
                <c:pt idx="2278">
                  <c:v>3.23916</c:v>
                </c:pt>
                <c:pt idx="2279">
                  <c:v>3.23936</c:v>
                </c:pt>
                <c:pt idx="2280">
                  <c:v>3.2394599999999998</c:v>
                </c:pt>
                <c:pt idx="2281">
                  <c:v>3.23976</c:v>
                </c:pt>
                <c:pt idx="2282">
                  <c:v>3.2400699999999998</c:v>
                </c:pt>
                <c:pt idx="2283">
                  <c:v>3.2402700000000002</c:v>
                </c:pt>
                <c:pt idx="2284">
                  <c:v>3.24037</c:v>
                </c:pt>
                <c:pt idx="2285">
                  <c:v>3.2404700000000002</c:v>
                </c:pt>
                <c:pt idx="2286">
                  <c:v>3.2404700000000002</c:v>
                </c:pt>
                <c:pt idx="2287">
                  <c:v>3.2404700000000002</c:v>
                </c:pt>
                <c:pt idx="2288">
                  <c:v>3.24057</c:v>
                </c:pt>
                <c:pt idx="2289">
                  <c:v>3.2406700000000002</c:v>
                </c:pt>
                <c:pt idx="2290">
                  <c:v>3.2407699999999999</c:v>
                </c:pt>
                <c:pt idx="2291">
                  <c:v>3.2408700000000001</c:v>
                </c:pt>
                <c:pt idx="2292">
                  <c:v>3.2410800000000002</c:v>
                </c:pt>
                <c:pt idx="2293">
                  <c:v>3.2412800000000002</c:v>
                </c:pt>
                <c:pt idx="2294">
                  <c:v>3.2414800000000001</c:v>
                </c:pt>
                <c:pt idx="2295">
                  <c:v>3.2417799999999999</c:v>
                </c:pt>
                <c:pt idx="2296">
                  <c:v>3.2418800000000001</c:v>
                </c:pt>
                <c:pt idx="2297">
                  <c:v>3.2419799999999999</c:v>
                </c:pt>
                <c:pt idx="2298">
                  <c:v>3.2419799999999999</c:v>
                </c:pt>
                <c:pt idx="2299">
                  <c:v>3.2420800000000001</c:v>
                </c:pt>
                <c:pt idx="2300">
                  <c:v>3.2422900000000001</c:v>
                </c:pt>
                <c:pt idx="2301">
                  <c:v>3.2424900000000001</c:v>
                </c:pt>
                <c:pt idx="2302">
                  <c:v>3.2426900000000001</c:v>
                </c:pt>
                <c:pt idx="2303">
                  <c:v>3.2428900000000001</c:v>
                </c:pt>
                <c:pt idx="2304">
                  <c:v>3.24309</c:v>
                </c:pt>
                <c:pt idx="2305">
                  <c:v>3.24329</c:v>
                </c:pt>
                <c:pt idx="2306">
                  <c:v>3.2433999999999998</c:v>
                </c:pt>
                <c:pt idx="2307">
                  <c:v>3.2435999999999998</c:v>
                </c:pt>
                <c:pt idx="2308">
                  <c:v>3.2437</c:v>
                </c:pt>
                <c:pt idx="2309">
                  <c:v>3.2437999999999998</c:v>
                </c:pt>
                <c:pt idx="2310">
                  <c:v>3.2440000000000002</c:v>
                </c:pt>
                <c:pt idx="2311">
                  <c:v>3.2443</c:v>
                </c:pt>
                <c:pt idx="2312">
                  <c:v>3.24451</c:v>
                </c:pt>
                <c:pt idx="2313">
                  <c:v>3.2446100000000002</c:v>
                </c:pt>
                <c:pt idx="2314">
                  <c:v>3.2448100000000002</c:v>
                </c:pt>
                <c:pt idx="2315">
                  <c:v>3.2450100000000002</c:v>
                </c:pt>
                <c:pt idx="2316">
                  <c:v>3.2452100000000002</c:v>
                </c:pt>
                <c:pt idx="2317">
                  <c:v>3.2455099999999999</c:v>
                </c:pt>
                <c:pt idx="2318">
                  <c:v>3.2457199999999999</c:v>
                </c:pt>
                <c:pt idx="2319">
                  <c:v>3.2460200000000001</c:v>
                </c:pt>
                <c:pt idx="2320">
                  <c:v>3.2463199999999999</c:v>
                </c:pt>
                <c:pt idx="2321">
                  <c:v>3.2466200000000001</c:v>
                </c:pt>
                <c:pt idx="2322">
                  <c:v>3.2468300000000001</c:v>
                </c:pt>
                <c:pt idx="2323">
                  <c:v>3.2470300000000001</c:v>
                </c:pt>
                <c:pt idx="2324">
                  <c:v>3.2471299999999998</c:v>
                </c:pt>
                <c:pt idx="2325">
                  <c:v>3.2473299999999998</c:v>
                </c:pt>
                <c:pt idx="2326">
                  <c:v>3.24743</c:v>
                </c:pt>
                <c:pt idx="2327">
                  <c:v>3.24763</c:v>
                </c:pt>
                <c:pt idx="2328">
                  <c:v>3.2477299999999998</c:v>
                </c:pt>
                <c:pt idx="2329">
                  <c:v>3.24783</c:v>
                </c:pt>
                <c:pt idx="2330">
                  <c:v>3.2479300000000002</c:v>
                </c:pt>
                <c:pt idx="2331">
                  <c:v>3.24804</c:v>
                </c:pt>
                <c:pt idx="2332">
                  <c:v>3.2481399999999998</c:v>
                </c:pt>
                <c:pt idx="2333">
                  <c:v>3.24844</c:v>
                </c:pt>
                <c:pt idx="2334">
                  <c:v>3.24864</c:v>
                </c:pt>
                <c:pt idx="2335">
                  <c:v>3.24884</c:v>
                </c:pt>
                <c:pt idx="2336">
                  <c:v>3.2490399999999999</c:v>
                </c:pt>
                <c:pt idx="2337">
                  <c:v>3.2493500000000002</c:v>
                </c:pt>
                <c:pt idx="2338">
                  <c:v>3.2496499999999999</c:v>
                </c:pt>
                <c:pt idx="2339">
                  <c:v>3.2499500000000001</c:v>
                </c:pt>
                <c:pt idx="2340">
                  <c:v>3.2502499999999999</c:v>
                </c:pt>
                <c:pt idx="2341">
                  <c:v>3.2505600000000001</c:v>
                </c:pt>
                <c:pt idx="2342">
                  <c:v>3.2507600000000001</c:v>
                </c:pt>
                <c:pt idx="2343">
                  <c:v>3.2510599999999998</c:v>
                </c:pt>
                <c:pt idx="2344">
                  <c:v>3.25116</c:v>
                </c:pt>
                <c:pt idx="2345">
                  <c:v>3.2514699999999999</c:v>
                </c:pt>
                <c:pt idx="2346">
                  <c:v>3.2516699999999998</c:v>
                </c:pt>
                <c:pt idx="2347">
                  <c:v>3.25197</c:v>
                </c:pt>
                <c:pt idx="2348">
                  <c:v>3.2522700000000002</c:v>
                </c:pt>
                <c:pt idx="2349">
                  <c:v>3.2524700000000002</c:v>
                </c:pt>
                <c:pt idx="2350">
                  <c:v>3.2526799999999998</c:v>
                </c:pt>
                <c:pt idx="2351">
                  <c:v>3.25298</c:v>
                </c:pt>
                <c:pt idx="2352">
                  <c:v>3.25318</c:v>
                </c:pt>
                <c:pt idx="2353">
                  <c:v>3.2533799999999999</c:v>
                </c:pt>
                <c:pt idx="2354">
                  <c:v>3.2535799999999999</c:v>
                </c:pt>
                <c:pt idx="2355">
                  <c:v>3.2538900000000002</c:v>
                </c:pt>
                <c:pt idx="2356">
                  <c:v>3.2540900000000001</c:v>
                </c:pt>
                <c:pt idx="2357">
                  <c:v>3.2543899999999999</c:v>
                </c:pt>
                <c:pt idx="2358">
                  <c:v>3.2545899999999999</c:v>
                </c:pt>
                <c:pt idx="2359">
                  <c:v>3.2548900000000001</c:v>
                </c:pt>
                <c:pt idx="2360">
                  <c:v>3.2551999999999999</c:v>
                </c:pt>
                <c:pt idx="2361">
                  <c:v>3.2555999999999998</c:v>
                </c:pt>
                <c:pt idx="2362">
                  <c:v>3.2559</c:v>
                </c:pt>
                <c:pt idx="2363">
                  <c:v>3.2562099999999998</c:v>
                </c:pt>
                <c:pt idx="2364">
                  <c:v>3.2564099999999998</c:v>
                </c:pt>
                <c:pt idx="2365">
                  <c:v>3.2568100000000002</c:v>
                </c:pt>
                <c:pt idx="2366">
                  <c:v>3.2570100000000002</c:v>
                </c:pt>
                <c:pt idx="2367">
                  <c:v>3.25732</c:v>
                </c:pt>
                <c:pt idx="2368">
                  <c:v>3.2576200000000002</c:v>
                </c:pt>
                <c:pt idx="2369">
                  <c:v>3.2580200000000001</c:v>
                </c:pt>
                <c:pt idx="2370">
                  <c:v>3.2583199999999999</c:v>
                </c:pt>
                <c:pt idx="2371">
                  <c:v>3.2586300000000001</c:v>
                </c:pt>
                <c:pt idx="2372">
                  <c:v>3.2589299999999999</c:v>
                </c:pt>
                <c:pt idx="2373">
                  <c:v>3.2593299999999998</c:v>
                </c:pt>
                <c:pt idx="2374">
                  <c:v>3.2597399999999999</c:v>
                </c:pt>
                <c:pt idx="2375">
                  <c:v>3.2601399999999998</c:v>
                </c:pt>
                <c:pt idx="2376">
                  <c:v>3.2605400000000002</c:v>
                </c:pt>
                <c:pt idx="2377">
                  <c:v>3.2609499999999998</c:v>
                </c:pt>
                <c:pt idx="2378">
                  <c:v>3.26125</c:v>
                </c:pt>
                <c:pt idx="2379">
                  <c:v>3.2615500000000002</c:v>
                </c:pt>
                <c:pt idx="2380">
                  <c:v>3.2618499999999999</c:v>
                </c:pt>
                <c:pt idx="2381">
                  <c:v>3.26206</c:v>
                </c:pt>
                <c:pt idx="2382">
                  <c:v>3.2622599999999999</c:v>
                </c:pt>
                <c:pt idx="2383">
                  <c:v>3.2625600000000001</c:v>
                </c:pt>
                <c:pt idx="2384">
                  <c:v>3.2628599999999999</c:v>
                </c:pt>
                <c:pt idx="2385">
                  <c:v>3.2631700000000001</c:v>
                </c:pt>
                <c:pt idx="2386">
                  <c:v>3.2635700000000001</c:v>
                </c:pt>
                <c:pt idx="2387">
                  <c:v>3.26397</c:v>
                </c:pt>
                <c:pt idx="2388">
                  <c:v>3.2643800000000001</c:v>
                </c:pt>
                <c:pt idx="2389">
                  <c:v>3.26478</c:v>
                </c:pt>
                <c:pt idx="2390">
                  <c:v>3.26518</c:v>
                </c:pt>
                <c:pt idx="2391">
                  <c:v>3.26559</c:v>
                </c:pt>
                <c:pt idx="2392">
                  <c:v>3.2659899999999999</c:v>
                </c:pt>
                <c:pt idx="2393">
                  <c:v>3.2662900000000001</c:v>
                </c:pt>
                <c:pt idx="2394">
                  <c:v>3.2665999999999999</c:v>
                </c:pt>
                <c:pt idx="2395">
                  <c:v>3.2669000000000001</c:v>
                </c:pt>
                <c:pt idx="2396">
                  <c:v>3.2671999999999999</c:v>
                </c:pt>
                <c:pt idx="2397">
                  <c:v>3.2673999999999999</c:v>
                </c:pt>
                <c:pt idx="2398">
                  <c:v>3.2677</c:v>
                </c:pt>
                <c:pt idx="2399">
                  <c:v>3.2681100000000001</c:v>
                </c:pt>
                <c:pt idx="2400">
                  <c:v>3.2684099999999998</c:v>
                </c:pt>
                <c:pt idx="2401">
                  <c:v>3.2688100000000002</c:v>
                </c:pt>
                <c:pt idx="2402">
                  <c:v>3.26912</c:v>
                </c:pt>
                <c:pt idx="2403">
                  <c:v>3.26932</c:v>
                </c:pt>
                <c:pt idx="2404">
                  <c:v>3.2696200000000002</c:v>
                </c:pt>
                <c:pt idx="2405">
                  <c:v>3.2699199999999999</c:v>
                </c:pt>
                <c:pt idx="2406">
                  <c:v>3.27033</c:v>
                </c:pt>
                <c:pt idx="2407">
                  <c:v>3.2707299999999999</c:v>
                </c:pt>
                <c:pt idx="2408">
                  <c:v>3.2712400000000001</c:v>
                </c:pt>
                <c:pt idx="2409">
                  <c:v>3.2716400000000001</c:v>
                </c:pt>
                <c:pt idx="2410">
                  <c:v>3.2721399999999998</c:v>
                </c:pt>
                <c:pt idx="2411">
                  <c:v>3.2726500000000001</c:v>
                </c:pt>
                <c:pt idx="2412">
                  <c:v>3.27305</c:v>
                </c:pt>
                <c:pt idx="2413">
                  <c:v>3.2735599999999998</c:v>
                </c:pt>
                <c:pt idx="2414">
                  <c:v>3.2739600000000002</c:v>
                </c:pt>
                <c:pt idx="2415">
                  <c:v>3.2742599999999999</c:v>
                </c:pt>
                <c:pt idx="2416">
                  <c:v>3.2745600000000001</c:v>
                </c:pt>
                <c:pt idx="2417">
                  <c:v>3.2748699999999999</c:v>
                </c:pt>
                <c:pt idx="2418">
                  <c:v>3.2751700000000001</c:v>
                </c:pt>
                <c:pt idx="2419">
                  <c:v>3.2755700000000001</c:v>
                </c:pt>
                <c:pt idx="2420">
                  <c:v>3.2760799999999999</c:v>
                </c:pt>
                <c:pt idx="2421">
                  <c:v>3.2766799999999998</c:v>
                </c:pt>
                <c:pt idx="2422">
                  <c:v>3.27719</c:v>
                </c:pt>
                <c:pt idx="2423">
                  <c:v>3.2776900000000002</c:v>
                </c:pt>
                <c:pt idx="2424">
                  <c:v>3.2780900000000002</c:v>
                </c:pt>
                <c:pt idx="2425">
                  <c:v>3.2786</c:v>
                </c:pt>
                <c:pt idx="2426">
                  <c:v>3.2789000000000001</c:v>
                </c:pt>
                <c:pt idx="2427">
                  <c:v>3.2793000000000001</c:v>
                </c:pt>
                <c:pt idx="2428">
                  <c:v>3.2797100000000001</c:v>
                </c:pt>
                <c:pt idx="2429">
                  <c:v>3.2801100000000001</c:v>
                </c:pt>
                <c:pt idx="2430">
                  <c:v>3.2805200000000001</c:v>
                </c:pt>
                <c:pt idx="2431">
                  <c:v>3.2810199999999998</c:v>
                </c:pt>
                <c:pt idx="2432">
                  <c:v>3.28152</c:v>
                </c:pt>
                <c:pt idx="2433">
                  <c:v>3.2820299999999998</c:v>
                </c:pt>
                <c:pt idx="2434">
                  <c:v>3.2824300000000002</c:v>
                </c:pt>
                <c:pt idx="2435">
                  <c:v>3.2828400000000002</c:v>
                </c:pt>
                <c:pt idx="2436">
                  <c:v>3.2830400000000002</c:v>
                </c:pt>
                <c:pt idx="2437">
                  <c:v>3.2832400000000002</c:v>
                </c:pt>
                <c:pt idx="2438">
                  <c:v>3.2835399999999999</c:v>
                </c:pt>
                <c:pt idx="2439">
                  <c:v>3.2838400000000001</c:v>
                </c:pt>
                <c:pt idx="2440">
                  <c:v>3.2842500000000001</c:v>
                </c:pt>
                <c:pt idx="2441">
                  <c:v>3.2846500000000001</c:v>
                </c:pt>
                <c:pt idx="2442">
                  <c:v>3.2851599999999999</c:v>
                </c:pt>
                <c:pt idx="2443">
                  <c:v>3.2857599999999998</c:v>
                </c:pt>
                <c:pt idx="2444">
                  <c:v>3.28626</c:v>
                </c:pt>
                <c:pt idx="2445">
                  <c:v>3.2867700000000002</c:v>
                </c:pt>
                <c:pt idx="2446">
                  <c:v>3.2872699999999999</c:v>
                </c:pt>
                <c:pt idx="2447">
                  <c:v>3.2877800000000001</c:v>
                </c:pt>
                <c:pt idx="2448">
                  <c:v>3.2881800000000001</c:v>
                </c:pt>
                <c:pt idx="2449">
                  <c:v>3.2885800000000001</c:v>
                </c:pt>
                <c:pt idx="2450">
                  <c:v>3.2889900000000001</c:v>
                </c:pt>
                <c:pt idx="2451">
                  <c:v>3.2894899999999998</c:v>
                </c:pt>
                <c:pt idx="2452">
                  <c:v>3.2898999999999998</c:v>
                </c:pt>
                <c:pt idx="2453">
                  <c:v>3.2904</c:v>
                </c:pt>
                <c:pt idx="2454">
                  <c:v>3.2907999999999999</c:v>
                </c:pt>
                <c:pt idx="2455">
                  <c:v>3.2913100000000002</c:v>
                </c:pt>
                <c:pt idx="2456">
                  <c:v>3.2917100000000001</c:v>
                </c:pt>
                <c:pt idx="2457">
                  <c:v>3.2922199999999999</c:v>
                </c:pt>
                <c:pt idx="2458">
                  <c:v>3.2926199999999999</c:v>
                </c:pt>
                <c:pt idx="2459">
                  <c:v>3.2932199999999998</c:v>
                </c:pt>
                <c:pt idx="2460">
                  <c:v>3.2936299999999998</c:v>
                </c:pt>
                <c:pt idx="2461">
                  <c:v>3.29413</c:v>
                </c:pt>
                <c:pt idx="2462">
                  <c:v>3.29454</c:v>
                </c:pt>
                <c:pt idx="2463">
                  <c:v>3.2950400000000002</c:v>
                </c:pt>
                <c:pt idx="2464">
                  <c:v>3.2955399999999999</c:v>
                </c:pt>
                <c:pt idx="2465">
                  <c:v>3.2960500000000001</c:v>
                </c:pt>
                <c:pt idx="2466">
                  <c:v>3.2965499999999999</c:v>
                </c:pt>
                <c:pt idx="2467">
                  <c:v>3.2970600000000001</c:v>
                </c:pt>
                <c:pt idx="2468">
                  <c:v>3.2975599999999998</c:v>
                </c:pt>
                <c:pt idx="2469">
                  <c:v>3.2979699999999998</c:v>
                </c:pt>
                <c:pt idx="2470">
                  <c:v>3.29827</c:v>
                </c:pt>
                <c:pt idx="2471">
                  <c:v>3.29867</c:v>
                </c:pt>
                <c:pt idx="2472">
                  <c:v>3.2991799999999998</c:v>
                </c:pt>
                <c:pt idx="2473">
                  <c:v>3.2996799999999999</c:v>
                </c:pt>
                <c:pt idx="2474">
                  <c:v>3.3002899999999999</c:v>
                </c:pt>
                <c:pt idx="2475">
                  <c:v>3.3007900000000001</c:v>
                </c:pt>
                <c:pt idx="2476">
                  <c:v>3.3011900000000001</c:v>
                </c:pt>
                <c:pt idx="2477">
                  <c:v>3.3018000000000001</c:v>
                </c:pt>
                <c:pt idx="2478">
                  <c:v>3.3022</c:v>
                </c:pt>
                <c:pt idx="2479">
                  <c:v>3.3027099999999998</c:v>
                </c:pt>
                <c:pt idx="2480">
                  <c:v>3.30321</c:v>
                </c:pt>
                <c:pt idx="2481">
                  <c:v>3.3037100000000001</c:v>
                </c:pt>
                <c:pt idx="2482">
                  <c:v>3.3041200000000002</c:v>
                </c:pt>
                <c:pt idx="2483">
                  <c:v>3.3046199999999999</c:v>
                </c:pt>
                <c:pt idx="2484">
                  <c:v>3.3051300000000001</c:v>
                </c:pt>
                <c:pt idx="2485">
                  <c:v>3.3057300000000001</c:v>
                </c:pt>
                <c:pt idx="2486">
                  <c:v>3.3061400000000001</c:v>
                </c:pt>
                <c:pt idx="2487">
                  <c:v>3.3066399999999998</c:v>
                </c:pt>
                <c:pt idx="2488">
                  <c:v>3.30714</c:v>
                </c:pt>
                <c:pt idx="2489">
                  <c:v>3.3076500000000002</c:v>
                </c:pt>
                <c:pt idx="2490">
                  <c:v>3.3081499999999999</c:v>
                </c:pt>
                <c:pt idx="2491">
                  <c:v>3.3086600000000002</c:v>
                </c:pt>
                <c:pt idx="2492">
                  <c:v>3.3092600000000001</c:v>
                </c:pt>
                <c:pt idx="2493">
                  <c:v>3.3097699999999999</c:v>
                </c:pt>
                <c:pt idx="2494">
                  <c:v>3.3103699999999998</c:v>
                </c:pt>
                <c:pt idx="2495">
                  <c:v>3.31088</c:v>
                </c:pt>
                <c:pt idx="2496">
                  <c:v>3.31128</c:v>
                </c:pt>
                <c:pt idx="2497">
                  <c:v>3.3118799999999999</c:v>
                </c:pt>
                <c:pt idx="2498">
                  <c:v>3.31229</c:v>
                </c:pt>
                <c:pt idx="2499">
                  <c:v>3.3127900000000001</c:v>
                </c:pt>
                <c:pt idx="2500">
                  <c:v>3.3132999999999999</c:v>
                </c:pt>
                <c:pt idx="2501">
                  <c:v>3.3138000000000001</c:v>
                </c:pt>
                <c:pt idx="2502">
                  <c:v>3.3143099999999999</c:v>
                </c:pt>
                <c:pt idx="2503">
                  <c:v>3.3147099999999998</c:v>
                </c:pt>
                <c:pt idx="2504">
                  <c:v>3.3151099999999998</c:v>
                </c:pt>
                <c:pt idx="2505">
                  <c:v>3.3155199999999998</c:v>
                </c:pt>
                <c:pt idx="2506">
                  <c:v>3.3159200000000002</c:v>
                </c:pt>
                <c:pt idx="2507">
                  <c:v>3.3163200000000002</c:v>
                </c:pt>
                <c:pt idx="2508">
                  <c:v>3.3168299999999999</c:v>
                </c:pt>
                <c:pt idx="2509">
                  <c:v>3.3174299999999999</c:v>
                </c:pt>
                <c:pt idx="2510">
                  <c:v>3.3179400000000001</c:v>
                </c:pt>
                <c:pt idx="2511">
                  <c:v>3.3184399999999998</c:v>
                </c:pt>
                <c:pt idx="2512">
                  <c:v>3.3189500000000001</c:v>
                </c:pt>
                <c:pt idx="2513">
                  <c:v>3.3194499999999998</c:v>
                </c:pt>
                <c:pt idx="2514">
                  <c:v>3.3198500000000002</c:v>
                </c:pt>
                <c:pt idx="2515">
                  <c:v>3.3202600000000002</c:v>
                </c:pt>
                <c:pt idx="2516">
                  <c:v>3.3207599999999999</c:v>
                </c:pt>
                <c:pt idx="2517">
                  <c:v>3.3212700000000002</c:v>
                </c:pt>
                <c:pt idx="2518">
                  <c:v>3.3218700000000001</c:v>
                </c:pt>
                <c:pt idx="2519">
                  <c:v>3.3224800000000001</c:v>
                </c:pt>
                <c:pt idx="2520">
                  <c:v>3.3229799999999998</c:v>
                </c:pt>
                <c:pt idx="2521">
                  <c:v>3.32348</c:v>
                </c:pt>
                <c:pt idx="2522">
                  <c:v>3.32389</c:v>
                </c:pt>
                <c:pt idx="2523">
                  <c:v>3.32429</c:v>
                </c:pt>
                <c:pt idx="2524">
                  <c:v>3.3248000000000002</c:v>
                </c:pt>
                <c:pt idx="2525">
                  <c:v>3.3252999999999999</c:v>
                </c:pt>
                <c:pt idx="2526">
                  <c:v>3.3258000000000001</c:v>
                </c:pt>
                <c:pt idx="2527">
                  <c:v>3.3265099999999999</c:v>
                </c:pt>
                <c:pt idx="2528">
                  <c:v>3.3271199999999999</c:v>
                </c:pt>
                <c:pt idx="2529">
                  <c:v>3.32782</c:v>
                </c:pt>
                <c:pt idx="2530">
                  <c:v>3.3285300000000002</c:v>
                </c:pt>
                <c:pt idx="2531">
                  <c:v>3.3291300000000001</c:v>
                </c:pt>
                <c:pt idx="2532">
                  <c:v>3.3296399999999999</c:v>
                </c:pt>
                <c:pt idx="2533">
                  <c:v>3.3301400000000001</c:v>
                </c:pt>
                <c:pt idx="2534">
                  <c:v>3.3305500000000001</c:v>
                </c:pt>
                <c:pt idx="2535">
                  <c:v>3.3309500000000001</c:v>
                </c:pt>
                <c:pt idx="2536">
                  <c:v>3.3314499999999998</c:v>
                </c:pt>
                <c:pt idx="2537">
                  <c:v>3.33196</c:v>
                </c:pt>
                <c:pt idx="2538">
                  <c:v>3.33236</c:v>
                </c:pt>
                <c:pt idx="2539">
                  <c:v>3.33297</c:v>
                </c:pt>
                <c:pt idx="2540">
                  <c:v>3.3333699999999999</c:v>
                </c:pt>
                <c:pt idx="2541">
                  <c:v>3.3338700000000001</c:v>
                </c:pt>
                <c:pt idx="2542">
                  <c:v>3.3342800000000001</c:v>
                </c:pt>
                <c:pt idx="2543">
                  <c:v>3.3347799999999999</c:v>
                </c:pt>
                <c:pt idx="2544">
                  <c:v>3.3351899999999999</c:v>
                </c:pt>
                <c:pt idx="2545">
                  <c:v>3.3355899999999998</c:v>
                </c:pt>
                <c:pt idx="2546">
                  <c:v>3.3359899999999998</c:v>
                </c:pt>
                <c:pt idx="2547">
                  <c:v>3.3365</c:v>
                </c:pt>
                <c:pt idx="2548">
                  <c:v>3.3370000000000002</c:v>
                </c:pt>
                <c:pt idx="2549">
                  <c:v>3.33751</c:v>
                </c:pt>
                <c:pt idx="2550">
                  <c:v>3.3380100000000001</c:v>
                </c:pt>
                <c:pt idx="2551">
                  <c:v>3.3386100000000001</c:v>
                </c:pt>
                <c:pt idx="2552">
                  <c:v>3.3390200000000001</c:v>
                </c:pt>
                <c:pt idx="2553">
                  <c:v>3.3394200000000001</c:v>
                </c:pt>
                <c:pt idx="2554">
                  <c:v>3.3398300000000001</c:v>
                </c:pt>
                <c:pt idx="2555">
                  <c:v>3.34023</c:v>
                </c:pt>
                <c:pt idx="2556">
                  <c:v>3.34063</c:v>
                </c:pt>
                <c:pt idx="2557">
                  <c:v>3.3411400000000002</c:v>
                </c:pt>
                <c:pt idx="2558">
                  <c:v>3.3416399999999999</c:v>
                </c:pt>
                <c:pt idx="2559">
                  <c:v>3.3422499999999999</c:v>
                </c:pt>
                <c:pt idx="2560">
                  <c:v>3.3428499999999999</c:v>
                </c:pt>
                <c:pt idx="2561">
                  <c:v>3.3434599999999999</c:v>
                </c:pt>
                <c:pt idx="2562">
                  <c:v>3.3440599999999998</c:v>
                </c:pt>
                <c:pt idx="2563">
                  <c:v>3.3446699999999998</c:v>
                </c:pt>
                <c:pt idx="2564">
                  <c:v>3.34517</c:v>
                </c:pt>
                <c:pt idx="2565">
                  <c:v>3.3458800000000002</c:v>
                </c:pt>
                <c:pt idx="2566">
                  <c:v>3.3464800000000001</c:v>
                </c:pt>
                <c:pt idx="2567">
                  <c:v>3.3471899999999999</c:v>
                </c:pt>
                <c:pt idx="2568">
                  <c:v>3.3477899999999998</c:v>
                </c:pt>
                <c:pt idx="2569">
                  <c:v>3.3483999999999998</c:v>
                </c:pt>
                <c:pt idx="2570">
                  <c:v>3.3489</c:v>
                </c:pt>
                <c:pt idx="2571">
                  <c:v>3.34931</c:v>
                </c:pt>
                <c:pt idx="2572">
                  <c:v>3.3498100000000002</c:v>
                </c:pt>
                <c:pt idx="2573">
                  <c:v>3.35032</c:v>
                </c:pt>
                <c:pt idx="2574">
                  <c:v>3.3508200000000001</c:v>
                </c:pt>
                <c:pt idx="2575">
                  <c:v>3.3512200000000001</c:v>
                </c:pt>
                <c:pt idx="2576">
                  <c:v>3.3516300000000001</c:v>
                </c:pt>
                <c:pt idx="2577">
                  <c:v>3.3521299999999998</c:v>
                </c:pt>
                <c:pt idx="2578">
                  <c:v>3.3525299999999998</c:v>
                </c:pt>
                <c:pt idx="2579">
                  <c:v>3.35304</c:v>
                </c:pt>
                <c:pt idx="2580">
                  <c:v>3.3535400000000002</c:v>
                </c:pt>
                <c:pt idx="2581">
                  <c:v>3.35405</c:v>
                </c:pt>
                <c:pt idx="2582">
                  <c:v>3.3545500000000001</c:v>
                </c:pt>
                <c:pt idx="2583">
                  <c:v>3.3551600000000001</c:v>
                </c:pt>
                <c:pt idx="2584">
                  <c:v>3.3557600000000001</c:v>
                </c:pt>
                <c:pt idx="2585">
                  <c:v>3.3562699999999999</c:v>
                </c:pt>
                <c:pt idx="2586">
                  <c:v>3.3568699999999998</c:v>
                </c:pt>
                <c:pt idx="2587">
                  <c:v>3.35738</c:v>
                </c:pt>
                <c:pt idx="2588">
                  <c:v>3.35778</c:v>
                </c:pt>
                <c:pt idx="2589">
                  <c:v>3.3582800000000002</c:v>
                </c:pt>
                <c:pt idx="2590">
                  <c:v>3.3587899999999999</c:v>
                </c:pt>
                <c:pt idx="2591">
                  <c:v>3.3592900000000001</c:v>
                </c:pt>
                <c:pt idx="2592">
                  <c:v>3.3599000000000001</c:v>
                </c:pt>
                <c:pt idx="2593">
                  <c:v>3.3603999999999998</c:v>
                </c:pt>
                <c:pt idx="2594">
                  <c:v>3.3609100000000001</c:v>
                </c:pt>
                <c:pt idx="2595">
                  <c:v>3.36131</c:v>
                </c:pt>
                <c:pt idx="2596">
                  <c:v>3.36171</c:v>
                </c:pt>
                <c:pt idx="2597">
                  <c:v>3.36212</c:v>
                </c:pt>
                <c:pt idx="2598">
                  <c:v>3.3626200000000002</c:v>
                </c:pt>
                <c:pt idx="2599">
                  <c:v>3.3630200000000001</c:v>
                </c:pt>
                <c:pt idx="2600">
                  <c:v>3.3635299999999999</c:v>
                </c:pt>
                <c:pt idx="2601">
                  <c:v>3.3640300000000001</c:v>
                </c:pt>
                <c:pt idx="2602">
                  <c:v>3.3645399999999999</c:v>
                </c:pt>
                <c:pt idx="2603">
                  <c:v>3.36504</c:v>
                </c:pt>
                <c:pt idx="2604">
                  <c:v>3.3654500000000001</c:v>
                </c:pt>
                <c:pt idx="2605">
                  <c:v>3.3659500000000002</c:v>
                </c:pt>
                <c:pt idx="2606">
                  <c:v>3.3663500000000002</c:v>
                </c:pt>
                <c:pt idx="2607">
                  <c:v>3.36686</c:v>
                </c:pt>
                <c:pt idx="2608">
                  <c:v>3.3673600000000001</c:v>
                </c:pt>
                <c:pt idx="2609">
                  <c:v>3.3678699999999999</c:v>
                </c:pt>
                <c:pt idx="2610">
                  <c:v>3.3684699999999999</c:v>
                </c:pt>
                <c:pt idx="2611">
                  <c:v>3.3688799999999999</c:v>
                </c:pt>
                <c:pt idx="2612">
                  <c:v>3.36938</c:v>
                </c:pt>
                <c:pt idx="2613">
                  <c:v>3.36998</c:v>
                </c:pt>
                <c:pt idx="2614">
                  <c:v>3.37059</c:v>
                </c:pt>
                <c:pt idx="2615">
                  <c:v>3.3713000000000002</c:v>
                </c:pt>
                <c:pt idx="2616">
                  <c:v>3.3717999999999999</c:v>
                </c:pt>
                <c:pt idx="2617">
                  <c:v>3.3724099999999999</c:v>
                </c:pt>
                <c:pt idx="2618">
                  <c:v>3.3728099999999999</c:v>
                </c:pt>
                <c:pt idx="2619">
                  <c:v>3.3732099999999998</c:v>
                </c:pt>
                <c:pt idx="2620">
                  <c:v>3.3736199999999998</c:v>
                </c:pt>
                <c:pt idx="2621">
                  <c:v>3.37412</c:v>
                </c:pt>
                <c:pt idx="2622">
                  <c:v>3.3746200000000002</c:v>
                </c:pt>
                <c:pt idx="2623">
                  <c:v>3.3752300000000002</c:v>
                </c:pt>
                <c:pt idx="2624">
                  <c:v>3.3757299999999999</c:v>
                </c:pt>
                <c:pt idx="2625">
                  <c:v>3.3763399999999999</c:v>
                </c:pt>
                <c:pt idx="2626">
                  <c:v>3.3768400000000001</c:v>
                </c:pt>
                <c:pt idx="2627">
                  <c:v>3.3773499999999999</c:v>
                </c:pt>
                <c:pt idx="2628">
                  <c:v>3.3779499999999998</c:v>
                </c:pt>
                <c:pt idx="2629">
                  <c:v>3.37846</c:v>
                </c:pt>
                <c:pt idx="2630">
                  <c:v>3.3789600000000002</c:v>
                </c:pt>
                <c:pt idx="2631">
                  <c:v>3.37947</c:v>
                </c:pt>
                <c:pt idx="2632">
                  <c:v>3.3800699999999999</c:v>
                </c:pt>
                <c:pt idx="2633">
                  <c:v>3.3806799999999999</c:v>
                </c:pt>
                <c:pt idx="2634">
                  <c:v>3.3812799999999998</c:v>
                </c:pt>
                <c:pt idx="2635">
                  <c:v>3.3818899999999998</c:v>
                </c:pt>
                <c:pt idx="2636">
                  <c:v>3.3824900000000002</c:v>
                </c:pt>
                <c:pt idx="2637">
                  <c:v>3.3828999999999998</c:v>
                </c:pt>
                <c:pt idx="2638">
                  <c:v>3.3834</c:v>
                </c:pt>
                <c:pt idx="2639">
                  <c:v>3.38401</c:v>
                </c:pt>
                <c:pt idx="2640">
                  <c:v>3.3845100000000001</c:v>
                </c:pt>
                <c:pt idx="2641">
                  <c:v>3.3850099999999999</c:v>
                </c:pt>
                <c:pt idx="2642">
                  <c:v>3.3855200000000001</c:v>
                </c:pt>
                <c:pt idx="2643">
                  <c:v>3.3860199999999998</c:v>
                </c:pt>
                <c:pt idx="2644">
                  <c:v>3.3866299999999998</c:v>
                </c:pt>
                <c:pt idx="2645">
                  <c:v>3.38713</c:v>
                </c:pt>
                <c:pt idx="2646">
                  <c:v>3.3876400000000002</c:v>
                </c:pt>
                <c:pt idx="2647">
                  <c:v>3.3880400000000002</c:v>
                </c:pt>
                <c:pt idx="2648">
                  <c:v>3.3884400000000001</c:v>
                </c:pt>
                <c:pt idx="2649">
                  <c:v>3.3888500000000001</c:v>
                </c:pt>
                <c:pt idx="2650">
                  <c:v>3.3892500000000001</c:v>
                </c:pt>
                <c:pt idx="2651">
                  <c:v>3.3896500000000001</c:v>
                </c:pt>
                <c:pt idx="2652">
                  <c:v>3.3901599999999998</c:v>
                </c:pt>
                <c:pt idx="2653">
                  <c:v>3.39066</c:v>
                </c:pt>
                <c:pt idx="2654">
                  <c:v>3.3911699999999998</c:v>
                </c:pt>
                <c:pt idx="2655">
                  <c:v>3.3917700000000002</c:v>
                </c:pt>
                <c:pt idx="2656">
                  <c:v>3.3923800000000002</c:v>
                </c:pt>
                <c:pt idx="2657">
                  <c:v>3.3929800000000001</c:v>
                </c:pt>
                <c:pt idx="2658">
                  <c:v>3.3934899999999999</c:v>
                </c:pt>
                <c:pt idx="2659">
                  <c:v>3.3940899999999998</c:v>
                </c:pt>
                <c:pt idx="2660">
                  <c:v>3.3946000000000001</c:v>
                </c:pt>
                <c:pt idx="2661">
                  <c:v>3.3950999999999998</c:v>
                </c:pt>
                <c:pt idx="2662">
                  <c:v>3.3955000000000002</c:v>
                </c:pt>
                <c:pt idx="2663">
                  <c:v>3.39601</c:v>
                </c:pt>
                <c:pt idx="2664">
                  <c:v>3.3966099999999999</c:v>
                </c:pt>
                <c:pt idx="2665">
                  <c:v>3.3972199999999999</c:v>
                </c:pt>
                <c:pt idx="2666">
                  <c:v>3.3979200000000001</c:v>
                </c:pt>
                <c:pt idx="2667">
                  <c:v>3.3986299999999998</c:v>
                </c:pt>
                <c:pt idx="2668">
                  <c:v>3.3992399999999998</c:v>
                </c:pt>
                <c:pt idx="2669">
                  <c:v>3.39974</c:v>
                </c:pt>
                <c:pt idx="2670">
                  <c:v>3.4002400000000002</c:v>
                </c:pt>
                <c:pt idx="2671">
                  <c:v>3.4007499999999999</c:v>
                </c:pt>
                <c:pt idx="2672">
                  <c:v>3.4012500000000001</c:v>
                </c:pt>
                <c:pt idx="2673">
                  <c:v>3.4018600000000001</c:v>
                </c:pt>
                <c:pt idx="2674">
                  <c:v>3.4023599999999998</c:v>
                </c:pt>
                <c:pt idx="2675">
                  <c:v>3.4029699999999998</c:v>
                </c:pt>
                <c:pt idx="2676">
                  <c:v>3.4035700000000002</c:v>
                </c:pt>
                <c:pt idx="2677">
                  <c:v>3.40408</c:v>
                </c:pt>
                <c:pt idx="2678">
                  <c:v>3.4046799999999999</c:v>
                </c:pt>
                <c:pt idx="2679">
                  <c:v>3.4051900000000002</c:v>
                </c:pt>
                <c:pt idx="2680">
                  <c:v>3.4057900000000001</c:v>
                </c:pt>
                <c:pt idx="2681">
                  <c:v>3.4064000000000001</c:v>
                </c:pt>
                <c:pt idx="2682">
                  <c:v>3.4068999999999998</c:v>
                </c:pt>
                <c:pt idx="2683">
                  <c:v>3.4073099999999998</c:v>
                </c:pt>
                <c:pt idx="2684">
                  <c:v>3.40761</c:v>
                </c:pt>
                <c:pt idx="2685">
                  <c:v>3.40801</c:v>
                </c:pt>
                <c:pt idx="2686">
                  <c:v>3.40842</c:v>
                </c:pt>
                <c:pt idx="2687">
                  <c:v>3.4089200000000002</c:v>
                </c:pt>
                <c:pt idx="2688">
                  <c:v>3.4094199999999999</c:v>
                </c:pt>
                <c:pt idx="2689">
                  <c:v>3.4099300000000001</c:v>
                </c:pt>
                <c:pt idx="2690">
                  <c:v>3.4105300000000001</c:v>
                </c:pt>
                <c:pt idx="2691">
                  <c:v>3.4110399999999998</c:v>
                </c:pt>
                <c:pt idx="2692">
                  <c:v>3.4116399999999998</c:v>
                </c:pt>
                <c:pt idx="2693">
                  <c:v>3.4122499999999998</c:v>
                </c:pt>
                <c:pt idx="2694">
                  <c:v>3.4128500000000002</c:v>
                </c:pt>
                <c:pt idx="2695">
                  <c:v>3.4134600000000002</c:v>
                </c:pt>
                <c:pt idx="2696">
                  <c:v>3.4139599999999999</c:v>
                </c:pt>
                <c:pt idx="2697">
                  <c:v>3.4143699999999999</c:v>
                </c:pt>
                <c:pt idx="2698">
                  <c:v>3.4148700000000001</c:v>
                </c:pt>
                <c:pt idx="2699">
                  <c:v>3.4154800000000001</c:v>
                </c:pt>
                <c:pt idx="2700">
                  <c:v>3.41608</c:v>
                </c:pt>
                <c:pt idx="2701">
                  <c:v>3.4167900000000002</c:v>
                </c:pt>
                <c:pt idx="2702">
                  <c:v>3.4172899999999999</c:v>
                </c:pt>
                <c:pt idx="2703">
                  <c:v>3.4178999999999999</c:v>
                </c:pt>
                <c:pt idx="2704">
                  <c:v>3.4184000000000001</c:v>
                </c:pt>
                <c:pt idx="2705">
                  <c:v>3.4188000000000001</c:v>
                </c:pt>
                <c:pt idx="2706">
                  <c:v>3.4192100000000001</c:v>
                </c:pt>
                <c:pt idx="2707">
                  <c:v>3.4195099999999998</c:v>
                </c:pt>
                <c:pt idx="2708">
                  <c:v>3.41981</c:v>
                </c:pt>
                <c:pt idx="2709">
                  <c:v>3.42022</c:v>
                </c:pt>
                <c:pt idx="2710">
                  <c:v>3.4205199999999998</c:v>
                </c:pt>
                <c:pt idx="2711">
                  <c:v>3.4211200000000002</c:v>
                </c:pt>
                <c:pt idx="2712">
                  <c:v>3.4216299999999999</c:v>
                </c:pt>
                <c:pt idx="2713">
                  <c:v>3.4221300000000001</c:v>
                </c:pt>
                <c:pt idx="2714">
                  <c:v>3.4226399999999999</c:v>
                </c:pt>
                <c:pt idx="2715">
                  <c:v>3.4232399999999998</c:v>
                </c:pt>
                <c:pt idx="2716">
                  <c:v>3.4238499999999998</c:v>
                </c:pt>
                <c:pt idx="2717">
                  <c:v>3.4244500000000002</c:v>
                </c:pt>
                <c:pt idx="2718">
                  <c:v>3.42496</c:v>
                </c:pt>
                <c:pt idx="2719">
                  <c:v>3.4254600000000002</c:v>
                </c:pt>
                <c:pt idx="2720">
                  <c:v>3.42597</c:v>
                </c:pt>
                <c:pt idx="2721">
                  <c:v>3.4264700000000001</c:v>
                </c:pt>
                <c:pt idx="2722">
                  <c:v>3.4268700000000001</c:v>
                </c:pt>
                <c:pt idx="2723">
                  <c:v>3.4272800000000001</c:v>
                </c:pt>
                <c:pt idx="2724">
                  <c:v>3.4276800000000001</c:v>
                </c:pt>
                <c:pt idx="2725">
                  <c:v>3.42808</c:v>
                </c:pt>
                <c:pt idx="2726">
                  <c:v>3.42849</c:v>
                </c:pt>
                <c:pt idx="2727">
                  <c:v>3.4289900000000002</c:v>
                </c:pt>
                <c:pt idx="2728">
                  <c:v>3.4295</c:v>
                </c:pt>
                <c:pt idx="2729">
                  <c:v>3.43</c:v>
                </c:pt>
                <c:pt idx="2730">
                  <c:v>3.4305099999999999</c:v>
                </c:pt>
                <c:pt idx="2731">
                  <c:v>3.4310100000000001</c:v>
                </c:pt>
                <c:pt idx="2732">
                  <c:v>3.43161</c:v>
                </c:pt>
                <c:pt idx="2733">
                  <c:v>3.43222</c:v>
                </c:pt>
                <c:pt idx="2734">
                  <c:v>3.4327200000000002</c:v>
                </c:pt>
                <c:pt idx="2735">
                  <c:v>3.4333300000000002</c:v>
                </c:pt>
                <c:pt idx="2736">
                  <c:v>3.4338299999999999</c:v>
                </c:pt>
                <c:pt idx="2737">
                  <c:v>3.4344399999999999</c:v>
                </c:pt>
                <c:pt idx="2738">
                  <c:v>3.4350399999999999</c:v>
                </c:pt>
                <c:pt idx="2739">
                  <c:v>3.4355500000000001</c:v>
                </c:pt>
                <c:pt idx="2740">
                  <c:v>3.4360499999999998</c:v>
                </c:pt>
                <c:pt idx="2741">
                  <c:v>3.4365600000000001</c:v>
                </c:pt>
                <c:pt idx="2742">
                  <c:v>3.43696</c:v>
                </c:pt>
                <c:pt idx="2743">
                  <c:v>3.4374699999999998</c:v>
                </c:pt>
                <c:pt idx="2744">
                  <c:v>3.4378700000000002</c:v>
                </c:pt>
                <c:pt idx="2745">
                  <c:v>3.4383699999999999</c:v>
                </c:pt>
                <c:pt idx="2746">
                  <c:v>3.4387799999999999</c:v>
                </c:pt>
                <c:pt idx="2747">
                  <c:v>3.4391799999999999</c:v>
                </c:pt>
                <c:pt idx="2748">
                  <c:v>3.4395799999999999</c:v>
                </c:pt>
                <c:pt idx="2749">
                  <c:v>3.4400900000000001</c:v>
                </c:pt>
                <c:pt idx="2750">
                  <c:v>3.4405899999999998</c:v>
                </c:pt>
                <c:pt idx="2751">
                  <c:v>3.4411</c:v>
                </c:pt>
                <c:pt idx="2752">
                  <c:v>3.4417</c:v>
                </c:pt>
                <c:pt idx="2753">
                  <c:v>3.44231</c:v>
                </c:pt>
                <c:pt idx="2754">
                  <c:v>3.4429099999999999</c:v>
                </c:pt>
                <c:pt idx="2755">
                  <c:v>3.4435199999999999</c:v>
                </c:pt>
                <c:pt idx="2756">
                  <c:v>3.4440200000000001</c:v>
                </c:pt>
                <c:pt idx="2757">
                  <c:v>3.4445299999999999</c:v>
                </c:pt>
                <c:pt idx="2758">
                  <c:v>3.4451299999999998</c:v>
                </c:pt>
                <c:pt idx="2759">
                  <c:v>3.44564</c:v>
                </c:pt>
                <c:pt idx="2760">
                  <c:v>3.44604</c:v>
                </c:pt>
                <c:pt idx="2761">
                  <c:v>3.4464399999999999</c:v>
                </c:pt>
                <c:pt idx="2762">
                  <c:v>3.44685</c:v>
                </c:pt>
                <c:pt idx="2763">
                  <c:v>3.4473500000000001</c:v>
                </c:pt>
                <c:pt idx="2764">
                  <c:v>3.4478499999999999</c:v>
                </c:pt>
                <c:pt idx="2765">
                  <c:v>3.4483600000000001</c:v>
                </c:pt>
                <c:pt idx="2766">
                  <c:v>3.44876</c:v>
                </c:pt>
                <c:pt idx="2767">
                  <c:v>3.4492699999999998</c:v>
                </c:pt>
                <c:pt idx="2768">
                  <c:v>3.44977</c:v>
                </c:pt>
                <c:pt idx="2769">
                  <c:v>3.4502799999999998</c:v>
                </c:pt>
                <c:pt idx="2770">
                  <c:v>3.4508800000000002</c:v>
                </c:pt>
                <c:pt idx="2771">
                  <c:v>3.4514900000000002</c:v>
                </c:pt>
                <c:pt idx="2772">
                  <c:v>3.4518900000000001</c:v>
                </c:pt>
                <c:pt idx="2773">
                  <c:v>3.4522900000000001</c:v>
                </c:pt>
                <c:pt idx="2774">
                  <c:v>3.4529000000000001</c:v>
                </c:pt>
                <c:pt idx="2775">
                  <c:v>3.4535999999999998</c:v>
                </c:pt>
                <c:pt idx="2776">
                  <c:v>3.45431</c:v>
                </c:pt>
                <c:pt idx="2777">
                  <c:v>3.45492</c:v>
                </c:pt>
                <c:pt idx="2778">
                  <c:v>3.4555199999999999</c:v>
                </c:pt>
                <c:pt idx="2779">
                  <c:v>3.4560200000000001</c:v>
                </c:pt>
                <c:pt idx="2780">
                  <c:v>3.4565299999999999</c:v>
                </c:pt>
                <c:pt idx="2781">
                  <c:v>3.4571299999999998</c:v>
                </c:pt>
                <c:pt idx="2782">
                  <c:v>3.4577399999999998</c:v>
                </c:pt>
                <c:pt idx="2783">
                  <c:v>3.45845</c:v>
                </c:pt>
                <c:pt idx="2784">
                  <c:v>3.4591500000000002</c:v>
                </c:pt>
                <c:pt idx="2785">
                  <c:v>3.4597600000000002</c:v>
                </c:pt>
                <c:pt idx="2786">
                  <c:v>3.4602599999999999</c:v>
                </c:pt>
                <c:pt idx="2787">
                  <c:v>3.4608699999999999</c:v>
                </c:pt>
                <c:pt idx="2788">
                  <c:v>3.4612699999999998</c:v>
                </c:pt>
                <c:pt idx="2789">
                  <c:v>3.4616699999999998</c:v>
                </c:pt>
                <c:pt idx="2790">
                  <c:v>3.4620799999999998</c:v>
                </c:pt>
                <c:pt idx="2791">
                  <c:v>3.4624799999999998</c:v>
                </c:pt>
                <c:pt idx="2792">
                  <c:v>3.4628800000000002</c:v>
                </c:pt>
                <c:pt idx="2793">
                  <c:v>3.46339</c:v>
                </c:pt>
                <c:pt idx="2794">
                  <c:v>3.4638900000000001</c:v>
                </c:pt>
                <c:pt idx="2795">
                  <c:v>3.4643999999999999</c:v>
                </c:pt>
                <c:pt idx="2796">
                  <c:v>3.4649000000000001</c:v>
                </c:pt>
                <c:pt idx="2797">
                  <c:v>3.4654099999999999</c:v>
                </c:pt>
                <c:pt idx="2798">
                  <c:v>3.46591</c:v>
                </c:pt>
                <c:pt idx="2799">
                  <c:v>3.4664100000000002</c:v>
                </c:pt>
                <c:pt idx="2800">
                  <c:v>3.4670200000000002</c:v>
                </c:pt>
                <c:pt idx="2801">
                  <c:v>3.4675199999999999</c:v>
                </c:pt>
                <c:pt idx="2802">
                  <c:v>3.4682300000000001</c:v>
                </c:pt>
                <c:pt idx="2803">
                  <c:v>3.4688300000000001</c:v>
                </c:pt>
                <c:pt idx="2804">
                  <c:v>3.4694400000000001</c:v>
                </c:pt>
                <c:pt idx="2805">
                  <c:v>3.46984</c:v>
                </c:pt>
                <c:pt idx="2806">
                  <c:v>3.4703499999999998</c:v>
                </c:pt>
                <c:pt idx="2807">
                  <c:v>3.4707499999999998</c:v>
                </c:pt>
                <c:pt idx="2808">
                  <c:v>3.47126</c:v>
                </c:pt>
                <c:pt idx="2809">
                  <c:v>3.4718599999999999</c:v>
                </c:pt>
                <c:pt idx="2810">
                  <c:v>3.4724699999999999</c:v>
                </c:pt>
                <c:pt idx="2811">
                  <c:v>3.4729700000000001</c:v>
                </c:pt>
                <c:pt idx="2812">
                  <c:v>3.4733700000000001</c:v>
                </c:pt>
                <c:pt idx="2813">
                  <c:v>3.4737800000000001</c:v>
                </c:pt>
                <c:pt idx="2814">
                  <c:v>3.4742799999999998</c:v>
                </c:pt>
                <c:pt idx="2815">
                  <c:v>3.4748899999999998</c:v>
                </c:pt>
                <c:pt idx="2816">
                  <c:v>3.47539</c:v>
                </c:pt>
                <c:pt idx="2817">
                  <c:v>3.4759000000000002</c:v>
                </c:pt>
                <c:pt idx="2818">
                  <c:v>3.4763999999999999</c:v>
                </c:pt>
                <c:pt idx="2819">
                  <c:v>3.4767999999999999</c:v>
                </c:pt>
                <c:pt idx="2820">
                  <c:v>3.4773100000000001</c:v>
                </c:pt>
                <c:pt idx="2821">
                  <c:v>3.4778099999999998</c:v>
                </c:pt>
                <c:pt idx="2822">
                  <c:v>3.4783200000000001</c:v>
                </c:pt>
                <c:pt idx="2823">
                  <c:v>3.4788199999999998</c:v>
                </c:pt>
                <c:pt idx="2824">
                  <c:v>3.47933</c:v>
                </c:pt>
                <c:pt idx="2825">
                  <c:v>3.4798300000000002</c:v>
                </c:pt>
                <c:pt idx="2826">
                  <c:v>3.4804300000000001</c:v>
                </c:pt>
                <c:pt idx="2827">
                  <c:v>3.4809399999999999</c:v>
                </c:pt>
                <c:pt idx="2828">
                  <c:v>3.4814400000000001</c:v>
                </c:pt>
                <c:pt idx="2829">
                  <c:v>3.4820500000000001</c:v>
                </c:pt>
                <c:pt idx="2830">
                  <c:v>3.4825499999999998</c:v>
                </c:pt>
                <c:pt idx="2831">
                  <c:v>3.4829599999999998</c:v>
                </c:pt>
                <c:pt idx="2832">
                  <c:v>3.48346</c:v>
                </c:pt>
                <c:pt idx="2833">
                  <c:v>3.4839600000000002</c:v>
                </c:pt>
                <c:pt idx="2834">
                  <c:v>3.48447</c:v>
                </c:pt>
                <c:pt idx="2835">
                  <c:v>3.4849700000000001</c:v>
                </c:pt>
                <c:pt idx="2836">
                  <c:v>3.4854799999999999</c:v>
                </c:pt>
                <c:pt idx="2837">
                  <c:v>3.4859800000000001</c:v>
                </c:pt>
                <c:pt idx="2838">
                  <c:v>3.4864899999999999</c:v>
                </c:pt>
                <c:pt idx="2839">
                  <c:v>3.4870899999999998</c:v>
                </c:pt>
                <c:pt idx="2840">
                  <c:v>3.4876999999999998</c:v>
                </c:pt>
                <c:pt idx="2841">
                  <c:v>3.4883000000000002</c:v>
                </c:pt>
                <c:pt idx="2842">
                  <c:v>3.4890099999999999</c:v>
                </c:pt>
                <c:pt idx="2843">
                  <c:v>3.4897100000000001</c:v>
                </c:pt>
                <c:pt idx="2844">
                  <c:v>3.4903200000000001</c:v>
                </c:pt>
                <c:pt idx="2845">
                  <c:v>3.49092</c:v>
                </c:pt>
                <c:pt idx="2846">
                  <c:v>3.4914299999999998</c:v>
                </c:pt>
                <c:pt idx="2847">
                  <c:v>3.49193</c:v>
                </c:pt>
                <c:pt idx="2848">
                  <c:v>3.49254</c:v>
                </c:pt>
                <c:pt idx="2849">
                  <c:v>3.4930400000000001</c:v>
                </c:pt>
                <c:pt idx="2850">
                  <c:v>3.4935499999999999</c:v>
                </c:pt>
                <c:pt idx="2851">
                  <c:v>3.4938500000000001</c:v>
                </c:pt>
                <c:pt idx="2852">
                  <c:v>3.4942500000000001</c:v>
                </c:pt>
                <c:pt idx="2853">
                  <c:v>3.4946600000000001</c:v>
                </c:pt>
                <c:pt idx="2854">
                  <c:v>3.4951599999999998</c:v>
                </c:pt>
                <c:pt idx="2855">
                  <c:v>3.4957699999999998</c:v>
                </c:pt>
                <c:pt idx="2856">
                  <c:v>3.4963700000000002</c:v>
                </c:pt>
                <c:pt idx="2857">
                  <c:v>3.4969800000000002</c:v>
                </c:pt>
                <c:pt idx="2858">
                  <c:v>3.4975800000000001</c:v>
                </c:pt>
                <c:pt idx="2859">
                  <c:v>3.4980899999999999</c:v>
                </c:pt>
                <c:pt idx="2860">
                  <c:v>3.4985900000000001</c:v>
                </c:pt>
                <c:pt idx="2861">
                  <c:v>3.4992000000000001</c:v>
                </c:pt>
                <c:pt idx="2862">
                  <c:v>3.4996999999999998</c:v>
                </c:pt>
                <c:pt idx="2863">
                  <c:v>3.5003099999999998</c:v>
                </c:pt>
                <c:pt idx="2864">
                  <c:v>3.50081</c:v>
                </c:pt>
                <c:pt idx="2865">
                  <c:v>3.5013100000000001</c:v>
                </c:pt>
                <c:pt idx="2866">
                  <c:v>3.5017200000000002</c:v>
                </c:pt>
                <c:pt idx="2867">
                  <c:v>3.5022199999999999</c:v>
                </c:pt>
                <c:pt idx="2868">
                  <c:v>3.5028299999999999</c:v>
                </c:pt>
                <c:pt idx="2869">
                  <c:v>3.5033300000000001</c:v>
                </c:pt>
                <c:pt idx="2870">
                  <c:v>3.5039400000000001</c:v>
                </c:pt>
                <c:pt idx="2871">
                  <c:v>3.50454</c:v>
                </c:pt>
                <c:pt idx="2872">
                  <c:v>3.50495</c:v>
                </c:pt>
                <c:pt idx="2873">
                  <c:v>3.5054500000000002</c:v>
                </c:pt>
                <c:pt idx="2874">
                  <c:v>3.5059499999999999</c:v>
                </c:pt>
                <c:pt idx="2875">
                  <c:v>3.5064600000000001</c:v>
                </c:pt>
                <c:pt idx="2876">
                  <c:v>3.5068600000000001</c:v>
                </c:pt>
                <c:pt idx="2877">
                  <c:v>3.5073699999999999</c:v>
                </c:pt>
                <c:pt idx="2878">
                  <c:v>3.5077699999999998</c:v>
                </c:pt>
                <c:pt idx="2879">
                  <c:v>3.5083700000000002</c:v>
                </c:pt>
                <c:pt idx="2880">
                  <c:v>3.50888</c:v>
                </c:pt>
                <c:pt idx="2881">
                  <c:v>3.5093800000000002</c:v>
                </c:pt>
                <c:pt idx="2882">
                  <c:v>3.50989</c:v>
                </c:pt>
                <c:pt idx="2883">
                  <c:v>3.5103900000000001</c:v>
                </c:pt>
                <c:pt idx="2884">
                  <c:v>3.5108999999999999</c:v>
                </c:pt>
                <c:pt idx="2885">
                  <c:v>3.5114999999999998</c:v>
                </c:pt>
                <c:pt idx="2886">
                  <c:v>3.5120100000000001</c:v>
                </c:pt>
                <c:pt idx="2887">
                  <c:v>3.51261</c:v>
                </c:pt>
                <c:pt idx="2888">
                  <c:v>3.51301</c:v>
                </c:pt>
                <c:pt idx="2889">
                  <c:v>3.5135200000000002</c:v>
                </c:pt>
                <c:pt idx="2890">
                  <c:v>3.5139200000000002</c:v>
                </c:pt>
                <c:pt idx="2891">
                  <c:v>3.5144299999999999</c:v>
                </c:pt>
                <c:pt idx="2892">
                  <c:v>3.5148299999999999</c:v>
                </c:pt>
                <c:pt idx="2893">
                  <c:v>3.5153300000000001</c:v>
                </c:pt>
                <c:pt idx="2894">
                  <c:v>3.5158399999999999</c:v>
                </c:pt>
                <c:pt idx="2895">
                  <c:v>3.51634</c:v>
                </c:pt>
                <c:pt idx="2896">
                  <c:v>3.5168499999999998</c:v>
                </c:pt>
                <c:pt idx="2897">
                  <c:v>3.51735</c:v>
                </c:pt>
                <c:pt idx="2898">
                  <c:v>3.5178600000000002</c:v>
                </c:pt>
                <c:pt idx="2899">
                  <c:v>3.5184600000000001</c:v>
                </c:pt>
                <c:pt idx="2900">
                  <c:v>3.5190700000000001</c:v>
                </c:pt>
                <c:pt idx="2901">
                  <c:v>3.5196700000000001</c:v>
                </c:pt>
                <c:pt idx="2902">
                  <c:v>3.5202800000000001</c:v>
                </c:pt>
                <c:pt idx="2903">
                  <c:v>3.5209800000000002</c:v>
                </c:pt>
                <c:pt idx="2904">
                  <c:v>3.5215900000000002</c:v>
                </c:pt>
                <c:pt idx="2905">
                  <c:v>3.5221900000000002</c:v>
                </c:pt>
                <c:pt idx="2906">
                  <c:v>3.5228000000000002</c:v>
                </c:pt>
                <c:pt idx="2907">
                  <c:v>3.5232000000000001</c:v>
                </c:pt>
                <c:pt idx="2908">
                  <c:v>3.5236100000000001</c:v>
                </c:pt>
                <c:pt idx="2909">
                  <c:v>3.5241099999999999</c:v>
                </c:pt>
                <c:pt idx="2910">
                  <c:v>3.5245099999999998</c:v>
                </c:pt>
                <c:pt idx="2911">
                  <c:v>3.5251199999999998</c:v>
                </c:pt>
                <c:pt idx="2912">
                  <c:v>3.5255200000000002</c:v>
                </c:pt>
                <c:pt idx="2913">
                  <c:v>3.5261300000000002</c:v>
                </c:pt>
                <c:pt idx="2914">
                  <c:v>3.5266299999999999</c:v>
                </c:pt>
                <c:pt idx="2915">
                  <c:v>3.5272399999999999</c:v>
                </c:pt>
                <c:pt idx="2916">
                  <c:v>3.5278399999999999</c:v>
                </c:pt>
                <c:pt idx="2917">
                  <c:v>3.5284499999999999</c:v>
                </c:pt>
                <c:pt idx="2918">
                  <c:v>3.52895</c:v>
                </c:pt>
                <c:pt idx="2919">
                  <c:v>3.5294599999999998</c:v>
                </c:pt>
                <c:pt idx="2920">
                  <c:v>3.5300600000000002</c:v>
                </c:pt>
                <c:pt idx="2921">
                  <c:v>3.5304600000000002</c:v>
                </c:pt>
                <c:pt idx="2922">
                  <c:v>3.5309699999999999</c:v>
                </c:pt>
                <c:pt idx="2923">
                  <c:v>3.5313699999999999</c:v>
                </c:pt>
                <c:pt idx="2924">
                  <c:v>3.5318800000000001</c:v>
                </c:pt>
                <c:pt idx="2925">
                  <c:v>3.5323799999999999</c:v>
                </c:pt>
                <c:pt idx="2926">
                  <c:v>3.5328900000000001</c:v>
                </c:pt>
                <c:pt idx="2927">
                  <c:v>3.5333899999999998</c:v>
                </c:pt>
                <c:pt idx="2928">
                  <c:v>3.53389</c:v>
                </c:pt>
                <c:pt idx="2929">
                  <c:v>3.5345</c:v>
                </c:pt>
                <c:pt idx="2930">
                  <c:v>3.5350000000000001</c:v>
                </c:pt>
                <c:pt idx="2931">
                  <c:v>3.5355099999999999</c:v>
                </c:pt>
                <c:pt idx="2932">
                  <c:v>3.5360100000000001</c:v>
                </c:pt>
                <c:pt idx="2933">
                  <c:v>3.5365199999999999</c:v>
                </c:pt>
                <c:pt idx="2934">
                  <c:v>3.5370200000000001</c:v>
                </c:pt>
                <c:pt idx="2935">
                  <c:v>3.5375299999999998</c:v>
                </c:pt>
                <c:pt idx="2936">
                  <c:v>3.53803</c:v>
                </c:pt>
                <c:pt idx="2937">
                  <c:v>3.5385300000000002</c:v>
                </c:pt>
                <c:pt idx="2938">
                  <c:v>3.53904</c:v>
                </c:pt>
                <c:pt idx="2939">
                  <c:v>3.5395400000000001</c:v>
                </c:pt>
                <c:pt idx="2940">
                  <c:v>3.5400499999999999</c:v>
                </c:pt>
                <c:pt idx="2941">
                  <c:v>3.5405500000000001</c:v>
                </c:pt>
                <c:pt idx="2942">
                  <c:v>3.5410599999999999</c:v>
                </c:pt>
                <c:pt idx="2943">
                  <c:v>3.5416599999999998</c:v>
                </c:pt>
                <c:pt idx="2944">
                  <c:v>3.5420600000000002</c:v>
                </c:pt>
                <c:pt idx="2945">
                  <c:v>3.5426700000000002</c:v>
                </c:pt>
                <c:pt idx="2946">
                  <c:v>3.5432800000000002</c:v>
                </c:pt>
                <c:pt idx="2947">
                  <c:v>3.5439799999999999</c:v>
                </c:pt>
                <c:pt idx="2948">
                  <c:v>3.5445899999999999</c:v>
                </c:pt>
                <c:pt idx="2949">
                  <c:v>3.5451899999999998</c:v>
                </c:pt>
                <c:pt idx="2950">
                  <c:v>3.5455999999999999</c:v>
                </c:pt>
                <c:pt idx="2951">
                  <c:v>3.5461</c:v>
                </c:pt>
                <c:pt idx="2952">
                  <c:v>3.5465</c:v>
                </c:pt>
                <c:pt idx="2953">
                  <c:v>3.5470100000000002</c:v>
                </c:pt>
                <c:pt idx="2954">
                  <c:v>3.5475099999999999</c:v>
                </c:pt>
                <c:pt idx="2955">
                  <c:v>3.5481199999999999</c:v>
                </c:pt>
                <c:pt idx="2956">
                  <c:v>3.5486200000000001</c:v>
                </c:pt>
                <c:pt idx="2957">
                  <c:v>3.5491299999999999</c:v>
                </c:pt>
                <c:pt idx="2958">
                  <c:v>3.5497299999999998</c:v>
                </c:pt>
                <c:pt idx="2959">
                  <c:v>3.55023</c:v>
                </c:pt>
                <c:pt idx="2960">
                  <c:v>3.5507399999999998</c:v>
                </c:pt>
                <c:pt idx="2961">
                  <c:v>3.5511400000000002</c:v>
                </c:pt>
                <c:pt idx="2962">
                  <c:v>3.5515500000000002</c:v>
                </c:pt>
                <c:pt idx="2963">
                  <c:v>3.5519500000000002</c:v>
                </c:pt>
                <c:pt idx="2964">
                  <c:v>3.5524499999999999</c:v>
                </c:pt>
                <c:pt idx="2965">
                  <c:v>3.5529600000000001</c:v>
                </c:pt>
                <c:pt idx="2966">
                  <c:v>3.5534599999999998</c:v>
                </c:pt>
                <c:pt idx="2967">
                  <c:v>3.5540699999999998</c:v>
                </c:pt>
                <c:pt idx="2968">
                  <c:v>3.55457</c:v>
                </c:pt>
                <c:pt idx="2969">
                  <c:v>3.55518</c:v>
                </c:pt>
                <c:pt idx="2970">
                  <c:v>3.5556800000000002</c:v>
                </c:pt>
                <c:pt idx="2971">
                  <c:v>3.5560900000000002</c:v>
                </c:pt>
                <c:pt idx="2972">
                  <c:v>3.5565899999999999</c:v>
                </c:pt>
                <c:pt idx="2973">
                  <c:v>3.5569899999999999</c:v>
                </c:pt>
                <c:pt idx="2974">
                  <c:v>3.5575000000000001</c:v>
                </c:pt>
                <c:pt idx="2975">
                  <c:v>3.5579000000000001</c:v>
                </c:pt>
                <c:pt idx="2976">
                  <c:v>3.5584099999999999</c:v>
                </c:pt>
                <c:pt idx="2977">
                  <c:v>3.5588099999999998</c:v>
                </c:pt>
                <c:pt idx="2978">
                  <c:v>3.5592100000000002</c:v>
                </c:pt>
                <c:pt idx="2979">
                  <c:v>3.5596199999999998</c:v>
                </c:pt>
                <c:pt idx="2980">
                  <c:v>3.56012</c:v>
                </c:pt>
                <c:pt idx="2981">
                  <c:v>3.5605199999999999</c:v>
                </c:pt>
                <c:pt idx="2982">
                  <c:v>3.5610300000000001</c:v>
                </c:pt>
                <c:pt idx="2983">
                  <c:v>3.5614300000000001</c:v>
                </c:pt>
                <c:pt idx="2984">
                  <c:v>3.5619399999999999</c:v>
                </c:pt>
                <c:pt idx="2985">
                  <c:v>3.5624400000000001</c:v>
                </c:pt>
                <c:pt idx="2986">
                  <c:v>3.56284</c:v>
                </c:pt>
                <c:pt idx="2987">
                  <c:v>3.5633499999999998</c:v>
                </c:pt>
                <c:pt idx="2988">
                  <c:v>3.5637500000000002</c:v>
                </c:pt>
                <c:pt idx="2989">
                  <c:v>3.56426</c:v>
                </c:pt>
                <c:pt idx="2990">
                  <c:v>3.5648599999999999</c:v>
                </c:pt>
                <c:pt idx="2991">
                  <c:v>3.5653700000000002</c:v>
                </c:pt>
                <c:pt idx="2992">
                  <c:v>3.5658699999999999</c:v>
                </c:pt>
                <c:pt idx="2993">
                  <c:v>3.56637</c:v>
                </c:pt>
                <c:pt idx="2994">
                  <c:v>3.5667800000000001</c:v>
                </c:pt>
                <c:pt idx="2995">
                  <c:v>3.56718</c:v>
                </c:pt>
                <c:pt idx="2996">
                  <c:v>3.5676899999999998</c:v>
                </c:pt>
                <c:pt idx="2997">
                  <c:v>3.56819</c:v>
                </c:pt>
                <c:pt idx="2998">
                  <c:v>3.5686900000000001</c:v>
                </c:pt>
                <c:pt idx="2999">
                  <c:v>3.5693000000000001</c:v>
                </c:pt>
                <c:pt idx="3000">
                  <c:v>3.5697999999999999</c:v>
                </c:pt>
                <c:pt idx="3001">
                  <c:v>3.5703100000000001</c:v>
                </c:pt>
                <c:pt idx="3002">
                  <c:v>3.57091</c:v>
                </c:pt>
                <c:pt idx="3003">
                  <c:v>3.5714199999999998</c:v>
                </c:pt>
                <c:pt idx="3004">
                  <c:v>3.57192</c:v>
                </c:pt>
                <c:pt idx="3005">
                  <c:v>3.5724300000000002</c:v>
                </c:pt>
                <c:pt idx="3006">
                  <c:v>3.5729299999999999</c:v>
                </c:pt>
                <c:pt idx="3007">
                  <c:v>3.5735399999999999</c:v>
                </c:pt>
                <c:pt idx="3008">
                  <c:v>3.5741399999999999</c:v>
                </c:pt>
                <c:pt idx="3009">
                  <c:v>3.57464</c:v>
                </c:pt>
                <c:pt idx="3010">
                  <c:v>3.5751499999999998</c:v>
                </c:pt>
                <c:pt idx="3011">
                  <c:v>3.5755499999999998</c:v>
                </c:pt>
                <c:pt idx="3012">
                  <c:v>3.57606</c:v>
                </c:pt>
                <c:pt idx="3013">
                  <c:v>3.5765600000000002</c:v>
                </c:pt>
                <c:pt idx="3014">
                  <c:v>3.5769600000000001</c:v>
                </c:pt>
                <c:pt idx="3015">
                  <c:v>3.5773700000000002</c:v>
                </c:pt>
                <c:pt idx="3016">
                  <c:v>3.5777700000000001</c:v>
                </c:pt>
                <c:pt idx="3017">
                  <c:v>3.5782799999999999</c:v>
                </c:pt>
                <c:pt idx="3018">
                  <c:v>3.5787800000000001</c:v>
                </c:pt>
                <c:pt idx="3019">
                  <c:v>3.5792799999999998</c:v>
                </c:pt>
                <c:pt idx="3020">
                  <c:v>3.57979</c:v>
                </c:pt>
                <c:pt idx="3021">
                  <c:v>3.58039</c:v>
                </c:pt>
                <c:pt idx="3022">
                  <c:v>3.581</c:v>
                </c:pt>
                <c:pt idx="3023">
                  <c:v>3.5817100000000002</c:v>
                </c:pt>
                <c:pt idx="3024">
                  <c:v>3.5824099999999999</c:v>
                </c:pt>
                <c:pt idx="3025">
                  <c:v>3.5830199999999999</c:v>
                </c:pt>
                <c:pt idx="3026">
                  <c:v>3.5836199999999998</c:v>
                </c:pt>
                <c:pt idx="3027">
                  <c:v>3.58413</c:v>
                </c:pt>
                <c:pt idx="3028">
                  <c:v>3.5846300000000002</c:v>
                </c:pt>
                <c:pt idx="3029">
                  <c:v>3.5852400000000002</c:v>
                </c:pt>
                <c:pt idx="3030">
                  <c:v>3.5856400000000002</c:v>
                </c:pt>
                <c:pt idx="3031">
                  <c:v>3.5861399999999999</c:v>
                </c:pt>
                <c:pt idx="3032">
                  <c:v>3.5866500000000001</c:v>
                </c:pt>
                <c:pt idx="3033">
                  <c:v>3.5871499999999998</c:v>
                </c:pt>
                <c:pt idx="3034">
                  <c:v>3.5877599999999998</c:v>
                </c:pt>
                <c:pt idx="3035">
                  <c:v>3.58826</c:v>
                </c:pt>
                <c:pt idx="3036">
                  <c:v>3.5887699999999998</c:v>
                </c:pt>
                <c:pt idx="3037">
                  <c:v>3.58927</c:v>
                </c:pt>
                <c:pt idx="3038">
                  <c:v>3.5897700000000001</c:v>
                </c:pt>
                <c:pt idx="3039">
                  <c:v>3.5902799999999999</c:v>
                </c:pt>
                <c:pt idx="3040">
                  <c:v>3.5908799999999998</c:v>
                </c:pt>
                <c:pt idx="3041">
                  <c:v>3.5913900000000001</c:v>
                </c:pt>
                <c:pt idx="3042">
                  <c:v>3.59199</c:v>
                </c:pt>
                <c:pt idx="3043">
                  <c:v>3.5926</c:v>
                </c:pt>
                <c:pt idx="3044">
                  <c:v>3.5931999999999999</c:v>
                </c:pt>
                <c:pt idx="3045">
                  <c:v>3.5937100000000002</c:v>
                </c:pt>
                <c:pt idx="3046">
                  <c:v>3.5942099999999999</c:v>
                </c:pt>
                <c:pt idx="3047">
                  <c:v>3.5946199999999999</c:v>
                </c:pt>
                <c:pt idx="3048">
                  <c:v>3.5950199999999999</c:v>
                </c:pt>
                <c:pt idx="3049">
                  <c:v>3.5954199999999998</c:v>
                </c:pt>
                <c:pt idx="3050">
                  <c:v>3.5959300000000001</c:v>
                </c:pt>
                <c:pt idx="3051">
                  <c:v>3.59653</c:v>
                </c:pt>
                <c:pt idx="3052">
                  <c:v>3.59714</c:v>
                </c:pt>
                <c:pt idx="3053">
                  <c:v>3.5977399999999999</c:v>
                </c:pt>
                <c:pt idx="3054">
                  <c:v>3.5983499999999999</c:v>
                </c:pt>
                <c:pt idx="3055">
                  <c:v>3.5989499999999999</c:v>
                </c:pt>
                <c:pt idx="3056">
                  <c:v>3.5995599999999999</c:v>
                </c:pt>
                <c:pt idx="3057">
                  <c:v>3.6002700000000001</c:v>
                </c:pt>
                <c:pt idx="3058">
                  <c:v>3.60087</c:v>
                </c:pt>
                <c:pt idx="3059">
                  <c:v>3.6013700000000002</c:v>
                </c:pt>
                <c:pt idx="3060">
                  <c:v>3.60188</c:v>
                </c:pt>
                <c:pt idx="3061">
                  <c:v>3.6022799999999999</c:v>
                </c:pt>
                <c:pt idx="3062">
                  <c:v>3.6027900000000002</c:v>
                </c:pt>
                <c:pt idx="3063">
                  <c:v>3.6031900000000001</c:v>
                </c:pt>
                <c:pt idx="3064">
                  <c:v>3.6038000000000001</c:v>
                </c:pt>
                <c:pt idx="3065">
                  <c:v>3.6044</c:v>
                </c:pt>
                <c:pt idx="3066">
                  <c:v>3.60501</c:v>
                </c:pt>
                <c:pt idx="3067">
                  <c:v>3.60561</c:v>
                </c:pt>
                <c:pt idx="3068">
                  <c:v>3.6061200000000002</c:v>
                </c:pt>
                <c:pt idx="3069">
                  <c:v>3.6066199999999999</c:v>
                </c:pt>
                <c:pt idx="3070">
                  <c:v>3.6071200000000001</c:v>
                </c:pt>
                <c:pt idx="3071">
                  <c:v>3.6075300000000001</c:v>
                </c:pt>
                <c:pt idx="3072">
                  <c:v>3.6080299999999998</c:v>
                </c:pt>
                <c:pt idx="3073">
                  <c:v>3.6084399999999999</c:v>
                </c:pt>
                <c:pt idx="3074">
                  <c:v>3.60894</c:v>
                </c:pt>
                <c:pt idx="3075">
                  <c:v>3.6094400000000002</c:v>
                </c:pt>
                <c:pt idx="3076">
                  <c:v>3.60995</c:v>
                </c:pt>
                <c:pt idx="3077">
                  <c:v>3.6103499999999999</c:v>
                </c:pt>
                <c:pt idx="3078">
                  <c:v>3.61076</c:v>
                </c:pt>
                <c:pt idx="3079">
                  <c:v>3.6111599999999999</c:v>
                </c:pt>
                <c:pt idx="3080">
                  <c:v>3.6115599999999999</c:v>
                </c:pt>
                <c:pt idx="3081">
                  <c:v>3.6120700000000001</c:v>
                </c:pt>
                <c:pt idx="3082">
                  <c:v>3.6125699999999998</c:v>
                </c:pt>
                <c:pt idx="3083">
                  <c:v>3.6131799999999998</c:v>
                </c:pt>
                <c:pt idx="3084">
                  <c:v>3.61368</c:v>
                </c:pt>
                <c:pt idx="3085">
                  <c:v>3.6141800000000002</c:v>
                </c:pt>
                <c:pt idx="3086">
                  <c:v>3.6145900000000002</c:v>
                </c:pt>
                <c:pt idx="3087">
                  <c:v>3.6150899999999999</c:v>
                </c:pt>
                <c:pt idx="3088">
                  <c:v>3.6156000000000001</c:v>
                </c:pt>
                <c:pt idx="3089">
                  <c:v>3.6162999999999998</c:v>
                </c:pt>
                <c:pt idx="3090">
                  <c:v>3.6170100000000001</c:v>
                </c:pt>
                <c:pt idx="3091">
                  <c:v>3.61761</c:v>
                </c:pt>
                <c:pt idx="3092">
                  <c:v>3.6183200000000002</c:v>
                </c:pt>
                <c:pt idx="3093">
                  <c:v>3.6189300000000002</c:v>
                </c:pt>
                <c:pt idx="3094">
                  <c:v>3.6195300000000001</c:v>
                </c:pt>
                <c:pt idx="3095">
                  <c:v>3.6201400000000001</c:v>
                </c:pt>
                <c:pt idx="3096">
                  <c:v>3.6206399999999999</c:v>
                </c:pt>
                <c:pt idx="3097">
                  <c:v>3.62114</c:v>
                </c:pt>
                <c:pt idx="3098">
                  <c:v>3.6216499999999998</c:v>
                </c:pt>
                <c:pt idx="3099">
                  <c:v>3.6220500000000002</c:v>
                </c:pt>
                <c:pt idx="3100">
                  <c:v>3.62256</c:v>
                </c:pt>
                <c:pt idx="3101">
                  <c:v>3.62296</c:v>
                </c:pt>
                <c:pt idx="3102">
                  <c:v>3.6233599999999999</c:v>
                </c:pt>
                <c:pt idx="3103">
                  <c:v>3.6237699999999999</c:v>
                </c:pt>
                <c:pt idx="3104">
                  <c:v>3.6242700000000001</c:v>
                </c:pt>
                <c:pt idx="3105">
                  <c:v>3.6247799999999999</c:v>
                </c:pt>
                <c:pt idx="3106">
                  <c:v>3.6252800000000001</c:v>
                </c:pt>
                <c:pt idx="3107">
                  <c:v>3.6258900000000001</c:v>
                </c:pt>
                <c:pt idx="3108">
                  <c:v>3.6263899999999998</c:v>
                </c:pt>
                <c:pt idx="3109">
                  <c:v>3.6268899999999999</c:v>
                </c:pt>
                <c:pt idx="3110">
                  <c:v>3.6274000000000002</c:v>
                </c:pt>
                <c:pt idx="3111">
                  <c:v>3.6278999999999999</c:v>
                </c:pt>
                <c:pt idx="3112">
                  <c:v>3.6284100000000001</c:v>
                </c:pt>
                <c:pt idx="3113">
                  <c:v>3.6288100000000001</c:v>
                </c:pt>
                <c:pt idx="3114">
                  <c:v>3.62921</c:v>
                </c:pt>
                <c:pt idx="3115">
                  <c:v>3.6296200000000001</c:v>
                </c:pt>
                <c:pt idx="3116">
                  <c:v>3.6301199999999998</c:v>
                </c:pt>
                <c:pt idx="3117">
                  <c:v>3.63063</c:v>
                </c:pt>
                <c:pt idx="3118">
                  <c:v>3.6311300000000002</c:v>
                </c:pt>
                <c:pt idx="3119">
                  <c:v>3.6317400000000002</c:v>
                </c:pt>
                <c:pt idx="3120">
                  <c:v>3.6323400000000001</c:v>
                </c:pt>
                <c:pt idx="3121">
                  <c:v>3.6328499999999999</c:v>
                </c:pt>
                <c:pt idx="3122">
                  <c:v>3.6333500000000001</c:v>
                </c:pt>
                <c:pt idx="3123">
                  <c:v>3.63395</c:v>
                </c:pt>
                <c:pt idx="3124">
                  <c:v>3.6344599999999998</c:v>
                </c:pt>
                <c:pt idx="3125">
                  <c:v>3.63496</c:v>
                </c:pt>
                <c:pt idx="3126">
                  <c:v>3.63537</c:v>
                </c:pt>
                <c:pt idx="3127">
                  <c:v>3.6358700000000002</c:v>
                </c:pt>
                <c:pt idx="3128">
                  <c:v>3.6363799999999999</c:v>
                </c:pt>
                <c:pt idx="3129">
                  <c:v>3.6369799999999999</c:v>
                </c:pt>
                <c:pt idx="3130">
                  <c:v>3.6374900000000001</c:v>
                </c:pt>
                <c:pt idx="3131">
                  <c:v>3.6378900000000001</c:v>
                </c:pt>
                <c:pt idx="3132">
                  <c:v>3.6383899999999998</c:v>
                </c:pt>
                <c:pt idx="3133">
                  <c:v>3.6387999999999998</c:v>
                </c:pt>
                <c:pt idx="3134">
                  <c:v>3.6392000000000002</c:v>
                </c:pt>
                <c:pt idx="3135">
                  <c:v>3.6396999999999999</c:v>
                </c:pt>
                <c:pt idx="3136">
                  <c:v>3.6402100000000002</c:v>
                </c:pt>
                <c:pt idx="3137">
                  <c:v>3.6407099999999999</c:v>
                </c:pt>
                <c:pt idx="3138">
                  <c:v>3.6411199999999999</c:v>
                </c:pt>
                <c:pt idx="3139">
                  <c:v>3.6416200000000001</c:v>
                </c:pt>
                <c:pt idx="3140">
                  <c:v>3.6422300000000001</c:v>
                </c:pt>
                <c:pt idx="3141">
                  <c:v>3.64283</c:v>
                </c:pt>
                <c:pt idx="3142">
                  <c:v>3.64344</c:v>
                </c:pt>
                <c:pt idx="3143">
                  <c:v>3.64384</c:v>
                </c:pt>
                <c:pt idx="3144">
                  <c:v>3.6442399999999999</c:v>
                </c:pt>
                <c:pt idx="3145">
                  <c:v>3.6447500000000002</c:v>
                </c:pt>
                <c:pt idx="3146">
                  <c:v>3.6451500000000001</c:v>
                </c:pt>
                <c:pt idx="3147">
                  <c:v>3.6456599999999999</c:v>
                </c:pt>
                <c:pt idx="3148">
                  <c:v>3.6461600000000001</c:v>
                </c:pt>
                <c:pt idx="3149">
                  <c:v>3.6467700000000001</c:v>
                </c:pt>
                <c:pt idx="3150">
                  <c:v>3.6474700000000002</c:v>
                </c:pt>
                <c:pt idx="3151">
                  <c:v>3.6480800000000002</c:v>
                </c:pt>
                <c:pt idx="3152">
                  <c:v>3.6486800000000001</c:v>
                </c:pt>
                <c:pt idx="3153">
                  <c:v>3.6492900000000001</c:v>
                </c:pt>
                <c:pt idx="3154">
                  <c:v>3.6495899999999999</c:v>
                </c:pt>
                <c:pt idx="3155">
                  <c:v>3.6495899999999999</c:v>
                </c:pt>
                <c:pt idx="3156">
                  <c:v>3.6503100000000002</c:v>
                </c:pt>
                <c:pt idx="3157">
                  <c:v>3.6508500000000002</c:v>
                </c:pt>
                <c:pt idx="3158">
                  <c:v>3.6513</c:v>
                </c:pt>
                <c:pt idx="3159">
                  <c:v>3.6516099999999998</c:v>
                </c:pt>
                <c:pt idx="3160">
                  <c:v>3.6518800000000002</c:v>
                </c:pt>
                <c:pt idx="3161">
                  <c:v>3.6521100000000004</c:v>
                </c:pt>
                <c:pt idx="3162">
                  <c:v>3.6528700000000001</c:v>
                </c:pt>
                <c:pt idx="3163">
                  <c:v>3.6539000000000001</c:v>
                </c:pt>
                <c:pt idx="3164">
                  <c:v>3.6546700000000003</c:v>
                </c:pt>
                <c:pt idx="3165">
                  <c:v>3.6552500000000006</c:v>
                </c:pt>
                <c:pt idx="3166">
                  <c:v>3.6557000000000004</c:v>
                </c:pt>
                <c:pt idx="3167">
                  <c:v>3.6560600000000001</c:v>
                </c:pt>
                <c:pt idx="3168">
                  <c:v>3.6563300000000005</c:v>
                </c:pt>
                <c:pt idx="3169">
                  <c:v>3.6565500000000002</c:v>
                </c:pt>
                <c:pt idx="3170">
                  <c:v>3.6566900000000002</c:v>
                </c:pt>
                <c:pt idx="3171">
                  <c:v>3.6568200000000006</c:v>
                </c:pt>
                <c:pt idx="3172">
                  <c:v>3.6569600000000007</c:v>
                </c:pt>
                <c:pt idx="3173">
                  <c:v>3.657</c:v>
                </c:pt>
                <c:pt idx="3174">
                  <c:v>3.6570900000000002</c:v>
                </c:pt>
                <c:pt idx="3175">
                  <c:v>3.6581299999999999</c:v>
                </c:pt>
                <c:pt idx="3176">
                  <c:v>3.6589300000000007</c:v>
                </c:pt>
                <c:pt idx="3177">
                  <c:v>3.6596099999999998</c:v>
                </c:pt>
                <c:pt idx="3178">
                  <c:v>3.6600999999999999</c:v>
                </c:pt>
                <c:pt idx="3179">
                  <c:v>3.6604600000000005</c:v>
                </c:pt>
                <c:pt idx="3180">
                  <c:v>3.6607799999999999</c:v>
                </c:pt>
                <c:pt idx="3181">
                  <c:v>3.6610000000000005</c:v>
                </c:pt>
                <c:pt idx="3182">
                  <c:v>3.6614100000000001</c:v>
                </c:pt>
                <c:pt idx="3183">
                  <c:v>3.6624800000000004</c:v>
                </c:pt>
                <c:pt idx="3184">
                  <c:v>3.6633399999999998</c:v>
                </c:pt>
                <c:pt idx="3185">
                  <c:v>3.6640100000000002</c:v>
                </c:pt>
                <c:pt idx="3186">
                  <c:v>3.6645099999999999</c:v>
                </c:pt>
                <c:pt idx="3187">
                  <c:v>3.6649099999999999</c:v>
                </c:pt>
                <c:pt idx="3188">
                  <c:v>3.6652200000000006</c:v>
                </c:pt>
                <c:pt idx="3189">
                  <c:v>3.6654499999999999</c:v>
                </c:pt>
                <c:pt idx="3190">
                  <c:v>3.6656300000000002</c:v>
                </c:pt>
                <c:pt idx="3191">
                  <c:v>3.6657600000000006</c:v>
                </c:pt>
                <c:pt idx="3192">
                  <c:v>3.6665299999999998</c:v>
                </c:pt>
                <c:pt idx="3193">
                  <c:v>3.6674700000000007</c:v>
                </c:pt>
                <c:pt idx="3194">
                  <c:v>3.6682300000000003</c:v>
                </c:pt>
                <c:pt idx="3195">
                  <c:v>3.6687700000000003</c:v>
                </c:pt>
                <c:pt idx="3196">
                  <c:v>3.6692200000000001</c:v>
                </c:pt>
                <c:pt idx="3197">
                  <c:v>3.6695799999999998</c:v>
                </c:pt>
                <c:pt idx="3198">
                  <c:v>3.6698500000000003</c:v>
                </c:pt>
                <c:pt idx="3199">
                  <c:v>3.6700300000000006</c:v>
                </c:pt>
                <c:pt idx="3200">
                  <c:v>3.67021</c:v>
                </c:pt>
                <c:pt idx="3201">
                  <c:v>3.6703400000000004</c:v>
                </c:pt>
                <c:pt idx="3202">
                  <c:v>3.6710600000000007</c:v>
                </c:pt>
                <c:pt idx="3203">
                  <c:v>3.6720100000000002</c:v>
                </c:pt>
                <c:pt idx="3204">
                  <c:v>3.6727300000000005</c:v>
                </c:pt>
                <c:pt idx="3205">
                  <c:v>3.6733099999999999</c:v>
                </c:pt>
                <c:pt idx="3206">
                  <c:v>3.6737600000000006</c:v>
                </c:pt>
                <c:pt idx="3207">
                  <c:v>3.6740700000000004</c:v>
                </c:pt>
                <c:pt idx="3208">
                  <c:v>3.6743399999999999</c:v>
                </c:pt>
                <c:pt idx="3209">
                  <c:v>3.6745700000000001</c:v>
                </c:pt>
                <c:pt idx="3210">
                  <c:v>3.6747000000000005</c:v>
                </c:pt>
                <c:pt idx="3211">
                  <c:v>3.6752400000000005</c:v>
                </c:pt>
                <c:pt idx="3212">
                  <c:v>3.6762700000000006</c:v>
                </c:pt>
                <c:pt idx="3213">
                  <c:v>3.6770399999999999</c:v>
                </c:pt>
                <c:pt idx="3214">
                  <c:v>3.67767</c:v>
                </c:pt>
                <c:pt idx="3215">
                  <c:v>3.6781199999999998</c:v>
                </c:pt>
                <c:pt idx="3216">
                  <c:v>3.6784800000000004</c:v>
                </c:pt>
                <c:pt idx="3217">
                  <c:v>3.6787900000000002</c:v>
                </c:pt>
                <c:pt idx="3218">
                  <c:v>3.6794200000000004</c:v>
                </c:pt>
                <c:pt idx="3219">
                  <c:v>3.6805000000000003</c:v>
                </c:pt>
                <c:pt idx="3220">
                  <c:v>3.6813500000000001</c:v>
                </c:pt>
                <c:pt idx="3221">
                  <c:v>3.6820200000000005</c:v>
                </c:pt>
                <c:pt idx="3222">
                  <c:v>3.6825200000000002</c:v>
                </c:pt>
                <c:pt idx="3223">
                  <c:v>3.6828799999999999</c:v>
                </c:pt>
                <c:pt idx="3224">
                  <c:v>3.6831900000000006</c:v>
                </c:pt>
                <c:pt idx="3225">
                  <c:v>3.6834199999999999</c:v>
                </c:pt>
                <c:pt idx="3226">
                  <c:v>3.6836000000000002</c:v>
                </c:pt>
                <c:pt idx="3227">
                  <c:v>3.6837300000000006</c:v>
                </c:pt>
                <c:pt idx="3228">
                  <c:v>3.6838700000000006</c:v>
                </c:pt>
                <c:pt idx="3229">
                  <c:v>3.6839599999999999</c:v>
                </c:pt>
                <c:pt idx="3230">
                  <c:v>3.6850300000000002</c:v>
                </c:pt>
                <c:pt idx="3231">
                  <c:v>3.6858400000000007</c:v>
                </c:pt>
                <c:pt idx="3232">
                  <c:v>3.6865199999999998</c:v>
                </c:pt>
                <c:pt idx="3233">
                  <c:v>3.6870099999999999</c:v>
                </c:pt>
                <c:pt idx="3234">
                  <c:v>3.6873700000000005</c:v>
                </c:pt>
                <c:pt idx="3235">
                  <c:v>3.6876800000000003</c:v>
                </c:pt>
                <c:pt idx="3236">
                  <c:v>3.6881300000000001</c:v>
                </c:pt>
                <c:pt idx="3237">
                  <c:v>3.6893000000000002</c:v>
                </c:pt>
                <c:pt idx="3238">
                  <c:v>3.6901999999999999</c:v>
                </c:pt>
                <c:pt idx="3239">
                  <c:v>3.6908700000000003</c:v>
                </c:pt>
                <c:pt idx="3240">
                  <c:v>3.6914100000000003</c:v>
                </c:pt>
                <c:pt idx="3241">
                  <c:v>3.6918199999999999</c:v>
                </c:pt>
                <c:pt idx="3242">
                  <c:v>3.6921300000000006</c:v>
                </c:pt>
                <c:pt idx="3243">
                  <c:v>3.6923599999999999</c:v>
                </c:pt>
                <c:pt idx="3244">
                  <c:v>3.6925800000000004</c:v>
                </c:pt>
                <c:pt idx="3245">
                  <c:v>3.6927200000000004</c:v>
                </c:pt>
                <c:pt idx="3246">
                  <c:v>3.6938400000000007</c:v>
                </c:pt>
                <c:pt idx="3247">
                  <c:v>3.6946900000000005</c:v>
                </c:pt>
                <c:pt idx="3248">
                  <c:v>3.6945600000000001</c:v>
                </c:pt>
                <c:pt idx="3249">
                  <c:v>3.6944699999999999</c:v>
                </c:pt>
                <c:pt idx="3250">
                  <c:v>3.6951900000000002</c:v>
                </c:pt>
                <c:pt idx="3251">
                  <c:v>3.6957700000000004</c:v>
                </c:pt>
                <c:pt idx="3252">
                  <c:v>3.6962200000000003</c:v>
                </c:pt>
                <c:pt idx="3253">
                  <c:v>3.6965300000000001</c:v>
                </c:pt>
                <c:pt idx="3254">
                  <c:v>3.6968000000000005</c:v>
                </c:pt>
                <c:pt idx="3255">
                  <c:v>3.6970299999999998</c:v>
                </c:pt>
                <c:pt idx="3256">
                  <c:v>3.6980200000000005</c:v>
                </c:pt>
                <c:pt idx="3257">
                  <c:v>3.6989600000000005</c:v>
                </c:pt>
                <c:pt idx="3258">
                  <c:v>3.6996799999999999</c:v>
                </c:pt>
                <c:pt idx="3259">
                  <c:v>3.7002600000000001</c:v>
                </c:pt>
                <c:pt idx="3260">
                  <c:v>3.7006700000000006</c:v>
                </c:pt>
                <c:pt idx="3261">
                  <c:v>3.7010300000000003</c:v>
                </c:pt>
                <c:pt idx="3262">
                  <c:v>3.7012999999999998</c:v>
                </c:pt>
                <c:pt idx="3263">
                  <c:v>3.7014800000000001</c:v>
                </c:pt>
                <c:pt idx="3264">
                  <c:v>3.7016600000000004</c:v>
                </c:pt>
                <c:pt idx="3265">
                  <c:v>3.7017899999999999</c:v>
                </c:pt>
                <c:pt idx="3266">
                  <c:v>3.7023299999999999</c:v>
                </c:pt>
                <c:pt idx="3267">
                  <c:v>3.7033200000000006</c:v>
                </c:pt>
                <c:pt idx="3268">
                  <c:v>3.7040800000000003</c:v>
                </c:pt>
                <c:pt idx="3269">
                  <c:v>3.7046700000000001</c:v>
                </c:pt>
                <c:pt idx="3270">
                  <c:v>3.7051100000000003</c:v>
                </c:pt>
                <c:pt idx="3271">
                  <c:v>3.70547</c:v>
                </c:pt>
                <c:pt idx="3272">
                  <c:v>3.7059700000000007</c:v>
                </c:pt>
                <c:pt idx="3273">
                  <c:v>3.7071399999999999</c:v>
                </c:pt>
                <c:pt idx="3274">
                  <c:v>3.7074100000000003</c:v>
                </c:pt>
                <c:pt idx="3275">
                  <c:v>3.7072700000000003</c:v>
                </c:pt>
                <c:pt idx="3276">
                  <c:v>3.7077600000000004</c:v>
                </c:pt>
                <c:pt idx="3277">
                  <c:v>3.7085300000000005</c:v>
                </c:pt>
                <c:pt idx="3278">
                  <c:v>3.7091600000000007</c:v>
                </c:pt>
                <c:pt idx="3279">
                  <c:v>3.7096100000000005</c:v>
                </c:pt>
                <c:pt idx="3280">
                  <c:v>3.7099700000000002</c:v>
                </c:pt>
                <c:pt idx="3281">
                  <c:v>3.7102400000000006</c:v>
                </c:pt>
                <c:pt idx="3282">
                  <c:v>3.71068</c:v>
                </c:pt>
                <c:pt idx="3283">
                  <c:v>3.7118099999999998</c:v>
                </c:pt>
                <c:pt idx="3284">
                  <c:v>3.7126600000000005</c:v>
                </c:pt>
                <c:pt idx="3285">
                  <c:v>3.7133400000000005</c:v>
                </c:pt>
                <c:pt idx="3286">
                  <c:v>3.71387</c:v>
                </c:pt>
                <c:pt idx="3287">
                  <c:v>3.7142800000000005</c:v>
                </c:pt>
                <c:pt idx="3288">
                  <c:v>3.7145900000000003</c:v>
                </c:pt>
                <c:pt idx="3289">
                  <c:v>3.7148200000000005</c:v>
                </c:pt>
                <c:pt idx="3290">
                  <c:v>3.7150400000000001</c:v>
                </c:pt>
                <c:pt idx="3291">
                  <c:v>3.7151800000000001</c:v>
                </c:pt>
                <c:pt idx="3292">
                  <c:v>3.7152700000000003</c:v>
                </c:pt>
                <c:pt idx="3293">
                  <c:v>3.7155800000000001</c:v>
                </c:pt>
                <c:pt idx="3294">
                  <c:v>3.7166100000000002</c:v>
                </c:pt>
                <c:pt idx="3295">
                  <c:v>3.7174200000000006</c:v>
                </c:pt>
                <c:pt idx="3296">
                  <c:v>3.7180499999999999</c:v>
                </c:pt>
                <c:pt idx="3297">
                  <c:v>3.7185500000000005</c:v>
                </c:pt>
                <c:pt idx="3298">
                  <c:v>3.7189100000000002</c:v>
                </c:pt>
                <c:pt idx="3299">
                  <c:v>3.7191800000000006</c:v>
                </c:pt>
                <c:pt idx="3300">
                  <c:v>3.7196199999999999</c:v>
                </c:pt>
                <c:pt idx="3301">
                  <c:v>3.7207500000000007</c:v>
                </c:pt>
                <c:pt idx="3302">
                  <c:v>3.7216500000000003</c:v>
                </c:pt>
                <c:pt idx="3303">
                  <c:v>3.7223199999999999</c:v>
                </c:pt>
                <c:pt idx="3304">
                  <c:v>3.7228599999999998</c:v>
                </c:pt>
                <c:pt idx="3305">
                  <c:v>3.7232600000000007</c:v>
                </c:pt>
                <c:pt idx="3306">
                  <c:v>3.7235800000000001</c:v>
                </c:pt>
                <c:pt idx="3307">
                  <c:v>3.7238000000000007</c:v>
                </c:pt>
                <c:pt idx="3308">
                  <c:v>3.72403</c:v>
                </c:pt>
                <c:pt idx="3309">
                  <c:v>3.7241600000000004</c:v>
                </c:pt>
                <c:pt idx="3310">
                  <c:v>3.7242500000000005</c:v>
                </c:pt>
                <c:pt idx="3311">
                  <c:v>3.7243400000000007</c:v>
                </c:pt>
                <c:pt idx="3312">
                  <c:v>3.72506</c:v>
                </c:pt>
                <c:pt idx="3313">
                  <c:v>3.726</c:v>
                </c:pt>
                <c:pt idx="3314">
                  <c:v>3.7267200000000003</c:v>
                </c:pt>
                <c:pt idx="3315">
                  <c:v>3.7272600000000002</c:v>
                </c:pt>
                <c:pt idx="3316">
                  <c:v>3.7276699999999998</c:v>
                </c:pt>
                <c:pt idx="3317">
                  <c:v>3.7280199999999999</c:v>
                </c:pt>
                <c:pt idx="3318">
                  <c:v>3.7282900000000003</c:v>
                </c:pt>
                <c:pt idx="3319">
                  <c:v>3.7284700000000006</c:v>
                </c:pt>
                <c:pt idx="3320">
                  <c:v>3.7286100000000006</c:v>
                </c:pt>
                <c:pt idx="3321">
                  <c:v>3.7287400000000002</c:v>
                </c:pt>
                <c:pt idx="3322">
                  <c:v>3.7288300000000003</c:v>
                </c:pt>
                <c:pt idx="3323">
                  <c:v>3.72933</c:v>
                </c:pt>
                <c:pt idx="3324">
                  <c:v>3.7303199999999999</c:v>
                </c:pt>
                <c:pt idx="3325">
                  <c:v>3.7310800000000004</c:v>
                </c:pt>
                <c:pt idx="3326">
                  <c:v>3.7316600000000006</c:v>
                </c:pt>
                <c:pt idx="3327">
                  <c:v>3.7321100000000005</c:v>
                </c:pt>
                <c:pt idx="3328">
                  <c:v>3.7324299999999999</c:v>
                </c:pt>
                <c:pt idx="3329">
                  <c:v>3.7327000000000004</c:v>
                </c:pt>
                <c:pt idx="3330">
                  <c:v>3.73292</c:v>
                </c:pt>
                <c:pt idx="3331">
                  <c:v>3.7339099999999998</c:v>
                </c:pt>
                <c:pt idx="3332">
                  <c:v>3.7349000000000006</c:v>
                </c:pt>
                <c:pt idx="3333">
                  <c:v>3.7356199999999999</c:v>
                </c:pt>
                <c:pt idx="3334">
                  <c:v>3.7362000000000002</c:v>
                </c:pt>
                <c:pt idx="3335">
                  <c:v>3.7366000000000001</c:v>
                </c:pt>
                <c:pt idx="3336">
                  <c:v>3.7369599999999998</c:v>
                </c:pt>
                <c:pt idx="3337">
                  <c:v>3.7372300000000003</c:v>
                </c:pt>
                <c:pt idx="3338">
                  <c:v>3.7374100000000006</c:v>
                </c:pt>
                <c:pt idx="3339">
                  <c:v>3.7378200000000001</c:v>
                </c:pt>
                <c:pt idx="3340">
                  <c:v>3.7389000000000001</c:v>
                </c:pt>
                <c:pt idx="3341">
                  <c:v>3.7397499999999999</c:v>
                </c:pt>
                <c:pt idx="3342">
                  <c:v>3.74038</c:v>
                </c:pt>
                <c:pt idx="3343">
                  <c:v>3.74092</c:v>
                </c:pt>
                <c:pt idx="3344">
                  <c:v>3.7412800000000006</c:v>
                </c:pt>
                <c:pt idx="3345">
                  <c:v>3.7415900000000004</c:v>
                </c:pt>
                <c:pt idx="3346">
                  <c:v>3.7420400000000003</c:v>
                </c:pt>
                <c:pt idx="3347">
                  <c:v>3.7432100000000004</c:v>
                </c:pt>
                <c:pt idx="3348">
                  <c:v>3.74411</c:v>
                </c:pt>
                <c:pt idx="3349">
                  <c:v>3.7447800000000004</c:v>
                </c:pt>
                <c:pt idx="3350">
                  <c:v>3.7453200000000004</c:v>
                </c:pt>
                <c:pt idx="3351">
                  <c:v>3.7457200000000004</c:v>
                </c:pt>
                <c:pt idx="3352">
                  <c:v>3.7460399999999998</c:v>
                </c:pt>
                <c:pt idx="3353">
                  <c:v>3.7462600000000004</c:v>
                </c:pt>
                <c:pt idx="3354">
                  <c:v>3.7464900000000005</c:v>
                </c:pt>
                <c:pt idx="3355">
                  <c:v>3.7466200000000001</c:v>
                </c:pt>
                <c:pt idx="3356">
                  <c:v>3.7467100000000002</c:v>
                </c:pt>
                <c:pt idx="3357">
                  <c:v>3.7476600000000007</c:v>
                </c:pt>
                <c:pt idx="3358">
                  <c:v>3.7485499999999998</c:v>
                </c:pt>
                <c:pt idx="3359">
                  <c:v>3.7492299999999998</c:v>
                </c:pt>
                <c:pt idx="3360">
                  <c:v>3.7497699999999998</c:v>
                </c:pt>
                <c:pt idx="3361">
                  <c:v>3.7501700000000007</c:v>
                </c:pt>
                <c:pt idx="3362">
                  <c:v>3.7505300000000004</c:v>
                </c:pt>
                <c:pt idx="3363">
                  <c:v>3.7507600000000005</c:v>
                </c:pt>
                <c:pt idx="3364">
                  <c:v>3.7509300000000003</c:v>
                </c:pt>
                <c:pt idx="3365">
                  <c:v>3.7515200000000002</c:v>
                </c:pt>
                <c:pt idx="3366">
                  <c:v>3.7525500000000003</c:v>
                </c:pt>
                <c:pt idx="3367">
                  <c:v>3.7533599999999998</c:v>
                </c:pt>
                <c:pt idx="3368">
                  <c:v>3.7539899999999999</c:v>
                </c:pt>
                <c:pt idx="3369">
                  <c:v>3.75448</c:v>
                </c:pt>
                <c:pt idx="3370">
                  <c:v>3.7548400000000006</c:v>
                </c:pt>
                <c:pt idx="3371">
                  <c:v>3.7551100000000002</c:v>
                </c:pt>
                <c:pt idx="3372">
                  <c:v>3.7553400000000003</c:v>
                </c:pt>
                <c:pt idx="3373">
                  <c:v>3.7555200000000006</c:v>
                </c:pt>
                <c:pt idx="3374">
                  <c:v>3.7556500000000002</c:v>
                </c:pt>
                <c:pt idx="3375">
                  <c:v>3.7557400000000003</c:v>
                </c:pt>
                <c:pt idx="3376">
                  <c:v>3.7558300000000004</c:v>
                </c:pt>
                <c:pt idx="3377">
                  <c:v>3.7561</c:v>
                </c:pt>
                <c:pt idx="3378">
                  <c:v>3.7571300000000001</c:v>
                </c:pt>
                <c:pt idx="3379">
                  <c:v>3.7579000000000002</c:v>
                </c:pt>
                <c:pt idx="3380">
                  <c:v>3.7585300000000004</c:v>
                </c:pt>
                <c:pt idx="3381">
                  <c:v>3.7589800000000002</c:v>
                </c:pt>
                <c:pt idx="3382">
                  <c:v>3.7593399999999999</c:v>
                </c:pt>
                <c:pt idx="3383">
                  <c:v>3.7598700000000003</c:v>
                </c:pt>
                <c:pt idx="3384">
                  <c:v>3.7608199999999998</c:v>
                </c:pt>
                <c:pt idx="3385">
                  <c:v>3.7607699999999999</c:v>
                </c:pt>
                <c:pt idx="3386">
                  <c:v>3.7607300000000006</c:v>
                </c:pt>
                <c:pt idx="3387">
                  <c:v>3.76091</c:v>
                </c:pt>
                <c:pt idx="3388">
                  <c:v>3.7618499999999999</c:v>
                </c:pt>
                <c:pt idx="3389">
                  <c:v>3.7625700000000002</c:v>
                </c:pt>
                <c:pt idx="3390">
                  <c:v>3.7631500000000004</c:v>
                </c:pt>
                <c:pt idx="3391">
                  <c:v>3.7636000000000003</c:v>
                </c:pt>
                <c:pt idx="3392">
                  <c:v>3.7639200000000006</c:v>
                </c:pt>
                <c:pt idx="3393">
                  <c:v>3.7641900000000001</c:v>
                </c:pt>
                <c:pt idx="3394">
                  <c:v>3.7650399999999999</c:v>
                </c:pt>
                <c:pt idx="3395">
                  <c:v>3.76607</c:v>
                </c:pt>
                <c:pt idx="3396">
                  <c:v>3.7668400000000002</c:v>
                </c:pt>
                <c:pt idx="3397">
                  <c:v>3.7674700000000003</c:v>
                </c:pt>
                <c:pt idx="3398">
                  <c:v>3.7679600000000004</c:v>
                </c:pt>
                <c:pt idx="3399">
                  <c:v>3.7683200000000001</c:v>
                </c:pt>
                <c:pt idx="3400">
                  <c:v>3.7685900000000006</c:v>
                </c:pt>
                <c:pt idx="3401">
                  <c:v>3.7688100000000002</c:v>
                </c:pt>
                <c:pt idx="3402">
                  <c:v>3.7689900000000005</c:v>
                </c:pt>
                <c:pt idx="3403">
                  <c:v>3.7693500000000002</c:v>
                </c:pt>
                <c:pt idx="3404">
                  <c:v>3.7704300000000002</c:v>
                </c:pt>
                <c:pt idx="3405">
                  <c:v>3.7712400000000006</c:v>
                </c:pt>
                <c:pt idx="3406">
                  <c:v>3.7718699999999998</c:v>
                </c:pt>
                <c:pt idx="3407">
                  <c:v>3.7723599999999999</c:v>
                </c:pt>
                <c:pt idx="3408">
                  <c:v>3.7727700000000004</c:v>
                </c:pt>
                <c:pt idx="3409">
                  <c:v>3.7730800000000002</c:v>
                </c:pt>
                <c:pt idx="3410">
                  <c:v>3.7733100000000004</c:v>
                </c:pt>
                <c:pt idx="3411">
                  <c:v>3.7738900000000006</c:v>
                </c:pt>
                <c:pt idx="3412">
                  <c:v>3.7749700000000006</c:v>
                </c:pt>
                <c:pt idx="3413">
                  <c:v>3.7757800000000001</c:v>
                </c:pt>
                <c:pt idx="3414">
                  <c:v>3.7764100000000003</c:v>
                </c:pt>
                <c:pt idx="3415">
                  <c:v>3.7769000000000004</c:v>
                </c:pt>
                <c:pt idx="3416">
                  <c:v>3.7772600000000001</c:v>
                </c:pt>
                <c:pt idx="3417">
                  <c:v>3.7775699999999999</c:v>
                </c:pt>
                <c:pt idx="3418">
                  <c:v>3.7778</c:v>
                </c:pt>
                <c:pt idx="3419">
                  <c:v>3.7779800000000003</c:v>
                </c:pt>
                <c:pt idx="3420">
                  <c:v>3.7781099999999999</c:v>
                </c:pt>
                <c:pt idx="3421">
                  <c:v>3.7782</c:v>
                </c:pt>
                <c:pt idx="3422">
                  <c:v>3.7782900000000001</c:v>
                </c:pt>
                <c:pt idx="3423">
                  <c:v>3.7793700000000001</c:v>
                </c:pt>
                <c:pt idx="3424">
                  <c:v>3.7801800000000005</c:v>
                </c:pt>
                <c:pt idx="3425">
                  <c:v>3.78085</c:v>
                </c:pt>
                <c:pt idx="3426">
                  <c:v>3.7813500000000007</c:v>
                </c:pt>
                <c:pt idx="3427">
                  <c:v>3.7817100000000003</c:v>
                </c:pt>
                <c:pt idx="3428">
                  <c:v>3.7820200000000002</c:v>
                </c:pt>
                <c:pt idx="3429">
                  <c:v>3.78247</c:v>
                </c:pt>
                <c:pt idx="3430">
                  <c:v>3.7836400000000001</c:v>
                </c:pt>
                <c:pt idx="3431">
                  <c:v>3.7845400000000007</c:v>
                </c:pt>
                <c:pt idx="3432">
                  <c:v>3.7852100000000002</c:v>
                </c:pt>
                <c:pt idx="3433">
                  <c:v>3.7857500000000002</c:v>
                </c:pt>
                <c:pt idx="3434">
                  <c:v>3.7861500000000001</c:v>
                </c:pt>
                <c:pt idx="3435">
                  <c:v>3.7864700000000004</c:v>
                </c:pt>
                <c:pt idx="3436">
                  <c:v>3.7866900000000001</c:v>
                </c:pt>
                <c:pt idx="3437">
                  <c:v>3.7869200000000003</c:v>
                </c:pt>
                <c:pt idx="3438">
                  <c:v>3.7880400000000005</c:v>
                </c:pt>
                <c:pt idx="3439">
                  <c:v>3.7889400000000002</c:v>
                </c:pt>
                <c:pt idx="3440">
                  <c:v>3.7896600000000005</c:v>
                </c:pt>
                <c:pt idx="3441">
                  <c:v>3.7902000000000005</c:v>
                </c:pt>
                <c:pt idx="3442">
                  <c:v>3.7906000000000004</c:v>
                </c:pt>
                <c:pt idx="3443">
                  <c:v>3.7909199999999998</c:v>
                </c:pt>
                <c:pt idx="3444">
                  <c:v>3.7911800000000007</c:v>
                </c:pt>
                <c:pt idx="3445">
                  <c:v>3.7913600000000001</c:v>
                </c:pt>
                <c:pt idx="3446">
                  <c:v>3.7915400000000004</c:v>
                </c:pt>
                <c:pt idx="3447">
                  <c:v>3.7916300000000005</c:v>
                </c:pt>
                <c:pt idx="3448">
                  <c:v>3.7917200000000006</c:v>
                </c:pt>
                <c:pt idx="3449">
                  <c:v>3.79244</c:v>
                </c:pt>
                <c:pt idx="3450">
                  <c:v>3.7933900000000005</c:v>
                </c:pt>
                <c:pt idx="3451">
                  <c:v>3.79406</c:v>
                </c:pt>
                <c:pt idx="3452">
                  <c:v>3.7946400000000002</c:v>
                </c:pt>
                <c:pt idx="3453">
                  <c:v>3.7950499999999998</c:v>
                </c:pt>
                <c:pt idx="3454">
                  <c:v>3.7954100000000004</c:v>
                </c:pt>
                <c:pt idx="3455">
                  <c:v>3.7956300000000001</c:v>
                </c:pt>
                <c:pt idx="3456">
                  <c:v>3.7958600000000002</c:v>
                </c:pt>
                <c:pt idx="3457">
                  <c:v>3.7968400000000004</c:v>
                </c:pt>
                <c:pt idx="3458">
                  <c:v>3.79779</c:v>
                </c:pt>
                <c:pt idx="3459">
                  <c:v>3.7985100000000003</c:v>
                </c:pt>
                <c:pt idx="3460">
                  <c:v>3.7990900000000005</c:v>
                </c:pt>
                <c:pt idx="3461">
                  <c:v>3.7995400000000004</c:v>
                </c:pt>
                <c:pt idx="3462">
                  <c:v>3.7998500000000002</c:v>
                </c:pt>
                <c:pt idx="3463">
                  <c:v>3.8001200000000006</c:v>
                </c:pt>
                <c:pt idx="3464">
                  <c:v>3.8003499999999999</c:v>
                </c:pt>
                <c:pt idx="3465">
                  <c:v>3.8004800000000003</c:v>
                </c:pt>
                <c:pt idx="3466">
                  <c:v>3.8006200000000003</c:v>
                </c:pt>
                <c:pt idx="3467">
                  <c:v>3.8007100000000005</c:v>
                </c:pt>
                <c:pt idx="3468">
                  <c:v>3.8012000000000006</c:v>
                </c:pt>
                <c:pt idx="3469">
                  <c:v>3.8021900000000004</c:v>
                </c:pt>
                <c:pt idx="3470">
                  <c:v>3.8029500000000001</c:v>
                </c:pt>
                <c:pt idx="3471">
                  <c:v>3.8035399999999999</c:v>
                </c:pt>
                <c:pt idx="3472">
                  <c:v>3.8039900000000006</c:v>
                </c:pt>
                <c:pt idx="3473">
                  <c:v>3.8043000000000005</c:v>
                </c:pt>
                <c:pt idx="3474">
                  <c:v>3.80457</c:v>
                </c:pt>
                <c:pt idx="3475">
                  <c:v>3.80525</c:v>
                </c:pt>
                <c:pt idx="3476">
                  <c:v>3.8063200000000004</c:v>
                </c:pt>
                <c:pt idx="3477">
                  <c:v>3.8071299999999999</c:v>
                </c:pt>
                <c:pt idx="3478">
                  <c:v>3.8078099999999999</c:v>
                </c:pt>
                <c:pt idx="3479">
                  <c:v>3.8083</c:v>
                </c:pt>
                <c:pt idx="3480">
                  <c:v>3.8087</c:v>
                </c:pt>
                <c:pt idx="3481">
                  <c:v>3.8089700000000004</c:v>
                </c:pt>
                <c:pt idx="3482">
                  <c:v>3.8092000000000006</c:v>
                </c:pt>
                <c:pt idx="3483">
                  <c:v>3.80938</c:v>
                </c:pt>
                <c:pt idx="3484">
                  <c:v>3.8095600000000003</c:v>
                </c:pt>
                <c:pt idx="3485">
                  <c:v>3.81046</c:v>
                </c:pt>
                <c:pt idx="3486">
                  <c:v>3.8113999999999999</c:v>
                </c:pt>
                <c:pt idx="3487">
                  <c:v>3.8120700000000003</c:v>
                </c:pt>
                <c:pt idx="3488">
                  <c:v>3.8126100000000003</c:v>
                </c:pt>
                <c:pt idx="3489">
                  <c:v>3.8130600000000001</c:v>
                </c:pt>
                <c:pt idx="3490">
                  <c:v>3.8133800000000004</c:v>
                </c:pt>
                <c:pt idx="3491">
                  <c:v>3.81365</c:v>
                </c:pt>
                <c:pt idx="3492">
                  <c:v>3.8138300000000003</c:v>
                </c:pt>
                <c:pt idx="3493">
                  <c:v>3.8139599999999998</c:v>
                </c:pt>
                <c:pt idx="3494">
                  <c:v>3.8149500000000005</c:v>
                </c:pt>
                <c:pt idx="3495">
                  <c:v>3.8158500000000002</c:v>
                </c:pt>
                <c:pt idx="3496">
                  <c:v>3.8165700000000005</c:v>
                </c:pt>
                <c:pt idx="3497">
                  <c:v>3.8170999999999999</c:v>
                </c:pt>
                <c:pt idx="3498">
                  <c:v>3.8175500000000007</c:v>
                </c:pt>
                <c:pt idx="3499">
                  <c:v>3.8178700000000001</c:v>
                </c:pt>
                <c:pt idx="3500">
                  <c:v>3.8181400000000005</c:v>
                </c:pt>
                <c:pt idx="3501">
                  <c:v>3.8183199999999999</c:v>
                </c:pt>
                <c:pt idx="3502">
                  <c:v>3.8184500000000003</c:v>
                </c:pt>
                <c:pt idx="3503">
                  <c:v>3.8185900000000004</c:v>
                </c:pt>
                <c:pt idx="3504">
                  <c:v>3.8186800000000005</c:v>
                </c:pt>
                <c:pt idx="3505">
                  <c:v>3.8193999999999999</c:v>
                </c:pt>
                <c:pt idx="3506">
                  <c:v>3.82029</c:v>
                </c:pt>
                <c:pt idx="3507">
                  <c:v>3.8210100000000002</c:v>
                </c:pt>
                <c:pt idx="3508">
                  <c:v>3.8216000000000001</c:v>
                </c:pt>
                <c:pt idx="3509">
                  <c:v>3.8220000000000001</c:v>
                </c:pt>
                <c:pt idx="3510">
                  <c:v>3.8223600000000006</c:v>
                </c:pt>
                <c:pt idx="3511">
                  <c:v>3.8225899999999999</c:v>
                </c:pt>
                <c:pt idx="3512">
                  <c:v>3.8234400000000006</c:v>
                </c:pt>
                <c:pt idx="3513">
                  <c:v>3.8244699999999998</c:v>
                </c:pt>
                <c:pt idx="3514">
                  <c:v>3.8252800000000002</c:v>
                </c:pt>
                <c:pt idx="3515">
                  <c:v>3.8258600000000005</c:v>
                </c:pt>
                <c:pt idx="3516">
                  <c:v>3.8263600000000002</c:v>
                </c:pt>
                <c:pt idx="3517">
                  <c:v>3.8267199999999999</c:v>
                </c:pt>
                <c:pt idx="3518">
                  <c:v>3.8269900000000003</c:v>
                </c:pt>
                <c:pt idx="3519">
                  <c:v>3.82721</c:v>
                </c:pt>
                <c:pt idx="3520">
                  <c:v>3.8273900000000003</c:v>
                </c:pt>
                <c:pt idx="3521">
                  <c:v>3.8275300000000003</c:v>
                </c:pt>
                <c:pt idx="3522">
                  <c:v>3.8284700000000003</c:v>
                </c:pt>
                <c:pt idx="3523">
                  <c:v>3.8293699999999999</c:v>
                </c:pt>
                <c:pt idx="3524">
                  <c:v>3.8300900000000002</c:v>
                </c:pt>
                <c:pt idx="3525">
                  <c:v>3.8306300000000002</c:v>
                </c:pt>
                <c:pt idx="3526">
                  <c:v>3.8310300000000002</c:v>
                </c:pt>
                <c:pt idx="3527">
                  <c:v>3.83134</c:v>
                </c:pt>
                <c:pt idx="3528">
                  <c:v>3.8316100000000004</c:v>
                </c:pt>
                <c:pt idx="3529">
                  <c:v>3.83202</c:v>
                </c:pt>
                <c:pt idx="3530">
                  <c:v>3.8331400000000002</c:v>
                </c:pt>
                <c:pt idx="3531">
                  <c:v>3.8340000000000005</c:v>
                </c:pt>
                <c:pt idx="3532">
                  <c:v>3.83467</c:v>
                </c:pt>
                <c:pt idx="3533">
                  <c:v>3.83521</c:v>
                </c:pt>
                <c:pt idx="3534">
                  <c:v>3.8355700000000006</c:v>
                </c:pt>
                <c:pt idx="3535">
                  <c:v>3.8358800000000004</c:v>
                </c:pt>
                <c:pt idx="3536">
                  <c:v>3.8361499999999999</c:v>
                </c:pt>
                <c:pt idx="3537">
                  <c:v>3.8363300000000002</c:v>
                </c:pt>
                <c:pt idx="3538">
                  <c:v>3.8364700000000003</c:v>
                </c:pt>
                <c:pt idx="3539">
                  <c:v>3.83683</c:v>
                </c:pt>
                <c:pt idx="3540">
                  <c:v>3.83786</c:v>
                </c:pt>
                <c:pt idx="3541">
                  <c:v>3.8386700000000005</c:v>
                </c:pt>
                <c:pt idx="3542">
                  <c:v>3.8393000000000006</c:v>
                </c:pt>
                <c:pt idx="3543">
                  <c:v>3.8397899999999998</c:v>
                </c:pt>
                <c:pt idx="3544">
                  <c:v>3.8401500000000004</c:v>
                </c:pt>
                <c:pt idx="3545">
                  <c:v>3.8404600000000002</c:v>
                </c:pt>
                <c:pt idx="3546">
                  <c:v>3.8416800000000002</c:v>
                </c:pt>
                <c:pt idx="3547">
                  <c:v>3.84267</c:v>
                </c:pt>
                <c:pt idx="3548">
                  <c:v>3.8433799999999998</c:v>
                </c:pt>
                <c:pt idx="3549">
                  <c:v>3.8439700000000006</c:v>
                </c:pt>
                <c:pt idx="3550">
                  <c:v>3.8444200000000004</c:v>
                </c:pt>
                <c:pt idx="3551">
                  <c:v>3.8447800000000001</c:v>
                </c:pt>
                <c:pt idx="3552">
                  <c:v>3.8450500000000005</c:v>
                </c:pt>
                <c:pt idx="3553">
                  <c:v>3.8452299999999999</c:v>
                </c:pt>
                <c:pt idx="3554">
                  <c:v>3.8454100000000002</c:v>
                </c:pt>
                <c:pt idx="3555">
                  <c:v>3.8455400000000006</c:v>
                </c:pt>
                <c:pt idx="3556">
                  <c:v>3.8456299999999999</c:v>
                </c:pt>
                <c:pt idx="3557">
                  <c:v>3.8456800000000007</c:v>
                </c:pt>
                <c:pt idx="3558">
                  <c:v>3.8457600000000003</c:v>
                </c:pt>
                <c:pt idx="3559">
                  <c:v>3.8468</c:v>
                </c:pt>
                <c:pt idx="3560">
                  <c:v>3.8476500000000007</c:v>
                </c:pt>
                <c:pt idx="3561">
                  <c:v>3.8482799999999999</c:v>
                </c:pt>
                <c:pt idx="3562">
                  <c:v>3.84877</c:v>
                </c:pt>
                <c:pt idx="3563">
                  <c:v>3.8491300000000006</c:v>
                </c:pt>
                <c:pt idx="3564">
                  <c:v>3.84945</c:v>
                </c:pt>
                <c:pt idx="3565">
                  <c:v>3.8496700000000006</c:v>
                </c:pt>
                <c:pt idx="3566">
                  <c:v>3.84985</c:v>
                </c:pt>
                <c:pt idx="3567">
                  <c:v>3.8509799999999998</c:v>
                </c:pt>
                <c:pt idx="3568">
                  <c:v>3.8518699999999999</c:v>
                </c:pt>
                <c:pt idx="3569">
                  <c:v>3.8525499999999999</c:v>
                </c:pt>
                <c:pt idx="3570">
                  <c:v>3.8530899999999999</c:v>
                </c:pt>
                <c:pt idx="3571">
                  <c:v>3.8535400000000006</c:v>
                </c:pt>
                <c:pt idx="3572">
                  <c:v>3.8538500000000004</c:v>
                </c:pt>
                <c:pt idx="3573">
                  <c:v>3.8540800000000006</c:v>
                </c:pt>
                <c:pt idx="3574">
                  <c:v>3.85426</c:v>
                </c:pt>
                <c:pt idx="3575">
                  <c:v>3.85466</c:v>
                </c:pt>
                <c:pt idx="3576">
                  <c:v>3.8557399999999999</c:v>
                </c:pt>
                <c:pt idx="3577">
                  <c:v>3.8565500000000004</c:v>
                </c:pt>
                <c:pt idx="3578">
                  <c:v>3.8572199999999999</c:v>
                </c:pt>
                <c:pt idx="3579">
                  <c:v>3.85771</c:v>
                </c:pt>
                <c:pt idx="3580">
                  <c:v>3.8580700000000006</c:v>
                </c:pt>
                <c:pt idx="3581">
                  <c:v>3.85839</c:v>
                </c:pt>
                <c:pt idx="3582">
                  <c:v>3.8586100000000005</c:v>
                </c:pt>
                <c:pt idx="3583">
                  <c:v>3.8587899999999999</c:v>
                </c:pt>
                <c:pt idx="3584">
                  <c:v>3.8589700000000002</c:v>
                </c:pt>
                <c:pt idx="3585">
                  <c:v>3.8590600000000004</c:v>
                </c:pt>
                <c:pt idx="3586">
                  <c:v>3.8597800000000007</c:v>
                </c:pt>
                <c:pt idx="3587">
                  <c:v>3.8607200000000006</c:v>
                </c:pt>
                <c:pt idx="3588">
                  <c:v>3.86144</c:v>
                </c:pt>
                <c:pt idx="3589">
                  <c:v>3.86198</c:v>
                </c:pt>
                <c:pt idx="3590">
                  <c:v>3.8624299999999998</c:v>
                </c:pt>
                <c:pt idx="3591">
                  <c:v>3.8627500000000001</c:v>
                </c:pt>
                <c:pt idx="3592">
                  <c:v>3.8630100000000001</c:v>
                </c:pt>
                <c:pt idx="3593">
                  <c:v>3.8632400000000002</c:v>
                </c:pt>
                <c:pt idx="3594">
                  <c:v>3.8633700000000006</c:v>
                </c:pt>
                <c:pt idx="3595">
                  <c:v>3.8645000000000005</c:v>
                </c:pt>
                <c:pt idx="3596">
                  <c:v>3.8654000000000002</c:v>
                </c:pt>
                <c:pt idx="3597">
                  <c:v>3.8660700000000006</c:v>
                </c:pt>
                <c:pt idx="3598">
                  <c:v>3.8666100000000005</c:v>
                </c:pt>
                <c:pt idx="3599">
                  <c:v>3.8670100000000005</c:v>
                </c:pt>
                <c:pt idx="3600">
                  <c:v>3.8673299999999999</c:v>
                </c:pt>
                <c:pt idx="3601">
                  <c:v>3.8675500000000005</c:v>
                </c:pt>
                <c:pt idx="3602">
                  <c:v>3.8684099999999999</c:v>
                </c:pt>
                <c:pt idx="3603">
                  <c:v>3.86944</c:v>
                </c:pt>
                <c:pt idx="3604">
                  <c:v>3.8702000000000005</c:v>
                </c:pt>
                <c:pt idx="3605">
                  <c:v>3.8708300000000007</c:v>
                </c:pt>
                <c:pt idx="3606">
                  <c:v>3.8712800000000005</c:v>
                </c:pt>
                <c:pt idx="3607">
                  <c:v>3.8716400000000002</c:v>
                </c:pt>
                <c:pt idx="3608">
                  <c:v>3.87195</c:v>
                </c:pt>
                <c:pt idx="3609">
                  <c:v>3.8721300000000003</c:v>
                </c:pt>
                <c:pt idx="3610">
                  <c:v>3.8723100000000006</c:v>
                </c:pt>
                <c:pt idx="3611">
                  <c:v>3.8724500000000006</c:v>
                </c:pt>
                <c:pt idx="3612">
                  <c:v>3.8725399999999999</c:v>
                </c:pt>
                <c:pt idx="3613">
                  <c:v>3.87263</c:v>
                </c:pt>
                <c:pt idx="3614">
                  <c:v>3.87371</c:v>
                </c:pt>
                <c:pt idx="3615">
                  <c:v>3.8745600000000007</c:v>
                </c:pt>
                <c:pt idx="3616">
                  <c:v>3.8751899999999999</c:v>
                </c:pt>
                <c:pt idx="3617">
                  <c:v>3.87568</c:v>
                </c:pt>
                <c:pt idx="3618">
                  <c:v>3.8760900000000005</c:v>
                </c:pt>
                <c:pt idx="3619">
                  <c:v>3.87636</c:v>
                </c:pt>
                <c:pt idx="3620">
                  <c:v>3.8765800000000006</c:v>
                </c:pt>
                <c:pt idx="3621">
                  <c:v>3.87676</c:v>
                </c:pt>
                <c:pt idx="3622">
                  <c:v>3.8779300000000001</c:v>
                </c:pt>
                <c:pt idx="3623">
                  <c:v>3.8788300000000007</c:v>
                </c:pt>
                <c:pt idx="3624">
                  <c:v>3.8795000000000002</c:v>
                </c:pt>
                <c:pt idx="3625">
                  <c:v>3.8800400000000002</c:v>
                </c:pt>
                <c:pt idx="3626">
                  <c:v>3.88049</c:v>
                </c:pt>
                <c:pt idx="3627">
                  <c:v>3.8807999999999998</c:v>
                </c:pt>
                <c:pt idx="3628">
                  <c:v>3.88103</c:v>
                </c:pt>
                <c:pt idx="3629">
                  <c:v>3.8818800000000007</c:v>
                </c:pt>
                <c:pt idx="3630">
                  <c:v>3.8828700000000005</c:v>
                </c:pt>
                <c:pt idx="3631">
                  <c:v>3.88368</c:v>
                </c:pt>
                <c:pt idx="3632">
                  <c:v>3.8843100000000002</c:v>
                </c:pt>
                <c:pt idx="3633">
                  <c:v>3.88476</c:v>
                </c:pt>
                <c:pt idx="3634">
                  <c:v>3.8851200000000006</c:v>
                </c:pt>
                <c:pt idx="3635">
                  <c:v>3.8853900000000001</c:v>
                </c:pt>
                <c:pt idx="3636">
                  <c:v>3.8856100000000007</c:v>
                </c:pt>
                <c:pt idx="3637">
                  <c:v>3.8857900000000001</c:v>
                </c:pt>
                <c:pt idx="3638">
                  <c:v>3.8863700000000003</c:v>
                </c:pt>
                <c:pt idx="3639">
                  <c:v>3.8873600000000001</c:v>
                </c:pt>
                <c:pt idx="3640">
                  <c:v>3.8881700000000006</c:v>
                </c:pt>
                <c:pt idx="3641">
                  <c:v>3.8887999999999998</c:v>
                </c:pt>
                <c:pt idx="3642">
                  <c:v>3.8892500000000005</c:v>
                </c:pt>
                <c:pt idx="3643">
                  <c:v>3.8896100000000002</c:v>
                </c:pt>
                <c:pt idx="3644">
                  <c:v>3.8898800000000007</c:v>
                </c:pt>
                <c:pt idx="3645">
                  <c:v>3.8901000000000003</c:v>
                </c:pt>
                <c:pt idx="3646">
                  <c:v>3.8902800000000006</c:v>
                </c:pt>
                <c:pt idx="3647">
                  <c:v>3.8904200000000007</c:v>
                </c:pt>
                <c:pt idx="3648">
                  <c:v>3.8905099999999999</c:v>
                </c:pt>
                <c:pt idx="3649">
                  <c:v>3.8906000000000001</c:v>
                </c:pt>
                <c:pt idx="3650">
                  <c:v>3.8906400000000003</c:v>
                </c:pt>
                <c:pt idx="3651">
                  <c:v>3.8917200000000003</c:v>
                </c:pt>
                <c:pt idx="3652">
                  <c:v>3.8925299999999998</c:v>
                </c:pt>
                <c:pt idx="3653">
                  <c:v>3.8932000000000002</c:v>
                </c:pt>
                <c:pt idx="3654">
                  <c:v>3.8936999999999999</c:v>
                </c:pt>
                <c:pt idx="3655">
                  <c:v>3.8940600000000005</c:v>
                </c:pt>
                <c:pt idx="3656">
                  <c:v>3.8943700000000003</c:v>
                </c:pt>
                <c:pt idx="3657">
                  <c:v>3.89459</c:v>
                </c:pt>
                <c:pt idx="3658">
                  <c:v>3.8955799999999998</c:v>
                </c:pt>
                <c:pt idx="3659">
                  <c:v>3.8965700000000005</c:v>
                </c:pt>
                <c:pt idx="3660">
                  <c:v>3.8972899999999999</c:v>
                </c:pt>
                <c:pt idx="3661">
                  <c:v>3.8978700000000002</c:v>
                </c:pt>
                <c:pt idx="3662">
                  <c:v>3.89832</c:v>
                </c:pt>
                <c:pt idx="3663">
                  <c:v>3.8986800000000006</c:v>
                </c:pt>
                <c:pt idx="3664">
                  <c:v>3.8989500000000001</c:v>
                </c:pt>
                <c:pt idx="3665">
                  <c:v>3.8991300000000004</c:v>
                </c:pt>
                <c:pt idx="3666">
                  <c:v>3.89954</c:v>
                </c:pt>
                <c:pt idx="3667">
                  <c:v>3.9006100000000004</c:v>
                </c:pt>
                <c:pt idx="3668">
                  <c:v>3.9014700000000007</c:v>
                </c:pt>
                <c:pt idx="3669">
                  <c:v>3.9020999999999999</c:v>
                </c:pt>
                <c:pt idx="3670">
                  <c:v>3.9026399999999999</c:v>
                </c:pt>
                <c:pt idx="3671">
                  <c:v>3.9030000000000005</c:v>
                </c:pt>
                <c:pt idx="3672">
                  <c:v>3.9033100000000003</c:v>
                </c:pt>
                <c:pt idx="3673">
                  <c:v>3.9035299999999999</c:v>
                </c:pt>
                <c:pt idx="3674">
                  <c:v>3.9037100000000002</c:v>
                </c:pt>
                <c:pt idx="3675">
                  <c:v>3.9038500000000003</c:v>
                </c:pt>
                <c:pt idx="3676">
                  <c:v>3.90421</c:v>
                </c:pt>
                <c:pt idx="3677">
                  <c:v>3.90524</c:v>
                </c:pt>
                <c:pt idx="3678">
                  <c:v>3.9060500000000005</c:v>
                </c:pt>
                <c:pt idx="3679">
                  <c:v>3.9066800000000006</c:v>
                </c:pt>
                <c:pt idx="3680">
                  <c:v>3.9071699999999998</c:v>
                </c:pt>
                <c:pt idx="3681">
                  <c:v>3.9075300000000004</c:v>
                </c:pt>
                <c:pt idx="3682">
                  <c:v>3.9078499999999998</c:v>
                </c:pt>
                <c:pt idx="3683">
                  <c:v>3.9080700000000004</c:v>
                </c:pt>
                <c:pt idx="3684">
                  <c:v>3.9082500000000007</c:v>
                </c:pt>
                <c:pt idx="3685">
                  <c:v>3.9087900000000007</c:v>
                </c:pt>
                <c:pt idx="3686">
                  <c:v>3.9098199999999999</c:v>
                </c:pt>
                <c:pt idx="3687">
                  <c:v>3.9106300000000003</c:v>
                </c:pt>
                <c:pt idx="3688">
                  <c:v>3.9112200000000001</c:v>
                </c:pt>
                <c:pt idx="3689">
                  <c:v>3.9117100000000002</c:v>
                </c:pt>
                <c:pt idx="3690">
                  <c:v>3.9120699999999999</c:v>
                </c:pt>
                <c:pt idx="3691">
                  <c:v>3.9123400000000004</c:v>
                </c:pt>
                <c:pt idx="3692">
                  <c:v>3.91256</c:v>
                </c:pt>
                <c:pt idx="3693">
                  <c:v>3.9127400000000003</c:v>
                </c:pt>
                <c:pt idx="3694">
                  <c:v>3.9128800000000004</c:v>
                </c:pt>
                <c:pt idx="3695">
                  <c:v>3.9140000000000006</c:v>
                </c:pt>
                <c:pt idx="3696">
                  <c:v>3.9148500000000004</c:v>
                </c:pt>
                <c:pt idx="3697">
                  <c:v>3.9155300000000004</c:v>
                </c:pt>
                <c:pt idx="3698">
                  <c:v>3.9160700000000004</c:v>
                </c:pt>
                <c:pt idx="3699">
                  <c:v>3.9164300000000001</c:v>
                </c:pt>
                <c:pt idx="3700">
                  <c:v>3.9167399999999999</c:v>
                </c:pt>
                <c:pt idx="3701">
                  <c:v>3.9170100000000003</c:v>
                </c:pt>
                <c:pt idx="3702">
                  <c:v>3.9171900000000006</c:v>
                </c:pt>
                <c:pt idx="3703">
                  <c:v>3.9173300000000006</c:v>
                </c:pt>
                <c:pt idx="3704">
                  <c:v>3.9182700000000006</c:v>
                </c:pt>
                <c:pt idx="3705">
                  <c:v>3.9191700000000003</c:v>
                </c:pt>
                <c:pt idx="3706">
                  <c:v>3.9198900000000005</c:v>
                </c:pt>
                <c:pt idx="3707">
                  <c:v>3.9204300000000005</c:v>
                </c:pt>
                <c:pt idx="3708">
                  <c:v>3.9208699999999999</c:v>
                </c:pt>
                <c:pt idx="3709">
                  <c:v>3.9211900000000002</c:v>
                </c:pt>
                <c:pt idx="3710">
                  <c:v>3.9214600000000006</c:v>
                </c:pt>
                <c:pt idx="3711">
                  <c:v>3.92164</c:v>
                </c:pt>
                <c:pt idx="3712">
                  <c:v>3.9217700000000004</c:v>
                </c:pt>
                <c:pt idx="3713">
                  <c:v>3.9229400000000005</c:v>
                </c:pt>
                <c:pt idx="3714">
                  <c:v>3.9237900000000003</c:v>
                </c:pt>
                <c:pt idx="3715">
                  <c:v>3.9244700000000003</c:v>
                </c:pt>
                <c:pt idx="3716">
                  <c:v>3.9250100000000003</c:v>
                </c:pt>
                <c:pt idx="3717">
                  <c:v>3.9254100000000003</c:v>
                </c:pt>
                <c:pt idx="3718">
                  <c:v>3.9257300000000006</c:v>
                </c:pt>
                <c:pt idx="3719">
                  <c:v>3.9259500000000003</c:v>
                </c:pt>
                <c:pt idx="3720">
                  <c:v>3.9264000000000001</c:v>
                </c:pt>
                <c:pt idx="3721">
                  <c:v>3.9274800000000001</c:v>
                </c:pt>
                <c:pt idx="3722">
                  <c:v>3.9283800000000006</c:v>
                </c:pt>
                <c:pt idx="3723">
                  <c:v>3.9290099999999999</c:v>
                </c:pt>
                <c:pt idx="3724">
                  <c:v>3.9295400000000003</c:v>
                </c:pt>
                <c:pt idx="3725">
                  <c:v>3.9299499999999998</c:v>
                </c:pt>
                <c:pt idx="3726">
                  <c:v>3.9302200000000003</c:v>
                </c:pt>
                <c:pt idx="3727">
                  <c:v>3.9304899999999998</c:v>
                </c:pt>
                <c:pt idx="3728">
                  <c:v>3.9306700000000001</c:v>
                </c:pt>
                <c:pt idx="3729">
                  <c:v>3.9308000000000005</c:v>
                </c:pt>
                <c:pt idx="3730">
                  <c:v>3.9309400000000005</c:v>
                </c:pt>
                <c:pt idx="3731">
                  <c:v>3.9318400000000002</c:v>
                </c:pt>
                <c:pt idx="3732">
                  <c:v>3.9327300000000003</c:v>
                </c:pt>
                <c:pt idx="3733">
                  <c:v>3.9334100000000003</c:v>
                </c:pt>
                <c:pt idx="3734">
                  <c:v>3.9339500000000003</c:v>
                </c:pt>
                <c:pt idx="3735">
                  <c:v>3.9343500000000002</c:v>
                </c:pt>
                <c:pt idx="3736">
                  <c:v>3.9347099999999999</c:v>
                </c:pt>
                <c:pt idx="3737">
                  <c:v>3.9349300000000005</c:v>
                </c:pt>
                <c:pt idx="3738">
                  <c:v>3.9351099999999999</c:v>
                </c:pt>
                <c:pt idx="3739">
                  <c:v>3.9357000000000006</c:v>
                </c:pt>
                <c:pt idx="3740">
                  <c:v>3.9367299999999998</c:v>
                </c:pt>
                <c:pt idx="3741">
                  <c:v>3.9375400000000003</c:v>
                </c:pt>
                <c:pt idx="3742">
                  <c:v>3.9381700000000004</c:v>
                </c:pt>
                <c:pt idx="3743">
                  <c:v>3.9386600000000005</c:v>
                </c:pt>
                <c:pt idx="3744">
                  <c:v>3.9390200000000002</c:v>
                </c:pt>
                <c:pt idx="3745">
                  <c:v>3.9392900000000006</c:v>
                </c:pt>
                <c:pt idx="3746">
                  <c:v>3.9395199999999999</c:v>
                </c:pt>
                <c:pt idx="3747">
                  <c:v>3.9397000000000002</c:v>
                </c:pt>
                <c:pt idx="3748">
                  <c:v>3.9398300000000006</c:v>
                </c:pt>
                <c:pt idx="3749">
                  <c:v>3.9399199999999999</c:v>
                </c:pt>
                <c:pt idx="3750">
                  <c:v>3.9404599999999999</c:v>
                </c:pt>
                <c:pt idx="3751">
                  <c:v>3.9414500000000006</c:v>
                </c:pt>
                <c:pt idx="3752">
                  <c:v>3.94217</c:v>
                </c:pt>
                <c:pt idx="3753">
                  <c:v>3.9427500000000002</c:v>
                </c:pt>
                <c:pt idx="3754">
                  <c:v>3.9432</c:v>
                </c:pt>
                <c:pt idx="3755">
                  <c:v>3.9435600000000006</c:v>
                </c:pt>
                <c:pt idx="3756">
                  <c:v>3.9438300000000002</c:v>
                </c:pt>
                <c:pt idx="3757">
                  <c:v>3.9440499999999998</c:v>
                </c:pt>
                <c:pt idx="3758">
                  <c:v>3.9450400000000005</c:v>
                </c:pt>
                <c:pt idx="3759">
                  <c:v>3.9459900000000001</c:v>
                </c:pt>
                <c:pt idx="3760">
                  <c:v>3.9467500000000006</c:v>
                </c:pt>
                <c:pt idx="3761">
                  <c:v>3.94733</c:v>
                </c:pt>
                <c:pt idx="3762">
                  <c:v>3.9477400000000005</c:v>
                </c:pt>
                <c:pt idx="3763">
                  <c:v>3.9481000000000002</c:v>
                </c:pt>
                <c:pt idx="3764">
                  <c:v>3.9483700000000006</c:v>
                </c:pt>
                <c:pt idx="3765">
                  <c:v>3.94855</c:v>
                </c:pt>
                <c:pt idx="3766">
                  <c:v>3.9493499999999999</c:v>
                </c:pt>
                <c:pt idx="3767">
                  <c:v>3.9503400000000006</c:v>
                </c:pt>
                <c:pt idx="3768">
                  <c:v>3.9511099999999999</c:v>
                </c:pt>
                <c:pt idx="3769">
                  <c:v>3.95174</c:v>
                </c:pt>
                <c:pt idx="3770">
                  <c:v>3.9521800000000002</c:v>
                </c:pt>
                <c:pt idx="3771">
                  <c:v>3.9525399999999999</c:v>
                </c:pt>
                <c:pt idx="3772">
                  <c:v>3.9528100000000004</c:v>
                </c:pt>
                <c:pt idx="3773">
                  <c:v>3.9530400000000006</c:v>
                </c:pt>
                <c:pt idx="3774">
                  <c:v>3.9531700000000001</c:v>
                </c:pt>
                <c:pt idx="3775">
                  <c:v>3.9533100000000001</c:v>
                </c:pt>
                <c:pt idx="3776">
                  <c:v>3.9534000000000002</c:v>
                </c:pt>
                <c:pt idx="3777">
                  <c:v>3.9534900000000004</c:v>
                </c:pt>
                <c:pt idx="3778">
                  <c:v>3.9535800000000005</c:v>
                </c:pt>
                <c:pt idx="3779">
                  <c:v>3.9540300000000004</c:v>
                </c:pt>
                <c:pt idx="3780">
                  <c:v>3.9549700000000003</c:v>
                </c:pt>
                <c:pt idx="3781">
                  <c:v>3.95573</c:v>
                </c:pt>
                <c:pt idx="3782">
                  <c:v>3.9563199999999998</c:v>
                </c:pt>
                <c:pt idx="3783">
                  <c:v>3.9567200000000007</c:v>
                </c:pt>
                <c:pt idx="3784">
                  <c:v>3.9570800000000004</c:v>
                </c:pt>
                <c:pt idx="3785">
                  <c:v>3.9583400000000006</c:v>
                </c:pt>
                <c:pt idx="3786">
                  <c:v>3.9593699999999998</c:v>
                </c:pt>
                <c:pt idx="3787">
                  <c:v>3.96014</c:v>
                </c:pt>
                <c:pt idx="3788">
                  <c:v>3.9607200000000002</c:v>
                </c:pt>
                <c:pt idx="3789">
                  <c:v>3.9611700000000001</c:v>
                </c:pt>
                <c:pt idx="3790">
                  <c:v>3.9615300000000007</c:v>
                </c:pt>
                <c:pt idx="3791">
                  <c:v>3.9618000000000002</c:v>
                </c:pt>
                <c:pt idx="3792">
                  <c:v>3.9620199999999999</c:v>
                </c:pt>
                <c:pt idx="3793">
                  <c:v>3.9621599999999999</c:v>
                </c:pt>
                <c:pt idx="3794">
                  <c:v>3.9631500000000006</c:v>
                </c:pt>
                <c:pt idx="3795">
                  <c:v>3.9640400000000007</c:v>
                </c:pt>
                <c:pt idx="3796">
                  <c:v>3.9647600000000001</c:v>
                </c:pt>
                <c:pt idx="3797">
                  <c:v>3.9653499999999999</c:v>
                </c:pt>
                <c:pt idx="3798">
                  <c:v>3.9657499999999999</c:v>
                </c:pt>
                <c:pt idx="3799">
                  <c:v>3.9661100000000005</c:v>
                </c:pt>
                <c:pt idx="3800">
                  <c:v>3.9663400000000006</c:v>
                </c:pt>
                <c:pt idx="3801">
                  <c:v>3.9665600000000003</c:v>
                </c:pt>
                <c:pt idx="3802">
                  <c:v>3.9666899999999998</c:v>
                </c:pt>
                <c:pt idx="3803">
                  <c:v>3.9668299999999999</c:v>
                </c:pt>
                <c:pt idx="3804">
                  <c:v>3.96692</c:v>
                </c:pt>
                <c:pt idx="3805">
                  <c:v>3.9674100000000001</c:v>
                </c:pt>
                <c:pt idx="3806">
                  <c:v>3.9683999999999999</c:v>
                </c:pt>
                <c:pt idx="3807">
                  <c:v>3.9691700000000001</c:v>
                </c:pt>
                <c:pt idx="3808">
                  <c:v>3.9697500000000003</c:v>
                </c:pt>
                <c:pt idx="3809">
                  <c:v>3.9702000000000002</c:v>
                </c:pt>
                <c:pt idx="3810">
                  <c:v>3.97051</c:v>
                </c:pt>
                <c:pt idx="3811">
                  <c:v>3.9707800000000004</c:v>
                </c:pt>
                <c:pt idx="3812">
                  <c:v>3.9710100000000006</c:v>
                </c:pt>
                <c:pt idx="3813">
                  <c:v>3.9714100000000006</c:v>
                </c:pt>
                <c:pt idx="3814">
                  <c:v>3.9724900000000005</c:v>
                </c:pt>
                <c:pt idx="3815">
                  <c:v>3.9733400000000003</c:v>
                </c:pt>
                <c:pt idx="3816">
                  <c:v>3.9739700000000004</c:v>
                </c:pt>
                <c:pt idx="3817">
                  <c:v>3.9745100000000004</c:v>
                </c:pt>
                <c:pt idx="3818">
                  <c:v>3.9748700000000001</c:v>
                </c:pt>
                <c:pt idx="3819">
                  <c:v>3.9751799999999999</c:v>
                </c:pt>
                <c:pt idx="3820">
                  <c:v>3.9754100000000001</c:v>
                </c:pt>
                <c:pt idx="3821">
                  <c:v>3.9764400000000002</c:v>
                </c:pt>
                <c:pt idx="3822">
                  <c:v>3.9773900000000006</c:v>
                </c:pt>
                <c:pt idx="3823">
                  <c:v>3.9781500000000003</c:v>
                </c:pt>
                <c:pt idx="3824">
                  <c:v>3.9787300000000005</c:v>
                </c:pt>
                <c:pt idx="3825">
                  <c:v>3.9791800000000004</c:v>
                </c:pt>
                <c:pt idx="3826">
                  <c:v>3.9795400000000001</c:v>
                </c:pt>
                <c:pt idx="3827">
                  <c:v>3.9798100000000005</c:v>
                </c:pt>
                <c:pt idx="3828">
                  <c:v>3.9799899999999999</c:v>
                </c:pt>
                <c:pt idx="3829">
                  <c:v>3.9801700000000002</c:v>
                </c:pt>
                <c:pt idx="3830">
                  <c:v>3.9803100000000002</c:v>
                </c:pt>
                <c:pt idx="3831">
                  <c:v>3.9804000000000004</c:v>
                </c:pt>
                <c:pt idx="3832">
                  <c:v>3.9808900000000005</c:v>
                </c:pt>
                <c:pt idx="3833">
                  <c:v>3.9818800000000003</c:v>
                </c:pt>
                <c:pt idx="3834">
                  <c:v>3.98264</c:v>
                </c:pt>
                <c:pt idx="3835">
                  <c:v>3.9832299999999998</c:v>
                </c:pt>
                <c:pt idx="3836">
                  <c:v>3.9836800000000006</c:v>
                </c:pt>
                <c:pt idx="3837">
                  <c:v>3.9839900000000004</c:v>
                </c:pt>
                <c:pt idx="3838">
                  <c:v>3.9842599999999999</c:v>
                </c:pt>
                <c:pt idx="3839">
                  <c:v>3.9844800000000005</c:v>
                </c:pt>
                <c:pt idx="3840">
                  <c:v>3.98529</c:v>
                </c:pt>
                <c:pt idx="3841">
                  <c:v>3.9862799999999998</c:v>
                </c:pt>
                <c:pt idx="3842">
                  <c:v>3.9870400000000004</c:v>
                </c:pt>
                <c:pt idx="3843">
                  <c:v>3.9876700000000005</c:v>
                </c:pt>
                <c:pt idx="3844">
                  <c:v>3.9881200000000003</c:v>
                </c:pt>
                <c:pt idx="3845">
                  <c:v>3.98848</c:v>
                </c:pt>
                <c:pt idx="3846">
                  <c:v>3.9887500000000005</c:v>
                </c:pt>
                <c:pt idx="3847">
                  <c:v>3.9889800000000006</c:v>
                </c:pt>
                <c:pt idx="3848">
                  <c:v>3.9891100000000002</c:v>
                </c:pt>
                <c:pt idx="3849">
                  <c:v>3.9892500000000002</c:v>
                </c:pt>
                <c:pt idx="3850">
                  <c:v>3.9901900000000001</c:v>
                </c:pt>
                <c:pt idx="3851">
                  <c:v>3.9910899999999998</c:v>
                </c:pt>
                <c:pt idx="3852">
                  <c:v>3.9918100000000001</c:v>
                </c:pt>
                <c:pt idx="3853">
                  <c:v>3.9923400000000004</c:v>
                </c:pt>
                <c:pt idx="3854">
                  <c:v>3.99275</c:v>
                </c:pt>
                <c:pt idx="3855">
                  <c:v>3.9930599999999998</c:v>
                </c:pt>
                <c:pt idx="3856">
                  <c:v>3.9933300000000003</c:v>
                </c:pt>
                <c:pt idx="3857">
                  <c:v>3.9935100000000006</c:v>
                </c:pt>
                <c:pt idx="3858">
                  <c:v>3.9936500000000006</c:v>
                </c:pt>
                <c:pt idx="3859">
                  <c:v>3.9942299999999999</c:v>
                </c:pt>
                <c:pt idx="3860">
                  <c:v>3.9952200000000007</c:v>
                </c:pt>
                <c:pt idx="3861">
                  <c:v>3.9960300000000002</c:v>
                </c:pt>
                <c:pt idx="3862">
                  <c:v>3.9966100000000004</c:v>
                </c:pt>
                <c:pt idx="3863">
                  <c:v>3.9970600000000003</c:v>
                </c:pt>
                <c:pt idx="3864">
                  <c:v>3.99742</c:v>
                </c:pt>
                <c:pt idx="3865">
                  <c:v>3.9977400000000003</c:v>
                </c:pt>
                <c:pt idx="3866">
                  <c:v>3.9979200000000006</c:v>
                </c:pt>
                <c:pt idx="3867">
                  <c:v>3.9980900000000004</c:v>
                </c:pt>
                <c:pt idx="3868">
                  <c:v>3.9988600000000005</c:v>
                </c:pt>
                <c:pt idx="3869">
                  <c:v>3.9998500000000003</c:v>
                </c:pt>
                <c:pt idx="3870">
                  <c:v>4.00061</c:v>
                </c:pt>
                <c:pt idx="3871">
                  <c:v>4.0011900000000002</c:v>
                </c:pt>
                <c:pt idx="3872">
                  <c:v>4.0016400000000001</c:v>
                </c:pt>
                <c:pt idx="3873">
                  <c:v>4.0019600000000004</c:v>
                </c:pt>
                <c:pt idx="3874">
                  <c:v>4.0022700000000002</c:v>
                </c:pt>
                <c:pt idx="3875">
                  <c:v>4.0024500000000005</c:v>
                </c:pt>
                <c:pt idx="3876">
                  <c:v>4.0026299999999999</c:v>
                </c:pt>
                <c:pt idx="3877">
                  <c:v>4.0029900000000005</c:v>
                </c:pt>
                <c:pt idx="3878">
                  <c:v>4.0040200000000006</c:v>
                </c:pt>
                <c:pt idx="3879">
                  <c:v>4.0048300000000001</c:v>
                </c:pt>
                <c:pt idx="3880">
                  <c:v>4.0055100000000001</c:v>
                </c:pt>
                <c:pt idx="3881">
                  <c:v>4.0060000000000002</c:v>
                </c:pt>
                <c:pt idx="3882">
                  <c:v>4.0063599999999999</c:v>
                </c:pt>
                <c:pt idx="3883">
                  <c:v>4.0066800000000002</c:v>
                </c:pt>
                <c:pt idx="3884">
                  <c:v>4.0068999999999999</c:v>
                </c:pt>
                <c:pt idx="3885">
                  <c:v>4.0070800000000002</c:v>
                </c:pt>
                <c:pt idx="3886">
                  <c:v>4.0080200000000001</c:v>
                </c:pt>
                <c:pt idx="3887">
                  <c:v>4.0089700000000006</c:v>
                </c:pt>
                <c:pt idx="3888">
                  <c:v>4.0096800000000004</c:v>
                </c:pt>
                <c:pt idx="3889">
                  <c:v>4.0102200000000003</c:v>
                </c:pt>
                <c:pt idx="3890">
                  <c:v>4.0106700000000002</c:v>
                </c:pt>
                <c:pt idx="3891">
                  <c:v>4.0110299999999999</c:v>
                </c:pt>
                <c:pt idx="3892">
                  <c:v>4.01126</c:v>
                </c:pt>
                <c:pt idx="3893">
                  <c:v>4.0122900000000001</c:v>
                </c:pt>
                <c:pt idx="3894">
                  <c:v>4.01328</c:v>
                </c:pt>
                <c:pt idx="3895">
                  <c:v>4.0140400000000005</c:v>
                </c:pt>
                <c:pt idx="3896">
                  <c:v>4.0146300000000004</c:v>
                </c:pt>
                <c:pt idx="3897">
                  <c:v>4.0150800000000002</c:v>
                </c:pt>
                <c:pt idx="3898">
                  <c:v>4.0154300000000003</c:v>
                </c:pt>
                <c:pt idx="3899">
                  <c:v>4.0156999999999998</c:v>
                </c:pt>
                <c:pt idx="3900">
                  <c:v>4.01593</c:v>
                </c:pt>
                <c:pt idx="3901">
                  <c:v>4.0161100000000003</c:v>
                </c:pt>
                <c:pt idx="3902">
                  <c:v>4.0162000000000004</c:v>
                </c:pt>
                <c:pt idx="3903">
                  <c:v>4.01633</c:v>
                </c:pt>
                <c:pt idx="3904">
                  <c:v>4.0163799999999998</c:v>
                </c:pt>
                <c:pt idx="3905">
                  <c:v>4.01647</c:v>
                </c:pt>
                <c:pt idx="3906">
                  <c:v>4.0165100000000002</c:v>
                </c:pt>
                <c:pt idx="3907">
                  <c:v>4.01755</c:v>
                </c:pt>
                <c:pt idx="3908">
                  <c:v>4.0183499999999999</c:v>
                </c:pt>
                <c:pt idx="3909">
                  <c:v>4.01898</c:v>
                </c:pt>
                <c:pt idx="3910">
                  <c:v>4.0194800000000006</c:v>
                </c:pt>
                <c:pt idx="3911">
                  <c:v>4.0198400000000003</c:v>
                </c:pt>
                <c:pt idx="3912">
                  <c:v>4.0201500000000001</c:v>
                </c:pt>
                <c:pt idx="3913">
                  <c:v>4.0203800000000003</c:v>
                </c:pt>
                <c:pt idx="3914">
                  <c:v>4.0205600000000006</c:v>
                </c:pt>
                <c:pt idx="3915">
                  <c:v>4.0216799999999999</c:v>
                </c:pt>
                <c:pt idx="3916">
                  <c:v>4.0225800000000005</c:v>
                </c:pt>
                <c:pt idx="3917">
                  <c:v>4.02325</c:v>
                </c:pt>
                <c:pt idx="3918">
                  <c:v>4.02379</c:v>
                </c:pt>
                <c:pt idx="3919">
                  <c:v>4.0242399999999998</c:v>
                </c:pt>
                <c:pt idx="3920">
                  <c:v>4.0245500000000005</c:v>
                </c:pt>
                <c:pt idx="3921">
                  <c:v>4.0247799999999998</c:v>
                </c:pt>
                <c:pt idx="3922">
                  <c:v>4.0249600000000001</c:v>
                </c:pt>
                <c:pt idx="3923">
                  <c:v>4.0261300000000002</c:v>
                </c:pt>
                <c:pt idx="3924">
                  <c:v>4.0270200000000003</c:v>
                </c:pt>
                <c:pt idx="3925">
                  <c:v>4.0277400000000005</c:v>
                </c:pt>
                <c:pt idx="3926">
                  <c:v>4.0282800000000005</c:v>
                </c:pt>
                <c:pt idx="3927">
                  <c:v>4.0286900000000001</c:v>
                </c:pt>
                <c:pt idx="3928">
                  <c:v>4.0289999999999999</c:v>
                </c:pt>
                <c:pt idx="3929">
                  <c:v>4.0292700000000004</c:v>
                </c:pt>
                <c:pt idx="3930">
                  <c:v>4.0294500000000006</c:v>
                </c:pt>
                <c:pt idx="3931">
                  <c:v>4.02963</c:v>
                </c:pt>
                <c:pt idx="3932">
                  <c:v>4.03057</c:v>
                </c:pt>
                <c:pt idx="3933">
                  <c:v>4.0314700000000006</c:v>
                </c:pt>
                <c:pt idx="3934">
                  <c:v>4.0321899999999999</c:v>
                </c:pt>
                <c:pt idx="3935">
                  <c:v>4.0327299999999999</c:v>
                </c:pt>
                <c:pt idx="3936">
                  <c:v>4.0331800000000007</c:v>
                </c:pt>
                <c:pt idx="3937">
                  <c:v>4.0334900000000005</c:v>
                </c:pt>
                <c:pt idx="3938">
                  <c:v>4.03376</c:v>
                </c:pt>
                <c:pt idx="3939">
                  <c:v>4.0339400000000003</c:v>
                </c:pt>
                <c:pt idx="3940">
                  <c:v>4.0340800000000003</c:v>
                </c:pt>
                <c:pt idx="3941">
                  <c:v>4.0342099999999999</c:v>
                </c:pt>
                <c:pt idx="3942">
                  <c:v>4.0351600000000003</c:v>
                </c:pt>
                <c:pt idx="3943">
                  <c:v>4.0360500000000004</c:v>
                </c:pt>
                <c:pt idx="3944">
                  <c:v>4.0367300000000004</c:v>
                </c:pt>
                <c:pt idx="3945">
                  <c:v>4.0372700000000004</c:v>
                </c:pt>
                <c:pt idx="3946">
                  <c:v>4.0376700000000003</c:v>
                </c:pt>
                <c:pt idx="3947">
                  <c:v>4.0379900000000006</c:v>
                </c:pt>
                <c:pt idx="3948">
                  <c:v>4.0382600000000002</c:v>
                </c:pt>
                <c:pt idx="3949">
                  <c:v>4.03843</c:v>
                </c:pt>
                <c:pt idx="3950">
                  <c:v>4.0392400000000004</c:v>
                </c:pt>
                <c:pt idx="3951">
                  <c:v>4.0402300000000002</c:v>
                </c:pt>
                <c:pt idx="3952">
                  <c:v>4.0410000000000004</c:v>
                </c:pt>
                <c:pt idx="3953">
                  <c:v>4.0415800000000006</c:v>
                </c:pt>
                <c:pt idx="3954">
                  <c:v>4.0420300000000005</c:v>
                </c:pt>
                <c:pt idx="3955">
                  <c:v>4.0423900000000001</c:v>
                </c:pt>
                <c:pt idx="3956">
                  <c:v>4.0426600000000006</c:v>
                </c:pt>
                <c:pt idx="3957">
                  <c:v>4.0428800000000003</c:v>
                </c:pt>
                <c:pt idx="3958">
                  <c:v>4.0430600000000005</c:v>
                </c:pt>
                <c:pt idx="3959">
                  <c:v>4.0431499999999998</c:v>
                </c:pt>
                <c:pt idx="3960">
                  <c:v>4.0432899999999998</c:v>
                </c:pt>
                <c:pt idx="3961">
                  <c:v>4.0433300000000001</c:v>
                </c:pt>
                <c:pt idx="3962">
                  <c:v>4.0442300000000007</c:v>
                </c:pt>
                <c:pt idx="3963">
                  <c:v>4.0451300000000003</c:v>
                </c:pt>
                <c:pt idx="3964">
                  <c:v>4.0457999999999998</c:v>
                </c:pt>
                <c:pt idx="3965">
                  <c:v>4.0463000000000005</c:v>
                </c:pt>
                <c:pt idx="3966">
                  <c:v>4.0467000000000004</c:v>
                </c:pt>
                <c:pt idx="3967">
                  <c:v>4.0476400000000003</c:v>
                </c:pt>
                <c:pt idx="3968">
                  <c:v>4.0487700000000002</c:v>
                </c:pt>
                <c:pt idx="3969">
                  <c:v>4.04962</c:v>
                </c:pt>
                <c:pt idx="3970">
                  <c:v>4.0502900000000004</c:v>
                </c:pt>
                <c:pt idx="3971">
                  <c:v>4.0508300000000004</c:v>
                </c:pt>
                <c:pt idx="3972">
                  <c:v>4.05124</c:v>
                </c:pt>
                <c:pt idx="3973">
                  <c:v>4.0515100000000004</c:v>
                </c:pt>
                <c:pt idx="3974">
                  <c:v>4.0517799999999999</c:v>
                </c:pt>
                <c:pt idx="3975">
                  <c:v>4.0519600000000002</c:v>
                </c:pt>
                <c:pt idx="3976">
                  <c:v>4.0525400000000005</c:v>
                </c:pt>
                <c:pt idx="3977">
                  <c:v>4.0535700000000006</c:v>
                </c:pt>
                <c:pt idx="3978">
                  <c:v>4.0543399999999998</c:v>
                </c:pt>
                <c:pt idx="3979">
                  <c:v>4.05497</c:v>
                </c:pt>
                <c:pt idx="3980">
                  <c:v>4.0554600000000001</c:v>
                </c:pt>
                <c:pt idx="3981">
                  <c:v>4.0558200000000006</c:v>
                </c:pt>
                <c:pt idx="3982">
                  <c:v>4.0560900000000002</c:v>
                </c:pt>
                <c:pt idx="3983">
                  <c:v>4.0563099999999999</c:v>
                </c:pt>
                <c:pt idx="3984">
                  <c:v>4.0564900000000002</c:v>
                </c:pt>
                <c:pt idx="3985">
                  <c:v>4.0566300000000002</c:v>
                </c:pt>
                <c:pt idx="3986">
                  <c:v>4.0567200000000003</c:v>
                </c:pt>
                <c:pt idx="3987">
                  <c:v>4.0576600000000003</c:v>
                </c:pt>
                <c:pt idx="3988">
                  <c:v>4.0585100000000001</c:v>
                </c:pt>
                <c:pt idx="3989">
                  <c:v>4.0592300000000003</c:v>
                </c:pt>
                <c:pt idx="3990">
                  <c:v>4.0597300000000001</c:v>
                </c:pt>
                <c:pt idx="3991">
                  <c:v>4.0601799999999999</c:v>
                </c:pt>
                <c:pt idx="3992">
                  <c:v>4.0604900000000006</c:v>
                </c:pt>
                <c:pt idx="3993">
                  <c:v>4.0607199999999999</c:v>
                </c:pt>
                <c:pt idx="3994">
                  <c:v>4.0609400000000004</c:v>
                </c:pt>
                <c:pt idx="3995">
                  <c:v>4.0610800000000005</c:v>
                </c:pt>
                <c:pt idx="3996">
                  <c:v>4.0611700000000006</c:v>
                </c:pt>
                <c:pt idx="3997">
                  <c:v>4.0617000000000001</c:v>
                </c:pt>
                <c:pt idx="3998">
                  <c:v>4.0626899999999999</c:v>
                </c:pt>
                <c:pt idx="3999">
                  <c:v>4.0634600000000001</c:v>
                </c:pt>
                <c:pt idx="4000">
                  <c:v>4.0640400000000003</c:v>
                </c:pt>
                <c:pt idx="4001">
                  <c:v>4.0644900000000002</c:v>
                </c:pt>
                <c:pt idx="4002">
                  <c:v>4.0648499999999999</c:v>
                </c:pt>
                <c:pt idx="4003">
                  <c:v>4.0651200000000003</c:v>
                </c:pt>
                <c:pt idx="4004">
                  <c:v>4.06534</c:v>
                </c:pt>
                <c:pt idx="4005">
                  <c:v>4.0661500000000004</c:v>
                </c:pt>
                <c:pt idx="4006">
                  <c:v>4.0671400000000002</c:v>
                </c:pt>
                <c:pt idx="4007">
                  <c:v>4.0678999999999998</c:v>
                </c:pt>
                <c:pt idx="4008">
                  <c:v>4.06853</c:v>
                </c:pt>
                <c:pt idx="4009">
                  <c:v>4.0689799999999998</c:v>
                </c:pt>
                <c:pt idx="4010">
                  <c:v>4.0693400000000004</c:v>
                </c:pt>
                <c:pt idx="4011">
                  <c:v>4.0696099999999999</c:v>
                </c:pt>
                <c:pt idx="4012">
                  <c:v>4.0698400000000001</c:v>
                </c:pt>
                <c:pt idx="4013">
                  <c:v>4.0699700000000005</c:v>
                </c:pt>
                <c:pt idx="4014">
                  <c:v>4.0701000000000001</c:v>
                </c:pt>
                <c:pt idx="4015">
                  <c:v>4.0710500000000005</c:v>
                </c:pt>
                <c:pt idx="4016">
                  <c:v>4.0719500000000002</c:v>
                </c:pt>
                <c:pt idx="4017">
                  <c:v>4.0726700000000005</c:v>
                </c:pt>
                <c:pt idx="4018">
                  <c:v>4.0731999999999999</c:v>
                </c:pt>
                <c:pt idx="4019">
                  <c:v>4.0736100000000004</c:v>
                </c:pt>
                <c:pt idx="4020">
                  <c:v>4.0739200000000002</c:v>
                </c:pt>
                <c:pt idx="4021">
                  <c:v>4.0741900000000006</c:v>
                </c:pt>
                <c:pt idx="4022">
                  <c:v>4.07437</c:v>
                </c:pt>
                <c:pt idx="4023">
                  <c:v>4.0745100000000001</c:v>
                </c:pt>
                <c:pt idx="4024">
                  <c:v>4.0756800000000002</c:v>
                </c:pt>
                <c:pt idx="4025">
                  <c:v>4.07653</c:v>
                </c:pt>
                <c:pt idx="4026">
                  <c:v>4.0772000000000004</c:v>
                </c:pt>
                <c:pt idx="4027">
                  <c:v>4.0777400000000004</c:v>
                </c:pt>
                <c:pt idx="4028">
                  <c:v>4.0781499999999999</c:v>
                </c:pt>
                <c:pt idx="4029">
                  <c:v>4.0784600000000006</c:v>
                </c:pt>
                <c:pt idx="4030">
                  <c:v>4.0786800000000003</c:v>
                </c:pt>
                <c:pt idx="4031">
                  <c:v>4.0789100000000005</c:v>
                </c:pt>
                <c:pt idx="4032">
                  <c:v>4.07904</c:v>
                </c:pt>
                <c:pt idx="4033">
                  <c:v>4.0799900000000004</c:v>
                </c:pt>
                <c:pt idx="4034">
                  <c:v>4.0808900000000001</c:v>
                </c:pt>
                <c:pt idx="4035">
                  <c:v>4.0815999999999999</c:v>
                </c:pt>
                <c:pt idx="4036">
                  <c:v>4.0821399999999999</c:v>
                </c:pt>
                <c:pt idx="4037">
                  <c:v>4.0825900000000006</c:v>
                </c:pt>
                <c:pt idx="4038">
                  <c:v>4.08291</c:v>
                </c:pt>
                <c:pt idx="4039">
                  <c:v>4.0831800000000005</c:v>
                </c:pt>
                <c:pt idx="4040">
                  <c:v>4.0833599999999999</c:v>
                </c:pt>
                <c:pt idx="4041">
                  <c:v>4.0839400000000001</c:v>
                </c:pt>
                <c:pt idx="4042">
                  <c:v>4.0849700000000002</c:v>
                </c:pt>
                <c:pt idx="4043">
                  <c:v>4.0857800000000006</c:v>
                </c:pt>
                <c:pt idx="4044">
                  <c:v>4.0864099999999999</c:v>
                </c:pt>
                <c:pt idx="4045">
                  <c:v>4.0869100000000005</c:v>
                </c:pt>
                <c:pt idx="4046">
                  <c:v>4.0872600000000006</c:v>
                </c:pt>
                <c:pt idx="4047">
                  <c:v>4.0875300000000001</c:v>
                </c:pt>
                <c:pt idx="4048">
                  <c:v>4.0877600000000003</c:v>
                </c:pt>
                <c:pt idx="4049">
                  <c:v>4.0879400000000006</c:v>
                </c:pt>
                <c:pt idx="4050">
                  <c:v>4.0880700000000001</c:v>
                </c:pt>
                <c:pt idx="4051">
                  <c:v>4.0881600000000002</c:v>
                </c:pt>
                <c:pt idx="4052">
                  <c:v>4.0882500000000004</c:v>
                </c:pt>
                <c:pt idx="4053">
                  <c:v>4.0883000000000003</c:v>
                </c:pt>
                <c:pt idx="4054">
                  <c:v>4.0893800000000002</c:v>
                </c:pt>
                <c:pt idx="4055">
                  <c:v>4.0901800000000001</c:v>
                </c:pt>
                <c:pt idx="4056">
                  <c:v>4.0908600000000002</c:v>
                </c:pt>
                <c:pt idx="4057">
                  <c:v>4.09131</c:v>
                </c:pt>
                <c:pt idx="4058">
                  <c:v>4.09171</c:v>
                </c:pt>
                <c:pt idx="4059">
                  <c:v>4.0920300000000003</c:v>
                </c:pt>
                <c:pt idx="4060">
                  <c:v>4.0922499999999999</c:v>
                </c:pt>
                <c:pt idx="4061">
                  <c:v>4.0932400000000007</c:v>
                </c:pt>
                <c:pt idx="4062">
                  <c:v>4.0942300000000005</c:v>
                </c:pt>
                <c:pt idx="4063">
                  <c:v>4.0949499999999999</c:v>
                </c:pt>
                <c:pt idx="4064">
                  <c:v>4.0955300000000001</c:v>
                </c:pt>
                <c:pt idx="4065">
                  <c:v>4.09598</c:v>
                </c:pt>
                <c:pt idx="4066">
                  <c:v>4.0963400000000005</c:v>
                </c:pt>
                <c:pt idx="4067">
                  <c:v>4.0966100000000001</c:v>
                </c:pt>
                <c:pt idx="4068">
                  <c:v>4.0967900000000004</c:v>
                </c:pt>
                <c:pt idx="4069">
                  <c:v>4.0974200000000005</c:v>
                </c:pt>
                <c:pt idx="4070">
                  <c:v>4.0984500000000006</c:v>
                </c:pt>
                <c:pt idx="4071">
                  <c:v>4.0992600000000001</c:v>
                </c:pt>
                <c:pt idx="4072">
                  <c:v>4.0998400000000004</c:v>
                </c:pt>
                <c:pt idx="4073">
                  <c:v>4.1003400000000001</c:v>
                </c:pt>
                <c:pt idx="4074">
                  <c:v>4.1007400000000001</c:v>
                </c:pt>
                <c:pt idx="4075">
                  <c:v>4.1010100000000005</c:v>
                </c:pt>
                <c:pt idx="4076">
                  <c:v>4.1012400000000007</c:v>
                </c:pt>
                <c:pt idx="4077">
                  <c:v>4.1014200000000001</c:v>
                </c:pt>
                <c:pt idx="4078">
                  <c:v>4.1015500000000005</c:v>
                </c:pt>
                <c:pt idx="4079">
                  <c:v>4.1018600000000003</c:v>
                </c:pt>
                <c:pt idx="4080">
                  <c:v>4.1029</c:v>
                </c:pt>
                <c:pt idx="4081">
                  <c:v>4.1037100000000004</c:v>
                </c:pt>
                <c:pt idx="4082">
                  <c:v>4.1043400000000005</c:v>
                </c:pt>
                <c:pt idx="4083">
                  <c:v>4.1048300000000006</c:v>
                </c:pt>
                <c:pt idx="4084">
                  <c:v>4.1052300000000006</c:v>
                </c:pt>
                <c:pt idx="4085">
                  <c:v>4.1055000000000001</c:v>
                </c:pt>
                <c:pt idx="4086">
                  <c:v>4.1057300000000003</c:v>
                </c:pt>
                <c:pt idx="4087">
                  <c:v>4.1059100000000006</c:v>
                </c:pt>
                <c:pt idx="4088">
                  <c:v>4.1062700000000003</c:v>
                </c:pt>
                <c:pt idx="4089">
                  <c:v>4.1073400000000007</c:v>
                </c:pt>
                <c:pt idx="4090">
                  <c:v>4.1081500000000002</c:v>
                </c:pt>
                <c:pt idx="4091">
                  <c:v>4.1087800000000003</c:v>
                </c:pt>
                <c:pt idx="4092">
                  <c:v>4.10928</c:v>
                </c:pt>
                <c:pt idx="4093">
                  <c:v>4.10968</c:v>
                </c:pt>
                <c:pt idx="4094">
                  <c:v>4.1099500000000004</c:v>
                </c:pt>
                <c:pt idx="4095">
                  <c:v>4.1101800000000006</c:v>
                </c:pt>
                <c:pt idx="4096">
                  <c:v>4.1103500000000004</c:v>
                </c:pt>
                <c:pt idx="4097">
                  <c:v>4.1105299999999998</c:v>
                </c:pt>
                <c:pt idx="4098">
                  <c:v>4.1114300000000004</c:v>
                </c:pt>
                <c:pt idx="4099">
                  <c:v>4.1123799999999999</c:v>
                </c:pt>
                <c:pt idx="4100">
                  <c:v>4.1130500000000003</c:v>
                </c:pt>
                <c:pt idx="4101">
                  <c:v>4.1136300000000006</c:v>
                </c:pt>
                <c:pt idx="4102">
                  <c:v>4.1140400000000001</c:v>
                </c:pt>
                <c:pt idx="4103">
                  <c:v>4.11435</c:v>
                </c:pt>
                <c:pt idx="4104">
                  <c:v>4.1146200000000004</c:v>
                </c:pt>
                <c:pt idx="4105">
                  <c:v>4.1148000000000007</c:v>
                </c:pt>
                <c:pt idx="4106">
                  <c:v>4.1156100000000002</c:v>
                </c:pt>
                <c:pt idx="4107">
                  <c:v>4.1166</c:v>
                </c:pt>
                <c:pt idx="4108">
                  <c:v>4.1173600000000006</c:v>
                </c:pt>
                <c:pt idx="4109">
                  <c:v>4.1179500000000004</c:v>
                </c:pt>
                <c:pt idx="4110">
                  <c:v>4.1184000000000003</c:v>
                </c:pt>
                <c:pt idx="4111">
                  <c:v>4.11876</c:v>
                </c:pt>
                <c:pt idx="4112">
                  <c:v>4.1190199999999999</c:v>
                </c:pt>
                <c:pt idx="4113">
                  <c:v>4.1192500000000001</c:v>
                </c:pt>
                <c:pt idx="4114">
                  <c:v>4.1193800000000005</c:v>
                </c:pt>
                <c:pt idx="4115">
                  <c:v>4.1195200000000005</c:v>
                </c:pt>
                <c:pt idx="4116">
                  <c:v>4.1200600000000005</c:v>
                </c:pt>
                <c:pt idx="4117">
                  <c:v>4.1210500000000003</c:v>
                </c:pt>
                <c:pt idx="4118">
                  <c:v>4.1218500000000002</c:v>
                </c:pt>
                <c:pt idx="4119">
                  <c:v>4.1224400000000001</c:v>
                </c:pt>
                <c:pt idx="4120">
                  <c:v>4.1228899999999999</c:v>
                </c:pt>
                <c:pt idx="4121">
                  <c:v>4.1232500000000005</c:v>
                </c:pt>
                <c:pt idx="4122">
                  <c:v>4.1235200000000001</c:v>
                </c:pt>
                <c:pt idx="4123">
                  <c:v>4.1237400000000006</c:v>
                </c:pt>
                <c:pt idx="4124">
                  <c:v>4.1238800000000007</c:v>
                </c:pt>
                <c:pt idx="4125">
                  <c:v>4.1240100000000002</c:v>
                </c:pt>
                <c:pt idx="4126">
                  <c:v>4.1243699999999999</c:v>
                </c:pt>
                <c:pt idx="4127">
                  <c:v>4.1254</c:v>
                </c:pt>
                <c:pt idx="4128">
                  <c:v>4.1262100000000004</c:v>
                </c:pt>
                <c:pt idx="4129">
                  <c:v>4.1268000000000002</c:v>
                </c:pt>
                <c:pt idx="4130">
                  <c:v>4.1272900000000003</c:v>
                </c:pt>
                <c:pt idx="4131">
                  <c:v>4.1276900000000003</c:v>
                </c:pt>
                <c:pt idx="4132">
                  <c:v>4.1279599999999999</c:v>
                </c:pt>
                <c:pt idx="4133">
                  <c:v>4.12819</c:v>
                </c:pt>
                <c:pt idx="4134">
                  <c:v>4.1283700000000003</c:v>
                </c:pt>
                <c:pt idx="4135">
                  <c:v>4.1284999999999998</c:v>
                </c:pt>
                <c:pt idx="4136">
                  <c:v>4.1296300000000006</c:v>
                </c:pt>
                <c:pt idx="4137">
                  <c:v>4.1304800000000004</c:v>
                </c:pt>
                <c:pt idx="4138">
                  <c:v>4.1311499999999999</c:v>
                </c:pt>
                <c:pt idx="4139">
                  <c:v>4.1316899999999999</c:v>
                </c:pt>
                <c:pt idx="4140">
                  <c:v>4.1320500000000004</c:v>
                </c:pt>
                <c:pt idx="4141">
                  <c:v>4.1323699999999999</c:v>
                </c:pt>
                <c:pt idx="4142">
                  <c:v>4.13286</c:v>
                </c:pt>
                <c:pt idx="4143">
                  <c:v>4.1339800000000002</c:v>
                </c:pt>
                <c:pt idx="4144">
                  <c:v>4.1348799999999999</c:v>
                </c:pt>
                <c:pt idx="4145">
                  <c:v>4.1355599999999999</c:v>
                </c:pt>
                <c:pt idx="4146">
                  <c:v>4.1360900000000003</c:v>
                </c:pt>
                <c:pt idx="4147">
                  <c:v>4.1365400000000001</c:v>
                </c:pt>
                <c:pt idx="4148">
                  <c:v>4.1368600000000004</c:v>
                </c:pt>
                <c:pt idx="4149">
                  <c:v>4.1370800000000001</c:v>
                </c:pt>
                <c:pt idx="4150">
                  <c:v>4.1372600000000004</c:v>
                </c:pt>
                <c:pt idx="4151">
                  <c:v>4.1374400000000007</c:v>
                </c:pt>
                <c:pt idx="4152">
                  <c:v>4.1375299999999999</c:v>
                </c:pt>
                <c:pt idx="4153">
                  <c:v>4.1376200000000001</c:v>
                </c:pt>
                <c:pt idx="4154">
                  <c:v>4.1377100000000002</c:v>
                </c:pt>
                <c:pt idx="4155">
                  <c:v>4.1387900000000002</c:v>
                </c:pt>
                <c:pt idx="4156">
                  <c:v>4.1396000000000006</c:v>
                </c:pt>
                <c:pt idx="4157">
                  <c:v>4.1402299999999999</c:v>
                </c:pt>
                <c:pt idx="4158">
                  <c:v>4.14072</c:v>
                </c:pt>
                <c:pt idx="4159">
                  <c:v>4.1411300000000004</c:v>
                </c:pt>
                <c:pt idx="4160">
                  <c:v>4.1414</c:v>
                </c:pt>
                <c:pt idx="4161">
                  <c:v>4.1416200000000005</c:v>
                </c:pt>
                <c:pt idx="4162">
                  <c:v>4.1417999999999999</c:v>
                </c:pt>
                <c:pt idx="4163">
                  <c:v>4.1419800000000002</c:v>
                </c:pt>
                <c:pt idx="4164">
                  <c:v>4.1431000000000004</c:v>
                </c:pt>
                <c:pt idx="4165">
                  <c:v>4.1439599999999999</c:v>
                </c:pt>
                <c:pt idx="4166">
                  <c:v>4.1446300000000003</c:v>
                </c:pt>
                <c:pt idx="4167">
                  <c:v>4.1451200000000004</c:v>
                </c:pt>
                <c:pt idx="4168">
                  <c:v>4.1455299999999999</c:v>
                </c:pt>
                <c:pt idx="4169">
                  <c:v>4.1458400000000006</c:v>
                </c:pt>
                <c:pt idx="4170">
                  <c:v>4.1461100000000002</c:v>
                </c:pt>
                <c:pt idx="4171">
                  <c:v>4.1462900000000005</c:v>
                </c:pt>
                <c:pt idx="4172">
                  <c:v>4.1464300000000005</c:v>
                </c:pt>
                <c:pt idx="4173">
                  <c:v>4.1473700000000004</c:v>
                </c:pt>
                <c:pt idx="4174">
                  <c:v>4.1482700000000001</c:v>
                </c:pt>
                <c:pt idx="4175">
                  <c:v>4.1489900000000004</c:v>
                </c:pt>
                <c:pt idx="4176">
                  <c:v>4.1495300000000004</c:v>
                </c:pt>
                <c:pt idx="4177">
                  <c:v>4.1499800000000002</c:v>
                </c:pt>
                <c:pt idx="4178">
                  <c:v>4.15029</c:v>
                </c:pt>
                <c:pt idx="4179">
                  <c:v>4.1505600000000005</c:v>
                </c:pt>
                <c:pt idx="4180">
                  <c:v>4.15137</c:v>
                </c:pt>
                <c:pt idx="4181">
                  <c:v>4.1524000000000001</c:v>
                </c:pt>
                <c:pt idx="4182">
                  <c:v>4.1532100000000005</c:v>
                </c:pt>
                <c:pt idx="4183">
                  <c:v>4.1537899999999999</c:v>
                </c:pt>
                <c:pt idx="4184">
                  <c:v>4.1542900000000005</c:v>
                </c:pt>
                <c:pt idx="4185">
                  <c:v>4.1546500000000002</c:v>
                </c:pt>
                <c:pt idx="4186">
                  <c:v>4.1549200000000006</c:v>
                </c:pt>
                <c:pt idx="4187">
                  <c:v>4.1551400000000003</c:v>
                </c:pt>
                <c:pt idx="4188">
                  <c:v>4.1553200000000006</c:v>
                </c:pt>
                <c:pt idx="4189">
                  <c:v>4.1554600000000006</c:v>
                </c:pt>
                <c:pt idx="4190">
                  <c:v>4.1557700000000004</c:v>
                </c:pt>
                <c:pt idx="4191">
                  <c:v>4.1568500000000004</c:v>
                </c:pt>
                <c:pt idx="4192">
                  <c:v>4.1576599999999999</c:v>
                </c:pt>
                <c:pt idx="4193">
                  <c:v>4.1582400000000002</c:v>
                </c:pt>
                <c:pt idx="4194">
                  <c:v>4.1587399999999999</c:v>
                </c:pt>
                <c:pt idx="4195">
                  <c:v>4.1591399999999998</c:v>
                </c:pt>
                <c:pt idx="4196">
                  <c:v>4.1594100000000003</c:v>
                </c:pt>
                <c:pt idx="4197">
                  <c:v>4.1596299999999999</c:v>
                </c:pt>
                <c:pt idx="4198">
                  <c:v>4.1598100000000002</c:v>
                </c:pt>
                <c:pt idx="4199">
                  <c:v>4.1605800000000004</c:v>
                </c:pt>
                <c:pt idx="4200">
                  <c:v>4.1615700000000002</c:v>
                </c:pt>
                <c:pt idx="4201">
                  <c:v>4.1623299999999999</c:v>
                </c:pt>
                <c:pt idx="4202">
                  <c:v>4.1629100000000001</c:v>
                </c:pt>
                <c:pt idx="4203">
                  <c:v>4.1633599999999999</c:v>
                </c:pt>
                <c:pt idx="4204">
                  <c:v>4.1636800000000003</c:v>
                </c:pt>
                <c:pt idx="4205">
                  <c:v>4.1639499999999998</c:v>
                </c:pt>
                <c:pt idx="4206">
                  <c:v>4.1641700000000004</c:v>
                </c:pt>
                <c:pt idx="4207">
                  <c:v>4.1643500000000007</c:v>
                </c:pt>
                <c:pt idx="4208">
                  <c:v>4.1644899999999998</c:v>
                </c:pt>
                <c:pt idx="4209">
                  <c:v>4.1649799999999999</c:v>
                </c:pt>
                <c:pt idx="4210">
                  <c:v>4.16601</c:v>
                </c:pt>
                <c:pt idx="4211">
                  <c:v>4.1667800000000002</c:v>
                </c:pt>
                <c:pt idx="4212">
                  <c:v>4.1673600000000004</c:v>
                </c:pt>
                <c:pt idx="4213">
                  <c:v>4.1678100000000002</c:v>
                </c:pt>
                <c:pt idx="4214">
                  <c:v>4.1681699999999999</c:v>
                </c:pt>
                <c:pt idx="4215">
                  <c:v>4.1684400000000004</c:v>
                </c:pt>
                <c:pt idx="4216">
                  <c:v>4.16866</c:v>
                </c:pt>
                <c:pt idx="4217">
                  <c:v>4.1688000000000001</c:v>
                </c:pt>
                <c:pt idx="4218">
                  <c:v>4.1699700000000002</c:v>
                </c:pt>
                <c:pt idx="4219">
                  <c:v>4.1708600000000002</c:v>
                </c:pt>
                <c:pt idx="4220">
                  <c:v>4.1715400000000002</c:v>
                </c:pt>
                <c:pt idx="4221">
                  <c:v>4.1720800000000002</c:v>
                </c:pt>
                <c:pt idx="4222">
                  <c:v>4.1724800000000002</c:v>
                </c:pt>
                <c:pt idx="4223">
                  <c:v>4.1728000000000005</c:v>
                </c:pt>
                <c:pt idx="4224">
                  <c:v>4.1730200000000002</c:v>
                </c:pt>
                <c:pt idx="4225">
                  <c:v>4.1732500000000003</c:v>
                </c:pt>
                <c:pt idx="4226">
                  <c:v>4.1733799999999999</c:v>
                </c:pt>
                <c:pt idx="4227">
                  <c:v>4.17347</c:v>
                </c:pt>
                <c:pt idx="4228">
                  <c:v>4.1742300000000006</c:v>
                </c:pt>
                <c:pt idx="4229">
                  <c:v>4.1751300000000002</c:v>
                </c:pt>
                <c:pt idx="4230">
                  <c:v>4.1759000000000004</c:v>
                </c:pt>
                <c:pt idx="4231">
                  <c:v>4.1764299999999999</c:v>
                </c:pt>
                <c:pt idx="4232">
                  <c:v>4.1768800000000006</c:v>
                </c:pt>
                <c:pt idx="4233">
                  <c:v>4.1772</c:v>
                </c:pt>
                <c:pt idx="4234">
                  <c:v>4.1781000000000006</c:v>
                </c:pt>
                <c:pt idx="4235">
                  <c:v>4.1791800000000006</c:v>
                </c:pt>
                <c:pt idx="4236">
                  <c:v>4.1800300000000004</c:v>
                </c:pt>
                <c:pt idx="4237">
                  <c:v>4.1806600000000005</c:v>
                </c:pt>
                <c:pt idx="4238">
                  <c:v>4.1811500000000006</c:v>
                </c:pt>
                <c:pt idx="4239">
                  <c:v>4.1815600000000002</c:v>
                </c:pt>
                <c:pt idx="4240">
                  <c:v>4.1818300000000006</c:v>
                </c:pt>
                <c:pt idx="4241">
                  <c:v>4.1820500000000003</c:v>
                </c:pt>
                <c:pt idx="4242">
                  <c:v>4.1822300000000006</c:v>
                </c:pt>
                <c:pt idx="4243">
                  <c:v>4.18241</c:v>
                </c:pt>
                <c:pt idx="4244">
                  <c:v>4.1825000000000001</c:v>
                </c:pt>
                <c:pt idx="4245">
                  <c:v>4.1834000000000007</c:v>
                </c:pt>
                <c:pt idx="4246">
                  <c:v>4.1843000000000004</c:v>
                </c:pt>
                <c:pt idx="4247">
                  <c:v>4.1849699999999999</c:v>
                </c:pt>
                <c:pt idx="4248">
                  <c:v>4.1855099999999998</c:v>
                </c:pt>
                <c:pt idx="4249">
                  <c:v>4.1859600000000006</c:v>
                </c:pt>
                <c:pt idx="4250">
                  <c:v>4.1862700000000004</c:v>
                </c:pt>
                <c:pt idx="4251">
                  <c:v>4.1865000000000006</c:v>
                </c:pt>
                <c:pt idx="4252">
                  <c:v>4.1869000000000005</c:v>
                </c:pt>
                <c:pt idx="4253">
                  <c:v>4.1880199999999999</c:v>
                </c:pt>
                <c:pt idx="4254">
                  <c:v>4.1888800000000002</c:v>
                </c:pt>
                <c:pt idx="4255">
                  <c:v>4.1895500000000006</c:v>
                </c:pt>
                <c:pt idx="4256">
                  <c:v>4.1900900000000005</c:v>
                </c:pt>
                <c:pt idx="4257">
                  <c:v>4.1905000000000001</c:v>
                </c:pt>
                <c:pt idx="4258">
                  <c:v>4.19076</c:v>
                </c:pt>
                <c:pt idx="4259">
                  <c:v>4.1910300000000005</c:v>
                </c:pt>
                <c:pt idx="4260">
                  <c:v>4.1912099999999999</c:v>
                </c:pt>
                <c:pt idx="4261">
                  <c:v>4.1913499999999999</c:v>
                </c:pt>
                <c:pt idx="4262">
                  <c:v>4.1914800000000003</c:v>
                </c:pt>
                <c:pt idx="4263">
                  <c:v>4.19238</c:v>
                </c:pt>
                <c:pt idx="4264">
                  <c:v>4.1932800000000006</c:v>
                </c:pt>
                <c:pt idx="4265">
                  <c:v>4.1939500000000001</c:v>
                </c:pt>
                <c:pt idx="4266">
                  <c:v>4.1944900000000001</c:v>
                </c:pt>
                <c:pt idx="4267">
                  <c:v>4.1949000000000005</c:v>
                </c:pt>
                <c:pt idx="4268">
                  <c:v>4.1952600000000002</c:v>
                </c:pt>
                <c:pt idx="4269">
                  <c:v>4.1954799999999999</c:v>
                </c:pt>
                <c:pt idx="4270">
                  <c:v>4.1956600000000002</c:v>
                </c:pt>
                <c:pt idx="4271">
                  <c:v>4.1958400000000005</c:v>
                </c:pt>
                <c:pt idx="4272">
                  <c:v>4.1969599999999998</c:v>
                </c:pt>
                <c:pt idx="4273">
                  <c:v>4.1978200000000001</c:v>
                </c:pt>
                <c:pt idx="4274">
                  <c:v>4.1984900000000005</c:v>
                </c:pt>
                <c:pt idx="4275">
                  <c:v>4.1990300000000005</c:v>
                </c:pt>
                <c:pt idx="4276">
                  <c:v>4.1994300000000004</c:v>
                </c:pt>
                <c:pt idx="4277">
                  <c:v>4.1997499999999999</c:v>
                </c:pt>
                <c:pt idx="4278">
                  <c:v>4.1999700000000004</c:v>
                </c:pt>
                <c:pt idx="4279">
                  <c:v>4.2002000000000006</c:v>
                </c:pt>
                <c:pt idx="4280">
                  <c:v>4.2003300000000001</c:v>
                </c:pt>
                <c:pt idx="4281">
                  <c:v>4.2011000000000003</c:v>
                </c:pt>
                <c:pt idx="4282">
                  <c:v>4.2020400000000002</c:v>
                </c:pt>
                <c:pt idx="4283">
                  <c:v>4.2027999999999999</c:v>
                </c:pt>
                <c:pt idx="4284">
                  <c:v>4.2033399999999999</c:v>
                </c:pt>
                <c:pt idx="4285">
                  <c:v>4.2037900000000006</c:v>
                </c:pt>
                <c:pt idx="4286">
                  <c:v>4.2041500000000003</c:v>
                </c:pt>
                <c:pt idx="4287">
                  <c:v>4.2044199999999998</c:v>
                </c:pt>
                <c:pt idx="4288">
                  <c:v>4.2046000000000001</c:v>
                </c:pt>
                <c:pt idx="4289">
                  <c:v>4.2047800000000004</c:v>
                </c:pt>
                <c:pt idx="4290">
                  <c:v>4.2049200000000004</c:v>
                </c:pt>
                <c:pt idx="4291">
                  <c:v>4.2059899999999999</c:v>
                </c:pt>
                <c:pt idx="4292">
                  <c:v>4.2068900000000005</c:v>
                </c:pt>
                <c:pt idx="4293">
                  <c:v>4.2075200000000006</c:v>
                </c:pt>
                <c:pt idx="4294">
                  <c:v>4.2080600000000006</c:v>
                </c:pt>
                <c:pt idx="4295">
                  <c:v>4.2084600000000005</c:v>
                </c:pt>
                <c:pt idx="4296">
                  <c:v>4.2087300000000001</c:v>
                </c:pt>
                <c:pt idx="4297">
                  <c:v>4.2090000000000005</c:v>
                </c:pt>
                <c:pt idx="4298">
                  <c:v>4.2091799999999999</c:v>
                </c:pt>
                <c:pt idx="4299">
                  <c:v>4.20932</c:v>
                </c:pt>
                <c:pt idx="4300">
                  <c:v>4.2102599999999999</c:v>
                </c:pt>
                <c:pt idx="4301">
                  <c:v>4.2111600000000005</c:v>
                </c:pt>
                <c:pt idx="4302">
                  <c:v>4.2118799999999998</c:v>
                </c:pt>
                <c:pt idx="4303">
                  <c:v>4.2124199999999998</c:v>
                </c:pt>
                <c:pt idx="4304">
                  <c:v>4.2128700000000006</c:v>
                </c:pt>
                <c:pt idx="4305">
                  <c:v>4.2131800000000004</c:v>
                </c:pt>
                <c:pt idx="4306">
                  <c:v>4.2134499999999999</c:v>
                </c:pt>
                <c:pt idx="4307">
                  <c:v>4.2136300000000002</c:v>
                </c:pt>
                <c:pt idx="4308">
                  <c:v>4.2137600000000006</c:v>
                </c:pt>
                <c:pt idx="4309">
                  <c:v>4.2139000000000006</c:v>
                </c:pt>
                <c:pt idx="4310">
                  <c:v>4.2139899999999999</c:v>
                </c:pt>
                <c:pt idx="4311">
                  <c:v>4.2148900000000005</c:v>
                </c:pt>
                <c:pt idx="4312">
                  <c:v>4.2157900000000001</c:v>
                </c:pt>
                <c:pt idx="4313">
                  <c:v>4.2164600000000005</c:v>
                </c:pt>
                <c:pt idx="4314">
                  <c:v>4.2170000000000005</c:v>
                </c:pt>
                <c:pt idx="4315">
                  <c:v>4.2174000000000005</c:v>
                </c:pt>
                <c:pt idx="4316">
                  <c:v>4.2177199999999999</c:v>
                </c:pt>
                <c:pt idx="4317">
                  <c:v>4.2179400000000005</c:v>
                </c:pt>
                <c:pt idx="4318">
                  <c:v>4.2181700000000006</c:v>
                </c:pt>
                <c:pt idx="4319">
                  <c:v>4.21875</c:v>
                </c:pt>
                <c:pt idx="4320">
                  <c:v>4.2197800000000001</c:v>
                </c:pt>
                <c:pt idx="4321">
                  <c:v>4.2205500000000002</c:v>
                </c:pt>
                <c:pt idx="4322">
                  <c:v>4.2211800000000004</c:v>
                </c:pt>
                <c:pt idx="4323">
                  <c:v>4.2216700000000005</c:v>
                </c:pt>
                <c:pt idx="4324">
                  <c:v>4.2220300000000002</c:v>
                </c:pt>
                <c:pt idx="4325">
                  <c:v>4.2223000000000006</c:v>
                </c:pt>
                <c:pt idx="4326">
                  <c:v>4.2233800000000006</c:v>
                </c:pt>
                <c:pt idx="4327">
                  <c:v>4.2243700000000004</c:v>
                </c:pt>
                <c:pt idx="4328">
                  <c:v>4.2251300000000001</c:v>
                </c:pt>
                <c:pt idx="4329">
                  <c:v>4.2257100000000003</c:v>
                </c:pt>
                <c:pt idx="4330">
                  <c:v>4.22621</c:v>
                </c:pt>
                <c:pt idx="4331">
                  <c:v>4.2265700000000006</c:v>
                </c:pt>
                <c:pt idx="4332">
                  <c:v>4.2268400000000002</c:v>
                </c:pt>
                <c:pt idx="4333">
                  <c:v>4.2270599999999998</c:v>
                </c:pt>
                <c:pt idx="4334">
                  <c:v>4.2274200000000004</c:v>
                </c:pt>
                <c:pt idx="4335">
                  <c:v>4.2285400000000006</c:v>
                </c:pt>
                <c:pt idx="4336">
                  <c:v>4.2293500000000002</c:v>
                </c:pt>
                <c:pt idx="4337">
                  <c:v>4.2300300000000002</c:v>
                </c:pt>
                <c:pt idx="4338">
                  <c:v>4.2305200000000003</c:v>
                </c:pt>
                <c:pt idx="4339">
                  <c:v>4.2309299999999999</c:v>
                </c:pt>
                <c:pt idx="4340">
                  <c:v>4.2312400000000006</c:v>
                </c:pt>
                <c:pt idx="4341">
                  <c:v>4.2314600000000002</c:v>
                </c:pt>
                <c:pt idx="4342">
                  <c:v>4.2316400000000005</c:v>
                </c:pt>
                <c:pt idx="4343">
                  <c:v>4.2320000000000002</c:v>
                </c:pt>
                <c:pt idx="4344">
                  <c:v>4.2330800000000002</c:v>
                </c:pt>
                <c:pt idx="4345">
                  <c:v>4.23393</c:v>
                </c:pt>
                <c:pt idx="4346">
                  <c:v>4.2345600000000001</c:v>
                </c:pt>
                <c:pt idx="4347">
                  <c:v>4.2350599999999998</c:v>
                </c:pt>
                <c:pt idx="4348">
                  <c:v>4.2354600000000007</c:v>
                </c:pt>
                <c:pt idx="4349">
                  <c:v>4.2357300000000002</c:v>
                </c:pt>
                <c:pt idx="4350">
                  <c:v>4.2359600000000004</c:v>
                </c:pt>
                <c:pt idx="4351">
                  <c:v>4.2361400000000007</c:v>
                </c:pt>
                <c:pt idx="4352">
                  <c:v>4.2363200000000001</c:v>
                </c:pt>
                <c:pt idx="4353">
                  <c:v>4.2364100000000002</c:v>
                </c:pt>
                <c:pt idx="4354">
                  <c:v>4.2369000000000003</c:v>
                </c:pt>
                <c:pt idx="4355">
                  <c:v>4.2378900000000002</c:v>
                </c:pt>
                <c:pt idx="4356">
                  <c:v>4.2386499999999998</c:v>
                </c:pt>
                <c:pt idx="4357">
                  <c:v>4.2392400000000006</c:v>
                </c:pt>
                <c:pt idx="4358">
                  <c:v>4.2396799999999999</c:v>
                </c:pt>
                <c:pt idx="4359">
                  <c:v>4.2400400000000005</c:v>
                </c:pt>
                <c:pt idx="4360">
                  <c:v>4.24031</c:v>
                </c:pt>
                <c:pt idx="4361">
                  <c:v>4.2405400000000002</c:v>
                </c:pt>
                <c:pt idx="4362">
                  <c:v>4.2407200000000005</c:v>
                </c:pt>
                <c:pt idx="4363">
                  <c:v>4.2412600000000005</c:v>
                </c:pt>
                <c:pt idx="4364">
                  <c:v>4.2422900000000006</c:v>
                </c:pt>
                <c:pt idx="4365">
                  <c:v>4.2430500000000002</c:v>
                </c:pt>
                <c:pt idx="4366">
                  <c:v>4.2436800000000003</c:v>
                </c:pt>
                <c:pt idx="4367">
                  <c:v>4.2441300000000002</c:v>
                </c:pt>
                <c:pt idx="4368">
                  <c:v>4.2444899999999999</c:v>
                </c:pt>
                <c:pt idx="4369">
                  <c:v>4.2448100000000002</c:v>
                </c:pt>
                <c:pt idx="4370">
                  <c:v>4.2449900000000005</c:v>
                </c:pt>
                <c:pt idx="4371">
                  <c:v>4.2451699999999999</c:v>
                </c:pt>
                <c:pt idx="4372">
                  <c:v>4.2453000000000003</c:v>
                </c:pt>
                <c:pt idx="4373">
                  <c:v>4.2453900000000004</c:v>
                </c:pt>
                <c:pt idx="4374">
                  <c:v>4.2459300000000004</c:v>
                </c:pt>
                <c:pt idx="4375">
                  <c:v>4.2469200000000003</c:v>
                </c:pt>
                <c:pt idx="4376">
                  <c:v>4.2476400000000005</c:v>
                </c:pt>
                <c:pt idx="4377">
                  <c:v>4.2482199999999999</c:v>
                </c:pt>
                <c:pt idx="4378">
                  <c:v>4.2486700000000006</c:v>
                </c:pt>
                <c:pt idx="4379">
                  <c:v>4.2490300000000003</c:v>
                </c:pt>
                <c:pt idx="4380">
                  <c:v>4.2492999999999999</c:v>
                </c:pt>
                <c:pt idx="4381">
                  <c:v>4.2495200000000004</c:v>
                </c:pt>
                <c:pt idx="4382">
                  <c:v>4.2496999999999998</c:v>
                </c:pt>
                <c:pt idx="4383">
                  <c:v>4.2498399999999998</c:v>
                </c:pt>
                <c:pt idx="4384">
                  <c:v>4.2503299999999999</c:v>
                </c:pt>
                <c:pt idx="4385">
                  <c:v>4.25136</c:v>
                </c:pt>
                <c:pt idx="4386">
                  <c:v>4.2521300000000002</c:v>
                </c:pt>
                <c:pt idx="4387">
                  <c:v>4.2527100000000004</c:v>
                </c:pt>
                <c:pt idx="4388">
                  <c:v>4.2531600000000003</c:v>
                </c:pt>
                <c:pt idx="4389">
                  <c:v>4.25352</c:v>
                </c:pt>
                <c:pt idx="4390">
                  <c:v>4.2537900000000004</c:v>
                </c:pt>
                <c:pt idx="4391">
                  <c:v>4.2540100000000001</c:v>
                </c:pt>
                <c:pt idx="4392">
                  <c:v>4.2549999999999999</c:v>
                </c:pt>
                <c:pt idx="4393">
                  <c:v>4.2559500000000003</c:v>
                </c:pt>
                <c:pt idx="4394">
                  <c:v>4.25671</c:v>
                </c:pt>
                <c:pt idx="4395">
                  <c:v>4.25725</c:v>
                </c:pt>
                <c:pt idx="4396">
                  <c:v>4.2576999999999998</c:v>
                </c:pt>
                <c:pt idx="4397">
                  <c:v>4.2580600000000004</c:v>
                </c:pt>
                <c:pt idx="4398">
                  <c:v>4.2593200000000007</c:v>
                </c:pt>
                <c:pt idx="4399">
                  <c:v>4.2603499999999999</c:v>
                </c:pt>
                <c:pt idx="4400">
                  <c:v>4.2611100000000004</c:v>
                </c:pt>
                <c:pt idx="4401">
                  <c:v>4.2617000000000003</c:v>
                </c:pt>
                <c:pt idx="4402">
                  <c:v>4.2621500000000001</c:v>
                </c:pt>
                <c:pt idx="4403">
                  <c:v>4.2625099999999998</c:v>
                </c:pt>
                <c:pt idx="4404">
                  <c:v>4.2627700000000006</c:v>
                </c:pt>
                <c:pt idx="4405">
                  <c:v>4.2629999999999999</c:v>
                </c:pt>
                <c:pt idx="4406">
                  <c:v>4.2631300000000003</c:v>
                </c:pt>
                <c:pt idx="4407">
                  <c:v>4.2632700000000003</c:v>
                </c:pt>
                <c:pt idx="4408">
                  <c:v>4.2633999999999999</c:v>
                </c:pt>
                <c:pt idx="4409">
                  <c:v>4.2634500000000006</c:v>
                </c:pt>
                <c:pt idx="4410">
                  <c:v>4.26417</c:v>
                </c:pt>
                <c:pt idx="4411">
                  <c:v>4.2650700000000006</c:v>
                </c:pt>
                <c:pt idx="4412">
                  <c:v>4.2657800000000003</c:v>
                </c:pt>
                <c:pt idx="4413">
                  <c:v>4.2663200000000003</c:v>
                </c:pt>
                <c:pt idx="4414">
                  <c:v>4.2667700000000002</c:v>
                </c:pt>
                <c:pt idx="4415">
                  <c:v>4.2670900000000005</c:v>
                </c:pt>
                <c:pt idx="4416">
                  <c:v>4.26736</c:v>
                </c:pt>
                <c:pt idx="4417">
                  <c:v>4.2675400000000003</c:v>
                </c:pt>
                <c:pt idx="4418">
                  <c:v>4.2676699999999999</c:v>
                </c:pt>
                <c:pt idx="4419">
                  <c:v>4.2686600000000006</c:v>
                </c:pt>
                <c:pt idx="4420">
                  <c:v>4.2695600000000002</c:v>
                </c:pt>
                <c:pt idx="4421">
                  <c:v>4.2702800000000005</c:v>
                </c:pt>
                <c:pt idx="4422">
                  <c:v>4.2708200000000005</c:v>
                </c:pt>
                <c:pt idx="4423">
                  <c:v>4.2712599999999998</c:v>
                </c:pt>
                <c:pt idx="4424">
                  <c:v>4.2715800000000002</c:v>
                </c:pt>
                <c:pt idx="4425">
                  <c:v>4.2718500000000006</c:v>
                </c:pt>
                <c:pt idx="4426">
                  <c:v>4.27203</c:v>
                </c:pt>
                <c:pt idx="4427">
                  <c:v>4.2721600000000004</c:v>
                </c:pt>
                <c:pt idx="4428">
                  <c:v>4.2727500000000003</c:v>
                </c:pt>
                <c:pt idx="4429">
                  <c:v>4.2737400000000001</c:v>
                </c:pt>
                <c:pt idx="4430">
                  <c:v>4.27454</c:v>
                </c:pt>
                <c:pt idx="4431">
                  <c:v>4.2751299999999999</c:v>
                </c:pt>
                <c:pt idx="4432">
                  <c:v>4.2755800000000006</c:v>
                </c:pt>
                <c:pt idx="4433">
                  <c:v>4.2759400000000003</c:v>
                </c:pt>
                <c:pt idx="4434">
                  <c:v>4.2762500000000001</c:v>
                </c:pt>
                <c:pt idx="4435">
                  <c:v>4.2774600000000005</c:v>
                </c:pt>
                <c:pt idx="4436">
                  <c:v>4.27841</c:v>
                </c:pt>
                <c:pt idx="4437">
                  <c:v>4.2791700000000006</c:v>
                </c:pt>
                <c:pt idx="4438">
                  <c:v>4.2797100000000006</c:v>
                </c:pt>
                <c:pt idx="4439">
                  <c:v>4.2801600000000004</c:v>
                </c:pt>
                <c:pt idx="4440">
                  <c:v>4.2805200000000001</c:v>
                </c:pt>
                <c:pt idx="4441">
                  <c:v>4.2807900000000005</c:v>
                </c:pt>
                <c:pt idx="4442">
                  <c:v>4.2809699999999999</c:v>
                </c:pt>
                <c:pt idx="4443">
                  <c:v>4.2811500000000002</c:v>
                </c:pt>
                <c:pt idx="4444">
                  <c:v>4.2812800000000006</c:v>
                </c:pt>
                <c:pt idx="4445">
                  <c:v>4.2813699999999999</c:v>
                </c:pt>
                <c:pt idx="4446">
                  <c:v>4.2814200000000007</c:v>
                </c:pt>
                <c:pt idx="4447">
                  <c:v>4.2821400000000001</c:v>
                </c:pt>
                <c:pt idx="4448">
                  <c:v>4.2830300000000001</c:v>
                </c:pt>
                <c:pt idx="4449">
                  <c:v>4.2837500000000004</c:v>
                </c:pt>
                <c:pt idx="4450">
                  <c:v>4.2842900000000004</c:v>
                </c:pt>
                <c:pt idx="4451">
                  <c:v>4.2847400000000002</c:v>
                </c:pt>
                <c:pt idx="4452">
                  <c:v>4.2850600000000005</c:v>
                </c:pt>
                <c:pt idx="4453">
                  <c:v>4.2853300000000001</c:v>
                </c:pt>
                <c:pt idx="4454">
                  <c:v>4.28573</c:v>
                </c:pt>
                <c:pt idx="4455">
                  <c:v>4.2868500000000003</c:v>
                </c:pt>
                <c:pt idx="4456">
                  <c:v>4.2877100000000006</c:v>
                </c:pt>
                <c:pt idx="4457">
                  <c:v>4.2883800000000001</c:v>
                </c:pt>
                <c:pt idx="4458">
                  <c:v>4.2889200000000001</c:v>
                </c:pt>
                <c:pt idx="4459">
                  <c:v>4.2892800000000006</c:v>
                </c:pt>
                <c:pt idx="4460">
                  <c:v>4.2895900000000005</c:v>
                </c:pt>
                <c:pt idx="4461">
                  <c:v>4.28986</c:v>
                </c:pt>
                <c:pt idx="4462">
                  <c:v>4.2900400000000003</c:v>
                </c:pt>
                <c:pt idx="4463">
                  <c:v>4.2904</c:v>
                </c:pt>
                <c:pt idx="4464">
                  <c:v>4.29148</c:v>
                </c:pt>
                <c:pt idx="4465">
                  <c:v>4.2923300000000006</c:v>
                </c:pt>
                <c:pt idx="4466">
                  <c:v>4.2929599999999999</c:v>
                </c:pt>
                <c:pt idx="4467">
                  <c:v>4.2934600000000005</c:v>
                </c:pt>
                <c:pt idx="4468">
                  <c:v>4.2938600000000005</c:v>
                </c:pt>
                <c:pt idx="4469">
                  <c:v>4.29413</c:v>
                </c:pt>
                <c:pt idx="4470">
                  <c:v>4.2943500000000006</c:v>
                </c:pt>
                <c:pt idx="4471">
                  <c:v>4.29453</c:v>
                </c:pt>
                <c:pt idx="4472">
                  <c:v>4.2947100000000002</c:v>
                </c:pt>
                <c:pt idx="4473">
                  <c:v>4.2948000000000004</c:v>
                </c:pt>
                <c:pt idx="4474">
                  <c:v>4.2957000000000001</c:v>
                </c:pt>
                <c:pt idx="4475">
                  <c:v>4.2966000000000006</c:v>
                </c:pt>
                <c:pt idx="4476">
                  <c:v>4.2972700000000001</c:v>
                </c:pt>
                <c:pt idx="4477">
                  <c:v>4.2978100000000001</c:v>
                </c:pt>
                <c:pt idx="4478">
                  <c:v>4.29826</c:v>
                </c:pt>
                <c:pt idx="4479">
                  <c:v>4.2985800000000003</c:v>
                </c:pt>
                <c:pt idx="4480">
                  <c:v>4.2988</c:v>
                </c:pt>
                <c:pt idx="4481">
                  <c:v>4.2989800000000002</c:v>
                </c:pt>
                <c:pt idx="4482">
                  <c:v>4.2991600000000005</c:v>
                </c:pt>
                <c:pt idx="4483">
                  <c:v>4.2992500000000007</c:v>
                </c:pt>
                <c:pt idx="4484">
                  <c:v>4.2999700000000001</c:v>
                </c:pt>
                <c:pt idx="4485">
                  <c:v>4.30091</c:v>
                </c:pt>
                <c:pt idx="4486">
                  <c:v>4.3016800000000002</c:v>
                </c:pt>
                <c:pt idx="4487">
                  <c:v>4.3022200000000002</c:v>
                </c:pt>
                <c:pt idx="4488">
                  <c:v>4.30267</c:v>
                </c:pt>
                <c:pt idx="4489">
                  <c:v>4.3029799999999998</c:v>
                </c:pt>
                <c:pt idx="4490">
                  <c:v>4.3032500000000002</c:v>
                </c:pt>
                <c:pt idx="4491">
                  <c:v>4.3038800000000004</c:v>
                </c:pt>
                <c:pt idx="4492">
                  <c:v>4.3049600000000003</c:v>
                </c:pt>
                <c:pt idx="4493">
                  <c:v>4.3058100000000001</c:v>
                </c:pt>
                <c:pt idx="4494">
                  <c:v>4.3064400000000003</c:v>
                </c:pt>
                <c:pt idx="4495">
                  <c:v>4.3069300000000004</c:v>
                </c:pt>
                <c:pt idx="4496">
                  <c:v>4.3073399999999999</c:v>
                </c:pt>
                <c:pt idx="4497">
                  <c:v>4.3076100000000004</c:v>
                </c:pt>
                <c:pt idx="4498">
                  <c:v>4.30783</c:v>
                </c:pt>
                <c:pt idx="4499">
                  <c:v>4.3080100000000003</c:v>
                </c:pt>
                <c:pt idx="4500">
                  <c:v>4.3081900000000006</c:v>
                </c:pt>
                <c:pt idx="4501">
                  <c:v>4.3087300000000006</c:v>
                </c:pt>
                <c:pt idx="4502">
                  <c:v>4.3097200000000004</c:v>
                </c:pt>
                <c:pt idx="4503">
                  <c:v>4.3104800000000001</c:v>
                </c:pt>
                <c:pt idx="4504">
                  <c:v>4.31107</c:v>
                </c:pt>
                <c:pt idx="4505">
                  <c:v>4.3115600000000001</c:v>
                </c:pt>
                <c:pt idx="4506">
                  <c:v>4.3119200000000006</c:v>
                </c:pt>
                <c:pt idx="4507">
                  <c:v>4.3121900000000002</c:v>
                </c:pt>
                <c:pt idx="4508">
                  <c:v>4.3124099999999999</c:v>
                </c:pt>
                <c:pt idx="4509">
                  <c:v>4.3125499999999999</c:v>
                </c:pt>
                <c:pt idx="4510">
                  <c:v>4.3135400000000006</c:v>
                </c:pt>
                <c:pt idx="4511">
                  <c:v>4.3144300000000007</c:v>
                </c:pt>
                <c:pt idx="4512">
                  <c:v>4.31515</c:v>
                </c:pt>
                <c:pt idx="4513">
                  <c:v>4.3157399999999999</c:v>
                </c:pt>
                <c:pt idx="4514">
                  <c:v>4.3161399999999999</c:v>
                </c:pt>
                <c:pt idx="4515">
                  <c:v>4.3165000000000004</c:v>
                </c:pt>
                <c:pt idx="4516">
                  <c:v>4.3167300000000006</c:v>
                </c:pt>
                <c:pt idx="4517">
                  <c:v>4.3171800000000005</c:v>
                </c:pt>
                <c:pt idx="4518">
                  <c:v>4.3182999999999998</c:v>
                </c:pt>
                <c:pt idx="4519">
                  <c:v>4.3191500000000005</c:v>
                </c:pt>
                <c:pt idx="4520">
                  <c:v>4.3198300000000005</c:v>
                </c:pt>
                <c:pt idx="4521">
                  <c:v>4.32036</c:v>
                </c:pt>
                <c:pt idx="4522">
                  <c:v>4.3207200000000006</c:v>
                </c:pt>
                <c:pt idx="4523">
                  <c:v>4.32104</c:v>
                </c:pt>
                <c:pt idx="4524">
                  <c:v>4.3213100000000004</c:v>
                </c:pt>
                <c:pt idx="4525">
                  <c:v>4.3214899999999998</c:v>
                </c:pt>
                <c:pt idx="4526">
                  <c:v>4.3216200000000002</c:v>
                </c:pt>
                <c:pt idx="4527">
                  <c:v>4.3217600000000003</c:v>
                </c:pt>
                <c:pt idx="4528">
                  <c:v>4.3218000000000005</c:v>
                </c:pt>
                <c:pt idx="4529">
                  <c:v>4.3223400000000005</c:v>
                </c:pt>
                <c:pt idx="4530">
                  <c:v>4.3232800000000005</c:v>
                </c:pt>
                <c:pt idx="4531">
                  <c:v>4.3240500000000006</c:v>
                </c:pt>
                <c:pt idx="4532">
                  <c:v>4.32463</c:v>
                </c:pt>
                <c:pt idx="4533">
                  <c:v>4.3250799999999998</c:v>
                </c:pt>
                <c:pt idx="4534">
                  <c:v>4.3254400000000004</c:v>
                </c:pt>
                <c:pt idx="4535">
                  <c:v>4.3257099999999999</c:v>
                </c:pt>
                <c:pt idx="4536">
                  <c:v>4.3261099999999999</c:v>
                </c:pt>
                <c:pt idx="4537">
                  <c:v>4.3272400000000006</c:v>
                </c:pt>
                <c:pt idx="4538">
                  <c:v>4.3281400000000003</c:v>
                </c:pt>
                <c:pt idx="4539">
                  <c:v>4.3288099999999998</c:v>
                </c:pt>
                <c:pt idx="4540">
                  <c:v>4.3292999999999999</c:v>
                </c:pt>
                <c:pt idx="4541">
                  <c:v>4.3297100000000004</c:v>
                </c:pt>
                <c:pt idx="4542">
                  <c:v>4.3300200000000002</c:v>
                </c:pt>
                <c:pt idx="4543">
                  <c:v>4.3302900000000006</c:v>
                </c:pt>
                <c:pt idx="4544">
                  <c:v>4.3307000000000002</c:v>
                </c:pt>
                <c:pt idx="4545">
                  <c:v>4.3317700000000006</c:v>
                </c:pt>
                <c:pt idx="4546">
                  <c:v>4.3326700000000002</c:v>
                </c:pt>
                <c:pt idx="4547">
                  <c:v>4.3333000000000004</c:v>
                </c:pt>
                <c:pt idx="4548">
                  <c:v>4.3338400000000004</c:v>
                </c:pt>
                <c:pt idx="4549">
                  <c:v>4.3342499999999999</c:v>
                </c:pt>
                <c:pt idx="4550">
                  <c:v>4.3345099999999999</c:v>
                </c:pt>
                <c:pt idx="4551">
                  <c:v>4.3347800000000003</c:v>
                </c:pt>
                <c:pt idx="4552">
                  <c:v>4.3349600000000006</c:v>
                </c:pt>
                <c:pt idx="4553">
                  <c:v>4.3351000000000006</c:v>
                </c:pt>
                <c:pt idx="4554">
                  <c:v>4.3352300000000001</c:v>
                </c:pt>
                <c:pt idx="4555">
                  <c:v>4.33528</c:v>
                </c:pt>
                <c:pt idx="4556">
                  <c:v>4.3355899999999998</c:v>
                </c:pt>
                <c:pt idx="4557">
                  <c:v>4.3366300000000004</c:v>
                </c:pt>
                <c:pt idx="4558">
                  <c:v>4.3373900000000001</c:v>
                </c:pt>
                <c:pt idx="4559">
                  <c:v>4.3380200000000002</c:v>
                </c:pt>
                <c:pt idx="4560">
                  <c:v>4.33847</c:v>
                </c:pt>
                <c:pt idx="4561">
                  <c:v>4.3390500000000003</c:v>
                </c:pt>
                <c:pt idx="4562">
                  <c:v>4.3403100000000006</c:v>
                </c:pt>
                <c:pt idx="4563">
                  <c:v>4.3412500000000005</c:v>
                </c:pt>
                <c:pt idx="4564">
                  <c:v>4.3420200000000007</c:v>
                </c:pt>
                <c:pt idx="4565">
                  <c:v>4.3419699999999999</c:v>
                </c:pt>
                <c:pt idx="4566">
                  <c:v>4.34152</c:v>
                </c:pt>
                <c:pt idx="4567">
                  <c:v>4.3422400000000003</c:v>
                </c:pt>
                <c:pt idx="4568">
                  <c:v>4.34274</c:v>
                </c:pt>
                <c:pt idx="4569">
                  <c:v>4.3431800000000003</c:v>
                </c:pt>
                <c:pt idx="4570">
                  <c:v>4.3435000000000006</c:v>
                </c:pt>
                <c:pt idx="4571">
                  <c:v>4.3437200000000002</c:v>
                </c:pt>
                <c:pt idx="4572">
                  <c:v>4.3439000000000005</c:v>
                </c:pt>
                <c:pt idx="4573">
                  <c:v>4.3440799999999999</c:v>
                </c:pt>
                <c:pt idx="4574">
                  <c:v>4.3441700000000001</c:v>
                </c:pt>
                <c:pt idx="4575">
                  <c:v>4.3442600000000002</c:v>
                </c:pt>
                <c:pt idx="4576">
                  <c:v>4.3449800000000005</c:v>
                </c:pt>
                <c:pt idx="4577">
                  <c:v>4.3459300000000001</c:v>
                </c:pt>
                <c:pt idx="4578">
                  <c:v>4.3466399999999998</c:v>
                </c:pt>
                <c:pt idx="4579">
                  <c:v>4.3471799999999998</c:v>
                </c:pt>
                <c:pt idx="4580">
                  <c:v>4.3475900000000003</c:v>
                </c:pt>
                <c:pt idx="4581">
                  <c:v>4.34795</c:v>
                </c:pt>
                <c:pt idx="4582">
                  <c:v>4.3486200000000004</c:v>
                </c:pt>
                <c:pt idx="4583">
                  <c:v>4.3497400000000006</c:v>
                </c:pt>
                <c:pt idx="4584">
                  <c:v>4.3506</c:v>
                </c:pt>
                <c:pt idx="4585">
                  <c:v>4.3512700000000004</c:v>
                </c:pt>
                <c:pt idx="4586">
                  <c:v>4.3518100000000004</c:v>
                </c:pt>
                <c:pt idx="4587">
                  <c:v>4.3522100000000004</c:v>
                </c:pt>
                <c:pt idx="4588">
                  <c:v>4.3524799999999999</c:v>
                </c:pt>
                <c:pt idx="4589">
                  <c:v>4.3527500000000003</c:v>
                </c:pt>
                <c:pt idx="4590">
                  <c:v>4.3529300000000006</c:v>
                </c:pt>
                <c:pt idx="4591">
                  <c:v>4.3530700000000007</c:v>
                </c:pt>
                <c:pt idx="4592">
                  <c:v>4.3534300000000004</c:v>
                </c:pt>
                <c:pt idx="4593">
                  <c:v>4.3544600000000004</c:v>
                </c:pt>
                <c:pt idx="4594">
                  <c:v>4.35527</c:v>
                </c:pt>
                <c:pt idx="4595">
                  <c:v>4.3559000000000001</c:v>
                </c:pt>
                <c:pt idx="4596">
                  <c:v>4.3563900000000002</c:v>
                </c:pt>
                <c:pt idx="4597">
                  <c:v>4.3567499999999999</c:v>
                </c:pt>
                <c:pt idx="4598">
                  <c:v>4.3570700000000002</c:v>
                </c:pt>
                <c:pt idx="4599">
                  <c:v>4.3572899999999999</c:v>
                </c:pt>
                <c:pt idx="4600">
                  <c:v>4.3574700000000002</c:v>
                </c:pt>
                <c:pt idx="4601">
                  <c:v>4.3578299999999999</c:v>
                </c:pt>
                <c:pt idx="4602">
                  <c:v>4.35886</c:v>
                </c:pt>
                <c:pt idx="4603">
                  <c:v>4.3597200000000003</c:v>
                </c:pt>
                <c:pt idx="4604">
                  <c:v>4.3603399999999999</c:v>
                </c:pt>
                <c:pt idx="4605">
                  <c:v>4.3608400000000005</c:v>
                </c:pt>
                <c:pt idx="4606">
                  <c:v>4.3612400000000004</c:v>
                </c:pt>
                <c:pt idx="4607">
                  <c:v>4.36151</c:v>
                </c:pt>
                <c:pt idx="4608">
                  <c:v>4.3617400000000002</c:v>
                </c:pt>
                <c:pt idx="4609">
                  <c:v>4.3619200000000005</c:v>
                </c:pt>
                <c:pt idx="4610">
                  <c:v>4.3620999999999999</c:v>
                </c:pt>
                <c:pt idx="4611">
                  <c:v>4.3628200000000001</c:v>
                </c:pt>
                <c:pt idx="4612">
                  <c:v>4.3637600000000001</c:v>
                </c:pt>
                <c:pt idx="4613">
                  <c:v>4.3645200000000006</c:v>
                </c:pt>
                <c:pt idx="4614">
                  <c:v>4.3650600000000006</c:v>
                </c:pt>
                <c:pt idx="4615">
                  <c:v>4.3655100000000004</c:v>
                </c:pt>
                <c:pt idx="4616">
                  <c:v>4.3658700000000001</c:v>
                </c:pt>
                <c:pt idx="4617">
                  <c:v>4.3661400000000006</c:v>
                </c:pt>
                <c:pt idx="4618">
                  <c:v>4.36632</c:v>
                </c:pt>
                <c:pt idx="4619">
                  <c:v>4.3665000000000003</c:v>
                </c:pt>
                <c:pt idx="4620">
                  <c:v>4.3666300000000007</c:v>
                </c:pt>
                <c:pt idx="4621">
                  <c:v>4.3667199999999999</c:v>
                </c:pt>
                <c:pt idx="4622">
                  <c:v>4.3676200000000005</c:v>
                </c:pt>
                <c:pt idx="4623">
                  <c:v>4.3685200000000002</c:v>
                </c:pt>
                <c:pt idx="4624">
                  <c:v>4.3691900000000006</c:v>
                </c:pt>
                <c:pt idx="4625">
                  <c:v>4.3697300000000006</c:v>
                </c:pt>
                <c:pt idx="4626">
                  <c:v>4.3701400000000001</c:v>
                </c:pt>
                <c:pt idx="4627">
                  <c:v>4.3704499999999999</c:v>
                </c:pt>
                <c:pt idx="4628">
                  <c:v>4.3715299999999999</c:v>
                </c:pt>
                <c:pt idx="4629">
                  <c:v>4.3725200000000006</c:v>
                </c:pt>
                <c:pt idx="4630">
                  <c:v>4.3733300000000002</c:v>
                </c:pt>
                <c:pt idx="4631">
                  <c:v>4.3739600000000003</c:v>
                </c:pt>
                <c:pt idx="4632">
                  <c:v>4.3744100000000001</c:v>
                </c:pt>
                <c:pt idx="4633">
                  <c:v>4.3747600000000002</c:v>
                </c:pt>
                <c:pt idx="4634">
                  <c:v>4.3750300000000006</c:v>
                </c:pt>
                <c:pt idx="4635">
                  <c:v>4.3752599999999999</c:v>
                </c:pt>
                <c:pt idx="4636">
                  <c:v>4.3754400000000002</c:v>
                </c:pt>
                <c:pt idx="4637">
                  <c:v>4.3761999999999999</c:v>
                </c:pt>
                <c:pt idx="4638">
                  <c:v>4.3771900000000006</c:v>
                </c:pt>
                <c:pt idx="4639">
                  <c:v>4.3779500000000002</c:v>
                </c:pt>
                <c:pt idx="4640">
                  <c:v>4.3785400000000001</c:v>
                </c:pt>
                <c:pt idx="4641">
                  <c:v>4.3789899999999999</c:v>
                </c:pt>
                <c:pt idx="4642">
                  <c:v>4.3793000000000006</c:v>
                </c:pt>
                <c:pt idx="4643">
                  <c:v>4.3795700000000002</c:v>
                </c:pt>
                <c:pt idx="4644">
                  <c:v>4.3798000000000004</c:v>
                </c:pt>
                <c:pt idx="4645">
                  <c:v>4.3799800000000007</c:v>
                </c:pt>
                <c:pt idx="4646">
                  <c:v>4.3801100000000002</c:v>
                </c:pt>
                <c:pt idx="4647">
                  <c:v>4.3804300000000005</c:v>
                </c:pt>
                <c:pt idx="4648">
                  <c:v>4.3814600000000006</c:v>
                </c:pt>
                <c:pt idx="4649">
                  <c:v>4.3822700000000001</c:v>
                </c:pt>
                <c:pt idx="4650">
                  <c:v>4.3829000000000002</c:v>
                </c:pt>
                <c:pt idx="4651">
                  <c:v>4.3833400000000005</c:v>
                </c:pt>
                <c:pt idx="4652">
                  <c:v>4.38375</c:v>
                </c:pt>
                <c:pt idx="4653">
                  <c:v>4.3840200000000005</c:v>
                </c:pt>
                <c:pt idx="4654">
                  <c:v>4.3842400000000001</c:v>
                </c:pt>
                <c:pt idx="4655">
                  <c:v>4.3844200000000004</c:v>
                </c:pt>
                <c:pt idx="4656">
                  <c:v>4.3845600000000005</c:v>
                </c:pt>
                <c:pt idx="4657">
                  <c:v>4.3855000000000004</c:v>
                </c:pt>
                <c:pt idx="4658">
                  <c:v>4.3864000000000001</c:v>
                </c:pt>
                <c:pt idx="4659">
                  <c:v>4.3871200000000004</c:v>
                </c:pt>
                <c:pt idx="4660">
                  <c:v>4.3876600000000003</c:v>
                </c:pt>
                <c:pt idx="4661">
                  <c:v>4.3880600000000003</c:v>
                </c:pt>
                <c:pt idx="4662">
                  <c:v>4.3883800000000006</c:v>
                </c:pt>
                <c:pt idx="4663">
                  <c:v>4.3886500000000002</c:v>
                </c:pt>
                <c:pt idx="4664">
                  <c:v>4.3888300000000005</c:v>
                </c:pt>
                <c:pt idx="4665">
                  <c:v>4.3896300000000004</c:v>
                </c:pt>
                <c:pt idx="4666">
                  <c:v>4.3906200000000002</c:v>
                </c:pt>
                <c:pt idx="4667">
                  <c:v>4.3913900000000003</c:v>
                </c:pt>
                <c:pt idx="4668">
                  <c:v>4.3919700000000006</c:v>
                </c:pt>
                <c:pt idx="4669">
                  <c:v>4.3924200000000004</c:v>
                </c:pt>
                <c:pt idx="4670">
                  <c:v>4.3927800000000001</c:v>
                </c:pt>
                <c:pt idx="4671">
                  <c:v>4.3930500000000006</c:v>
                </c:pt>
                <c:pt idx="4672">
                  <c:v>4.3932700000000002</c:v>
                </c:pt>
                <c:pt idx="4673">
                  <c:v>4.3934100000000003</c:v>
                </c:pt>
                <c:pt idx="4674">
                  <c:v>4.3935400000000007</c:v>
                </c:pt>
                <c:pt idx="4675">
                  <c:v>4.3940800000000007</c:v>
                </c:pt>
                <c:pt idx="4676">
                  <c:v>4.3950700000000005</c:v>
                </c:pt>
                <c:pt idx="4677">
                  <c:v>4.39588</c:v>
                </c:pt>
                <c:pt idx="4678">
                  <c:v>4.3964600000000003</c:v>
                </c:pt>
                <c:pt idx="4679">
                  <c:v>4.3969100000000001</c:v>
                </c:pt>
                <c:pt idx="4680">
                  <c:v>4.3972700000000007</c:v>
                </c:pt>
                <c:pt idx="4681">
                  <c:v>4.3975400000000002</c:v>
                </c:pt>
                <c:pt idx="4682">
                  <c:v>4.3977599999999999</c:v>
                </c:pt>
                <c:pt idx="4683">
                  <c:v>4.3985700000000003</c:v>
                </c:pt>
                <c:pt idx="4684">
                  <c:v>4.3995600000000001</c:v>
                </c:pt>
                <c:pt idx="4685">
                  <c:v>4.4003300000000003</c:v>
                </c:pt>
                <c:pt idx="4686">
                  <c:v>4.4009100000000005</c:v>
                </c:pt>
                <c:pt idx="4687">
                  <c:v>4.4014000000000006</c:v>
                </c:pt>
                <c:pt idx="4688">
                  <c:v>4.4017600000000003</c:v>
                </c:pt>
                <c:pt idx="4689">
                  <c:v>4.4020299999999999</c:v>
                </c:pt>
                <c:pt idx="4690">
                  <c:v>4.4022600000000001</c:v>
                </c:pt>
                <c:pt idx="4691">
                  <c:v>4.4023900000000005</c:v>
                </c:pt>
                <c:pt idx="4692">
                  <c:v>4.4025300000000005</c:v>
                </c:pt>
                <c:pt idx="4693">
                  <c:v>4.4036499999999998</c:v>
                </c:pt>
                <c:pt idx="4694">
                  <c:v>4.4045000000000005</c:v>
                </c:pt>
                <c:pt idx="4695">
                  <c:v>4.4051800000000005</c:v>
                </c:pt>
                <c:pt idx="4696">
                  <c:v>4.4057200000000005</c:v>
                </c:pt>
                <c:pt idx="4697">
                  <c:v>4.4060800000000002</c:v>
                </c:pt>
                <c:pt idx="4698">
                  <c:v>4.40639</c:v>
                </c:pt>
                <c:pt idx="4699">
                  <c:v>4.4066600000000005</c:v>
                </c:pt>
                <c:pt idx="4700">
                  <c:v>4.4076500000000003</c:v>
                </c:pt>
                <c:pt idx="4701">
                  <c:v>4.4086400000000001</c:v>
                </c:pt>
                <c:pt idx="4702">
                  <c:v>4.4094000000000007</c:v>
                </c:pt>
                <c:pt idx="4703">
                  <c:v>4.40998</c:v>
                </c:pt>
                <c:pt idx="4704">
                  <c:v>4.4104299999999999</c:v>
                </c:pt>
                <c:pt idx="4705">
                  <c:v>4.4107500000000002</c:v>
                </c:pt>
                <c:pt idx="4706">
                  <c:v>4.41106</c:v>
                </c:pt>
                <c:pt idx="4707">
                  <c:v>4.4112400000000003</c:v>
                </c:pt>
                <c:pt idx="4708">
                  <c:v>4.4114200000000006</c:v>
                </c:pt>
                <c:pt idx="4709">
                  <c:v>4.4115600000000006</c:v>
                </c:pt>
                <c:pt idx="4710">
                  <c:v>4.4116499999999998</c:v>
                </c:pt>
                <c:pt idx="4711">
                  <c:v>4.4123600000000005</c:v>
                </c:pt>
                <c:pt idx="4712">
                  <c:v>4.4132600000000002</c:v>
                </c:pt>
                <c:pt idx="4713">
                  <c:v>4.4139800000000005</c:v>
                </c:pt>
                <c:pt idx="4714">
                  <c:v>4.4145700000000003</c:v>
                </c:pt>
                <c:pt idx="4715">
                  <c:v>4.4149700000000003</c:v>
                </c:pt>
                <c:pt idx="4716">
                  <c:v>4.41533</c:v>
                </c:pt>
                <c:pt idx="4717">
                  <c:v>4.4155500000000005</c:v>
                </c:pt>
                <c:pt idx="4718">
                  <c:v>4.4157799999999998</c:v>
                </c:pt>
                <c:pt idx="4719">
                  <c:v>4.4165900000000002</c:v>
                </c:pt>
                <c:pt idx="4720">
                  <c:v>4.4175800000000001</c:v>
                </c:pt>
                <c:pt idx="4721">
                  <c:v>4.4183400000000006</c:v>
                </c:pt>
                <c:pt idx="4722">
                  <c:v>4.41892</c:v>
                </c:pt>
                <c:pt idx="4723">
                  <c:v>4.4193699999999998</c:v>
                </c:pt>
                <c:pt idx="4724">
                  <c:v>4.4197300000000004</c:v>
                </c:pt>
                <c:pt idx="4725">
                  <c:v>4.42</c:v>
                </c:pt>
                <c:pt idx="4726">
                  <c:v>4.4202300000000001</c:v>
                </c:pt>
                <c:pt idx="4727">
                  <c:v>4.4203600000000005</c:v>
                </c:pt>
                <c:pt idx="4728">
                  <c:v>4.4207200000000002</c:v>
                </c:pt>
                <c:pt idx="4729">
                  <c:v>4.4218000000000002</c:v>
                </c:pt>
                <c:pt idx="4730">
                  <c:v>4.4226100000000006</c:v>
                </c:pt>
                <c:pt idx="4731">
                  <c:v>4.4232800000000001</c:v>
                </c:pt>
                <c:pt idx="4732">
                  <c:v>4.4237299999999999</c:v>
                </c:pt>
                <c:pt idx="4733">
                  <c:v>4.4241299999999999</c:v>
                </c:pt>
                <c:pt idx="4734">
                  <c:v>4.4244500000000002</c:v>
                </c:pt>
                <c:pt idx="4735">
                  <c:v>4.4246699999999999</c:v>
                </c:pt>
                <c:pt idx="4736">
                  <c:v>4.4248500000000002</c:v>
                </c:pt>
                <c:pt idx="4737">
                  <c:v>4.4249900000000002</c:v>
                </c:pt>
                <c:pt idx="4738">
                  <c:v>4.4253</c:v>
                </c:pt>
                <c:pt idx="4739">
                  <c:v>4.4263400000000006</c:v>
                </c:pt>
                <c:pt idx="4740">
                  <c:v>4.4271400000000005</c:v>
                </c:pt>
                <c:pt idx="4741">
                  <c:v>4.4277700000000006</c:v>
                </c:pt>
                <c:pt idx="4742">
                  <c:v>4.4282700000000004</c:v>
                </c:pt>
                <c:pt idx="4743">
                  <c:v>4.4286300000000001</c:v>
                </c:pt>
                <c:pt idx="4744">
                  <c:v>4.4289399999999999</c:v>
                </c:pt>
                <c:pt idx="4745">
                  <c:v>4.4291700000000001</c:v>
                </c:pt>
                <c:pt idx="4746">
                  <c:v>4.4297500000000003</c:v>
                </c:pt>
                <c:pt idx="4747">
                  <c:v>4.4308300000000003</c:v>
                </c:pt>
                <c:pt idx="4748">
                  <c:v>4.4316399999999998</c:v>
                </c:pt>
                <c:pt idx="4749">
                  <c:v>4.4322600000000003</c:v>
                </c:pt>
                <c:pt idx="4750">
                  <c:v>4.43276</c:v>
                </c:pt>
                <c:pt idx="4751">
                  <c:v>4.4331200000000006</c:v>
                </c:pt>
                <c:pt idx="4752">
                  <c:v>4.4334300000000004</c:v>
                </c:pt>
                <c:pt idx="4753">
                  <c:v>4.4336600000000006</c:v>
                </c:pt>
                <c:pt idx="4754">
                  <c:v>4.43384</c:v>
                </c:pt>
                <c:pt idx="4755">
                  <c:v>4.4339700000000004</c:v>
                </c:pt>
                <c:pt idx="4756">
                  <c:v>4.4340600000000006</c:v>
                </c:pt>
                <c:pt idx="4757">
                  <c:v>4.4341499999999998</c:v>
                </c:pt>
                <c:pt idx="4758">
                  <c:v>4.4352300000000007</c:v>
                </c:pt>
                <c:pt idx="4759">
                  <c:v>4.4360400000000002</c:v>
                </c:pt>
                <c:pt idx="4760">
                  <c:v>4.4367100000000006</c:v>
                </c:pt>
                <c:pt idx="4761">
                  <c:v>4.4372100000000003</c:v>
                </c:pt>
                <c:pt idx="4762">
                  <c:v>4.43757</c:v>
                </c:pt>
                <c:pt idx="4763">
                  <c:v>4.4378799999999998</c:v>
                </c:pt>
                <c:pt idx="4764">
                  <c:v>4.4381000000000004</c:v>
                </c:pt>
                <c:pt idx="4765">
                  <c:v>4.43851</c:v>
                </c:pt>
                <c:pt idx="4766">
                  <c:v>4.4396300000000002</c:v>
                </c:pt>
                <c:pt idx="4767">
                  <c:v>4.4404900000000005</c:v>
                </c:pt>
                <c:pt idx="4768">
                  <c:v>4.44116</c:v>
                </c:pt>
                <c:pt idx="4769">
                  <c:v>4.4416500000000001</c:v>
                </c:pt>
                <c:pt idx="4770">
                  <c:v>4.4420600000000006</c:v>
                </c:pt>
                <c:pt idx="4771">
                  <c:v>4.4423700000000004</c:v>
                </c:pt>
                <c:pt idx="4772">
                  <c:v>4.4426000000000005</c:v>
                </c:pt>
                <c:pt idx="4773">
                  <c:v>4.44278</c:v>
                </c:pt>
                <c:pt idx="4774">
                  <c:v>4.4429100000000004</c:v>
                </c:pt>
                <c:pt idx="4775">
                  <c:v>4.4436800000000005</c:v>
                </c:pt>
                <c:pt idx="4776">
                  <c:v>4.4446200000000005</c:v>
                </c:pt>
                <c:pt idx="4777">
                  <c:v>4.4453800000000001</c:v>
                </c:pt>
                <c:pt idx="4778">
                  <c:v>4.4459200000000001</c:v>
                </c:pt>
                <c:pt idx="4779">
                  <c:v>4.4463699999999999</c:v>
                </c:pt>
                <c:pt idx="4780">
                  <c:v>4.4467300000000005</c:v>
                </c:pt>
                <c:pt idx="4781">
                  <c:v>4.4470000000000001</c:v>
                </c:pt>
                <c:pt idx="4782">
                  <c:v>4.4471800000000004</c:v>
                </c:pt>
                <c:pt idx="4783">
                  <c:v>4.4473600000000006</c:v>
                </c:pt>
                <c:pt idx="4784">
                  <c:v>4.4481200000000003</c:v>
                </c:pt>
                <c:pt idx="4785">
                  <c:v>4.4490699999999999</c:v>
                </c:pt>
                <c:pt idx="4786">
                  <c:v>4.4498300000000004</c:v>
                </c:pt>
                <c:pt idx="4787">
                  <c:v>4.4504100000000006</c:v>
                </c:pt>
                <c:pt idx="4788">
                  <c:v>4.4508600000000005</c:v>
                </c:pt>
                <c:pt idx="4789">
                  <c:v>4.4512200000000002</c:v>
                </c:pt>
                <c:pt idx="4790">
                  <c:v>4.4514900000000006</c:v>
                </c:pt>
                <c:pt idx="4791">
                  <c:v>4.4521199999999999</c:v>
                </c:pt>
                <c:pt idx="4792">
                  <c:v>4.4531999999999998</c:v>
                </c:pt>
                <c:pt idx="4793">
                  <c:v>4.4540100000000002</c:v>
                </c:pt>
                <c:pt idx="4794">
                  <c:v>4.4546800000000006</c:v>
                </c:pt>
                <c:pt idx="4795">
                  <c:v>4.4551800000000004</c:v>
                </c:pt>
                <c:pt idx="4796">
                  <c:v>4.4555800000000003</c:v>
                </c:pt>
                <c:pt idx="4797">
                  <c:v>4.4558499999999999</c:v>
                </c:pt>
                <c:pt idx="4798">
                  <c:v>4.4560700000000004</c:v>
                </c:pt>
                <c:pt idx="4799">
                  <c:v>4.4562499999999998</c:v>
                </c:pt>
                <c:pt idx="4800">
                  <c:v>4.4564300000000001</c:v>
                </c:pt>
                <c:pt idx="4801">
                  <c:v>4.4565200000000003</c:v>
                </c:pt>
                <c:pt idx="4802">
                  <c:v>4.4566100000000004</c:v>
                </c:pt>
                <c:pt idx="4803">
                  <c:v>4.4566600000000003</c:v>
                </c:pt>
                <c:pt idx="4804">
                  <c:v>4.4577400000000003</c:v>
                </c:pt>
                <c:pt idx="4805">
                  <c:v>4.4585400000000002</c:v>
                </c:pt>
                <c:pt idx="4806">
                  <c:v>4.4591700000000003</c:v>
                </c:pt>
                <c:pt idx="4807">
                  <c:v>4.45967</c:v>
                </c:pt>
                <c:pt idx="4808">
                  <c:v>4.46007</c:v>
                </c:pt>
                <c:pt idx="4809">
                  <c:v>4.4603900000000003</c:v>
                </c:pt>
                <c:pt idx="4810">
                  <c:v>4.46061</c:v>
                </c:pt>
                <c:pt idx="4811">
                  <c:v>4.4617800000000001</c:v>
                </c:pt>
                <c:pt idx="4812">
                  <c:v>4.46272</c:v>
                </c:pt>
                <c:pt idx="4813">
                  <c:v>4.4634400000000003</c:v>
                </c:pt>
                <c:pt idx="4814">
                  <c:v>4.4639800000000003</c:v>
                </c:pt>
                <c:pt idx="4815">
                  <c:v>4.4643800000000002</c:v>
                </c:pt>
                <c:pt idx="4816">
                  <c:v>4.4647399999999999</c:v>
                </c:pt>
                <c:pt idx="4817">
                  <c:v>4.4650100000000004</c:v>
                </c:pt>
                <c:pt idx="4818">
                  <c:v>4.4654199999999999</c:v>
                </c:pt>
                <c:pt idx="4819">
                  <c:v>4.4665400000000002</c:v>
                </c:pt>
                <c:pt idx="4820">
                  <c:v>4.46739</c:v>
                </c:pt>
                <c:pt idx="4821">
                  <c:v>4.46807</c:v>
                </c:pt>
                <c:pt idx="4822">
                  <c:v>4.46861</c:v>
                </c:pt>
                <c:pt idx="4823">
                  <c:v>4.4689700000000006</c:v>
                </c:pt>
                <c:pt idx="4824">
                  <c:v>4.4692800000000004</c:v>
                </c:pt>
                <c:pt idx="4825">
                  <c:v>4.4695499999999999</c:v>
                </c:pt>
                <c:pt idx="4826">
                  <c:v>4.4697300000000002</c:v>
                </c:pt>
                <c:pt idx="4827">
                  <c:v>4.4698600000000006</c:v>
                </c:pt>
                <c:pt idx="4828">
                  <c:v>4.4700000000000006</c:v>
                </c:pt>
                <c:pt idx="4829">
                  <c:v>4.47004</c:v>
                </c:pt>
                <c:pt idx="4830">
                  <c:v>4.4709400000000006</c:v>
                </c:pt>
                <c:pt idx="4831">
                  <c:v>4.4718400000000003</c:v>
                </c:pt>
                <c:pt idx="4832">
                  <c:v>4.4725100000000007</c:v>
                </c:pt>
                <c:pt idx="4833">
                  <c:v>4.4730500000000006</c:v>
                </c:pt>
                <c:pt idx="4834">
                  <c:v>4.4734600000000002</c:v>
                </c:pt>
                <c:pt idx="4835">
                  <c:v>4.47377</c:v>
                </c:pt>
                <c:pt idx="4836">
                  <c:v>4.4740000000000002</c:v>
                </c:pt>
                <c:pt idx="4837">
                  <c:v>4.4746300000000003</c:v>
                </c:pt>
                <c:pt idx="4838">
                  <c:v>4.4757000000000007</c:v>
                </c:pt>
                <c:pt idx="4839">
                  <c:v>4.4765100000000002</c:v>
                </c:pt>
                <c:pt idx="4840">
                  <c:v>4.4771900000000002</c:v>
                </c:pt>
                <c:pt idx="4841">
                  <c:v>4.4776800000000003</c:v>
                </c:pt>
                <c:pt idx="4842">
                  <c:v>4.47804</c:v>
                </c:pt>
                <c:pt idx="4843">
                  <c:v>4.4783499999999998</c:v>
                </c:pt>
                <c:pt idx="4844">
                  <c:v>4.47858</c:v>
                </c:pt>
                <c:pt idx="4845">
                  <c:v>4.4787600000000003</c:v>
                </c:pt>
                <c:pt idx="4846">
                  <c:v>4.4788899999999998</c:v>
                </c:pt>
                <c:pt idx="4847">
                  <c:v>4.47898</c:v>
                </c:pt>
                <c:pt idx="4848">
                  <c:v>4.4798800000000005</c:v>
                </c:pt>
                <c:pt idx="4849">
                  <c:v>4.4807800000000002</c:v>
                </c:pt>
                <c:pt idx="4850">
                  <c:v>4.4814500000000006</c:v>
                </c:pt>
                <c:pt idx="4851">
                  <c:v>4.4819900000000006</c:v>
                </c:pt>
                <c:pt idx="4852">
                  <c:v>4.4824400000000004</c:v>
                </c:pt>
                <c:pt idx="4853">
                  <c:v>4.4827599999999999</c:v>
                </c:pt>
                <c:pt idx="4854">
                  <c:v>4.4829800000000004</c:v>
                </c:pt>
                <c:pt idx="4855">
                  <c:v>4.4838399999999998</c:v>
                </c:pt>
                <c:pt idx="4856">
                  <c:v>4.48482</c:v>
                </c:pt>
                <c:pt idx="4857">
                  <c:v>4.4856300000000005</c:v>
                </c:pt>
                <c:pt idx="4858">
                  <c:v>4.4862600000000006</c:v>
                </c:pt>
                <c:pt idx="4859">
                  <c:v>4.4867100000000004</c:v>
                </c:pt>
                <c:pt idx="4860">
                  <c:v>4.4870700000000001</c:v>
                </c:pt>
                <c:pt idx="4861">
                  <c:v>4.4873400000000006</c:v>
                </c:pt>
                <c:pt idx="4862">
                  <c:v>4.4875600000000002</c:v>
                </c:pt>
                <c:pt idx="4863">
                  <c:v>4.4877400000000005</c:v>
                </c:pt>
                <c:pt idx="4864">
                  <c:v>4.4878800000000005</c:v>
                </c:pt>
                <c:pt idx="4865">
                  <c:v>4.4879700000000007</c:v>
                </c:pt>
                <c:pt idx="4866">
                  <c:v>4.4882800000000005</c:v>
                </c:pt>
                <c:pt idx="4867">
                  <c:v>4.4893200000000002</c:v>
                </c:pt>
                <c:pt idx="4868">
                  <c:v>4.4901200000000001</c:v>
                </c:pt>
                <c:pt idx="4869">
                  <c:v>4.49071</c:v>
                </c:pt>
                <c:pt idx="4870">
                  <c:v>4.4912000000000001</c:v>
                </c:pt>
                <c:pt idx="4871">
                  <c:v>4.4915600000000007</c:v>
                </c:pt>
                <c:pt idx="4872">
                  <c:v>4.4922800000000001</c:v>
                </c:pt>
                <c:pt idx="4873">
                  <c:v>4.4934000000000003</c:v>
                </c:pt>
                <c:pt idx="4874">
                  <c:v>4.4943</c:v>
                </c:pt>
                <c:pt idx="4875">
                  <c:v>4.49498</c:v>
                </c:pt>
                <c:pt idx="4876">
                  <c:v>4.4955100000000003</c:v>
                </c:pt>
                <c:pt idx="4877">
                  <c:v>4.4959199999999999</c:v>
                </c:pt>
                <c:pt idx="4878">
                  <c:v>4.4962300000000006</c:v>
                </c:pt>
                <c:pt idx="4879">
                  <c:v>4.4964599999999999</c:v>
                </c:pt>
                <c:pt idx="4880">
                  <c:v>4.4966800000000005</c:v>
                </c:pt>
                <c:pt idx="4881">
                  <c:v>4.4968200000000005</c:v>
                </c:pt>
                <c:pt idx="4882">
                  <c:v>4.4969100000000006</c:v>
                </c:pt>
                <c:pt idx="4883">
                  <c:v>4.4969999999999999</c:v>
                </c:pt>
                <c:pt idx="4884">
                  <c:v>4.4979000000000005</c:v>
                </c:pt>
                <c:pt idx="4885">
                  <c:v>4.4987900000000005</c:v>
                </c:pt>
                <c:pt idx="4886">
                  <c:v>4.4994700000000005</c:v>
                </c:pt>
                <c:pt idx="4887">
                  <c:v>4.5000100000000005</c:v>
                </c:pt>
                <c:pt idx="4888">
                  <c:v>4.5004100000000005</c:v>
                </c:pt>
                <c:pt idx="4889">
                  <c:v>4.5007299999999999</c:v>
                </c:pt>
                <c:pt idx="4890">
                  <c:v>4.5009500000000005</c:v>
                </c:pt>
                <c:pt idx="4891">
                  <c:v>4.5018000000000002</c:v>
                </c:pt>
                <c:pt idx="4892">
                  <c:v>4.50284</c:v>
                </c:pt>
                <c:pt idx="4893">
                  <c:v>4.5036000000000005</c:v>
                </c:pt>
                <c:pt idx="4894">
                  <c:v>4.5042300000000006</c:v>
                </c:pt>
                <c:pt idx="4895">
                  <c:v>4.5046800000000005</c:v>
                </c:pt>
                <c:pt idx="4896">
                  <c:v>4.5050400000000002</c:v>
                </c:pt>
                <c:pt idx="4897">
                  <c:v>4.50535</c:v>
                </c:pt>
                <c:pt idx="4898">
                  <c:v>4.5055300000000003</c:v>
                </c:pt>
                <c:pt idx="4899">
                  <c:v>4.5057100000000005</c:v>
                </c:pt>
                <c:pt idx="4900">
                  <c:v>4.5064799999999998</c:v>
                </c:pt>
                <c:pt idx="4901">
                  <c:v>4.50746</c:v>
                </c:pt>
                <c:pt idx="4902">
                  <c:v>4.5082300000000002</c:v>
                </c:pt>
                <c:pt idx="4903">
                  <c:v>4.5088100000000004</c:v>
                </c:pt>
                <c:pt idx="4904">
                  <c:v>4.5092600000000003</c:v>
                </c:pt>
                <c:pt idx="4905">
                  <c:v>4.5095800000000006</c:v>
                </c:pt>
                <c:pt idx="4906">
                  <c:v>4.5098400000000005</c:v>
                </c:pt>
                <c:pt idx="4907">
                  <c:v>4.5100699999999998</c:v>
                </c:pt>
                <c:pt idx="4908">
                  <c:v>4.5104700000000006</c:v>
                </c:pt>
                <c:pt idx="4909">
                  <c:v>4.5115500000000006</c:v>
                </c:pt>
                <c:pt idx="4910">
                  <c:v>4.51241</c:v>
                </c:pt>
                <c:pt idx="4911">
                  <c:v>4.5130300000000005</c:v>
                </c:pt>
                <c:pt idx="4912">
                  <c:v>4.5135700000000005</c:v>
                </c:pt>
                <c:pt idx="4913">
                  <c:v>4.5139300000000002</c:v>
                </c:pt>
                <c:pt idx="4914">
                  <c:v>4.5142500000000005</c:v>
                </c:pt>
                <c:pt idx="4915">
                  <c:v>4.5144700000000002</c:v>
                </c:pt>
                <c:pt idx="4916">
                  <c:v>4.5146500000000005</c:v>
                </c:pt>
                <c:pt idx="4917">
                  <c:v>4.5147900000000005</c:v>
                </c:pt>
                <c:pt idx="4918">
                  <c:v>4.51492</c:v>
                </c:pt>
                <c:pt idx="4919">
                  <c:v>4.5156400000000003</c:v>
                </c:pt>
                <c:pt idx="4920">
                  <c:v>4.5165800000000003</c:v>
                </c:pt>
                <c:pt idx="4921">
                  <c:v>4.5173000000000005</c:v>
                </c:pt>
                <c:pt idx="4922">
                  <c:v>4.5178400000000005</c:v>
                </c:pt>
                <c:pt idx="4923">
                  <c:v>4.5182900000000004</c:v>
                </c:pt>
                <c:pt idx="4924">
                  <c:v>4.5186000000000002</c:v>
                </c:pt>
                <c:pt idx="4925">
                  <c:v>4.5188700000000006</c:v>
                </c:pt>
                <c:pt idx="4926">
                  <c:v>4.51973</c:v>
                </c:pt>
                <c:pt idx="4927">
                  <c:v>4.5207600000000001</c:v>
                </c:pt>
                <c:pt idx="4928">
                  <c:v>4.5215700000000005</c:v>
                </c:pt>
                <c:pt idx="4929">
                  <c:v>4.5221499999999999</c:v>
                </c:pt>
                <c:pt idx="4930">
                  <c:v>4.5226500000000005</c:v>
                </c:pt>
                <c:pt idx="4931">
                  <c:v>4.5230100000000002</c:v>
                </c:pt>
                <c:pt idx="4932">
                  <c:v>4.5232800000000006</c:v>
                </c:pt>
                <c:pt idx="4933">
                  <c:v>4.5235000000000003</c:v>
                </c:pt>
                <c:pt idx="4934">
                  <c:v>4.5236800000000006</c:v>
                </c:pt>
                <c:pt idx="4935">
                  <c:v>4.5242599999999999</c:v>
                </c:pt>
                <c:pt idx="4936">
                  <c:v>4.5252500000000007</c:v>
                </c:pt>
                <c:pt idx="4937">
                  <c:v>4.5260600000000002</c:v>
                </c:pt>
                <c:pt idx="4938">
                  <c:v>4.5266900000000003</c:v>
                </c:pt>
                <c:pt idx="4939">
                  <c:v>4.5271400000000002</c:v>
                </c:pt>
                <c:pt idx="4940">
                  <c:v>4.5274999999999999</c:v>
                </c:pt>
                <c:pt idx="4941">
                  <c:v>4.5277700000000003</c:v>
                </c:pt>
                <c:pt idx="4942">
                  <c:v>4.52799</c:v>
                </c:pt>
                <c:pt idx="4943">
                  <c:v>4.5281700000000003</c:v>
                </c:pt>
                <c:pt idx="4944">
                  <c:v>4.5283100000000003</c:v>
                </c:pt>
                <c:pt idx="4945">
                  <c:v>4.5284000000000004</c:v>
                </c:pt>
                <c:pt idx="4946">
                  <c:v>4.5291199999999998</c:v>
                </c:pt>
                <c:pt idx="4947">
                  <c:v>4.5300600000000006</c:v>
                </c:pt>
                <c:pt idx="4948">
                  <c:v>4.53078</c:v>
                </c:pt>
                <c:pt idx="4949">
                  <c:v>4.5313600000000003</c:v>
                </c:pt>
                <c:pt idx="4950">
                  <c:v>4.5317699999999999</c:v>
                </c:pt>
                <c:pt idx="4951">
                  <c:v>4.5321300000000004</c:v>
                </c:pt>
                <c:pt idx="4952">
                  <c:v>4.5323500000000001</c:v>
                </c:pt>
                <c:pt idx="4953">
                  <c:v>4.5325800000000003</c:v>
                </c:pt>
                <c:pt idx="4954">
                  <c:v>4.5327099999999998</c:v>
                </c:pt>
                <c:pt idx="4955">
                  <c:v>4.5328400000000002</c:v>
                </c:pt>
                <c:pt idx="4956">
                  <c:v>4.5335600000000005</c:v>
                </c:pt>
                <c:pt idx="4957">
                  <c:v>4.53451</c:v>
                </c:pt>
                <c:pt idx="4958">
                  <c:v>4.5352300000000003</c:v>
                </c:pt>
                <c:pt idx="4959">
                  <c:v>4.5358100000000006</c:v>
                </c:pt>
                <c:pt idx="4960">
                  <c:v>4.5362600000000004</c:v>
                </c:pt>
                <c:pt idx="4961">
                  <c:v>4.5365700000000002</c:v>
                </c:pt>
                <c:pt idx="4962">
                  <c:v>4.5368400000000007</c:v>
                </c:pt>
                <c:pt idx="4963">
                  <c:v>4.5370699999999999</c:v>
                </c:pt>
                <c:pt idx="4964">
                  <c:v>4.5372000000000003</c:v>
                </c:pt>
                <c:pt idx="4965">
                  <c:v>4.5383300000000002</c:v>
                </c:pt>
                <c:pt idx="4966">
                  <c:v>4.5392200000000003</c:v>
                </c:pt>
                <c:pt idx="4967">
                  <c:v>4.5399000000000003</c:v>
                </c:pt>
                <c:pt idx="4968">
                  <c:v>4.5404400000000003</c:v>
                </c:pt>
                <c:pt idx="4969">
                  <c:v>4.5408400000000002</c:v>
                </c:pt>
                <c:pt idx="4970">
                  <c:v>4.5411600000000005</c:v>
                </c:pt>
                <c:pt idx="4971">
                  <c:v>4.5413800000000002</c:v>
                </c:pt>
                <c:pt idx="4972">
                  <c:v>4.5415999999999999</c:v>
                </c:pt>
                <c:pt idx="4973">
                  <c:v>4.5419600000000004</c:v>
                </c:pt>
                <c:pt idx="4974">
                  <c:v>4.5430400000000004</c:v>
                </c:pt>
                <c:pt idx="4975">
                  <c:v>4.5438999999999998</c:v>
                </c:pt>
                <c:pt idx="4976">
                  <c:v>4.5445200000000003</c:v>
                </c:pt>
                <c:pt idx="4977">
                  <c:v>4.5450200000000001</c:v>
                </c:pt>
                <c:pt idx="4978">
                  <c:v>4.54542</c:v>
                </c:pt>
                <c:pt idx="4979">
                  <c:v>4.5461400000000003</c:v>
                </c:pt>
                <c:pt idx="4980">
                  <c:v>4.5472600000000005</c:v>
                </c:pt>
                <c:pt idx="4981">
                  <c:v>4.5481600000000002</c:v>
                </c:pt>
                <c:pt idx="4982">
                  <c:v>4.5488800000000005</c:v>
                </c:pt>
                <c:pt idx="4983">
                  <c:v>4.5493800000000002</c:v>
                </c:pt>
                <c:pt idx="4984">
                  <c:v>4.54983</c:v>
                </c:pt>
                <c:pt idx="4985">
                  <c:v>4.5501399999999999</c:v>
                </c:pt>
                <c:pt idx="4986">
                  <c:v>4.5503600000000004</c:v>
                </c:pt>
                <c:pt idx="4987">
                  <c:v>4.5505900000000006</c:v>
                </c:pt>
                <c:pt idx="4988">
                  <c:v>4.5507200000000001</c:v>
                </c:pt>
                <c:pt idx="4989">
                  <c:v>4.5508100000000002</c:v>
                </c:pt>
                <c:pt idx="4990">
                  <c:v>4.5513500000000002</c:v>
                </c:pt>
                <c:pt idx="4991">
                  <c:v>4.5523400000000001</c:v>
                </c:pt>
                <c:pt idx="4992">
                  <c:v>4.5531000000000006</c:v>
                </c:pt>
                <c:pt idx="4993">
                  <c:v>4.5536900000000005</c:v>
                </c:pt>
                <c:pt idx="4994">
                  <c:v>4.5541400000000003</c:v>
                </c:pt>
                <c:pt idx="4995">
                  <c:v>4.5545</c:v>
                </c:pt>
                <c:pt idx="4996">
                  <c:v>4.5547700000000004</c:v>
                </c:pt>
                <c:pt idx="4997">
                  <c:v>4.5549900000000001</c:v>
                </c:pt>
                <c:pt idx="4998">
                  <c:v>4.5551700000000004</c:v>
                </c:pt>
                <c:pt idx="4999">
                  <c:v>4.5552600000000005</c:v>
                </c:pt>
                <c:pt idx="5000">
                  <c:v>4.5554000000000006</c:v>
                </c:pt>
                <c:pt idx="5001">
                  <c:v>4.55647</c:v>
                </c:pt>
                <c:pt idx="5002">
                  <c:v>4.5573300000000003</c:v>
                </c:pt>
                <c:pt idx="5003">
                  <c:v>4.5579600000000005</c:v>
                </c:pt>
                <c:pt idx="5004">
                  <c:v>4.5584500000000006</c:v>
                </c:pt>
                <c:pt idx="5005">
                  <c:v>4.5588500000000005</c:v>
                </c:pt>
                <c:pt idx="5006">
                  <c:v>4.5591699999999999</c:v>
                </c:pt>
                <c:pt idx="5007">
                  <c:v>4.5593900000000005</c:v>
                </c:pt>
                <c:pt idx="5008">
                  <c:v>4.5595699999999999</c:v>
                </c:pt>
                <c:pt idx="5009">
                  <c:v>4.5597099999999999</c:v>
                </c:pt>
                <c:pt idx="5010">
                  <c:v>4.5604700000000005</c:v>
                </c:pt>
                <c:pt idx="5011">
                  <c:v>4.56142</c:v>
                </c:pt>
                <c:pt idx="5012">
                  <c:v>4.5621800000000006</c:v>
                </c:pt>
                <c:pt idx="5013">
                  <c:v>4.5627200000000006</c:v>
                </c:pt>
                <c:pt idx="5014">
                  <c:v>4.5631700000000004</c:v>
                </c:pt>
                <c:pt idx="5015">
                  <c:v>4.5635300000000001</c:v>
                </c:pt>
                <c:pt idx="5016">
                  <c:v>4.5638000000000005</c:v>
                </c:pt>
                <c:pt idx="5017">
                  <c:v>4.5639799999999999</c:v>
                </c:pt>
                <c:pt idx="5018">
                  <c:v>4.5641600000000002</c:v>
                </c:pt>
                <c:pt idx="5019">
                  <c:v>4.5642900000000006</c:v>
                </c:pt>
                <c:pt idx="5020">
                  <c:v>4.5643799999999999</c:v>
                </c:pt>
                <c:pt idx="5021">
                  <c:v>4.5652800000000004</c:v>
                </c:pt>
                <c:pt idx="5022">
                  <c:v>4.5661800000000001</c:v>
                </c:pt>
                <c:pt idx="5023">
                  <c:v>4.5668500000000005</c:v>
                </c:pt>
                <c:pt idx="5024">
                  <c:v>4.5673900000000005</c:v>
                </c:pt>
                <c:pt idx="5025">
                  <c:v>4.5677900000000005</c:v>
                </c:pt>
                <c:pt idx="5026">
                  <c:v>4.5681099999999999</c:v>
                </c:pt>
                <c:pt idx="5027">
                  <c:v>4.5687800000000003</c:v>
                </c:pt>
                <c:pt idx="5028">
                  <c:v>4.5699100000000001</c:v>
                </c:pt>
                <c:pt idx="5029">
                  <c:v>4.5707599999999999</c:v>
                </c:pt>
                <c:pt idx="5030">
                  <c:v>4.5713900000000001</c:v>
                </c:pt>
                <c:pt idx="5031">
                  <c:v>4.57193</c:v>
                </c:pt>
                <c:pt idx="5032">
                  <c:v>4.57233</c:v>
                </c:pt>
                <c:pt idx="5033">
                  <c:v>4.5726500000000003</c:v>
                </c:pt>
                <c:pt idx="5034">
                  <c:v>4.57287</c:v>
                </c:pt>
                <c:pt idx="5035">
                  <c:v>4.5730500000000003</c:v>
                </c:pt>
                <c:pt idx="5036">
                  <c:v>4.5731799999999998</c:v>
                </c:pt>
                <c:pt idx="5037">
                  <c:v>4.5743100000000005</c:v>
                </c:pt>
                <c:pt idx="5038">
                  <c:v>4.5752100000000002</c:v>
                </c:pt>
                <c:pt idx="5039">
                  <c:v>4.5758800000000006</c:v>
                </c:pt>
                <c:pt idx="5040">
                  <c:v>4.5763699999999998</c:v>
                </c:pt>
                <c:pt idx="5041">
                  <c:v>4.5767800000000003</c:v>
                </c:pt>
                <c:pt idx="5042">
                  <c:v>4.5770900000000001</c:v>
                </c:pt>
                <c:pt idx="5043">
                  <c:v>4.5773600000000005</c:v>
                </c:pt>
                <c:pt idx="5044">
                  <c:v>4.5775399999999999</c:v>
                </c:pt>
                <c:pt idx="5045">
                  <c:v>4.57768</c:v>
                </c:pt>
                <c:pt idx="5046">
                  <c:v>4.5777700000000001</c:v>
                </c:pt>
                <c:pt idx="5047">
                  <c:v>4.5778600000000003</c:v>
                </c:pt>
                <c:pt idx="5048">
                  <c:v>4.5789300000000006</c:v>
                </c:pt>
                <c:pt idx="5049">
                  <c:v>4.57979</c:v>
                </c:pt>
                <c:pt idx="5050">
                  <c:v>4.5804600000000004</c:v>
                </c:pt>
                <c:pt idx="5051">
                  <c:v>4.5809600000000001</c:v>
                </c:pt>
                <c:pt idx="5052">
                  <c:v>4.5813199999999998</c:v>
                </c:pt>
                <c:pt idx="5053">
                  <c:v>4.5816300000000005</c:v>
                </c:pt>
                <c:pt idx="5054">
                  <c:v>4.5818500000000002</c:v>
                </c:pt>
                <c:pt idx="5055">
                  <c:v>4.5820300000000005</c:v>
                </c:pt>
                <c:pt idx="5056">
                  <c:v>4.5823900000000002</c:v>
                </c:pt>
                <c:pt idx="5057">
                  <c:v>4.5834700000000002</c:v>
                </c:pt>
                <c:pt idx="5058">
                  <c:v>4.5843300000000005</c:v>
                </c:pt>
                <c:pt idx="5059">
                  <c:v>4.5849500000000001</c:v>
                </c:pt>
                <c:pt idx="5060">
                  <c:v>4.5854499999999998</c:v>
                </c:pt>
                <c:pt idx="5061">
                  <c:v>4.5858500000000006</c:v>
                </c:pt>
                <c:pt idx="5062">
                  <c:v>4.5861200000000002</c:v>
                </c:pt>
                <c:pt idx="5063">
                  <c:v>4.5863500000000004</c:v>
                </c:pt>
                <c:pt idx="5064">
                  <c:v>4.5869800000000005</c:v>
                </c:pt>
                <c:pt idx="5065">
                  <c:v>4.58805</c:v>
                </c:pt>
                <c:pt idx="5066">
                  <c:v>4.5888600000000004</c:v>
                </c:pt>
                <c:pt idx="5067">
                  <c:v>4.5894900000000005</c:v>
                </c:pt>
                <c:pt idx="5068">
                  <c:v>4.5899900000000002</c:v>
                </c:pt>
                <c:pt idx="5069">
                  <c:v>4.5903400000000003</c:v>
                </c:pt>
                <c:pt idx="5070">
                  <c:v>4.5906600000000006</c:v>
                </c:pt>
                <c:pt idx="5071">
                  <c:v>4.5908800000000003</c:v>
                </c:pt>
                <c:pt idx="5072">
                  <c:v>4.5910600000000006</c:v>
                </c:pt>
                <c:pt idx="5073">
                  <c:v>4.5912000000000006</c:v>
                </c:pt>
                <c:pt idx="5074">
                  <c:v>4.5921000000000003</c:v>
                </c:pt>
                <c:pt idx="5075">
                  <c:v>4.5930400000000002</c:v>
                </c:pt>
                <c:pt idx="5076">
                  <c:v>4.5937100000000006</c:v>
                </c:pt>
                <c:pt idx="5077">
                  <c:v>4.5943000000000005</c:v>
                </c:pt>
                <c:pt idx="5078">
                  <c:v>4.5947000000000005</c:v>
                </c:pt>
                <c:pt idx="5079">
                  <c:v>4.5950199999999999</c:v>
                </c:pt>
                <c:pt idx="5080">
                  <c:v>4.5952900000000003</c:v>
                </c:pt>
                <c:pt idx="5081">
                  <c:v>4.5954700000000006</c:v>
                </c:pt>
                <c:pt idx="5082">
                  <c:v>4.5956000000000001</c:v>
                </c:pt>
                <c:pt idx="5083">
                  <c:v>4.5963600000000007</c:v>
                </c:pt>
                <c:pt idx="5084">
                  <c:v>4.5973500000000005</c:v>
                </c:pt>
                <c:pt idx="5085">
                  <c:v>4.5980699999999999</c:v>
                </c:pt>
                <c:pt idx="5086">
                  <c:v>4.5986600000000006</c:v>
                </c:pt>
                <c:pt idx="5087">
                  <c:v>4.5991</c:v>
                </c:pt>
                <c:pt idx="5088">
                  <c:v>4.5994600000000005</c:v>
                </c:pt>
                <c:pt idx="5089">
                  <c:v>4.5997300000000001</c:v>
                </c:pt>
                <c:pt idx="5090">
                  <c:v>4.5999100000000004</c:v>
                </c:pt>
                <c:pt idx="5091">
                  <c:v>4.6005400000000005</c:v>
                </c:pt>
                <c:pt idx="5092">
                  <c:v>4.6015800000000002</c:v>
                </c:pt>
                <c:pt idx="5093">
                  <c:v>4.6023800000000001</c:v>
                </c:pt>
                <c:pt idx="5094">
                  <c:v>4.6030100000000003</c:v>
                </c:pt>
                <c:pt idx="5095">
                  <c:v>4.6034600000000001</c:v>
                </c:pt>
                <c:pt idx="5096">
                  <c:v>4.6038700000000006</c:v>
                </c:pt>
                <c:pt idx="5097">
                  <c:v>4.6041400000000001</c:v>
                </c:pt>
                <c:pt idx="5098">
                  <c:v>4.6043600000000007</c:v>
                </c:pt>
                <c:pt idx="5099">
                  <c:v>4.6055299999999999</c:v>
                </c:pt>
                <c:pt idx="5100">
                  <c:v>4.6064699999999998</c:v>
                </c:pt>
                <c:pt idx="5101">
                  <c:v>4.6071900000000001</c:v>
                </c:pt>
                <c:pt idx="5102">
                  <c:v>4.6077300000000001</c:v>
                </c:pt>
                <c:pt idx="5103">
                  <c:v>4.6081799999999999</c:v>
                </c:pt>
                <c:pt idx="5104">
                  <c:v>4.6084900000000006</c:v>
                </c:pt>
                <c:pt idx="5105">
                  <c:v>4.6087600000000002</c:v>
                </c:pt>
                <c:pt idx="5106">
                  <c:v>4.6089400000000005</c:v>
                </c:pt>
                <c:pt idx="5107">
                  <c:v>4.6090800000000005</c:v>
                </c:pt>
                <c:pt idx="5108">
                  <c:v>4.60921</c:v>
                </c:pt>
                <c:pt idx="5109">
                  <c:v>4.6101600000000005</c:v>
                </c:pt>
                <c:pt idx="5110">
                  <c:v>4.6110500000000005</c:v>
                </c:pt>
                <c:pt idx="5111">
                  <c:v>4.6117300000000006</c:v>
                </c:pt>
                <c:pt idx="5112">
                  <c:v>4.6122700000000005</c:v>
                </c:pt>
                <c:pt idx="5113">
                  <c:v>4.6126700000000005</c:v>
                </c:pt>
                <c:pt idx="5114">
                  <c:v>4.6129899999999999</c:v>
                </c:pt>
                <c:pt idx="5115">
                  <c:v>4.61348</c:v>
                </c:pt>
                <c:pt idx="5116">
                  <c:v>4.6146500000000001</c:v>
                </c:pt>
                <c:pt idx="5117">
                  <c:v>4.6155499999999998</c:v>
                </c:pt>
                <c:pt idx="5118">
                  <c:v>4.6162200000000002</c:v>
                </c:pt>
                <c:pt idx="5119">
                  <c:v>4.6167600000000002</c:v>
                </c:pt>
                <c:pt idx="5120">
                  <c:v>4.6171600000000002</c:v>
                </c:pt>
                <c:pt idx="5121">
                  <c:v>4.6175199999999998</c:v>
                </c:pt>
                <c:pt idx="5122">
                  <c:v>4.61775</c:v>
                </c:pt>
                <c:pt idx="5123">
                  <c:v>4.6179300000000003</c:v>
                </c:pt>
                <c:pt idx="5124">
                  <c:v>4.6181100000000006</c:v>
                </c:pt>
                <c:pt idx="5125">
                  <c:v>4.6181999999999999</c:v>
                </c:pt>
                <c:pt idx="5126">
                  <c:v>4.61829</c:v>
                </c:pt>
                <c:pt idx="5127">
                  <c:v>4.6183800000000002</c:v>
                </c:pt>
                <c:pt idx="5128">
                  <c:v>4.6184200000000004</c:v>
                </c:pt>
                <c:pt idx="5129">
                  <c:v>4.61869</c:v>
                </c:pt>
                <c:pt idx="5130">
                  <c:v>4.6196800000000007</c:v>
                </c:pt>
                <c:pt idx="5131">
                  <c:v>4.6204400000000003</c:v>
                </c:pt>
                <c:pt idx="5132">
                  <c:v>4.6210700000000005</c:v>
                </c:pt>
                <c:pt idx="5133">
                  <c:v>4.6215200000000003</c:v>
                </c:pt>
                <c:pt idx="5134">
                  <c:v>4.62188</c:v>
                </c:pt>
                <c:pt idx="5135">
                  <c:v>4.6221500000000004</c:v>
                </c:pt>
                <c:pt idx="5136">
                  <c:v>4.6226000000000003</c:v>
                </c:pt>
                <c:pt idx="5137">
                  <c:v>4.6237200000000005</c:v>
                </c:pt>
                <c:pt idx="5138">
                  <c:v>4.6245799999999999</c:v>
                </c:pt>
                <c:pt idx="5139">
                  <c:v>4.6252500000000003</c:v>
                </c:pt>
                <c:pt idx="5140">
                  <c:v>4.6257900000000003</c:v>
                </c:pt>
                <c:pt idx="5141">
                  <c:v>4.6261900000000002</c:v>
                </c:pt>
                <c:pt idx="5142">
                  <c:v>4.6265100000000006</c:v>
                </c:pt>
                <c:pt idx="5143">
                  <c:v>4.6267300000000002</c:v>
                </c:pt>
                <c:pt idx="5144">
                  <c:v>4.6269600000000004</c:v>
                </c:pt>
                <c:pt idx="5145">
                  <c:v>4.6270899999999999</c:v>
                </c:pt>
                <c:pt idx="5146">
                  <c:v>4.6271800000000001</c:v>
                </c:pt>
                <c:pt idx="5147">
                  <c:v>4.6283000000000003</c:v>
                </c:pt>
                <c:pt idx="5148">
                  <c:v>4.6291600000000006</c:v>
                </c:pt>
                <c:pt idx="5149">
                  <c:v>4.6298300000000001</c:v>
                </c:pt>
                <c:pt idx="5150">
                  <c:v>4.6303299999999998</c:v>
                </c:pt>
                <c:pt idx="5151">
                  <c:v>4.6307300000000007</c:v>
                </c:pt>
                <c:pt idx="5152">
                  <c:v>4.6310400000000005</c:v>
                </c:pt>
                <c:pt idx="5153">
                  <c:v>4.6312700000000007</c:v>
                </c:pt>
                <c:pt idx="5154">
                  <c:v>4.6314500000000001</c:v>
                </c:pt>
                <c:pt idx="5155">
                  <c:v>4.6315800000000005</c:v>
                </c:pt>
                <c:pt idx="5156">
                  <c:v>4.6317200000000005</c:v>
                </c:pt>
                <c:pt idx="5157">
                  <c:v>4.6326200000000002</c:v>
                </c:pt>
                <c:pt idx="5158">
                  <c:v>4.6335100000000002</c:v>
                </c:pt>
                <c:pt idx="5159">
                  <c:v>4.6341900000000003</c:v>
                </c:pt>
                <c:pt idx="5160">
                  <c:v>4.6347300000000002</c:v>
                </c:pt>
                <c:pt idx="5161">
                  <c:v>4.6351800000000001</c:v>
                </c:pt>
                <c:pt idx="5162">
                  <c:v>4.6363000000000003</c:v>
                </c:pt>
                <c:pt idx="5163">
                  <c:v>4.6373800000000003</c:v>
                </c:pt>
                <c:pt idx="5164">
                  <c:v>4.6382300000000001</c:v>
                </c:pt>
                <c:pt idx="5165">
                  <c:v>4.6388600000000002</c:v>
                </c:pt>
                <c:pt idx="5166">
                  <c:v>4.6393500000000003</c:v>
                </c:pt>
                <c:pt idx="5167">
                  <c:v>4.6397599999999999</c:v>
                </c:pt>
                <c:pt idx="5168">
                  <c:v>4.6400300000000003</c:v>
                </c:pt>
                <c:pt idx="5169">
                  <c:v>4.64025</c:v>
                </c:pt>
                <c:pt idx="5170">
                  <c:v>4.6404300000000003</c:v>
                </c:pt>
                <c:pt idx="5171">
                  <c:v>4.6406100000000006</c:v>
                </c:pt>
                <c:pt idx="5172">
                  <c:v>4.6406999999999998</c:v>
                </c:pt>
                <c:pt idx="5173">
                  <c:v>4.6417799999999998</c:v>
                </c:pt>
                <c:pt idx="5174">
                  <c:v>4.6426300000000005</c:v>
                </c:pt>
                <c:pt idx="5175">
                  <c:v>4.6433100000000005</c:v>
                </c:pt>
                <c:pt idx="5176">
                  <c:v>4.6438000000000006</c:v>
                </c:pt>
                <c:pt idx="5177">
                  <c:v>4.6442100000000002</c:v>
                </c:pt>
                <c:pt idx="5178">
                  <c:v>4.64452</c:v>
                </c:pt>
                <c:pt idx="5179">
                  <c:v>4.6447500000000002</c:v>
                </c:pt>
                <c:pt idx="5180">
                  <c:v>4.6449300000000004</c:v>
                </c:pt>
                <c:pt idx="5181">
                  <c:v>4.64506</c:v>
                </c:pt>
                <c:pt idx="5182">
                  <c:v>4.6451900000000004</c:v>
                </c:pt>
                <c:pt idx="5183">
                  <c:v>4.6459100000000007</c:v>
                </c:pt>
                <c:pt idx="5184">
                  <c:v>4.6468600000000002</c:v>
                </c:pt>
                <c:pt idx="5185">
                  <c:v>4.6475800000000005</c:v>
                </c:pt>
                <c:pt idx="5186">
                  <c:v>4.64811</c:v>
                </c:pt>
                <c:pt idx="5187">
                  <c:v>4.6485599999999998</c:v>
                </c:pt>
                <c:pt idx="5188">
                  <c:v>4.6488800000000001</c:v>
                </c:pt>
                <c:pt idx="5189">
                  <c:v>4.6496000000000004</c:v>
                </c:pt>
                <c:pt idx="5190">
                  <c:v>4.6507200000000006</c:v>
                </c:pt>
                <c:pt idx="5191">
                  <c:v>4.6515700000000004</c:v>
                </c:pt>
                <c:pt idx="5192">
                  <c:v>4.6522500000000004</c:v>
                </c:pt>
                <c:pt idx="5193">
                  <c:v>4.6527900000000004</c:v>
                </c:pt>
                <c:pt idx="5194">
                  <c:v>4.6531500000000001</c:v>
                </c:pt>
                <c:pt idx="5195">
                  <c:v>4.6534599999999999</c:v>
                </c:pt>
                <c:pt idx="5196">
                  <c:v>4.6537300000000004</c:v>
                </c:pt>
                <c:pt idx="5197">
                  <c:v>4.6539100000000007</c:v>
                </c:pt>
                <c:pt idx="5198">
                  <c:v>4.6540400000000002</c:v>
                </c:pt>
                <c:pt idx="5199">
                  <c:v>4.65517</c:v>
                </c:pt>
                <c:pt idx="5200">
                  <c:v>4.6560700000000006</c:v>
                </c:pt>
                <c:pt idx="5201">
                  <c:v>4.6567400000000001</c:v>
                </c:pt>
                <c:pt idx="5202">
                  <c:v>4.6572300000000002</c:v>
                </c:pt>
                <c:pt idx="5203">
                  <c:v>4.6576400000000007</c:v>
                </c:pt>
                <c:pt idx="5204">
                  <c:v>4.6579500000000005</c:v>
                </c:pt>
                <c:pt idx="5205">
                  <c:v>4.65822</c:v>
                </c:pt>
                <c:pt idx="5206">
                  <c:v>4.6586300000000005</c:v>
                </c:pt>
                <c:pt idx="5207">
                  <c:v>4.6597</c:v>
                </c:pt>
                <c:pt idx="5208">
                  <c:v>4.6606000000000005</c:v>
                </c:pt>
                <c:pt idx="5209">
                  <c:v>4.6612300000000007</c:v>
                </c:pt>
                <c:pt idx="5210">
                  <c:v>4.6617700000000006</c:v>
                </c:pt>
                <c:pt idx="5211">
                  <c:v>4.6621800000000002</c:v>
                </c:pt>
                <c:pt idx="5212">
                  <c:v>4.6624400000000001</c:v>
                </c:pt>
                <c:pt idx="5213">
                  <c:v>4.6627100000000006</c:v>
                </c:pt>
                <c:pt idx="5214">
                  <c:v>4.6631200000000002</c:v>
                </c:pt>
                <c:pt idx="5215">
                  <c:v>4.6642400000000004</c:v>
                </c:pt>
                <c:pt idx="5216">
                  <c:v>4.6650900000000002</c:v>
                </c:pt>
                <c:pt idx="5217">
                  <c:v>4.6657200000000003</c:v>
                </c:pt>
                <c:pt idx="5218">
                  <c:v>4.6662600000000003</c:v>
                </c:pt>
                <c:pt idx="5219">
                  <c:v>4.6666699999999999</c:v>
                </c:pt>
                <c:pt idx="5220">
                  <c:v>4.6669800000000006</c:v>
                </c:pt>
                <c:pt idx="5221">
                  <c:v>4.6672099999999999</c:v>
                </c:pt>
                <c:pt idx="5222">
                  <c:v>4.6673900000000001</c:v>
                </c:pt>
                <c:pt idx="5223">
                  <c:v>4.6675200000000006</c:v>
                </c:pt>
                <c:pt idx="5224">
                  <c:v>4.6676600000000006</c:v>
                </c:pt>
                <c:pt idx="5225">
                  <c:v>4.6677</c:v>
                </c:pt>
                <c:pt idx="5226">
                  <c:v>4.6677900000000001</c:v>
                </c:pt>
                <c:pt idx="5227">
                  <c:v>4.6680600000000005</c:v>
                </c:pt>
                <c:pt idx="5228">
                  <c:v>4.6690500000000004</c:v>
                </c:pt>
                <c:pt idx="5229">
                  <c:v>4.6698599999999999</c:v>
                </c:pt>
                <c:pt idx="5230">
                  <c:v>4.6704400000000001</c:v>
                </c:pt>
                <c:pt idx="5231">
                  <c:v>4.6709300000000002</c:v>
                </c:pt>
                <c:pt idx="5232">
                  <c:v>4.6712899999999999</c:v>
                </c:pt>
                <c:pt idx="5233">
                  <c:v>4.6715600000000004</c:v>
                </c:pt>
                <c:pt idx="5234">
                  <c:v>4.6717400000000007</c:v>
                </c:pt>
                <c:pt idx="5235">
                  <c:v>4.6719200000000001</c:v>
                </c:pt>
                <c:pt idx="5236">
                  <c:v>4.6720600000000001</c:v>
                </c:pt>
                <c:pt idx="5237">
                  <c:v>4.6731800000000003</c:v>
                </c:pt>
                <c:pt idx="5238">
                  <c:v>4.6740300000000001</c:v>
                </c:pt>
                <c:pt idx="5239">
                  <c:v>4.6747100000000001</c:v>
                </c:pt>
                <c:pt idx="5240">
                  <c:v>4.6752500000000001</c:v>
                </c:pt>
                <c:pt idx="5241">
                  <c:v>4.6756099999999998</c:v>
                </c:pt>
                <c:pt idx="5242">
                  <c:v>4.6759200000000005</c:v>
                </c:pt>
                <c:pt idx="5243">
                  <c:v>4.6768200000000002</c:v>
                </c:pt>
                <c:pt idx="5244">
                  <c:v>4.6779000000000002</c:v>
                </c:pt>
                <c:pt idx="5245">
                  <c:v>4.6787100000000006</c:v>
                </c:pt>
                <c:pt idx="5246">
                  <c:v>4.6793399999999998</c:v>
                </c:pt>
                <c:pt idx="5247">
                  <c:v>4.6798299999999999</c:v>
                </c:pt>
                <c:pt idx="5248">
                  <c:v>4.6801900000000005</c:v>
                </c:pt>
                <c:pt idx="5249">
                  <c:v>4.6805000000000003</c:v>
                </c:pt>
                <c:pt idx="5250">
                  <c:v>4.6807300000000005</c:v>
                </c:pt>
                <c:pt idx="5251">
                  <c:v>4.6809099999999999</c:v>
                </c:pt>
                <c:pt idx="5252">
                  <c:v>4.6810400000000003</c:v>
                </c:pt>
                <c:pt idx="5253">
                  <c:v>4.6811300000000005</c:v>
                </c:pt>
                <c:pt idx="5254">
                  <c:v>4.6812200000000006</c:v>
                </c:pt>
                <c:pt idx="5255">
                  <c:v>4.6812700000000005</c:v>
                </c:pt>
                <c:pt idx="5256">
                  <c:v>4.6813099999999999</c:v>
                </c:pt>
                <c:pt idx="5257">
                  <c:v>4.6823899999999998</c:v>
                </c:pt>
                <c:pt idx="5258">
                  <c:v>4.6832000000000003</c:v>
                </c:pt>
                <c:pt idx="5259">
                  <c:v>4.6838300000000004</c:v>
                </c:pt>
                <c:pt idx="5260">
                  <c:v>4.6843200000000005</c:v>
                </c:pt>
                <c:pt idx="5261">
                  <c:v>4.6846800000000002</c:v>
                </c:pt>
                <c:pt idx="5262">
                  <c:v>4.6850000000000005</c:v>
                </c:pt>
                <c:pt idx="5263">
                  <c:v>4.6852200000000002</c:v>
                </c:pt>
                <c:pt idx="5264">
                  <c:v>4.6854000000000005</c:v>
                </c:pt>
                <c:pt idx="5265">
                  <c:v>4.6859400000000004</c:v>
                </c:pt>
                <c:pt idx="5266">
                  <c:v>4.6869700000000005</c:v>
                </c:pt>
                <c:pt idx="5267">
                  <c:v>4.6877800000000001</c:v>
                </c:pt>
                <c:pt idx="5268">
                  <c:v>4.6883600000000003</c:v>
                </c:pt>
                <c:pt idx="5269">
                  <c:v>4.68886</c:v>
                </c:pt>
                <c:pt idx="5270">
                  <c:v>4.6894400000000003</c:v>
                </c:pt>
                <c:pt idx="5271">
                  <c:v>4.6907000000000005</c:v>
                </c:pt>
                <c:pt idx="5272">
                  <c:v>4.6916400000000005</c:v>
                </c:pt>
                <c:pt idx="5273">
                  <c:v>4.6924100000000006</c:v>
                </c:pt>
                <c:pt idx="5274">
                  <c:v>4.69299</c:v>
                </c:pt>
                <c:pt idx="5275">
                  <c:v>4.6934399999999998</c:v>
                </c:pt>
                <c:pt idx="5276">
                  <c:v>4.6938000000000004</c:v>
                </c:pt>
                <c:pt idx="5277">
                  <c:v>4.69407</c:v>
                </c:pt>
                <c:pt idx="5278">
                  <c:v>4.6942500000000003</c:v>
                </c:pt>
                <c:pt idx="5279">
                  <c:v>4.6944300000000005</c:v>
                </c:pt>
                <c:pt idx="5280">
                  <c:v>4.6945600000000001</c:v>
                </c:pt>
                <c:pt idx="5281">
                  <c:v>4.69564</c:v>
                </c:pt>
                <c:pt idx="5282">
                  <c:v>4.6965000000000003</c:v>
                </c:pt>
                <c:pt idx="5283">
                  <c:v>4.6971699999999998</c:v>
                </c:pt>
                <c:pt idx="5284">
                  <c:v>4.6977099999999998</c:v>
                </c:pt>
                <c:pt idx="5285">
                  <c:v>4.6981100000000007</c:v>
                </c:pt>
                <c:pt idx="5286">
                  <c:v>4.6983800000000002</c:v>
                </c:pt>
                <c:pt idx="5287">
                  <c:v>4.6986500000000007</c:v>
                </c:pt>
                <c:pt idx="5288">
                  <c:v>4.6988300000000001</c:v>
                </c:pt>
                <c:pt idx="5289">
                  <c:v>4.6989700000000001</c:v>
                </c:pt>
                <c:pt idx="5290">
                  <c:v>4.69991</c:v>
                </c:pt>
                <c:pt idx="5291">
                  <c:v>4.7008100000000006</c:v>
                </c:pt>
                <c:pt idx="5292">
                  <c:v>4.70153</c:v>
                </c:pt>
                <c:pt idx="5293">
                  <c:v>4.70207</c:v>
                </c:pt>
                <c:pt idx="5294">
                  <c:v>4.7025100000000002</c:v>
                </c:pt>
                <c:pt idx="5295">
                  <c:v>4.7028300000000005</c:v>
                </c:pt>
                <c:pt idx="5296">
                  <c:v>4.7031000000000001</c:v>
                </c:pt>
                <c:pt idx="5297">
                  <c:v>4.7032800000000003</c:v>
                </c:pt>
                <c:pt idx="5298">
                  <c:v>4.7038600000000006</c:v>
                </c:pt>
                <c:pt idx="5299">
                  <c:v>4.7049000000000003</c:v>
                </c:pt>
                <c:pt idx="5300">
                  <c:v>4.7057000000000002</c:v>
                </c:pt>
                <c:pt idx="5301">
                  <c:v>4.7063300000000003</c:v>
                </c:pt>
                <c:pt idx="5302">
                  <c:v>4.7068300000000001</c:v>
                </c:pt>
                <c:pt idx="5303">
                  <c:v>4.7071900000000007</c:v>
                </c:pt>
                <c:pt idx="5304">
                  <c:v>4.7074600000000002</c:v>
                </c:pt>
                <c:pt idx="5305">
                  <c:v>4.7076799999999999</c:v>
                </c:pt>
                <c:pt idx="5306">
                  <c:v>4.7078600000000002</c:v>
                </c:pt>
                <c:pt idx="5307">
                  <c:v>4.7080000000000002</c:v>
                </c:pt>
                <c:pt idx="5308">
                  <c:v>4.7080900000000003</c:v>
                </c:pt>
                <c:pt idx="5309">
                  <c:v>4.7081800000000005</c:v>
                </c:pt>
                <c:pt idx="5310">
                  <c:v>4.7092499999999999</c:v>
                </c:pt>
                <c:pt idx="5311">
                  <c:v>4.7100600000000004</c:v>
                </c:pt>
                <c:pt idx="5312">
                  <c:v>4.7107400000000004</c:v>
                </c:pt>
                <c:pt idx="5313">
                  <c:v>4.7112300000000005</c:v>
                </c:pt>
                <c:pt idx="5314">
                  <c:v>4.7116300000000004</c:v>
                </c:pt>
                <c:pt idx="5315">
                  <c:v>4.7119</c:v>
                </c:pt>
                <c:pt idx="5316">
                  <c:v>4.7121300000000002</c:v>
                </c:pt>
                <c:pt idx="5317">
                  <c:v>4.7131600000000002</c:v>
                </c:pt>
                <c:pt idx="5318">
                  <c:v>4.7141000000000002</c:v>
                </c:pt>
                <c:pt idx="5319">
                  <c:v>4.7148700000000003</c:v>
                </c:pt>
                <c:pt idx="5320">
                  <c:v>4.7154500000000006</c:v>
                </c:pt>
                <c:pt idx="5321">
                  <c:v>4.7159000000000004</c:v>
                </c:pt>
                <c:pt idx="5322">
                  <c:v>4.7162600000000001</c:v>
                </c:pt>
                <c:pt idx="5323">
                  <c:v>4.7165300000000006</c:v>
                </c:pt>
                <c:pt idx="5324">
                  <c:v>4.71671</c:v>
                </c:pt>
                <c:pt idx="5325">
                  <c:v>4.7175200000000004</c:v>
                </c:pt>
                <c:pt idx="5326">
                  <c:v>4.7185100000000002</c:v>
                </c:pt>
                <c:pt idx="5327">
                  <c:v>4.7192699999999999</c:v>
                </c:pt>
                <c:pt idx="5328">
                  <c:v>4.7199</c:v>
                </c:pt>
                <c:pt idx="5329">
                  <c:v>4.7203499999999998</c:v>
                </c:pt>
                <c:pt idx="5330">
                  <c:v>4.7207100000000004</c:v>
                </c:pt>
                <c:pt idx="5331">
                  <c:v>4.72098</c:v>
                </c:pt>
                <c:pt idx="5332">
                  <c:v>4.7212000000000005</c:v>
                </c:pt>
                <c:pt idx="5333">
                  <c:v>4.7213400000000005</c:v>
                </c:pt>
                <c:pt idx="5334">
                  <c:v>4.7214700000000001</c:v>
                </c:pt>
                <c:pt idx="5335">
                  <c:v>4.7215600000000002</c:v>
                </c:pt>
                <c:pt idx="5336">
                  <c:v>4.7221000000000002</c:v>
                </c:pt>
                <c:pt idx="5337">
                  <c:v>4.72309</c:v>
                </c:pt>
                <c:pt idx="5338">
                  <c:v>4.7238100000000003</c:v>
                </c:pt>
                <c:pt idx="5339">
                  <c:v>4.7243900000000005</c:v>
                </c:pt>
                <c:pt idx="5340">
                  <c:v>4.7248900000000003</c:v>
                </c:pt>
                <c:pt idx="5341">
                  <c:v>4.7252000000000001</c:v>
                </c:pt>
                <c:pt idx="5342">
                  <c:v>4.7254700000000005</c:v>
                </c:pt>
                <c:pt idx="5343">
                  <c:v>4.7256900000000002</c:v>
                </c:pt>
                <c:pt idx="5344">
                  <c:v>4.7258700000000005</c:v>
                </c:pt>
                <c:pt idx="5345">
                  <c:v>4.7260100000000005</c:v>
                </c:pt>
                <c:pt idx="5346">
                  <c:v>4.7265000000000006</c:v>
                </c:pt>
                <c:pt idx="5347">
                  <c:v>4.7275400000000003</c:v>
                </c:pt>
                <c:pt idx="5348">
                  <c:v>4.7282999999999999</c:v>
                </c:pt>
                <c:pt idx="5349">
                  <c:v>4.7288800000000002</c:v>
                </c:pt>
                <c:pt idx="5350">
                  <c:v>4.72933</c:v>
                </c:pt>
                <c:pt idx="5351">
                  <c:v>4.7296900000000006</c:v>
                </c:pt>
                <c:pt idx="5352">
                  <c:v>4.7299600000000002</c:v>
                </c:pt>
                <c:pt idx="5353">
                  <c:v>4.7301900000000003</c:v>
                </c:pt>
                <c:pt idx="5354">
                  <c:v>4.73055</c:v>
                </c:pt>
                <c:pt idx="5355">
                  <c:v>4.7316700000000003</c:v>
                </c:pt>
                <c:pt idx="5356">
                  <c:v>4.7325200000000001</c:v>
                </c:pt>
                <c:pt idx="5357">
                  <c:v>4.7331500000000002</c:v>
                </c:pt>
                <c:pt idx="5358">
                  <c:v>4.7336499999999999</c:v>
                </c:pt>
                <c:pt idx="5359">
                  <c:v>4.7340499999999999</c:v>
                </c:pt>
                <c:pt idx="5360">
                  <c:v>4.7343600000000006</c:v>
                </c:pt>
                <c:pt idx="5361">
                  <c:v>4.7345899999999999</c:v>
                </c:pt>
                <c:pt idx="5362">
                  <c:v>4.7356199999999999</c:v>
                </c:pt>
                <c:pt idx="5363">
                  <c:v>4.7365700000000004</c:v>
                </c:pt>
                <c:pt idx="5364">
                  <c:v>4.73733</c:v>
                </c:pt>
                <c:pt idx="5365">
                  <c:v>4.7379100000000003</c:v>
                </c:pt>
                <c:pt idx="5366">
                  <c:v>4.7383600000000001</c:v>
                </c:pt>
                <c:pt idx="5367">
                  <c:v>4.7387199999999998</c:v>
                </c:pt>
                <c:pt idx="5368">
                  <c:v>4.7389900000000003</c:v>
                </c:pt>
                <c:pt idx="5369">
                  <c:v>4.7391700000000005</c:v>
                </c:pt>
                <c:pt idx="5370">
                  <c:v>4.73935</c:v>
                </c:pt>
                <c:pt idx="5371">
                  <c:v>4.73949</c:v>
                </c:pt>
                <c:pt idx="5372">
                  <c:v>4.7395800000000001</c:v>
                </c:pt>
                <c:pt idx="5373">
                  <c:v>4.7400700000000002</c:v>
                </c:pt>
                <c:pt idx="5374">
                  <c:v>4.7410600000000001</c:v>
                </c:pt>
                <c:pt idx="5375">
                  <c:v>4.7418200000000006</c:v>
                </c:pt>
                <c:pt idx="5376">
                  <c:v>4.7424100000000005</c:v>
                </c:pt>
                <c:pt idx="5377">
                  <c:v>4.7428500000000007</c:v>
                </c:pt>
                <c:pt idx="5378">
                  <c:v>4.7431700000000001</c:v>
                </c:pt>
                <c:pt idx="5379">
                  <c:v>4.7434400000000005</c:v>
                </c:pt>
                <c:pt idx="5380">
                  <c:v>4.7436600000000002</c:v>
                </c:pt>
                <c:pt idx="5381">
                  <c:v>4.7438400000000005</c:v>
                </c:pt>
                <c:pt idx="5382">
                  <c:v>4.7443800000000005</c:v>
                </c:pt>
                <c:pt idx="5383">
                  <c:v>4.7454200000000002</c:v>
                </c:pt>
                <c:pt idx="5384">
                  <c:v>4.7461799999999998</c:v>
                </c:pt>
                <c:pt idx="5385">
                  <c:v>4.74681</c:v>
                </c:pt>
                <c:pt idx="5386">
                  <c:v>4.7472599999999998</c:v>
                </c:pt>
                <c:pt idx="5387">
                  <c:v>4.7476200000000004</c:v>
                </c:pt>
                <c:pt idx="5388">
                  <c:v>4.7479300000000002</c:v>
                </c:pt>
                <c:pt idx="5389">
                  <c:v>4.7483400000000007</c:v>
                </c:pt>
                <c:pt idx="5390">
                  <c:v>4.7495000000000003</c:v>
                </c:pt>
                <c:pt idx="5391">
                  <c:v>4.7503600000000006</c:v>
                </c:pt>
                <c:pt idx="5392">
                  <c:v>4.7510300000000001</c:v>
                </c:pt>
                <c:pt idx="5393">
                  <c:v>4.7515700000000001</c:v>
                </c:pt>
                <c:pt idx="5394">
                  <c:v>4.75197</c:v>
                </c:pt>
                <c:pt idx="5395">
                  <c:v>4.7522900000000003</c:v>
                </c:pt>
                <c:pt idx="5396">
                  <c:v>4.75251</c:v>
                </c:pt>
                <c:pt idx="5397">
                  <c:v>4.7527400000000002</c:v>
                </c:pt>
                <c:pt idx="5398">
                  <c:v>4.7528700000000006</c:v>
                </c:pt>
                <c:pt idx="5399">
                  <c:v>4.7529599999999999</c:v>
                </c:pt>
                <c:pt idx="5400">
                  <c:v>4.75305</c:v>
                </c:pt>
                <c:pt idx="5401">
                  <c:v>4.75413</c:v>
                </c:pt>
                <c:pt idx="5402">
                  <c:v>4.7549800000000007</c:v>
                </c:pt>
                <c:pt idx="5403">
                  <c:v>4.7556600000000007</c:v>
                </c:pt>
                <c:pt idx="5404">
                  <c:v>4.7561499999999999</c:v>
                </c:pt>
                <c:pt idx="5405">
                  <c:v>4.7565100000000005</c:v>
                </c:pt>
                <c:pt idx="5406">
                  <c:v>4.7568299999999999</c:v>
                </c:pt>
                <c:pt idx="5407">
                  <c:v>4.7570500000000004</c:v>
                </c:pt>
                <c:pt idx="5408">
                  <c:v>4.7579000000000002</c:v>
                </c:pt>
                <c:pt idx="5409">
                  <c:v>4.7588900000000001</c:v>
                </c:pt>
                <c:pt idx="5410">
                  <c:v>4.7597000000000005</c:v>
                </c:pt>
                <c:pt idx="5411">
                  <c:v>4.7602799999999998</c:v>
                </c:pt>
                <c:pt idx="5412">
                  <c:v>4.7607300000000006</c:v>
                </c:pt>
                <c:pt idx="5413">
                  <c:v>4.7610900000000003</c:v>
                </c:pt>
                <c:pt idx="5414">
                  <c:v>4.7614100000000006</c:v>
                </c:pt>
                <c:pt idx="5415">
                  <c:v>4.76159</c:v>
                </c:pt>
                <c:pt idx="5416">
                  <c:v>4.7617700000000003</c:v>
                </c:pt>
                <c:pt idx="5417">
                  <c:v>4.7618999999999998</c:v>
                </c:pt>
                <c:pt idx="5418">
                  <c:v>4.7628400000000006</c:v>
                </c:pt>
                <c:pt idx="5419">
                  <c:v>4.7637400000000003</c:v>
                </c:pt>
                <c:pt idx="5420">
                  <c:v>4.7644600000000006</c:v>
                </c:pt>
                <c:pt idx="5421">
                  <c:v>4.7650000000000006</c:v>
                </c:pt>
                <c:pt idx="5422">
                  <c:v>4.7654100000000001</c:v>
                </c:pt>
                <c:pt idx="5423">
                  <c:v>4.76572</c:v>
                </c:pt>
                <c:pt idx="5424">
                  <c:v>4.7659900000000004</c:v>
                </c:pt>
                <c:pt idx="5425">
                  <c:v>4.7661699999999998</c:v>
                </c:pt>
                <c:pt idx="5426">
                  <c:v>4.7665300000000004</c:v>
                </c:pt>
                <c:pt idx="5427">
                  <c:v>4.7676500000000006</c:v>
                </c:pt>
                <c:pt idx="5428">
                  <c:v>4.7684600000000001</c:v>
                </c:pt>
                <c:pt idx="5429">
                  <c:v>4.7691300000000005</c:v>
                </c:pt>
                <c:pt idx="5430">
                  <c:v>4.7696300000000003</c:v>
                </c:pt>
                <c:pt idx="5431">
                  <c:v>4.76999</c:v>
                </c:pt>
                <c:pt idx="5432">
                  <c:v>4.7703000000000007</c:v>
                </c:pt>
                <c:pt idx="5433">
                  <c:v>4.7705299999999999</c:v>
                </c:pt>
                <c:pt idx="5434">
                  <c:v>4.7707100000000002</c:v>
                </c:pt>
                <c:pt idx="5435">
                  <c:v>4.7708400000000006</c:v>
                </c:pt>
                <c:pt idx="5436">
                  <c:v>4.7709800000000007</c:v>
                </c:pt>
                <c:pt idx="5437">
                  <c:v>4.7714699999999999</c:v>
                </c:pt>
                <c:pt idx="5438">
                  <c:v>4.7724600000000006</c:v>
                </c:pt>
                <c:pt idx="5439">
                  <c:v>4.7732200000000002</c:v>
                </c:pt>
                <c:pt idx="5440">
                  <c:v>4.7738100000000001</c:v>
                </c:pt>
                <c:pt idx="5441">
                  <c:v>4.7742599999999999</c:v>
                </c:pt>
                <c:pt idx="5442">
                  <c:v>4.77461</c:v>
                </c:pt>
                <c:pt idx="5443">
                  <c:v>4.7751100000000006</c:v>
                </c:pt>
                <c:pt idx="5444">
                  <c:v>4.7762799999999999</c:v>
                </c:pt>
                <c:pt idx="5445">
                  <c:v>4.7772199999999998</c:v>
                </c:pt>
                <c:pt idx="5446">
                  <c:v>4.7778900000000002</c:v>
                </c:pt>
                <c:pt idx="5447">
                  <c:v>4.7784800000000001</c:v>
                </c:pt>
                <c:pt idx="5448">
                  <c:v>4.77888</c:v>
                </c:pt>
                <c:pt idx="5449">
                  <c:v>4.7792000000000003</c:v>
                </c:pt>
                <c:pt idx="5450">
                  <c:v>4.7794699999999999</c:v>
                </c:pt>
                <c:pt idx="5451">
                  <c:v>4.7796500000000002</c:v>
                </c:pt>
                <c:pt idx="5452">
                  <c:v>4.7797800000000006</c:v>
                </c:pt>
                <c:pt idx="5453">
                  <c:v>4.7799200000000006</c:v>
                </c:pt>
                <c:pt idx="5454">
                  <c:v>4.7800099999999999</c:v>
                </c:pt>
                <c:pt idx="5455">
                  <c:v>4.7800900000000004</c:v>
                </c:pt>
                <c:pt idx="5456">
                  <c:v>4.7821600000000002</c:v>
                </c:pt>
                <c:pt idx="5457">
                  <c:v>4.7837800000000001</c:v>
                </c:pt>
                <c:pt idx="5458">
                  <c:v>4.7850400000000004</c:v>
                </c:pt>
                <c:pt idx="5459">
                  <c:v>4.7859800000000003</c:v>
                </c:pt>
                <c:pt idx="5460">
                  <c:v>4.78674</c:v>
                </c:pt>
                <c:pt idx="5461">
                  <c:v>4.7873299999999999</c:v>
                </c:pt>
                <c:pt idx="5462">
                  <c:v>4.7880000000000003</c:v>
                </c:pt>
                <c:pt idx="5463">
                  <c:v>4.7892999999999999</c:v>
                </c:pt>
                <c:pt idx="5464">
                  <c:v>4.7903400000000005</c:v>
                </c:pt>
                <c:pt idx="5465">
                  <c:v>4.7911000000000001</c:v>
                </c:pt>
                <c:pt idx="5466">
                  <c:v>4.7917300000000003</c:v>
                </c:pt>
                <c:pt idx="5467">
                  <c:v>4.7921800000000001</c:v>
                </c:pt>
                <c:pt idx="5468">
                  <c:v>4.7925399999999998</c:v>
                </c:pt>
                <c:pt idx="5469">
                  <c:v>4.7928500000000005</c:v>
                </c:pt>
                <c:pt idx="5470">
                  <c:v>4.7930299999999999</c:v>
                </c:pt>
                <c:pt idx="5471">
                  <c:v>4.7938400000000003</c:v>
                </c:pt>
                <c:pt idx="5472">
                  <c:v>4.7948700000000004</c:v>
                </c:pt>
                <c:pt idx="5473">
                  <c:v>4.7956400000000006</c:v>
                </c:pt>
                <c:pt idx="5474">
                  <c:v>4.7962199999999999</c:v>
                </c:pt>
                <c:pt idx="5475">
                  <c:v>4.7967200000000005</c:v>
                </c:pt>
                <c:pt idx="5476">
                  <c:v>4.7970800000000002</c:v>
                </c:pt>
                <c:pt idx="5477">
                  <c:v>4.7973400000000002</c:v>
                </c:pt>
                <c:pt idx="5478">
                  <c:v>4.7975700000000003</c:v>
                </c:pt>
                <c:pt idx="5479">
                  <c:v>4.7976999999999999</c:v>
                </c:pt>
                <c:pt idx="5480">
                  <c:v>4.7978399999999999</c:v>
                </c:pt>
                <c:pt idx="5481">
                  <c:v>4.79793</c:v>
                </c:pt>
                <c:pt idx="5482">
                  <c:v>4.79847</c:v>
                </c:pt>
                <c:pt idx="5483">
                  <c:v>4.7994599999999998</c:v>
                </c:pt>
                <c:pt idx="5484">
                  <c:v>4.8001800000000001</c:v>
                </c:pt>
                <c:pt idx="5485">
                  <c:v>4.8007600000000004</c:v>
                </c:pt>
                <c:pt idx="5486">
                  <c:v>4.8012100000000002</c:v>
                </c:pt>
                <c:pt idx="5487">
                  <c:v>4.8015699999999999</c:v>
                </c:pt>
                <c:pt idx="5488">
                  <c:v>4.8018400000000003</c:v>
                </c:pt>
                <c:pt idx="5489">
                  <c:v>4.8030900000000001</c:v>
                </c:pt>
                <c:pt idx="5490">
                  <c:v>4.8040400000000005</c:v>
                </c:pt>
                <c:pt idx="5491">
                  <c:v>4.8047599999999999</c:v>
                </c:pt>
                <c:pt idx="5492">
                  <c:v>4.8053400000000002</c:v>
                </c:pt>
                <c:pt idx="5493">
                  <c:v>4.80579</c:v>
                </c:pt>
                <c:pt idx="5494">
                  <c:v>4.8060999999999998</c:v>
                </c:pt>
                <c:pt idx="5495">
                  <c:v>4.8063700000000003</c:v>
                </c:pt>
                <c:pt idx="5496">
                  <c:v>4.8065500000000005</c:v>
                </c:pt>
                <c:pt idx="5497">
                  <c:v>4.8075900000000003</c:v>
                </c:pt>
                <c:pt idx="5498">
                  <c:v>4.8085300000000002</c:v>
                </c:pt>
                <c:pt idx="5499">
                  <c:v>4.8092500000000005</c:v>
                </c:pt>
                <c:pt idx="5500">
                  <c:v>4.8098299999999998</c:v>
                </c:pt>
                <c:pt idx="5501">
                  <c:v>4.8102400000000003</c:v>
                </c:pt>
                <c:pt idx="5502">
                  <c:v>4.8106</c:v>
                </c:pt>
                <c:pt idx="5503">
                  <c:v>4.8108700000000004</c:v>
                </c:pt>
                <c:pt idx="5504">
                  <c:v>4.8110499999999998</c:v>
                </c:pt>
                <c:pt idx="5505">
                  <c:v>4.8112300000000001</c:v>
                </c:pt>
                <c:pt idx="5506">
                  <c:v>4.8113600000000005</c:v>
                </c:pt>
                <c:pt idx="5507">
                  <c:v>4.8118500000000006</c:v>
                </c:pt>
                <c:pt idx="5508">
                  <c:v>4.8128900000000003</c:v>
                </c:pt>
                <c:pt idx="5509">
                  <c:v>4.81365</c:v>
                </c:pt>
                <c:pt idx="5510">
                  <c:v>4.8142399999999999</c:v>
                </c:pt>
                <c:pt idx="5511">
                  <c:v>4.8146800000000001</c:v>
                </c:pt>
                <c:pt idx="5512">
                  <c:v>4.8150400000000007</c:v>
                </c:pt>
                <c:pt idx="5513">
                  <c:v>4.8153100000000002</c:v>
                </c:pt>
                <c:pt idx="5514">
                  <c:v>4.8155400000000004</c:v>
                </c:pt>
                <c:pt idx="5515">
                  <c:v>4.8156699999999999</c:v>
                </c:pt>
                <c:pt idx="5516">
                  <c:v>4.8166600000000006</c:v>
                </c:pt>
                <c:pt idx="5517">
                  <c:v>4.8175600000000003</c:v>
                </c:pt>
                <c:pt idx="5518">
                  <c:v>4.8182800000000006</c:v>
                </c:pt>
                <c:pt idx="5519">
                  <c:v>4.8188599999999999</c:v>
                </c:pt>
                <c:pt idx="5520">
                  <c:v>4.8192700000000004</c:v>
                </c:pt>
                <c:pt idx="5521">
                  <c:v>4.8196300000000001</c:v>
                </c:pt>
                <c:pt idx="5522">
                  <c:v>4.8198500000000006</c:v>
                </c:pt>
                <c:pt idx="5523">
                  <c:v>4.8200799999999999</c:v>
                </c:pt>
                <c:pt idx="5524">
                  <c:v>4.8202100000000003</c:v>
                </c:pt>
                <c:pt idx="5525">
                  <c:v>4.8213800000000004</c:v>
                </c:pt>
                <c:pt idx="5526">
                  <c:v>4.8222300000000002</c:v>
                </c:pt>
                <c:pt idx="5527">
                  <c:v>4.8229100000000003</c:v>
                </c:pt>
                <c:pt idx="5528">
                  <c:v>4.8234400000000006</c:v>
                </c:pt>
                <c:pt idx="5529">
                  <c:v>4.8238500000000002</c:v>
                </c:pt>
                <c:pt idx="5530">
                  <c:v>4.82416</c:v>
                </c:pt>
                <c:pt idx="5531">
                  <c:v>4.8243900000000002</c:v>
                </c:pt>
                <c:pt idx="5532">
                  <c:v>4.8246099999999998</c:v>
                </c:pt>
                <c:pt idx="5533">
                  <c:v>4.8247499999999999</c:v>
                </c:pt>
                <c:pt idx="5534">
                  <c:v>4.8252899999999999</c:v>
                </c:pt>
                <c:pt idx="5535">
                  <c:v>4.8263199999999999</c:v>
                </c:pt>
                <c:pt idx="5536">
                  <c:v>4.8270800000000005</c:v>
                </c:pt>
                <c:pt idx="5537">
                  <c:v>4.8276700000000003</c:v>
                </c:pt>
                <c:pt idx="5538">
                  <c:v>4.8281600000000005</c:v>
                </c:pt>
                <c:pt idx="5539">
                  <c:v>4.8285200000000001</c:v>
                </c:pt>
                <c:pt idx="5540">
                  <c:v>4.8287900000000006</c:v>
                </c:pt>
                <c:pt idx="5541">
                  <c:v>4.82897</c:v>
                </c:pt>
                <c:pt idx="5542">
                  <c:v>4.8291500000000003</c:v>
                </c:pt>
                <c:pt idx="5543">
                  <c:v>4.8303200000000004</c:v>
                </c:pt>
                <c:pt idx="5544">
                  <c:v>4.8312200000000001</c:v>
                </c:pt>
                <c:pt idx="5545">
                  <c:v>4.8318900000000005</c:v>
                </c:pt>
                <c:pt idx="5546">
                  <c:v>4.8324300000000004</c:v>
                </c:pt>
                <c:pt idx="5547">
                  <c:v>4.8328300000000004</c:v>
                </c:pt>
                <c:pt idx="5548">
                  <c:v>4.8331499999999998</c:v>
                </c:pt>
                <c:pt idx="5549">
                  <c:v>4.8333700000000004</c:v>
                </c:pt>
                <c:pt idx="5550">
                  <c:v>4.8336000000000006</c:v>
                </c:pt>
                <c:pt idx="5551">
                  <c:v>4.8337300000000001</c:v>
                </c:pt>
                <c:pt idx="5552">
                  <c:v>4.8345000000000002</c:v>
                </c:pt>
                <c:pt idx="5553">
                  <c:v>4.8354400000000002</c:v>
                </c:pt>
                <c:pt idx="5554">
                  <c:v>4.8361600000000005</c:v>
                </c:pt>
                <c:pt idx="5555">
                  <c:v>4.8367399999999998</c:v>
                </c:pt>
                <c:pt idx="5556">
                  <c:v>4.8371900000000005</c:v>
                </c:pt>
                <c:pt idx="5557">
                  <c:v>4.8375500000000002</c:v>
                </c:pt>
                <c:pt idx="5558">
                  <c:v>4.8378200000000007</c:v>
                </c:pt>
                <c:pt idx="5559">
                  <c:v>4.8380000000000001</c:v>
                </c:pt>
                <c:pt idx="5560">
                  <c:v>4.8381800000000004</c:v>
                </c:pt>
                <c:pt idx="5561">
                  <c:v>4.8387200000000004</c:v>
                </c:pt>
                <c:pt idx="5562">
                  <c:v>4.8397500000000004</c:v>
                </c:pt>
                <c:pt idx="5563">
                  <c:v>4.8405100000000001</c:v>
                </c:pt>
                <c:pt idx="5564">
                  <c:v>4.8411400000000002</c:v>
                </c:pt>
                <c:pt idx="5565">
                  <c:v>4.8415900000000001</c:v>
                </c:pt>
                <c:pt idx="5566">
                  <c:v>4.8419500000000006</c:v>
                </c:pt>
                <c:pt idx="5567">
                  <c:v>4.8422700000000001</c:v>
                </c:pt>
                <c:pt idx="5568">
                  <c:v>4.8424500000000004</c:v>
                </c:pt>
                <c:pt idx="5569">
                  <c:v>4.8426300000000007</c:v>
                </c:pt>
                <c:pt idx="5570">
                  <c:v>4.8429900000000004</c:v>
                </c:pt>
                <c:pt idx="5571">
                  <c:v>4.8440599999999998</c:v>
                </c:pt>
                <c:pt idx="5572">
                  <c:v>4.8448700000000002</c:v>
                </c:pt>
                <c:pt idx="5573">
                  <c:v>4.8455000000000004</c:v>
                </c:pt>
                <c:pt idx="5574">
                  <c:v>4.8460000000000001</c:v>
                </c:pt>
                <c:pt idx="5575">
                  <c:v>4.8464</c:v>
                </c:pt>
                <c:pt idx="5576">
                  <c:v>4.8467099999999999</c:v>
                </c:pt>
                <c:pt idx="5577">
                  <c:v>4.8475700000000002</c:v>
                </c:pt>
                <c:pt idx="5578">
                  <c:v>4.8486000000000002</c:v>
                </c:pt>
                <c:pt idx="5579">
                  <c:v>4.8494100000000007</c:v>
                </c:pt>
                <c:pt idx="5580">
                  <c:v>4.8500399999999999</c:v>
                </c:pt>
                <c:pt idx="5581">
                  <c:v>4.85053</c:v>
                </c:pt>
                <c:pt idx="5582">
                  <c:v>4.8508900000000006</c:v>
                </c:pt>
                <c:pt idx="5583">
                  <c:v>4.85121</c:v>
                </c:pt>
                <c:pt idx="5584">
                  <c:v>4.8514300000000006</c:v>
                </c:pt>
                <c:pt idx="5585">
                  <c:v>4.85161</c:v>
                </c:pt>
                <c:pt idx="5586">
                  <c:v>4.85175</c:v>
                </c:pt>
                <c:pt idx="5587">
                  <c:v>4.8518400000000002</c:v>
                </c:pt>
                <c:pt idx="5588">
                  <c:v>4.8527300000000002</c:v>
                </c:pt>
                <c:pt idx="5589">
                  <c:v>4.8536299999999999</c:v>
                </c:pt>
                <c:pt idx="5590">
                  <c:v>4.8543099999999999</c:v>
                </c:pt>
                <c:pt idx="5591">
                  <c:v>4.8548400000000003</c:v>
                </c:pt>
                <c:pt idx="5592">
                  <c:v>4.8552900000000001</c:v>
                </c:pt>
                <c:pt idx="5593">
                  <c:v>4.8556100000000004</c:v>
                </c:pt>
                <c:pt idx="5594">
                  <c:v>4.8558300000000001</c:v>
                </c:pt>
                <c:pt idx="5595">
                  <c:v>4.8560100000000004</c:v>
                </c:pt>
                <c:pt idx="5596">
                  <c:v>4.8570000000000002</c:v>
                </c:pt>
                <c:pt idx="5597">
                  <c:v>4.8579400000000001</c:v>
                </c:pt>
                <c:pt idx="5598">
                  <c:v>4.8587100000000003</c:v>
                </c:pt>
                <c:pt idx="5599">
                  <c:v>4.8592500000000003</c:v>
                </c:pt>
                <c:pt idx="5600">
                  <c:v>4.8597000000000001</c:v>
                </c:pt>
                <c:pt idx="5601">
                  <c:v>4.8600099999999999</c:v>
                </c:pt>
                <c:pt idx="5602">
                  <c:v>4.8602800000000004</c:v>
                </c:pt>
                <c:pt idx="5603">
                  <c:v>4.8605100000000006</c:v>
                </c:pt>
                <c:pt idx="5604">
                  <c:v>4.8606400000000001</c:v>
                </c:pt>
                <c:pt idx="5605">
                  <c:v>4.8607700000000005</c:v>
                </c:pt>
                <c:pt idx="5606">
                  <c:v>4.8608600000000006</c:v>
                </c:pt>
                <c:pt idx="5607">
                  <c:v>4.86158</c:v>
                </c:pt>
                <c:pt idx="5608">
                  <c:v>4.8624800000000006</c:v>
                </c:pt>
                <c:pt idx="5609">
                  <c:v>4.8632</c:v>
                </c:pt>
                <c:pt idx="5610">
                  <c:v>4.8637800000000002</c:v>
                </c:pt>
                <c:pt idx="5611">
                  <c:v>4.8641900000000007</c:v>
                </c:pt>
                <c:pt idx="5612">
                  <c:v>4.8645500000000004</c:v>
                </c:pt>
                <c:pt idx="5613">
                  <c:v>4.86477</c:v>
                </c:pt>
                <c:pt idx="5614">
                  <c:v>4.8654500000000001</c:v>
                </c:pt>
                <c:pt idx="5615">
                  <c:v>4.8664800000000001</c:v>
                </c:pt>
                <c:pt idx="5616">
                  <c:v>4.8673299999999999</c:v>
                </c:pt>
                <c:pt idx="5617">
                  <c:v>4.8679600000000001</c:v>
                </c:pt>
                <c:pt idx="5618">
                  <c:v>4.8684600000000007</c:v>
                </c:pt>
                <c:pt idx="5619">
                  <c:v>4.8688600000000006</c:v>
                </c:pt>
                <c:pt idx="5620">
                  <c:v>4.8691300000000002</c:v>
                </c:pt>
                <c:pt idx="5621">
                  <c:v>4.8702100000000002</c:v>
                </c:pt>
                <c:pt idx="5622">
                  <c:v>4.8712</c:v>
                </c:pt>
                <c:pt idx="5623">
                  <c:v>4.8713800000000003</c:v>
                </c:pt>
                <c:pt idx="5624">
                  <c:v>4.8715100000000007</c:v>
                </c:pt>
                <c:pt idx="5625">
                  <c:v>4.8722300000000001</c:v>
                </c:pt>
                <c:pt idx="5626">
                  <c:v>4.87277</c:v>
                </c:pt>
                <c:pt idx="5627">
                  <c:v>4.8732199999999999</c:v>
                </c:pt>
                <c:pt idx="5628">
                  <c:v>4.8735300000000006</c:v>
                </c:pt>
                <c:pt idx="5629">
                  <c:v>4.8738000000000001</c:v>
                </c:pt>
                <c:pt idx="5630">
                  <c:v>4.8739800000000004</c:v>
                </c:pt>
                <c:pt idx="5631">
                  <c:v>4.8741200000000005</c:v>
                </c:pt>
                <c:pt idx="5632">
                  <c:v>4.87425</c:v>
                </c:pt>
                <c:pt idx="5633">
                  <c:v>4.8743400000000001</c:v>
                </c:pt>
                <c:pt idx="5634">
                  <c:v>4.8752399999999998</c:v>
                </c:pt>
                <c:pt idx="5635">
                  <c:v>4.8761400000000004</c:v>
                </c:pt>
                <c:pt idx="5636">
                  <c:v>4.8768099999999999</c:v>
                </c:pt>
                <c:pt idx="5637">
                  <c:v>4.8773499999999999</c:v>
                </c:pt>
                <c:pt idx="5638">
                  <c:v>4.8777600000000003</c:v>
                </c:pt>
                <c:pt idx="5639">
                  <c:v>4.8780700000000001</c:v>
                </c:pt>
                <c:pt idx="5640">
                  <c:v>4.8782900000000007</c:v>
                </c:pt>
                <c:pt idx="5641">
                  <c:v>4.87852</c:v>
                </c:pt>
                <c:pt idx="5642">
                  <c:v>4.8786500000000004</c:v>
                </c:pt>
                <c:pt idx="5643">
                  <c:v>4.8797800000000002</c:v>
                </c:pt>
                <c:pt idx="5644">
                  <c:v>4.8806799999999999</c:v>
                </c:pt>
                <c:pt idx="5645">
                  <c:v>4.8813500000000003</c:v>
                </c:pt>
                <c:pt idx="5646">
                  <c:v>4.8818400000000004</c:v>
                </c:pt>
                <c:pt idx="5647">
                  <c:v>4.88225</c:v>
                </c:pt>
                <c:pt idx="5648">
                  <c:v>4.8825600000000007</c:v>
                </c:pt>
                <c:pt idx="5649">
                  <c:v>4.88279</c:v>
                </c:pt>
                <c:pt idx="5650">
                  <c:v>4.8830100000000005</c:v>
                </c:pt>
                <c:pt idx="5651">
                  <c:v>4.8841800000000006</c:v>
                </c:pt>
                <c:pt idx="5652">
                  <c:v>4.8850800000000003</c:v>
                </c:pt>
                <c:pt idx="5653">
                  <c:v>4.8857499999999998</c:v>
                </c:pt>
                <c:pt idx="5654">
                  <c:v>4.8862899999999998</c:v>
                </c:pt>
                <c:pt idx="5655">
                  <c:v>4.8866900000000006</c:v>
                </c:pt>
                <c:pt idx="5656">
                  <c:v>4.8870100000000001</c:v>
                </c:pt>
                <c:pt idx="5657">
                  <c:v>4.8872800000000005</c:v>
                </c:pt>
                <c:pt idx="5658">
                  <c:v>4.8874599999999999</c:v>
                </c:pt>
                <c:pt idx="5659">
                  <c:v>4.8876400000000002</c:v>
                </c:pt>
                <c:pt idx="5660">
                  <c:v>4.8877300000000004</c:v>
                </c:pt>
                <c:pt idx="5661">
                  <c:v>4.8878200000000005</c:v>
                </c:pt>
                <c:pt idx="5662">
                  <c:v>4.8879100000000006</c:v>
                </c:pt>
                <c:pt idx="5663">
                  <c:v>4.8889900000000006</c:v>
                </c:pt>
                <c:pt idx="5664">
                  <c:v>4.8897900000000005</c:v>
                </c:pt>
                <c:pt idx="5665">
                  <c:v>4.8904200000000007</c:v>
                </c:pt>
                <c:pt idx="5666">
                  <c:v>4.8909200000000004</c:v>
                </c:pt>
                <c:pt idx="5667">
                  <c:v>4.8913200000000003</c:v>
                </c:pt>
                <c:pt idx="5668">
                  <c:v>4.8915899999999999</c:v>
                </c:pt>
                <c:pt idx="5669">
                  <c:v>4.8918200000000001</c:v>
                </c:pt>
                <c:pt idx="5670">
                  <c:v>4.8920000000000003</c:v>
                </c:pt>
                <c:pt idx="5671">
                  <c:v>4.8921800000000006</c:v>
                </c:pt>
                <c:pt idx="5672">
                  <c:v>4.8933</c:v>
                </c:pt>
                <c:pt idx="5673">
                  <c:v>4.8941500000000007</c:v>
                </c:pt>
                <c:pt idx="5674">
                  <c:v>4.8948300000000007</c:v>
                </c:pt>
                <c:pt idx="5675">
                  <c:v>4.8953199999999999</c:v>
                </c:pt>
                <c:pt idx="5676">
                  <c:v>4.8957199999999998</c:v>
                </c:pt>
                <c:pt idx="5677">
                  <c:v>4.8960400000000002</c:v>
                </c:pt>
                <c:pt idx="5678">
                  <c:v>4.8963100000000006</c:v>
                </c:pt>
                <c:pt idx="5679">
                  <c:v>4.89649</c:v>
                </c:pt>
                <c:pt idx="5680">
                  <c:v>4.8966200000000004</c:v>
                </c:pt>
                <c:pt idx="5681">
                  <c:v>4.89757</c:v>
                </c:pt>
                <c:pt idx="5682">
                  <c:v>4.89846</c:v>
                </c:pt>
                <c:pt idx="5683">
                  <c:v>4.8991800000000003</c:v>
                </c:pt>
                <c:pt idx="5684">
                  <c:v>4.8997200000000003</c:v>
                </c:pt>
                <c:pt idx="5685">
                  <c:v>4.9001700000000001</c:v>
                </c:pt>
                <c:pt idx="5686">
                  <c:v>4.9004900000000005</c:v>
                </c:pt>
                <c:pt idx="5687">
                  <c:v>4.90076</c:v>
                </c:pt>
                <c:pt idx="5688">
                  <c:v>4.9013800000000005</c:v>
                </c:pt>
                <c:pt idx="5689">
                  <c:v>4.9024600000000005</c:v>
                </c:pt>
                <c:pt idx="5690">
                  <c:v>4.90327</c:v>
                </c:pt>
                <c:pt idx="5691">
                  <c:v>4.9039000000000001</c:v>
                </c:pt>
                <c:pt idx="5692">
                  <c:v>4.9043900000000002</c:v>
                </c:pt>
                <c:pt idx="5693">
                  <c:v>4.9047999999999998</c:v>
                </c:pt>
                <c:pt idx="5694">
                  <c:v>4.9050700000000003</c:v>
                </c:pt>
                <c:pt idx="5695">
                  <c:v>4.9053399999999998</c:v>
                </c:pt>
                <c:pt idx="5696">
                  <c:v>4.9054700000000002</c:v>
                </c:pt>
                <c:pt idx="5697">
                  <c:v>4.9056500000000005</c:v>
                </c:pt>
                <c:pt idx="5698">
                  <c:v>4.9059699999999999</c:v>
                </c:pt>
                <c:pt idx="5699">
                  <c:v>4.907</c:v>
                </c:pt>
                <c:pt idx="5700">
                  <c:v>4.9078100000000004</c:v>
                </c:pt>
                <c:pt idx="5701">
                  <c:v>4.9084400000000006</c:v>
                </c:pt>
                <c:pt idx="5702">
                  <c:v>4.9089300000000007</c:v>
                </c:pt>
                <c:pt idx="5703">
                  <c:v>4.9092900000000004</c:v>
                </c:pt>
                <c:pt idx="5704">
                  <c:v>4.9104100000000006</c:v>
                </c:pt>
                <c:pt idx="5705">
                  <c:v>4.9114900000000006</c:v>
                </c:pt>
                <c:pt idx="5706">
                  <c:v>4.9123000000000001</c:v>
                </c:pt>
                <c:pt idx="5707">
                  <c:v>4.9129300000000002</c:v>
                </c:pt>
                <c:pt idx="5708">
                  <c:v>4.9134200000000003</c:v>
                </c:pt>
                <c:pt idx="5709">
                  <c:v>4.91378</c:v>
                </c:pt>
                <c:pt idx="5710">
                  <c:v>4.9141000000000004</c:v>
                </c:pt>
                <c:pt idx="5711">
                  <c:v>4.91432</c:v>
                </c:pt>
                <c:pt idx="5712">
                  <c:v>4.9145000000000003</c:v>
                </c:pt>
                <c:pt idx="5713">
                  <c:v>4.9146400000000003</c:v>
                </c:pt>
                <c:pt idx="5714">
                  <c:v>4.9151800000000003</c:v>
                </c:pt>
                <c:pt idx="5715">
                  <c:v>4.9161600000000005</c:v>
                </c:pt>
                <c:pt idx="5716">
                  <c:v>4.9169299999999998</c:v>
                </c:pt>
                <c:pt idx="5717">
                  <c:v>4.91751</c:v>
                </c:pt>
                <c:pt idx="5718">
                  <c:v>4.9180100000000007</c:v>
                </c:pt>
                <c:pt idx="5719">
                  <c:v>4.9183599999999998</c:v>
                </c:pt>
                <c:pt idx="5720">
                  <c:v>4.9186300000000003</c:v>
                </c:pt>
                <c:pt idx="5721">
                  <c:v>4.9188600000000005</c:v>
                </c:pt>
                <c:pt idx="5722">
                  <c:v>4.9192200000000001</c:v>
                </c:pt>
                <c:pt idx="5723">
                  <c:v>4.9203400000000004</c:v>
                </c:pt>
                <c:pt idx="5724">
                  <c:v>4.9211499999999999</c:v>
                </c:pt>
                <c:pt idx="5725">
                  <c:v>4.9218200000000003</c:v>
                </c:pt>
                <c:pt idx="5726">
                  <c:v>4.92232</c:v>
                </c:pt>
                <c:pt idx="5727">
                  <c:v>4.92272</c:v>
                </c:pt>
                <c:pt idx="5728">
                  <c:v>4.9230400000000003</c:v>
                </c:pt>
                <c:pt idx="5729">
                  <c:v>4.92326</c:v>
                </c:pt>
                <c:pt idx="5730">
                  <c:v>4.9234400000000003</c:v>
                </c:pt>
                <c:pt idx="5731">
                  <c:v>4.9235800000000003</c:v>
                </c:pt>
                <c:pt idx="5732">
                  <c:v>4.9237099999999998</c:v>
                </c:pt>
                <c:pt idx="5733">
                  <c:v>4.9238</c:v>
                </c:pt>
                <c:pt idx="5734">
                  <c:v>4.9240700000000004</c:v>
                </c:pt>
                <c:pt idx="5735">
                  <c:v>4.9251000000000005</c:v>
                </c:pt>
                <c:pt idx="5736">
                  <c:v>4.9258700000000006</c:v>
                </c:pt>
                <c:pt idx="5737">
                  <c:v>4.9264999999999999</c:v>
                </c:pt>
                <c:pt idx="5738">
                  <c:v>4.9269400000000001</c:v>
                </c:pt>
                <c:pt idx="5739">
                  <c:v>4.9273000000000007</c:v>
                </c:pt>
                <c:pt idx="5740">
                  <c:v>4.9276200000000001</c:v>
                </c:pt>
                <c:pt idx="5741">
                  <c:v>4.9278000000000004</c:v>
                </c:pt>
                <c:pt idx="5742">
                  <c:v>4.9284300000000005</c:v>
                </c:pt>
                <c:pt idx="5743">
                  <c:v>4.9294600000000006</c:v>
                </c:pt>
                <c:pt idx="5744">
                  <c:v>4.9302700000000002</c:v>
                </c:pt>
                <c:pt idx="5745">
                  <c:v>4.9309000000000003</c:v>
                </c:pt>
                <c:pt idx="5746">
                  <c:v>4.9313900000000004</c:v>
                </c:pt>
                <c:pt idx="5747">
                  <c:v>4.9317500000000001</c:v>
                </c:pt>
                <c:pt idx="5748">
                  <c:v>4.9320700000000004</c:v>
                </c:pt>
                <c:pt idx="5749">
                  <c:v>4.9327399999999999</c:v>
                </c:pt>
                <c:pt idx="5750">
                  <c:v>4.9338199999999999</c:v>
                </c:pt>
                <c:pt idx="5751">
                  <c:v>4.9346700000000006</c:v>
                </c:pt>
                <c:pt idx="5752">
                  <c:v>4.9352999999999998</c:v>
                </c:pt>
                <c:pt idx="5753">
                  <c:v>4.9357899999999999</c:v>
                </c:pt>
                <c:pt idx="5754">
                  <c:v>4.9362000000000004</c:v>
                </c:pt>
                <c:pt idx="5755">
                  <c:v>4.9365100000000002</c:v>
                </c:pt>
                <c:pt idx="5756">
                  <c:v>4.9367400000000004</c:v>
                </c:pt>
                <c:pt idx="5757">
                  <c:v>4.9369200000000006</c:v>
                </c:pt>
                <c:pt idx="5758">
                  <c:v>4.9370500000000002</c:v>
                </c:pt>
                <c:pt idx="5759">
                  <c:v>4.9371900000000002</c:v>
                </c:pt>
                <c:pt idx="5760">
                  <c:v>4.9382600000000005</c:v>
                </c:pt>
                <c:pt idx="5761">
                  <c:v>4.93912</c:v>
                </c:pt>
                <c:pt idx="5762">
                  <c:v>4.9397900000000003</c:v>
                </c:pt>
                <c:pt idx="5763">
                  <c:v>4.9402900000000001</c:v>
                </c:pt>
                <c:pt idx="5764">
                  <c:v>4.94069</c:v>
                </c:pt>
                <c:pt idx="5765">
                  <c:v>4.9410100000000003</c:v>
                </c:pt>
                <c:pt idx="5766">
                  <c:v>4.94123</c:v>
                </c:pt>
                <c:pt idx="5767">
                  <c:v>4.9414100000000003</c:v>
                </c:pt>
                <c:pt idx="5768">
                  <c:v>4.94177</c:v>
                </c:pt>
                <c:pt idx="5769">
                  <c:v>4.94285</c:v>
                </c:pt>
                <c:pt idx="5770">
                  <c:v>4.9437000000000006</c:v>
                </c:pt>
                <c:pt idx="5771">
                  <c:v>4.9443299999999999</c:v>
                </c:pt>
                <c:pt idx="5772">
                  <c:v>4.94482</c:v>
                </c:pt>
                <c:pt idx="5773">
                  <c:v>4.9452300000000005</c:v>
                </c:pt>
                <c:pt idx="5774">
                  <c:v>4.9455</c:v>
                </c:pt>
                <c:pt idx="5775">
                  <c:v>4.9457200000000006</c:v>
                </c:pt>
                <c:pt idx="5776">
                  <c:v>4.9459</c:v>
                </c:pt>
                <c:pt idx="5777">
                  <c:v>4.9467100000000004</c:v>
                </c:pt>
                <c:pt idx="5778">
                  <c:v>4.9477000000000002</c:v>
                </c:pt>
                <c:pt idx="5779">
                  <c:v>4.9484200000000005</c:v>
                </c:pt>
                <c:pt idx="5780">
                  <c:v>4.9489999999999998</c:v>
                </c:pt>
                <c:pt idx="5781">
                  <c:v>4.9494500000000006</c:v>
                </c:pt>
                <c:pt idx="5782">
                  <c:v>4.9498100000000003</c:v>
                </c:pt>
                <c:pt idx="5783">
                  <c:v>4.9500799999999998</c:v>
                </c:pt>
                <c:pt idx="5784">
                  <c:v>4.9503000000000004</c:v>
                </c:pt>
                <c:pt idx="5785">
                  <c:v>4.9504800000000007</c:v>
                </c:pt>
                <c:pt idx="5786">
                  <c:v>4.9506199999999998</c:v>
                </c:pt>
                <c:pt idx="5787">
                  <c:v>4.9517000000000007</c:v>
                </c:pt>
                <c:pt idx="5788">
                  <c:v>4.9525500000000005</c:v>
                </c:pt>
                <c:pt idx="5789">
                  <c:v>4.95322</c:v>
                </c:pt>
                <c:pt idx="5790">
                  <c:v>4.9537599999999999</c:v>
                </c:pt>
                <c:pt idx="5791">
                  <c:v>4.9541700000000004</c:v>
                </c:pt>
                <c:pt idx="5792">
                  <c:v>4.95444</c:v>
                </c:pt>
                <c:pt idx="5793">
                  <c:v>4.9547100000000004</c:v>
                </c:pt>
                <c:pt idx="5794">
                  <c:v>4.9548900000000007</c:v>
                </c:pt>
                <c:pt idx="5795">
                  <c:v>4.95547</c:v>
                </c:pt>
                <c:pt idx="5796">
                  <c:v>4.9565000000000001</c:v>
                </c:pt>
                <c:pt idx="5797">
                  <c:v>4.9572700000000003</c:v>
                </c:pt>
                <c:pt idx="5798">
                  <c:v>4.9579000000000004</c:v>
                </c:pt>
                <c:pt idx="5799">
                  <c:v>4.9583900000000005</c:v>
                </c:pt>
                <c:pt idx="5800">
                  <c:v>4.9587500000000002</c:v>
                </c:pt>
                <c:pt idx="5801">
                  <c:v>4.9590200000000006</c:v>
                </c:pt>
                <c:pt idx="5802">
                  <c:v>4.9601000000000006</c:v>
                </c:pt>
                <c:pt idx="5803">
                  <c:v>4.9604600000000003</c:v>
                </c:pt>
                <c:pt idx="5804">
                  <c:v>4.9603700000000002</c:v>
                </c:pt>
                <c:pt idx="5805">
                  <c:v>4.96028</c:v>
                </c:pt>
                <c:pt idx="5806">
                  <c:v>4.9604100000000004</c:v>
                </c:pt>
                <c:pt idx="5807">
                  <c:v>4.9613500000000004</c:v>
                </c:pt>
                <c:pt idx="5808">
                  <c:v>4.9620700000000006</c:v>
                </c:pt>
                <c:pt idx="5809">
                  <c:v>4.9626100000000006</c:v>
                </c:pt>
                <c:pt idx="5810">
                  <c:v>4.9630600000000005</c:v>
                </c:pt>
                <c:pt idx="5811">
                  <c:v>4.9633799999999999</c:v>
                </c:pt>
                <c:pt idx="5812">
                  <c:v>4.9640500000000003</c:v>
                </c:pt>
                <c:pt idx="5813">
                  <c:v>4.9651700000000005</c:v>
                </c:pt>
                <c:pt idx="5814">
                  <c:v>4.9660299999999999</c:v>
                </c:pt>
                <c:pt idx="5815">
                  <c:v>4.9667000000000003</c:v>
                </c:pt>
                <c:pt idx="5816">
                  <c:v>4.9672400000000003</c:v>
                </c:pt>
                <c:pt idx="5817">
                  <c:v>4.9676400000000003</c:v>
                </c:pt>
                <c:pt idx="5818">
                  <c:v>4.9679099999999998</c:v>
                </c:pt>
                <c:pt idx="5819">
                  <c:v>4.9681800000000003</c:v>
                </c:pt>
                <c:pt idx="5820">
                  <c:v>4.9683600000000006</c:v>
                </c:pt>
                <c:pt idx="5821">
                  <c:v>4.9685000000000006</c:v>
                </c:pt>
                <c:pt idx="5822">
                  <c:v>4.9686300000000001</c:v>
                </c:pt>
                <c:pt idx="5823">
                  <c:v>4.9691299999999998</c:v>
                </c:pt>
                <c:pt idx="5824">
                  <c:v>4.97011</c:v>
                </c:pt>
                <c:pt idx="5825">
                  <c:v>4.9708800000000002</c:v>
                </c:pt>
                <c:pt idx="5826">
                  <c:v>4.9714600000000004</c:v>
                </c:pt>
                <c:pt idx="5827">
                  <c:v>4.9719100000000003</c:v>
                </c:pt>
                <c:pt idx="5828">
                  <c:v>4.97227</c:v>
                </c:pt>
                <c:pt idx="5829">
                  <c:v>4.9725400000000004</c:v>
                </c:pt>
                <c:pt idx="5830">
                  <c:v>4.9727600000000001</c:v>
                </c:pt>
                <c:pt idx="5831">
                  <c:v>4.9731700000000005</c:v>
                </c:pt>
                <c:pt idx="5832">
                  <c:v>4.9742500000000005</c:v>
                </c:pt>
                <c:pt idx="5833">
                  <c:v>4.9751000000000003</c:v>
                </c:pt>
                <c:pt idx="5834">
                  <c:v>4.9757300000000004</c:v>
                </c:pt>
                <c:pt idx="5835">
                  <c:v>4.9762200000000005</c:v>
                </c:pt>
                <c:pt idx="5836">
                  <c:v>4.9766300000000001</c:v>
                </c:pt>
                <c:pt idx="5837">
                  <c:v>4.9769399999999999</c:v>
                </c:pt>
                <c:pt idx="5838">
                  <c:v>4.9771700000000001</c:v>
                </c:pt>
                <c:pt idx="5839">
                  <c:v>4.9773500000000004</c:v>
                </c:pt>
                <c:pt idx="5840">
                  <c:v>4.9774799999999999</c:v>
                </c:pt>
                <c:pt idx="5841">
                  <c:v>4.9782500000000001</c:v>
                </c:pt>
                <c:pt idx="5842">
                  <c:v>4.97919</c:v>
                </c:pt>
                <c:pt idx="5843">
                  <c:v>4.9799500000000005</c:v>
                </c:pt>
                <c:pt idx="5844">
                  <c:v>4.9804900000000005</c:v>
                </c:pt>
                <c:pt idx="5845">
                  <c:v>4.9809400000000004</c:v>
                </c:pt>
                <c:pt idx="5846">
                  <c:v>4.9813000000000001</c:v>
                </c:pt>
                <c:pt idx="5847">
                  <c:v>4.9815700000000005</c:v>
                </c:pt>
                <c:pt idx="5848">
                  <c:v>4.9817499999999999</c:v>
                </c:pt>
                <c:pt idx="5849">
                  <c:v>4.9819300000000002</c:v>
                </c:pt>
                <c:pt idx="5850">
                  <c:v>4.9828700000000001</c:v>
                </c:pt>
                <c:pt idx="5851">
                  <c:v>4.9838200000000006</c:v>
                </c:pt>
                <c:pt idx="5852">
                  <c:v>4.9845300000000003</c:v>
                </c:pt>
                <c:pt idx="5853">
                  <c:v>4.9850700000000003</c:v>
                </c:pt>
                <c:pt idx="5854">
                  <c:v>4.9854799999999999</c:v>
                </c:pt>
                <c:pt idx="5855">
                  <c:v>4.9858400000000005</c:v>
                </c:pt>
                <c:pt idx="5856">
                  <c:v>4.98611</c:v>
                </c:pt>
                <c:pt idx="5857">
                  <c:v>4.9862900000000003</c:v>
                </c:pt>
                <c:pt idx="5858">
                  <c:v>4.9870900000000002</c:v>
                </c:pt>
                <c:pt idx="5859">
                  <c:v>4.9880800000000001</c:v>
                </c:pt>
                <c:pt idx="5860">
                  <c:v>4.9888500000000002</c:v>
                </c:pt>
                <c:pt idx="5861">
                  <c:v>4.9894300000000005</c:v>
                </c:pt>
                <c:pt idx="5862">
                  <c:v>4.9898800000000003</c:v>
                </c:pt>
                <c:pt idx="5863">
                  <c:v>4.99024</c:v>
                </c:pt>
                <c:pt idx="5864">
                  <c:v>4.9905100000000004</c:v>
                </c:pt>
                <c:pt idx="5865">
                  <c:v>4.9907300000000001</c:v>
                </c:pt>
                <c:pt idx="5866">
                  <c:v>4.9908700000000001</c:v>
                </c:pt>
                <c:pt idx="5867">
                  <c:v>4.9910000000000005</c:v>
                </c:pt>
                <c:pt idx="5868">
                  <c:v>4.9913600000000002</c:v>
                </c:pt>
                <c:pt idx="5869">
                  <c:v>4.9923999999999999</c:v>
                </c:pt>
                <c:pt idx="5870">
                  <c:v>4.9931999999999999</c:v>
                </c:pt>
                <c:pt idx="5871">
                  <c:v>4.9937900000000006</c:v>
                </c:pt>
                <c:pt idx="5872">
                  <c:v>4.9942799999999998</c:v>
                </c:pt>
                <c:pt idx="5873">
                  <c:v>4.9946900000000003</c:v>
                </c:pt>
                <c:pt idx="5874">
                  <c:v>4.9949599999999998</c:v>
                </c:pt>
                <c:pt idx="5875">
                  <c:v>4.9951800000000004</c:v>
                </c:pt>
                <c:pt idx="5876">
                  <c:v>4.9961700000000002</c:v>
                </c:pt>
                <c:pt idx="5877">
                  <c:v>4.99716</c:v>
                </c:pt>
                <c:pt idx="5878">
                  <c:v>4.9978800000000003</c:v>
                </c:pt>
                <c:pt idx="5879">
                  <c:v>4.9984600000000006</c:v>
                </c:pt>
                <c:pt idx="5880">
                  <c:v>4.9989100000000004</c:v>
                </c:pt>
                <c:pt idx="5881">
                  <c:v>4.9992700000000001</c:v>
                </c:pt>
                <c:pt idx="5882">
                  <c:v>4.9995400000000005</c:v>
                </c:pt>
                <c:pt idx="5883">
                  <c:v>4.9997199999999999</c:v>
                </c:pt>
                <c:pt idx="5884">
                  <c:v>5.0001199999999999</c:v>
                </c:pt>
                <c:pt idx="5885">
                  <c:v>5.0011999999999999</c:v>
                </c:pt>
                <c:pt idx="5886">
                  <c:v>5.0020500000000006</c:v>
                </c:pt>
                <c:pt idx="5887">
                  <c:v>5.0026800000000007</c:v>
                </c:pt>
                <c:pt idx="5888">
                  <c:v>5.0032200000000007</c:v>
                </c:pt>
                <c:pt idx="5889">
                  <c:v>5.0035800000000004</c:v>
                </c:pt>
                <c:pt idx="5890">
                  <c:v>5.0039000000000007</c:v>
                </c:pt>
                <c:pt idx="5891">
                  <c:v>5.0041200000000003</c:v>
                </c:pt>
                <c:pt idx="5892">
                  <c:v>5.0043000000000006</c:v>
                </c:pt>
                <c:pt idx="5893">
                  <c:v>5.0044300000000002</c:v>
                </c:pt>
                <c:pt idx="5894">
                  <c:v>5.0053800000000006</c:v>
                </c:pt>
                <c:pt idx="5895">
                  <c:v>5.0063200000000005</c:v>
                </c:pt>
                <c:pt idx="5896">
                  <c:v>5.0070000000000006</c:v>
                </c:pt>
                <c:pt idx="5897">
                  <c:v>5.00753</c:v>
                </c:pt>
                <c:pt idx="5898">
                  <c:v>5.0079799999999999</c:v>
                </c:pt>
                <c:pt idx="5899">
                  <c:v>5.0083000000000002</c:v>
                </c:pt>
                <c:pt idx="5900">
                  <c:v>5.0085700000000006</c:v>
                </c:pt>
                <c:pt idx="5901">
                  <c:v>5.00875</c:v>
                </c:pt>
                <c:pt idx="5902">
                  <c:v>5.0088800000000004</c:v>
                </c:pt>
                <c:pt idx="5903">
                  <c:v>5.0098700000000003</c:v>
                </c:pt>
                <c:pt idx="5904">
                  <c:v>5.0107699999999999</c:v>
                </c:pt>
                <c:pt idx="5905">
                  <c:v>5.0114900000000002</c:v>
                </c:pt>
                <c:pt idx="5906">
                  <c:v>5.0120300000000002</c:v>
                </c:pt>
                <c:pt idx="5907">
                  <c:v>5.01248</c:v>
                </c:pt>
                <c:pt idx="5908">
                  <c:v>5.0127899999999999</c:v>
                </c:pt>
                <c:pt idx="5909">
                  <c:v>5.0130600000000003</c:v>
                </c:pt>
                <c:pt idx="5910">
                  <c:v>5.0132400000000006</c:v>
                </c:pt>
                <c:pt idx="5911">
                  <c:v>5.0144099999999998</c:v>
                </c:pt>
                <c:pt idx="5912">
                  <c:v>5.0153100000000004</c:v>
                </c:pt>
                <c:pt idx="5913">
                  <c:v>5.0160200000000001</c:v>
                </c:pt>
                <c:pt idx="5914">
                  <c:v>5.0158900000000006</c:v>
                </c:pt>
                <c:pt idx="5915">
                  <c:v>5.0161100000000003</c:v>
                </c:pt>
                <c:pt idx="5916">
                  <c:v>5.01661</c:v>
                </c:pt>
                <c:pt idx="5917">
                  <c:v>5.01701</c:v>
                </c:pt>
                <c:pt idx="5918">
                  <c:v>5.0173300000000003</c:v>
                </c:pt>
                <c:pt idx="5919">
                  <c:v>5.0175999999999998</c:v>
                </c:pt>
                <c:pt idx="5920">
                  <c:v>5.0177800000000001</c:v>
                </c:pt>
                <c:pt idx="5921">
                  <c:v>5.0179100000000005</c:v>
                </c:pt>
                <c:pt idx="5922">
                  <c:v>5.0186799999999998</c:v>
                </c:pt>
                <c:pt idx="5923">
                  <c:v>5.0196200000000006</c:v>
                </c:pt>
                <c:pt idx="5924">
                  <c:v>5.0203800000000003</c:v>
                </c:pt>
                <c:pt idx="5925">
                  <c:v>5.0209200000000003</c:v>
                </c:pt>
                <c:pt idx="5926">
                  <c:v>5.0213700000000001</c:v>
                </c:pt>
                <c:pt idx="5927">
                  <c:v>5.0217299999999998</c:v>
                </c:pt>
                <c:pt idx="5928">
                  <c:v>5.0220000000000002</c:v>
                </c:pt>
                <c:pt idx="5929">
                  <c:v>5.0221800000000005</c:v>
                </c:pt>
                <c:pt idx="5930">
                  <c:v>5.0223599999999999</c:v>
                </c:pt>
                <c:pt idx="5931">
                  <c:v>5.0224900000000003</c:v>
                </c:pt>
                <c:pt idx="5932">
                  <c:v>5.0225800000000005</c:v>
                </c:pt>
                <c:pt idx="5933">
                  <c:v>5.0232999999999999</c:v>
                </c:pt>
                <c:pt idx="5934">
                  <c:v>5.0242000000000004</c:v>
                </c:pt>
                <c:pt idx="5935">
                  <c:v>5.0249199999999998</c:v>
                </c:pt>
                <c:pt idx="5936">
                  <c:v>5.0255000000000001</c:v>
                </c:pt>
                <c:pt idx="5937">
                  <c:v>5.0259100000000005</c:v>
                </c:pt>
                <c:pt idx="5938">
                  <c:v>5.0269000000000004</c:v>
                </c:pt>
                <c:pt idx="5939">
                  <c:v>5.0280200000000006</c:v>
                </c:pt>
                <c:pt idx="5940">
                  <c:v>5.0289200000000003</c:v>
                </c:pt>
                <c:pt idx="5941">
                  <c:v>5.0295900000000007</c:v>
                </c:pt>
                <c:pt idx="5942">
                  <c:v>5.0300900000000004</c:v>
                </c:pt>
                <c:pt idx="5943">
                  <c:v>5.0304900000000004</c:v>
                </c:pt>
                <c:pt idx="5944">
                  <c:v>5.0308000000000002</c:v>
                </c:pt>
                <c:pt idx="5945">
                  <c:v>5.0310300000000003</c:v>
                </c:pt>
                <c:pt idx="5946">
                  <c:v>5.03125</c:v>
                </c:pt>
                <c:pt idx="5947">
                  <c:v>5.03139</c:v>
                </c:pt>
                <c:pt idx="5948">
                  <c:v>5.0314800000000002</c:v>
                </c:pt>
                <c:pt idx="5949">
                  <c:v>5.0322399999999998</c:v>
                </c:pt>
                <c:pt idx="5950">
                  <c:v>5.0331400000000004</c:v>
                </c:pt>
                <c:pt idx="5951">
                  <c:v>5.0339</c:v>
                </c:pt>
                <c:pt idx="5952">
                  <c:v>5.03444</c:v>
                </c:pt>
                <c:pt idx="5953">
                  <c:v>5.0348899999999999</c:v>
                </c:pt>
                <c:pt idx="5954">
                  <c:v>5.0352100000000002</c:v>
                </c:pt>
                <c:pt idx="5955">
                  <c:v>5.0354800000000006</c:v>
                </c:pt>
                <c:pt idx="5956">
                  <c:v>5.0357000000000003</c:v>
                </c:pt>
                <c:pt idx="5957">
                  <c:v>5.0358400000000003</c:v>
                </c:pt>
                <c:pt idx="5958">
                  <c:v>5.0367800000000003</c:v>
                </c:pt>
                <c:pt idx="5959">
                  <c:v>5.0377200000000002</c:v>
                </c:pt>
                <c:pt idx="5960">
                  <c:v>5.0384400000000005</c:v>
                </c:pt>
                <c:pt idx="5961">
                  <c:v>5.0389800000000005</c:v>
                </c:pt>
                <c:pt idx="5962">
                  <c:v>5.0394300000000003</c:v>
                </c:pt>
                <c:pt idx="5963">
                  <c:v>5.0397400000000001</c:v>
                </c:pt>
                <c:pt idx="5964">
                  <c:v>5.0400100000000005</c:v>
                </c:pt>
                <c:pt idx="5965">
                  <c:v>5.0401899999999999</c:v>
                </c:pt>
                <c:pt idx="5966">
                  <c:v>5.0410000000000004</c:v>
                </c:pt>
                <c:pt idx="5967">
                  <c:v>5.0419900000000002</c:v>
                </c:pt>
                <c:pt idx="5968">
                  <c:v>5.0427499999999998</c:v>
                </c:pt>
                <c:pt idx="5969">
                  <c:v>5.0433400000000006</c:v>
                </c:pt>
                <c:pt idx="5970">
                  <c:v>5.0437900000000004</c:v>
                </c:pt>
                <c:pt idx="5971">
                  <c:v>5.0441500000000001</c:v>
                </c:pt>
                <c:pt idx="5972">
                  <c:v>5.0444200000000006</c:v>
                </c:pt>
                <c:pt idx="5973">
                  <c:v>5.0446400000000002</c:v>
                </c:pt>
                <c:pt idx="5974">
                  <c:v>5.0447700000000006</c:v>
                </c:pt>
                <c:pt idx="5975">
                  <c:v>5.0449100000000007</c:v>
                </c:pt>
                <c:pt idx="5976">
                  <c:v>5.0450400000000002</c:v>
                </c:pt>
                <c:pt idx="5977">
                  <c:v>5.0450900000000001</c:v>
                </c:pt>
                <c:pt idx="5978">
                  <c:v>5.0459900000000006</c:v>
                </c:pt>
                <c:pt idx="5979">
                  <c:v>5.0468900000000003</c:v>
                </c:pt>
                <c:pt idx="5980">
                  <c:v>5.0475599999999998</c:v>
                </c:pt>
                <c:pt idx="5981">
                  <c:v>5.0480499999999999</c:v>
                </c:pt>
                <c:pt idx="5982">
                  <c:v>5.0484600000000004</c:v>
                </c:pt>
                <c:pt idx="5983">
                  <c:v>5.0487700000000002</c:v>
                </c:pt>
                <c:pt idx="5984">
                  <c:v>5.0490000000000004</c:v>
                </c:pt>
                <c:pt idx="5985">
                  <c:v>5.04922</c:v>
                </c:pt>
                <c:pt idx="5986">
                  <c:v>5.0495800000000006</c:v>
                </c:pt>
                <c:pt idx="5987">
                  <c:v>5.0506600000000006</c:v>
                </c:pt>
                <c:pt idx="5988">
                  <c:v>5.0515100000000004</c:v>
                </c:pt>
                <c:pt idx="5989">
                  <c:v>5.0521400000000005</c:v>
                </c:pt>
                <c:pt idx="5990">
                  <c:v>5.0526400000000002</c:v>
                </c:pt>
                <c:pt idx="5991">
                  <c:v>5.0530400000000002</c:v>
                </c:pt>
                <c:pt idx="5992">
                  <c:v>5.0533100000000006</c:v>
                </c:pt>
                <c:pt idx="5993">
                  <c:v>5.0535300000000003</c:v>
                </c:pt>
                <c:pt idx="5994">
                  <c:v>5.0547500000000003</c:v>
                </c:pt>
                <c:pt idx="5995">
                  <c:v>5.0556900000000002</c:v>
                </c:pt>
                <c:pt idx="5996">
                  <c:v>5.0564100000000005</c:v>
                </c:pt>
                <c:pt idx="5997">
                  <c:v>5.0569500000000005</c:v>
                </c:pt>
                <c:pt idx="5998">
                  <c:v>5.0573500000000005</c:v>
                </c:pt>
                <c:pt idx="5999">
                  <c:v>5.0577100000000002</c:v>
                </c:pt>
                <c:pt idx="6000">
                  <c:v>5.0579400000000003</c:v>
                </c:pt>
                <c:pt idx="6001">
                  <c:v>5.05816</c:v>
                </c:pt>
                <c:pt idx="6002">
                  <c:v>5.0583</c:v>
                </c:pt>
                <c:pt idx="6003">
                  <c:v>5.0584300000000004</c:v>
                </c:pt>
                <c:pt idx="6004">
                  <c:v>5.0587499999999999</c:v>
                </c:pt>
                <c:pt idx="6005">
                  <c:v>5.0597799999999999</c:v>
                </c:pt>
                <c:pt idx="6006">
                  <c:v>5.0605900000000004</c:v>
                </c:pt>
                <c:pt idx="6007">
                  <c:v>5.0612200000000005</c:v>
                </c:pt>
                <c:pt idx="6008">
                  <c:v>5.0616700000000003</c:v>
                </c:pt>
                <c:pt idx="6009">
                  <c:v>5.0620700000000003</c:v>
                </c:pt>
                <c:pt idx="6010">
                  <c:v>5.0623399999999998</c:v>
                </c:pt>
                <c:pt idx="6011">
                  <c:v>5.0625600000000004</c:v>
                </c:pt>
                <c:pt idx="6012">
                  <c:v>5.0627399999999998</c:v>
                </c:pt>
                <c:pt idx="6013">
                  <c:v>5.0628799999999998</c:v>
                </c:pt>
                <c:pt idx="6014">
                  <c:v>5.0640000000000001</c:v>
                </c:pt>
                <c:pt idx="6015">
                  <c:v>5.0648499999999999</c:v>
                </c:pt>
                <c:pt idx="6016">
                  <c:v>5.0655299999999999</c:v>
                </c:pt>
                <c:pt idx="6017">
                  <c:v>5.0660699999999999</c:v>
                </c:pt>
                <c:pt idx="6018">
                  <c:v>5.0664300000000004</c:v>
                </c:pt>
                <c:pt idx="6019">
                  <c:v>5.0667400000000002</c:v>
                </c:pt>
                <c:pt idx="6020">
                  <c:v>5.0670100000000007</c:v>
                </c:pt>
                <c:pt idx="6021">
                  <c:v>5.0671900000000001</c:v>
                </c:pt>
                <c:pt idx="6022">
                  <c:v>5.0679500000000006</c:v>
                </c:pt>
                <c:pt idx="6023">
                  <c:v>5.0689400000000004</c:v>
                </c:pt>
                <c:pt idx="6024">
                  <c:v>5.0697100000000006</c:v>
                </c:pt>
                <c:pt idx="6025">
                  <c:v>5.07029</c:v>
                </c:pt>
                <c:pt idx="6026">
                  <c:v>5.0707399999999998</c:v>
                </c:pt>
                <c:pt idx="6027">
                  <c:v>5.0711000000000004</c:v>
                </c:pt>
                <c:pt idx="6028">
                  <c:v>5.0713699999999999</c:v>
                </c:pt>
                <c:pt idx="6029">
                  <c:v>5.0715900000000005</c:v>
                </c:pt>
                <c:pt idx="6030">
                  <c:v>5.0717699999999999</c:v>
                </c:pt>
                <c:pt idx="6031">
                  <c:v>5.07186</c:v>
                </c:pt>
                <c:pt idx="6032">
                  <c:v>5.0729899999999999</c:v>
                </c:pt>
                <c:pt idx="6033">
                  <c:v>5.0738400000000006</c:v>
                </c:pt>
                <c:pt idx="6034">
                  <c:v>5.0745100000000001</c:v>
                </c:pt>
                <c:pt idx="6035">
                  <c:v>5.0750500000000001</c:v>
                </c:pt>
                <c:pt idx="6036">
                  <c:v>5.0754600000000005</c:v>
                </c:pt>
                <c:pt idx="6037">
                  <c:v>5.0757300000000001</c:v>
                </c:pt>
                <c:pt idx="6038">
                  <c:v>5.0760000000000005</c:v>
                </c:pt>
                <c:pt idx="6039">
                  <c:v>5.0761799999999999</c:v>
                </c:pt>
                <c:pt idx="6040">
                  <c:v>5.0769400000000005</c:v>
                </c:pt>
                <c:pt idx="6041">
                  <c:v>5.0779300000000003</c:v>
                </c:pt>
                <c:pt idx="6042">
                  <c:v>5.0786899999999999</c:v>
                </c:pt>
                <c:pt idx="6043">
                  <c:v>5.0792700000000002</c:v>
                </c:pt>
                <c:pt idx="6044">
                  <c:v>5.07972</c:v>
                </c:pt>
                <c:pt idx="6045">
                  <c:v>5.0800800000000006</c:v>
                </c:pt>
                <c:pt idx="6046">
                  <c:v>5.0803500000000001</c:v>
                </c:pt>
                <c:pt idx="6047">
                  <c:v>5.0805800000000003</c:v>
                </c:pt>
                <c:pt idx="6048">
                  <c:v>5.0809800000000003</c:v>
                </c:pt>
                <c:pt idx="6049">
                  <c:v>5.0820600000000002</c:v>
                </c:pt>
                <c:pt idx="6050">
                  <c:v>5.08291</c:v>
                </c:pt>
                <c:pt idx="6051">
                  <c:v>5.0835400000000002</c:v>
                </c:pt>
                <c:pt idx="6052">
                  <c:v>5.0840399999999999</c:v>
                </c:pt>
                <c:pt idx="6053">
                  <c:v>5.0844399999999998</c:v>
                </c:pt>
                <c:pt idx="6054">
                  <c:v>5.0847600000000002</c:v>
                </c:pt>
                <c:pt idx="6055">
                  <c:v>5.0849799999999998</c:v>
                </c:pt>
                <c:pt idx="6056">
                  <c:v>5.0860099999999999</c:v>
                </c:pt>
                <c:pt idx="6057">
                  <c:v>5.0869600000000004</c:v>
                </c:pt>
                <c:pt idx="6058">
                  <c:v>5.08772</c:v>
                </c:pt>
                <c:pt idx="6059">
                  <c:v>5.0883000000000003</c:v>
                </c:pt>
                <c:pt idx="6060">
                  <c:v>5.0887500000000001</c:v>
                </c:pt>
                <c:pt idx="6061">
                  <c:v>5.0891099999999998</c:v>
                </c:pt>
                <c:pt idx="6062">
                  <c:v>5.0893800000000002</c:v>
                </c:pt>
                <c:pt idx="6063">
                  <c:v>5.0895600000000005</c:v>
                </c:pt>
                <c:pt idx="6064">
                  <c:v>5.0897399999999999</c:v>
                </c:pt>
                <c:pt idx="6065">
                  <c:v>5.08988</c:v>
                </c:pt>
                <c:pt idx="6066">
                  <c:v>5.0899700000000001</c:v>
                </c:pt>
                <c:pt idx="6067">
                  <c:v>5.0900100000000004</c:v>
                </c:pt>
                <c:pt idx="6068">
                  <c:v>5.0901000000000005</c:v>
                </c:pt>
                <c:pt idx="6069">
                  <c:v>5.0905500000000004</c:v>
                </c:pt>
                <c:pt idx="6070">
                  <c:v>5.0915400000000002</c:v>
                </c:pt>
                <c:pt idx="6071">
                  <c:v>5.0922600000000005</c:v>
                </c:pt>
                <c:pt idx="6072">
                  <c:v>5.0928399999999998</c:v>
                </c:pt>
                <c:pt idx="6073">
                  <c:v>5.0932500000000003</c:v>
                </c:pt>
                <c:pt idx="6074">
                  <c:v>5.0944099999999999</c:v>
                </c:pt>
                <c:pt idx="6075">
                  <c:v>5.0955400000000006</c:v>
                </c:pt>
                <c:pt idx="6076">
                  <c:v>5.0963900000000004</c:v>
                </c:pt>
                <c:pt idx="6077">
                  <c:v>5.0970200000000006</c:v>
                </c:pt>
                <c:pt idx="6078">
                  <c:v>5.0975100000000007</c:v>
                </c:pt>
                <c:pt idx="6079">
                  <c:v>5.0979200000000002</c:v>
                </c:pt>
                <c:pt idx="6080">
                  <c:v>5.09823</c:v>
                </c:pt>
                <c:pt idx="6081">
                  <c:v>5.0984600000000002</c:v>
                </c:pt>
                <c:pt idx="6082">
                  <c:v>5.0986400000000005</c:v>
                </c:pt>
                <c:pt idx="6083">
                  <c:v>5.09877</c:v>
                </c:pt>
                <c:pt idx="6084">
                  <c:v>5.09971</c:v>
                </c:pt>
                <c:pt idx="6085">
                  <c:v>5.1006600000000004</c:v>
                </c:pt>
                <c:pt idx="6086">
                  <c:v>5.1013299999999999</c:v>
                </c:pt>
                <c:pt idx="6087">
                  <c:v>5.1018699999999999</c:v>
                </c:pt>
                <c:pt idx="6088">
                  <c:v>5.1023200000000006</c:v>
                </c:pt>
                <c:pt idx="6089">
                  <c:v>5.1026300000000004</c:v>
                </c:pt>
                <c:pt idx="6090">
                  <c:v>5.1029</c:v>
                </c:pt>
                <c:pt idx="6091">
                  <c:v>5.1030800000000003</c:v>
                </c:pt>
                <c:pt idx="6092">
                  <c:v>5.1032200000000003</c:v>
                </c:pt>
                <c:pt idx="6093">
                  <c:v>5.1033499999999998</c:v>
                </c:pt>
                <c:pt idx="6094">
                  <c:v>5.10344</c:v>
                </c:pt>
                <c:pt idx="6095">
                  <c:v>5.1035300000000001</c:v>
                </c:pt>
                <c:pt idx="6096">
                  <c:v>5.1045699999999998</c:v>
                </c:pt>
                <c:pt idx="6097">
                  <c:v>5.1054200000000005</c:v>
                </c:pt>
                <c:pt idx="6098">
                  <c:v>5.1060500000000006</c:v>
                </c:pt>
                <c:pt idx="6099">
                  <c:v>5.1065399999999999</c:v>
                </c:pt>
                <c:pt idx="6100">
                  <c:v>5.1069500000000003</c:v>
                </c:pt>
                <c:pt idx="6101">
                  <c:v>5.1072199999999999</c:v>
                </c:pt>
                <c:pt idx="6102">
                  <c:v>5.1074400000000004</c:v>
                </c:pt>
                <c:pt idx="6103">
                  <c:v>5.1084700000000005</c:v>
                </c:pt>
                <c:pt idx="6104">
                  <c:v>5.1094200000000001</c:v>
                </c:pt>
                <c:pt idx="6105">
                  <c:v>5.1101800000000006</c:v>
                </c:pt>
                <c:pt idx="6106">
                  <c:v>5.11076</c:v>
                </c:pt>
                <c:pt idx="6107">
                  <c:v>5.1112099999999998</c:v>
                </c:pt>
                <c:pt idx="6108">
                  <c:v>5.1115700000000004</c:v>
                </c:pt>
                <c:pt idx="6109">
                  <c:v>5.1118399999999999</c:v>
                </c:pt>
                <c:pt idx="6110">
                  <c:v>5.1120200000000002</c:v>
                </c:pt>
                <c:pt idx="6111">
                  <c:v>5.1126500000000004</c:v>
                </c:pt>
                <c:pt idx="6112">
                  <c:v>5.1136800000000004</c:v>
                </c:pt>
                <c:pt idx="6113">
                  <c:v>5.11449</c:v>
                </c:pt>
                <c:pt idx="6114">
                  <c:v>5.1150799999999998</c:v>
                </c:pt>
                <c:pt idx="6115">
                  <c:v>5.11557</c:v>
                </c:pt>
                <c:pt idx="6116">
                  <c:v>5.1159800000000004</c:v>
                </c:pt>
                <c:pt idx="6117">
                  <c:v>5.11625</c:v>
                </c:pt>
                <c:pt idx="6118">
                  <c:v>5.1164700000000005</c:v>
                </c:pt>
                <c:pt idx="6119">
                  <c:v>5.1166499999999999</c:v>
                </c:pt>
                <c:pt idx="6120">
                  <c:v>5.1170100000000005</c:v>
                </c:pt>
                <c:pt idx="6121">
                  <c:v>5.1180900000000005</c:v>
                </c:pt>
                <c:pt idx="6122">
                  <c:v>5.1189</c:v>
                </c:pt>
                <c:pt idx="6123">
                  <c:v>5.1195200000000005</c:v>
                </c:pt>
                <c:pt idx="6124">
                  <c:v>5.1200200000000002</c:v>
                </c:pt>
                <c:pt idx="6125">
                  <c:v>5.1204200000000002</c:v>
                </c:pt>
                <c:pt idx="6126">
                  <c:v>5.1206900000000006</c:v>
                </c:pt>
                <c:pt idx="6127">
                  <c:v>5.1209199999999999</c:v>
                </c:pt>
                <c:pt idx="6128">
                  <c:v>5.1211000000000002</c:v>
                </c:pt>
                <c:pt idx="6129">
                  <c:v>5.1212800000000005</c:v>
                </c:pt>
                <c:pt idx="6130">
                  <c:v>5.1213700000000006</c:v>
                </c:pt>
                <c:pt idx="6131">
                  <c:v>5.1214599999999999</c:v>
                </c:pt>
                <c:pt idx="6132">
                  <c:v>5.1215000000000002</c:v>
                </c:pt>
                <c:pt idx="6133">
                  <c:v>5.1223999999999998</c:v>
                </c:pt>
                <c:pt idx="6134">
                  <c:v>5.1232500000000005</c:v>
                </c:pt>
                <c:pt idx="6135">
                  <c:v>5.1239300000000005</c:v>
                </c:pt>
                <c:pt idx="6136">
                  <c:v>5.1244700000000005</c:v>
                </c:pt>
                <c:pt idx="6137">
                  <c:v>5.1248300000000002</c:v>
                </c:pt>
                <c:pt idx="6138">
                  <c:v>5.12514</c:v>
                </c:pt>
                <c:pt idx="6139">
                  <c:v>5.1254100000000005</c:v>
                </c:pt>
                <c:pt idx="6140">
                  <c:v>5.1264000000000003</c:v>
                </c:pt>
                <c:pt idx="6141">
                  <c:v>5.1273900000000001</c:v>
                </c:pt>
                <c:pt idx="6142">
                  <c:v>5.1281500000000007</c:v>
                </c:pt>
                <c:pt idx="6143">
                  <c:v>5.12873</c:v>
                </c:pt>
                <c:pt idx="6144">
                  <c:v>5.1291799999999999</c:v>
                </c:pt>
                <c:pt idx="6145">
                  <c:v>5.1295000000000002</c:v>
                </c:pt>
                <c:pt idx="6146">
                  <c:v>5.12981</c:v>
                </c:pt>
                <c:pt idx="6147">
                  <c:v>5.1299900000000003</c:v>
                </c:pt>
                <c:pt idx="6148">
                  <c:v>5.1306200000000004</c:v>
                </c:pt>
                <c:pt idx="6149">
                  <c:v>5.1316500000000005</c:v>
                </c:pt>
                <c:pt idx="6150">
                  <c:v>5.13246</c:v>
                </c:pt>
                <c:pt idx="6151">
                  <c:v>5.1330499999999999</c:v>
                </c:pt>
                <c:pt idx="6152">
                  <c:v>5.13354</c:v>
                </c:pt>
                <c:pt idx="6153">
                  <c:v>5.1339399999999999</c:v>
                </c:pt>
                <c:pt idx="6154">
                  <c:v>5.1342100000000004</c:v>
                </c:pt>
                <c:pt idx="6155">
                  <c:v>5.1344400000000006</c:v>
                </c:pt>
                <c:pt idx="6156">
                  <c:v>5.13462</c:v>
                </c:pt>
                <c:pt idx="6157">
                  <c:v>5.1357400000000002</c:v>
                </c:pt>
                <c:pt idx="6158">
                  <c:v>5.1366399999999999</c:v>
                </c:pt>
                <c:pt idx="6159">
                  <c:v>5.1373600000000001</c:v>
                </c:pt>
                <c:pt idx="6160">
                  <c:v>5.1378500000000003</c:v>
                </c:pt>
                <c:pt idx="6161">
                  <c:v>5.1383000000000001</c:v>
                </c:pt>
                <c:pt idx="6162">
                  <c:v>5.1386200000000004</c:v>
                </c:pt>
                <c:pt idx="6163">
                  <c:v>5.1388400000000001</c:v>
                </c:pt>
                <c:pt idx="6164">
                  <c:v>5.1394700000000002</c:v>
                </c:pt>
                <c:pt idx="6165">
                  <c:v>5.1405500000000002</c:v>
                </c:pt>
                <c:pt idx="6166">
                  <c:v>5.1413600000000006</c:v>
                </c:pt>
                <c:pt idx="6167">
                  <c:v>5.1420300000000001</c:v>
                </c:pt>
                <c:pt idx="6168">
                  <c:v>5.1424799999999999</c:v>
                </c:pt>
                <c:pt idx="6169">
                  <c:v>5.1428799999999999</c:v>
                </c:pt>
                <c:pt idx="6170">
                  <c:v>5.1432000000000002</c:v>
                </c:pt>
                <c:pt idx="6171">
                  <c:v>5.1434199999999999</c:v>
                </c:pt>
                <c:pt idx="6172">
                  <c:v>5.1436000000000002</c:v>
                </c:pt>
                <c:pt idx="6173">
                  <c:v>5.1437400000000002</c:v>
                </c:pt>
                <c:pt idx="6174">
                  <c:v>5.1438300000000003</c:v>
                </c:pt>
                <c:pt idx="6175">
                  <c:v>5.1439200000000005</c:v>
                </c:pt>
                <c:pt idx="6176">
                  <c:v>5.1444100000000006</c:v>
                </c:pt>
                <c:pt idx="6177">
                  <c:v>5.1453500000000005</c:v>
                </c:pt>
                <c:pt idx="6178">
                  <c:v>5.1461199999999998</c:v>
                </c:pt>
                <c:pt idx="6179">
                  <c:v>5.1467000000000001</c:v>
                </c:pt>
                <c:pt idx="6180">
                  <c:v>5.1471499999999999</c:v>
                </c:pt>
                <c:pt idx="6181">
                  <c:v>5.1475100000000005</c:v>
                </c:pt>
                <c:pt idx="6182">
                  <c:v>5.14778</c:v>
                </c:pt>
                <c:pt idx="6183">
                  <c:v>5.1489900000000004</c:v>
                </c:pt>
                <c:pt idx="6184">
                  <c:v>5.14994</c:v>
                </c:pt>
                <c:pt idx="6185">
                  <c:v>5.1506600000000002</c:v>
                </c:pt>
                <c:pt idx="6186">
                  <c:v>5.1512400000000005</c:v>
                </c:pt>
                <c:pt idx="6187">
                  <c:v>5.1516900000000003</c:v>
                </c:pt>
                <c:pt idx="6188">
                  <c:v>5.1520000000000001</c:v>
                </c:pt>
                <c:pt idx="6189">
                  <c:v>5.1522700000000006</c:v>
                </c:pt>
                <c:pt idx="6190">
                  <c:v>5.15245</c:v>
                </c:pt>
                <c:pt idx="6191">
                  <c:v>5.1526300000000003</c:v>
                </c:pt>
                <c:pt idx="6192">
                  <c:v>5.1527700000000003</c:v>
                </c:pt>
                <c:pt idx="6193">
                  <c:v>5.1528600000000004</c:v>
                </c:pt>
                <c:pt idx="6194">
                  <c:v>5.1537600000000001</c:v>
                </c:pt>
                <c:pt idx="6195">
                  <c:v>5.1546500000000002</c:v>
                </c:pt>
                <c:pt idx="6196">
                  <c:v>5.1553300000000002</c:v>
                </c:pt>
                <c:pt idx="6197">
                  <c:v>5.1558700000000002</c:v>
                </c:pt>
                <c:pt idx="6198">
                  <c:v>5.1562700000000001</c:v>
                </c:pt>
                <c:pt idx="6199">
                  <c:v>5.1565900000000005</c:v>
                </c:pt>
                <c:pt idx="6200">
                  <c:v>5.1568100000000001</c:v>
                </c:pt>
                <c:pt idx="6201">
                  <c:v>5.1570300000000007</c:v>
                </c:pt>
                <c:pt idx="6202">
                  <c:v>5.1571699999999998</c:v>
                </c:pt>
                <c:pt idx="6203">
                  <c:v>5.15726</c:v>
                </c:pt>
                <c:pt idx="6204">
                  <c:v>5.1583800000000002</c:v>
                </c:pt>
                <c:pt idx="6205">
                  <c:v>5.1592400000000005</c:v>
                </c:pt>
                <c:pt idx="6206">
                  <c:v>5.15991</c:v>
                </c:pt>
                <c:pt idx="6207">
                  <c:v>5.1604000000000001</c:v>
                </c:pt>
                <c:pt idx="6208">
                  <c:v>5.1608100000000006</c:v>
                </c:pt>
                <c:pt idx="6209">
                  <c:v>5.1611200000000004</c:v>
                </c:pt>
                <c:pt idx="6210">
                  <c:v>5.1613500000000005</c:v>
                </c:pt>
                <c:pt idx="6211">
                  <c:v>5.16153</c:v>
                </c:pt>
                <c:pt idx="6212">
                  <c:v>5.1616600000000004</c:v>
                </c:pt>
                <c:pt idx="6213">
                  <c:v>5.1618000000000004</c:v>
                </c:pt>
                <c:pt idx="6214">
                  <c:v>5.1628699999999998</c:v>
                </c:pt>
                <c:pt idx="6215">
                  <c:v>5.1637300000000002</c:v>
                </c:pt>
                <c:pt idx="6216">
                  <c:v>5.1644000000000005</c:v>
                </c:pt>
                <c:pt idx="6217">
                  <c:v>5.1649000000000003</c:v>
                </c:pt>
                <c:pt idx="6218">
                  <c:v>5.1653000000000002</c:v>
                </c:pt>
                <c:pt idx="6219">
                  <c:v>5.16561</c:v>
                </c:pt>
                <c:pt idx="6220">
                  <c:v>5.1658400000000002</c:v>
                </c:pt>
                <c:pt idx="6221">
                  <c:v>5.1660200000000005</c:v>
                </c:pt>
                <c:pt idx="6222">
                  <c:v>5.1670100000000003</c:v>
                </c:pt>
                <c:pt idx="6223">
                  <c:v>5.1679500000000003</c:v>
                </c:pt>
                <c:pt idx="6224">
                  <c:v>5.1686700000000005</c:v>
                </c:pt>
                <c:pt idx="6225">
                  <c:v>5.1692100000000005</c:v>
                </c:pt>
                <c:pt idx="6226">
                  <c:v>5.1696600000000004</c:v>
                </c:pt>
                <c:pt idx="6227">
                  <c:v>5.1699700000000002</c:v>
                </c:pt>
                <c:pt idx="6228">
                  <c:v>5.1702400000000006</c:v>
                </c:pt>
                <c:pt idx="6229">
                  <c:v>5.1704699999999999</c:v>
                </c:pt>
                <c:pt idx="6230">
                  <c:v>5.1706000000000003</c:v>
                </c:pt>
                <c:pt idx="6231">
                  <c:v>5.17136</c:v>
                </c:pt>
                <c:pt idx="6232">
                  <c:v>5.1723500000000007</c:v>
                </c:pt>
                <c:pt idx="6233">
                  <c:v>5.1730700000000001</c:v>
                </c:pt>
                <c:pt idx="6234">
                  <c:v>5.1736599999999999</c:v>
                </c:pt>
                <c:pt idx="6235">
                  <c:v>5.1741000000000001</c:v>
                </c:pt>
                <c:pt idx="6236">
                  <c:v>5.1744599999999998</c:v>
                </c:pt>
                <c:pt idx="6237">
                  <c:v>5.1747300000000003</c:v>
                </c:pt>
                <c:pt idx="6238">
                  <c:v>5.1751399999999999</c:v>
                </c:pt>
                <c:pt idx="6239">
                  <c:v>5.1762600000000001</c:v>
                </c:pt>
                <c:pt idx="6240">
                  <c:v>5.1771600000000007</c:v>
                </c:pt>
                <c:pt idx="6241">
                  <c:v>5.1778300000000002</c:v>
                </c:pt>
                <c:pt idx="6242">
                  <c:v>5.1783299999999999</c:v>
                </c:pt>
                <c:pt idx="6243">
                  <c:v>5.1787299999999998</c:v>
                </c:pt>
                <c:pt idx="6244">
                  <c:v>5.1790500000000002</c:v>
                </c:pt>
                <c:pt idx="6245">
                  <c:v>5.1793200000000006</c:v>
                </c:pt>
                <c:pt idx="6246">
                  <c:v>5.1795</c:v>
                </c:pt>
                <c:pt idx="6247">
                  <c:v>5.1804800000000002</c:v>
                </c:pt>
                <c:pt idx="6248">
                  <c:v>5.1813799999999999</c:v>
                </c:pt>
                <c:pt idx="6249">
                  <c:v>5.18215</c:v>
                </c:pt>
                <c:pt idx="6250">
                  <c:v>5.1826800000000004</c:v>
                </c:pt>
                <c:pt idx="6251">
                  <c:v>5.1831300000000002</c:v>
                </c:pt>
                <c:pt idx="6252">
                  <c:v>5.1834500000000006</c:v>
                </c:pt>
                <c:pt idx="6253">
                  <c:v>5.1837200000000001</c:v>
                </c:pt>
                <c:pt idx="6254">
                  <c:v>5.1839400000000007</c:v>
                </c:pt>
                <c:pt idx="6255">
                  <c:v>5.1840799999999998</c:v>
                </c:pt>
                <c:pt idx="6256">
                  <c:v>5.1842100000000002</c:v>
                </c:pt>
                <c:pt idx="6257">
                  <c:v>5.1853400000000001</c:v>
                </c:pt>
                <c:pt idx="6258">
                  <c:v>5.1861899999999999</c:v>
                </c:pt>
                <c:pt idx="6259">
                  <c:v>5.18682</c:v>
                </c:pt>
                <c:pt idx="6260">
                  <c:v>5.18736</c:v>
                </c:pt>
                <c:pt idx="6261">
                  <c:v>5.1877599999999999</c:v>
                </c:pt>
                <c:pt idx="6262">
                  <c:v>5.1880800000000002</c:v>
                </c:pt>
                <c:pt idx="6263">
                  <c:v>5.1882999999999999</c:v>
                </c:pt>
                <c:pt idx="6264">
                  <c:v>5.1884800000000002</c:v>
                </c:pt>
                <c:pt idx="6265">
                  <c:v>5.1886100000000006</c:v>
                </c:pt>
                <c:pt idx="6266">
                  <c:v>5.1887500000000006</c:v>
                </c:pt>
                <c:pt idx="6267">
                  <c:v>5.1892399999999999</c:v>
                </c:pt>
                <c:pt idx="6268">
                  <c:v>5.1902300000000006</c:v>
                </c:pt>
                <c:pt idx="6269">
                  <c:v>5.1909999999999998</c:v>
                </c:pt>
                <c:pt idx="6270">
                  <c:v>5.1915800000000001</c:v>
                </c:pt>
                <c:pt idx="6271">
                  <c:v>5.1920299999999999</c:v>
                </c:pt>
                <c:pt idx="6272">
                  <c:v>5.1923900000000005</c:v>
                </c:pt>
                <c:pt idx="6273">
                  <c:v>5.1926600000000001</c:v>
                </c:pt>
                <c:pt idx="6274">
                  <c:v>5.1928800000000006</c:v>
                </c:pt>
                <c:pt idx="6275">
                  <c:v>5.1938700000000004</c:v>
                </c:pt>
                <c:pt idx="6276">
                  <c:v>5.1948100000000004</c:v>
                </c:pt>
                <c:pt idx="6277">
                  <c:v>5.1955800000000005</c:v>
                </c:pt>
                <c:pt idx="6278">
                  <c:v>5.1961200000000005</c:v>
                </c:pt>
                <c:pt idx="6279">
                  <c:v>5.1965700000000004</c:v>
                </c:pt>
                <c:pt idx="6280">
                  <c:v>5.19693</c:v>
                </c:pt>
                <c:pt idx="6281">
                  <c:v>5.19719</c:v>
                </c:pt>
                <c:pt idx="6282">
                  <c:v>5.1973700000000003</c:v>
                </c:pt>
                <c:pt idx="6283">
                  <c:v>5.1975500000000006</c:v>
                </c:pt>
                <c:pt idx="6284">
                  <c:v>5.1979100000000003</c:v>
                </c:pt>
                <c:pt idx="6285">
                  <c:v>5.19895</c:v>
                </c:pt>
                <c:pt idx="6286">
                  <c:v>5.1998000000000006</c:v>
                </c:pt>
                <c:pt idx="6287">
                  <c:v>5.2004299999999999</c:v>
                </c:pt>
                <c:pt idx="6288">
                  <c:v>5.20092</c:v>
                </c:pt>
                <c:pt idx="6289">
                  <c:v>5.2012800000000006</c:v>
                </c:pt>
                <c:pt idx="6290">
                  <c:v>5.2016</c:v>
                </c:pt>
                <c:pt idx="6291">
                  <c:v>5.2018200000000006</c:v>
                </c:pt>
                <c:pt idx="6292">
                  <c:v>5.2022300000000001</c:v>
                </c:pt>
                <c:pt idx="6293">
                  <c:v>5.2033000000000005</c:v>
                </c:pt>
                <c:pt idx="6294">
                  <c:v>5.2041599999999999</c:v>
                </c:pt>
                <c:pt idx="6295">
                  <c:v>5.2048300000000003</c:v>
                </c:pt>
                <c:pt idx="6296">
                  <c:v>5.20533</c:v>
                </c:pt>
                <c:pt idx="6297">
                  <c:v>5.20573</c:v>
                </c:pt>
                <c:pt idx="6298">
                  <c:v>5.2060400000000007</c:v>
                </c:pt>
                <c:pt idx="6299">
                  <c:v>5.20627</c:v>
                </c:pt>
                <c:pt idx="6300">
                  <c:v>5.2064500000000002</c:v>
                </c:pt>
                <c:pt idx="6301">
                  <c:v>5.2074400000000001</c:v>
                </c:pt>
                <c:pt idx="6302">
                  <c:v>5.20838</c:v>
                </c:pt>
                <c:pt idx="6303">
                  <c:v>5.2091000000000003</c:v>
                </c:pt>
                <c:pt idx="6304">
                  <c:v>5.2096400000000003</c:v>
                </c:pt>
                <c:pt idx="6305">
                  <c:v>5.2100900000000001</c:v>
                </c:pt>
                <c:pt idx="6306">
                  <c:v>5.2103999999999999</c:v>
                </c:pt>
                <c:pt idx="6307">
                  <c:v>5.2106700000000004</c:v>
                </c:pt>
                <c:pt idx="6308">
                  <c:v>5.2109000000000005</c:v>
                </c:pt>
                <c:pt idx="6309">
                  <c:v>5.2110300000000001</c:v>
                </c:pt>
                <c:pt idx="6310">
                  <c:v>5.2111700000000001</c:v>
                </c:pt>
                <c:pt idx="6311">
                  <c:v>5.2112600000000002</c:v>
                </c:pt>
                <c:pt idx="6312">
                  <c:v>5.2123300000000006</c:v>
                </c:pt>
                <c:pt idx="6313">
                  <c:v>5.21319</c:v>
                </c:pt>
                <c:pt idx="6314">
                  <c:v>5.2138200000000001</c:v>
                </c:pt>
                <c:pt idx="6315">
                  <c:v>5.2143500000000005</c:v>
                </c:pt>
                <c:pt idx="6316">
                  <c:v>5.2147100000000002</c:v>
                </c:pt>
                <c:pt idx="6317">
                  <c:v>5.2160600000000006</c:v>
                </c:pt>
                <c:pt idx="6318">
                  <c:v>5.2170500000000004</c:v>
                </c:pt>
                <c:pt idx="6319">
                  <c:v>5.2178599999999999</c:v>
                </c:pt>
                <c:pt idx="6320">
                  <c:v>5.2184900000000001</c:v>
                </c:pt>
                <c:pt idx="6321">
                  <c:v>5.2189399999999999</c:v>
                </c:pt>
                <c:pt idx="6322">
                  <c:v>5.2193000000000005</c:v>
                </c:pt>
                <c:pt idx="6323">
                  <c:v>5.21957</c:v>
                </c:pt>
                <c:pt idx="6324">
                  <c:v>5.2197900000000006</c:v>
                </c:pt>
                <c:pt idx="6325">
                  <c:v>5.21997</c:v>
                </c:pt>
                <c:pt idx="6326">
                  <c:v>5.2201000000000004</c:v>
                </c:pt>
                <c:pt idx="6327">
                  <c:v>5.2201900000000006</c:v>
                </c:pt>
                <c:pt idx="6328">
                  <c:v>5.2202799999999998</c:v>
                </c:pt>
                <c:pt idx="6329">
                  <c:v>5.2203300000000006</c:v>
                </c:pt>
                <c:pt idx="6330">
                  <c:v>5.22037</c:v>
                </c:pt>
                <c:pt idx="6331">
                  <c:v>5.2214499999999999</c:v>
                </c:pt>
                <c:pt idx="6332">
                  <c:v>5.2222600000000003</c:v>
                </c:pt>
                <c:pt idx="6333">
                  <c:v>5.2228900000000005</c:v>
                </c:pt>
                <c:pt idx="6334">
                  <c:v>5.2233800000000006</c:v>
                </c:pt>
                <c:pt idx="6335">
                  <c:v>5.2237400000000003</c:v>
                </c:pt>
                <c:pt idx="6336">
                  <c:v>5.2244600000000005</c:v>
                </c:pt>
                <c:pt idx="6337">
                  <c:v>5.2256300000000007</c:v>
                </c:pt>
                <c:pt idx="6338">
                  <c:v>5.2265300000000003</c:v>
                </c:pt>
                <c:pt idx="6339">
                  <c:v>5.2271999999999998</c:v>
                </c:pt>
                <c:pt idx="6340">
                  <c:v>5.2277399999999998</c:v>
                </c:pt>
                <c:pt idx="6341">
                  <c:v>5.2281500000000003</c:v>
                </c:pt>
                <c:pt idx="6342">
                  <c:v>5.2284600000000001</c:v>
                </c:pt>
                <c:pt idx="6343">
                  <c:v>5.2286800000000007</c:v>
                </c:pt>
                <c:pt idx="6344">
                  <c:v>5.2289099999999999</c:v>
                </c:pt>
                <c:pt idx="6345">
                  <c:v>5.2290400000000004</c:v>
                </c:pt>
                <c:pt idx="6346">
                  <c:v>5.2291300000000005</c:v>
                </c:pt>
                <c:pt idx="6347">
                  <c:v>5.2296700000000005</c:v>
                </c:pt>
                <c:pt idx="6348">
                  <c:v>5.2306600000000003</c:v>
                </c:pt>
                <c:pt idx="6349">
                  <c:v>5.2314300000000005</c:v>
                </c:pt>
                <c:pt idx="6350">
                  <c:v>5.2320099999999998</c:v>
                </c:pt>
                <c:pt idx="6351">
                  <c:v>5.2324600000000006</c:v>
                </c:pt>
                <c:pt idx="6352">
                  <c:v>5.2328200000000002</c:v>
                </c:pt>
                <c:pt idx="6353">
                  <c:v>5.2330899999999998</c:v>
                </c:pt>
                <c:pt idx="6354">
                  <c:v>5.2333100000000004</c:v>
                </c:pt>
                <c:pt idx="6355">
                  <c:v>5.2334900000000006</c:v>
                </c:pt>
                <c:pt idx="6356">
                  <c:v>5.2344300000000006</c:v>
                </c:pt>
                <c:pt idx="6357">
                  <c:v>5.2353800000000001</c:v>
                </c:pt>
                <c:pt idx="6358">
                  <c:v>5.2360500000000005</c:v>
                </c:pt>
                <c:pt idx="6359">
                  <c:v>5.2366400000000004</c:v>
                </c:pt>
                <c:pt idx="6360">
                  <c:v>5.2370400000000004</c:v>
                </c:pt>
                <c:pt idx="6361">
                  <c:v>5.2374000000000001</c:v>
                </c:pt>
                <c:pt idx="6362">
                  <c:v>5.2376200000000006</c:v>
                </c:pt>
                <c:pt idx="6363">
                  <c:v>5.2378499999999999</c:v>
                </c:pt>
                <c:pt idx="6364">
                  <c:v>5.2379800000000003</c:v>
                </c:pt>
                <c:pt idx="6365">
                  <c:v>5.2381200000000003</c:v>
                </c:pt>
                <c:pt idx="6366">
                  <c:v>5.2390600000000003</c:v>
                </c:pt>
                <c:pt idx="6367">
                  <c:v>5.23996</c:v>
                </c:pt>
                <c:pt idx="6368">
                  <c:v>5.2406300000000003</c:v>
                </c:pt>
                <c:pt idx="6369">
                  <c:v>5.2411700000000003</c:v>
                </c:pt>
                <c:pt idx="6370">
                  <c:v>5.2415799999999999</c:v>
                </c:pt>
                <c:pt idx="6371">
                  <c:v>5.2418900000000006</c:v>
                </c:pt>
                <c:pt idx="6372">
                  <c:v>5.2421600000000002</c:v>
                </c:pt>
                <c:pt idx="6373">
                  <c:v>5.2423400000000004</c:v>
                </c:pt>
                <c:pt idx="6374">
                  <c:v>5.2425199999999998</c:v>
                </c:pt>
                <c:pt idx="6375">
                  <c:v>5.2432400000000001</c:v>
                </c:pt>
                <c:pt idx="6376">
                  <c:v>5.2442299999999999</c:v>
                </c:pt>
                <c:pt idx="6377">
                  <c:v>5.2449500000000002</c:v>
                </c:pt>
                <c:pt idx="6378">
                  <c:v>5.2455300000000005</c:v>
                </c:pt>
                <c:pt idx="6379">
                  <c:v>5.2459800000000003</c:v>
                </c:pt>
                <c:pt idx="6380">
                  <c:v>5.24634</c:v>
                </c:pt>
                <c:pt idx="6381">
                  <c:v>5.2466100000000004</c:v>
                </c:pt>
                <c:pt idx="6382">
                  <c:v>5.2472400000000006</c:v>
                </c:pt>
                <c:pt idx="6383">
                  <c:v>5.2483200000000005</c:v>
                </c:pt>
                <c:pt idx="6384">
                  <c:v>5.2491700000000003</c:v>
                </c:pt>
                <c:pt idx="6385">
                  <c:v>5.2498000000000005</c:v>
                </c:pt>
                <c:pt idx="6386">
                  <c:v>5.2502900000000006</c:v>
                </c:pt>
                <c:pt idx="6387">
                  <c:v>5.2507000000000001</c:v>
                </c:pt>
                <c:pt idx="6388">
                  <c:v>5.2509700000000006</c:v>
                </c:pt>
                <c:pt idx="6389">
                  <c:v>5.2511900000000002</c:v>
                </c:pt>
                <c:pt idx="6390">
                  <c:v>5.2513700000000005</c:v>
                </c:pt>
                <c:pt idx="6391">
                  <c:v>5.2523600000000004</c:v>
                </c:pt>
                <c:pt idx="6392">
                  <c:v>5.2533000000000003</c:v>
                </c:pt>
                <c:pt idx="6393">
                  <c:v>5.2540200000000006</c:v>
                </c:pt>
                <c:pt idx="6394">
                  <c:v>5.2545600000000006</c:v>
                </c:pt>
                <c:pt idx="6395">
                  <c:v>5.2550100000000004</c:v>
                </c:pt>
                <c:pt idx="6396">
                  <c:v>5.2553700000000001</c:v>
                </c:pt>
                <c:pt idx="6397">
                  <c:v>5.2555900000000007</c:v>
                </c:pt>
                <c:pt idx="6398">
                  <c:v>5.2558199999999999</c:v>
                </c:pt>
                <c:pt idx="6399">
                  <c:v>5.2559500000000003</c:v>
                </c:pt>
                <c:pt idx="6400">
                  <c:v>5.2560900000000004</c:v>
                </c:pt>
                <c:pt idx="6401">
                  <c:v>5.2561800000000005</c:v>
                </c:pt>
                <c:pt idx="6402">
                  <c:v>5.2568999999999999</c:v>
                </c:pt>
                <c:pt idx="6403">
                  <c:v>5.25779</c:v>
                </c:pt>
                <c:pt idx="6404">
                  <c:v>5.2585100000000002</c:v>
                </c:pt>
                <c:pt idx="6405">
                  <c:v>5.2591000000000001</c:v>
                </c:pt>
                <c:pt idx="6406">
                  <c:v>5.2595000000000001</c:v>
                </c:pt>
                <c:pt idx="6407">
                  <c:v>5.2598600000000006</c:v>
                </c:pt>
                <c:pt idx="6408">
                  <c:v>5.2605300000000002</c:v>
                </c:pt>
                <c:pt idx="6409">
                  <c:v>5.26166</c:v>
                </c:pt>
                <c:pt idx="6410">
                  <c:v>5.2625099999999998</c:v>
                </c:pt>
                <c:pt idx="6411">
                  <c:v>5.2631800000000002</c:v>
                </c:pt>
                <c:pt idx="6412">
                  <c:v>5.2637200000000002</c:v>
                </c:pt>
                <c:pt idx="6413">
                  <c:v>5.2640799999999999</c:v>
                </c:pt>
                <c:pt idx="6414">
                  <c:v>5.2644000000000002</c:v>
                </c:pt>
                <c:pt idx="6415">
                  <c:v>5.2646700000000006</c:v>
                </c:pt>
                <c:pt idx="6416">
                  <c:v>5.26485</c:v>
                </c:pt>
                <c:pt idx="6417">
                  <c:v>5.2649800000000004</c:v>
                </c:pt>
                <c:pt idx="6418">
                  <c:v>5.2651200000000005</c:v>
                </c:pt>
                <c:pt idx="6419">
                  <c:v>5.2651599999999998</c:v>
                </c:pt>
                <c:pt idx="6420">
                  <c:v>5.2654800000000002</c:v>
                </c:pt>
                <c:pt idx="6421">
                  <c:v>5.2665100000000002</c:v>
                </c:pt>
                <c:pt idx="6422">
                  <c:v>5.2672699999999999</c:v>
                </c:pt>
                <c:pt idx="6423">
                  <c:v>5.2679</c:v>
                </c:pt>
                <c:pt idx="6424">
                  <c:v>5.2683499999999999</c:v>
                </c:pt>
                <c:pt idx="6425">
                  <c:v>5.2687100000000004</c:v>
                </c:pt>
                <c:pt idx="6426">
                  <c:v>5.2690200000000003</c:v>
                </c:pt>
                <c:pt idx="6427">
                  <c:v>5.2692000000000005</c:v>
                </c:pt>
                <c:pt idx="6428">
                  <c:v>5.2698300000000007</c:v>
                </c:pt>
                <c:pt idx="6429">
                  <c:v>5.2708700000000004</c:v>
                </c:pt>
                <c:pt idx="6430">
                  <c:v>5.2716799999999999</c:v>
                </c:pt>
                <c:pt idx="6431">
                  <c:v>5.2723000000000004</c:v>
                </c:pt>
                <c:pt idx="6432">
                  <c:v>5.2728000000000002</c:v>
                </c:pt>
                <c:pt idx="6433">
                  <c:v>5.2731599999999998</c:v>
                </c:pt>
                <c:pt idx="6434">
                  <c:v>5.2734700000000005</c:v>
                </c:pt>
                <c:pt idx="6435">
                  <c:v>5.2736999999999998</c:v>
                </c:pt>
                <c:pt idx="6436">
                  <c:v>5.2738800000000001</c:v>
                </c:pt>
                <c:pt idx="6437">
                  <c:v>5.2740100000000005</c:v>
                </c:pt>
                <c:pt idx="6438">
                  <c:v>5.2747299999999999</c:v>
                </c:pt>
                <c:pt idx="6439">
                  <c:v>5.2757200000000006</c:v>
                </c:pt>
                <c:pt idx="6440">
                  <c:v>5.27644</c:v>
                </c:pt>
                <c:pt idx="6441">
                  <c:v>5.2770200000000003</c:v>
                </c:pt>
                <c:pt idx="6442">
                  <c:v>5.2774299999999998</c:v>
                </c:pt>
                <c:pt idx="6443">
                  <c:v>5.2777799999999999</c:v>
                </c:pt>
                <c:pt idx="6444">
                  <c:v>5.2780500000000004</c:v>
                </c:pt>
                <c:pt idx="6445">
                  <c:v>5.2782300000000006</c:v>
                </c:pt>
                <c:pt idx="6446">
                  <c:v>5.27841</c:v>
                </c:pt>
                <c:pt idx="6447">
                  <c:v>5.2795399999999999</c:v>
                </c:pt>
                <c:pt idx="6448">
                  <c:v>5.28043</c:v>
                </c:pt>
                <c:pt idx="6449">
                  <c:v>5.28111</c:v>
                </c:pt>
                <c:pt idx="6450">
                  <c:v>5.28165</c:v>
                </c:pt>
                <c:pt idx="6451">
                  <c:v>5.2820499999999999</c:v>
                </c:pt>
                <c:pt idx="6452">
                  <c:v>5.2823700000000002</c:v>
                </c:pt>
                <c:pt idx="6453">
                  <c:v>5.2825899999999999</c:v>
                </c:pt>
                <c:pt idx="6454">
                  <c:v>5.2828200000000001</c:v>
                </c:pt>
                <c:pt idx="6455">
                  <c:v>5.2829500000000005</c:v>
                </c:pt>
                <c:pt idx="6456">
                  <c:v>5.2834900000000005</c:v>
                </c:pt>
                <c:pt idx="6457">
                  <c:v>5.2845200000000006</c:v>
                </c:pt>
                <c:pt idx="6458">
                  <c:v>5.2852899999999998</c:v>
                </c:pt>
                <c:pt idx="6459">
                  <c:v>5.2858700000000001</c:v>
                </c:pt>
                <c:pt idx="6460">
                  <c:v>5.2863600000000002</c:v>
                </c:pt>
                <c:pt idx="6461">
                  <c:v>5.2867199999999999</c:v>
                </c:pt>
                <c:pt idx="6462">
                  <c:v>5.2869900000000003</c:v>
                </c:pt>
                <c:pt idx="6463">
                  <c:v>5.28803</c:v>
                </c:pt>
                <c:pt idx="6464">
                  <c:v>5.2890100000000002</c:v>
                </c:pt>
                <c:pt idx="6465">
                  <c:v>5.2897800000000004</c:v>
                </c:pt>
                <c:pt idx="6466">
                  <c:v>5.2904100000000005</c:v>
                </c:pt>
                <c:pt idx="6467">
                  <c:v>5.2908600000000003</c:v>
                </c:pt>
                <c:pt idx="6468">
                  <c:v>5.29122</c:v>
                </c:pt>
                <c:pt idx="6469">
                  <c:v>5.2914900000000005</c:v>
                </c:pt>
                <c:pt idx="6470">
                  <c:v>5.2917100000000001</c:v>
                </c:pt>
                <c:pt idx="6471">
                  <c:v>5.2918400000000005</c:v>
                </c:pt>
                <c:pt idx="6472">
                  <c:v>5.2919800000000006</c:v>
                </c:pt>
                <c:pt idx="6473">
                  <c:v>5.2925200000000006</c:v>
                </c:pt>
                <c:pt idx="6474">
                  <c:v>5.2935100000000004</c:v>
                </c:pt>
                <c:pt idx="6475">
                  <c:v>5.29427</c:v>
                </c:pt>
                <c:pt idx="6476">
                  <c:v>5.2949000000000002</c:v>
                </c:pt>
                <c:pt idx="6477">
                  <c:v>5.29535</c:v>
                </c:pt>
                <c:pt idx="6478">
                  <c:v>5.2957100000000006</c:v>
                </c:pt>
                <c:pt idx="6479">
                  <c:v>5.2959800000000001</c:v>
                </c:pt>
                <c:pt idx="6480">
                  <c:v>5.2961999999999998</c:v>
                </c:pt>
                <c:pt idx="6481">
                  <c:v>5.2970100000000002</c:v>
                </c:pt>
                <c:pt idx="6482">
                  <c:v>5.298</c:v>
                </c:pt>
                <c:pt idx="6483">
                  <c:v>5.2987600000000006</c:v>
                </c:pt>
                <c:pt idx="6484">
                  <c:v>5.2993500000000004</c:v>
                </c:pt>
                <c:pt idx="6485">
                  <c:v>5.2998400000000006</c:v>
                </c:pt>
                <c:pt idx="6486">
                  <c:v>5.3002000000000002</c:v>
                </c:pt>
                <c:pt idx="6487">
                  <c:v>5.3004700000000007</c:v>
                </c:pt>
                <c:pt idx="6488">
                  <c:v>5.3006900000000003</c:v>
                </c:pt>
                <c:pt idx="6489">
                  <c:v>5.3008300000000004</c:v>
                </c:pt>
                <c:pt idx="6490">
                  <c:v>5.3009599999999999</c:v>
                </c:pt>
                <c:pt idx="6491">
                  <c:v>5.3014999999999999</c:v>
                </c:pt>
                <c:pt idx="6492">
                  <c:v>5.3024900000000006</c:v>
                </c:pt>
                <c:pt idx="6493">
                  <c:v>5.3032599999999999</c:v>
                </c:pt>
                <c:pt idx="6494">
                  <c:v>5.3038800000000004</c:v>
                </c:pt>
                <c:pt idx="6495">
                  <c:v>5.3043300000000002</c:v>
                </c:pt>
                <c:pt idx="6496">
                  <c:v>5.3046899999999999</c:v>
                </c:pt>
                <c:pt idx="6497">
                  <c:v>5.3049600000000003</c:v>
                </c:pt>
                <c:pt idx="6498">
                  <c:v>5.3051900000000005</c:v>
                </c:pt>
                <c:pt idx="6499">
                  <c:v>5.30532</c:v>
                </c:pt>
                <c:pt idx="6500">
                  <c:v>5.3064900000000002</c:v>
                </c:pt>
                <c:pt idx="6501">
                  <c:v>5.3073899999999998</c:v>
                </c:pt>
                <c:pt idx="6502">
                  <c:v>5.3080600000000002</c:v>
                </c:pt>
                <c:pt idx="6503">
                  <c:v>5.3086000000000002</c:v>
                </c:pt>
                <c:pt idx="6504">
                  <c:v>5.3090100000000007</c:v>
                </c:pt>
                <c:pt idx="6505">
                  <c:v>5.3093200000000005</c:v>
                </c:pt>
                <c:pt idx="6506">
                  <c:v>5.3095400000000001</c:v>
                </c:pt>
                <c:pt idx="6507">
                  <c:v>5.3097700000000003</c:v>
                </c:pt>
                <c:pt idx="6508">
                  <c:v>5.3107100000000003</c:v>
                </c:pt>
                <c:pt idx="6509">
                  <c:v>5.3116599999999998</c:v>
                </c:pt>
                <c:pt idx="6510">
                  <c:v>5.3124200000000004</c:v>
                </c:pt>
                <c:pt idx="6511">
                  <c:v>5.3129600000000003</c:v>
                </c:pt>
                <c:pt idx="6512">
                  <c:v>5.3134100000000002</c:v>
                </c:pt>
                <c:pt idx="6513">
                  <c:v>5.31372</c:v>
                </c:pt>
                <c:pt idx="6514">
                  <c:v>5.3139900000000004</c:v>
                </c:pt>
                <c:pt idx="6515">
                  <c:v>5.3142200000000006</c:v>
                </c:pt>
                <c:pt idx="6516">
                  <c:v>5.3143500000000001</c:v>
                </c:pt>
                <c:pt idx="6517">
                  <c:v>5.3144900000000002</c:v>
                </c:pt>
                <c:pt idx="6518">
                  <c:v>5.3145800000000003</c:v>
                </c:pt>
                <c:pt idx="6519">
                  <c:v>5.3148400000000002</c:v>
                </c:pt>
                <c:pt idx="6520">
                  <c:v>5.3158799999999999</c:v>
                </c:pt>
                <c:pt idx="6521">
                  <c:v>5.3166900000000004</c:v>
                </c:pt>
                <c:pt idx="6522">
                  <c:v>5.3172700000000006</c:v>
                </c:pt>
                <c:pt idx="6523">
                  <c:v>5.3177599999999998</c:v>
                </c:pt>
                <c:pt idx="6524">
                  <c:v>5.3181200000000004</c:v>
                </c:pt>
                <c:pt idx="6525">
                  <c:v>5.31839</c:v>
                </c:pt>
                <c:pt idx="6526">
                  <c:v>5.3186200000000001</c:v>
                </c:pt>
                <c:pt idx="6527">
                  <c:v>5.3188000000000004</c:v>
                </c:pt>
                <c:pt idx="6528">
                  <c:v>5.3199700000000005</c:v>
                </c:pt>
                <c:pt idx="6529">
                  <c:v>5.3208200000000003</c:v>
                </c:pt>
                <c:pt idx="6530">
                  <c:v>5.3215400000000006</c:v>
                </c:pt>
                <c:pt idx="6531">
                  <c:v>5.3220800000000006</c:v>
                </c:pt>
                <c:pt idx="6532">
                  <c:v>5.3224800000000005</c:v>
                </c:pt>
                <c:pt idx="6533">
                  <c:v>5.3228</c:v>
                </c:pt>
                <c:pt idx="6534">
                  <c:v>5.3230200000000005</c:v>
                </c:pt>
                <c:pt idx="6535">
                  <c:v>5.3232499999999998</c:v>
                </c:pt>
                <c:pt idx="6536">
                  <c:v>5.32437</c:v>
                </c:pt>
                <c:pt idx="6537">
                  <c:v>5.3252700000000006</c:v>
                </c:pt>
                <c:pt idx="6538">
                  <c:v>5.32599</c:v>
                </c:pt>
                <c:pt idx="6539">
                  <c:v>5.3265200000000004</c:v>
                </c:pt>
                <c:pt idx="6540">
                  <c:v>5.3269299999999999</c:v>
                </c:pt>
                <c:pt idx="6541">
                  <c:v>5.3272400000000006</c:v>
                </c:pt>
                <c:pt idx="6542">
                  <c:v>5.3275100000000002</c:v>
                </c:pt>
                <c:pt idx="6543">
                  <c:v>5.3276900000000005</c:v>
                </c:pt>
                <c:pt idx="6544">
                  <c:v>5.3285</c:v>
                </c:pt>
                <c:pt idx="6545">
                  <c:v>5.3294899999999998</c:v>
                </c:pt>
                <c:pt idx="6546">
                  <c:v>5.3302500000000004</c:v>
                </c:pt>
                <c:pt idx="6547">
                  <c:v>5.3308400000000002</c:v>
                </c:pt>
                <c:pt idx="6548">
                  <c:v>5.3312900000000001</c:v>
                </c:pt>
                <c:pt idx="6549">
                  <c:v>5.3316500000000007</c:v>
                </c:pt>
                <c:pt idx="6550">
                  <c:v>5.3319200000000002</c:v>
                </c:pt>
                <c:pt idx="6551">
                  <c:v>5.3321399999999999</c:v>
                </c:pt>
                <c:pt idx="6552">
                  <c:v>5.3323200000000002</c:v>
                </c:pt>
                <c:pt idx="6553">
                  <c:v>5.3328600000000002</c:v>
                </c:pt>
                <c:pt idx="6554">
                  <c:v>5.3338900000000002</c:v>
                </c:pt>
                <c:pt idx="6555">
                  <c:v>5.3346600000000004</c:v>
                </c:pt>
                <c:pt idx="6556">
                  <c:v>5.33528</c:v>
                </c:pt>
                <c:pt idx="6557">
                  <c:v>5.3357299999999999</c:v>
                </c:pt>
                <c:pt idx="6558">
                  <c:v>5.3360900000000004</c:v>
                </c:pt>
                <c:pt idx="6559">
                  <c:v>5.3364099999999999</c:v>
                </c:pt>
                <c:pt idx="6560">
                  <c:v>5.3365900000000002</c:v>
                </c:pt>
                <c:pt idx="6561">
                  <c:v>5.3367700000000005</c:v>
                </c:pt>
                <c:pt idx="6562">
                  <c:v>5.3369</c:v>
                </c:pt>
                <c:pt idx="6563">
                  <c:v>5.3369900000000001</c:v>
                </c:pt>
                <c:pt idx="6564">
                  <c:v>5.3370800000000003</c:v>
                </c:pt>
                <c:pt idx="6565">
                  <c:v>5.3379799999999999</c:v>
                </c:pt>
                <c:pt idx="6566">
                  <c:v>5.3388300000000006</c:v>
                </c:pt>
                <c:pt idx="6567">
                  <c:v>5.33955</c:v>
                </c:pt>
                <c:pt idx="6568">
                  <c:v>5.3400500000000006</c:v>
                </c:pt>
                <c:pt idx="6569">
                  <c:v>5.3404500000000006</c:v>
                </c:pt>
                <c:pt idx="6570">
                  <c:v>5.3407600000000004</c:v>
                </c:pt>
                <c:pt idx="6571">
                  <c:v>5.3414400000000004</c:v>
                </c:pt>
                <c:pt idx="6572">
                  <c:v>5.3425600000000006</c:v>
                </c:pt>
                <c:pt idx="6573">
                  <c:v>5.3434200000000001</c:v>
                </c:pt>
                <c:pt idx="6574">
                  <c:v>5.3440900000000005</c:v>
                </c:pt>
                <c:pt idx="6575">
                  <c:v>5.3445800000000006</c:v>
                </c:pt>
                <c:pt idx="6576">
                  <c:v>5.3449900000000001</c:v>
                </c:pt>
                <c:pt idx="6577">
                  <c:v>5.3452999999999999</c:v>
                </c:pt>
                <c:pt idx="6578">
                  <c:v>5.3455300000000001</c:v>
                </c:pt>
                <c:pt idx="6579">
                  <c:v>5.3459300000000001</c:v>
                </c:pt>
                <c:pt idx="6580">
                  <c:v>5.3470500000000003</c:v>
                </c:pt>
                <c:pt idx="6581">
                  <c:v>5.3479100000000006</c:v>
                </c:pt>
                <c:pt idx="6582">
                  <c:v>5.3485399999999998</c:v>
                </c:pt>
                <c:pt idx="6583">
                  <c:v>5.3490799999999998</c:v>
                </c:pt>
                <c:pt idx="6584">
                  <c:v>5.3494800000000007</c:v>
                </c:pt>
                <c:pt idx="6585">
                  <c:v>5.3497900000000005</c:v>
                </c:pt>
                <c:pt idx="6586">
                  <c:v>5.3500200000000007</c:v>
                </c:pt>
                <c:pt idx="6587">
                  <c:v>5.3502000000000001</c:v>
                </c:pt>
                <c:pt idx="6588">
                  <c:v>5.3503300000000005</c:v>
                </c:pt>
                <c:pt idx="6589">
                  <c:v>5.3506900000000002</c:v>
                </c:pt>
                <c:pt idx="6590">
                  <c:v>5.3517299999999999</c:v>
                </c:pt>
                <c:pt idx="6591">
                  <c:v>5.3525300000000007</c:v>
                </c:pt>
                <c:pt idx="6592">
                  <c:v>5.3531599999999999</c:v>
                </c:pt>
                <c:pt idx="6593">
                  <c:v>5.3536600000000005</c:v>
                </c:pt>
                <c:pt idx="6594">
                  <c:v>5.3540200000000002</c:v>
                </c:pt>
                <c:pt idx="6595">
                  <c:v>5.35433</c:v>
                </c:pt>
                <c:pt idx="6596">
                  <c:v>5.3545600000000002</c:v>
                </c:pt>
                <c:pt idx="6597">
                  <c:v>5.3547400000000005</c:v>
                </c:pt>
                <c:pt idx="6598">
                  <c:v>5.35487</c:v>
                </c:pt>
                <c:pt idx="6599">
                  <c:v>5.35541</c:v>
                </c:pt>
                <c:pt idx="6600">
                  <c:v>5.3563999999999998</c:v>
                </c:pt>
                <c:pt idx="6601">
                  <c:v>5.3571600000000004</c:v>
                </c:pt>
                <c:pt idx="6602">
                  <c:v>5.3577500000000002</c:v>
                </c:pt>
                <c:pt idx="6603">
                  <c:v>5.3582400000000003</c:v>
                </c:pt>
                <c:pt idx="6604">
                  <c:v>5.3586</c:v>
                </c:pt>
                <c:pt idx="6605">
                  <c:v>5.3588700000000005</c:v>
                </c:pt>
                <c:pt idx="6606">
                  <c:v>5.3590900000000001</c:v>
                </c:pt>
                <c:pt idx="6607">
                  <c:v>5.3592300000000002</c:v>
                </c:pt>
                <c:pt idx="6608">
                  <c:v>5.3593600000000006</c:v>
                </c:pt>
                <c:pt idx="6609">
                  <c:v>5.3601299999999998</c:v>
                </c:pt>
                <c:pt idx="6610">
                  <c:v>5.3610700000000007</c:v>
                </c:pt>
                <c:pt idx="6611">
                  <c:v>5.3617900000000001</c:v>
                </c:pt>
                <c:pt idx="6612">
                  <c:v>5.3623700000000003</c:v>
                </c:pt>
                <c:pt idx="6613">
                  <c:v>5.3627799999999999</c:v>
                </c:pt>
                <c:pt idx="6614">
                  <c:v>5.3631400000000005</c:v>
                </c:pt>
                <c:pt idx="6615">
                  <c:v>5.36341</c:v>
                </c:pt>
                <c:pt idx="6616">
                  <c:v>5.3635900000000003</c:v>
                </c:pt>
                <c:pt idx="6617">
                  <c:v>5.3637600000000001</c:v>
                </c:pt>
                <c:pt idx="6618">
                  <c:v>5.3643000000000001</c:v>
                </c:pt>
                <c:pt idx="6619">
                  <c:v>5.3653400000000007</c:v>
                </c:pt>
                <c:pt idx="6620">
                  <c:v>5.3661000000000003</c:v>
                </c:pt>
                <c:pt idx="6621">
                  <c:v>5.3667300000000004</c:v>
                </c:pt>
                <c:pt idx="6622">
                  <c:v>5.3671800000000003</c:v>
                </c:pt>
                <c:pt idx="6623">
                  <c:v>5.36754</c:v>
                </c:pt>
                <c:pt idx="6624">
                  <c:v>5.3678500000000007</c:v>
                </c:pt>
                <c:pt idx="6625">
                  <c:v>5.3680300000000001</c:v>
                </c:pt>
                <c:pt idx="6626">
                  <c:v>5.3682100000000004</c:v>
                </c:pt>
                <c:pt idx="6627">
                  <c:v>5.3685700000000001</c:v>
                </c:pt>
                <c:pt idx="6628">
                  <c:v>5.36965</c:v>
                </c:pt>
                <c:pt idx="6629">
                  <c:v>5.3704600000000005</c:v>
                </c:pt>
                <c:pt idx="6630">
                  <c:v>5.3710900000000006</c:v>
                </c:pt>
                <c:pt idx="6631">
                  <c:v>5.3715799999999998</c:v>
                </c:pt>
                <c:pt idx="6632">
                  <c:v>5.3719900000000003</c:v>
                </c:pt>
                <c:pt idx="6633">
                  <c:v>5.3723000000000001</c:v>
                </c:pt>
                <c:pt idx="6634">
                  <c:v>5.3725200000000006</c:v>
                </c:pt>
                <c:pt idx="6635">
                  <c:v>5.3727</c:v>
                </c:pt>
                <c:pt idx="6636">
                  <c:v>5.3728400000000001</c:v>
                </c:pt>
                <c:pt idx="6637">
                  <c:v>5.3735600000000003</c:v>
                </c:pt>
                <c:pt idx="6638">
                  <c:v>5.3745000000000003</c:v>
                </c:pt>
                <c:pt idx="6639">
                  <c:v>5.3752599999999999</c:v>
                </c:pt>
                <c:pt idx="6640">
                  <c:v>5.3758499999999998</c:v>
                </c:pt>
                <c:pt idx="6641">
                  <c:v>5.3762500000000006</c:v>
                </c:pt>
                <c:pt idx="6642">
                  <c:v>5.3766100000000003</c:v>
                </c:pt>
                <c:pt idx="6643">
                  <c:v>5.3768799999999999</c:v>
                </c:pt>
                <c:pt idx="6644">
                  <c:v>5.3770600000000002</c:v>
                </c:pt>
                <c:pt idx="6645">
                  <c:v>5.3772400000000005</c:v>
                </c:pt>
                <c:pt idx="6646">
                  <c:v>5.3783599999999998</c:v>
                </c:pt>
                <c:pt idx="6647">
                  <c:v>5.3792600000000004</c:v>
                </c:pt>
                <c:pt idx="6648">
                  <c:v>5.3799400000000004</c:v>
                </c:pt>
                <c:pt idx="6649">
                  <c:v>5.3804800000000004</c:v>
                </c:pt>
                <c:pt idx="6650">
                  <c:v>5.3808800000000003</c:v>
                </c:pt>
                <c:pt idx="6651">
                  <c:v>5.3811900000000001</c:v>
                </c:pt>
                <c:pt idx="6652">
                  <c:v>5.3814200000000003</c:v>
                </c:pt>
                <c:pt idx="6653">
                  <c:v>5.38164</c:v>
                </c:pt>
                <c:pt idx="6654">
                  <c:v>5.3822299999999998</c:v>
                </c:pt>
                <c:pt idx="6655">
                  <c:v>5.3832599999999999</c:v>
                </c:pt>
                <c:pt idx="6656">
                  <c:v>5.3840200000000005</c:v>
                </c:pt>
                <c:pt idx="6657">
                  <c:v>5.3846500000000006</c:v>
                </c:pt>
                <c:pt idx="6658">
                  <c:v>5.3851500000000003</c:v>
                </c:pt>
                <c:pt idx="6659">
                  <c:v>5.38551</c:v>
                </c:pt>
                <c:pt idx="6660">
                  <c:v>5.3857800000000005</c:v>
                </c:pt>
                <c:pt idx="6661">
                  <c:v>5.3862300000000003</c:v>
                </c:pt>
                <c:pt idx="6662">
                  <c:v>5.3873899999999999</c:v>
                </c:pt>
                <c:pt idx="6663">
                  <c:v>5.3882500000000002</c:v>
                </c:pt>
                <c:pt idx="6664">
                  <c:v>5.3889200000000006</c:v>
                </c:pt>
                <c:pt idx="6665">
                  <c:v>5.3894600000000006</c:v>
                </c:pt>
                <c:pt idx="6666">
                  <c:v>5.3898600000000005</c:v>
                </c:pt>
                <c:pt idx="6667">
                  <c:v>5.39018</c:v>
                </c:pt>
                <c:pt idx="6668">
                  <c:v>5.3904000000000005</c:v>
                </c:pt>
                <c:pt idx="6669">
                  <c:v>5.3906299999999998</c:v>
                </c:pt>
                <c:pt idx="6670">
                  <c:v>5.3913900000000003</c:v>
                </c:pt>
                <c:pt idx="6671">
                  <c:v>5.3923800000000002</c:v>
                </c:pt>
                <c:pt idx="6672">
                  <c:v>5.3931399999999998</c:v>
                </c:pt>
                <c:pt idx="6673">
                  <c:v>5.3937300000000006</c:v>
                </c:pt>
                <c:pt idx="6674">
                  <c:v>5.3941800000000004</c:v>
                </c:pt>
                <c:pt idx="6675">
                  <c:v>5.3945400000000001</c:v>
                </c:pt>
                <c:pt idx="6676">
                  <c:v>5.3948100000000005</c:v>
                </c:pt>
                <c:pt idx="6677">
                  <c:v>5.3950300000000002</c:v>
                </c:pt>
                <c:pt idx="6678">
                  <c:v>5.3952100000000005</c:v>
                </c:pt>
                <c:pt idx="6679">
                  <c:v>5.3953000000000007</c:v>
                </c:pt>
                <c:pt idx="6680">
                  <c:v>5.3954300000000002</c:v>
                </c:pt>
                <c:pt idx="6681">
                  <c:v>5.3957000000000006</c:v>
                </c:pt>
                <c:pt idx="6682">
                  <c:v>5.3967400000000003</c:v>
                </c:pt>
                <c:pt idx="6683">
                  <c:v>5.3975499999999998</c:v>
                </c:pt>
                <c:pt idx="6684">
                  <c:v>5.3981300000000001</c:v>
                </c:pt>
                <c:pt idx="6685">
                  <c:v>5.3986200000000002</c:v>
                </c:pt>
                <c:pt idx="6686">
                  <c:v>5.3989799999999999</c:v>
                </c:pt>
                <c:pt idx="6687">
                  <c:v>5.3992500000000003</c:v>
                </c:pt>
                <c:pt idx="6688">
                  <c:v>5.3994800000000005</c:v>
                </c:pt>
                <c:pt idx="6689">
                  <c:v>5.4001100000000006</c:v>
                </c:pt>
                <c:pt idx="6690">
                  <c:v>5.4011399999999998</c:v>
                </c:pt>
                <c:pt idx="6691">
                  <c:v>5.4019500000000003</c:v>
                </c:pt>
                <c:pt idx="6692">
                  <c:v>5.4025800000000004</c:v>
                </c:pt>
                <c:pt idx="6693">
                  <c:v>5.4030700000000005</c:v>
                </c:pt>
                <c:pt idx="6694">
                  <c:v>5.4034300000000002</c:v>
                </c:pt>
                <c:pt idx="6695">
                  <c:v>5.4037500000000005</c:v>
                </c:pt>
                <c:pt idx="6696">
                  <c:v>5.4039700000000002</c:v>
                </c:pt>
                <c:pt idx="6697">
                  <c:v>5.4041500000000005</c:v>
                </c:pt>
                <c:pt idx="6698">
                  <c:v>5.40428</c:v>
                </c:pt>
                <c:pt idx="6699">
                  <c:v>5.4043700000000001</c:v>
                </c:pt>
                <c:pt idx="6700">
                  <c:v>5.4054500000000001</c:v>
                </c:pt>
                <c:pt idx="6701">
                  <c:v>5.4063100000000004</c:v>
                </c:pt>
                <c:pt idx="6702">
                  <c:v>5.4069799999999999</c:v>
                </c:pt>
                <c:pt idx="6703">
                  <c:v>5.40747</c:v>
                </c:pt>
                <c:pt idx="6704">
                  <c:v>5.4078800000000005</c:v>
                </c:pt>
                <c:pt idx="6705">
                  <c:v>5.4081900000000003</c:v>
                </c:pt>
                <c:pt idx="6706">
                  <c:v>5.4094500000000005</c:v>
                </c:pt>
                <c:pt idx="6707">
                  <c:v>5.4103900000000005</c:v>
                </c:pt>
                <c:pt idx="6708">
                  <c:v>5.4111600000000006</c:v>
                </c:pt>
                <c:pt idx="6709">
                  <c:v>5.41174</c:v>
                </c:pt>
                <c:pt idx="6710">
                  <c:v>5.4121899999999998</c:v>
                </c:pt>
                <c:pt idx="6711">
                  <c:v>5.4125500000000004</c:v>
                </c:pt>
                <c:pt idx="6712">
                  <c:v>5.41282</c:v>
                </c:pt>
                <c:pt idx="6713">
                  <c:v>5.4130000000000003</c:v>
                </c:pt>
                <c:pt idx="6714">
                  <c:v>5.4131800000000005</c:v>
                </c:pt>
                <c:pt idx="6715">
                  <c:v>5.4141200000000005</c:v>
                </c:pt>
                <c:pt idx="6716">
                  <c:v>5.4150700000000001</c:v>
                </c:pt>
                <c:pt idx="6717">
                  <c:v>5.4157799999999998</c:v>
                </c:pt>
                <c:pt idx="6718">
                  <c:v>5.4163199999999998</c:v>
                </c:pt>
                <c:pt idx="6719">
                  <c:v>5.4167300000000003</c:v>
                </c:pt>
                <c:pt idx="6720">
                  <c:v>5.41709</c:v>
                </c:pt>
                <c:pt idx="6721">
                  <c:v>5.4173100000000005</c:v>
                </c:pt>
                <c:pt idx="6722">
                  <c:v>5.4175399999999998</c:v>
                </c:pt>
                <c:pt idx="6723">
                  <c:v>5.4176700000000002</c:v>
                </c:pt>
                <c:pt idx="6724">
                  <c:v>5.4178100000000002</c:v>
                </c:pt>
                <c:pt idx="6725">
                  <c:v>5.41852</c:v>
                </c:pt>
                <c:pt idx="6726">
                  <c:v>5.4194700000000005</c:v>
                </c:pt>
                <c:pt idx="6727">
                  <c:v>5.4201899999999998</c:v>
                </c:pt>
                <c:pt idx="6728">
                  <c:v>5.4207700000000001</c:v>
                </c:pt>
                <c:pt idx="6729">
                  <c:v>5.4212199999999999</c:v>
                </c:pt>
                <c:pt idx="6730">
                  <c:v>5.4215300000000006</c:v>
                </c:pt>
                <c:pt idx="6731">
                  <c:v>5.4218000000000002</c:v>
                </c:pt>
                <c:pt idx="6732">
                  <c:v>5.4220300000000003</c:v>
                </c:pt>
                <c:pt idx="6733">
                  <c:v>5.4221599999999999</c:v>
                </c:pt>
                <c:pt idx="6734">
                  <c:v>5.4222999999999999</c:v>
                </c:pt>
                <c:pt idx="6735">
                  <c:v>5.4230200000000002</c:v>
                </c:pt>
                <c:pt idx="6736">
                  <c:v>5.4239600000000001</c:v>
                </c:pt>
                <c:pt idx="6737">
                  <c:v>5.4246800000000004</c:v>
                </c:pt>
                <c:pt idx="6738">
                  <c:v>5.4252600000000006</c:v>
                </c:pt>
                <c:pt idx="6739">
                  <c:v>5.4257100000000005</c:v>
                </c:pt>
                <c:pt idx="6740">
                  <c:v>5.4260299999999999</c:v>
                </c:pt>
                <c:pt idx="6741">
                  <c:v>5.4263000000000003</c:v>
                </c:pt>
                <c:pt idx="6742">
                  <c:v>5.42652</c:v>
                </c:pt>
                <c:pt idx="6743">
                  <c:v>5.42666</c:v>
                </c:pt>
                <c:pt idx="6744">
                  <c:v>5.4267900000000004</c:v>
                </c:pt>
                <c:pt idx="6745">
                  <c:v>5.4268800000000006</c:v>
                </c:pt>
                <c:pt idx="6746">
                  <c:v>5.4277800000000003</c:v>
                </c:pt>
                <c:pt idx="6747">
                  <c:v>5.4286799999999999</c:v>
                </c:pt>
                <c:pt idx="6748">
                  <c:v>5.4293500000000003</c:v>
                </c:pt>
                <c:pt idx="6749">
                  <c:v>5.4298900000000003</c:v>
                </c:pt>
                <c:pt idx="6750">
                  <c:v>5.4302900000000003</c:v>
                </c:pt>
                <c:pt idx="6751">
                  <c:v>5.4306100000000006</c:v>
                </c:pt>
                <c:pt idx="6752">
                  <c:v>5.43187</c:v>
                </c:pt>
                <c:pt idx="6753">
                  <c:v>5.4328500000000002</c:v>
                </c:pt>
                <c:pt idx="6754">
                  <c:v>5.4335700000000005</c:v>
                </c:pt>
                <c:pt idx="6755">
                  <c:v>5.4342000000000006</c:v>
                </c:pt>
                <c:pt idx="6756">
                  <c:v>5.4346500000000004</c:v>
                </c:pt>
                <c:pt idx="6757">
                  <c:v>5.4349699999999999</c:v>
                </c:pt>
                <c:pt idx="6758">
                  <c:v>5.4352400000000003</c:v>
                </c:pt>
                <c:pt idx="6759">
                  <c:v>5.43546</c:v>
                </c:pt>
                <c:pt idx="6760">
                  <c:v>5.4356400000000002</c:v>
                </c:pt>
                <c:pt idx="6761">
                  <c:v>5.4357700000000007</c:v>
                </c:pt>
                <c:pt idx="6762">
                  <c:v>5.43649</c:v>
                </c:pt>
                <c:pt idx="6763">
                  <c:v>5.4374400000000005</c:v>
                </c:pt>
                <c:pt idx="6764">
                  <c:v>5.4381599999999999</c:v>
                </c:pt>
                <c:pt idx="6765">
                  <c:v>5.4387400000000001</c:v>
                </c:pt>
                <c:pt idx="6766">
                  <c:v>5.43919</c:v>
                </c:pt>
                <c:pt idx="6767">
                  <c:v>5.4395000000000007</c:v>
                </c:pt>
                <c:pt idx="6768">
                  <c:v>5.4397700000000002</c:v>
                </c:pt>
                <c:pt idx="6769">
                  <c:v>5.4408099999999999</c:v>
                </c:pt>
                <c:pt idx="6770">
                  <c:v>5.4417900000000001</c:v>
                </c:pt>
                <c:pt idx="6771">
                  <c:v>5.4425600000000003</c:v>
                </c:pt>
                <c:pt idx="6772">
                  <c:v>5.4431400000000005</c:v>
                </c:pt>
                <c:pt idx="6773">
                  <c:v>5.4435900000000004</c:v>
                </c:pt>
                <c:pt idx="6774">
                  <c:v>5.4439500000000001</c:v>
                </c:pt>
                <c:pt idx="6775">
                  <c:v>5.4442200000000005</c:v>
                </c:pt>
                <c:pt idx="6776">
                  <c:v>5.4444400000000002</c:v>
                </c:pt>
                <c:pt idx="6777">
                  <c:v>5.4446200000000005</c:v>
                </c:pt>
                <c:pt idx="6778">
                  <c:v>5.4447100000000006</c:v>
                </c:pt>
                <c:pt idx="6779">
                  <c:v>5.4448500000000006</c:v>
                </c:pt>
                <c:pt idx="6780">
                  <c:v>5.4455200000000001</c:v>
                </c:pt>
                <c:pt idx="6781">
                  <c:v>5.4464700000000006</c:v>
                </c:pt>
                <c:pt idx="6782">
                  <c:v>5.4471800000000004</c:v>
                </c:pt>
                <c:pt idx="6783">
                  <c:v>5.4477700000000002</c:v>
                </c:pt>
                <c:pt idx="6784">
                  <c:v>5.4481700000000002</c:v>
                </c:pt>
                <c:pt idx="6785">
                  <c:v>5.4485299999999999</c:v>
                </c:pt>
                <c:pt idx="6786">
                  <c:v>5.44876</c:v>
                </c:pt>
                <c:pt idx="6787">
                  <c:v>5.4489800000000006</c:v>
                </c:pt>
                <c:pt idx="6788">
                  <c:v>5.4491200000000006</c:v>
                </c:pt>
                <c:pt idx="6789">
                  <c:v>5.4502800000000002</c:v>
                </c:pt>
                <c:pt idx="6790">
                  <c:v>5.4511400000000005</c:v>
                </c:pt>
                <c:pt idx="6791">
                  <c:v>5.45181</c:v>
                </c:pt>
                <c:pt idx="6792">
                  <c:v>5.45235</c:v>
                </c:pt>
                <c:pt idx="6793">
                  <c:v>5.4527600000000005</c:v>
                </c:pt>
                <c:pt idx="6794">
                  <c:v>5.4530700000000003</c:v>
                </c:pt>
                <c:pt idx="6795">
                  <c:v>5.45329</c:v>
                </c:pt>
                <c:pt idx="6796">
                  <c:v>5.4535200000000001</c:v>
                </c:pt>
                <c:pt idx="6797">
                  <c:v>5.4536500000000006</c:v>
                </c:pt>
                <c:pt idx="6798">
                  <c:v>5.4537399999999998</c:v>
                </c:pt>
                <c:pt idx="6799">
                  <c:v>5.4548700000000006</c:v>
                </c:pt>
                <c:pt idx="6800">
                  <c:v>5.4557200000000003</c:v>
                </c:pt>
                <c:pt idx="6801">
                  <c:v>5.4563899999999999</c:v>
                </c:pt>
                <c:pt idx="6802">
                  <c:v>5.4568900000000005</c:v>
                </c:pt>
                <c:pt idx="6803">
                  <c:v>5.4572900000000004</c:v>
                </c:pt>
                <c:pt idx="6804">
                  <c:v>5.4576099999999999</c:v>
                </c:pt>
                <c:pt idx="6805">
                  <c:v>5.4578300000000004</c:v>
                </c:pt>
                <c:pt idx="6806">
                  <c:v>5.4580099999999998</c:v>
                </c:pt>
                <c:pt idx="6807">
                  <c:v>5.4581499999999998</c:v>
                </c:pt>
                <c:pt idx="6808">
                  <c:v>5.4590900000000007</c:v>
                </c:pt>
                <c:pt idx="6809">
                  <c:v>5.4600300000000006</c:v>
                </c:pt>
                <c:pt idx="6810">
                  <c:v>5.4607100000000006</c:v>
                </c:pt>
                <c:pt idx="6811">
                  <c:v>5.4612500000000006</c:v>
                </c:pt>
                <c:pt idx="6812">
                  <c:v>5.4616899999999999</c:v>
                </c:pt>
                <c:pt idx="6813">
                  <c:v>5.4620100000000003</c:v>
                </c:pt>
                <c:pt idx="6814">
                  <c:v>5.4622799999999998</c:v>
                </c:pt>
                <c:pt idx="6815">
                  <c:v>5.4624600000000001</c:v>
                </c:pt>
                <c:pt idx="6816">
                  <c:v>5.4625900000000005</c:v>
                </c:pt>
                <c:pt idx="6817">
                  <c:v>5.4633600000000007</c:v>
                </c:pt>
                <c:pt idx="6818">
                  <c:v>5.46434</c:v>
                </c:pt>
                <c:pt idx="6819">
                  <c:v>5.4650600000000003</c:v>
                </c:pt>
                <c:pt idx="6820">
                  <c:v>5.4656500000000001</c:v>
                </c:pt>
                <c:pt idx="6821">
                  <c:v>5.4661</c:v>
                </c:pt>
                <c:pt idx="6822">
                  <c:v>5.4664600000000005</c:v>
                </c:pt>
                <c:pt idx="6823">
                  <c:v>5.4667300000000001</c:v>
                </c:pt>
                <c:pt idx="6824">
                  <c:v>5.4669100000000004</c:v>
                </c:pt>
                <c:pt idx="6825">
                  <c:v>5.4677100000000003</c:v>
                </c:pt>
                <c:pt idx="6826">
                  <c:v>5.4687000000000001</c:v>
                </c:pt>
                <c:pt idx="6827">
                  <c:v>5.4694700000000003</c:v>
                </c:pt>
                <c:pt idx="6828">
                  <c:v>5.4700899999999999</c:v>
                </c:pt>
                <c:pt idx="6829">
                  <c:v>5.4705400000000006</c:v>
                </c:pt>
                <c:pt idx="6830">
                  <c:v>5.4709000000000003</c:v>
                </c:pt>
                <c:pt idx="6831">
                  <c:v>5.4711699999999999</c:v>
                </c:pt>
                <c:pt idx="6832">
                  <c:v>5.4714</c:v>
                </c:pt>
                <c:pt idx="6833">
                  <c:v>5.4715300000000004</c:v>
                </c:pt>
                <c:pt idx="6834">
                  <c:v>5.4718900000000001</c:v>
                </c:pt>
                <c:pt idx="6835">
                  <c:v>5.4729700000000001</c:v>
                </c:pt>
                <c:pt idx="6836">
                  <c:v>5.4737800000000005</c:v>
                </c:pt>
                <c:pt idx="6837">
                  <c:v>5.47445</c:v>
                </c:pt>
                <c:pt idx="6838">
                  <c:v>5.4748999999999999</c:v>
                </c:pt>
                <c:pt idx="6839">
                  <c:v>5.4753100000000003</c:v>
                </c:pt>
                <c:pt idx="6840">
                  <c:v>5.4756200000000002</c:v>
                </c:pt>
                <c:pt idx="6841">
                  <c:v>5.4758399999999998</c:v>
                </c:pt>
                <c:pt idx="6842">
                  <c:v>5.4760200000000001</c:v>
                </c:pt>
                <c:pt idx="6843">
                  <c:v>5.4767900000000003</c:v>
                </c:pt>
                <c:pt idx="6844">
                  <c:v>5.4777800000000001</c:v>
                </c:pt>
                <c:pt idx="6845">
                  <c:v>5.4785000000000004</c:v>
                </c:pt>
                <c:pt idx="6846">
                  <c:v>5.4790800000000006</c:v>
                </c:pt>
                <c:pt idx="6847">
                  <c:v>5.4795699999999998</c:v>
                </c:pt>
                <c:pt idx="6848">
                  <c:v>5.4798900000000001</c:v>
                </c:pt>
                <c:pt idx="6849">
                  <c:v>5.4801600000000006</c:v>
                </c:pt>
                <c:pt idx="6850">
                  <c:v>5.4808300000000001</c:v>
                </c:pt>
                <c:pt idx="6851">
                  <c:v>5.4819100000000001</c:v>
                </c:pt>
                <c:pt idx="6852">
                  <c:v>5.4827200000000005</c:v>
                </c:pt>
                <c:pt idx="6853">
                  <c:v>5.48339</c:v>
                </c:pt>
                <c:pt idx="6854">
                  <c:v>5.4838900000000006</c:v>
                </c:pt>
                <c:pt idx="6855">
                  <c:v>5.4842900000000006</c:v>
                </c:pt>
                <c:pt idx="6856">
                  <c:v>5.4845600000000001</c:v>
                </c:pt>
                <c:pt idx="6857">
                  <c:v>5.4847800000000007</c:v>
                </c:pt>
                <c:pt idx="6858">
                  <c:v>5.4849600000000001</c:v>
                </c:pt>
                <c:pt idx="6859">
                  <c:v>5.4851400000000003</c:v>
                </c:pt>
                <c:pt idx="6860">
                  <c:v>5.4852300000000005</c:v>
                </c:pt>
                <c:pt idx="6861">
                  <c:v>5.4853200000000006</c:v>
                </c:pt>
                <c:pt idx="6862">
                  <c:v>5.4864000000000006</c:v>
                </c:pt>
                <c:pt idx="6863">
                  <c:v>5.4872100000000001</c:v>
                </c:pt>
                <c:pt idx="6864">
                  <c:v>5.4878800000000005</c:v>
                </c:pt>
                <c:pt idx="6865">
                  <c:v>5.4883800000000003</c:v>
                </c:pt>
                <c:pt idx="6866">
                  <c:v>5.48874</c:v>
                </c:pt>
                <c:pt idx="6867">
                  <c:v>5.4890500000000007</c:v>
                </c:pt>
                <c:pt idx="6868">
                  <c:v>5.4892799999999999</c:v>
                </c:pt>
                <c:pt idx="6869">
                  <c:v>5.4894600000000002</c:v>
                </c:pt>
                <c:pt idx="6870">
                  <c:v>5.4896400000000005</c:v>
                </c:pt>
                <c:pt idx="6871">
                  <c:v>5.4901800000000005</c:v>
                </c:pt>
                <c:pt idx="6872">
                  <c:v>5.4911599999999998</c:v>
                </c:pt>
                <c:pt idx="6873">
                  <c:v>5.49193</c:v>
                </c:pt>
                <c:pt idx="6874">
                  <c:v>5.4925100000000002</c:v>
                </c:pt>
                <c:pt idx="6875">
                  <c:v>5.4930099999999999</c:v>
                </c:pt>
                <c:pt idx="6876">
                  <c:v>5.49336</c:v>
                </c:pt>
                <c:pt idx="6877">
                  <c:v>5.4936300000000005</c:v>
                </c:pt>
                <c:pt idx="6878">
                  <c:v>5.4940800000000003</c:v>
                </c:pt>
                <c:pt idx="6879">
                  <c:v>5.4952100000000002</c:v>
                </c:pt>
                <c:pt idx="6880">
                  <c:v>5.4960599999999999</c:v>
                </c:pt>
                <c:pt idx="6881">
                  <c:v>5.4967300000000003</c:v>
                </c:pt>
                <c:pt idx="6882">
                  <c:v>5.4972700000000003</c:v>
                </c:pt>
                <c:pt idx="6883">
                  <c:v>5.4976799999999999</c:v>
                </c:pt>
                <c:pt idx="6884">
                  <c:v>5.4979900000000006</c:v>
                </c:pt>
                <c:pt idx="6885">
                  <c:v>5.4984400000000004</c:v>
                </c:pt>
                <c:pt idx="6886">
                  <c:v>5.4996100000000006</c:v>
                </c:pt>
                <c:pt idx="6887">
                  <c:v>5.5005100000000002</c:v>
                </c:pt>
                <c:pt idx="6888">
                  <c:v>5.5011800000000006</c:v>
                </c:pt>
                <c:pt idx="6889">
                  <c:v>5.5017200000000006</c:v>
                </c:pt>
                <c:pt idx="6890">
                  <c:v>5.5021700000000004</c:v>
                </c:pt>
                <c:pt idx="6891">
                  <c:v>5.5024800000000003</c:v>
                </c:pt>
                <c:pt idx="6892">
                  <c:v>5.5027100000000004</c:v>
                </c:pt>
                <c:pt idx="6893">
                  <c:v>5.5028899999999998</c:v>
                </c:pt>
                <c:pt idx="6894">
                  <c:v>5.5030700000000001</c:v>
                </c:pt>
                <c:pt idx="6895">
                  <c:v>5.5031600000000003</c:v>
                </c:pt>
                <c:pt idx="6896">
                  <c:v>5.5032500000000004</c:v>
                </c:pt>
                <c:pt idx="6897">
                  <c:v>5.5035600000000002</c:v>
                </c:pt>
                <c:pt idx="6898">
                  <c:v>5.5045500000000001</c:v>
                </c:pt>
                <c:pt idx="6899">
                  <c:v>5.5053600000000005</c:v>
                </c:pt>
                <c:pt idx="6900">
                  <c:v>5.5059900000000006</c:v>
                </c:pt>
                <c:pt idx="6901">
                  <c:v>5.5064400000000004</c:v>
                </c:pt>
                <c:pt idx="6902">
                  <c:v>5.5068000000000001</c:v>
                </c:pt>
                <c:pt idx="6903">
                  <c:v>5.5070700000000006</c:v>
                </c:pt>
                <c:pt idx="6904">
                  <c:v>5.5072900000000002</c:v>
                </c:pt>
                <c:pt idx="6905">
                  <c:v>5.5085000000000006</c:v>
                </c:pt>
                <c:pt idx="6906">
                  <c:v>5.5094000000000003</c:v>
                </c:pt>
                <c:pt idx="6907">
                  <c:v>5.5101200000000006</c:v>
                </c:pt>
                <c:pt idx="6908">
                  <c:v>5.5106600000000006</c:v>
                </c:pt>
                <c:pt idx="6909">
                  <c:v>5.5111100000000004</c:v>
                </c:pt>
                <c:pt idx="6910">
                  <c:v>5.5114200000000002</c:v>
                </c:pt>
                <c:pt idx="6911">
                  <c:v>5.5116900000000006</c:v>
                </c:pt>
                <c:pt idx="6912">
                  <c:v>5.5121000000000002</c:v>
                </c:pt>
                <c:pt idx="6913">
                  <c:v>5.5132200000000005</c:v>
                </c:pt>
                <c:pt idx="6914">
                  <c:v>5.5140700000000002</c:v>
                </c:pt>
                <c:pt idx="6915">
                  <c:v>5.5147500000000003</c:v>
                </c:pt>
                <c:pt idx="6916">
                  <c:v>5.5152900000000002</c:v>
                </c:pt>
                <c:pt idx="6917">
                  <c:v>5.5156499999999999</c:v>
                </c:pt>
                <c:pt idx="6918">
                  <c:v>5.5159600000000006</c:v>
                </c:pt>
                <c:pt idx="6919">
                  <c:v>5.5162300000000002</c:v>
                </c:pt>
                <c:pt idx="6920">
                  <c:v>5.5164100000000005</c:v>
                </c:pt>
                <c:pt idx="6921">
                  <c:v>5.51654</c:v>
                </c:pt>
                <c:pt idx="6922">
                  <c:v>5.51668</c:v>
                </c:pt>
                <c:pt idx="6923">
                  <c:v>5.51776</c:v>
                </c:pt>
                <c:pt idx="6924">
                  <c:v>5.5186100000000007</c:v>
                </c:pt>
                <c:pt idx="6925">
                  <c:v>5.5192800000000002</c:v>
                </c:pt>
                <c:pt idx="6926">
                  <c:v>5.5197799999999999</c:v>
                </c:pt>
                <c:pt idx="6927">
                  <c:v>5.5201799999999999</c:v>
                </c:pt>
                <c:pt idx="6928">
                  <c:v>5.5205000000000002</c:v>
                </c:pt>
                <c:pt idx="6929">
                  <c:v>5.5207199999999998</c:v>
                </c:pt>
                <c:pt idx="6930">
                  <c:v>5.5209000000000001</c:v>
                </c:pt>
                <c:pt idx="6931">
                  <c:v>5.5210400000000002</c:v>
                </c:pt>
                <c:pt idx="6932">
                  <c:v>5.5211700000000006</c:v>
                </c:pt>
                <c:pt idx="6933">
                  <c:v>5.5212599999999998</c:v>
                </c:pt>
                <c:pt idx="6934">
                  <c:v>5.5213100000000006</c:v>
                </c:pt>
                <c:pt idx="6935">
                  <c:v>5.52135</c:v>
                </c:pt>
                <c:pt idx="6936">
                  <c:v>5.5220200000000004</c:v>
                </c:pt>
                <c:pt idx="6937">
                  <c:v>5.5229200000000001</c:v>
                </c:pt>
                <c:pt idx="6938">
                  <c:v>5.5236400000000003</c:v>
                </c:pt>
                <c:pt idx="6939">
                  <c:v>5.5241800000000003</c:v>
                </c:pt>
                <c:pt idx="6940">
                  <c:v>5.5245899999999999</c:v>
                </c:pt>
                <c:pt idx="6941">
                  <c:v>5.5249000000000006</c:v>
                </c:pt>
                <c:pt idx="6942">
                  <c:v>5.5251700000000001</c:v>
                </c:pt>
                <c:pt idx="6943">
                  <c:v>5.5253500000000004</c:v>
                </c:pt>
                <c:pt idx="6944">
                  <c:v>5.5259300000000007</c:v>
                </c:pt>
                <c:pt idx="6945">
                  <c:v>5.5269700000000004</c:v>
                </c:pt>
                <c:pt idx="6946">
                  <c:v>5.5277700000000003</c:v>
                </c:pt>
                <c:pt idx="6947">
                  <c:v>5.5284000000000004</c:v>
                </c:pt>
                <c:pt idx="6948">
                  <c:v>5.5295300000000003</c:v>
                </c:pt>
                <c:pt idx="6949">
                  <c:v>5.5307400000000007</c:v>
                </c:pt>
                <c:pt idx="6950">
                  <c:v>5.5317300000000005</c:v>
                </c:pt>
                <c:pt idx="6951">
                  <c:v>5.5320400000000003</c:v>
                </c:pt>
                <c:pt idx="6952">
                  <c:v>5.5316800000000006</c:v>
                </c:pt>
                <c:pt idx="6953">
                  <c:v>5.5314100000000002</c:v>
                </c:pt>
                <c:pt idx="6954">
                  <c:v>5.5312299999999999</c:v>
                </c:pt>
                <c:pt idx="6955">
                  <c:v>5.5320900000000002</c:v>
                </c:pt>
                <c:pt idx="6956">
                  <c:v>5.5327200000000003</c:v>
                </c:pt>
                <c:pt idx="6957">
                  <c:v>5.5332600000000003</c:v>
                </c:pt>
                <c:pt idx="6958">
                  <c:v>5.5336600000000002</c:v>
                </c:pt>
                <c:pt idx="6959">
                  <c:v>5.5339700000000001</c:v>
                </c:pt>
                <c:pt idx="6960">
                  <c:v>5.5342000000000002</c:v>
                </c:pt>
                <c:pt idx="6961">
                  <c:v>5.5354100000000006</c:v>
                </c:pt>
                <c:pt idx="6962">
                  <c:v>5.5363100000000003</c:v>
                </c:pt>
                <c:pt idx="6963">
                  <c:v>5.5370300000000006</c:v>
                </c:pt>
                <c:pt idx="6964">
                  <c:v>5.5376099999999999</c:v>
                </c:pt>
                <c:pt idx="6965">
                  <c:v>5.5380200000000004</c:v>
                </c:pt>
                <c:pt idx="6966">
                  <c:v>5.5383800000000001</c:v>
                </c:pt>
                <c:pt idx="6967">
                  <c:v>5.5386000000000006</c:v>
                </c:pt>
                <c:pt idx="6968">
                  <c:v>5.5396299999999998</c:v>
                </c:pt>
                <c:pt idx="6969">
                  <c:v>5.5406200000000005</c:v>
                </c:pt>
                <c:pt idx="6970">
                  <c:v>5.5413899999999998</c:v>
                </c:pt>
                <c:pt idx="6971">
                  <c:v>5.5419700000000001</c:v>
                </c:pt>
                <c:pt idx="6972">
                  <c:v>5.5424199999999999</c:v>
                </c:pt>
                <c:pt idx="6973">
                  <c:v>5.5427800000000005</c:v>
                </c:pt>
                <c:pt idx="6974">
                  <c:v>5.54305</c:v>
                </c:pt>
                <c:pt idx="6975">
                  <c:v>5.5432700000000006</c:v>
                </c:pt>
                <c:pt idx="6976">
                  <c:v>5.54345</c:v>
                </c:pt>
                <c:pt idx="6977">
                  <c:v>5.5437700000000003</c:v>
                </c:pt>
                <c:pt idx="6978">
                  <c:v>5.5448400000000007</c:v>
                </c:pt>
                <c:pt idx="6979">
                  <c:v>5.5456500000000002</c:v>
                </c:pt>
                <c:pt idx="6980">
                  <c:v>5.5463300000000002</c:v>
                </c:pt>
                <c:pt idx="6981">
                  <c:v>5.5468200000000003</c:v>
                </c:pt>
                <c:pt idx="6982">
                  <c:v>5.54718</c:v>
                </c:pt>
                <c:pt idx="6983">
                  <c:v>5.5475000000000003</c:v>
                </c:pt>
                <c:pt idx="6984">
                  <c:v>5.54772</c:v>
                </c:pt>
                <c:pt idx="6985">
                  <c:v>5.5479000000000003</c:v>
                </c:pt>
                <c:pt idx="6986">
                  <c:v>5.5480299999999998</c:v>
                </c:pt>
                <c:pt idx="6987">
                  <c:v>5.5481199999999999</c:v>
                </c:pt>
                <c:pt idx="6988">
                  <c:v>5.5490200000000005</c:v>
                </c:pt>
                <c:pt idx="6989">
                  <c:v>5.5499200000000002</c:v>
                </c:pt>
                <c:pt idx="6990">
                  <c:v>5.5505900000000006</c:v>
                </c:pt>
                <c:pt idx="6991">
                  <c:v>5.5511300000000006</c:v>
                </c:pt>
                <c:pt idx="6992">
                  <c:v>5.5515800000000004</c:v>
                </c:pt>
                <c:pt idx="6993">
                  <c:v>5.5518999999999998</c:v>
                </c:pt>
                <c:pt idx="6994">
                  <c:v>5.5521200000000004</c:v>
                </c:pt>
                <c:pt idx="6995">
                  <c:v>5.5529799999999998</c:v>
                </c:pt>
                <c:pt idx="6996">
                  <c:v>5.55396</c:v>
                </c:pt>
                <c:pt idx="6997">
                  <c:v>5.5547700000000004</c:v>
                </c:pt>
                <c:pt idx="6998">
                  <c:v>5.5554000000000006</c:v>
                </c:pt>
                <c:pt idx="6999">
                  <c:v>5.5558500000000004</c:v>
                </c:pt>
                <c:pt idx="7000">
                  <c:v>5.5562100000000001</c:v>
                </c:pt>
                <c:pt idx="7001">
                  <c:v>5.5564800000000005</c:v>
                </c:pt>
                <c:pt idx="7002">
                  <c:v>5.5567000000000002</c:v>
                </c:pt>
                <c:pt idx="7003">
                  <c:v>5.5568800000000005</c:v>
                </c:pt>
                <c:pt idx="7004">
                  <c:v>5.5572400000000002</c:v>
                </c:pt>
                <c:pt idx="7005">
                  <c:v>5.5583200000000001</c:v>
                </c:pt>
                <c:pt idx="7006">
                  <c:v>5.5591300000000006</c:v>
                </c:pt>
                <c:pt idx="7007">
                  <c:v>5.5597599999999998</c:v>
                </c:pt>
                <c:pt idx="7008">
                  <c:v>5.5602499999999999</c:v>
                </c:pt>
                <c:pt idx="7009">
                  <c:v>5.5606600000000004</c:v>
                </c:pt>
                <c:pt idx="7010">
                  <c:v>5.5609700000000002</c:v>
                </c:pt>
                <c:pt idx="7011">
                  <c:v>5.5612000000000004</c:v>
                </c:pt>
                <c:pt idx="7012">
                  <c:v>5.5613800000000007</c:v>
                </c:pt>
                <c:pt idx="7013">
                  <c:v>5.5615100000000002</c:v>
                </c:pt>
                <c:pt idx="7014">
                  <c:v>5.5626300000000004</c:v>
                </c:pt>
                <c:pt idx="7015">
                  <c:v>5.5634899999999998</c:v>
                </c:pt>
                <c:pt idx="7016">
                  <c:v>5.5641600000000002</c:v>
                </c:pt>
                <c:pt idx="7017">
                  <c:v>5.5646599999999999</c:v>
                </c:pt>
                <c:pt idx="7018">
                  <c:v>5.5650599999999999</c:v>
                </c:pt>
                <c:pt idx="7019">
                  <c:v>5.5653700000000006</c:v>
                </c:pt>
                <c:pt idx="7020">
                  <c:v>5.5656400000000001</c:v>
                </c:pt>
                <c:pt idx="7021">
                  <c:v>5.5658200000000004</c:v>
                </c:pt>
                <c:pt idx="7022">
                  <c:v>5.5659600000000005</c:v>
                </c:pt>
                <c:pt idx="7023">
                  <c:v>5.5667200000000001</c:v>
                </c:pt>
                <c:pt idx="7024">
                  <c:v>5.5676700000000006</c:v>
                </c:pt>
                <c:pt idx="7025">
                  <c:v>5.5684300000000002</c:v>
                </c:pt>
                <c:pt idx="7026">
                  <c:v>5.5689700000000002</c:v>
                </c:pt>
                <c:pt idx="7027">
                  <c:v>5.56942</c:v>
                </c:pt>
                <c:pt idx="7028">
                  <c:v>5.5697800000000006</c:v>
                </c:pt>
                <c:pt idx="7029">
                  <c:v>5.5700500000000002</c:v>
                </c:pt>
                <c:pt idx="7030">
                  <c:v>5.5702300000000005</c:v>
                </c:pt>
                <c:pt idx="7031">
                  <c:v>5.5704099999999999</c:v>
                </c:pt>
                <c:pt idx="7032">
                  <c:v>5.5705400000000003</c:v>
                </c:pt>
                <c:pt idx="7033">
                  <c:v>5.5708500000000001</c:v>
                </c:pt>
                <c:pt idx="7034">
                  <c:v>5.5718900000000007</c:v>
                </c:pt>
                <c:pt idx="7035">
                  <c:v>5.5727000000000002</c:v>
                </c:pt>
                <c:pt idx="7036">
                  <c:v>5.5733300000000003</c:v>
                </c:pt>
                <c:pt idx="7037">
                  <c:v>5.5737700000000006</c:v>
                </c:pt>
                <c:pt idx="7038">
                  <c:v>5.5741800000000001</c:v>
                </c:pt>
                <c:pt idx="7039">
                  <c:v>5.5744500000000006</c:v>
                </c:pt>
                <c:pt idx="7040">
                  <c:v>5.5746700000000002</c:v>
                </c:pt>
                <c:pt idx="7041">
                  <c:v>5.5748500000000005</c:v>
                </c:pt>
                <c:pt idx="7042">
                  <c:v>5.5752100000000002</c:v>
                </c:pt>
                <c:pt idx="7043">
                  <c:v>5.5762900000000002</c:v>
                </c:pt>
                <c:pt idx="7044">
                  <c:v>5.5771000000000006</c:v>
                </c:pt>
                <c:pt idx="7045">
                  <c:v>5.5777299999999999</c:v>
                </c:pt>
                <c:pt idx="7046">
                  <c:v>5.57822</c:v>
                </c:pt>
                <c:pt idx="7047">
                  <c:v>5.5786300000000004</c:v>
                </c:pt>
                <c:pt idx="7048">
                  <c:v>5.5789</c:v>
                </c:pt>
                <c:pt idx="7049">
                  <c:v>5.5791200000000005</c:v>
                </c:pt>
                <c:pt idx="7050">
                  <c:v>5.5792999999999999</c:v>
                </c:pt>
                <c:pt idx="7051">
                  <c:v>5.5798800000000002</c:v>
                </c:pt>
                <c:pt idx="7052">
                  <c:v>5.5809199999999999</c:v>
                </c:pt>
                <c:pt idx="7053">
                  <c:v>5.5817300000000003</c:v>
                </c:pt>
                <c:pt idx="7054">
                  <c:v>5.5823100000000005</c:v>
                </c:pt>
                <c:pt idx="7055">
                  <c:v>5.5828000000000007</c:v>
                </c:pt>
                <c:pt idx="7056">
                  <c:v>5.5831600000000003</c:v>
                </c:pt>
                <c:pt idx="7057">
                  <c:v>5.5834299999999999</c:v>
                </c:pt>
                <c:pt idx="7058">
                  <c:v>5.5836600000000001</c:v>
                </c:pt>
                <c:pt idx="7059">
                  <c:v>5.5838400000000004</c:v>
                </c:pt>
                <c:pt idx="7060">
                  <c:v>5.5839699999999999</c:v>
                </c:pt>
                <c:pt idx="7061">
                  <c:v>5.5850900000000001</c:v>
                </c:pt>
                <c:pt idx="7062">
                  <c:v>5.5859500000000004</c:v>
                </c:pt>
                <c:pt idx="7063">
                  <c:v>5.5866199999999999</c:v>
                </c:pt>
                <c:pt idx="7064">
                  <c:v>5.5871599999999999</c:v>
                </c:pt>
                <c:pt idx="7065">
                  <c:v>5.5875200000000005</c:v>
                </c:pt>
                <c:pt idx="7066">
                  <c:v>5.5878399999999999</c:v>
                </c:pt>
                <c:pt idx="7067">
                  <c:v>5.5880999999999998</c:v>
                </c:pt>
                <c:pt idx="7068">
                  <c:v>5.5890900000000006</c:v>
                </c:pt>
                <c:pt idx="7069">
                  <c:v>5.5900800000000004</c:v>
                </c:pt>
                <c:pt idx="7070">
                  <c:v>5.59084</c:v>
                </c:pt>
                <c:pt idx="7071">
                  <c:v>5.5914299999999999</c:v>
                </c:pt>
                <c:pt idx="7072">
                  <c:v>5.5918800000000006</c:v>
                </c:pt>
                <c:pt idx="7073">
                  <c:v>5.5921900000000004</c:v>
                </c:pt>
                <c:pt idx="7074">
                  <c:v>5.5925099999999999</c:v>
                </c:pt>
                <c:pt idx="7075">
                  <c:v>5.5926900000000002</c:v>
                </c:pt>
                <c:pt idx="7076">
                  <c:v>5.5928700000000005</c:v>
                </c:pt>
                <c:pt idx="7077">
                  <c:v>5.593</c:v>
                </c:pt>
                <c:pt idx="7078">
                  <c:v>5.5930900000000001</c:v>
                </c:pt>
                <c:pt idx="7079">
                  <c:v>5.5939899999999998</c:v>
                </c:pt>
                <c:pt idx="7080">
                  <c:v>5.5948900000000004</c:v>
                </c:pt>
                <c:pt idx="7081">
                  <c:v>5.5955599999999999</c:v>
                </c:pt>
                <c:pt idx="7082">
                  <c:v>5.5960999999999999</c:v>
                </c:pt>
                <c:pt idx="7083">
                  <c:v>5.5965100000000003</c:v>
                </c:pt>
                <c:pt idx="7084">
                  <c:v>5.5968200000000001</c:v>
                </c:pt>
                <c:pt idx="7085">
                  <c:v>5.5970400000000007</c:v>
                </c:pt>
                <c:pt idx="7086">
                  <c:v>5.59727</c:v>
                </c:pt>
                <c:pt idx="7087">
                  <c:v>5.5982099999999999</c:v>
                </c:pt>
                <c:pt idx="7088">
                  <c:v>5.5991600000000004</c:v>
                </c:pt>
                <c:pt idx="7089">
                  <c:v>5.59992</c:v>
                </c:pt>
                <c:pt idx="7090">
                  <c:v>5.60046</c:v>
                </c:pt>
                <c:pt idx="7091">
                  <c:v>5.6009099999999998</c:v>
                </c:pt>
                <c:pt idx="7092">
                  <c:v>5.6012200000000005</c:v>
                </c:pt>
                <c:pt idx="7093">
                  <c:v>5.6014900000000001</c:v>
                </c:pt>
                <c:pt idx="7094">
                  <c:v>5.6017200000000003</c:v>
                </c:pt>
                <c:pt idx="7095">
                  <c:v>5.6018500000000007</c:v>
                </c:pt>
                <c:pt idx="7096">
                  <c:v>5.6027900000000006</c:v>
                </c:pt>
                <c:pt idx="7097">
                  <c:v>5.6037400000000002</c:v>
                </c:pt>
                <c:pt idx="7098">
                  <c:v>5.6044600000000004</c:v>
                </c:pt>
                <c:pt idx="7099">
                  <c:v>5.6050000000000004</c:v>
                </c:pt>
                <c:pt idx="7100">
                  <c:v>5.6054400000000006</c:v>
                </c:pt>
                <c:pt idx="7101">
                  <c:v>5.6057600000000001</c:v>
                </c:pt>
                <c:pt idx="7102">
                  <c:v>5.6060300000000005</c:v>
                </c:pt>
                <c:pt idx="7103">
                  <c:v>5.6062099999999999</c:v>
                </c:pt>
                <c:pt idx="7104">
                  <c:v>5.6070200000000003</c:v>
                </c:pt>
                <c:pt idx="7105">
                  <c:v>5.6080100000000002</c:v>
                </c:pt>
                <c:pt idx="7106">
                  <c:v>5.6087699999999998</c:v>
                </c:pt>
                <c:pt idx="7107">
                  <c:v>5.6093500000000001</c:v>
                </c:pt>
                <c:pt idx="7108">
                  <c:v>5.6097999999999999</c:v>
                </c:pt>
                <c:pt idx="7109">
                  <c:v>5.6101600000000005</c:v>
                </c:pt>
                <c:pt idx="7110">
                  <c:v>5.61043</c:v>
                </c:pt>
                <c:pt idx="7111">
                  <c:v>5.6106600000000002</c:v>
                </c:pt>
                <c:pt idx="7112">
                  <c:v>5.6116400000000004</c:v>
                </c:pt>
                <c:pt idx="7113">
                  <c:v>5.61259</c:v>
                </c:pt>
                <c:pt idx="7114">
                  <c:v>5.6133500000000005</c:v>
                </c:pt>
                <c:pt idx="7115">
                  <c:v>5.6138900000000005</c:v>
                </c:pt>
                <c:pt idx="7116">
                  <c:v>5.6143400000000003</c:v>
                </c:pt>
                <c:pt idx="7117">
                  <c:v>5.6147</c:v>
                </c:pt>
                <c:pt idx="7118">
                  <c:v>5.6149700000000005</c:v>
                </c:pt>
                <c:pt idx="7119">
                  <c:v>5.6151499999999999</c:v>
                </c:pt>
                <c:pt idx="7120">
                  <c:v>5.61632</c:v>
                </c:pt>
                <c:pt idx="7121">
                  <c:v>5.6172599999999999</c:v>
                </c:pt>
                <c:pt idx="7122">
                  <c:v>5.6179300000000003</c:v>
                </c:pt>
                <c:pt idx="7123">
                  <c:v>5.6176599999999999</c:v>
                </c:pt>
                <c:pt idx="7124">
                  <c:v>5.6174800000000005</c:v>
                </c:pt>
                <c:pt idx="7125">
                  <c:v>5.6181100000000006</c:v>
                </c:pt>
                <c:pt idx="7126">
                  <c:v>5.6186500000000006</c:v>
                </c:pt>
                <c:pt idx="7127">
                  <c:v>5.6190100000000003</c:v>
                </c:pt>
                <c:pt idx="7128">
                  <c:v>5.6193300000000006</c:v>
                </c:pt>
                <c:pt idx="7129">
                  <c:v>5.6195500000000003</c:v>
                </c:pt>
                <c:pt idx="7130">
                  <c:v>5.6197300000000006</c:v>
                </c:pt>
                <c:pt idx="7131">
                  <c:v>5.6198600000000001</c:v>
                </c:pt>
                <c:pt idx="7132">
                  <c:v>5.6204499999999999</c:v>
                </c:pt>
                <c:pt idx="7133">
                  <c:v>5.6214400000000007</c:v>
                </c:pt>
                <c:pt idx="7134">
                  <c:v>5.6222000000000003</c:v>
                </c:pt>
                <c:pt idx="7135">
                  <c:v>5.6227800000000006</c:v>
                </c:pt>
                <c:pt idx="7136">
                  <c:v>5.6232800000000003</c:v>
                </c:pt>
                <c:pt idx="7137">
                  <c:v>5.62364</c:v>
                </c:pt>
                <c:pt idx="7138">
                  <c:v>5.6239100000000004</c:v>
                </c:pt>
                <c:pt idx="7139">
                  <c:v>5.6241300000000001</c:v>
                </c:pt>
                <c:pt idx="7140">
                  <c:v>5.6249400000000005</c:v>
                </c:pt>
                <c:pt idx="7141">
                  <c:v>5.6259300000000003</c:v>
                </c:pt>
                <c:pt idx="7142">
                  <c:v>5.62669</c:v>
                </c:pt>
                <c:pt idx="7143">
                  <c:v>5.6272799999999998</c:v>
                </c:pt>
                <c:pt idx="7144">
                  <c:v>5.6277699999999999</c:v>
                </c:pt>
                <c:pt idx="7145">
                  <c:v>5.6281300000000005</c:v>
                </c:pt>
                <c:pt idx="7146">
                  <c:v>5.6284000000000001</c:v>
                </c:pt>
                <c:pt idx="7147">
                  <c:v>5.6286200000000006</c:v>
                </c:pt>
                <c:pt idx="7148">
                  <c:v>5.6287600000000007</c:v>
                </c:pt>
                <c:pt idx="7149">
                  <c:v>5.6288900000000002</c:v>
                </c:pt>
                <c:pt idx="7150">
                  <c:v>5.6292100000000005</c:v>
                </c:pt>
                <c:pt idx="7151">
                  <c:v>5.6302900000000005</c:v>
                </c:pt>
                <c:pt idx="7152">
                  <c:v>5.6310900000000004</c:v>
                </c:pt>
                <c:pt idx="7153">
                  <c:v>5.6316800000000002</c:v>
                </c:pt>
                <c:pt idx="7154">
                  <c:v>5.6321700000000003</c:v>
                </c:pt>
                <c:pt idx="7155">
                  <c:v>5.6325799999999999</c:v>
                </c:pt>
                <c:pt idx="7156">
                  <c:v>5.6328500000000004</c:v>
                </c:pt>
                <c:pt idx="7157">
                  <c:v>5.63307</c:v>
                </c:pt>
                <c:pt idx="7158">
                  <c:v>5.6332500000000003</c:v>
                </c:pt>
                <c:pt idx="7159">
                  <c:v>5.6333900000000003</c:v>
                </c:pt>
                <c:pt idx="7160">
                  <c:v>5.6339300000000003</c:v>
                </c:pt>
                <c:pt idx="7161">
                  <c:v>5.6349100000000005</c:v>
                </c:pt>
                <c:pt idx="7162">
                  <c:v>5.6356799999999998</c:v>
                </c:pt>
                <c:pt idx="7163">
                  <c:v>5.6363099999999999</c:v>
                </c:pt>
                <c:pt idx="7164">
                  <c:v>5.6367600000000007</c:v>
                </c:pt>
                <c:pt idx="7165">
                  <c:v>5.6371099999999998</c:v>
                </c:pt>
                <c:pt idx="7166">
                  <c:v>5.6373800000000003</c:v>
                </c:pt>
                <c:pt idx="7167">
                  <c:v>5.6376100000000005</c:v>
                </c:pt>
                <c:pt idx="7168">
                  <c:v>5.63774</c:v>
                </c:pt>
                <c:pt idx="7169">
                  <c:v>5.6389100000000001</c:v>
                </c:pt>
                <c:pt idx="7170">
                  <c:v>5.6398100000000007</c:v>
                </c:pt>
                <c:pt idx="7171">
                  <c:v>5.6404800000000002</c:v>
                </c:pt>
                <c:pt idx="7172">
                  <c:v>5.6410200000000001</c:v>
                </c:pt>
                <c:pt idx="7173">
                  <c:v>5.6414300000000006</c:v>
                </c:pt>
                <c:pt idx="7174">
                  <c:v>5.6417400000000004</c:v>
                </c:pt>
                <c:pt idx="7175">
                  <c:v>5.6419700000000006</c:v>
                </c:pt>
                <c:pt idx="7176">
                  <c:v>5.6430000000000007</c:v>
                </c:pt>
                <c:pt idx="7177">
                  <c:v>5.6439900000000005</c:v>
                </c:pt>
                <c:pt idx="7178">
                  <c:v>5.6447500000000002</c:v>
                </c:pt>
                <c:pt idx="7179">
                  <c:v>5.64534</c:v>
                </c:pt>
                <c:pt idx="7180">
                  <c:v>5.6457800000000002</c:v>
                </c:pt>
                <c:pt idx="7181">
                  <c:v>5.6461000000000006</c:v>
                </c:pt>
                <c:pt idx="7182">
                  <c:v>5.6463700000000001</c:v>
                </c:pt>
                <c:pt idx="7183">
                  <c:v>5.6465900000000007</c:v>
                </c:pt>
                <c:pt idx="7184">
                  <c:v>5.6467700000000001</c:v>
                </c:pt>
                <c:pt idx="7185">
                  <c:v>5.6469100000000001</c:v>
                </c:pt>
                <c:pt idx="7186">
                  <c:v>5.6470000000000002</c:v>
                </c:pt>
                <c:pt idx="7187">
                  <c:v>5.6480800000000002</c:v>
                </c:pt>
                <c:pt idx="7188">
                  <c:v>5.64893</c:v>
                </c:pt>
                <c:pt idx="7189">
                  <c:v>5.6495600000000001</c:v>
                </c:pt>
                <c:pt idx="7190">
                  <c:v>5.6501000000000001</c:v>
                </c:pt>
                <c:pt idx="7191">
                  <c:v>5.6504599999999998</c:v>
                </c:pt>
                <c:pt idx="7192">
                  <c:v>5.6507700000000005</c:v>
                </c:pt>
                <c:pt idx="7193">
                  <c:v>5.6509999999999998</c:v>
                </c:pt>
                <c:pt idx="7194">
                  <c:v>5.6511800000000001</c:v>
                </c:pt>
                <c:pt idx="7195">
                  <c:v>5.6515300000000002</c:v>
                </c:pt>
                <c:pt idx="7196">
                  <c:v>5.6526100000000001</c:v>
                </c:pt>
                <c:pt idx="7197">
                  <c:v>5.6534700000000004</c:v>
                </c:pt>
                <c:pt idx="7198">
                  <c:v>5.6540900000000001</c:v>
                </c:pt>
                <c:pt idx="7199">
                  <c:v>5.6545900000000007</c:v>
                </c:pt>
                <c:pt idx="7200">
                  <c:v>5.6549900000000006</c:v>
                </c:pt>
                <c:pt idx="7201">
                  <c:v>5.6552600000000002</c:v>
                </c:pt>
                <c:pt idx="7202">
                  <c:v>5.6554900000000004</c:v>
                </c:pt>
                <c:pt idx="7203">
                  <c:v>5.6556700000000006</c:v>
                </c:pt>
                <c:pt idx="7204">
                  <c:v>5.6566600000000005</c:v>
                </c:pt>
                <c:pt idx="7205">
                  <c:v>5.6576000000000004</c:v>
                </c:pt>
                <c:pt idx="7206">
                  <c:v>5.6583200000000007</c:v>
                </c:pt>
                <c:pt idx="7207">
                  <c:v>5.6588600000000007</c:v>
                </c:pt>
                <c:pt idx="7208">
                  <c:v>5.6593100000000005</c:v>
                </c:pt>
                <c:pt idx="7209">
                  <c:v>5.6596700000000002</c:v>
                </c:pt>
                <c:pt idx="7210">
                  <c:v>5.6598899999999999</c:v>
                </c:pt>
                <c:pt idx="7211">
                  <c:v>5.6601100000000004</c:v>
                </c:pt>
                <c:pt idx="7212">
                  <c:v>5.6608800000000006</c:v>
                </c:pt>
                <c:pt idx="7213">
                  <c:v>5.6619100000000007</c:v>
                </c:pt>
                <c:pt idx="7214">
                  <c:v>5.6626799999999999</c:v>
                </c:pt>
                <c:pt idx="7215">
                  <c:v>5.6632600000000002</c:v>
                </c:pt>
                <c:pt idx="7216">
                  <c:v>5.66371</c:v>
                </c:pt>
                <c:pt idx="7217">
                  <c:v>5.6640700000000006</c:v>
                </c:pt>
                <c:pt idx="7218">
                  <c:v>5.6643400000000002</c:v>
                </c:pt>
                <c:pt idx="7219">
                  <c:v>5.6645599999999998</c:v>
                </c:pt>
                <c:pt idx="7220">
                  <c:v>5.6646999999999998</c:v>
                </c:pt>
                <c:pt idx="7221">
                  <c:v>5.6648300000000003</c:v>
                </c:pt>
                <c:pt idx="7222">
                  <c:v>5.6649700000000003</c:v>
                </c:pt>
                <c:pt idx="7223">
                  <c:v>5.6656400000000007</c:v>
                </c:pt>
                <c:pt idx="7224">
                  <c:v>5.6665800000000006</c:v>
                </c:pt>
                <c:pt idx="7225">
                  <c:v>5.6673</c:v>
                </c:pt>
                <c:pt idx="7226">
                  <c:v>5.6678899999999999</c:v>
                </c:pt>
                <c:pt idx="7227">
                  <c:v>5.6682899999999998</c:v>
                </c:pt>
                <c:pt idx="7228">
                  <c:v>5.6686500000000004</c:v>
                </c:pt>
                <c:pt idx="7229">
                  <c:v>5.6688700000000001</c:v>
                </c:pt>
                <c:pt idx="7230">
                  <c:v>5.6695500000000001</c:v>
                </c:pt>
                <c:pt idx="7231">
                  <c:v>5.6705800000000002</c:v>
                </c:pt>
                <c:pt idx="7232">
                  <c:v>5.67143</c:v>
                </c:pt>
                <c:pt idx="7233">
                  <c:v>5.6720600000000001</c:v>
                </c:pt>
                <c:pt idx="7234">
                  <c:v>5.6725599999999998</c:v>
                </c:pt>
                <c:pt idx="7235">
                  <c:v>5.6729600000000007</c:v>
                </c:pt>
                <c:pt idx="7236">
                  <c:v>5.6732300000000002</c:v>
                </c:pt>
                <c:pt idx="7237">
                  <c:v>5.6734600000000004</c:v>
                </c:pt>
                <c:pt idx="7238">
                  <c:v>5.6736400000000007</c:v>
                </c:pt>
                <c:pt idx="7239">
                  <c:v>5.6738200000000001</c:v>
                </c:pt>
                <c:pt idx="7240">
                  <c:v>5.6739100000000002</c:v>
                </c:pt>
                <c:pt idx="7241">
                  <c:v>5.6744000000000003</c:v>
                </c:pt>
                <c:pt idx="7242">
                  <c:v>5.6753900000000002</c:v>
                </c:pt>
                <c:pt idx="7243">
                  <c:v>5.6761499999999998</c:v>
                </c:pt>
                <c:pt idx="7244">
                  <c:v>5.6767400000000006</c:v>
                </c:pt>
                <c:pt idx="7245">
                  <c:v>5.6771799999999999</c:v>
                </c:pt>
                <c:pt idx="7246">
                  <c:v>5.6775400000000005</c:v>
                </c:pt>
                <c:pt idx="7247">
                  <c:v>5.67781</c:v>
                </c:pt>
                <c:pt idx="7248">
                  <c:v>5.6780400000000002</c:v>
                </c:pt>
                <c:pt idx="7249">
                  <c:v>5.6788500000000006</c:v>
                </c:pt>
                <c:pt idx="7250">
                  <c:v>5.6798400000000004</c:v>
                </c:pt>
                <c:pt idx="7251">
                  <c:v>5.6806000000000001</c:v>
                </c:pt>
                <c:pt idx="7252">
                  <c:v>5.6812300000000002</c:v>
                </c:pt>
                <c:pt idx="7253">
                  <c:v>5.6816800000000001</c:v>
                </c:pt>
                <c:pt idx="7254">
                  <c:v>5.6820400000000006</c:v>
                </c:pt>
                <c:pt idx="7255">
                  <c:v>5.6823100000000002</c:v>
                </c:pt>
                <c:pt idx="7256">
                  <c:v>5.6825299999999999</c:v>
                </c:pt>
                <c:pt idx="7257">
                  <c:v>5.6826699999999999</c:v>
                </c:pt>
                <c:pt idx="7258">
                  <c:v>5.6828000000000003</c:v>
                </c:pt>
                <c:pt idx="7259">
                  <c:v>5.6835599999999999</c:v>
                </c:pt>
                <c:pt idx="7260">
                  <c:v>5.6845100000000004</c:v>
                </c:pt>
                <c:pt idx="7261">
                  <c:v>5.6852300000000007</c:v>
                </c:pt>
                <c:pt idx="7262">
                  <c:v>5.68581</c:v>
                </c:pt>
                <c:pt idx="7263">
                  <c:v>5.6862599999999999</c:v>
                </c:pt>
                <c:pt idx="7264">
                  <c:v>5.6865700000000006</c:v>
                </c:pt>
                <c:pt idx="7265">
                  <c:v>5.6868400000000001</c:v>
                </c:pt>
                <c:pt idx="7266">
                  <c:v>5.6870200000000004</c:v>
                </c:pt>
                <c:pt idx="7267">
                  <c:v>5.6871999999999998</c:v>
                </c:pt>
                <c:pt idx="7268">
                  <c:v>5.6873399999999998</c:v>
                </c:pt>
                <c:pt idx="7269">
                  <c:v>5.68743</c:v>
                </c:pt>
                <c:pt idx="7270">
                  <c:v>5.6879200000000001</c:v>
                </c:pt>
                <c:pt idx="7271">
                  <c:v>5.6889099999999999</c:v>
                </c:pt>
                <c:pt idx="7272">
                  <c:v>5.6896700000000004</c:v>
                </c:pt>
                <c:pt idx="7273">
                  <c:v>5.6902600000000003</c:v>
                </c:pt>
                <c:pt idx="7274">
                  <c:v>5.6907100000000002</c:v>
                </c:pt>
                <c:pt idx="7275">
                  <c:v>5.69102</c:v>
                </c:pt>
                <c:pt idx="7276">
                  <c:v>5.6919599999999999</c:v>
                </c:pt>
                <c:pt idx="7277">
                  <c:v>5.6930399999999999</c:v>
                </c:pt>
                <c:pt idx="7278">
                  <c:v>5.6938500000000003</c:v>
                </c:pt>
                <c:pt idx="7279">
                  <c:v>5.6945199999999998</c:v>
                </c:pt>
                <c:pt idx="7280">
                  <c:v>5.6950200000000004</c:v>
                </c:pt>
                <c:pt idx="7281">
                  <c:v>5.6953800000000001</c:v>
                </c:pt>
                <c:pt idx="7282">
                  <c:v>5.6956899999999999</c:v>
                </c:pt>
                <c:pt idx="7283">
                  <c:v>5.6959200000000001</c:v>
                </c:pt>
                <c:pt idx="7284">
                  <c:v>5.6961000000000004</c:v>
                </c:pt>
                <c:pt idx="7285">
                  <c:v>5.6962299999999999</c:v>
                </c:pt>
                <c:pt idx="7286">
                  <c:v>5.6963699999999999</c:v>
                </c:pt>
                <c:pt idx="7287">
                  <c:v>5.6966800000000006</c:v>
                </c:pt>
                <c:pt idx="7288">
                  <c:v>5.6977099999999998</c:v>
                </c:pt>
                <c:pt idx="7289">
                  <c:v>5.69848</c:v>
                </c:pt>
                <c:pt idx="7290">
                  <c:v>5.6991100000000001</c:v>
                </c:pt>
                <c:pt idx="7291">
                  <c:v>5.6996000000000002</c:v>
                </c:pt>
                <c:pt idx="7292">
                  <c:v>5.6999599999999999</c:v>
                </c:pt>
                <c:pt idx="7293">
                  <c:v>5.7002300000000004</c:v>
                </c:pt>
                <c:pt idx="7294">
                  <c:v>5.70045</c:v>
                </c:pt>
                <c:pt idx="7295">
                  <c:v>5.7014900000000006</c:v>
                </c:pt>
                <c:pt idx="7296">
                  <c:v>5.7024300000000006</c:v>
                </c:pt>
                <c:pt idx="7297">
                  <c:v>5.7031499999999999</c:v>
                </c:pt>
                <c:pt idx="7298">
                  <c:v>5.7037300000000002</c:v>
                </c:pt>
                <c:pt idx="7299">
                  <c:v>5.70418</c:v>
                </c:pt>
                <c:pt idx="7300">
                  <c:v>5.7045400000000006</c:v>
                </c:pt>
                <c:pt idx="7301">
                  <c:v>5.7048100000000002</c:v>
                </c:pt>
                <c:pt idx="7302">
                  <c:v>5.7049900000000004</c:v>
                </c:pt>
                <c:pt idx="7303">
                  <c:v>5.7051699999999999</c:v>
                </c:pt>
                <c:pt idx="7304">
                  <c:v>5.7061100000000007</c:v>
                </c:pt>
                <c:pt idx="7305">
                  <c:v>5.7070600000000002</c:v>
                </c:pt>
                <c:pt idx="7306">
                  <c:v>5.7077800000000005</c:v>
                </c:pt>
                <c:pt idx="7307">
                  <c:v>5.7083200000000005</c:v>
                </c:pt>
                <c:pt idx="7308">
                  <c:v>5.7087200000000005</c:v>
                </c:pt>
                <c:pt idx="7309">
                  <c:v>5.7090800000000002</c:v>
                </c:pt>
                <c:pt idx="7310">
                  <c:v>5.7093500000000006</c:v>
                </c:pt>
                <c:pt idx="7311">
                  <c:v>5.70953</c:v>
                </c:pt>
                <c:pt idx="7312">
                  <c:v>5.7096600000000004</c:v>
                </c:pt>
                <c:pt idx="7313">
                  <c:v>5.7102500000000003</c:v>
                </c:pt>
                <c:pt idx="7314">
                  <c:v>5.7112400000000001</c:v>
                </c:pt>
                <c:pt idx="7315">
                  <c:v>5.71204</c:v>
                </c:pt>
                <c:pt idx="7316">
                  <c:v>5.7126299999999999</c:v>
                </c:pt>
                <c:pt idx="7317">
                  <c:v>5.7130800000000006</c:v>
                </c:pt>
                <c:pt idx="7318">
                  <c:v>5.7134400000000003</c:v>
                </c:pt>
                <c:pt idx="7319">
                  <c:v>5.7137500000000001</c:v>
                </c:pt>
                <c:pt idx="7320">
                  <c:v>5.7139300000000004</c:v>
                </c:pt>
                <c:pt idx="7321">
                  <c:v>5.7141099999999998</c:v>
                </c:pt>
                <c:pt idx="7322">
                  <c:v>5.7142499999999998</c:v>
                </c:pt>
                <c:pt idx="7323">
                  <c:v>5.7151900000000007</c:v>
                </c:pt>
                <c:pt idx="7324">
                  <c:v>5.7160900000000003</c:v>
                </c:pt>
                <c:pt idx="7325">
                  <c:v>5.7168100000000006</c:v>
                </c:pt>
                <c:pt idx="7326">
                  <c:v>5.7173400000000001</c:v>
                </c:pt>
                <c:pt idx="7327">
                  <c:v>5.7177500000000006</c:v>
                </c:pt>
                <c:pt idx="7328">
                  <c:v>5.7180600000000004</c:v>
                </c:pt>
                <c:pt idx="7329">
                  <c:v>5.7183299999999999</c:v>
                </c:pt>
                <c:pt idx="7330">
                  <c:v>5.7193700000000005</c:v>
                </c:pt>
                <c:pt idx="7331">
                  <c:v>5.7203100000000004</c:v>
                </c:pt>
                <c:pt idx="7332">
                  <c:v>5.7210700000000001</c:v>
                </c:pt>
                <c:pt idx="7333">
                  <c:v>5.72166</c:v>
                </c:pt>
                <c:pt idx="7334">
                  <c:v>5.7221099999999998</c:v>
                </c:pt>
                <c:pt idx="7335">
                  <c:v>5.7224700000000004</c:v>
                </c:pt>
                <c:pt idx="7336">
                  <c:v>5.7227399999999999</c:v>
                </c:pt>
                <c:pt idx="7337">
                  <c:v>5.7229600000000005</c:v>
                </c:pt>
                <c:pt idx="7338">
                  <c:v>5.7231399999999999</c:v>
                </c:pt>
                <c:pt idx="7339">
                  <c:v>5.72323</c:v>
                </c:pt>
                <c:pt idx="7340">
                  <c:v>5.7233600000000004</c:v>
                </c:pt>
                <c:pt idx="7341">
                  <c:v>5.7244400000000004</c:v>
                </c:pt>
                <c:pt idx="7342">
                  <c:v>5.7252999999999998</c:v>
                </c:pt>
                <c:pt idx="7343">
                  <c:v>5.72593</c:v>
                </c:pt>
                <c:pt idx="7344">
                  <c:v>5.7264600000000003</c:v>
                </c:pt>
                <c:pt idx="7345">
                  <c:v>5.72682</c:v>
                </c:pt>
                <c:pt idx="7346">
                  <c:v>5.7271400000000003</c:v>
                </c:pt>
                <c:pt idx="7347">
                  <c:v>5.72736</c:v>
                </c:pt>
                <c:pt idx="7348">
                  <c:v>5.7275400000000003</c:v>
                </c:pt>
                <c:pt idx="7349">
                  <c:v>5.7276800000000003</c:v>
                </c:pt>
                <c:pt idx="7350">
                  <c:v>5.7278099999999998</c:v>
                </c:pt>
                <c:pt idx="7351">
                  <c:v>5.7281300000000002</c:v>
                </c:pt>
                <c:pt idx="7352">
                  <c:v>5.7291600000000003</c:v>
                </c:pt>
                <c:pt idx="7353">
                  <c:v>5.7299199999999999</c:v>
                </c:pt>
                <c:pt idx="7354">
                  <c:v>5.73055</c:v>
                </c:pt>
                <c:pt idx="7355">
                  <c:v>5.7310500000000006</c:v>
                </c:pt>
                <c:pt idx="7356">
                  <c:v>5.7314100000000003</c:v>
                </c:pt>
                <c:pt idx="7357">
                  <c:v>5.7316799999999999</c:v>
                </c:pt>
                <c:pt idx="7358">
                  <c:v>5.7319000000000004</c:v>
                </c:pt>
                <c:pt idx="7359">
                  <c:v>5.7325300000000006</c:v>
                </c:pt>
                <c:pt idx="7360">
                  <c:v>5.7335600000000007</c:v>
                </c:pt>
                <c:pt idx="7361">
                  <c:v>5.7343700000000002</c:v>
                </c:pt>
                <c:pt idx="7362">
                  <c:v>5.7350000000000003</c:v>
                </c:pt>
                <c:pt idx="7363">
                  <c:v>5.7354900000000004</c:v>
                </c:pt>
                <c:pt idx="7364">
                  <c:v>5.7358500000000001</c:v>
                </c:pt>
                <c:pt idx="7365">
                  <c:v>5.7361700000000004</c:v>
                </c:pt>
                <c:pt idx="7366">
                  <c:v>5.7370200000000002</c:v>
                </c:pt>
                <c:pt idx="7367">
                  <c:v>5.7380500000000003</c:v>
                </c:pt>
                <c:pt idx="7368">
                  <c:v>5.7388599999999999</c:v>
                </c:pt>
                <c:pt idx="7369">
                  <c:v>5.73949</c:v>
                </c:pt>
                <c:pt idx="7370">
                  <c:v>5.7399900000000006</c:v>
                </c:pt>
                <c:pt idx="7371">
                  <c:v>5.7403900000000005</c:v>
                </c:pt>
                <c:pt idx="7372">
                  <c:v>5.7406600000000001</c:v>
                </c:pt>
                <c:pt idx="7373">
                  <c:v>5.7408800000000006</c:v>
                </c:pt>
                <c:pt idx="7374">
                  <c:v>5.7410600000000001</c:v>
                </c:pt>
                <c:pt idx="7375">
                  <c:v>5.7412000000000001</c:v>
                </c:pt>
                <c:pt idx="7376">
                  <c:v>5.74214</c:v>
                </c:pt>
                <c:pt idx="7377">
                  <c:v>5.7430400000000006</c:v>
                </c:pt>
                <c:pt idx="7378">
                  <c:v>5.7437100000000001</c:v>
                </c:pt>
                <c:pt idx="7379">
                  <c:v>5.7443</c:v>
                </c:pt>
                <c:pt idx="7380">
                  <c:v>5.7446999999999999</c:v>
                </c:pt>
                <c:pt idx="7381">
                  <c:v>5.7450200000000002</c:v>
                </c:pt>
                <c:pt idx="7382">
                  <c:v>5.7452900000000007</c:v>
                </c:pt>
                <c:pt idx="7383">
                  <c:v>5.7454700000000001</c:v>
                </c:pt>
                <c:pt idx="7384">
                  <c:v>5.7456000000000005</c:v>
                </c:pt>
                <c:pt idx="7385">
                  <c:v>5.7467700000000006</c:v>
                </c:pt>
                <c:pt idx="7386">
                  <c:v>5.7476200000000004</c:v>
                </c:pt>
                <c:pt idx="7387">
                  <c:v>5.7483000000000004</c:v>
                </c:pt>
                <c:pt idx="7388">
                  <c:v>5.7488400000000004</c:v>
                </c:pt>
                <c:pt idx="7389">
                  <c:v>5.7492400000000004</c:v>
                </c:pt>
                <c:pt idx="7390">
                  <c:v>5.7495500000000002</c:v>
                </c:pt>
                <c:pt idx="7391">
                  <c:v>5.7497800000000003</c:v>
                </c:pt>
                <c:pt idx="7392">
                  <c:v>5.75</c:v>
                </c:pt>
                <c:pt idx="7393">
                  <c:v>5.75014</c:v>
                </c:pt>
                <c:pt idx="7394">
                  <c:v>5.7502300000000002</c:v>
                </c:pt>
                <c:pt idx="7395">
                  <c:v>5.7503200000000003</c:v>
                </c:pt>
                <c:pt idx="7396">
                  <c:v>5.7504100000000005</c:v>
                </c:pt>
                <c:pt idx="7397">
                  <c:v>5.75068</c:v>
                </c:pt>
                <c:pt idx="7398">
                  <c:v>5.7516699999999998</c:v>
                </c:pt>
                <c:pt idx="7399">
                  <c:v>5.7524700000000006</c:v>
                </c:pt>
                <c:pt idx="7400">
                  <c:v>5.7530600000000005</c:v>
                </c:pt>
                <c:pt idx="7401">
                  <c:v>5.7535100000000003</c:v>
                </c:pt>
                <c:pt idx="7402">
                  <c:v>5.7539100000000003</c:v>
                </c:pt>
                <c:pt idx="7403">
                  <c:v>5.7541799999999999</c:v>
                </c:pt>
                <c:pt idx="7404">
                  <c:v>5.7543600000000001</c:v>
                </c:pt>
                <c:pt idx="7405">
                  <c:v>5.7553900000000002</c:v>
                </c:pt>
                <c:pt idx="7406">
                  <c:v>5.7563400000000007</c:v>
                </c:pt>
                <c:pt idx="7407">
                  <c:v>5.7571000000000003</c:v>
                </c:pt>
                <c:pt idx="7408">
                  <c:v>5.7576400000000003</c:v>
                </c:pt>
                <c:pt idx="7409">
                  <c:v>5.7580900000000002</c:v>
                </c:pt>
                <c:pt idx="7410">
                  <c:v>5.7584499999999998</c:v>
                </c:pt>
                <c:pt idx="7411">
                  <c:v>5.7587200000000003</c:v>
                </c:pt>
                <c:pt idx="7412">
                  <c:v>5.7595700000000001</c:v>
                </c:pt>
                <c:pt idx="7413">
                  <c:v>5.7606000000000002</c:v>
                </c:pt>
                <c:pt idx="7414">
                  <c:v>5.7613700000000003</c:v>
                </c:pt>
                <c:pt idx="7415">
                  <c:v>5.7620000000000005</c:v>
                </c:pt>
                <c:pt idx="7416">
                  <c:v>5.7624900000000006</c:v>
                </c:pt>
                <c:pt idx="7417">
                  <c:v>5.7628500000000003</c:v>
                </c:pt>
                <c:pt idx="7418">
                  <c:v>5.7631199999999998</c:v>
                </c:pt>
                <c:pt idx="7419">
                  <c:v>5.7633400000000004</c:v>
                </c:pt>
                <c:pt idx="7420">
                  <c:v>5.7635200000000006</c:v>
                </c:pt>
                <c:pt idx="7421">
                  <c:v>5.7636600000000007</c:v>
                </c:pt>
                <c:pt idx="7422">
                  <c:v>5.7644200000000003</c:v>
                </c:pt>
                <c:pt idx="7423">
                  <c:v>5.7653699999999999</c:v>
                </c:pt>
                <c:pt idx="7424">
                  <c:v>5.7660900000000002</c:v>
                </c:pt>
                <c:pt idx="7425">
                  <c:v>5.7666700000000004</c:v>
                </c:pt>
                <c:pt idx="7426">
                  <c:v>5.7670700000000004</c:v>
                </c:pt>
                <c:pt idx="7427">
                  <c:v>5.7674300000000001</c:v>
                </c:pt>
                <c:pt idx="7428">
                  <c:v>5.7677000000000005</c:v>
                </c:pt>
                <c:pt idx="7429">
                  <c:v>5.7683300000000006</c:v>
                </c:pt>
                <c:pt idx="7430">
                  <c:v>5.7694100000000006</c:v>
                </c:pt>
                <c:pt idx="7431">
                  <c:v>5.7702600000000004</c:v>
                </c:pt>
                <c:pt idx="7432">
                  <c:v>5.7708900000000005</c:v>
                </c:pt>
                <c:pt idx="7433">
                  <c:v>5.7713900000000002</c:v>
                </c:pt>
                <c:pt idx="7434">
                  <c:v>5.7717900000000002</c:v>
                </c:pt>
                <c:pt idx="7435">
                  <c:v>5.7720600000000006</c:v>
                </c:pt>
                <c:pt idx="7436">
                  <c:v>5.7722800000000003</c:v>
                </c:pt>
                <c:pt idx="7437">
                  <c:v>5.7724600000000006</c:v>
                </c:pt>
                <c:pt idx="7438">
                  <c:v>5.77264</c:v>
                </c:pt>
                <c:pt idx="7439">
                  <c:v>5.7729600000000003</c:v>
                </c:pt>
                <c:pt idx="7440">
                  <c:v>5.7739900000000004</c:v>
                </c:pt>
                <c:pt idx="7441">
                  <c:v>5.7747999999999999</c:v>
                </c:pt>
                <c:pt idx="7442">
                  <c:v>5.7754300000000001</c:v>
                </c:pt>
                <c:pt idx="7443">
                  <c:v>5.7759200000000002</c:v>
                </c:pt>
                <c:pt idx="7444">
                  <c:v>5.7762799999999999</c:v>
                </c:pt>
                <c:pt idx="7445">
                  <c:v>5.7766000000000002</c:v>
                </c:pt>
                <c:pt idx="7446">
                  <c:v>5.7768199999999998</c:v>
                </c:pt>
                <c:pt idx="7447">
                  <c:v>5.7770000000000001</c:v>
                </c:pt>
                <c:pt idx="7448">
                  <c:v>5.7773599999999998</c:v>
                </c:pt>
                <c:pt idx="7449">
                  <c:v>5.7784399999999998</c:v>
                </c:pt>
                <c:pt idx="7450">
                  <c:v>5.7792500000000002</c:v>
                </c:pt>
                <c:pt idx="7451">
                  <c:v>5.7798800000000004</c:v>
                </c:pt>
                <c:pt idx="7452">
                  <c:v>5.7803700000000005</c:v>
                </c:pt>
                <c:pt idx="7453">
                  <c:v>5.7807700000000004</c:v>
                </c:pt>
                <c:pt idx="7454">
                  <c:v>5.78104</c:v>
                </c:pt>
                <c:pt idx="7455">
                  <c:v>5.7812700000000001</c:v>
                </c:pt>
                <c:pt idx="7456">
                  <c:v>5.7814500000000004</c:v>
                </c:pt>
                <c:pt idx="7457">
                  <c:v>5.7816299999999998</c:v>
                </c:pt>
                <c:pt idx="7458">
                  <c:v>5.78172</c:v>
                </c:pt>
                <c:pt idx="7459">
                  <c:v>5.7827999999999999</c:v>
                </c:pt>
                <c:pt idx="7460">
                  <c:v>5.7836500000000006</c:v>
                </c:pt>
                <c:pt idx="7461">
                  <c:v>5.7843200000000001</c:v>
                </c:pt>
                <c:pt idx="7462">
                  <c:v>5.7848199999999999</c:v>
                </c:pt>
                <c:pt idx="7463">
                  <c:v>5.7852199999999998</c:v>
                </c:pt>
                <c:pt idx="7464">
                  <c:v>5.7857600000000007</c:v>
                </c:pt>
                <c:pt idx="7465">
                  <c:v>5.7869700000000002</c:v>
                </c:pt>
                <c:pt idx="7466">
                  <c:v>5.7878699999999998</c:v>
                </c:pt>
                <c:pt idx="7467">
                  <c:v>5.7885900000000001</c:v>
                </c:pt>
                <c:pt idx="7468">
                  <c:v>5.78918</c:v>
                </c:pt>
                <c:pt idx="7469">
                  <c:v>5.7895799999999999</c:v>
                </c:pt>
                <c:pt idx="7470">
                  <c:v>5.7899400000000005</c:v>
                </c:pt>
                <c:pt idx="7471">
                  <c:v>5.7901600000000002</c:v>
                </c:pt>
                <c:pt idx="7472">
                  <c:v>5.7903900000000004</c:v>
                </c:pt>
                <c:pt idx="7473">
                  <c:v>5.7905199999999999</c:v>
                </c:pt>
                <c:pt idx="7474">
                  <c:v>5.7906599999999999</c:v>
                </c:pt>
                <c:pt idx="7475">
                  <c:v>5.7907500000000001</c:v>
                </c:pt>
                <c:pt idx="7476">
                  <c:v>5.7914700000000003</c:v>
                </c:pt>
                <c:pt idx="7477">
                  <c:v>5.7923600000000004</c:v>
                </c:pt>
                <c:pt idx="7478">
                  <c:v>5.7930800000000007</c:v>
                </c:pt>
                <c:pt idx="7479">
                  <c:v>5.7936700000000005</c:v>
                </c:pt>
                <c:pt idx="7480">
                  <c:v>5.7940700000000005</c:v>
                </c:pt>
                <c:pt idx="7481">
                  <c:v>5.7944300000000002</c:v>
                </c:pt>
                <c:pt idx="7482">
                  <c:v>5.7946600000000004</c:v>
                </c:pt>
                <c:pt idx="7483">
                  <c:v>5.79488</c:v>
                </c:pt>
                <c:pt idx="7484">
                  <c:v>5.7950100000000004</c:v>
                </c:pt>
                <c:pt idx="7485">
                  <c:v>5.7957800000000006</c:v>
                </c:pt>
                <c:pt idx="7486">
                  <c:v>5.7967700000000004</c:v>
                </c:pt>
                <c:pt idx="7487">
                  <c:v>5.7974899999999998</c:v>
                </c:pt>
                <c:pt idx="7488">
                  <c:v>5.7980700000000001</c:v>
                </c:pt>
                <c:pt idx="7489">
                  <c:v>5.7985199999999999</c:v>
                </c:pt>
                <c:pt idx="7490">
                  <c:v>5.7988800000000005</c:v>
                </c:pt>
                <c:pt idx="7491">
                  <c:v>5.79915</c:v>
                </c:pt>
                <c:pt idx="7492">
                  <c:v>5.7993300000000003</c:v>
                </c:pt>
                <c:pt idx="7493">
                  <c:v>5.7995100000000006</c:v>
                </c:pt>
                <c:pt idx="7494">
                  <c:v>5.7996400000000001</c:v>
                </c:pt>
                <c:pt idx="7495">
                  <c:v>5.8001399999999999</c:v>
                </c:pt>
                <c:pt idx="7496">
                  <c:v>5.8011699999999999</c:v>
                </c:pt>
                <c:pt idx="7497">
                  <c:v>5.8019300000000005</c:v>
                </c:pt>
                <c:pt idx="7498">
                  <c:v>5.8025200000000003</c:v>
                </c:pt>
                <c:pt idx="7499">
                  <c:v>5.8029700000000002</c:v>
                </c:pt>
                <c:pt idx="7500">
                  <c:v>5.8033299999999999</c:v>
                </c:pt>
                <c:pt idx="7501">
                  <c:v>5.8035899999999998</c:v>
                </c:pt>
                <c:pt idx="7502">
                  <c:v>5.8040400000000005</c:v>
                </c:pt>
                <c:pt idx="7503">
                  <c:v>5.8051700000000004</c:v>
                </c:pt>
                <c:pt idx="7504">
                  <c:v>5.8060200000000002</c:v>
                </c:pt>
                <c:pt idx="7505">
                  <c:v>5.8067400000000005</c:v>
                </c:pt>
                <c:pt idx="7506">
                  <c:v>5.8072300000000006</c:v>
                </c:pt>
                <c:pt idx="7507">
                  <c:v>5.8076400000000001</c:v>
                </c:pt>
                <c:pt idx="7508">
                  <c:v>5.8079499999999999</c:v>
                </c:pt>
                <c:pt idx="7509">
                  <c:v>5.8081800000000001</c:v>
                </c:pt>
                <c:pt idx="7510">
                  <c:v>5.8084000000000007</c:v>
                </c:pt>
                <c:pt idx="7511">
                  <c:v>5.8087600000000004</c:v>
                </c:pt>
                <c:pt idx="7512">
                  <c:v>5.8098400000000003</c:v>
                </c:pt>
                <c:pt idx="7513">
                  <c:v>5.8106900000000001</c:v>
                </c:pt>
                <c:pt idx="7514">
                  <c:v>5.8113200000000003</c:v>
                </c:pt>
                <c:pt idx="7515">
                  <c:v>5.81182</c:v>
                </c:pt>
                <c:pt idx="7516">
                  <c:v>5.8122199999999999</c:v>
                </c:pt>
                <c:pt idx="7517">
                  <c:v>5.8124900000000004</c:v>
                </c:pt>
                <c:pt idx="7518">
                  <c:v>5.81271</c:v>
                </c:pt>
                <c:pt idx="7519">
                  <c:v>5.8128900000000003</c:v>
                </c:pt>
                <c:pt idx="7520">
                  <c:v>5.8130700000000006</c:v>
                </c:pt>
                <c:pt idx="7521">
                  <c:v>5.8131599999999999</c:v>
                </c:pt>
                <c:pt idx="7522">
                  <c:v>5.8142399999999999</c:v>
                </c:pt>
                <c:pt idx="7523">
                  <c:v>5.8150900000000005</c:v>
                </c:pt>
                <c:pt idx="7524">
                  <c:v>5.8157700000000006</c:v>
                </c:pt>
                <c:pt idx="7525">
                  <c:v>5.8162600000000007</c:v>
                </c:pt>
                <c:pt idx="7526">
                  <c:v>5.8166700000000002</c:v>
                </c:pt>
                <c:pt idx="7527">
                  <c:v>5.81698</c:v>
                </c:pt>
                <c:pt idx="7528">
                  <c:v>5.8182400000000003</c:v>
                </c:pt>
                <c:pt idx="7529">
                  <c:v>5.8191800000000002</c:v>
                </c:pt>
                <c:pt idx="7530">
                  <c:v>5.8199500000000004</c:v>
                </c:pt>
                <c:pt idx="7531">
                  <c:v>5.8205300000000006</c:v>
                </c:pt>
                <c:pt idx="7532">
                  <c:v>5.8209800000000005</c:v>
                </c:pt>
                <c:pt idx="7533">
                  <c:v>5.8213400000000002</c:v>
                </c:pt>
                <c:pt idx="7534">
                  <c:v>5.8216100000000006</c:v>
                </c:pt>
                <c:pt idx="7535">
                  <c:v>5.82179</c:v>
                </c:pt>
                <c:pt idx="7536">
                  <c:v>5.8219700000000003</c:v>
                </c:pt>
                <c:pt idx="7537">
                  <c:v>5.8220999999999998</c:v>
                </c:pt>
                <c:pt idx="7538">
                  <c:v>5.82219</c:v>
                </c:pt>
                <c:pt idx="7539">
                  <c:v>5.8224600000000004</c:v>
                </c:pt>
                <c:pt idx="7540">
                  <c:v>5.8235000000000001</c:v>
                </c:pt>
                <c:pt idx="7541">
                  <c:v>5.8243</c:v>
                </c:pt>
                <c:pt idx="7542">
                  <c:v>5.8248899999999999</c:v>
                </c:pt>
                <c:pt idx="7543">
                  <c:v>5.82538</c:v>
                </c:pt>
                <c:pt idx="7544">
                  <c:v>5.8257400000000006</c:v>
                </c:pt>
                <c:pt idx="7545">
                  <c:v>5.8260100000000001</c:v>
                </c:pt>
                <c:pt idx="7546">
                  <c:v>5.82646</c:v>
                </c:pt>
                <c:pt idx="7547">
                  <c:v>5.8276300000000001</c:v>
                </c:pt>
                <c:pt idx="7548">
                  <c:v>5.8284799999999999</c:v>
                </c:pt>
                <c:pt idx="7549">
                  <c:v>5.8291599999999999</c:v>
                </c:pt>
                <c:pt idx="7550">
                  <c:v>5.8296900000000003</c:v>
                </c:pt>
                <c:pt idx="7551">
                  <c:v>5.8300999999999998</c:v>
                </c:pt>
                <c:pt idx="7552">
                  <c:v>5.8304100000000005</c:v>
                </c:pt>
                <c:pt idx="7553">
                  <c:v>5.8306399999999998</c:v>
                </c:pt>
                <c:pt idx="7554">
                  <c:v>5.8308600000000004</c:v>
                </c:pt>
                <c:pt idx="7555">
                  <c:v>5.8310000000000004</c:v>
                </c:pt>
                <c:pt idx="7556">
                  <c:v>5.8310900000000006</c:v>
                </c:pt>
                <c:pt idx="7557">
                  <c:v>5.8322099999999999</c:v>
                </c:pt>
                <c:pt idx="7558">
                  <c:v>5.8330600000000006</c:v>
                </c:pt>
                <c:pt idx="7559">
                  <c:v>5.8337400000000006</c:v>
                </c:pt>
                <c:pt idx="7560">
                  <c:v>5.8342299999999998</c:v>
                </c:pt>
                <c:pt idx="7561">
                  <c:v>5.8346400000000003</c:v>
                </c:pt>
                <c:pt idx="7562">
                  <c:v>5.8349500000000001</c:v>
                </c:pt>
                <c:pt idx="7563">
                  <c:v>5.8351800000000003</c:v>
                </c:pt>
                <c:pt idx="7564">
                  <c:v>5.8357999999999999</c:v>
                </c:pt>
                <c:pt idx="7565">
                  <c:v>5.8368400000000005</c:v>
                </c:pt>
                <c:pt idx="7566">
                  <c:v>5.8376900000000003</c:v>
                </c:pt>
                <c:pt idx="7567">
                  <c:v>5.8383200000000004</c:v>
                </c:pt>
                <c:pt idx="7568">
                  <c:v>5.8388100000000005</c:v>
                </c:pt>
                <c:pt idx="7569">
                  <c:v>5.8391700000000002</c:v>
                </c:pt>
                <c:pt idx="7570">
                  <c:v>5.8394900000000005</c:v>
                </c:pt>
                <c:pt idx="7571">
                  <c:v>5.8397100000000002</c:v>
                </c:pt>
                <c:pt idx="7572">
                  <c:v>5.8398900000000005</c:v>
                </c:pt>
                <c:pt idx="7573">
                  <c:v>5.84084</c:v>
                </c:pt>
                <c:pt idx="7574">
                  <c:v>5.84178</c:v>
                </c:pt>
                <c:pt idx="7575">
                  <c:v>5.8425000000000002</c:v>
                </c:pt>
                <c:pt idx="7576">
                  <c:v>5.8430400000000002</c:v>
                </c:pt>
                <c:pt idx="7577">
                  <c:v>5.8434900000000001</c:v>
                </c:pt>
                <c:pt idx="7578">
                  <c:v>5.8438400000000001</c:v>
                </c:pt>
                <c:pt idx="7579">
                  <c:v>5.8440700000000003</c:v>
                </c:pt>
                <c:pt idx="7580">
                  <c:v>5.84429</c:v>
                </c:pt>
                <c:pt idx="7581">
                  <c:v>5.84443</c:v>
                </c:pt>
                <c:pt idx="7582">
                  <c:v>5.8445600000000004</c:v>
                </c:pt>
                <c:pt idx="7583">
                  <c:v>5.8446500000000006</c:v>
                </c:pt>
                <c:pt idx="7584">
                  <c:v>5.8457300000000005</c:v>
                </c:pt>
                <c:pt idx="7585">
                  <c:v>5.84659</c:v>
                </c:pt>
                <c:pt idx="7586">
                  <c:v>5.8472100000000005</c:v>
                </c:pt>
                <c:pt idx="7587">
                  <c:v>5.8477500000000004</c:v>
                </c:pt>
                <c:pt idx="7588">
                  <c:v>5.8481100000000001</c:v>
                </c:pt>
                <c:pt idx="7589">
                  <c:v>5.8484300000000005</c:v>
                </c:pt>
                <c:pt idx="7590">
                  <c:v>5.8486500000000001</c:v>
                </c:pt>
                <c:pt idx="7591">
                  <c:v>5.8488300000000004</c:v>
                </c:pt>
                <c:pt idx="7592">
                  <c:v>5.8498200000000002</c:v>
                </c:pt>
                <c:pt idx="7593">
                  <c:v>5.8507600000000002</c:v>
                </c:pt>
                <c:pt idx="7594">
                  <c:v>5.8514800000000005</c:v>
                </c:pt>
                <c:pt idx="7595">
                  <c:v>5.8520200000000004</c:v>
                </c:pt>
                <c:pt idx="7596">
                  <c:v>5.8524700000000003</c:v>
                </c:pt>
                <c:pt idx="7597">
                  <c:v>5.8527800000000001</c:v>
                </c:pt>
                <c:pt idx="7598">
                  <c:v>5.8530500000000005</c:v>
                </c:pt>
                <c:pt idx="7599">
                  <c:v>5.8532799999999998</c:v>
                </c:pt>
                <c:pt idx="7600">
                  <c:v>5.8534100000000002</c:v>
                </c:pt>
                <c:pt idx="7601">
                  <c:v>5.8537699999999999</c:v>
                </c:pt>
                <c:pt idx="7602">
                  <c:v>5.8548100000000005</c:v>
                </c:pt>
                <c:pt idx="7603">
                  <c:v>5.8556600000000003</c:v>
                </c:pt>
                <c:pt idx="7604">
                  <c:v>5.8562900000000004</c:v>
                </c:pt>
                <c:pt idx="7605">
                  <c:v>5.8567800000000005</c:v>
                </c:pt>
                <c:pt idx="7606">
                  <c:v>5.8571400000000002</c:v>
                </c:pt>
                <c:pt idx="7607">
                  <c:v>5.8574600000000006</c:v>
                </c:pt>
                <c:pt idx="7608">
                  <c:v>5.8576800000000002</c:v>
                </c:pt>
                <c:pt idx="7609">
                  <c:v>5.8578600000000005</c:v>
                </c:pt>
                <c:pt idx="7610">
                  <c:v>5.8580000000000005</c:v>
                </c:pt>
                <c:pt idx="7611">
                  <c:v>5.8583100000000004</c:v>
                </c:pt>
                <c:pt idx="7612">
                  <c:v>5.8593400000000004</c:v>
                </c:pt>
                <c:pt idx="7613">
                  <c:v>5.86015</c:v>
                </c:pt>
                <c:pt idx="7614">
                  <c:v>5.8607800000000001</c:v>
                </c:pt>
                <c:pt idx="7615">
                  <c:v>5.8612700000000002</c:v>
                </c:pt>
                <c:pt idx="7616">
                  <c:v>5.8616299999999999</c:v>
                </c:pt>
                <c:pt idx="7617">
                  <c:v>5.8619500000000002</c:v>
                </c:pt>
                <c:pt idx="7618">
                  <c:v>5.8621699999999999</c:v>
                </c:pt>
                <c:pt idx="7619">
                  <c:v>5.8629800000000003</c:v>
                </c:pt>
                <c:pt idx="7620">
                  <c:v>5.8639700000000001</c:v>
                </c:pt>
                <c:pt idx="7621">
                  <c:v>5.8647800000000005</c:v>
                </c:pt>
                <c:pt idx="7622">
                  <c:v>5.8653599999999999</c:v>
                </c:pt>
                <c:pt idx="7623">
                  <c:v>5.8658100000000006</c:v>
                </c:pt>
                <c:pt idx="7624">
                  <c:v>5.8662200000000002</c:v>
                </c:pt>
                <c:pt idx="7625">
                  <c:v>5.8664900000000006</c:v>
                </c:pt>
                <c:pt idx="7626">
                  <c:v>5.8666700000000001</c:v>
                </c:pt>
                <c:pt idx="7627">
                  <c:v>5.8668399999999998</c:v>
                </c:pt>
                <c:pt idx="7628">
                  <c:v>5.8669799999999999</c:v>
                </c:pt>
                <c:pt idx="7629">
                  <c:v>5.8677400000000004</c:v>
                </c:pt>
                <c:pt idx="7630">
                  <c:v>5.86869</c:v>
                </c:pt>
                <c:pt idx="7631">
                  <c:v>5.8694100000000002</c:v>
                </c:pt>
                <c:pt idx="7632">
                  <c:v>5.8699900000000005</c:v>
                </c:pt>
                <c:pt idx="7633">
                  <c:v>5.8703900000000004</c:v>
                </c:pt>
                <c:pt idx="7634">
                  <c:v>5.8707500000000001</c:v>
                </c:pt>
                <c:pt idx="7635">
                  <c:v>5.8710200000000006</c:v>
                </c:pt>
                <c:pt idx="7636">
                  <c:v>5.8712</c:v>
                </c:pt>
                <c:pt idx="7637">
                  <c:v>5.8716100000000004</c:v>
                </c:pt>
                <c:pt idx="7638">
                  <c:v>5.8726799999999999</c:v>
                </c:pt>
                <c:pt idx="7639">
                  <c:v>5.8735400000000002</c:v>
                </c:pt>
                <c:pt idx="7640">
                  <c:v>5.8741700000000003</c:v>
                </c:pt>
                <c:pt idx="7641">
                  <c:v>5.8747100000000003</c:v>
                </c:pt>
                <c:pt idx="7642">
                  <c:v>5.87507</c:v>
                </c:pt>
                <c:pt idx="7643">
                  <c:v>5.8753799999999998</c:v>
                </c:pt>
                <c:pt idx="7644">
                  <c:v>5.8756000000000004</c:v>
                </c:pt>
                <c:pt idx="7645">
                  <c:v>5.8757800000000007</c:v>
                </c:pt>
                <c:pt idx="7646">
                  <c:v>5.8761400000000004</c:v>
                </c:pt>
                <c:pt idx="7647">
                  <c:v>5.8772200000000003</c:v>
                </c:pt>
                <c:pt idx="7648">
                  <c:v>5.8780800000000006</c:v>
                </c:pt>
                <c:pt idx="7649">
                  <c:v>5.8787000000000003</c:v>
                </c:pt>
                <c:pt idx="7650">
                  <c:v>5.8792</c:v>
                </c:pt>
                <c:pt idx="7651">
                  <c:v>5.8795999999999999</c:v>
                </c:pt>
                <c:pt idx="7652">
                  <c:v>5.8798700000000004</c:v>
                </c:pt>
                <c:pt idx="7653">
                  <c:v>5.8803200000000002</c:v>
                </c:pt>
                <c:pt idx="7654">
                  <c:v>5.8814900000000003</c:v>
                </c:pt>
                <c:pt idx="7655">
                  <c:v>5.88239</c:v>
                </c:pt>
                <c:pt idx="7656">
                  <c:v>5.8830600000000004</c:v>
                </c:pt>
                <c:pt idx="7657">
                  <c:v>5.8836000000000004</c:v>
                </c:pt>
                <c:pt idx="7658">
                  <c:v>5.88401</c:v>
                </c:pt>
                <c:pt idx="7659">
                  <c:v>5.8843200000000007</c:v>
                </c:pt>
                <c:pt idx="7660">
                  <c:v>5.8845400000000003</c:v>
                </c:pt>
                <c:pt idx="7661">
                  <c:v>5.8847700000000005</c:v>
                </c:pt>
                <c:pt idx="7662">
                  <c:v>5.8849</c:v>
                </c:pt>
                <c:pt idx="7663">
                  <c:v>5.8849900000000002</c:v>
                </c:pt>
                <c:pt idx="7664">
                  <c:v>5.8850800000000003</c:v>
                </c:pt>
                <c:pt idx="7665">
                  <c:v>5.8851700000000005</c:v>
                </c:pt>
                <c:pt idx="7666">
                  <c:v>5.8862500000000004</c:v>
                </c:pt>
                <c:pt idx="7667">
                  <c:v>5.88706</c:v>
                </c:pt>
                <c:pt idx="7668">
                  <c:v>5.8876900000000001</c:v>
                </c:pt>
                <c:pt idx="7669">
                  <c:v>5.8881800000000002</c:v>
                </c:pt>
                <c:pt idx="7670">
                  <c:v>5.8885900000000007</c:v>
                </c:pt>
                <c:pt idx="7671">
                  <c:v>5.8888600000000002</c:v>
                </c:pt>
                <c:pt idx="7672">
                  <c:v>5.8890799999999999</c:v>
                </c:pt>
                <c:pt idx="7673">
                  <c:v>5.8902900000000002</c:v>
                </c:pt>
                <c:pt idx="7674">
                  <c:v>5.8912399999999998</c:v>
                </c:pt>
                <c:pt idx="7675">
                  <c:v>5.8919600000000001</c:v>
                </c:pt>
                <c:pt idx="7676">
                  <c:v>5.8925000000000001</c:v>
                </c:pt>
                <c:pt idx="7677">
                  <c:v>5.8929</c:v>
                </c:pt>
                <c:pt idx="7678">
                  <c:v>5.8932600000000006</c:v>
                </c:pt>
                <c:pt idx="7679">
                  <c:v>5.8934800000000003</c:v>
                </c:pt>
                <c:pt idx="7680">
                  <c:v>5.8943400000000006</c:v>
                </c:pt>
                <c:pt idx="7681">
                  <c:v>5.8953700000000007</c:v>
                </c:pt>
                <c:pt idx="7682">
                  <c:v>5.8961800000000002</c:v>
                </c:pt>
                <c:pt idx="7683">
                  <c:v>5.8967600000000004</c:v>
                </c:pt>
                <c:pt idx="7684">
                  <c:v>5.8972600000000002</c:v>
                </c:pt>
                <c:pt idx="7685">
                  <c:v>5.8976199999999999</c:v>
                </c:pt>
                <c:pt idx="7686">
                  <c:v>5.8978900000000003</c:v>
                </c:pt>
                <c:pt idx="7687">
                  <c:v>5.89811</c:v>
                </c:pt>
                <c:pt idx="7688">
                  <c:v>5.8982900000000003</c:v>
                </c:pt>
                <c:pt idx="7689">
                  <c:v>5.8984300000000003</c:v>
                </c:pt>
                <c:pt idx="7690">
                  <c:v>5.8985099999999999</c:v>
                </c:pt>
                <c:pt idx="7691">
                  <c:v>5.8986000000000001</c:v>
                </c:pt>
                <c:pt idx="7692">
                  <c:v>5.8995000000000006</c:v>
                </c:pt>
                <c:pt idx="7693">
                  <c:v>5.90036</c:v>
                </c:pt>
                <c:pt idx="7694">
                  <c:v>5.9010300000000004</c:v>
                </c:pt>
                <c:pt idx="7695">
                  <c:v>5.9015700000000004</c:v>
                </c:pt>
                <c:pt idx="7696">
                  <c:v>5.9019700000000004</c:v>
                </c:pt>
                <c:pt idx="7697">
                  <c:v>5.9022899999999998</c:v>
                </c:pt>
                <c:pt idx="7698">
                  <c:v>5.9025100000000004</c:v>
                </c:pt>
                <c:pt idx="7699">
                  <c:v>5.9027400000000005</c:v>
                </c:pt>
                <c:pt idx="7700">
                  <c:v>5.9028700000000001</c:v>
                </c:pt>
                <c:pt idx="7701">
                  <c:v>5.9029600000000002</c:v>
                </c:pt>
                <c:pt idx="7702">
                  <c:v>5.9035000000000002</c:v>
                </c:pt>
                <c:pt idx="7703">
                  <c:v>5.90449</c:v>
                </c:pt>
                <c:pt idx="7704">
                  <c:v>5.9052500000000006</c:v>
                </c:pt>
                <c:pt idx="7705">
                  <c:v>5.9058400000000004</c:v>
                </c:pt>
                <c:pt idx="7706">
                  <c:v>5.9062900000000003</c:v>
                </c:pt>
                <c:pt idx="7707">
                  <c:v>5.90665</c:v>
                </c:pt>
                <c:pt idx="7708">
                  <c:v>5.9069200000000004</c:v>
                </c:pt>
                <c:pt idx="7709">
                  <c:v>5.9075899999999999</c:v>
                </c:pt>
                <c:pt idx="7710">
                  <c:v>5.9086699999999999</c:v>
                </c:pt>
                <c:pt idx="7711">
                  <c:v>5.9094800000000003</c:v>
                </c:pt>
                <c:pt idx="7712">
                  <c:v>5.9101500000000007</c:v>
                </c:pt>
                <c:pt idx="7713">
                  <c:v>5.9106399999999999</c:v>
                </c:pt>
                <c:pt idx="7714">
                  <c:v>5.9110000000000005</c:v>
                </c:pt>
                <c:pt idx="7715">
                  <c:v>5.9113199999999999</c:v>
                </c:pt>
                <c:pt idx="7716">
                  <c:v>5.9115400000000005</c:v>
                </c:pt>
                <c:pt idx="7717">
                  <c:v>5.9117199999999999</c:v>
                </c:pt>
                <c:pt idx="7718">
                  <c:v>5.9123100000000006</c:v>
                </c:pt>
                <c:pt idx="7719">
                  <c:v>5.9133399999999998</c:v>
                </c:pt>
                <c:pt idx="7720">
                  <c:v>5.9141500000000002</c:v>
                </c:pt>
                <c:pt idx="7721">
                  <c:v>5.9147300000000005</c:v>
                </c:pt>
                <c:pt idx="7722">
                  <c:v>5.9152300000000002</c:v>
                </c:pt>
                <c:pt idx="7723">
                  <c:v>5.9155899999999999</c:v>
                </c:pt>
                <c:pt idx="7724">
                  <c:v>5.9158499999999998</c:v>
                </c:pt>
                <c:pt idx="7725">
                  <c:v>5.91608</c:v>
                </c:pt>
                <c:pt idx="7726">
                  <c:v>5.9162600000000003</c:v>
                </c:pt>
                <c:pt idx="7727">
                  <c:v>5.9163899999999998</c:v>
                </c:pt>
                <c:pt idx="7728">
                  <c:v>5.9173400000000003</c:v>
                </c:pt>
                <c:pt idx="7729">
                  <c:v>5.9182399999999999</c:v>
                </c:pt>
                <c:pt idx="7730">
                  <c:v>5.9189500000000006</c:v>
                </c:pt>
                <c:pt idx="7731">
                  <c:v>5.9194900000000006</c:v>
                </c:pt>
                <c:pt idx="7732">
                  <c:v>5.9199000000000002</c:v>
                </c:pt>
                <c:pt idx="7733">
                  <c:v>5.92021</c:v>
                </c:pt>
                <c:pt idx="7734">
                  <c:v>5.9214700000000002</c:v>
                </c:pt>
                <c:pt idx="7735">
                  <c:v>5.9224600000000001</c:v>
                </c:pt>
                <c:pt idx="7736">
                  <c:v>5.9232200000000006</c:v>
                </c:pt>
                <c:pt idx="7737">
                  <c:v>5.9238100000000005</c:v>
                </c:pt>
                <c:pt idx="7738">
                  <c:v>5.9242600000000003</c:v>
                </c:pt>
                <c:pt idx="7739">
                  <c:v>5.9246100000000004</c:v>
                </c:pt>
                <c:pt idx="7740">
                  <c:v>5.9248799999999999</c:v>
                </c:pt>
                <c:pt idx="7741">
                  <c:v>5.9251100000000001</c:v>
                </c:pt>
                <c:pt idx="7742">
                  <c:v>5.9252900000000004</c:v>
                </c:pt>
                <c:pt idx="7743">
                  <c:v>5.9253800000000005</c:v>
                </c:pt>
                <c:pt idx="7744">
                  <c:v>5.9255100000000001</c:v>
                </c:pt>
                <c:pt idx="7745">
                  <c:v>5.92659</c:v>
                </c:pt>
                <c:pt idx="7746">
                  <c:v>5.9274399999999998</c:v>
                </c:pt>
                <c:pt idx="7747">
                  <c:v>5.92807</c:v>
                </c:pt>
                <c:pt idx="7748">
                  <c:v>5.9285700000000006</c:v>
                </c:pt>
                <c:pt idx="7749">
                  <c:v>5.9289700000000005</c:v>
                </c:pt>
                <c:pt idx="7750">
                  <c:v>5.9292899999999999</c:v>
                </c:pt>
                <c:pt idx="7751">
                  <c:v>5.9295100000000005</c:v>
                </c:pt>
                <c:pt idx="7752">
                  <c:v>5.9296899999999999</c:v>
                </c:pt>
                <c:pt idx="7753">
                  <c:v>5.9298299999999999</c:v>
                </c:pt>
                <c:pt idx="7754">
                  <c:v>5.9309500000000002</c:v>
                </c:pt>
                <c:pt idx="7755">
                  <c:v>5.9318499999999998</c:v>
                </c:pt>
                <c:pt idx="7756">
                  <c:v>5.9325200000000002</c:v>
                </c:pt>
                <c:pt idx="7757">
                  <c:v>5.9330100000000003</c:v>
                </c:pt>
                <c:pt idx="7758">
                  <c:v>5.9334199999999999</c:v>
                </c:pt>
                <c:pt idx="7759">
                  <c:v>5.9337300000000006</c:v>
                </c:pt>
                <c:pt idx="7760">
                  <c:v>5.9340000000000002</c:v>
                </c:pt>
                <c:pt idx="7761">
                  <c:v>5.9341800000000005</c:v>
                </c:pt>
                <c:pt idx="7762">
                  <c:v>5.9347700000000003</c:v>
                </c:pt>
                <c:pt idx="7763">
                  <c:v>5.9358000000000004</c:v>
                </c:pt>
                <c:pt idx="7764">
                  <c:v>5.9365600000000001</c:v>
                </c:pt>
                <c:pt idx="7765">
                  <c:v>5.9371900000000002</c:v>
                </c:pt>
                <c:pt idx="7766">
                  <c:v>5.9376899999999999</c:v>
                </c:pt>
                <c:pt idx="7767">
                  <c:v>5.9380500000000005</c:v>
                </c:pt>
                <c:pt idx="7768">
                  <c:v>5.93832</c:v>
                </c:pt>
                <c:pt idx="7769">
                  <c:v>5.9385400000000006</c:v>
                </c:pt>
                <c:pt idx="7770">
                  <c:v>5.9395700000000007</c:v>
                </c:pt>
                <c:pt idx="7771">
                  <c:v>5.9405200000000002</c:v>
                </c:pt>
                <c:pt idx="7772">
                  <c:v>5.9412400000000005</c:v>
                </c:pt>
                <c:pt idx="7773">
                  <c:v>5.9418199999999999</c:v>
                </c:pt>
                <c:pt idx="7774">
                  <c:v>5.9422700000000006</c:v>
                </c:pt>
                <c:pt idx="7775">
                  <c:v>5.9426300000000003</c:v>
                </c:pt>
                <c:pt idx="7776">
                  <c:v>5.9428999999999998</c:v>
                </c:pt>
                <c:pt idx="7777">
                  <c:v>5.9430800000000001</c:v>
                </c:pt>
                <c:pt idx="7778">
                  <c:v>5.9434800000000001</c:v>
                </c:pt>
                <c:pt idx="7779">
                  <c:v>5.9445600000000001</c:v>
                </c:pt>
                <c:pt idx="7780">
                  <c:v>5.9454099999999999</c:v>
                </c:pt>
                <c:pt idx="7781">
                  <c:v>5.94604</c:v>
                </c:pt>
                <c:pt idx="7782">
                  <c:v>5.94658</c:v>
                </c:pt>
                <c:pt idx="7783">
                  <c:v>5.9469400000000006</c:v>
                </c:pt>
                <c:pt idx="7784">
                  <c:v>5.94726</c:v>
                </c:pt>
                <c:pt idx="7785">
                  <c:v>5.9474800000000005</c:v>
                </c:pt>
                <c:pt idx="7786">
                  <c:v>5.9476599999999999</c:v>
                </c:pt>
                <c:pt idx="7787">
                  <c:v>5.9477900000000004</c:v>
                </c:pt>
                <c:pt idx="7788">
                  <c:v>5.9479300000000004</c:v>
                </c:pt>
                <c:pt idx="7789">
                  <c:v>5.9480200000000005</c:v>
                </c:pt>
                <c:pt idx="7790">
                  <c:v>5.9491000000000005</c:v>
                </c:pt>
                <c:pt idx="7791">
                  <c:v>5.94991</c:v>
                </c:pt>
                <c:pt idx="7792">
                  <c:v>5.9505800000000004</c:v>
                </c:pt>
                <c:pt idx="7793">
                  <c:v>5.9510700000000005</c:v>
                </c:pt>
                <c:pt idx="7794">
                  <c:v>5.9514300000000002</c:v>
                </c:pt>
                <c:pt idx="7795">
                  <c:v>5.9517500000000005</c:v>
                </c:pt>
                <c:pt idx="7796">
                  <c:v>5.9519700000000002</c:v>
                </c:pt>
                <c:pt idx="7797">
                  <c:v>5.9521500000000005</c:v>
                </c:pt>
                <c:pt idx="7798">
                  <c:v>5.9522900000000005</c:v>
                </c:pt>
                <c:pt idx="7799">
                  <c:v>5.9528699999999999</c:v>
                </c:pt>
                <c:pt idx="7800">
                  <c:v>5.9538600000000006</c:v>
                </c:pt>
                <c:pt idx="7801">
                  <c:v>5.9546200000000002</c:v>
                </c:pt>
                <c:pt idx="7802">
                  <c:v>5.9552100000000001</c:v>
                </c:pt>
                <c:pt idx="7803">
                  <c:v>5.9557000000000002</c:v>
                </c:pt>
                <c:pt idx="7804">
                  <c:v>5.9560599999999999</c:v>
                </c:pt>
                <c:pt idx="7805">
                  <c:v>5.9563300000000003</c:v>
                </c:pt>
                <c:pt idx="7806">
                  <c:v>5.9575399999999998</c:v>
                </c:pt>
                <c:pt idx="7807">
                  <c:v>5.9584900000000003</c:v>
                </c:pt>
                <c:pt idx="7808">
                  <c:v>5.9592499999999999</c:v>
                </c:pt>
                <c:pt idx="7809">
                  <c:v>5.9598300000000002</c:v>
                </c:pt>
                <c:pt idx="7810">
                  <c:v>5.9602400000000006</c:v>
                </c:pt>
                <c:pt idx="7811">
                  <c:v>5.9606000000000003</c:v>
                </c:pt>
                <c:pt idx="7812">
                  <c:v>5.9608699999999999</c:v>
                </c:pt>
                <c:pt idx="7813">
                  <c:v>5.9615</c:v>
                </c:pt>
                <c:pt idx="7814">
                  <c:v>5.9625700000000004</c:v>
                </c:pt>
                <c:pt idx="7815">
                  <c:v>5.9634300000000007</c:v>
                </c:pt>
                <c:pt idx="7816">
                  <c:v>5.9640599999999999</c:v>
                </c:pt>
                <c:pt idx="7817">
                  <c:v>5.96455</c:v>
                </c:pt>
                <c:pt idx="7818">
                  <c:v>5.96495</c:v>
                </c:pt>
                <c:pt idx="7819">
                  <c:v>5.9652200000000004</c:v>
                </c:pt>
                <c:pt idx="7820">
                  <c:v>5.9654500000000006</c:v>
                </c:pt>
                <c:pt idx="7821">
                  <c:v>5.96563</c:v>
                </c:pt>
                <c:pt idx="7822">
                  <c:v>5.9658100000000003</c:v>
                </c:pt>
                <c:pt idx="7823">
                  <c:v>5.9659000000000004</c:v>
                </c:pt>
                <c:pt idx="7824">
                  <c:v>5.9666199999999998</c:v>
                </c:pt>
                <c:pt idx="7825">
                  <c:v>5.9675600000000006</c:v>
                </c:pt>
                <c:pt idx="7826">
                  <c:v>5.96828</c:v>
                </c:pt>
                <c:pt idx="7827">
                  <c:v>5.96882</c:v>
                </c:pt>
                <c:pt idx="7828">
                  <c:v>5.9692699999999999</c:v>
                </c:pt>
                <c:pt idx="7829">
                  <c:v>5.9695800000000006</c:v>
                </c:pt>
                <c:pt idx="7830">
                  <c:v>5.9698500000000001</c:v>
                </c:pt>
                <c:pt idx="7831">
                  <c:v>5.9700800000000003</c:v>
                </c:pt>
                <c:pt idx="7832">
                  <c:v>5.9702099999999998</c:v>
                </c:pt>
                <c:pt idx="7833">
                  <c:v>5.97133</c:v>
                </c:pt>
                <c:pt idx="7834">
                  <c:v>5.9722300000000006</c:v>
                </c:pt>
                <c:pt idx="7835">
                  <c:v>5.9729100000000006</c:v>
                </c:pt>
                <c:pt idx="7836">
                  <c:v>5.9734400000000001</c:v>
                </c:pt>
                <c:pt idx="7837">
                  <c:v>5.9738500000000005</c:v>
                </c:pt>
                <c:pt idx="7838">
                  <c:v>5.9741600000000004</c:v>
                </c:pt>
                <c:pt idx="7839">
                  <c:v>5.9743900000000005</c:v>
                </c:pt>
                <c:pt idx="7840">
                  <c:v>5.9746100000000002</c:v>
                </c:pt>
                <c:pt idx="7841">
                  <c:v>5.9747500000000002</c:v>
                </c:pt>
                <c:pt idx="7842">
                  <c:v>5.9748400000000004</c:v>
                </c:pt>
                <c:pt idx="7843">
                  <c:v>5.9757800000000003</c:v>
                </c:pt>
                <c:pt idx="7844">
                  <c:v>5.97668</c:v>
                </c:pt>
                <c:pt idx="7845">
                  <c:v>5.9773500000000004</c:v>
                </c:pt>
                <c:pt idx="7846">
                  <c:v>5.9778900000000004</c:v>
                </c:pt>
                <c:pt idx="7847">
                  <c:v>5.9782999999999999</c:v>
                </c:pt>
                <c:pt idx="7848">
                  <c:v>5.9786600000000005</c:v>
                </c:pt>
                <c:pt idx="7849">
                  <c:v>5.9788800000000002</c:v>
                </c:pt>
                <c:pt idx="7850">
                  <c:v>5.9790600000000005</c:v>
                </c:pt>
                <c:pt idx="7851">
                  <c:v>5.9792399999999999</c:v>
                </c:pt>
                <c:pt idx="7852">
                  <c:v>5.9797799999999999</c:v>
                </c:pt>
                <c:pt idx="7853">
                  <c:v>5.9807700000000006</c:v>
                </c:pt>
                <c:pt idx="7854">
                  <c:v>5.9815800000000001</c:v>
                </c:pt>
                <c:pt idx="7855">
                  <c:v>5.9821600000000004</c:v>
                </c:pt>
                <c:pt idx="7856">
                  <c:v>5.9826100000000002</c:v>
                </c:pt>
                <c:pt idx="7857">
                  <c:v>5.9830100000000002</c:v>
                </c:pt>
                <c:pt idx="7858">
                  <c:v>5.9832800000000006</c:v>
                </c:pt>
                <c:pt idx="7859">
                  <c:v>5.98346</c:v>
                </c:pt>
                <c:pt idx="7860">
                  <c:v>5.9838700000000005</c:v>
                </c:pt>
                <c:pt idx="7861">
                  <c:v>5.9849899999999998</c:v>
                </c:pt>
                <c:pt idx="7862">
                  <c:v>5.9858000000000002</c:v>
                </c:pt>
                <c:pt idx="7863">
                  <c:v>5.9864700000000006</c:v>
                </c:pt>
                <c:pt idx="7864">
                  <c:v>5.9869700000000003</c:v>
                </c:pt>
                <c:pt idx="7865">
                  <c:v>5.9873700000000003</c:v>
                </c:pt>
                <c:pt idx="7866">
                  <c:v>5.9876800000000001</c:v>
                </c:pt>
                <c:pt idx="7867">
                  <c:v>5.9887600000000001</c:v>
                </c:pt>
                <c:pt idx="7868">
                  <c:v>5.9891200000000007</c:v>
                </c:pt>
                <c:pt idx="7869">
                  <c:v>5.9892599999999998</c:v>
                </c:pt>
                <c:pt idx="7870">
                  <c:v>5.9901600000000004</c:v>
                </c:pt>
                <c:pt idx="7871">
                  <c:v>5.9908299999999999</c:v>
                </c:pt>
                <c:pt idx="7872">
                  <c:v>5.9913699999999999</c:v>
                </c:pt>
                <c:pt idx="7873">
                  <c:v>5.9917699999999998</c:v>
                </c:pt>
                <c:pt idx="7874">
                  <c:v>5.9921300000000004</c:v>
                </c:pt>
                <c:pt idx="7875">
                  <c:v>5.9923600000000006</c:v>
                </c:pt>
                <c:pt idx="7876">
                  <c:v>5.99254</c:v>
                </c:pt>
                <c:pt idx="7877">
                  <c:v>5.9933399999999999</c:v>
                </c:pt>
                <c:pt idx="7878">
                  <c:v>5.9943300000000006</c:v>
                </c:pt>
                <c:pt idx="7879">
                  <c:v>5.9950999999999999</c:v>
                </c:pt>
                <c:pt idx="7880">
                  <c:v>5.9956800000000001</c:v>
                </c:pt>
                <c:pt idx="7881">
                  <c:v>5.99613</c:v>
                </c:pt>
                <c:pt idx="7882">
                  <c:v>5.9964900000000005</c:v>
                </c:pt>
                <c:pt idx="7883">
                  <c:v>5.9967600000000001</c:v>
                </c:pt>
                <c:pt idx="7884">
                  <c:v>5.9969800000000006</c:v>
                </c:pt>
                <c:pt idx="7885">
                  <c:v>5.99716</c:v>
                </c:pt>
                <c:pt idx="7886">
                  <c:v>5.9972500000000002</c:v>
                </c:pt>
                <c:pt idx="7887">
                  <c:v>5.9976099999999999</c:v>
                </c:pt>
                <c:pt idx="7888">
                  <c:v>5.9986500000000005</c:v>
                </c:pt>
                <c:pt idx="7889">
                  <c:v>5.9994500000000004</c:v>
                </c:pt>
                <c:pt idx="7890">
                  <c:v>6.0000400000000003</c:v>
                </c:pt>
                <c:pt idx="7891">
                  <c:v>6.0005300000000004</c:v>
                </c:pt>
                <c:pt idx="7892">
                  <c:v>6.0009399999999999</c:v>
                </c:pt>
                <c:pt idx="7893">
                  <c:v>6.0012100000000004</c:v>
                </c:pt>
                <c:pt idx="7894">
                  <c:v>6.00143</c:v>
                </c:pt>
                <c:pt idx="7895">
                  <c:v>6.0024199999999999</c:v>
                </c:pt>
                <c:pt idx="7896">
                  <c:v>6.0034100000000006</c:v>
                </c:pt>
                <c:pt idx="7897">
                  <c:v>6.00413</c:v>
                </c:pt>
                <c:pt idx="7898">
                  <c:v>6.0047100000000002</c:v>
                </c:pt>
                <c:pt idx="7899">
                  <c:v>6.0051600000000001</c:v>
                </c:pt>
                <c:pt idx="7900">
                  <c:v>6.0055200000000006</c:v>
                </c:pt>
                <c:pt idx="7901">
                  <c:v>6.0057900000000002</c:v>
                </c:pt>
                <c:pt idx="7902">
                  <c:v>6.0059700000000005</c:v>
                </c:pt>
                <c:pt idx="7903">
                  <c:v>6.0061499999999999</c:v>
                </c:pt>
                <c:pt idx="7904">
                  <c:v>6.0062800000000003</c:v>
                </c:pt>
                <c:pt idx="7905">
                  <c:v>6.0073600000000003</c:v>
                </c:pt>
                <c:pt idx="7906">
                  <c:v>6.0082599999999999</c:v>
                </c:pt>
                <c:pt idx="7907">
                  <c:v>6.0088900000000001</c:v>
                </c:pt>
                <c:pt idx="7908">
                  <c:v>6.00943</c:v>
                </c:pt>
                <c:pt idx="7909">
                  <c:v>6.00983</c:v>
                </c:pt>
                <c:pt idx="7910">
                  <c:v>6.0101000000000004</c:v>
                </c:pt>
                <c:pt idx="7911">
                  <c:v>6.01037</c:v>
                </c:pt>
                <c:pt idx="7912">
                  <c:v>6.0105500000000003</c:v>
                </c:pt>
                <c:pt idx="7913">
                  <c:v>6.0106799999999998</c:v>
                </c:pt>
                <c:pt idx="7914">
                  <c:v>6.0108199999999998</c:v>
                </c:pt>
                <c:pt idx="7915">
                  <c:v>6.0110900000000003</c:v>
                </c:pt>
                <c:pt idx="7916">
                  <c:v>6.0121200000000004</c:v>
                </c:pt>
                <c:pt idx="7917">
                  <c:v>6.0129299999999999</c:v>
                </c:pt>
                <c:pt idx="7918">
                  <c:v>6.01356</c:v>
                </c:pt>
                <c:pt idx="7919">
                  <c:v>6.0140500000000001</c:v>
                </c:pt>
                <c:pt idx="7920">
                  <c:v>6.0144099999999998</c:v>
                </c:pt>
                <c:pt idx="7921">
                  <c:v>6.0146800000000002</c:v>
                </c:pt>
                <c:pt idx="7922">
                  <c:v>6.0149100000000004</c:v>
                </c:pt>
                <c:pt idx="7923">
                  <c:v>6.0150899999999998</c:v>
                </c:pt>
                <c:pt idx="7924">
                  <c:v>6.0162599999999999</c:v>
                </c:pt>
                <c:pt idx="7925">
                  <c:v>6.0171100000000006</c:v>
                </c:pt>
                <c:pt idx="7926">
                  <c:v>6.01783</c:v>
                </c:pt>
                <c:pt idx="7927">
                  <c:v>6.0183200000000001</c:v>
                </c:pt>
                <c:pt idx="7928">
                  <c:v>6.01877</c:v>
                </c:pt>
                <c:pt idx="7929">
                  <c:v>6.0190900000000003</c:v>
                </c:pt>
                <c:pt idx="7930">
                  <c:v>6.0193099999999999</c:v>
                </c:pt>
                <c:pt idx="7931">
                  <c:v>6.0195300000000005</c:v>
                </c:pt>
                <c:pt idx="7932">
                  <c:v>6.0198900000000002</c:v>
                </c:pt>
                <c:pt idx="7933">
                  <c:v>6.0209700000000002</c:v>
                </c:pt>
                <c:pt idx="7934">
                  <c:v>6.0217800000000006</c:v>
                </c:pt>
                <c:pt idx="7935">
                  <c:v>6.0224500000000001</c:v>
                </c:pt>
                <c:pt idx="7936">
                  <c:v>6.0229499999999998</c:v>
                </c:pt>
                <c:pt idx="7937">
                  <c:v>6.0233100000000004</c:v>
                </c:pt>
                <c:pt idx="7938">
                  <c:v>6.0236200000000002</c:v>
                </c:pt>
                <c:pt idx="7939">
                  <c:v>6.0238500000000004</c:v>
                </c:pt>
                <c:pt idx="7940">
                  <c:v>6.0240300000000007</c:v>
                </c:pt>
                <c:pt idx="7941">
                  <c:v>6.0248400000000002</c:v>
                </c:pt>
                <c:pt idx="7942">
                  <c:v>6.0258200000000004</c:v>
                </c:pt>
                <c:pt idx="7943">
                  <c:v>6.0265400000000007</c:v>
                </c:pt>
                <c:pt idx="7944">
                  <c:v>6.0271300000000005</c:v>
                </c:pt>
                <c:pt idx="7945">
                  <c:v>6.0275800000000004</c:v>
                </c:pt>
                <c:pt idx="7946">
                  <c:v>6.0279300000000005</c:v>
                </c:pt>
                <c:pt idx="7947">
                  <c:v>6.0282</c:v>
                </c:pt>
                <c:pt idx="7948">
                  <c:v>6.0284300000000002</c:v>
                </c:pt>
                <c:pt idx="7949">
                  <c:v>6.0286100000000005</c:v>
                </c:pt>
                <c:pt idx="7950">
                  <c:v>6.0291500000000005</c:v>
                </c:pt>
                <c:pt idx="7951">
                  <c:v>6.0301800000000005</c:v>
                </c:pt>
                <c:pt idx="7952">
                  <c:v>6.0309400000000002</c:v>
                </c:pt>
                <c:pt idx="7953">
                  <c:v>6.0315700000000003</c:v>
                </c:pt>
                <c:pt idx="7954">
                  <c:v>6.0320200000000002</c:v>
                </c:pt>
                <c:pt idx="7955">
                  <c:v>6.0330599999999999</c:v>
                </c:pt>
                <c:pt idx="7956">
                  <c:v>6.03355</c:v>
                </c:pt>
                <c:pt idx="7957">
                  <c:v>6.0335900000000002</c:v>
                </c:pt>
                <c:pt idx="7958">
                  <c:v>6.0342200000000004</c:v>
                </c:pt>
                <c:pt idx="7959">
                  <c:v>6.03512</c:v>
                </c:pt>
                <c:pt idx="7960">
                  <c:v>6.0358000000000001</c:v>
                </c:pt>
                <c:pt idx="7961">
                  <c:v>6.03634</c:v>
                </c:pt>
                <c:pt idx="7962">
                  <c:v>6.03674</c:v>
                </c:pt>
                <c:pt idx="7963">
                  <c:v>6.0370499999999998</c:v>
                </c:pt>
                <c:pt idx="7964">
                  <c:v>6.03728</c:v>
                </c:pt>
                <c:pt idx="7965">
                  <c:v>6.0375000000000005</c:v>
                </c:pt>
                <c:pt idx="7966">
                  <c:v>6.0376400000000006</c:v>
                </c:pt>
                <c:pt idx="7967">
                  <c:v>6.0377299999999998</c:v>
                </c:pt>
                <c:pt idx="7968">
                  <c:v>6.0386700000000006</c:v>
                </c:pt>
                <c:pt idx="7969">
                  <c:v>6.0395700000000003</c:v>
                </c:pt>
                <c:pt idx="7970">
                  <c:v>6.0402399999999998</c:v>
                </c:pt>
                <c:pt idx="7971">
                  <c:v>6.0407799999999998</c:v>
                </c:pt>
                <c:pt idx="7972">
                  <c:v>6.0411900000000003</c:v>
                </c:pt>
                <c:pt idx="7973">
                  <c:v>6.04155</c:v>
                </c:pt>
                <c:pt idx="7974">
                  <c:v>6.0417700000000005</c:v>
                </c:pt>
                <c:pt idx="7975">
                  <c:v>6.0419499999999999</c:v>
                </c:pt>
                <c:pt idx="7976">
                  <c:v>6.0421300000000002</c:v>
                </c:pt>
                <c:pt idx="7977">
                  <c:v>6.0432500000000005</c:v>
                </c:pt>
                <c:pt idx="7978">
                  <c:v>6.0441099999999999</c:v>
                </c:pt>
                <c:pt idx="7979">
                  <c:v>6.0447800000000003</c:v>
                </c:pt>
                <c:pt idx="7980">
                  <c:v>6.0453200000000002</c:v>
                </c:pt>
                <c:pt idx="7981">
                  <c:v>6.0457200000000002</c:v>
                </c:pt>
                <c:pt idx="7982">
                  <c:v>6.0460400000000005</c:v>
                </c:pt>
                <c:pt idx="7983">
                  <c:v>6.0462600000000002</c:v>
                </c:pt>
                <c:pt idx="7984">
                  <c:v>6.0464900000000004</c:v>
                </c:pt>
                <c:pt idx="7985">
                  <c:v>6.0466199999999999</c:v>
                </c:pt>
                <c:pt idx="7986">
                  <c:v>6.04671</c:v>
                </c:pt>
                <c:pt idx="7987">
                  <c:v>6.0470300000000003</c:v>
                </c:pt>
                <c:pt idx="7988">
                  <c:v>6.0480600000000004</c:v>
                </c:pt>
                <c:pt idx="7989">
                  <c:v>6.04887</c:v>
                </c:pt>
                <c:pt idx="7990">
                  <c:v>6.0495000000000001</c:v>
                </c:pt>
                <c:pt idx="7991">
                  <c:v>6.0499900000000002</c:v>
                </c:pt>
                <c:pt idx="7992">
                  <c:v>6.0503499999999999</c:v>
                </c:pt>
                <c:pt idx="7993">
                  <c:v>6.0506200000000003</c:v>
                </c:pt>
                <c:pt idx="7994">
                  <c:v>6.0512899999999998</c:v>
                </c:pt>
                <c:pt idx="7995">
                  <c:v>6.0523699999999998</c:v>
                </c:pt>
                <c:pt idx="7996">
                  <c:v>6.0532300000000001</c:v>
                </c:pt>
                <c:pt idx="7997">
                  <c:v>6.0538500000000006</c:v>
                </c:pt>
                <c:pt idx="7998">
                  <c:v>6.0543900000000006</c:v>
                </c:pt>
                <c:pt idx="7999">
                  <c:v>6.0547500000000003</c:v>
                </c:pt>
                <c:pt idx="8000">
                  <c:v>6.0550700000000006</c:v>
                </c:pt>
                <c:pt idx="8001">
                  <c:v>6.0552900000000003</c:v>
                </c:pt>
                <c:pt idx="8002">
                  <c:v>6.0554700000000006</c:v>
                </c:pt>
                <c:pt idx="8003">
                  <c:v>6.0556100000000006</c:v>
                </c:pt>
                <c:pt idx="8004">
                  <c:v>6.0559700000000003</c:v>
                </c:pt>
                <c:pt idx="8005">
                  <c:v>6.0570000000000004</c:v>
                </c:pt>
                <c:pt idx="8006">
                  <c:v>6.0578099999999999</c:v>
                </c:pt>
                <c:pt idx="8007">
                  <c:v>6.05844</c:v>
                </c:pt>
                <c:pt idx="8008">
                  <c:v>6.0589300000000001</c:v>
                </c:pt>
                <c:pt idx="8009">
                  <c:v>6.0592899999999998</c:v>
                </c:pt>
                <c:pt idx="8010">
                  <c:v>6.0596000000000005</c:v>
                </c:pt>
                <c:pt idx="8011">
                  <c:v>6.0598299999999998</c:v>
                </c:pt>
                <c:pt idx="8012">
                  <c:v>6.0602300000000007</c:v>
                </c:pt>
                <c:pt idx="8013">
                  <c:v>6.0613100000000006</c:v>
                </c:pt>
                <c:pt idx="8014">
                  <c:v>6.0621700000000001</c:v>
                </c:pt>
                <c:pt idx="8015">
                  <c:v>6.0628400000000005</c:v>
                </c:pt>
                <c:pt idx="8016">
                  <c:v>6.0633300000000006</c:v>
                </c:pt>
                <c:pt idx="8017">
                  <c:v>6.0637400000000001</c:v>
                </c:pt>
                <c:pt idx="8018">
                  <c:v>6.0640499999999999</c:v>
                </c:pt>
                <c:pt idx="8019">
                  <c:v>6.0642800000000001</c:v>
                </c:pt>
                <c:pt idx="8020">
                  <c:v>6.0644600000000004</c:v>
                </c:pt>
                <c:pt idx="8021">
                  <c:v>6.0652600000000003</c:v>
                </c:pt>
                <c:pt idx="8022">
                  <c:v>6.0662099999999999</c:v>
                </c:pt>
                <c:pt idx="8023">
                  <c:v>6.0669700000000004</c:v>
                </c:pt>
                <c:pt idx="8024">
                  <c:v>6.0675600000000003</c:v>
                </c:pt>
                <c:pt idx="8025">
                  <c:v>6.0680100000000001</c:v>
                </c:pt>
                <c:pt idx="8026">
                  <c:v>6.0683600000000002</c:v>
                </c:pt>
                <c:pt idx="8027">
                  <c:v>6.0686300000000006</c:v>
                </c:pt>
                <c:pt idx="8028">
                  <c:v>6.0688599999999999</c:v>
                </c:pt>
                <c:pt idx="8029">
                  <c:v>6.0690400000000002</c:v>
                </c:pt>
                <c:pt idx="8030">
                  <c:v>6.0701600000000004</c:v>
                </c:pt>
                <c:pt idx="8031">
                  <c:v>6.0710600000000001</c:v>
                </c:pt>
                <c:pt idx="8032">
                  <c:v>6.0717300000000005</c:v>
                </c:pt>
                <c:pt idx="8033">
                  <c:v>6.0722700000000005</c:v>
                </c:pt>
                <c:pt idx="8034">
                  <c:v>6.0726800000000001</c:v>
                </c:pt>
                <c:pt idx="8035">
                  <c:v>6.0729899999999999</c:v>
                </c:pt>
                <c:pt idx="8036">
                  <c:v>6.0732200000000001</c:v>
                </c:pt>
                <c:pt idx="8037">
                  <c:v>6.0734400000000006</c:v>
                </c:pt>
                <c:pt idx="8038">
                  <c:v>6.0735800000000006</c:v>
                </c:pt>
                <c:pt idx="8039">
                  <c:v>6.0736699999999999</c:v>
                </c:pt>
                <c:pt idx="8040">
                  <c:v>6.0746500000000001</c:v>
                </c:pt>
                <c:pt idx="8041">
                  <c:v>6.0765400000000005</c:v>
                </c:pt>
                <c:pt idx="8042">
                  <c:v>6.0780200000000004</c:v>
                </c:pt>
                <c:pt idx="8043">
                  <c:v>6.0791500000000003</c:v>
                </c:pt>
                <c:pt idx="8044">
                  <c:v>6.0800400000000003</c:v>
                </c:pt>
                <c:pt idx="8045">
                  <c:v>6.0807200000000003</c:v>
                </c:pt>
                <c:pt idx="8046">
                  <c:v>6.0812600000000003</c:v>
                </c:pt>
                <c:pt idx="8047">
                  <c:v>6.0816600000000003</c:v>
                </c:pt>
                <c:pt idx="8048">
                  <c:v>6.0819800000000006</c:v>
                </c:pt>
                <c:pt idx="8049">
                  <c:v>6.0826500000000001</c:v>
                </c:pt>
                <c:pt idx="8050">
                  <c:v>6.0837700000000003</c:v>
                </c:pt>
                <c:pt idx="8051">
                  <c:v>6.0846300000000006</c:v>
                </c:pt>
                <c:pt idx="8052">
                  <c:v>6.0853000000000002</c:v>
                </c:pt>
                <c:pt idx="8053">
                  <c:v>6.0857900000000003</c:v>
                </c:pt>
                <c:pt idx="8054">
                  <c:v>6.0861999999999998</c:v>
                </c:pt>
                <c:pt idx="8055">
                  <c:v>6.0865100000000005</c:v>
                </c:pt>
                <c:pt idx="8056">
                  <c:v>6.0867399999999998</c:v>
                </c:pt>
                <c:pt idx="8057">
                  <c:v>6.0869200000000001</c:v>
                </c:pt>
                <c:pt idx="8058">
                  <c:v>6.0870500000000005</c:v>
                </c:pt>
                <c:pt idx="8059">
                  <c:v>6.0871900000000005</c:v>
                </c:pt>
                <c:pt idx="8060">
                  <c:v>6.08826</c:v>
                </c:pt>
                <c:pt idx="8061">
                  <c:v>6.0891200000000003</c:v>
                </c:pt>
                <c:pt idx="8062">
                  <c:v>6.0897899999999998</c:v>
                </c:pt>
                <c:pt idx="8063">
                  <c:v>6.0902900000000004</c:v>
                </c:pt>
                <c:pt idx="8064">
                  <c:v>6.0906900000000004</c:v>
                </c:pt>
                <c:pt idx="8065">
                  <c:v>6.0910099999999998</c:v>
                </c:pt>
                <c:pt idx="8066">
                  <c:v>6.0912300000000004</c:v>
                </c:pt>
                <c:pt idx="8067">
                  <c:v>6.0914100000000007</c:v>
                </c:pt>
                <c:pt idx="8068">
                  <c:v>6.0924000000000005</c:v>
                </c:pt>
                <c:pt idx="8069">
                  <c:v>6.0933400000000004</c:v>
                </c:pt>
                <c:pt idx="8070">
                  <c:v>6.0940599999999998</c:v>
                </c:pt>
                <c:pt idx="8071">
                  <c:v>6.0945999999999998</c:v>
                </c:pt>
                <c:pt idx="8072">
                  <c:v>6.0950500000000005</c:v>
                </c:pt>
                <c:pt idx="8073">
                  <c:v>6.0953600000000003</c:v>
                </c:pt>
                <c:pt idx="8074">
                  <c:v>6.0956299999999999</c:v>
                </c:pt>
                <c:pt idx="8075">
                  <c:v>6.0958600000000001</c:v>
                </c:pt>
                <c:pt idx="8076">
                  <c:v>6.0959900000000005</c:v>
                </c:pt>
                <c:pt idx="8077">
                  <c:v>6.0961300000000005</c:v>
                </c:pt>
                <c:pt idx="8078">
                  <c:v>6.0966700000000005</c:v>
                </c:pt>
                <c:pt idx="8079">
                  <c:v>6.0976500000000007</c:v>
                </c:pt>
                <c:pt idx="8080">
                  <c:v>6.09842</c:v>
                </c:pt>
                <c:pt idx="8081">
                  <c:v>6.0990000000000002</c:v>
                </c:pt>
                <c:pt idx="8082">
                  <c:v>6.09945</c:v>
                </c:pt>
                <c:pt idx="8083">
                  <c:v>6.0998100000000006</c:v>
                </c:pt>
                <c:pt idx="8084">
                  <c:v>6.10093</c:v>
                </c:pt>
                <c:pt idx="8085">
                  <c:v>6.1019700000000006</c:v>
                </c:pt>
                <c:pt idx="8086">
                  <c:v>6.1027700000000005</c:v>
                </c:pt>
                <c:pt idx="8087">
                  <c:v>6.1034000000000006</c:v>
                </c:pt>
                <c:pt idx="8088">
                  <c:v>6.1038500000000004</c:v>
                </c:pt>
                <c:pt idx="8089">
                  <c:v>6.10426</c:v>
                </c:pt>
                <c:pt idx="8090">
                  <c:v>6.1045300000000005</c:v>
                </c:pt>
                <c:pt idx="8091">
                  <c:v>6.1047500000000001</c:v>
                </c:pt>
                <c:pt idx="8092">
                  <c:v>6.1049300000000004</c:v>
                </c:pt>
                <c:pt idx="8093">
                  <c:v>6.1052900000000001</c:v>
                </c:pt>
                <c:pt idx="8094">
                  <c:v>6.1063700000000001</c:v>
                </c:pt>
                <c:pt idx="8095">
                  <c:v>6.1071800000000005</c:v>
                </c:pt>
                <c:pt idx="8096">
                  <c:v>6.1078100000000006</c:v>
                </c:pt>
                <c:pt idx="8097">
                  <c:v>6.1082999999999998</c:v>
                </c:pt>
                <c:pt idx="8098">
                  <c:v>6.1086999999999998</c:v>
                </c:pt>
                <c:pt idx="8099">
                  <c:v>6.1089700000000002</c:v>
                </c:pt>
                <c:pt idx="8100">
                  <c:v>6.1092000000000004</c:v>
                </c:pt>
                <c:pt idx="8101">
                  <c:v>6.1093799999999998</c:v>
                </c:pt>
                <c:pt idx="8102">
                  <c:v>6.1095600000000001</c:v>
                </c:pt>
                <c:pt idx="8103">
                  <c:v>6.1096500000000002</c:v>
                </c:pt>
                <c:pt idx="8104">
                  <c:v>6.1105499999999999</c:v>
                </c:pt>
                <c:pt idx="8105">
                  <c:v>6.11144</c:v>
                </c:pt>
                <c:pt idx="8106">
                  <c:v>6.11212</c:v>
                </c:pt>
                <c:pt idx="8107">
                  <c:v>6.11266</c:v>
                </c:pt>
                <c:pt idx="8108">
                  <c:v>6.1131099999999998</c:v>
                </c:pt>
                <c:pt idx="8109">
                  <c:v>6.1134200000000005</c:v>
                </c:pt>
                <c:pt idx="8110">
                  <c:v>6.1136499999999998</c:v>
                </c:pt>
                <c:pt idx="8111">
                  <c:v>6.1142700000000003</c:v>
                </c:pt>
                <c:pt idx="8112">
                  <c:v>6.1153500000000003</c:v>
                </c:pt>
                <c:pt idx="8113">
                  <c:v>6.1161599999999998</c:v>
                </c:pt>
                <c:pt idx="8114">
                  <c:v>6.1168399999999998</c:v>
                </c:pt>
                <c:pt idx="8115">
                  <c:v>6.1172800000000001</c:v>
                </c:pt>
                <c:pt idx="8116">
                  <c:v>6.1176900000000005</c:v>
                </c:pt>
                <c:pt idx="8117">
                  <c:v>6.1180000000000003</c:v>
                </c:pt>
                <c:pt idx="8118">
                  <c:v>6.1182300000000005</c:v>
                </c:pt>
                <c:pt idx="8119">
                  <c:v>6.1184099999999999</c:v>
                </c:pt>
                <c:pt idx="8120">
                  <c:v>6.1185400000000003</c:v>
                </c:pt>
                <c:pt idx="8121">
                  <c:v>6.1190800000000003</c:v>
                </c:pt>
                <c:pt idx="8122">
                  <c:v>6.1200700000000001</c:v>
                </c:pt>
                <c:pt idx="8123">
                  <c:v>6.1208300000000007</c:v>
                </c:pt>
                <c:pt idx="8124">
                  <c:v>6.1214200000000005</c:v>
                </c:pt>
                <c:pt idx="8125">
                  <c:v>6.1219100000000006</c:v>
                </c:pt>
                <c:pt idx="8126">
                  <c:v>6.1222700000000003</c:v>
                </c:pt>
                <c:pt idx="8127">
                  <c:v>6.1225399999999999</c:v>
                </c:pt>
                <c:pt idx="8128">
                  <c:v>6.1227600000000004</c:v>
                </c:pt>
                <c:pt idx="8129">
                  <c:v>6.1233500000000003</c:v>
                </c:pt>
                <c:pt idx="8130">
                  <c:v>6.1243800000000004</c:v>
                </c:pt>
                <c:pt idx="8131">
                  <c:v>6.1251899999999999</c:v>
                </c:pt>
                <c:pt idx="8132">
                  <c:v>6.12582</c:v>
                </c:pt>
                <c:pt idx="8133">
                  <c:v>6.1263100000000001</c:v>
                </c:pt>
                <c:pt idx="8134">
                  <c:v>6.1267200000000006</c:v>
                </c:pt>
                <c:pt idx="8135">
                  <c:v>6.1269900000000002</c:v>
                </c:pt>
                <c:pt idx="8136">
                  <c:v>6.1272099999999998</c:v>
                </c:pt>
                <c:pt idx="8137">
                  <c:v>6.1280200000000002</c:v>
                </c:pt>
                <c:pt idx="8138">
                  <c:v>6.1290100000000001</c:v>
                </c:pt>
                <c:pt idx="8139">
                  <c:v>6.1298200000000005</c:v>
                </c:pt>
                <c:pt idx="8140">
                  <c:v>6.1303999999999998</c:v>
                </c:pt>
                <c:pt idx="8141">
                  <c:v>6.1308500000000006</c:v>
                </c:pt>
                <c:pt idx="8142">
                  <c:v>6.1312600000000002</c:v>
                </c:pt>
                <c:pt idx="8143">
                  <c:v>6.1315200000000001</c:v>
                </c:pt>
                <c:pt idx="8144">
                  <c:v>6.1317000000000004</c:v>
                </c:pt>
                <c:pt idx="8145">
                  <c:v>6.1318800000000007</c:v>
                </c:pt>
                <c:pt idx="8146">
                  <c:v>6.1330499999999999</c:v>
                </c:pt>
                <c:pt idx="8147">
                  <c:v>6.1339500000000005</c:v>
                </c:pt>
                <c:pt idx="8148">
                  <c:v>6.13462</c:v>
                </c:pt>
                <c:pt idx="8149">
                  <c:v>6.1351599999999999</c:v>
                </c:pt>
                <c:pt idx="8150">
                  <c:v>6.1355700000000004</c:v>
                </c:pt>
                <c:pt idx="8151">
                  <c:v>6.1358800000000002</c:v>
                </c:pt>
                <c:pt idx="8152">
                  <c:v>6.1361100000000004</c:v>
                </c:pt>
                <c:pt idx="8153">
                  <c:v>6.1363300000000001</c:v>
                </c:pt>
                <c:pt idx="8154">
                  <c:v>6.1364700000000001</c:v>
                </c:pt>
                <c:pt idx="8155">
                  <c:v>6.1365600000000002</c:v>
                </c:pt>
                <c:pt idx="8156">
                  <c:v>6.1366500000000004</c:v>
                </c:pt>
                <c:pt idx="8157">
                  <c:v>6.1367400000000005</c:v>
                </c:pt>
                <c:pt idx="8158">
                  <c:v>6.1376300000000006</c:v>
                </c:pt>
                <c:pt idx="8159">
                  <c:v>6.13849</c:v>
                </c:pt>
                <c:pt idx="8160">
                  <c:v>6.1391600000000004</c:v>
                </c:pt>
                <c:pt idx="8161">
                  <c:v>6.1396600000000001</c:v>
                </c:pt>
                <c:pt idx="8162">
                  <c:v>6.1400600000000001</c:v>
                </c:pt>
                <c:pt idx="8163">
                  <c:v>6.1403699999999999</c:v>
                </c:pt>
                <c:pt idx="8164">
                  <c:v>6.1406400000000003</c:v>
                </c:pt>
                <c:pt idx="8165">
                  <c:v>6.1418100000000004</c:v>
                </c:pt>
                <c:pt idx="8166">
                  <c:v>6.14276</c:v>
                </c:pt>
                <c:pt idx="8167">
                  <c:v>6.1434700000000007</c:v>
                </c:pt>
                <c:pt idx="8168">
                  <c:v>6.1440600000000005</c:v>
                </c:pt>
                <c:pt idx="8169">
                  <c:v>6.1444600000000005</c:v>
                </c:pt>
                <c:pt idx="8170">
                  <c:v>6.1448200000000002</c:v>
                </c:pt>
                <c:pt idx="8171">
                  <c:v>6.1450500000000003</c:v>
                </c:pt>
                <c:pt idx="8172">
                  <c:v>6.14527</c:v>
                </c:pt>
                <c:pt idx="8173">
                  <c:v>6.1460800000000004</c:v>
                </c:pt>
                <c:pt idx="8174">
                  <c:v>6.1470700000000003</c:v>
                </c:pt>
                <c:pt idx="8175">
                  <c:v>6.1478299999999999</c:v>
                </c:pt>
                <c:pt idx="8176">
                  <c:v>6.1484200000000007</c:v>
                </c:pt>
                <c:pt idx="8177">
                  <c:v>6.14886</c:v>
                </c:pt>
                <c:pt idx="8178">
                  <c:v>6.1492200000000006</c:v>
                </c:pt>
                <c:pt idx="8179">
                  <c:v>6.1494900000000001</c:v>
                </c:pt>
                <c:pt idx="8180">
                  <c:v>6.1497200000000003</c:v>
                </c:pt>
                <c:pt idx="8181">
                  <c:v>6.1498499999999998</c:v>
                </c:pt>
                <c:pt idx="8182">
                  <c:v>6.1504400000000006</c:v>
                </c:pt>
                <c:pt idx="8183">
                  <c:v>6.1514700000000007</c:v>
                </c:pt>
                <c:pt idx="8184">
                  <c:v>6.1522300000000003</c:v>
                </c:pt>
                <c:pt idx="8185">
                  <c:v>6.1528600000000004</c:v>
                </c:pt>
                <c:pt idx="8186">
                  <c:v>6.1533100000000003</c:v>
                </c:pt>
                <c:pt idx="8187">
                  <c:v>6.15367</c:v>
                </c:pt>
                <c:pt idx="8188">
                  <c:v>6.1539900000000003</c:v>
                </c:pt>
                <c:pt idx="8189">
                  <c:v>6.1541700000000006</c:v>
                </c:pt>
                <c:pt idx="8190">
                  <c:v>6.1543400000000004</c:v>
                </c:pt>
                <c:pt idx="8191">
                  <c:v>6.1547000000000001</c:v>
                </c:pt>
                <c:pt idx="8192">
                  <c:v>6.15578</c:v>
                </c:pt>
                <c:pt idx="8193">
                  <c:v>6.1565900000000005</c:v>
                </c:pt>
                <c:pt idx="8194">
                  <c:v>6.1572200000000006</c:v>
                </c:pt>
                <c:pt idx="8195">
                  <c:v>6.1577099999999998</c:v>
                </c:pt>
                <c:pt idx="8196">
                  <c:v>6.1581200000000003</c:v>
                </c:pt>
                <c:pt idx="8197">
                  <c:v>6.1584300000000001</c:v>
                </c:pt>
                <c:pt idx="8198">
                  <c:v>6.1586600000000002</c:v>
                </c:pt>
                <c:pt idx="8199">
                  <c:v>6.1588400000000005</c:v>
                </c:pt>
                <c:pt idx="8200">
                  <c:v>6.1589700000000001</c:v>
                </c:pt>
                <c:pt idx="8201">
                  <c:v>6.1590600000000002</c:v>
                </c:pt>
                <c:pt idx="8202">
                  <c:v>6.1597800000000005</c:v>
                </c:pt>
                <c:pt idx="8203">
                  <c:v>6.1607200000000004</c:v>
                </c:pt>
                <c:pt idx="8204">
                  <c:v>6.1614399999999998</c:v>
                </c:pt>
                <c:pt idx="8205">
                  <c:v>6.1619800000000007</c:v>
                </c:pt>
                <c:pt idx="8206">
                  <c:v>6.1624300000000005</c:v>
                </c:pt>
                <c:pt idx="8207">
                  <c:v>6.16275</c:v>
                </c:pt>
                <c:pt idx="8208">
                  <c:v>6.1630099999999999</c:v>
                </c:pt>
                <c:pt idx="8209">
                  <c:v>6.1632400000000001</c:v>
                </c:pt>
                <c:pt idx="8210">
                  <c:v>6.1633700000000005</c:v>
                </c:pt>
                <c:pt idx="8211">
                  <c:v>6.1641400000000006</c:v>
                </c:pt>
                <c:pt idx="8212">
                  <c:v>6.1651300000000004</c:v>
                </c:pt>
                <c:pt idx="8213">
                  <c:v>6.1658400000000002</c:v>
                </c:pt>
                <c:pt idx="8214">
                  <c:v>6.1664300000000001</c:v>
                </c:pt>
                <c:pt idx="8215">
                  <c:v>6.1668799999999999</c:v>
                </c:pt>
                <c:pt idx="8216">
                  <c:v>6.1672400000000005</c:v>
                </c:pt>
                <c:pt idx="8217">
                  <c:v>6.16751</c:v>
                </c:pt>
                <c:pt idx="8218">
                  <c:v>6.1676900000000003</c:v>
                </c:pt>
                <c:pt idx="8219">
                  <c:v>6.1686800000000002</c:v>
                </c:pt>
                <c:pt idx="8220">
                  <c:v>6.1696600000000004</c:v>
                </c:pt>
                <c:pt idx="8221">
                  <c:v>6.1703800000000006</c:v>
                </c:pt>
                <c:pt idx="8222">
                  <c:v>6.1709700000000005</c:v>
                </c:pt>
                <c:pt idx="8223">
                  <c:v>6.1713700000000005</c:v>
                </c:pt>
                <c:pt idx="8224">
                  <c:v>6.1717300000000002</c:v>
                </c:pt>
                <c:pt idx="8225">
                  <c:v>6.1720000000000006</c:v>
                </c:pt>
                <c:pt idx="8226">
                  <c:v>6.17218</c:v>
                </c:pt>
                <c:pt idx="8227">
                  <c:v>6.1723600000000003</c:v>
                </c:pt>
                <c:pt idx="8228">
                  <c:v>6.1734800000000005</c:v>
                </c:pt>
                <c:pt idx="8229">
                  <c:v>6.1743800000000002</c:v>
                </c:pt>
                <c:pt idx="8230">
                  <c:v>6.1750500000000006</c:v>
                </c:pt>
                <c:pt idx="8231">
                  <c:v>6.1755900000000006</c:v>
                </c:pt>
                <c:pt idx="8232">
                  <c:v>6.1760000000000002</c:v>
                </c:pt>
                <c:pt idx="8233">
                  <c:v>6.17631</c:v>
                </c:pt>
                <c:pt idx="8234">
                  <c:v>6.1765400000000001</c:v>
                </c:pt>
                <c:pt idx="8235">
                  <c:v>6.1767599999999998</c:v>
                </c:pt>
                <c:pt idx="8236">
                  <c:v>6.1768999999999998</c:v>
                </c:pt>
                <c:pt idx="8237">
                  <c:v>6.17699</c:v>
                </c:pt>
                <c:pt idx="8238">
                  <c:v>6.1781100000000002</c:v>
                </c:pt>
                <c:pt idx="8239">
                  <c:v>6.17896</c:v>
                </c:pt>
                <c:pt idx="8240">
                  <c:v>6.17964</c:v>
                </c:pt>
                <c:pt idx="8241">
                  <c:v>6.1801300000000001</c:v>
                </c:pt>
                <c:pt idx="8242">
                  <c:v>6.1805300000000001</c:v>
                </c:pt>
                <c:pt idx="8243">
                  <c:v>6.1808500000000004</c:v>
                </c:pt>
                <c:pt idx="8244">
                  <c:v>6.1810700000000001</c:v>
                </c:pt>
                <c:pt idx="8245">
                  <c:v>6.1812500000000004</c:v>
                </c:pt>
                <c:pt idx="8246">
                  <c:v>6.1813900000000004</c:v>
                </c:pt>
                <c:pt idx="8247">
                  <c:v>6.1825100000000006</c:v>
                </c:pt>
                <c:pt idx="8248">
                  <c:v>6.1834100000000003</c:v>
                </c:pt>
                <c:pt idx="8249">
                  <c:v>6.1840799999999998</c:v>
                </c:pt>
                <c:pt idx="8250">
                  <c:v>6.1845800000000004</c:v>
                </c:pt>
                <c:pt idx="8251">
                  <c:v>6.1849800000000004</c:v>
                </c:pt>
                <c:pt idx="8252">
                  <c:v>6.1852999999999998</c:v>
                </c:pt>
                <c:pt idx="8253">
                  <c:v>6.1855700000000002</c:v>
                </c:pt>
                <c:pt idx="8254">
                  <c:v>6.1867299999999998</c:v>
                </c:pt>
                <c:pt idx="8255">
                  <c:v>6.1876800000000003</c:v>
                </c:pt>
                <c:pt idx="8256">
                  <c:v>6.1884000000000006</c:v>
                </c:pt>
                <c:pt idx="8257">
                  <c:v>6.1889799999999999</c:v>
                </c:pt>
                <c:pt idx="8258">
                  <c:v>6.1893799999999999</c:v>
                </c:pt>
                <c:pt idx="8259">
                  <c:v>6.1897400000000005</c:v>
                </c:pt>
                <c:pt idx="8260">
                  <c:v>6.1899700000000006</c:v>
                </c:pt>
                <c:pt idx="8261">
                  <c:v>6.1901900000000003</c:v>
                </c:pt>
                <c:pt idx="8262">
                  <c:v>6.1903300000000003</c:v>
                </c:pt>
                <c:pt idx="8263">
                  <c:v>6.1909100000000006</c:v>
                </c:pt>
                <c:pt idx="8264">
                  <c:v>6.1919000000000004</c:v>
                </c:pt>
                <c:pt idx="8265">
                  <c:v>6.1927099999999999</c:v>
                </c:pt>
                <c:pt idx="8266">
                  <c:v>6.1932900000000002</c:v>
                </c:pt>
                <c:pt idx="8267">
                  <c:v>6.19374</c:v>
                </c:pt>
                <c:pt idx="8268">
                  <c:v>6.1941000000000006</c:v>
                </c:pt>
                <c:pt idx="8269">
                  <c:v>6.19442</c:v>
                </c:pt>
                <c:pt idx="8270">
                  <c:v>6.1945899999999998</c:v>
                </c:pt>
                <c:pt idx="8271">
                  <c:v>6.1947700000000001</c:v>
                </c:pt>
                <c:pt idx="8272">
                  <c:v>6.1949100000000001</c:v>
                </c:pt>
                <c:pt idx="8273">
                  <c:v>6.1952199999999999</c:v>
                </c:pt>
                <c:pt idx="8274">
                  <c:v>6.1962999999999999</c:v>
                </c:pt>
                <c:pt idx="8275">
                  <c:v>6.1971100000000003</c:v>
                </c:pt>
                <c:pt idx="8276">
                  <c:v>6.1976900000000006</c:v>
                </c:pt>
                <c:pt idx="8277">
                  <c:v>6.1981900000000003</c:v>
                </c:pt>
                <c:pt idx="8278">
                  <c:v>6.1985900000000003</c:v>
                </c:pt>
                <c:pt idx="8279">
                  <c:v>6.1988599999999998</c:v>
                </c:pt>
                <c:pt idx="8280">
                  <c:v>6.19909</c:v>
                </c:pt>
                <c:pt idx="8281">
                  <c:v>6.1992700000000003</c:v>
                </c:pt>
                <c:pt idx="8282">
                  <c:v>6.2003900000000005</c:v>
                </c:pt>
                <c:pt idx="8283">
                  <c:v>6.2012900000000002</c:v>
                </c:pt>
                <c:pt idx="8284">
                  <c:v>6.2020100000000005</c:v>
                </c:pt>
                <c:pt idx="8285">
                  <c:v>6.2025000000000006</c:v>
                </c:pt>
                <c:pt idx="8286">
                  <c:v>6.2029500000000004</c:v>
                </c:pt>
                <c:pt idx="8287">
                  <c:v>6.2032600000000002</c:v>
                </c:pt>
                <c:pt idx="8288">
                  <c:v>6.2034900000000004</c:v>
                </c:pt>
                <c:pt idx="8289">
                  <c:v>6.2036699999999998</c:v>
                </c:pt>
                <c:pt idx="8290">
                  <c:v>6.2044800000000002</c:v>
                </c:pt>
                <c:pt idx="8291">
                  <c:v>6.20547</c:v>
                </c:pt>
                <c:pt idx="8292">
                  <c:v>6.2062300000000006</c:v>
                </c:pt>
                <c:pt idx="8293">
                  <c:v>6.2068099999999999</c:v>
                </c:pt>
                <c:pt idx="8294">
                  <c:v>6.2072600000000007</c:v>
                </c:pt>
                <c:pt idx="8295">
                  <c:v>6.2076200000000004</c:v>
                </c:pt>
                <c:pt idx="8296">
                  <c:v>6.2078899999999999</c:v>
                </c:pt>
                <c:pt idx="8297">
                  <c:v>6.2081200000000001</c:v>
                </c:pt>
                <c:pt idx="8298">
                  <c:v>6.2083000000000004</c:v>
                </c:pt>
                <c:pt idx="8299">
                  <c:v>6.2088400000000004</c:v>
                </c:pt>
                <c:pt idx="8300">
                  <c:v>6.2098700000000004</c:v>
                </c:pt>
                <c:pt idx="8301">
                  <c:v>6.2106300000000001</c:v>
                </c:pt>
                <c:pt idx="8302">
                  <c:v>6.2112600000000002</c:v>
                </c:pt>
                <c:pt idx="8303">
                  <c:v>6.2117100000000001</c:v>
                </c:pt>
                <c:pt idx="8304">
                  <c:v>6.2120700000000006</c:v>
                </c:pt>
                <c:pt idx="8305">
                  <c:v>6.2123800000000005</c:v>
                </c:pt>
                <c:pt idx="8306">
                  <c:v>6.2125599999999999</c:v>
                </c:pt>
                <c:pt idx="8307">
                  <c:v>6.2127400000000002</c:v>
                </c:pt>
                <c:pt idx="8308">
                  <c:v>6.21333</c:v>
                </c:pt>
                <c:pt idx="8309">
                  <c:v>6.2143199999999998</c:v>
                </c:pt>
                <c:pt idx="8310">
                  <c:v>6.2151200000000006</c:v>
                </c:pt>
                <c:pt idx="8311">
                  <c:v>6.2157499999999999</c:v>
                </c:pt>
                <c:pt idx="8312">
                  <c:v>6.2162000000000006</c:v>
                </c:pt>
                <c:pt idx="8313">
                  <c:v>6.2165600000000003</c:v>
                </c:pt>
                <c:pt idx="8314">
                  <c:v>6.2168299999999999</c:v>
                </c:pt>
                <c:pt idx="8315">
                  <c:v>6.21706</c:v>
                </c:pt>
                <c:pt idx="8316">
                  <c:v>6.2178599999999999</c:v>
                </c:pt>
                <c:pt idx="8317">
                  <c:v>6.2189000000000005</c:v>
                </c:pt>
                <c:pt idx="8318">
                  <c:v>6.2196600000000002</c:v>
                </c:pt>
                <c:pt idx="8319">
                  <c:v>6.2202500000000001</c:v>
                </c:pt>
                <c:pt idx="8320">
                  <c:v>6.2207400000000002</c:v>
                </c:pt>
                <c:pt idx="8321">
                  <c:v>6.2210999999999999</c:v>
                </c:pt>
                <c:pt idx="8322">
                  <c:v>6.2213700000000003</c:v>
                </c:pt>
                <c:pt idx="8323">
                  <c:v>6.22159</c:v>
                </c:pt>
                <c:pt idx="8324">
                  <c:v>6.22173</c:v>
                </c:pt>
                <c:pt idx="8325">
                  <c:v>6.2218600000000004</c:v>
                </c:pt>
                <c:pt idx="8326">
                  <c:v>6.2219500000000005</c:v>
                </c:pt>
                <c:pt idx="8327">
                  <c:v>6.2220400000000007</c:v>
                </c:pt>
                <c:pt idx="8328">
                  <c:v>6.2220900000000006</c:v>
                </c:pt>
                <c:pt idx="8329">
                  <c:v>6.2221299999999999</c:v>
                </c:pt>
                <c:pt idx="8330">
                  <c:v>6.2221799999999998</c:v>
                </c:pt>
                <c:pt idx="8331">
                  <c:v>6.2222200000000001</c:v>
                </c:pt>
                <c:pt idx="8332">
                  <c:v>6.2222200000000001</c:v>
                </c:pt>
                <c:pt idx="8333">
                  <c:v>6.22227</c:v>
                </c:pt>
                <c:pt idx="8334">
                  <c:v>6.2212300000000003</c:v>
                </c:pt>
                <c:pt idx="8335">
                  <c:v>6.2204700000000006</c:v>
                </c:pt>
                <c:pt idx="8336">
                  <c:v>6.2198900000000004</c:v>
                </c:pt>
                <c:pt idx="8337">
                  <c:v>6.2193900000000006</c:v>
                </c:pt>
                <c:pt idx="8338">
                  <c:v>6.2190300000000001</c:v>
                </c:pt>
                <c:pt idx="8339">
                  <c:v>6.2187600000000005</c:v>
                </c:pt>
                <c:pt idx="8340">
                  <c:v>6.2185800000000002</c:v>
                </c:pt>
                <c:pt idx="8341">
                  <c:v>6.2183999999999999</c:v>
                </c:pt>
                <c:pt idx="8342">
                  <c:v>6.2182700000000004</c:v>
                </c:pt>
                <c:pt idx="8343">
                  <c:v>6.2181800000000003</c:v>
                </c:pt>
                <c:pt idx="8344">
                  <c:v>6.2180900000000001</c:v>
                </c:pt>
                <c:pt idx="8345">
                  <c:v>6.2180400000000002</c:v>
                </c:pt>
                <c:pt idx="8346">
                  <c:v>6.218</c:v>
                </c:pt>
                <c:pt idx="8347">
                  <c:v>6.2179500000000001</c:v>
                </c:pt>
                <c:pt idx="8348">
                  <c:v>6.2179099999999998</c:v>
                </c:pt>
                <c:pt idx="8349">
                  <c:v>6.2179099999999998</c:v>
                </c:pt>
                <c:pt idx="8350">
                  <c:v>6.2178599999999999</c:v>
                </c:pt>
                <c:pt idx="8351">
                  <c:v>6.2174200000000006</c:v>
                </c:pt>
                <c:pt idx="8352">
                  <c:v>6.21652</c:v>
                </c:pt>
                <c:pt idx="8353">
                  <c:v>6.2158000000000007</c:v>
                </c:pt>
                <c:pt idx="8354">
                  <c:v>6.2152099999999999</c:v>
                </c:pt>
                <c:pt idx="8355">
                  <c:v>6.2148099999999999</c:v>
                </c:pt>
                <c:pt idx="8356">
                  <c:v>6.2144500000000003</c:v>
                </c:pt>
                <c:pt idx="8357">
                  <c:v>6.2142300000000006</c:v>
                </c:pt>
                <c:pt idx="8358">
                  <c:v>6.2140000000000004</c:v>
                </c:pt>
                <c:pt idx="8359">
                  <c:v>6.21387</c:v>
                </c:pt>
                <c:pt idx="8360">
                  <c:v>6.21373</c:v>
                </c:pt>
                <c:pt idx="8361">
                  <c:v>6.2136399999999998</c:v>
                </c:pt>
                <c:pt idx="8362">
                  <c:v>6.2135500000000006</c:v>
                </c:pt>
                <c:pt idx="8363">
                  <c:v>6.2126999999999999</c:v>
                </c:pt>
                <c:pt idx="8364">
                  <c:v>6.2118000000000002</c:v>
                </c:pt>
                <c:pt idx="8365">
                  <c:v>6.2111299999999998</c:v>
                </c:pt>
                <c:pt idx="8366">
                  <c:v>6.2106300000000001</c:v>
                </c:pt>
                <c:pt idx="8367">
                  <c:v>6.2102300000000001</c:v>
                </c:pt>
                <c:pt idx="8368">
                  <c:v>6.2099099999999998</c:v>
                </c:pt>
                <c:pt idx="8369">
                  <c:v>6.2096400000000003</c:v>
                </c:pt>
                <c:pt idx="8370">
                  <c:v>6.20946</c:v>
                </c:pt>
                <c:pt idx="8371">
                  <c:v>6.2093300000000005</c:v>
                </c:pt>
                <c:pt idx="8372">
                  <c:v>6.2092400000000003</c:v>
                </c:pt>
                <c:pt idx="8373">
                  <c:v>6.2083000000000004</c:v>
                </c:pt>
                <c:pt idx="8374">
                  <c:v>6.2073999999999998</c:v>
                </c:pt>
                <c:pt idx="8375">
                  <c:v>6.2067200000000007</c:v>
                </c:pt>
                <c:pt idx="8376">
                  <c:v>6.2061799999999998</c:v>
                </c:pt>
                <c:pt idx="8377">
                  <c:v>6.2057799999999999</c:v>
                </c:pt>
                <c:pt idx="8378">
                  <c:v>6.2054200000000002</c:v>
                </c:pt>
                <c:pt idx="8379">
                  <c:v>6.2052000000000005</c:v>
                </c:pt>
                <c:pt idx="8380">
                  <c:v>6.2050200000000002</c:v>
                </c:pt>
                <c:pt idx="8381">
                  <c:v>6.2048399999999999</c:v>
                </c:pt>
                <c:pt idx="8382">
                  <c:v>6.2047500000000007</c:v>
                </c:pt>
                <c:pt idx="8383">
                  <c:v>6.2046600000000005</c:v>
                </c:pt>
                <c:pt idx="8384">
                  <c:v>6.2045700000000004</c:v>
                </c:pt>
                <c:pt idx="8385">
                  <c:v>6.2045200000000005</c:v>
                </c:pt>
                <c:pt idx="8386">
                  <c:v>6.20425</c:v>
                </c:pt>
                <c:pt idx="8387">
                  <c:v>6.2032600000000002</c:v>
                </c:pt>
                <c:pt idx="8388">
                  <c:v>6.2025000000000006</c:v>
                </c:pt>
                <c:pt idx="8389">
                  <c:v>6.2018700000000004</c:v>
                </c:pt>
                <c:pt idx="8390">
                  <c:v>6.2014200000000006</c:v>
                </c:pt>
                <c:pt idx="8391">
                  <c:v>6.20106</c:v>
                </c:pt>
                <c:pt idx="8392">
                  <c:v>6.2007900000000005</c:v>
                </c:pt>
                <c:pt idx="8393">
                  <c:v>6.2005699999999999</c:v>
                </c:pt>
                <c:pt idx="8394">
                  <c:v>6.2004299999999999</c:v>
                </c:pt>
                <c:pt idx="8395">
                  <c:v>6.2003000000000004</c:v>
                </c:pt>
                <c:pt idx="8396">
                  <c:v>6.2002100000000002</c:v>
                </c:pt>
                <c:pt idx="8397">
                  <c:v>6.2001200000000001</c:v>
                </c:pt>
                <c:pt idx="8398">
                  <c:v>6.1993999999999998</c:v>
                </c:pt>
                <c:pt idx="8399">
                  <c:v>6.1985000000000001</c:v>
                </c:pt>
                <c:pt idx="8400">
                  <c:v>6.1977799999999998</c:v>
                </c:pt>
                <c:pt idx="8401">
                  <c:v>6.1976900000000006</c:v>
                </c:pt>
                <c:pt idx="8402">
                  <c:v>6.1977400000000005</c:v>
                </c:pt>
                <c:pt idx="8403">
                  <c:v>6.1972000000000005</c:v>
                </c:pt>
                <c:pt idx="8404">
                  <c:v>6.1968000000000005</c:v>
                </c:pt>
                <c:pt idx="8405">
                  <c:v>6.1964399999999999</c:v>
                </c:pt>
                <c:pt idx="8406">
                  <c:v>6.1962100000000007</c:v>
                </c:pt>
                <c:pt idx="8407">
                  <c:v>6.1960300000000004</c:v>
                </c:pt>
                <c:pt idx="8408">
                  <c:v>6.1958500000000001</c:v>
                </c:pt>
                <c:pt idx="8409">
                  <c:v>6.1957599999999999</c:v>
                </c:pt>
                <c:pt idx="8410">
                  <c:v>6.1956700000000007</c:v>
                </c:pt>
                <c:pt idx="8411">
                  <c:v>6.1955800000000005</c:v>
                </c:pt>
                <c:pt idx="8412">
                  <c:v>6.1945100000000002</c:v>
                </c:pt>
                <c:pt idx="8413">
                  <c:v>6.1937000000000006</c:v>
                </c:pt>
                <c:pt idx="8414">
                  <c:v>6.1930700000000005</c:v>
                </c:pt>
                <c:pt idx="8415">
                  <c:v>6.1925699999999999</c:v>
                </c:pt>
                <c:pt idx="8416">
                  <c:v>6.19217</c:v>
                </c:pt>
                <c:pt idx="8417">
                  <c:v>6.1919000000000004</c:v>
                </c:pt>
                <c:pt idx="8418">
                  <c:v>6.1916799999999999</c:v>
                </c:pt>
                <c:pt idx="8419">
                  <c:v>6.1915000000000004</c:v>
                </c:pt>
                <c:pt idx="8420">
                  <c:v>6.1913200000000002</c:v>
                </c:pt>
                <c:pt idx="8421">
                  <c:v>6.19123</c:v>
                </c:pt>
                <c:pt idx="8422">
                  <c:v>6.1911399999999999</c:v>
                </c:pt>
                <c:pt idx="8423">
                  <c:v>6.19109</c:v>
                </c:pt>
                <c:pt idx="8424">
                  <c:v>6.1910500000000006</c:v>
                </c:pt>
                <c:pt idx="8425">
                  <c:v>6.1909999999999998</c:v>
                </c:pt>
                <c:pt idx="8426">
                  <c:v>6.1903300000000003</c:v>
                </c:pt>
                <c:pt idx="8427">
                  <c:v>6.1894300000000007</c:v>
                </c:pt>
                <c:pt idx="8428">
                  <c:v>6.1887600000000003</c:v>
                </c:pt>
                <c:pt idx="8429">
                  <c:v>6.1882200000000003</c:v>
                </c:pt>
                <c:pt idx="8430">
                  <c:v>6.1877700000000004</c:v>
                </c:pt>
                <c:pt idx="8431">
                  <c:v>6.1874500000000001</c:v>
                </c:pt>
                <c:pt idx="8432">
                  <c:v>6.1872300000000005</c:v>
                </c:pt>
                <c:pt idx="8433">
                  <c:v>6.1870500000000002</c:v>
                </c:pt>
                <c:pt idx="8434">
                  <c:v>6.1868699999999999</c:v>
                </c:pt>
                <c:pt idx="8435">
                  <c:v>6.1867800000000006</c:v>
                </c:pt>
                <c:pt idx="8436">
                  <c:v>6.1866900000000005</c:v>
                </c:pt>
                <c:pt idx="8437">
                  <c:v>6.1866000000000003</c:v>
                </c:pt>
                <c:pt idx="8438">
                  <c:v>6.1865500000000004</c:v>
                </c:pt>
                <c:pt idx="8439">
                  <c:v>6.1855200000000004</c:v>
                </c:pt>
                <c:pt idx="8440">
                  <c:v>6.1846700000000006</c:v>
                </c:pt>
                <c:pt idx="8441">
                  <c:v>6.1840400000000004</c:v>
                </c:pt>
                <c:pt idx="8442">
                  <c:v>6.1835399999999998</c:v>
                </c:pt>
                <c:pt idx="8443">
                  <c:v>6.1831800000000001</c:v>
                </c:pt>
                <c:pt idx="8444">
                  <c:v>6.1828700000000003</c:v>
                </c:pt>
                <c:pt idx="8445">
                  <c:v>6.1826500000000006</c:v>
                </c:pt>
                <c:pt idx="8446">
                  <c:v>6.1824700000000004</c:v>
                </c:pt>
                <c:pt idx="8447">
                  <c:v>6.1823300000000003</c:v>
                </c:pt>
                <c:pt idx="8448">
                  <c:v>6.1822400000000002</c:v>
                </c:pt>
                <c:pt idx="8449">
                  <c:v>6.18215</c:v>
                </c:pt>
                <c:pt idx="8450">
                  <c:v>6.1821100000000007</c:v>
                </c:pt>
                <c:pt idx="8451">
                  <c:v>6.1820599999999999</c:v>
                </c:pt>
                <c:pt idx="8452">
                  <c:v>6.1820200000000005</c:v>
                </c:pt>
                <c:pt idx="8453">
                  <c:v>6.1819700000000006</c:v>
                </c:pt>
                <c:pt idx="8454">
                  <c:v>6.1819700000000006</c:v>
                </c:pt>
                <c:pt idx="8455">
                  <c:v>6.1809400000000005</c:v>
                </c:pt>
                <c:pt idx="8456">
                  <c:v>6.1801300000000001</c:v>
                </c:pt>
                <c:pt idx="8457">
                  <c:v>6.1795</c:v>
                </c:pt>
                <c:pt idx="8458">
                  <c:v>6.1790099999999999</c:v>
                </c:pt>
                <c:pt idx="8459">
                  <c:v>6.1786500000000002</c:v>
                </c:pt>
                <c:pt idx="8460">
                  <c:v>6.1783800000000006</c:v>
                </c:pt>
                <c:pt idx="8461">
                  <c:v>6.1781500000000005</c:v>
                </c:pt>
                <c:pt idx="8462">
                  <c:v>6.1779700000000002</c:v>
                </c:pt>
                <c:pt idx="8463">
                  <c:v>6.1776100000000005</c:v>
                </c:pt>
                <c:pt idx="8464">
                  <c:v>6.1765400000000001</c:v>
                </c:pt>
                <c:pt idx="8465">
                  <c:v>6.1757300000000006</c:v>
                </c:pt>
                <c:pt idx="8466">
                  <c:v>6.1751000000000005</c:v>
                </c:pt>
                <c:pt idx="8467">
                  <c:v>6.1754100000000003</c:v>
                </c:pt>
                <c:pt idx="8468">
                  <c:v>6.1758600000000001</c:v>
                </c:pt>
                <c:pt idx="8469">
                  <c:v>6.1751900000000006</c:v>
                </c:pt>
                <c:pt idx="8470">
                  <c:v>6.17469</c:v>
                </c:pt>
                <c:pt idx="8471">
                  <c:v>6.1742900000000001</c:v>
                </c:pt>
                <c:pt idx="8472">
                  <c:v>6.1739800000000002</c:v>
                </c:pt>
                <c:pt idx="8473">
                  <c:v>6.1737099999999998</c:v>
                </c:pt>
                <c:pt idx="8474">
                  <c:v>6.1735300000000004</c:v>
                </c:pt>
                <c:pt idx="8475">
                  <c:v>6.1733900000000004</c:v>
                </c:pt>
                <c:pt idx="8476">
                  <c:v>6.1733000000000002</c:v>
                </c:pt>
                <c:pt idx="8477">
                  <c:v>6.1732100000000001</c:v>
                </c:pt>
                <c:pt idx="8478">
                  <c:v>6.1731199999999999</c:v>
                </c:pt>
                <c:pt idx="8479">
                  <c:v>6.1730800000000006</c:v>
                </c:pt>
                <c:pt idx="8480">
                  <c:v>6.1730299999999998</c:v>
                </c:pt>
                <c:pt idx="8481">
                  <c:v>6.1729900000000004</c:v>
                </c:pt>
                <c:pt idx="8482">
                  <c:v>6.1729900000000004</c:v>
                </c:pt>
                <c:pt idx="8483">
                  <c:v>6.1729400000000005</c:v>
                </c:pt>
                <c:pt idx="8484">
                  <c:v>6.1729400000000005</c:v>
                </c:pt>
                <c:pt idx="8485">
                  <c:v>6.1723100000000004</c:v>
                </c:pt>
                <c:pt idx="8486">
                  <c:v>6.1714200000000003</c:v>
                </c:pt>
                <c:pt idx="8487">
                  <c:v>6.1707400000000003</c:v>
                </c:pt>
                <c:pt idx="8488">
                  <c:v>6.1702000000000004</c:v>
                </c:pt>
                <c:pt idx="8489">
                  <c:v>6.1698000000000004</c:v>
                </c:pt>
                <c:pt idx="8490">
                  <c:v>6.1694800000000001</c:v>
                </c:pt>
                <c:pt idx="8491">
                  <c:v>6.1692600000000004</c:v>
                </c:pt>
                <c:pt idx="8492">
                  <c:v>6.1690300000000002</c:v>
                </c:pt>
                <c:pt idx="8493">
                  <c:v>6.1680900000000003</c:v>
                </c:pt>
                <c:pt idx="8494">
                  <c:v>6.1671500000000004</c:v>
                </c:pt>
                <c:pt idx="8495">
                  <c:v>6.1663800000000002</c:v>
                </c:pt>
                <c:pt idx="8496">
                  <c:v>6.1658400000000002</c:v>
                </c:pt>
                <c:pt idx="8497">
                  <c:v>6.1658400000000002</c:v>
                </c:pt>
                <c:pt idx="8498">
                  <c:v>6.1664300000000001</c:v>
                </c:pt>
                <c:pt idx="8499">
                  <c:v>6.1666500000000006</c:v>
                </c:pt>
                <c:pt idx="8500">
                  <c:v>6.1660200000000005</c:v>
                </c:pt>
                <c:pt idx="8501">
                  <c:v>6.1655300000000004</c:v>
                </c:pt>
                <c:pt idx="8502">
                  <c:v>6.1651699999999998</c:v>
                </c:pt>
                <c:pt idx="8503">
                  <c:v>6.1649000000000003</c:v>
                </c:pt>
                <c:pt idx="8504">
                  <c:v>6.1646800000000006</c:v>
                </c:pt>
                <c:pt idx="8505">
                  <c:v>6.1645000000000003</c:v>
                </c:pt>
                <c:pt idx="8506">
                  <c:v>6.1643600000000003</c:v>
                </c:pt>
                <c:pt idx="8507">
                  <c:v>6.1642700000000001</c:v>
                </c:pt>
                <c:pt idx="8508">
                  <c:v>6.16418</c:v>
                </c:pt>
                <c:pt idx="8509">
                  <c:v>6.1641400000000006</c:v>
                </c:pt>
                <c:pt idx="8510">
                  <c:v>6.1640899999999998</c:v>
                </c:pt>
                <c:pt idx="8511">
                  <c:v>6.1640500000000005</c:v>
                </c:pt>
                <c:pt idx="8512">
                  <c:v>6.1640000000000006</c:v>
                </c:pt>
                <c:pt idx="8513">
                  <c:v>6.1640000000000006</c:v>
                </c:pt>
                <c:pt idx="8514">
                  <c:v>6.1639600000000003</c:v>
                </c:pt>
                <c:pt idx="8515">
                  <c:v>6.1639600000000003</c:v>
                </c:pt>
                <c:pt idx="8516">
                  <c:v>6.1639600000000003</c:v>
                </c:pt>
                <c:pt idx="8517">
                  <c:v>6.1639600000000003</c:v>
                </c:pt>
                <c:pt idx="8518">
                  <c:v>6.1631</c:v>
                </c:pt>
                <c:pt idx="8519">
                  <c:v>6.1622500000000002</c:v>
                </c:pt>
                <c:pt idx="8520">
                  <c:v>6.1622500000000002</c:v>
                </c:pt>
                <c:pt idx="8521">
                  <c:v>6.1626599999999998</c:v>
                </c:pt>
                <c:pt idx="8522">
                  <c:v>6.1629300000000002</c:v>
                </c:pt>
                <c:pt idx="8523">
                  <c:v>6.1631499999999999</c:v>
                </c:pt>
                <c:pt idx="8524">
                  <c:v>6.1628800000000004</c:v>
                </c:pt>
                <c:pt idx="8525">
                  <c:v>6.1621199999999998</c:v>
                </c:pt>
                <c:pt idx="8526">
                  <c:v>6.1614900000000006</c:v>
                </c:pt>
                <c:pt idx="8527">
                  <c:v>6.1610399999999998</c:v>
                </c:pt>
                <c:pt idx="8528">
                  <c:v>6.1606800000000002</c:v>
                </c:pt>
                <c:pt idx="8529">
                  <c:v>6.1603599999999998</c:v>
                </c:pt>
                <c:pt idx="8530">
                  <c:v>6.1601800000000004</c:v>
                </c:pt>
                <c:pt idx="8531">
                  <c:v>6.1600100000000007</c:v>
                </c:pt>
                <c:pt idx="8532">
                  <c:v>6.1598700000000006</c:v>
                </c:pt>
                <c:pt idx="8533">
                  <c:v>6.1597800000000005</c:v>
                </c:pt>
                <c:pt idx="8534">
                  <c:v>6.1596900000000003</c:v>
                </c:pt>
                <c:pt idx="8535">
                  <c:v>6.1596500000000001</c:v>
                </c:pt>
                <c:pt idx="8536">
                  <c:v>6.1596000000000002</c:v>
                </c:pt>
                <c:pt idx="8537">
                  <c:v>6.1595599999999999</c:v>
                </c:pt>
                <c:pt idx="8538">
                  <c:v>6.15951</c:v>
                </c:pt>
                <c:pt idx="8539">
                  <c:v>6.15951</c:v>
                </c:pt>
                <c:pt idx="8540">
                  <c:v>6.1594700000000007</c:v>
                </c:pt>
                <c:pt idx="8541">
                  <c:v>6.1586100000000004</c:v>
                </c:pt>
                <c:pt idx="8542">
                  <c:v>6.1577999999999999</c:v>
                </c:pt>
                <c:pt idx="8543">
                  <c:v>6.1571300000000004</c:v>
                </c:pt>
                <c:pt idx="8544">
                  <c:v>6.1566400000000003</c:v>
                </c:pt>
                <c:pt idx="8545">
                  <c:v>6.15726</c:v>
                </c:pt>
                <c:pt idx="8546">
                  <c:v>6.1573099999999998</c:v>
                </c:pt>
                <c:pt idx="8547">
                  <c:v>6.1567699999999999</c:v>
                </c:pt>
                <c:pt idx="8548">
                  <c:v>6.1563699999999999</c:v>
                </c:pt>
                <c:pt idx="8549">
                  <c:v>6.1560500000000005</c:v>
                </c:pt>
                <c:pt idx="8550">
                  <c:v>6.15578</c:v>
                </c:pt>
                <c:pt idx="8551">
                  <c:v>6.1556000000000006</c:v>
                </c:pt>
                <c:pt idx="8552">
                  <c:v>6.1554700000000002</c:v>
                </c:pt>
                <c:pt idx="8553">
                  <c:v>6.1553300000000002</c:v>
                </c:pt>
                <c:pt idx="8554">
                  <c:v>6.15524</c:v>
                </c:pt>
                <c:pt idx="8555">
                  <c:v>6.1551499999999999</c:v>
                </c:pt>
                <c:pt idx="8556">
                  <c:v>6.1551100000000005</c:v>
                </c:pt>
                <c:pt idx="8557">
                  <c:v>6.1550600000000006</c:v>
                </c:pt>
                <c:pt idx="8558">
                  <c:v>6.1550200000000004</c:v>
                </c:pt>
                <c:pt idx="8559">
                  <c:v>6.1550200000000004</c:v>
                </c:pt>
                <c:pt idx="8560">
                  <c:v>6.1549700000000005</c:v>
                </c:pt>
                <c:pt idx="8561">
                  <c:v>6.1541700000000006</c:v>
                </c:pt>
                <c:pt idx="8562">
                  <c:v>6.1533100000000003</c:v>
                </c:pt>
                <c:pt idx="8563">
                  <c:v>6.1526399999999999</c:v>
                </c:pt>
                <c:pt idx="8564">
                  <c:v>6.1521400000000002</c:v>
                </c:pt>
                <c:pt idx="8565">
                  <c:v>6.1517800000000005</c:v>
                </c:pt>
                <c:pt idx="8566">
                  <c:v>6.1514700000000007</c:v>
                </c:pt>
                <c:pt idx="8567">
                  <c:v>6.1512500000000001</c:v>
                </c:pt>
                <c:pt idx="8568">
                  <c:v>6.1510699999999998</c:v>
                </c:pt>
                <c:pt idx="8569">
                  <c:v>6.1509300000000007</c:v>
                </c:pt>
                <c:pt idx="8570">
                  <c:v>6.1508000000000003</c:v>
                </c:pt>
                <c:pt idx="8571">
                  <c:v>6.1507100000000001</c:v>
                </c:pt>
                <c:pt idx="8572">
                  <c:v>6.1506600000000002</c:v>
                </c:pt>
                <c:pt idx="8573">
                  <c:v>6.15062</c:v>
                </c:pt>
                <c:pt idx="8574">
                  <c:v>6.1505700000000001</c:v>
                </c:pt>
                <c:pt idx="8575">
                  <c:v>6.1505299999999998</c:v>
                </c:pt>
                <c:pt idx="8576">
                  <c:v>6.1505299999999998</c:v>
                </c:pt>
                <c:pt idx="8577">
                  <c:v>6.1494900000000001</c:v>
                </c:pt>
                <c:pt idx="8578">
                  <c:v>6.1486800000000006</c:v>
                </c:pt>
                <c:pt idx="8579">
                  <c:v>6.1480600000000001</c:v>
                </c:pt>
                <c:pt idx="8580">
                  <c:v>6.1475600000000004</c:v>
                </c:pt>
                <c:pt idx="8581">
                  <c:v>6.1472000000000007</c:v>
                </c:pt>
                <c:pt idx="8582">
                  <c:v>6.1469300000000002</c:v>
                </c:pt>
                <c:pt idx="8583">
                  <c:v>6.1467100000000006</c:v>
                </c:pt>
                <c:pt idx="8584">
                  <c:v>6.1465300000000003</c:v>
                </c:pt>
                <c:pt idx="8585">
                  <c:v>6.1463900000000002</c:v>
                </c:pt>
                <c:pt idx="8586">
                  <c:v>6.1463000000000001</c:v>
                </c:pt>
                <c:pt idx="8587">
                  <c:v>6.14621</c:v>
                </c:pt>
                <c:pt idx="8588">
                  <c:v>6.1461700000000006</c:v>
                </c:pt>
                <c:pt idx="8589">
                  <c:v>6.1461199999999998</c:v>
                </c:pt>
                <c:pt idx="8590">
                  <c:v>6.1460800000000004</c:v>
                </c:pt>
                <c:pt idx="8591">
                  <c:v>6.1460300000000005</c:v>
                </c:pt>
                <c:pt idx="8592">
                  <c:v>6.1460300000000005</c:v>
                </c:pt>
                <c:pt idx="8593">
                  <c:v>6.1453600000000002</c:v>
                </c:pt>
                <c:pt idx="8594">
                  <c:v>6.1444600000000005</c:v>
                </c:pt>
                <c:pt idx="8595">
                  <c:v>6.1437900000000001</c:v>
                </c:pt>
                <c:pt idx="8596">
                  <c:v>6.1434700000000007</c:v>
                </c:pt>
                <c:pt idx="8597">
                  <c:v>6.1440600000000005</c:v>
                </c:pt>
                <c:pt idx="8598">
                  <c:v>6.1444600000000005</c:v>
                </c:pt>
                <c:pt idx="8599">
                  <c:v>6.1443700000000003</c:v>
                </c:pt>
                <c:pt idx="8600">
                  <c:v>6.1436999999999999</c:v>
                </c:pt>
                <c:pt idx="8601">
                  <c:v>6.1432000000000002</c:v>
                </c:pt>
                <c:pt idx="8602">
                  <c:v>6.1428000000000003</c:v>
                </c:pt>
                <c:pt idx="8603">
                  <c:v>6.1424900000000004</c:v>
                </c:pt>
                <c:pt idx="8604">
                  <c:v>6.1422600000000003</c:v>
                </c:pt>
                <c:pt idx="8605">
                  <c:v>6.14208</c:v>
                </c:pt>
                <c:pt idx="8606">
                  <c:v>6.1419500000000005</c:v>
                </c:pt>
                <c:pt idx="8607">
                  <c:v>6.1418100000000004</c:v>
                </c:pt>
                <c:pt idx="8608">
                  <c:v>6.1417200000000003</c:v>
                </c:pt>
                <c:pt idx="8609">
                  <c:v>6.14168</c:v>
                </c:pt>
                <c:pt idx="8610">
                  <c:v>6.1416300000000001</c:v>
                </c:pt>
                <c:pt idx="8611">
                  <c:v>6.1415899999999999</c:v>
                </c:pt>
                <c:pt idx="8612">
                  <c:v>6.14154</c:v>
                </c:pt>
                <c:pt idx="8613">
                  <c:v>6.14154</c:v>
                </c:pt>
                <c:pt idx="8614">
                  <c:v>6.1415000000000006</c:v>
                </c:pt>
                <c:pt idx="8615">
                  <c:v>6.1415000000000006</c:v>
                </c:pt>
                <c:pt idx="8616">
                  <c:v>6.1415000000000006</c:v>
                </c:pt>
                <c:pt idx="8617">
                  <c:v>6.1415000000000006</c:v>
                </c:pt>
                <c:pt idx="8618">
                  <c:v>6.1414499999999999</c:v>
                </c:pt>
                <c:pt idx="8619">
                  <c:v>6.1414499999999999</c:v>
                </c:pt>
                <c:pt idx="8620">
                  <c:v>6.1414499999999999</c:v>
                </c:pt>
                <c:pt idx="8621">
                  <c:v>6.1414499999999999</c:v>
                </c:pt>
                <c:pt idx="8622">
                  <c:v>6.1414499999999999</c:v>
                </c:pt>
                <c:pt idx="8623">
                  <c:v>6.1414499999999999</c:v>
                </c:pt>
                <c:pt idx="8624">
                  <c:v>6.1414499999999999</c:v>
                </c:pt>
                <c:pt idx="8625">
                  <c:v>6.1406400000000003</c:v>
                </c:pt>
                <c:pt idx="8626">
                  <c:v>6.1397900000000005</c:v>
                </c:pt>
                <c:pt idx="8627">
                  <c:v>6.1391600000000004</c:v>
                </c:pt>
                <c:pt idx="8628">
                  <c:v>6.1386700000000003</c:v>
                </c:pt>
                <c:pt idx="8629">
                  <c:v>6.1382599999999998</c:v>
                </c:pt>
                <c:pt idx="8630">
                  <c:v>6.1379900000000003</c:v>
                </c:pt>
                <c:pt idx="8631">
                  <c:v>6.1377700000000006</c:v>
                </c:pt>
                <c:pt idx="8632">
                  <c:v>6.1375900000000003</c:v>
                </c:pt>
                <c:pt idx="8633">
                  <c:v>6.13741</c:v>
                </c:pt>
                <c:pt idx="8634">
                  <c:v>6.1373199999999999</c:v>
                </c:pt>
                <c:pt idx="8635">
                  <c:v>6.1372300000000006</c:v>
                </c:pt>
                <c:pt idx="8636">
                  <c:v>6.1371799999999999</c:v>
                </c:pt>
                <c:pt idx="8637">
                  <c:v>6.1371400000000005</c:v>
                </c:pt>
                <c:pt idx="8638">
                  <c:v>6.1370900000000006</c:v>
                </c:pt>
                <c:pt idx="8639">
                  <c:v>6.1370500000000003</c:v>
                </c:pt>
                <c:pt idx="8640">
                  <c:v>6.1370500000000003</c:v>
                </c:pt>
                <c:pt idx="8641">
                  <c:v>6.1370100000000001</c:v>
                </c:pt>
                <c:pt idx="8642">
                  <c:v>6.1370100000000001</c:v>
                </c:pt>
                <c:pt idx="8643">
                  <c:v>6.1370100000000001</c:v>
                </c:pt>
                <c:pt idx="8644">
                  <c:v>6.1370100000000001</c:v>
                </c:pt>
                <c:pt idx="8645">
                  <c:v>6.1369600000000002</c:v>
                </c:pt>
                <c:pt idx="8646">
                  <c:v>6.1369600000000002</c:v>
                </c:pt>
                <c:pt idx="8647">
                  <c:v>6.1369600000000002</c:v>
                </c:pt>
                <c:pt idx="8648">
                  <c:v>6.1361500000000007</c:v>
                </c:pt>
                <c:pt idx="8649">
                  <c:v>6.1353</c:v>
                </c:pt>
                <c:pt idx="8650">
                  <c:v>6.1346699999999998</c:v>
                </c:pt>
                <c:pt idx="8651">
                  <c:v>6.1341800000000006</c:v>
                </c:pt>
                <c:pt idx="8652">
                  <c:v>6.1337700000000002</c:v>
                </c:pt>
                <c:pt idx="8653">
                  <c:v>6.1335000000000006</c:v>
                </c:pt>
                <c:pt idx="8654">
                  <c:v>6.1332800000000001</c:v>
                </c:pt>
                <c:pt idx="8655">
                  <c:v>6.1331000000000007</c:v>
                </c:pt>
                <c:pt idx="8656">
                  <c:v>6.1329200000000004</c:v>
                </c:pt>
                <c:pt idx="8657">
                  <c:v>6.1328300000000002</c:v>
                </c:pt>
                <c:pt idx="8658">
                  <c:v>6.1327400000000001</c:v>
                </c:pt>
                <c:pt idx="8659">
                  <c:v>6.1326900000000002</c:v>
                </c:pt>
                <c:pt idx="8660">
                  <c:v>6.1326499999999999</c:v>
                </c:pt>
                <c:pt idx="8661">
                  <c:v>6.1326000000000001</c:v>
                </c:pt>
                <c:pt idx="8662">
                  <c:v>6.1325600000000007</c:v>
                </c:pt>
                <c:pt idx="8663">
                  <c:v>6.1325600000000007</c:v>
                </c:pt>
                <c:pt idx="8664">
                  <c:v>6.1325099999999999</c:v>
                </c:pt>
                <c:pt idx="8665">
                  <c:v>6.1317000000000004</c:v>
                </c:pt>
                <c:pt idx="8666">
                  <c:v>6.1308500000000006</c:v>
                </c:pt>
                <c:pt idx="8667">
                  <c:v>6.1301800000000002</c:v>
                </c:pt>
                <c:pt idx="8668">
                  <c:v>6.1296800000000005</c:v>
                </c:pt>
                <c:pt idx="8669">
                  <c:v>6.1293199999999999</c:v>
                </c:pt>
                <c:pt idx="8670">
                  <c:v>6.1290100000000001</c:v>
                </c:pt>
                <c:pt idx="8671">
                  <c:v>6.1287799999999999</c:v>
                </c:pt>
                <c:pt idx="8672">
                  <c:v>6.1286000000000005</c:v>
                </c:pt>
                <c:pt idx="8673">
                  <c:v>6.1284700000000001</c:v>
                </c:pt>
                <c:pt idx="8674">
                  <c:v>6.1283400000000006</c:v>
                </c:pt>
                <c:pt idx="8675">
                  <c:v>6.1282500000000004</c:v>
                </c:pt>
                <c:pt idx="8676">
                  <c:v>6.1282000000000005</c:v>
                </c:pt>
                <c:pt idx="8677">
                  <c:v>6.1281600000000003</c:v>
                </c:pt>
                <c:pt idx="8678">
                  <c:v>6.1281100000000004</c:v>
                </c:pt>
                <c:pt idx="8679">
                  <c:v>6.1272600000000006</c:v>
                </c:pt>
                <c:pt idx="8680">
                  <c:v>6.1264000000000003</c:v>
                </c:pt>
                <c:pt idx="8681">
                  <c:v>6.1257299999999999</c:v>
                </c:pt>
                <c:pt idx="8682">
                  <c:v>6.1252399999999998</c:v>
                </c:pt>
                <c:pt idx="8683">
                  <c:v>6.1248300000000002</c:v>
                </c:pt>
                <c:pt idx="8684">
                  <c:v>6.1245200000000004</c:v>
                </c:pt>
                <c:pt idx="8685">
                  <c:v>6.1242900000000002</c:v>
                </c:pt>
                <c:pt idx="8686">
                  <c:v>6.1241099999999999</c:v>
                </c:pt>
                <c:pt idx="8687">
                  <c:v>6.1233000000000004</c:v>
                </c:pt>
                <c:pt idx="8688">
                  <c:v>6.1223600000000005</c:v>
                </c:pt>
                <c:pt idx="8689">
                  <c:v>6.1224100000000004</c:v>
                </c:pt>
                <c:pt idx="8690">
                  <c:v>6.1224500000000006</c:v>
                </c:pt>
                <c:pt idx="8691">
                  <c:v>6.1216400000000002</c:v>
                </c:pt>
                <c:pt idx="8692">
                  <c:v>6.1210599999999999</c:v>
                </c:pt>
                <c:pt idx="8693">
                  <c:v>6.1206100000000001</c:v>
                </c:pt>
                <c:pt idx="8694">
                  <c:v>6.1202000000000005</c:v>
                </c:pt>
                <c:pt idx="8695">
                  <c:v>6.1199300000000001</c:v>
                </c:pt>
                <c:pt idx="8696">
                  <c:v>6.1197600000000003</c:v>
                </c:pt>
                <c:pt idx="8697">
                  <c:v>6.11958</c:v>
                </c:pt>
                <c:pt idx="8698">
                  <c:v>6.11944</c:v>
                </c:pt>
                <c:pt idx="8699">
                  <c:v>6.1193499999999998</c:v>
                </c:pt>
                <c:pt idx="8700">
                  <c:v>6.1192600000000006</c:v>
                </c:pt>
                <c:pt idx="8701">
                  <c:v>6.1192200000000003</c:v>
                </c:pt>
                <c:pt idx="8702">
                  <c:v>6.1191700000000004</c:v>
                </c:pt>
                <c:pt idx="8703">
                  <c:v>6.1191300000000002</c:v>
                </c:pt>
                <c:pt idx="8704">
                  <c:v>6.1184500000000002</c:v>
                </c:pt>
                <c:pt idx="8705">
                  <c:v>6.1175500000000005</c:v>
                </c:pt>
                <c:pt idx="8706">
                  <c:v>6.1168800000000001</c:v>
                </c:pt>
                <c:pt idx="8707">
                  <c:v>6.1163400000000001</c:v>
                </c:pt>
                <c:pt idx="8708">
                  <c:v>6.1158900000000003</c:v>
                </c:pt>
                <c:pt idx="8709">
                  <c:v>6.1155800000000005</c:v>
                </c:pt>
                <c:pt idx="8710">
                  <c:v>6.1153500000000003</c:v>
                </c:pt>
                <c:pt idx="8711">
                  <c:v>6.11517</c:v>
                </c:pt>
                <c:pt idx="8712">
                  <c:v>6.1149900000000006</c:v>
                </c:pt>
                <c:pt idx="8713">
                  <c:v>6.1149000000000004</c:v>
                </c:pt>
                <c:pt idx="8714">
                  <c:v>6.1148100000000003</c:v>
                </c:pt>
                <c:pt idx="8715">
                  <c:v>6.1147200000000002</c:v>
                </c:pt>
                <c:pt idx="8716">
                  <c:v>6.1146799999999999</c:v>
                </c:pt>
                <c:pt idx="8717">
                  <c:v>6.1141800000000002</c:v>
                </c:pt>
                <c:pt idx="8718">
                  <c:v>6.1132400000000002</c:v>
                </c:pt>
                <c:pt idx="8719">
                  <c:v>6.11252</c:v>
                </c:pt>
                <c:pt idx="8720">
                  <c:v>6.1119400000000006</c:v>
                </c:pt>
                <c:pt idx="8721">
                  <c:v>6.1115300000000001</c:v>
                </c:pt>
                <c:pt idx="8722">
                  <c:v>6.1111800000000001</c:v>
                </c:pt>
                <c:pt idx="8723">
                  <c:v>6.1109100000000005</c:v>
                </c:pt>
                <c:pt idx="8724">
                  <c:v>6.1107300000000002</c:v>
                </c:pt>
                <c:pt idx="8725">
                  <c:v>6.1105499999999999</c:v>
                </c:pt>
                <c:pt idx="8726">
                  <c:v>6.1104099999999999</c:v>
                </c:pt>
                <c:pt idx="8727">
                  <c:v>6.1103200000000006</c:v>
                </c:pt>
                <c:pt idx="8728">
                  <c:v>6.1102800000000004</c:v>
                </c:pt>
                <c:pt idx="8729">
                  <c:v>6.1101900000000002</c:v>
                </c:pt>
                <c:pt idx="8730">
                  <c:v>6.1091500000000005</c:v>
                </c:pt>
                <c:pt idx="8731">
                  <c:v>6.1082999999999998</c:v>
                </c:pt>
                <c:pt idx="8732">
                  <c:v>6.1076700000000006</c:v>
                </c:pt>
                <c:pt idx="8733">
                  <c:v>6.1071800000000005</c:v>
                </c:pt>
                <c:pt idx="8734">
                  <c:v>6.1068199999999999</c:v>
                </c:pt>
                <c:pt idx="8735">
                  <c:v>6.1065000000000005</c:v>
                </c:pt>
                <c:pt idx="8736">
                  <c:v>6.1062799999999999</c:v>
                </c:pt>
                <c:pt idx="8737">
                  <c:v>6.1061000000000005</c:v>
                </c:pt>
                <c:pt idx="8738">
                  <c:v>6.1059600000000005</c:v>
                </c:pt>
                <c:pt idx="8739">
                  <c:v>6.1058700000000004</c:v>
                </c:pt>
                <c:pt idx="8740">
                  <c:v>6.1057800000000002</c:v>
                </c:pt>
                <c:pt idx="8741">
                  <c:v>6.1057399999999999</c:v>
                </c:pt>
                <c:pt idx="8742">
                  <c:v>6.1056900000000001</c:v>
                </c:pt>
                <c:pt idx="8743">
                  <c:v>6.1056499999999998</c:v>
                </c:pt>
                <c:pt idx="8744">
                  <c:v>6.1055999999999999</c:v>
                </c:pt>
                <c:pt idx="8745">
                  <c:v>6.1055999999999999</c:v>
                </c:pt>
                <c:pt idx="8746">
                  <c:v>6.1055600000000005</c:v>
                </c:pt>
                <c:pt idx="8747">
                  <c:v>6.1049300000000004</c:v>
                </c:pt>
                <c:pt idx="8748">
                  <c:v>6.1040299999999998</c:v>
                </c:pt>
                <c:pt idx="8749">
                  <c:v>6.1033600000000003</c:v>
                </c:pt>
                <c:pt idx="8750">
                  <c:v>6.1028200000000004</c:v>
                </c:pt>
                <c:pt idx="8751">
                  <c:v>6.1024200000000004</c:v>
                </c:pt>
                <c:pt idx="8752">
                  <c:v>6.1021000000000001</c:v>
                </c:pt>
                <c:pt idx="8753">
                  <c:v>6.1018800000000004</c:v>
                </c:pt>
                <c:pt idx="8754">
                  <c:v>6.1016500000000002</c:v>
                </c:pt>
                <c:pt idx="8755">
                  <c:v>6.1015199999999998</c:v>
                </c:pt>
                <c:pt idx="8756">
                  <c:v>6.1014300000000006</c:v>
                </c:pt>
                <c:pt idx="8757">
                  <c:v>6.1013400000000004</c:v>
                </c:pt>
                <c:pt idx="8758">
                  <c:v>6.1012500000000003</c:v>
                </c:pt>
                <c:pt idx="8759">
                  <c:v>6.1012000000000004</c:v>
                </c:pt>
                <c:pt idx="8760">
                  <c:v>6.1011600000000001</c:v>
                </c:pt>
                <c:pt idx="8761">
                  <c:v>6.1011100000000003</c:v>
                </c:pt>
                <c:pt idx="8762">
                  <c:v>6.1011100000000003</c:v>
                </c:pt>
                <c:pt idx="8763">
                  <c:v>6.1006600000000004</c:v>
                </c:pt>
                <c:pt idx="8764">
                  <c:v>6.0997200000000005</c:v>
                </c:pt>
                <c:pt idx="8765">
                  <c:v>6.0990000000000002</c:v>
                </c:pt>
                <c:pt idx="8766">
                  <c:v>6.09842</c:v>
                </c:pt>
                <c:pt idx="8767">
                  <c:v>6.0980100000000004</c:v>
                </c:pt>
                <c:pt idx="8768">
                  <c:v>6.0976500000000007</c:v>
                </c:pt>
                <c:pt idx="8769">
                  <c:v>6.0974300000000001</c:v>
                </c:pt>
                <c:pt idx="8770">
                  <c:v>6.0972</c:v>
                </c:pt>
                <c:pt idx="8771">
                  <c:v>6.0970700000000004</c:v>
                </c:pt>
                <c:pt idx="8772">
                  <c:v>6.0969300000000004</c:v>
                </c:pt>
                <c:pt idx="8773">
                  <c:v>6.0968400000000003</c:v>
                </c:pt>
                <c:pt idx="8774">
                  <c:v>6.0967600000000006</c:v>
                </c:pt>
                <c:pt idx="8775">
                  <c:v>6.0967099999999999</c:v>
                </c:pt>
                <c:pt idx="8776">
                  <c:v>6.0966700000000005</c:v>
                </c:pt>
                <c:pt idx="8777">
                  <c:v>6.0966700000000005</c:v>
                </c:pt>
                <c:pt idx="8778">
                  <c:v>6.0966200000000006</c:v>
                </c:pt>
                <c:pt idx="8779">
                  <c:v>6.0965800000000003</c:v>
                </c:pt>
                <c:pt idx="8780">
                  <c:v>6.0965800000000003</c:v>
                </c:pt>
                <c:pt idx="8781">
                  <c:v>6.0965800000000003</c:v>
                </c:pt>
                <c:pt idx="8782">
                  <c:v>6.0965800000000003</c:v>
                </c:pt>
                <c:pt idx="8783">
                  <c:v>6.0963099999999999</c:v>
                </c:pt>
                <c:pt idx="8784">
                  <c:v>6.0953600000000003</c:v>
                </c:pt>
                <c:pt idx="8785">
                  <c:v>6.0945999999999998</c:v>
                </c:pt>
                <c:pt idx="8786">
                  <c:v>6.0940099999999999</c:v>
                </c:pt>
                <c:pt idx="8787">
                  <c:v>6.0935700000000006</c:v>
                </c:pt>
                <c:pt idx="8788">
                  <c:v>6.09321</c:v>
                </c:pt>
                <c:pt idx="8789">
                  <c:v>6.0929400000000005</c:v>
                </c:pt>
                <c:pt idx="8790">
                  <c:v>6.0927600000000002</c:v>
                </c:pt>
                <c:pt idx="8791">
                  <c:v>6.0925799999999999</c:v>
                </c:pt>
                <c:pt idx="8792">
                  <c:v>6.0924399999999999</c:v>
                </c:pt>
                <c:pt idx="8793">
                  <c:v>6.0923500000000006</c:v>
                </c:pt>
                <c:pt idx="8794">
                  <c:v>6.0923100000000003</c:v>
                </c:pt>
                <c:pt idx="8795">
                  <c:v>6.0922200000000002</c:v>
                </c:pt>
                <c:pt idx="8796">
                  <c:v>6.0921700000000003</c:v>
                </c:pt>
                <c:pt idx="8797">
                  <c:v>6.0921700000000003</c:v>
                </c:pt>
                <c:pt idx="8798">
                  <c:v>6.09213</c:v>
                </c:pt>
                <c:pt idx="8799">
                  <c:v>6.09213</c:v>
                </c:pt>
                <c:pt idx="8800">
                  <c:v>6.0910900000000003</c:v>
                </c:pt>
                <c:pt idx="8801">
                  <c:v>6.0902900000000004</c:v>
                </c:pt>
                <c:pt idx="8802">
                  <c:v>6.0896600000000003</c:v>
                </c:pt>
                <c:pt idx="8803">
                  <c:v>6.0891600000000006</c:v>
                </c:pt>
                <c:pt idx="8804">
                  <c:v>6.0888</c:v>
                </c:pt>
                <c:pt idx="8805">
                  <c:v>6.0885300000000004</c:v>
                </c:pt>
                <c:pt idx="8806">
                  <c:v>6.0883099999999999</c:v>
                </c:pt>
                <c:pt idx="8807">
                  <c:v>6.0881300000000005</c:v>
                </c:pt>
                <c:pt idx="8808">
                  <c:v>6.0880000000000001</c:v>
                </c:pt>
                <c:pt idx="8809">
                  <c:v>6.0879099999999999</c:v>
                </c:pt>
                <c:pt idx="8810">
                  <c:v>6.0878200000000007</c:v>
                </c:pt>
                <c:pt idx="8811">
                  <c:v>6.0877699999999999</c:v>
                </c:pt>
                <c:pt idx="8812">
                  <c:v>6.0877300000000005</c:v>
                </c:pt>
                <c:pt idx="8813">
                  <c:v>6.0876800000000006</c:v>
                </c:pt>
                <c:pt idx="8814">
                  <c:v>6.0876400000000004</c:v>
                </c:pt>
                <c:pt idx="8815">
                  <c:v>6.0876400000000004</c:v>
                </c:pt>
                <c:pt idx="8816">
                  <c:v>6.0875900000000005</c:v>
                </c:pt>
                <c:pt idx="8817">
                  <c:v>6.0875900000000005</c:v>
                </c:pt>
                <c:pt idx="8818">
                  <c:v>6.0875900000000005</c:v>
                </c:pt>
                <c:pt idx="8819">
                  <c:v>6.0875900000000005</c:v>
                </c:pt>
                <c:pt idx="8820">
                  <c:v>6.0875500000000002</c:v>
                </c:pt>
                <c:pt idx="8821">
                  <c:v>6.0875500000000002</c:v>
                </c:pt>
                <c:pt idx="8822">
                  <c:v>6.0873200000000001</c:v>
                </c:pt>
                <c:pt idx="8823">
                  <c:v>6.0863800000000001</c:v>
                </c:pt>
                <c:pt idx="8824">
                  <c:v>6.08561</c:v>
                </c:pt>
                <c:pt idx="8825">
                  <c:v>6.0850300000000006</c:v>
                </c:pt>
                <c:pt idx="8826">
                  <c:v>6.0848100000000001</c:v>
                </c:pt>
                <c:pt idx="8827">
                  <c:v>6.0854300000000006</c:v>
                </c:pt>
                <c:pt idx="8828">
                  <c:v>6.0850800000000005</c:v>
                </c:pt>
                <c:pt idx="8829">
                  <c:v>6.0846300000000006</c:v>
                </c:pt>
                <c:pt idx="8830">
                  <c:v>6.0842700000000001</c:v>
                </c:pt>
                <c:pt idx="8831">
                  <c:v>6.0840000000000005</c:v>
                </c:pt>
                <c:pt idx="8832">
                  <c:v>6.0837700000000003</c:v>
                </c:pt>
                <c:pt idx="8833">
                  <c:v>6.0835900000000001</c:v>
                </c:pt>
                <c:pt idx="8834">
                  <c:v>6.0834999999999999</c:v>
                </c:pt>
                <c:pt idx="8835">
                  <c:v>6.0833700000000004</c:v>
                </c:pt>
                <c:pt idx="8836">
                  <c:v>6.0833200000000005</c:v>
                </c:pt>
                <c:pt idx="8837">
                  <c:v>6.0832300000000004</c:v>
                </c:pt>
                <c:pt idx="8838">
                  <c:v>6.0831900000000001</c:v>
                </c:pt>
                <c:pt idx="8839">
                  <c:v>6.0831900000000001</c:v>
                </c:pt>
                <c:pt idx="8840">
                  <c:v>6.0831400000000002</c:v>
                </c:pt>
                <c:pt idx="8841">
                  <c:v>6.0831400000000002</c:v>
                </c:pt>
                <c:pt idx="8842">
                  <c:v>6.0831</c:v>
                </c:pt>
                <c:pt idx="8843">
                  <c:v>6.0831</c:v>
                </c:pt>
                <c:pt idx="8844">
                  <c:v>6.0831</c:v>
                </c:pt>
                <c:pt idx="8845">
                  <c:v>6.0831</c:v>
                </c:pt>
                <c:pt idx="8846">
                  <c:v>6.0830500000000001</c:v>
                </c:pt>
                <c:pt idx="8847">
                  <c:v>6.0830500000000001</c:v>
                </c:pt>
                <c:pt idx="8848">
                  <c:v>6.0830500000000001</c:v>
                </c:pt>
                <c:pt idx="8849">
                  <c:v>6.0830500000000001</c:v>
                </c:pt>
                <c:pt idx="8850">
                  <c:v>6.0830500000000001</c:v>
                </c:pt>
                <c:pt idx="8851">
                  <c:v>6.0830500000000001</c:v>
                </c:pt>
                <c:pt idx="8852">
                  <c:v>6.0830500000000001</c:v>
                </c:pt>
                <c:pt idx="8853">
                  <c:v>6.0830500000000001</c:v>
                </c:pt>
                <c:pt idx="8854">
                  <c:v>6.0830500000000001</c:v>
                </c:pt>
                <c:pt idx="8855">
                  <c:v>6.0830500000000001</c:v>
                </c:pt>
                <c:pt idx="8856">
                  <c:v>6.0830500000000001</c:v>
                </c:pt>
                <c:pt idx="8857">
                  <c:v>6.0830500000000001</c:v>
                </c:pt>
                <c:pt idx="8858">
                  <c:v>6.0830500000000001</c:v>
                </c:pt>
                <c:pt idx="8859">
                  <c:v>6.0830500000000001</c:v>
                </c:pt>
                <c:pt idx="8860">
                  <c:v>6.0830500000000001</c:v>
                </c:pt>
                <c:pt idx="8861">
                  <c:v>6.0830500000000001</c:v>
                </c:pt>
                <c:pt idx="8862">
                  <c:v>6.0830500000000001</c:v>
                </c:pt>
                <c:pt idx="8863">
                  <c:v>6.0830500000000001</c:v>
                </c:pt>
                <c:pt idx="8864">
                  <c:v>6.0818000000000003</c:v>
                </c:pt>
                <c:pt idx="8865">
                  <c:v>6.0813500000000005</c:v>
                </c:pt>
                <c:pt idx="8866">
                  <c:v>6.0817100000000002</c:v>
                </c:pt>
                <c:pt idx="8867">
                  <c:v>6.08202</c:v>
                </c:pt>
                <c:pt idx="8868">
                  <c:v>6.0822500000000002</c:v>
                </c:pt>
                <c:pt idx="8869">
                  <c:v>6.0824300000000004</c:v>
                </c:pt>
                <c:pt idx="8870">
                  <c:v>6.08256</c:v>
                </c:pt>
                <c:pt idx="8871">
                  <c:v>6.0826900000000004</c:v>
                </c:pt>
                <c:pt idx="8872">
                  <c:v>6.0827800000000005</c:v>
                </c:pt>
                <c:pt idx="8873">
                  <c:v>6.0828300000000004</c:v>
                </c:pt>
                <c:pt idx="8874">
                  <c:v>6.0824300000000004</c:v>
                </c:pt>
                <c:pt idx="8875">
                  <c:v>6.0805400000000001</c:v>
                </c:pt>
                <c:pt idx="8876">
                  <c:v>6.0803600000000007</c:v>
                </c:pt>
                <c:pt idx="8877">
                  <c:v>6.0809899999999999</c:v>
                </c:pt>
                <c:pt idx="8878">
                  <c:v>6.0814400000000006</c:v>
                </c:pt>
                <c:pt idx="8879">
                  <c:v>6.0818000000000003</c:v>
                </c:pt>
                <c:pt idx="8880">
                  <c:v>6.0820699999999999</c:v>
                </c:pt>
                <c:pt idx="8881">
                  <c:v>6.0814400000000006</c:v>
                </c:pt>
                <c:pt idx="8882">
                  <c:v>6.0797699999999999</c:v>
                </c:pt>
                <c:pt idx="8883">
                  <c:v>6.0784700000000003</c:v>
                </c:pt>
                <c:pt idx="8884">
                  <c:v>6.0774800000000004</c:v>
                </c:pt>
                <c:pt idx="8885">
                  <c:v>6.0767199999999999</c:v>
                </c:pt>
                <c:pt idx="8886">
                  <c:v>6.0769900000000003</c:v>
                </c:pt>
                <c:pt idx="8887">
                  <c:v>6.0783399999999999</c:v>
                </c:pt>
                <c:pt idx="8888">
                  <c:v>6.0794199999999998</c:v>
                </c:pt>
                <c:pt idx="8889">
                  <c:v>6.0802200000000006</c:v>
                </c:pt>
                <c:pt idx="8890">
                  <c:v>6.0809000000000006</c:v>
                </c:pt>
                <c:pt idx="8891">
                  <c:v>6.0813899999999999</c:v>
                </c:pt>
                <c:pt idx="8892">
                  <c:v>6.0817500000000004</c:v>
                </c:pt>
                <c:pt idx="8893">
                  <c:v>6.0820699999999999</c:v>
                </c:pt>
                <c:pt idx="8894">
                  <c:v>6.0822900000000004</c:v>
                </c:pt>
                <c:pt idx="8895">
                  <c:v>6.0824699999999998</c:v>
                </c:pt>
                <c:pt idx="8896">
                  <c:v>6.0826000000000002</c:v>
                </c:pt>
                <c:pt idx="8897">
                  <c:v>6.0818000000000003</c:v>
                </c:pt>
                <c:pt idx="8898">
                  <c:v>6.0800400000000003</c:v>
                </c:pt>
                <c:pt idx="8899">
                  <c:v>6.0787000000000004</c:v>
                </c:pt>
                <c:pt idx="8900">
                  <c:v>6.0776599999999998</c:v>
                </c:pt>
                <c:pt idx="8901">
                  <c:v>6.0768500000000003</c:v>
                </c:pt>
                <c:pt idx="8902">
                  <c:v>6.0762299999999998</c:v>
                </c:pt>
                <c:pt idx="8903">
                  <c:v>6.0757300000000001</c:v>
                </c:pt>
                <c:pt idx="8904">
                  <c:v>6.0753700000000004</c:v>
                </c:pt>
                <c:pt idx="8905">
                  <c:v>6.0750600000000006</c:v>
                </c:pt>
                <c:pt idx="8906">
                  <c:v>6.0748300000000004</c:v>
                </c:pt>
                <c:pt idx="8907">
                  <c:v>6.0746500000000001</c:v>
                </c:pt>
                <c:pt idx="8908">
                  <c:v>6.0765900000000004</c:v>
                </c:pt>
                <c:pt idx="8909">
                  <c:v>6.0780200000000004</c:v>
                </c:pt>
                <c:pt idx="8910">
                  <c:v>6.0791500000000003</c:v>
                </c:pt>
                <c:pt idx="8911">
                  <c:v>6.0800400000000003</c:v>
                </c:pt>
                <c:pt idx="8912">
                  <c:v>6.0807200000000003</c:v>
                </c:pt>
                <c:pt idx="8913">
                  <c:v>6.0812600000000003</c:v>
                </c:pt>
                <c:pt idx="8914">
                  <c:v>6.0816600000000003</c:v>
                </c:pt>
                <c:pt idx="8915">
                  <c:v>6.0806700000000005</c:v>
                </c:pt>
                <c:pt idx="8916">
                  <c:v>6.0791900000000005</c:v>
                </c:pt>
                <c:pt idx="8917">
                  <c:v>6.0780200000000004</c:v>
                </c:pt>
                <c:pt idx="8918">
                  <c:v>6.0771199999999999</c:v>
                </c:pt>
                <c:pt idx="8919">
                  <c:v>6.0764500000000004</c:v>
                </c:pt>
                <c:pt idx="8920">
                  <c:v>6.0759100000000004</c:v>
                </c:pt>
                <c:pt idx="8921">
                  <c:v>6.0755100000000004</c:v>
                </c:pt>
                <c:pt idx="8922">
                  <c:v>6.0751499999999998</c:v>
                </c:pt>
                <c:pt idx="8923">
                  <c:v>6.0749200000000005</c:v>
                </c:pt>
                <c:pt idx="8924">
                  <c:v>6.0747400000000003</c:v>
                </c:pt>
                <c:pt idx="8925">
                  <c:v>6.07456</c:v>
                </c:pt>
                <c:pt idx="8926">
                  <c:v>6.0744699999999998</c:v>
                </c:pt>
                <c:pt idx="8927">
                  <c:v>6.0743800000000006</c:v>
                </c:pt>
                <c:pt idx="8928">
                  <c:v>6.0742900000000004</c:v>
                </c:pt>
                <c:pt idx="8929">
                  <c:v>6.0742500000000001</c:v>
                </c:pt>
                <c:pt idx="8930">
                  <c:v>6.0742000000000003</c:v>
                </c:pt>
                <c:pt idx="8931">
                  <c:v>6.07416</c:v>
                </c:pt>
                <c:pt idx="8932">
                  <c:v>6.07416</c:v>
                </c:pt>
                <c:pt idx="8933">
                  <c:v>6.0741100000000001</c:v>
                </c:pt>
                <c:pt idx="8934">
                  <c:v>6.0741100000000001</c:v>
                </c:pt>
                <c:pt idx="8935">
                  <c:v>6.0741100000000001</c:v>
                </c:pt>
                <c:pt idx="8936">
                  <c:v>6.0741100000000001</c:v>
                </c:pt>
                <c:pt idx="8937">
                  <c:v>6.0740699999999999</c:v>
                </c:pt>
                <c:pt idx="8938">
                  <c:v>6.0740699999999999</c:v>
                </c:pt>
                <c:pt idx="8939">
                  <c:v>6.0740699999999999</c:v>
                </c:pt>
                <c:pt idx="8940">
                  <c:v>6.0740699999999999</c:v>
                </c:pt>
                <c:pt idx="8941">
                  <c:v>6.0740699999999999</c:v>
                </c:pt>
                <c:pt idx="8942">
                  <c:v>6.0736699999999999</c:v>
                </c:pt>
                <c:pt idx="8943">
                  <c:v>6.0727200000000003</c:v>
                </c:pt>
                <c:pt idx="8944">
                  <c:v>6.0720000000000001</c:v>
                </c:pt>
                <c:pt idx="8945">
                  <c:v>6.0714600000000001</c:v>
                </c:pt>
                <c:pt idx="8946">
                  <c:v>6.0710600000000001</c:v>
                </c:pt>
                <c:pt idx="8947">
                  <c:v>6.0707000000000004</c:v>
                </c:pt>
                <c:pt idx="8948">
                  <c:v>6.07043</c:v>
                </c:pt>
                <c:pt idx="8949">
                  <c:v>6.0702500000000006</c:v>
                </c:pt>
                <c:pt idx="8950">
                  <c:v>6.0701200000000002</c:v>
                </c:pt>
                <c:pt idx="8951">
                  <c:v>6.0699800000000002</c:v>
                </c:pt>
                <c:pt idx="8952">
                  <c:v>6.06989</c:v>
                </c:pt>
                <c:pt idx="8953">
                  <c:v>6.0697999999999999</c:v>
                </c:pt>
                <c:pt idx="8954">
                  <c:v>6.0697600000000005</c:v>
                </c:pt>
                <c:pt idx="8955">
                  <c:v>6.0697100000000006</c:v>
                </c:pt>
                <c:pt idx="8956">
                  <c:v>6.0696700000000003</c:v>
                </c:pt>
                <c:pt idx="8957">
                  <c:v>6.0696700000000003</c:v>
                </c:pt>
                <c:pt idx="8958">
                  <c:v>6.0696200000000005</c:v>
                </c:pt>
                <c:pt idx="8959">
                  <c:v>6.06881</c:v>
                </c:pt>
                <c:pt idx="8960">
                  <c:v>6.0679600000000002</c:v>
                </c:pt>
                <c:pt idx="8961">
                  <c:v>6.0675100000000004</c:v>
                </c:pt>
                <c:pt idx="8962">
                  <c:v>6.06778</c:v>
                </c:pt>
                <c:pt idx="8963">
                  <c:v>6.0671499999999998</c:v>
                </c:pt>
                <c:pt idx="8964">
                  <c:v>6.0667</c:v>
                </c:pt>
                <c:pt idx="8965">
                  <c:v>6.0663400000000003</c:v>
                </c:pt>
                <c:pt idx="8966">
                  <c:v>6.0660300000000005</c:v>
                </c:pt>
                <c:pt idx="8967">
                  <c:v>6.0658500000000002</c:v>
                </c:pt>
                <c:pt idx="8968">
                  <c:v>6.0656699999999999</c:v>
                </c:pt>
                <c:pt idx="8969">
                  <c:v>6.0655299999999999</c:v>
                </c:pt>
                <c:pt idx="8970">
                  <c:v>6.0654400000000006</c:v>
                </c:pt>
                <c:pt idx="8971">
                  <c:v>6.0653500000000005</c:v>
                </c:pt>
                <c:pt idx="8972">
                  <c:v>6.0653100000000002</c:v>
                </c:pt>
                <c:pt idx="8973">
                  <c:v>6.0652600000000003</c:v>
                </c:pt>
                <c:pt idx="8974">
                  <c:v>6.0652200000000001</c:v>
                </c:pt>
                <c:pt idx="8975">
                  <c:v>6.0651800000000007</c:v>
                </c:pt>
                <c:pt idx="8976">
                  <c:v>6.0651800000000007</c:v>
                </c:pt>
                <c:pt idx="8977">
                  <c:v>6.0651299999999999</c:v>
                </c:pt>
                <c:pt idx="8978">
                  <c:v>6.0651299999999999</c:v>
                </c:pt>
                <c:pt idx="8979">
                  <c:v>6.0651299999999999</c:v>
                </c:pt>
                <c:pt idx="8980">
                  <c:v>6.0651299999999999</c:v>
                </c:pt>
                <c:pt idx="8981">
                  <c:v>6.0650900000000005</c:v>
                </c:pt>
                <c:pt idx="8982">
                  <c:v>6.0648600000000004</c:v>
                </c:pt>
                <c:pt idx="8983">
                  <c:v>6.0639200000000004</c:v>
                </c:pt>
                <c:pt idx="8984">
                  <c:v>6.0631500000000003</c:v>
                </c:pt>
                <c:pt idx="8985">
                  <c:v>6.06257</c:v>
                </c:pt>
                <c:pt idx="8986">
                  <c:v>6.0621200000000002</c:v>
                </c:pt>
                <c:pt idx="8987">
                  <c:v>6.0617600000000005</c:v>
                </c:pt>
                <c:pt idx="8988">
                  <c:v>6.06149</c:v>
                </c:pt>
                <c:pt idx="8989">
                  <c:v>6.0613100000000006</c:v>
                </c:pt>
                <c:pt idx="8990">
                  <c:v>6.0611300000000004</c:v>
                </c:pt>
                <c:pt idx="8991">
                  <c:v>6.0609999999999999</c:v>
                </c:pt>
                <c:pt idx="8992">
                  <c:v>6.0609099999999998</c:v>
                </c:pt>
                <c:pt idx="8993">
                  <c:v>6.0608599999999999</c:v>
                </c:pt>
                <c:pt idx="8994">
                  <c:v>6.0607700000000007</c:v>
                </c:pt>
                <c:pt idx="8995">
                  <c:v>6.0607300000000004</c:v>
                </c:pt>
                <c:pt idx="8996">
                  <c:v>6.0607300000000004</c:v>
                </c:pt>
                <c:pt idx="8997">
                  <c:v>6.0606800000000005</c:v>
                </c:pt>
                <c:pt idx="8998">
                  <c:v>6.0606800000000005</c:v>
                </c:pt>
                <c:pt idx="8999">
                  <c:v>6.0606400000000002</c:v>
                </c:pt>
                <c:pt idx="9000">
                  <c:v>6.0606400000000002</c:v>
                </c:pt>
                <c:pt idx="9001">
                  <c:v>6.0606400000000002</c:v>
                </c:pt>
                <c:pt idx="9002">
                  <c:v>6.0606400000000002</c:v>
                </c:pt>
                <c:pt idx="9003">
                  <c:v>6.0605900000000004</c:v>
                </c:pt>
                <c:pt idx="9004">
                  <c:v>6.0605900000000004</c:v>
                </c:pt>
                <c:pt idx="9005">
                  <c:v>6.0605900000000004</c:v>
                </c:pt>
                <c:pt idx="9006">
                  <c:v>6.0605900000000004</c:v>
                </c:pt>
                <c:pt idx="9007">
                  <c:v>6.0599600000000002</c:v>
                </c:pt>
                <c:pt idx="9008">
                  <c:v>6.0591100000000004</c:v>
                </c:pt>
                <c:pt idx="9009">
                  <c:v>6.05844</c:v>
                </c:pt>
                <c:pt idx="9010">
                  <c:v>6.0579000000000001</c:v>
                </c:pt>
                <c:pt idx="9011">
                  <c:v>6.0585300000000002</c:v>
                </c:pt>
                <c:pt idx="9012">
                  <c:v>6.05898</c:v>
                </c:pt>
                <c:pt idx="9013">
                  <c:v>6.0593400000000006</c:v>
                </c:pt>
                <c:pt idx="9014">
                  <c:v>6.05898</c:v>
                </c:pt>
                <c:pt idx="9015">
                  <c:v>6.0583499999999999</c:v>
                </c:pt>
                <c:pt idx="9016">
                  <c:v>6.0578099999999999</c:v>
                </c:pt>
                <c:pt idx="9017">
                  <c:v>6.0574500000000002</c:v>
                </c:pt>
                <c:pt idx="9018">
                  <c:v>6.0571299999999999</c:v>
                </c:pt>
                <c:pt idx="9019">
                  <c:v>6.0569100000000002</c:v>
                </c:pt>
                <c:pt idx="9020">
                  <c:v>6.0567299999999999</c:v>
                </c:pt>
                <c:pt idx="9021">
                  <c:v>6.0565899999999999</c:v>
                </c:pt>
                <c:pt idx="9022">
                  <c:v>6.0564600000000004</c:v>
                </c:pt>
                <c:pt idx="9023">
                  <c:v>6.0563700000000003</c:v>
                </c:pt>
                <c:pt idx="9024">
                  <c:v>6.05633</c:v>
                </c:pt>
                <c:pt idx="9025">
                  <c:v>6.0562800000000001</c:v>
                </c:pt>
                <c:pt idx="9026">
                  <c:v>6.0562399999999998</c:v>
                </c:pt>
                <c:pt idx="9027">
                  <c:v>6.05619</c:v>
                </c:pt>
                <c:pt idx="9028">
                  <c:v>6.05619</c:v>
                </c:pt>
                <c:pt idx="9029">
                  <c:v>6.0561500000000006</c:v>
                </c:pt>
                <c:pt idx="9030">
                  <c:v>6.0561500000000006</c:v>
                </c:pt>
                <c:pt idx="9031">
                  <c:v>6.0561500000000006</c:v>
                </c:pt>
                <c:pt idx="9032">
                  <c:v>6.0561500000000006</c:v>
                </c:pt>
                <c:pt idx="9033">
                  <c:v>6.0560999999999998</c:v>
                </c:pt>
                <c:pt idx="9034">
                  <c:v>6.0560999999999998</c:v>
                </c:pt>
                <c:pt idx="9035">
                  <c:v>6.0560999999999998</c:v>
                </c:pt>
                <c:pt idx="9036">
                  <c:v>6.0560999999999998</c:v>
                </c:pt>
                <c:pt idx="9037">
                  <c:v>6.0560999999999998</c:v>
                </c:pt>
                <c:pt idx="9038">
                  <c:v>6.0560999999999998</c:v>
                </c:pt>
                <c:pt idx="9039">
                  <c:v>6.0560999999999998</c:v>
                </c:pt>
                <c:pt idx="9040">
                  <c:v>6.0560999999999998</c:v>
                </c:pt>
                <c:pt idx="9041">
                  <c:v>6.0558800000000002</c:v>
                </c:pt>
                <c:pt idx="9042">
                  <c:v>6.0549300000000006</c:v>
                </c:pt>
                <c:pt idx="9043">
                  <c:v>6.0541700000000001</c:v>
                </c:pt>
                <c:pt idx="9044">
                  <c:v>6.0535899999999998</c:v>
                </c:pt>
                <c:pt idx="9045">
                  <c:v>6.05314</c:v>
                </c:pt>
                <c:pt idx="9046">
                  <c:v>6.0527800000000003</c:v>
                </c:pt>
                <c:pt idx="9047">
                  <c:v>6.0525099999999998</c:v>
                </c:pt>
                <c:pt idx="9048">
                  <c:v>6.0523300000000004</c:v>
                </c:pt>
                <c:pt idx="9049">
                  <c:v>6.0521500000000001</c:v>
                </c:pt>
                <c:pt idx="9050">
                  <c:v>6.0520100000000001</c:v>
                </c:pt>
                <c:pt idx="9051">
                  <c:v>6.05192</c:v>
                </c:pt>
                <c:pt idx="9052">
                  <c:v>6.0518800000000006</c:v>
                </c:pt>
                <c:pt idx="9053">
                  <c:v>6.0517900000000004</c:v>
                </c:pt>
                <c:pt idx="9054">
                  <c:v>6.0517400000000006</c:v>
                </c:pt>
                <c:pt idx="9055">
                  <c:v>6.0508899999999999</c:v>
                </c:pt>
                <c:pt idx="9056">
                  <c:v>6.0500400000000001</c:v>
                </c:pt>
                <c:pt idx="9057">
                  <c:v>6.0493600000000001</c:v>
                </c:pt>
                <c:pt idx="9058">
                  <c:v>6.04887</c:v>
                </c:pt>
                <c:pt idx="9059">
                  <c:v>6.0484600000000004</c:v>
                </c:pt>
                <c:pt idx="9060">
                  <c:v>6.0481500000000006</c:v>
                </c:pt>
                <c:pt idx="9061">
                  <c:v>6.04793</c:v>
                </c:pt>
                <c:pt idx="9062">
                  <c:v>6.0477500000000006</c:v>
                </c:pt>
                <c:pt idx="9063">
                  <c:v>6.0476100000000006</c:v>
                </c:pt>
              </c:numCache>
            </c:numRef>
          </c:xVal>
          <c:yVal>
            <c:numRef>
              <c:f>'10_400_150'!$E$21:$E$9084</c:f>
              <c:numCache>
                <c:formatCode>General</c:formatCode>
                <c:ptCount val="9064"/>
                <c:pt idx="0">
                  <c:v>0.11039</c:v>
                </c:pt>
                <c:pt idx="1">
                  <c:v>0.11039</c:v>
                </c:pt>
                <c:pt idx="2">
                  <c:v>0.11158999999999999</c:v>
                </c:pt>
                <c:pt idx="3">
                  <c:v>0.11279</c:v>
                </c:pt>
                <c:pt idx="4">
                  <c:v>0.11279</c:v>
                </c:pt>
                <c:pt idx="5">
                  <c:v>0.11279</c:v>
                </c:pt>
                <c:pt idx="6">
                  <c:v>0.11279</c:v>
                </c:pt>
                <c:pt idx="7">
                  <c:v>0.11279</c:v>
                </c:pt>
                <c:pt idx="8">
                  <c:v>0.11158999999999999</c:v>
                </c:pt>
                <c:pt idx="9">
                  <c:v>0.11158999999999999</c:v>
                </c:pt>
                <c:pt idx="10">
                  <c:v>0.10919</c:v>
                </c:pt>
                <c:pt idx="11">
                  <c:v>0.10799</c:v>
                </c:pt>
                <c:pt idx="12">
                  <c:v>0.10799</c:v>
                </c:pt>
                <c:pt idx="13">
                  <c:v>0.10799</c:v>
                </c:pt>
                <c:pt idx="14">
                  <c:v>0.10799</c:v>
                </c:pt>
                <c:pt idx="15">
                  <c:v>0.10799</c:v>
                </c:pt>
                <c:pt idx="16">
                  <c:v>0.10799</c:v>
                </c:pt>
                <c:pt idx="17">
                  <c:v>0.10679</c:v>
                </c:pt>
                <c:pt idx="18">
                  <c:v>0.10679</c:v>
                </c:pt>
                <c:pt idx="19">
                  <c:v>0.10799</c:v>
                </c:pt>
                <c:pt idx="20">
                  <c:v>0.10799</c:v>
                </c:pt>
                <c:pt idx="21">
                  <c:v>0.10799</c:v>
                </c:pt>
                <c:pt idx="22">
                  <c:v>0.10919</c:v>
                </c:pt>
                <c:pt idx="23">
                  <c:v>0.10919</c:v>
                </c:pt>
                <c:pt idx="24">
                  <c:v>0.11039</c:v>
                </c:pt>
                <c:pt idx="25">
                  <c:v>0.11039</c:v>
                </c:pt>
                <c:pt idx="26">
                  <c:v>0.11039</c:v>
                </c:pt>
                <c:pt idx="27">
                  <c:v>0.11158999999999999</c:v>
                </c:pt>
                <c:pt idx="28">
                  <c:v>0.11279</c:v>
                </c:pt>
                <c:pt idx="29">
                  <c:v>0.11519</c:v>
                </c:pt>
                <c:pt idx="30">
                  <c:v>0.11638999999999999</c:v>
                </c:pt>
                <c:pt idx="31">
                  <c:v>0.11759</c:v>
                </c:pt>
                <c:pt idx="32">
                  <c:v>0.11879000000000001</c:v>
                </c:pt>
                <c:pt idx="33">
                  <c:v>0.11879000000000001</c:v>
                </c:pt>
                <c:pt idx="34">
                  <c:v>0.11879000000000001</c:v>
                </c:pt>
                <c:pt idx="35">
                  <c:v>0.11879000000000001</c:v>
                </c:pt>
                <c:pt idx="36">
                  <c:v>0.12119000000000001</c:v>
                </c:pt>
                <c:pt idx="37">
                  <c:v>0.12239</c:v>
                </c:pt>
                <c:pt idx="38">
                  <c:v>0.12359000000000001</c:v>
                </c:pt>
                <c:pt idx="39">
                  <c:v>0.12359000000000001</c:v>
                </c:pt>
                <c:pt idx="40">
                  <c:v>0.12359000000000001</c:v>
                </c:pt>
                <c:pt idx="41">
                  <c:v>0.12359000000000001</c:v>
                </c:pt>
                <c:pt idx="42">
                  <c:v>0.12359000000000001</c:v>
                </c:pt>
                <c:pt idx="43">
                  <c:v>0.12719</c:v>
                </c:pt>
                <c:pt idx="44">
                  <c:v>0.13319</c:v>
                </c:pt>
                <c:pt idx="45">
                  <c:v>0.13919000000000001</c:v>
                </c:pt>
                <c:pt idx="46">
                  <c:v>0.14279</c:v>
                </c:pt>
                <c:pt idx="47">
                  <c:v>0.14158999999999999</c:v>
                </c:pt>
                <c:pt idx="48">
                  <c:v>0.13919000000000001</c:v>
                </c:pt>
                <c:pt idx="49">
                  <c:v>0.13558999999999999</c:v>
                </c:pt>
                <c:pt idx="50">
                  <c:v>0.13199</c:v>
                </c:pt>
                <c:pt idx="51">
                  <c:v>0.13078999999999999</c:v>
                </c:pt>
                <c:pt idx="52">
                  <c:v>0.12839</c:v>
                </c:pt>
                <c:pt idx="53">
                  <c:v>0.12839</c:v>
                </c:pt>
                <c:pt idx="54">
                  <c:v>0.12959000000000001</c:v>
                </c:pt>
                <c:pt idx="55">
                  <c:v>0.12959000000000001</c:v>
                </c:pt>
                <c:pt idx="56">
                  <c:v>0.13078999999999999</c:v>
                </c:pt>
                <c:pt idx="57">
                  <c:v>0.12959000000000001</c:v>
                </c:pt>
                <c:pt idx="58">
                  <c:v>0.12839</c:v>
                </c:pt>
                <c:pt idx="59">
                  <c:v>0.12719</c:v>
                </c:pt>
                <c:pt idx="60">
                  <c:v>0.12479</c:v>
                </c:pt>
                <c:pt idx="61">
                  <c:v>0.12359000000000001</c:v>
                </c:pt>
                <c:pt idx="62">
                  <c:v>0.12119000000000001</c:v>
                </c:pt>
                <c:pt idx="63">
                  <c:v>0.12119000000000001</c:v>
                </c:pt>
                <c:pt idx="64">
                  <c:v>0.11999</c:v>
                </c:pt>
                <c:pt idx="65">
                  <c:v>0.11999</c:v>
                </c:pt>
                <c:pt idx="66">
                  <c:v>0.11999</c:v>
                </c:pt>
                <c:pt idx="67">
                  <c:v>0.11999</c:v>
                </c:pt>
                <c:pt idx="68">
                  <c:v>0.12119000000000001</c:v>
                </c:pt>
                <c:pt idx="69">
                  <c:v>0.12119000000000001</c:v>
                </c:pt>
                <c:pt idx="70">
                  <c:v>0.12119000000000001</c:v>
                </c:pt>
                <c:pt idx="71">
                  <c:v>0.11999</c:v>
                </c:pt>
                <c:pt idx="72">
                  <c:v>0.11879000000000001</c:v>
                </c:pt>
                <c:pt idx="73">
                  <c:v>0.11879000000000001</c:v>
                </c:pt>
                <c:pt idx="74">
                  <c:v>0.11879000000000001</c:v>
                </c:pt>
                <c:pt idx="75">
                  <c:v>0.11879000000000001</c:v>
                </c:pt>
                <c:pt idx="76">
                  <c:v>0.11879000000000001</c:v>
                </c:pt>
                <c:pt idx="77">
                  <c:v>0.11879000000000001</c:v>
                </c:pt>
                <c:pt idx="78">
                  <c:v>0.11999</c:v>
                </c:pt>
                <c:pt idx="79">
                  <c:v>0.12119000000000001</c:v>
                </c:pt>
                <c:pt idx="80">
                  <c:v>0.12359000000000001</c:v>
                </c:pt>
                <c:pt idx="81">
                  <c:v>0.12479</c:v>
                </c:pt>
                <c:pt idx="82">
                  <c:v>0.12598999999999999</c:v>
                </c:pt>
                <c:pt idx="83">
                  <c:v>0.12719</c:v>
                </c:pt>
                <c:pt idx="84">
                  <c:v>0.12719</c:v>
                </c:pt>
                <c:pt idx="85">
                  <c:v>0.12839</c:v>
                </c:pt>
                <c:pt idx="86">
                  <c:v>0.12839</c:v>
                </c:pt>
                <c:pt idx="87">
                  <c:v>0.13078999999999999</c:v>
                </c:pt>
                <c:pt idx="88">
                  <c:v>0.13078999999999999</c:v>
                </c:pt>
                <c:pt idx="89">
                  <c:v>0.13078999999999999</c:v>
                </c:pt>
                <c:pt idx="90">
                  <c:v>0.13078999999999999</c:v>
                </c:pt>
                <c:pt idx="91">
                  <c:v>0.12959000000000001</c:v>
                </c:pt>
                <c:pt idx="92">
                  <c:v>0.12959000000000001</c:v>
                </c:pt>
                <c:pt idx="93">
                  <c:v>0.12839</c:v>
                </c:pt>
                <c:pt idx="94">
                  <c:v>0.12719</c:v>
                </c:pt>
                <c:pt idx="95">
                  <c:v>0.12598999999999999</c:v>
                </c:pt>
                <c:pt idx="96">
                  <c:v>0.12479</c:v>
                </c:pt>
                <c:pt idx="97">
                  <c:v>0.12479</c:v>
                </c:pt>
                <c:pt idx="98">
                  <c:v>0.12479</c:v>
                </c:pt>
                <c:pt idx="99">
                  <c:v>0.12479</c:v>
                </c:pt>
                <c:pt idx="100">
                  <c:v>0.12479</c:v>
                </c:pt>
                <c:pt idx="101">
                  <c:v>0.12359000000000001</c:v>
                </c:pt>
                <c:pt idx="102">
                  <c:v>0.12359000000000001</c:v>
                </c:pt>
                <c:pt idx="103">
                  <c:v>0.12479</c:v>
                </c:pt>
                <c:pt idx="104">
                  <c:v>0.12479</c:v>
                </c:pt>
                <c:pt idx="105">
                  <c:v>0.12479</c:v>
                </c:pt>
                <c:pt idx="106">
                  <c:v>0.12359000000000001</c:v>
                </c:pt>
                <c:pt idx="107">
                  <c:v>0.12479</c:v>
                </c:pt>
                <c:pt idx="108">
                  <c:v>0.12479</c:v>
                </c:pt>
                <c:pt idx="109">
                  <c:v>0.12719</c:v>
                </c:pt>
                <c:pt idx="110">
                  <c:v>0.12959000000000001</c:v>
                </c:pt>
                <c:pt idx="111">
                  <c:v>0.13199</c:v>
                </c:pt>
                <c:pt idx="112">
                  <c:v>0.13439000000000001</c:v>
                </c:pt>
                <c:pt idx="113">
                  <c:v>0.13319</c:v>
                </c:pt>
                <c:pt idx="114">
                  <c:v>0.13199</c:v>
                </c:pt>
                <c:pt idx="115">
                  <c:v>0.13078999999999999</c:v>
                </c:pt>
                <c:pt idx="116">
                  <c:v>0.12839</c:v>
                </c:pt>
                <c:pt idx="117">
                  <c:v>0.12719</c:v>
                </c:pt>
                <c:pt idx="118">
                  <c:v>0.12479</c:v>
                </c:pt>
                <c:pt idx="119">
                  <c:v>0.12479</c:v>
                </c:pt>
                <c:pt idx="120">
                  <c:v>0.12479</c:v>
                </c:pt>
                <c:pt idx="121">
                  <c:v>0.12598999999999999</c:v>
                </c:pt>
                <c:pt idx="122">
                  <c:v>0.12598999999999999</c:v>
                </c:pt>
                <c:pt idx="123">
                  <c:v>0.12719</c:v>
                </c:pt>
                <c:pt idx="124">
                  <c:v>0.12598999999999999</c:v>
                </c:pt>
                <c:pt idx="125">
                  <c:v>0.12479</c:v>
                </c:pt>
                <c:pt idx="126">
                  <c:v>0.12359000000000001</c:v>
                </c:pt>
                <c:pt idx="127">
                  <c:v>0.12239</c:v>
                </c:pt>
                <c:pt idx="128">
                  <c:v>0.12239</c:v>
                </c:pt>
                <c:pt idx="129">
                  <c:v>0.12239</c:v>
                </c:pt>
                <c:pt idx="130">
                  <c:v>0.12239</c:v>
                </c:pt>
                <c:pt idx="131">
                  <c:v>0.12119000000000001</c:v>
                </c:pt>
                <c:pt idx="132">
                  <c:v>0.12119000000000001</c:v>
                </c:pt>
                <c:pt idx="133">
                  <c:v>0.11999</c:v>
                </c:pt>
                <c:pt idx="134">
                  <c:v>0.11999</c:v>
                </c:pt>
                <c:pt idx="135">
                  <c:v>0.11999</c:v>
                </c:pt>
                <c:pt idx="136">
                  <c:v>0.12239</c:v>
                </c:pt>
                <c:pt idx="137">
                  <c:v>0.12359000000000001</c:v>
                </c:pt>
                <c:pt idx="138">
                  <c:v>0.12479</c:v>
                </c:pt>
                <c:pt idx="139">
                  <c:v>0.12598999999999999</c:v>
                </c:pt>
                <c:pt idx="140">
                  <c:v>0.12598999999999999</c:v>
                </c:pt>
                <c:pt idx="141">
                  <c:v>0.12598999999999999</c:v>
                </c:pt>
                <c:pt idx="142">
                  <c:v>0.12598999999999999</c:v>
                </c:pt>
                <c:pt idx="143">
                  <c:v>0.12598999999999999</c:v>
                </c:pt>
                <c:pt idx="144">
                  <c:v>0.12359000000000001</c:v>
                </c:pt>
                <c:pt idx="145">
                  <c:v>0.12119000000000001</c:v>
                </c:pt>
                <c:pt idx="146">
                  <c:v>0.11999</c:v>
                </c:pt>
                <c:pt idx="147">
                  <c:v>0.11759</c:v>
                </c:pt>
                <c:pt idx="148">
                  <c:v>0.11638999999999999</c:v>
                </c:pt>
                <c:pt idx="149">
                  <c:v>0.11638999999999999</c:v>
                </c:pt>
                <c:pt idx="150">
                  <c:v>0.11519</c:v>
                </c:pt>
                <c:pt idx="151">
                  <c:v>0.11638999999999999</c:v>
                </c:pt>
                <c:pt idx="152">
                  <c:v>0.11638999999999999</c:v>
                </c:pt>
                <c:pt idx="153">
                  <c:v>0.11759</c:v>
                </c:pt>
                <c:pt idx="154">
                  <c:v>0.11759</c:v>
                </c:pt>
                <c:pt idx="155">
                  <c:v>0.11879000000000001</c:v>
                </c:pt>
                <c:pt idx="156">
                  <c:v>0.11999</c:v>
                </c:pt>
                <c:pt idx="157">
                  <c:v>0.11999</c:v>
                </c:pt>
                <c:pt idx="158">
                  <c:v>0.12119000000000001</c:v>
                </c:pt>
                <c:pt idx="159">
                  <c:v>0.11999</c:v>
                </c:pt>
                <c:pt idx="160">
                  <c:v>0.12119000000000001</c:v>
                </c:pt>
                <c:pt idx="161">
                  <c:v>0.12239</c:v>
                </c:pt>
                <c:pt idx="162">
                  <c:v>0.12359000000000001</c:v>
                </c:pt>
                <c:pt idx="163">
                  <c:v>0.12479</c:v>
                </c:pt>
                <c:pt idx="164">
                  <c:v>0.12479</c:v>
                </c:pt>
                <c:pt idx="165">
                  <c:v>0.12479</c:v>
                </c:pt>
                <c:pt idx="166">
                  <c:v>0.12359000000000001</c:v>
                </c:pt>
                <c:pt idx="167">
                  <c:v>0.12239</c:v>
                </c:pt>
                <c:pt idx="168">
                  <c:v>0.12119000000000001</c:v>
                </c:pt>
                <c:pt idx="169">
                  <c:v>0.12119000000000001</c:v>
                </c:pt>
                <c:pt idx="170">
                  <c:v>0.12119000000000001</c:v>
                </c:pt>
                <c:pt idx="171">
                  <c:v>0.12119000000000001</c:v>
                </c:pt>
                <c:pt idx="172">
                  <c:v>0.12239</c:v>
                </c:pt>
                <c:pt idx="173">
                  <c:v>0.12239</c:v>
                </c:pt>
                <c:pt idx="174">
                  <c:v>0.12479</c:v>
                </c:pt>
                <c:pt idx="175">
                  <c:v>0.12598999999999999</c:v>
                </c:pt>
                <c:pt idx="176">
                  <c:v>0.12839</c:v>
                </c:pt>
                <c:pt idx="177">
                  <c:v>0.12959000000000001</c:v>
                </c:pt>
                <c:pt idx="178">
                  <c:v>0.13078999999999999</c:v>
                </c:pt>
                <c:pt idx="179">
                  <c:v>0.12959000000000001</c:v>
                </c:pt>
                <c:pt idx="180">
                  <c:v>0.12959000000000001</c:v>
                </c:pt>
                <c:pt idx="181">
                  <c:v>0.12959000000000001</c:v>
                </c:pt>
                <c:pt idx="182">
                  <c:v>0.12959000000000001</c:v>
                </c:pt>
                <c:pt idx="183">
                  <c:v>0.12839</c:v>
                </c:pt>
                <c:pt idx="184">
                  <c:v>0.12839</c:v>
                </c:pt>
                <c:pt idx="185">
                  <c:v>0.12839</c:v>
                </c:pt>
                <c:pt idx="186">
                  <c:v>0.13078999999999999</c:v>
                </c:pt>
                <c:pt idx="187">
                  <c:v>0.13078999999999999</c:v>
                </c:pt>
                <c:pt idx="188">
                  <c:v>0.13078999999999999</c:v>
                </c:pt>
                <c:pt idx="189">
                  <c:v>0.13078999999999999</c:v>
                </c:pt>
                <c:pt idx="190">
                  <c:v>0.12959000000000001</c:v>
                </c:pt>
                <c:pt idx="191">
                  <c:v>0.12839</c:v>
                </c:pt>
                <c:pt idx="192">
                  <c:v>0.12719</c:v>
                </c:pt>
                <c:pt idx="193">
                  <c:v>0.12598999999999999</c:v>
                </c:pt>
                <c:pt idx="194">
                  <c:v>0.12479</c:v>
                </c:pt>
                <c:pt idx="195">
                  <c:v>0.12359000000000001</c:v>
                </c:pt>
                <c:pt idx="196">
                  <c:v>0.12359000000000001</c:v>
                </c:pt>
                <c:pt idx="197">
                  <c:v>0.12239</c:v>
                </c:pt>
                <c:pt idx="198">
                  <c:v>0.12119000000000001</c:v>
                </c:pt>
                <c:pt idx="199">
                  <c:v>0.12119000000000001</c:v>
                </c:pt>
                <c:pt idx="200">
                  <c:v>0.11999</c:v>
                </c:pt>
                <c:pt idx="201">
                  <c:v>0.11879000000000001</c:v>
                </c:pt>
                <c:pt idx="202">
                  <c:v>0.11759</c:v>
                </c:pt>
                <c:pt idx="203">
                  <c:v>0.11759</c:v>
                </c:pt>
                <c:pt idx="204">
                  <c:v>0.11759</c:v>
                </c:pt>
                <c:pt idx="205">
                  <c:v>0.11759</c:v>
                </c:pt>
                <c:pt idx="206">
                  <c:v>0.11879000000000001</c:v>
                </c:pt>
                <c:pt idx="207">
                  <c:v>0.11999</c:v>
                </c:pt>
                <c:pt idx="208">
                  <c:v>0.12239</c:v>
                </c:pt>
                <c:pt idx="209">
                  <c:v>0.12479</c:v>
                </c:pt>
                <c:pt idx="210">
                  <c:v>0.12598999999999999</c:v>
                </c:pt>
                <c:pt idx="211">
                  <c:v>0.12719</c:v>
                </c:pt>
                <c:pt idx="212">
                  <c:v>0.12839</c:v>
                </c:pt>
                <c:pt idx="213">
                  <c:v>0.12839</c:v>
                </c:pt>
                <c:pt idx="214">
                  <c:v>0.12719</c:v>
                </c:pt>
                <c:pt idx="215">
                  <c:v>0.12719</c:v>
                </c:pt>
                <c:pt idx="216">
                  <c:v>0.12598999999999999</c:v>
                </c:pt>
                <c:pt idx="217">
                  <c:v>0.12479</c:v>
                </c:pt>
                <c:pt idx="218">
                  <c:v>0.12479</c:v>
                </c:pt>
                <c:pt idx="219">
                  <c:v>0.12359000000000001</c:v>
                </c:pt>
                <c:pt idx="220">
                  <c:v>0.12359000000000001</c:v>
                </c:pt>
                <c:pt idx="221">
                  <c:v>0.12359000000000001</c:v>
                </c:pt>
                <c:pt idx="222">
                  <c:v>0.12359000000000001</c:v>
                </c:pt>
                <c:pt idx="223">
                  <c:v>0.12359000000000001</c:v>
                </c:pt>
                <c:pt idx="224">
                  <c:v>0.12239</c:v>
                </c:pt>
                <c:pt idx="225">
                  <c:v>0.12119000000000001</c:v>
                </c:pt>
                <c:pt idx="226">
                  <c:v>0.12119000000000001</c:v>
                </c:pt>
                <c:pt idx="227">
                  <c:v>0.11999</c:v>
                </c:pt>
                <c:pt idx="228">
                  <c:v>0.11999</c:v>
                </c:pt>
                <c:pt idx="229">
                  <c:v>0.11999</c:v>
                </c:pt>
                <c:pt idx="230">
                  <c:v>0.12119000000000001</c:v>
                </c:pt>
                <c:pt idx="231">
                  <c:v>0.12239</c:v>
                </c:pt>
                <c:pt idx="232">
                  <c:v>0.12239</c:v>
                </c:pt>
                <c:pt idx="233">
                  <c:v>0.12239</c:v>
                </c:pt>
                <c:pt idx="234">
                  <c:v>0.11999</c:v>
                </c:pt>
                <c:pt idx="235">
                  <c:v>0.11879000000000001</c:v>
                </c:pt>
                <c:pt idx="236">
                  <c:v>0.11759</c:v>
                </c:pt>
                <c:pt idx="237">
                  <c:v>0.11879000000000001</c:v>
                </c:pt>
                <c:pt idx="238">
                  <c:v>0.11999</c:v>
                </c:pt>
                <c:pt idx="239">
                  <c:v>0.12119000000000001</c:v>
                </c:pt>
                <c:pt idx="240">
                  <c:v>0.12239</c:v>
                </c:pt>
                <c:pt idx="241">
                  <c:v>0.12359000000000001</c:v>
                </c:pt>
                <c:pt idx="242">
                  <c:v>0.12359000000000001</c:v>
                </c:pt>
                <c:pt idx="243">
                  <c:v>0.12359000000000001</c:v>
                </c:pt>
                <c:pt idx="244">
                  <c:v>0.12239</c:v>
                </c:pt>
                <c:pt idx="245">
                  <c:v>0.12359000000000001</c:v>
                </c:pt>
                <c:pt idx="246">
                  <c:v>0.12359000000000001</c:v>
                </c:pt>
                <c:pt idx="247">
                  <c:v>0.12359000000000001</c:v>
                </c:pt>
                <c:pt idx="248">
                  <c:v>0.12359000000000001</c:v>
                </c:pt>
                <c:pt idx="249">
                  <c:v>0.12359000000000001</c:v>
                </c:pt>
                <c:pt idx="250">
                  <c:v>0.12479</c:v>
                </c:pt>
                <c:pt idx="251">
                  <c:v>0.12598999999999999</c:v>
                </c:pt>
                <c:pt idx="252">
                  <c:v>0.12719</c:v>
                </c:pt>
                <c:pt idx="253">
                  <c:v>0.12719</c:v>
                </c:pt>
                <c:pt idx="254">
                  <c:v>0.12719</c:v>
                </c:pt>
                <c:pt idx="255">
                  <c:v>0.12719</c:v>
                </c:pt>
                <c:pt idx="256">
                  <c:v>0.12839</c:v>
                </c:pt>
                <c:pt idx="257">
                  <c:v>0.12959000000000001</c:v>
                </c:pt>
                <c:pt idx="258">
                  <c:v>0.12839</c:v>
                </c:pt>
                <c:pt idx="259">
                  <c:v>0.12839</c:v>
                </c:pt>
                <c:pt idx="260">
                  <c:v>0.12839</c:v>
                </c:pt>
                <c:pt idx="261">
                  <c:v>0.12719</c:v>
                </c:pt>
                <c:pt idx="262">
                  <c:v>0.12598999999999999</c:v>
                </c:pt>
                <c:pt idx="263">
                  <c:v>0.12598999999999999</c:v>
                </c:pt>
                <c:pt idx="264">
                  <c:v>0.12598999999999999</c:v>
                </c:pt>
                <c:pt idx="265">
                  <c:v>0.12719</c:v>
                </c:pt>
                <c:pt idx="266">
                  <c:v>0.12959000000000001</c:v>
                </c:pt>
                <c:pt idx="267">
                  <c:v>0.13078999999999999</c:v>
                </c:pt>
                <c:pt idx="268">
                  <c:v>0.13078999999999999</c:v>
                </c:pt>
                <c:pt idx="269">
                  <c:v>0.13199</c:v>
                </c:pt>
                <c:pt idx="270">
                  <c:v>0.13199</c:v>
                </c:pt>
                <c:pt idx="271">
                  <c:v>0.13199</c:v>
                </c:pt>
                <c:pt idx="272">
                  <c:v>0.13199</c:v>
                </c:pt>
                <c:pt idx="273">
                  <c:v>0.13319</c:v>
                </c:pt>
                <c:pt idx="274">
                  <c:v>0.13319</c:v>
                </c:pt>
                <c:pt idx="275">
                  <c:v>0.13439000000000001</c:v>
                </c:pt>
                <c:pt idx="276">
                  <c:v>0.13439000000000001</c:v>
                </c:pt>
                <c:pt idx="277">
                  <c:v>0.13678999999999999</c:v>
                </c:pt>
                <c:pt idx="278">
                  <c:v>0.14038999999999999</c:v>
                </c:pt>
                <c:pt idx="279">
                  <c:v>0.14519000000000001</c:v>
                </c:pt>
                <c:pt idx="280">
                  <c:v>0.15118999999999999</c:v>
                </c:pt>
                <c:pt idx="281">
                  <c:v>0.15719</c:v>
                </c:pt>
                <c:pt idx="282">
                  <c:v>0.16439000000000001</c:v>
                </c:pt>
                <c:pt idx="283">
                  <c:v>0.17039000000000001</c:v>
                </c:pt>
                <c:pt idx="284">
                  <c:v>0.17759</c:v>
                </c:pt>
                <c:pt idx="285">
                  <c:v>0.18598999999999999</c:v>
                </c:pt>
                <c:pt idx="286">
                  <c:v>0.19559000000000001</c:v>
                </c:pt>
                <c:pt idx="287">
                  <c:v>0.20518</c:v>
                </c:pt>
                <c:pt idx="288">
                  <c:v>0.21718000000000001</c:v>
                </c:pt>
                <c:pt idx="289">
                  <c:v>0.23038</c:v>
                </c:pt>
                <c:pt idx="290">
                  <c:v>0.24238000000000001</c:v>
                </c:pt>
                <c:pt idx="291">
                  <c:v>0.25438</c:v>
                </c:pt>
                <c:pt idx="292">
                  <c:v>0.26638000000000001</c:v>
                </c:pt>
                <c:pt idx="293">
                  <c:v>0.27838000000000002</c:v>
                </c:pt>
                <c:pt idx="294">
                  <c:v>0.29038000000000003</c:v>
                </c:pt>
                <c:pt idx="295">
                  <c:v>0.30478</c:v>
                </c:pt>
                <c:pt idx="296">
                  <c:v>0.32038</c:v>
                </c:pt>
                <c:pt idx="297">
                  <c:v>0.33838000000000001</c:v>
                </c:pt>
                <c:pt idx="298">
                  <c:v>0.35876999999999998</c:v>
                </c:pt>
                <c:pt idx="299">
                  <c:v>0.37917000000000001</c:v>
                </c:pt>
                <c:pt idx="300">
                  <c:v>0.39956999999999998</c:v>
                </c:pt>
                <c:pt idx="301">
                  <c:v>0.41757</c:v>
                </c:pt>
                <c:pt idx="302">
                  <c:v>0.43436999999999998</c:v>
                </c:pt>
                <c:pt idx="303">
                  <c:v>0.44996999999999998</c:v>
                </c:pt>
                <c:pt idx="304">
                  <c:v>0.46797</c:v>
                </c:pt>
                <c:pt idx="305">
                  <c:v>0.48836000000000002</c:v>
                </c:pt>
                <c:pt idx="306">
                  <c:v>0.50875999999999999</c:v>
                </c:pt>
                <c:pt idx="307">
                  <c:v>0.53036000000000005</c:v>
                </c:pt>
                <c:pt idx="308">
                  <c:v>0.55435999999999996</c:v>
                </c:pt>
                <c:pt idx="309">
                  <c:v>0.58076000000000005</c:v>
                </c:pt>
                <c:pt idx="310">
                  <c:v>0.60716000000000003</c:v>
                </c:pt>
                <c:pt idx="311">
                  <c:v>0.63234999999999997</c:v>
                </c:pt>
                <c:pt idx="312">
                  <c:v>0.65395000000000003</c:v>
                </c:pt>
                <c:pt idx="313">
                  <c:v>0.67554999999999998</c:v>
                </c:pt>
                <c:pt idx="314">
                  <c:v>0.69835000000000003</c:v>
                </c:pt>
                <c:pt idx="315">
                  <c:v>0.72114999999999996</c:v>
                </c:pt>
                <c:pt idx="316">
                  <c:v>0.74634999999999996</c:v>
                </c:pt>
                <c:pt idx="317">
                  <c:v>0.77154</c:v>
                </c:pt>
                <c:pt idx="318">
                  <c:v>0.80034000000000005</c:v>
                </c:pt>
                <c:pt idx="319">
                  <c:v>0.83033999999999997</c:v>
                </c:pt>
                <c:pt idx="320">
                  <c:v>0.86273999999999995</c:v>
                </c:pt>
                <c:pt idx="321">
                  <c:v>0.89273000000000002</c:v>
                </c:pt>
                <c:pt idx="322">
                  <c:v>0.92032999999999998</c:v>
                </c:pt>
                <c:pt idx="323">
                  <c:v>0.94552999999999998</c:v>
                </c:pt>
                <c:pt idx="324">
                  <c:v>0.96713000000000005</c:v>
                </c:pt>
                <c:pt idx="325">
                  <c:v>0.98992999999999998</c:v>
                </c:pt>
                <c:pt idx="326">
                  <c:v>1.01393</c:v>
                </c:pt>
                <c:pt idx="327">
                  <c:v>1.0403199999999999</c:v>
                </c:pt>
                <c:pt idx="328">
                  <c:v>1.0703199999999999</c:v>
                </c:pt>
                <c:pt idx="329">
                  <c:v>1.1027199999999999</c:v>
                </c:pt>
                <c:pt idx="330">
                  <c:v>1.1351199999999999</c:v>
                </c:pt>
                <c:pt idx="331">
                  <c:v>1.16751</c:v>
                </c:pt>
                <c:pt idx="332">
                  <c:v>1.1975100000000001</c:v>
                </c:pt>
                <c:pt idx="333">
                  <c:v>1.2239100000000001</c:v>
                </c:pt>
                <c:pt idx="334">
                  <c:v>1.25031</c:v>
                </c:pt>
                <c:pt idx="335">
                  <c:v>1.27671</c:v>
                </c:pt>
                <c:pt idx="336">
                  <c:v>1.3055000000000001</c:v>
                </c:pt>
                <c:pt idx="337">
                  <c:v>1.3343</c:v>
                </c:pt>
                <c:pt idx="338">
                  <c:v>1.3654999999999999</c:v>
                </c:pt>
                <c:pt idx="339">
                  <c:v>1.3967000000000001</c:v>
                </c:pt>
                <c:pt idx="340">
                  <c:v>1.42909</c:v>
                </c:pt>
                <c:pt idx="341">
                  <c:v>1.46269</c:v>
                </c:pt>
                <c:pt idx="342">
                  <c:v>1.49509</c:v>
                </c:pt>
                <c:pt idx="343">
                  <c:v>1.5262899999999999</c:v>
                </c:pt>
                <c:pt idx="344">
                  <c:v>1.55629</c:v>
                </c:pt>
                <c:pt idx="345">
                  <c:v>1.58388</c:v>
                </c:pt>
                <c:pt idx="346">
                  <c:v>1.6126799999999999</c:v>
                </c:pt>
                <c:pt idx="347">
                  <c:v>1.6414800000000001</c:v>
                </c:pt>
                <c:pt idx="348">
                  <c:v>1.6714800000000001</c:v>
                </c:pt>
                <c:pt idx="349">
                  <c:v>1.7026699999999999</c:v>
                </c:pt>
                <c:pt idx="350">
                  <c:v>1.73387</c:v>
                </c:pt>
                <c:pt idx="351">
                  <c:v>1.7674700000000001</c:v>
                </c:pt>
                <c:pt idx="352">
                  <c:v>1.8010699999999999</c:v>
                </c:pt>
                <c:pt idx="353">
                  <c:v>1.8370599999999999</c:v>
                </c:pt>
                <c:pt idx="354">
                  <c:v>1.8718600000000001</c:v>
                </c:pt>
                <c:pt idx="355">
                  <c:v>1.9042600000000001</c:v>
                </c:pt>
                <c:pt idx="356">
                  <c:v>1.9342600000000001</c:v>
                </c:pt>
                <c:pt idx="357">
                  <c:v>1.96306</c:v>
                </c:pt>
                <c:pt idx="358">
                  <c:v>1.9918499999999999</c:v>
                </c:pt>
                <c:pt idx="359">
                  <c:v>2.0206499999999998</c:v>
                </c:pt>
                <c:pt idx="360">
                  <c:v>2.05185</c:v>
                </c:pt>
                <c:pt idx="361">
                  <c:v>2.0854499999999998</c:v>
                </c:pt>
                <c:pt idx="362">
                  <c:v>2.1202399999999999</c:v>
                </c:pt>
                <c:pt idx="363">
                  <c:v>2.1562399999999999</c:v>
                </c:pt>
                <c:pt idx="364">
                  <c:v>2.1934399999999998</c:v>
                </c:pt>
                <c:pt idx="365">
                  <c:v>2.23184</c:v>
                </c:pt>
                <c:pt idx="366">
                  <c:v>2.2666300000000001</c:v>
                </c:pt>
                <c:pt idx="367">
                  <c:v>2.30023</c:v>
                </c:pt>
                <c:pt idx="368">
                  <c:v>2.3338299999999998</c:v>
                </c:pt>
                <c:pt idx="369">
                  <c:v>2.3674300000000001</c:v>
                </c:pt>
                <c:pt idx="370">
                  <c:v>2.4010199999999999</c:v>
                </c:pt>
                <c:pt idx="371">
                  <c:v>2.43702</c:v>
                </c:pt>
                <c:pt idx="372">
                  <c:v>2.4718200000000001</c:v>
                </c:pt>
                <c:pt idx="373">
                  <c:v>2.50902</c:v>
                </c:pt>
                <c:pt idx="374">
                  <c:v>2.54861</c:v>
                </c:pt>
                <c:pt idx="375">
                  <c:v>2.58941</c:v>
                </c:pt>
                <c:pt idx="376">
                  <c:v>2.6290100000000001</c:v>
                </c:pt>
                <c:pt idx="377">
                  <c:v>2.6661999999999999</c:v>
                </c:pt>
                <c:pt idx="378">
                  <c:v>2.7010000000000001</c:v>
                </c:pt>
                <c:pt idx="379">
                  <c:v>2.7334000000000001</c:v>
                </c:pt>
                <c:pt idx="380">
                  <c:v>2.7646000000000002</c:v>
                </c:pt>
                <c:pt idx="381">
                  <c:v>2.7969900000000001</c:v>
                </c:pt>
                <c:pt idx="382">
                  <c:v>2.8317899999999998</c:v>
                </c:pt>
                <c:pt idx="383">
                  <c:v>2.8689900000000002</c:v>
                </c:pt>
                <c:pt idx="384">
                  <c:v>2.9097900000000001</c:v>
                </c:pt>
                <c:pt idx="385">
                  <c:v>2.9553799999999999</c:v>
                </c:pt>
                <c:pt idx="386">
                  <c:v>2.9997799999999999</c:v>
                </c:pt>
                <c:pt idx="387">
                  <c:v>3.0417800000000002</c:v>
                </c:pt>
                <c:pt idx="388">
                  <c:v>3.07897</c:v>
                </c:pt>
                <c:pt idx="389">
                  <c:v>3.1125699999999998</c:v>
                </c:pt>
                <c:pt idx="390">
                  <c:v>3.1449699999999998</c:v>
                </c:pt>
                <c:pt idx="391">
                  <c:v>3.1785700000000001</c:v>
                </c:pt>
                <c:pt idx="392">
                  <c:v>3.21576</c:v>
                </c:pt>
                <c:pt idx="393">
                  <c:v>3.2541600000000002</c:v>
                </c:pt>
                <c:pt idx="394">
                  <c:v>3.2973599999999998</c:v>
                </c:pt>
                <c:pt idx="395">
                  <c:v>3.3429500000000001</c:v>
                </c:pt>
                <c:pt idx="396">
                  <c:v>3.38855</c:v>
                </c:pt>
                <c:pt idx="397">
                  <c:v>3.4329499999999999</c:v>
                </c:pt>
                <c:pt idx="398">
                  <c:v>3.4737399999999998</c:v>
                </c:pt>
                <c:pt idx="399">
                  <c:v>3.51214</c:v>
                </c:pt>
                <c:pt idx="400">
                  <c:v>3.5493399999999999</c:v>
                </c:pt>
                <c:pt idx="401">
                  <c:v>3.5865399999999998</c:v>
                </c:pt>
                <c:pt idx="402">
                  <c:v>3.6225299999999998</c:v>
                </c:pt>
                <c:pt idx="403">
                  <c:v>3.66093</c:v>
                </c:pt>
                <c:pt idx="404">
                  <c:v>3.70173</c:v>
                </c:pt>
                <c:pt idx="405">
                  <c:v>3.7461199999999999</c:v>
                </c:pt>
                <c:pt idx="406">
                  <c:v>3.7917200000000002</c:v>
                </c:pt>
                <c:pt idx="407">
                  <c:v>3.8373200000000001</c:v>
                </c:pt>
                <c:pt idx="408">
                  <c:v>3.88171</c:v>
                </c:pt>
                <c:pt idx="409">
                  <c:v>3.9213100000000001</c:v>
                </c:pt>
                <c:pt idx="410">
                  <c:v>3.9597099999999998</c:v>
                </c:pt>
                <c:pt idx="411">
                  <c:v>3.9969100000000002</c:v>
                </c:pt>
                <c:pt idx="412">
                  <c:v>4.0353000000000003</c:v>
                </c:pt>
                <c:pt idx="413">
                  <c:v>4.0749000000000004</c:v>
                </c:pt>
                <c:pt idx="414">
                  <c:v>4.1181000000000001</c:v>
                </c:pt>
                <c:pt idx="415">
                  <c:v>4.1636899999999999</c:v>
                </c:pt>
                <c:pt idx="416">
                  <c:v>4.2104900000000001</c:v>
                </c:pt>
                <c:pt idx="417">
                  <c:v>4.2572900000000002</c:v>
                </c:pt>
                <c:pt idx="418">
                  <c:v>4.3040799999999999</c:v>
                </c:pt>
                <c:pt idx="419">
                  <c:v>4.3040799999999999</c:v>
                </c:pt>
                <c:pt idx="420">
                  <c:v>4.3856799999999998</c:v>
                </c:pt>
                <c:pt idx="421">
                  <c:v>4.4240700000000004</c:v>
                </c:pt>
                <c:pt idx="422">
                  <c:v>4.4624699999999997</c:v>
                </c:pt>
                <c:pt idx="423">
                  <c:v>4.5020699999999998</c:v>
                </c:pt>
                <c:pt idx="424">
                  <c:v>4.5452700000000004</c:v>
                </c:pt>
                <c:pt idx="425">
                  <c:v>4.5884600000000004</c:v>
                </c:pt>
                <c:pt idx="426">
                  <c:v>4.6352599999999997</c:v>
                </c:pt>
                <c:pt idx="427">
                  <c:v>4.6844599999999996</c:v>
                </c:pt>
                <c:pt idx="428">
                  <c:v>4.7336499999999999</c:v>
                </c:pt>
                <c:pt idx="429">
                  <c:v>4.7804500000000001</c:v>
                </c:pt>
                <c:pt idx="430">
                  <c:v>4.8248499999999996</c:v>
                </c:pt>
                <c:pt idx="431">
                  <c:v>4.86564</c:v>
                </c:pt>
                <c:pt idx="432">
                  <c:v>4.9076399999999998</c:v>
                </c:pt>
                <c:pt idx="433">
                  <c:v>4.9484399999999997</c:v>
                </c:pt>
                <c:pt idx="434">
                  <c:v>4.9916299999999998</c:v>
                </c:pt>
                <c:pt idx="435">
                  <c:v>5.0348300000000004</c:v>
                </c:pt>
                <c:pt idx="436">
                  <c:v>5.0804299999999998</c:v>
                </c:pt>
                <c:pt idx="437">
                  <c:v>5.1284200000000002</c:v>
                </c:pt>
                <c:pt idx="438">
                  <c:v>5.1800199999999998</c:v>
                </c:pt>
                <c:pt idx="439">
                  <c:v>5.2316200000000004</c:v>
                </c:pt>
                <c:pt idx="440">
                  <c:v>5.2820099999999996</c:v>
                </c:pt>
                <c:pt idx="441">
                  <c:v>5.3288099999999998</c:v>
                </c:pt>
                <c:pt idx="442">
                  <c:v>5.3743999999999996</c:v>
                </c:pt>
                <c:pt idx="443">
                  <c:v>5.4176000000000002</c:v>
                </c:pt>
                <c:pt idx="444">
                  <c:v>5.4607999999999999</c:v>
                </c:pt>
                <c:pt idx="445">
                  <c:v>5.5052000000000003</c:v>
                </c:pt>
                <c:pt idx="446">
                  <c:v>5.5495900000000002</c:v>
                </c:pt>
                <c:pt idx="447">
                  <c:v>5.5963900000000004</c:v>
                </c:pt>
                <c:pt idx="448">
                  <c:v>5.64438</c:v>
                </c:pt>
                <c:pt idx="449">
                  <c:v>5.69238</c:v>
                </c:pt>
                <c:pt idx="450">
                  <c:v>5.74038</c:v>
                </c:pt>
                <c:pt idx="451">
                  <c:v>5.7871699999999997</c:v>
                </c:pt>
                <c:pt idx="452">
                  <c:v>5.8303700000000003</c:v>
                </c:pt>
                <c:pt idx="453">
                  <c:v>5.8723700000000001</c:v>
                </c:pt>
                <c:pt idx="454">
                  <c:v>5.91317</c:v>
                </c:pt>
                <c:pt idx="455">
                  <c:v>5.9539600000000004</c:v>
                </c:pt>
                <c:pt idx="456">
                  <c:v>5.9959600000000002</c:v>
                </c:pt>
                <c:pt idx="457">
                  <c:v>6.0391599999999999</c:v>
                </c:pt>
                <c:pt idx="458">
                  <c:v>6.0859500000000004</c:v>
                </c:pt>
                <c:pt idx="459">
                  <c:v>6.1339499999999996</c:v>
                </c:pt>
                <c:pt idx="460">
                  <c:v>6.1843500000000002</c:v>
                </c:pt>
                <c:pt idx="461">
                  <c:v>6.2335399999999996</c:v>
                </c:pt>
                <c:pt idx="462">
                  <c:v>6.2815399999999997</c:v>
                </c:pt>
                <c:pt idx="463">
                  <c:v>6.3259299999999996</c:v>
                </c:pt>
                <c:pt idx="464">
                  <c:v>6.3691300000000002</c:v>
                </c:pt>
                <c:pt idx="465">
                  <c:v>6.4123299999999999</c:v>
                </c:pt>
                <c:pt idx="466">
                  <c:v>6.4543299999999997</c:v>
                </c:pt>
                <c:pt idx="467">
                  <c:v>6.4963199999999999</c:v>
                </c:pt>
                <c:pt idx="468">
                  <c:v>6.5395200000000004</c:v>
                </c:pt>
                <c:pt idx="469">
                  <c:v>6.5863199999999997</c:v>
                </c:pt>
                <c:pt idx="470">
                  <c:v>6.6367099999999999</c:v>
                </c:pt>
                <c:pt idx="471">
                  <c:v>6.6883100000000004</c:v>
                </c:pt>
                <c:pt idx="472">
                  <c:v>6.7411000000000003</c:v>
                </c:pt>
                <c:pt idx="473">
                  <c:v>6.7915000000000001</c:v>
                </c:pt>
                <c:pt idx="474">
                  <c:v>6.8395000000000001</c:v>
                </c:pt>
                <c:pt idx="475">
                  <c:v>6.8850899999999999</c:v>
                </c:pt>
                <c:pt idx="476">
                  <c:v>6.9270899999999997</c:v>
                </c:pt>
                <c:pt idx="477">
                  <c:v>6.9678899999999997</c:v>
                </c:pt>
                <c:pt idx="478">
                  <c:v>7.0098799999999999</c:v>
                </c:pt>
                <c:pt idx="479">
                  <c:v>7.0530799999999996</c:v>
                </c:pt>
                <c:pt idx="480">
                  <c:v>7.1010799999999996</c:v>
                </c:pt>
                <c:pt idx="481">
                  <c:v>7.1514699999999998</c:v>
                </c:pt>
                <c:pt idx="482">
                  <c:v>7.2066699999999999</c:v>
                </c:pt>
                <c:pt idx="483">
                  <c:v>7.2606700000000002</c:v>
                </c:pt>
                <c:pt idx="484">
                  <c:v>7.3122600000000002</c:v>
                </c:pt>
                <c:pt idx="485">
                  <c:v>7.3614600000000001</c:v>
                </c:pt>
                <c:pt idx="486">
                  <c:v>7.4070600000000004</c:v>
                </c:pt>
                <c:pt idx="487">
                  <c:v>7.4490499999999997</c:v>
                </c:pt>
                <c:pt idx="488">
                  <c:v>7.4922500000000003</c:v>
                </c:pt>
                <c:pt idx="489">
                  <c:v>7.5366499999999998</c:v>
                </c:pt>
                <c:pt idx="490">
                  <c:v>7.5846400000000003</c:v>
                </c:pt>
                <c:pt idx="491">
                  <c:v>7.6374399999999998</c:v>
                </c:pt>
                <c:pt idx="492">
                  <c:v>7.6926300000000003</c:v>
                </c:pt>
                <c:pt idx="493">
                  <c:v>7.7502300000000002</c:v>
                </c:pt>
                <c:pt idx="494">
                  <c:v>7.8054300000000003</c:v>
                </c:pt>
                <c:pt idx="495">
                  <c:v>7.8558199999999996</c:v>
                </c:pt>
                <c:pt idx="496">
                  <c:v>7.9038199999999996</c:v>
                </c:pt>
                <c:pt idx="497">
                  <c:v>7.9494199999999999</c:v>
                </c:pt>
                <c:pt idx="498">
                  <c:v>7.9938099999999999</c:v>
                </c:pt>
                <c:pt idx="499">
                  <c:v>8.0394100000000002</c:v>
                </c:pt>
                <c:pt idx="500">
                  <c:v>8.0862099999999995</c:v>
                </c:pt>
                <c:pt idx="501">
                  <c:v>8.1365999999999996</c:v>
                </c:pt>
                <c:pt idx="502">
                  <c:v>8.1893999999999991</c:v>
                </c:pt>
                <c:pt idx="503">
                  <c:v>8.2457899999999995</c:v>
                </c:pt>
                <c:pt idx="504">
                  <c:v>8.3021899999999995</c:v>
                </c:pt>
                <c:pt idx="505">
                  <c:v>8.3561899999999998</c:v>
                </c:pt>
                <c:pt idx="506">
                  <c:v>8.4053799999999992</c:v>
                </c:pt>
                <c:pt idx="507">
                  <c:v>8.4521800000000002</c:v>
                </c:pt>
                <c:pt idx="508">
                  <c:v>8.4977800000000006</c:v>
                </c:pt>
                <c:pt idx="509">
                  <c:v>8.5445700000000002</c:v>
                </c:pt>
                <c:pt idx="510">
                  <c:v>8.5913699999999995</c:v>
                </c:pt>
                <c:pt idx="511">
                  <c:v>8.6405600000000007</c:v>
                </c:pt>
                <c:pt idx="512">
                  <c:v>8.6945599999999992</c:v>
                </c:pt>
                <c:pt idx="513">
                  <c:v>8.7521599999999999</c:v>
                </c:pt>
                <c:pt idx="514">
                  <c:v>8.8097499999999993</c:v>
                </c:pt>
                <c:pt idx="515">
                  <c:v>8.8649500000000003</c:v>
                </c:pt>
                <c:pt idx="516">
                  <c:v>8.9153400000000005</c:v>
                </c:pt>
                <c:pt idx="517">
                  <c:v>8.9609400000000008</c:v>
                </c:pt>
                <c:pt idx="518">
                  <c:v>9.0053400000000003</c:v>
                </c:pt>
                <c:pt idx="519">
                  <c:v>9.0497300000000003</c:v>
                </c:pt>
                <c:pt idx="520">
                  <c:v>9.0965299999999996</c:v>
                </c:pt>
                <c:pt idx="521">
                  <c:v>9.1445299999999996</c:v>
                </c:pt>
                <c:pt idx="522">
                  <c:v>9.1961200000000005</c:v>
                </c:pt>
                <c:pt idx="523">
                  <c:v>9.2525200000000005</c:v>
                </c:pt>
                <c:pt idx="524">
                  <c:v>9.3089200000000005</c:v>
                </c:pt>
                <c:pt idx="525">
                  <c:v>9.3653099999999991</c:v>
                </c:pt>
                <c:pt idx="526">
                  <c:v>9.4169099999999997</c:v>
                </c:pt>
                <c:pt idx="527">
                  <c:v>9.4661000000000008</c:v>
                </c:pt>
                <c:pt idx="528">
                  <c:v>9.5116999999999994</c:v>
                </c:pt>
                <c:pt idx="529">
                  <c:v>9.5561000000000007</c:v>
                </c:pt>
                <c:pt idx="530">
                  <c:v>9.6028900000000004</c:v>
                </c:pt>
                <c:pt idx="531">
                  <c:v>9.6508900000000004</c:v>
                </c:pt>
                <c:pt idx="532">
                  <c:v>9.7024899999999992</c:v>
                </c:pt>
                <c:pt idx="533">
                  <c:v>9.7552800000000008</c:v>
                </c:pt>
                <c:pt idx="534">
                  <c:v>9.8080800000000004</c:v>
                </c:pt>
                <c:pt idx="535">
                  <c:v>9.8608700000000002</c:v>
                </c:pt>
                <c:pt idx="536">
                  <c:v>9.91127</c:v>
                </c:pt>
                <c:pt idx="537">
                  <c:v>9.9616699999999998</c:v>
                </c:pt>
                <c:pt idx="538">
                  <c:v>10.00966</c:v>
                </c:pt>
                <c:pt idx="539">
                  <c:v>10.05766</c:v>
                </c:pt>
                <c:pt idx="540">
                  <c:v>10.10566</c:v>
                </c:pt>
                <c:pt idx="541">
                  <c:v>10.15485</c:v>
                </c:pt>
                <c:pt idx="542">
                  <c:v>10.204050000000001</c:v>
                </c:pt>
                <c:pt idx="543">
                  <c:v>10.25325</c:v>
                </c:pt>
                <c:pt idx="544">
                  <c:v>10.30364</c:v>
                </c:pt>
                <c:pt idx="545">
                  <c:v>10.356439999999999</c:v>
                </c:pt>
                <c:pt idx="546">
                  <c:v>10.40803</c:v>
                </c:pt>
                <c:pt idx="547">
                  <c:v>10.46083</c:v>
                </c:pt>
                <c:pt idx="548">
                  <c:v>10.511229999999999</c:v>
                </c:pt>
                <c:pt idx="549">
                  <c:v>10.560420000000001</c:v>
                </c:pt>
                <c:pt idx="550">
                  <c:v>10.606019999999999</c:v>
                </c:pt>
                <c:pt idx="551">
                  <c:v>10.651619999999999</c:v>
                </c:pt>
                <c:pt idx="552">
                  <c:v>10.69481</c:v>
                </c:pt>
                <c:pt idx="553">
                  <c:v>10.73921</c:v>
                </c:pt>
                <c:pt idx="554">
                  <c:v>10.78481</c:v>
                </c:pt>
                <c:pt idx="555">
                  <c:v>10.834</c:v>
                </c:pt>
                <c:pt idx="556">
                  <c:v>10.8856</c:v>
                </c:pt>
                <c:pt idx="557">
                  <c:v>10.940799999999999</c:v>
                </c:pt>
                <c:pt idx="558">
                  <c:v>10.99479</c:v>
                </c:pt>
                <c:pt idx="559">
                  <c:v>11.046390000000001</c:v>
                </c:pt>
                <c:pt idx="560">
                  <c:v>11.09558</c:v>
                </c:pt>
                <c:pt idx="561">
                  <c:v>11.14358</c:v>
                </c:pt>
                <c:pt idx="562">
                  <c:v>11.190379999999999</c:v>
                </c:pt>
                <c:pt idx="563">
                  <c:v>11.237170000000001</c:v>
                </c:pt>
                <c:pt idx="564">
                  <c:v>11.28637</c:v>
                </c:pt>
                <c:pt idx="565">
                  <c:v>11.335570000000001</c:v>
                </c:pt>
                <c:pt idx="566">
                  <c:v>11.38836</c:v>
                </c:pt>
                <c:pt idx="567">
                  <c:v>11.44476</c:v>
                </c:pt>
                <c:pt idx="568">
                  <c:v>11.501150000000001</c:v>
                </c:pt>
                <c:pt idx="569">
                  <c:v>11.557550000000001</c:v>
                </c:pt>
                <c:pt idx="570">
                  <c:v>11.611549999999999</c:v>
                </c:pt>
                <c:pt idx="571">
                  <c:v>11.66314</c:v>
                </c:pt>
                <c:pt idx="572">
                  <c:v>11.712339999999999</c:v>
                </c:pt>
                <c:pt idx="573">
                  <c:v>11.75914</c:v>
                </c:pt>
                <c:pt idx="574">
                  <c:v>11.80593</c:v>
                </c:pt>
                <c:pt idx="575">
                  <c:v>11.852729999999999</c:v>
                </c:pt>
                <c:pt idx="576">
                  <c:v>11.903119999999999</c:v>
                </c:pt>
                <c:pt idx="577">
                  <c:v>11.95712</c:v>
                </c:pt>
                <c:pt idx="578">
                  <c:v>12.01712</c:v>
                </c:pt>
                <c:pt idx="579">
                  <c:v>12.07831</c:v>
                </c:pt>
                <c:pt idx="580">
                  <c:v>12.138310000000001</c:v>
                </c:pt>
                <c:pt idx="581">
                  <c:v>12.194699999999999</c:v>
                </c:pt>
                <c:pt idx="582">
                  <c:v>12.2463</c:v>
                </c:pt>
                <c:pt idx="583">
                  <c:v>12.2943</c:v>
                </c:pt>
                <c:pt idx="584">
                  <c:v>12.341089999999999</c:v>
                </c:pt>
                <c:pt idx="585">
                  <c:v>12.387890000000001</c:v>
                </c:pt>
                <c:pt idx="586">
                  <c:v>12.43829</c:v>
                </c:pt>
                <c:pt idx="587">
                  <c:v>12.492279999999999</c:v>
                </c:pt>
                <c:pt idx="588">
                  <c:v>12.551080000000001</c:v>
                </c:pt>
                <c:pt idx="589">
                  <c:v>12.61347</c:v>
                </c:pt>
                <c:pt idx="590">
                  <c:v>12.67587</c:v>
                </c:pt>
                <c:pt idx="591">
                  <c:v>12.735860000000001</c:v>
                </c:pt>
                <c:pt idx="592">
                  <c:v>12.792260000000001</c:v>
                </c:pt>
                <c:pt idx="593">
                  <c:v>12.843859999999999</c:v>
                </c:pt>
                <c:pt idx="594">
                  <c:v>12.89425</c:v>
                </c:pt>
                <c:pt idx="595">
                  <c:v>12.94345</c:v>
                </c:pt>
                <c:pt idx="596">
                  <c:v>12.995039999999999</c:v>
                </c:pt>
                <c:pt idx="597">
                  <c:v>13.047840000000001</c:v>
                </c:pt>
                <c:pt idx="598">
                  <c:v>13.104240000000001</c:v>
                </c:pt>
                <c:pt idx="599">
                  <c:v>13.163029999999999</c:v>
                </c:pt>
                <c:pt idx="600">
                  <c:v>13.22423</c:v>
                </c:pt>
                <c:pt idx="601">
                  <c:v>13.284219999999999</c:v>
                </c:pt>
                <c:pt idx="602">
                  <c:v>13.33942</c:v>
                </c:pt>
                <c:pt idx="603">
                  <c:v>13.39222</c:v>
                </c:pt>
                <c:pt idx="604">
                  <c:v>13.44261</c:v>
                </c:pt>
                <c:pt idx="605">
                  <c:v>13.491809999999999</c:v>
                </c:pt>
                <c:pt idx="606">
                  <c:v>13.542199999999999</c:v>
                </c:pt>
                <c:pt idx="607">
                  <c:v>13.595000000000001</c:v>
                </c:pt>
                <c:pt idx="608">
                  <c:v>13.648999999999999</c:v>
                </c:pt>
                <c:pt idx="609">
                  <c:v>13.707789999999999</c:v>
                </c:pt>
                <c:pt idx="610">
                  <c:v>13.766590000000001</c:v>
                </c:pt>
                <c:pt idx="611">
                  <c:v>13.825379999999999</c:v>
                </c:pt>
                <c:pt idx="612">
                  <c:v>13.881779999999999</c:v>
                </c:pt>
                <c:pt idx="613">
                  <c:v>13.935779999999999</c:v>
                </c:pt>
                <c:pt idx="614">
                  <c:v>13.988569999999999</c:v>
                </c:pt>
                <c:pt idx="615">
                  <c:v>14.038970000000001</c:v>
                </c:pt>
                <c:pt idx="616">
                  <c:v>14.086959999999999</c:v>
                </c:pt>
                <c:pt idx="617">
                  <c:v>14.133760000000001</c:v>
                </c:pt>
                <c:pt idx="618">
                  <c:v>14.181760000000001</c:v>
                </c:pt>
                <c:pt idx="619">
                  <c:v>14.232150000000001</c:v>
                </c:pt>
                <c:pt idx="620">
                  <c:v>14.28495</c:v>
                </c:pt>
                <c:pt idx="621">
                  <c:v>14.34135</c:v>
                </c:pt>
                <c:pt idx="622">
                  <c:v>14.39894</c:v>
                </c:pt>
                <c:pt idx="623">
                  <c:v>14.45534</c:v>
                </c:pt>
                <c:pt idx="624">
                  <c:v>14.50933</c:v>
                </c:pt>
                <c:pt idx="625">
                  <c:v>14.560930000000001</c:v>
                </c:pt>
                <c:pt idx="626">
                  <c:v>14.611330000000001</c:v>
                </c:pt>
                <c:pt idx="627">
                  <c:v>14.661720000000001</c:v>
                </c:pt>
                <c:pt idx="628">
                  <c:v>14.71332</c:v>
                </c:pt>
                <c:pt idx="629">
                  <c:v>14.766109999999999</c:v>
                </c:pt>
                <c:pt idx="630">
                  <c:v>14.82011</c:v>
                </c:pt>
                <c:pt idx="631">
                  <c:v>14.87651</c:v>
                </c:pt>
                <c:pt idx="632">
                  <c:v>14.9353</c:v>
                </c:pt>
                <c:pt idx="633">
                  <c:v>14.9941</c:v>
                </c:pt>
                <c:pt idx="634">
                  <c:v>15.051690000000001</c:v>
                </c:pt>
                <c:pt idx="635">
                  <c:v>15.10449</c:v>
                </c:pt>
                <c:pt idx="636">
                  <c:v>15.156090000000001</c:v>
                </c:pt>
                <c:pt idx="637">
                  <c:v>15.20768</c:v>
                </c:pt>
                <c:pt idx="638">
                  <c:v>15.25928</c:v>
                </c:pt>
                <c:pt idx="639">
                  <c:v>15.31087</c:v>
                </c:pt>
                <c:pt idx="640">
                  <c:v>15.36487</c:v>
                </c:pt>
                <c:pt idx="641">
                  <c:v>15.42127</c:v>
                </c:pt>
                <c:pt idx="642">
                  <c:v>15.481260000000001</c:v>
                </c:pt>
                <c:pt idx="643">
                  <c:v>15.543659999999999</c:v>
                </c:pt>
                <c:pt idx="644">
                  <c:v>15.602449999999999</c:v>
                </c:pt>
                <c:pt idx="645">
                  <c:v>15.66005</c:v>
                </c:pt>
                <c:pt idx="646">
                  <c:v>15.71284</c:v>
                </c:pt>
                <c:pt idx="647">
                  <c:v>15.762040000000001</c:v>
                </c:pt>
                <c:pt idx="648">
                  <c:v>15.81124</c:v>
                </c:pt>
                <c:pt idx="649">
                  <c:v>15.85923</c:v>
                </c:pt>
                <c:pt idx="650">
                  <c:v>15.910830000000001</c:v>
                </c:pt>
                <c:pt idx="651">
                  <c:v>15.964829999999999</c:v>
                </c:pt>
                <c:pt idx="652">
                  <c:v>16.02122</c:v>
                </c:pt>
                <c:pt idx="653">
                  <c:v>16.080020000000001</c:v>
                </c:pt>
                <c:pt idx="654">
                  <c:v>16.138809999999999</c:v>
                </c:pt>
                <c:pt idx="655">
                  <c:v>16.197610000000001</c:v>
                </c:pt>
                <c:pt idx="656">
                  <c:v>16.251609999999999</c:v>
                </c:pt>
                <c:pt idx="657">
                  <c:v>16.304400000000001</c:v>
                </c:pt>
                <c:pt idx="658">
                  <c:v>16.3536</c:v>
                </c:pt>
                <c:pt idx="659">
                  <c:v>16.40279</c:v>
                </c:pt>
                <c:pt idx="660">
                  <c:v>16.451989999999999</c:v>
                </c:pt>
                <c:pt idx="661">
                  <c:v>16.503589999999999</c:v>
                </c:pt>
                <c:pt idx="662">
                  <c:v>16.556380000000001</c:v>
                </c:pt>
                <c:pt idx="663">
                  <c:v>16.61158</c:v>
                </c:pt>
                <c:pt idx="664">
                  <c:v>16.669170000000001</c:v>
                </c:pt>
                <c:pt idx="665">
                  <c:v>16.727969999999999</c:v>
                </c:pt>
                <c:pt idx="666">
                  <c:v>16.786770000000001</c:v>
                </c:pt>
                <c:pt idx="667">
                  <c:v>16.843160000000001</c:v>
                </c:pt>
                <c:pt idx="668">
                  <c:v>16.895959999999999</c:v>
                </c:pt>
                <c:pt idx="669">
                  <c:v>16.94755</c:v>
                </c:pt>
                <c:pt idx="670">
                  <c:v>16.997949999999999</c:v>
                </c:pt>
                <c:pt idx="671">
                  <c:v>17.047149999999998</c:v>
                </c:pt>
                <c:pt idx="672">
                  <c:v>17.097539999999999</c:v>
                </c:pt>
                <c:pt idx="673">
                  <c:v>17.15034</c:v>
                </c:pt>
                <c:pt idx="674">
                  <c:v>17.20553</c:v>
                </c:pt>
                <c:pt idx="675">
                  <c:v>17.264330000000001</c:v>
                </c:pt>
                <c:pt idx="676">
                  <c:v>17.32433</c:v>
                </c:pt>
                <c:pt idx="677">
                  <c:v>17.383120000000002</c:v>
                </c:pt>
                <c:pt idx="678">
                  <c:v>17.43712</c:v>
                </c:pt>
                <c:pt idx="679">
                  <c:v>17.48751</c:v>
                </c:pt>
                <c:pt idx="680">
                  <c:v>17.53791</c:v>
                </c:pt>
                <c:pt idx="681">
                  <c:v>17.587109999999999</c:v>
                </c:pt>
                <c:pt idx="682">
                  <c:v>17.637499999999999</c:v>
                </c:pt>
                <c:pt idx="683">
                  <c:v>17.690300000000001</c:v>
                </c:pt>
                <c:pt idx="684">
                  <c:v>17.746700000000001</c:v>
                </c:pt>
                <c:pt idx="685">
                  <c:v>17.805489999999999</c:v>
                </c:pt>
                <c:pt idx="686">
                  <c:v>17.867889999999999</c:v>
                </c:pt>
                <c:pt idx="687">
                  <c:v>17.93028</c:v>
                </c:pt>
                <c:pt idx="688">
                  <c:v>17.991479999999999</c:v>
                </c:pt>
                <c:pt idx="689">
                  <c:v>18.04787</c:v>
                </c:pt>
                <c:pt idx="690">
                  <c:v>18.101870000000002</c:v>
                </c:pt>
                <c:pt idx="691">
                  <c:v>18.154669999999999</c:v>
                </c:pt>
                <c:pt idx="692">
                  <c:v>18.207460000000001</c:v>
                </c:pt>
                <c:pt idx="693">
                  <c:v>18.260259999999999</c:v>
                </c:pt>
                <c:pt idx="694">
                  <c:v>18.31305</c:v>
                </c:pt>
                <c:pt idx="695">
                  <c:v>18.369450000000001</c:v>
                </c:pt>
                <c:pt idx="696">
                  <c:v>18.42944</c:v>
                </c:pt>
                <c:pt idx="697">
                  <c:v>18.49184</c:v>
                </c:pt>
                <c:pt idx="698">
                  <c:v>18.553039999999999</c:v>
                </c:pt>
                <c:pt idx="699">
                  <c:v>18.611830000000001</c:v>
                </c:pt>
                <c:pt idx="700">
                  <c:v>18.66583</c:v>
                </c:pt>
                <c:pt idx="701">
                  <c:v>18.717420000000001</c:v>
                </c:pt>
                <c:pt idx="702">
                  <c:v>18.764220000000002</c:v>
                </c:pt>
                <c:pt idx="703">
                  <c:v>18.808620000000001</c:v>
                </c:pt>
                <c:pt idx="704">
                  <c:v>18.849409999999999</c:v>
                </c:pt>
                <c:pt idx="705">
                  <c:v>18.889009999999999</c:v>
                </c:pt>
                <c:pt idx="706">
                  <c:v>18.932210000000001</c:v>
                </c:pt>
                <c:pt idx="707">
                  <c:v>18.977799999999998</c:v>
                </c:pt>
                <c:pt idx="708">
                  <c:v>19.027000000000001</c:v>
                </c:pt>
                <c:pt idx="709">
                  <c:v>19.074999999999999</c:v>
                </c:pt>
                <c:pt idx="710">
                  <c:v>19.12059</c:v>
                </c:pt>
                <c:pt idx="711">
                  <c:v>19.163789999999999</c:v>
                </c:pt>
                <c:pt idx="712">
                  <c:v>19.20579</c:v>
                </c:pt>
                <c:pt idx="713">
                  <c:v>19.25018</c:v>
                </c:pt>
                <c:pt idx="714">
                  <c:v>19.296980000000001</c:v>
                </c:pt>
                <c:pt idx="715">
                  <c:v>19.348579999999998</c:v>
                </c:pt>
                <c:pt idx="716">
                  <c:v>19.404969999999999</c:v>
                </c:pt>
                <c:pt idx="717">
                  <c:v>19.466170000000002</c:v>
                </c:pt>
                <c:pt idx="718">
                  <c:v>19.527360000000002</c:v>
                </c:pt>
                <c:pt idx="719">
                  <c:v>19.58736</c:v>
                </c:pt>
                <c:pt idx="720">
                  <c:v>19.64376</c:v>
                </c:pt>
                <c:pt idx="721">
                  <c:v>19.695350000000001</c:v>
                </c:pt>
                <c:pt idx="722">
                  <c:v>19.746949999999998</c:v>
                </c:pt>
                <c:pt idx="723">
                  <c:v>19.796140000000001</c:v>
                </c:pt>
                <c:pt idx="724">
                  <c:v>19.848939999999999</c:v>
                </c:pt>
                <c:pt idx="725">
                  <c:v>19.904140000000002</c:v>
                </c:pt>
                <c:pt idx="726">
                  <c:v>19.961729999999999</c:v>
                </c:pt>
                <c:pt idx="727">
                  <c:v>20.020530000000001</c:v>
                </c:pt>
                <c:pt idx="728">
                  <c:v>20.08052</c:v>
                </c:pt>
                <c:pt idx="729">
                  <c:v>20.138120000000001</c:v>
                </c:pt>
                <c:pt idx="730">
                  <c:v>20.19332</c:v>
                </c:pt>
                <c:pt idx="731">
                  <c:v>20.247309999999999</c:v>
                </c:pt>
                <c:pt idx="732">
                  <c:v>20.298909999999999</c:v>
                </c:pt>
                <c:pt idx="733">
                  <c:v>20.349299999999999</c:v>
                </c:pt>
                <c:pt idx="734">
                  <c:v>20.398499999999999</c:v>
                </c:pt>
                <c:pt idx="735">
                  <c:v>20.447700000000001</c:v>
                </c:pt>
                <c:pt idx="736">
                  <c:v>20.498090000000001</c:v>
                </c:pt>
                <c:pt idx="737">
                  <c:v>20.549689999999998</c:v>
                </c:pt>
                <c:pt idx="738">
                  <c:v>20.60369</c:v>
                </c:pt>
                <c:pt idx="739">
                  <c:v>20.657679999999999</c:v>
                </c:pt>
                <c:pt idx="740">
                  <c:v>20.714079999999999</c:v>
                </c:pt>
                <c:pt idx="741">
                  <c:v>20.769269999999999</c:v>
                </c:pt>
                <c:pt idx="742">
                  <c:v>20.823270000000001</c:v>
                </c:pt>
                <c:pt idx="743">
                  <c:v>20.874870000000001</c:v>
                </c:pt>
                <c:pt idx="744">
                  <c:v>20.925260000000002</c:v>
                </c:pt>
                <c:pt idx="745">
                  <c:v>20.975660000000001</c:v>
                </c:pt>
                <c:pt idx="746">
                  <c:v>21.026050000000001</c:v>
                </c:pt>
                <c:pt idx="747">
                  <c:v>21.078849999999999</c:v>
                </c:pt>
                <c:pt idx="748">
                  <c:v>21.13045</c:v>
                </c:pt>
                <c:pt idx="749">
                  <c:v>21.184439999999999</c:v>
                </c:pt>
                <c:pt idx="750">
                  <c:v>21.239640000000001</c:v>
                </c:pt>
                <c:pt idx="751">
                  <c:v>21.296029999999998</c:v>
                </c:pt>
                <c:pt idx="752">
                  <c:v>21.352429999999998</c:v>
                </c:pt>
                <c:pt idx="753">
                  <c:v>21.40643</c:v>
                </c:pt>
                <c:pt idx="754">
                  <c:v>21.458020000000001</c:v>
                </c:pt>
                <c:pt idx="755">
                  <c:v>21.506019999999999</c:v>
                </c:pt>
                <c:pt idx="756">
                  <c:v>21.554020000000001</c:v>
                </c:pt>
                <c:pt idx="757">
                  <c:v>21.60201</c:v>
                </c:pt>
                <c:pt idx="758">
                  <c:v>21.650010000000002</c:v>
                </c:pt>
                <c:pt idx="759">
                  <c:v>21.699200000000001</c:v>
                </c:pt>
                <c:pt idx="760">
                  <c:v>21.751999999999999</c:v>
                </c:pt>
                <c:pt idx="761">
                  <c:v>21.807200000000002</c:v>
                </c:pt>
                <c:pt idx="762">
                  <c:v>21.86599</c:v>
                </c:pt>
                <c:pt idx="763">
                  <c:v>21.923590000000001</c:v>
                </c:pt>
                <c:pt idx="764">
                  <c:v>21.97758</c:v>
                </c:pt>
                <c:pt idx="765">
                  <c:v>22.02918</c:v>
                </c:pt>
                <c:pt idx="766">
                  <c:v>22.078379999999999</c:v>
                </c:pt>
                <c:pt idx="767">
                  <c:v>22.126370000000001</c:v>
                </c:pt>
                <c:pt idx="768">
                  <c:v>22.17557</c:v>
                </c:pt>
                <c:pt idx="769">
                  <c:v>22.22597</c:v>
                </c:pt>
                <c:pt idx="770">
                  <c:v>22.277560000000001</c:v>
                </c:pt>
                <c:pt idx="771">
                  <c:v>22.33276</c:v>
                </c:pt>
                <c:pt idx="772">
                  <c:v>22.389150000000001</c:v>
                </c:pt>
                <c:pt idx="773">
                  <c:v>22.445550000000001</c:v>
                </c:pt>
                <c:pt idx="774">
                  <c:v>22.498349999999999</c:v>
                </c:pt>
                <c:pt idx="775">
                  <c:v>22.548739999999999</c:v>
                </c:pt>
                <c:pt idx="776">
                  <c:v>22.59554</c:v>
                </c:pt>
                <c:pt idx="777">
                  <c:v>22.638739999999999</c:v>
                </c:pt>
                <c:pt idx="778">
                  <c:v>22.681930000000001</c:v>
                </c:pt>
                <c:pt idx="779">
                  <c:v>22.727530000000002</c:v>
                </c:pt>
                <c:pt idx="780">
                  <c:v>22.77553</c:v>
                </c:pt>
                <c:pt idx="781">
                  <c:v>22.827120000000001</c:v>
                </c:pt>
                <c:pt idx="782">
                  <c:v>22.883520000000001</c:v>
                </c:pt>
                <c:pt idx="783">
                  <c:v>22.94351</c:v>
                </c:pt>
                <c:pt idx="784">
                  <c:v>23.002310000000001</c:v>
                </c:pt>
                <c:pt idx="785">
                  <c:v>23.0563</c:v>
                </c:pt>
                <c:pt idx="786">
                  <c:v>23.107900000000001</c:v>
                </c:pt>
                <c:pt idx="787">
                  <c:v>23.154699999999998</c:v>
                </c:pt>
                <c:pt idx="788">
                  <c:v>23.20149</c:v>
                </c:pt>
                <c:pt idx="789">
                  <c:v>23.248290000000001</c:v>
                </c:pt>
                <c:pt idx="790">
                  <c:v>23.29749</c:v>
                </c:pt>
                <c:pt idx="791">
                  <c:v>23.349080000000001</c:v>
                </c:pt>
                <c:pt idx="792">
                  <c:v>23.40428</c:v>
                </c:pt>
                <c:pt idx="793">
                  <c:v>23.461870000000001</c:v>
                </c:pt>
                <c:pt idx="794">
                  <c:v>23.520669999999999</c:v>
                </c:pt>
                <c:pt idx="795">
                  <c:v>23.575869999999998</c:v>
                </c:pt>
                <c:pt idx="796">
                  <c:v>23.627459999999999</c:v>
                </c:pt>
                <c:pt idx="797">
                  <c:v>23.675460000000001</c:v>
                </c:pt>
                <c:pt idx="798">
                  <c:v>23.719860000000001</c:v>
                </c:pt>
                <c:pt idx="799">
                  <c:v>23.765450000000001</c:v>
                </c:pt>
                <c:pt idx="800">
                  <c:v>23.811050000000002</c:v>
                </c:pt>
                <c:pt idx="801">
                  <c:v>23.860250000000001</c:v>
                </c:pt>
                <c:pt idx="802">
                  <c:v>23.911840000000002</c:v>
                </c:pt>
                <c:pt idx="803">
                  <c:v>23.967040000000001</c:v>
                </c:pt>
                <c:pt idx="804">
                  <c:v>24.024629999999998</c:v>
                </c:pt>
                <c:pt idx="805">
                  <c:v>24.079830000000001</c:v>
                </c:pt>
                <c:pt idx="806">
                  <c:v>24.13383</c:v>
                </c:pt>
                <c:pt idx="807">
                  <c:v>24.183019999999999</c:v>
                </c:pt>
                <c:pt idx="808">
                  <c:v>24.231020000000001</c:v>
                </c:pt>
                <c:pt idx="809">
                  <c:v>24.27542</c:v>
                </c:pt>
                <c:pt idx="810">
                  <c:v>24.322209999999998</c:v>
                </c:pt>
                <c:pt idx="811">
                  <c:v>24.37021</c:v>
                </c:pt>
                <c:pt idx="812">
                  <c:v>24.4206</c:v>
                </c:pt>
                <c:pt idx="813">
                  <c:v>24.472200000000001</c:v>
                </c:pt>
                <c:pt idx="814">
                  <c:v>24.5274</c:v>
                </c:pt>
                <c:pt idx="815">
                  <c:v>24.58259</c:v>
                </c:pt>
                <c:pt idx="816">
                  <c:v>24.637789999999999</c:v>
                </c:pt>
                <c:pt idx="817">
                  <c:v>24.68938</c:v>
                </c:pt>
                <c:pt idx="818">
                  <c:v>24.73978</c:v>
                </c:pt>
                <c:pt idx="819">
                  <c:v>24.786580000000001</c:v>
                </c:pt>
                <c:pt idx="820">
                  <c:v>24.833369999999999</c:v>
                </c:pt>
                <c:pt idx="821">
                  <c:v>24.88017</c:v>
                </c:pt>
                <c:pt idx="822">
                  <c:v>24.926970000000001</c:v>
                </c:pt>
                <c:pt idx="823">
                  <c:v>24.97616</c:v>
                </c:pt>
                <c:pt idx="824">
                  <c:v>25.027760000000001</c:v>
                </c:pt>
                <c:pt idx="825">
                  <c:v>25.081759999999999</c:v>
                </c:pt>
                <c:pt idx="826">
                  <c:v>25.136949999999999</c:v>
                </c:pt>
                <c:pt idx="827">
                  <c:v>25.18975</c:v>
                </c:pt>
                <c:pt idx="828">
                  <c:v>25.238939999999999</c:v>
                </c:pt>
                <c:pt idx="829">
                  <c:v>25.285740000000001</c:v>
                </c:pt>
                <c:pt idx="830">
                  <c:v>25.33014</c:v>
                </c:pt>
                <c:pt idx="831">
                  <c:v>25.37453</c:v>
                </c:pt>
                <c:pt idx="832">
                  <c:v>25.41893</c:v>
                </c:pt>
                <c:pt idx="833">
                  <c:v>25.463329999999999</c:v>
                </c:pt>
                <c:pt idx="834">
                  <c:v>25.510120000000001</c:v>
                </c:pt>
                <c:pt idx="835">
                  <c:v>25.55932</c:v>
                </c:pt>
                <c:pt idx="836">
                  <c:v>25.609719999999999</c:v>
                </c:pt>
                <c:pt idx="837">
                  <c:v>25.66011</c:v>
                </c:pt>
                <c:pt idx="838">
                  <c:v>25.708110000000001</c:v>
                </c:pt>
                <c:pt idx="839">
                  <c:v>25.752510000000001</c:v>
                </c:pt>
                <c:pt idx="840">
                  <c:v>25.794499999999999</c:v>
                </c:pt>
                <c:pt idx="841">
                  <c:v>25.836500000000001</c:v>
                </c:pt>
                <c:pt idx="842">
                  <c:v>25.876100000000001</c:v>
                </c:pt>
                <c:pt idx="843">
                  <c:v>25.916889999999999</c:v>
                </c:pt>
                <c:pt idx="844">
                  <c:v>25.95889</c:v>
                </c:pt>
                <c:pt idx="845">
                  <c:v>26.00329</c:v>
                </c:pt>
                <c:pt idx="846">
                  <c:v>26.050080000000001</c:v>
                </c:pt>
                <c:pt idx="847">
                  <c:v>26.096879999999999</c:v>
                </c:pt>
                <c:pt idx="848">
                  <c:v>26.14368</c:v>
                </c:pt>
                <c:pt idx="849">
                  <c:v>26.18807</c:v>
                </c:pt>
                <c:pt idx="850">
                  <c:v>26.231269999999999</c:v>
                </c:pt>
                <c:pt idx="851">
                  <c:v>26.270869999999999</c:v>
                </c:pt>
                <c:pt idx="852">
                  <c:v>26.310469999999999</c:v>
                </c:pt>
                <c:pt idx="853">
                  <c:v>26.348859999999998</c:v>
                </c:pt>
                <c:pt idx="854">
                  <c:v>26.387260000000001</c:v>
                </c:pt>
                <c:pt idx="855">
                  <c:v>26.425660000000001</c:v>
                </c:pt>
                <c:pt idx="856">
                  <c:v>26.46405</c:v>
                </c:pt>
                <c:pt idx="857">
                  <c:v>26.50245</c:v>
                </c:pt>
                <c:pt idx="858">
                  <c:v>26.54205</c:v>
                </c:pt>
                <c:pt idx="859">
                  <c:v>26.584050000000001</c:v>
                </c:pt>
                <c:pt idx="860">
                  <c:v>26.624839999999999</c:v>
                </c:pt>
                <c:pt idx="861">
                  <c:v>26.664439999999999</c:v>
                </c:pt>
                <c:pt idx="862">
                  <c:v>26.702839999999998</c:v>
                </c:pt>
                <c:pt idx="863">
                  <c:v>26.73883</c:v>
                </c:pt>
                <c:pt idx="864">
                  <c:v>26.774830000000001</c:v>
                </c:pt>
                <c:pt idx="865">
                  <c:v>26.810829999999999</c:v>
                </c:pt>
                <c:pt idx="866">
                  <c:v>26.846830000000001</c:v>
                </c:pt>
                <c:pt idx="867">
                  <c:v>26.88402</c:v>
                </c:pt>
                <c:pt idx="868">
                  <c:v>26.92362</c:v>
                </c:pt>
                <c:pt idx="869">
                  <c:v>26.96442</c:v>
                </c:pt>
                <c:pt idx="870">
                  <c:v>27.004010000000001</c:v>
                </c:pt>
                <c:pt idx="871">
                  <c:v>27.043610000000001</c:v>
                </c:pt>
                <c:pt idx="872">
                  <c:v>27.079609999999999</c:v>
                </c:pt>
                <c:pt idx="873">
                  <c:v>27.113209999999999</c:v>
                </c:pt>
                <c:pt idx="874">
                  <c:v>27.145600000000002</c:v>
                </c:pt>
                <c:pt idx="875">
                  <c:v>27.178000000000001</c:v>
                </c:pt>
                <c:pt idx="876">
                  <c:v>27.211600000000001</c:v>
                </c:pt>
                <c:pt idx="877">
                  <c:v>27.247599999999998</c:v>
                </c:pt>
                <c:pt idx="878">
                  <c:v>27.284790000000001</c:v>
                </c:pt>
                <c:pt idx="879">
                  <c:v>27.325589999999998</c:v>
                </c:pt>
                <c:pt idx="880">
                  <c:v>27.368790000000001</c:v>
                </c:pt>
                <c:pt idx="881">
                  <c:v>27.409579999999998</c:v>
                </c:pt>
                <c:pt idx="882">
                  <c:v>27.449179999999998</c:v>
                </c:pt>
                <c:pt idx="883">
                  <c:v>27.48518</c:v>
                </c:pt>
                <c:pt idx="884">
                  <c:v>27.51878</c:v>
                </c:pt>
                <c:pt idx="885">
                  <c:v>27.553570000000001</c:v>
                </c:pt>
                <c:pt idx="886">
                  <c:v>27.58717</c:v>
                </c:pt>
                <c:pt idx="887">
                  <c:v>27.62077</c:v>
                </c:pt>
                <c:pt idx="888">
                  <c:v>27.65437</c:v>
                </c:pt>
                <c:pt idx="889">
                  <c:v>27.691559999999999</c:v>
                </c:pt>
                <c:pt idx="890">
                  <c:v>27.728760000000001</c:v>
                </c:pt>
                <c:pt idx="891">
                  <c:v>27.767160000000001</c:v>
                </c:pt>
                <c:pt idx="892">
                  <c:v>27.804359999999999</c:v>
                </c:pt>
                <c:pt idx="893">
                  <c:v>27.83915</c:v>
                </c:pt>
                <c:pt idx="894">
                  <c:v>27.870349999999998</c:v>
                </c:pt>
                <c:pt idx="895">
                  <c:v>27.902750000000001</c:v>
                </c:pt>
                <c:pt idx="896">
                  <c:v>27.933949999999999</c:v>
                </c:pt>
                <c:pt idx="897">
                  <c:v>27.966339999999999</c:v>
                </c:pt>
                <c:pt idx="898">
                  <c:v>27.999939999999999</c:v>
                </c:pt>
                <c:pt idx="899">
                  <c:v>28.033539999999999</c:v>
                </c:pt>
                <c:pt idx="900">
                  <c:v>28.070740000000001</c:v>
                </c:pt>
                <c:pt idx="901">
                  <c:v>28.10913</c:v>
                </c:pt>
                <c:pt idx="902">
                  <c:v>28.14753</c:v>
                </c:pt>
                <c:pt idx="903">
                  <c:v>28.18113</c:v>
                </c:pt>
                <c:pt idx="904">
                  <c:v>28.212330000000001</c:v>
                </c:pt>
                <c:pt idx="905">
                  <c:v>28.242319999999999</c:v>
                </c:pt>
                <c:pt idx="906">
                  <c:v>28.269919999999999</c:v>
                </c:pt>
                <c:pt idx="907">
                  <c:v>28.298719999999999</c:v>
                </c:pt>
                <c:pt idx="908">
                  <c:v>28.329920000000001</c:v>
                </c:pt>
                <c:pt idx="909">
                  <c:v>28.362310000000001</c:v>
                </c:pt>
                <c:pt idx="910">
                  <c:v>28.395910000000001</c:v>
                </c:pt>
                <c:pt idx="911">
                  <c:v>28.431909999999998</c:v>
                </c:pt>
                <c:pt idx="912">
                  <c:v>28.46791</c:v>
                </c:pt>
                <c:pt idx="913">
                  <c:v>28.502700000000001</c:v>
                </c:pt>
                <c:pt idx="914">
                  <c:v>28.5351</c:v>
                </c:pt>
                <c:pt idx="915">
                  <c:v>28.5639</c:v>
                </c:pt>
                <c:pt idx="916">
                  <c:v>28.593900000000001</c:v>
                </c:pt>
                <c:pt idx="917">
                  <c:v>28.622699999999998</c:v>
                </c:pt>
                <c:pt idx="918">
                  <c:v>28.65269</c:v>
                </c:pt>
                <c:pt idx="919">
                  <c:v>28.682690000000001</c:v>
                </c:pt>
                <c:pt idx="920">
                  <c:v>28.712689999999998</c:v>
                </c:pt>
                <c:pt idx="921">
                  <c:v>28.74269</c:v>
                </c:pt>
                <c:pt idx="922">
                  <c:v>28.77148</c:v>
                </c:pt>
                <c:pt idx="923">
                  <c:v>28.801480000000002</c:v>
                </c:pt>
                <c:pt idx="924">
                  <c:v>28.830279999999998</c:v>
                </c:pt>
                <c:pt idx="925">
                  <c:v>28.857880000000002</c:v>
                </c:pt>
                <c:pt idx="926">
                  <c:v>28.88308</c:v>
                </c:pt>
                <c:pt idx="927">
                  <c:v>28.908270000000002</c:v>
                </c:pt>
                <c:pt idx="928">
                  <c:v>28.932269999999999</c:v>
                </c:pt>
                <c:pt idx="929">
                  <c:v>28.955069999999999</c:v>
                </c:pt>
                <c:pt idx="930">
                  <c:v>28.977869999999999</c:v>
                </c:pt>
                <c:pt idx="931">
                  <c:v>29.00067</c:v>
                </c:pt>
                <c:pt idx="932">
                  <c:v>29.02347</c:v>
                </c:pt>
                <c:pt idx="933">
                  <c:v>29.047460000000001</c:v>
                </c:pt>
                <c:pt idx="934">
                  <c:v>29.070260000000001</c:v>
                </c:pt>
                <c:pt idx="935">
                  <c:v>29.09066</c:v>
                </c:pt>
                <c:pt idx="936">
                  <c:v>29.109860000000001</c:v>
                </c:pt>
                <c:pt idx="937">
                  <c:v>29.126660000000001</c:v>
                </c:pt>
                <c:pt idx="938">
                  <c:v>29.14226</c:v>
                </c:pt>
                <c:pt idx="939">
                  <c:v>29.157859999999999</c:v>
                </c:pt>
                <c:pt idx="940">
                  <c:v>29.173449999999999</c:v>
                </c:pt>
                <c:pt idx="941">
                  <c:v>29.189050000000002</c:v>
                </c:pt>
                <c:pt idx="942">
                  <c:v>29.204650000000001</c:v>
                </c:pt>
                <c:pt idx="943">
                  <c:v>29.221450000000001</c:v>
                </c:pt>
                <c:pt idx="944">
                  <c:v>29.240649999999999</c:v>
                </c:pt>
                <c:pt idx="945">
                  <c:v>29.258649999999999</c:v>
                </c:pt>
                <c:pt idx="946">
                  <c:v>29.274249999999999</c:v>
                </c:pt>
                <c:pt idx="947">
                  <c:v>29.28745</c:v>
                </c:pt>
                <c:pt idx="948">
                  <c:v>29.298249999999999</c:v>
                </c:pt>
                <c:pt idx="949">
                  <c:v>29.307849999999998</c:v>
                </c:pt>
                <c:pt idx="950">
                  <c:v>29.317440000000001</c:v>
                </c:pt>
                <c:pt idx="951">
                  <c:v>29.328240000000001</c:v>
                </c:pt>
                <c:pt idx="952">
                  <c:v>29.33784</c:v>
                </c:pt>
                <c:pt idx="953">
                  <c:v>29.34864</c:v>
                </c:pt>
                <c:pt idx="954">
                  <c:v>29.361840000000001</c:v>
                </c:pt>
                <c:pt idx="955">
                  <c:v>29.375039999999998</c:v>
                </c:pt>
                <c:pt idx="956">
                  <c:v>29.38944</c:v>
                </c:pt>
                <c:pt idx="957">
                  <c:v>29.402640000000002</c:v>
                </c:pt>
                <c:pt idx="958">
                  <c:v>29.413440000000001</c:v>
                </c:pt>
                <c:pt idx="959">
                  <c:v>29.424240000000001</c:v>
                </c:pt>
                <c:pt idx="960">
                  <c:v>29.435040000000001</c:v>
                </c:pt>
                <c:pt idx="961">
                  <c:v>29.44464</c:v>
                </c:pt>
                <c:pt idx="962">
                  <c:v>29.454229999999999</c:v>
                </c:pt>
                <c:pt idx="963">
                  <c:v>29.463830000000002</c:v>
                </c:pt>
                <c:pt idx="964">
                  <c:v>29.475829999999998</c:v>
                </c:pt>
                <c:pt idx="965">
                  <c:v>29.491430000000001</c:v>
                </c:pt>
                <c:pt idx="966">
                  <c:v>29.508230000000001</c:v>
                </c:pt>
                <c:pt idx="967">
                  <c:v>29.52383</c:v>
                </c:pt>
                <c:pt idx="968">
                  <c:v>29.53463</c:v>
                </c:pt>
                <c:pt idx="969">
                  <c:v>29.543030000000002</c:v>
                </c:pt>
                <c:pt idx="970">
                  <c:v>29.547830000000001</c:v>
                </c:pt>
                <c:pt idx="971">
                  <c:v>29.550229999999999</c:v>
                </c:pt>
                <c:pt idx="972">
                  <c:v>29.555029999999999</c:v>
                </c:pt>
                <c:pt idx="973">
                  <c:v>29.561029999999999</c:v>
                </c:pt>
                <c:pt idx="974">
                  <c:v>29.570630000000001</c:v>
                </c:pt>
                <c:pt idx="975">
                  <c:v>29.582619999999999</c:v>
                </c:pt>
                <c:pt idx="976">
                  <c:v>29.597020000000001</c:v>
                </c:pt>
                <c:pt idx="977">
                  <c:v>29.611419999999999</c:v>
                </c:pt>
                <c:pt idx="978">
                  <c:v>29.623419999999999</c:v>
                </c:pt>
                <c:pt idx="979">
                  <c:v>29.631820000000001</c:v>
                </c:pt>
                <c:pt idx="980">
                  <c:v>29.639019999999999</c:v>
                </c:pt>
                <c:pt idx="981">
                  <c:v>29.64622</c:v>
                </c:pt>
                <c:pt idx="982">
                  <c:v>29.653420000000001</c:v>
                </c:pt>
                <c:pt idx="983">
                  <c:v>29.661819999999999</c:v>
                </c:pt>
                <c:pt idx="984">
                  <c:v>29.671420000000001</c:v>
                </c:pt>
                <c:pt idx="985">
                  <c:v>29.682220000000001</c:v>
                </c:pt>
                <c:pt idx="986">
                  <c:v>29.694220000000001</c:v>
                </c:pt>
                <c:pt idx="987">
                  <c:v>29.706219999999998</c:v>
                </c:pt>
                <c:pt idx="988">
                  <c:v>29.718209999999999</c:v>
                </c:pt>
                <c:pt idx="989">
                  <c:v>29.727810000000002</c:v>
                </c:pt>
                <c:pt idx="990">
                  <c:v>29.735009999999999</c:v>
                </c:pt>
                <c:pt idx="991">
                  <c:v>29.739809999999999</c:v>
                </c:pt>
                <c:pt idx="992">
                  <c:v>29.743410000000001</c:v>
                </c:pt>
                <c:pt idx="993">
                  <c:v>29.74821</c:v>
                </c:pt>
                <c:pt idx="994">
                  <c:v>29.755410000000001</c:v>
                </c:pt>
                <c:pt idx="995">
                  <c:v>29.763809999999999</c:v>
                </c:pt>
                <c:pt idx="996">
                  <c:v>29.77581</c:v>
                </c:pt>
                <c:pt idx="997">
                  <c:v>29.78781</c:v>
                </c:pt>
                <c:pt idx="998">
                  <c:v>29.79861</c:v>
                </c:pt>
                <c:pt idx="999">
                  <c:v>29.808209999999999</c:v>
                </c:pt>
                <c:pt idx="1000">
                  <c:v>29.81541</c:v>
                </c:pt>
                <c:pt idx="1001">
                  <c:v>29.820209999999999</c:v>
                </c:pt>
                <c:pt idx="1002">
                  <c:v>29.823810000000002</c:v>
                </c:pt>
                <c:pt idx="1003">
                  <c:v>29.82741</c:v>
                </c:pt>
                <c:pt idx="1004">
                  <c:v>29.833410000000001</c:v>
                </c:pt>
                <c:pt idx="1005">
                  <c:v>29.840610000000002</c:v>
                </c:pt>
                <c:pt idx="1006">
                  <c:v>29.851410000000001</c:v>
                </c:pt>
                <c:pt idx="1007">
                  <c:v>29.863399999999999</c:v>
                </c:pt>
                <c:pt idx="1008">
                  <c:v>29.8766</c:v>
                </c:pt>
                <c:pt idx="1009">
                  <c:v>29.8874</c:v>
                </c:pt>
                <c:pt idx="1010">
                  <c:v>29.894600000000001</c:v>
                </c:pt>
                <c:pt idx="1011">
                  <c:v>29.900600000000001</c:v>
                </c:pt>
                <c:pt idx="1012">
                  <c:v>29.904199999999999</c:v>
                </c:pt>
                <c:pt idx="1013">
                  <c:v>29.907800000000002</c:v>
                </c:pt>
                <c:pt idx="1014">
                  <c:v>29.914999999999999</c:v>
                </c:pt>
                <c:pt idx="1015">
                  <c:v>29.9222</c:v>
                </c:pt>
                <c:pt idx="1016">
                  <c:v>29.931799999999999</c:v>
                </c:pt>
                <c:pt idx="1017">
                  <c:v>29.941400000000002</c:v>
                </c:pt>
                <c:pt idx="1018">
                  <c:v>29.952200000000001</c:v>
                </c:pt>
                <c:pt idx="1019">
                  <c:v>29.9618</c:v>
                </c:pt>
                <c:pt idx="1020">
                  <c:v>29.971399999999999</c:v>
                </c:pt>
                <c:pt idx="1021">
                  <c:v>29.979800000000001</c:v>
                </c:pt>
                <c:pt idx="1022">
                  <c:v>29.985800000000001</c:v>
                </c:pt>
                <c:pt idx="1023">
                  <c:v>29.990590000000001</c:v>
                </c:pt>
                <c:pt idx="1024">
                  <c:v>29.99419</c:v>
                </c:pt>
                <c:pt idx="1025">
                  <c:v>29.998989999999999</c:v>
                </c:pt>
                <c:pt idx="1026">
                  <c:v>30.003789999999999</c:v>
                </c:pt>
                <c:pt idx="1027">
                  <c:v>30.01099</c:v>
                </c:pt>
                <c:pt idx="1028">
                  <c:v>30.018190000000001</c:v>
                </c:pt>
                <c:pt idx="1029">
                  <c:v>30.026589999999999</c:v>
                </c:pt>
                <c:pt idx="1030">
                  <c:v>30.036190000000001</c:v>
                </c:pt>
                <c:pt idx="1031">
                  <c:v>30.044589999999999</c:v>
                </c:pt>
                <c:pt idx="1032">
                  <c:v>30.05059</c:v>
                </c:pt>
                <c:pt idx="1033">
                  <c:v>30.054189999999998</c:v>
                </c:pt>
                <c:pt idx="1034">
                  <c:v>30.057790000000001</c:v>
                </c:pt>
                <c:pt idx="1035">
                  <c:v>30.061389999999999</c:v>
                </c:pt>
                <c:pt idx="1036">
                  <c:v>30.064990000000002</c:v>
                </c:pt>
                <c:pt idx="1037">
                  <c:v>30.070989999999998</c:v>
                </c:pt>
                <c:pt idx="1038">
                  <c:v>30.078189999999999</c:v>
                </c:pt>
                <c:pt idx="1039">
                  <c:v>30.08539</c:v>
                </c:pt>
                <c:pt idx="1040">
                  <c:v>30.093789999999998</c:v>
                </c:pt>
                <c:pt idx="1041">
                  <c:v>30.100989999999999</c:v>
                </c:pt>
                <c:pt idx="1042">
                  <c:v>30.10819</c:v>
                </c:pt>
                <c:pt idx="1043">
                  <c:v>30.114190000000001</c:v>
                </c:pt>
                <c:pt idx="1044">
                  <c:v>30.11899</c:v>
                </c:pt>
                <c:pt idx="1045">
                  <c:v>30.122589999999999</c:v>
                </c:pt>
                <c:pt idx="1046">
                  <c:v>30.127379999999999</c:v>
                </c:pt>
                <c:pt idx="1047">
                  <c:v>30.130980000000001</c:v>
                </c:pt>
                <c:pt idx="1048">
                  <c:v>30.13578</c:v>
                </c:pt>
                <c:pt idx="1049">
                  <c:v>30.14058</c:v>
                </c:pt>
                <c:pt idx="1050">
                  <c:v>30.147780000000001</c:v>
                </c:pt>
                <c:pt idx="1051">
                  <c:v>30.15738</c:v>
                </c:pt>
                <c:pt idx="1052">
                  <c:v>30.16818</c:v>
                </c:pt>
                <c:pt idx="1053">
                  <c:v>30.177779999999998</c:v>
                </c:pt>
                <c:pt idx="1054">
                  <c:v>30.184979999999999</c:v>
                </c:pt>
                <c:pt idx="1055">
                  <c:v>30.19098</c:v>
                </c:pt>
                <c:pt idx="1056">
                  <c:v>30.195779999999999</c:v>
                </c:pt>
                <c:pt idx="1057">
                  <c:v>30.200579999999999</c:v>
                </c:pt>
                <c:pt idx="1058">
                  <c:v>30.205380000000002</c:v>
                </c:pt>
                <c:pt idx="1059">
                  <c:v>30.211379999999998</c:v>
                </c:pt>
                <c:pt idx="1060">
                  <c:v>30.217379999999999</c:v>
                </c:pt>
                <c:pt idx="1061">
                  <c:v>30.22578</c:v>
                </c:pt>
                <c:pt idx="1062">
                  <c:v>30.235379999999999</c:v>
                </c:pt>
                <c:pt idx="1063">
                  <c:v>30.246179999999999</c:v>
                </c:pt>
                <c:pt idx="1064">
                  <c:v>30.255780000000001</c:v>
                </c:pt>
                <c:pt idx="1065">
                  <c:v>30.262969999999999</c:v>
                </c:pt>
                <c:pt idx="1066">
                  <c:v>30.268969999999999</c:v>
                </c:pt>
                <c:pt idx="1067">
                  <c:v>30.27017</c:v>
                </c:pt>
                <c:pt idx="1068">
                  <c:v>30.272570000000002</c:v>
                </c:pt>
                <c:pt idx="1069">
                  <c:v>30.27617</c:v>
                </c:pt>
                <c:pt idx="1070">
                  <c:v>30.282170000000001</c:v>
                </c:pt>
                <c:pt idx="1071">
                  <c:v>30.290569999999999</c:v>
                </c:pt>
                <c:pt idx="1072">
                  <c:v>30.300170000000001</c:v>
                </c:pt>
                <c:pt idx="1073">
                  <c:v>30.312169999999998</c:v>
                </c:pt>
                <c:pt idx="1074">
                  <c:v>30.321770000000001</c:v>
                </c:pt>
                <c:pt idx="1075">
                  <c:v>30.330169999999999</c:v>
                </c:pt>
                <c:pt idx="1076">
                  <c:v>30.336169999999999</c:v>
                </c:pt>
                <c:pt idx="1077">
                  <c:v>30.339770000000001</c:v>
                </c:pt>
                <c:pt idx="1078">
                  <c:v>30.34337</c:v>
                </c:pt>
                <c:pt idx="1079">
                  <c:v>30.34937</c:v>
                </c:pt>
                <c:pt idx="1080">
                  <c:v>30.356570000000001</c:v>
                </c:pt>
                <c:pt idx="1081">
                  <c:v>30.36497</c:v>
                </c:pt>
                <c:pt idx="1082">
                  <c:v>30.372170000000001</c:v>
                </c:pt>
                <c:pt idx="1083">
                  <c:v>30.380569999999999</c:v>
                </c:pt>
                <c:pt idx="1084">
                  <c:v>30.38897</c:v>
                </c:pt>
                <c:pt idx="1085">
                  <c:v>30.397359999999999</c:v>
                </c:pt>
                <c:pt idx="1086">
                  <c:v>30.403359999999999</c:v>
                </c:pt>
                <c:pt idx="1087">
                  <c:v>30.408159999999999</c:v>
                </c:pt>
                <c:pt idx="1088">
                  <c:v>30.411760000000001</c:v>
                </c:pt>
                <c:pt idx="1089">
                  <c:v>30.41536</c:v>
                </c:pt>
                <c:pt idx="1090">
                  <c:v>30.420159999999999</c:v>
                </c:pt>
                <c:pt idx="1091">
                  <c:v>30.426159999999999</c:v>
                </c:pt>
                <c:pt idx="1092">
                  <c:v>30.434560000000001</c:v>
                </c:pt>
                <c:pt idx="1093">
                  <c:v>30.44416</c:v>
                </c:pt>
                <c:pt idx="1094">
                  <c:v>30.45496</c:v>
                </c:pt>
                <c:pt idx="1095">
                  <c:v>30.464559999999999</c:v>
                </c:pt>
                <c:pt idx="1096">
                  <c:v>30.47176</c:v>
                </c:pt>
                <c:pt idx="1097">
                  <c:v>30.476559999999999</c:v>
                </c:pt>
                <c:pt idx="1098">
                  <c:v>30.478960000000001</c:v>
                </c:pt>
                <c:pt idx="1099">
                  <c:v>30.480160000000001</c:v>
                </c:pt>
                <c:pt idx="1100">
                  <c:v>30.481359999999999</c:v>
                </c:pt>
                <c:pt idx="1101">
                  <c:v>30.48376</c:v>
                </c:pt>
                <c:pt idx="1102">
                  <c:v>30.48856</c:v>
                </c:pt>
                <c:pt idx="1103">
                  <c:v>30.49456</c:v>
                </c:pt>
                <c:pt idx="1104">
                  <c:v>30.502960000000002</c:v>
                </c:pt>
                <c:pt idx="1105">
                  <c:v>30.512560000000001</c:v>
                </c:pt>
                <c:pt idx="1106">
                  <c:v>30.52216</c:v>
                </c:pt>
                <c:pt idx="1107">
                  <c:v>30.52936</c:v>
                </c:pt>
                <c:pt idx="1108">
                  <c:v>30.53415</c:v>
                </c:pt>
                <c:pt idx="1109">
                  <c:v>30.537749999999999</c:v>
                </c:pt>
                <c:pt idx="1110">
                  <c:v>30.541350000000001</c:v>
                </c:pt>
                <c:pt idx="1111">
                  <c:v>30.546150000000001</c:v>
                </c:pt>
                <c:pt idx="1112">
                  <c:v>30.55095</c:v>
                </c:pt>
                <c:pt idx="1113">
                  <c:v>30.559349999999998</c:v>
                </c:pt>
                <c:pt idx="1114">
                  <c:v>30.568950000000001</c:v>
                </c:pt>
                <c:pt idx="1115">
                  <c:v>30.582149999999999</c:v>
                </c:pt>
                <c:pt idx="1116">
                  <c:v>30.59535</c:v>
                </c:pt>
                <c:pt idx="1117">
                  <c:v>30.60735</c:v>
                </c:pt>
                <c:pt idx="1118">
                  <c:v>30.61815</c:v>
                </c:pt>
                <c:pt idx="1119">
                  <c:v>30.626550000000002</c:v>
                </c:pt>
                <c:pt idx="1120">
                  <c:v>30.636150000000001</c:v>
                </c:pt>
                <c:pt idx="1121">
                  <c:v>30.644549999999999</c:v>
                </c:pt>
                <c:pt idx="1122">
                  <c:v>30.654150000000001</c:v>
                </c:pt>
                <c:pt idx="1123">
                  <c:v>30.664950000000001</c:v>
                </c:pt>
                <c:pt idx="1124">
                  <c:v>30.675740000000001</c:v>
                </c:pt>
                <c:pt idx="1125">
                  <c:v>30.687740000000002</c:v>
                </c:pt>
                <c:pt idx="1126">
                  <c:v>30.699739999999998</c:v>
                </c:pt>
                <c:pt idx="1127">
                  <c:v>30.710540000000002</c:v>
                </c:pt>
                <c:pt idx="1128">
                  <c:v>30.720140000000001</c:v>
                </c:pt>
                <c:pt idx="1129">
                  <c:v>30.728539999999999</c:v>
                </c:pt>
                <c:pt idx="1130">
                  <c:v>30.734539999999999</c:v>
                </c:pt>
                <c:pt idx="1131">
                  <c:v>30.74174</c:v>
                </c:pt>
                <c:pt idx="1132">
                  <c:v>30.748940000000001</c:v>
                </c:pt>
                <c:pt idx="1133">
                  <c:v>30.757339999999999</c:v>
                </c:pt>
                <c:pt idx="1134">
                  <c:v>30.768139999999999</c:v>
                </c:pt>
                <c:pt idx="1135">
                  <c:v>30.780139999999999</c:v>
                </c:pt>
                <c:pt idx="1136">
                  <c:v>30.79214</c:v>
                </c:pt>
                <c:pt idx="1137">
                  <c:v>30.806529999999999</c:v>
                </c:pt>
                <c:pt idx="1138">
                  <c:v>30.820930000000001</c:v>
                </c:pt>
                <c:pt idx="1139">
                  <c:v>30.835329999999999</c:v>
                </c:pt>
                <c:pt idx="1140">
                  <c:v>30.846129999999999</c:v>
                </c:pt>
                <c:pt idx="1141">
                  <c:v>30.855730000000001</c:v>
                </c:pt>
                <c:pt idx="1142">
                  <c:v>30.862929999999999</c:v>
                </c:pt>
                <c:pt idx="1143">
                  <c:v>30.868929999999999</c:v>
                </c:pt>
                <c:pt idx="1144">
                  <c:v>30.878530000000001</c:v>
                </c:pt>
                <c:pt idx="1145">
                  <c:v>30.88813</c:v>
                </c:pt>
                <c:pt idx="1146">
                  <c:v>30.900130000000001</c:v>
                </c:pt>
                <c:pt idx="1147">
                  <c:v>30.912130000000001</c:v>
                </c:pt>
                <c:pt idx="1148">
                  <c:v>30.92653</c:v>
                </c:pt>
                <c:pt idx="1149">
                  <c:v>30.942119999999999</c:v>
                </c:pt>
                <c:pt idx="1150">
                  <c:v>30.956520000000001</c:v>
                </c:pt>
                <c:pt idx="1151">
                  <c:v>30.969719999999999</c:v>
                </c:pt>
                <c:pt idx="1152">
                  <c:v>30.979320000000001</c:v>
                </c:pt>
                <c:pt idx="1153">
                  <c:v>30.986519999999999</c:v>
                </c:pt>
                <c:pt idx="1154">
                  <c:v>30.99492</c:v>
                </c:pt>
                <c:pt idx="1155">
                  <c:v>31.004519999999999</c:v>
                </c:pt>
                <c:pt idx="1156">
                  <c:v>31.014119999999998</c:v>
                </c:pt>
                <c:pt idx="1157">
                  <c:v>31.024920000000002</c:v>
                </c:pt>
                <c:pt idx="1158">
                  <c:v>31.038119999999999</c:v>
                </c:pt>
                <c:pt idx="1159">
                  <c:v>31.05132</c:v>
                </c:pt>
                <c:pt idx="1160">
                  <c:v>31.06692</c:v>
                </c:pt>
                <c:pt idx="1161">
                  <c:v>31.080110000000001</c:v>
                </c:pt>
                <c:pt idx="1162">
                  <c:v>31.092110000000002</c:v>
                </c:pt>
                <c:pt idx="1163">
                  <c:v>31.101710000000001</c:v>
                </c:pt>
                <c:pt idx="1164">
                  <c:v>31.107710000000001</c:v>
                </c:pt>
                <c:pt idx="1165">
                  <c:v>31.113710000000001</c:v>
                </c:pt>
                <c:pt idx="1166">
                  <c:v>31.122109999999999</c:v>
                </c:pt>
                <c:pt idx="1167">
                  <c:v>31.131710000000002</c:v>
                </c:pt>
                <c:pt idx="1168">
                  <c:v>31.144909999999999</c:v>
                </c:pt>
                <c:pt idx="1169">
                  <c:v>31.160509999999999</c:v>
                </c:pt>
                <c:pt idx="1170">
                  <c:v>31.178509999999999</c:v>
                </c:pt>
                <c:pt idx="1171">
                  <c:v>31.195309999999999</c:v>
                </c:pt>
                <c:pt idx="1172">
                  <c:v>31.209710000000001</c:v>
                </c:pt>
                <c:pt idx="1173">
                  <c:v>31.220500000000001</c:v>
                </c:pt>
                <c:pt idx="1174">
                  <c:v>31.2301</c:v>
                </c:pt>
                <c:pt idx="1175">
                  <c:v>31.238499999999998</c:v>
                </c:pt>
                <c:pt idx="1176">
                  <c:v>31.248100000000001</c:v>
                </c:pt>
                <c:pt idx="1177">
                  <c:v>31.258900000000001</c:v>
                </c:pt>
                <c:pt idx="1178">
                  <c:v>31.272099999999998</c:v>
                </c:pt>
                <c:pt idx="1179">
                  <c:v>31.2865</c:v>
                </c:pt>
                <c:pt idx="1180">
                  <c:v>31.3033</c:v>
                </c:pt>
                <c:pt idx="1181">
                  <c:v>31.3201</c:v>
                </c:pt>
                <c:pt idx="1182">
                  <c:v>31.3369</c:v>
                </c:pt>
                <c:pt idx="1183">
                  <c:v>31.348890000000001</c:v>
                </c:pt>
                <c:pt idx="1184">
                  <c:v>31.35849</c:v>
                </c:pt>
                <c:pt idx="1185">
                  <c:v>31.366890000000001</c:v>
                </c:pt>
                <c:pt idx="1186">
                  <c:v>31.37529</c:v>
                </c:pt>
                <c:pt idx="1187">
                  <c:v>31.384889999999999</c:v>
                </c:pt>
                <c:pt idx="1188">
                  <c:v>31.395689999999998</c:v>
                </c:pt>
                <c:pt idx="1189">
                  <c:v>31.40889</c:v>
                </c:pt>
                <c:pt idx="1190">
                  <c:v>31.424489999999999</c:v>
                </c:pt>
                <c:pt idx="1191">
                  <c:v>31.440090000000001</c:v>
                </c:pt>
                <c:pt idx="1192">
                  <c:v>31.456890000000001</c:v>
                </c:pt>
                <c:pt idx="1193">
                  <c:v>31.472490000000001</c:v>
                </c:pt>
                <c:pt idx="1194">
                  <c:v>31.484490000000001</c:v>
                </c:pt>
                <c:pt idx="1195">
                  <c:v>31.495280000000001</c:v>
                </c:pt>
                <c:pt idx="1196">
                  <c:v>31.506080000000001</c:v>
                </c:pt>
                <c:pt idx="1197">
                  <c:v>31.518080000000001</c:v>
                </c:pt>
                <c:pt idx="1198">
                  <c:v>31.531279999999999</c:v>
                </c:pt>
                <c:pt idx="1199">
                  <c:v>31.546880000000002</c:v>
                </c:pt>
                <c:pt idx="1200">
                  <c:v>31.564879999999999</c:v>
                </c:pt>
                <c:pt idx="1201">
                  <c:v>31.582879999999999</c:v>
                </c:pt>
                <c:pt idx="1202">
                  <c:v>31.60088</c:v>
                </c:pt>
                <c:pt idx="1203">
                  <c:v>31.618880000000001</c:v>
                </c:pt>
                <c:pt idx="1204">
                  <c:v>31.635670000000001</c:v>
                </c:pt>
                <c:pt idx="1205">
                  <c:v>31.650069999999999</c:v>
                </c:pt>
                <c:pt idx="1206">
                  <c:v>31.663270000000001</c:v>
                </c:pt>
                <c:pt idx="1207">
                  <c:v>31.67887</c:v>
                </c:pt>
                <c:pt idx="1208">
                  <c:v>31.694469999999999</c:v>
                </c:pt>
                <c:pt idx="1209">
                  <c:v>31.710070000000002</c:v>
                </c:pt>
                <c:pt idx="1210">
                  <c:v>31.728069999999999</c:v>
                </c:pt>
                <c:pt idx="1211">
                  <c:v>31.74727</c:v>
                </c:pt>
                <c:pt idx="1212">
                  <c:v>31.766459999999999</c:v>
                </c:pt>
                <c:pt idx="1213">
                  <c:v>31.786860000000001</c:v>
                </c:pt>
                <c:pt idx="1214">
                  <c:v>31.807259999999999</c:v>
                </c:pt>
                <c:pt idx="1215">
                  <c:v>31.826460000000001</c:v>
                </c:pt>
                <c:pt idx="1216">
                  <c:v>31.84206</c:v>
                </c:pt>
                <c:pt idx="1217">
                  <c:v>31.857659999999999</c:v>
                </c:pt>
                <c:pt idx="1218">
                  <c:v>31.873259999999998</c:v>
                </c:pt>
                <c:pt idx="1219">
                  <c:v>31.88766</c:v>
                </c:pt>
                <c:pt idx="1220">
                  <c:v>31.904450000000001</c:v>
                </c:pt>
                <c:pt idx="1221">
                  <c:v>31.921250000000001</c:v>
                </c:pt>
                <c:pt idx="1222">
                  <c:v>31.941649999999999</c:v>
                </c:pt>
                <c:pt idx="1223">
                  <c:v>31.963249999999999</c:v>
                </c:pt>
                <c:pt idx="1224">
                  <c:v>31.98725</c:v>
                </c:pt>
                <c:pt idx="1225">
                  <c:v>32.011249999999997</c:v>
                </c:pt>
                <c:pt idx="1226">
                  <c:v>32.034039999999997</c:v>
                </c:pt>
                <c:pt idx="1227">
                  <c:v>32.053240000000002</c:v>
                </c:pt>
                <c:pt idx="1228">
                  <c:v>32.07244</c:v>
                </c:pt>
                <c:pt idx="1229">
                  <c:v>32.090440000000001</c:v>
                </c:pt>
                <c:pt idx="1230">
                  <c:v>32.110840000000003</c:v>
                </c:pt>
                <c:pt idx="1231">
                  <c:v>32.13364</c:v>
                </c:pt>
                <c:pt idx="1232">
                  <c:v>32.158839999999998</c:v>
                </c:pt>
                <c:pt idx="1233">
                  <c:v>32.188830000000003</c:v>
                </c:pt>
                <c:pt idx="1234">
                  <c:v>32.221229999999998</c:v>
                </c:pt>
                <c:pt idx="1235">
                  <c:v>32.256030000000003</c:v>
                </c:pt>
                <c:pt idx="1236">
                  <c:v>32.289630000000002</c:v>
                </c:pt>
                <c:pt idx="1237">
                  <c:v>32.320819999999998</c:v>
                </c:pt>
                <c:pt idx="1238">
                  <c:v>32.349620000000002</c:v>
                </c:pt>
                <c:pt idx="1239">
                  <c:v>32.377220000000001</c:v>
                </c:pt>
                <c:pt idx="1240">
                  <c:v>32.403619999999997</c:v>
                </c:pt>
                <c:pt idx="1241">
                  <c:v>32.43242</c:v>
                </c:pt>
                <c:pt idx="1242">
                  <c:v>32.462409999999998</c:v>
                </c:pt>
                <c:pt idx="1243">
                  <c:v>32.493609999999997</c:v>
                </c:pt>
                <c:pt idx="1244">
                  <c:v>32.527209999999997</c:v>
                </c:pt>
                <c:pt idx="1245">
                  <c:v>32.563209999999998</c:v>
                </c:pt>
                <c:pt idx="1246">
                  <c:v>32.6004</c:v>
                </c:pt>
                <c:pt idx="1247">
                  <c:v>32.638800000000003</c:v>
                </c:pt>
                <c:pt idx="1248">
                  <c:v>32.676000000000002</c:v>
                </c:pt>
                <c:pt idx="1249">
                  <c:v>32.709589999999999</c:v>
                </c:pt>
                <c:pt idx="1250">
                  <c:v>32.743189999999998</c:v>
                </c:pt>
                <c:pt idx="1251">
                  <c:v>32.774389999999997</c:v>
                </c:pt>
                <c:pt idx="1252">
                  <c:v>32.806789999999999</c:v>
                </c:pt>
                <c:pt idx="1253">
                  <c:v>32.839190000000002</c:v>
                </c:pt>
                <c:pt idx="1254">
                  <c:v>32.872779999999999</c:v>
                </c:pt>
                <c:pt idx="1255">
                  <c:v>32.90878</c:v>
                </c:pt>
                <c:pt idx="1256">
                  <c:v>32.94838</c:v>
                </c:pt>
                <c:pt idx="1257">
                  <c:v>32.990369999999999</c:v>
                </c:pt>
                <c:pt idx="1258">
                  <c:v>33.03237</c:v>
                </c:pt>
                <c:pt idx="1259">
                  <c:v>33.070770000000003</c:v>
                </c:pt>
                <c:pt idx="1260">
                  <c:v>33.106769999999997</c:v>
                </c:pt>
                <c:pt idx="1261">
                  <c:v>33.13796</c:v>
                </c:pt>
                <c:pt idx="1262">
                  <c:v>33.169159999999998</c:v>
                </c:pt>
                <c:pt idx="1263">
                  <c:v>33.201560000000001</c:v>
                </c:pt>
                <c:pt idx="1264">
                  <c:v>33.23516</c:v>
                </c:pt>
                <c:pt idx="1265">
                  <c:v>33.269950000000001</c:v>
                </c:pt>
                <c:pt idx="1266">
                  <c:v>33.305950000000003</c:v>
                </c:pt>
                <c:pt idx="1267">
                  <c:v>33.345550000000003</c:v>
                </c:pt>
                <c:pt idx="1268">
                  <c:v>33.38635</c:v>
                </c:pt>
                <c:pt idx="1269">
                  <c:v>33.42474</c:v>
                </c:pt>
                <c:pt idx="1270">
                  <c:v>33.460740000000001</c:v>
                </c:pt>
                <c:pt idx="1271">
                  <c:v>33.494340000000001</c:v>
                </c:pt>
                <c:pt idx="1272">
                  <c:v>33.527929999999998</c:v>
                </c:pt>
                <c:pt idx="1273">
                  <c:v>33.562730000000002</c:v>
                </c:pt>
                <c:pt idx="1274">
                  <c:v>33.597529999999999</c:v>
                </c:pt>
                <c:pt idx="1275">
                  <c:v>33.632330000000003</c:v>
                </c:pt>
                <c:pt idx="1276">
                  <c:v>33.669519999999999</c:v>
                </c:pt>
                <c:pt idx="1277">
                  <c:v>33.709119999999999</c:v>
                </c:pt>
                <c:pt idx="1278">
                  <c:v>33.749920000000003</c:v>
                </c:pt>
                <c:pt idx="1279">
                  <c:v>33.791919999999998</c:v>
                </c:pt>
                <c:pt idx="1280">
                  <c:v>33.831510000000002</c:v>
                </c:pt>
                <c:pt idx="1281">
                  <c:v>33.867510000000003</c:v>
                </c:pt>
                <c:pt idx="1282">
                  <c:v>33.90231</c:v>
                </c:pt>
                <c:pt idx="1283">
                  <c:v>33.935899999999997</c:v>
                </c:pt>
                <c:pt idx="1284">
                  <c:v>33.970700000000001</c:v>
                </c:pt>
                <c:pt idx="1285">
                  <c:v>34.005499999999998</c:v>
                </c:pt>
                <c:pt idx="1286">
                  <c:v>34.043900000000001</c:v>
                </c:pt>
                <c:pt idx="1287">
                  <c:v>34.083489999999998</c:v>
                </c:pt>
                <c:pt idx="1288">
                  <c:v>34.126690000000004</c:v>
                </c:pt>
                <c:pt idx="1289">
                  <c:v>34.169890000000002</c:v>
                </c:pt>
                <c:pt idx="1290">
                  <c:v>34.209479999999999</c:v>
                </c:pt>
                <c:pt idx="1291">
                  <c:v>34.245480000000001</c:v>
                </c:pt>
                <c:pt idx="1292">
                  <c:v>34.27908</c:v>
                </c:pt>
                <c:pt idx="1293">
                  <c:v>34.310279999999999</c:v>
                </c:pt>
                <c:pt idx="1294">
                  <c:v>34.342669999999998</c:v>
                </c:pt>
                <c:pt idx="1295">
                  <c:v>34.376269999999998</c:v>
                </c:pt>
                <c:pt idx="1296">
                  <c:v>34.413469999999997</c:v>
                </c:pt>
                <c:pt idx="1297">
                  <c:v>34.454270000000001</c:v>
                </c:pt>
                <c:pt idx="1298">
                  <c:v>34.497459999999997</c:v>
                </c:pt>
                <c:pt idx="1299">
                  <c:v>34.540660000000003</c:v>
                </c:pt>
                <c:pt idx="1300">
                  <c:v>34.58146</c:v>
                </c:pt>
                <c:pt idx="1301">
                  <c:v>34.618650000000002</c:v>
                </c:pt>
                <c:pt idx="1302">
                  <c:v>34.652250000000002</c:v>
                </c:pt>
                <c:pt idx="1303">
                  <c:v>34.683450000000001</c:v>
                </c:pt>
                <c:pt idx="1304">
                  <c:v>34.71705</c:v>
                </c:pt>
                <c:pt idx="1305">
                  <c:v>34.750639999999997</c:v>
                </c:pt>
                <c:pt idx="1306">
                  <c:v>34.785440000000001</c:v>
                </c:pt>
                <c:pt idx="1307">
                  <c:v>34.821440000000003</c:v>
                </c:pt>
                <c:pt idx="1308">
                  <c:v>34.858640000000001</c:v>
                </c:pt>
                <c:pt idx="1309">
                  <c:v>34.898229999999998</c:v>
                </c:pt>
                <c:pt idx="1310">
                  <c:v>34.936630000000001</c:v>
                </c:pt>
                <c:pt idx="1311">
                  <c:v>34.972630000000002</c:v>
                </c:pt>
                <c:pt idx="1312">
                  <c:v>35.007429999999999</c:v>
                </c:pt>
                <c:pt idx="1313">
                  <c:v>35.038620000000002</c:v>
                </c:pt>
                <c:pt idx="1314">
                  <c:v>35.06982</c:v>
                </c:pt>
                <c:pt idx="1315">
                  <c:v>35.101019999999998</c:v>
                </c:pt>
                <c:pt idx="1316">
                  <c:v>35.133420000000001</c:v>
                </c:pt>
                <c:pt idx="1317">
                  <c:v>35.16581</c:v>
                </c:pt>
                <c:pt idx="1318">
                  <c:v>35.197009999999999</c:v>
                </c:pt>
                <c:pt idx="1319">
                  <c:v>35.230609999999999</c:v>
                </c:pt>
                <c:pt idx="1320">
                  <c:v>35.265410000000003</c:v>
                </c:pt>
                <c:pt idx="1321">
                  <c:v>35.302599999999998</c:v>
                </c:pt>
                <c:pt idx="1322">
                  <c:v>35.339799999999997</c:v>
                </c:pt>
                <c:pt idx="1323">
                  <c:v>35.375799999999998</c:v>
                </c:pt>
                <c:pt idx="1324">
                  <c:v>35.409399999999998</c:v>
                </c:pt>
                <c:pt idx="1325">
                  <c:v>35.439390000000003</c:v>
                </c:pt>
                <c:pt idx="1326">
                  <c:v>35.469389999999997</c:v>
                </c:pt>
                <c:pt idx="1327">
                  <c:v>35.499389999999998</c:v>
                </c:pt>
                <c:pt idx="1328">
                  <c:v>35.530589999999997</c:v>
                </c:pt>
                <c:pt idx="1329">
                  <c:v>35.561790000000002</c:v>
                </c:pt>
                <c:pt idx="1330">
                  <c:v>35.595379999999999</c:v>
                </c:pt>
                <c:pt idx="1331">
                  <c:v>35.628979999999999</c:v>
                </c:pt>
                <c:pt idx="1332">
                  <c:v>35.66498</c:v>
                </c:pt>
                <c:pt idx="1333">
                  <c:v>35.700969999999998</c:v>
                </c:pt>
                <c:pt idx="1334">
                  <c:v>35.735770000000002</c:v>
                </c:pt>
                <c:pt idx="1335">
                  <c:v>35.766970000000001</c:v>
                </c:pt>
                <c:pt idx="1336">
                  <c:v>35.795769999999997</c:v>
                </c:pt>
                <c:pt idx="1337">
                  <c:v>35.823369999999997</c:v>
                </c:pt>
                <c:pt idx="1338">
                  <c:v>35.852159999999998</c:v>
                </c:pt>
                <c:pt idx="1339">
                  <c:v>35.882159999999999</c:v>
                </c:pt>
                <c:pt idx="1340">
                  <c:v>35.913359999999997</c:v>
                </c:pt>
                <c:pt idx="1341">
                  <c:v>35.944560000000003</c:v>
                </c:pt>
                <c:pt idx="1342">
                  <c:v>35.979349999999997</c:v>
                </c:pt>
                <c:pt idx="1343">
                  <c:v>36.014150000000001</c:v>
                </c:pt>
                <c:pt idx="1344">
                  <c:v>36.048949999999998</c:v>
                </c:pt>
                <c:pt idx="1345">
                  <c:v>36.08135</c:v>
                </c:pt>
                <c:pt idx="1346">
                  <c:v>36.111339999999998</c:v>
                </c:pt>
                <c:pt idx="1347">
                  <c:v>36.138939999999998</c:v>
                </c:pt>
                <c:pt idx="1348">
                  <c:v>36.16534</c:v>
                </c:pt>
                <c:pt idx="1349">
                  <c:v>36.190539999999999</c:v>
                </c:pt>
                <c:pt idx="1350">
                  <c:v>36.215739999999997</c:v>
                </c:pt>
                <c:pt idx="1351">
                  <c:v>36.243340000000003</c:v>
                </c:pt>
                <c:pt idx="1352">
                  <c:v>36.274529999999999</c:v>
                </c:pt>
                <c:pt idx="1353">
                  <c:v>36.31053</c:v>
                </c:pt>
                <c:pt idx="1354">
                  <c:v>36.347729999999999</c:v>
                </c:pt>
                <c:pt idx="1355">
                  <c:v>36.383719999999997</c:v>
                </c:pt>
                <c:pt idx="1356">
                  <c:v>36.416119999999999</c:v>
                </c:pt>
                <c:pt idx="1357">
                  <c:v>36.444920000000003</c:v>
                </c:pt>
                <c:pt idx="1358">
                  <c:v>36.471319999999999</c:v>
                </c:pt>
                <c:pt idx="1359">
                  <c:v>36.49532</c:v>
                </c:pt>
                <c:pt idx="1360">
                  <c:v>36.521709999999999</c:v>
                </c:pt>
                <c:pt idx="1361">
                  <c:v>36.550510000000003</c:v>
                </c:pt>
                <c:pt idx="1362">
                  <c:v>36.581710000000001</c:v>
                </c:pt>
                <c:pt idx="1363">
                  <c:v>36.617710000000002</c:v>
                </c:pt>
                <c:pt idx="1364">
                  <c:v>36.657299999999999</c:v>
                </c:pt>
                <c:pt idx="1365">
                  <c:v>36.695700000000002</c:v>
                </c:pt>
                <c:pt idx="1366">
                  <c:v>36.731699999999996</c:v>
                </c:pt>
                <c:pt idx="1367">
                  <c:v>36.762900000000002</c:v>
                </c:pt>
                <c:pt idx="1368">
                  <c:v>36.791690000000003</c:v>
                </c:pt>
                <c:pt idx="1369">
                  <c:v>36.818089999999998</c:v>
                </c:pt>
                <c:pt idx="1370">
                  <c:v>36.845689999999998</c:v>
                </c:pt>
                <c:pt idx="1371">
                  <c:v>36.874490000000002</c:v>
                </c:pt>
                <c:pt idx="1372">
                  <c:v>36.908090000000001</c:v>
                </c:pt>
                <c:pt idx="1373">
                  <c:v>36.94408</c:v>
                </c:pt>
                <c:pt idx="1374">
                  <c:v>36.984879999999997</c:v>
                </c:pt>
                <c:pt idx="1375">
                  <c:v>37.025680000000001</c:v>
                </c:pt>
                <c:pt idx="1376">
                  <c:v>37.065269999999998</c:v>
                </c:pt>
                <c:pt idx="1377">
                  <c:v>37.100070000000002</c:v>
                </c:pt>
                <c:pt idx="1378">
                  <c:v>37.132469999999998</c:v>
                </c:pt>
                <c:pt idx="1379">
                  <c:v>37.161270000000002</c:v>
                </c:pt>
                <c:pt idx="1380">
                  <c:v>37.190069999999999</c:v>
                </c:pt>
                <c:pt idx="1381">
                  <c:v>37.218859999999999</c:v>
                </c:pt>
                <c:pt idx="1382">
                  <c:v>37.251260000000002</c:v>
                </c:pt>
                <c:pt idx="1383">
                  <c:v>37.284860000000002</c:v>
                </c:pt>
                <c:pt idx="1384">
                  <c:v>37.324460000000002</c:v>
                </c:pt>
                <c:pt idx="1385">
                  <c:v>37.36645</c:v>
                </c:pt>
                <c:pt idx="1386">
                  <c:v>37.408450000000002</c:v>
                </c:pt>
                <c:pt idx="1387">
                  <c:v>37.449249999999999</c:v>
                </c:pt>
                <c:pt idx="1388">
                  <c:v>37.486440000000002</c:v>
                </c:pt>
                <c:pt idx="1389">
                  <c:v>37.520040000000002</c:v>
                </c:pt>
                <c:pt idx="1390">
                  <c:v>37.55124</c:v>
                </c:pt>
                <c:pt idx="1391">
                  <c:v>37.580039999999997</c:v>
                </c:pt>
                <c:pt idx="1392">
                  <c:v>37.610030000000002</c:v>
                </c:pt>
                <c:pt idx="1393">
                  <c:v>37.64123</c:v>
                </c:pt>
                <c:pt idx="1394">
                  <c:v>37.677230000000002</c:v>
                </c:pt>
                <c:pt idx="1395">
                  <c:v>37.715629999999997</c:v>
                </c:pt>
                <c:pt idx="1396">
                  <c:v>37.757620000000003</c:v>
                </c:pt>
                <c:pt idx="1397">
                  <c:v>37.79842</c:v>
                </c:pt>
                <c:pt idx="1398">
                  <c:v>37.836820000000003</c:v>
                </c:pt>
                <c:pt idx="1399">
                  <c:v>37.872819999999997</c:v>
                </c:pt>
                <c:pt idx="1400">
                  <c:v>37.908810000000003</c:v>
                </c:pt>
                <c:pt idx="1401">
                  <c:v>37.944809999999997</c:v>
                </c:pt>
                <c:pt idx="1402">
                  <c:v>37.980809999999998</c:v>
                </c:pt>
                <c:pt idx="1403">
                  <c:v>38.019199999999998</c:v>
                </c:pt>
                <c:pt idx="1404">
                  <c:v>38.058799999999998</c:v>
                </c:pt>
                <c:pt idx="1405">
                  <c:v>38.1008</c:v>
                </c:pt>
                <c:pt idx="1406">
                  <c:v>38.1464</c:v>
                </c:pt>
                <c:pt idx="1407">
                  <c:v>38.193190000000001</c:v>
                </c:pt>
                <c:pt idx="1408">
                  <c:v>38.23639</c:v>
                </c:pt>
                <c:pt idx="1409">
                  <c:v>38.277189999999997</c:v>
                </c:pt>
                <c:pt idx="1410">
                  <c:v>38.315579999999997</c:v>
                </c:pt>
                <c:pt idx="1411">
                  <c:v>38.352780000000003</c:v>
                </c:pt>
                <c:pt idx="1412">
                  <c:v>38.391179999999999</c:v>
                </c:pt>
                <c:pt idx="1413">
                  <c:v>38.429569999999998</c:v>
                </c:pt>
                <c:pt idx="1414">
                  <c:v>38.469169999999998</c:v>
                </c:pt>
                <c:pt idx="1415">
                  <c:v>38.51117</c:v>
                </c:pt>
                <c:pt idx="1416">
                  <c:v>38.554369999999999</c:v>
                </c:pt>
                <c:pt idx="1417">
                  <c:v>38.599960000000003</c:v>
                </c:pt>
                <c:pt idx="1418">
                  <c:v>38.647959999999998</c:v>
                </c:pt>
                <c:pt idx="1419">
                  <c:v>38.693550000000002</c:v>
                </c:pt>
                <c:pt idx="1420">
                  <c:v>38.735550000000003</c:v>
                </c:pt>
                <c:pt idx="1421">
                  <c:v>38.775149999999996</c:v>
                </c:pt>
                <c:pt idx="1422">
                  <c:v>38.813549999999999</c:v>
                </c:pt>
                <c:pt idx="1423">
                  <c:v>38.853140000000003</c:v>
                </c:pt>
                <c:pt idx="1424">
                  <c:v>38.892740000000003</c:v>
                </c:pt>
                <c:pt idx="1425">
                  <c:v>38.933540000000001</c:v>
                </c:pt>
                <c:pt idx="1426">
                  <c:v>38.976730000000003</c:v>
                </c:pt>
                <c:pt idx="1427">
                  <c:v>39.022329999999997</c:v>
                </c:pt>
                <c:pt idx="1428">
                  <c:v>39.071530000000003</c:v>
                </c:pt>
                <c:pt idx="1429">
                  <c:v>39.121920000000003</c:v>
                </c:pt>
                <c:pt idx="1430">
                  <c:v>39.171120000000002</c:v>
                </c:pt>
                <c:pt idx="1431">
                  <c:v>39.217919999999999</c:v>
                </c:pt>
                <c:pt idx="1432">
                  <c:v>39.261110000000002</c:v>
                </c:pt>
                <c:pt idx="1433">
                  <c:v>39.303109999999997</c:v>
                </c:pt>
                <c:pt idx="1434">
                  <c:v>39.345109999999998</c:v>
                </c:pt>
                <c:pt idx="1435">
                  <c:v>39.387099999999997</c:v>
                </c:pt>
                <c:pt idx="1436">
                  <c:v>39.4315</c:v>
                </c:pt>
                <c:pt idx="1437">
                  <c:v>39.4771</c:v>
                </c:pt>
                <c:pt idx="1438">
                  <c:v>39.525089999999999</c:v>
                </c:pt>
                <c:pt idx="1439">
                  <c:v>39.576689999999999</c:v>
                </c:pt>
                <c:pt idx="1440">
                  <c:v>39.629489999999997</c:v>
                </c:pt>
                <c:pt idx="1441">
                  <c:v>39.681080000000001</c:v>
                </c:pt>
                <c:pt idx="1442">
                  <c:v>39.729080000000003</c:v>
                </c:pt>
                <c:pt idx="1443">
                  <c:v>39.774679999999996</c:v>
                </c:pt>
                <c:pt idx="1444">
                  <c:v>39.819070000000004</c:v>
                </c:pt>
                <c:pt idx="1445">
                  <c:v>39.86347</c:v>
                </c:pt>
                <c:pt idx="1446">
                  <c:v>39.90907</c:v>
                </c:pt>
                <c:pt idx="1447">
                  <c:v>39.957059999999998</c:v>
                </c:pt>
                <c:pt idx="1448">
                  <c:v>40.008659999999999</c:v>
                </c:pt>
                <c:pt idx="1449">
                  <c:v>40.061450000000001</c:v>
                </c:pt>
                <c:pt idx="1450">
                  <c:v>40.119050000000001</c:v>
                </c:pt>
                <c:pt idx="1451">
                  <c:v>40.177849999999999</c:v>
                </c:pt>
                <c:pt idx="1452">
                  <c:v>40.235439999999997</c:v>
                </c:pt>
                <c:pt idx="1453">
                  <c:v>40.290640000000003</c:v>
                </c:pt>
                <c:pt idx="1454">
                  <c:v>40.342230000000001</c:v>
                </c:pt>
                <c:pt idx="1455">
                  <c:v>40.390230000000003</c:v>
                </c:pt>
                <c:pt idx="1456">
                  <c:v>40.440629999999999</c:v>
                </c:pt>
                <c:pt idx="1457">
                  <c:v>40.491019999999999</c:v>
                </c:pt>
                <c:pt idx="1458">
                  <c:v>40.543819999999997</c:v>
                </c:pt>
                <c:pt idx="1459">
                  <c:v>40.600209999999997</c:v>
                </c:pt>
                <c:pt idx="1460">
                  <c:v>40.660209999999999</c:v>
                </c:pt>
                <c:pt idx="1461">
                  <c:v>40.72381</c:v>
                </c:pt>
                <c:pt idx="1462">
                  <c:v>40.787399999999998</c:v>
                </c:pt>
                <c:pt idx="1463">
                  <c:v>40.848599999999998</c:v>
                </c:pt>
                <c:pt idx="1464">
                  <c:v>40.906190000000002</c:v>
                </c:pt>
                <c:pt idx="1465">
                  <c:v>40.960189999999997</c:v>
                </c:pt>
                <c:pt idx="1466">
                  <c:v>41.014180000000003</c:v>
                </c:pt>
                <c:pt idx="1467">
                  <c:v>41.069380000000002</c:v>
                </c:pt>
                <c:pt idx="1468">
                  <c:v>41.125779999999999</c:v>
                </c:pt>
                <c:pt idx="1469">
                  <c:v>41.183369999999996</c:v>
                </c:pt>
                <c:pt idx="1470">
                  <c:v>41.24577</c:v>
                </c:pt>
                <c:pt idx="1471">
                  <c:v>41.31176</c:v>
                </c:pt>
                <c:pt idx="1472">
                  <c:v>41.378959999999999</c:v>
                </c:pt>
                <c:pt idx="1473">
                  <c:v>41.444949999999999</c:v>
                </c:pt>
                <c:pt idx="1474">
                  <c:v>41.507350000000002</c:v>
                </c:pt>
                <c:pt idx="1475">
                  <c:v>41.563740000000003</c:v>
                </c:pt>
                <c:pt idx="1476">
                  <c:v>41.617739999999998</c:v>
                </c:pt>
                <c:pt idx="1477">
                  <c:v>41.67174</c:v>
                </c:pt>
                <c:pt idx="1478">
                  <c:v>41.725729999999999</c:v>
                </c:pt>
                <c:pt idx="1479">
                  <c:v>41.782130000000002</c:v>
                </c:pt>
                <c:pt idx="1480">
                  <c:v>41.843319999999999</c:v>
                </c:pt>
                <c:pt idx="1481">
                  <c:v>41.909320000000001</c:v>
                </c:pt>
                <c:pt idx="1482">
                  <c:v>41.978909999999999</c:v>
                </c:pt>
                <c:pt idx="1483">
                  <c:v>42.047310000000003</c:v>
                </c:pt>
                <c:pt idx="1484">
                  <c:v>42.112099999999998</c:v>
                </c:pt>
                <c:pt idx="1485">
                  <c:v>42.170900000000003</c:v>
                </c:pt>
                <c:pt idx="1486">
                  <c:v>42.224899999999998</c:v>
                </c:pt>
                <c:pt idx="1487">
                  <c:v>42.276490000000003</c:v>
                </c:pt>
                <c:pt idx="1488">
                  <c:v>42.330489999999998</c:v>
                </c:pt>
                <c:pt idx="1489">
                  <c:v>42.386879999999998</c:v>
                </c:pt>
                <c:pt idx="1490">
                  <c:v>42.449280000000002</c:v>
                </c:pt>
                <c:pt idx="1491">
                  <c:v>42.516469999999998</c:v>
                </c:pt>
                <c:pt idx="1492">
                  <c:v>42.586069999999999</c:v>
                </c:pt>
                <c:pt idx="1493">
                  <c:v>42.65446</c:v>
                </c:pt>
                <c:pt idx="1494">
                  <c:v>42.720460000000003</c:v>
                </c:pt>
                <c:pt idx="1495">
                  <c:v>42.781649999999999</c:v>
                </c:pt>
                <c:pt idx="1496">
                  <c:v>42.83925</c:v>
                </c:pt>
                <c:pt idx="1497">
                  <c:v>42.894449999999999</c:v>
                </c:pt>
                <c:pt idx="1498">
                  <c:v>42.949640000000002</c:v>
                </c:pt>
                <c:pt idx="1499">
                  <c:v>43.006039999999999</c:v>
                </c:pt>
                <c:pt idx="1500">
                  <c:v>43.064830000000001</c:v>
                </c:pt>
                <c:pt idx="1501">
                  <c:v>43.127229999999997</c:v>
                </c:pt>
                <c:pt idx="1502">
                  <c:v>43.193219999999997</c:v>
                </c:pt>
                <c:pt idx="1503">
                  <c:v>43.259219999999999</c:v>
                </c:pt>
                <c:pt idx="1504">
                  <c:v>43.324010000000001</c:v>
                </c:pt>
                <c:pt idx="1505">
                  <c:v>43.387610000000002</c:v>
                </c:pt>
                <c:pt idx="1506">
                  <c:v>43.448810000000002</c:v>
                </c:pt>
                <c:pt idx="1507">
                  <c:v>43.507599999999996</c:v>
                </c:pt>
                <c:pt idx="1508">
                  <c:v>43.566400000000002</c:v>
                </c:pt>
                <c:pt idx="1509">
                  <c:v>43.626390000000001</c:v>
                </c:pt>
                <c:pt idx="1510">
                  <c:v>43.686390000000003</c:v>
                </c:pt>
                <c:pt idx="1511">
                  <c:v>43.747579999999999</c:v>
                </c:pt>
                <c:pt idx="1512">
                  <c:v>43.809980000000003</c:v>
                </c:pt>
                <c:pt idx="1513">
                  <c:v>43.873570000000001</c:v>
                </c:pt>
                <c:pt idx="1514">
                  <c:v>43.939570000000003</c:v>
                </c:pt>
                <c:pt idx="1515">
                  <c:v>44.004359999999998</c:v>
                </c:pt>
                <c:pt idx="1516">
                  <c:v>44.067959999999999</c:v>
                </c:pt>
                <c:pt idx="1517">
                  <c:v>44.130360000000003</c:v>
                </c:pt>
                <c:pt idx="1518">
                  <c:v>44.189149999999998</c:v>
                </c:pt>
                <c:pt idx="1519">
                  <c:v>44.246749999999999</c:v>
                </c:pt>
                <c:pt idx="1520">
                  <c:v>44.303139999999999</c:v>
                </c:pt>
                <c:pt idx="1521">
                  <c:v>44.359540000000003</c:v>
                </c:pt>
                <c:pt idx="1522">
                  <c:v>44.41713</c:v>
                </c:pt>
                <c:pt idx="1523">
                  <c:v>44.477130000000002</c:v>
                </c:pt>
                <c:pt idx="1524">
                  <c:v>44.539529999999999</c:v>
                </c:pt>
                <c:pt idx="1525">
                  <c:v>44.606720000000003</c:v>
                </c:pt>
                <c:pt idx="1526">
                  <c:v>44.676319999999997</c:v>
                </c:pt>
                <c:pt idx="1527">
                  <c:v>44.744709999999998</c:v>
                </c:pt>
                <c:pt idx="1528">
                  <c:v>44.808309999999999</c:v>
                </c:pt>
                <c:pt idx="1529">
                  <c:v>44.868299999999998</c:v>
                </c:pt>
                <c:pt idx="1530">
                  <c:v>44.925899999999999</c:v>
                </c:pt>
                <c:pt idx="1531">
                  <c:v>44.981090000000002</c:v>
                </c:pt>
                <c:pt idx="1532">
                  <c:v>45.037489999999998</c:v>
                </c:pt>
                <c:pt idx="1533">
                  <c:v>45.093879999999999</c:v>
                </c:pt>
                <c:pt idx="1534">
                  <c:v>45.152679999999997</c:v>
                </c:pt>
                <c:pt idx="1535">
                  <c:v>45.212679999999999</c:v>
                </c:pt>
                <c:pt idx="1536">
                  <c:v>45.277470000000001</c:v>
                </c:pt>
                <c:pt idx="1537">
                  <c:v>45.344670000000001</c:v>
                </c:pt>
                <c:pt idx="1538">
                  <c:v>45.41066</c:v>
                </c:pt>
                <c:pt idx="1539">
                  <c:v>45.473059999999997</c:v>
                </c:pt>
                <c:pt idx="1540">
                  <c:v>45.531849999999999</c:v>
                </c:pt>
                <c:pt idx="1541">
                  <c:v>45.589449999999999</c:v>
                </c:pt>
                <c:pt idx="1542">
                  <c:v>45.64584</c:v>
                </c:pt>
                <c:pt idx="1543">
                  <c:v>45.701039999999999</c:v>
                </c:pt>
                <c:pt idx="1544">
                  <c:v>45.75864</c:v>
                </c:pt>
                <c:pt idx="1545">
                  <c:v>45.818629999999999</c:v>
                </c:pt>
                <c:pt idx="1546">
                  <c:v>45.884630000000001</c:v>
                </c:pt>
                <c:pt idx="1547">
                  <c:v>45.955419999999997</c:v>
                </c:pt>
                <c:pt idx="1548">
                  <c:v>46.027419999999999</c:v>
                </c:pt>
                <c:pt idx="1549">
                  <c:v>46.097009999999997</c:v>
                </c:pt>
                <c:pt idx="1550">
                  <c:v>46.16301</c:v>
                </c:pt>
                <c:pt idx="1551">
                  <c:v>46.222999999999999</c:v>
                </c:pt>
                <c:pt idx="1552">
                  <c:v>46.279400000000003</c:v>
                </c:pt>
                <c:pt idx="1553">
                  <c:v>46.333390000000001</c:v>
                </c:pt>
                <c:pt idx="1554">
                  <c:v>46.389789999999998</c:v>
                </c:pt>
                <c:pt idx="1555">
                  <c:v>46.450980000000001</c:v>
                </c:pt>
                <c:pt idx="1556">
                  <c:v>46.516979999999997</c:v>
                </c:pt>
                <c:pt idx="1557">
                  <c:v>46.588970000000003</c:v>
                </c:pt>
                <c:pt idx="1558">
                  <c:v>46.664569999999998</c:v>
                </c:pt>
                <c:pt idx="1559">
                  <c:v>46.738959999999999</c:v>
                </c:pt>
                <c:pt idx="1560">
                  <c:v>46.809759999999997</c:v>
                </c:pt>
                <c:pt idx="1561">
                  <c:v>46.873350000000002</c:v>
                </c:pt>
                <c:pt idx="1562">
                  <c:v>46.93215</c:v>
                </c:pt>
                <c:pt idx="1563">
                  <c:v>46.988549999999996</c:v>
                </c:pt>
                <c:pt idx="1564">
                  <c:v>47.04374</c:v>
                </c:pt>
                <c:pt idx="1565">
                  <c:v>47.100140000000003</c:v>
                </c:pt>
                <c:pt idx="1566">
                  <c:v>47.162529999999997</c:v>
                </c:pt>
                <c:pt idx="1567">
                  <c:v>47.230930000000001</c:v>
                </c:pt>
                <c:pt idx="1568">
                  <c:v>47.304119999999998</c:v>
                </c:pt>
                <c:pt idx="1569">
                  <c:v>47.377319999999997</c:v>
                </c:pt>
                <c:pt idx="1570">
                  <c:v>47.44811</c:v>
                </c:pt>
                <c:pt idx="1571">
                  <c:v>47.511710000000001</c:v>
                </c:pt>
                <c:pt idx="1572">
                  <c:v>47.5717</c:v>
                </c:pt>
                <c:pt idx="1573">
                  <c:v>47.629300000000001</c:v>
                </c:pt>
                <c:pt idx="1574">
                  <c:v>47.685690000000001</c:v>
                </c:pt>
                <c:pt idx="1575">
                  <c:v>47.744489999999999</c:v>
                </c:pt>
                <c:pt idx="1576">
                  <c:v>47.80688</c:v>
                </c:pt>
                <c:pt idx="1577">
                  <c:v>47.874079999999999</c:v>
                </c:pt>
                <c:pt idx="1578">
                  <c:v>47.947270000000003</c:v>
                </c:pt>
                <c:pt idx="1579">
                  <c:v>48.02167</c:v>
                </c:pt>
                <c:pt idx="1580">
                  <c:v>48.094859999999997</c:v>
                </c:pt>
                <c:pt idx="1581">
                  <c:v>48.162059999999997</c:v>
                </c:pt>
                <c:pt idx="1582">
                  <c:v>48.224449999999997</c:v>
                </c:pt>
                <c:pt idx="1583">
                  <c:v>48.283250000000002</c:v>
                </c:pt>
                <c:pt idx="1584">
                  <c:v>48.340850000000003</c:v>
                </c:pt>
                <c:pt idx="1585">
                  <c:v>48.398440000000001</c:v>
                </c:pt>
                <c:pt idx="1586">
                  <c:v>48.458440000000003</c:v>
                </c:pt>
                <c:pt idx="1587">
                  <c:v>48.523229999999998</c:v>
                </c:pt>
                <c:pt idx="1588">
                  <c:v>48.590429999999998</c:v>
                </c:pt>
                <c:pt idx="1589">
                  <c:v>48.662419999999997</c:v>
                </c:pt>
                <c:pt idx="1590">
                  <c:v>48.736820000000002</c:v>
                </c:pt>
                <c:pt idx="1591">
                  <c:v>48.808810000000001</c:v>
                </c:pt>
                <c:pt idx="1592">
                  <c:v>48.877209999999998</c:v>
                </c:pt>
                <c:pt idx="1593">
                  <c:v>48.939599999999999</c:v>
                </c:pt>
                <c:pt idx="1594">
                  <c:v>48.999600000000001</c:v>
                </c:pt>
                <c:pt idx="1595">
                  <c:v>49.058390000000003</c:v>
                </c:pt>
                <c:pt idx="1596">
                  <c:v>49.118389999999998</c:v>
                </c:pt>
                <c:pt idx="1597">
                  <c:v>49.179580000000001</c:v>
                </c:pt>
                <c:pt idx="1598">
                  <c:v>49.24438</c:v>
                </c:pt>
                <c:pt idx="1599">
                  <c:v>49.31277</c:v>
                </c:pt>
                <c:pt idx="1600">
                  <c:v>49.38597</c:v>
                </c:pt>
                <c:pt idx="1601">
                  <c:v>49.45796</c:v>
                </c:pt>
                <c:pt idx="1602">
                  <c:v>49.527560000000001</c:v>
                </c:pt>
                <c:pt idx="1603">
                  <c:v>49.592350000000003</c:v>
                </c:pt>
                <c:pt idx="1604">
                  <c:v>49.653550000000003</c:v>
                </c:pt>
                <c:pt idx="1605">
                  <c:v>49.712339999999998</c:v>
                </c:pt>
                <c:pt idx="1606">
                  <c:v>49.771140000000003</c:v>
                </c:pt>
                <c:pt idx="1607">
                  <c:v>49.831139999999998</c:v>
                </c:pt>
                <c:pt idx="1608">
                  <c:v>49.892330000000001</c:v>
                </c:pt>
                <c:pt idx="1609">
                  <c:v>49.955930000000002</c:v>
                </c:pt>
                <c:pt idx="1610">
                  <c:v>50.020719999999997</c:v>
                </c:pt>
                <c:pt idx="1611">
                  <c:v>50.089120000000001</c:v>
                </c:pt>
                <c:pt idx="1612">
                  <c:v>50.156309999999998</c:v>
                </c:pt>
                <c:pt idx="1613">
                  <c:v>50.221110000000003</c:v>
                </c:pt>
                <c:pt idx="1614">
                  <c:v>50.281100000000002</c:v>
                </c:pt>
                <c:pt idx="1615">
                  <c:v>50.337499999999999</c:v>
                </c:pt>
                <c:pt idx="1616">
                  <c:v>50.392690000000002</c:v>
                </c:pt>
                <c:pt idx="1617">
                  <c:v>50.447890000000001</c:v>
                </c:pt>
                <c:pt idx="1618">
                  <c:v>50.50309</c:v>
                </c:pt>
                <c:pt idx="1619">
                  <c:v>50.561880000000002</c:v>
                </c:pt>
                <c:pt idx="1620">
                  <c:v>50.624279999999999</c:v>
                </c:pt>
                <c:pt idx="1621">
                  <c:v>50.691470000000002</c:v>
                </c:pt>
                <c:pt idx="1622">
                  <c:v>50.761069999999997</c:v>
                </c:pt>
                <c:pt idx="1623">
                  <c:v>50.831859999999999</c:v>
                </c:pt>
                <c:pt idx="1624">
                  <c:v>50.900260000000003</c:v>
                </c:pt>
                <c:pt idx="1625">
                  <c:v>50.966250000000002</c:v>
                </c:pt>
                <c:pt idx="1626">
                  <c:v>51.027450000000002</c:v>
                </c:pt>
                <c:pt idx="1627">
                  <c:v>51.086239999999997</c:v>
                </c:pt>
                <c:pt idx="1628">
                  <c:v>51.143839999999997</c:v>
                </c:pt>
                <c:pt idx="1629">
                  <c:v>51.201439999999998</c:v>
                </c:pt>
                <c:pt idx="1630">
                  <c:v>51.262630000000001</c:v>
                </c:pt>
                <c:pt idx="1631">
                  <c:v>51.326230000000002</c:v>
                </c:pt>
                <c:pt idx="1632">
                  <c:v>51.393419999999999</c:v>
                </c:pt>
                <c:pt idx="1633">
                  <c:v>51.46302</c:v>
                </c:pt>
                <c:pt idx="1634">
                  <c:v>51.532609999999998</c:v>
                </c:pt>
                <c:pt idx="1635">
                  <c:v>51.601010000000002</c:v>
                </c:pt>
                <c:pt idx="1636">
                  <c:v>51.665799999999997</c:v>
                </c:pt>
                <c:pt idx="1637">
                  <c:v>51.728200000000001</c:v>
                </c:pt>
                <c:pt idx="1638">
                  <c:v>51.786990000000003</c:v>
                </c:pt>
                <c:pt idx="1639">
                  <c:v>51.844589999999997</c:v>
                </c:pt>
                <c:pt idx="1640">
                  <c:v>51.900979999999997</c:v>
                </c:pt>
                <c:pt idx="1641">
                  <c:v>51.959780000000002</c:v>
                </c:pt>
                <c:pt idx="1642">
                  <c:v>52.02337</c:v>
                </c:pt>
                <c:pt idx="1643">
                  <c:v>52.091769999999997</c:v>
                </c:pt>
                <c:pt idx="1644">
                  <c:v>52.166159999999998</c:v>
                </c:pt>
                <c:pt idx="1645">
                  <c:v>52.241759999999999</c:v>
                </c:pt>
                <c:pt idx="1646">
                  <c:v>52.312550000000002</c:v>
                </c:pt>
                <c:pt idx="1647">
                  <c:v>52.378549999999997</c:v>
                </c:pt>
                <c:pt idx="1648">
                  <c:v>52.438540000000003</c:v>
                </c:pt>
                <c:pt idx="1649">
                  <c:v>52.49494</c:v>
                </c:pt>
                <c:pt idx="1650">
                  <c:v>52.55254</c:v>
                </c:pt>
                <c:pt idx="1651">
                  <c:v>52.61253</c:v>
                </c:pt>
                <c:pt idx="1652">
                  <c:v>52.676130000000001</c:v>
                </c:pt>
                <c:pt idx="1653">
                  <c:v>52.744520000000001</c:v>
                </c:pt>
                <c:pt idx="1654">
                  <c:v>52.817720000000001</c:v>
                </c:pt>
                <c:pt idx="1655">
                  <c:v>52.89331</c:v>
                </c:pt>
                <c:pt idx="1656">
                  <c:v>52.968910000000001</c:v>
                </c:pt>
                <c:pt idx="1657">
                  <c:v>53.040900000000001</c:v>
                </c:pt>
                <c:pt idx="1658">
                  <c:v>53.106900000000003</c:v>
                </c:pt>
                <c:pt idx="1659">
                  <c:v>53.169289999999997</c:v>
                </c:pt>
                <c:pt idx="1660">
                  <c:v>53.23169</c:v>
                </c:pt>
                <c:pt idx="1661">
                  <c:v>53.292879999999997</c:v>
                </c:pt>
                <c:pt idx="1662">
                  <c:v>53.356479999999998</c:v>
                </c:pt>
                <c:pt idx="1663">
                  <c:v>53.423670000000001</c:v>
                </c:pt>
                <c:pt idx="1664">
                  <c:v>53.49447</c:v>
                </c:pt>
                <c:pt idx="1665">
                  <c:v>53.568860000000001</c:v>
                </c:pt>
                <c:pt idx="1666">
                  <c:v>53.646859999999997</c:v>
                </c:pt>
                <c:pt idx="1667">
                  <c:v>53.721249999999998</c:v>
                </c:pt>
                <c:pt idx="1668">
                  <c:v>53.790840000000003</c:v>
                </c:pt>
                <c:pt idx="1669">
                  <c:v>53.85324</c:v>
                </c:pt>
                <c:pt idx="1670">
                  <c:v>53.914439999999999</c:v>
                </c:pt>
                <c:pt idx="1671">
                  <c:v>53.974429999999998</c:v>
                </c:pt>
                <c:pt idx="1672">
                  <c:v>54.03443</c:v>
                </c:pt>
                <c:pt idx="1673">
                  <c:v>54.098019999999998</c:v>
                </c:pt>
                <c:pt idx="1674">
                  <c:v>54.165219999999998</c:v>
                </c:pt>
                <c:pt idx="1675">
                  <c:v>54.237209999999997</c:v>
                </c:pt>
                <c:pt idx="1676">
                  <c:v>54.311610000000002</c:v>
                </c:pt>
                <c:pt idx="1677">
                  <c:v>54.383600000000001</c:v>
                </c:pt>
                <c:pt idx="1678">
                  <c:v>54.451999999999998</c:v>
                </c:pt>
                <c:pt idx="1679">
                  <c:v>54.513190000000002</c:v>
                </c:pt>
                <c:pt idx="1680">
                  <c:v>54.573189999999997</c:v>
                </c:pt>
                <c:pt idx="1681">
                  <c:v>54.630780000000001</c:v>
                </c:pt>
                <c:pt idx="1682">
                  <c:v>54.690779999999997</c:v>
                </c:pt>
                <c:pt idx="1683">
                  <c:v>54.755569999999999</c:v>
                </c:pt>
                <c:pt idx="1684">
                  <c:v>54.826369999999997</c:v>
                </c:pt>
                <c:pt idx="1685">
                  <c:v>54.900759999999998</c:v>
                </c:pt>
                <c:pt idx="1686">
                  <c:v>54.97636</c:v>
                </c:pt>
                <c:pt idx="1687">
                  <c:v>55.051949999999998</c:v>
                </c:pt>
                <c:pt idx="1688">
                  <c:v>55.122750000000003</c:v>
                </c:pt>
                <c:pt idx="1689">
                  <c:v>55.188740000000003</c:v>
                </c:pt>
                <c:pt idx="1690">
                  <c:v>55.249940000000002</c:v>
                </c:pt>
                <c:pt idx="1691">
                  <c:v>55.311129999999999</c:v>
                </c:pt>
                <c:pt idx="1692">
                  <c:v>55.371130000000001</c:v>
                </c:pt>
                <c:pt idx="1693">
                  <c:v>55.434719999999999</c:v>
                </c:pt>
                <c:pt idx="1694">
                  <c:v>55.499519999999997</c:v>
                </c:pt>
                <c:pt idx="1695">
                  <c:v>55.565510000000003</c:v>
                </c:pt>
                <c:pt idx="1696">
                  <c:v>55.63391</c:v>
                </c:pt>
                <c:pt idx="1697">
                  <c:v>55.703499999999998</c:v>
                </c:pt>
                <c:pt idx="1698">
                  <c:v>55.773099999999999</c:v>
                </c:pt>
                <c:pt idx="1699">
                  <c:v>55.840290000000003</c:v>
                </c:pt>
                <c:pt idx="1700">
                  <c:v>55.905090000000001</c:v>
                </c:pt>
                <c:pt idx="1701">
                  <c:v>55.965089999999996</c:v>
                </c:pt>
                <c:pt idx="1702">
                  <c:v>56.02628</c:v>
                </c:pt>
                <c:pt idx="1703">
                  <c:v>56.087479999999999</c:v>
                </c:pt>
                <c:pt idx="1704">
                  <c:v>56.14987</c:v>
                </c:pt>
                <c:pt idx="1705">
                  <c:v>56.213470000000001</c:v>
                </c:pt>
                <c:pt idx="1706">
                  <c:v>56.27946</c:v>
                </c:pt>
                <c:pt idx="1707">
                  <c:v>56.34666</c:v>
                </c:pt>
                <c:pt idx="1708">
                  <c:v>56.416249999999998</c:v>
                </c:pt>
                <c:pt idx="1709">
                  <c:v>56.485849999999999</c:v>
                </c:pt>
                <c:pt idx="1710">
                  <c:v>56.555439999999997</c:v>
                </c:pt>
                <c:pt idx="1711">
                  <c:v>56.622639999999997</c:v>
                </c:pt>
                <c:pt idx="1712">
                  <c:v>56.686230000000002</c:v>
                </c:pt>
                <c:pt idx="1713">
                  <c:v>56.746229999999997</c:v>
                </c:pt>
                <c:pt idx="1714">
                  <c:v>56.805019999999999</c:v>
                </c:pt>
                <c:pt idx="1715">
                  <c:v>56.866219999999998</c:v>
                </c:pt>
                <c:pt idx="1716">
                  <c:v>56.927410000000002</c:v>
                </c:pt>
                <c:pt idx="1717">
                  <c:v>56.99221</c:v>
                </c:pt>
                <c:pt idx="1718">
                  <c:v>57.059399999999997</c:v>
                </c:pt>
                <c:pt idx="1719">
                  <c:v>57.131399999999999</c:v>
                </c:pt>
                <c:pt idx="1720">
                  <c:v>57.203389999999999</c:v>
                </c:pt>
                <c:pt idx="1721">
                  <c:v>57.274189999999997</c:v>
                </c:pt>
                <c:pt idx="1722">
                  <c:v>57.341380000000001</c:v>
                </c:pt>
                <c:pt idx="1723">
                  <c:v>57.404980000000002</c:v>
                </c:pt>
                <c:pt idx="1724">
                  <c:v>57.466169999999998</c:v>
                </c:pt>
                <c:pt idx="1725">
                  <c:v>57.527369999999998</c:v>
                </c:pt>
                <c:pt idx="1726">
                  <c:v>57.588569999999997</c:v>
                </c:pt>
                <c:pt idx="1727">
                  <c:v>57.650959999999998</c:v>
                </c:pt>
                <c:pt idx="1728">
                  <c:v>57.715760000000003</c:v>
                </c:pt>
                <c:pt idx="1729">
                  <c:v>57.784149999999997</c:v>
                </c:pt>
                <c:pt idx="1730">
                  <c:v>57.857349999999997</c:v>
                </c:pt>
                <c:pt idx="1731">
                  <c:v>57.932940000000002</c:v>
                </c:pt>
                <c:pt idx="1732">
                  <c:v>58.006129999999999</c:v>
                </c:pt>
                <c:pt idx="1733">
                  <c:v>58.074530000000003</c:v>
                </c:pt>
                <c:pt idx="1734">
                  <c:v>58.138129999999997</c:v>
                </c:pt>
                <c:pt idx="1735">
                  <c:v>58.19932</c:v>
                </c:pt>
                <c:pt idx="1736">
                  <c:v>58.258119999999998</c:v>
                </c:pt>
                <c:pt idx="1737">
                  <c:v>58.31691</c:v>
                </c:pt>
                <c:pt idx="1738">
                  <c:v>58.379309999999997</c:v>
                </c:pt>
                <c:pt idx="1739">
                  <c:v>58.444099999999999</c:v>
                </c:pt>
                <c:pt idx="1740">
                  <c:v>58.514899999999997</c:v>
                </c:pt>
                <c:pt idx="1741">
                  <c:v>58.589289999999998</c:v>
                </c:pt>
                <c:pt idx="1742">
                  <c:v>58.662489999999998</c:v>
                </c:pt>
                <c:pt idx="1743">
                  <c:v>58.733280000000001</c:v>
                </c:pt>
                <c:pt idx="1744">
                  <c:v>58.796880000000002</c:v>
                </c:pt>
                <c:pt idx="1745">
                  <c:v>58.855670000000003</c:v>
                </c:pt>
                <c:pt idx="1746">
                  <c:v>58.91207</c:v>
                </c:pt>
                <c:pt idx="1747">
                  <c:v>58.969659999999998</c:v>
                </c:pt>
                <c:pt idx="1748">
                  <c:v>59.030859999999997</c:v>
                </c:pt>
                <c:pt idx="1749">
                  <c:v>59.095649999999999</c:v>
                </c:pt>
                <c:pt idx="1750">
                  <c:v>59.167650000000002</c:v>
                </c:pt>
                <c:pt idx="1751">
                  <c:v>59.242040000000003</c:v>
                </c:pt>
                <c:pt idx="1752">
                  <c:v>59.317639999999997</c:v>
                </c:pt>
                <c:pt idx="1753">
                  <c:v>59.390830000000001</c:v>
                </c:pt>
                <c:pt idx="1754">
                  <c:v>59.458030000000001</c:v>
                </c:pt>
                <c:pt idx="1755">
                  <c:v>59.520420000000001</c:v>
                </c:pt>
                <c:pt idx="1756">
                  <c:v>59.581620000000001</c:v>
                </c:pt>
                <c:pt idx="1757">
                  <c:v>59.64161</c:v>
                </c:pt>
                <c:pt idx="1758">
                  <c:v>59.702809999999999</c:v>
                </c:pt>
                <c:pt idx="1759">
                  <c:v>59.767609999999998</c:v>
                </c:pt>
                <c:pt idx="1760">
                  <c:v>59.835999999999999</c:v>
                </c:pt>
                <c:pt idx="1761">
                  <c:v>59.908000000000001</c:v>
                </c:pt>
                <c:pt idx="1762">
                  <c:v>59.981189999999998</c:v>
                </c:pt>
                <c:pt idx="1763">
                  <c:v>60.055579999999999</c:v>
                </c:pt>
                <c:pt idx="1764">
                  <c:v>60.127580000000002</c:v>
                </c:pt>
                <c:pt idx="1765">
                  <c:v>60.194769999999998</c:v>
                </c:pt>
                <c:pt idx="1766">
                  <c:v>60.258369999999999</c:v>
                </c:pt>
                <c:pt idx="1767">
                  <c:v>60.319560000000003</c:v>
                </c:pt>
                <c:pt idx="1768">
                  <c:v>60.379559999999998</c:v>
                </c:pt>
                <c:pt idx="1769">
                  <c:v>60.441960000000002</c:v>
                </c:pt>
                <c:pt idx="1770">
                  <c:v>60.507950000000001</c:v>
                </c:pt>
                <c:pt idx="1771">
                  <c:v>60.578749999999999</c:v>
                </c:pt>
                <c:pt idx="1772">
                  <c:v>60.655540000000002</c:v>
                </c:pt>
                <c:pt idx="1773">
                  <c:v>60.733530000000002</c:v>
                </c:pt>
                <c:pt idx="1774">
                  <c:v>60.809130000000003</c:v>
                </c:pt>
                <c:pt idx="1775">
                  <c:v>60.879919999999998</c:v>
                </c:pt>
                <c:pt idx="1776">
                  <c:v>60.945920000000001</c:v>
                </c:pt>
                <c:pt idx="1777">
                  <c:v>61.00591</c:v>
                </c:pt>
                <c:pt idx="1778">
                  <c:v>61.065910000000002</c:v>
                </c:pt>
                <c:pt idx="1779">
                  <c:v>61.127110000000002</c:v>
                </c:pt>
                <c:pt idx="1780">
                  <c:v>61.1907</c:v>
                </c:pt>
                <c:pt idx="1781">
                  <c:v>61.259099999999997</c:v>
                </c:pt>
                <c:pt idx="1782">
                  <c:v>61.334690000000002</c:v>
                </c:pt>
                <c:pt idx="1783">
                  <c:v>61.412680000000002</c:v>
                </c:pt>
                <c:pt idx="1784">
                  <c:v>61.490679999999998</c:v>
                </c:pt>
                <c:pt idx="1785">
                  <c:v>61.563870000000001</c:v>
                </c:pt>
                <c:pt idx="1786">
                  <c:v>61.632269999999998</c:v>
                </c:pt>
                <c:pt idx="1787">
                  <c:v>61.695860000000003</c:v>
                </c:pt>
                <c:pt idx="1788">
                  <c:v>61.75826</c:v>
                </c:pt>
                <c:pt idx="1789">
                  <c:v>61.821849999999998</c:v>
                </c:pt>
                <c:pt idx="1790">
                  <c:v>61.885449999999999</c:v>
                </c:pt>
                <c:pt idx="1791">
                  <c:v>61.952640000000002</c:v>
                </c:pt>
                <c:pt idx="1792">
                  <c:v>62.023440000000001</c:v>
                </c:pt>
                <c:pt idx="1793">
                  <c:v>62.099029999999999</c:v>
                </c:pt>
                <c:pt idx="1794">
                  <c:v>62.175829999999998</c:v>
                </c:pt>
                <c:pt idx="1795">
                  <c:v>62.250219999999999</c:v>
                </c:pt>
                <c:pt idx="1796">
                  <c:v>62.322220000000002</c:v>
                </c:pt>
                <c:pt idx="1797">
                  <c:v>62.389409999999998</c:v>
                </c:pt>
                <c:pt idx="1798">
                  <c:v>62.451810000000002</c:v>
                </c:pt>
                <c:pt idx="1799">
                  <c:v>62.512999999999998</c:v>
                </c:pt>
                <c:pt idx="1800">
                  <c:v>62.574199999999998</c:v>
                </c:pt>
                <c:pt idx="1801">
                  <c:v>62.635390000000001</c:v>
                </c:pt>
                <c:pt idx="1802">
                  <c:v>62.700189999999999</c:v>
                </c:pt>
                <c:pt idx="1803">
                  <c:v>62.76858</c:v>
                </c:pt>
                <c:pt idx="1804">
                  <c:v>62.84178</c:v>
                </c:pt>
                <c:pt idx="1805">
                  <c:v>62.917369999999998</c:v>
                </c:pt>
                <c:pt idx="1806">
                  <c:v>62.99297</c:v>
                </c:pt>
                <c:pt idx="1807">
                  <c:v>63.062559999999998</c:v>
                </c:pt>
                <c:pt idx="1808">
                  <c:v>63.127360000000003</c:v>
                </c:pt>
                <c:pt idx="1809">
                  <c:v>63.187350000000002</c:v>
                </c:pt>
                <c:pt idx="1810">
                  <c:v>63.24615</c:v>
                </c:pt>
                <c:pt idx="1811">
                  <c:v>63.303750000000001</c:v>
                </c:pt>
                <c:pt idx="1812">
                  <c:v>63.36374</c:v>
                </c:pt>
                <c:pt idx="1813">
                  <c:v>63.426139999999997</c:v>
                </c:pt>
                <c:pt idx="1814">
                  <c:v>63.49333</c:v>
                </c:pt>
                <c:pt idx="1815">
                  <c:v>63.562930000000001</c:v>
                </c:pt>
                <c:pt idx="1816">
                  <c:v>63.636119999999998</c:v>
                </c:pt>
                <c:pt idx="1817">
                  <c:v>63.709319999999998</c:v>
                </c:pt>
                <c:pt idx="1818">
                  <c:v>63.780110000000001</c:v>
                </c:pt>
                <c:pt idx="1819">
                  <c:v>63.846110000000003</c:v>
                </c:pt>
                <c:pt idx="1820">
                  <c:v>63.908499999999997</c:v>
                </c:pt>
                <c:pt idx="1821">
                  <c:v>63.968499999999999</c:v>
                </c:pt>
                <c:pt idx="1822">
                  <c:v>64.029690000000002</c:v>
                </c:pt>
                <c:pt idx="1823">
                  <c:v>64.090890000000002</c:v>
                </c:pt>
                <c:pt idx="1824">
                  <c:v>64.154480000000007</c:v>
                </c:pt>
                <c:pt idx="1825">
                  <c:v>64.220479999999995</c:v>
                </c:pt>
                <c:pt idx="1826">
                  <c:v>64.29007</c:v>
                </c:pt>
                <c:pt idx="1827">
                  <c:v>64.362070000000003</c:v>
                </c:pt>
                <c:pt idx="1828">
                  <c:v>64.43526</c:v>
                </c:pt>
                <c:pt idx="1829">
                  <c:v>64.506060000000005</c:v>
                </c:pt>
                <c:pt idx="1830">
                  <c:v>64.574449999999999</c:v>
                </c:pt>
                <c:pt idx="1831">
                  <c:v>64.638050000000007</c:v>
                </c:pt>
                <c:pt idx="1832">
                  <c:v>64.698040000000006</c:v>
                </c:pt>
                <c:pt idx="1833">
                  <c:v>64.758039999999994</c:v>
                </c:pt>
                <c:pt idx="1834">
                  <c:v>64.818029999999993</c:v>
                </c:pt>
                <c:pt idx="1835">
                  <c:v>64.880430000000004</c:v>
                </c:pt>
                <c:pt idx="1836">
                  <c:v>64.947620000000001</c:v>
                </c:pt>
                <c:pt idx="1837">
                  <c:v>65.022019999999998</c:v>
                </c:pt>
                <c:pt idx="1838">
                  <c:v>65.097610000000003</c:v>
                </c:pt>
                <c:pt idx="1839">
                  <c:v>65.174409999999995</c:v>
                </c:pt>
                <c:pt idx="1840">
                  <c:v>65.246399999999994</c:v>
                </c:pt>
                <c:pt idx="1841">
                  <c:v>65.312399999999997</c:v>
                </c:pt>
                <c:pt idx="1842">
                  <c:v>65.373589999999993</c:v>
                </c:pt>
                <c:pt idx="1843">
                  <c:v>65.429990000000004</c:v>
                </c:pt>
                <c:pt idx="1844">
                  <c:v>65.487579999999994</c:v>
                </c:pt>
                <c:pt idx="1845">
                  <c:v>65.548779999999994</c:v>
                </c:pt>
                <c:pt idx="1846">
                  <c:v>65.614779999999996</c:v>
                </c:pt>
                <c:pt idx="1847">
                  <c:v>65.687970000000007</c:v>
                </c:pt>
                <c:pt idx="1848">
                  <c:v>65.765960000000007</c:v>
                </c:pt>
                <c:pt idx="1849">
                  <c:v>65.845160000000007</c:v>
                </c:pt>
                <c:pt idx="1850">
                  <c:v>65.920749999999998</c:v>
                </c:pt>
                <c:pt idx="1851">
                  <c:v>65.991550000000004</c:v>
                </c:pt>
                <c:pt idx="1852">
                  <c:v>66.057540000000003</c:v>
                </c:pt>
                <c:pt idx="1853">
                  <c:v>66.11994</c:v>
                </c:pt>
                <c:pt idx="1854">
                  <c:v>66.183530000000005</c:v>
                </c:pt>
                <c:pt idx="1855">
                  <c:v>66.247129999999999</c:v>
                </c:pt>
                <c:pt idx="1856">
                  <c:v>66.314319999999995</c:v>
                </c:pt>
                <c:pt idx="1857">
                  <c:v>66.383920000000003</c:v>
                </c:pt>
                <c:pt idx="1858">
                  <c:v>66.460710000000006</c:v>
                </c:pt>
                <c:pt idx="1859">
                  <c:v>66.539910000000006</c:v>
                </c:pt>
                <c:pt idx="1860">
                  <c:v>66.619100000000003</c:v>
                </c:pt>
                <c:pt idx="1861">
                  <c:v>66.6935</c:v>
                </c:pt>
                <c:pt idx="1862">
                  <c:v>66.760689999999997</c:v>
                </c:pt>
                <c:pt idx="1863">
                  <c:v>66.823089999999993</c:v>
                </c:pt>
                <c:pt idx="1864">
                  <c:v>66.883080000000007</c:v>
                </c:pt>
                <c:pt idx="1865">
                  <c:v>66.94068</c:v>
                </c:pt>
                <c:pt idx="1866">
                  <c:v>66.970680000000002</c:v>
                </c:pt>
                <c:pt idx="1867">
                  <c:v>66.998270000000005</c:v>
                </c:pt>
                <c:pt idx="1868">
                  <c:v>67.007869999999997</c:v>
                </c:pt>
                <c:pt idx="1869">
                  <c:v>67.022270000000006</c:v>
                </c:pt>
                <c:pt idx="1870">
                  <c:v>67.016270000000006</c:v>
                </c:pt>
                <c:pt idx="1871">
                  <c:v>67.027069999999995</c:v>
                </c:pt>
                <c:pt idx="1872">
                  <c:v>67.048670000000001</c:v>
                </c:pt>
                <c:pt idx="1873">
                  <c:v>67.058269999999993</c:v>
                </c:pt>
                <c:pt idx="1874">
                  <c:v>67.060670000000002</c:v>
                </c:pt>
                <c:pt idx="1875">
                  <c:v>67.072670000000002</c:v>
                </c:pt>
                <c:pt idx="1876">
                  <c:v>67.077470000000005</c:v>
                </c:pt>
                <c:pt idx="1877">
                  <c:v>67.262249999999995</c:v>
                </c:pt>
                <c:pt idx="1878">
                  <c:v>67.425439999999995</c:v>
                </c:pt>
                <c:pt idx="1879">
                  <c:v>67.571830000000006</c:v>
                </c:pt>
                <c:pt idx="1880">
                  <c:v>67.706220000000002</c:v>
                </c:pt>
                <c:pt idx="1881">
                  <c:v>67.823809999999995</c:v>
                </c:pt>
                <c:pt idx="1882">
                  <c:v>67.928210000000007</c:v>
                </c:pt>
                <c:pt idx="1883">
                  <c:v>68.019400000000005</c:v>
                </c:pt>
                <c:pt idx="1884">
                  <c:v>68.102189999999993</c:v>
                </c:pt>
                <c:pt idx="1885">
                  <c:v>68.178989999999999</c:v>
                </c:pt>
                <c:pt idx="1886">
                  <c:v>68.254580000000004</c:v>
                </c:pt>
                <c:pt idx="1887">
                  <c:v>68.330179999999999</c:v>
                </c:pt>
                <c:pt idx="1888">
                  <c:v>68.405770000000004</c:v>
                </c:pt>
                <c:pt idx="1889">
                  <c:v>68.482560000000007</c:v>
                </c:pt>
                <c:pt idx="1890">
                  <c:v>68.560559999999995</c:v>
                </c:pt>
                <c:pt idx="1891">
                  <c:v>68.638549999999995</c:v>
                </c:pt>
                <c:pt idx="1892">
                  <c:v>68.715350000000001</c:v>
                </c:pt>
                <c:pt idx="1893">
                  <c:v>68.78734</c:v>
                </c:pt>
                <c:pt idx="1894">
                  <c:v>68.855739999999997</c:v>
                </c:pt>
                <c:pt idx="1895">
                  <c:v>68.920529999999999</c:v>
                </c:pt>
                <c:pt idx="1896">
                  <c:v>68.981729999999999</c:v>
                </c:pt>
                <c:pt idx="1897">
                  <c:v>69.042919999999995</c:v>
                </c:pt>
                <c:pt idx="1898">
                  <c:v>69.104119999999995</c:v>
                </c:pt>
                <c:pt idx="1899">
                  <c:v>69.16771</c:v>
                </c:pt>
                <c:pt idx="1900">
                  <c:v>69.234909999999999</c:v>
                </c:pt>
                <c:pt idx="1901">
                  <c:v>69.305700000000002</c:v>
                </c:pt>
                <c:pt idx="1902">
                  <c:v>69.378900000000002</c:v>
                </c:pt>
                <c:pt idx="1903">
                  <c:v>69.450890000000001</c:v>
                </c:pt>
                <c:pt idx="1904">
                  <c:v>69.520489999999995</c:v>
                </c:pt>
                <c:pt idx="1905">
                  <c:v>69.585279999999997</c:v>
                </c:pt>
                <c:pt idx="1906">
                  <c:v>69.646479999999997</c:v>
                </c:pt>
                <c:pt idx="1907">
                  <c:v>69.706469999999996</c:v>
                </c:pt>
                <c:pt idx="1908">
                  <c:v>69.767669999999995</c:v>
                </c:pt>
                <c:pt idx="1909">
                  <c:v>69.830070000000006</c:v>
                </c:pt>
                <c:pt idx="1910">
                  <c:v>69.897260000000003</c:v>
                </c:pt>
                <c:pt idx="1911">
                  <c:v>69.96566</c:v>
                </c:pt>
                <c:pt idx="1912">
                  <c:v>70.038849999999996</c:v>
                </c:pt>
                <c:pt idx="1913">
                  <c:v>70.113240000000005</c:v>
                </c:pt>
                <c:pt idx="1914">
                  <c:v>70.187640000000002</c:v>
                </c:pt>
                <c:pt idx="1915">
                  <c:v>70.259630000000001</c:v>
                </c:pt>
                <c:pt idx="1916">
                  <c:v>70.326830000000001</c:v>
                </c:pt>
                <c:pt idx="1917">
                  <c:v>70.389219999999995</c:v>
                </c:pt>
                <c:pt idx="1918">
                  <c:v>70.450419999999994</c:v>
                </c:pt>
                <c:pt idx="1919">
                  <c:v>70.512820000000005</c:v>
                </c:pt>
                <c:pt idx="1920">
                  <c:v>70.576409999999996</c:v>
                </c:pt>
                <c:pt idx="1921">
                  <c:v>70.642409999999998</c:v>
                </c:pt>
                <c:pt idx="1922">
                  <c:v>70.712000000000003</c:v>
                </c:pt>
                <c:pt idx="1923">
                  <c:v>70.784000000000006</c:v>
                </c:pt>
                <c:pt idx="1924">
                  <c:v>70.860789999999994</c:v>
                </c:pt>
                <c:pt idx="1925">
                  <c:v>70.937579999999997</c:v>
                </c:pt>
                <c:pt idx="1926">
                  <c:v>71.00958</c:v>
                </c:pt>
                <c:pt idx="1927">
                  <c:v>71.076769999999996</c:v>
                </c:pt>
                <c:pt idx="1928">
                  <c:v>71.140370000000004</c:v>
                </c:pt>
                <c:pt idx="1929">
                  <c:v>71.201560000000001</c:v>
                </c:pt>
                <c:pt idx="1930">
                  <c:v>71.261560000000003</c:v>
                </c:pt>
                <c:pt idx="1931">
                  <c:v>71.322760000000002</c:v>
                </c:pt>
                <c:pt idx="1932">
                  <c:v>71.387550000000005</c:v>
                </c:pt>
                <c:pt idx="1933">
                  <c:v>71.458349999999996</c:v>
                </c:pt>
                <c:pt idx="1934">
                  <c:v>71.533940000000001</c:v>
                </c:pt>
                <c:pt idx="1935">
                  <c:v>71.614329999999995</c:v>
                </c:pt>
                <c:pt idx="1936">
                  <c:v>71.694730000000007</c:v>
                </c:pt>
                <c:pt idx="1937">
                  <c:v>71.767920000000004</c:v>
                </c:pt>
                <c:pt idx="1938">
                  <c:v>71.833920000000006</c:v>
                </c:pt>
                <c:pt idx="1939">
                  <c:v>71.893910000000005</c:v>
                </c:pt>
                <c:pt idx="1940">
                  <c:v>71.949110000000005</c:v>
                </c:pt>
                <c:pt idx="1941">
                  <c:v>72.006709999999998</c:v>
                </c:pt>
                <c:pt idx="1942">
                  <c:v>72.066699999999997</c:v>
                </c:pt>
                <c:pt idx="1943">
                  <c:v>72.133899999999997</c:v>
                </c:pt>
                <c:pt idx="1944">
                  <c:v>72.209490000000002</c:v>
                </c:pt>
                <c:pt idx="1945">
                  <c:v>72.288679999999999</c:v>
                </c:pt>
                <c:pt idx="1946">
                  <c:v>72.36788</c:v>
                </c:pt>
                <c:pt idx="1947">
                  <c:v>72.444670000000002</c:v>
                </c:pt>
                <c:pt idx="1948">
                  <c:v>72.513069999999999</c:v>
                </c:pt>
                <c:pt idx="1949">
                  <c:v>72.576660000000004</c:v>
                </c:pt>
                <c:pt idx="1950">
                  <c:v>72.635459999999995</c:v>
                </c:pt>
                <c:pt idx="1951">
                  <c:v>72.694249999999997</c:v>
                </c:pt>
                <c:pt idx="1952">
                  <c:v>72.755449999999996</c:v>
                </c:pt>
                <c:pt idx="1953">
                  <c:v>72.821449999999999</c:v>
                </c:pt>
                <c:pt idx="1954">
                  <c:v>72.893439999999998</c:v>
                </c:pt>
                <c:pt idx="1955">
                  <c:v>72.970230000000001</c:v>
                </c:pt>
                <c:pt idx="1956">
                  <c:v>73.049430000000001</c:v>
                </c:pt>
                <c:pt idx="1957">
                  <c:v>73.127420000000001</c:v>
                </c:pt>
                <c:pt idx="1958">
                  <c:v>73.200620000000001</c:v>
                </c:pt>
                <c:pt idx="1959">
                  <c:v>73.267809999999997</c:v>
                </c:pt>
                <c:pt idx="1960">
                  <c:v>73.330209999999994</c:v>
                </c:pt>
                <c:pt idx="1961">
                  <c:v>73.391400000000004</c:v>
                </c:pt>
                <c:pt idx="1962">
                  <c:v>73.452600000000004</c:v>
                </c:pt>
                <c:pt idx="1963">
                  <c:v>73.516189999999995</c:v>
                </c:pt>
                <c:pt idx="1964">
                  <c:v>73.584590000000006</c:v>
                </c:pt>
                <c:pt idx="1965">
                  <c:v>73.65898</c:v>
                </c:pt>
                <c:pt idx="1966">
                  <c:v>73.736980000000003</c:v>
                </c:pt>
                <c:pt idx="1967">
                  <c:v>73.81617</c:v>
                </c:pt>
                <c:pt idx="1968">
                  <c:v>73.891769999999994</c:v>
                </c:pt>
                <c:pt idx="1969">
                  <c:v>73.962559999999996</c:v>
                </c:pt>
                <c:pt idx="1970">
                  <c:v>74.026160000000004</c:v>
                </c:pt>
                <c:pt idx="1971">
                  <c:v>74.086150000000004</c:v>
                </c:pt>
                <c:pt idx="1972">
                  <c:v>74.144949999999994</c:v>
                </c:pt>
                <c:pt idx="1973">
                  <c:v>74.207340000000002</c:v>
                </c:pt>
                <c:pt idx="1974">
                  <c:v>74.274540000000002</c:v>
                </c:pt>
                <c:pt idx="1975">
                  <c:v>74.346530000000001</c:v>
                </c:pt>
                <c:pt idx="1976">
                  <c:v>74.424530000000004</c:v>
                </c:pt>
                <c:pt idx="1977">
                  <c:v>74.503720000000001</c:v>
                </c:pt>
                <c:pt idx="1978">
                  <c:v>74.582920000000001</c:v>
                </c:pt>
                <c:pt idx="1979">
                  <c:v>74.658510000000007</c:v>
                </c:pt>
                <c:pt idx="1980">
                  <c:v>74.728110000000001</c:v>
                </c:pt>
                <c:pt idx="1981">
                  <c:v>74.7941</c:v>
                </c:pt>
                <c:pt idx="1982">
                  <c:v>74.857699999999994</c:v>
                </c:pt>
                <c:pt idx="1983">
                  <c:v>74.921289999999999</c:v>
                </c:pt>
                <c:pt idx="1984">
                  <c:v>74.986090000000004</c:v>
                </c:pt>
                <c:pt idx="1985">
                  <c:v>75.054479999999998</c:v>
                </c:pt>
                <c:pt idx="1986">
                  <c:v>75.125280000000004</c:v>
                </c:pt>
                <c:pt idx="1987">
                  <c:v>75.200869999999995</c:v>
                </c:pt>
                <c:pt idx="1988">
                  <c:v>75.277670000000001</c:v>
                </c:pt>
                <c:pt idx="1989">
                  <c:v>75.353260000000006</c:v>
                </c:pt>
                <c:pt idx="1990">
                  <c:v>75.422849999999997</c:v>
                </c:pt>
                <c:pt idx="1991">
                  <c:v>75.487650000000002</c:v>
                </c:pt>
                <c:pt idx="1992">
                  <c:v>75.548850000000002</c:v>
                </c:pt>
                <c:pt idx="1993">
                  <c:v>75.608840000000001</c:v>
                </c:pt>
                <c:pt idx="1994">
                  <c:v>75.67004</c:v>
                </c:pt>
                <c:pt idx="1995">
                  <c:v>75.733630000000005</c:v>
                </c:pt>
                <c:pt idx="1996">
                  <c:v>75.799629999999993</c:v>
                </c:pt>
                <c:pt idx="1997">
                  <c:v>75.871619999999993</c:v>
                </c:pt>
                <c:pt idx="1998">
                  <c:v>75.948419999999999</c:v>
                </c:pt>
                <c:pt idx="1999">
                  <c:v>76.025210000000001</c:v>
                </c:pt>
                <c:pt idx="2000">
                  <c:v>76.100800000000007</c:v>
                </c:pt>
                <c:pt idx="2001">
                  <c:v>76.171599999999998</c:v>
                </c:pt>
                <c:pt idx="2002">
                  <c:v>76.237589999999997</c:v>
                </c:pt>
                <c:pt idx="2003">
                  <c:v>76.299989999999994</c:v>
                </c:pt>
                <c:pt idx="2004">
                  <c:v>76.358789999999999</c:v>
                </c:pt>
                <c:pt idx="2005">
                  <c:v>76.418779999999998</c:v>
                </c:pt>
                <c:pt idx="2006">
                  <c:v>76.481179999999995</c:v>
                </c:pt>
                <c:pt idx="2007">
                  <c:v>76.548370000000006</c:v>
                </c:pt>
                <c:pt idx="2008">
                  <c:v>76.619169999999997</c:v>
                </c:pt>
                <c:pt idx="2009">
                  <c:v>76.692359999999994</c:v>
                </c:pt>
                <c:pt idx="2010">
                  <c:v>76.769159999999999</c:v>
                </c:pt>
                <c:pt idx="2011">
                  <c:v>76.844750000000005</c:v>
                </c:pt>
                <c:pt idx="2012">
                  <c:v>76.915539999999993</c:v>
                </c:pt>
                <c:pt idx="2013">
                  <c:v>76.981539999999995</c:v>
                </c:pt>
                <c:pt idx="2014">
                  <c:v>77.042739999999995</c:v>
                </c:pt>
                <c:pt idx="2015">
                  <c:v>77.103930000000005</c:v>
                </c:pt>
                <c:pt idx="2016">
                  <c:v>77.163929999999993</c:v>
                </c:pt>
                <c:pt idx="2017">
                  <c:v>77.227519999999998</c:v>
                </c:pt>
                <c:pt idx="2018">
                  <c:v>77.292320000000004</c:v>
                </c:pt>
                <c:pt idx="2019">
                  <c:v>77.361909999999995</c:v>
                </c:pt>
                <c:pt idx="2020">
                  <c:v>77.433909999999997</c:v>
                </c:pt>
                <c:pt idx="2021">
                  <c:v>77.508300000000006</c:v>
                </c:pt>
                <c:pt idx="2022">
                  <c:v>77.582700000000003</c:v>
                </c:pt>
                <c:pt idx="2023">
                  <c:v>77.652289999999994</c:v>
                </c:pt>
                <c:pt idx="2024">
                  <c:v>77.718289999999996</c:v>
                </c:pt>
                <c:pt idx="2025">
                  <c:v>77.779480000000007</c:v>
                </c:pt>
                <c:pt idx="2026">
                  <c:v>77.839479999999995</c:v>
                </c:pt>
                <c:pt idx="2027">
                  <c:v>77.899469999999994</c:v>
                </c:pt>
                <c:pt idx="2028">
                  <c:v>77.963070000000002</c:v>
                </c:pt>
                <c:pt idx="2029">
                  <c:v>78.029060000000001</c:v>
                </c:pt>
                <c:pt idx="2030">
                  <c:v>78.101060000000004</c:v>
                </c:pt>
                <c:pt idx="2031">
                  <c:v>78.176649999999995</c:v>
                </c:pt>
                <c:pt idx="2032">
                  <c:v>78.255849999999995</c:v>
                </c:pt>
                <c:pt idx="2033">
                  <c:v>78.332639999999998</c:v>
                </c:pt>
                <c:pt idx="2034">
                  <c:v>78.405839999999998</c:v>
                </c:pt>
                <c:pt idx="2035">
                  <c:v>78.471829999999997</c:v>
                </c:pt>
                <c:pt idx="2036">
                  <c:v>78.534229999999994</c:v>
                </c:pt>
                <c:pt idx="2037">
                  <c:v>78.593019999999996</c:v>
                </c:pt>
                <c:pt idx="2038">
                  <c:v>78.653019999999998</c:v>
                </c:pt>
                <c:pt idx="2039">
                  <c:v>78.716610000000003</c:v>
                </c:pt>
                <c:pt idx="2040">
                  <c:v>78.78501</c:v>
                </c:pt>
                <c:pt idx="2041">
                  <c:v>78.859399999999994</c:v>
                </c:pt>
                <c:pt idx="2042">
                  <c:v>78.938599999999994</c:v>
                </c:pt>
                <c:pt idx="2043">
                  <c:v>79.017790000000005</c:v>
                </c:pt>
                <c:pt idx="2044">
                  <c:v>79.092179999999999</c:v>
                </c:pt>
                <c:pt idx="2045">
                  <c:v>79.162980000000005</c:v>
                </c:pt>
                <c:pt idx="2046">
                  <c:v>79.227770000000007</c:v>
                </c:pt>
                <c:pt idx="2047">
                  <c:v>79.291370000000001</c:v>
                </c:pt>
                <c:pt idx="2048">
                  <c:v>79.353769999999997</c:v>
                </c:pt>
                <c:pt idx="2049">
                  <c:v>79.419759999999997</c:v>
                </c:pt>
                <c:pt idx="2050">
                  <c:v>79.486959999999996</c:v>
                </c:pt>
                <c:pt idx="2051">
                  <c:v>79.558949999999996</c:v>
                </c:pt>
                <c:pt idx="2052">
                  <c:v>79.634540000000001</c:v>
                </c:pt>
                <c:pt idx="2053">
                  <c:v>79.713740000000001</c:v>
                </c:pt>
                <c:pt idx="2054">
                  <c:v>79.790530000000004</c:v>
                </c:pt>
                <c:pt idx="2055">
                  <c:v>79.863730000000004</c:v>
                </c:pt>
                <c:pt idx="2056">
                  <c:v>79.929720000000003</c:v>
                </c:pt>
                <c:pt idx="2057">
                  <c:v>79.99212</c:v>
                </c:pt>
                <c:pt idx="2058">
                  <c:v>80.054509999999993</c:v>
                </c:pt>
                <c:pt idx="2059">
                  <c:v>80.116910000000004</c:v>
                </c:pt>
                <c:pt idx="2060">
                  <c:v>80.181700000000006</c:v>
                </c:pt>
                <c:pt idx="2061">
                  <c:v>80.251300000000001</c:v>
                </c:pt>
                <c:pt idx="2062">
                  <c:v>80.325689999999994</c:v>
                </c:pt>
                <c:pt idx="2063">
                  <c:v>80.406090000000006</c:v>
                </c:pt>
                <c:pt idx="2064">
                  <c:v>80.485280000000003</c:v>
                </c:pt>
                <c:pt idx="2065">
                  <c:v>80.558480000000003</c:v>
                </c:pt>
                <c:pt idx="2066">
                  <c:v>80.626869999999997</c:v>
                </c:pt>
                <c:pt idx="2067">
                  <c:v>80.688069999999996</c:v>
                </c:pt>
                <c:pt idx="2068">
                  <c:v>80.746859999999998</c:v>
                </c:pt>
                <c:pt idx="2069">
                  <c:v>80.80686</c:v>
                </c:pt>
                <c:pt idx="2070">
                  <c:v>80.870450000000005</c:v>
                </c:pt>
                <c:pt idx="2071">
                  <c:v>80.940049999999999</c:v>
                </c:pt>
                <c:pt idx="2072">
                  <c:v>81.016840000000002</c:v>
                </c:pt>
                <c:pt idx="2073">
                  <c:v>81.096040000000002</c:v>
                </c:pt>
                <c:pt idx="2074">
                  <c:v>81.177629999999994</c:v>
                </c:pt>
                <c:pt idx="2075">
                  <c:v>81.253230000000002</c:v>
                </c:pt>
                <c:pt idx="2076">
                  <c:v>81.321619999999996</c:v>
                </c:pt>
                <c:pt idx="2077">
                  <c:v>81.385220000000004</c:v>
                </c:pt>
                <c:pt idx="2078">
                  <c:v>81.44641</c:v>
                </c:pt>
                <c:pt idx="2079">
                  <c:v>81.50761</c:v>
                </c:pt>
                <c:pt idx="2080">
                  <c:v>81.572400000000002</c:v>
                </c:pt>
                <c:pt idx="2081">
                  <c:v>81.639600000000002</c:v>
                </c:pt>
                <c:pt idx="2082">
                  <c:v>81.710390000000004</c:v>
                </c:pt>
                <c:pt idx="2083">
                  <c:v>81.784790000000001</c:v>
                </c:pt>
                <c:pt idx="2084">
                  <c:v>81.860380000000006</c:v>
                </c:pt>
                <c:pt idx="2085">
                  <c:v>81.933580000000006</c:v>
                </c:pt>
                <c:pt idx="2086">
                  <c:v>82.004369999999994</c:v>
                </c:pt>
                <c:pt idx="2087">
                  <c:v>82.071569999999994</c:v>
                </c:pt>
                <c:pt idx="2088">
                  <c:v>82.137559999999993</c:v>
                </c:pt>
                <c:pt idx="2089">
                  <c:v>82.199960000000004</c:v>
                </c:pt>
                <c:pt idx="2090">
                  <c:v>82.263549999999995</c:v>
                </c:pt>
                <c:pt idx="2091">
                  <c:v>82.327150000000003</c:v>
                </c:pt>
                <c:pt idx="2092">
                  <c:v>82.393140000000002</c:v>
                </c:pt>
                <c:pt idx="2093">
                  <c:v>82.459140000000005</c:v>
                </c:pt>
                <c:pt idx="2094">
                  <c:v>82.528729999999996</c:v>
                </c:pt>
                <c:pt idx="2095">
                  <c:v>82.599530000000001</c:v>
                </c:pt>
                <c:pt idx="2096">
                  <c:v>82.672719999999998</c:v>
                </c:pt>
                <c:pt idx="2097">
                  <c:v>82.745919999999998</c:v>
                </c:pt>
                <c:pt idx="2098">
                  <c:v>82.815510000000003</c:v>
                </c:pt>
                <c:pt idx="2099">
                  <c:v>82.881510000000006</c:v>
                </c:pt>
                <c:pt idx="2100">
                  <c:v>82.943899999999999</c:v>
                </c:pt>
                <c:pt idx="2101">
                  <c:v>83.005099999999999</c:v>
                </c:pt>
                <c:pt idx="2102">
                  <c:v>83.066289999999995</c:v>
                </c:pt>
                <c:pt idx="2103">
                  <c:v>83.129890000000003</c:v>
                </c:pt>
                <c:pt idx="2104">
                  <c:v>83.19708</c:v>
                </c:pt>
                <c:pt idx="2105">
                  <c:v>83.265479999999997</c:v>
                </c:pt>
                <c:pt idx="2106">
                  <c:v>83.337469999999996</c:v>
                </c:pt>
                <c:pt idx="2107">
                  <c:v>83.413070000000005</c:v>
                </c:pt>
                <c:pt idx="2108">
                  <c:v>83.488659999999996</c:v>
                </c:pt>
                <c:pt idx="2109">
                  <c:v>83.561859999999996</c:v>
                </c:pt>
                <c:pt idx="2110">
                  <c:v>83.631450000000001</c:v>
                </c:pt>
                <c:pt idx="2111">
                  <c:v>83.695049999999995</c:v>
                </c:pt>
                <c:pt idx="2112">
                  <c:v>83.757440000000003</c:v>
                </c:pt>
                <c:pt idx="2113">
                  <c:v>83.818640000000002</c:v>
                </c:pt>
                <c:pt idx="2114">
                  <c:v>83.881029999999996</c:v>
                </c:pt>
                <c:pt idx="2115">
                  <c:v>83.944630000000004</c:v>
                </c:pt>
                <c:pt idx="2116">
                  <c:v>84.013019999999997</c:v>
                </c:pt>
                <c:pt idx="2117">
                  <c:v>84.086219999999997</c:v>
                </c:pt>
                <c:pt idx="2118">
                  <c:v>84.16301</c:v>
                </c:pt>
                <c:pt idx="2119">
                  <c:v>84.237409999999997</c:v>
                </c:pt>
                <c:pt idx="2120">
                  <c:v>84.307000000000002</c:v>
                </c:pt>
                <c:pt idx="2121">
                  <c:v>84.370599999999996</c:v>
                </c:pt>
                <c:pt idx="2122">
                  <c:v>84.429389999999998</c:v>
                </c:pt>
                <c:pt idx="2123">
                  <c:v>84.488190000000003</c:v>
                </c:pt>
                <c:pt idx="2124">
                  <c:v>84.546980000000005</c:v>
                </c:pt>
                <c:pt idx="2125">
                  <c:v>84.608180000000004</c:v>
                </c:pt>
                <c:pt idx="2126">
                  <c:v>84.672970000000007</c:v>
                </c:pt>
                <c:pt idx="2127">
                  <c:v>84.744969999999995</c:v>
                </c:pt>
                <c:pt idx="2128">
                  <c:v>84.819360000000003</c:v>
                </c:pt>
                <c:pt idx="2129">
                  <c:v>84.894959999999998</c:v>
                </c:pt>
                <c:pt idx="2130">
                  <c:v>84.966949999999997</c:v>
                </c:pt>
                <c:pt idx="2131">
                  <c:v>85.03295</c:v>
                </c:pt>
                <c:pt idx="2132">
                  <c:v>85.092939999999999</c:v>
                </c:pt>
                <c:pt idx="2133">
                  <c:v>85.149339999999995</c:v>
                </c:pt>
                <c:pt idx="2134">
                  <c:v>85.204539999999994</c:v>
                </c:pt>
                <c:pt idx="2135">
                  <c:v>85.263329999999996</c:v>
                </c:pt>
                <c:pt idx="2136">
                  <c:v>85.326930000000004</c:v>
                </c:pt>
                <c:pt idx="2137">
                  <c:v>85.397720000000007</c:v>
                </c:pt>
                <c:pt idx="2138">
                  <c:v>85.474519999999998</c:v>
                </c:pt>
                <c:pt idx="2139">
                  <c:v>85.554910000000007</c:v>
                </c:pt>
                <c:pt idx="2140">
                  <c:v>85.634100000000004</c:v>
                </c:pt>
                <c:pt idx="2141">
                  <c:v>85.708500000000001</c:v>
                </c:pt>
                <c:pt idx="2142">
                  <c:v>85.776889999999995</c:v>
                </c:pt>
                <c:pt idx="2143">
                  <c:v>85.839290000000005</c:v>
                </c:pt>
                <c:pt idx="2144">
                  <c:v>85.899280000000005</c:v>
                </c:pt>
                <c:pt idx="2145">
                  <c:v>85.958079999999995</c:v>
                </c:pt>
                <c:pt idx="2146">
                  <c:v>86.020480000000006</c:v>
                </c:pt>
                <c:pt idx="2147">
                  <c:v>86.086470000000006</c:v>
                </c:pt>
                <c:pt idx="2148">
                  <c:v>86.158460000000005</c:v>
                </c:pt>
                <c:pt idx="2149">
                  <c:v>86.235259999999997</c:v>
                </c:pt>
                <c:pt idx="2150">
                  <c:v>86.314449999999994</c:v>
                </c:pt>
                <c:pt idx="2151">
                  <c:v>86.391249999999999</c:v>
                </c:pt>
                <c:pt idx="2152">
                  <c:v>86.463239999999999</c:v>
                </c:pt>
                <c:pt idx="2153">
                  <c:v>86.528040000000004</c:v>
                </c:pt>
                <c:pt idx="2154">
                  <c:v>86.589230000000001</c:v>
                </c:pt>
                <c:pt idx="2155">
                  <c:v>86.648030000000006</c:v>
                </c:pt>
                <c:pt idx="2156">
                  <c:v>86.706819999999993</c:v>
                </c:pt>
                <c:pt idx="2157">
                  <c:v>86.770420000000001</c:v>
                </c:pt>
                <c:pt idx="2158">
                  <c:v>86.840010000000007</c:v>
                </c:pt>
                <c:pt idx="2159">
                  <c:v>86.915610000000001</c:v>
                </c:pt>
                <c:pt idx="2160">
                  <c:v>86.992400000000004</c:v>
                </c:pt>
                <c:pt idx="2161">
                  <c:v>87.067999999999998</c:v>
                </c:pt>
                <c:pt idx="2162">
                  <c:v>87.137590000000003</c:v>
                </c:pt>
                <c:pt idx="2163">
                  <c:v>87.202389999999994</c:v>
                </c:pt>
                <c:pt idx="2164">
                  <c:v>87.263580000000005</c:v>
                </c:pt>
                <c:pt idx="2165">
                  <c:v>87.322379999999995</c:v>
                </c:pt>
                <c:pt idx="2166">
                  <c:v>87.382369999999995</c:v>
                </c:pt>
                <c:pt idx="2167">
                  <c:v>87.444770000000005</c:v>
                </c:pt>
                <c:pt idx="2168">
                  <c:v>87.513170000000002</c:v>
                </c:pt>
                <c:pt idx="2169">
                  <c:v>87.586359999999999</c:v>
                </c:pt>
                <c:pt idx="2170">
                  <c:v>87.663150000000002</c:v>
                </c:pt>
                <c:pt idx="2171">
                  <c:v>87.741150000000005</c:v>
                </c:pt>
                <c:pt idx="2172">
                  <c:v>87.816739999999996</c:v>
                </c:pt>
                <c:pt idx="2173">
                  <c:v>87.886340000000004</c:v>
                </c:pt>
                <c:pt idx="2174">
                  <c:v>87.951130000000006</c:v>
                </c:pt>
                <c:pt idx="2175">
                  <c:v>88.013530000000003</c:v>
                </c:pt>
                <c:pt idx="2176">
                  <c:v>88.074719999999999</c:v>
                </c:pt>
                <c:pt idx="2177">
                  <c:v>88.138319999999993</c:v>
                </c:pt>
                <c:pt idx="2178">
                  <c:v>88.203109999999995</c:v>
                </c:pt>
                <c:pt idx="2179">
                  <c:v>88.271510000000006</c:v>
                </c:pt>
                <c:pt idx="2180">
                  <c:v>88.343500000000006</c:v>
                </c:pt>
                <c:pt idx="2181">
                  <c:v>88.417900000000003</c:v>
                </c:pt>
                <c:pt idx="2182">
                  <c:v>88.492289999999997</c:v>
                </c:pt>
                <c:pt idx="2183">
                  <c:v>88.563090000000003</c:v>
                </c:pt>
                <c:pt idx="2184">
                  <c:v>88.630279999999999</c:v>
                </c:pt>
                <c:pt idx="2185">
                  <c:v>88.693879999999993</c:v>
                </c:pt>
                <c:pt idx="2186">
                  <c:v>88.756270000000001</c:v>
                </c:pt>
                <c:pt idx="2187">
                  <c:v>88.81747</c:v>
                </c:pt>
                <c:pt idx="2188">
                  <c:v>88.878659999999996</c:v>
                </c:pt>
                <c:pt idx="2189">
                  <c:v>88.941059999999993</c:v>
                </c:pt>
                <c:pt idx="2190">
                  <c:v>89.008260000000007</c:v>
                </c:pt>
                <c:pt idx="2191">
                  <c:v>89.079049999999995</c:v>
                </c:pt>
                <c:pt idx="2192">
                  <c:v>89.153440000000003</c:v>
                </c:pt>
                <c:pt idx="2193">
                  <c:v>89.22784</c:v>
                </c:pt>
                <c:pt idx="2194">
                  <c:v>89.29983</c:v>
                </c:pt>
                <c:pt idx="2195">
                  <c:v>89.36703</c:v>
                </c:pt>
                <c:pt idx="2196">
                  <c:v>89.428219999999996</c:v>
                </c:pt>
                <c:pt idx="2197">
                  <c:v>89.487020000000001</c:v>
                </c:pt>
                <c:pt idx="2198">
                  <c:v>89.543419999999998</c:v>
                </c:pt>
                <c:pt idx="2199">
                  <c:v>89.599810000000005</c:v>
                </c:pt>
                <c:pt idx="2200">
                  <c:v>89.659809999999993</c:v>
                </c:pt>
                <c:pt idx="2201">
                  <c:v>89.722200000000001</c:v>
                </c:pt>
                <c:pt idx="2202">
                  <c:v>89.789400000000001</c:v>
                </c:pt>
                <c:pt idx="2203">
                  <c:v>89.860190000000003</c:v>
                </c:pt>
                <c:pt idx="2204">
                  <c:v>89.93459</c:v>
                </c:pt>
                <c:pt idx="2205">
                  <c:v>90.007779999999997</c:v>
                </c:pt>
                <c:pt idx="2206">
                  <c:v>90.077380000000005</c:v>
                </c:pt>
                <c:pt idx="2207">
                  <c:v>90.140969999999996</c:v>
                </c:pt>
                <c:pt idx="2208">
                  <c:v>90.202169999999995</c:v>
                </c:pt>
                <c:pt idx="2209">
                  <c:v>90.260959999999997</c:v>
                </c:pt>
                <c:pt idx="2210">
                  <c:v>90.319760000000002</c:v>
                </c:pt>
                <c:pt idx="2211">
                  <c:v>90.380949999999999</c:v>
                </c:pt>
                <c:pt idx="2212">
                  <c:v>90.446950000000001</c:v>
                </c:pt>
                <c:pt idx="2213">
                  <c:v>90.516540000000006</c:v>
                </c:pt>
                <c:pt idx="2214">
                  <c:v>90.589740000000006</c:v>
                </c:pt>
                <c:pt idx="2215">
                  <c:v>90.662930000000003</c:v>
                </c:pt>
                <c:pt idx="2216">
                  <c:v>90.734930000000006</c:v>
                </c:pt>
                <c:pt idx="2217">
                  <c:v>90.800920000000005</c:v>
                </c:pt>
                <c:pt idx="2218">
                  <c:v>90.862120000000004</c:v>
                </c:pt>
                <c:pt idx="2219">
                  <c:v>90.919709999999995</c:v>
                </c:pt>
                <c:pt idx="2220">
                  <c:v>90.976110000000006</c:v>
                </c:pt>
                <c:pt idx="2221">
                  <c:v>91.032510000000002</c:v>
                </c:pt>
                <c:pt idx="2222">
                  <c:v>91.092500000000001</c:v>
                </c:pt>
                <c:pt idx="2223">
                  <c:v>91.156099999999995</c:v>
                </c:pt>
                <c:pt idx="2224">
                  <c:v>91.22569</c:v>
                </c:pt>
                <c:pt idx="2225">
                  <c:v>91.301289999999995</c:v>
                </c:pt>
                <c:pt idx="2226">
                  <c:v>91.37688</c:v>
                </c:pt>
                <c:pt idx="2227">
                  <c:v>91.447680000000005</c:v>
                </c:pt>
                <c:pt idx="2228">
                  <c:v>91.513670000000005</c:v>
                </c:pt>
                <c:pt idx="2229">
                  <c:v>91.573670000000007</c:v>
                </c:pt>
                <c:pt idx="2230">
                  <c:v>91.63006</c:v>
                </c:pt>
                <c:pt idx="2231">
                  <c:v>91.68526</c:v>
                </c:pt>
                <c:pt idx="2232">
                  <c:v>91.744050000000001</c:v>
                </c:pt>
                <c:pt idx="2233">
                  <c:v>91.805250000000001</c:v>
                </c:pt>
                <c:pt idx="2234">
                  <c:v>91.870050000000006</c:v>
                </c:pt>
                <c:pt idx="2235">
                  <c:v>91.940839999999994</c:v>
                </c:pt>
                <c:pt idx="2236">
                  <c:v>92.015230000000003</c:v>
                </c:pt>
                <c:pt idx="2237">
                  <c:v>92.087230000000005</c:v>
                </c:pt>
                <c:pt idx="2238">
                  <c:v>92.156819999999996</c:v>
                </c:pt>
                <c:pt idx="2239">
                  <c:v>92.220420000000004</c:v>
                </c:pt>
                <c:pt idx="2240">
                  <c:v>92.281610000000001</c:v>
                </c:pt>
                <c:pt idx="2241">
                  <c:v>92.341610000000003</c:v>
                </c:pt>
                <c:pt idx="2242">
                  <c:v>92.402810000000002</c:v>
                </c:pt>
                <c:pt idx="2243">
                  <c:v>92.465199999999996</c:v>
                </c:pt>
                <c:pt idx="2244">
                  <c:v>92.531199999999998</c:v>
                </c:pt>
                <c:pt idx="2245">
                  <c:v>92.601990000000001</c:v>
                </c:pt>
                <c:pt idx="2246">
                  <c:v>92.676389999999998</c:v>
                </c:pt>
                <c:pt idx="2247">
                  <c:v>92.750780000000006</c:v>
                </c:pt>
                <c:pt idx="2248">
                  <c:v>92.823970000000003</c:v>
                </c:pt>
                <c:pt idx="2249">
                  <c:v>92.891170000000002</c:v>
                </c:pt>
                <c:pt idx="2250">
                  <c:v>92.953569999999999</c:v>
                </c:pt>
                <c:pt idx="2251">
                  <c:v>93.013559999999998</c:v>
                </c:pt>
                <c:pt idx="2252">
                  <c:v>93.071160000000006</c:v>
                </c:pt>
                <c:pt idx="2253">
                  <c:v>93.129949999999994</c:v>
                </c:pt>
                <c:pt idx="2254">
                  <c:v>93.191149999999993</c:v>
                </c:pt>
                <c:pt idx="2255">
                  <c:v>93.257140000000007</c:v>
                </c:pt>
                <c:pt idx="2256">
                  <c:v>93.326740000000001</c:v>
                </c:pt>
                <c:pt idx="2257">
                  <c:v>93.399929999999998</c:v>
                </c:pt>
                <c:pt idx="2258">
                  <c:v>93.47193</c:v>
                </c:pt>
                <c:pt idx="2259">
                  <c:v>93.53792</c:v>
                </c:pt>
                <c:pt idx="2260">
                  <c:v>93.597920000000002</c:v>
                </c:pt>
                <c:pt idx="2261">
                  <c:v>93.653109999999998</c:v>
                </c:pt>
                <c:pt idx="2262">
                  <c:v>93.70711</c:v>
                </c:pt>
                <c:pt idx="2263">
                  <c:v>93.764709999999994</c:v>
                </c:pt>
                <c:pt idx="2264">
                  <c:v>93.825900000000004</c:v>
                </c:pt>
                <c:pt idx="2265">
                  <c:v>93.891900000000007</c:v>
                </c:pt>
                <c:pt idx="2266">
                  <c:v>93.962689999999995</c:v>
                </c:pt>
                <c:pt idx="2267">
                  <c:v>94.035889999999995</c:v>
                </c:pt>
                <c:pt idx="2268">
                  <c:v>94.109080000000006</c:v>
                </c:pt>
                <c:pt idx="2269">
                  <c:v>94.176280000000006</c:v>
                </c:pt>
                <c:pt idx="2270">
                  <c:v>94.239869999999996</c:v>
                </c:pt>
                <c:pt idx="2271">
                  <c:v>94.299869999999999</c:v>
                </c:pt>
                <c:pt idx="2272">
                  <c:v>94.35866</c:v>
                </c:pt>
                <c:pt idx="2273">
                  <c:v>94.415059999999997</c:v>
                </c:pt>
                <c:pt idx="2274">
                  <c:v>94.473849999999999</c:v>
                </c:pt>
                <c:pt idx="2275">
                  <c:v>94.533850000000001</c:v>
                </c:pt>
                <c:pt idx="2276">
                  <c:v>94.596239999999995</c:v>
                </c:pt>
                <c:pt idx="2277">
                  <c:v>94.662239999999997</c:v>
                </c:pt>
                <c:pt idx="2278">
                  <c:v>94.730630000000005</c:v>
                </c:pt>
                <c:pt idx="2279">
                  <c:v>94.797830000000005</c:v>
                </c:pt>
                <c:pt idx="2280">
                  <c:v>94.863820000000004</c:v>
                </c:pt>
                <c:pt idx="2281">
                  <c:v>94.926220000000001</c:v>
                </c:pt>
                <c:pt idx="2282">
                  <c:v>94.985020000000006</c:v>
                </c:pt>
                <c:pt idx="2283">
                  <c:v>95.041409999999999</c:v>
                </c:pt>
                <c:pt idx="2284">
                  <c:v>95.097809999999996</c:v>
                </c:pt>
                <c:pt idx="2285">
                  <c:v>95.153000000000006</c:v>
                </c:pt>
                <c:pt idx="2286">
                  <c:v>95.210599999999999</c:v>
                </c:pt>
                <c:pt idx="2287">
                  <c:v>95.268199999999993</c:v>
                </c:pt>
                <c:pt idx="2288">
                  <c:v>95.331789999999998</c:v>
                </c:pt>
                <c:pt idx="2289">
                  <c:v>95.397790000000001</c:v>
                </c:pt>
                <c:pt idx="2290">
                  <c:v>95.464979999999997</c:v>
                </c:pt>
                <c:pt idx="2291">
                  <c:v>95.53098</c:v>
                </c:pt>
                <c:pt idx="2292">
                  <c:v>95.592169999999996</c:v>
                </c:pt>
                <c:pt idx="2293">
                  <c:v>95.649770000000004</c:v>
                </c:pt>
                <c:pt idx="2294">
                  <c:v>95.702560000000005</c:v>
                </c:pt>
                <c:pt idx="2295">
                  <c:v>95.752960000000002</c:v>
                </c:pt>
                <c:pt idx="2296">
                  <c:v>95.805760000000006</c:v>
                </c:pt>
                <c:pt idx="2297">
                  <c:v>95.86215</c:v>
                </c:pt>
                <c:pt idx="2298">
                  <c:v>95.920950000000005</c:v>
                </c:pt>
                <c:pt idx="2299">
                  <c:v>95.983339999999998</c:v>
                </c:pt>
                <c:pt idx="2300">
                  <c:v>96.048140000000004</c:v>
                </c:pt>
                <c:pt idx="2301">
                  <c:v>96.11533</c:v>
                </c:pt>
                <c:pt idx="2302">
                  <c:v>96.180130000000005</c:v>
                </c:pt>
                <c:pt idx="2303">
                  <c:v>96.240120000000005</c:v>
                </c:pt>
                <c:pt idx="2304">
                  <c:v>96.296520000000001</c:v>
                </c:pt>
                <c:pt idx="2305">
                  <c:v>96.350520000000003</c:v>
                </c:pt>
                <c:pt idx="2306">
                  <c:v>96.403310000000005</c:v>
                </c:pt>
                <c:pt idx="2307">
                  <c:v>96.457310000000007</c:v>
                </c:pt>
                <c:pt idx="2308">
                  <c:v>96.512500000000003</c:v>
                </c:pt>
                <c:pt idx="2309">
                  <c:v>96.570099999999996</c:v>
                </c:pt>
                <c:pt idx="2310">
                  <c:v>96.630099999999999</c:v>
                </c:pt>
                <c:pt idx="2311">
                  <c:v>96.692490000000006</c:v>
                </c:pt>
                <c:pt idx="2312">
                  <c:v>96.75609</c:v>
                </c:pt>
                <c:pt idx="2313">
                  <c:v>96.817279999999997</c:v>
                </c:pt>
                <c:pt idx="2314">
                  <c:v>96.874880000000005</c:v>
                </c:pt>
                <c:pt idx="2315">
                  <c:v>96.926469999999995</c:v>
                </c:pt>
                <c:pt idx="2316">
                  <c:v>96.975669999999994</c:v>
                </c:pt>
                <c:pt idx="2317">
                  <c:v>97.023669999999996</c:v>
                </c:pt>
                <c:pt idx="2318">
                  <c:v>97.071659999999994</c:v>
                </c:pt>
                <c:pt idx="2319">
                  <c:v>97.122060000000005</c:v>
                </c:pt>
                <c:pt idx="2320">
                  <c:v>97.178449999999998</c:v>
                </c:pt>
                <c:pt idx="2321">
                  <c:v>97.239649999999997</c:v>
                </c:pt>
                <c:pt idx="2322">
                  <c:v>97.304450000000003</c:v>
                </c:pt>
                <c:pt idx="2323">
                  <c:v>97.369240000000005</c:v>
                </c:pt>
                <c:pt idx="2324">
                  <c:v>97.428039999999996</c:v>
                </c:pt>
                <c:pt idx="2325">
                  <c:v>97.47963</c:v>
                </c:pt>
                <c:pt idx="2326">
                  <c:v>97.525229999999993</c:v>
                </c:pt>
                <c:pt idx="2327">
                  <c:v>97.567229999999995</c:v>
                </c:pt>
                <c:pt idx="2328">
                  <c:v>97.611620000000002</c:v>
                </c:pt>
                <c:pt idx="2329">
                  <c:v>97.659620000000004</c:v>
                </c:pt>
                <c:pt idx="2330">
                  <c:v>97.712419999999995</c:v>
                </c:pt>
                <c:pt idx="2331">
                  <c:v>97.768810000000002</c:v>
                </c:pt>
                <c:pt idx="2332">
                  <c:v>97.830010000000001</c:v>
                </c:pt>
                <c:pt idx="2333">
                  <c:v>97.892399999999995</c:v>
                </c:pt>
                <c:pt idx="2334">
                  <c:v>97.952399999999997</c:v>
                </c:pt>
                <c:pt idx="2335">
                  <c:v>98.006389999999996</c:v>
                </c:pt>
                <c:pt idx="2336">
                  <c:v>98.055589999999995</c:v>
                </c:pt>
                <c:pt idx="2337">
                  <c:v>98.099990000000005</c:v>
                </c:pt>
                <c:pt idx="2338">
                  <c:v>98.143180000000001</c:v>
                </c:pt>
                <c:pt idx="2339">
                  <c:v>98.18638</c:v>
                </c:pt>
                <c:pt idx="2340">
                  <c:v>98.231979999999993</c:v>
                </c:pt>
                <c:pt idx="2341">
                  <c:v>98.281170000000003</c:v>
                </c:pt>
                <c:pt idx="2342">
                  <c:v>98.335170000000005</c:v>
                </c:pt>
                <c:pt idx="2343">
                  <c:v>98.393969999999996</c:v>
                </c:pt>
                <c:pt idx="2344">
                  <c:v>98.452759999999998</c:v>
                </c:pt>
                <c:pt idx="2345">
                  <c:v>98.507959999999997</c:v>
                </c:pt>
                <c:pt idx="2346">
                  <c:v>98.557149999999993</c:v>
                </c:pt>
                <c:pt idx="2347">
                  <c:v>98.600350000000006</c:v>
                </c:pt>
                <c:pt idx="2348">
                  <c:v>98.639949999999999</c:v>
                </c:pt>
                <c:pt idx="2349">
                  <c:v>98.679540000000003</c:v>
                </c:pt>
                <c:pt idx="2350">
                  <c:v>98.721540000000005</c:v>
                </c:pt>
                <c:pt idx="2351">
                  <c:v>98.765940000000001</c:v>
                </c:pt>
                <c:pt idx="2352">
                  <c:v>98.816329999999994</c:v>
                </c:pt>
                <c:pt idx="2353">
                  <c:v>98.869129999999998</c:v>
                </c:pt>
                <c:pt idx="2354">
                  <c:v>98.924329999999998</c:v>
                </c:pt>
                <c:pt idx="2355">
                  <c:v>98.977119999999999</c:v>
                </c:pt>
                <c:pt idx="2356">
                  <c:v>99.025120000000001</c:v>
                </c:pt>
                <c:pt idx="2357">
                  <c:v>99.065920000000006</c:v>
                </c:pt>
                <c:pt idx="2358">
                  <c:v>99.104309999999998</c:v>
                </c:pt>
                <c:pt idx="2359">
                  <c:v>99.141509999999997</c:v>
                </c:pt>
                <c:pt idx="2360">
                  <c:v>99.179910000000007</c:v>
                </c:pt>
                <c:pt idx="2361">
                  <c:v>99.220699999999994</c:v>
                </c:pt>
                <c:pt idx="2362">
                  <c:v>99.266300000000001</c:v>
                </c:pt>
                <c:pt idx="2363">
                  <c:v>99.3155</c:v>
                </c:pt>
                <c:pt idx="2364">
                  <c:v>99.365889999999993</c:v>
                </c:pt>
                <c:pt idx="2365">
                  <c:v>99.417490000000001</c:v>
                </c:pt>
                <c:pt idx="2366">
                  <c:v>99.464290000000005</c:v>
                </c:pt>
                <c:pt idx="2367">
                  <c:v>99.505080000000007</c:v>
                </c:pt>
                <c:pt idx="2368">
                  <c:v>99.542280000000005</c:v>
                </c:pt>
                <c:pt idx="2369">
                  <c:v>99.578280000000007</c:v>
                </c:pt>
                <c:pt idx="2370">
                  <c:v>99.613079999999997</c:v>
                </c:pt>
                <c:pt idx="2371">
                  <c:v>99.647869999999998</c:v>
                </c:pt>
                <c:pt idx="2372">
                  <c:v>99.685069999999996</c:v>
                </c:pt>
                <c:pt idx="2373">
                  <c:v>99.724670000000003</c:v>
                </c:pt>
                <c:pt idx="2374">
                  <c:v>99.767859999999999</c:v>
                </c:pt>
                <c:pt idx="2375">
                  <c:v>99.811059999999998</c:v>
                </c:pt>
                <c:pt idx="2376">
                  <c:v>99.853059999999999</c:v>
                </c:pt>
                <c:pt idx="2377">
                  <c:v>99.891459999999995</c:v>
                </c:pt>
                <c:pt idx="2378">
                  <c:v>99.923850000000002</c:v>
                </c:pt>
                <c:pt idx="2379">
                  <c:v>99.953850000000003</c:v>
                </c:pt>
                <c:pt idx="2380">
                  <c:v>99.982650000000007</c:v>
                </c:pt>
                <c:pt idx="2381">
                  <c:v>100.01145</c:v>
                </c:pt>
                <c:pt idx="2382">
                  <c:v>100.04143999999999</c:v>
                </c:pt>
                <c:pt idx="2383">
                  <c:v>100.07384</c:v>
                </c:pt>
                <c:pt idx="2384">
                  <c:v>100.10744</c:v>
                </c:pt>
                <c:pt idx="2385">
                  <c:v>100.14464</c:v>
                </c:pt>
                <c:pt idx="2386">
                  <c:v>100.18183000000001</c:v>
                </c:pt>
                <c:pt idx="2387">
                  <c:v>100.21783000000001</c:v>
                </c:pt>
                <c:pt idx="2388">
                  <c:v>100.25023</c:v>
                </c:pt>
                <c:pt idx="2389">
                  <c:v>100.27782999999999</c:v>
                </c:pt>
                <c:pt idx="2390">
                  <c:v>100.30063</c:v>
                </c:pt>
                <c:pt idx="2391">
                  <c:v>100.32222</c:v>
                </c:pt>
                <c:pt idx="2392">
                  <c:v>100.34381999999999</c:v>
                </c:pt>
                <c:pt idx="2393">
                  <c:v>100.36662</c:v>
                </c:pt>
                <c:pt idx="2394">
                  <c:v>100.39422</c:v>
                </c:pt>
                <c:pt idx="2395">
                  <c:v>100.42422000000001</c:v>
                </c:pt>
                <c:pt idx="2396">
                  <c:v>100.45780999999999</c:v>
                </c:pt>
                <c:pt idx="2397">
                  <c:v>100.49141</c:v>
                </c:pt>
                <c:pt idx="2398">
                  <c:v>100.52381</c:v>
                </c:pt>
                <c:pt idx="2399">
                  <c:v>100.55261</c:v>
                </c:pt>
                <c:pt idx="2400">
                  <c:v>100.5778</c:v>
                </c:pt>
                <c:pt idx="2401">
                  <c:v>100.59699999999999</c:v>
                </c:pt>
                <c:pt idx="2402">
                  <c:v>100.61499999999999</c:v>
                </c:pt>
                <c:pt idx="2403">
                  <c:v>100.633</c:v>
                </c:pt>
                <c:pt idx="2404">
                  <c:v>100.651</c:v>
                </c:pt>
                <c:pt idx="2405">
                  <c:v>100.67140000000001</c:v>
                </c:pt>
                <c:pt idx="2406">
                  <c:v>100.69540000000001</c:v>
                </c:pt>
                <c:pt idx="2407">
                  <c:v>100.72418999999999</c:v>
                </c:pt>
                <c:pt idx="2408">
                  <c:v>100.75299</c:v>
                </c:pt>
                <c:pt idx="2409">
                  <c:v>100.78299</c:v>
                </c:pt>
                <c:pt idx="2410">
                  <c:v>100.80938999999999</c:v>
                </c:pt>
                <c:pt idx="2411">
                  <c:v>100.82979</c:v>
                </c:pt>
                <c:pt idx="2412">
                  <c:v>100.84658</c:v>
                </c:pt>
                <c:pt idx="2413">
                  <c:v>100.85978</c:v>
                </c:pt>
                <c:pt idx="2414">
                  <c:v>100.87298</c:v>
                </c:pt>
                <c:pt idx="2415">
                  <c:v>100.88737999999999</c:v>
                </c:pt>
                <c:pt idx="2416">
                  <c:v>100.90418</c:v>
                </c:pt>
                <c:pt idx="2417">
                  <c:v>100.92458000000001</c:v>
                </c:pt>
                <c:pt idx="2418">
                  <c:v>100.94978</c:v>
                </c:pt>
                <c:pt idx="2419">
                  <c:v>100.97738</c:v>
                </c:pt>
                <c:pt idx="2420">
                  <c:v>101.00377</c:v>
                </c:pt>
                <c:pt idx="2421">
                  <c:v>101.02537</c:v>
                </c:pt>
                <c:pt idx="2422">
                  <c:v>101.04097</c:v>
                </c:pt>
                <c:pt idx="2423">
                  <c:v>101.05297</c:v>
                </c:pt>
                <c:pt idx="2424">
                  <c:v>101.06377000000001</c:v>
                </c:pt>
                <c:pt idx="2425">
                  <c:v>101.07697</c:v>
                </c:pt>
                <c:pt idx="2426">
                  <c:v>101.09497</c:v>
                </c:pt>
                <c:pt idx="2427">
                  <c:v>101.11537</c:v>
                </c:pt>
                <c:pt idx="2428">
                  <c:v>101.13816</c:v>
                </c:pt>
                <c:pt idx="2429">
                  <c:v>101.16216</c:v>
                </c:pt>
                <c:pt idx="2430">
                  <c:v>101.18616</c:v>
                </c:pt>
                <c:pt idx="2431">
                  <c:v>101.20656</c:v>
                </c:pt>
                <c:pt idx="2432">
                  <c:v>101.22216</c:v>
                </c:pt>
                <c:pt idx="2433">
                  <c:v>101.23416</c:v>
                </c:pt>
                <c:pt idx="2434">
                  <c:v>101.24496000000001</c:v>
                </c:pt>
                <c:pt idx="2435">
                  <c:v>101.25695</c:v>
                </c:pt>
                <c:pt idx="2436">
                  <c:v>101.26895</c:v>
                </c:pt>
                <c:pt idx="2437">
                  <c:v>101.28455</c:v>
                </c:pt>
                <c:pt idx="2438">
                  <c:v>101.30135</c:v>
                </c:pt>
                <c:pt idx="2439">
                  <c:v>101.32055</c:v>
                </c:pt>
                <c:pt idx="2440">
                  <c:v>101.34095000000001</c:v>
                </c:pt>
                <c:pt idx="2441">
                  <c:v>101.36015</c:v>
                </c:pt>
                <c:pt idx="2442">
                  <c:v>101.37455</c:v>
                </c:pt>
                <c:pt idx="2443">
                  <c:v>101.38415000000001</c:v>
                </c:pt>
                <c:pt idx="2444">
                  <c:v>101.39134</c:v>
                </c:pt>
                <c:pt idx="2445">
                  <c:v>101.39734</c:v>
                </c:pt>
                <c:pt idx="2446">
                  <c:v>101.40573999999999</c:v>
                </c:pt>
                <c:pt idx="2447">
                  <c:v>101.41654</c:v>
                </c:pt>
                <c:pt idx="2448">
                  <c:v>101.42974</c:v>
                </c:pt>
                <c:pt idx="2449">
                  <c:v>101.44534</c:v>
                </c:pt>
                <c:pt idx="2450">
                  <c:v>101.46334</c:v>
                </c:pt>
                <c:pt idx="2451">
                  <c:v>101.48134</c:v>
                </c:pt>
                <c:pt idx="2452">
                  <c:v>101.49454</c:v>
                </c:pt>
                <c:pt idx="2453">
                  <c:v>101.50294</c:v>
                </c:pt>
                <c:pt idx="2454">
                  <c:v>101.50654</c:v>
                </c:pt>
                <c:pt idx="2455">
                  <c:v>101.50774</c:v>
                </c:pt>
                <c:pt idx="2456">
                  <c:v>101.51014000000001</c:v>
                </c:pt>
                <c:pt idx="2457">
                  <c:v>101.51494</c:v>
                </c:pt>
                <c:pt idx="2458">
                  <c:v>101.52574</c:v>
                </c:pt>
                <c:pt idx="2459">
                  <c:v>101.54013</c:v>
                </c:pt>
                <c:pt idx="2460">
                  <c:v>101.55813000000001</c:v>
                </c:pt>
                <c:pt idx="2461">
                  <c:v>101.57613000000001</c:v>
                </c:pt>
                <c:pt idx="2462">
                  <c:v>101.59293</c:v>
                </c:pt>
                <c:pt idx="2463">
                  <c:v>101.60612999999999</c:v>
                </c:pt>
                <c:pt idx="2464">
                  <c:v>101.61333</c:v>
                </c:pt>
                <c:pt idx="2465">
                  <c:v>101.61693</c:v>
                </c:pt>
                <c:pt idx="2466">
                  <c:v>101.61933000000001</c:v>
                </c:pt>
                <c:pt idx="2467">
                  <c:v>101.62412999999999</c:v>
                </c:pt>
                <c:pt idx="2468">
                  <c:v>101.63133000000001</c:v>
                </c:pt>
                <c:pt idx="2469">
                  <c:v>101.64093</c:v>
                </c:pt>
                <c:pt idx="2470">
                  <c:v>101.65293</c:v>
                </c:pt>
                <c:pt idx="2471">
                  <c:v>101.66732</c:v>
                </c:pt>
                <c:pt idx="2472">
                  <c:v>101.68052</c:v>
                </c:pt>
                <c:pt idx="2473">
                  <c:v>101.69252</c:v>
                </c:pt>
                <c:pt idx="2474">
                  <c:v>101.70211999999999</c:v>
                </c:pt>
                <c:pt idx="2475">
                  <c:v>101.70692</c:v>
                </c:pt>
                <c:pt idx="2476">
                  <c:v>101.71052</c:v>
                </c:pt>
                <c:pt idx="2477">
                  <c:v>101.71411999999999</c:v>
                </c:pt>
                <c:pt idx="2478">
                  <c:v>101.71772</c:v>
                </c:pt>
                <c:pt idx="2479">
                  <c:v>101.72492</c:v>
                </c:pt>
                <c:pt idx="2480">
                  <c:v>101.73332000000001</c:v>
                </c:pt>
                <c:pt idx="2481">
                  <c:v>101.74532000000001</c:v>
                </c:pt>
                <c:pt idx="2482">
                  <c:v>101.75732000000001</c:v>
                </c:pt>
                <c:pt idx="2483">
                  <c:v>101.77052</c:v>
                </c:pt>
                <c:pt idx="2484">
                  <c:v>101.78252000000001</c:v>
                </c:pt>
                <c:pt idx="2485">
                  <c:v>101.78972</c:v>
                </c:pt>
                <c:pt idx="2486">
                  <c:v>101.79452000000001</c:v>
                </c:pt>
                <c:pt idx="2487">
                  <c:v>101.79452000000001</c:v>
                </c:pt>
                <c:pt idx="2488">
                  <c:v>101.79572</c:v>
                </c:pt>
                <c:pt idx="2489">
                  <c:v>101.79692</c:v>
                </c:pt>
                <c:pt idx="2490">
                  <c:v>101.80171</c:v>
                </c:pt>
                <c:pt idx="2491">
                  <c:v>101.81010999999999</c:v>
                </c:pt>
                <c:pt idx="2492">
                  <c:v>101.82211</c:v>
                </c:pt>
                <c:pt idx="2493">
                  <c:v>101.83651</c:v>
                </c:pt>
                <c:pt idx="2494">
                  <c:v>101.85211</c:v>
                </c:pt>
                <c:pt idx="2495">
                  <c:v>101.86651000000001</c:v>
                </c:pt>
                <c:pt idx="2496">
                  <c:v>101.87730999999999</c:v>
                </c:pt>
                <c:pt idx="2497">
                  <c:v>101.88330999999999</c:v>
                </c:pt>
                <c:pt idx="2498">
                  <c:v>101.88571</c:v>
                </c:pt>
                <c:pt idx="2499">
                  <c:v>101.88811</c:v>
                </c:pt>
                <c:pt idx="2500">
                  <c:v>101.89291</c:v>
                </c:pt>
                <c:pt idx="2501">
                  <c:v>101.90011</c:v>
                </c:pt>
                <c:pt idx="2502">
                  <c:v>101.90851000000001</c:v>
                </c:pt>
                <c:pt idx="2503">
                  <c:v>101.92050999999999</c:v>
                </c:pt>
                <c:pt idx="2504">
                  <c:v>101.9349</c:v>
                </c:pt>
                <c:pt idx="2505">
                  <c:v>101.95050000000001</c:v>
                </c:pt>
                <c:pt idx="2506">
                  <c:v>101.9649</c:v>
                </c:pt>
                <c:pt idx="2507">
                  <c:v>101.97450000000001</c:v>
                </c:pt>
                <c:pt idx="2508">
                  <c:v>101.98050000000001</c:v>
                </c:pt>
                <c:pt idx="2509">
                  <c:v>101.9817</c:v>
                </c:pt>
                <c:pt idx="2510">
                  <c:v>101.9829</c:v>
                </c:pt>
                <c:pt idx="2511">
                  <c:v>101.9841</c:v>
                </c:pt>
                <c:pt idx="2512">
                  <c:v>101.9877</c:v>
                </c:pt>
                <c:pt idx="2513">
                  <c:v>101.9937</c:v>
                </c:pt>
                <c:pt idx="2514">
                  <c:v>102.00449999999999</c:v>
                </c:pt>
                <c:pt idx="2515">
                  <c:v>102.0189</c:v>
                </c:pt>
                <c:pt idx="2516">
                  <c:v>102.03449999999999</c:v>
                </c:pt>
                <c:pt idx="2517">
                  <c:v>102.04770000000001</c:v>
                </c:pt>
                <c:pt idx="2518">
                  <c:v>102.0549</c:v>
                </c:pt>
                <c:pt idx="2519">
                  <c:v>102.0561</c:v>
                </c:pt>
                <c:pt idx="2520">
                  <c:v>102.05249999999999</c:v>
                </c:pt>
                <c:pt idx="2521">
                  <c:v>102.0489</c:v>
                </c:pt>
                <c:pt idx="2522">
                  <c:v>102.04770000000001</c:v>
                </c:pt>
                <c:pt idx="2523">
                  <c:v>102.0501</c:v>
                </c:pt>
                <c:pt idx="2524">
                  <c:v>102.0573</c:v>
                </c:pt>
                <c:pt idx="2525">
                  <c:v>102.07049000000001</c:v>
                </c:pt>
                <c:pt idx="2526">
                  <c:v>102.08609</c:v>
                </c:pt>
                <c:pt idx="2527">
                  <c:v>102.10289</c:v>
                </c:pt>
                <c:pt idx="2528">
                  <c:v>102.11609</c:v>
                </c:pt>
                <c:pt idx="2529">
                  <c:v>102.12209</c:v>
                </c:pt>
                <c:pt idx="2530">
                  <c:v>102.12329</c:v>
                </c:pt>
                <c:pt idx="2531">
                  <c:v>102.12209</c:v>
                </c:pt>
                <c:pt idx="2532">
                  <c:v>102.12209</c:v>
                </c:pt>
                <c:pt idx="2533">
                  <c:v>102.12569000000001</c:v>
                </c:pt>
                <c:pt idx="2534">
                  <c:v>102.13409</c:v>
                </c:pt>
                <c:pt idx="2535">
                  <c:v>102.14489</c:v>
                </c:pt>
                <c:pt idx="2536">
                  <c:v>102.15809</c:v>
                </c:pt>
                <c:pt idx="2537">
                  <c:v>102.17249</c:v>
                </c:pt>
                <c:pt idx="2538">
                  <c:v>102.18329</c:v>
                </c:pt>
                <c:pt idx="2539">
                  <c:v>102.19049</c:v>
                </c:pt>
                <c:pt idx="2540">
                  <c:v>102.19168999999999</c:v>
                </c:pt>
                <c:pt idx="2541">
                  <c:v>102.19049</c:v>
                </c:pt>
                <c:pt idx="2542">
                  <c:v>102.19049</c:v>
                </c:pt>
                <c:pt idx="2543">
                  <c:v>102.19168999999999</c:v>
                </c:pt>
                <c:pt idx="2544">
                  <c:v>102.19649</c:v>
                </c:pt>
                <c:pt idx="2545">
                  <c:v>102.20609</c:v>
                </c:pt>
                <c:pt idx="2546">
                  <c:v>102.21928</c:v>
                </c:pt>
                <c:pt idx="2547">
                  <c:v>102.23368000000001</c:v>
                </c:pt>
                <c:pt idx="2548">
                  <c:v>102.24808</c:v>
                </c:pt>
                <c:pt idx="2549">
                  <c:v>102.25888</c:v>
                </c:pt>
                <c:pt idx="2550">
                  <c:v>102.26488000000001</c:v>
                </c:pt>
                <c:pt idx="2551">
                  <c:v>102.26728</c:v>
                </c:pt>
                <c:pt idx="2552">
                  <c:v>102.26848</c:v>
                </c:pt>
                <c:pt idx="2553">
                  <c:v>102.26967999999999</c:v>
                </c:pt>
                <c:pt idx="2554">
                  <c:v>102.27328</c:v>
                </c:pt>
                <c:pt idx="2555">
                  <c:v>102.28167999999999</c:v>
                </c:pt>
                <c:pt idx="2556">
                  <c:v>102.29248</c:v>
                </c:pt>
                <c:pt idx="2557">
                  <c:v>102.30568</c:v>
                </c:pt>
                <c:pt idx="2558">
                  <c:v>102.32008</c:v>
                </c:pt>
                <c:pt idx="2559">
                  <c:v>102.33448</c:v>
                </c:pt>
                <c:pt idx="2560">
                  <c:v>102.34407</c:v>
                </c:pt>
                <c:pt idx="2561">
                  <c:v>102.35007</c:v>
                </c:pt>
                <c:pt idx="2562">
                  <c:v>102.35247</c:v>
                </c:pt>
                <c:pt idx="2563">
                  <c:v>102.35366999999999</c:v>
                </c:pt>
                <c:pt idx="2564">
                  <c:v>102.35727</c:v>
                </c:pt>
                <c:pt idx="2565">
                  <c:v>102.36207</c:v>
                </c:pt>
                <c:pt idx="2566">
                  <c:v>102.36927</c:v>
                </c:pt>
                <c:pt idx="2567">
                  <c:v>102.37887000000001</c:v>
                </c:pt>
                <c:pt idx="2568">
                  <c:v>102.39207</c:v>
                </c:pt>
                <c:pt idx="2569">
                  <c:v>102.40527</c:v>
                </c:pt>
                <c:pt idx="2570">
                  <c:v>102.41847</c:v>
                </c:pt>
                <c:pt idx="2571">
                  <c:v>102.42567</c:v>
                </c:pt>
                <c:pt idx="2572">
                  <c:v>102.42927</c:v>
                </c:pt>
                <c:pt idx="2573">
                  <c:v>102.43047</c:v>
                </c:pt>
                <c:pt idx="2574">
                  <c:v>102.43047</c:v>
                </c:pt>
                <c:pt idx="2575">
                  <c:v>102.43167</c:v>
                </c:pt>
                <c:pt idx="2576">
                  <c:v>102.43407000000001</c:v>
                </c:pt>
                <c:pt idx="2577">
                  <c:v>102.44127</c:v>
                </c:pt>
                <c:pt idx="2578">
                  <c:v>102.45086999999999</c:v>
                </c:pt>
                <c:pt idx="2579">
                  <c:v>102.46407000000001</c:v>
                </c:pt>
                <c:pt idx="2580">
                  <c:v>102.47846</c:v>
                </c:pt>
                <c:pt idx="2581">
                  <c:v>102.48926</c:v>
                </c:pt>
                <c:pt idx="2582">
                  <c:v>102.49526</c:v>
                </c:pt>
                <c:pt idx="2583">
                  <c:v>102.49526</c:v>
                </c:pt>
                <c:pt idx="2584">
                  <c:v>102.49285999999999</c:v>
                </c:pt>
                <c:pt idx="2585">
                  <c:v>102.48926</c:v>
                </c:pt>
                <c:pt idx="2586">
                  <c:v>102.48685999999999</c:v>
                </c:pt>
                <c:pt idx="2587">
                  <c:v>102.48926</c:v>
                </c:pt>
                <c:pt idx="2588">
                  <c:v>102.49646</c:v>
                </c:pt>
                <c:pt idx="2589">
                  <c:v>102.50846</c:v>
                </c:pt>
                <c:pt idx="2590">
                  <c:v>102.52285999999999</c:v>
                </c:pt>
                <c:pt idx="2591">
                  <c:v>102.53726</c:v>
                </c:pt>
                <c:pt idx="2592">
                  <c:v>102.54926</c:v>
                </c:pt>
                <c:pt idx="2593">
                  <c:v>102.55766</c:v>
                </c:pt>
                <c:pt idx="2594">
                  <c:v>102.56005999999999</c:v>
                </c:pt>
                <c:pt idx="2595">
                  <c:v>102.56005999999999</c:v>
                </c:pt>
                <c:pt idx="2596">
                  <c:v>102.56005999999999</c:v>
                </c:pt>
                <c:pt idx="2597">
                  <c:v>102.56126</c:v>
                </c:pt>
                <c:pt idx="2598">
                  <c:v>102.56486</c:v>
                </c:pt>
                <c:pt idx="2599">
                  <c:v>102.57205999999999</c:v>
                </c:pt>
                <c:pt idx="2600">
                  <c:v>102.58286</c:v>
                </c:pt>
                <c:pt idx="2601">
                  <c:v>102.59486</c:v>
                </c:pt>
                <c:pt idx="2602">
                  <c:v>102.62965</c:v>
                </c:pt>
                <c:pt idx="2603">
                  <c:v>102.53846</c:v>
                </c:pt>
                <c:pt idx="2604">
                  <c:v>102.44247</c:v>
                </c:pt>
                <c:pt idx="2605">
                  <c:v>102.27808</c:v>
                </c:pt>
                <c:pt idx="2606">
                  <c:v>102.08129</c:v>
                </c:pt>
                <c:pt idx="2607">
                  <c:v>101.87130999999999</c:v>
                </c:pt>
                <c:pt idx="2608">
                  <c:v>101.69252</c:v>
                </c:pt>
                <c:pt idx="2609">
                  <c:v>101.55092999999999</c:v>
                </c:pt>
                <c:pt idx="2610">
                  <c:v>101.44534</c:v>
                </c:pt>
                <c:pt idx="2611">
                  <c:v>101.35295000000001</c:v>
                </c:pt>
                <c:pt idx="2612">
                  <c:v>101.29174999999999</c:v>
                </c:pt>
                <c:pt idx="2613">
                  <c:v>101.23416</c:v>
                </c:pt>
                <c:pt idx="2614">
                  <c:v>101.49093999999999</c:v>
                </c:pt>
                <c:pt idx="2615">
                  <c:v>101.75252</c:v>
                </c:pt>
                <c:pt idx="2616">
                  <c:v>101.9517</c:v>
                </c:pt>
                <c:pt idx="2617">
                  <c:v>102.10169</c:v>
                </c:pt>
                <c:pt idx="2618">
                  <c:v>102.21688</c:v>
                </c:pt>
                <c:pt idx="2619">
                  <c:v>102.30808</c:v>
                </c:pt>
                <c:pt idx="2620">
                  <c:v>102.38367</c:v>
                </c:pt>
                <c:pt idx="2621">
                  <c:v>102.44727</c:v>
                </c:pt>
                <c:pt idx="2622">
                  <c:v>102.50366</c:v>
                </c:pt>
                <c:pt idx="2623">
                  <c:v>102.55166</c:v>
                </c:pt>
                <c:pt idx="2624">
                  <c:v>102.59126000000001</c:v>
                </c:pt>
                <c:pt idx="2625">
                  <c:v>102.62005000000001</c:v>
                </c:pt>
                <c:pt idx="2626">
                  <c:v>102.64045</c:v>
                </c:pt>
                <c:pt idx="2627">
                  <c:v>102.65365</c:v>
                </c:pt>
                <c:pt idx="2628">
                  <c:v>102.66565</c:v>
                </c:pt>
                <c:pt idx="2629">
                  <c:v>102.67645</c:v>
                </c:pt>
                <c:pt idx="2630">
                  <c:v>102.68965</c:v>
                </c:pt>
                <c:pt idx="2631">
                  <c:v>102.70405</c:v>
                </c:pt>
                <c:pt idx="2632">
                  <c:v>102.72085</c:v>
                </c:pt>
                <c:pt idx="2633">
                  <c:v>102.73885</c:v>
                </c:pt>
                <c:pt idx="2634">
                  <c:v>102.75564</c:v>
                </c:pt>
                <c:pt idx="2635">
                  <c:v>102.76764</c:v>
                </c:pt>
                <c:pt idx="2636">
                  <c:v>102.77603999999999</c:v>
                </c:pt>
                <c:pt idx="2637">
                  <c:v>102.77964</c:v>
                </c:pt>
                <c:pt idx="2638">
                  <c:v>102.78084</c:v>
                </c:pt>
                <c:pt idx="2639">
                  <c:v>102.78203999999999</c:v>
                </c:pt>
                <c:pt idx="2640">
                  <c:v>102.78444</c:v>
                </c:pt>
                <c:pt idx="2641">
                  <c:v>102.79044</c:v>
                </c:pt>
                <c:pt idx="2642">
                  <c:v>102.80004</c:v>
                </c:pt>
                <c:pt idx="2643">
                  <c:v>102.81204</c:v>
                </c:pt>
                <c:pt idx="2644">
                  <c:v>102.82644000000001</c:v>
                </c:pt>
                <c:pt idx="2645">
                  <c:v>102.83844000000001</c:v>
                </c:pt>
                <c:pt idx="2646">
                  <c:v>102.84684</c:v>
                </c:pt>
                <c:pt idx="2647">
                  <c:v>102.84923999999999</c:v>
                </c:pt>
                <c:pt idx="2648">
                  <c:v>102.84804</c:v>
                </c:pt>
                <c:pt idx="2649">
                  <c:v>102.84564</c:v>
                </c:pt>
                <c:pt idx="2650">
                  <c:v>102.84564</c:v>
                </c:pt>
                <c:pt idx="2651">
                  <c:v>102.85044000000001</c:v>
                </c:pt>
                <c:pt idx="2652">
                  <c:v>102.85884</c:v>
                </c:pt>
                <c:pt idx="2653">
                  <c:v>102.87084</c:v>
                </c:pt>
                <c:pt idx="2654">
                  <c:v>102.88643999999999</c:v>
                </c:pt>
                <c:pt idx="2655">
                  <c:v>102.90083</c:v>
                </c:pt>
                <c:pt idx="2656">
                  <c:v>102.91163</c:v>
                </c:pt>
                <c:pt idx="2657">
                  <c:v>102.91763</c:v>
                </c:pt>
                <c:pt idx="2658">
                  <c:v>102.91883</c:v>
                </c:pt>
                <c:pt idx="2659">
                  <c:v>102.92003</c:v>
                </c:pt>
                <c:pt idx="2660">
                  <c:v>102.92122999999999</c:v>
                </c:pt>
                <c:pt idx="2661">
                  <c:v>102.92483</c:v>
                </c:pt>
                <c:pt idx="2662">
                  <c:v>102.93083</c:v>
                </c:pt>
                <c:pt idx="2663">
                  <c:v>102.93922999999999</c:v>
                </c:pt>
                <c:pt idx="2664">
                  <c:v>102.95003</c:v>
                </c:pt>
                <c:pt idx="2665">
                  <c:v>102.96203</c:v>
                </c:pt>
                <c:pt idx="2666">
                  <c:v>102.97163</c:v>
                </c:pt>
                <c:pt idx="2667">
                  <c:v>102.97883</c:v>
                </c:pt>
                <c:pt idx="2668">
                  <c:v>102.98242999999999</c:v>
                </c:pt>
                <c:pt idx="2669">
                  <c:v>102.98483</c:v>
                </c:pt>
                <c:pt idx="2670">
                  <c:v>102.98483</c:v>
                </c:pt>
                <c:pt idx="2671">
                  <c:v>102.98723</c:v>
                </c:pt>
                <c:pt idx="2672">
                  <c:v>102.99203</c:v>
                </c:pt>
                <c:pt idx="2673">
                  <c:v>102.99803</c:v>
                </c:pt>
                <c:pt idx="2674">
                  <c:v>103.00642999999999</c:v>
                </c:pt>
                <c:pt idx="2675">
                  <c:v>103.01603</c:v>
                </c:pt>
                <c:pt idx="2676">
                  <c:v>103.02922</c:v>
                </c:pt>
                <c:pt idx="2677">
                  <c:v>103.04242000000001</c:v>
                </c:pt>
                <c:pt idx="2678">
                  <c:v>103.05322</c:v>
                </c:pt>
                <c:pt idx="2679">
                  <c:v>103.06162</c:v>
                </c:pt>
                <c:pt idx="2680">
                  <c:v>103.06522</c:v>
                </c:pt>
                <c:pt idx="2681">
                  <c:v>103.06762000000001</c:v>
                </c:pt>
                <c:pt idx="2682">
                  <c:v>103.06882</c:v>
                </c:pt>
                <c:pt idx="2683">
                  <c:v>103.07241999999999</c:v>
                </c:pt>
                <c:pt idx="2684">
                  <c:v>103.07841999999999</c:v>
                </c:pt>
                <c:pt idx="2685">
                  <c:v>103.08682</c:v>
                </c:pt>
                <c:pt idx="2686">
                  <c:v>103.09762000000001</c:v>
                </c:pt>
                <c:pt idx="2687">
                  <c:v>103.11202</c:v>
                </c:pt>
                <c:pt idx="2688">
                  <c:v>103.12642</c:v>
                </c:pt>
                <c:pt idx="2689">
                  <c:v>103.14082000000001</c:v>
                </c:pt>
                <c:pt idx="2690">
                  <c:v>103.15282000000001</c:v>
                </c:pt>
                <c:pt idx="2691">
                  <c:v>103.16001</c:v>
                </c:pt>
                <c:pt idx="2692">
                  <c:v>103.16361000000001</c:v>
                </c:pt>
                <c:pt idx="2693">
                  <c:v>103.16721</c:v>
                </c:pt>
                <c:pt idx="2694">
                  <c:v>103.17201</c:v>
                </c:pt>
                <c:pt idx="2695">
                  <c:v>103.17801</c:v>
                </c:pt>
                <c:pt idx="2696">
                  <c:v>103.18761000000001</c:v>
                </c:pt>
                <c:pt idx="2697">
                  <c:v>103.19841</c:v>
                </c:pt>
                <c:pt idx="2698">
                  <c:v>103.21281</c:v>
                </c:pt>
                <c:pt idx="2699">
                  <c:v>103.22721</c:v>
                </c:pt>
                <c:pt idx="2700">
                  <c:v>103.23921</c:v>
                </c:pt>
                <c:pt idx="2701">
                  <c:v>103.24760999999999</c:v>
                </c:pt>
                <c:pt idx="2702">
                  <c:v>103.25121</c:v>
                </c:pt>
                <c:pt idx="2703">
                  <c:v>103.25241</c:v>
                </c:pt>
                <c:pt idx="2704">
                  <c:v>103.25241</c:v>
                </c:pt>
                <c:pt idx="2705">
                  <c:v>103.25360999999999</c:v>
                </c:pt>
                <c:pt idx="2706">
                  <c:v>103.25841</c:v>
                </c:pt>
                <c:pt idx="2707">
                  <c:v>103.26681000000001</c:v>
                </c:pt>
                <c:pt idx="2708">
                  <c:v>103.28001</c:v>
                </c:pt>
                <c:pt idx="2709">
                  <c:v>103.298</c:v>
                </c:pt>
                <c:pt idx="2710">
                  <c:v>103.31359999999999</c:v>
                </c:pt>
                <c:pt idx="2711">
                  <c:v>103.32680000000001</c:v>
                </c:pt>
                <c:pt idx="2712">
                  <c:v>103.334</c:v>
                </c:pt>
                <c:pt idx="2713">
                  <c:v>103.3352</c:v>
                </c:pt>
                <c:pt idx="2714">
                  <c:v>103.33280000000001</c:v>
                </c:pt>
                <c:pt idx="2715">
                  <c:v>103.33159999999999</c:v>
                </c:pt>
                <c:pt idx="2716">
                  <c:v>103.33159999999999</c:v>
                </c:pt>
                <c:pt idx="2717">
                  <c:v>103.33759999999999</c:v>
                </c:pt>
                <c:pt idx="2718">
                  <c:v>103.35080000000001</c:v>
                </c:pt>
                <c:pt idx="2719">
                  <c:v>103.3676</c:v>
                </c:pt>
                <c:pt idx="2720">
                  <c:v>103.38800000000001</c:v>
                </c:pt>
                <c:pt idx="2721">
                  <c:v>103.40479999999999</c:v>
                </c:pt>
                <c:pt idx="2722">
                  <c:v>103.41679999999999</c:v>
                </c:pt>
                <c:pt idx="2723">
                  <c:v>103.4216</c:v>
                </c:pt>
                <c:pt idx="2724">
                  <c:v>103.42400000000001</c:v>
                </c:pt>
                <c:pt idx="2725">
                  <c:v>103.4228</c:v>
                </c:pt>
                <c:pt idx="2726">
                  <c:v>103.42400000000001</c:v>
                </c:pt>
                <c:pt idx="2727">
                  <c:v>103.4276</c:v>
                </c:pt>
                <c:pt idx="2728">
                  <c:v>103.43479000000001</c:v>
                </c:pt>
                <c:pt idx="2729">
                  <c:v>103.44678999999999</c:v>
                </c:pt>
                <c:pt idx="2730">
                  <c:v>103.46239</c:v>
                </c:pt>
                <c:pt idx="2731">
                  <c:v>103.47799000000001</c:v>
                </c:pt>
                <c:pt idx="2732">
                  <c:v>103.48999000000001</c:v>
                </c:pt>
                <c:pt idx="2733">
                  <c:v>103.49839</c:v>
                </c:pt>
                <c:pt idx="2734">
                  <c:v>103.50199000000001</c:v>
                </c:pt>
                <c:pt idx="2735">
                  <c:v>103.50439</c:v>
                </c:pt>
                <c:pt idx="2736">
                  <c:v>103.50559</c:v>
                </c:pt>
                <c:pt idx="2737">
                  <c:v>103.50799000000001</c:v>
                </c:pt>
                <c:pt idx="2738">
                  <c:v>103.51399000000001</c:v>
                </c:pt>
                <c:pt idx="2739">
                  <c:v>103.52479</c:v>
                </c:pt>
                <c:pt idx="2740">
                  <c:v>103.54039</c:v>
                </c:pt>
                <c:pt idx="2741">
                  <c:v>103.55839</c:v>
                </c:pt>
                <c:pt idx="2742">
                  <c:v>103.57518</c:v>
                </c:pt>
                <c:pt idx="2743">
                  <c:v>103.58718</c:v>
                </c:pt>
                <c:pt idx="2744">
                  <c:v>103.59198000000001</c:v>
                </c:pt>
                <c:pt idx="2745">
                  <c:v>103.59318</c:v>
                </c:pt>
                <c:pt idx="2746">
                  <c:v>103.59318</c:v>
                </c:pt>
                <c:pt idx="2747">
                  <c:v>103.59438</c:v>
                </c:pt>
                <c:pt idx="2748">
                  <c:v>103.59918</c:v>
                </c:pt>
                <c:pt idx="2749">
                  <c:v>103.60758</c:v>
                </c:pt>
                <c:pt idx="2750">
                  <c:v>103.62078</c:v>
                </c:pt>
                <c:pt idx="2751">
                  <c:v>103.63638</c:v>
                </c:pt>
                <c:pt idx="2752">
                  <c:v>103.65197999999999</c:v>
                </c:pt>
                <c:pt idx="2753">
                  <c:v>103.66398</c:v>
                </c:pt>
                <c:pt idx="2754">
                  <c:v>103.66998</c:v>
                </c:pt>
                <c:pt idx="2755">
                  <c:v>103.67238</c:v>
                </c:pt>
                <c:pt idx="2756">
                  <c:v>103.67358</c:v>
                </c:pt>
                <c:pt idx="2757">
                  <c:v>103.67598</c:v>
                </c:pt>
                <c:pt idx="2758">
                  <c:v>103.68078</c:v>
                </c:pt>
                <c:pt idx="2759">
                  <c:v>103.68798</c:v>
                </c:pt>
                <c:pt idx="2760">
                  <c:v>103.69758</c:v>
                </c:pt>
                <c:pt idx="2761">
                  <c:v>103.71196999999999</c:v>
                </c:pt>
                <c:pt idx="2762">
                  <c:v>103.72637</c:v>
                </c:pt>
                <c:pt idx="2763">
                  <c:v>103.74077</c:v>
                </c:pt>
                <c:pt idx="2764">
                  <c:v>103.75157</c:v>
                </c:pt>
                <c:pt idx="2765">
                  <c:v>103.75757</c:v>
                </c:pt>
                <c:pt idx="2766">
                  <c:v>103.75997</c:v>
                </c:pt>
                <c:pt idx="2767">
                  <c:v>103.76117000000001</c:v>
                </c:pt>
                <c:pt idx="2768">
                  <c:v>103.76237</c:v>
                </c:pt>
                <c:pt idx="2769">
                  <c:v>103.76597</c:v>
                </c:pt>
                <c:pt idx="2770">
                  <c:v>103.77077</c:v>
                </c:pt>
                <c:pt idx="2771">
                  <c:v>103.77797</c:v>
                </c:pt>
                <c:pt idx="2772">
                  <c:v>103.78877</c:v>
                </c:pt>
                <c:pt idx="2773">
                  <c:v>103.80197</c:v>
                </c:pt>
                <c:pt idx="2774">
                  <c:v>103.81516999999999</c:v>
                </c:pt>
                <c:pt idx="2775">
                  <c:v>103.82597</c:v>
                </c:pt>
                <c:pt idx="2776">
                  <c:v>103.83317</c:v>
                </c:pt>
                <c:pt idx="2777">
                  <c:v>103.83677</c:v>
                </c:pt>
                <c:pt idx="2778">
                  <c:v>103.83797</c:v>
                </c:pt>
                <c:pt idx="2779">
                  <c:v>103.83797</c:v>
                </c:pt>
                <c:pt idx="2780">
                  <c:v>103.84036</c:v>
                </c:pt>
                <c:pt idx="2781">
                  <c:v>103.84516000000001</c:v>
                </c:pt>
                <c:pt idx="2782">
                  <c:v>103.85356</c:v>
                </c:pt>
                <c:pt idx="2783">
                  <c:v>103.86556</c:v>
                </c:pt>
                <c:pt idx="2784">
                  <c:v>103.87876</c:v>
                </c:pt>
                <c:pt idx="2785">
                  <c:v>103.89315999999999</c:v>
                </c:pt>
                <c:pt idx="2786">
                  <c:v>103.90636000000001</c:v>
                </c:pt>
                <c:pt idx="2787">
                  <c:v>103.91476</c:v>
                </c:pt>
                <c:pt idx="2788">
                  <c:v>103.91956</c:v>
                </c:pt>
                <c:pt idx="2789">
                  <c:v>103.92076</c:v>
                </c:pt>
                <c:pt idx="2790">
                  <c:v>103.92196</c:v>
                </c:pt>
                <c:pt idx="2791">
                  <c:v>103.92316</c:v>
                </c:pt>
                <c:pt idx="2792">
                  <c:v>103.92676</c:v>
                </c:pt>
                <c:pt idx="2793">
                  <c:v>103.93516</c:v>
                </c:pt>
                <c:pt idx="2794">
                  <c:v>103.94716</c:v>
                </c:pt>
                <c:pt idx="2795">
                  <c:v>103.96156000000001</c:v>
                </c:pt>
                <c:pt idx="2796">
                  <c:v>103.97835000000001</c:v>
                </c:pt>
                <c:pt idx="2797">
                  <c:v>103.99275</c:v>
                </c:pt>
                <c:pt idx="2798">
                  <c:v>104.00355</c:v>
                </c:pt>
                <c:pt idx="2799">
                  <c:v>104.00955</c:v>
                </c:pt>
                <c:pt idx="2800">
                  <c:v>104.01075</c:v>
                </c:pt>
                <c:pt idx="2801">
                  <c:v>104.01075</c:v>
                </c:pt>
                <c:pt idx="2802">
                  <c:v>104.01315</c:v>
                </c:pt>
                <c:pt idx="2803">
                  <c:v>104.01795</c:v>
                </c:pt>
                <c:pt idx="2804">
                  <c:v>104.02634999999999</c:v>
                </c:pt>
                <c:pt idx="2805">
                  <c:v>104.04075</c:v>
                </c:pt>
                <c:pt idx="2806">
                  <c:v>104.05755000000001</c:v>
                </c:pt>
                <c:pt idx="2807">
                  <c:v>104.07435</c:v>
                </c:pt>
                <c:pt idx="2808">
                  <c:v>104.08875</c:v>
                </c:pt>
                <c:pt idx="2809">
                  <c:v>104.09595</c:v>
                </c:pt>
                <c:pt idx="2810">
                  <c:v>104.09835</c:v>
                </c:pt>
                <c:pt idx="2811">
                  <c:v>104.09835</c:v>
                </c:pt>
                <c:pt idx="2812">
                  <c:v>104.09954999999999</c:v>
                </c:pt>
                <c:pt idx="2813">
                  <c:v>104.10554999999999</c:v>
                </c:pt>
                <c:pt idx="2814">
                  <c:v>104.11514</c:v>
                </c:pt>
                <c:pt idx="2815">
                  <c:v>104.12833999999999</c:v>
                </c:pt>
                <c:pt idx="2816">
                  <c:v>104.14514</c:v>
                </c:pt>
                <c:pt idx="2817">
                  <c:v>104.16194</c:v>
                </c:pt>
                <c:pt idx="2818">
                  <c:v>104.17753999999999</c:v>
                </c:pt>
                <c:pt idx="2819">
                  <c:v>104.18834</c:v>
                </c:pt>
                <c:pt idx="2820">
                  <c:v>104.19434</c:v>
                </c:pt>
                <c:pt idx="2821">
                  <c:v>104.19794</c:v>
                </c:pt>
                <c:pt idx="2822">
                  <c:v>104.20153999999999</c:v>
                </c:pt>
                <c:pt idx="2823">
                  <c:v>104.20753999999999</c:v>
                </c:pt>
                <c:pt idx="2824">
                  <c:v>104.21594</c:v>
                </c:pt>
                <c:pt idx="2825">
                  <c:v>104.22554</c:v>
                </c:pt>
                <c:pt idx="2826">
                  <c:v>104.23874000000001</c:v>
                </c:pt>
                <c:pt idx="2827">
                  <c:v>104.25313</c:v>
                </c:pt>
                <c:pt idx="2828">
                  <c:v>104.26873000000001</c:v>
                </c:pt>
                <c:pt idx="2829">
                  <c:v>104.27952999999999</c:v>
                </c:pt>
                <c:pt idx="2830">
                  <c:v>104.28673000000001</c:v>
                </c:pt>
                <c:pt idx="2831">
                  <c:v>104.28913</c:v>
                </c:pt>
                <c:pt idx="2832">
                  <c:v>104.28913</c:v>
                </c:pt>
                <c:pt idx="2833">
                  <c:v>104.29152999999999</c:v>
                </c:pt>
                <c:pt idx="2834">
                  <c:v>104.29633</c:v>
                </c:pt>
                <c:pt idx="2835">
                  <c:v>104.30352999999999</c:v>
                </c:pt>
                <c:pt idx="2836">
                  <c:v>104.31553</c:v>
                </c:pt>
                <c:pt idx="2837">
                  <c:v>104.33113</c:v>
                </c:pt>
                <c:pt idx="2838">
                  <c:v>104.34793000000001</c:v>
                </c:pt>
                <c:pt idx="2839">
                  <c:v>104.36233</c:v>
                </c:pt>
                <c:pt idx="2840">
                  <c:v>104.37072999999999</c:v>
                </c:pt>
                <c:pt idx="2841">
                  <c:v>104.37193000000001</c:v>
                </c:pt>
                <c:pt idx="2842">
                  <c:v>104.37072999999999</c:v>
                </c:pt>
                <c:pt idx="2843">
                  <c:v>104.36953</c:v>
                </c:pt>
                <c:pt idx="2844">
                  <c:v>104.37193000000001</c:v>
                </c:pt>
                <c:pt idx="2845">
                  <c:v>104.37913</c:v>
                </c:pt>
                <c:pt idx="2846">
                  <c:v>104.38992</c:v>
                </c:pt>
                <c:pt idx="2847">
                  <c:v>104.40432</c:v>
                </c:pt>
                <c:pt idx="2848">
                  <c:v>104.42112</c:v>
                </c:pt>
                <c:pt idx="2849">
                  <c:v>104.43792000000001</c:v>
                </c:pt>
                <c:pt idx="2850">
                  <c:v>104.44992000000001</c:v>
                </c:pt>
                <c:pt idx="2851">
                  <c:v>104.45592000000001</c:v>
                </c:pt>
                <c:pt idx="2852">
                  <c:v>104.45832</c:v>
                </c:pt>
                <c:pt idx="2853">
                  <c:v>104.45952</c:v>
                </c:pt>
                <c:pt idx="2854">
                  <c:v>104.46192000000001</c:v>
                </c:pt>
                <c:pt idx="2855">
                  <c:v>104.46672</c:v>
                </c:pt>
                <c:pt idx="2856">
                  <c:v>104.47512</c:v>
                </c:pt>
                <c:pt idx="2857">
                  <c:v>104.48712</c:v>
                </c:pt>
                <c:pt idx="2858">
                  <c:v>104.50032</c:v>
                </c:pt>
                <c:pt idx="2859">
                  <c:v>104.51352</c:v>
                </c:pt>
                <c:pt idx="2860">
                  <c:v>104.52551</c:v>
                </c:pt>
                <c:pt idx="2861">
                  <c:v>104.53391000000001</c:v>
                </c:pt>
                <c:pt idx="2862">
                  <c:v>104.53991000000001</c:v>
                </c:pt>
                <c:pt idx="2863">
                  <c:v>104.54351</c:v>
                </c:pt>
                <c:pt idx="2864">
                  <c:v>104.54591000000001</c:v>
                </c:pt>
                <c:pt idx="2865">
                  <c:v>104.54711</c:v>
                </c:pt>
                <c:pt idx="2866">
                  <c:v>104.55071</c:v>
                </c:pt>
                <c:pt idx="2867">
                  <c:v>104.55551</c:v>
                </c:pt>
                <c:pt idx="2868">
                  <c:v>104.56391000000001</c:v>
                </c:pt>
                <c:pt idx="2869">
                  <c:v>104.57471</c:v>
                </c:pt>
                <c:pt idx="2870">
                  <c:v>104.58790999999999</c:v>
                </c:pt>
                <c:pt idx="2871">
                  <c:v>104.59990999999999</c:v>
                </c:pt>
                <c:pt idx="2872">
                  <c:v>104.61190999999999</c:v>
                </c:pt>
                <c:pt idx="2873">
                  <c:v>104.61911000000001</c:v>
                </c:pt>
                <c:pt idx="2874">
                  <c:v>104.62271</c:v>
                </c:pt>
                <c:pt idx="2875">
                  <c:v>104.62511000000001</c:v>
                </c:pt>
                <c:pt idx="2876">
                  <c:v>104.62871</c:v>
                </c:pt>
                <c:pt idx="2877">
                  <c:v>104.63351</c:v>
                </c:pt>
                <c:pt idx="2878">
                  <c:v>104.64071</c:v>
                </c:pt>
                <c:pt idx="2879">
                  <c:v>104.65151</c:v>
                </c:pt>
                <c:pt idx="2880">
                  <c:v>104.6647</c:v>
                </c:pt>
                <c:pt idx="2881">
                  <c:v>104.67910000000001</c:v>
                </c:pt>
                <c:pt idx="2882">
                  <c:v>104.6935</c:v>
                </c:pt>
                <c:pt idx="2883">
                  <c:v>104.7055</c:v>
                </c:pt>
                <c:pt idx="2884">
                  <c:v>104.7139</c:v>
                </c:pt>
                <c:pt idx="2885">
                  <c:v>104.7175</c:v>
                </c:pt>
                <c:pt idx="2886">
                  <c:v>104.72110000000001</c:v>
                </c:pt>
                <c:pt idx="2887">
                  <c:v>104.7247</c:v>
                </c:pt>
                <c:pt idx="2888">
                  <c:v>104.7319</c:v>
                </c:pt>
                <c:pt idx="2889">
                  <c:v>104.7415</c:v>
                </c:pt>
                <c:pt idx="2890">
                  <c:v>104.75230000000001</c:v>
                </c:pt>
                <c:pt idx="2891">
                  <c:v>104.7667</c:v>
                </c:pt>
                <c:pt idx="2892">
                  <c:v>104.78230000000001</c:v>
                </c:pt>
                <c:pt idx="2893">
                  <c:v>104.79909000000001</c:v>
                </c:pt>
                <c:pt idx="2894">
                  <c:v>104.81229</c:v>
                </c:pt>
                <c:pt idx="2895">
                  <c:v>104.81949</c:v>
                </c:pt>
                <c:pt idx="2896">
                  <c:v>104.82189</c:v>
                </c:pt>
                <c:pt idx="2897">
                  <c:v>104.82069</c:v>
                </c:pt>
                <c:pt idx="2898">
                  <c:v>104.82069</c:v>
                </c:pt>
                <c:pt idx="2899">
                  <c:v>104.82308999999999</c:v>
                </c:pt>
                <c:pt idx="2900">
                  <c:v>104.82789</c:v>
                </c:pt>
                <c:pt idx="2901">
                  <c:v>104.83749</c:v>
                </c:pt>
                <c:pt idx="2902">
                  <c:v>104.85308999999999</c:v>
                </c:pt>
                <c:pt idx="2903">
                  <c:v>104.87109</c:v>
                </c:pt>
                <c:pt idx="2904">
                  <c:v>104.88909</c:v>
                </c:pt>
                <c:pt idx="2905">
                  <c:v>104.90109</c:v>
                </c:pt>
                <c:pt idx="2906">
                  <c:v>104.90949000000001</c:v>
                </c:pt>
                <c:pt idx="2907">
                  <c:v>104.91189</c:v>
                </c:pt>
                <c:pt idx="2908">
                  <c:v>104.91309</c:v>
                </c:pt>
                <c:pt idx="2909">
                  <c:v>104.91309</c:v>
                </c:pt>
                <c:pt idx="2910">
                  <c:v>104.91789</c:v>
                </c:pt>
                <c:pt idx="2911">
                  <c:v>104.92628999999999</c:v>
                </c:pt>
                <c:pt idx="2912">
                  <c:v>104.94068</c:v>
                </c:pt>
                <c:pt idx="2913">
                  <c:v>104.95748</c:v>
                </c:pt>
                <c:pt idx="2914">
                  <c:v>104.97427999999999</c:v>
                </c:pt>
                <c:pt idx="2915">
                  <c:v>104.98988</c:v>
                </c:pt>
                <c:pt idx="2916">
                  <c:v>104.99948000000001</c:v>
                </c:pt>
                <c:pt idx="2917">
                  <c:v>105.00427999999999</c:v>
                </c:pt>
                <c:pt idx="2918">
                  <c:v>105.00548000000001</c:v>
                </c:pt>
                <c:pt idx="2919">
                  <c:v>105.00668</c:v>
                </c:pt>
                <c:pt idx="2920">
                  <c:v>105.00908</c:v>
                </c:pt>
                <c:pt idx="2921">
                  <c:v>105.01388</c:v>
                </c:pt>
                <c:pt idx="2922">
                  <c:v>105.02227999999999</c:v>
                </c:pt>
                <c:pt idx="2923">
                  <c:v>105.03668</c:v>
                </c:pt>
                <c:pt idx="2924">
                  <c:v>105.05588</c:v>
                </c:pt>
                <c:pt idx="2925">
                  <c:v>105.07387</c:v>
                </c:pt>
                <c:pt idx="2926">
                  <c:v>105.08947000000001</c:v>
                </c:pt>
                <c:pt idx="2927">
                  <c:v>105.09907</c:v>
                </c:pt>
                <c:pt idx="2928">
                  <c:v>105.10267</c:v>
                </c:pt>
                <c:pt idx="2929">
                  <c:v>105.10387</c:v>
                </c:pt>
                <c:pt idx="2930">
                  <c:v>105.10507</c:v>
                </c:pt>
                <c:pt idx="2931">
                  <c:v>105.10867</c:v>
                </c:pt>
                <c:pt idx="2932">
                  <c:v>105.11707</c:v>
                </c:pt>
                <c:pt idx="2933">
                  <c:v>105.13027</c:v>
                </c:pt>
                <c:pt idx="2934">
                  <c:v>105.14587</c:v>
                </c:pt>
                <c:pt idx="2935">
                  <c:v>105.16267000000001</c:v>
                </c:pt>
                <c:pt idx="2936">
                  <c:v>105.17707</c:v>
                </c:pt>
                <c:pt idx="2937">
                  <c:v>105.18547</c:v>
                </c:pt>
                <c:pt idx="2938">
                  <c:v>105.18787</c:v>
                </c:pt>
                <c:pt idx="2939">
                  <c:v>105.18787</c:v>
                </c:pt>
                <c:pt idx="2940">
                  <c:v>105.18667000000001</c:v>
                </c:pt>
                <c:pt idx="2941">
                  <c:v>105.18787</c:v>
                </c:pt>
                <c:pt idx="2942">
                  <c:v>105.19387</c:v>
                </c:pt>
                <c:pt idx="2943">
                  <c:v>105.20586</c:v>
                </c:pt>
                <c:pt idx="2944">
                  <c:v>105.21906</c:v>
                </c:pt>
                <c:pt idx="2945">
                  <c:v>105.23586</c:v>
                </c:pt>
                <c:pt idx="2946">
                  <c:v>105.25266000000001</c:v>
                </c:pt>
                <c:pt idx="2947">
                  <c:v>105.26586</c:v>
                </c:pt>
                <c:pt idx="2948">
                  <c:v>105.27426</c:v>
                </c:pt>
                <c:pt idx="2949">
                  <c:v>105.27786</c:v>
                </c:pt>
                <c:pt idx="2950">
                  <c:v>105.28026</c:v>
                </c:pt>
                <c:pt idx="2951">
                  <c:v>105.28386</c:v>
                </c:pt>
                <c:pt idx="2952">
                  <c:v>105.29106</c:v>
                </c:pt>
                <c:pt idx="2953">
                  <c:v>105.29946</c:v>
                </c:pt>
                <c:pt idx="2954">
                  <c:v>105.31265999999999</c:v>
                </c:pt>
                <c:pt idx="2955">
                  <c:v>105.32706</c:v>
                </c:pt>
                <c:pt idx="2956">
                  <c:v>105.34144999999999</c:v>
                </c:pt>
                <c:pt idx="2957">
                  <c:v>105.35465000000001</c:v>
                </c:pt>
                <c:pt idx="2958">
                  <c:v>105.36425</c:v>
                </c:pt>
                <c:pt idx="2959">
                  <c:v>105.36905</c:v>
                </c:pt>
                <c:pt idx="2960">
                  <c:v>105.37025</c:v>
                </c:pt>
                <c:pt idx="2961">
                  <c:v>105.37145</c:v>
                </c:pt>
                <c:pt idx="2962">
                  <c:v>105.37385</c:v>
                </c:pt>
                <c:pt idx="2963">
                  <c:v>105.37625</c:v>
                </c:pt>
                <c:pt idx="2964">
                  <c:v>105.38225</c:v>
                </c:pt>
                <c:pt idx="2965">
                  <c:v>105.39185000000001</c:v>
                </c:pt>
                <c:pt idx="2966">
                  <c:v>105.40264999999999</c:v>
                </c:pt>
                <c:pt idx="2967">
                  <c:v>105.41585000000001</c:v>
                </c:pt>
                <c:pt idx="2968">
                  <c:v>105.42665</c:v>
                </c:pt>
                <c:pt idx="2969">
                  <c:v>105.43505</c:v>
                </c:pt>
                <c:pt idx="2970">
                  <c:v>105.43985000000001</c:v>
                </c:pt>
                <c:pt idx="2971">
                  <c:v>105.44225</c:v>
                </c:pt>
                <c:pt idx="2972">
                  <c:v>105.44345</c:v>
                </c:pt>
                <c:pt idx="2973">
                  <c:v>105.44584999999999</c:v>
                </c:pt>
                <c:pt idx="2974">
                  <c:v>105.45184999999999</c:v>
                </c:pt>
                <c:pt idx="2975">
                  <c:v>105.46025</c:v>
                </c:pt>
                <c:pt idx="2976">
                  <c:v>105.47104</c:v>
                </c:pt>
                <c:pt idx="2977">
                  <c:v>105.48424</c:v>
                </c:pt>
                <c:pt idx="2978">
                  <c:v>105.49984000000001</c:v>
                </c:pt>
                <c:pt idx="2979">
                  <c:v>105.51544</c:v>
                </c:pt>
                <c:pt idx="2980">
                  <c:v>105.52744</c:v>
                </c:pt>
                <c:pt idx="2981">
                  <c:v>105.53464</c:v>
                </c:pt>
                <c:pt idx="2982">
                  <c:v>105.53944</c:v>
                </c:pt>
                <c:pt idx="2983">
                  <c:v>105.54064</c:v>
                </c:pt>
                <c:pt idx="2984">
                  <c:v>105.54183999999999</c:v>
                </c:pt>
                <c:pt idx="2985">
                  <c:v>105.54544</c:v>
                </c:pt>
                <c:pt idx="2986">
                  <c:v>105.55144</c:v>
                </c:pt>
                <c:pt idx="2987">
                  <c:v>105.56104000000001</c:v>
                </c:pt>
                <c:pt idx="2988">
                  <c:v>105.57544</c:v>
                </c:pt>
                <c:pt idx="2989">
                  <c:v>105.59224</c:v>
                </c:pt>
                <c:pt idx="2990">
                  <c:v>105.60783000000001</c:v>
                </c:pt>
                <c:pt idx="2991">
                  <c:v>105.62103</c:v>
                </c:pt>
                <c:pt idx="2992">
                  <c:v>105.62943</c:v>
                </c:pt>
                <c:pt idx="2993">
                  <c:v>105.63303000000001</c:v>
                </c:pt>
                <c:pt idx="2994">
                  <c:v>105.63543</c:v>
                </c:pt>
                <c:pt idx="2995">
                  <c:v>105.63663</c:v>
                </c:pt>
                <c:pt idx="2996">
                  <c:v>105.63903000000001</c:v>
                </c:pt>
                <c:pt idx="2997">
                  <c:v>105.64503000000001</c:v>
                </c:pt>
                <c:pt idx="2998">
                  <c:v>105.65463</c:v>
                </c:pt>
                <c:pt idx="2999">
                  <c:v>105.67023</c:v>
                </c:pt>
                <c:pt idx="3000">
                  <c:v>105.68943</c:v>
                </c:pt>
                <c:pt idx="3001">
                  <c:v>105.70623000000001</c:v>
                </c:pt>
                <c:pt idx="3002">
                  <c:v>105.71823000000001</c:v>
                </c:pt>
                <c:pt idx="3003">
                  <c:v>105.72423000000001</c:v>
                </c:pt>
                <c:pt idx="3004">
                  <c:v>105.72543</c:v>
                </c:pt>
                <c:pt idx="3005">
                  <c:v>105.72423000000001</c:v>
                </c:pt>
                <c:pt idx="3006">
                  <c:v>105.72543</c:v>
                </c:pt>
                <c:pt idx="3007">
                  <c:v>105.73143</c:v>
                </c:pt>
                <c:pt idx="3008">
                  <c:v>105.74342</c:v>
                </c:pt>
                <c:pt idx="3009">
                  <c:v>105.76022</c:v>
                </c:pt>
                <c:pt idx="3010">
                  <c:v>105.77701999999999</c:v>
                </c:pt>
                <c:pt idx="3011">
                  <c:v>105.79382</c:v>
                </c:pt>
                <c:pt idx="3012">
                  <c:v>105.80701999999999</c:v>
                </c:pt>
                <c:pt idx="3013">
                  <c:v>105.81542</c:v>
                </c:pt>
                <c:pt idx="3014">
                  <c:v>105.81901999999999</c:v>
                </c:pt>
                <c:pt idx="3015">
                  <c:v>105.82262</c:v>
                </c:pt>
                <c:pt idx="3016">
                  <c:v>105.82742</c:v>
                </c:pt>
                <c:pt idx="3017">
                  <c:v>105.83582</c:v>
                </c:pt>
                <c:pt idx="3018">
                  <c:v>105.84662</c:v>
                </c:pt>
                <c:pt idx="3019">
                  <c:v>105.85862</c:v>
                </c:pt>
                <c:pt idx="3020">
                  <c:v>105.87182</c:v>
                </c:pt>
                <c:pt idx="3021">
                  <c:v>105.88741</c:v>
                </c:pt>
                <c:pt idx="3022">
                  <c:v>105.90181</c:v>
                </c:pt>
                <c:pt idx="3023">
                  <c:v>105.91141</c:v>
                </c:pt>
                <c:pt idx="3024">
                  <c:v>105.91741</c:v>
                </c:pt>
                <c:pt idx="3025">
                  <c:v>105.91861</c:v>
                </c:pt>
                <c:pt idx="3026">
                  <c:v>105.91981</c:v>
                </c:pt>
                <c:pt idx="3027">
                  <c:v>105.92341</c:v>
                </c:pt>
                <c:pt idx="3028">
                  <c:v>105.92941</c:v>
                </c:pt>
                <c:pt idx="3029">
                  <c:v>105.93901</c:v>
                </c:pt>
                <c:pt idx="3030">
                  <c:v>105.95220999999999</c:v>
                </c:pt>
                <c:pt idx="3031">
                  <c:v>105.96901</c:v>
                </c:pt>
                <c:pt idx="3032">
                  <c:v>105.98461</c:v>
                </c:pt>
                <c:pt idx="3033">
                  <c:v>105.99781</c:v>
                </c:pt>
                <c:pt idx="3034">
                  <c:v>106.00501</c:v>
                </c:pt>
                <c:pt idx="3035">
                  <c:v>106.00740999999999</c:v>
                </c:pt>
                <c:pt idx="3036">
                  <c:v>106.00621</c:v>
                </c:pt>
                <c:pt idx="3037">
                  <c:v>106.00501</c:v>
                </c:pt>
                <c:pt idx="3038">
                  <c:v>106.00501</c:v>
                </c:pt>
                <c:pt idx="3039">
                  <c:v>106.01101</c:v>
                </c:pt>
                <c:pt idx="3040">
                  <c:v>106.023</c:v>
                </c:pt>
                <c:pt idx="3041">
                  <c:v>106.03740000000001</c:v>
                </c:pt>
                <c:pt idx="3042">
                  <c:v>106.05419999999999</c:v>
                </c:pt>
                <c:pt idx="3043">
                  <c:v>106.0722</c:v>
                </c:pt>
                <c:pt idx="3044">
                  <c:v>106.08540000000001</c:v>
                </c:pt>
                <c:pt idx="3045">
                  <c:v>106.0926</c:v>
                </c:pt>
                <c:pt idx="3046">
                  <c:v>106.0962</c:v>
                </c:pt>
                <c:pt idx="3047">
                  <c:v>106.0986</c:v>
                </c:pt>
                <c:pt idx="3048">
                  <c:v>106.101</c:v>
                </c:pt>
                <c:pt idx="3049">
                  <c:v>106.107</c:v>
                </c:pt>
                <c:pt idx="3050">
                  <c:v>106.11539999999999</c:v>
                </c:pt>
                <c:pt idx="3051">
                  <c:v>106.12739999999999</c:v>
                </c:pt>
                <c:pt idx="3052">
                  <c:v>106.1418</c:v>
                </c:pt>
                <c:pt idx="3053">
                  <c:v>106.15739000000001</c:v>
                </c:pt>
                <c:pt idx="3054">
                  <c:v>106.17059</c:v>
                </c:pt>
                <c:pt idx="3055">
                  <c:v>106.18019</c:v>
                </c:pt>
                <c:pt idx="3056">
                  <c:v>106.18499</c:v>
                </c:pt>
                <c:pt idx="3057">
                  <c:v>106.18619</c:v>
                </c:pt>
                <c:pt idx="3058">
                  <c:v>106.18738999999999</c:v>
                </c:pt>
                <c:pt idx="3059">
                  <c:v>106.18979</c:v>
                </c:pt>
                <c:pt idx="3060">
                  <c:v>106.19338999999999</c:v>
                </c:pt>
                <c:pt idx="3061">
                  <c:v>106.20059000000001</c:v>
                </c:pt>
                <c:pt idx="3062">
                  <c:v>106.20899</c:v>
                </c:pt>
                <c:pt idx="3063">
                  <c:v>106.22099</c:v>
                </c:pt>
                <c:pt idx="3064">
                  <c:v>106.23419</c:v>
                </c:pt>
                <c:pt idx="3065">
                  <c:v>106.24619</c:v>
                </c:pt>
                <c:pt idx="3066">
                  <c:v>106.25579</c:v>
                </c:pt>
                <c:pt idx="3067">
                  <c:v>106.26179</c:v>
                </c:pt>
                <c:pt idx="3068">
                  <c:v>106.26658999999999</c:v>
                </c:pt>
                <c:pt idx="3069">
                  <c:v>106.27019</c:v>
                </c:pt>
                <c:pt idx="3070">
                  <c:v>106.27499</c:v>
                </c:pt>
                <c:pt idx="3071">
                  <c:v>106.28219</c:v>
                </c:pt>
                <c:pt idx="3072">
                  <c:v>106.29178</c:v>
                </c:pt>
                <c:pt idx="3073">
                  <c:v>106.30137999999999</c:v>
                </c:pt>
                <c:pt idx="3074">
                  <c:v>106.31338</c:v>
                </c:pt>
                <c:pt idx="3075">
                  <c:v>106.32658000000001</c:v>
                </c:pt>
                <c:pt idx="3076">
                  <c:v>106.34098</c:v>
                </c:pt>
                <c:pt idx="3077">
                  <c:v>106.35178000000001</c:v>
                </c:pt>
                <c:pt idx="3078">
                  <c:v>106.36018</c:v>
                </c:pt>
                <c:pt idx="3079">
                  <c:v>106.36378000000001</c:v>
                </c:pt>
                <c:pt idx="3080">
                  <c:v>106.36857999999999</c:v>
                </c:pt>
                <c:pt idx="3081">
                  <c:v>106.37338</c:v>
                </c:pt>
                <c:pt idx="3082">
                  <c:v>106.37938</c:v>
                </c:pt>
                <c:pt idx="3083">
                  <c:v>106.38778000000001</c:v>
                </c:pt>
                <c:pt idx="3084">
                  <c:v>106.39738</c:v>
                </c:pt>
                <c:pt idx="3085">
                  <c:v>106.41058</c:v>
                </c:pt>
                <c:pt idx="3086">
                  <c:v>106.42617</c:v>
                </c:pt>
                <c:pt idx="3087">
                  <c:v>106.44177000000001</c:v>
                </c:pt>
                <c:pt idx="3088">
                  <c:v>106.45497</c:v>
                </c:pt>
                <c:pt idx="3089">
                  <c:v>106.46217</c:v>
                </c:pt>
                <c:pt idx="3090">
                  <c:v>106.46697</c:v>
                </c:pt>
                <c:pt idx="3091">
                  <c:v>106.46817</c:v>
                </c:pt>
                <c:pt idx="3092">
                  <c:v>106.46937</c:v>
                </c:pt>
                <c:pt idx="3093">
                  <c:v>106.47297</c:v>
                </c:pt>
                <c:pt idx="3094">
                  <c:v>106.47897</c:v>
                </c:pt>
                <c:pt idx="3095">
                  <c:v>106.48857</c:v>
                </c:pt>
                <c:pt idx="3096">
                  <c:v>106.50417</c:v>
                </c:pt>
                <c:pt idx="3097">
                  <c:v>106.52337</c:v>
                </c:pt>
                <c:pt idx="3098">
                  <c:v>106.54017</c:v>
                </c:pt>
                <c:pt idx="3099">
                  <c:v>106.55217</c:v>
                </c:pt>
                <c:pt idx="3100">
                  <c:v>106.55697000000001</c:v>
                </c:pt>
                <c:pt idx="3101">
                  <c:v>106.55697000000001</c:v>
                </c:pt>
                <c:pt idx="3102">
                  <c:v>106.55577</c:v>
                </c:pt>
                <c:pt idx="3103">
                  <c:v>106.55577</c:v>
                </c:pt>
                <c:pt idx="3104">
                  <c:v>106.55936</c:v>
                </c:pt>
                <c:pt idx="3105">
                  <c:v>106.56896</c:v>
                </c:pt>
                <c:pt idx="3106">
                  <c:v>106.58336</c:v>
                </c:pt>
                <c:pt idx="3107">
                  <c:v>106.60016</c:v>
                </c:pt>
                <c:pt idx="3108">
                  <c:v>106.61816</c:v>
                </c:pt>
                <c:pt idx="3109">
                  <c:v>106.63256</c:v>
                </c:pt>
                <c:pt idx="3110">
                  <c:v>106.64096000000001</c:v>
                </c:pt>
                <c:pt idx="3111">
                  <c:v>106.64456</c:v>
                </c:pt>
                <c:pt idx="3112">
                  <c:v>106.64696000000001</c:v>
                </c:pt>
                <c:pt idx="3113">
                  <c:v>106.64816</c:v>
                </c:pt>
                <c:pt idx="3114">
                  <c:v>106.65416</c:v>
                </c:pt>
                <c:pt idx="3115">
                  <c:v>106.66256</c:v>
                </c:pt>
                <c:pt idx="3116">
                  <c:v>106.67576</c:v>
                </c:pt>
                <c:pt idx="3117">
                  <c:v>106.69256</c:v>
                </c:pt>
                <c:pt idx="3118">
                  <c:v>106.71055</c:v>
                </c:pt>
                <c:pt idx="3119">
                  <c:v>106.72495000000001</c:v>
                </c:pt>
                <c:pt idx="3120">
                  <c:v>106.73455</c:v>
                </c:pt>
                <c:pt idx="3121">
                  <c:v>106.73935</c:v>
                </c:pt>
                <c:pt idx="3122">
                  <c:v>106.74055</c:v>
                </c:pt>
                <c:pt idx="3123">
                  <c:v>106.73935</c:v>
                </c:pt>
                <c:pt idx="3124">
                  <c:v>106.73815</c:v>
                </c:pt>
                <c:pt idx="3125">
                  <c:v>106.73935</c:v>
                </c:pt>
                <c:pt idx="3126">
                  <c:v>106.74535</c:v>
                </c:pt>
                <c:pt idx="3127">
                  <c:v>106.75735</c:v>
                </c:pt>
                <c:pt idx="3128">
                  <c:v>106.77535</c:v>
                </c:pt>
                <c:pt idx="3129">
                  <c:v>106.79335</c:v>
                </c:pt>
                <c:pt idx="3130">
                  <c:v>106.81014999999999</c:v>
                </c:pt>
                <c:pt idx="3131">
                  <c:v>106.82335</c:v>
                </c:pt>
                <c:pt idx="3132">
                  <c:v>106.83174</c:v>
                </c:pt>
                <c:pt idx="3133">
                  <c:v>106.83414</c:v>
                </c:pt>
                <c:pt idx="3134">
                  <c:v>106.83534</c:v>
                </c:pt>
                <c:pt idx="3135">
                  <c:v>106.83893999999999</c:v>
                </c:pt>
                <c:pt idx="3136">
                  <c:v>106.84614000000001</c:v>
                </c:pt>
                <c:pt idx="3137">
                  <c:v>106.85934</c:v>
                </c:pt>
                <c:pt idx="3138">
                  <c:v>106.87494</c:v>
                </c:pt>
                <c:pt idx="3139">
                  <c:v>106.89294</c:v>
                </c:pt>
                <c:pt idx="3140">
                  <c:v>106.91094</c:v>
                </c:pt>
                <c:pt idx="3141">
                  <c:v>106.92413999999999</c:v>
                </c:pt>
                <c:pt idx="3142">
                  <c:v>106.93134000000001</c:v>
                </c:pt>
                <c:pt idx="3143">
                  <c:v>106.93494</c:v>
                </c:pt>
                <c:pt idx="3144">
                  <c:v>106.93854</c:v>
                </c:pt>
                <c:pt idx="3145">
                  <c:v>106.94334000000001</c:v>
                </c:pt>
                <c:pt idx="3146">
                  <c:v>106.95174</c:v>
                </c:pt>
                <c:pt idx="3147">
                  <c:v>106.96134000000001</c:v>
                </c:pt>
                <c:pt idx="3148">
                  <c:v>106.97573</c:v>
                </c:pt>
                <c:pt idx="3149">
                  <c:v>106.99133</c:v>
                </c:pt>
                <c:pt idx="3150">
                  <c:v>107.00812999999999</c:v>
                </c:pt>
                <c:pt idx="3151">
                  <c:v>107.02133000000001</c:v>
                </c:pt>
                <c:pt idx="3152">
                  <c:v>107.02973</c:v>
                </c:pt>
                <c:pt idx="3153">
                  <c:v>107.03333000000001</c:v>
                </c:pt>
                <c:pt idx="3154">
                  <c:v>107.03453</c:v>
                </c:pt>
                <c:pt idx="3155">
                  <c:v>107.59609</c:v>
                </c:pt>
                <c:pt idx="3156">
                  <c:v>107.59969</c:v>
                </c:pt>
                <c:pt idx="3157">
                  <c:v>107.60689000000001</c:v>
                </c:pt>
                <c:pt idx="3158">
                  <c:v>107.61649</c:v>
                </c:pt>
                <c:pt idx="3159">
                  <c:v>107.63088999999999</c:v>
                </c:pt>
                <c:pt idx="3160">
                  <c:v>107.64767999999999</c:v>
                </c:pt>
                <c:pt idx="3161">
                  <c:v>107.66208</c:v>
                </c:pt>
                <c:pt idx="3162">
                  <c:v>107.67408</c:v>
                </c:pt>
                <c:pt idx="3163">
                  <c:v>107.67888000000001</c:v>
                </c:pt>
                <c:pt idx="3164">
                  <c:v>107.67888000000001</c:v>
                </c:pt>
                <c:pt idx="3165">
                  <c:v>107.67648</c:v>
                </c:pt>
                <c:pt idx="3166">
                  <c:v>107.67528</c:v>
                </c:pt>
                <c:pt idx="3167">
                  <c:v>107.67648</c:v>
                </c:pt>
                <c:pt idx="3168">
                  <c:v>107.68488000000001</c:v>
                </c:pt>
                <c:pt idx="3169">
                  <c:v>107.69687999999999</c:v>
                </c:pt>
                <c:pt idx="3170">
                  <c:v>107.71368</c:v>
                </c:pt>
                <c:pt idx="3171">
                  <c:v>107.73168</c:v>
                </c:pt>
                <c:pt idx="3172">
                  <c:v>107.74728</c:v>
                </c:pt>
                <c:pt idx="3173">
                  <c:v>107.75808000000001</c:v>
                </c:pt>
                <c:pt idx="3174">
                  <c:v>107.76168</c:v>
                </c:pt>
                <c:pt idx="3175">
                  <c:v>107.76168</c:v>
                </c:pt>
                <c:pt idx="3176">
                  <c:v>107.76048</c:v>
                </c:pt>
                <c:pt idx="3177">
                  <c:v>107.76168</c:v>
                </c:pt>
                <c:pt idx="3178">
                  <c:v>107.76648</c:v>
                </c:pt>
                <c:pt idx="3179">
                  <c:v>107.77607999999999</c:v>
                </c:pt>
                <c:pt idx="3180">
                  <c:v>107.78927</c:v>
                </c:pt>
                <c:pt idx="3181">
                  <c:v>107.80486999999999</c:v>
                </c:pt>
                <c:pt idx="3182">
                  <c:v>107.81686999999999</c:v>
                </c:pt>
                <c:pt idx="3183">
                  <c:v>107.82647</c:v>
                </c:pt>
                <c:pt idx="3184">
                  <c:v>107.83007000000001</c:v>
                </c:pt>
                <c:pt idx="3185">
                  <c:v>107.83007000000001</c:v>
                </c:pt>
                <c:pt idx="3186">
                  <c:v>107.82886999999999</c:v>
                </c:pt>
                <c:pt idx="3187">
                  <c:v>107.82767</c:v>
                </c:pt>
                <c:pt idx="3188">
                  <c:v>107.83007000000001</c:v>
                </c:pt>
                <c:pt idx="3189">
                  <c:v>107.83487</c:v>
                </c:pt>
                <c:pt idx="3190">
                  <c:v>107.84447</c:v>
                </c:pt>
                <c:pt idx="3191">
                  <c:v>107.85527</c:v>
                </c:pt>
                <c:pt idx="3192">
                  <c:v>107.86847</c:v>
                </c:pt>
                <c:pt idx="3193">
                  <c:v>107.88287</c:v>
                </c:pt>
                <c:pt idx="3194">
                  <c:v>107.89367</c:v>
                </c:pt>
                <c:pt idx="3195">
                  <c:v>107.90206999999999</c:v>
                </c:pt>
                <c:pt idx="3196">
                  <c:v>107.90927000000001</c:v>
                </c:pt>
                <c:pt idx="3197">
                  <c:v>107.91407</c:v>
                </c:pt>
                <c:pt idx="3198">
                  <c:v>107.91767</c:v>
                </c:pt>
                <c:pt idx="3199">
                  <c:v>107.92246</c:v>
                </c:pt>
                <c:pt idx="3200">
                  <c:v>107.92966</c:v>
                </c:pt>
                <c:pt idx="3201">
                  <c:v>107.93805999999999</c:v>
                </c:pt>
                <c:pt idx="3202">
                  <c:v>107.95005999999999</c:v>
                </c:pt>
                <c:pt idx="3203">
                  <c:v>107.96566</c:v>
                </c:pt>
                <c:pt idx="3204">
                  <c:v>107.98126000000001</c:v>
                </c:pt>
                <c:pt idx="3205">
                  <c:v>107.99686</c:v>
                </c:pt>
                <c:pt idx="3206">
                  <c:v>108.01006</c:v>
                </c:pt>
                <c:pt idx="3207">
                  <c:v>108.01846</c:v>
                </c:pt>
                <c:pt idx="3208">
                  <c:v>108.02566</c:v>
                </c:pt>
                <c:pt idx="3209">
                  <c:v>108.02925999999999</c:v>
                </c:pt>
                <c:pt idx="3210">
                  <c:v>108.03406</c:v>
                </c:pt>
                <c:pt idx="3211">
                  <c:v>108.04006</c:v>
                </c:pt>
                <c:pt idx="3212">
                  <c:v>108.04846000000001</c:v>
                </c:pt>
                <c:pt idx="3213">
                  <c:v>108.05804999999999</c:v>
                </c:pt>
                <c:pt idx="3214">
                  <c:v>108.07125000000001</c:v>
                </c:pt>
                <c:pt idx="3215">
                  <c:v>108.08685</c:v>
                </c:pt>
                <c:pt idx="3216">
                  <c:v>108.10124999999999</c:v>
                </c:pt>
                <c:pt idx="3217">
                  <c:v>108.11324999999999</c:v>
                </c:pt>
                <c:pt idx="3218">
                  <c:v>108.12045000000001</c:v>
                </c:pt>
                <c:pt idx="3219">
                  <c:v>108.12405</c:v>
                </c:pt>
                <c:pt idx="3220">
                  <c:v>108.12645000000001</c:v>
                </c:pt>
                <c:pt idx="3221">
                  <c:v>108.13005</c:v>
                </c:pt>
                <c:pt idx="3222">
                  <c:v>108.13485</c:v>
                </c:pt>
                <c:pt idx="3223">
                  <c:v>108.14324999999999</c:v>
                </c:pt>
                <c:pt idx="3224">
                  <c:v>108.15645000000001</c:v>
                </c:pt>
                <c:pt idx="3225">
                  <c:v>108.17565</c:v>
                </c:pt>
                <c:pt idx="3226">
                  <c:v>108.19364</c:v>
                </c:pt>
                <c:pt idx="3227">
                  <c:v>108.20804</c:v>
                </c:pt>
                <c:pt idx="3228">
                  <c:v>108.21523999999999</c:v>
                </c:pt>
                <c:pt idx="3229">
                  <c:v>108.21523999999999</c:v>
                </c:pt>
                <c:pt idx="3230">
                  <c:v>108.21404</c:v>
                </c:pt>
                <c:pt idx="3231">
                  <c:v>108.21284</c:v>
                </c:pt>
                <c:pt idx="3232">
                  <c:v>108.21404</c:v>
                </c:pt>
                <c:pt idx="3233">
                  <c:v>108.22004</c:v>
                </c:pt>
                <c:pt idx="3234">
                  <c:v>108.23084</c:v>
                </c:pt>
                <c:pt idx="3235">
                  <c:v>108.24764</c:v>
                </c:pt>
                <c:pt idx="3236">
                  <c:v>108.26684</c:v>
                </c:pt>
                <c:pt idx="3237">
                  <c:v>108.28364000000001</c:v>
                </c:pt>
                <c:pt idx="3238">
                  <c:v>108.29804</c:v>
                </c:pt>
                <c:pt idx="3239">
                  <c:v>108.30524</c:v>
                </c:pt>
                <c:pt idx="3240">
                  <c:v>108.30884</c:v>
                </c:pt>
                <c:pt idx="3241">
                  <c:v>108.31124</c:v>
                </c:pt>
                <c:pt idx="3242">
                  <c:v>108.31364000000001</c:v>
                </c:pt>
                <c:pt idx="3243">
                  <c:v>108.31844</c:v>
                </c:pt>
                <c:pt idx="3244">
                  <c:v>108.32803</c:v>
                </c:pt>
                <c:pt idx="3245">
                  <c:v>108.34123</c:v>
                </c:pt>
                <c:pt idx="3246">
                  <c:v>108.35923</c:v>
                </c:pt>
                <c:pt idx="3247">
                  <c:v>108.37723</c:v>
                </c:pt>
                <c:pt idx="3248">
                  <c:v>108.39283</c:v>
                </c:pt>
                <c:pt idx="3249">
                  <c:v>108.40243</c:v>
                </c:pt>
                <c:pt idx="3250">
                  <c:v>108.40723</c:v>
                </c:pt>
                <c:pt idx="3251">
                  <c:v>108.40723</c:v>
                </c:pt>
                <c:pt idx="3252">
                  <c:v>108.40603</c:v>
                </c:pt>
                <c:pt idx="3253">
                  <c:v>108.40963000000001</c:v>
                </c:pt>
                <c:pt idx="3254">
                  <c:v>108.41683</c:v>
                </c:pt>
                <c:pt idx="3255">
                  <c:v>108.43003</c:v>
                </c:pt>
                <c:pt idx="3256">
                  <c:v>108.44683000000001</c:v>
                </c:pt>
                <c:pt idx="3257">
                  <c:v>108.46482</c:v>
                </c:pt>
                <c:pt idx="3258">
                  <c:v>108.48042</c:v>
                </c:pt>
                <c:pt idx="3259">
                  <c:v>108.49242</c:v>
                </c:pt>
                <c:pt idx="3260">
                  <c:v>108.49842</c:v>
                </c:pt>
                <c:pt idx="3261">
                  <c:v>108.49961999999999</c:v>
                </c:pt>
                <c:pt idx="3262">
                  <c:v>108.49842</c:v>
                </c:pt>
                <c:pt idx="3263">
                  <c:v>108.49961999999999</c:v>
                </c:pt>
                <c:pt idx="3264">
                  <c:v>108.50442</c:v>
                </c:pt>
                <c:pt idx="3265">
                  <c:v>108.51402</c:v>
                </c:pt>
                <c:pt idx="3266">
                  <c:v>108.52722</c:v>
                </c:pt>
                <c:pt idx="3267">
                  <c:v>108.54522</c:v>
                </c:pt>
                <c:pt idx="3268">
                  <c:v>108.56322</c:v>
                </c:pt>
                <c:pt idx="3269">
                  <c:v>108.57762</c:v>
                </c:pt>
                <c:pt idx="3270">
                  <c:v>108.58842</c:v>
                </c:pt>
                <c:pt idx="3271">
                  <c:v>108.59442</c:v>
                </c:pt>
                <c:pt idx="3272">
                  <c:v>108.59921</c:v>
                </c:pt>
                <c:pt idx="3273">
                  <c:v>108.60401</c:v>
                </c:pt>
                <c:pt idx="3274">
                  <c:v>108.61001</c:v>
                </c:pt>
                <c:pt idx="3275">
                  <c:v>108.61721</c:v>
                </c:pt>
                <c:pt idx="3276">
                  <c:v>108.62560999999999</c:v>
                </c:pt>
                <c:pt idx="3277">
                  <c:v>108.63761</c:v>
                </c:pt>
                <c:pt idx="3278">
                  <c:v>108.65081000000001</c:v>
                </c:pt>
                <c:pt idx="3279">
                  <c:v>108.66521</c:v>
                </c:pt>
                <c:pt idx="3280">
                  <c:v>108.67841</c:v>
                </c:pt>
                <c:pt idx="3281">
                  <c:v>108.68680999999999</c:v>
                </c:pt>
                <c:pt idx="3282">
                  <c:v>108.69280999999999</c:v>
                </c:pt>
                <c:pt idx="3283">
                  <c:v>108.69521</c:v>
                </c:pt>
                <c:pt idx="3284">
                  <c:v>108.69761</c:v>
                </c:pt>
                <c:pt idx="3285">
                  <c:v>108.70001000000001</c:v>
                </c:pt>
                <c:pt idx="3286">
                  <c:v>108.70361</c:v>
                </c:pt>
                <c:pt idx="3287">
                  <c:v>108.71201000000001</c:v>
                </c:pt>
                <c:pt idx="3288">
                  <c:v>108.72281</c:v>
                </c:pt>
                <c:pt idx="3289">
                  <c:v>108.7372</c:v>
                </c:pt>
                <c:pt idx="3290">
                  <c:v>108.75279999999999</c:v>
                </c:pt>
                <c:pt idx="3291">
                  <c:v>108.7672</c:v>
                </c:pt>
                <c:pt idx="3292">
                  <c:v>108.7744</c:v>
                </c:pt>
                <c:pt idx="3293">
                  <c:v>108.77800000000001</c:v>
                </c:pt>
                <c:pt idx="3294">
                  <c:v>108.77800000000001</c:v>
                </c:pt>
                <c:pt idx="3295">
                  <c:v>108.77679999999999</c:v>
                </c:pt>
                <c:pt idx="3296">
                  <c:v>108.77800000000001</c:v>
                </c:pt>
                <c:pt idx="3297">
                  <c:v>108.78400000000001</c:v>
                </c:pt>
                <c:pt idx="3298">
                  <c:v>108.7948</c:v>
                </c:pt>
                <c:pt idx="3299">
                  <c:v>108.80800000000001</c:v>
                </c:pt>
                <c:pt idx="3300">
                  <c:v>108.8248</c:v>
                </c:pt>
                <c:pt idx="3301">
                  <c:v>108.8404</c:v>
                </c:pt>
                <c:pt idx="3302">
                  <c:v>108.8524</c:v>
                </c:pt>
                <c:pt idx="3303">
                  <c:v>108.8608</c:v>
                </c:pt>
                <c:pt idx="3304">
                  <c:v>108.86320000000001</c:v>
                </c:pt>
                <c:pt idx="3305">
                  <c:v>108.86320000000001</c:v>
                </c:pt>
                <c:pt idx="3306">
                  <c:v>108.8656</c:v>
                </c:pt>
                <c:pt idx="3307">
                  <c:v>108.86920000000001</c:v>
                </c:pt>
                <c:pt idx="3308">
                  <c:v>108.87639</c:v>
                </c:pt>
                <c:pt idx="3309">
                  <c:v>108.88599000000001</c:v>
                </c:pt>
                <c:pt idx="3310">
                  <c:v>108.89919</c:v>
                </c:pt>
                <c:pt idx="3311">
                  <c:v>108.91359</c:v>
                </c:pt>
                <c:pt idx="3312">
                  <c:v>108.92798999999999</c:v>
                </c:pt>
                <c:pt idx="3313">
                  <c:v>108.94119000000001</c:v>
                </c:pt>
                <c:pt idx="3314">
                  <c:v>108.95199</c:v>
                </c:pt>
                <c:pt idx="3315">
                  <c:v>108.95799</c:v>
                </c:pt>
                <c:pt idx="3316">
                  <c:v>108.96279</c:v>
                </c:pt>
                <c:pt idx="3317">
                  <c:v>108.96519000000001</c:v>
                </c:pt>
                <c:pt idx="3318">
                  <c:v>108.96879</c:v>
                </c:pt>
                <c:pt idx="3319">
                  <c:v>108.97359</c:v>
                </c:pt>
                <c:pt idx="3320">
                  <c:v>108.98199</c:v>
                </c:pt>
                <c:pt idx="3321">
                  <c:v>108.99399</c:v>
                </c:pt>
                <c:pt idx="3322">
                  <c:v>109.00958</c:v>
                </c:pt>
                <c:pt idx="3323">
                  <c:v>109.02638</c:v>
                </c:pt>
                <c:pt idx="3324">
                  <c:v>109.04078</c:v>
                </c:pt>
                <c:pt idx="3325">
                  <c:v>109.05158</c:v>
                </c:pt>
                <c:pt idx="3326">
                  <c:v>109.05638</c:v>
                </c:pt>
                <c:pt idx="3327">
                  <c:v>109.05878</c:v>
                </c:pt>
                <c:pt idx="3328">
                  <c:v>109.05878</c:v>
                </c:pt>
                <c:pt idx="3329">
                  <c:v>109.06358</c:v>
                </c:pt>
                <c:pt idx="3330">
                  <c:v>109.07198</c:v>
                </c:pt>
                <c:pt idx="3331">
                  <c:v>109.08517999999999</c:v>
                </c:pt>
                <c:pt idx="3332">
                  <c:v>109.10438000000001</c:v>
                </c:pt>
                <c:pt idx="3333">
                  <c:v>109.12478</c:v>
                </c:pt>
                <c:pt idx="3334">
                  <c:v>109.14277</c:v>
                </c:pt>
                <c:pt idx="3335">
                  <c:v>109.15597</c:v>
                </c:pt>
                <c:pt idx="3336">
                  <c:v>109.16316999999999</c:v>
                </c:pt>
                <c:pt idx="3337">
                  <c:v>109.16557</c:v>
                </c:pt>
                <c:pt idx="3338">
                  <c:v>109.16797</c:v>
                </c:pt>
                <c:pt idx="3339">
                  <c:v>109.17277</c:v>
                </c:pt>
                <c:pt idx="3340">
                  <c:v>109.17997</c:v>
                </c:pt>
                <c:pt idx="3341">
                  <c:v>109.19077</c:v>
                </c:pt>
                <c:pt idx="3342">
                  <c:v>109.20277</c:v>
                </c:pt>
                <c:pt idx="3343">
                  <c:v>109.21836999999999</c:v>
                </c:pt>
                <c:pt idx="3344">
                  <c:v>109.23517</c:v>
                </c:pt>
                <c:pt idx="3345">
                  <c:v>109.24957000000001</c:v>
                </c:pt>
                <c:pt idx="3346">
                  <c:v>109.25797</c:v>
                </c:pt>
                <c:pt idx="3347">
                  <c:v>109.26157000000001</c:v>
                </c:pt>
                <c:pt idx="3348">
                  <c:v>109.26277</c:v>
                </c:pt>
                <c:pt idx="3349">
                  <c:v>109.26397</c:v>
                </c:pt>
                <c:pt idx="3350">
                  <c:v>109.26757000000001</c:v>
                </c:pt>
                <c:pt idx="3351">
                  <c:v>109.27477</c:v>
                </c:pt>
                <c:pt idx="3352">
                  <c:v>109.28796</c:v>
                </c:pt>
                <c:pt idx="3353">
                  <c:v>109.30356</c:v>
                </c:pt>
                <c:pt idx="3354">
                  <c:v>109.32276</c:v>
                </c:pt>
                <c:pt idx="3355">
                  <c:v>109.33716</c:v>
                </c:pt>
                <c:pt idx="3356">
                  <c:v>109.34796</c:v>
                </c:pt>
                <c:pt idx="3357">
                  <c:v>109.35156000000001</c:v>
                </c:pt>
                <c:pt idx="3358">
                  <c:v>109.35035999999999</c:v>
                </c:pt>
                <c:pt idx="3359">
                  <c:v>109.34796</c:v>
                </c:pt>
                <c:pt idx="3360">
                  <c:v>109.34796</c:v>
                </c:pt>
                <c:pt idx="3361">
                  <c:v>109.35035999999999</c:v>
                </c:pt>
                <c:pt idx="3362">
                  <c:v>109.35876</c:v>
                </c:pt>
                <c:pt idx="3363">
                  <c:v>109.37196</c:v>
                </c:pt>
                <c:pt idx="3364">
                  <c:v>109.38876</c:v>
                </c:pt>
                <c:pt idx="3365">
                  <c:v>109.40555999999999</c:v>
                </c:pt>
                <c:pt idx="3366">
                  <c:v>109.41995</c:v>
                </c:pt>
                <c:pt idx="3367">
                  <c:v>109.42834999999999</c:v>
                </c:pt>
                <c:pt idx="3368">
                  <c:v>109.43195</c:v>
                </c:pt>
                <c:pt idx="3369">
                  <c:v>109.43315</c:v>
                </c:pt>
                <c:pt idx="3370">
                  <c:v>109.43434999999999</c:v>
                </c:pt>
                <c:pt idx="3371">
                  <c:v>109.43795</c:v>
                </c:pt>
                <c:pt idx="3372">
                  <c:v>109.44395</c:v>
                </c:pt>
                <c:pt idx="3373">
                  <c:v>109.45355000000001</c:v>
                </c:pt>
                <c:pt idx="3374">
                  <c:v>109.46675</c:v>
                </c:pt>
                <c:pt idx="3375">
                  <c:v>109.48235</c:v>
                </c:pt>
                <c:pt idx="3376">
                  <c:v>109.49554999999999</c:v>
                </c:pt>
                <c:pt idx="3377">
                  <c:v>109.50515</c:v>
                </c:pt>
                <c:pt idx="3378">
                  <c:v>109.51115</c:v>
                </c:pt>
                <c:pt idx="3379">
                  <c:v>109.51355</c:v>
                </c:pt>
                <c:pt idx="3380">
                  <c:v>109.51475000000001</c:v>
                </c:pt>
                <c:pt idx="3381">
                  <c:v>109.51835</c:v>
                </c:pt>
                <c:pt idx="3382">
                  <c:v>109.52315</c:v>
                </c:pt>
                <c:pt idx="3383">
                  <c:v>109.53155</c:v>
                </c:pt>
                <c:pt idx="3384">
                  <c:v>109.54115</c:v>
                </c:pt>
                <c:pt idx="3385">
                  <c:v>109.55314</c:v>
                </c:pt>
                <c:pt idx="3386">
                  <c:v>109.56753999999999</c:v>
                </c:pt>
                <c:pt idx="3387">
                  <c:v>109.58074000000001</c:v>
                </c:pt>
                <c:pt idx="3388">
                  <c:v>109.59153999999999</c:v>
                </c:pt>
                <c:pt idx="3389">
                  <c:v>109.59994</c:v>
                </c:pt>
                <c:pt idx="3390">
                  <c:v>109.60474000000001</c:v>
                </c:pt>
                <c:pt idx="3391">
                  <c:v>109.60594</c:v>
                </c:pt>
                <c:pt idx="3392">
                  <c:v>109.60834</c:v>
                </c:pt>
                <c:pt idx="3393">
                  <c:v>109.61314</c:v>
                </c:pt>
                <c:pt idx="3394">
                  <c:v>109.62154</c:v>
                </c:pt>
                <c:pt idx="3395">
                  <c:v>109.63234</c:v>
                </c:pt>
                <c:pt idx="3396">
                  <c:v>109.64673999999999</c:v>
                </c:pt>
                <c:pt idx="3397">
                  <c:v>109.66234</c:v>
                </c:pt>
                <c:pt idx="3398">
                  <c:v>109.67914</c:v>
                </c:pt>
                <c:pt idx="3399">
                  <c:v>109.69233</c:v>
                </c:pt>
                <c:pt idx="3400">
                  <c:v>109.70193</c:v>
                </c:pt>
                <c:pt idx="3401">
                  <c:v>109.70553</c:v>
                </c:pt>
                <c:pt idx="3402">
                  <c:v>109.70793</c:v>
                </c:pt>
                <c:pt idx="3403">
                  <c:v>109.71033</c:v>
                </c:pt>
                <c:pt idx="3404">
                  <c:v>109.71513</c:v>
                </c:pt>
                <c:pt idx="3405">
                  <c:v>109.72113</c:v>
                </c:pt>
                <c:pt idx="3406">
                  <c:v>109.72953</c:v>
                </c:pt>
                <c:pt idx="3407">
                  <c:v>109.74272999999999</c:v>
                </c:pt>
                <c:pt idx="3408">
                  <c:v>109.75713</c:v>
                </c:pt>
                <c:pt idx="3409">
                  <c:v>109.77273</c:v>
                </c:pt>
                <c:pt idx="3410">
                  <c:v>109.78473</c:v>
                </c:pt>
                <c:pt idx="3411">
                  <c:v>109.79313</c:v>
                </c:pt>
                <c:pt idx="3412">
                  <c:v>109.79553</c:v>
                </c:pt>
                <c:pt idx="3413">
                  <c:v>109.79673</c:v>
                </c:pt>
                <c:pt idx="3414">
                  <c:v>109.79913000000001</c:v>
                </c:pt>
                <c:pt idx="3415">
                  <c:v>109.80392999999999</c:v>
                </c:pt>
                <c:pt idx="3416">
                  <c:v>109.80992999999999</c:v>
                </c:pt>
                <c:pt idx="3417">
                  <c:v>109.81953</c:v>
                </c:pt>
                <c:pt idx="3418">
                  <c:v>109.83392000000001</c:v>
                </c:pt>
                <c:pt idx="3419">
                  <c:v>109.85192000000001</c:v>
                </c:pt>
                <c:pt idx="3420">
                  <c:v>109.86872</c:v>
                </c:pt>
                <c:pt idx="3421">
                  <c:v>109.88191999999999</c:v>
                </c:pt>
                <c:pt idx="3422">
                  <c:v>109.89032</c:v>
                </c:pt>
                <c:pt idx="3423">
                  <c:v>109.89272</c:v>
                </c:pt>
                <c:pt idx="3424">
                  <c:v>109.89272</c:v>
                </c:pt>
                <c:pt idx="3425">
                  <c:v>109.89272</c:v>
                </c:pt>
                <c:pt idx="3426">
                  <c:v>109.89632</c:v>
                </c:pt>
                <c:pt idx="3427">
                  <c:v>109.90352</c:v>
                </c:pt>
                <c:pt idx="3428">
                  <c:v>109.91672</c:v>
                </c:pt>
                <c:pt idx="3429">
                  <c:v>109.93352</c:v>
                </c:pt>
                <c:pt idx="3430">
                  <c:v>109.95032</c:v>
                </c:pt>
                <c:pt idx="3431">
                  <c:v>109.96471</c:v>
                </c:pt>
                <c:pt idx="3432">
                  <c:v>109.97431</c:v>
                </c:pt>
                <c:pt idx="3433">
                  <c:v>109.97790999999999</c:v>
                </c:pt>
                <c:pt idx="3434">
                  <c:v>109.97790999999999</c:v>
                </c:pt>
                <c:pt idx="3435">
                  <c:v>109.97911000000001</c:v>
                </c:pt>
                <c:pt idx="3436">
                  <c:v>109.98031</c:v>
                </c:pt>
                <c:pt idx="3437">
                  <c:v>109.98631</c:v>
                </c:pt>
                <c:pt idx="3438">
                  <c:v>109.99590999999999</c:v>
                </c:pt>
                <c:pt idx="3439">
                  <c:v>110.00911000000001</c:v>
                </c:pt>
                <c:pt idx="3440">
                  <c:v>110.02710999999999</c:v>
                </c:pt>
                <c:pt idx="3441">
                  <c:v>110.04391</c:v>
                </c:pt>
                <c:pt idx="3442">
                  <c:v>110.05951</c:v>
                </c:pt>
                <c:pt idx="3443">
                  <c:v>110.06910999999999</c:v>
                </c:pt>
                <c:pt idx="3444">
                  <c:v>110.07511</c:v>
                </c:pt>
                <c:pt idx="3445">
                  <c:v>110.07751</c:v>
                </c:pt>
                <c:pt idx="3446">
                  <c:v>110.07871</c:v>
                </c:pt>
                <c:pt idx="3447">
                  <c:v>110.08231000000001</c:v>
                </c:pt>
                <c:pt idx="3448">
                  <c:v>110.08831000000001</c:v>
                </c:pt>
                <c:pt idx="3449">
                  <c:v>110.09910000000001</c:v>
                </c:pt>
                <c:pt idx="3450">
                  <c:v>110.1135</c:v>
                </c:pt>
                <c:pt idx="3451">
                  <c:v>110.1327</c:v>
                </c:pt>
                <c:pt idx="3452">
                  <c:v>110.1507</c:v>
                </c:pt>
                <c:pt idx="3453">
                  <c:v>110.1627</c:v>
                </c:pt>
                <c:pt idx="3454">
                  <c:v>110.1687</c:v>
                </c:pt>
                <c:pt idx="3455">
                  <c:v>110.1687</c:v>
                </c:pt>
                <c:pt idx="3456">
                  <c:v>110.1675</c:v>
                </c:pt>
                <c:pt idx="3457">
                  <c:v>110.1687</c:v>
                </c:pt>
                <c:pt idx="3458">
                  <c:v>110.1747</c:v>
                </c:pt>
                <c:pt idx="3459">
                  <c:v>110.1867</c:v>
                </c:pt>
                <c:pt idx="3460">
                  <c:v>110.2011</c:v>
                </c:pt>
                <c:pt idx="3461">
                  <c:v>110.22029999999999</c:v>
                </c:pt>
                <c:pt idx="3462">
                  <c:v>110.24069</c:v>
                </c:pt>
                <c:pt idx="3463">
                  <c:v>110.25629000000001</c:v>
                </c:pt>
                <c:pt idx="3464">
                  <c:v>110.26589</c:v>
                </c:pt>
                <c:pt idx="3465">
                  <c:v>110.26949</c:v>
                </c:pt>
                <c:pt idx="3466">
                  <c:v>110.27189</c:v>
                </c:pt>
                <c:pt idx="3467">
                  <c:v>110.27428999999999</c:v>
                </c:pt>
                <c:pt idx="3468">
                  <c:v>110.28028999999999</c:v>
                </c:pt>
                <c:pt idx="3469">
                  <c:v>110.28989</c:v>
                </c:pt>
                <c:pt idx="3470">
                  <c:v>110.30189</c:v>
                </c:pt>
                <c:pt idx="3471">
                  <c:v>110.31749000000001</c:v>
                </c:pt>
                <c:pt idx="3472">
                  <c:v>110.33309</c:v>
                </c:pt>
                <c:pt idx="3473">
                  <c:v>110.34869</c:v>
                </c:pt>
                <c:pt idx="3474">
                  <c:v>110.35948999999999</c:v>
                </c:pt>
                <c:pt idx="3475">
                  <c:v>110.36548999999999</c:v>
                </c:pt>
                <c:pt idx="3476">
                  <c:v>110.36908</c:v>
                </c:pt>
                <c:pt idx="3477">
                  <c:v>110.37148000000001</c:v>
                </c:pt>
                <c:pt idx="3478">
                  <c:v>110.37627999999999</c:v>
                </c:pt>
                <c:pt idx="3479">
                  <c:v>110.38227999999999</c:v>
                </c:pt>
                <c:pt idx="3480">
                  <c:v>110.39068</c:v>
                </c:pt>
                <c:pt idx="3481">
                  <c:v>110.40148000000001</c:v>
                </c:pt>
                <c:pt idx="3482">
                  <c:v>110.41468</c:v>
                </c:pt>
                <c:pt idx="3483">
                  <c:v>110.42908</c:v>
                </c:pt>
                <c:pt idx="3484">
                  <c:v>110.44228</c:v>
                </c:pt>
                <c:pt idx="3485">
                  <c:v>110.45188</c:v>
                </c:pt>
                <c:pt idx="3486">
                  <c:v>110.46028</c:v>
                </c:pt>
                <c:pt idx="3487">
                  <c:v>110.46508</c:v>
                </c:pt>
                <c:pt idx="3488">
                  <c:v>110.46868000000001</c:v>
                </c:pt>
                <c:pt idx="3489">
                  <c:v>110.47348</c:v>
                </c:pt>
                <c:pt idx="3490">
                  <c:v>110.47948</c:v>
                </c:pt>
                <c:pt idx="3491">
                  <c:v>110.48788</c:v>
                </c:pt>
                <c:pt idx="3492">
                  <c:v>110.49748</c:v>
                </c:pt>
                <c:pt idx="3493">
                  <c:v>110.50946999999999</c:v>
                </c:pt>
                <c:pt idx="3494">
                  <c:v>110.52267000000001</c:v>
                </c:pt>
                <c:pt idx="3495">
                  <c:v>110.53707</c:v>
                </c:pt>
                <c:pt idx="3496">
                  <c:v>110.54907</c:v>
                </c:pt>
                <c:pt idx="3497">
                  <c:v>110.55627</c:v>
                </c:pt>
                <c:pt idx="3498">
                  <c:v>110.55987</c:v>
                </c:pt>
                <c:pt idx="3499">
                  <c:v>110.56227</c:v>
                </c:pt>
                <c:pt idx="3500">
                  <c:v>110.56227</c:v>
                </c:pt>
                <c:pt idx="3501">
                  <c:v>110.56587</c:v>
                </c:pt>
                <c:pt idx="3502">
                  <c:v>110.56947</c:v>
                </c:pt>
                <c:pt idx="3503">
                  <c:v>110.57787</c:v>
                </c:pt>
                <c:pt idx="3504">
                  <c:v>110.59107</c:v>
                </c:pt>
                <c:pt idx="3505">
                  <c:v>110.60666999999999</c:v>
                </c:pt>
                <c:pt idx="3506">
                  <c:v>110.62347</c:v>
                </c:pt>
                <c:pt idx="3507">
                  <c:v>110.63787000000001</c:v>
                </c:pt>
                <c:pt idx="3508">
                  <c:v>110.64866000000001</c:v>
                </c:pt>
                <c:pt idx="3509">
                  <c:v>110.65466000000001</c:v>
                </c:pt>
                <c:pt idx="3510">
                  <c:v>110.65586</c:v>
                </c:pt>
                <c:pt idx="3511">
                  <c:v>110.65706</c:v>
                </c:pt>
                <c:pt idx="3512">
                  <c:v>110.65826</c:v>
                </c:pt>
                <c:pt idx="3513">
                  <c:v>110.66186</c:v>
                </c:pt>
                <c:pt idx="3514">
                  <c:v>110.67146</c:v>
                </c:pt>
                <c:pt idx="3515">
                  <c:v>110.68586000000001</c:v>
                </c:pt>
                <c:pt idx="3516">
                  <c:v>110.70386000000001</c:v>
                </c:pt>
                <c:pt idx="3517">
                  <c:v>110.72186000000001</c:v>
                </c:pt>
                <c:pt idx="3518">
                  <c:v>110.73626</c:v>
                </c:pt>
                <c:pt idx="3519">
                  <c:v>110.74585999999999</c:v>
                </c:pt>
                <c:pt idx="3520">
                  <c:v>110.74946</c:v>
                </c:pt>
                <c:pt idx="3521">
                  <c:v>110.75066</c:v>
                </c:pt>
                <c:pt idx="3522">
                  <c:v>110.75185999999999</c:v>
                </c:pt>
                <c:pt idx="3523">
                  <c:v>110.75785999999999</c:v>
                </c:pt>
                <c:pt idx="3524">
                  <c:v>110.76866</c:v>
                </c:pt>
                <c:pt idx="3525">
                  <c:v>110.78425</c:v>
                </c:pt>
                <c:pt idx="3526">
                  <c:v>110.80225</c:v>
                </c:pt>
                <c:pt idx="3527">
                  <c:v>110.82145</c:v>
                </c:pt>
                <c:pt idx="3528">
                  <c:v>110.83705</c:v>
                </c:pt>
                <c:pt idx="3529">
                  <c:v>110.84665</c:v>
                </c:pt>
                <c:pt idx="3530">
                  <c:v>110.85025</c:v>
                </c:pt>
                <c:pt idx="3531">
                  <c:v>110.85265</c:v>
                </c:pt>
                <c:pt idx="3532">
                  <c:v>110.85505000000001</c:v>
                </c:pt>
                <c:pt idx="3533">
                  <c:v>110.85984999999999</c:v>
                </c:pt>
                <c:pt idx="3534">
                  <c:v>110.86705000000001</c:v>
                </c:pt>
                <c:pt idx="3535">
                  <c:v>110.87785</c:v>
                </c:pt>
                <c:pt idx="3536">
                  <c:v>110.89105000000001</c:v>
                </c:pt>
                <c:pt idx="3537">
                  <c:v>110.90665</c:v>
                </c:pt>
                <c:pt idx="3538">
                  <c:v>110.92104</c:v>
                </c:pt>
                <c:pt idx="3539">
                  <c:v>110.93304000000001</c:v>
                </c:pt>
                <c:pt idx="3540">
                  <c:v>110.94024</c:v>
                </c:pt>
                <c:pt idx="3541">
                  <c:v>110.94383999999999</c:v>
                </c:pt>
                <c:pt idx="3542">
                  <c:v>110.94504000000001</c:v>
                </c:pt>
                <c:pt idx="3543">
                  <c:v>110.94744</c:v>
                </c:pt>
                <c:pt idx="3544">
                  <c:v>110.95344</c:v>
                </c:pt>
                <c:pt idx="3545">
                  <c:v>110.96184</c:v>
                </c:pt>
                <c:pt idx="3546">
                  <c:v>110.97504000000001</c:v>
                </c:pt>
                <c:pt idx="3547">
                  <c:v>110.99064</c:v>
                </c:pt>
                <c:pt idx="3548">
                  <c:v>111.00744</c:v>
                </c:pt>
                <c:pt idx="3549">
                  <c:v>111.02303999999999</c:v>
                </c:pt>
                <c:pt idx="3550">
                  <c:v>111.03264</c:v>
                </c:pt>
                <c:pt idx="3551">
                  <c:v>111.03744</c:v>
                </c:pt>
                <c:pt idx="3552">
                  <c:v>111.03624000000001</c:v>
                </c:pt>
                <c:pt idx="3553">
                  <c:v>111.03504</c:v>
                </c:pt>
                <c:pt idx="3554">
                  <c:v>111.03624000000001</c:v>
                </c:pt>
                <c:pt idx="3555">
                  <c:v>111.04224000000001</c:v>
                </c:pt>
                <c:pt idx="3556">
                  <c:v>111.05423</c:v>
                </c:pt>
                <c:pt idx="3557">
                  <c:v>111.06983</c:v>
                </c:pt>
                <c:pt idx="3558">
                  <c:v>111.08663</c:v>
                </c:pt>
                <c:pt idx="3559">
                  <c:v>111.10223000000001</c:v>
                </c:pt>
                <c:pt idx="3560">
                  <c:v>111.11302999999999</c:v>
                </c:pt>
                <c:pt idx="3561">
                  <c:v>111.11903</c:v>
                </c:pt>
                <c:pt idx="3562">
                  <c:v>111.12143</c:v>
                </c:pt>
                <c:pt idx="3563">
                  <c:v>111.12263</c:v>
                </c:pt>
                <c:pt idx="3564">
                  <c:v>111.12383</c:v>
                </c:pt>
                <c:pt idx="3565">
                  <c:v>111.12863</c:v>
                </c:pt>
                <c:pt idx="3566">
                  <c:v>111.13583</c:v>
                </c:pt>
                <c:pt idx="3567">
                  <c:v>111.14663</c:v>
                </c:pt>
                <c:pt idx="3568">
                  <c:v>111.15743000000001</c:v>
                </c:pt>
                <c:pt idx="3569">
                  <c:v>111.17063</c:v>
                </c:pt>
                <c:pt idx="3570">
                  <c:v>111.18143000000001</c:v>
                </c:pt>
                <c:pt idx="3571">
                  <c:v>111.19101999999999</c:v>
                </c:pt>
                <c:pt idx="3572">
                  <c:v>111.19701999999999</c:v>
                </c:pt>
                <c:pt idx="3573">
                  <c:v>111.20062</c:v>
                </c:pt>
                <c:pt idx="3574">
                  <c:v>111.20422000000001</c:v>
                </c:pt>
                <c:pt idx="3575">
                  <c:v>111.20902</c:v>
                </c:pt>
                <c:pt idx="3576">
                  <c:v>111.21742</c:v>
                </c:pt>
                <c:pt idx="3577">
                  <c:v>111.22702</c:v>
                </c:pt>
                <c:pt idx="3578">
                  <c:v>111.23782</c:v>
                </c:pt>
                <c:pt idx="3579">
                  <c:v>111.24982</c:v>
                </c:pt>
                <c:pt idx="3580">
                  <c:v>111.26302</c:v>
                </c:pt>
                <c:pt idx="3581">
                  <c:v>111.27622</c:v>
                </c:pt>
                <c:pt idx="3582">
                  <c:v>111.28582</c:v>
                </c:pt>
                <c:pt idx="3583">
                  <c:v>111.29422</c:v>
                </c:pt>
                <c:pt idx="3584">
                  <c:v>111.30022</c:v>
                </c:pt>
                <c:pt idx="3585">
                  <c:v>111.30382</c:v>
                </c:pt>
                <c:pt idx="3586">
                  <c:v>111.30622</c:v>
                </c:pt>
                <c:pt idx="3587">
                  <c:v>111.30982</c:v>
                </c:pt>
                <c:pt idx="3588">
                  <c:v>111.31702</c:v>
                </c:pt>
                <c:pt idx="3589">
                  <c:v>111.32661</c:v>
                </c:pt>
                <c:pt idx="3590">
                  <c:v>111.33861</c:v>
                </c:pt>
                <c:pt idx="3591">
                  <c:v>111.35301</c:v>
                </c:pt>
                <c:pt idx="3592">
                  <c:v>111.36741000000001</c:v>
                </c:pt>
                <c:pt idx="3593">
                  <c:v>111.38061</c:v>
                </c:pt>
                <c:pt idx="3594">
                  <c:v>111.38901</c:v>
                </c:pt>
                <c:pt idx="3595">
                  <c:v>111.39381</c:v>
                </c:pt>
                <c:pt idx="3596">
                  <c:v>111.39861000000001</c:v>
                </c:pt>
                <c:pt idx="3597">
                  <c:v>111.40461000000001</c:v>
                </c:pt>
                <c:pt idx="3598">
                  <c:v>111.41181</c:v>
                </c:pt>
                <c:pt idx="3599">
                  <c:v>111.42021</c:v>
                </c:pt>
                <c:pt idx="3600">
                  <c:v>111.43101</c:v>
                </c:pt>
                <c:pt idx="3601">
                  <c:v>111.44421</c:v>
                </c:pt>
                <c:pt idx="3602">
                  <c:v>111.461</c:v>
                </c:pt>
                <c:pt idx="3603">
                  <c:v>111.4766</c:v>
                </c:pt>
                <c:pt idx="3604">
                  <c:v>111.48860000000001</c:v>
                </c:pt>
                <c:pt idx="3605">
                  <c:v>111.497</c:v>
                </c:pt>
                <c:pt idx="3606">
                  <c:v>111.50060000000001</c:v>
                </c:pt>
                <c:pt idx="3607">
                  <c:v>111.5018</c:v>
                </c:pt>
                <c:pt idx="3608">
                  <c:v>111.503</c:v>
                </c:pt>
                <c:pt idx="3609">
                  <c:v>111.50539999999999</c:v>
                </c:pt>
                <c:pt idx="3610">
                  <c:v>111.5102</c:v>
                </c:pt>
                <c:pt idx="3611">
                  <c:v>111.5198</c:v>
                </c:pt>
                <c:pt idx="3612">
                  <c:v>111.533</c:v>
                </c:pt>
                <c:pt idx="3613">
                  <c:v>111.551</c:v>
                </c:pt>
                <c:pt idx="3614">
                  <c:v>111.56659999999999</c:v>
                </c:pt>
                <c:pt idx="3615">
                  <c:v>111.57859999999999</c:v>
                </c:pt>
                <c:pt idx="3616">
                  <c:v>111.5834</c:v>
                </c:pt>
                <c:pt idx="3617">
                  <c:v>111.5834</c:v>
                </c:pt>
                <c:pt idx="3618">
                  <c:v>111.5822</c:v>
                </c:pt>
                <c:pt idx="3619">
                  <c:v>111.5822</c:v>
                </c:pt>
                <c:pt idx="3620">
                  <c:v>111.5882</c:v>
                </c:pt>
                <c:pt idx="3621">
                  <c:v>111.59899</c:v>
                </c:pt>
                <c:pt idx="3622">
                  <c:v>111.61699</c:v>
                </c:pt>
                <c:pt idx="3623">
                  <c:v>111.63739</c:v>
                </c:pt>
                <c:pt idx="3624">
                  <c:v>111.65658999999999</c:v>
                </c:pt>
                <c:pt idx="3625">
                  <c:v>111.67219</c:v>
                </c:pt>
                <c:pt idx="3626">
                  <c:v>111.68059</c:v>
                </c:pt>
                <c:pt idx="3627">
                  <c:v>111.68299</c:v>
                </c:pt>
                <c:pt idx="3628">
                  <c:v>111.68419</c:v>
                </c:pt>
                <c:pt idx="3629">
                  <c:v>111.68539</c:v>
                </c:pt>
                <c:pt idx="3630">
                  <c:v>111.69019</c:v>
                </c:pt>
                <c:pt idx="3631">
                  <c:v>111.69739</c:v>
                </c:pt>
                <c:pt idx="3632">
                  <c:v>111.70819</c:v>
                </c:pt>
                <c:pt idx="3633">
                  <c:v>111.72259</c:v>
                </c:pt>
                <c:pt idx="3634">
                  <c:v>111.73938</c:v>
                </c:pt>
                <c:pt idx="3635">
                  <c:v>111.75618</c:v>
                </c:pt>
                <c:pt idx="3636">
                  <c:v>111.76818</c:v>
                </c:pt>
                <c:pt idx="3637">
                  <c:v>111.77658</c:v>
                </c:pt>
                <c:pt idx="3638">
                  <c:v>111.78018</c:v>
                </c:pt>
                <c:pt idx="3639">
                  <c:v>111.78018</c:v>
                </c:pt>
                <c:pt idx="3640">
                  <c:v>111.78138</c:v>
                </c:pt>
                <c:pt idx="3641">
                  <c:v>111.78377999999999</c:v>
                </c:pt>
                <c:pt idx="3642">
                  <c:v>111.79098</c:v>
                </c:pt>
                <c:pt idx="3643">
                  <c:v>111.80298000000001</c:v>
                </c:pt>
                <c:pt idx="3644">
                  <c:v>111.81858</c:v>
                </c:pt>
                <c:pt idx="3645">
                  <c:v>111.83778</c:v>
                </c:pt>
                <c:pt idx="3646">
                  <c:v>111.85458</c:v>
                </c:pt>
                <c:pt idx="3647">
                  <c:v>111.86537</c:v>
                </c:pt>
                <c:pt idx="3648">
                  <c:v>111.87017</c:v>
                </c:pt>
                <c:pt idx="3649">
                  <c:v>111.86897</c:v>
                </c:pt>
                <c:pt idx="3650">
                  <c:v>111.86776999999999</c:v>
                </c:pt>
                <c:pt idx="3651">
                  <c:v>111.86776999999999</c:v>
                </c:pt>
                <c:pt idx="3652">
                  <c:v>111.87257</c:v>
                </c:pt>
                <c:pt idx="3653">
                  <c:v>111.88337</c:v>
                </c:pt>
                <c:pt idx="3654">
                  <c:v>111.89776999999999</c:v>
                </c:pt>
                <c:pt idx="3655">
                  <c:v>111.91576999999999</c:v>
                </c:pt>
                <c:pt idx="3656">
                  <c:v>111.93257</c:v>
                </c:pt>
                <c:pt idx="3657">
                  <c:v>111.94696999999999</c:v>
                </c:pt>
                <c:pt idx="3658">
                  <c:v>111.95657</c:v>
                </c:pt>
                <c:pt idx="3659">
                  <c:v>111.96017000000001</c:v>
                </c:pt>
                <c:pt idx="3660">
                  <c:v>111.96257</c:v>
                </c:pt>
                <c:pt idx="3661">
                  <c:v>111.96496999999999</c:v>
                </c:pt>
                <c:pt idx="3662">
                  <c:v>111.97096999999999</c:v>
                </c:pt>
                <c:pt idx="3663">
                  <c:v>111.97937</c:v>
                </c:pt>
                <c:pt idx="3664">
                  <c:v>111.99137</c:v>
                </c:pt>
                <c:pt idx="3665">
                  <c:v>112.00576</c:v>
                </c:pt>
                <c:pt idx="3666">
                  <c:v>112.02256</c:v>
                </c:pt>
                <c:pt idx="3667">
                  <c:v>112.03936</c:v>
                </c:pt>
                <c:pt idx="3668">
                  <c:v>112.05136</c:v>
                </c:pt>
                <c:pt idx="3669">
                  <c:v>112.05736</c:v>
                </c:pt>
                <c:pt idx="3670">
                  <c:v>112.05976</c:v>
                </c:pt>
                <c:pt idx="3671">
                  <c:v>112.06095999999999</c:v>
                </c:pt>
                <c:pt idx="3672">
                  <c:v>112.06336</c:v>
                </c:pt>
                <c:pt idx="3673">
                  <c:v>112.06936</c:v>
                </c:pt>
                <c:pt idx="3674">
                  <c:v>112.07776</c:v>
                </c:pt>
                <c:pt idx="3675">
                  <c:v>112.08976</c:v>
                </c:pt>
                <c:pt idx="3676">
                  <c:v>112.10536</c:v>
                </c:pt>
                <c:pt idx="3677">
                  <c:v>112.12215999999999</c:v>
                </c:pt>
                <c:pt idx="3678">
                  <c:v>112.13535</c:v>
                </c:pt>
                <c:pt idx="3679">
                  <c:v>112.14255</c:v>
                </c:pt>
                <c:pt idx="3680">
                  <c:v>112.14494999999999</c:v>
                </c:pt>
                <c:pt idx="3681">
                  <c:v>112.14255</c:v>
                </c:pt>
                <c:pt idx="3682">
                  <c:v>112.14255</c:v>
                </c:pt>
                <c:pt idx="3683">
                  <c:v>112.14375</c:v>
                </c:pt>
                <c:pt idx="3684">
                  <c:v>112.14975</c:v>
                </c:pt>
                <c:pt idx="3685">
                  <c:v>112.15935</c:v>
                </c:pt>
                <c:pt idx="3686">
                  <c:v>112.17135</c:v>
                </c:pt>
                <c:pt idx="3687">
                  <c:v>112.18575</c:v>
                </c:pt>
                <c:pt idx="3688">
                  <c:v>112.19895</c:v>
                </c:pt>
                <c:pt idx="3689">
                  <c:v>112.21095</c:v>
                </c:pt>
                <c:pt idx="3690">
                  <c:v>112.21935000000001</c:v>
                </c:pt>
                <c:pt idx="3691">
                  <c:v>112.22414999999999</c:v>
                </c:pt>
                <c:pt idx="3692">
                  <c:v>112.22775</c:v>
                </c:pt>
                <c:pt idx="3693">
                  <c:v>112.23014999999999</c:v>
                </c:pt>
                <c:pt idx="3694">
                  <c:v>112.23375</c:v>
                </c:pt>
                <c:pt idx="3695">
                  <c:v>112.23975</c:v>
                </c:pt>
                <c:pt idx="3696">
                  <c:v>112.24695</c:v>
                </c:pt>
                <c:pt idx="3697">
                  <c:v>112.25655</c:v>
                </c:pt>
                <c:pt idx="3698">
                  <c:v>112.26855</c:v>
                </c:pt>
                <c:pt idx="3699">
                  <c:v>112.28413999999999</c:v>
                </c:pt>
                <c:pt idx="3700">
                  <c:v>112.29974</c:v>
                </c:pt>
                <c:pt idx="3701">
                  <c:v>112.31294</c:v>
                </c:pt>
                <c:pt idx="3702">
                  <c:v>112.32254</c:v>
                </c:pt>
                <c:pt idx="3703">
                  <c:v>112.32974</c:v>
                </c:pt>
                <c:pt idx="3704">
                  <c:v>112.33214</c:v>
                </c:pt>
                <c:pt idx="3705">
                  <c:v>112.33454</c:v>
                </c:pt>
                <c:pt idx="3706">
                  <c:v>112.33814</c:v>
                </c:pt>
                <c:pt idx="3707">
                  <c:v>112.34294</c:v>
                </c:pt>
                <c:pt idx="3708">
                  <c:v>112.35254</c:v>
                </c:pt>
                <c:pt idx="3709">
                  <c:v>112.36694</c:v>
                </c:pt>
                <c:pt idx="3710">
                  <c:v>112.38494</c:v>
                </c:pt>
                <c:pt idx="3711">
                  <c:v>112.40414</c:v>
                </c:pt>
                <c:pt idx="3712">
                  <c:v>112.41853</c:v>
                </c:pt>
                <c:pt idx="3713">
                  <c:v>112.42573</c:v>
                </c:pt>
                <c:pt idx="3714">
                  <c:v>112.42813</c:v>
                </c:pt>
                <c:pt idx="3715">
                  <c:v>112.42693</c:v>
                </c:pt>
                <c:pt idx="3716">
                  <c:v>112.42813</c:v>
                </c:pt>
                <c:pt idx="3717">
                  <c:v>112.43293</c:v>
                </c:pt>
                <c:pt idx="3718">
                  <c:v>112.44373</c:v>
                </c:pt>
                <c:pt idx="3719">
                  <c:v>112.45693</c:v>
                </c:pt>
                <c:pt idx="3720">
                  <c:v>112.47493</c:v>
                </c:pt>
                <c:pt idx="3721">
                  <c:v>112.49293</c:v>
                </c:pt>
                <c:pt idx="3722">
                  <c:v>112.50852999999999</c:v>
                </c:pt>
                <c:pt idx="3723">
                  <c:v>112.51813</c:v>
                </c:pt>
                <c:pt idx="3724">
                  <c:v>112.52413</c:v>
                </c:pt>
                <c:pt idx="3725">
                  <c:v>112.52893</c:v>
                </c:pt>
                <c:pt idx="3726">
                  <c:v>112.53493</c:v>
                </c:pt>
                <c:pt idx="3727">
                  <c:v>112.54213</c:v>
                </c:pt>
                <c:pt idx="3728">
                  <c:v>112.55172</c:v>
                </c:pt>
                <c:pt idx="3729">
                  <c:v>112.56372</c:v>
                </c:pt>
                <c:pt idx="3730">
                  <c:v>112.57692</c:v>
                </c:pt>
                <c:pt idx="3731">
                  <c:v>112.59251999999999</c:v>
                </c:pt>
                <c:pt idx="3732">
                  <c:v>112.60812</c:v>
                </c:pt>
                <c:pt idx="3733">
                  <c:v>112.61892</c:v>
                </c:pt>
                <c:pt idx="3734">
                  <c:v>112.62372000000001</c:v>
                </c:pt>
                <c:pt idx="3735">
                  <c:v>112.62492</c:v>
                </c:pt>
                <c:pt idx="3736">
                  <c:v>112.62612</c:v>
                </c:pt>
                <c:pt idx="3737">
                  <c:v>112.63092</c:v>
                </c:pt>
                <c:pt idx="3738">
                  <c:v>112.63812</c:v>
                </c:pt>
                <c:pt idx="3739">
                  <c:v>112.64892</c:v>
                </c:pt>
                <c:pt idx="3740">
                  <c:v>112.66212</c:v>
                </c:pt>
                <c:pt idx="3741">
                  <c:v>112.67891</c:v>
                </c:pt>
                <c:pt idx="3742">
                  <c:v>112.69450999999999</c:v>
                </c:pt>
                <c:pt idx="3743">
                  <c:v>112.70650999999999</c:v>
                </c:pt>
                <c:pt idx="3744">
                  <c:v>112.71131</c:v>
                </c:pt>
                <c:pt idx="3745">
                  <c:v>112.71131</c:v>
                </c:pt>
                <c:pt idx="3746">
                  <c:v>112.70891</c:v>
                </c:pt>
                <c:pt idx="3747">
                  <c:v>112.70771000000001</c:v>
                </c:pt>
                <c:pt idx="3748">
                  <c:v>112.71011</c:v>
                </c:pt>
                <c:pt idx="3749">
                  <c:v>112.71850999999999</c:v>
                </c:pt>
                <c:pt idx="3750">
                  <c:v>112.73051</c:v>
                </c:pt>
                <c:pt idx="3751">
                  <c:v>112.74731</c:v>
                </c:pt>
                <c:pt idx="3752">
                  <c:v>112.76411</c:v>
                </c:pt>
                <c:pt idx="3753">
                  <c:v>112.77731</c:v>
                </c:pt>
                <c:pt idx="3754">
                  <c:v>112.78570999999999</c:v>
                </c:pt>
                <c:pt idx="3755">
                  <c:v>112.78931</c:v>
                </c:pt>
                <c:pt idx="3756">
                  <c:v>112.78931</c:v>
                </c:pt>
                <c:pt idx="3757">
                  <c:v>112.79051</c:v>
                </c:pt>
                <c:pt idx="3758">
                  <c:v>112.79291000000001</c:v>
                </c:pt>
                <c:pt idx="3759">
                  <c:v>112.79891000000001</c:v>
                </c:pt>
                <c:pt idx="3760">
                  <c:v>112.80851</c:v>
                </c:pt>
                <c:pt idx="3761">
                  <c:v>112.8205</c:v>
                </c:pt>
                <c:pt idx="3762">
                  <c:v>112.8361</c:v>
                </c:pt>
                <c:pt idx="3763">
                  <c:v>112.8505</c:v>
                </c:pt>
                <c:pt idx="3764">
                  <c:v>112.8625</c:v>
                </c:pt>
                <c:pt idx="3765">
                  <c:v>112.8721</c:v>
                </c:pt>
                <c:pt idx="3766">
                  <c:v>112.8781</c:v>
                </c:pt>
                <c:pt idx="3767">
                  <c:v>112.8817</c:v>
                </c:pt>
                <c:pt idx="3768">
                  <c:v>112.8841</c:v>
                </c:pt>
                <c:pt idx="3769">
                  <c:v>112.8877</c:v>
                </c:pt>
                <c:pt idx="3770">
                  <c:v>112.8937</c:v>
                </c:pt>
                <c:pt idx="3771">
                  <c:v>112.90089999999999</c:v>
                </c:pt>
                <c:pt idx="3772">
                  <c:v>112.9117</c:v>
                </c:pt>
                <c:pt idx="3773">
                  <c:v>112.92489999999999</c:v>
                </c:pt>
                <c:pt idx="3774">
                  <c:v>112.9405</c:v>
                </c:pt>
                <c:pt idx="3775">
                  <c:v>112.95368999999999</c:v>
                </c:pt>
                <c:pt idx="3776">
                  <c:v>112.96449</c:v>
                </c:pt>
                <c:pt idx="3777">
                  <c:v>112.96929</c:v>
                </c:pt>
                <c:pt idx="3778">
                  <c:v>112.97289000000001</c:v>
                </c:pt>
                <c:pt idx="3779">
                  <c:v>112.97409</c:v>
                </c:pt>
                <c:pt idx="3780">
                  <c:v>112.97769</c:v>
                </c:pt>
                <c:pt idx="3781">
                  <c:v>112.98249</c:v>
                </c:pt>
                <c:pt idx="3782">
                  <c:v>112.98969</c:v>
                </c:pt>
                <c:pt idx="3783">
                  <c:v>113.00049</c:v>
                </c:pt>
                <c:pt idx="3784">
                  <c:v>113.01369</c:v>
                </c:pt>
                <c:pt idx="3785">
                  <c:v>113.02929</c:v>
                </c:pt>
                <c:pt idx="3786">
                  <c:v>113.04489</c:v>
                </c:pt>
                <c:pt idx="3787">
                  <c:v>113.05809000000001</c:v>
                </c:pt>
                <c:pt idx="3788">
                  <c:v>113.06769</c:v>
                </c:pt>
                <c:pt idx="3789">
                  <c:v>113.07369</c:v>
                </c:pt>
                <c:pt idx="3790">
                  <c:v>113.07849</c:v>
                </c:pt>
                <c:pt idx="3791">
                  <c:v>113.08449</c:v>
                </c:pt>
                <c:pt idx="3792">
                  <c:v>113.09168</c:v>
                </c:pt>
                <c:pt idx="3793">
                  <c:v>113.10008000000001</c:v>
                </c:pt>
                <c:pt idx="3794">
                  <c:v>113.11087999999999</c:v>
                </c:pt>
                <c:pt idx="3795">
                  <c:v>113.12408000000001</c:v>
                </c:pt>
                <c:pt idx="3796">
                  <c:v>113.13968</c:v>
                </c:pt>
                <c:pt idx="3797">
                  <c:v>113.15407999999999</c:v>
                </c:pt>
                <c:pt idx="3798">
                  <c:v>113.16607999999999</c:v>
                </c:pt>
                <c:pt idx="3799">
                  <c:v>113.17328000000001</c:v>
                </c:pt>
                <c:pt idx="3800">
                  <c:v>113.17568</c:v>
                </c:pt>
                <c:pt idx="3801">
                  <c:v>113.17807999999999</c:v>
                </c:pt>
                <c:pt idx="3802">
                  <c:v>113.18048</c:v>
                </c:pt>
                <c:pt idx="3803">
                  <c:v>113.18407999999999</c:v>
                </c:pt>
                <c:pt idx="3804">
                  <c:v>113.19248</c:v>
                </c:pt>
                <c:pt idx="3805">
                  <c:v>113.20448</c:v>
                </c:pt>
                <c:pt idx="3806">
                  <c:v>113.22248</c:v>
                </c:pt>
                <c:pt idx="3807">
                  <c:v>113.24287</c:v>
                </c:pt>
                <c:pt idx="3808">
                  <c:v>113.25847</c:v>
                </c:pt>
                <c:pt idx="3809">
                  <c:v>113.26927000000001</c:v>
                </c:pt>
                <c:pt idx="3810">
                  <c:v>113.27167</c:v>
                </c:pt>
                <c:pt idx="3811">
                  <c:v>113.26927000000001</c:v>
                </c:pt>
                <c:pt idx="3812">
                  <c:v>113.26567</c:v>
                </c:pt>
                <c:pt idx="3813">
                  <c:v>113.26567</c:v>
                </c:pt>
                <c:pt idx="3814">
                  <c:v>113.27167</c:v>
                </c:pt>
                <c:pt idx="3815">
                  <c:v>113.28367</c:v>
                </c:pt>
                <c:pt idx="3816">
                  <c:v>113.29927000000001</c:v>
                </c:pt>
                <c:pt idx="3817">
                  <c:v>113.31847</c:v>
                </c:pt>
                <c:pt idx="3818">
                  <c:v>113.33526999999999</c:v>
                </c:pt>
                <c:pt idx="3819">
                  <c:v>113.34607</c:v>
                </c:pt>
                <c:pt idx="3820">
                  <c:v>113.35087</c:v>
                </c:pt>
                <c:pt idx="3821">
                  <c:v>113.35326999999999</c:v>
                </c:pt>
                <c:pt idx="3822">
                  <c:v>113.35326999999999</c:v>
                </c:pt>
                <c:pt idx="3823">
                  <c:v>113.35567</c:v>
                </c:pt>
                <c:pt idx="3824">
                  <c:v>113.35926000000001</c:v>
                </c:pt>
                <c:pt idx="3825">
                  <c:v>113.36766</c:v>
                </c:pt>
                <c:pt idx="3826">
                  <c:v>113.37966</c:v>
                </c:pt>
                <c:pt idx="3827">
                  <c:v>113.39525999999999</c:v>
                </c:pt>
                <c:pt idx="3828">
                  <c:v>113.41086</c:v>
                </c:pt>
                <c:pt idx="3829">
                  <c:v>113.42646000000001</c:v>
                </c:pt>
                <c:pt idx="3830">
                  <c:v>113.43725999999999</c:v>
                </c:pt>
                <c:pt idx="3831">
                  <c:v>113.44446000000001</c:v>
                </c:pt>
                <c:pt idx="3832">
                  <c:v>113.44926</c:v>
                </c:pt>
                <c:pt idx="3833">
                  <c:v>113.45286</c:v>
                </c:pt>
                <c:pt idx="3834">
                  <c:v>113.45646000000001</c:v>
                </c:pt>
                <c:pt idx="3835">
                  <c:v>113.46126</c:v>
                </c:pt>
                <c:pt idx="3836">
                  <c:v>113.47086</c:v>
                </c:pt>
                <c:pt idx="3837">
                  <c:v>113.48406</c:v>
                </c:pt>
                <c:pt idx="3838">
                  <c:v>113.50085</c:v>
                </c:pt>
                <c:pt idx="3839">
                  <c:v>113.51645000000001</c:v>
                </c:pt>
                <c:pt idx="3840">
                  <c:v>113.53085</c:v>
                </c:pt>
                <c:pt idx="3841">
                  <c:v>113.53805</c:v>
                </c:pt>
                <c:pt idx="3842">
                  <c:v>113.54165</c:v>
                </c:pt>
                <c:pt idx="3843">
                  <c:v>113.54165</c:v>
                </c:pt>
                <c:pt idx="3844">
                  <c:v>113.54045000000001</c:v>
                </c:pt>
                <c:pt idx="3845">
                  <c:v>113.54285</c:v>
                </c:pt>
                <c:pt idx="3846">
                  <c:v>113.55125</c:v>
                </c:pt>
                <c:pt idx="3847">
                  <c:v>113.56565000000001</c:v>
                </c:pt>
                <c:pt idx="3848">
                  <c:v>113.58244999999999</c:v>
                </c:pt>
                <c:pt idx="3849">
                  <c:v>113.60285</c:v>
                </c:pt>
                <c:pt idx="3850">
                  <c:v>113.61964999999999</c:v>
                </c:pt>
                <c:pt idx="3851">
                  <c:v>113.63045</c:v>
                </c:pt>
                <c:pt idx="3852">
                  <c:v>113.63524</c:v>
                </c:pt>
                <c:pt idx="3853">
                  <c:v>113.63764</c:v>
                </c:pt>
                <c:pt idx="3854">
                  <c:v>113.64124</c:v>
                </c:pt>
                <c:pt idx="3855">
                  <c:v>113.64604</c:v>
                </c:pt>
                <c:pt idx="3856">
                  <c:v>113.65324</c:v>
                </c:pt>
                <c:pt idx="3857">
                  <c:v>113.66284</c:v>
                </c:pt>
                <c:pt idx="3858">
                  <c:v>113.67484</c:v>
                </c:pt>
                <c:pt idx="3859">
                  <c:v>113.68924</c:v>
                </c:pt>
                <c:pt idx="3860">
                  <c:v>113.70363999999999</c:v>
                </c:pt>
                <c:pt idx="3861">
                  <c:v>113.71684</c:v>
                </c:pt>
                <c:pt idx="3862">
                  <c:v>113.72644</c:v>
                </c:pt>
                <c:pt idx="3863">
                  <c:v>113.73244</c:v>
                </c:pt>
                <c:pt idx="3864">
                  <c:v>113.73484000000001</c:v>
                </c:pt>
                <c:pt idx="3865">
                  <c:v>113.73724</c:v>
                </c:pt>
                <c:pt idx="3866">
                  <c:v>113.74204</c:v>
                </c:pt>
                <c:pt idx="3867">
                  <c:v>113.74684000000001</c:v>
                </c:pt>
                <c:pt idx="3868">
                  <c:v>113.75524</c:v>
                </c:pt>
                <c:pt idx="3869">
                  <c:v>113.76604</c:v>
                </c:pt>
                <c:pt idx="3870">
                  <c:v>113.78043</c:v>
                </c:pt>
                <c:pt idx="3871">
                  <c:v>113.79603</c:v>
                </c:pt>
                <c:pt idx="3872">
                  <c:v>113.80923</c:v>
                </c:pt>
                <c:pt idx="3873">
                  <c:v>113.81762999999999</c:v>
                </c:pt>
                <c:pt idx="3874">
                  <c:v>113.82123</c:v>
                </c:pt>
                <c:pt idx="3875">
                  <c:v>113.82243</c:v>
                </c:pt>
                <c:pt idx="3876">
                  <c:v>113.82243</c:v>
                </c:pt>
                <c:pt idx="3877">
                  <c:v>113.82362999999999</c:v>
                </c:pt>
                <c:pt idx="3878">
                  <c:v>113.82723</c:v>
                </c:pt>
                <c:pt idx="3879">
                  <c:v>113.83443</c:v>
                </c:pt>
                <c:pt idx="3880">
                  <c:v>113.84523</c:v>
                </c:pt>
                <c:pt idx="3881">
                  <c:v>113.86083000000001</c:v>
                </c:pt>
                <c:pt idx="3882">
                  <c:v>113.87763</c:v>
                </c:pt>
                <c:pt idx="3883">
                  <c:v>113.89323</c:v>
                </c:pt>
                <c:pt idx="3884">
                  <c:v>113.90402</c:v>
                </c:pt>
                <c:pt idx="3885">
                  <c:v>113.90882000000001</c:v>
                </c:pt>
                <c:pt idx="3886">
                  <c:v>113.91122</c:v>
                </c:pt>
                <c:pt idx="3887">
                  <c:v>113.91122</c:v>
                </c:pt>
                <c:pt idx="3888">
                  <c:v>113.91361999999999</c:v>
                </c:pt>
                <c:pt idx="3889">
                  <c:v>113.91961999999999</c:v>
                </c:pt>
                <c:pt idx="3890">
                  <c:v>113.92802</c:v>
                </c:pt>
                <c:pt idx="3891">
                  <c:v>113.94122</c:v>
                </c:pt>
                <c:pt idx="3892">
                  <c:v>113.95681999999999</c:v>
                </c:pt>
                <c:pt idx="3893">
                  <c:v>113.97481999999999</c:v>
                </c:pt>
                <c:pt idx="3894">
                  <c:v>113.99042</c:v>
                </c:pt>
                <c:pt idx="3895">
                  <c:v>114.00242</c:v>
                </c:pt>
                <c:pt idx="3896">
                  <c:v>114.00842</c:v>
                </c:pt>
                <c:pt idx="3897">
                  <c:v>114.01082</c:v>
                </c:pt>
                <c:pt idx="3898">
                  <c:v>114.01202000000001</c:v>
                </c:pt>
                <c:pt idx="3899">
                  <c:v>114.01442</c:v>
                </c:pt>
                <c:pt idx="3900">
                  <c:v>114.01922</c:v>
                </c:pt>
                <c:pt idx="3901">
                  <c:v>114.02882</c:v>
                </c:pt>
                <c:pt idx="3902">
                  <c:v>114.04201</c:v>
                </c:pt>
                <c:pt idx="3903">
                  <c:v>114.05880999999999</c:v>
                </c:pt>
                <c:pt idx="3904">
                  <c:v>114.07561</c:v>
                </c:pt>
                <c:pt idx="3905">
                  <c:v>114.09121</c:v>
                </c:pt>
                <c:pt idx="3906">
                  <c:v>114.10081</c:v>
                </c:pt>
                <c:pt idx="3907">
                  <c:v>114.10561</c:v>
                </c:pt>
                <c:pt idx="3908">
                  <c:v>114.10561</c:v>
                </c:pt>
                <c:pt idx="3909">
                  <c:v>114.10561</c:v>
                </c:pt>
                <c:pt idx="3910">
                  <c:v>114.10800999999999</c:v>
                </c:pt>
                <c:pt idx="3911">
                  <c:v>114.11521</c:v>
                </c:pt>
                <c:pt idx="3912">
                  <c:v>114.12600999999999</c:v>
                </c:pt>
                <c:pt idx="3913">
                  <c:v>114.14281</c:v>
                </c:pt>
                <c:pt idx="3914">
                  <c:v>114.16081</c:v>
                </c:pt>
                <c:pt idx="3915">
                  <c:v>114.1788</c:v>
                </c:pt>
                <c:pt idx="3916">
                  <c:v>114.1932</c:v>
                </c:pt>
                <c:pt idx="3917">
                  <c:v>114.2028</c:v>
                </c:pt>
                <c:pt idx="3918">
                  <c:v>114.2088</c:v>
                </c:pt>
                <c:pt idx="3919">
                  <c:v>114.2124</c:v>
                </c:pt>
                <c:pt idx="3920">
                  <c:v>114.2184</c:v>
                </c:pt>
                <c:pt idx="3921">
                  <c:v>114.2256</c:v>
                </c:pt>
                <c:pt idx="3922">
                  <c:v>114.2364</c:v>
                </c:pt>
                <c:pt idx="3923">
                  <c:v>114.2496</c:v>
                </c:pt>
                <c:pt idx="3924">
                  <c:v>114.26519999999999</c:v>
                </c:pt>
                <c:pt idx="3925">
                  <c:v>114.2808</c:v>
                </c:pt>
                <c:pt idx="3926">
                  <c:v>114.294</c:v>
                </c:pt>
                <c:pt idx="3927">
                  <c:v>114.30119999999999</c:v>
                </c:pt>
                <c:pt idx="3928">
                  <c:v>114.3048</c:v>
                </c:pt>
                <c:pt idx="3929">
                  <c:v>114.30719999999999</c:v>
                </c:pt>
                <c:pt idx="3930">
                  <c:v>114.31079</c:v>
                </c:pt>
                <c:pt idx="3931">
                  <c:v>114.31559</c:v>
                </c:pt>
                <c:pt idx="3932">
                  <c:v>114.32279</c:v>
                </c:pt>
                <c:pt idx="3933">
                  <c:v>114.33119000000001</c:v>
                </c:pt>
                <c:pt idx="3934">
                  <c:v>114.34319000000001</c:v>
                </c:pt>
                <c:pt idx="3935">
                  <c:v>114.35759</c:v>
                </c:pt>
                <c:pt idx="3936">
                  <c:v>114.37199</c:v>
                </c:pt>
                <c:pt idx="3937">
                  <c:v>114.38039000000001</c:v>
                </c:pt>
                <c:pt idx="3938">
                  <c:v>114.38399</c:v>
                </c:pt>
                <c:pt idx="3939">
                  <c:v>114.38279</c:v>
                </c:pt>
                <c:pt idx="3940">
                  <c:v>114.38159</c:v>
                </c:pt>
                <c:pt idx="3941">
                  <c:v>114.38039000000001</c:v>
                </c:pt>
                <c:pt idx="3942">
                  <c:v>114.38399</c:v>
                </c:pt>
                <c:pt idx="3943">
                  <c:v>114.39359</c:v>
                </c:pt>
                <c:pt idx="3944">
                  <c:v>114.40679</c:v>
                </c:pt>
                <c:pt idx="3945">
                  <c:v>114.42479</c:v>
                </c:pt>
                <c:pt idx="3946">
                  <c:v>114.44279</c:v>
                </c:pt>
                <c:pt idx="3947">
                  <c:v>114.45717999999999</c:v>
                </c:pt>
                <c:pt idx="3948">
                  <c:v>114.46558</c:v>
                </c:pt>
                <c:pt idx="3949">
                  <c:v>114.47038000000001</c:v>
                </c:pt>
                <c:pt idx="3950">
                  <c:v>114.47158</c:v>
                </c:pt>
                <c:pt idx="3951">
                  <c:v>114.47278</c:v>
                </c:pt>
                <c:pt idx="3952">
                  <c:v>114.47638000000001</c:v>
                </c:pt>
                <c:pt idx="3953">
                  <c:v>114.48358</c:v>
                </c:pt>
                <c:pt idx="3954">
                  <c:v>114.49198</c:v>
                </c:pt>
                <c:pt idx="3955">
                  <c:v>114.50398</c:v>
                </c:pt>
                <c:pt idx="3956">
                  <c:v>114.51598</c:v>
                </c:pt>
                <c:pt idx="3957">
                  <c:v>114.52918</c:v>
                </c:pt>
                <c:pt idx="3958">
                  <c:v>114.53758000000001</c:v>
                </c:pt>
                <c:pt idx="3959">
                  <c:v>114.54358000000001</c:v>
                </c:pt>
                <c:pt idx="3960">
                  <c:v>114.54837999999999</c:v>
                </c:pt>
                <c:pt idx="3961">
                  <c:v>114.55198</c:v>
                </c:pt>
                <c:pt idx="3962">
                  <c:v>114.55678</c:v>
                </c:pt>
                <c:pt idx="3963">
                  <c:v>114.56278</c:v>
                </c:pt>
                <c:pt idx="3964">
                  <c:v>114.56998</c:v>
                </c:pt>
                <c:pt idx="3965">
                  <c:v>114.57958000000001</c:v>
                </c:pt>
                <c:pt idx="3966">
                  <c:v>114.59036999999999</c:v>
                </c:pt>
                <c:pt idx="3967">
                  <c:v>114.60357</c:v>
                </c:pt>
                <c:pt idx="3968">
                  <c:v>114.61677</c:v>
                </c:pt>
                <c:pt idx="3969">
                  <c:v>114.62877</c:v>
                </c:pt>
                <c:pt idx="3970">
                  <c:v>114.63836999999999</c:v>
                </c:pt>
                <c:pt idx="3971">
                  <c:v>114.64317</c:v>
                </c:pt>
                <c:pt idx="3972">
                  <c:v>114.64557000000001</c:v>
                </c:pt>
                <c:pt idx="3973">
                  <c:v>114.64677</c:v>
                </c:pt>
                <c:pt idx="3974">
                  <c:v>114.64917</c:v>
                </c:pt>
                <c:pt idx="3975">
                  <c:v>114.65517</c:v>
                </c:pt>
                <c:pt idx="3976">
                  <c:v>114.66357000000001</c:v>
                </c:pt>
                <c:pt idx="3977">
                  <c:v>114.67556999999999</c:v>
                </c:pt>
                <c:pt idx="3978">
                  <c:v>114.68997</c:v>
                </c:pt>
                <c:pt idx="3979">
                  <c:v>114.70677000000001</c:v>
                </c:pt>
                <c:pt idx="3980">
                  <c:v>114.72356000000001</c:v>
                </c:pt>
                <c:pt idx="3981">
                  <c:v>114.73676</c:v>
                </c:pt>
                <c:pt idx="3982">
                  <c:v>114.74396</c:v>
                </c:pt>
                <c:pt idx="3983">
                  <c:v>114.74755999999999</c:v>
                </c:pt>
                <c:pt idx="3984">
                  <c:v>114.75116</c:v>
                </c:pt>
                <c:pt idx="3985">
                  <c:v>114.75596</c:v>
                </c:pt>
                <c:pt idx="3986">
                  <c:v>114.76316</c:v>
                </c:pt>
                <c:pt idx="3987">
                  <c:v>114.77396</c:v>
                </c:pt>
                <c:pt idx="3988">
                  <c:v>114.78716</c:v>
                </c:pt>
                <c:pt idx="3989">
                  <c:v>114.80396</c:v>
                </c:pt>
                <c:pt idx="3990">
                  <c:v>114.82076000000001</c:v>
                </c:pt>
                <c:pt idx="3991">
                  <c:v>114.83636</c:v>
                </c:pt>
                <c:pt idx="3992">
                  <c:v>114.84475999999999</c:v>
                </c:pt>
                <c:pt idx="3993">
                  <c:v>114.84836</c:v>
                </c:pt>
                <c:pt idx="3994">
                  <c:v>114.84836</c:v>
                </c:pt>
                <c:pt idx="3995">
                  <c:v>114.84956</c:v>
                </c:pt>
                <c:pt idx="3996">
                  <c:v>114.85196000000001</c:v>
                </c:pt>
                <c:pt idx="3997">
                  <c:v>114.85795</c:v>
                </c:pt>
                <c:pt idx="3998">
                  <c:v>114.86875000000001</c:v>
                </c:pt>
                <c:pt idx="3999">
                  <c:v>114.88315</c:v>
                </c:pt>
                <c:pt idx="4000">
                  <c:v>114.90115</c:v>
                </c:pt>
                <c:pt idx="4001">
                  <c:v>114.91915</c:v>
                </c:pt>
                <c:pt idx="4002">
                  <c:v>114.93115</c:v>
                </c:pt>
                <c:pt idx="4003">
                  <c:v>114.93715</c:v>
                </c:pt>
                <c:pt idx="4004">
                  <c:v>114.93715</c:v>
                </c:pt>
                <c:pt idx="4005">
                  <c:v>114.93474999999999</c:v>
                </c:pt>
                <c:pt idx="4006">
                  <c:v>114.93355</c:v>
                </c:pt>
                <c:pt idx="4007">
                  <c:v>114.93715</c:v>
                </c:pt>
                <c:pt idx="4008">
                  <c:v>114.94555</c:v>
                </c:pt>
                <c:pt idx="4009">
                  <c:v>114.95995000000001</c:v>
                </c:pt>
                <c:pt idx="4010">
                  <c:v>114.97675</c:v>
                </c:pt>
                <c:pt idx="4011">
                  <c:v>114.99594</c:v>
                </c:pt>
                <c:pt idx="4012">
                  <c:v>115.01154</c:v>
                </c:pt>
                <c:pt idx="4013">
                  <c:v>115.02354</c:v>
                </c:pt>
                <c:pt idx="4014">
                  <c:v>115.02954</c:v>
                </c:pt>
                <c:pt idx="4015">
                  <c:v>115.03314</c:v>
                </c:pt>
                <c:pt idx="4016">
                  <c:v>115.03434</c:v>
                </c:pt>
                <c:pt idx="4017">
                  <c:v>115.03673999999999</c:v>
                </c:pt>
                <c:pt idx="4018">
                  <c:v>115.04034</c:v>
                </c:pt>
                <c:pt idx="4019">
                  <c:v>115.04634</c:v>
                </c:pt>
                <c:pt idx="4020">
                  <c:v>115.05834</c:v>
                </c:pt>
                <c:pt idx="4021">
                  <c:v>115.07393999999999</c:v>
                </c:pt>
                <c:pt idx="4022">
                  <c:v>115.09074</c:v>
                </c:pt>
                <c:pt idx="4023">
                  <c:v>115.10514000000001</c:v>
                </c:pt>
                <c:pt idx="4024">
                  <c:v>115.11474</c:v>
                </c:pt>
                <c:pt idx="4025">
                  <c:v>115.11834</c:v>
                </c:pt>
                <c:pt idx="4026">
                  <c:v>115.11834</c:v>
                </c:pt>
                <c:pt idx="4027">
                  <c:v>115.11593999999999</c:v>
                </c:pt>
                <c:pt idx="4028">
                  <c:v>115.11593999999999</c:v>
                </c:pt>
                <c:pt idx="4029">
                  <c:v>115.11834</c:v>
                </c:pt>
                <c:pt idx="4030">
                  <c:v>115.12554</c:v>
                </c:pt>
                <c:pt idx="4031">
                  <c:v>115.13753</c:v>
                </c:pt>
                <c:pt idx="4032">
                  <c:v>115.15313</c:v>
                </c:pt>
                <c:pt idx="4033">
                  <c:v>115.16992999999999</c:v>
                </c:pt>
                <c:pt idx="4034">
                  <c:v>115.18192999999999</c:v>
                </c:pt>
                <c:pt idx="4035">
                  <c:v>115.18792999999999</c:v>
                </c:pt>
                <c:pt idx="4036">
                  <c:v>115.19033</c:v>
                </c:pt>
                <c:pt idx="4037">
                  <c:v>115.19033</c:v>
                </c:pt>
                <c:pt idx="4038">
                  <c:v>115.19033</c:v>
                </c:pt>
                <c:pt idx="4039">
                  <c:v>115.19513000000001</c:v>
                </c:pt>
                <c:pt idx="4040">
                  <c:v>115.20593</c:v>
                </c:pt>
                <c:pt idx="4041">
                  <c:v>115.22153</c:v>
                </c:pt>
                <c:pt idx="4042">
                  <c:v>115.24193</c:v>
                </c:pt>
                <c:pt idx="4043">
                  <c:v>115.26352</c:v>
                </c:pt>
                <c:pt idx="4044">
                  <c:v>115.28032</c:v>
                </c:pt>
                <c:pt idx="4045">
                  <c:v>115.29232</c:v>
                </c:pt>
                <c:pt idx="4046">
                  <c:v>115.29832</c:v>
                </c:pt>
                <c:pt idx="4047">
                  <c:v>115.30072</c:v>
                </c:pt>
                <c:pt idx="4048">
                  <c:v>115.30312000000001</c:v>
                </c:pt>
                <c:pt idx="4049">
                  <c:v>115.30672</c:v>
                </c:pt>
                <c:pt idx="4050">
                  <c:v>115.31272</c:v>
                </c:pt>
                <c:pt idx="4051">
                  <c:v>115.32111999999999</c:v>
                </c:pt>
                <c:pt idx="4052">
                  <c:v>115.33311999999999</c:v>
                </c:pt>
                <c:pt idx="4053">
                  <c:v>115.34872</c:v>
                </c:pt>
                <c:pt idx="4054">
                  <c:v>115.36312</c:v>
                </c:pt>
                <c:pt idx="4055">
                  <c:v>115.37512</c:v>
                </c:pt>
                <c:pt idx="4056">
                  <c:v>115.38232000000001</c:v>
                </c:pt>
                <c:pt idx="4057">
                  <c:v>115.38592</c:v>
                </c:pt>
                <c:pt idx="4058">
                  <c:v>115.38712</c:v>
                </c:pt>
                <c:pt idx="4059">
                  <c:v>115.38952</c:v>
                </c:pt>
                <c:pt idx="4060">
                  <c:v>115.39431999999999</c:v>
                </c:pt>
                <c:pt idx="4061">
                  <c:v>115.40031</c:v>
                </c:pt>
                <c:pt idx="4062">
                  <c:v>115.40991</c:v>
                </c:pt>
                <c:pt idx="4063">
                  <c:v>115.42191</c:v>
                </c:pt>
                <c:pt idx="4064">
                  <c:v>115.43631000000001</c:v>
                </c:pt>
                <c:pt idx="4065">
                  <c:v>115.45071</c:v>
                </c:pt>
                <c:pt idx="4066">
                  <c:v>115.46271</c:v>
                </c:pt>
                <c:pt idx="4067">
                  <c:v>115.47111</c:v>
                </c:pt>
                <c:pt idx="4068">
                  <c:v>115.47471</c:v>
                </c:pt>
                <c:pt idx="4069">
                  <c:v>115.47591</c:v>
                </c:pt>
                <c:pt idx="4070">
                  <c:v>115.47591</c:v>
                </c:pt>
                <c:pt idx="4071">
                  <c:v>115.47711</c:v>
                </c:pt>
                <c:pt idx="4072">
                  <c:v>115.48311</c:v>
                </c:pt>
                <c:pt idx="4073">
                  <c:v>115.49151000000001</c:v>
                </c:pt>
                <c:pt idx="4074">
                  <c:v>115.50351000000001</c:v>
                </c:pt>
                <c:pt idx="4075">
                  <c:v>115.51791</c:v>
                </c:pt>
                <c:pt idx="4076">
                  <c:v>115.53231</c:v>
                </c:pt>
                <c:pt idx="4077">
                  <c:v>115.54430000000001</c:v>
                </c:pt>
                <c:pt idx="4078">
                  <c:v>115.5539</c:v>
                </c:pt>
                <c:pt idx="4079">
                  <c:v>115.5587</c:v>
                </c:pt>
                <c:pt idx="4080">
                  <c:v>115.5611</c:v>
                </c:pt>
                <c:pt idx="4081">
                  <c:v>115.5635</c:v>
                </c:pt>
                <c:pt idx="4082">
                  <c:v>115.5671</c:v>
                </c:pt>
                <c:pt idx="4083">
                  <c:v>115.5731</c:v>
                </c:pt>
                <c:pt idx="4084">
                  <c:v>115.58029999999999</c:v>
                </c:pt>
                <c:pt idx="4085">
                  <c:v>115.59229999999999</c:v>
                </c:pt>
                <c:pt idx="4086">
                  <c:v>115.60550000000001</c:v>
                </c:pt>
                <c:pt idx="4087">
                  <c:v>115.6211</c:v>
                </c:pt>
                <c:pt idx="4088">
                  <c:v>115.63549999999999</c:v>
                </c:pt>
                <c:pt idx="4089">
                  <c:v>115.6463</c:v>
                </c:pt>
                <c:pt idx="4090">
                  <c:v>115.65349999999999</c:v>
                </c:pt>
                <c:pt idx="4091">
                  <c:v>115.6571</c:v>
                </c:pt>
                <c:pt idx="4092">
                  <c:v>115.66070000000001</c:v>
                </c:pt>
                <c:pt idx="4093">
                  <c:v>115.6643</c:v>
                </c:pt>
                <c:pt idx="4094">
                  <c:v>115.6703</c:v>
                </c:pt>
                <c:pt idx="4095">
                  <c:v>115.67869</c:v>
                </c:pt>
                <c:pt idx="4096">
                  <c:v>115.69189</c:v>
                </c:pt>
                <c:pt idx="4097">
                  <c:v>115.70989</c:v>
                </c:pt>
                <c:pt idx="4098">
                  <c:v>115.72909</c:v>
                </c:pt>
                <c:pt idx="4099">
                  <c:v>115.74348999999999</c:v>
                </c:pt>
                <c:pt idx="4100">
                  <c:v>115.75309</c:v>
                </c:pt>
                <c:pt idx="4101">
                  <c:v>115.75669000000001</c:v>
                </c:pt>
                <c:pt idx="4102">
                  <c:v>115.75669000000001</c:v>
                </c:pt>
                <c:pt idx="4103">
                  <c:v>115.75429</c:v>
                </c:pt>
                <c:pt idx="4104">
                  <c:v>115.75669000000001</c:v>
                </c:pt>
                <c:pt idx="4105">
                  <c:v>115.76269000000001</c:v>
                </c:pt>
                <c:pt idx="4106">
                  <c:v>115.77349</c:v>
                </c:pt>
                <c:pt idx="4107">
                  <c:v>115.78789</c:v>
                </c:pt>
                <c:pt idx="4108">
                  <c:v>115.80468999999999</c:v>
                </c:pt>
                <c:pt idx="4109">
                  <c:v>115.81908</c:v>
                </c:pt>
                <c:pt idx="4110">
                  <c:v>115.83108</c:v>
                </c:pt>
                <c:pt idx="4111">
                  <c:v>115.83708</c:v>
                </c:pt>
                <c:pt idx="4112">
                  <c:v>115.84188</c:v>
                </c:pt>
                <c:pt idx="4113">
                  <c:v>115.84668000000001</c:v>
                </c:pt>
                <c:pt idx="4114">
                  <c:v>115.85268000000001</c:v>
                </c:pt>
                <c:pt idx="4115">
                  <c:v>115.85988</c:v>
                </c:pt>
                <c:pt idx="4116">
                  <c:v>115.86948</c:v>
                </c:pt>
                <c:pt idx="4117">
                  <c:v>115.88508</c:v>
                </c:pt>
                <c:pt idx="4118">
                  <c:v>115.90308</c:v>
                </c:pt>
                <c:pt idx="4119">
                  <c:v>115.92108</c:v>
                </c:pt>
                <c:pt idx="4120">
                  <c:v>115.93548</c:v>
                </c:pt>
                <c:pt idx="4121">
                  <c:v>115.94268</c:v>
                </c:pt>
                <c:pt idx="4122">
                  <c:v>115.94627</c:v>
                </c:pt>
                <c:pt idx="4123">
                  <c:v>115.94747</c:v>
                </c:pt>
                <c:pt idx="4124">
                  <c:v>115.95107</c:v>
                </c:pt>
                <c:pt idx="4125">
                  <c:v>115.95466999999999</c:v>
                </c:pt>
                <c:pt idx="4126">
                  <c:v>115.96307</c:v>
                </c:pt>
                <c:pt idx="4127">
                  <c:v>115.97507</c:v>
                </c:pt>
                <c:pt idx="4128">
                  <c:v>115.99066999999999</c:v>
                </c:pt>
                <c:pt idx="4129">
                  <c:v>116.00627</c:v>
                </c:pt>
                <c:pt idx="4130">
                  <c:v>116.02067</c:v>
                </c:pt>
                <c:pt idx="4131">
                  <c:v>116.02786999999999</c:v>
                </c:pt>
                <c:pt idx="4132">
                  <c:v>116.03147</c:v>
                </c:pt>
                <c:pt idx="4133">
                  <c:v>116.03027</c:v>
                </c:pt>
                <c:pt idx="4134">
                  <c:v>116.02907</c:v>
                </c:pt>
                <c:pt idx="4135">
                  <c:v>116.03027</c:v>
                </c:pt>
                <c:pt idx="4136">
                  <c:v>116.03747</c:v>
                </c:pt>
                <c:pt idx="4137">
                  <c:v>116.04827</c:v>
                </c:pt>
                <c:pt idx="4138">
                  <c:v>116.06386999999999</c:v>
                </c:pt>
                <c:pt idx="4139">
                  <c:v>116.07946</c:v>
                </c:pt>
                <c:pt idx="4140">
                  <c:v>116.09506</c:v>
                </c:pt>
                <c:pt idx="4141">
                  <c:v>116.10586000000001</c:v>
                </c:pt>
                <c:pt idx="4142">
                  <c:v>116.11306</c:v>
                </c:pt>
                <c:pt idx="4143">
                  <c:v>116.11785999999999</c:v>
                </c:pt>
                <c:pt idx="4144">
                  <c:v>116.12026</c:v>
                </c:pt>
                <c:pt idx="4145">
                  <c:v>116.12266</c:v>
                </c:pt>
                <c:pt idx="4146">
                  <c:v>116.12866</c:v>
                </c:pt>
                <c:pt idx="4147">
                  <c:v>116.13585999999999</c:v>
                </c:pt>
                <c:pt idx="4148">
                  <c:v>116.14666</c:v>
                </c:pt>
                <c:pt idx="4149">
                  <c:v>116.15866</c:v>
                </c:pt>
                <c:pt idx="4150">
                  <c:v>116.17186</c:v>
                </c:pt>
                <c:pt idx="4151">
                  <c:v>116.18505999999999</c:v>
                </c:pt>
                <c:pt idx="4152">
                  <c:v>116.19586</c:v>
                </c:pt>
                <c:pt idx="4153">
                  <c:v>116.20426</c:v>
                </c:pt>
                <c:pt idx="4154">
                  <c:v>116.20905999999999</c:v>
                </c:pt>
                <c:pt idx="4155">
                  <c:v>116.21146</c:v>
                </c:pt>
                <c:pt idx="4156">
                  <c:v>116.21266</c:v>
                </c:pt>
                <c:pt idx="4157">
                  <c:v>116.21505000000001</c:v>
                </c:pt>
                <c:pt idx="4158">
                  <c:v>116.21745</c:v>
                </c:pt>
                <c:pt idx="4159">
                  <c:v>116.22465</c:v>
                </c:pt>
                <c:pt idx="4160">
                  <c:v>116.23665</c:v>
                </c:pt>
                <c:pt idx="4161">
                  <c:v>116.25105000000001</c:v>
                </c:pt>
                <c:pt idx="4162">
                  <c:v>116.26545</c:v>
                </c:pt>
                <c:pt idx="4163">
                  <c:v>116.27745</c:v>
                </c:pt>
                <c:pt idx="4164">
                  <c:v>116.28465</c:v>
                </c:pt>
                <c:pt idx="4165">
                  <c:v>116.28704999999999</c:v>
                </c:pt>
                <c:pt idx="4166">
                  <c:v>116.28704999999999</c:v>
                </c:pt>
                <c:pt idx="4167">
                  <c:v>116.28825000000001</c:v>
                </c:pt>
                <c:pt idx="4168">
                  <c:v>116.29185</c:v>
                </c:pt>
                <c:pt idx="4169">
                  <c:v>116.29904999999999</c:v>
                </c:pt>
                <c:pt idx="4170">
                  <c:v>116.30985</c:v>
                </c:pt>
                <c:pt idx="4171">
                  <c:v>116.32425000000001</c:v>
                </c:pt>
                <c:pt idx="4172">
                  <c:v>116.33985</c:v>
                </c:pt>
                <c:pt idx="4173">
                  <c:v>116.35544</c:v>
                </c:pt>
                <c:pt idx="4174">
                  <c:v>116.36984</c:v>
                </c:pt>
                <c:pt idx="4175">
                  <c:v>116.37944</c:v>
                </c:pt>
                <c:pt idx="4176">
                  <c:v>116.38544</c:v>
                </c:pt>
                <c:pt idx="4177">
                  <c:v>116.38903999999999</c:v>
                </c:pt>
                <c:pt idx="4178">
                  <c:v>116.39384</c:v>
                </c:pt>
                <c:pt idx="4179">
                  <c:v>116.39984</c:v>
                </c:pt>
                <c:pt idx="4180">
                  <c:v>116.40703999999999</c:v>
                </c:pt>
                <c:pt idx="4181">
                  <c:v>116.41784</c:v>
                </c:pt>
                <c:pt idx="4182">
                  <c:v>116.42984</c:v>
                </c:pt>
                <c:pt idx="4183">
                  <c:v>116.44544</c:v>
                </c:pt>
                <c:pt idx="4184">
                  <c:v>116.46104</c:v>
                </c:pt>
                <c:pt idx="4185">
                  <c:v>116.47544000000001</c:v>
                </c:pt>
                <c:pt idx="4186">
                  <c:v>116.48504</c:v>
                </c:pt>
                <c:pt idx="4187">
                  <c:v>116.49102999999999</c:v>
                </c:pt>
                <c:pt idx="4188">
                  <c:v>116.49463</c:v>
                </c:pt>
                <c:pt idx="4189">
                  <c:v>116.49703</c:v>
                </c:pt>
                <c:pt idx="4190">
                  <c:v>116.49943</c:v>
                </c:pt>
                <c:pt idx="4191">
                  <c:v>116.50543</c:v>
                </c:pt>
                <c:pt idx="4192">
                  <c:v>116.51503</c:v>
                </c:pt>
                <c:pt idx="4193">
                  <c:v>116.53063</c:v>
                </c:pt>
                <c:pt idx="4194">
                  <c:v>116.54863</c:v>
                </c:pt>
                <c:pt idx="4195">
                  <c:v>116.56663</c:v>
                </c:pt>
                <c:pt idx="4196">
                  <c:v>116.58103</c:v>
                </c:pt>
                <c:pt idx="4197">
                  <c:v>116.58703</c:v>
                </c:pt>
                <c:pt idx="4198">
                  <c:v>116.58823</c:v>
                </c:pt>
                <c:pt idx="4199">
                  <c:v>116.58463</c:v>
                </c:pt>
                <c:pt idx="4200">
                  <c:v>116.58343000000001</c:v>
                </c:pt>
                <c:pt idx="4201">
                  <c:v>116.58583</c:v>
                </c:pt>
                <c:pt idx="4202">
                  <c:v>116.59303</c:v>
                </c:pt>
                <c:pt idx="4203">
                  <c:v>116.60742999999999</c:v>
                </c:pt>
                <c:pt idx="4204">
                  <c:v>116.62542000000001</c:v>
                </c:pt>
                <c:pt idx="4205">
                  <c:v>116.64342000000001</c:v>
                </c:pt>
                <c:pt idx="4206">
                  <c:v>116.65902</c:v>
                </c:pt>
                <c:pt idx="4207">
                  <c:v>116.66982</c:v>
                </c:pt>
                <c:pt idx="4208">
                  <c:v>116.67582</c:v>
                </c:pt>
                <c:pt idx="4209">
                  <c:v>116.67822</c:v>
                </c:pt>
                <c:pt idx="4210">
                  <c:v>116.67822</c:v>
                </c:pt>
                <c:pt idx="4211">
                  <c:v>116.68062</c:v>
                </c:pt>
                <c:pt idx="4212">
                  <c:v>116.68662</c:v>
                </c:pt>
                <c:pt idx="4213">
                  <c:v>116.69741999999999</c:v>
                </c:pt>
                <c:pt idx="4214">
                  <c:v>116.71182</c:v>
                </c:pt>
                <c:pt idx="4215">
                  <c:v>116.72982</c:v>
                </c:pt>
                <c:pt idx="4216">
                  <c:v>116.74661999999999</c:v>
                </c:pt>
                <c:pt idx="4217">
                  <c:v>116.75742</c:v>
                </c:pt>
                <c:pt idx="4218">
                  <c:v>116.76340999999999</c:v>
                </c:pt>
                <c:pt idx="4219">
                  <c:v>116.76461</c:v>
                </c:pt>
                <c:pt idx="4220">
                  <c:v>116.76340999999999</c:v>
                </c:pt>
                <c:pt idx="4221">
                  <c:v>116.76101</c:v>
                </c:pt>
                <c:pt idx="4222">
                  <c:v>116.76221</c:v>
                </c:pt>
                <c:pt idx="4223">
                  <c:v>116.76821</c:v>
                </c:pt>
                <c:pt idx="4224">
                  <c:v>116.78021</c:v>
                </c:pt>
                <c:pt idx="4225">
                  <c:v>116.79701</c:v>
                </c:pt>
                <c:pt idx="4226">
                  <c:v>116.81501</c:v>
                </c:pt>
                <c:pt idx="4227">
                  <c:v>116.83181</c:v>
                </c:pt>
                <c:pt idx="4228">
                  <c:v>116.84381</c:v>
                </c:pt>
                <c:pt idx="4229">
                  <c:v>116.84741</c:v>
                </c:pt>
                <c:pt idx="4230">
                  <c:v>116.84741</c:v>
                </c:pt>
                <c:pt idx="4231">
                  <c:v>116.84621</c:v>
                </c:pt>
                <c:pt idx="4232">
                  <c:v>116.84741</c:v>
                </c:pt>
                <c:pt idx="4233">
                  <c:v>116.85221</c:v>
                </c:pt>
                <c:pt idx="4234">
                  <c:v>116.86421</c:v>
                </c:pt>
                <c:pt idx="4235">
                  <c:v>116.88101</c:v>
                </c:pt>
                <c:pt idx="4236">
                  <c:v>116.9002</c:v>
                </c:pt>
                <c:pt idx="4237">
                  <c:v>116.9194</c:v>
                </c:pt>
                <c:pt idx="4238">
                  <c:v>116.93380000000001</c:v>
                </c:pt>
                <c:pt idx="4239">
                  <c:v>116.941</c:v>
                </c:pt>
                <c:pt idx="4240">
                  <c:v>116.94459999999999</c:v>
                </c:pt>
                <c:pt idx="4241">
                  <c:v>116.947</c:v>
                </c:pt>
                <c:pt idx="4242">
                  <c:v>116.95059999999999</c:v>
                </c:pt>
                <c:pt idx="4243">
                  <c:v>116.95780000000001</c:v>
                </c:pt>
                <c:pt idx="4244">
                  <c:v>116.9674</c:v>
                </c:pt>
                <c:pt idx="4245">
                  <c:v>116.9794</c:v>
                </c:pt>
                <c:pt idx="4246">
                  <c:v>116.9914</c:v>
                </c:pt>
                <c:pt idx="4247">
                  <c:v>117.00579999999999</c:v>
                </c:pt>
                <c:pt idx="4248">
                  <c:v>117.01900000000001</c:v>
                </c:pt>
                <c:pt idx="4249">
                  <c:v>117.0286</c:v>
                </c:pt>
                <c:pt idx="4250">
                  <c:v>117.03339</c:v>
                </c:pt>
                <c:pt idx="4251">
                  <c:v>117.03458999999999</c:v>
                </c:pt>
                <c:pt idx="4252">
                  <c:v>117.03699</c:v>
                </c:pt>
                <c:pt idx="4253">
                  <c:v>117.04058999999999</c:v>
                </c:pt>
                <c:pt idx="4254">
                  <c:v>117.04658999999999</c:v>
                </c:pt>
                <c:pt idx="4255">
                  <c:v>117.05379000000001</c:v>
                </c:pt>
                <c:pt idx="4256">
                  <c:v>117.06219</c:v>
                </c:pt>
                <c:pt idx="4257">
                  <c:v>117.07419</c:v>
                </c:pt>
                <c:pt idx="4258">
                  <c:v>117.08739</c:v>
                </c:pt>
                <c:pt idx="4259">
                  <c:v>117.10178999999999</c:v>
                </c:pt>
                <c:pt idx="4260">
                  <c:v>117.11259</c:v>
                </c:pt>
                <c:pt idx="4261">
                  <c:v>117.11859</c:v>
                </c:pt>
                <c:pt idx="4262">
                  <c:v>117.12099000000001</c:v>
                </c:pt>
                <c:pt idx="4263">
                  <c:v>117.11978999999999</c:v>
                </c:pt>
                <c:pt idx="4264">
                  <c:v>117.11978999999999</c:v>
                </c:pt>
                <c:pt idx="4265">
                  <c:v>117.12099000000001</c:v>
                </c:pt>
                <c:pt idx="4266">
                  <c:v>117.12699000000001</c:v>
                </c:pt>
                <c:pt idx="4267">
                  <c:v>117.13779</c:v>
                </c:pt>
                <c:pt idx="4268">
                  <c:v>117.15098999999999</c:v>
                </c:pt>
                <c:pt idx="4269">
                  <c:v>117.16777999999999</c:v>
                </c:pt>
                <c:pt idx="4270">
                  <c:v>117.18338</c:v>
                </c:pt>
                <c:pt idx="4271">
                  <c:v>117.19658</c:v>
                </c:pt>
                <c:pt idx="4272">
                  <c:v>117.20377999999999</c:v>
                </c:pt>
                <c:pt idx="4273">
                  <c:v>117.20858</c:v>
                </c:pt>
                <c:pt idx="4274">
                  <c:v>117.21098000000001</c:v>
                </c:pt>
                <c:pt idx="4275">
                  <c:v>117.21218</c:v>
                </c:pt>
                <c:pt idx="4276">
                  <c:v>117.21578</c:v>
                </c:pt>
                <c:pt idx="4277">
                  <c:v>117.22178</c:v>
                </c:pt>
                <c:pt idx="4278">
                  <c:v>117.23018</c:v>
                </c:pt>
                <c:pt idx="4279">
                  <c:v>117.24338</c:v>
                </c:pt>
                <c:pt idx="4280">
                  <c:v>117.25897999999999</c:v>
                </c:pt>
                <c:pt idx="4281">
                  <c:v>117.27458</c:v>
                </c:pt>
                <c:pt idx="4282">
                  <c:v>117.28778</c:v>
                </c:pt>
                <c:pt idx="4283">
                  <c:v>117.29618000000001</c:v>
                </c:pt>
                <c:pt idx="4284">
                  <c:v>117.30098</c:v>
                </c:pt>
                <c:pt idx="4285">
                  <c:v>117.30457</c:v>
                </c:pt>
                <c:pt idx="4286">
                  <c:v>117.30697000000001</c:v>
                </c:pt>
                <c:pt idx="4287">
                  <c:v>117.31057</c:v>
                </c:pt>
                <c:pt idx="4288">
                  <c:v>117.31657</c:v>
                </c:pt>
                <c:pt idx="4289">
                  <c:v>117.32737</c:v>
                </c:pt>
                <c:pt idx="4290">
                  <c:v>117.34177</c:v>
                </c:pt>
                <c:pt idx="4291">
                  <c:v>117.35977</c:v>
                </c:pt>
                <c:pt idx="4292">
                  <c:v>117.37657</c:v>
                </c:pt>
                <c:pt idx="4293">
                  <c:v>117.38857</c:v>
                </c:pt>
                <c:pt idx="4294">
                  <c:v>117.39697</c:v>
                </c:pt>
                <c:pt idx="4295">
                  <c:v>117.39816999999999</c:v>
                </c:pt>
                <c:pt idx="4296">
                  <c:v>117.39816999999999</c:v>
                </c:pt>
                <c:pt idx="4297">
                  <c:v>117.39816999999999</c:v>
                </c:pt>
                <c:pt idx="4298">
                  <c:v>117.40297</c:v>
                </c:pt>
                <c:pt idx="4299">
                  <c:v>117.41257</c:v>
                </c:pt>
                <c:pt idx="4300">
                  <c:v>117.42816999999999</c:v>
                </c:pt>
                <c:pt idx="4301">
                  <c:v>117.44616000000001</c:v>
                </c:pt>
                <c:pt idx="4302">
                  <c:v>117.46536</c:v>
                </c:pt>
                <c:pt idx="4303">
                  <c:v>117.48215999999999</c:v>
                </c:pt>
                <c:pt idx="4304">
                  <c:v>117.49296</c:v>
                </c:pt>
                <c:pt idx="4305">
                  <c:v>117.49896</c:v>
                </c:pt>
                <c:pt idx="4306">
                  <c:v>117.50376</c:v>
                </c:pt>
                <c:pt idx="4307">
                  <c:v>117.50856</c:v>
                </c:pt>
                <c:pt idx="4308">
                  <c:v>117.51456</c:v>
                </c:pt>
                <c:pt idx="4309">
                  <c:v>117.52296</c:v>
                </c:pt>
                <c:pt idx="4310">
                  <c:v>117.53256</c:v>
                </c:pt>
                <c:pt idx="4311">
                  <c:v>117.54816</c:v>
                </c:pt>
                <c:pt idx="4312">
                  <c:v>117.56496</c:v>
                </c:pt>
                <c:pt idx="4313">
                  <c:v>117.58055</c:v>
                </c:pt>
                <c:pt idx="4314">
                  <c:v>117.59255</c:v>
                </c:pt>
                <c:pt idx="4315">
                  <c:v>117.59855</c:v>
                </c:pt>
                <c:pt idx="4316">
                  <c:v>117.60214999999999</c:v>
                </c:pt>
                <c:pt idx="4317">
                  <c:v>117.60455</c:v>
                </c:pt>
                <c:pt idx="4318">
                  <c:v>117.60695</c:v>
                </c:pt>
                <c:pt idx="4319">
                  <c:v>117.61295</c:v>
                </c:pt>
                <c:pt idx="4320">
                  <c:v>117.62135000000001</c:v>
                </c:pt>
                <c:pt idx="4321">
                  <c:v>117.63215</c:v>
                </c:pt>
                <c:pt idx="4322">
                  <c:v>117.64775</c:v>
                </c:pt>
                <c:pt idx="4323">
                  <c:v>117.66215</c:v>
                </c:pt>
                <c:pt idx="4324">
                  <c:v>117.67415</c:v>
                </c:pt>
                <c:pt idx="4325">
                  <c:v>117.68015</c:v>
                </c:pt>
                <c:pt idx="4326">
                  <c:v>117.68134999999999</c:v>
                </c:pt>
                <c:pt idx="4327">
                  <c:v>117.67895</c:v>
                </c:pt>
                <c:pt idx="4328">
                  <c:v>117.67775</c:v>
                </c:pt>
                <c:pt idx="4329">
                  <c:v>117.68015</c:v>
                </c:pt>
                <c:pt idx="4330">
                  <c:v>117.68735</c:v>
                </c:pt>
                <c:pt idx="4331">
                  <c:v>117.69815</c:v>
                </c:pt>
                <c:pt idx="4332">
                  <c:v>117.71374</c:v>
                </c:pt>
                <c:pt idx="4333">
                  <c:v>117.73054</c:v>
                </c:pt>
                <c:pt idx="4334">
                  <c:v>117.74733999999999</c:v>
                </c:pt>
                <c:pt idx="4335">
                  <c:v>117.75814</c:v>
                </c:pt>
                <c:pt idx="4336">
                  <c:v>117.76533999999999</c:v>
                </c:pt>
                <c:pt idx="4337">
                  <c:v>117.76774</c:v>
                </c:pt>
                <c:pt idx="4338">
                  <c:v>117.77014</c:v>
                </c:pt>
                <c:pt idx="4339">
                  <c:v>117.77374</c:v>
                </c:pt>
                <c:pt idx="4340">
                  <c:v>117.78094</c:v>
                </c:pt>
                <c:pt idx="4341">
                  <c:v>117.78934</c:v>
                </c:pt>
                <c:pt idx="4342">
                  <c:v>117.80134</c:v>
                </c:pt>
                <c:pt idx="4343">
                  <c:v>117.81453999999999</c:v>
                </c:pt>
                <c:pt idx="4344">
                  <c:v>117.82894</c:v>
                </c:pt>
                <c:pt idx="4345">
                  <c:v>117.83974000000001</c:v>
                </c:pt>
                <c:pt idx="4346">
                  <c:v>117.84813</c:v>
                </c:pt>
                <c:pt idx="4347">
                  <c:v>117.85293</c:v>
                </c:pt>
                <c:pt idx="4348">
                  <c:v>117.85413</c:v>
                </c:pt>
                <c:pt idx="4349">
                  <c:v>117.85653000000001</c:v>
                </c:pt>
                <c:pt idx="4350">
                  <c:v>117.85893</c:v>
                </c:pt>
                <c:pt idx="4351">
                  <c:v>117.86253000000001</c:v>
                </c:pt>
                <c:pt idx="4352">
                  <c:v>117.86853000000001</c:v>
                </c:pt>
                <c:pt idx="4353">
                  <c:v>117.87693</c:v>
                </c:pt>
                <c:pt idx="4354">
                  <c:v>117.88652999999999</c:v>
                </c:pt>
                <c:pt idx="4355">
                  <c:v>117.89852999999999</c:v>
                </c:pt>
                <c:pt idx="4356">
                  <c:v>117.91052999999999</c:v>
                </c:pt>
                <c:pt idx="4357">
                  <c:v>117.92013</c:v>
                </c:pt>
                <c:pt idx="4358">
                  <c:v>117.92613</c:v>
                </c:pt>
                <c:pt idx="4359">
                  <c:v>117.92852999999999</c:v>
                </c:pt>
                <c:pt idx="4360">
                  <c:v>117.93093</c:v>
                </c:pt>
                <c:pt idx="4361">
                  <c:v>117.93453</c:v>
                </c:pt>
                <c:pt idx="4362">
                  <c:v>117.93813</c:v>
                </c:pt>
                <c:pt idx="4363">
                  <c:v>117.94533</c:v>
                </c:pt>
                <c:pt idx="4364">
                  <c:v>117.95493</c:v>
                </c:pt>
                <c:pt idx="4365">
                  <c:v>117.96933</c:v>
                </c:pt>
                <c:pt idx="4366">
                  <c:v>117.98612</c:v>
                </c:pt>
                <c:pt idx="4367">
                  <c:v>118.00412</c:v>
                </c:pt>
                <c:pt idx="4368">
                  <c:v>118.01852</c:v>
                </c:pt>
                <c:pt idx="4369">
                  <c:v>118.02812</c:v>
                </c:pt>
                <c:pt idx="4370">
                  <c:v>118.03172000000001</c:v>
                </c:pt>
                <c:pt idx="4371">
                  <c:v>118.03532</c:v>
                </c:pt>
                <c:pt idx="4372">
                  <c:v>118.03892</c:v>
                </c:pt>
                <c:pt idx="4373">
                  <c:v>118.04612</c:v>
                </c:pt>
                <c:pt idx="4374">
                  <c:v>118.05571999999999</c:v>
                </c:pt>
                <c:pt idx="4375">
                  <c:v>118.06652</c:v>
                </c:pt>
                <c:pt idx="4376">
                  <c:v>118.08092000000001</c:v>
                </c:pt>
                <c:pt idx="4377">
                  <c:v>118.09772</c:v>
                </c:pt>
                <c:pt idx="4378">
                  <c:v>118.11452</c:v>
                </c:pt>
                <c:pt idx="4379">
                  <c:v>118.12651</c:v>
                </c:pt>
                <c:pt idx="4380">
                  <c:v>118.13370999999999</c:v>
                </c:pt>
                <c:pt idx="4381">
                  <c:v>118.13731</c:v>
                </c:pt>
                <c:pt idx="4382">
                  <c:v>118.13851</c:v>
                </c:pt>
                <c:pt idx="4383">
                  <c:v>118.14091000000001</c:v>
                </c:pt>
                <c:pt idx="4384">
                  <c:v>118.14570999999999</c:v>
                </c:pt>
                <c:pt idx="4385">
                  <c:v>118.15291000000001</c:v>
                </c:pt>
                <c:pt idx="4386">
                  <c:v>118.16611</c:v>
                </c:pt>
                <c:pt idx="4387">
                  <c:v>118.18411</c:v>
                </c:pt>
                <c:pt idx="4388">
                  <c:v>118.20211</c:v>
                </c:pt>
                <c:pt idx="4389">
                  <c:v>118.21771</c:v>
                </c:pt>
                <c:pt idx="4390">
                  <c:v>118.22731</c:v>
                </c:pt>
                <c:pt idx="4391">
                  <c:v>118.22971</c:v>
                </c:pt>
                <c:pt idx="4392">
                  <c:v>118.22731</c:v>
                </c:pt>
                <c:pt idx="4393">
                  <c:v>118.22490999999999</c:v>
                </c:pt>
                <c:pt idx="4394">
                  <c:v>118.22371</c:v>
                </c:pt>
                <c:pt idx="4395">
                  <c:v>118.22731</c:v>
                </c:pt>
                <c:pt idx="4396">
                  <c:v>118.23571</c:v>
                </c:pt>
                <c:pt idx="4397">
                  <c:v>118.24891</c:v>
                </c:pt>
                <c:pt idx="4398">
                  <c:v>118.2681</c:v>
                </c:pt>
                <c:pt idx="4399">
                  <c:v>118.2873</c:v>
                </c:pt>
                <c:pt idx="4400">
                  <c:v>118.30289999999999</c:v>
                </c:pt>
                <c:pt idx="4401">
                  <c:v>118.3113</c:v>
                </c:pt>
                <c:pt idx="4402">
                  <c:v>118.3137</c:v>
                </c:pt>
                <c:pt idx="4403">
                  <c:v>118.3137</c:v>
                </c:pt>
                <c:pt idx="4404">
                  <c:v>118.3137</c:v>
                </c:pt>
                <c:pt idx="4405">
                  <c:v>118.31489999999999</c:v>
                </c:pt>
                <c:pt idx="4406">
                  <c:v>118.32089999999999</c:v>
                </c:pt>
                <c:pt idx="4407">
                  <c:v>118.3329</c:v>
                </c:pt>
                <c:pt idx="4408">
                  <c:v>118.3485</c:v>
                </c:pt>
                <c:pt idx="4409">
                  <c:v>118.3665</c:v>
                </c:pt>
                <c:pt idx="4410">
                  <c:v>118.38209999999999</c:v>
                </c:pt>
                <c:pt idx="4411">
                  <c:v>118.39409000000001</c:v>
                </c:pt>
                <c:pt idx="4412">
                  <c:v>118.40129</c:v>
                </c:pt>
                <c:pt idx="4413">
                  <c:v>118.40249</c:v>
                </c:pt>
                <c:pt idx="4414">
                  <c:v>118.40249</c:v>
                </c:pt>
                <c:pt idx="4415">
                  <c:v>118.40369</c:v>
                </c:pt>
                <c:pt idx="4416">
                  <c:v>118.40729</c:v>
                </c:pt>
                <c:pt idx="4417">
                  <c:v>118.41449</c:v>
                </c:pt>
                <c:pt idx="4418">
                  <c:v>118.42769</c:v>
                </c:pt>
                <c:pt idx="4419">
                  <c:v>118.44569</c:v>
                </c:pt>
                <c:pt idx="4420">
                  <c:v>118.46489</c:v>
                </c:pt>
                <c:pt idx="4421">
                  <c:v>118.48169</c:v>
                </c:pt>
                <c:pt idx="4422">
                  <c:v>118.49129000000001</c:v>
                </c:pt>
                <c:pt idx="4423">
                  <c:v>118.49369</c:v>
                </c:pt>
                <c:pt idx="4424">
                  <c:v>118.49129000000001</c:v>
                </c:pt>
                <c:pt idx="4425">
                  <c:v>118.48769</c:v>
                </c:pt>
                <c:pt idx="4426">
                  <c:v>118.48769</c:v>
                </c:pt>
                <c:pt idx="4427">
                  <c:v>118.49369</c:v>
                </c:pt>
                <c:pt idx="4428">
                  <c:v>118.50569</c:v>
                </c:pt>
                <c:pt idx="4429">
                  <c:v>118.52128999999999</c:v>
                </c:pt>
                <c:pt idx="4430">
                  <c:v>118.53928000000001</c:v>
                </c:pt>
                <c:pt idx="4431">
                  <c:v>118.55728000000001</c:v>
                </c:pt>
                <c:pt idx="4432">
                  <c:v>118.57048</c:v>
                </c:pt>
                <c:pt idx="4433">
                  <c:v>118.57648</c:v>
                </c:pt>
                <c:pt idx="4434">
                  <c:v>118.58008</c:v>
                </c:pt>
                <c:pt idx="4435">
                  <c:v>118.58008</c:v>
                </c:pt>
                <c:pt idx="4436">
                  <c:v>118.58248</c:v>
                </c:pt>
                <c:pt idx="4437">
                  <c:v>118.58728000000001</c:v>
                </c:pt>
                <c:pt idx="4438">
                  <c:v>118.59568</c:v>
                </c:pt>
                <c:pt idx="4439">
                  <c:v>118.60648</c:v>
                </c:pt>
                <c:pt idx="4440">
                  <c:v>118.61968</c:v>
                </c:pt>
                <c:pt idx="4441">
                  <c:v>118.63288</c:v>
                </c:pt>
                <c:pt idx="4442">
                  <c:v>118.64727999999999</c:v>
                </c:pt>
                <c:pt idx="4443">
                  <c:v>118.65568</c:v>
                </c:pt>
                <c:pt idx="4444">
                  <c:v>118.66048000000001</c:v>
                </c:pt>
                <c:pt idx="4445">
                  <c:v>118.66287</c:v>
                </c:pt>
                <c:pt idx="4446">
                  <c:v>118.66527000000001</c:v>
                </c:pt>
                <c:pt idx="4447">
                  <c:v>118.66887</c:v>
                </c:pt>
                <c:pt idx="4448">
                  <c:v>118.67726999999999</c:v>
                </c:pt>
                <c:pt idx="4449">
                  <c:v>118.68687</c:v>
                </c:pt>
                <c:pt idx="4450">
                  <c:v>118.70007</c:v>
                </c:pt>
                <c:pt idx="4451">
                  <c:v>118.71447000000001</c:v>
                </c:pt>
                <c:pt idx="4452">
                  <c:v>118.73126999999999</c:v>
                </c:pt>
                <c:pt idx="4453">
                  <c:v>118.74447000000001</c:v>
                </c:pt>
                <c:pt idx="4454">
                  <c:v>118.75287</c:v>
                </c:pt>
                <c:pt idx="4455">
                  <c:v>118.75646999999999</c:v>
                </c:pt>
                <c:pt idx="4456">
                  <c:v>118.75527</c:v>
                </c:pt>
                <c:pt idx="4457">
                  <c:v>118.75407</c:v>
                </c:pt>
                <c:pt idx="4458">
                  <c:v>118.75407</c:v>
                </c:pt>
                <c:pt idx="4459">
                  <c:v>118.75887</c:v>
                </c:pt>
                <c:pt idx="4460">
                  <c:v>118.76607</c:v>
                </c:pt>
                <c:pt idx="4461">
                  <c:v>118.77567000000001</c:v>
                </c:pt>
                <c:pt idx="4462">
                  <c:v>118.79007</c:v>
                </c:pt>
                <c:pt idx="4463">
                  <c:v>118.80566</c:v>
                </c:pt>
                <c:pt idx="4464">
                  <c:v>118.82006</c:v>
                </c:pt>
                <c:pt idx="4465">
                  <c:v>118.83206</c:v>
                </c:pt>
                <c:pt idx="4466">
                  <c:v>118.83926</c:v>
                </c:pt>
                <c:pt idx="4467">
                  <c:v>118.84166</c:v>
                </c:pt>
                <c:pt idx="4468">
                  <c:v>118.84286</c:v>
                </c:pt>
                <c:pt idx="4469">
                  <c:v>118.84406</c:v>
                </c:pt>
                <c:pt idx="4470">
                  <c:v>118.84766</c:v>
                </c:pt>
                <c:pt idx="4471">
                  <c:v>118.85486</c:v>
                </c:pt>
                <c:pt idx="4472">
                  <c:v>118.86566000000001</c:v>
                </c:pt>
                <c:pt idx="4473">
                  <c:v>118.88006</c:v>
                </c:pt>
                <c:pt idx="4474">
                  <c:v>118.89686</c:v>
                </c:pt>
                <c:pt idx="4475">
                  <c:v>118.91126</c:v>
                </c:pt>
                <c:pt idx="4476">
                  <c:v>118.92326</c:v>
                </c:pt>
                <c:pt idx="4477">
                  <c:v>118.92926</c:v>
                </c:pt>
                <c:pt idx="4478">
                  <c:v>118.93286000000001</c:v>
                </c:pt>
                <c:pt idx="4479">
                  <c:v>118.93406</c:v>
                </c:pt>
                <c:pt idx="4480">
                  <c:v>118.93406</c:v>
                </c:pt>
                <c:pt idx="4481">
                  <c:v>118.93765</c:v>
                </c:pt>
                <c:pt idx="4482">
                  <c:v>118.94605</c:v>
                </c:pt>
                <c:pt idx="4483">
                  <c:v>118.95805</c:v>
                </c:pt>
                <c:pt idx="4484">
                  <c:v>118.97605</c:v>
                </c:pt>
                <c:pt idx="4485">
                  <c:v>118.99525</c:v>
                </c:pt>
                <c:pt idx="4486">
                  <c:v>119.01325</c:v>
                </c:pt>
                <c:pt idx="4487">
                  <c:v>119.02525</c:v>
                </c:pt>
                <c:pt idx="4488">
                  <c:v>119.03125</c:v>
                </c:pt>
                <c:pt idx="4489">
                  <c:v>119.03245</c:v>
                </c:pt>
                <c:pt idx="4490">
                  <c:v>119.03245</c:v>
                </c:pt>
                <c:pt idx="4491">
                  <c:v>119.03485000000001</c:v>
                </c:pt>
                <c:pt idx="4492">
                  <c:v>119.04085000000001</c:v>
                </c:pt>
                <c:pt idx="4493">
                  <c:v>119.05165</c:v>
                </c:pt>
                <c:pt idx="4494">
                  <c:v>119.06845</c:v>
                </c:pt>
                <c:pt idx="4495">
                  <c:v>119.08644</c:v>
                </c:pt>
                <c:pt idx="4496">
                  <c:v>119.10563999999999</c:v>
                </c:pt>
                <c:pt idx="4497">
                  <c:v>119.12124</c:v>
                </c:pt>
                <c:pt idx="4498">
                  <c:v>119.12963999999999</c:v>
                </c:pt>
                <c:pt idx="4499">
                  <c:v>119.13324</c:v>
                </c:pt>
                <c:pt idx="4500">
                  <c:v>119.13684000000001</c:v>
                </c:pt>
                <c:pt idx="4501">
                  <c:v>119.14164</c:v>
                </c:pt>
                <c:pt idx="4502">
                  <c:v>119.14764</c:v>
                </c:pt>
                <c:pt idx="4503">
                  <c:v>119.15724</c:v>
                </c:pt>
                <c:pt idx="4504">
                  <c:v>119.16924</c:v>
                </c:pt>
                <c:pt idx="4505">
                  <c:v>119.18483999999999</c:v>
                </c:pt>
                <c:pt idx="4506">
                  <c:v>119.20164</c:v>
                </c:pt>
                <c:pt idx="4507">
                  <c:v>119.21603</c:v>
                </c:pt>
                <c:pt idx="4508">
                  <c:v>119.22443</c:v>
                </c:pt>
                <c:pt idx="4509">
                  <c:v>119.22803</c:v>
                </c:pt>
                <c:pt idx="4510">
                  <c:v>119.22923</c:v>
                </c:pt>
                <c:pt idx="4511">
                  <c:v>119.23163</c:v>
                </c:pt>
                <c:pt idx="4512">
                  <c:v>119.23403</c:v>
                </c:pt>
                <c:pt idx="4513">
                  <c:v>119.24003</c:v>
                </c:pt>
                <c:pt idx="4514">
                  <c:v>119.24843</c:v>
                </c:pt>
                <c:pt idx="4515">
                  <c:v>119.26163</c:v>
                </c:pt>
                <c:pt idx="4516">
                  <c:v>119.27843</c:v>
                </c:pt>
                <c:pt idx="4517">
                  <c:v>119.29523</c:v>
                </c:pt>
                <c:pt idx="4518">
                  <c:v>119.30723</c:v>
                </c:pt>
                <c:pt idx="4519">
                  <c:v>119.31323</c:v>
                </c:pt>
                <c:pt idx="4520">
                  <c:v>119.31202999999999</c:v>
                </c:pt>
                <c:pt idx="4521">
                  <c:v>119.30843</c:v>
                </c:pt>
                <c:pt idx="4522">
                  <c:v>119.30603000000001</c:v>
                </c:pt>
                <c:pt idx="4523">
                  <c:v>119.30843</c:v>
                </c:pt>
                <c:pt idx="4524">
                  <c:v>119.31683</c:v>
                </c:pt>
                <c:pt idx="4525">
                  <c:v>119.32883</c:v>
                </c:pt>
                <c:pt idx="4526">
                  <c:v>119.34562</c:v>
                </c:pt>
                <c:pt idx="4527">
                  <c:v>119.36362</c:v>
                </c:pt>
                <c:pt idx="4528">
                  <c:v>119.38042</c:v>
                </c:pt>
                <c:pt idx="4529">
                  <c:v>119.39242</c:v>
                </c:pt>
                <c:pt idx="4530">
                  <c:v>119.39842</c:v>
                </c:pt>
                <c:pt idx="4531">
                  <c:v>119.40082</c:v>
                </c:pt>
                <c:pt idx="4532">
                  <c:v>119.40082</c:v>
                </c:pt>
                <c:pt idx="4533">
                  <c:v>119.40322</c:v>
                </c:pt>
                <c:pt idx="4534">
                  <c:v>119.40682</c:v>
                </c:pt>
                <c:pt idx="4535">
                  <c:v>119.41522000000001</c:v>
                </c:pt>
                <c:pt idx="4536">
                  <c:v>119.42722000000001</c:v>
                </c:pt>
                <c:pt idx="4537">
                  <c:v>119.44282</c:v>
                </c:pt>
                <c:pt idx="4538">
                  <c:v>119.45842</c:v>
                </c:pt>
                <c:pt idx="4539">
                  <c:v>119.47162</c:v>
                </c:pt>
                <c:pt idx="4540">
                  <c:v>119.48000999999999</c:v>
                </c:pt>
                <c:pt idx="4541">
                  <c:v>119.48481</c:v>
                </c:pt>
                <c:pt idx="4542">
                  <c:v>119.48600999999999</c:v>
                </c:pt>
                <c:pt idx="4543">
                  <c:v>119.48600999999999</c:v>
                </c:pt>
                <c:pt idx="4544">
                  <c:v>119.48721</c:v>
                </c:pt>
                <c:pt idx="4545">
                  <c:v>119.49081</c:v>
                </c:pt>
                <c:pt idx="4546">
                  <c:v>119.49921000000001</c:v>
                </c:pt>
                <c:pt idx="4547">
                  <c:v>119.51000999999999</c:v>
                </c:pt>
                <c:pt idx="4548">
                  <c:v>119.52441</c:v>
                </c:pt>
                <c:pt idx="4549">
                  <c:v>119.53761</c:v>
                </c:pt>
                <c:pt idx="4550">
                  <c:v>119.54961</c:v>
                </c:pt>
                <c:pt idx="4551">
                  <c:v>119.55681</c:v>
                </c:pt>
                <c:pt idx="4552">
                  <c:v>119.56041</c:v>
                </c:pt>
                <c:pt idx="4553">
                  <c:v>119.56161</c:v>
                </c:pt>
                <c:pt idx="4554">
                  <c:v>119.56161</c:v>
                </c:pt>
                <c:pt idx="4555">
                  <c:v>119.56401</c:v>
                </c:pt>
                <c:pt idx="4556">
                  <c:v>119.56881</c:v>
                </c:pt>
                <c:pt idx="4557">
                  <c:v>119.57720999999999</c:v>
                </c:pt>
                <c:pt idx="4558">
                  <c:v>119.58920999999999</c:v>
                </c:pt>
                <c:pt idx="4559">
                  <c:v>119.60241000000001</c:v>
                </c:pt>
                <c:pt idx="4560">
                  <c:v>119.6168</c:v>
                </c:pt>
                <c:pt idx="4561">
                  <c:v>119.6288</c:v>
                </c:pt>
                <c:pt idx="4562">
                  <c:v>119.6396</c:v>
                </c:pt>
                <c:pt idx="4563">
                  <c:v>119.6468</c:v>
                </c:pt>
                <c:pt idx="4564">
                  <c:v>119.6516</c:v>
                </c:pt>
                <c:pt idx="4565">
                  <c:v>119.65519999999999</c:v>
                </c:pt>
                <c:pt idx="4566">
                  <c:v>119.66119999999999</c:v>
                </c:pt>
                <c:pt idx="4567">
                  <c:v>119.66840000000001</c:v>
                </c:pt>
                <c:pt idx="4568">
                  <c:v>119.678</c:v>
                </c:pt>
                <c:pt idx="4569">
                  <c:v>119.6888</c:v>
                </c:pt>
                <c:pt idx="4570">
                  <c:v>119.702</c:v>
                </c:pt>
                <c:pt idx="4571">
                  <c:v>119.7188</c:v>
                </c:pt>
                <c:pt idx="4572">
                  <c:v>119.73560000000001</c:v>
                </c:pt>
                <c:pt idx="4573">
                  <c:v>119.7488</c:v>
                </c:pt>
                <c:pt idx="4574">
                  <c:v>119.75718999999999</c:v>
                </c:pt>
                <c:pt idx="4575">
                  <c:v>119.76079</c:v>
                </c:pt>
                <c:pt idx="4576">
                  <c:v>119.76199</c:v>
                </c:pt>
                <c:pt idx="4577">
                  <c:v>119.76439000000001</c:v>
                </c:pt>
                <c:pt idx="4578">
                  <c:v>119.76799</c:v>
                </c:pt>
                <c:pt idx="4579">
                  <c:v>119.77639000000001</c:v>
                </c:pt>
                <c:pt idx="4580">
                  <c:v>119.79199</c:v>
                </c:pt>
                <c:pt idx="4581">
                  <c:v>119.81119</c:v>
                </c:pt>
                <c:pt idx="4582">
                  <c:v>119.82919</c:v>
                </c:pt>
                <c:pt idx="4583">
                  <c:v>119.84359000000001</c:v>
                </c:pt>
                <c:pt idx="4584">
                  <c:v>119.85319</c:v>
                </c:pt>
                <c:pt idx="4585">
                  <c:v>119.85559000000001</c:v>
                </c:pt>
                <c:pt idx="4586">
                  <c:v>119.85319</c:v>
                </c:pt>
                <c:pt idx="4587">
                  <c:v>119.85079</c:v>
                </c:pt>
                <c:pt idx="4588">
                  <c:v>119.85079</c:v>
                </c:pt>
                <c:pt idx="4589">
                  <c:v>119.85679</c:v>
                </c:pt>
                <c:pt idx="4590">
                  <c:v>119.86879</c:v>
                </c:pt>
                <c:pt idx="4591">
                  <c:v>119.88558999999999</c:v>
                </c:pt>
                <c:pt idx="4592">
                  <c:v>119.90478</c:v>
                </c:pt>
                <c:pt idx="4593">
                  <c:v>119.92278</c:v>
                </c:pt>
                <c:pt idx="4594">
                  <c:v>119.93598</c:v>
                </c:pt>
                <c:pt idx="4595">
                  <c:v>119.94318</c:v>
                </c:pt>
                <c:pt idx="4596">
                  <c:v>119.94558000000001</c:v>
                </c:pt>
                <c:pt idx="4597">
                  <c:v>119.94438</c:v>
                </c:pt>
                <c:pt idx="4598">
                  <c:v>119.94318</c:v>
                </c:pt>
                <c:pt idx="4599">
                  <c:v>119.94438</c:v>
                </c:pt>
                <c:pt idx="4600">
                  <c:v>119.95038</c:v>
                </c:pt>
                <c:pt idx="4601">
                  <c:v>119.96118</c:v>
                </c:pt>
                <c:pt idx="4602">
                  <c:v>119.97678000000001</c:v>
                </c:pt>
                <c:pt idx="4603">
                  <c:v>119.99357999999999</c:v>
                </c:pt>
                <c:pt idx="4604">
                  <c:v>120.00918</c:v>
                </c:pt>
                <c:pt idx="4605">
                  <c:v>120.01878000000001</c:v>
                </c:pt>
                <c:pt idx="4606">
                  <c:v>120.02357000000001</c:v>
                </c:pt>
                <c:pt idx="4607">
                  <c:v>120.02477</c:v>
                </c:pt>
                <c:pt idx="4608">
                  <c:v>120.02597</c:v>
                </c:pt>
                <c:pt idx="4609">
                  <c:v>120.02837</c:v>
                </c:pt>
                <c:pt idx="4610">
                  <c:v>120.03317</c:v>
                </c:pt>
                <c:pt idx="4611">
                  <c:v>120.04277</c:v>
                </c:pt>
                <c:pt idx="4612">
                  <c:v>120.05597</c:v>
                </c:pt>
                <c:pt idx="4613">
                  <c:v>120.07277000000001</c:v>
                </c:pt>
                <c:pt idx="4614">
                  <c:v>120.08956999999999</c:v>
                </c:pt>
                <c:pt idx="4615">
                  <c:v>120.10397</c:v>
                </c:pt>
                <c:pt idx="4616">
                  <c:v>120.11117</c:v>
                </c:pt>
                <c:pt idx="4617">
                  <c:v>120.11357</c:v>
                </c:pt>
                <c:pt idx="4618">
                  <c:v>120.11357</c:v>
                </c:pt>
                <c:pt idx="4619">
                  <c:v>120.11237</c:v>
                </c:pt>
                <c:pt idx="4620">
                  <c:v>120.11597</c:v>
                </c:pt>
                <c:pt idx="4621">
                  <c:v>120.12317</c:v>
                </c:pt>
                <c:pt idx="4622">
                  <c:v>120.13517</c:v>
                </c:pt>
                <c:pt idx="4623">
                  <c:v>120.15197000000001</c:v>
                </c:pt>
                <c:pt idx="4624">
                  <c:v>120.17116</c:v>
                </c:pt>
                <c:pt idx="4625">
                  <c:v>120.18916</c:v>
                </c:pt>
                <c:pt idx="4626">
                  <c:v>120.20116</c:v>
                </c:pt>
                <c:pt idx="4627">
                  <c:v>120.20836</c:v>
                </c:pt>
                <c:pt idx="4628">
                  <c:v>120.21316</c:v>
                </c:pt>
                <c:pt idx="4629">
                  <c:v>120.21556</c:v>
                </c:pt>
                <c:pt idx="4630">
                  <c:v>120.22156</c:v>
                </c:pt>
                <c:pt idx="4631">
                  <c:v>120.22875999999999</c:v>
                </c:pt>
                <c:pt idx="4632">
                  <c:v>120.23716</c:v>
                </c:pt>
                <c:pt idx="4633">
                  <c:v>120.24675999999999</c:v>
                </c:pt>
                <c:pt idx="4634">
                  <c:v>120.25996000000001</c:v>
                </c:pt>
                <c:pt idx="4635">
                  <c:v>120.27316</c:v>
                </c:pt>
                <c:pt idx="4636">
                  <c:v>120.28395999999999</c:v>
                </c:pt>
                <c:pt idx="4637">
                  <c:v>120.28995999999999</c:v>
                </c:pt>
                <c:pt idx="4638">
                  <c:v>120.29356</c:v>
                </c:pt>
                <c:pt idx="4639">
                  <c:v>120.29476</c:v>
                </c:pt>
                <c:pt idx="4640">
                  <c:v>120.29595</c:v>
                </c:pt>
                <c:pt idx="4641">
                  <c:v>120.29955</c:v>
                </c:pt>
                <c:pt idx="4642">
                  <c:v>120.30674999999999</c:v>
                </c:pt>
                <c:pt idx="4643">
                  <c:v>120.31755</c:v>
                </c:pt>
                <c:pt idx="4644">
                  <c:v>120.33074999999999</c:v>
                </c:pt>
                <c:pt idx="4645">
                  <c:v>120.34755</c:v>
                </c:pt>
                <c:pt idx="4646">
                  <c:v>120.36194999999999</c:v>
                </c:pt>
                <c:pt idx="4647">
                  <c:v>120.37394999999999</c:v>
                </c:pt>
                <c:pt idx="4648">
                  <c:v>120.37994999999999</c:v>
                </c:pt>
                <c:pt idx="4649">
                  <c:v>120.37994999999999</c:v>
                </c:pt>
                <c:pt idx="4650">
                  <c:v>120.37875</c:v>
                </c:pt>
                <c:pt idx="4651">
                  <c:v>120.37755</c:v>
                </c:pt>
                <c:pt idx="4652">
                  <c:v>120.37994999999999</c:v>
                </c:pt>
                <c:pt idx="4653">
                  <c:v>120.38715000000001</c:v>
                </c:pt>
                <c:pt idx="4654">
                  <c:v>120.39555</c:v>
                </c:pt>
                <c:pt idx="4655">
                  <c:v>120.40755</c:v>
                </c:pt>
                <c:pt idx="4656">
                  <c:v>120.42195</c:v>
                </c:pt>
                <c:pt idx="4657">
                  <c:v>120.43634</c:v>
                </c:pt>
                <c:pt idx="4658">
                  <c:v>120.44834</c:v>
                </c:pt>
                <c:pt idx="4659">
                  <c:v>120.45674</c:v>
                </c:pt>
                <c:pt idx="4660">
                  <c:v>120.46274</c:v>
                </c:pt>
                <c:pt idx="4661">
                  <c:v>120.46514000000001</c:v>
                </c:pt>
                <c:pt idx="4662">
                  <c:v>120.46634</c:v>
                </c:pt>
                <c:pt idx="4663">
                  <c:v>120.46874</c:v>
                </c:pt>
                <c:pt idx="4664">
                  <c:v>120.47354</c:v>
                </c:pt>
                <c:pt idx="4665">
                  <c:v>120.48193999999999</c:v>
                </c:pt>
                <c:pt idx="4666">
                  <c:v>120.49274</c:v>
                </c:pt>
                <c:pt idx="4667">
                  <c:v>120.50714000000001</c:v>
                </c:pt>
                <c:pt idx="4668">
                  <c:v>120.52394</c:v>
                </c:pt>
                <c:pt idx="4669">
                  <c:v>120.54074</c:v>
                </c:pt>
                <c:pt idx="4670">
                  <c:v>120.55274</c:v>
                </c:pt>
                <c:pt idx="4671">
                  <c:v>120.56113999999999</c:v>
                </c:pt>
                <c:pt idx="4672">
                  <c:v>120.56474</c:v>
                </c:pt>
                <c:pt idx="4673">
                  <c:v>120.56594</c:v>
                </c:pt>
                <c:pt idx="4674">
                  <c:v>120.56833</c:v>
                </c:pt>
                <c:pt idx="4675">
                  <c:v>120.57433</c:v>
                </c:pt>
                <c:pt idx="4676">
                  <c:v>120.58393</c:v>
                </c:pt>
                <c:pt idx="4677">
                  <c:v>120.59713000000001</c:v>
                </c:pt>
                <c:pt idx="4678">
                  <c:v>120.61512999999999</c:v>
                </c:pt>
                <c:pt idx="4679">
                  <c:v>120.63193</c:v>
                </c:pt>
                <c:pt idx="4680">
                  <c:v>120.64633000000001</c:v>
                </c:pt>
                <c:pt idx="4681">
                  <c:v>120.65473</c:v>
                </c:pt>
                <c:pt idx="4682">
                  <c:v>120.65713</c:v>
                </c:pt>
                <c:pt idx="4683">
                  <c:v>120.65713</c:v>
                </c:pt>
                <c:pt idx="4684">
                  <c:v>120.65713</c:v>
                </c:pt>
                <c:pt idx="4685">
                  <c:v>120.66073</c:v>
                </c:pt>
                <c:pt idx="4686">
                  <c:v>120.66913</c:v>
                </c:pt>
                <c:pt idx="4687">
                  <c:v>120.68353</c:v>
                </c:pt>
                <c:pt idx="4688">
                  <c:v>120.70032999999999</c:v>
                </c:pt>
                <c:pt idx="4689">
                  <c:v>120.71832000000001</c:v>
                </c:pt>
                <c:pt idx="4690">
                  <c:v>120.73632000000001</c:v>
                </c:pt>
                <c:pt idx="4691">
                  <c:v>120.74832000000001</c:v>
                </c:pt>
                <c:pt idx="4692">
                  <c:v>120.75552</c:v>
                </c:pt>
                <c:pt idx="4693">
                  <c:v>120.75912</c:v>
                </c:pt>
                <c:pt idx="4694">
                  <c:v>120.76152</c:v>
                </c:pt>
                <c:pt idx="4695">
                  <c:v>120.76631999999999</c:v>
                </c:pt>
                <c:pt idx="4696">
                  <c:v>120.77472</c:v>
                </c:pt>
                <c:pt idx="4697">
                  <c:v>120.78431999999999</c:v>
                </c:pt>
                <c:pt idx="4698">
                  <c:v>120.79752000000001</c:v>
                </c:pt>
                <c:pt idx="4699">
                  <c:v>120.81432</c:v>
                </c:pt>
                <c:pt idx="4700">
                  <c:v>120.83112</c:v>
                </c:pt>
                <c:pt idx="4701">
                  <c:v>120.84551</c:v>
                </c:pt>
                <c:pt idx="4702">
                  <c:v>120.85630999999999</c:v>
                </c:pt>
                <c:pt idx="4703">
                  <c:v>120.86111</c:v>
                </c:pt>
                <c:pt idx="4704">
                  <c:v>120.86351000000001</c:v>
                </c:pt>
                <c:pt idx="4705">
                  <c:v>120.86471</c:v>
                </c:pt>
                <c:pt idx="4706">
                  <c:v>120.86711</c:v>
                </c:pt>
                <c:pt idx="4707">
                  <c:v>120.87191</c:v>
                </c:pt>
                <c:pt idx="4708">
                  <c:v>120.87911</c:v>
                </c:pt>
                <c:pt idx="4709">
                  <c:v>120.89230999999999</c:v>
                </c:pt>
                <c:pt idx="4710">
                  <c:v>120.90791</c:v>
                </c:pt>
                <c:pt idx="4711">
                  <c:v>120.92350999999999</c:v>
                </c:pt>
                <c:pt idx="4712">
                  <c:v>120.93431</c:v>
                </c:pt>
                <c:pt idx="4713">
                  <c:v>120.93911</c:v>
                </c:pt>
                <c:pt idx="4714">
                  <c:v>120.93911</c:v>
                </c:pt>
                <c:pt idx="4715">
                  <c:v>120.93791</c:v>
                </c:pt>
                <c:pt idx="4716">
                  <c:v>120.93791</c:v>
                </c:pt>
                <c:pt idx="4717">
                  <c:v>120.94391</c:v>
                </c:pt>
                <c:pt idx="4718">
                  <c:v>120.95471000000001</c:v>
                </c:pt>
                <c:pt idx="4719">
                  <c:v>120.96911</c:v>
                </c:pt>
                <c:pt idx="4720">
                  <c:v>120.9859</c:v>
                </c:pt>
                <c:pt idx="4721">
                  <c:v>121.0027</c:v>
                </c:pt>
                <c:pt idx="4722">
                  <c:v>121.0159</c:v>
                </c:pt>
                <c:pt idx="4723">
                  <c:v>121.0243</c:v>
                </c:pt>
                <c:pt idx="4724">
                  <c:v>121.0279</c:v>
                </c:pt>
                <c:pt idx="4725">
                  <c:v>121.0279</c:v>
                </c:pt>
                <c:pt idx="4726">
                  <c:v>121.0291</c:v>
                </c:pt>
                <c:pt idx="4727">
                  <c:v>121.03270000000001</c:v>
                </c:pt>
                <c:pt idx="4728">
                  <c:v>121.0399</c:v>
                </c:pt>
                <c:pt idx="4729">
                  <c:v>121.05070000000001</c:v>
                </c:pt>
                <c:pt idx="4730">
                  <c:v>121.06270000000001</c:v>
                </c:pt>
                <c:pt idx="4731">
                  <c:v>121.0759</c:v>
                </c:pt>
                <c:pt idx="4732">
                  <c:v>121.0891</c:v>
                </c:pt>
                <c:pt idx="4733">
                  <c:v>121.09869999999999</c:v>
                </c:pt>
                <c:pt idx="4734">
                  <c:v>121.10590000000001</c:v>
                </c:pt>
                <c:pt idx="4735">
                  <c:v>121.11069999999999</c:v>
                </c:pt>
                <c:pt idx="4736">
                  <c:v>121.11429</c:v>
                </c:pt>
                <c:pt idx="4737">
                  <c:v>121.11669000000001</c:v>
                </c:pt>
                <c:pt idx="4738">
                  <c:v>121.12148999999999</c:v>
                </c:pt>
                <c:pt idx="4739">
                  <c:v>121.12629</c:v>
                </c:pt>
                <c:pt idx="4740">
                  <c:v>121.13348999999999</c:v>
                </c:pt>
                <c:pt idx="4741">
                  <c:v>121.14429</c:v>
                </c:pt>
                <c:pt idx="4742">
                  <c:v>121.15629</c:v>
                </c:pt>
                <c:pt idx="4743">
                  <c:v>121.16949</c:v>
                </c:pt>
                <c:pt idx="4744">
                  <c:v>121.17909</c:v>
                </c:pt>
                <c:pt idx="4745">
                  <c:v>121.18629</c:v>
                </c:pt>
                <c:pt idx="4746">
                  <c:v>121.18989000000001</c:v>
                </c:pt>
                <c:pt idx="4747">
                  <c:v>121.19109</c:v>
                </c:pt>
                <c:pt idx="4748">
                  <c:v>121.19229</c:v>
                </c:pt>
                <c:pt idx="4749">
                  <c:v>121.19589000000001</c:v>
                </c:pt>
                <c:pt idx="4750">
                  <c:v>121.20068999999999</c:v>
                </c:pt>
                <c:pt idx="4751">
                  <c:v>121.20789000000001</c:v>
                </c:pt>
                <c:pt idx="4752">
                  <c:v>121.21869</c:v>
                </c:pt>
                <c:pt idx="4753">
                  <c:v>121.23189000000001</c:v>
                </c:pt>
                <c:pt idx="4754">
                  <c:v>121.24629</c:v>
                </c:pt>
                <c:pt idx="4755">
                  <c:v>121.26067999999999</c:v>
                </c:pt>
                <c:pt idx="4756">
                  <c:v>121.27148</c:v>
                </c:pt>
                <c:pt idx="4757">
                  <c:v>121.27748</c:v>
                </c:pt>
                <c:pt idx="4758">
                  <c:v>121.28108</c:v>
                </c:pt>
                <c:pt idx="4759">
                  <c:v>121.28467999999999</c:v>
                </c:pt>
                <c:pt idx="4760">
                  <c:v>121.29188000000001</c:v>
                </c:pt>
                <c:pt idx="4761">
                  <c:v>121.30028</c:v>
                </c:pt>
                <c:pt idx="4762">
                  <c:v>121.30988000000001</c:v>
                </c:pt>
                <c:pt idx="4763">
                  <c:v>121.32187999999999</c:v>
                </c:pt>
                <c:pt idx="4764">
                  <c:v>121.33748</c:v>
                </c:pt>
                <c:pt idx="4765">
                  <c:v>121.35428</c:v>
                </c:pt>
                <c:pt idx="4766">
                  <c:v>121.36868</c:v>
                </c:pt>
                <c:pt idx="4767">
                  <c:v>121.37948</c:v>
                </c:pt>
                <c:pt idx="4768">
                  <c:v>121.38547</c:v>
                </c:pt>
                <c:pt idx="4769">
                  <c:v>121.38907</c:v>
                </c:pt>
                <c:pt idx="4770">
                  <c:v>121.39027</c:v>
                </c:pt>
                <c:pt idx="4771">
                  <c:v>121.39147</c:v>
                </c:pt>
                <c:pt idx="4772">
                  <c:v>121.39627</c:v>
                </c:pt>
                <c:pt idx="4773">
                  <c:v>121.40467</c:v>
                </c:pt>
                <c:pt idx="4774">
                  <c:v>121.41907</c:v>
                </c:pt>
                <c:pt idx="4775">
                  <c:v>121.43707000000001</c:v>
                </c:pt>
                <c:pt idx="4776">
                  <c:v>121.45507000000001</c:v>
                </c:pt>
                <c:pt idx="4777">
                  <c:v>121.46947</c:v>
                </c:pt>
                <c:pt idx="4778">
                  <c:v>121.47667</c:v>
                </c:pt>
                <c:pt idx="4779">
                  <c:v>121.47906999999999</c:v>
                </c:pt>
                <c:pt idx="4780">
                  <c:v>121.47667</c:v>
                </c:pt>
                <c:pt idx="4781">
                  <c:v>121.47427</c:v>
                </c:pt>
                <c:pt idx="4782">
                  <c:v>121.47547</c:v>
                </c:pt>
                <c:pt idx="4783">
                  <c:v>121.48147</c:v>
                </c:pt>
                <c:pt idx="4784">
                  <c:v>121.49347</c:v>
                </c:pt>
                <c:pt idx="4785">
                  <c:v>121.51147</c:v>
                </c:pt>
                <c:pt idx="4786">
                  <c:v>121.53185999999999</c:v>
                </c:pt>
                <c:pt idx="4787">
                  <c:v>121.55106000000001</c:v>
                </c:pt>
                <c:pt idx="4788">
                  <c:v>121.56305999999999</c:v>
                </c:pt>
                <c:pt idx="4789">
                  <c:v>121.56905999999999</c:v>
                </c:pt>
                <c:pt idx="4790">
                  <c:v>121.57026</c:v>
                </c:pt>
                <c:pt idx="4791">
                  <c:v>121.56905999999999</c:v>
                </c:pt>
                <c:pt idx="4792">
                  <c:v>121.57146</c:v>
                </c:pt>
                <c:pt idx="4793">
                  <c:v>121.57505999999999</c:v>
                </c:pt>
                <c:pt idx="4794">
                  <c:v>121.58466</c:v>
                </c:pt>
                <c:pt idx="4795">
                  <c:v>121.59786</c:v>
                </c:pt>
                <c:pt idx="4796">
                  <c:v>121.61346</c:v>
                </c:pt>
                <c:pt idx="4797">
                  <c:v>121.63026000000001</c:v>
                </c:pt>
                <c:pt idx="4798">
                  <c:v>121.64346</c:v>
                </c:pt>
                <c:pt idx="4799">
                  <c:v>121.65186</c:v>
                </c:pt>
                <c:pt idx="4800">
                  <c:v>121.65665</c:v>
                </c:pt>
                <c:pt idx="4801">
                  <c:v>121.65904999999999</c:v>
                </c:pt>
                <c:pt idx="4802">
                  <c:v>121.66025</c:v>
                </c:pt>
                <c:pt idx="4803">
                  <c:v>121.66385</c:v>
                </c:pt>
                <c:pt idx="4804">
                  <c:v>121.67104999999999</c:v>
                </c:pt>
                <c:pt idx="4805">
                  <c:v>121.68185</c:v>
                </c:pt>
                <c:pt idx="4806">
                  <c:v>121.69745</c:v>
                </c:pt>
                <c:pt idx="4807">
                  <c:v>121.71305</c:v>
                </c:pt>
                <c:pt idx="4808">
                  <c:v>121.72624999999999</c:v>
                </c:pt>
                <c:pt idx="4809">
                  <c:v>121.73465</c:v>
                </c:pt>
                <c:pt idx="4810">
                  <c:v>121.73824999999999</c:v>
                </c:pt>
                <c:pt idx="4811">
                  <c:v>121.73824999999999</c:v>
                </c:pt>
                <c:pt idx="4812">
                  <c:v>121.73824999999999</c:v>
                </c:pt>
                <c:pt idx="4813">
                  <c:v>121.73945000000001</c:v>
                </c:pt>
                <c:pt idx="4814">
                  <c:v>121.74424999999999</c:v>
                </c:pt>
                <c:pt idx="4815">
                  <c:v>121.75265</c:v>
                </c:pt>
                <c:pt idx="4816">
                  <c:v>121.76465</c:v>
                </c:pt>
                <c:pt idx="4817">
                  <c:v>121.78265</c:v>
                </c:pt>
                <c:pt idx="4818">
                  <c:v>121.79944</c:v>
                </c:pt>
                <c:pt idx="4819">
                  <c:v>121.81504</c:v>
                </c:pt>
                <c:pt idx="4820">
                  <c:v>121.82584</c:v>
                </c:pt>
                <c:pt idx="4821">
                  <c:v>121.83184</c:v>
                </c:pt>
                <c:pt idx="4822">
                  <c:v>121.83544000000001</c:v>
                </c:pt>
                <c:pt idx="4823">
                  <c:v>121.83904</c:v>
                </c:pt>
                <c:pt idx="4824">
                  <c:v>121.84384</c:v>
                </c:pt>
                <c:pt idx="4825">
                  <c:v>121.85104</c:v>
                </c:pt>
                <c:pt idx="4826">
                  <c:v>121.86064</c:v>
                </c:pt>
                <c:pt idx="4827">
                  <c:v>121.87264</c:v>
                </c:pt>
                <c:pt idx="4828">
                  <c:v>121.88584</c:v>
                </c:pt>
                <c:pt idx="4829">
                  <c:v>121.89904</c:v>
                </c:pt>
                <c:pt idx="4830">
                  <c:v>121.90984</c:v>
                </c:pt>
                <c:pt idx="4831">
                  <c:v>121.91704</c:v>
                </c:pt>
                <c:pt idx="4832">
                  <c:v>121.92184</c:v>
                </c:pt>
                <c:pt idx="4833">
                  <c:v>121.92424</c:v>
                </c:pt>
                <c:pt idx="4834">
                  <c:v>121.92903</c:v>
                </c:pt>
                <c:pt idx="4835">
                  <c:v>121.93143000000001</c:v>
                </c:pt>
                <c:pt idx="4836">
                  <c:v>121.93503</c:v>
                </c:pt>
                <c:pt idx="4837">
                  <c:v>121.93983</c:v>
                </c:pt>
                <c:pt idx="4838">
                  <c:v>121.94943000000001</c:v>
                </c:pt>
                <c:pt idx="4839">
                  <c:v>121.96263</c:v>
                </c:pt>
                <c:pt idx="4840">
                  <c:v>121.97583</c:v>
                </c:pt>
                <c:pt idx="4841">
                  <c:v>121.98783</c:v>
                </c:pt>
                <c:pt idx="4842">
                  <c:v>121.99383</c:v>
                </c:pt>
                <c:pt idx="4843">
                  <c:v>121.99503</c:v>
                </c:pt>
                <c:pt idx="4844">
                  <c:v>121.99263000000001</c:v>
                </c:pt>
                <c:pt idx="4845">
                  <c:v>121.99142999999999</c:v>
                </c:pt>
                <c:pt idx="4846">
                  <c:v>121.99263000000001</c:v>
                </c:pt>
                <c:pt idx="4847">
                  <c:v>121.99863000000001</c:v>
                </c:pt>
                <c:pt idx="4848">
                  <c:v>122.00942999999999</c:v>
                </c:pt>
                <c:pt idx="4849">
                  <c:v>122.02623</c:v>
                </c:pt>
                <c:pt idx="4850">
                  <c:v>122.04423</c:v>
                </c:pt>
                <c:pt idx="4851">
                  <c:v>122.06103</c:v>
                </c:pt>
                <c:pt idx="4852">
                  <c:v>122.07182</c:v>
                </c:pt>
                <c:pt idx="4853">
                  <c:v>122.07902</c:v>
                </c:pt>
                <c:pt idx="4854">
                  <c:v>122.08262000000001</c:v>
                </c:pt>
                <c:pt idx="4855">
                  <c:v>122.08382</c:v>
                </c:pt>
                <c:pt idx="4856">
                  <c:v>122.08741999999999</c:v>
                </c:pt>
                <c:pt idx="4857">
                  <c:v>122.09222</c:v>
                </c:pt>
                <c:pt idx="4858">
                  <c:v>122.09941999999999</c:v>
                </c:pt>
                <c:pt idx="4859">
                  <c:v>122.10782</c:v>
                </c:pt>
                <c:pt idx="4860">
                  <c:v>122.11862000000001</c:v>
                </c:pt>
                <c:pt idx="4861">
                  <c:v>122.13061999999999</c:v>
                </c:pt>
                <c:pt idx="4862">
                  <c:v>122.14502</c:v>
                </c:pt>
                <c:pt idx="4863">
                  <c:v>122.15822</c:v>
                </c:pt>
                <c:pt idx="4864">
                  <c:v>122.16782000000001</c:v>
                </c:pt>
                <c:pt idx="4865">
                  <c:v>122.17382000000001</c:v>
                </c:pt>
                <c:pt idx="4866">
                  <c:v>122.17742</c:v>
                </c:pt>
                <c:pt idx="4867">
                  <c:v>122.18102</c:v>
                </c:pt>
                <c:pt idx="4868">
                  <c:v>122.18462</c:v>
                </c:pt>
                <c:pt idx="4869">
                  <c:v>122.18942</c:v>
                </c:pt>
                <c:pt idx="4870">
                  <c:v>122.19901</c:v>
                </c:pt>
                <c:pt idx="4871">
                  <c:v>122.21341</c:v>
                </c:pt>
                <c:pt idx="4872">
                  <c:v>122.23021</c:v>
                </c:pt>
                <c:pt idx="4873">
                  <c:v>122.24941</c:v>
                </c:pt>
                <c:pt idx="4874">
                  <c:v>122.26501</c:v>
                </c:pt>
                <c:pt idx="4875">
                  <c:v>122.27461</c:v>
                </c:pt>
                <c:pt idx="4876">
                  <c:v>122.27941</c:v>
                </c:pt>
                <c:pt idx="4877">
                  <c:v>122.28061</c:v>
                </c:pt>
                <c:pt idx="4878">
                  <c:v>122.28180999999999</c:v>
                </c:pt>
                <c:pt idx="4879">
                  <c:v>122.28541</c:v>
                </c:pt>
                <c:pt idx="4880">
                  <c:v>122.29261</c:v>
                </c:pt>
                <c:pt idx="4881">
                  <c:v>122.30580999999999</c:v>
                </c:pt>
                <c:pt idx="4882">
                  <c:v>122.32261</c:v>
                </c:pt>
                <c:pt idx="4883">
                  <c:v>122.34180000000001</c:v>
                </c:pt>
                <c:pt idx="4884">
                  <c:v>122.361</c:v>
                </c:pt>
                <c:pt idx="4885">
                  <c:v>122.3742</c:v>
                </c:pt>
                <c:pt idx="4886">
                  <c:v>122.3814</c:v>
                </c:pt>
                <c:pt idx="4887">
                  <c:v>122.38379999999999</c:v>
                </c:pt>
                <c:pt idx="4888">
                  <c:v>122.3862</c:v>
                </c:pt>
                <c:pt idx="4889">
                  <c:v>122.38979999999999</c:v>
                </c:pt>
                <c:pt idx="4890">
                  <c:v>122.39700000000001</c:v>
                </c:pt>
                <c:pt idx="4891">
                  <c:v>122.4054</c:v>
                </c:pt>
                <c:pt idx="4892">
                  <c:v>122.4186</c:v>
                </c:pt>
                <c:pt idx="4893">
                  <c:v>122.4354</c:v>
                </c:pt>
                <c:pt idx="4894">
                  <c:v>122.45099999999999</c:v>
                </c:pt>
                <c:pt idx="4895">
                  <c:v>122.46299999999999</c:v>
                </c:pt>
                <c:pt idx="4896">
                  <c:v>122.46899999999999</c:v>
                </c:pt>
                <c:pt idx="4897">
                  <c:v>122.47020000000001</c:v>
                </c:pt>
                <c:pt idx="4898">
                  <c:v>122.47139</c:v>
                </c:pt>
                <c:pt idx="4899">
                  <c:v>122.47378999999999</c:v>
                </c:pt>
                <c:pt idx="4900">
                  <c:v>122.47978999999999</c:v>
                </c:pt>
                <c:pt idx="4901">
                  <c:v>122.48819</c:v>
                </c:pt>
                <c:pt idx="4902">
                  <c:v>122.50019</c:v>
                </c:pt>
                <c:pt idx="4903">
                  <c:v>122.51699000000001</c:v>
                </c:pt>
                <c:pt idx="4904">
                  <c:v>122.53498999999999</c:v>
                </c:pt>
                <c:pt idx="4905">
                  <c:v>122.54939</c:v>
                </c:pt>
                <c:pt idx="4906">
                  <c:v>122.55779</c:v>
                </c:pt>
                <c:pt idx="4907">
                  <c:v>122.56019000000001</c:v>
                </c:pt>
                <c:pt idx="4908">
                  <c:v>122.55779</c:v>
                </c:pt>
                <c:pt idx="4909">
                  <c:v>122.55539</c:v>
                </c:pt>
                <c:pt idx="4910">
                  <c:v>122.55539</c:v>
                </c:pt>
                <c:pt idx="4911">
                  <c:v>122.55898999999999</c:v>
                </c:pt>
                <c:pt idx="4912">
                  <c:v>122.56979</c:v>
                </c:pt>
                <c:pt idx="4913">
                  <c:v>122.58419000000001</c:v>
                </c:pt>
                <c:pt idx="4914">
                  <c:v>122.60339</c:v>
                </c:pt>
                <c:pt idx="4915">
                  <c:v>122.61897999999999</c:v>
                </c:pt>
                <c:pt idx="4916">
                  <c:v>122.62978</c:v>
                </c:pt>
                <c:pt idx="4917">
                  <c:v>122.63578</c:v>
                </c:pt>
                <c:pt idx="4918">
                  <c:v>122.63578</c:v>
                </c:pt>
                <c:pt idx="4919">
                  <c:v>122.63697999999999</c:v>
                </c:pt>
                <c:pt idx="4920">
                  <c:v>122.63697999999999</c:v>
                </c:pt>
                <c:pt idx="4921">
                  <c:v>122.64058</c:v>
                </c:pt>
                <c:pt idx="4922">
                  <c:v>122.64897999999999</c:v>
                </c:pt>
                <c:pt idx="4923">
                  <c:v>122.65978</c:v>
                </c:pt>
                <c:pt idx="4924">
                  <c:v>122.67178</c:v>
                </c:pt>
                <c:pt idx="4925">
                  <c:v>122.68498</c:v>
                </c:pt>
                <c:pt idx="4926">
                  <c:v>122.69698</c:v>
                </c:pt>
                <c:pt idx="4927">
                  <c:v>122.70538000000001</c:v>
                </c:pt>
                <c:pt idx="4928">
                  <c:v>122.71258</c:v>
                </c:pt>
                <c:pt idx="4929">
                  <c:v>122.71617999999999</c:v>
                </c:pt>
                <c:pt idx="4930">
                  <c:v>122.72098</c:v>
                </c:pt>
                <c:pt idx="4931">
                  <c:v>122.72458</c:v>
                </c:pt>
                <c:pt idx="4932">
                  <c:v>122.73058</c:v>
                </c:pt>
                <c:pt idx="4933">
                  <c:v>122.73898</c:v>
                </c:pt>
                <c:pt idx="4934">
                  <c:v>122.74977</c:v>
                </c:pt>
                <c:pt idx="4935">
                  <c:v>122.76057</c:v>
                </c:pt>
                <c:pt idx="4936">
                  <c:v>122.77257</c:v>
                </c:pt>
                <c:pt idx="4937">
                  <c:v>122.78337000000001</c:v>
                </c:pt>
                <c:pt idx="4938">
                  <c:v>122.79177</c:v>
                </c:pt>
                <c:pt idx="4939">
                  <c:v>122.79897</c:v>
                </c:pt>
                <c:pt idx="4940">
                  <c:v>122.80257</c:v>
                </c:pt>
                <c:pt idx="4941">
                  <c:v>122.80377</c:v>
                </c:pt>
                <c:pt idx="4942">
                  <c:v>122.80377</c:v>
                </c:pt>
                <c:pt idx="4943">
                  <c:v>122.80497</c:v>
                </c:pt>
                <c:pt idx="4944">
                  <c:v>122.80977</c:v>
                </c:pt>
                <c:pt idx="4945">
                  <c:v>122.81697</c:v>
                </c:pt>
                <c:pt idx="4946">
                  <c:v>122.82777</c:v>
                </c:pt>
                <c:pt idx="4947">
                  <c:v>122.84217</c:v>
                </c:pt>
                <c:pt idx="4948">
                  <c:v>122.85897</c:v>
                </c:pt>
                <c:pt idx="4949">
                  <c:v>122.87336999999999</c:v>
                </c:pt>
                <c:pt idx="4950">
                  <c:v>122.88415999999999</c:v>
                </c:pt>
                <c:pt idx="4951">
                  <c:v>122.89015999999999</c:v>
                </c:pt>
                <c:pt idx="4952">
                  <c:v>122.89376</c:v>
                </c:pt>
                <c:pt idx="4953">
                  <c:v>122.89856</c:v>
                </c:pt>
                <c:pt idx="4954">
                  <c:v>122.90456</c:v>
                </c:pt>
                <c:pt idx="4955">
                  <c:v>122.91176</c:v>
                </c:pt>
                <c:pt idx="4956">
                  <c:v>122.92136000000001</c:v>
                </c:pt>
                <c:pt idx="4957">
                  <c:v>122.93456</c:v>
                </c:pt>
                <c:pt idx="4958">
                  <c:v>122.95016</c:v>
                </c:pt>
                <c:pt idx="4959">
                  <c:v>122.96696</c:v>
                </c:pt>
                <c:pt idx="4960">
                  <c:v>122.98016</c:v>
                </c:pt>
                <c:pt idx="4961">
                  <c:v>122.98736</c:v>
                </c:pt>
                <c:pt idx="4962">
                  <c:v>122.99216</c:v>
                </c:pt>
                <c:pt idx="4963">
                  <c:v>122.99336</c:v>
                </c:pt>
                <c:pt idx="4964">
                  <c:v>122.99576</c:v>
                </c:pt>
                <c:pt idx="4965">
                  <c:v>122.99936</c:v>
                </c:pt>
                <c:pt idx="4966">
                  <c:v>123.00655999999999</c:v>
                </c:pt>
                <c:pt idx="4967">
                  <c:v>123.01734999999999</c:v>
                </c:pt>
                <c:pt idx="4968">
                  <c:v>123.03295</c:v>
                </c:pt>
                <c:pt idx="4969">
                  <c:v>123.05095</c:v>
                </c:pt>
                <c:pt idx="4970">
                  <c:v>123.06655000000001</c:v>
                </c:pt>
                <c:pt idx="4971">
                  <c:v>123.07855000000001</c:v>
                </c:pt>
                <c:pt idx="4972">
                  <c:v>123.08454999999999</c:v>
                </c:pt>
                <c:pt idx="4973">
                  <c:v>123.08575</c:v>
                </c:pt>
                <c:pt idx="4974">
                  <c:v>123.08335</c:v>
                </c:pt>
                <c:pt idx="4975">
                  <c:v>123.08215</c:v>
                </c:pt>
                <c:pt idx="4976">
                  <c:v>123.08575</c:v>
                </c:pt>
                <c:pt idx="4977">
                  <c:v>123.09415</c:v>
                </c:pt>
                <c:pt idx="4978">
                  <c:v>123.10854999999999</c:v>
                </c:pt>
                <c:pt idx="4979">
                  <c:v>123.12654999999999</c:v>
                </c:pt>
                <c:pt idx="4980">
                  <c:v>123.14575000000001</c:v>
                </c:pt>
                <c:pt idx="4981">
                  <c:v>123.16254000000001</c:v>
                </c:pt>
                <c:pt idx="4982">
                  <c:v>123.17453999999999</c:v>
                </c:pt>
                <c:pt idx="4983">
                  <c:v>123.18053999999999</c:v>
                </c:pt>
                <c:pt idx="4984">
                  <c:v>123.18294</c:v>
                </c:pt>
                <c:pt idx="4985">
                  <c:v>123.18294</c:v>
                </c:pt>
                <c:pt idx="4986">
                  <c:v>123.18414</c:v>
                </c:pt>
                <c:pt idx="4987">
                  <c:v>123.18894</c:v>
                </c:pt>
                <c:pt idx="4988">
                  <c:v>123.19853999999999</c:v>
                </c:pt>
                <c:pt idx="4989">
                  <c:v>123.21414</c:v>
                </c:pt>
                <c:pt idx="4990">
                  <c:v>123.23334</c:v>
                </c:pt>
                <c:pt idx="4991">
                  <c:v>123.25134</c:v>
                </c:pt>
                <c:pt idx="4992">
                  <c:v>123.26334</c:v>
                </c:pt>
                <c:pt idx="4993">
                  <c:v>123.26934</c:v>
                </c:pt>
                <c:pt idx="4994">
                  <c:v>123.27054</c:v>
                </c:pt>
                <c:pt idx="4995">
                  <c:v>123.26934</c:v>
                </c:pt>
                <c:pt idx="4996">
                  <c:v>123.26694000000001</c:v>
                </c:pt>
                <c:pt idx="4997">
                  <c:v>123.26814</c:v>
                </c:pt>
                <c:pt idx="4998">
                  <c:v>123.27294000000001</c:v>
                </c:pt>
                <c:pt idx="4999">
                  <c:v>123.28373999999999</c:v>
                </c:pt>
                <c:pt idx="5000">
                  <c:v>123.29933</c:v>
                </c:pt>
                <c:pt idx="5001">
                  <c:v>123.31733</c:v>
                </c:pt>
                <c:pt idx="5002">
                  <c:v>123.33293</c:v>
                </c:pt>
                <c:pt idx="5003">
                  <c:v>123.34372999999999</c:v>
                </c:pt>
                <c:pt idx="5004">
                  <c:v>123.34733</c:v>
                </c:pt>
                <c:pt idx="5005">
                  <c:v>123.34853</c:v>
                </c:pt>
                <c:pt idx="5006">
                  <c:v>123.34733</c:v>
                </c:pt>
                <c:pt idx="5007">
                  <c:v>123.34853</c:v>
                </c:pt>
                <c:pt idx="5008">
                  <c:v>123.35453</c:v>
                </c:pt>
                <c:pt idx="5009">
                  <c:v>123.36653</c:v>
                </c:pt>
                <c:pt idx="5010">
                  <c:v>123.38213</c:v>
                </c:pt>
                <c:pt idx="5011">
                  <c:v>123.40013</c:v>
                </c:pt>
                <c:pt idx="5012">
                  <c:v>123.41692999999999</c:v>
                </c:pt>
                <c:pt idx="5013">
                  <c:v>123.42892000000001</c:v>
                </c:pt>
                <c:pt idx="5014">
                  <c:v>123.43492000000001</c:v>
                </c:pt>
                <c:pt idx="5015">
                  <c:v>123.43732</c:v>
                </c:pt>
                <c:pt idx="5016">
                  <c:v>123.43852</c:v>
                </c:pt>
                <c:pt idx="5017">
                  <c:v>123.43971999999999</c:v>
                </c:pt>
                <c:pt idx="5018">
                  <c:v>123.44452</c:v>
                </c:pt>
                <c:pt idx="5019">
                  <c:v>123.45052</c:v>
                </c:pt>
                <c:pt idx="5020">
                  <c:v>123.46132</c:v>
                </c:pt>
                <c:pt idx="5021">
                  <c:v>123.47452</c:v>
                </c:pt>
                <c:pt idx="5022">
                  <c:v>123.49012</c:v>
                </c:pt>
                <c:pt idx="5023">
                  <c:v>123.50332</c:v>
                </c:pt>
                <c:pt idx="5024">
                  <c:v>123.51412000000001</c:v>
                </c:pt>
                <c:pt idx="5025">
                  <c:v>123.52012000000001</c:v>
                </c:pt>
                <c:pt idx="5026">
                  <c:v>123.52372</c:v>
                </c:pt>
                <c:pt idx="5027">
                  <c:v>123.52491999999999</c:v>
                </c:pt>
                <c:pt idx="5028">
                  <c:v>123.52852</c:v>
                </c:pt>
                <c:pt idx="5029">
                  <c:v>123.53212000000001</c:v>
                </c:pt>
                <c:pt idx="5030">
                  <c:v>123.53812000000001</c:v>
                </c:pt>
                <c:pt idx="5031">
                  <c:v>123.54772</c:v>
                </c:pt>
                <c:pt idx="5032">
                  <c:v>123.55971</c:v>
                </c:pt>
                <c:pt idx="5033">
                  <c:v>123.57411</c:v>
                </c:pt>
                <c:pt idx="5034">
                  <c:v>123.58731</c:v>
                </c:pt>
                <c:pt idx="5035">
                  <c:v>123.59690999999999</c:v>
                </c:pt>
                <c:pt idx="5036">
                  <c:v>123.60051</c:v>
                </c:pt>
                <c:pt idx="5037">
                  <c:v>123.59931</c:v>
                </c:pt>
                <c:pt idx="5038">
                  <c:v>123.59690999999999</c:v>
                </c:pt>
                <c:pt idx="5039">
                  <c:v>123.59571</c:v>
                </c:pt>
                <c:pt idx="5040">
                  <c:v>123.59931</c:v>
                </c:pt>
                <c:pt idx="5041">
                  <c:v>123.60771</c:v>
                </c:pt>
                <c:pt idx="5042">
                  <c:v>123.61971</c:v>
                </c:pt>
                <c:pt idx="5043">
                  <c:v>123.63411000000001</c:v>
                </c:pt>
                <c:pt idx="5044">
                  <c:v>123.65091</c:v>
                </c:pt>
                <c:pt idx="5045">
                  <c:v>123.66531000000001</c:v>
                </c:pt>
                <c:pt idx="5046">
                  <c:v>123.67731000000001</c:v>
                </c:pt>
                <c:pt idx="5047">
                  <c:v>123.68451</c:v>
                </c:pt>
                <c:pt idx="5048">
                  <c:v>123.68810999999999</c:v>
                </c:pt>
                <c:pt idx="5049">
                  <c:v>123.68931000000001</c:v>
                </c:pt>
                <c:pt idx="5050">
                  <c:v>123.69051</c:v>
                </c:pt>
                <c:pt idx="5051">
                  <c:v>123.69291</c:v>
                </c:pt>
                <c:pt idx="5052">
                  <c:v>123.69889999999999</c:v>
                </c:pt>
                <c:pt idx="5053">
                  <c:v>123.7085</c:v>
                </c:pt>
                <c:pt idx="5054">
                  <c:v>123.7229</c:v>
                </c:pt>
                <c:pt idx="5055">
                  <c:v>123.7409</c:v>
                </c:pt>
                <c:pt idx="5056">
                  <c:v>123.7589</c:v>
                </c:pt>
                <c:pt idx="5057">
                  <c:v>123.77209999999999</c:v>
                </c:pt>
                <c:pt idx="5058">
                  <c:v>123.7817</c:v>
                </c:pt>
                <c:pt idx="5059">
                  <c:v>123.78530000000001</c:v>
                </c:pt>
                <c:pt idx="5060">
                  <c:v>123.78530000000001</c:v>
                </c:pt>
                <c:pt idx="5061">
                  <c:v>123.7865</c:v>
                </c:pt>
                <c:pt idx="5062">
                  <c:v>123.79130000000001</c:v>
                </c:pt>
                <c:pt idx="5063">
                  <c:v>123.7985</c:v>
                </c:pt>
                <c:pt idx="5064">
                  <c:v>123.8117</c:v>
                </c:pt>
                <c:pt idx="5065">
                  <c:v>123.8297</c:v>
                </c:pt>
                <c:pt idx="5066">
                  <c:v>123.85008999999999</c:v>
                </c:pt>
                <c:pt idx="5067">
                  <c:v>123.86809</c:v>
                </c:pt>
                <c:pt idx="5068">
                  <c:v>123.88249</c:v>
                </c:pt>
                <c:pt idx="5069">
                  <c:v>123.88969</c:v>
                </c:pt>
                <c:pt idx="5070">
                  <c:v>123.89209</c:v>
                </c:pt>
                <c:pt idx="5071">
                  <c:v>123.89089</c:v>
                </c:pt>
                <c:pt idx="5072">
                  <c:v>123.89328999999999</c:v>
                </c:pt>
                <c:pt idx="5073">
                  <c:v>123.89809</c:v>
                </c:pt>
                <c:pt idx="5074">
                  <c:v>123.90649000000001</c:v>
                </c:pt>
                <c:pt idx="5075">
                  <c:v>123.92089</c:v>
                </c:pt>
                <c:pt idx="5076">
                  <c:v>123.94009</c:v>
                </c:pt>
                <c:pt idx="5077">
                  <c:v>123.95929</c:v>
                </c:pt>
                <c:pt idx="5078">
                  <c:v>123.97608</c:v>
                </c:pt>
                <c:pt idx="5079">
                  <c:v>123.98688</c:v>
                </c:pt>
                <c:pt idx="5080">
                  <c:v>123.99288</c:v>
                </c:pt>
                <c:pt idx="5081">
                  <c:v>123.99648000000001</c:v>
                </c:pt>
                <c:pt idx="5082">
                  <c:v>124.00008</c:v>
                </c:pt>
                <c:pt idx="5083">
                  <c:v>124.00727999999999</c:v>
                </c:pt>
                <c:pt idx="5084">
                  <c:v>124.01568</c:v>
                </c:pt>
                <c:pt idx="5085">
                  <c:v>124.02648000000001</c:v>
                </c:pt>
                <c:pt idx="5086">
                  <c:v>124.04208</c:v>
                </c:pt>
                <c:pt idx="5087">
                  <c:v>124.05768</c:v>
                </c:pt>
                <c:pt idx="5088">
                  <c:v>124.07088</c:v>
                </c:pt>
                <c:pt idx="5089">
                  <c:v>124.08047999999999</c:v>
                </c:pt>
                <c:pt idx="5090">
                  <c:v>124.08408</c:v>
                </c:pt>
                <c:pt idx="5091">
                  <c:v>124.08408</c:v>
                </c:pt>
                <c:pt idx="5092">
                  <c:v>124.08408</c:v>
                </c:pt>
                <c:pt idx="5093">
                  <c:v>124.08768000000001</c:v>
                </c:pt>
                <c:pt idx="5094">
                  <c:v>124.09368000000001</c:v>
                </c:pt>
                <c:pt idx="5095">
                  <c:v>124.10208</c:v>
                </c:pt>
                <c:pt idx="5096">
                  <c:v>124.11527</c:v>
                </c:pt>
                <c:pt idx="5097">
                  <c:v>124.13087</c:v>
                </c:pt>
                <c:pt idx="5098">
                  <c:v>124.14887</c:v>
                </c:pt>
                <c:pt idx="5099">
                  <c:v>124.16207</c:v>
                </c:pt>
                <c:pt idx="5100">
                  <c:v>124.16927</c:v>
                </c:pt>
                <c:pt idx="5101">
                  <c:v>124.17167000000001</c:v>
                </c:pt>
                <c:pt idx="5102">
                  <c:v>124.17046999999999</c:v>
                </c:pt>
                <c:pt idx="5103">
                  <c:v>124.16927</c:v>
                </c:pt>
                <c:pt idx="5104">
                  <c:v>124.17167000000001</c:v>
                </c:pt>
                <c:pt idx="5105">
                  <c:v>124.17767000000001</c:v>
                </c:pt>
                <c:pt idx="5106">
                  <c:v>124.18727</c:v>
                </c:pt>
                <c:pt idx="5107">
                  <c:v>124.20166999999999</c:v>
                </c:pt>
                <c:pt idx="5108">
                  <c:v>124.21847</c:v>
                </c:pt>
                <c:pt idx="5109">
                  <c:v>124.23166999999999</c:v>
                </c:pt>
                <c:pt idx="5110">
                  <c:v>124.24245999999999</c:v>
                </c:pt>
                <c:pt idx="5111">
                  <c:v>124.24726</c:v>
                </c:pt>
                <c:pt idx="5112">
                  <c:v>124.25086</c:v>
                </c:pt>
                <c:pt idx="5113">
                  <c:v>124.25086</c:v>
                </c:pt>
                <c:pt idx="5114">
                  <c:v>124.25206</c:v>
                </c:pt>
                <c:pt idx="5115">
                  <c:v>124.25445999999999</c:v>
                </c:pt>
                <c:pt idx="5116">
                  <c:v>124.26286</c:v>
                </c:pt>
                <c:pt idx="5117">
                  <c:v>124.27366000000001</c:v>
                </c:pt>
                <c:pt idx="5118">
                  <c:v>124.28806</c:v>
                </c:pt>
                <c:pt idx="5119">
                  <c:v>124.30246</c:v>
                </c:pt>
                <c:pt idx="5120">
                  <c:v>124.31446</c:v>
                </c:pt>
                <c:pt idx="5121">
                  <c:v>124.32286000000001</c:v>
                </c:pt>
                <c:pt idx="5122">
                  <c:v>124.32765999999999</c:v>
                </c:pt>
                <c:pt idx="5123">
                  <c:v>124.33126</c:v>
                </c:pt>
                <c:pt idx="5124">
                  <c:v>124.33365999999999</c:v>
                </c:pt>
                <c:pt idx="5125">
                  <c:v>124.33606</c:v>
                </c:pt>
                <c:pt idx="5126">
                  <c:v>124.34206</c:v>
                </c:pt>
                <c:pt idx="5127">
                  <c:v>124.34926</c:v>
                </c:pt>
                <c:pt idx="5128">
                  <c:v>124.36006</c:v>
                </c:pt>
                <c:pt idx="5129">
                  <c:v>124.37206</c:v>
                </c:pt>
                <c:pt idx="5130">
                  <c:v>124.38525</c:v>
                </c:pt>
                <c:pt idx="5131">
                  <c:v>124.39605</c:v>
                </c:pt>
                <c:pt idx="5132">
                  <c:v>124.40564999999999</c:v>
                </c:pt>
                <c:pt idx="5133">
                  <c:v>124.41164999999999</c:v>
                </c:pt>
                <c:pt idx="5134">
                  <c:v>124.41525</c:v>
                </c:pt>
                <c:pt idx="5135">
                  <c:v>124.41764999999999</c:v>
                </c:pt>
                <c:pt idx="5136">
                  <c:v>124.42005</c:v>
                </c:pt>
                <c:pt idx="5137">
                  <c:v>124.42485000000001</c:v>
                </c:pt>
                <c:pt idx="5138">
                  <c:v>124.43325</c:v>
                </c:pt>
                <c:pt idx="5139">
                  <c:v>124.44285000000001</c:v>
                </c:pt>
                <c:pt idx="5140">
                  <c:v>124.45725</c:v>
                </c:pt>
                <c:pt idx="5141">
                  <c:v>124.47284999999999</c:v>
                </c:pt>
                <c:pt idx="5142">
                  <c:v>124.48725</c:v>
                </c:pt>
                <c:pt idx="5143">
                  <c:v>124.49925</c:v>
                </c:pt>
                <c:pt idx="5144">
                  <c:v>124.50525</c:v>
                </c:pt>
                <c:pt idx="5145">
                  <c:v>124.50765</c:v>
                </c:pt>
                <c:pt idx="5146">
                  <c:v>124.51005000000001</c:v>
                </c:pt>
                <c:pt idx="5147">
                  <c:v>124.51244</c:v>
                </c:pt>
                <c:pt idx="5148">
                  <c:v>124.51844</c:v>
                </c:pt>
                <c:pt idx="5149">
                  <c:v>124.52804</c:v>
                </c:pt>
                <c:pt idx="5150">
                  <c:v>124.53883999999999</c:v>
                </c:pt>
                <c:pt idx="5151">
                  <c:v>124.55324</c:v>
                </c:pt>
                <c:pt idx="5152">
                  <c:v>124.56883999999999</c:v>
                </c:pt>
                <c:pt idx="5153">
                  <c:v>124.58324</c:v>
                </c:pt>
                <c:pt idx="5154">
                  <c:v>124.59524</c:v>
                </c:pt>
                <c:pt idx="5155">
                  <c:v>124.60004000000001</c:v>
                </c:pt>
                <c:pt idx="5156">
                  <c:v>124.60124</c:v>
                </c:pt>
                <c:pt idx="5157">
                  <c:v>124.60244</c:v>
                </c:pt>
                <c:pt idx="5158">
                  <c:v>124.60484</c:v>
                </c:pt>
                <c:pt idx="5159">
                  <c:v>124.60964</c:v>
                </c:pt>
                <c:pt idx="5160">
                  <c:v>124.61684</c:v>
                </c:pt>
                <c:pt idx="5161">
                  <c:v>124.63003999999999</c:v>
                </c:pt>
                <c:pt idx="5162">
                  <c:v>124.64684</c:v>
                </c:pt>
                <c:pt idx="5163">
                  <c:v>124.66482999999999</c:v>
                </c:pt>
                <c:pt idx="5164">
                  <c:v>124.68043</c:v>
                </c:pt>
                <c:pt idx="5165">
                  <c:v>124.69123</c:v>
                </c:pt>
                <c:pt idx="5166">
                  <c:v>124.69483</c:v>
                </c:pt>
                <c:pt idx="5167">
                  <c:v>124.69483</c:v>
                </c:pt>
                <c:pt idx="5168">
                  <c:v>124.69363</c:v>
                </c:pt>
                <c:pt idx="5169">
                  <c:v>124.69363</c:v>
                </c:pt>
                <c:pt idx="5170">
                  <c:v>124.69843</c:v>
                </c:pt>
                <c:pt idx="5171">
                  <c:v>124.70923000000001</c:v>
                </c:pt>
                <c:pt idx="5172">
                  <c:v>124.72602999999999</c:v>
                </c:pt>
                <c:pt idx="5173">
                  <c:v>124.74643</c:v>
                </c:pt>
                <c:pt idx="5174">
                  <c:v>124.76563</c:v>
                </c:pt>
                <c:pt idx="5175">
                  <c:v>124.78122999999999</c:v>
                </c:pt>
                <c:pt idx="5176">
                  <c:v>124.79082</c:v>
                </c:pt>
                <c:pt idx="5177">
                  <c:v>124.79322000000001</c:v>
                </c:pt>
                <c:pt idx="5178">
                  <c:v>124.79442</c:v>
                </c:pt>
                <c:pt idx="5179">
                  <c:v>124.79442</c:v>
                </c:pt>
                <c:pt idx="5180">
                  <c:v>124.79562</c:v>
                </c:pt>
                <c:pt idx="5181">
                  <c:v>124.80042</c:v>
                </c:pt>
                <c:pt idx="5182">
                  <c:v>124.81001999999999</c:v>
                </c:pt>
                <c:pt idx="5183">
                  <c:v>124.82442</c:v>
                </c:pt>
                <c:pt idx="5184">
                  <c:v>124.84242</c:v>
                </c:pt>
                <c:pt idx="5185">
                  <c:v>124.86042</c:v>
                </c:pt>
                <c:pt idx="5186">
                  <c:v>124.87362</c:v>
                </c:pt>
                <c:pt idx="5187">
                  <c:v>124.88082</c:v>
                </c:pt>
                <c:pt idx="5188">
                  <c:v>124.88321999999999</c:v>
                </c:pt>
                <c:pt idx="5189">
                  <c:v>124.88321999999999</c:v>
                </c:pt>
                <c:pt idx="5190">
                  <c:v>124.88442000000001</c:v>
                </c:pt>
                <c:pt idx="5191">
                  <c:v>124.88802</c:v>
                </c:pt>
                <c:pt idx="5192">
                  <c:v>124.89642000000001</c:v>
                </c:pt>
                <c:pt idx="5193">
                  <c:v>124.90842000000001</c:v>
                </c:pt>
                <c:pt idx="5194">
                  <c:v>124.92521000000001</c:v>
                </c:pt>
                <c:pt idx="5195">
                  <c:v>124.94201</c:v>
                </c:pt>
                <c:pt idx="5196">
                  <c:v>124.95641000000001</c:v>
                </c:pt>
                <c:pt idx="5197">
                  <c:v>124.96361</c:v>
                </c:pt>
                <c:pt idx="5198">
                  <c:v>124.96481</c:v>
                </c:pt>
                <c:pt idx="5199">
                  <c:v>124.96481</c:v>
                </c:pt>
                <c:pt idx="5200">
                  <c:v>124.96361</c:v>
                </c:pt>
                <c:pt idx="5201">
                  <c:v>124.96720999999999</c:v>
                </c:pt>
                <c:pt idx="5202">
                  <c:v>124.97561</c:v>
                </c:pt>
                <c:pt idx="5203">
                  <c:v>124.98761</c:v>
                </c:pt>
                <c:pt idx="5204">
                  <c:v>125.00321</c:v>
                </c:pt>
                <c:pt idx="5205">
                  <c:v>125.02001</c:v>
                </c:pt>
                <c:pt idx="5206">
                  <c:v>125.03561000000001</c:v>
                </c:pt>
                <c:pt idx="5207">
                  <c:v>125.04640999999999</c:v>
                </c:pt>
                <c:pt idx="5208">
                  <c:v>125.05361000000001</c:v>
                </c:pt>
                <c:pt idx="5209">
                  <c:v>125.05840000000001</c:v>
                </c:pt>
                <c:pt idx="5210">
                  <c:v>125.062</c:v>
                </c:pt>
                <c:pt idx="5211">
                  <c:v>125.068</c:v>
                </c:pt>
                <c:pt idx="5212">
                  <c:v>125.0752</c:v>
                </c:pt>
                <c:pt idx="5213">
                  <c:v>125.0848</c:v>
                </c:pt>
                <c:pt idx="5214">
                  <c:v>125.0956</c:v>
                </c:pt>
                <c:pt idx="5215">
                  <c:v>125.1088</c:v>
                </c:pt>
                <c:pt idx="5216">
                  <c:v>125.122</c:v>
                </c:pt>
                <c:pt idx="5217">
                  <c:v>125.1352</c:v>
                </c:pt>
                <c:pt idx="5218">
                  <c:v>125.1448</c:v>
                </c:pt>
                <c:pt idx="5219">
                  <c:v>125.14960000000001</c:v>
                </c:pt>
                <c:pt idx="5220">
                  <c:v>125.1508</c:v>
                </c:pt>
                <c:pt idx="5221">
                  <c:v>125.152</c:v>
                </c:pt>
                <c:pt idx="5222">
                  <c:v>125.1532</c:v>
                </c:pt>
                <c:pt idx="5223">
                  <c:v>125.1568</c:v>
                </c:pt>
                <c:pt idx="5224">
                  <c:v>125.16160000000001</c:v>
                </c:pt>
                <c:pt idx="5225">
                  <c:v>125.1712</c:v>
                </c:pt>
                <c:pt idx="5226">
                  <c:v>125.18559999999999</c:v>
                </c:pt>
                <c:pt idx="5227">
                  <c:v>125.19999</c:v>
                </c:pt>
                <c:pt idx="5228">
                  <c:v>125.21199</c:v>
                </c:pt>
                <c:pt idx="5229">
                  <c:v>125.21919</c:v>
                </c:pt>
                <c:pt idx="5230">
                  <c:v>125.22279</c:v>
                </c:pt>
                <c:pt idx="5231">
                  <c:v>125.22159000000001</c:v>
                </c:pt>
                <c:pt idx="5232">
                  <c:v>125.21919</c:v>
                </c:pt>
                <c:pt idx="5233">
                  <c:v>125.21799</c:v>
                </c:pt>
                <c:pt idx="5234">
                  <c:v>125.22038999999999</c:v>
                </c:pt>
                <c:pt idx="5235">
                  <c:v>125.22638999999999</c:v>
                </c:pt>
                <c:pt idx="5236">
                  <c:v>125.23599</c:v>
                </c:pt>
                <c:pt idx="5237">
                  <c:v>125.24799</c:v>
                </c:pt>
                <c:pt idx="5238">
                  <c:v>125.26239</c:v>
                </c:pt>
                <c:pt idx="5239">
                  <c:v>125.27558999999999</c:v>
                </c:pt>
                <c:pt idx="5240">
                  <c:v>125.28399</c:v>
                </c:pt>
                <c:pt idx="5241">
                  <c:v>125.28639</c:v>
                </c:pt>
                <c:pt idx="5242">
                  <c:v>125.28639</c:v>
                </c:pt>
                <c:pt idx="5243">
                  <c:v>125.28639</c:v>
                </c:pt>
                <c:pt idx="5244">
                  <c:v>125.28879000000001</c:v>
                </c:pt>
                <c:pt idx="5245">
                  <c:v>125.29358999999999</c:v>
                </c:pt>
                <c:pt idx="5246">
                  <c:v>125.30199</c:v>
                </c:pt>
                <c:pt idx="5247">
                  <c:v>125.31279000000001</c:v>
                </c:pt>
                <c:pt idx="5248">
                  <c:v>125.32718</c:v>
                </c:pt>
                <c:pt idx="5249">
                  <c:v>125.34278</c:v>
                </c:pt>
                <c:pt idx="5250">
                  <c:v>125.35718</c:v>
                </c:pt>
                <c:pt idx="5251">
                  <c:v>125.36918</c:v>
                </c:pt>
                <c:pt idx="5252">
                  <c:v>125.37638</c:v>
                </c:pt>
                <c:pt idx="5253">
                  <c:v>125.37998</c:v>
                </c:pt>
                <c:pt idx="5254">
                  <c:v>125.38238</c:v>
                </c:pt>
                <c:pt idx="5255">
                  <c:v>125.38478000000001</c:v>
                </c:pt>
                <c:pt idx="5256">
                  <c:v>125.38718</c:v>
                </c:pt>
                <c:pt idx="5257">
                  <c:v>125.39318</c:v>
                </c:pt>
                <c:pt idx="5258">
                  <c:v>125.40518</c:v>
                </c:pt>
                <c:pt idx="5259">
                  <c:v>125.42198</c:v>
                </c:pt>
                <c:pt idx="5260">
                  <c:v>125.44118</c:v>
                </c:pt>
                <c:pt idx="5261">
                  <c:v>125.46038</c:v>
                </c:pt>
                <c:pt idx="5262">
                  <c:v>125.47357</c:v>
                </c:pt>
                <c:pt idx="5263">
                  <c:v>125.47957</c:v>
                </c:pt>
                <c:pt idx="5264">
                  <c:v>125.48077000000001</c:v>
                </c:pt>
                <c:pt idx="5265">
                  <c:v>125.48077000000001</c:v>
                </c:pt>
                <c:pt idx="5266">
                  <c:v>125.48197</c:v>
                </c:pt>
                <c:pt idx="5267">
                  <c:v>125.49037</c:v>
                </c:pt>
                <c:pt idx="5268">
                  <c:v>125.50237</c:v>
                </c:pt>
                <c:pt idx="5269">
                  <c:v>125.52037</c:v>
                </c:pt>
                <c:pt idx="5270">
                  <c:v>125.54076999999999</c:v>
                </c:pt>
                <c:pt idx="5271">
                  <c:v>125.56117</c:v>
                </c:pt>
                <c:pt idx="5272">
                  <c:v>125.57677</c:v>
                </c:pt>
                <c:pt idx="5273">
                  <c:v>125.58517000000001</c:v>
                </c:pt>
                <c:pt idx="5274">
                  <c:v>125.58996999999999</c:v>
                </c:pt>
                <c:pt idx="5275">
                  <c:v>125.59357</c:v>
                </c:pt>
                <c:pt idx="5276">
                  <c:v>125.59837</c:v>
                </c:pt>
                <c:pt idx="5277">
                  <c:v>125.60675999999999</c:v>
                </c:pt>
                <c:pt idx="5278">
                  <c:v>125.61636</c:v>
                </c:pt>
                <c:pt idx="5279">
                  <c:v>125.62836</c:v>
                </c:pt>
                <c:pt idx="5280">
                  <c:v>125.64276</c:v>
                </c:pt>
                <c:pt idx="5281">
                  <c:v>125.65836</c:v>
                </c:pt>
                <c:pt idx="5282">
                  <c:v>125.67276</c:v>
                </c:pt>
                <c:pt idx="5283">
                  <c:v>125.68236</c:v>
                </c:pt>
                <c:pt idx="5284">
                  <c:v>125.68595999999999</c:v>
                </c:pt>
                <c:pt idx="5285">
                  <c:v>125.68716000000001</c:v>
                </c:pt>
                <c:pt idx="5286">
                  <c:v>125.68836</c:v>
                </c:pt>
                <c:pt idx="5287">
                  <c:v>125.69195999999999</c:v>
                </c:pt>
                <c:pt idx="5288">
                  <c:v>125.69676</c:v>
                </c:pt>
                <c:pt idx="5289">
                  <c:v>125.70516000000001</c:v>
                </c:pt>
                <c:pt idx="5290">
                  <c:v>125.71836</c:v>
                </c:pt>
                <c:pt idx="5291">
                  <c:v>125.73276</c:v>
                </c:pt>
                <c:pt idx="5292">
                  <c:v>125.74955</c:v>
                </c:pt>
                <c:pt idx="5293">
                  <c:v>125.76035</c:v>
                </c:pt>
                <c:pt idx="5294">
                  <c:v>125.76755</c:v>
                </c:pt>
                <c:pt idx="5295">
                  <c:v>125.76755</c:v>
                </c:pt>
                <c:pt idx="5296">
                  <c:v>125.76635</c:v>
                </c:pt>
                <c:pt idx="5297">
                  <c:v>125.76394999999999</c:v>
                </c:pt>
                <c:pt idx="5298">
                  <c:v>125.76755</c:v>
                </c:pt>
                <c:pt idx="5299">
                  <c:v>125.77475</c:v>
                </c:pt>
                <c:pt idx="5300">
                  <c:v>125.78915000000001</c:v>
                </c:pt>
                <c:pt idx="5301">
                  <c:v>125.80595</c:v>
                </c:pt>
                <c:pt idx="5302">
                  <c:v>125.82395</c:v>
                </c:pt>
                <c:pt idx="5303">
                  <c:v>125.83835000000001</c:v>
                </c:pt>
                <c:pt idx="5304">
                  <c:v>125.84795</c:v>
                </c:pt>
                <c:pt idx="5305">
                  <c:v>125.85275</c:v>
                </c:pt>
                <c:pt idx="5306">
                  <c:v>125.85395</c:v>
                </c:pt>
                <c:pt idx="5307">
                  <c:v>125.85514999999999</c:v>
                </c:pt>
                <c:pt idx="5308">
                  <c:v>125.85875</c:v>
                </c:pt>
                <c:pt idx="5309">
                  <c:v>125.86355</c:v>
                </c:pt>
                <c:pt idx="5310">
                  <c:v>125.87314000000001</c:v>
                </c:pt>
                <c:pt idx="5311">
                  <c:v>125.88514000000001</c:v>
                </c:pt>
                <c:pt idx="5312">
                  <c:v>125.89834</c:v>
                </c:pt>
                <c:pt idx="5313">
                  <c:v>125.91154</c:v>
                </c:pt>
                <c:pt idx="5314">
                  <c:v>125.92234000000001</c:v>
                </c:pt>
                <c:pt idx="5315">
                  <c:v>125.92834000000001</c:v>
                </c:pt>
                <c:pt idx="5316">
                  <c:v>125.93074</c:v>
                </c:pt>
                <c:pt idx="5317">
                  <c:v>125.93074</c:v>
                </c:pt>
                <c:pt idx="5318">
                  <c:v>125.93194</c:v>
                </c:pt>
                <c:pt idx="5319">
                  <c:v>125.93434000000001</c:v>
                </c:pt>
                <c:pt idx="5320">
                  <c:v>125.93913999999999</c:v>
                </c:pt>
                <c:pt idx="5321">
                  <c:v>125.94634000000001</c:v>
                </c:pt>
                <c:pt idx="5322">
                  <c:v>125.95474</c:v>
                </c:pt>
                <c:pt idx="5323">
                  <c:v>125.96554</c:v>
                </c:pt>
                <c:pt idx="5324">
                  <c:v>125.97874</c:v>
                </c:pt>
                <c:pt idx="5325">
                  <c:v>125.99074</c:v>
                </c:pt>
                <c:pt idx="5326">
                  <c:v>126.00033999999999</c:v>
                </c:pt>
                <c:pt idx="5327">
                  <c:v>126.00514</c:v>
                </c:pt>
                <c:pt idx="5328">
                  <c:v>126.00873</c:v>
                </c:pt>
                <c:pt idx="5329">
                  <c:v>126.00993</c:v>
                </c:pt>
                <c:pt idx="5330">
                  <c:v>126.01353</c:v>
                </c:pt>
                <c:pt idx="5331">
                  <c:v>126.01953</c:v>
                </c:pt>
                <c:pt idx="5332">
                  <c:v>126.02912999999999</c:v>
                </c:pt>
                <c:pt idx="5333">
                  <c:v>126.04113</c:v>
                </c:pt>
                <c:pt idx="5334">
                  <c:v>126.05673</c:v>
                </c:pt>
                <c:pt idx="5335">
                  <c:v>126.07232999999999</c:v>
                </c:pt>
                <c:pt idx="5336">
                  <c:v>126.08793</c:v>
                </c:pt>
                <c:pt idx="5337">
                  <c:v>126.09993</c:v>
                </c:pt>
                <c:pt idx="5338">
                  <c:v>126.10713</c:v>
                </c:pt>
                <c:pt idx="5339">
                  <c:v>126.11193</c:v>
                </c:pt>
                <c:pt idx="5340">
                  <c:v>126.11553000000001</c:v>
                </c:pt>
                <c:pt idx="5341">
                  <c:v>126.12033</c:v>
                </c:pt>
                <c:pt idx="5342">
                  <c:v>126.12633</c:v>
                </c:pt>
                <c:pt idx="5343">
                  <c:v>126.13352999999999</c:v>
                </c:pt>
                <c:pt idx="5344">
                  <c:v>126.14193</c:v>
                </c:pt>
                <c:pt idx="5345">
                  <c:v>126.15392</c:v>
                </c:pt>
                <c:pt idx="5346">
                  <c:v>126.16952000000001</c:v>
                </c:pt>
                <c:pt idx="5347">
                  <c:v>126.18392</c:v>
                </c:pt>
                <c:pt idx="5348">
                  <c:v>126.19472</c:v>
                </c:pt>
                <c:pt idx="5349">
                  <c:v>126.19952000000001</c:v>
                </c:pt>
                <c:pt idx="5350">
                  <c:v>126.20072</c:v>
                </c:pt>
                <c:pt idx="5351">
                  <c:v>126.20072</c:v>
                </c:pt>
                <c:pt idx="5352">
                  <c:v>126.20192</c:v>
                </c:pt>
                <c:pt idx="5353">
                  <c:v>126.20672</c:v>
                </c:pt>
                <c:pt idx="5354">
                  <c:v>126.21512</c:v>
                </c:pt>
                <c:pt idx="5355">
                  <c:v>126.22832</c:v>
                </c:pt>
                <c:pt idx="5356">
                  <c:v>126.24632</c:v>
                </c:pt>
                <c:pt idx="5357">
                  <c:v>126.26552</c:v>
                </c:pt>
                <c:pt idx="5358">
                  <c:v>126.27991</c:v>
                </c:pt>
                <c:pt idx="5359">
                  <c:v>126.28831</c:v>
                </c:pt>
                <c:pt idx="5360">
                  <c:v>126.29071</c:v>
                </c:pt>
                <c:pt idx="5361">
                  <c:v>126.28951000000001</c:v>
                </c:pt>
                <c:pt idx="5362">
                  <c:v>126.28711</c:v>
                </c:pt>
                <c:pt idx="5363">
                  <c:v>126.28951000000001</c:v>
                </c:pt>
                <c:pt idx="5364">
                  <c:v>126.29791</c:v>
                </c:pt>
                <c:pt idx="5365">
                  <c:v>126.31231</c:v>
                </c:pt>
                <c:pt idx="5366">
                  <c:v>126.33031</c:v>
                </c:pt>
                <c:pt idx="5367">
                  <c:v>126.35071000000001</c:v>
                </c:pt>
                <c:pt idx="5368">
                  <c:v>126.36751</c:v>
                </c:pt>
                <c:pt idx="5369">
                  <c:v>126.38070999999999</c:v>
                </c:pt>
                <c:pt idx="5370">
                  <c:v>126.38670999999999</c:v>
                </c:pt>
                <c:pt idx="5371">
                  <c:v>126.38670999999999</c:v>
                </c:pt>
                <c:pt idx="5372">
                  <c:v>126.38551</c:v>
                </c:pt>
                <c:pt idx="5373">
                  <c:v>126.38551</c:v>
                </c:pt>
                <c:pt idx="5374">
                  <c:v>126.38911</c:v>
                </c:pt>
                <c:pt idx="5375">
                  <c:v>126.39631</c:v>
                </c:pt>
                <c:pt idx="5376">
                  <c:v>126.40831</c:v>
                </c:pt>
                <c:pt idx="5377">
                  <c:v>126.4251</c:v>
                </c:pt>
                <c:pt idx="5378">
                  <c:v>126.4443</c:v>
                </c:pt>
                <c:pt idx="5379">
                  <c:v>126.4599</c:v>
                </c:pt>
                <c:pt idx="5380">
                  <c:v>126.47069999999999</c:v>
                </c:pt>
                <c:pt idx="5381">
                  <c:v>126.4743</c:v>
                </c:pt>
                <c:pt idx="5382">
                  <c:v>126.4755</c:v>
                </c:pt>
                <c:pt idx="5383">
                  <c:v>126.4755</c:v>
                </c:pt>
                <c:pt idx="5384">
                  <c:v>126.47790000000001</c:v>
                </c:pt>
                <c:pt idx="5385">
                  <c:v>126.48269999999999</c:v>
                </c:pt>
                <c:pt idx="5386">
                  <c:v>126.4923</c:v>
                </c:pt>
                <c:pt idx="5387">
                  <c:v>126.5067</c:v>
                </c:pt>
                <c:pt idx="5388">
                  <c:v>126.5247</c:v>
                </c:pt>
                <c:pt idx="5389">
                  <c:v>126.5415</c:v>
                </c:pt>
                <c:pt idx="5390">
                  <c:v>126.55589000000001</c:v>
                </c:pt>
                <c:pt idx="5391">
                  <c:v>126.56309</c:v>
                </c:pt>
                <c:pt idx="5392">
                  <c:v>126.56549</c:v>
                </c:pt>
                <c:pt idx="5393">
                  <c:v>126.56309</c:v>
                </c:pt>
                <c:pt idx="5394">
                  <c:v>126.56309</c:v>
                </c:pt>
                <c:pt idx="5395">
                  <c:v>126.56549</c:v>
                </c:pt>
                <c:pt idx="5396">
                  <c:v>126.57389000000001</c:v>
                </c:pt>
                <c:pt idx="5397">
                  <c:v>126.58709</c:v>
                </c:pt>
                <c:pt idx="5398">
                  <c:v>126.60509</c:v>
                </c:pt>
                <c:pt idx="5399">
                  <c:v>126.62188999999999</c:v>
                </c:pt>
                <c:pt idx="5400">
                  <c:v>126.63629</c:v>
                </c:pt>
                <c:pt idx="5401">
                  <c:v>126.64588999999999</c:v>
                </c:pt>
                <c:pt idx="5402">
                  <c:v>126.65188999999999</c:v>
                </c:pt>
                <c:pt idx="5403">
                  <c:v>126.65429</c:v>
                </c:pt>
                <c:pt idx="5404">
                  <c:v>126.65669</c:v>
                </c:pt>
                <c:pt idx="5405">
                  <c:v>126.66029</c:v>
                </c:pt>
                <c:pt idx="5406">
                  <c:v>126.66629</c:v>
                </c:pt>
                <c:pt idx="5407">
                  <c:v>126.67589</c:v>
                </c:pt>
                <c:pt idx="5408">
                  <c:v>126.68908</c:v>
                </c:pt>
                <c:pt idx="5409">
                  <c:v>126.70468</c:v>
                </c:pt>
                <c:pt idx="5410">
                  <c:v>126.72148</c:v>
                </c:pt>
                <c:pt idx="5411">
                  <c:v>126.73348</c:v>
                </c:pt>
                <c:pt idx="5412">
                  <c:v>126.74187999999999</c:v>
                </c:pt>
                <c:pt idx="5413">
                  <c:v>126.74428</c:v>
                </c:pt>
                <c:pt idx="5414">
                  <c:v>126.74548</c:v>
                </c:pt>
                <c:pt idx="5415">
                  <c:v>126.74668</c:v>
                </c:pt>
                <c:pt idx="5416">
                  <c:v>126.75028</c:v>
                </c:pt>
                <c:pt idx="5417">
                  <c:v>126.75628</c:v>
                </c:pt>
                <c:pt idx="5418">
                  <c:v>126.76588</c:v>
                </c:pt>
                <c:pt idx="5419">
                  <c:v>126.77907999999999</c:v>
                </c:pt>
                <c:pt idx="5420">
                  <c:v>126.79468</c:v>
                </c:pt>
                <c:pt idx="5421">
                  <c:v>126.80907999999999</c:v>
                </c:pt>
                <c:pt idx="5422">
                  <c:v>126.82228000000001</c:v>
                </c:pt>
                <c:pt idx="5423">
                  <c:v>126.82947</c:v>
                </c:pt>
                <c:pt idx="5424">
                  <c:v>126.83187</c:v>
                </c:pt>
                <c:pt idx="5425">
                  <c:v>126.83067</c:v>
                </c:pt>
                <c:pt idx="5426">
                  <c:v>126.82707000000001</c:v>
                </c:pt>
                <c:pt idx="5427">
                  <c:v>126.82467</c:v>
                </c:pt>
                <c:pt idx="5428">
                  <c:v>126.82586999999999</c:v>
                </c:pt>
                <c:pt idx="5429">
                  <c:v>126.83067</c:v>
                </c:pt>
                <c:pt idx="5430">
                  <c:v>126.84267</c:v>
                </c:pt>
                <c:pt idx="5431">
                  <c:v>126.85706999999999</c:v>
                </c:pt>
                <c:pt idx="5432">
                  <c:v>126.87267</c:v>
                </c:pt>
                <c:pt idx="5433">
                  <c:v>126.88706999999999</c:v>
                </c:pt>
                <c:pt idx="5434">
                  <c:v>126.89667</c:v>
                </c:pt>
                <c:pt idx="5435">
                  <c:v>126.90027000000001</c:v>
                </c:pt>
                <c:pt idx="5436">
                  <c:v>126.90267</c:v>
                </c:pt>
                <c:pt idx="5437">
                  <c:v>126.90387</c:v>
                </c:pt>
                <c:pt idx="5438">
                  <c:v>126.90506999999999</c:v>
                </c:pt>
                <c:pt idx="5439">
                  <c:v>126.90987</c:v>
                </c:pt>
                <c:pt idx="5440">
                  <c:v>126.91827000000001</c:v>
                </c:pt>
                <c:pt idx="5441">
                  <c:v>126.93026999999999</c:v>
                </c:pt>
                <c:pt idx="5442">
                  <c:v>126.94707</c:v>
                </c:pt>
                <c:pt idx="5443">
                  <c:v>126.96266</c:v>
                </c:pt>
                <c:pt idx="5444">
                  <c:v>126.97466</c:v>
                </c:pt>
                <c:pt idx="5445">
                  <c:v>126.98426000000001</c:v>
                </c:pt>
                <c:pt idx="5446">
                  <c:v>126.98786</c:v>
                </c:pt>
                <c:pt idx="5447">
                  <c:v>126.99026000000001</c:v>
                </c:pt>
                <c:pt idx="5448">
                  <c:v>126.99266</c:v>
                </c:pt>
                <c:pt idx="5449">
                  <c:v>126.99746</c:v>
                </c:pt>
                <c:pt idx="5450">
                  <c:v>127.00466</c:v>
                </c:pt>
                <c:pt idx="5451">
                  <c:v>127.01306</c:v>
                </c:pt>
                <c:pt idx="5452">
                  <c:v>127.02625999999999</c:v>
                </c:pt>
                <c:pt idx="5453">
                  <c:v>127.04186</c:v>
                </c:pt>
                <c:pt idx="5454">
                  <c:v>127.05866</c:v>
                </c:pt>
                <c:pt idx="5455">
                  <c:v>127.07426</c:v>
                </c:pt>
                <c:pt idx="5456">
                  <c:v>127.08506</c:v>
                </c:pt>
                <c:pt idx="5457">
                  <c:v>127.09106</c:v>
                </c:pt>
                <c:pt idx="5458">
                  <c:v>127.09226</c:v>
                </c:pt>
                <c:pt idx="5459">
                  <c:v>127.09226</c:v>
                </c:pt>
                <c:pt idx="5460">
                  <c:v>127.09345999999999</c:v>
                </c:pt>
                <c:pt idx="5461">
                  <c:v>127.10065</c:v>
                </c:pt>
                <c:pt idx="5462">
                  <c:v>127.11145</c:v>
                </c:pt>
                <c:pt idx="5463">
                  <c:v>127.12705</c:v>
                </c:pt>
                <c:pt idx="5464">
                  <c:v>127.14745000000001</c:v>
                </c:pt>
                <c:pt idx="5465">
                  <c:v>127.16545000000001</c:v>
                </c:pt>
                <c:pt idx="5466">
                  <c:v>127.17985</c:v>
                </c:pt>
                <c:pt idx="5467">
                  <c:v>127.18705</c:v>
                </c:pt>
                <c:pt idx="5468">
                  <c:v>127.18944999999999</c:v>
                </c:pt>
                <c:pt idx="5469">
                  <c:v>127.19185</c:v>
                </c:pt>
                <c:pt idx="5470">
                  <c:v>127.19665000000001</c:v>
                </c:pt>
                <c:pt idx="5471">
                  <c:v>127.20385</c:v>
                </c:pt>
                <c:pt idx="5472">
                  <c:v>127.21465000000001</c:v>
                </c:pt>
                <c:pt idx="5473">
                  <c:v>127.22785</c:v>
                </c:pt>
                <c:pt idx="5474">
                  <c:v>127.24344000000001</c:v>
                </c:pt>
                <c:pt idx="5475">
                  <c:v>127.26024</c:v>
                </c:pt>
                <c:pt idx="5476">
                  <c:v>127.27464000000001</c:v>
                </c:pt>
                <c:pt idx="5477">
                  <c:v>127.28304</c:v>
                </c:pt>
                <c:pt idx="5478">
                  <c:v>127.28784</c:v>
                </c:pt>
                <c:pt idx="5479">
                  <c:v>127.28904</c:v>
                </c:pt>
                <c:pt idx="5480">
                  <c:v>127.29024</c:v>
                </c:pt>
                <c:pt idx="5481">
                  <c:v>127.29384</c:v>
                </c:pt>
                <c:pt idx="5482">
                  <c:v>127.30104</c:v>
                </c:pt>
                <c:pt idx="5483">
                  <c:v>127.31184</c:v>
                </c:pt>
                <c:pt idx="5484">
                  <c:v>127.32624</c:v>
                </c:pt>
                <c:pt idx="5485">
                  <c:v>127.34184</c:v>
                </c:pt>
                <c:pt idx="5486">
                  <c:v>127.35504</c:v>
                </c:pt>
                <c:pt idx="5487">
                  <c:v>127.36224</c:v>
                </c:pt>
                <c:pt idx="5488">
                  <c:v>127.36463999999999</c:v>
                </c:pt>
                <c:pt idx="5489">
                  <c:v>127.36224</c:v>
                </c:pt>
                <c:pt idx="5490">
                  <c:v>127.36104</c:v>
                </c:pt>
                <c:pt idx="5491">
                  <c:v>127.36224</c:v>
                </c:pt>
                <c:pt idx="5492">
                  <c:v>127.36823</c:v>
                </c:pt>
                <c:pt idx="5493">
                  <c:v>127.37783</c:v>
                </c:pt>
                <c:pt idx="5494">
                  <c:v>127.39103</c:v>
                </c:pt>
                <c:pt idx="5495">
                  <c:v>127.40783</c:v>
                </c:pt>
                <c:pt idx="5496">
                  <c:v>127.42343</c:v>
                </c:pt>
                <c:pt idx="5497">
                  <c:v>127.43662999999999</c:v>
                </c:pt>
                <c:pt idx="5498">
                  <c:v>127.44262999999999</c:v>
                </c:pt>
                <c:pt idx="5499">
                  <c:v>127.44623</c:v>
                </c:pt>
                <c:pt idx="5500">
                  <c:v>127.44623</c:v>
                </c:pt>
                <c:pt idx="5501">
                  <c:v>127.44743</c:v>
                </c:pt>
                <c:pt idx="5502">
                  <c:v>127.45103</c:v>
                </c:pt>
                <c:pt idx="5503">
                  <c:v>127.45943</c:v>
                </c:pt>
                <c:pt idx="5504">
                  <c:v>127.47023</c:v>
                </c:pt>
                <c:pt idx="5505">
                  <c:v>127.48223</c:v>
                </c:pt>
                <c:pt idx="5506">
                  <c:v>127.49543</c:v>
                </c:pt>
                <c:pt idx="5507">
                  <c:v>127.50742</c:v>
                </c:pt>
                <c:pt idx="5508">
                  <c:v>127.51702</c:v>
                </c:pt>
                <c:pt idx="5509">
                  <c:v>127.52182000000001</c:v>
                </c:pt>
                <c:pt idx="5510">
                  <c:v>127.52542</c:v>
                </c:pt>
                <c:pt idx="5511">
                  <c:v>127.52782000000001</c:v>
                </c:pt>
                <c:pt idx="5512">
                  <c:v>127.53022</c:v>
                </c:pt>
                <c:pt idx="5513">
                  <c:v>127.53382000000001</c:v>
                </c:pt>
                <c:pt idx="5514">
                  <c:v>127.53982000000001</c:v>
                </c:pt>
                <c:pt idx="5515">
                  <c:v>127.54942</c:v>
                </c:pt>
                <c:pt idx="5516">
                  <c:v>127.56022</c:v>
                </c:pt>
                <c:pt idx="5517">
                  <c:v>127.57222</c:v>
                </c:pt>
                <c:pt idx="5518">
                  <c:v>127.58542</c:v>
                </c:pt>
                <c:pt idx="5519">
                  <c:v>127.59622</c:v>
                </c:pt>
                <c:pt idx="5520">
                  <c:v>127.60462</c:v>
                </c:pt>
                <c:pt idx="5521">
                  <c:v>127.61062</c:v>
                </c:pt>
                <c:pt idx="5522">
                  <c:v>127.61542</c:v>
                </c:pt>
                <c:pt idx="5523">
                  <c:v>127.61781999999999</c:v>
                </c:pt>
                <c:pt idx="5524">
                  <c:v>127.62142</c:v>
                </c:pt>
                <c:pt idx="5525">
                  <c:v>127.62862</c:v>
                </c:pt>
                <c:pt idx="5526">
                  <c:v>127.63702000000001</c:v>
                </c:pt>
                <c:pt idx="5527">
                  <c:v>127.64901</c:v>
                </c:pt>
                <c:pt idx="5528">
                  <c:v>127.66341</c:v>
                </c:pt>
                <c:pt idx="5529">
                  <c:v>127.67901000000001</c:v>
                </c:pt>
                <c:pt idx="5530">
                  <c:v>127.69221</c:v>
                </c:pt>
                <c:pt idx="5531">
                  <c:v>127.70180999999999</c:v>
                </c:pt>
                <c:pt idx="5532">
                  <c:v>127.70780999999999</c:v>
                </c:pt>
                <c:pt idx="5533">
                  <c:v>127.71021</c:v>
                </c:pt>
                <c:pt idx="5534">
                  <c:v>127.71261</c:v>
                </c:pt>
                <c:pt idx="5535">
                  <c:v>127.71741</c:v>
                </c:pt>
                <c:pt idx="5536">
                  <c:v>127.72461</c:v>
                </c:pt>
                <c:pt idx="5537">
                  <c:v>127.73421</c:v>
                </c:pt>
                <c:pt idx="5538">
                  <c:v>127.74621</c:v>
                </c:pt>
                <c:pt idx="5539">
                  <c:v>127.76300999999999</c:v>
                </c:pt>
                <c:pt idx="5540">
                  <c:v>127.7786</c:v>
                </c:pt>
                <c:pt idx="5541">
                  <c:v>127.79179999999999</c:v>
                </c:pt>
                <c:pt idx="5542">
                  <c:v>127.8002</c:v>
                </c:pt>
                <c:pt idx="5543">
                  <c:v>127.8026</c:v>
                </c:pt>
                <c:pt idx="5544">
                  <c:v>127.8038</c:v>
                </c:pt>
                <c:pt idx="5545">
                  <c:v>127.80500000000001</c:v>
                </c:pt>
                <c:pt idx="5546">
                  <c:v>127.8074</c:v>
                </c:pt>
                <c:pt idx="5547">
                  <c:v>127.8122</c:v>
                </c:pt>
                <c:pt idx="5548">
                  <c:v>127.8218</c:v>
                </c:pt>
                <c:pt idx="5549">
                  <c:v>127.83499999999999</c:v>
                </c:pt>
                <c:pt idx="5550">
                  <c:v>127.8518</c:v>
                </c:pt>
                <c:pt idx="5551">
                  <c:v>127.8698</c:v>
                </c:pt>
                <c:pt idx="5552">
                  <c:v>127.883</c:v>
                </c:pt>
                <c:pt idx="5553">
                  <c:v>127.89019999999999</c:v>
                </c:pt>
                <c:pt idx="5554">
                  <c:v>127.8914</c:v>
                </c:pt>
                <c:pt idx="5555">
                  <c:v>127.889</c:v>
                </c:pt>
                <c:pt idx="5556">
                  <c:v>127.889</c:v>
                </c:pt>
                <c:pt idx="5557">
                  <c:v>127.8926</c:v>
                </c:pt>
                <c:pt idx="5558">
                  <c:v>127.901</c:v>
                </c:pt>
                <c:pt idx="5559">
                  <c:v>127.91419</c:v>
                </c:pt>
                <c:pt idx="5560">
                  <c:v>127.93098999999999</c:v>
                </c:pt>
                <c:pt idx="5561">
                  <c:v>127.95019000000001</c:v>
                </c:pt>
                <c:pt idx="5562">
                  <c:v>127.96699</c:v>
                </c:pt>
                <c:pt idx="5563">
                  <c:v>127.97779</c:v>
                </c:pt>
                <c:pt idx="5564">
                  <c:v>127.98379</c:v>
                </c:pt>
                <c:pt idx="5565">
                  <c:v>127.98499</c:v>
                </c:pt>
                <c:pt idx="5566">
                  <c:v>127.98259</c:v>
                </c:pt>
                <c:pt idx="5567">
                  <c:v>127.98139</c:v>
                </c:pt>
                <c:pt idx="5568">
                  <c:v>127.98139</c:v>
                </c:pt>
                <c:pt idx="5569">
                  <c:v>127.98859</c:v>
                </c:pt>
                <c:pt idx="5570">
                  <c:v>128.00058999999999</c:v>
                </c:pt>
                <c:pt idx="5571">
                  <c:v>128.01858999999999</c:v>
                </c:pt>
                <c:pt idx="5572">
                  <c:v>128.03658999999999</c:v>
                </c:pt>
                <c:pt idx="5573">
                  <c:v>128.05098000000001</c:v>
                </c:pt>
                <c:pt idx="5574">
                  <c:v>128.06057999999999</c:v>
                </c:pt>
                <c:pt idx="5575">
                  <c:v>128.06298000000001</c:v>
                </c:pt>
                <c:pt idx="5576">
                  <c:v>128.06178</c:v>
                </c:pt>
                <c:pt idx="5577">
                  <c:v>128.06298000000001</c:v>
                </c:pt>
                <c:pt idx="5578">
                  <c:v>128.06657999999999</c:v>
                </c:pt>
                <c:pt idx="5579">
                  <c:v>128.07378</c:v>
                </c:pt>
                <c:pt idx="5580">
                  <c:v>128.08457999999999</c:v>
                </c:pt>
                <c:pt idx="5581">
                  <c:v>128.09898000000001</c:v>
                </c:pt>
                <c:pt idx="5582">
                  <c:v>128.11457999999999</c:v>
                </c:pt>
                <c:pt idx="5583">
                  <c:v>128.13018</c:v>
                </c:pt>
                <c:pt idx="5584">
                  <c:v>128.14098000000001</c:v>
                </c:pt>
                <c:pt idx="5585">
                  <c:v>128.14578</c:v>
                </c:pt>
                <c:pt idx="5586">
                  <c:v>128.14578</c:v>
                </c:pt>
                <c:pt idx="5587">
                  <c:v>128.14578</c:v>
                </c:pt>
                <c:pt idx="5588">
                  <c:v>128.14698000000001</c:v>
                </c:pt>
                <c:pt idx="5589">
                  <c:v>128.15298000000001</c:v>
                </c:pt>
                <c:pt idx="5590">
                  <c:v>128.16498000000001</c:v>
                </c:pt>
                <c:pt idx="5591">
                  <c:v>128.18057999999999</c:v>
                </c:pt>
                <c:pt idx="5592">
                  <c:v>128.19737000000001</c:v>
                </c:pt>
                <c:pt idx="5593">
                  <c:v>128.21417</c:v>
                </c:pt>
                <c:pt idx="5594">
                  <c:v>128.22617</c:v>
                </c:pt>
                <c:pt idx="5595">
                  <c:v>128.23456999999999</c:v>
                </c:pt>
                <c:pt idx="5596">
                  <c:v>128.23817</c:v>
                </c:pt>
                <c:pt idx="5597">
                  <c:v>128.24177</c:v>
                </c:pt>
                <c:pt idx="5598">
                  <c:v>128.24656999999999</c:v>
                </c:pt>
                <c:pt idx="5599">
                  <c:v>128.25377</c:v>
                </c:pt>
                <c:pt idx="5600">
                  <c:v>128.26217</c:v>
                </c:pt>
                <c:pt idx="5601">
                  <c:v>128.27296999999999</c:v>
                </c:pt>
                <c:pt idx="5602">
                  <c:v>128.28496999999999</c:v>
                </c:pt>
                <c:pt idx="5603">
                  <c:v>128.29696999999999</c:v>
                </c:pt>
                <c:pt idx="5604">
                  <c:v>128.30896999999999</c:v>
                </c:pt>
                <c:pt idx="5605">
                  <c:v>128.31856999999999</c:v>
                </c:pt>
                <c:pt idx="5606">
                  <c:v>128.32576</c:v>
                </c:pt>
                <c:pt idx="5607">
                  <c:v>128.33055999999999</c:v>
                </c:pt>
                <c:pt idx="5608">
                  <c:v>128.33296000000001</c:v>
                </c:pt>
                <c:pt idx="5609">
                  <c:v>128.33536000000001</c:v>
                </c:pt>
                <c:pt idx="5610">
                  <c:v>128.34016</c:v>
                </c:pt>
                <c:pt idx="5611">
                  <c:v>128.34495999999999</c:v>
                </c:pt>
                <c:pt idx="5612">
                  <c:v>128.35336000000001</c:v>
                </c:pt>
                <c:pt idx="5613">
                  <c:v>128.36536000000001</c:v>
                </c:pt>
                <c:pt idx="5614">
                  <c:v>128.38095999999999</c:v>
                </c:pt>
                <c:pt idx="5615">
                  <c:v>128.39655999999999</c:v>
                </c:pt>
                <c:pt idx="5616">
                  <c:v>128.40855999999999</c:v>
                </c:pt>
                <c:pt idx="5617">
                  <c:v>128.41576000000001</c:v>
                </c:pt>
                <c:pt idx="5618">
                  <c:v>128.41816</c:v>
                </c:pt>
                <c:pt idx="5619">
                  <c:v>128.41695999999999</c:v>
                </c:pt>
                <c:pt idx="5620">
                  <c:v>128.41455999999999</c:v>
                </c:pt>
                <c:pt idx="5621">
                  <c:v>128.41455999999999</c:v>
                </c:pt>
                <c:pt idx="5622">
                  <c:v>128.41816</c:v>
                </c:pt>
                <c:pt idx="5623">
                  <c:v>128.42536000000001</c:v>
                </c:pt>
                <c:pt idx="5624">
                  <c:v>128.43856</c:v>
                </c:pt>
                <c:pt idx="5625">
                  <c:v>128.45416</c:v>
                </c:pt>
                <c:pt idx="5626">
                  <c:v>128.47215</c:v>
                </c:pt>
                <c:pt idx="5627">
                  <c:v>128.48654999999999</c:v>
                </c:pt>
                <c:pt idx="5628">
                  <c:v>128.49615</c:v>
                </c:pt>
                <c:pt idx="5629">
                  <c:v>128.49975000000001</c:v>
                </c:pt>
                <c:pt idx="5630">
                  <c:v>128.49975000000001</c:v>
                </c:pt>
                <c:pt idx="5631">
                  <c:v>128.49975000000001</c:v>
                </c:pt>
                <c:pt idx="5632">
                  <c:v>128.50215</c:v>
                </c:pt>
                <c:pt idx="5633">
                  <c:v>128.50694999999999</c:v>
                </c:pt>
                <c:pt idx="5634">
                  <c:v>128.51655</c:v>
                </c:pt>
                <c:pt idx="5635">
                  <c:v>128.52855</c:v>
                </c:pt>
                <c:pt idx="5636">
                  <c:v>128.54535000000001</c:v>
                </c:pt>
                <c:pt idx="5637">
                  <c:v>128.55975000000001</c:v>
                </c:pt>
                <c:pt idx="5638">
                  <c:v>128.57175000000001</c:v>
                </c:pt>
                <c:pt idx="5639">
                  <c:v>128.57894999999999</c:v>
                </c:pt>
                <c:pt idx="5640">
                  <c:v>128.58134999999999</c:v>
                </c:pt>
                <c:pt idx="5641">
                  <c:v>128.58255</c:v>
                </c:pt>
                <c:pt idx="5642">
                  <c:v>128.58255</c:v>
                </c:pt>
                <c:pt idx="5643">
                  <c:v>128.58494999999999</c:v>
                </c:pt>
                <c:pt idx="5644">
                  <c:v>128.59094999999999</c:v>
                </c:pt>
                <c:pt idx="5645">
                  <c:v>128.60054</c:v>
                </c:pt>
                <c:pt idx="5646">
                  <c:v>128.61374000000001</c:v>
                </c:pt>
                <c:pt idx="5647">
                  <c:v>128.63174000000001</c:v>
                </c:pt>
                <c:pt idx="5648">
                  <c:v>128.64974000000001</c:v>
                </c:pt>
                <c:pt idx="5649">
                  <c:v>128.66533999999999</c:v>
                </c:pt>
                <c:pt idx="5650">
                  <c:v>128.67614</c:v>
                </c:pt>
                <c:pt idx="5651">
                  <c:v>128.68214</c:v>
                </c:pt>
                <c:pt idx="5652">
                  <c:v>128.68333999999999</c:v>
                </c:pt>
                <c:pt idx="5653">
                  <c:v>128.68333999999999</c:v>
                </c:pt>
                <c:pt idx="5654">
                  <c:v>128.68814</c:v>
                </c:pt>
                <c:pt idx="5655">
                  <c:v>128.69654</c:v>
                </c:pt>
                <c:pt idx="5656">
                  <c:v>128.71093999999999</c:v>
                </c:pt>
                <c:pt idx="5657">
                  <c:v>128.72773000000001</c:v>
                </c:pt>
                <c:pt idx="5658">
                  <c:v>128.74692999999999</c:v>
                </c:pt>
                <c:pt idx="5659">
                  <c:v>128.76253</c:v>
                </c:pt>
                <c:pt idx="5660">
                  <c:v>128.77332999999999</c:v>
                </c:pt>
                <c:pt idx="5661">
                  <c:v>128.77813</c:v>
                </c:pt>
                <c:pt idx="5662">
                  <c:v>128.77932999999999</c:v>
                </c:pt>
                <c:pt idx="5663">
                  <c:v>128.77932999999999</c:v>
                </c:pt>
                <c:pt idx="5664">
                  <c:v>128.78053</c:v>
                </c:pt>
                <c:pt idx="5665">
                  <c:v>128.78413</c:v>
                </c:pt>
                <c:pt idx="5666">
                  <c:v>128.79373000000001</c:v>
                </c:pt>
                <c:pt idx="5667">
                  <c:v>128.80692999999999</c:v>
                </c:pt>
                <c:pt idx="5668">
                  <c:v>128.82492999999999</c:v>
                </c:pt>
                <c:pt idx="5669">
                  <c:v>128.84293</c:v>
                </c:pt>
                <c:pt idx="5670">
                  <c:v>128.85613000000001</c:v>
                </c:pt>
                <c:pt idx="5671">
                  <c:v>128.86331999999999</c:v>
                </c:pt>
                <c:pt idx="5672">
                  <c:v>128.86572000000001</c:v>
                </c:pt>
                <c:pt idx="5673">
                  <c:v>128.86691999999999</c:v>
                </c:pt>
                <c:pt idx="5674">
                  <c:v>128.87052</c:v>
                </c:pt>
                <c:pt idx="5675">
                  <c:v>128.87772000000001</c:v>
                </c:pt>
                <c:pt idx="5676">
                  <c:v>128.88731999999999</c:v>
                </c:pt>
                <c:pt idx="5677">
                  <c:v>128.90052</c:v>
                </c:pt>
                <c:pt idx="5678">
                  <c:v>128.91731999999999</c:v>
                </c:pt>
                <c:pt idx="5679">
                  <c:v>128.93412000000001</c:v>
                </c:pt>
                <c:pt idx="5680">
                  <c:v>128.94972000000001</c:v>
                </c:pt>
                <c:pt idx="5681">
                  <c:v>128.95812000000001</c:v>
                </c:pt>
                <c:pt idx="5682">
                  <c:v>128.96052</c:v>
                </c:pt>
                <c:pt idx="5683">
                  <c:v>128.95812000000001</c:v>
                </c:pt>
                <c:pt idx="5684">
                  <c:v>128.95452</c:v>
                </c:pt>
                <c:pt idx="5685">
                  <c:v>128.95331999999999</c:v>
                </c:pt>
                <c:pt idx="5686">
                  <c:v>128.95812000000001</c:v>
                </c:pt>
                <c:pt idx="5687">
                  <c:v>128.96892</c:v>
                </c:pt>
                <c:pt idx="5688">
                  <c:v>128.98452</c:v>
                </c:pt>
                <c:pt idx="5689">
                  <c:v>129.00251</c:v>
                </c:pt>
                <c:pt idx="5690">
                  <c:v>129.01930999999999</c:v>
                </c:pt>
                <c:pt idx="5691">
                  <c:v>129.03130999999999</c:v>
                </c:pt>
                <c:pt idx="5692">
                  <c:v>129.03611000000001</c:v>
                </c:pt>
                <c:pt idx="5693">
                  <c:v>129.03730999999999</c:v>
                </c:pt>
                <c:pt idx="5694">
                  <c:v>129.03730999999999</c:v>
                </c:pt>
                <c:pt idx="5695">
                  <c:v>129.03971000000001</c:v>
                </c:pt>
                <c:pt idx="5696">
                  <c:v>129.04451</c:v>
                </c:pt>
                <c:pt idx="5697">
                  <c:v>129.05411000000001</c:v>
                </c:pt>
                <c:pt idx="5698">
                  <c:v>129.06491</c:v>
                </c:pt>
                <c:pt idx="5699">
                  <c:v>129.07930999999999</c:v>
                </c:pt>
                <c:pt idx="5700">
                  <c:v>129.09370999999999</c:v>
                </c:pt>
                <c:pt idx="5701">
                  <c:v>129.10570999999999</c:v>
                </c:pt>
                <c:pt idx="5702">
                  <c:v>129.11411000000001</c:v>
                </c:pt>
                <c:pt idx="5703">
                  <c:v>129.11770999999999</c:v>
                </c:pt>
                <c:pt idx="5704">
                  <c:v>129.12011000000001</c:v>
                </c:pt>
                <c:pt idx="5705">
                  <c:v>129.12370999999999</c:v>
                </c:pt>
                <c:pt idx="5706">
                  <c:v>129.12730999999999</c:v>
                </c:pt>
                <c:pt idx="5707">
                  <c:v>129.13330999999999</c:v>
                </c:pt>
                <c:pt idx="5708">
                  <c:v>129.1405</c:v>
                </c:pt>
                <c:pt idx="5709">
                  <c:v>129.1489</c:v>
                </c:pt>
                <c:pt idx="5710">
                  <c:v>129.1585</c:v>
                </c:pt>
                <c:pt idx="5711">
                  <c:v>129.1705</c:v>
                </c:pt>
                <c:pt idx="5712">
                  <c:v>129.18369999999999</c:v>
                </c:pt>
                <c:pt idx="5713">
                  <c:v>129.19329999999999</c:v>
                </c:pt>
                <c:pt idx="5714">
                  <c:v>129.19929999999999</c:v>
                </c:pt>
                <c:pt idx="5715">
                  <c:v>129.2029</c:v>
                </c:pt>
                <c:pt idx="5716">
                  <c:v>129.20410000000001</c:v>
                </c:pt>
                <c:pt idx="5717">
                  <c:v>129.20410000000001</c:v>
                </c:pt>
                <c:pt idx="5718">
                  <c:v>129.20650000000001</c:v>
                </c:pt>
                <c:pt idx="5719">
                  <c:v>129.21250000000001</c:v>
                </c:pt>
                <c:pt idx="5720">
                  <c:v>129.2209</c:v>
                </c:pt>
                <c:pt idx="5721">
                  <c:v>129.2329</c:v>
                </c:pt>
                <c:pt idx="5722">
                  <c:v>129.24850000000001</c:v>
                </c:pt>
                <c:pt idx="5723">
                  <c:v>129.26410000000001</c:v>
                </c:pt>
                <c:pt idx="5724">
                  <c:v>129.27609000000001</c:v>
                </c:pt>
                <c:pt idx="5725">
                  <c:v>129.28568999999999</c:v>
                </c:pt>
                <c:pt idx="5726">
                  <c:v>129.28928999999999</c:v>
                </c:pt>
                <c:pt idx="5727">
                  <c:v>129.29289</c:v>
                </c:pt>
                <c:pt idx="5728">
                  <c:v>129.29768999999999</c:v>
                </c:pt>
                <c:pt idx="5729">
                  <c:v>129.30489</c:v>
                </c:pt>
                <c:pt idx="5730">
                  <c:v>129.31328999999999</c:v>
                </c:pt>
                <c:pt idx="5731">
                  <c:v>129.32409000000001</c:v>
                </c:pt>
                <c:pt idx="5732">
                  <c:v>129.33729</c:v>
                </c:pt>
                <c:pt idx="5733">
                  <c:v>129.35289</c:v>
                </c:pt>
                <c:pt idx="5734">
                  <c:v>129.36968999999999</c:v>
                </c:pt>
                <c:pt idx="5735">
                  <c:v>129.38168999999999</c:v>
                </c:pt>
                <c:pt idx="5736">
                  <c:v>129.38768999999999</c:v>
                </c:pt>
                <c:pt idx="5737">
                  <c:v>129.38889</c:v>
                </c:pt>
                <c:pt idx="5738">
                  <c:v>129.38889</c:v>
                </c:pt>
                <c:pt idx="5739">
                  <c:v>129.39008999999999</c:v>
                </c:pt>
                <c:pt idx="5740">
                  <c:v>129.39368999999999</c:v>
                </c:pt>
                <c:pt idx="5741">
                  <c:v>129.39968999999999</c:v>
                </c:pt>
                <c:pt idx="5742">
                  <c:v>129.41048000000001</c:v>
                </c:pt>
                <c:pt idx="5743">
                  <c:v>129.42488</c:v>
                </c:pt>
                <c:pt idx="5744">
                  <c:v>129.44167999999999</c:v>
                </c:pt>
                <c:pt idx="5745">
                  <c:v>129.45848000000001</c:v>
                </c:pt>
                <c:pt idx="5746">
                  <c:v>129.47048000000001</c:v>
                </c:pt>
                <c:pt idx="5747">
                  <c:v>129.47767999999999</c:v>
                </c:pt>
                <c:pt idx="5748">
                  <c:v>129.47888</c:v>
                </c:pt>
                <c:pt idx="5749">
                  <c:v>129.47648000000001</c:v>
                </c:pt>
                <c:pt idx="5750">
                  <c:v>129.47767999999999</c:v>
                </c:pt>
                <c:pt idx="5751">
                  <c:v>129.48128</c:v>
                </c:pt>
                <c:pt idx="5752">
                  <c:v>129.48967999999999</c:v>
                </c:pt>
                <c:pt idx="5753">
                  <c:v>129.50288</c:v>
                </c:pt>
                <c:pt idx="5754">
                  <c:v>129.52207999999999</c:v>
                </c:pt>
                <c:pt idx="5755">
                  <c:v>129.54128</c:v>
                </c:pt>
                <c:pt idx="5756">
                  <c:v>129.55687</c:v>
                </c:pt>
                <c:pt idx="5757">
                  <c:v>129.56527</c:v>
                </c:pt>
                <c:pt idx="5758">
                  <c:v>129.56887</c:v>
                </c:pt>
                <c:pt idx="5759">
                  <c:v>129.56887</c:v>
                </c:pt>
                <c:pt idx="5760">
                  <c:v>129.56887</c:v>
                </c:pt>
                <c:pt idx="5761">
                  <c:v>129.57006999999999</c:v>
                </c:pt>
                <c:pt idx="5762">
                  <c:v>129.57606999999999</c:v>
                </c:pt>
                <c:pt idx="5763">
                  <c:v>129.58447000000001</c:v>
                </c:pt>
                <c:pt idx="5764">
                  <c:v>129.59766999999999</c:v>
                </c:pt>
                <c:pt idx="5765">
                  <c:v>129.61447000000001</c:v>
                </c:pt>
                <c:pt idx="5766">
                  <c:v>129.63006999999999</c:v>
                </c:pt>
                <c:pt idx="5767">
                  <c:v>129.64206999999999</c:v>
                </c:pt>
                <c:pt idx="5768">
                  <c:v>129.64927</c:v>
                </c:pt>
                <c:pt idx="5769">
                  <c:v>129.65167</c:v>
                </c:pt>
                <c:pt idx="5770">
                  <c:v>129.65047000000001</c:v>
                </c:pt>
                <c:pt idx="5771">
                  <c:v>129.65167</c:v>
                </c:pt>
                <c:pt idx="5772">
                  <c:v>129.65527</c:v>
                </c:pt>
                <c:pt idx="5773">
                  <c:v>129.66367</c:v>
                </c:pt>
                <c:pt idx="5774">
                  <c:v>129.67687000000001</c:v>
                </c:pt>
                <c:pt idx="5775">
                  <c:v>129.69365999999999</c:v>
                </c:pt>
                <c:pt idx="5776">
                  <c:v>129.71165999999999</c:v>
                </c:pt>
                <c:pt idx="5777">
                  <c:v>129.72726</c:v>
                </c:pt>
                <c:pt idx="5778">
                  <c:v>129.73566</c:v>
                </c:pt>
                <c:pt idx="5779">
                  <c:v>129.73926</c:v>
                </c:pt>
                <c:pt idx="5780">
                  <c:v>129.73926</c:v>
                </c:pt>
                <c:pt idx="5781">
                  <c:v>129.74046000000001</c:v>
                </c:pt>
                <c:pt idx="5782">
                  <c:v>129.74405999999999</c:v>
                </c:pt>
                <c:pt idx="5783">
                  <c:v>129.75126</c:v>
                </c:pt>
                <c:pt idx="5784">
                  <c:v>129.76326</c:v>
                </c:pt>
                <c:pt idx="5785">
                  <c:v>129.77886000000001</c:v>
                </c:pt>
                <c:pt idx="5786">
                  <c:v>129.79445999999999</c:v>
                </c:pt>
                <c:pt idx="5787">
                  <c:v>129.81005999999999</c:v>
                </c:pt>
                <c:pt idx="5788">
                  <c:v>129.82085000000001</c:v>
                </c:pt>
                <c:pt idx="5789">
                  <c:v>129.82685000000001</c:v>
                </c:pt>
                <c:pt idx="5790">
                  <c:v>129.83045000000001</c:v>
                </c:pt>
                <c:pt idx="5791">
                  <c:v>129.83404999999999</c:v>
                </c:pt>
                <c:pt idx="5792">
                  <c:v>129.83885000000001</c:v>
                </c:pt>
                <c:pt idx="5793">
                  <c:v>129.84485000000001</c:v>
                </c:pt>
                <c:pt idx="5794">
                  <c:v>129.85325</c:v>
                </c:pt>
                <c:pt idx="5795">
                  <c:v>129.86525</c:v>
                </c:pt>
                <c:pt idx="5796">
                  <c:v>129.87965</c:v>
                </c:pt>
                <c:pt idx="5797">
                  <c:v>129.89404999999999</c:v>
                </c:pt>
                <c:pt idx="5798">
                  <c:v>129.90604999999999</c:v>
                </c:pt>
                <c:pt idx="5799">
                  <c:v>129.91444999999999</c:v>
                </c:pt>
                <c:pt idx="5800">
                  <c:v>129.91804999999999</c:v>
                </c:pt>
                <c:pt idx="5801">
                  <c:v>129.91925000000001</c:v>
                </c:pt>
                <c:pt idx="5802">
                  <c:v>129.91925000000001</c:v>
                </c:pt>
                <c:pt idx="5803">
                  <c:v>129.92044999999999</c:v>
                </c:pt>
                <c:pt idx="5804">
                  <c:v>129.92404999999999</c:v>
                </c:pt>
                <c:pt idx="5805">
                  <c:v>129.92885000000001</c:v>
                </c:pt>
                <c:pt idx="5806">
                  <c:v>129.93844999999999</c:v>
                </c:pt>
                <c:pt idx="5807">
                  <c:v>129.95164</c:v>
                </c:pt>
                <c:pt idx="5808">
                  <c:v>129.96843999999999</c:v>
                </c:pt>
                <c:pt idx="5809">
                  <c:v>129.98284000000001</c:v>
                </c:pt>
                <c:pt idx="5810">
                  <c:v>129.99243999999999</c:v>
                </c:pt>
                <c:pt idx="5811">
                  <c:v>129.99843999999999</c:v>
                </c:pt>
                <c:pt idx="5812">
                  <c:v>129.99843999999999</c:v>
                </c:pt>
                <c:pt idx="5813">
                  <c:v>129.99724000000001</c:v>
                </c:pt>
                <c:pt idx="5814">
                  <c:v>129.99724000000001</c:v>
                </c:pt>
                <c:pt idx="5815">
                  <c:v>129.99964</c:v>
                </c:pt>
                <c:pt idx="5816">
                  <c:v>130.00684000000001</c:v>
                </c:pt>
                <c:pt idx="5817">
                  <c:v>130.01884000000001</c:v>
                </c:pt>
                <c:pt idx="5818">
                  <c:v>130.03443999999999</c:v>
                </c:pt>
                <c:pt idx="5819">
                  <c:v>130.05243999999999</c:v>
                </c:pt>
                <c:pt idx="5820">
                  <c:v>130.06804</c:v>
                </c:pt>
                <c:pt idx="5821">
                  <c:v>130.07884000000001</c:v>
                </c:pt>
                <c:pt idx="5822">
                  <c:v>130.08364</c:v>
                </c:pt>
                <c:pt idx="5823">
                  <c:v>130.08484000000001</c:v>
                </c:pt>
                <c:pt idx="5824">
                  <c:v>130.08364</c:v>
                </c:pt>
                <c:pt idx="5825">
                  <c:v>130.08484000000001</c:v>
                </c:pt>
                <c:pt idx="5826">
                  <c:v>130.08842999999999</c:v>
                </c:pt>
                <c:pt idx="5827">
                  <c:v>130.09442999999999</c:v>
                </c:pt>
                <c:pt idx="5828">
                  <c:v>130.10402999999999</c:v>
                </c:pt>
                <c:pt idx="5829">
                  <c:v>130.11602999999999</c:v>
                </c:pt>
                <c:pt idx="5830">
                  <c:v>130.13163</c:v>
                </c:pt>
                <c:pt idx="5831">
                  <c:v>130.14603</c:v>
                </c:pt>
                <c:pt idx="5832">
                  <c:v>130.15683000000001</c:v>
                </c:pt>
                <c:pt idx="5833">
                  <c:v>130.16403</c:v>
                </c:pt>
                <c:pt idx="5834">
                  <c:v>130.16763</c:v>
                </c:pt>
                <c:pt idx="5835">
                  <c:v>130.16883000000001</c:v>
                </c:pt>
                <c:pt idx="5836">
                  <c:v>130.17003</c:v>
                </c:pt>
                <c:pt idx="5837">
                  <c:v>130.17123000000001</c:v>
                </c:pt>
                <c:pt idx="5838">
                  <c:v>130.17723000000001</c:v>
                </c:pt>
                <c:pt idx="5839">
                  <c:v>130.18803</c:v>
                </c:pt>
                <c:pt idx="5840">
                  <c:v>130.20363</c:v>
                </c:pt>
                <c:pt idx="5841">
                  <c:v>130.22042999999999</c:v>
                </c:pt>
                <c:pt idx="5842">
                  <c:v>130.23722000000001</c:v>
                </c:pt>
                <c:pt idx="5843">
                  <c:v>130.24922000000001</c:v>
                </c:pt>
                <c:pt idx="5844">
                  <c:v>130.25522000000001</c:v>
                </c:pt>
                <c:pt idx="5845">
                  <c:v>130.25641999999999</c:v>
                </c:pt>
                <c:pt idx="5846">
                  <c:v>130.25641999999999</c:v>
                </c:pt>
                <c:pt idx="5847">
                  <c:v>130.25762</c:v>
                </c:pt>
                <c:pt idx="5848">
                  <c:v>130.26362</c:v>
                </c:pt>
                <c:pt idx="5849">
                  <c:v>130.27441999999999</c:v>
                </c:pt>
                <c:pt idx="5850">
                  <c:v>130.28881999999999</c:v>
                </c:pt>
                <c:pt idx="5851">
                  <c:v>130.30802</c:v>
                </c:pt>
                <c:pt idx="5852">
                  <c:v>130.32602</c:v>
                </c:pt>
                <c:pt idx="5853">
                  <c:v>130.34162000000001</c:v>
                </c:pt>
                <c:pt idx="5854">
                  <c:v>130.35122000000001</c:v>
                </c:pt>
                <c:pt idx="5855">
                  <c:v>130.35602</c:v>
                </c:pt>
                <c:pt idx="5856">
                  <c:v>130.35842</c:v>
                </c:pt>
                <c:pt idx="5857">
                  <c:v>130.36321000000001</c:v>
                </c:pt>
                <c:pt idx="5858">
                  <c:v>130.37040999999999</c:v>
                </c:pt>
                <c:pt idx="5859">
                  <c:v>130.37880999999999</c:v>
                </c:pt>
                <c:pt idx="5860">
                  <c:v>130.38961</c:v>
                </c:pt>
                <c:pt idx="5861">
                  <c:v>130.40401</c:v>
                </c:pt>
                <c:pt idx="5862">
                  <c:v>130.41961000000001</c:v>
                </c:pt>
                <c:pt idx="5863">
                  <c:v>130.43521000000001</c:v>
                </c:pt>
                <c:pt idx="5864">
                  <c:v>130.44721000000001</c:v>
                </c:pt>
                <c:pt idx="5865">
                  <c:v>130.45441</c:v>
                </c:pt>
                <c:pt idx="5866">
                  <c:v>130.45801</c:v>
                </c:pt>
                <c:pt idx="5867">
                  <c:v>130.45921000000001</c:v>
                </c:pt>
                <c:pt idx="5868">
                  <c:v>130.46280999999999</c:v>
                </c:pt>
                <c:pt idx="5869">
                  <c:v>130.46880999999999</c:v>
                </c:pt>
                <c:pt idx="5870">
                  <c:v>130.47841</c:v>
                </c:pt>
                <c:pt idx="5871">
                  <c:v>130.49161000000001</c:v>
                </c:pt>
                <c:pt idx="5872">
                  <c:v>130.50479999999999</c:v>
                </c:pt>
                <c:pt idx="5873">
                  <c:v>130.518</c:v>
                </c:pt>
                <c:pt idx="5874">
                  <c:v>130.5264</c:v>
                </c:pt>
                <c:pt idx="5875">
                  <c:v>130.53</c:v>
                </c:pt>
                <c:pt idx="5876">
                  <c:v>130.52879999999999</c:v>
                </c:pt>
                <c:pt idx="5877">
                  <c:v>130.52520000000001</c:v>
                </c:pt>
                <c:pt idx="5878">
                  <c:v>130.52520000000001</c:v>
                </c:pt>
                <c:pt idx="5879">
                  <c:v>130.52760000000001</c:v>
                </c:pt>
                <c:pt idx="5880">
                  <c:v>130.53479999999999</c:v>
                </c:pt>
                <c:pt idx="5881">
                  <c:v>130.548</c:v>
                </c:pt>
                <c:pt idx="5882">
                  <c:v>130.56360000000001</c:v>
                </c:pt>
                <c:pt idx="5883">
                  <c:v>130.5804</c:v>
                </c:pt>
                <c:pt idx="5884">
                  <c:v>130.59479999999999</c:v>
                </c:pt>
                <c:pt idx="5885">
                  <c:v>130.60319999999999</c:v>
                </c:pt>
                <c:pt idx="5886">
                  <c:v>130.608</c:v>
                </c:pt>
                <c:pt idx="5887">
                  <c:v>130.60919999999999</c:v>
                </c:pt>
                <c:pt idx="5888">
                  <c:v>130.61160000000001</c:v>
                </c:pt>
                <c:pt idx="5889">
                  <c:v>130.614</c:v>
                </c:pt>
                <c:pt idx="5890">
                  <c:v>130.61879999999999</c:v>
                </c:pt>
                <c:pt idx="5891">
                  <c:v>130.62719999999999</c:v>
                </c:pt>
                <c:pt idx="5892">
                  <c:v>130.63919000000001</c:v>
                </c:pt>
                <c:pt idx="5893">
                  <c:v>130.65359000000001</c:v>
                </c:pt>
                <c:pt idx="5894">
                  <c:v>130.66918999999999</c:v>
                </c:pt>
                <c:pt idx="5895">
                  <c:v>130.68118999999999</c:v>
                </c:pt>
                <c:pt idx="5896">
                  <c:v>130.69078999999999</c:v>
                </c:pt>
                <c:pt idx="5897">
                  <c:v>130.69559000000001</c:v>
                </c:pt>
                <c:pt idx="5898">
                  <c:v>130.69918999999999</c:v>
                </c:pt>
                <c:pt idx="5899">
                  <c:v>130.70039</c:v>
                </c:pt>
                <c:pt idx="5900">
                  <c:v>130.70278999999999</c:v>
                </c:pt>
                <c:pt idx="5901">
                  <c:v>130.70759000000001</c:v>
                </c:pt>
                <c:pt idx="5902">
                  <c:v>130.71239</c:v>
                </c:pt>
                <c:pt idx="5903">
                  <c:v>130.72199000000001</c:v>
                </c:pt>
                <c:pt idx="5904">
                  <c:v>130.73278999999999</c:v>
                </c:pt>
                <c:pt idx="5905">
                  <c:v>130.74599000000001</c:v>
                </c:pt>
                <c:pt idx="5906">
                  <c:v>130.75918999999999</c:v>
                </c:pt>
                <c:pt idx="5907">
                  <c:v>130.76998</c:v>
                </c:pt>
                <c:pt idx="5908">
                  <c:v>130.77477999999999</c:v>
                </c:pt>
                <c:pt idx="5909">
                  <c:v>130.77598</c:v>
                </c:pt>
                <c:pt idx="5910">
                  <c:v>130.77717999999999</c:v>
                </c:pt>
                <c:pt idx="5911">
                  <c:v>130.77958000000001</c:v>
                </c:pt>
                <c:pt idx="5912">
                  <c:v>130.78558000000001</c:v>
                </c:pt>
                <c:pt idx="5913">
                  <c:v>130.79398</c:v>
                </c:pt>
                <c:pt idx="5914">
                  <c:v>130.80598000000001</c:v>
                </c:pt>
                <c:pt idx="5915">
                  <c:v>130.82038</c:v>
                </c:pt>
                <c:pt idx="5916">
                  <c:v>130.83717999999999</c:v>
                </c:pt>
                <c:pt idx="5917">
                  <c:v>130.85158000000001</c:v>
                </c:pt>
                <c:pt idx="5918">
                  <c:v>130.86358000000001</c:v>
                </c:pt>
                <c:pt idx="5919">
                  <c:v>130.86958000000001</c:v>
                </c:pt>
                <c:pt idx="5920">
                  <c:v>130.87198000000001</c:v>
                </c:pt>
                <c:pt idx="5921">
                  <c:v>130.87558000000001</c:v>
                </c:pt>
                <c:pt idx="5922">
                  <c:v>130.87917999999999</c:v>
                </c:pt>
                <c:pt idx="5923">
                  <c:v>130.88638</c:v>
                </c:pt>
                <c:pt idx="5924">
                  <c:v>130.89478</c:v>
                </c:pt>
                <c:pt idx="5925">
                  <c:v>130.90557000000001</c:v>
                </c:pt>
                <c:pt idx="5926">
                  <c:v>130.91876999999999</c:v>
                </c:pt>
                <c:pt idx="5927">
                  <c:v>130.93316999999999</c:v>
                </c:pt>
                <c:pt idx="5928">
                  <c:v>130.94757000000001</c:v>
                </c:pt>
                <c:pt idx="5929">
                  <c:v>130.95716999999999</c:v>
                </c:pt>
                <c:pt idx="5930">
                  <c:v>130.96197000000001</c:v>
                </c:pt>
                <c:pt idx="5931">
                  <c:v>130.96316999999999</c:v>
                </c:pt>
                <c:pt idx="5932">
                  <c:v>130.96316999999999</c:v>
                </c:pt>
                <c:pt idx="5933">
                  <c:v>130.96437</c:v>
                </c:pt>
                <c:pt idx="5934">
                  <c:v>130.96797000000001</c:v>
                </c:pt>
                <c:pt idx="5935">
                  <c:v>130.97516999999999</c:v>
                </c:pt>
                <c:pt idx="5936">
                  <c:v>130.98837</c:v>
                </c:pt>
                <c:pt idx="5937">
                  <c:v>131.00397000000001</c:v>
                </c:pt>
                <c:pt idx="5938">
                  <c:v>131.02197000000001</c:v>
                </c:pt>
                <c:pt idx="5939">
                  <c:v>131.03756999999999</c:v>
                </c:pt>
                <c:pt idx="5940">
                  <c:v>131.04596000000001</c:v>
                </c:pt>
                <c:pt idx="5941">
                  <c:v>131.04836</c:v>
                </c:pt>
                <c:pt idx="5942">
                  <c:v>131.04715999999999</c:v>
                </c:pt>
                <c:pt idx="5943">
                  <c:v>131.04476</c:v>
                </c:pt>
                <c:pt idx="5944">
                  <c:v>131.04476</c:v>
                </c:pt>
                <c:pt idx="5945">
                  <c:v>131.04836</c:v>
                </c:pt>
                <c:pt idx="5946">
                  <c:v>131.05796000000001</c:v>
                </c:pt>
                <c:pt idx="5947">
                  <c:v>131.07355999999999</c:v>
                </c:pt>
                <c:pt idx="5948">
                  <c:v>131.09396000000001</c:v>
                </c:pt>
                <c:pt idx="5949">
                  <c:v>131.11315999999999</c:v>
                </c:pt>
                <c:pt idx="5950">
                  <c:v>131.12755999999999</c:v>
                </c:pt>
                <c:pt idx="5951">
                  <c:v>131.13596000000001</c:v>
                </c:pt>
                <c:pt idx="5952">
                  <c:v>131.13955999999999</c:v>
                </c:pt>
                <c:pt idx="5953">
                  <c:v>131.13955999999999</c:v>
                </c:pt>
                <c:pt idx="5954">
                  <c:v>131.13955999999999</c:v>
                </c:pt>
                <c:pt idx="5955">
                  <c:v>131.14315999999999</c:v>
                </c:pt>
                <c:pt idx="5956">
                  <c:v>131.15036000000001</c:v>
                </c:pt>
                <c:pt idx="5957">
                  <c:v>131.16355999999999</c:v>
                </c:pt>
                <c:pt idx="5958">
                  <c:v>131.17914999999999</c:v>
                </c:pt>
                <c:pt idx="5959">
                  <c:v>131.19595000000001</c:v>
                </c:pt>
                <c:pt idx="5960">
                  <c:v>131.21154999999999</c:v>
                </c:pt>
                <c:pt idx="5961">
                  <c:v>131.22235000000001</c:v>
                </c:pt>
                <c:pt idx="5962">
                  <c:v>131.22595000000001</c:v>
                </c:pt>
                <c:pt idx="5963">
                  <c:v>131.22595000000001</c:v>
                </c:pt>
                <c:pt idx="5964">
                  <c:v>131.22354999999999</c:v>
                </c:pt>
                <c:pt idx="5965">
                  <c:v>131.22235000000001</c:v>
                </c:pt>
                <c:pt idx="5966">
                  <c:v>131.22595000000001</c:v>
                </c:pt>
                <c:pt idx="5967">
                  <c:v>131.23195000000001</c:v>
                </c:pt>
                <c:pt idx="5968">
                  <c:v>131.24395000000001</c:v>
                </c:pt>
                <c:pt idx="5969">
                  <c:v>131.26075</c:v>
                </c:pt>
                <c:pt idx="5970">
                  <c:v>131.27995000000001</c:v>
                </c:pt>
                <c:pt idx="5971">
                  <c:v>131.29554999999999</c:v>
                </c:pt>
                <c:pt idx="5972">
                  <c:v>131.30515</c:v>
                </c:pt>
                <c:pt idx="5973">
                  <c:v>131.30875</c:v>
                </c:pt>
                <c:pt idx="5974">
                  <c:v>131.30875</c:v>
                </c:pt>
                <c:pt idx="5975">
                  <c:v>131.30875</c:v>
                </c:pt>
                <c:pt idx="5976">
                  <c:v>131.30994999999999</c:v>
                </c:pt>
                <c:pt idx="5977">
                  <c:v>131.31834000000001</c:v>
                </c:pt>
                <c:pt idx="5978">
                  <c:v>131.33034000000001</c:v>
                </c:pt>
                <c:pt idx="5979">
                  <c:v>131.34594000000001</c:v>
                </c:pt>
                <c:pt idx="5980">
                  <c:v>131.36394000000001</c:v>
                </c:pt>
                <c:pt idx="5981">
                  <c:v>131.38193999999999</c:v>
                </c:pt>
                <c:pt idx="5982">
                  <c:v>131.39514</c:v>
                </c:pt>
                <c:pt idx="5983">
                  <c:v>131.40234000000001</c:v>
                </c:pt>
                <c:pt idx="5984">
                  <c:v>131.40593999999999</c:v>
                </c:pt>
                <c:pt idx="5985">
                  <c:v>131.40834000000001</c:v>
                </c:pt>
                <c:pt idx="5986">
                  <c:v>131.41193999999999</c:v>
                </c:pt>
                <c:pt idx="5987">
                  <c:v>131.41793999999999</c:v>
                </c:pt>
                <c:pt idx="5988">
                  <c:v>131.42393999999999</c:v>
                </c:pt>
                <c:pt idx="5989">
                  <c:v>131.43234000000001</c:v>
                </c:pt>
                <c:pt idx="5990">
                  <c:v>131.44434000000001</c:v>
                </c:pt>
                <c:pt idx="5991">
                  <c:v>131.45873</c:v>
                </c:pt>
                <c:pt idx="5992">
                  <c:v>131.47073</c:v>
                </c:pt>
                <c:pt idx="5993">
                  <c:v>131.47792999999999</c:v>
                </c:pt>
                <c:pt idx="5994">
                  <c:v>131.48152999999999</c:v>
                </c:pt>
                <c:pt idx="5995">
                  <c:v>131.48273</c:v>
                </c:pt>
                <c:pt idx="5996">
                  <c:v>131.48513</c:v>
                </c:pt>
                <c:pt idx="5997">
                  <c:v>131.48873</c:v>
                </c:pt>
                <c:pt idx="5998">
                  <c:v>131.49473</c:v>
                </c:pt>
                <c:pt idx="5999">
                  <c:v>131.50433000000001</c:v>
                </c:pt>
                <c:pt idx="6000">
                  <c:v>131.51633000000001</c:v>
                </c:pt>
                <c:pt idx="6001">
                  <c:v>131.53192999999999</c:v>
                </c:pt>
                <c:pt idx="6002">
                  <c:v>131.54873000000001</c:v>
                </c:pt>
                <c:pt idx="6003">
                  <c:v>131.56073000000001</c:v>
                </c:pt>
                <c:pt idx="6004">
                  <c:v>131.56913</c:v>
                </c:pt>
                <c:pt idx="6005">
                  <c:v>131.57033000000001</c:v>
                </c:pt>
                <c:pt idx="6006">
                  <c:v>131.56913</c:v>
                </c:pt>
                <c:pt idx="6007">
                  <c:v>131.56673000000001</c:v>
                </c:pt>
                <c:pt idx="6008">
                  <c:v>131.56673000000001</c:v>
                </c:pt>
                <c:pt idx="6009">
                  <c:v>131.57033000000001</c:v>
                </c:pt>
                <c:pt idx="6010">
                  <c:v>131.57873000000001</c:v>
                </c:pt>
                <c:pt idx="6011">
                  <c:v>131.58951999999999</c:v>
                </c:pt>
                <c:pt idx="6012">
                  <c:v>131.60391999999999</c:v>
                </c:pt>
                <c:pt idx="6013">
                  <c:v>131.61832000000001</c:v>
                </c:pt>
                <c:pt idx="6014">
                  <c:v>131.63032000000001</c:v>
                </c:pt>
                <c:pt idx="6015">
                  <c:v>131.63751999999999</c:v>
                </c:pt>
                <c:pt idx="6016">
                  <c:v>131.64232000000001</c:v>
                </c:pt>
                <c:pt idx="6017">
                  <c:v>131.64472000000001</c:v>
                </c:pt>
                <c:pt idx="6018">
                  <c:v>131.64832000000001</c:v>
                </c:pt>
                <c:pt idx="6019">
                  <c:v>131.65312</c:v>
                </c:pt>
                <c:pt idx="6020">
                  <c:v>131.65912</c:v>
                </c:pt>
                <c:pt idx="6021">
                  <c:v>131.66632000000001</c:v>
                </c:pt>
                <c:pt idx="6022">
                  <c:v>131.67712</c:v>
                </c:pt>
                <c:pt idx="6023">
                  <c:v>131.68912</c:v>
                </c:pt>
                <c:pt idx="6024">
                  <c:v>131.70352</c:v>
                </c:pt>
                <c:pt idx="6025">
                  <c:v>131.71672000000001</c:v>
                </c:pt>
                <c:pt idx="6026">
                  <c:v>131.72751</c:v>
                </c:pt>
                <c:pt idx="6027">
                  <c:v>131.73351</c:v>
                </c:pt>
                <c:pt idx="6028">
                  <c:v>131.73711</c:v>
                </c:pt>
                <c:pt idx="6029">
                  <c:v>131.73711</c:v>
                </c:pt>
                <c:pt idx="6030">
                  <c:v>131.73831000000001</c:v>
                </c:pt>
                <c:pt idx="6031">
                  <c:v>131.74190999999999</c:v>
                </c:pt>
                <c:pt idx="6032">
                  <c:v>131.74911</c:v>
                </c:pt>
                <c:pt idx="6033">
                  <c:v>131.76351</c:v>
                </c:pt>
                <c:pt idx="6034">
                  <c:v>131.78151</c:v>
                </c:pt>
                <c:pt idx="6035">
                  <c:v>131.80071000000001</c:v>
                </c:pt>
                <c:pt idx="6036">
                  <c:v>131.81630999999999</c:v>
                </c:pt>
                <c:pt idx="6037">
                  <c:v>131.82711</c:v>
                </c:pt>
                <c:pt idx="6038">
                  <c:v>131.83311</c:v>
                </c:pt>
                <c:pt idx="6039">
                  <c:v>131.83551</c:v>
                </c:pt>
                <c:pt idx="6040">
                  <c:v>131.83551</c:v>
                </c:pt>
                <c:pt idx="6041">
                  <c:v>131.83790999999999</c:v>
                </c:pt>
                <c:pt idx="6042">
                  <c:v>131.84271000000001</c:v>
                </c:pt>
                <c:pt idx="6043">
                  <c:v>131.85230999999999</c:v>
                </c:pt>
                <c:pt idx="6044">
                  <c:v>131.8655</c:v>
                </c:pt>
                <c:pt idx="6045">
                  <c:v>131.8811</c:v>
                </c:pt>
                <c:pt idx="6046">
                  <c:v>131.89789999999999</c:v>
                </c:pt>
                <c:pt idx="6047">
                  <c:v>131.90989999999999</c:v>
                </c:pt>
                <c:pt idx="6048">
                  <c:v>131.91589999999999</c:v>
                </c:pt>
                <c:pt idx="6049">
                  <c:v>131.9195</c:v>
                </c:pt>
                <c:pt idx="6050">
                  <c:v>131.92189999999999</c:v>
                </c:pt>
                <c:pt idx="6051">
                  <c:v>131.9255</c:v>
                </c:pt>
                <c:pt idx="6052">
                  <c:v>131.93270000000001</c:v>
                </c:pt>
                <c:pt idx="6053">
                  <c:v>131.94229999999999</c:v>
                </c:pt>
                <c:pt idx="6054">
                  <c:v>131.95429999999999</c:v>
                </c:pt>
                <c:pt idx="6055">
                  <c:v>131.96870000000001</c:v>
                </c:pt>
                <c:pt idx="6056">
                  <c:v>131.9855</c:v>
                </c:pt>
                <c:pt idx="6057">
                  <c:v>131.99988999999999</c:v>
                </c:pt>
                <c:pt idx="6058">
                  <c:v>132.00949</c:v>
                </c:pt>
                <c:pt idx="6059">
                  <c:v>132.01428999999999</c:v>
                </c:pt>
                <c:pt idx="6060">
                  <c:v>132.01549</c:v>
                </c:pt>
                <c:pt idx="6061">
                  <c:v>132.01669000000001</c:v>
                </c:pt>
                <c:pt idx="6062">
                  <c:v>132.02028999999999</c:v>
                </c:pt>
                <c:pt idx="6063">
                  <c:v>132.02509000000001</c:v>
                </c:pt>
                <c:pt idx="6064">
                  <c:v>132.03469000000001</c:v>
                </c:pt>
                <c:pt idx="6065">
                  <c:v>132.04909000000001</c:v>
                </c:pt>
                <c:pt idx="6066">
                  <c:v>132.06709000000001</c:v>
                </c:pt>
                <c:pt idx="6067">
                  <c:v>132.08269000000001</c:v>
                </c:pt>
                <c:pt idx="6068">
                  <c:v>132.09469000000001</c:v>
                </c:pt>
                <c:pt idx="6069">
                  <c:v>132.09828999999999</c:v>
                </c:pt>
                <c:pt idx="6070">
                  <c:v>132.09709000000001</c:v>
                </c:pt>
                <c:pt idx="6071">
                  <c:v>132.09349</c:v>
                </c:pt>
                <c:pt idx="6072">
                  <c:v>132.09109000000001</c:v>
                </c:pt>
                <c:pt idx="6073">
                  <c:v>132.09349</c:v>
                </c:pt>
                <c:pt idx="6074">
                  <c:v>132.10068999999999</c:v>
                </c:pt>
                <c:pt idx="6075">
                  <c:v>132.11389</c:v>
                </c:pt>
                <c:pt idx="6076">
                  <c:v>132.13068000000001</c:v>
                </c:pt>
                <c:pt idx="6077">
                  <c:v>132.14627999999999</c:v>
                </c:pt>
                <c:pt idx="6078">
                  <c:v>132.15948</c:v>
                </c:pt>
                <c:pt idx="6079">
                  <c:v>132.16908000000001</c:v>
                </c:pt>
                <c:pt idx="6080">
                  <c:v>132.17268000000001</c:v>
                </c:pt>
                <c:pt idx="6081">
                  <c:v>132.17388</c:v>
                </c:pt>
                <c:pt idx="6082">
                  <c:v>132.17388</c:v>
                </c:pt>
                <c:pt idx="6083">
                  <c:v>132.17508000000001</c:v>
                </c:pt>
                <c:pt idx="6084">
                  <c:v>132.18108000000001</c:v>
                </c:pt>
                <c:pt idx="6085">
                  <c:v>132.19067999999999</c:v>
                </c:pt>
                <c:pt idx="6086">
                  <c:v>132.20267999999999</c:v>
                </c:pt>
                <c:pt idx="6087">
                  <c:v>132.21708000000001</c:v>
                </c:pt>
                <c:pt idx="6088">
                  <c:v>132.22908000000001</c:v>
                </c:pt>
                <c:pt idx="6089">
                  <c:v>132.23867999999999</c:v>
                </c:pt>
                <c:pt idx="6090">
                  <c:v>132.24467999999999</c:v>
                </c:pt>
                <c:pt idx="6091">
                  <c:v>132.24827999999999</c:v>
                </c:pt>
                <c:pt idx="6092">
                  <c:v>132.25067999999999</c:v>
                </c:pt>
                <c:pt idx="6093">
                  <c:v>132.25427999999999</c:v>
                </c:pt>
                <c:pt idx="6094">
                  <c:v>132.26027999999999</c:v>
                </c:pt>
                <c:pt idx="6095">
                  <c:v>132.26866999999999</c:v>
                </c:pt>
                <c:pt idx="6096">
                  <c:v>132.27826999999999</c:v>
                </c:pt>
                <c:pt idx="6097">
                  <c:v>132.28907000000001</c:v>
                </c:pt>
                <c:pt idx="6098">
                  <c:v>132.29987</c:v>
                </c:pt>
                <c:pt idx="6099">
                  <c:v>132.31307000000001</c:v>
                </c:pt>
                <c:pt idx="6100">
                  <c:v>132.32507000000001</c:v>
                </c:pt>
                <c:pt idx="6101">
                  <c:v>132.33466999999999</c:v>
                </c:pt>
                <c:pt idx="6102">
                  <c:v>132.33947000000001</c:v>
                </c:pt>
                <c:pt idx="6103">
                  <c:v>132.34307000000001</c:v>
                </c:pt>
                <c:pt idx="6104">
                  <c:v>132.34426999999999</c:v>
                </c:pt>
                <c:pt idx="6105">
                  <c:v>132.34547000000001</c:v>
                </c:pt>
                <c:pt idx="6106">
                  <c:v>132.35026999999999</c:v>
                </c:pt>
                <c:pt idx="6107">
                  <c:v>132.35747000000001</c:v>
                </c:pt>
                <c:pt idx="6108">
                  <c:v>132.36947000000001</c:v>
                </c:pt>
                <c:pt idx="6109">
                  <c:v>132.38387</c:v>
                </c:pt>
                <c:pt idx="6110">
                  <c:v>132.40186</c:v>
                </c:pt>
                <c:pt idx="6111">
                  <c:v>132.41865999999999</c:v>
                </c:pt>
                <c:pt idx="6112">
                  <c:v>132.42946000000001</c:v>
                </c:pt>
                <c:pt idx="6113">
                  <c:v>132.43425999999999</c:v>
                </c:pt>
                <c:pt idx="6114">
                  <c:v>132.43546000000001</c:v>
                </c:pt>
                <c:pt idx="6115">
                  <c:v>132.43546000000001</c:v>
                </c:pt>
                <c:pt idx="6116">
                  <c:v>132.43906000000001</c:v>
                </c:pt>
                <c:pt idx="6117">
                  <c:v>132.44506000000001</c:v>
                </c:pt>
                <c:pt idx="6118">
                  <c:v>132.45465999999999</c:v>
                </c:pt>
                <c:pt idx="6119">
                  <c:v>132.46546000000001</c:v>
                </c:pt>
                <c:pt idx="6120">
                  <c:v>132.47986</c:v>
                </c:pt>
                <c:pt idx="6121">
                  <c:v>132.49546000000001</c:v>
                </c:pt>
                <c:pt idx="6122">
                  <c:v>132.50865999999999</c:v>
                </c:pt>
                <c:pt idx="6123">
                  <c:v>132.51705999999999</c:v>
                </c:pt>
                <c:pt idx="6124">
                  <c:v>132.52065999999999</c:v>
                </c:pt>
                <c:pt idx="6125">
                  <c:v>132.52186</c:v>
                </c:pt>
                <c:pt idx="6126">
                  <c:v>132.52426</c:v>
                </c:pt>
                <c:pt idx="6127">
                  <c:v>132.52546000000001</c:v>
                </c:pt>
                <c:pt idx="6128">
                  <c:v>132.53026</c:v>
                </c:pt>
                <c:pt idx="6129">
                  <c:v>132.53864999999999</c:v>
                </c:pt>
                <c:pt idx="6130">
                  <c:v>132.55185</c:v>
                </c:pt>
                <c:pt idx="6131">
                  <c:v>132.56864999999999</c:v>
                </c:pt>
                <c:pt idx="6132">
                  <c:v>132.58664999999999</c:v>
                </c:pt>
                <c:pt idx="6133">
                  <c:v>132.59985</c:v>
                </c:pt>
                <c:pt idx="6134">
                  <c:v>132.60585</c:v>
                </c:pt>
                <c:pt idx="6135">
                  <c:v>132.60825</c:v>
                </c:pt>
                <c:pt idx="6136">
                  <c:v>132.60585</c:v>
                </c:pt>
                <c:pt idx="6137">
                  <c:v>132.60585</c:v>
                </c:pt>
                <c:pt idx="6138">
                  <c:v>132.60825</c:v>
                </c:pt>
                <c:pt idx="6139">
                  <c:v>132.61545000000001</c:v>
                </c:pt>
                <c:pt idx="6140">
                  <c:v>132.62745000000001</c:v>
                </c:pt>
                <c:pt idx="6141">
                  <c:v>132.64304999999999</c:v>
                </c:pt>
                <c:pt idx="6142">
                  <c:v>132.66225</c:v>
                </c:pt>
                <c:pt idx="6143">
                  <c:v>132.67903999999999</c:v>
                </c:pt>
                <c:pt idx="6144">
                  <c:v>132.69103999999999</c:v>
                </c:pt>
                <c:pt idx="6145">
                  <c:v>132.69703999999999</c:v>
                </c:pt>
                <c:pt idx="6146">
                  <c:v>132.69944000000001</c:v>
                </c:pt>
                <c:pt idx="6147">
                  <c:v>132.70063999999999</c:v>
                </c:pt>
                <c:pt idx="6148">
                  <c:v>132.70303999999999</c:v>
                </c:pt>
                <c:pt idx="6149">
                  <c:v>132.70784</c:v>
                </c:pt>
                <c:pt idx="6150">
                  <c:v>132.71624</c:v>
                </c:pt>
                <c:pt idx="6151">
                  <c:v>132.73063999999999</c:v>
                </c:pt>
                <c:pt idx="6152">
                  <c:v>132.74744000000001</c:v>
                </c:pt>
                <c:pt idx="6153">
                  <c:v>132.76424</c:v>
                </c:pt>
                <c:pt idx="6154">
                  <c:v>132.77744000000001</c:v>
                </c:pt>
                <c:pt idx="6155">
                  <c:v>132.78464</c:v>
                </c:pt>
                <c:pt idx="6156">
                  <c:v>132.78824</c:v>
                </c:pt>
                <c:pt idx="6157">
                  <c:v>132.79064</c:v>
                </c:pt>
                <c:pt idx="6158">
                  <c:v>132.79424</c:v>
                </c:pt>
                <c:pt idx="6159">
                  <c:v>132.79903999999999</c:v>
                </c:pt>
                <c:pt idx="6160">
                  <c:v>132.80624</c:v>
                </c:pt>
                <c:pt idx="6161">
                  <c:v>132.81583000000001</c:v>
                </c:pt>
                <c:pt idx="6162">
                  <c:v>132.83023</c:v>
                </c:pt>
                <c:pt idx="6163">
                  <c:v>132.84583000000001</c:v>
                </c:pt>
                <c:pt idx="6164">
                  <c:v>132.86143000000001</c:v>
                </c:pt>
                <c:pt idx="6165">
                  <c:v>132.87223</c:v>
                </c:pt>
                <c:pt idx="6166">
                  <c:v>132.87823</c:v>
                </c:pt>
                <c:pt idx="6167">
                  <c:v>132.87823</c:v>
                </c:pt>
                <c:pt idx="6168">
                  <c:v>132.87583000000001</c:v>
                </c:pt>
                <c:pt idx="6169">
                  <c:v>132.87463</c:v>
                </c:pt>
                <c:pt idx="6170">
                  <c:v>132.87823</c:v>
                </c:pt>
                <c:pt idx="6171">
                  <c:v>132.88663</c:v>
                </c:pt>
                <c:pt idx="6172">
                  <c:v>132.89983000000001</c:v>
                </c:pt>
                <c:pt idx="6173">
                  <c:v>132.91542999999999</c:v>
                </c:pt>
                <c:pt idx="6174">
                  <c:v>132.93102999999999</c:v>
                </c:pt>
                <c:pt idx="6175">
                  <c:v>132.94542000000001</c:v>
                </c:pt>
                <c:pt idx="6176">
                  <c:v>132.95501999999999</c:v>
                </c:pt>
                <c:pt idx="6177">
                  <c:v>132.95982000000001</c:v>
                </c:pt>
                <c:pt idx="6178">
                  <c:v>132.96222</c:v>
                </c:pt>
                <c:pt idx="6179">
                  <c:v>132.96582000000001</c:v>
                </c:pt>
                <c:pt idx="6180">
                  <c:v>132.97062</c:v>
                </c:pt>
                <c:pt idx="6181">
                  <c:v>132.97901999999999</c:v>
                </c:pt>
                <c:pt idx="6182">
                  <c:v>132.98862</c:v>
                </c:pt>
                <c:pt idx="6183">
                  <c:v>133.00182000000001</c:v>
                </c:pt>
                <c:pt idx="6184">
                  <c:v>133.01622</c:v>
                </c:pt>
                <c:pt idx="6185">
                  <c:v>133.03062</c:v>
                </c:pt>
                <c:pt idx="6186">
                  <c:v>133.04141999999999</c:v>
                </c:pt>
                <c:pt idx="6187">
                  <c:v>133.04862</c:v>
                </c:pt>
                <c:pt idx="6188">
                  <c:v>133.05101999999999</c:v>
                </c:pt>
                <c:pt idx="6189">
                  <c:v>133.04982000000001</c:v>
                </c:pt>
                <c:pt idx="6190">
                  <c:v>133.04982000000001</c:v>
                </c:pt>
                <c:pt idx="6191">
                  <c:v>133.05222000000001</c:v>
                </c:pt>
                <c:pt idx="6192">
                  <c:v>133.05822000000001</c:v>
                </c:pt>
                <c:pt idx="6193">
                  <c:v>133.06782000000001</c:v>
                </c:pt>
                <c:pt idx="6194">
                  <c:v>133.08100999999999</c:v>
                </c:pt>
                <c:pt idx="6195">
                  <c:v>133.09661</c:v>
                </c:pt>
                <c:pt idx="6196">
                  <c:v>133.10981000000001</c:v>
                </c:pt>
                <c:pt idx="6197">
                  <c:v>133.12061</c:v>
                </c:pt>
                <c:pt idx="6198">
                  <c:v>133.12421000000001</c:v>
                </c:pt>
                <c:pt idx="6199">
                  <c:v>133.12421000000001</c:v>
                </c:pt>
                <c:pt idx="6200">
                  <c:v>133.12061</c:v>
                </c:pt>
                <c:pt idx="6201">
                  <c:v>133.11821</c:v>
                </c:pt>
                <c:pt idx="6202">
                  <c:v>133.11821</c:v>
                </c:pt>
                <c:pt idx="6203">
                  <c:v>133.12421000000001</c:v>
                </c:pt>
                <c:pt idx="6204">
                  <c:v>133.13500999999999</c:v>
                </c:pt>
                <c:pt idx="6205">
                  <c:v>133.15061</c:v>
                </c:pt>
                <c:pt idx="6206">
                  <c:v>133.16861</c:v>
                </c:pt>
                <c:pt idx="6207">
                  <c:v>133.18421000000001</c:v>
                </c:pt>
                <c:pt idx="6208">
                  <c:v>133.19740999999999</c:v>
                </c:pt>
                <c:pt idx="6209">
                  <c:v>133.20461</c:v>
                </c:pt>
                <c:pt idx="6210">
                  <c:v>133.20701</c:v>
                </c:pt>
                <c:pt idx="6211">
                  <c:v>133.20821000000001</c:v>
                </c:pt>
                <c:pt idx="6212">
                  <c:v>133.20821000000001</c:v>
                </c:pt>
                <c:pt idx="6213">
                  <c:v>133.21181000000001</c:v>
                </c:pt>
                <c:pt idx="6214">
                  <c:v>133.2166</c:v>
                </c:pt>
                <c:pt idx="6215">
                  <c:v>133.22499999999999</c:v>
                </c:pt>
                <c:pt idx="6216">
                  <c:v>133.23580000000001</c:v>
                </c:pt>
                <c:pt idx="6217">
                  <c:v>133.249</c:v>
                </c:pt>
                <c:pt idx="6218">
                  <c:v>133.26220000000001</c:v>
                </c:pt>
                <c:pt idx="6219">
                  <c:v>133.27420000000001</c:v>
                </c:pt>
                <c:pt idx="6220">
                  <c:v>133.28380000000001</c:v>
                </c:pt>
                <c:pt idx="6221">
                  <c:v>133.28980000000001</c:v>
                </c:pt>
                <c:pt idx="6222">
                  <c:v>133.29220000000001</c:v>
                </c:pt>
                <c:pt idx="6223">
                  <c:v>133.29580000000001</c:v>
                </c:pt>
                <c:pt idx="6224">
                  <c:v>133.29820000000001</c:v>
                </c:pt>
                <c:pt idx="6225">
                  <c:v>133.303</c:v>
                </c:pt>
                <c:pt idx="6226">
                  <c:v>133.31139999999999</c:v>
                </c:pt>
                <c:pt idx="6227">
                  <c:v>133.3246</c:v>
                </c:pt>
                <c:pt idx="6228">
                  <c:v>133.34139999999999</c:v>
                </c:pt>
                <c:pt idx="6229">
                  <c:v>133.35819000000001</c:v>
                </c:pt>
                <c:pt idx="6230">
                  <c:v>133.37259</c:v>
                </c:pt>
                <c:pt idx="6231">
                  <c:v>133.38099</c:v>
                </c:pt>
                <c:pt idx="6232">
                  <c:v>133.38578999999999</c:v>
                </c:pt>
                <c:pt idx="6233">
                  <c:v>133.38699</c:v>
                </c:pt>
                <c:pt idx="6234">
                  <c:v>133.38819000000001</c:v>
                </c:pt>
                <c:pt idx="6235">
                  <c:v>133.39299</c:v>
                </c:pt>
                <c:pt idx="6236">
                  <c:v>133.40259</c:v>
                </c:pt>
                <c:pt idx="6237">
                  <c:v>133.41459</c:v>
                </c:pt>
                <c:pt idx="6238">
                  <c:v>133.43019000000001</c:v>
                </c:pt>
                <c:pt idx="6239">
                  <c:v>133.44459000000001</c:v>
                </c:pt>
                <c:pt idx="6240">
                  <c:v>133.45778999999999</c:v>
                </c:pt>
                <c:pt idx="6241">
                  <c:v>133.46619000000001</c:v>
                </c:pt>
                <c:pt idx="6242">
                  <c:v>133.47099</c:v>
                </c:pt>
                <c:pt idx="6243">
                  <c:v>133.47459000000001</c:v>
                </c:pt>
                <c:pt idx="6244">
                  <c:v>133.47939</c:v>
                </c:pt>
                <c:pt idx="6245">
                  <c:v>133.48659000000001</c:v>
                </c:pt>
                <c:pt idx="6246">
                  <c:v>133.49498</c:v>
                </c:pt>
                <c:pt idx="6247">
                  <c:v>133.50577999999999</c:v>
                </c:pt>
                <c:pt idx="6248">
                  <c:v>133.52018000000001</c:v>
                </c:pt>
                <c:pt idx="6249">
                  <c:v>133.53698</c:v>
                </c:pt>
                <c:pt idx="6250">
                  <c:v>133.55498</c:v>
                </c:pt>
                <c:pt idx="6251">
                  <c:v>133.56818000000001</c:v>
                </c:pt>
                <c:pt idx="6252">
                  <c:v>133.57538</c:v>
                </c:pt>
                <c:pt idx="6253">
                  <c:v>133.57777999999999</c:v>
                </c:pt>
                <c:pt idx="6254">
                  <c:v>133.57777999999999</c:v>
                </c:pt>
                <c:pt idx="6255">
                  <c:v>133.58018000000001</c:v>
                </c:pt>
                <c:pt idx="6256">
                  <c:v>133.58377999999999</c:v>
                </c:pt>
                <c:pt idx="6257">
                  <c:v>133.58858000000001</c:v>
                </c:pt>
                <c:pt idx="6258">
                  <c:v>133.59818000000001</c:v>
                </c:pt>
                <c:pt idx="6259">
                  <c:v>133.61138</c:v>
                </c:pt>
                <c:pt idx="6260">
                  <c:v>133.62697</c:v>
                </c:pt>
                <c:pt idx="6261">
                  <c:v>133.64257000000001</c:v>
                </c:pt>
                <c:pt idx="6262">
                  <c:v>133.65217000000001</c:v>
                </c:pt>
                <c:pt idx="6263">
                  <c:v>133.65457000000001</c:v>
                </c:pt>
                <c:pt idx="6264">
                  <c:v>133.65217000000001</c:v>
                </c:pt>
                <c:pt idx="6265">
                  <c:v>133.64857000000001</c:v>
                </c:pt>
                <c:pt idx="6266">
                  <c:v>133.64737</c:v>
                </c:pt>
                <c:pt idx="6267">
                  <c:v>133.65217000000001</c:v>
                </c:pt>
                <c:pt idx="6268">
                  <c:v>133.66297</c:v>
                </c:pt>
                <c:pt idx="6269">
                  <c:v>133.67857000000001</c:v>
                </c:pt>
                <c:pt idx="6270">
                  <c:v>133.69657000000001</c:v>
                </c:pt>
                <c:pt idx="6271">
                  <c:v>133.71457000000001</c:v>
                </c:pt>
                <c:pt idx="6272">
                  <c:v>133.72776999999999</c:v>
                </c:pt>
                <c:pt idx="6273">
                  <c:v>133.73497</c:v>
                </c:pt>
                <c:pt idx="6274">
                  <c:v>133.73737</c:v>
                </c:pt>
                <c:pt idx="6275">
                  <c:v>133.73737</c:v>
                </c:pt>
                <c:pt idx="6276">
                  <c:v>133.73737</c:v>
                </c:pt>
                <c:pt idx="6277">
                  <c:v>133.74097</c:v>
                </c:pt>
                <c:pt idx="6278">
                  <c:v>133.74697</c:v>
                </c:pt>
                <c:pt idx="6279">
                  <c:v>133.75776999999999</c:v>
                </c:pt>
                <c:pt idx="6280">
                  <c:v>133.76975999999999</c:v>
                </c:pt>
                <c:pt idx="6281">
                  <c:v>133.78416000000001</c:v>
                </c:pt>
                <c:pt idx="6282">
                  <c:v>133.79736</c:v>
                </c:pt>
                <c:pt idx="6283">
                  <c:v>133.80575999999999</c:v>
                </c:pt>
                <c:pt idx="6284">
                  <c:v>133.81175999999999</c:v>
                </c:pt>
                <c:pt idx="6285">
                  <c:v>133.81296</c:v>
                </c:pt>
                <c:pt idx="6286">
                  <c:v>133.81415999999999</c:v>
                </c:pt>
                <c:pt idx="6287">
                  <c:v>133.81536</c:v>
                </c:pt>
                <c:pt idx="6288">
                  <c:v>133.81775999999999</c:v>
                </c:pt>
                <c:pt idx="6289">
                  <c:v>133.82256000000001</c:v>
                </c:pt>
                <c:pt idx="6290">
                  <c:v>133.83215999999999</c:v>
                </c:pt>
                <c:pt idx="6291">
                  <c:v>133.84536</c:v>
                </c:pt>
                <c:pt idx="6292">
                  <c:v>133.85975999999999</c:v>
                </c:pt>
                <c:pt idx="6293">
                  <c:v>133.87296000000001</c:v>
                </c:pt>
                <c:pt idx="6294">
                  <c:v>133.88376</c:v>
                </c:pt>
                <c:pt idx="6295">
                  <c:v>133.88856000000001</c:v>
                </c:pt>
                <c:pt idx="6296">
                  <c:v>133.89215999999999</c:v>
                </c:pt>
                <c:pt idx="6297">
                  <c:v>133.89336</c:v>
                </c:pt>
                <c:pt idx="6298">
                  <c:v>133.89456000000001</c:v>
                </c:pt>
                <c:pt idx="6299">
                  <c:v>133.89814999999999</c:v>
                </c:pt>
                <c:pt idx="6300">
                  <c:v>133.90535</c:v>
                </c:pt>
                <c:pt idx="6301">
                  <c:v>133.91614999999999</c:v>
                </c:pt>
                <c:pt idx="6302">
                  <c:v>133.92935</c:v>
                </c:pt>
                <c:pt idx="6303">
                  <c:v>133.94495000000001</c:v>
                </c:pt>
                <c:pt idx="6304">
                  <c:v>133.96055000000001</c:v>
                </c:pt>
                <c:pt idx="6305">
                  <c:v>133.97495000000001</c:v>
                </c:pt>
                <c:pt idx="6306">
                  <c:v>133.98455000000001</c:v>
                </c:pt>
                <c:pt idx="6307">
                  <c:v>133.98935</c:v>
                </c:pt>
                <c:pt idx="6308">
                  <c:v>133.99295000000001</c:v>
                </c:pt>
                <c:pt idx="6309">
                  <c:v>133.99775</c:v>
                </c:pt>
                <c:pt idx="6310">
                  <c:v>134.00255000000001</c:v>
                </c:pt>
                <c:pt idx="6311">
                  <c:v>134.00975</c:v>
                </c:pt>
                <c:pt idx="6312">
                  <c:v>134.01814999999999</c:v>
                </c:pt>
                <c:pt idx="6313">
                  <c:v>134.02895000000001</c:v>
                </c:pt>
                <c:pt idx="6314">
                  <c:v>134.04334</c:v>
                </c:pt>
                <c:pt idx="6315">
                  <c:v>134.05894000000001</c:v>
                </c:pt>
                <c:pt idx="6316">
                  <c:v>134.07454000000001</c:v>
                </c:pt>
                <c:pt idx="6317">
                  <c:v>134.08413999999999</c:v>
                </c:pt>
                <c:pt idx="6318">
                  <c:v>134.08894000000001</c:v>
                </c:pt>
                <c:pt idx="6319">
                  <c:v>134.08894000000001</c:v>
                </c:pt>
                <c:pt idx="6320">
                  <c:v>134.09013999999999</c:v>
                </c:pt>
                <c:pt idx="6321">
                  <c:v>134.09013999999999</c:v>
                </c:pt>
                <c:pt idx="6322">
                  <c:v>134.09494000000001</c:v>
                </c:pt>
                <c:pt idx="6323">
                  <c:v>134.10334</c:v>
                </c:pt>
                <c:pt idx="6324">
                  <c:v>134.11774</c:v>
                </c:pt>
                <c:pt idx="6325">
                  <c:v>134.13574</c:v>
                </c:pt>
                <c:pt idx="6326">
                  <c:v>134.15253999999999</c:v>
                </c:pt>
                <c:pt idx="6327">
                  <c:v>134.16334000000001</c:v>
                </c:pt>
                <c:pt idx="6328">
                  <c:v>134.16812999999999</c:v>
                </c:pt>
                <c:pt idx="6329">
                  <c:v>134.16812999999999</c:v>
                </c:pt>
                <c:pt idx="6330">
                  <c:v>134.16574</c:v>
                </c:pt>
                <c:pt idx="6331">
                  <c:v>134.16453999999999</c:v>
                </c:pt>
                <c:pt idx="6332">
                  <c:v>134.16574</c:v>
                </c:pt>
                <c:pt idx="6333">
                  <c:v>134.17412999999999</c:v>
                </c:pt>
                <c:pt idx="6334">
                  <c:v>134.18733</c:v>
                </c:pt>
                <c:pt idx="6335">
                  <c:v>134.20533</c:v>
                </c:pt>
                <c:pt idx="6336">
                  <c:v>134.22573</c:v>
                </c:pt>
                <c:pt idx="6337">
                  <c:v>134.24252999999999</c:v>
                </c:pt>
                <c:pt idx="6338">
                  <c:v>134.25452999999999</c:v>
                </c:pt>
                <c:pt idx="6339">
                  <c:v>134.25933000000001</c:v>
                </c:pt>
                <c:pt idx="6340">
                  <c:v>134.25933000000001</c:v>
                </c:pt>
                <c:pt idx="6341">
                  <c:v>134.25933000000001</c:v>
                </c:pt>
                <c:pt idx="6342">
                  <c:v>134.26052999999999</c:v>
                </c:pt>
                <c:pt idx="6343">
                  <c:v>134.26533000000001</c:v>
                </c:pt>
                <c:pt idx="6344">
                  <c:v>134.27493000000001</c:v>
                </c:pt>
                <c:pt idx="6345">
                  <c:v>134.28693000000001</c:v>
                </c:pt>
                <c:pt idx="6346">
                  <c:v>134.30252999999999</c:v>
                </c:pt>
                <c:pt idx="6347">
                  <c:v>134.31811999999999</c:v>
                </c:pt>
                <c:pt idx="6348">
                  <c:v>134.33011999999999</c:v>
                </c:pt>
                <c:pt idx="6349">
                  <c:v>134.33732000000001</c:v>
                </c:pt>
                <c:pt idx="6350">
                  <c:v>134.33972</c:v>
                </c:pt>
                <c:pt idx="6351">
                  <c:v>134.34092000000001</c:v>
                </c:pt>
                <c:pt idx="6352">
                  <c:v>134.34092000000001</c:v>
                </c:pt>
                <c:pt idx="6353">
                  <c:v>134.34211999999999</c:v>
                </c:pt>
                <c:pt idx="6354">
                  <c:v>134.34451999999999</c:v>
                </c:pt>
                <c:pt idx="6355">
                  <c:v>134.35172</c:v>
                </c:pt>
                <c:pt idx="6356">
                  <c:v>134.36492000000001</c:v>
                </c:pt>
                <c:pt idx="6357">
                  <c:v>134.38172</c:v>
                </c:pt>
                <c:pt idx="6358">
                  <c:v>134.39732000000001</c:v>
                </c:pt>
                <c:pt idx="6359">
                  <c:v>134.40932000000001</c:v>
                </c:pt>
                <c:pt idx="6360">
                  <c:v>134.41532000000001</c:v>
                </c:pt>
                <c:pt idx="6361">
                  <c:v>134.41651999999999</c:v>
                </c:pt>
                <c:pt idx="6362">
                  <c:v>134.41651999999999</c:v>
                </c:pt>
                <c:pt idx="6363">
                  <c:v>134.41892000000001</c:v>
                </c:pt>
                <c:pt idx="6364">
                  <c:v>134.42612</c:v>
                </c:pt>
                <c:pt idx="6365">
                  <c:v>134.43812</c:v>
                </c:pt>
                <c:pt idx="6366">
                  <c:v>134.45491000000001</c:v>
                </c:pt>
                <c:pt idx="6367">
                  <c:v>134.47291000000001</c:v>
                </c:pt>
                <c:pt idx="6368">
                  <c:v>134.49211</c:v>
                </c:pt>
                <c:pt idx="6369">
                  <c:v>134.50650999999999</c:v>
                </c:pt>
                <c:pt idx="6370">
                  <c:v>134.51371</c:v>
                </c:pt>
                <c:pt idx="6371">
                  <c:v>134.51731000000001</c:v>
                </c:pt>
                <c:pt idx="6372">
                  <c:v>134.51850999999999</c:v>
                </c:pt>
                <c:pt idx="6373">
                  <c:v>134.51971</c:v>
                </c:pt>
                <c:pt idx="6374">
                  <c:v>134.52450999999999</c:v>
                </c:pt>
                <c:pt idx="6375">
                  <c:v>134.53290999999999</c:v>
                </c:pt>
                <c:pt idx="6376">
                  <c:v>134.54371</c:v>
                </c:pt>
                <c:pt idx="6377">
                  <c:v>134.55690999999999</c:v>
                </c:pt>
                <c:pt idx="6378">
                  <c:v>134.57131000000001</c:v>
                </c:pt>
                <c:pt idx="6379">
                  <c:v>134.5857</c:v>
                </c:pt>
                <c:pt idx="6380">
                  <c:v>134.5977</c:v>
                </c:pt>
                <c:pt idx="6381">
                  <c:v>134.60249999999999</c:v>
                </c:pt>
                <c:pt idx="6382">
                  <c:v>134.60489999999999</c:v>
                </c:pt>
                <c:pt idx="6383">
                  <c:v>134.60489999999999</c:v>
                </c:pt>
                <c:pt idx="6384">
                  <c:v>134.60730000000001</c:v>
                </c:pt>
                <c:pt idx="6385">
                  <c:v>134.61089999999999</c:v>
                </c:pt>
                <c:pt idx="6386">
                  <c:v>134.6181</c:v>
                </c:pt>
                <c:pt idx="6387">
                  <c:v>134.62649999999999</c:v>
                </c:pt>
                <c:pt idx="6388">
                  <c:v>134.6397</c:v>
                </c:pt>
                <c:pt idx="6389">
                  <c:v>134.6541</c:v>
                </c:pt>
                <c:pt idx="6390">
                  <c:v>134.66849999999999</c:v>
                </c:pt>
                <c:pt idx="6391">
                  <c:v>134.6781</c:v>
                </c:pt>
                <c:pt idx="6392">
                  <c:v>134.68170000000001</c:v>
                </c:pt>
                <c:pt idx="6393">
                  <c:v>134.68049999999999</c:v>
                </c:pt>
                <c:pt idx="6394">
                  <c:v>134.67930000000001</c:v>
                </c:pt>
                <c:pt idx="6395">
                  <c:v>134.67689999999999</c:v>
                </c:pt>
                <c:pt idx="6396">
                  <c:v>134.67930000000001</c:v>
                </c:pt>
                <c:pt idx="6397">
                  <c:v>134.68289999999999</c:v>
                </c:pt>
                <c:pt idx="6398">
                  <c:v>134.6925</c:v>
                </c:pt>
                <c:pt idx="6399">
                  <c:v>134.70570000000001</c:v>
                </c:pt>
                <c:pt idx="6400">
                  <c:v>134.71888999999999</c:v>
                </c:pt>
                <c:pt idx="6401">
                  <c:v>134.73209</c:v>
                </c:pt>
                <c:pt idx="6402">
                  <c:v>134.74288999999999</c:v>
                </c:pt>
                <c:pt idx="6403">
                  <c:v>134.74888999999999</c:v>
                </c:pt>
                <c:pt idx="6404">
                  <c:v>134.75248999999999</c:v>
                </c:pt>
                <c:pt idx="6405">
                  <c:v>134.75488999999999</c:v>
                </c:pt>
                <c:pt idx="6406">
                  <c:v>134.75729000000001</c:v>
                </c:pt>
                <c:pt idx="6407">
                  <c:v>134.76088999999999</c:v>
                </c:pt>
                <c:pt idx="6408">
                  <c:v>134.76809</c:v>
                </c:pt>
                <c:pt idx="6409">
                  <c:v>134.77769000000001</c:v>
                </c:pt>
                <c:pt idx="6410">
                  <c:v>134.78969000000001</c:v>
                </c:pt>
                <c:pt idx="6411">
                  <c:v>134.80409</c:v>
                </c:pt>
                <c:pt idx="6412">
                  <c:v>134.81849</c:v>
                </c:pt>
                <c:pt idx="6413">
                  <c:v>134.83169000000001</c:v>
                </c:pt>
                <c:pt idx="6414">
                  <c:v>134.84128999999999</c:v>
                </c:pt>
                <c:pt idx="6415">
                  <c:v>134.84609</c:v>
                </c:pt>
                <c:pt idx="6416">
                  <c:v>134.84848</c:v>
                </c:pt>
                <c:pt idx="6417">
                  <c:v>134.84968000000001</c:v>
                </c:pt>
                <c:pt idx="6418">
                  <c:v>134.85087999999999</c:v>
                </c:pt>
                <c:pt idx="6419">
                  <c:v>134.85448</c:v>
                </c:pt>
                <c:pt idx="6420">
                  <c:v>134.86168000000001</c:v>
                </c:pt>
                <c:pt idx="6421">
                  <c:v>134.87487999999999</c:v>
                </c:pt>
                <c:pt idx="6422">
                  <c:v>134.89168000000001</c:v>
                </c:pt>
                <c:pt idx="6423">
                  <c:v>134.90968000000001</c:v>
                </c:pt>
                <c:pt idx="6424">
                  <c:v>134.92527999999999</c:v>
                </c:pt>
                <c:pt idx="6425">
                  <c:v>134.93368000000001</c:v>
                </c:pt>
                <c:pt idx="6426">
                  <c:v>134.93487999999999</c:v>
                </c:pt>
                <c:pt idx="6427">
                  <c:v>134.93248</c:v>
                </c:pt>
                <c:pt idx="6428">
                  <c:v>134.93127999999999</c:v>
                </c:pt>
                <c:pt idx="6429">
                  <c:v>134.93248</c:v>
                </c:pt>
                <c:pt idx="6430">
                  <c:v>134.94208</c:v>
                </c:pt>
                <c:pt idx="6431">
                  <c:v>134.95648</c:v>
                </c:pt>
                <c:pt idx="6432">
                  <c:v>134.97448</c:v>
                </c:pt>
                <c:pt idx="6433">
                  <c:v>134.99486999999999</c:v>
                </c:pt>
                <c:pt idx="6434">
                  <c:v>135.01047</c:v>
                </c:pt>
                <c:pt idx="6435">
                  <c:v>135.02247</c:v>
                </c:pt>
                <c:pt idx="6436">
                  <c:v>135.02847</c:v>
                </c:pt>
                <c:pt idx="6437">
                  <c:v>135.03086999999999</c:v>
                </c:pt>
                <c:pt idx="6438">
                  <c:v>135.03326999999999</c:v>
                </c:pt>
                <c:pt idx="6439">
                  <c:v>135.03926999999999</c:v>
                </c:pt>
                <c:pt idx="6440">
                  <c:v>135.04767000000001</c:v>
                </c:pt>
                <c:pt idx="6441">
                  <c:v>135.05967000000001</c:v>
                </c:pt>
                <c:pt idx="6442">
                  <c:v>135.07526999999999</c:v>
                </c:pt>
                <c:pt idx="6443">
                  <c:v>135.09207000000001</c:v>
                </c:pt>
                <c:pt idx="6444">
                  <c:v>135.10647</c:v>
                </c:pt>
                <c:pt idx="6445">
                  <c:v>135.11607000000001</c:v>
                </c:pt>
                <c:pt idx="6446">
                  <c:v>135.12085999999999</c:v>
                </c:pt>
                <c:pt idx="6447">
                  <c:v>135.12085999999999</c:v>
                </c:pt>
                <c:pt idx="6448">
                  <c:v>135.12206</c:v>
                </c:pt>
                <c:pt idx="6449">
                  <c:v>135.12325999999999</c:v>
                </c:pt>
                <c:pt idx="6450">
                  <c:v>135.12806</c:v>
                </c:pt>
                <c:pt idx="6451">
                  <c:v>135.13646</c:v>
                </c:pt>
                <c:pt idx="6452">
                  <c:v>135.14846</c:v>
                </c:pt>
                <c:pt idx="6453">
                  <c:v>135.16285999999999</c:v>
                </c:pt>
                <c:pt idx="6454">
                  <c:v>135.17846</c:v>
                </c:pt>
                <c:pt idx="6455">
                  <c:v>135.19046</c:v>
                </c:pt>
                <c:pt idx="6456">
                  <c:v>135.19525999999999</c:v>
                </c:pt>
                <c:pt idx="6457">
                  <c:v>135.19525999999999</c:v>
                </c:pt>
                <c:pt idx="6458">
                  <c:v>135.19286</c:v>
                </c:pt>
                <c:pt idx="6459">
                  <c:v>135.19046</c:v>
                </c:pt>
                <c:pt idx="6460">
                  <c:v>135.19406000000001</c:v>
                </c:pt>
                <c:pt idx="6461">
                  <c:v>135.20246</c:v>
                </c:pt>
                <c:pt idx="6462">
                  <c:v>135.21566000000001</c:v>
                </c:pt>
                <c:pt idx="6463">
                  <c:v>135.23125999999999</c:v>
                </c:pt>
                <c:pt idx="6464">
                  <c:v>135.24806000000001</c:v>
                </c:pt>
                <c:pt idx="6465">
                  <c:v>135.26245</c:v>
                </c:pt>
                <c:pt idx="6466">
                  <c:v>135.27324999999999</c:v>
                </c:pt>
                <c:pt idx="6467">
                  <c:v>135.27924999999999</c:v>
                </c:pt>
                <c:pt idx="6468">
                  <c:v>135.28165000000001</c:v>
                </c:pt>
                <c:pt idx="6469">
                  <c:v>135.28285</c:v>
                </c:pt>
                <c:pt idx="6470">
                  <c:v>135.28524999999999</c:v>
                </c:pt>
                <c:pt idx="6471">
                  <c:v>135.29005000000001</c:v>
                </c:pt>
                <c:pt idx="6472">
                  <c:v>135.29845</c:v>
                </c:pt>
                <c:pt idx="6473">
                  <c:v>135.30924999999999</c:v>
                </c:pt>
                <c:pt idx="6474">
                  <c:v>135.32245</c:v>
                </c:pt>
                <c:pt idx="6475">
                  <c:v>135.33805000000001</c:v>
                </c:pt>
                <c:pt idx="6476">
                  <c:v>135.35485</c:v>
                </c:pt>
                <c:pt idx="6477">
                  <c:v>135.37045000000001</c:v>
                </c:pt>
                <c:pt idx="6478">
                  <c:v>135.38124999999999</c:v>
                </c:pt>
                <c:pt idx="6479">
                  <c:v>135.38605000000001</c:v>
                </c:pt>
                <c:pt idx="6480">
                  <c:v>135.38845000000001</c:v>
                </c:pt>
                <c:pt idx="6481">
                  <c:v>135.38964999999999</c:v>
                </c:pt>
                <c:pt idx="6482">
                  <c:v>135.39085</c:v>
                </c:pt>
                <c:pt idx="6483">
                  <c:v>135.39323999999999</c:v>
                </c:pt>
                <c:pt idx="6484">
                  <c:v>135.40044</c:v>
                </c:pt>
                <c:pt idx="6485">
                  <c:v>135.41123999999999</c:v>
                </c:pt>
                <c:pt idx="6486">
                  <c:v>135.42563999999999</c:v>
                </c:pt>
                <c:pt idx="6487">
                  <c:v>135.44123999999999</c:v>
                </c:pt>
                <c:pt idx="6488">
                  <c:v>135.45323999999999</c:v>
                </c:pt>
                <c:pt idx="6489">
                  <c:v>135.46044000000001</c:v>
                </c:pt>
                <c:pt idx="6490">
                  <c:v>135.46163999999999</c:v>
                </c:pt>
                <c:pt idx="6491">
                  <c:v>135.46044000000001</c:v>
                </c:pt>
                <c:pt idx="6492">
                  <c:v>135.45923999999999</c:v>
                </c:pt>
                <c:pt idx="6493">
                  <c:v>135.46163999999999</c:v>
                </c:pt>
                <c:pt idx="6494">
                  <c:v>135.46763999999999</c:v>
                </c:pt>
                <c:pt idx="6495">
                  <c:v>135.47844000000001</c:v>
                </c:pt>
                <c:pt idx="6496">
                  <c:v>135.49284</c:v>
                </c:pt>
                <c:pt idx="6497">
                  <c:v>135.50963999999999</c:v>
                </c:pt>
                <c:pt idx="6498">
                  <c:v>135.52524</c:v>
                </c:pt>
                <c:pt idx="6499">
                  <c:v>135.53483</c:v>
                </c:pt>
                <c:pt idx="6500">
                  <c:v>135.54083</c:v>
                </c:pt>
                <c:pt idx="6501">
                  <c:v>135.54322999999999</c:v>
                </c:pt>
                <c:pt idx="6502">
                  <c:v>135.54322999999999</c:v>
                </c:pt>
                <c:pt idx="6503">
                  <c:v>135.54562999999999</c:v>
                </c:pt>
                <c:pt idx="6504">
                  <c:v>135.55043000000001</c:v>
                </c:pt>
                <c:pt idx="6505">
                  <c:v>135.55762999999999</c:v>
                </c:pt>
                <c:pt idx="6506">
                  <c:v>135.56723</c:v>
                </c:pt>
                <c:pt idx="6507">
                  <c:v>135.58043000000001</c:v>
                </c:pt>
                <c:pt idx="6508">
                  <c:v>135.59603000000001</c:v>
                </c:pt>
                <c:pt idx="6509">
                  <c:v>135.61043000000001</c:v>
                </c:pt>
                <c:pt idx="6510">
                  <c:v>135.62243000000001</c:v>
                </c:pt>
                <c:pt idx="6511">
                  <c:v>135.62723</c:v>
                </c:pt>
                <c:pt idx="6512">
                  <c:v>135.62962999999999</c:v>
                </c:pt>
                <c:pt idx="6513">
                  <c:v>135.62962999999999</c:v>
                </c:pt>
                <c:pt idx="6514">
                  <c:v>135.63083</c:v>
                </c:pt>
                <c:pt idx="6515">
                  <c:v>135.63443000000001</c:v>
                </c:pt>
                <c:pt idx="6516">
                  <c:v>135.64162999999999</c:v>
                </c:pt>
                <c:pt idx="6517">
                  <c:v>135.65483</c:v>
                </c:pt>
                <c:pt idx="6518">
                  <c:v>135.67161999999999</c:v>
                </c:pt>
                <c:pt idx="6519">
                  <c:v>135.68961999999999</c:v>
                </c:pt>
                <c:pt idx="6520">
                  <c:v>135.70642000000001</c:v>
                </c:pt>
                <c:pt idx="6521">
                  <c:v>135.71842000000001</c:v>
                </c:pt>
                <c:pt idx="6522">
                  <c:v>135.72322</c:v>
                </c:pt>
                <c:pt idx="6523">
                  <c:v>135.72322</c:v>
                </c:pt>
                <c:pt idx="6524">
                  <c:v>135.72082</c:v>
                </c:pt>
                <c:pt idx="6525">
                  <c:v>135.71961999999999</c:v>
                </c:pt>
                <c:pt idx="6526">
                  <c:v>135.72442000000001</c:v>
                </c:pt>
                <c:pt idx="6527">
                  <c:v>135.73401999999999</c:v>
                </c:pt>
                <c:pt idx="6528">
                  <c:v>135.74842000000001</c:v>
                </c:pt>
                <c:pt idx="6529">
                  <c:v>135.76642000000001</c:v>
                </c:pt>
                <c:pt idx="6530">
                  <c:v>135.78442000000001</c:v>
                </c:pt>
                <c:pt idx="6531">
                  <c:v>135.79882000000001</c:v>
                </c:pt>
                <c:pt idx="6532">
                  <c:v>135.80721</c:v>
                </c:pt>
                <c:pt idx="6533">
                  <c:v>135.80841000000001</c:v>
                </c:pt>
                <c:pt idx="6534">
                  <c:v>135.80841000000001</c:v>
                </c:pt>
                <c:pt idx="6535">
                  <c:v>135.80721</c:v>
                </c:pt>
                <c:pt idx="6536">
                  <c:v>135.80841000000001</c:v>
                </c:pt>
                <c:pt idx="6537">
                  <c:v>135.81321</c:v>
                </c:pt>
                <c:pt idx="6538">
                  <c:v>135.82400999999999</c:v>
                </c:pt>
                <c:pt idx="6539">
                  <c:v>135.83960999999999</c:v>
                </c:pt>
                <c:pt idx="6540">
                  <c:v>135.85760999999999</c:v>
                </c:pt>
                <c:pt idx="6541">
                  <c:v>135.87441000000001</c:v>
                </c:pt>
                <c:pt idx="6542">
                  <c:v>135.88641000000001</c:v>
                </c:pt>
                <c:pt idx="6543">
                  <c:v>135.89481000000001</c:v>
                </c:pt>
                <c:pt idx="6544">
                  <c:v>135.89721</c:v>
                </c:pt>
                <c:pt idx="6545">
                  <c:v>135.89721</c:v>
                </c:pt>
                <c:pt idx="6546">
                  <c:v>135.89841000000001</c:v>
                </c:pt>
                <c:pt idx="6547">
                  <c:v>135.90081000000001</c:v>
                </c:pt>
                <c:pt idx="6548">
                  <c:v>135.90800999999999</c:v>
                </c:pt>
                <c:pt idx="6549">
                  <c:v>135.92000999999999</c:v>
                </c:pt>
                <c:pt idx="6550">
                  <c:v>135.93559999999999</c:v>
                </c:pt>
                <c:pt idx="6551">
                  <c:v>135.9512</c:v>
                </c:pt>
                <c:pt idx="6552">
                  <c:v>135.96440000000001</c:v>
                </c:pt>
                <c:pt idx="6553">
                  <c:v>135.97280000000001</c:v>
                </c:pt>
                <c:pt idx="6554">
                  <c:v>135.9752</c:v>
                </c:pt>
                <c:pt idx="6555">
                  <c:v>135.97399999999999</c:v>
                </c:pt>
                <c:pt idx="6556">
                  <c:v>135.97399999999999</c:v>
                </c:pt>
                <c:pt idx="6557">
                  <c:v>135.9752</c:v>
                </c:pt>
                <c:pt idx="6558">
                  <c:v>135.9812</c:v>
                </c:pt>
                <c:pt idx="6559">
                  <c:v>135.99440000000001</c:v>
                </c:pt>
                <c:pt idx="6560">
                  <c:v>136.0112</c:v>
                </c:pt>
                <c:pt idx="6561">
                  <c:v>136.03039999999999</c:v>
                </c:pt>
                <c:pt idx="6562">
                  <c:v>136.0472</c:v>
                </c:pt>
                <c:pt idx="6563">
                  <c:v>136.0592</c:v>
                </c:pt>
                <c:pt idx="6564">
                  <c:v>136.0652</c:v>
                </c:pt>
                <c:pt idx="6565">
                  <c:v>136.0676</c:v>
                </c:pt>
                <c:pt idx="6566">
                  <c:v>136.07</c:v>
                </c:pt>
                <c:pt idx="6567">
                  <c:v>136.07359</c:v>
                </c:pt>
                <c:pt idx="6568">
                  <c:v>136.07839000000001</c:v>
                </c:pt>
                <c:pt idx="6569">
                  <c:v>136.08679000000001</c:v>
                </c:pt>
                <c:pt idx="6570">
                  <c:v>136.09759</c:v>
                </c:pt>
                <c:pt idx="6571">
                  <c:v>136.11079000000001</c:v>
                </c:pt>
                <c:pt idx="6572">
                  <c:v>136.12398999999999</c:v>
                </c:pt>
                <c:pt idx="6573">
                  <c:v>136.13598999999999</c:v>
                </c:pt>
                <c:pt idx="6574">
                  <c:v>136.14438999999999</c:v>
                </c:pt>
                <c:pt idx="6575">
                  <c:v>136.14919</c:v>
                </c:pt>
                <c:pt idx="6576">
                  <c:v>136.15038999999999</c:v>
                </c:pt>
                <c:pt idx="6577">
                  <c:v>136.15159</c:v>
                </c:pt>
                <c:pt idx="6578">
                  <c:v>136.15398999999999</c:v>
                </c:pt>
                <c:pt idx="6579">
                  <c:v>136.15759</c:v>
                </c:pt>
                <c:pt idx="6580">
                  <c:v>136.16479000000001</c:v>
                </c:pt>
                <c:pt idx="6581">
                  <c:v>136.17438999999999</c:v>
                </c:pt>
                <c:pt idx="6582">
                  <c:v>136.18879000000001</c:v>
                </c:pt>
                <c:pt idx="6583">
                  <c:v>136.20559</c:v>
                </c:pt>
                <c:pt idx="6584">
                  <c:v>136.21997999999999</c:v>
                </c:pt>
                <c:pt idx="6585">
                  <c:v>136.22837999999999</c:v>
                </c:pt>
                <c:pt idx="6586">
                  <c:v>136.23078000000001</c:v>
                </c:pt>
                <c:pt idx="6587">
                  <c:v>136.23078000000001</c:v>
                </c:pt>
                <c:pt idx="6588">
                  <c:v>136.22958</c:v>
                </c:pt>
                <c:pt idx="6589">
                  <c:v>136.22958</c:v>
                </c:pt>
                <c:pt idx="6590">
                  <c:v>136.23318</c:v>
                </c:pt>
                <c:pt idx="6591">
                  <c:v>136.24037999999999</c:v>
                </c:pt>
                <c:pt idx="6592">
                  <c:v>136.25237999999999</c:v>
                </c:pt>
                <c:pt idx="6593">
                  <c:v>136.26558</c:v>
                </c:pt>
                <c:pt idx="6594">
                  <c:v>136.28118000000001</c:v>
                </c:pt>
                <c:pt idx="6595">
                  <c:v>136.29437999999999</c:v>
                </c:pt>
                <c:pt idx="6596">
                  <c:v>136.30398</c:v>
                </c:pt>
                <c:pt idx="6597">
                  <c:v>136.30758</c:v>
                </c:pt>
                <c:pt idx="6598">
                  <c:v>136.30878000000001</c:v>
                </c:pt>
                <c:pt idx="6599">
                  <c:v>136.30758</c:v>
                </c:pt>
                <c:pt idx="6600">
                  <c:v>136.30758</c:v>
                </c:pt>
                <c:pt idx="6601">
                  <c:v>136.31118000000001</c:v>
                </c:pt>
                <c:pt idx="6602">
                  <c:v>136.31718000000001</c:v>
                </c:pt>
                <c:pt idx="6603">
                  <c:v>136.32558</c:v>
                </c:pt>
                <c:pt idx="6604">
                  <c:v>136.33878000000001</c:v>
                </c:pt>
                <c:pt idx="6605">
                  <c:v>136.35317000000001</c:v>
                </c:pt>
                <c:pt idx="6606">
                  <c:v>136.36877000000001</c:v>
                </c:pt>
                <c:pt idx="6607">
                  <c:v>136.38197</c:v>
                </c:pt>
                <c:pt idx="6608">
                  <c:v>136.38917000000001</c:v>
                </c:pt>
                <c:pt idx="6609">
                  <c:v>136.39397</c:v>
                </c:pt>
                <c:pt idx="6610">
                  <c:v>136.39636999999999</c:v>
                </c:pt>
                <c:pt idx="6611">
                  <c:v>136.39757</c:v>
                </c:pt>
                <c:pt idx="6612">
                  <c:v>136.40117000000001</c:v>
                </c:pt>
                <c:pt idx="6613">
                  <c:v>136.40836999999999</c:v>
                </c:pt>
                <c:pt idx="6614">
                  <c:v>136.41797</c:v>
                </c:pt>
                <c:pt idx="6615">
                  <c:v>136.43476999999999</c:v>
                </c:pt>
                <c:pt idx="6616">
                  <c:v>136.45276999999999</c:v>
                </c:pt>
                <c:pt idx="6617">
                  <c:v>136.46957</c:v>
                </c:pt>
                <c:pt idx="6618">
                  <c:v>136.48035999999999</c:v>
                </c:pt>
                <c:pt idx="6619">
                  <c:v>136.48516000000001</c:v>
                </c:pt>
                <c:pt idx="6620">
                  <c:v>136.48516000000001</c:v>
                </c:pt>
                <c:pt idx="6621">
                  <c:v>136.48156</c:v>
                </c:pt>
                <c:pt idx="6622">
                  <c:v>136.48035999999999</c:v>
                </c:pt>
                <c:pt idx="6623">
                  <c:v>136.48396</c:v>
                </c:pt>
                <c:pt idx="6624">
                  <c:v>136.49235999999999</c:v>
                </c:pt>
                <c:pt idx="6625">
                  <c:v>136.50556</c:v>
                </c:pt>
                <c:pt idx="6626">
                  <c:v>136.52116000000001</c:v>
                </c:pt>
                <c:pt idx="6627">
                  <c:v>136.53675999999999</c:v>
                </c:pt>
                <c:pt idx="6628">
                  <c:v>136.54875999999999</c:v>
                </c:pt>
                <c:pt idx="6629">
                  <c:v>136.55716000000001</c:v>
                </c:pt>
                <c:pt idx="6630">
                  <c:v>136.56196</c:v>
                </c:pt>
                <c:pt idx="6631">
                  <c:v>136.56675999999999</c:v>
                </c:pt>
                <c:pt idx="6632">
                  <c:v>136.57275999999999</c:v>
                </c:pt>
                <c:pt idx="6633">
                  <c:v>136.57996</c:v>
                </c:pt>
                <c:pt idx="6634">
                  <c:v>136.59075999999999</c:v>
                </c:pt>
                <c:pt idx="6635">
                  <c:v>136.60275999999999</c:v>
                </c:pt>
                <c:pt idx="6636">
                  <c:v>136.61715000000001</c:v>
                </c:pt>
                <c:pt idx="6637">
                  <c:v>136.63395</c:v>
                </c:pt>
                <c:pt idx="6638">
                  <c:v>136.65074999999999</c:v>
                </c:pt>
                <c:pt idx="6639">
                  <c:v>136.66274999999999</c:v>
                </c:pt>
                <c:pt idx="6640">
                  <c:v>136.66874999999999</c:v>
                </c:pt>
                <c:pt idx="6641">
                  <c:v>136.66995</c:v>
                </c:pt>
                <c:pt idx="6642">
                  <c:v>136.67115000000001</c:v>
                </c:pt>
                <c:pt idx="6643">
                  <c:v>136.67355000000001</c:v>
                </c:pt>
                <c:pt idx="6644">
                  <c:v>136.67955000000001</c:v>
                </c:pt>
                <c:pt idx="6645">
                  <c:v>136.68795</c:v>
                </c:pt>
                <c:pt idx="6646">
                  <c:v>136.70235</c:v>
                </c:pt>
                <c:pt idx="6647">
                  <c:v>136.72035</c:v>
                </c:pt>
                <c:pt idx="6648">
                  <c:v>136.73955000000001</c:v>
                </c:pt>
                <c:pt idx="6649">
                  <c:v>136.75514000000001</c:v>
                </c:pt>
                <c:pt idx="6650">
                  <c:v>136.76354000000001</c:v>
                </c:pt>
                <c:pt idx="6651">
                  <c:v>136.76594</c:v>
                </c:pt>
                <c:pt idx="6652">
                  <c:v>136.76354000000001</c:v>
                </c:pt>
                <c:pt idx="6653">
                  <c:v>136.75994</c:v>
                </c:pt>
                <c:pt idx="6654">
                  <c:v>136.75994</c:v>
                </c:pt>
                <c:pt idx="6655">
                  <c:v>136.76594</c:v>
                </c:pt>
                <c:pt idx="6656">
                  <c:v>136.77673999999999</c:v>
                </c:pt>
                <c:pt idx="6657">
                  <c:v>136.79234</c:v>
                </c:pt>
                <c:pt idx="6658">
                  <c:v>136.81034</c:v>
                </c:pt>
                <c:pt idx="6659">
                  <c:v>136.82473999999999</c:v>
                </c:pt>
                <c:pt idx="6660">
                  <c:v>136.83434</c:v>
                </c:pt>
                <c:pt idx="6661">
                  <c:v>136.83794</c:v>
                </c:pt>
                <c:pt idx="6662">
                  <c:v>136.83673999999999</c:v>
                </c:pt>
                <c:pt idx="6663">
                  <c:v>136.83673999999999</c:v>
                </c:pt>
                <c:pt idx="6664">
                  <c:v>136.83913999999999</c:v>
                </c:pt>
                <c:pt idx="6665">
                  <c:v>136.84394</c:v>
                </c:pt>
                <c:pt idx="6666">
                  <c:v>136.85234</c:v>
                </c:pt>
                <c:pt idx="6667">
                  <c:v>136.86554000000001</c:v>
                </c:pt>
                <c:pt idx="6668">
                  <c:v>136.87994</c:v>
                </c:pt>
                <c:pt idx="6669">
                  <c:v>136.89313000000001</c:v>
                </c:pt>
                <c:pt idx="6670">
                  <c:v>136.90393</c:v>
                </c:pt>
                <c:pt idx="6671">
                  <c:v>136.90872999999999</c:v>
                </c:pt>
                <c:pt idx="6672">
                  <c:v>136.91113000000001</c:v>
                </c:pt>
                <c:pt idx="6673">
                  <c:v>136.91113000000001</c:v>
                </c:pt>
                <c:pt idx="6674">
                  <c:v>136.91113000000001</c:v>
                </c:pt>
                <c:pt idx="6675">
                  <c:v>136.91472999999999</c:v>
                </c:pt>
                <c:pt idx="6676">
                  <c:v>136.91953000000001</c:v>
                </c:pt>
                <c:pt idx="6677">
                  <c:v>136.92793</c:v>
                </c:pt>
                <c:pt idx="6678">
                  <c:v>136.93872999999999</c:v>
                </c:pt>
                <c:pt idx="6679">
                  <c:v>136.95072999999999</c:v>
                </c:pt>
                <c:pt idx="6680">
                  <c:v>136.96393</c:v>
                </c:pt>
                <c:pt idx="6681">
                  <c:v>136.97472999999999</c:v>
                </c:pt>
                <c:pt idx="6682">
                  <c:v>136.98193000000001</c:v>
                </c:pt>
                <c:pt idx="6683">
                  <c:v>136.98553000000001</c:v>
                </c:pt>
                <c:pt idx="6684">
                  <c:v>136.98793000000001</c:v>
                </c:pt>
                <c:pt idx="6685">
                  <c:v>136.98912999999999</c:v>
                </c:pt>
                <c:pt idx="6686">
                  <c:v>136.99153000000001</c:v>
                </c:pt>
                <c:pt idx="6687">
                  <c:v>136.99633</c:v>
                </c:pt>
                <c:pt idx="6688">
                  <c:v>137.00353000000001</c:v>
                </c:pt>
                <c:pt idx="6689">
                  <c:v>137.01312999999999</c:v>
                </c:pt>
                <c:pt idx="6690">
                  <c:v>137.02632</c:v>
                </c:pt>
                <c:pt idx="6691">
                  <c:v>137.04071999999999</c:v>
                </c:pt>
                <c:pt idx="6692">
                  <c:v>137.05632</c:v>
                </c:pt>
                <c:pt idx="6693">
                  <c:v>137.06952000000001</c:v>
                </c:pt>
                <c:pt idx="6694">
                  <c:v>137.07792000000001</c:v>
                </c:pt>
                <c:pt idx="6695">
                  <c:v>137.08271999999999</c:v>
                </c:pt>
                <c:pt idx="6696">
                  <c:v>137.08632</c:v>
                </c:pt>
                <c:pt idx="6697">
                  <c:v>137.08992000000001</c:v>
                </c:pt>
                <c:pt idx="6698">
                  <c:v>137.09592000000001</c:v>
                </c:pt>
                <c:pt idx="6699">
                  <c:v>137.10311999999999</c:v>
                </c:pt>
                <c:pt idx="6700">
                  <c:v>137.11272</c:v>
                </c:pt>
                <c:pt idx="6701">
                  <c:v>137.12711999999999</c:v>
                </c:pt>
                <c:pt idx="6702">
                  <c:v>137.14272</c:v>
                </c:pt>
                <c:pt idx="6703">
                  <c:v>137.15832</c:v>
                </c:pt>
                <c:pt idx="6704">
                  <c:v>137.16910999999999</c:v>
                </c:pt>
                <c:pt idx="6705">
                  <c:v>137.17391000000001</c:v>
                </c:pt>
                <c:pt idx="6706">
                  <c:v>137.17631</c:v>
                </c:pt>
                <c:pt idx="6707">
                  <c:v>137.17751000000001</c:v>
                </c:pt>
                <c:pt idx="6708">
                  <c:v>137.17751000000001</c:v>
                </c:pt>
                <c:pt idx="6709">
                  <c:v>137.17991000000001</c:v>
                </c:pt>
                <c:pt idx="6710">
                  <c:v>137.18710999999999</c:v>
                </c:pt>
                <c:pt idx="6711">
                  <c:v>137.20031</c:v>
                </c:pt>
                <c:pt idx="6712">
                  <c:v>137.21710999999999</c:v>
                </c:pt>
                <c:pt idx="6713">
                  <c:v>137.23510999999999</c:v>
                </c:pt>
                <c:pt idx="6714">
                  <c:v>137.24831</c:v>
                </c:pt>
                <c:pt idx="6715">
                  <c:v>137.25671</c:v>
                </c:pt>
                <c:pt idx="6716">
                  <c:v>137.25671</c:v>
                </c:pt>
                <c:pt idx="6717">
                  <c:v>137.25310999999999</c:v>
                </c:pt>
                <c:pt idx="6718">
                  <c:v>137.24710999999999</c:v>
                </c:pt>
                <c:pt idx="6719">
                  <c:v>137.24350999999999</c:v>
                </c:pt>
                <c:pt idx="6720">
                  <c:v>137.24591000000001</c:v>
                </c:pt>
                <c:pt idx="6721">
                  <c:v>137.25191000000001</c:v>
                </c:pt>
                <c:pt idx="6722">
                  <c:v>137.26631</c:v>
                </c:pt>
                <c:pt idx="6723">
                  <c:v>137.28310999999999</c:v>
                </c:pt>
                <c:pt idx="6724">
                  <c:v>137.3023</c:v>
                </c:pt>
                <c:pt idx="6725">
                  <c:v>137.31790000000001</c:v>
                </c:pt>
                <c:pt idx="6726">
                  <c:v>137.3263</c:v>
                </c:pt>
                <c:pt idx="6727">
                  <c:v>137.3287</c:v>
                </c:pt>
                <c:pt idx="6728">
                  <c:v>137.32990000000001</c:v>
                </c:pt>
                <c:pt idx="6729">
                  <c:v>137.33109999999999</c:v>
                </c:pt>
                <c:pt idx="6730">
                  <c:v>137.33590000000001</c:v>
                </c:pt>
                <c:pt idx="6731">
                  <c:v>137.3443</c:v>
                </c:pt>
                <c:pt idx="6732">
                  <c:v>137.3587</c:v>
                </c:pt>
                <c:pt idx="6733">
                  <c:v>137.37790000000001</c:v>
                </c:pt>
                <c:pt idx="6734">
                  <c:v>137.39830000000001</c:v>
                </c:pt>
                <c:pt idx="6735">
                  <c:v>137.4151</c:v>
                </c:pt>
                <c:pt idx="6736">
                  <c:v>137.4271</c:v>
                </c:pt>
                <c:pt idx="6737">
                  <c:v>137.43308999999999</c:v>
                </c:pt>
                <c:pt idx="6738">
                  <c:v>137.43429</c:v>
                </c:pt>
                <c:pt idx="6739">
                  <c:v>137.43429</c:v>
                </c:pt>
                <c:pt idx="6740">
                  <c:v>137.43548999999999</c:v>
                </c:pt>
                <c:pt idx="6741">
                  <c:v>137.43908999999999</c:v>
                </c:pt>
                <c:pt idx="6742">
                  <c:v>137.44748999999999</c:v>
                </c:pt>
                <c:pt idx="6743">
                  <c:v>137.45948999999999</c:v>
                </c:pt>
                <c:pt idx="6744">
                  <c:v>137.47869</c:v>
                </c:pt>
                <c:pt idx="6745">
                  <c:v>137.49669</c:v>
                </c:pt>
                <c:pt idx="6746">
                  <c:v>137.51109</c:v>
                </c:pt>
                <c:pt idx="6747">
                  <c:v>137.51948999999999</c:v>
                </c:pt>
                <c:pt idx="6748">
                  <c:v>137.52189000000001</c:v>
                </c:pt>
                <c:pt idx="6749">
                  <c:v>137.52069</c:v>
                </c:pt>
                <c:pt idx="6750">
                  <c:v>137.52069</c:v>
                </c:pt>
                <c:pt idx="6751">
                  <c:v>137.52429000000001</c:v>
                </c:pt>
                <c:pt idx="6752">
                  <c:v>137.53269</c:v>
                </c:pt>
                <c:pt idx="6753">
                  <c:v>137.54709</c:v>
                </c:pt>
                <c:pt idx="6754">
                  <c:v>137.56388999999999</c:v>
                </c:pt>
                <c:pt idx="6755">
                  <c:v>137.58428000000001</c:v>
                </c:pt>
                <c:pt idx="6756">
                  <c:v>137.59988000000001</c:v>
                </c:pt>
                <c:pt idx="6757">
                  <c:v>137.60947999999999</c:v>
                </c:pt>
                <c:pt idx="6758">
                  <c:v>137.61308</c:v>
                </c:pt>
                <c:pt idx="6759">
                  <c:v>137.61428000000001</c:v>
                </c:pt>
                <c:pt idx="6760">
                  <c:v>137.61668</c:v>
                </c:pt>
                <c:pt idx="6761">
                  <c:v>137.62147999999999</c:v>
                </c:pt>
                <c:pt idx="6762">
                  <c:v>137.62747999999999</c:v>
                </c:pt>
                <c:pt idx="6763">
                  <c:v>137.63587999999999</c:v>
                </c:pt>
                <c:pt idx="6764">
                  <c:v>137.64787999999999</c:v>
                </c:pt>
                <c:pt idx="6765">
                  <c:v>137.66228000000001</c:v>
                </c:pt>
                <c:pt idx="6766">
                  <c:v>137.67787999999999</c:v>
                </c:pt>
                <c:pt idx="6767">
                  <c:v>137.68868000000001</c:v>
                </c:pt>
                <c:pt idx="6768">
                  <c:v>137.69468000000001</c:v>
                </c:pt>
                <c:pt idx="6769">
                  <c:v>137.69708</c:v>
                </c:pt>
                <c:pt idx="6770">
                  <c:v>137.69587999999999</c:v>
                </c:pt>
                <c:pt idx="6771">
                  <c:v>137.69468000000001</c:v>
                </c:pt>
                <c:pt idx="6772">
                  <c:v>137.69587999999999</c:v>
                </c:pt>
                <c:pt idx="6773">
                  <c:v>137.69828000000001</c:v>
                </c:pt>
                <c:pt idx="6774">
                  <c:v>137.70546999999999</c:v>
                </c:pt>
                <c:pt idx="6775">
                  <c:v>137.71507</c:v>
                </c:pt>
                <c:pt idx="6776">
                  <c:v>137.72946999999999</c:v>
                </c:pt>
                <c:pt idx="6777">
                  <c:v>137.74507</c:v>
                </c:pt>
                <c:pt idx="6778">
                  <c:v>137.75827000000001</c:v>
                </c:pt>
                <c:pt idx="6779">
                  <c:v>137.76667</c:v>
                </c:pt>
                <c:pt idx="6780">
                  <c:v>137.77027000000001</c:v>
                </c:pt>
                <c:pt idx="6781">
                  <c:v>137.77027000000001</c:v>
                </c:pt>
                <c:pt idx="6782">
                  <c:v>137.77027000000001</c:v>
                </c:pt>
                <c:pt idx="6783">
                  <c:v>137.77027000000001</c:v>
                </c:pt>
                <c:pt idx="6784">
                  <c:v>137.77267000000001</c:v>
                </c:pt>
                <c:pt idx="6785">
                  <c:v>137.77867000000001</c:v>
                </c:pt>
                <c:pt idx="6786">
                  <c:v>137.79067000000001</c:v>
                </c:pt>
                <c:pt idx="6787">
                  <c:v>137.80507</c:v>
                </c:pt>
                <c:pt idx="6788">
                  <c:v>137.82186999999999</c:v>
                </c:pt>
                <c:pt idx="6789">
                  <c:v>137.83507</c:v>
                </c:pt>
                <c:pt idx="6790">
                  <c:v>137.84345999999999</c:v>
                </c:pt>
                <c:pt idx="6791">
                  <c:v>137.84585999999999</c:v>
                </c:pt>
                <c:pt idx="6792">
                  <c:v>137.84585999999999</c:v>
                </c:pt>
                <c:pt idx="6793">
                  <c:v>137.84585999999999</c:v>
                </c:pt>
                <c:pt idx="6794">
                  <c:v>137.84826000000001</c:v>
                </c:pt>
                <c:pt idx="6795">
                  <c:v>137.85306</c:v>
                </c:pt>
                <c:pt idx="6796">
                  <c:v>137.86026000000001</c:v>
                </c:pt>
                <c:pt idx="6797">
                  <c:v>137.87106</c:v>
                </c:pt>
                <c:pt idx="6798">
                  <c:v>137.88306</c:v>
                </c:pt>
                <c:pt idx="6799">
                  <c:v>137.89626000000001</c:v>
                </c:pt>
                <c:pt idx="6800">
                  <c:v>137.90946</c:v>
                </c:pt>
                <c:pt idx="6801">
                  <c:v>137.91906</c:v>
                </c:pt>
                <c:pt idx="6802">
                  <c:v>137.92626000000001</c:v>
                </c:pt>
                <c:pt idx="6803">
                  <c:v>137.92866000000001</c:v>
                </c:pt>
                <c:pt idx="6804">
                  <c:v>137.92985999999999</c:v>
                </c:pt>
                <c:pt idx="6805">
                  <c:v>137.92985999999999</c:v>
                </c:pt>
                <c:pt idx="6806">
                  <c:v>137.93346</c:v>
                </c:pt>
                <c:pt idx="6807">
                  <c:v>137.94066000000001</c:v>
                </c:pt>
                <c:pt idx="6808">
                  <c:v>137.95146</c:v>
                </c:pt>
                <c:pt idx="6809">
                  <c:v>137.96585999999999</c:v>
                </c:pt>
                <c:pt idx="6810">
                  <c:v>137.98145</c:v>
                </c:pt>
                <c:pt idx="6811">
                  <c:v>137.99584999999999</c:v>
                </c:pt>
                <c:pt idx="6812">
                  <c:v>138.00665000000001</c:v>
                </c:pt>
                <c:pt idx="6813">
                  <c:v>138.01265000000001</c:v>
                </c:pt>
                <c:pt idx="6814">
                  <c:v>138.01505</c:v>
                </c:pt>
                <c:pt idx="6815">
                  <c:v>138.01505</c:v>
                </c:pt>
                <c:pt idx="6816">
                  <c:v>138.01625000000001</c:v>
                </c:pt>
                <c:pt idx="6817">
                  <c:v>138.01984999999999</c:v>
                </c:pt>
                <c:pt idx="6818">
                  <c:v>138.02825000000001</c:v>
                </c:pt>
                <c:pt idx="6819">
                  <c:v>138.04145</c:v>
                </c:pt>
                <c:pt idx="6820">
                  <c:v>138.05945</c:v>
                </c:pt>
                <c:pt idx="6821">
                  <c:v>138.07745</c:v>
                </c:pt>
                <c:pt idx="6822">
                  <c:v>138.09305000000001</c:v>
                </c:pt>
                <c:pt idx="6823">
                  <c:v>138.10145</c:v>
                </c:pt>
                <c:pt idx="6824">
                  <c:v>138.10624999999999</c:v>
                </c:pt>
                <c:pt idx="6825">
                  <c:v>138.10984999999999</c:v>
                </c:pt>
                <c:pt idx="6826">
                  <c:v>138.11464000000001</c:v>
                </c:pt>
                <c:pt idx="6827">
                  <c:v>138.12064000000001</c:v>
                </c:pt>
                <c:pt idx="6828">
                  <c:v>138.12904</c:v>
                </c:pt>
                <c:pt idx="6829">
                  <c:v>138.14104</c:v>
                </c:pt>
                <c:pt idx="6830">
                  <c:v>138.15664000000001</c:v>
                </c:pt>
                <c:pt idx="6831">
                  <c:v>138.17583999999999</c:v>
                </c:pt>
                <c:pt idx="6832">
                  <c:v>138.19144</c:v>
                </c:pt>
                <c:pt idx="6833">
                  <c:v>138.20104000000001</c:v>
                </c:pt>
                <c:pt idx="6834">
                  <c:v>138.20464000000001</c:v>
                </c:pt>
                <c:pt idx="6835">
                  <c:v>138.20704000000001</c:v>
                </c:pt>
                <c:pt idx="6836">
                  <c:v>138.20823999999999</c:v>
                </c:pt>
                <c:pt idx="6837">
                  <c:v>138.21064000000001</c:v>
                </c:pt>
                <c:pt idx="6838">
                  <c:v>138.21423999999999</c:v>
                </c:pt>
                <c:pt idx="6839">
                  <c:v>138.22384</c:v>
                </c:pt>
                <c:pt idx="6840">
                  <c:v>138.23704000000001</c:v>
                </c:pt>
                <c:pt idx="6841">
                  <c:v>138.25382999999999</c:v>
                </c:pt>
                <c:pt idx="6842">
                  <c:v>138.27063000000001</c:v>
                </c:pt>
                <c:pt idx="6843">
                  <c:v>138.28143</c:v>
                </c:pt>
                <c:pt idx="6844">
                  <c:v>138.28622999999999</c:v>
                </c:pt>
                <c:pt idx="6845">
                  <c:v>138.28503000000001</c:v>
                </c:pt>
                <c:pt idx="6846">
                  <c:v>138.28382999999999</c:v>
                </c:pt>
                <c:pt idx="6847">
                  <c:v>138.28263000000001</c:v>
                </c:pt>
                <c:pt idx="6848">
                  <c:v>138.28622999999999</c:v>
                </c:pt>
                <c:pt idx="6849">
                  <c:v>138.29583</c:v>
                </c:pt>
                <c:pt idx="6850">
                  <c:v>138.30783</c:v>
                </c:pt>
                <c:pt idx="6851">
                  <c:v>138.32343</c:v>
                </c:pt>
                <c:pt idx="6852">
                  <c:v>138.34143</c:v>
                </c:pt>
                <c:pt idx="6853">
                  <c:v>138.35462999999999</c:v>
                </c:pt>
                <c:pt idx="6854">
                  <c:v>138.36303000000001</c:v>
                </c:pt>
                <c:pt idx="6855">
                  <c:v>138.36662999999999</c:v>
                </c:pt>
                <c:pt idx="6856">
                  <c:v>138.36662999999999</c:v>
                </c:pt>
                <c:pt idx="6857">
                  <c:v>138.36783</c:v>
                </c:pt>
                <c:pt idx="6858">
                  <c:v>138.37022999999999</c:v>
                </c:pt>
                <c:pt idx="6859">
                  <c:v>138.37622999999999</c:v>
                </c:pt>
                <c:pt idx="6860">
                  <c:v>138.38702000000001</c:v>
                </c:pt>
                <c:pt idx="6861">
                  <c:v>138.39902000000001</c:v>
                </c:pt>
                <c:pt idx="6862">
                  <c:v>138.41342</c:v>
                </c:pt>
                <c:pt idx="6863">
                  <c:v>138.42662000000001</c:v>
                </c:pt>
                <c:pt idx="6864">
                  <c:v>138.43742</c:v>
                </c:pt>
                <c:pt idx="6865">
                  <c:v>138.44221999999999</c:v>
                </c:pt>
                <c:pt idx="6866">
                  <c:v>138.44461999999999</c:v>
                </c:pt>
                <c:pt idx="6867">
                  <c:v>138.44461999999999</c:v>
                </c:pt>
                <c:pt idx="6868">
                  <c:v>138.44702000000001</c:v>
                </c:pt>
                <c:pt idx="6869">
                  <c:v>138.45061999999999</c:v>
                </c:pt>
                <c:pt idx="6870">
                  <c:v>138.45661999999999</c:v>
                </c:pt>
                <c:pt idx="6871">
                  <c:v>138.46621999999999</c:v>
                </c:pt>
                <c:pt idx="6872">
                  <c:v>138.47821999999999</c:v>
                </c:pt>
                <c:pt idx="6873">
                  <c:v>138.49142000000001</c:v>
                </c:pt>
                <c:pt idx="6874">
                  <c:v>138.50461999999999</c:v>
                </c:pt>
                <c:pt idx="6875">
                  <c:v>138.51661999999999</c:v>
                </c:pt>
                <c:pt idx="6876">
                  <c:v>138.52381</c:v>
                </c:pt>
                <c:pt idx="6877">
                  <c:v>138.52741</c:v>
                </c:pt>
                <c:pt idx="6878">
                  <c:v>138.52981</c:v>
                </c:pt>
                <c:pt idx="6879">
                  <c:v>138.53101000000001</c:v>
                </c:pt>
                <c:pt idx="6880">
                  <c:v>138.53341</c:v>
                </c:pt>
                <c:pt idx="6881">
                  <c:v>138.53820999999999</c:v>
                </c:pt>
                <c:pt idx="6882">
                  <c:v>138.54660999999999</c:v>
                </c:pt>
                <c:pt idx="6883">
                  <c:v>138.55860999999999</c:v>
                </c:pt>
                <c:pt idx="6884">
                  <c:v>138.57301000000001</c:v>
                </c:pt>
                <c:pt idx="6885">
                  <c:v>138.58741000000001</c:v>
                </c:pt>
                <c:pt idx="6886">
                  <c:v>138.59941000000001</c:v>
                </c:pt>
                <c:pt idx="6887">
                  <c:v>138.60660999999999</c:v>
                </c:pt>
                <c:pt idx="6888">
                  <c:v>138.61141000000001</c:v>
                </c:pt>
                <c:pt idx="6889">
                  <c:v>138.61381</c:v>
                </c:pt>
                <c:pt idx="6890">
                  <c:v>138.61621</c:v>
                </c:pt>
                <c:pt idx="6891">
                  <c:v>138.61981</c:v>
                </c:pt>
                <c:pt idx="6892">
                  <c:v>138.62581</c:v>
                </c:pt>
                <c:pt idx="6893">
                  <c:v>138.63301000000001</c:v>
                </c:pt>
                <c:pt idx="6894">
                  <c:v>138.64381</c:v>
                </c:pt>
                <c:pt idx="6895">
                  <c:v>138.65700000000001</c:v>
                </c:pt>
                <c:pt idx="6896">
                  <c:v>138.6738</c:v>
                </c:pt>
                <c:pt idx="6897">
                  <c:v>138.68940000000001</c:v>
                </c:pt>
                <c:pt idx="6898">
                  <c:v>138.7002</c:v>
                </c:pt>
                <c:pt idx="6899">
                  <c:v>138.70500000000001</c:v>
                </c:pt>
                <c:pt idx="6900">
                  <c:v>138.70740000000001</c:v>
                </c:pt>
                <c:pt idx="6901">
                  <c:v>138.7098</c:v>
                </c:pt>
                <c:pt idx="6902">
                  <c:v>138.71100000000001</c:v>
                </c:pt>
                <c:pt idx="6903">
                  <c:v>138.71459999999999</c:v>
                </c:pt>
                <c:pt idx="6904">
                  <c:v>138.7218</c:v>
                </c:pt>
                <c:pt idx="6905">
                  <c:v>138.73500000000001</c:v>
                </c:pt>
                <c:pt idx="6906">
                  <c:v>138.7518</c:v>
                </c:pt>
                <c:pt idx="6907">
                  <c:v>138.7698</c:v>
                </c:pt>
                <c:pt idx="6908">
                  <c:v>138.7842</c:v>
                </c:pt>
                <c:pt idx="6909">
                  <c:v>138.7902</c:v>
                </c:pt>
                <c:pt idx="6910">
                  <c:v>138.79139000000001</c:v>
                </c:pt>
                <c:pt idx="6911">
                  <c:v>138.7878</c:v>
                </c:pt>
                <c:pt idx="6912">
                  <c:v>138.78540000000001</c:v>
                </c:pt>
                <c:pt idx="6913">
                  <c:v>138.78659999999999</c:v>
                </c:pt>
                <c:pt idx="6914">
                  <c:v>138.79379</c:v>
                </c:pt>
                <c:pt idx="6915">
                  <c:v>138.80458999999999</c:v>
                </c:pt>
                <c:pt idx="6916">
                  <c:v>138.82019</c:v>
                </c:pt>
                <c:pt idx="6917">
                  <c:v>138.83698999999999</c:v>
                </c:pt>
                <c:pt idx="6918">
                  <c:v>138.85139000000001</c:v>
                </c:pt>
                <c:pt idx="6919">
                  <c:v>138.85979</c:v>
                </c:pt>
                <c:pt idx="6920">
                  <c:v>138.86219</c:v>
                </c:pt>
                <c:pt idx="6921">
                  <c:v>138.86219</c:v>
                </c:pt>
                <c:pt idx="6922">
                  <c:v>138.85979</c:v>
                </c:pt>
                <c:pt idx="6923">
                  <c:v>138.85979</c:v>
                </c:pt>
                <c:pt idx="6924">
                  <c:v>138.86219</c:v>
                </c:pt>
                <c:pt idx="6925">
                  <c:v>138.87058999999999</c:v>
                </c:pt>
                <c:pt idx="6926">
                  <c:v>138.88258999999999</c:v>
                </c:pt>
                <c:pt idx="6927">
                  <c:v>138.89939000000001</c:v>
                </c:pt>
                <c:pt idx="6928">
                  <c:v>138.91739000000001</c:v>
                </c:pt>
                <c:pt idx="6929">
                  <c:v>138.93297999999999</c:v>
                </c:pt>
                <c:pt idx="6930">
                  <c:v>138.94378</c:v>
                </c:pt>
                <c:pt idx="6931">
                  <c:v>138.94857999999999</c:v>
                </c:pt>
                <c:pt idx="6932">
                  <c:v>138.95097999999999</c:v>
                </c:pt>
                <c:pt idx="6933">
                  <c:v>138.95218</c:v>
                </c:pt>
                <c:pt idx="6934">
                  <c:v>138.95578</c:v>
                </c:pt>
                <c:pt idx="6935">
                  <c:v>138.96178</c:v>
                </c:pt>
                <c:pt idx="6936">
                  <c:v>138.97138000000001</c:v>
                </c:pt>
                <c:pt idx="6937">
                  <c:v>138.98578000000001</c:v>
                </c:pt>
                <c:pt idx="6938">
                  <c:v>139.00257999999999</c:v>
                </c:pt>
                <c:pt idx="6939">
                  <c:v>139.01938000000001</c:v>
                </c:pt>
                <c:pt idx="6940">
                  <c:v>139.03018</c:v>
                </c:pt>
                <c:pt idx="6941">
                  <c:v>139.03618</c:v>
                </c:pt>
                <c:pt idx="6942">
                  <c:v>139.03738000000001</c:v>
                </c:pt>
                <c:pt idx="6943">
                  <c:v>139.03618</c:v>
                </c:pt>
                <c:pt idx="6944">
                  <c:v>139.03618</c:v>
                </c:pt>
                <c:pt idx="6945">
                  <c:v>139.04097999999999</c:v>
                </c:pt>
                <c:pt idx="6946">
                  <c:v>139.05058</c:v>
                </c:pt>
                <c:pt idx="6947">
                  <c:v>139.06496999999999</c:v>
                </c:pt>
                <c:pt idx="6948">
                  <c:v>139.08296999999999</c:v>
                </c:pt>
                <c:pt idx="6949">
                  <c:v>139.10337000000001</c:v>
                </c:pt>
                <c:pt idx="6950">
                  <c:v>139.12017</c:v>
                </c:pt>
                <c:pt idx="6951">
                  <c:v>139.13096999999999</c:v>
                </c:pt>
                <c:pt idx="6952">
                  <c:v>139.13577000000001</c:v>
                </c:pt>
                <c:pt idx="6953">
                  <c:v>139.13817</c:v>
                </c:pt>
                <c:pt idx="6954">
                  <c:v>139.13937000000001</c:v>
                </c:pt>
                <c:pt idx="6955">
                  <c:v>139.14296999999999</c:v>
                </c:pt>
                <c:pt idx="6956">
                  <c:v>139.14896999999999</c:v>
                </c:pt>
                <c:pt idx="6957">
                  <c:v>139.15736999999999</c:v>
                </c:pt>
                <c:pt idx="6958">
                  <c:v>139.16936999999999</c:v>
                </c:pt>
                <c:pt idx="6959">
                  <c:v>139.18496999999999</c:v>
                </c:pt>
                <c:pt idx="6960">
                  <c:v>139.20056</c:v>
                </c:pt>
                <c:pt idx="6961">
                  <c:v>139.21256</c:v>
                </c:pt>
                <c:pt idx="6962">
                  <c:v>139.21856</c:v>
                </c:pt>
                <c:pt idx="6963">
                  <c:v>139.21976000000001</c:v>
                </c:pt>
                <c:pt idx="6964">
                  <c:v>139.21856</c:v>
                </c:pt>
                <c:pt idx="6965">
                  <c:v>139.21856</c:v>
                </c:pt>
                <c:pt idx="6966">
                  <c:v>139.21976000000001</c:v>
                </c:pt>
                <c:pt idx="6967">
                  <c:v>139.22336000000001</c:v>
                </c:pt>
                <c:pt idx="6968">
                  <c:v>139.23056</c:v>
                </c:pt>
                <c:pt idx="6969">
                  <c:v>139.24135999999999</c:v>
                </c:pt>
                <c:pt idx="6970">
                  <c:v>139.25576000000001</c:v>
                </c:pt>
                <c:pt idx="6971">
                  <c:v>139.26895999999999</c:v>
                </c:pt>
                <c:pt idx="6972">
                  <c:v>139.27856</c:v>
                </c:pt>
                <c:pt idx="6973">
                  <c:v>139.28456</c:v>
                </c:pt>
                <c:pt idx="6974">
                  <c:v>139.28576000000001</c:v>
                </c:pt>
                <c:pt idx="6975">
                  <c:v>139.28456</c:v>
                </c:pt>
                <c:pt idx="6976">
                  <c:v>139.28456</c:v>
                </c:pt>
                <c:pt idx="6977">
                  <c:v>139.28576000000001</c:v>
                </c:pt>
                <c:pt idx="6978">
                  <c:v>139.29056</c:v>
                </c:pt>
                <c:pt idx="6979">
                  <c:v>139.29895999999999</c:v>
                </c:pt>
                <c:pt idx="6980">
                  <c:v>139.31095999999999</c:v>
                </c:pt>
                <c:pt idx="6981">
                  <c:v>139.32535999999999</c:v>
                </c:pt>
                <c:pt idx="6982">
                  <c:v>139.33975000000001</c:v>
                </c:pt>
                <c:pt idx="6983">
                  <c:v>139.35055</c:v>
                </c:pt>
                <c:pt idx="6984">
                  <c:v>139.35894999999999</c:v>
                </c:pt>
                <c:pt idx="6985">
                  <c:v>139.36255</c:v>
                </c:pt>
                <c:pt idx="6986">
                  <c:v>139.36615</c:v>
                </c:pt>
                <c:pt idx="6987">
                  <c:v>139.36855</c:v>
                </c:pt>
                <c:pt idx="6988">
                  <c:v>139.37094999999999</c:v>
                </c:pt>
                <c:pt idx="6989">
                  <c:v>139.37694999999999</c:v>
                </c:pt>
                <c:pt idx="6990">
                  <c:v>139.38415000000001</c:v>
                </c:pt>
                <c:pt idx="6991">
                  <c:v>139.39375000000001</c:v>
                </c:pt>
                <c:pt idx="6992">
                  <c:v>139.40694999999999</c:v>
                </c:pt>
                <c:pt idx="6993">
                  <c:v>139.42015000000001</c:v>
                </c:pt>
                <c:pt idx="6994">
                  <c:v>139.43095</c:v>
                </c:pt>
                <c:pt idx="6995">
                  <c:v>139.43815000000001</c:v>
                </c:pt>
                <c:pt idx="6996">
                  <c:v>139.44175000000001</c:v>
                </c:pt>
                <c:pt idx="6997">
                  <c:v>139.44295</c:v>
                </c:pt>
                <c:pt idx="6998">
                  <c:v>139.44415000000001</c:v>
                </c:pt>
                <c:pt idx="6999">
                  <c:v>139.44655</c:v>
                </c:pt>
                <c:pt idx="7000">
                  <c:v>139.45015000000001</c:v>
                </c:pt>
                <c:pt idx="7001">
                  <c:v>139.45734999999999</c:v>
                </c:pt>
                <c:pt idx="7002">
                  <c:v>139.46934999999999</c:v>
                </c:pt>
                <c:pt idx="7003">
                  <c:v>139.48493999999999</c:v>
                </c:pt>
                <c:pt idx="7004">
                  <c:v>139.50174000000001</c:v>
                </c:pt>
                <c:pt idx="7005">
                  <c:v>139.51733999999999</c:v>
                </c:pt>
                <c:pt idx="7006">
                  <c:v>139.52574000000001</c:v>
                </c:pt>
                <c:pt idx="7007">
                  <c:v>139.52933999999999</c:v>
                </c:pt>
                <c:pt idx="7008">
                  <c:v>139.53054</c:v>
                </c:pt>
                <c:pt idx="7009">
                  <c:v>139.53174000000001</c:v>
                </c:pt>
                <c:pt idx="7010">
                  <c:v>139.53774000000001</c:v>
                </c:pt>
                <c:pt idx="7011">
                  <c:v>139.54733999999999</c:v>
                </c:pt>
                <c:pt idx="7012">
                  <c:v>139.56173999999999</c:v>
                </c:pt>
                <c:pt idx="7013">
                  <c:v>139.57973999999999</c:v>
                </c:pt>
                <c:pt idx="7014">
                  <c:v>139.59654</c:v>
                </c:pt>
                <c:pt idx="7015">
                  <c:v>139.61093</c:v>
                </c:pt>
                <c:pt idx="7016">
                  <c:v>139.61813000000001</c:v>
                </c:pt>
                <c:pt idx="7017">
                  <c:v>139.62293</c:v>
                </c:pt>
                <c:pt idx="7018">
                  <c:v>139.62532999999999</c:v>
                </c:pt>
                <c:pt idx="7019">
                  <c:v>139.62893</c:v>
                </c:pt>
                <c:pt idx="7020">
                  <c:v>139.63493</c:v>
                </c:pt>
                <c:pt idx="7021">
                  <c:v>139.64332999999999</c:v>
                </c:pt>
                <c:pt idx="7022">
                  <c:v>139.65413000000001</c:v>
                </c:pt>
                <c:pt idx="7023">
                  <c:v>139.66732999999999</c:v>
                </c:pt>
                <c:pt idx="7024">
                  <c:v>139.68413000000001</c:v>
                </c:pt>
                <c:pt idx="7025">
                  <c:v>139.69972999999999</c:v>
                </c:pt>
                <c:pt idx="7026">
                  <c:v>139.71172999999999</c:v>
                </c:pt>
                <c:pt idx="7027">
                  <c:v>139.71893</c:v>
                </c:pt>
                <c:pt idx="7028">
                  <c:v>139.72132999999999</c:v>
                </c:pt>
                <c:pt idx="7029">
                  <c:v>139.72372999999999</c:v>
                </c:pt>
                <c:pt idx="7030">
                  <c:v>139.72613000000001</c:v>
                </c:pt>
                <c:pt idx="7031">
                  <c:v>139.73093</c:v>
                </c:pt>
                <c:pt idx="7032">
                  <c:v>139.73813000000001</c:v>
                </c:pt>
                <c:pt idx="7033">
                  <c:v>139.74892</c:v>
                </c:pt>
                <c:pt idx="7034">
                  <c:v>139.76452</c:v>
                </c:pt>
                <c:pt idx="7035">
                  <c:v>139.78252000000001</c:v>
                </c:pt>
                <c:pt idx="7036">
                  <c:v>139.79692</c:v>
                </c:pt>
                <c:pt idx="7037">
                  <c:v>139.80652000000001</c:v>
                </c:pt>
                <c:pt idx="7038">
                  <c:v>139.80892</c:v>
                </c:pt>
                <c:pt idx="7039">
                  <c:v>139.80652000000001</c:v>
                </c:pt>
                <c:pt idx="7040">
                  <c:v>139.80292</c:v>
                </c:pt>
                <c:pt idx="7041">
                  <c:v>139.80171999999999</c:v>
                </c:pt>
                <c:pt idx="7042">
                  <c:v>139.80531999999999</c:v>
                </c:pt>
                <c:pt idx="7043">
                  <c:v>139.81612000000001</c:v>
                </c:pt>
                <c:pt idx="7044">
                  <c:v>139.83292</c:v>
                </c:pt>
                <c:pt idx="7045">
                  <c:v>139.85092</c:v>
                </c:pt>
                <c:pt idx="7046">
                  <c:v>139.86892</c:v>
                </c:pt>
                <c:pt idx="7047">
                  <c:v>139.88091</c:v>
                </c:pt>
                <c:pt idx="7048">
                  <c:v>139.88811000000001</c:v>
                </c:pt>
                <c:pt idx="7049">
                  <c:v>139.88811000000001</c:v>
                </c:pt>
                <c:pt idx="7050">
                  <c:v>139.88570999999999</c:v>
                </c:pt>
                <c:pt idx="7051">
                  <c:v>139.88570999999999</c:v>
                </c:pt>
                <c:pt idx="7052">
                  <c:v>139.88691</c:v>
                </c:pt>
                <c:pt idx="7053">
                  <c:v>139.89170999999999</c:v>
                </c:pt>
                <c:pt idx="7054">
                  <c:v>139.90131</c:v>
                </c:pt>
                <c:pt idx="7055">
                  <c:v>139.91451000000001</c:v>
                </c:pt>
                <c:pt idx="7056">
                  <c:v>139.92770999999999</c:v>
                </c:pt>
                <c:pt idx="7057">
                  <c:v>139.94211000000001</c:v>
                </c:pt>
                <c:pt idx="7058">
                  <c:v>139.95170999999999</c:v>
                </c:pt>
                <c:pt idx="7059">
                  <c:v>139.95891</c:v>
                </c:pt>
                <c:pt idx="7060">
                  <c:v>139.96251000000001</c:v>
                </c:pt>
                <c:pt idx="7061">
                  <c:v>139.96491</c:v>
                </c:pt>
                <c:pt idx="7062">
                  <c:v>139.96610999999999</c:v>
                </c:pt>
                <c:pt idx="7063">
                  <c:v>139.96731</c:v>
                </c:pt>
                <c:pt idx="7064">
                  <c:v>139.97331</c:v>
                </c:pt>
                <c:pt idx="7065">
                  <c:v>139.98051000000001</c:v>
                </c:pt>
                <c:pt idx="7066">
                  <c:v>139.99251000000001</c:v>
                </c:pt>
                <c:pt idx="7067">
                  <c:v>140.00570999999999</c:v>
                </c:pt>
                <c:pt idx="7068">
                  <c:v>140.02010000000001</c:v>
                </c:pt>
                <c:pt idx="7069">
                  <c:v>140.03210000000001</c:v>
                </c:pt>
                <c:pt idx="7070">
                  <c:v>140.0393</c:v>
                </c:pt>
                <c:pt idx="7071">
                  <c:v>140.0429</c:v>
                </c:pt>
                <c:pt idx="7072">
                  <c:v>140.0429</c:v>
                </c:pt>
                <c:pt idx="7073">
                  <c:v>140.0429</c:v>
                </c:pt>
                <c:pt idx="7074">
                  <c:v>140.04409999999999</c:v>
                </c:pt>
                <c:pt idx="7075">
                  <c:v>140.0489</c:v>
                </c:pt>
                <c:pt idx="7076">
                  <c:v>140.05850000000001</c:v>
                </c:pt>
                <c:pt idx="7077">
                  <c:v>140.07050000000001</c:v>
                </c:pt>
                <c:pt idx="7078">
                  <c:v>140.08609999999999</c:v>
                </c:pt>
                <c:pt idx="7079">
                  <c:v>140.10169999999999</c:v>
                </c:pt>
                <c:pt idx="7080">
                  <c:v>140.1173</c:v>
                </c:pt>
                <c:pt idx="7081">
                  <c:v>140.12569999999999</c:v>
                </c:pt>
                <c:pt idx="7082">
                  <c:v>140.1293</c:v>
                </c:pt>
                <c:pt idx="7083">
                  <c:v>140.13050000000001</c:v>
                </c:pt>
                <c:pt idx="7084">
                  <c:v>140.13290000000001</c:v>
                </c:pt>
                <c:pt idx="7085">
                  <c:v>140.13650000000001</c:v>
                </c:pt>
                <c:pt idx="7086">
                  <c:v>140.1413</c:v>
                </c:pt>
                <c:pt idx="7087">
                  <c:v>140.14850000000001</c:v>
                </c:pt>
                <c:pt idx="7088">
                  <c:v>140.15808999999999</c:v>
                </c:pt>
                <c:pt idx="7089">
                  <c:v>140.17129</c:v>
                </c:pt>
                <c:pt idx="7090">
                  <c:v>140.18568999999999</c:v>
                </c:pt>
                <c:pt idx="7091">
                  <c:v>140.19649000000001</c:v>
                </c:pt>
                <c:pt idx="7092">
                  <c:v>140.20368999999999</c:v>
                </c:pt>
                <c:pt idx="7093">
                  <c:v>140.20608999999999</c:v>
                </c:pt>
                <c:pt idx="7094">
                  <c:v>140.20729</c:v>
                </c:pt>
                <c:pt idx="7095">
                  <c:v>140.20849000000001</c:v>
                </c:pt>
                <c:pt idx="7096">
                  <c:v>140.21089000000001</c:v>
                </c:pt>
                <c:pt idx="7097">
                  <c:v>140.21689000000001</c:v>
                </c:pt>
                <c:pt idx="7098">
                  <c:v>140.22769</c:v>
                </c:pt>
                <c:pt idx="7099">
                  <c:v>140.24449000000001</c:v>
                </c:pt>
                <c:pt idx="7100">
                  <c:v>140.26249000000001</c:v>
                </c:pt>
                <c:pt idx="7101">
                  <c:v>140.27929</c:v>
                </c:pt>
                <c:pt idx="7102">
                  <c:v>140.29128</c:v>
                </c:pt>
                <c:pt idx="7103">
                  <c:v>140.29607999999999</c:v>
                </c:pt>
                <c:pt idx="7104">
                  <c:v>140.29728</c:v>
                </c:pt>
                <c:pt idx="7105">
                  <c:v>140.29367999999999</c:v>
                </c:pt>
                <c:pt idx="7106">
                  <c:v>140.29248000000001</c:v>
                </c:pt>
                <c:pt idx="7107">
                  <c:v>140.29488000000001</c:v>
                </c:pt>
                <c:pt idx="7108">
                  <c:v>140.30328</c:v>
                </c:pt>
                <c:pt idx="7109">
                  <c:v>140.31768</c:v>
                </c:pt>
                <c:pt idx="7110">
                  <c:v>140.33568</c:v>
                </c:pt>
                <c:pt idx="7111">
                  <c:v>140.35488000000001</c:v>
                </c:pt>
                <c:pt idx="7112">
                  <c:v>140.37288000000001</c:v>
                </c:pt>
                <c:pt idx="7113">
                  <c:v>140.38247999999999</c:v>
                </c:pt>
                <c:pt idx="7114">
                  <c:v>140.38728</c:v>
                </c:pt>
                <c:pt idx="7115">
                  <c:v>140.38847999999999</c:v>
                </c:pt>
                <c:pt idx="7116">
                  <c:v>140.38847999999999</c:v>
                </c:pt>
                <c:pt idx="7117">
                  <c:v>140.39088000000001</c:v>
                </c:pt>
                <c:pt idx="7118">
                  <c:v>140.39568</c:v>
                </c:pt>
                <c:pt idx="7119">
                  <c:v>140.40528</c:v>
                </c:pt>
                <c:pt idx="7120">
                  <c:v>140.41968</c:v>
                </c:pt>
                <c:pt idx="7121">
                  <c:v>140.43647000000001</c:v>
                </c:pt>
                <c:pt idx="7122">
                  <c:v>140.45087000000001</c:v>
                </c:pt>
                <c:pt idx="7123">
                  <c:v>140.46287000000001</c:v>
                </c:pt>
                <c:pt idx="7124">
                  <c:v>140.46887000000001</c:v>
                </c:pt>
                <c:pt idx="7125">
                  <c:v>140.47006999999999</c:v>
                </c:pt>
                <c:pt idx="7126">
                  <c:v>140.47006999999999</c:v>
                </c:pt>
                <c:pt idx="7127">
                  <c:v>140.47006999999999</c:v>
                </c:pt>
                <c:pt idx="7128">
                  <c:v>140.47367</c:v>
                </c:pt>
                <c:pt idx="7129">
                  <c:v>140.47967</c:v>
                </c:pt>
                <c:pt idx="7130">
                  <c:v>140.49046999999999</c:v>
                </c:pt>
                <c:pt idx="7131">
                  <c:v>140.50487000000001</c:v>
                </c:pt>
                <c:pt idx="7132">
                  <c:v>140.52167</c:v>
                </c:pt>
                <c:pt idx="7133">
                  <c:v>140.53487000000001</c:v>
                </c:pt>
                <c:pt idx="7134">
                  <c:v>140.54446999999999</c:v>
                </c:pt>
                <c:pt idx="7135">
                  <c:v>140.54807</c:v>
                </c:pt>
                <c:pt idx="7136">
                  <c:v>140.54927000000001</c:v>
                </c:pt>
                <c:pt idx="7137">
                  <c:v>140.54927000000001</c:v>
                </c:pt>
                <c:pt idx="7138">
                  <c:v>140.55287000000001</c:v>
                </c:pt>
                <c:pt idx="7139">
                  <c:v>140.55887000000001</c:v>
                </c:pt>
                <c:pt idx="7140">
                  <c:v>140.56845999999999</c:v>
                </c:pt>
                <c:pt idx="7141">
                  <c:v>140.58286000000001</c:v>
                </c:pt>
                <c:pt idx="7142">
                  <c:v>140.59845999999999</c:v>
                </c:pt>
                <c:pt idx="7143">
                  <c:v>140.61526000000001</c:v>
                </c:pt>
                <c:pt idx="7144">
                  <c:v>140.62966</c:v>
                </c:pt>
                <c:pt idx="7145">
                  <c:v>140.63926000000001</c:v>
                </c:pt>
                <c:pt idx="7146">
                  <c:v>140.64406</c:v>
                </c:pt>
                <c:pt idx="7147">
                  <c:v>140.64645999999999</c:v>
                </c:pt>
                <c:pt idx="7148">
                  <c:v>140.64886000000001</c:v>
                </c:pt>
                <c:pt idx="7149">
                  <c:v>140.65366</c:v>
                </c:pt>
                <c:pt idx="7150">
                  <c:v>140.66086000000001</c:v>
                </c:pt>
                <c:pt idx="7151">
                  <c:v>140.66926000000001</c:v>
                </c:pt>
                <c:pt idx="7152">
                  <c:v>140.68126000000001</c:v>
                </c:pt>
                <c:pt idx="7153">
                  <c:v>140.69685000000001</c:v>
                </c:pt>
                <c:pt idx="7154">
                  <c:v>140.71365</c:v>
                </c:pt>
                <c:pt idx="7155">
                  <c:v>140.72685000000001</c:v>
                </c:pt>
                <c:pt idx="7156">
                  <c:v>140.73285000000001</c:v>
                </c:pt>
                <c:pt idx="7157">
                  <c:v>140.73405</c:v>
                </c:pt>
                <c:pt idx="7158">
                  <c:v>140.73165</c:v>
                </c:pt>
                <c:pt idx="7159">
                  <c:v>140.73165</c:v>
                </c:pt>
                <c:pt idx="7160">
                  <c:v>140.73405</c:v>
                </c:pt>
                <c:pt idx="7161">
                  <c:v>140.73885000000001</c:v>
                </c:pt>
                <c:pt idx="7162">
                  <c:v>140.74844999999999</c:v>
                </c:pt>
                <c:pt idx="7163">
                  <c:v>140.76405</c:v>
                </c:pt>
                <c:pt idx="7164">
                  <c:v>140.78084999999999</c:v>
                </c:pt>
                <c:pt idx="7165">
                  <c:v>140.79765</c:v>
                </c:pt>
                <c:pt idx="7166">
                  <c:v>140.80844999999999</c:v>
                </c:pt>
                <c:pt idx="7167">
                  <c:v>140.81205</c:v>
                </c:pt>
                <c:pt idx="7168">
                  <c:v>140.81084999999999</c:v>
                </c:pt>
                <c:pt idx="7169">
                  <c:v>140.80844999999999</c:v>
                </c:pt>
                <c:pt idx="7170">
                  <c:v>140.80844999999999</c:v>
                </c:pt>
                <c:pt idx="7171">
                  <c:v>140.80965</c:v>
                </c:pt>
                <c:pt idx="7172">
                  <c:v>140.81565000000001</c:v>
                </c:pt>
                <c:pt idx="7173">
                  <c:v>140.82525000000001</c:v>
                </c:pt>
                <c:pt idx="7174">
                  <c:v>140.83964</c:v>
                </c:pt>
                <c:pt idx="7175">
                  <c:v>140.85404</c:v>
                </c:pt>
                <c:pt idx="7176">
                  <c:v>140.86843999999999</c:v>
                </c:pt>
                <c:pt idx="7177">
                  <c:v>140.87924000000001</c:v>
                </c:pt>
                <c:pt idx="7178">
                  <c:v>140.88404</c:v>
                </c:pt>
                <c:pt idx="7179">
                  <c:v>140.88283999999999</c:v>
                </c:pt>
                <c:pt idx="7180">
                  <c:v>140.88164</c:v>
                </c:pt>
                <c:pt idx="7181">
                  <c:v>140.88043999999999</c:v>
                </c:pt>
                <c:pt idx="7182">
                  <c:v>140.88283999999999</c:v>
                </c:pt>
                <c:pt idx="7183">
                  <c:v>140.88883999999999</c:v>
                </c:pt>
                <c:pt idx="7184">
                  <c:v>140.89843999999999</c:v>
                </c:pt>
                <c:pt idx="7185">
                  <c:v>140.91043999999999</c:v>
                </c:pt>
                <c:pt idx="7186">
                  <c:v>140.92483999999999</c:v>
                </c:pt>
                <c:pt idx="7187">
                  <c:v>140.93804</c:v>
                </c:pt>
                <c:pt idx="7188">
                  <c:v>140.94764000000001</c:v>
                </c:pt>
                <c:pt idx="7189">
                  <c:v>140.95483999999999</c:v>
                </c:pt>
                <c:pt idx="7190">
                  <c:v>140.95724000000001</c:v>
                </c:pt>
                <c:pt idx="7191">
                  <c:v>140.95844</c:v>
                </c:pt>
                <c:pt idx="7192">
                  <c:v>140.96083999999999</c:v>
                </c:pt>
                <c:pt idx="7193">
                  <c:v>140.96444</c:v>
                </c:pt>
                <c:pt idx="7194">
                  <c:v>140.97163</c:v>
                </c:pt>
                <c:pt idx="7195">
                  <c:v>140.98363000000001</c:v>
                </c:pt>
                <c:pt idx="7196">
                  <c:v>140.99803</c:v>
                </c:pt>
                <c:pt idx="7197">
                  <c:v>141.01482999999999</c:v>
                </c:pt>
                <c:pt idx="7198">
                  <c:v>141.02923000000001</c:v>
                </c:pt>
                <c:pt idx="7199">
                  <c:v>141.04003</c:v>
                </c:pt>
                <c:pt idx="7200">
                  <c:v>141.04603</c:v>
                </c:pt>
                <c:pt idx="7201">
                  <c:v>141.04843</c:v>
                </c:pt>
                <c:pt idx="7202">
                  <c:v>141.04843</c:v>
                </c:pt>
                <c:pt idx="7203">
                  <c:v>141.04963000000001</c:v>
                </c:pt>
                <c:pt idx="7204">
                  <c:v>141.05563000000001</c:v>
                </c:pt>
                <c:pt idx="7205">
                  <c:v>141.06523000000001</c:v>
                </c:pt>
                <c:pt idx="7206">
                  <c:v>141.07963000000001</c:v>
                </c:pt>
                <c:pt idx="7207">
                  <c:v>141.09763000000001</c:v>
                </c:pt>
                <c:pt idx="7208">
                  <c:v>141.11562000000001</c:v>
                </c:pt>
                <c:pt idx="7209">
                  <c:v>141.13002</c:v>
                </c:pt>
                <c:pt idx="7210">
                  <c:v>141.13962000000001</c:v>
                </c:pt>
                <c:pt idx="7211">
                  <c:v>141.14442</c:v>
                </c:pt>
                <c:pt idx="7212">
                  <c:v>141.14562000000001</c:v>
                </c:pt>
                <c:pt idx="7213">
                  <c:v>141.14922000000001</c:v>
                </c:pt>
                <c:pt idx="7214">
                  <c:v>141.15522000000001</c:v>
                </c:pt>
                <c:pt idx="7215">
                  <c:v>141.16242</c:v>
                </c:pt>
                <c:pt idx="7216">
                  <c:v>141.17442</c:v>
                </c:pt>
                <c:pt idx="7217">
                  <c:v>141.18881999999999</c:v>
                </c:pt>
                <c:pt idx="7218">
                  <c:v>141.20562000000001</c:v>
                </c:pt>
                <c:pt idx="7219">
                  <c:v>141.22002000000001</c:v>
                </c:pt>
                <c:pt idx="7220">
                  <c:v>141.22962000000001</c:v>
                </c:pt>
                <c:pt idx="7221">
                  <c:v>141.23562000000001</c:v>
                </c:pt>
                <c:pt idx="7222">
                  <c:v>141.23802000000001</c:v>
                </c:pt>
                <c:pt idx="7223">
                  <c:v>141.23921999999999</c:v>
                </c:pt>
                <c:pt idx="7224">
                  <c:v>141.23921999999999</c:v>
                </c:pt>
                <c:pt idx="7225">
                  <c:v>141.24161000000001</c:v>
                </c:pt>
                <c:pt idx="7226">
                  <c:v>141.24761000000001</c:v>
                </c:pt>
                <c:pt idx="7227">
                  <c:v>141.25961000000001</c:v>
                </c:pt>
                <c:pt idx="7228">
                  <c:v>141.27401</c:v>
                </c:pt>
                <c:pt idx="7229">
                  <c:v>141.28961000000001</c:v>
                </c:pt>
                <c:pt idx="7230">
                  <c:v>141.30161000000001</c:v>
                </c:pt>
                <c:pt idx="7231">
                  <c:v>141.30761000000001</c:v>
                </c:pt>
                <c:pt idx="7232">
                  <c:v>141.31001000000001</c:v>
                </c:pt>
                <c:pt idx="7233">
                  <c:v>141.30880999999999</c:v>
                </c:pt>
                <c:pt idx="7234">
                  <c:v>141.30761000000001</c:v>
                </c:pt>
                <c:pt idx="7235">
                  <c:v>141.30880999999999</c:v>
                </c:pt>
                <c:pt idx="7236">
                  <c:v>141.31720999999999</c:v>
                </c:pt>
                <c:pt idx="7237">
                  <c:v>141.33041</c:v>
                </c:pt>
                <c:pt idx="7238">
                  <c:v>141.34720999999999</c:v>
                </c:pt>
                <c:pt idx="7239">
                  <c:v>141.36520999999999</c:v>
                </c:pt>
                <c:pt idx="7240">
                  <c:v>141.38079999999999</c:v>
                </c:pt>
                <c:pt idx="7241">
                  <c:v>141.3904</c:v>
                </c:pt>
                <c:pt idx="7242">
                  <c:v>141.39519999999999</c:v>
                </c:pt>
                <c:pt idx="7243">
                  <c:v>141.39519999999999</c:v>
                </c:pt>
                <c:pt idx="7244">
                  <c:v>141.39400000000001</c:v>
                </c:pt>
                <c:pt idx="7245">
                  <c:v>141.39400000000001</c:v>
                </c:pt>
                <c:pt idx="7246">
                  <c:v>141.39519999999999</c:v>
                </c:pt>
                <c:pt idx="7247">
                  <c:v>141.4</c:v>
                </c:pt>
                <c:pt idx="7248">
                  <c:v>141.4084</c:v>
                </c:pt>
                <c:pt idx="7249">
                  <c:v>141.4204</c:v>
                </c:pt>
                <c:pt idx="7250">
                  <c:v>141.43360000000001</c:v>
                </c:pt>
                <c:pt idx="7251">
                  <c:v>141.4444</c:v>
                </c:pt>
                <c:pt idx="7252">
                  <c:v>141.45160000000001</c:v>
                </c:pt>
                <c:pt idx="7253">
                  <c:v>141.4564</c:v>
                </c:pt>
                <c:pt idx="7254">
                  <c:v>141.45760000000001</c:v>
                </c:pt>
                <c:pt idx="7255">
                  <c:v>141.46</c:v>
                </c:pt>
                <c:pt idx="7256">
                  <c:v>141.46119999999999</c:v>
                </c:pt>
                <c:pt idx="7257">
                  <c:v>141.4648</c:v>
                </c:pt>
                <c:pt idx="7258">
                  <c:v>141.4708</c:v>
                </c:pt>
                <c:pt idx="7259">
                  <c:v>141.47800000000001</c:v>
                </c:pt>
                <c:pt idx="7260">
                  <c:v>141.49</c:v>
                </c:pt>
                <c:pt idx="7261">
                  <c:v>141.50319999999999</c:v>
                </c:pt>
                <c:pt idx="7262">
                  <c:v>141.51759000000001</c:v>
                </c:pt>
                <c:pt idx="7263">
                  <c:v>141.52959000000001</c:v>
                </c:pt>
                <c:pt idx="7264">
                  <c:v>141.53799000000001</c:v>
                </c:pt>
                <c:pt idx="7265">
                  <c:v>141.54159000000001</c:v>
                </c:pt>
                <c:pt idx="7266">
                  <c:v>141.54159000000001</c:v>
                </c:pt>
                <c:pt idx="7267">
                  <c:v>141.54279</c:v>
                </c:pt>
                <c:pt idx="7268">
                  <c:v>141.54518999999999</c:v>
                </c:pt>
                <c:pt idx="7269">
                  <c:v>141.55239</c:v>
                </c:pt>
                <c:pt idx="7270">
                  <c:v>141.56439</c:v>
                </c:pt>
                <c:pt idx="7271">
                  <c:v>141.57758999999999</c:v>
                </c:pt>
                <c:pt idx="7272">
                  <c:v>141.59318999999999</c:v>
                </c:pt>
                <c:pt idx="7273">
                  <c:v>141.60879</c:v>
                </c:pt>
                <c:pt idx="7274">
                  <c:v>141.62079</c:v>
                </c:pt>
                <c:pt idx="7275">
                  <c:v>141.62799000000001</c:v>
                </c:pt>
                <c:pt idx="7276">
                  <c:v>141.63158999999999</c:v>
                </c:pt>
                <c:pt idx="7277">
                  <c:v>141.63518999999999</c:v>
                </c:pt>
                <c:pt idx="7278">
                  <c:v>141.63879</c:v>
                </c:pt>
                <c:pt idx="7279">
                  <c:v>141.64358999999999</c:v>
                </c:pt>
                <c:pt idx="7280">
                  <c:v>141.65078</c:v>
                </c:pt>
                <c:pt idx="7281">
                  <c:v>141.66038</c:v>
                </c:pt>
                <c:pt idx="7282">
                  <c:v>141.67357999999999</c:v>
                </c:pt>
                <c:pt idx="7283">
                  <c:v>141.68917999999999</c:v>
                </c:pt>
                <c:pt idx="7284">
                  <c:v>141.70478</c:v>
                </c:pt>
                <c:pt idx="7285">
                  <c:v>141.71678</c:v>
                </c:pt>
                <c:pt idx="7286">
                  <c:v>141.72278</c:v>
                </c:pt>
                <c:pt idx="7287">
                  <c:v>141.72517999999999</c:v>
                </c:pt>
                <c:pt idx="7288">
                  <c:v>141.72638000000001</c:v>
                </c:pt>
                <c:pt idx="7289">
                  <c:v>141.72638000000001</c:v>
                </c:pt>
                <c:pt idx="7290">
                  <c:v>141.72878</c:v>
                </c:pt>
                <c:pt idx="7291">
                  <c:v>141.73478</c:v>
                </c:pt>
                <c:pt idx="7292">
                  <c:v>141.74678</c:v>
                </c:pt>
                <c:pt idx="7293">
                  <c:v>141.76238000000001</c:v>
                </c:pt>
                <c:pt idx="7294">
                  <c:v>141.78157999999999</c:v>
                </c:pt>
                <c:pt idx="7295">
                  <c:v>141.79716999999999</c:v>
                </c:pt>
                <c:pt idx="7296">
                  <c:v>141.80916999999999</c:v>
                </c:pt>
                <c:pt idx="7297">
                  <c:v>141.81277</c:v>
                </c:pt>
                <c:pt idx="7298">
                  <c:v>141.81037000000001</c:v>
                </c:pt>
                <c:pt idx="7299">
                  <c:v>141.80677</c:v>
                </c:pt>
                <c:pt idx="7300">
                  <c:v>141.80556999999999</c:v>
                </c:pt>
                <c:pt idx="7301">
                  <c:v>141.81037000000001</c:v>
                </c:pt>
                <c:pt idx="7302">
                  <c:v>141.82117</c:v>
                </c:pt>
                <c:pt idx="7303">
                  <c:v>141.83677</c:v>
                </c:pt>
                <c:pt idx="7304">
                  <c:v>141.85597000000001</c:v>
                </c:pt>
                <c:pt idx="7305">
                  <c:v>141.87397000000001</c:v>
                </c:pt>
                <c:pt idx="7306">
                  <c:v>141.88837000000001</c:v>
                </c:pt>
                <c:pt idx="7307">
                  <c:v>141.89556999999999</c:v>
                </c:pt>
                <c:pt idx="7308">
                  <c:v>141.89796999999999</c:v>
                </c:pt>
                <c:pt idx="7309">
                  <c:v>141.89677</c:v>
                </c:pt>
                <c:pt idx="7310">
                  <c:v>141.89556999999999</c:v>
                </c:pt>
                <c:pt idx="7311">
                  <c:v>141.89556999999999</c:v>
                </c:pt>
                <c:pt idx="7312">
                  <c:v>141.90037000000001</c:v>
                </c:pt>
                <c:pt idx="7313">
                  <c:v>141.91117</c:v>
                </c:pt>
                <c:pt idx="7314">
                  <c:v>141.92676</c:v>
                </c:pt>
                <c:pt idx="7315">
                  <c:v>141.94355999999999</c:v>
                </c:pt>
                <c:pt idx="7316">
                  <c:v>141.95916</c:v>
                </c:pt>
                <c:pt idx="7317">
                  <c:v>141.96876</c:v>
                </c:pt>
                <c:pt idx="7318">
                  <c:v>141.97476</c:v>
                </c:pt>
                <c:pt idx="7319">
                  <c:v>141.97716</c:v>
                </c:pt>
                <c:pt idx="7320">
                  <c:v>141.97955999999999</c:v>
                </c:pt>
                <c:pt idx="7321">
                  <c:v>141.98195999999999</c:v>
                </c:pt>
                <c:pt idx="7322">
                  <c:v>141.98676</c:v>
                </c:pt>
                <c:pt idx="7323">
                  <c:v>141.99636000000001</c:v>
                </c:pt>
                <c:pt idx="7324">
                  <c:v>142.00836000000001</c:v>
                </c:pt>
                <c:pt idx="7325">
                  <c:v>142.02516</c:v>
                </c:pt>
                <c:pt idx="7326">
                  <c:v>142.04076000000001</c:v>
                </c:pt>
                <c:pt idx="7327">
                  <c:v>142.05155999999999</c:v>
                </c:pt>
                <c:pt idx="7328">
                  <c:v>142.05875</c:v>
                </c:pt>
                <c:pt idx="7329">
                  <c:v>142.06115</c:v>
                </c:pt>
                <c:pt idx="7330">
                  <c:v>142.06115</c:v>
                </c:pt>
                <c:pt idx="7331">
                  <c:v>142.06115</c:v>
                </c:pt>
                <c:pt idx="7332">
                  <c:v>142.06354999999999</c:v>
                </c:pt>
                <c:pt idx="7333">
                  <c:v>142.07075</c:v>
                </c:pt>
                <c:pt idx="7334">
                  <c:v>142.08275</c:v>
                </c:pt>
                <c:pt idx="7335">
                  <c:v>142.09835000000001</c:v>
                </c:pt>
                <c:pt idx="7336">
                  <c:v>142.11635000000001</c:v>
                </c:pt>
                <c:pt idx="7337">
                  <c:v>142.13194999999999</c:v>
                </c:pt>
                <c:pt idx="7338">
                  <c:v>142.14394999999999</c:v>
                </c:pt>
                <c:pt idx="7339">
                  <c:v>142.14875000000001</c:v>
                </c:pt>
                <c:pt idx="7340">
                  <c:v>142.15115</c:v>
                </c:pt>
                <c:pt idx="7341">
                  <c:v>142.15235000000001</c:v>
                </c:pt>
                <c:pt idx="7342">
                  <c:v>142.15594999999999</c:v>
                </c:pt>
                <c:pt idx="7343">
                  <c:v>142.16194999999999</c:v>
                </c:pt>
                <c:pt idx="7344">
                  <c:v>142.17035000000001</c:v>
                </c:pt>
                <c:pt idx="7345">
                  <c:v>142.18235000000001</c:v>
                </c:pt>
                <c:pt idx="7346">
                  <c:v>142.19553999999999</c:v>
                </c:pt>
                <c:pt idx="7347">
                  <c:v>142.21234000000001</c:v>
                </c:pt>
                <c:pt idx="7348">
                  <c:v>142.22793999999999</c:v>
                </c:pt>
                <c:pt idx="7349">
                  <c:v>142.23993999999999</c:v>
                </c:pt>
                <c:pt idx="7350">
                  <c:v>142.24474000000001</c:v>
                </c:pt>
                <c:pt idx="7351">
                  <c:v>142.24474000000001</c:v>
                </c:pt>
                <c:pt idx="7352">
                  <c:v>142.24474000000001</c:v>
                </c:pt>
                <c:pt idx="7353">
                  <c:v>142.24474000000001</c:v>
                </c:pt>
                <c:pt idx="7354">
                  <c:v>142.24593999999999</c:v>
                </c:pt>
                <c:pt idx="7355">
                  <c:v>142.25074000000001</c:v>
                </c:pt>
                <c:pt idx="7356">
                  <c:v>142.25914</c:v>
                </c:pt>
                <c:pt idx="7357">
                  <c:v>142.27354</c:v>
                </c:pt>
                <c:pt idx="7358">
                  <c:v>142.29033999999999</c:v>
                </c:pt>
                <c:pt idx="7359">
                  <c:v>142.30593999999999</c:v>
                </c:pt>
                <c:pt idx="7360">
                  <c:v>142.31554</c:v>
                </c:pt>
                <c:pt idx="7361">
                  <c:v>142.31793999999999</c:v>
                </c:pt>
                <c:pt idx="7362">
                  <c:v>142.31554</c:v>
                </c:pt>
                <c:pt idx="7363">
                  <c:v>142.31074000000001</c:v>
                </c:pt>
                <c:pt idx="7364">
                  <c:v>142.30833999999999</c:v>
                </c:pt>
                <c:pt idx="7365">
                  <c:v>142.30954</c:v>
                </c:pt>
                <c:pt idx="7366">
                  <c:v>142.31674000000001</c:v>
                </c:pt>
                <c:pt idx="7367">
                  <c:v>142.32873000000001</c:v>
                </c:pt>
                <c:pt idx="7368">
                  <c:v>142.34433000000001</c:v>
                </c:pt>
                <c:pt idx="7369">
                  <c:v>142.36113</c:v>
                </c:pt>
                <c:pt idx="7370">
                  <c:v>142.37553</c:v>
                </c:pt>
                <c:pt idx="7371">
                  <c:v>142.38392999999999</c:v>
                </c:pt>
                <c:pt idx="7372">
                  <c:v>142.38753</c:v>
                </c:pt>
                <c:pt idx="7373">
                  <c:v>142.38873000000001</c:v>
                </c:pt>
                <c:pt idx="7374">
                  <c:v>142.38992999999999</c:v>
                </c:pt>
                <c:pt idx="7375">
                  <c:v>142.39113</c:v>
                </c:pt>
                <c:pt idx="7376">
                  <c:v>142.39353</c:v>
                </c:pt>
                <c:pt idx="7377">
                  <c:v>142.39953</c:v>
                </c:pt>
                <c:pt idx="7378">
                  <c:v>142.40913</c:v>
                </c:pt>
                <c:pt idx="7379">
                  <c:v>142.42232999999999</c:v>
                </c:pt>
                <c:pt idx="7380">
                  <c:v>142.43792999999999</c:v>
                </c:pt>
                <c:pt idx="7381">
                  <c:v>142.45353</c:v>
                </c:pt>
                <c:pt idx="7382">
                  <c:v>142.46672000000001</c:v>
                </c:pt>
                <c:pt idx="7383">
                  <c:v>142.47391999999999</c:v>
                </c:pt>
                <c:pt idx="7384">
                  <c:v>142.47631999999999</c:v>
                </c:pt>
                <c:pt idx="7385">
                  <c:v>142.47631999999999</c:v>
                </c:pt>
                <c:pt idx="7386">
                  <c:v>142.47512</c:v>
                </c:pt>
                <c:pt idx="7387">
                  <c:v>142.47631999999999</c:v>
                </c:pt>
                <c:pt idx="7388">
                  <c:v>142.47991999999999</c:v>
                </c:pt>
                <c:pt idx="7389">
                  <c:v>142.49072000000001</c:v>
                </c:pt>
                <c:pt idx="7390">
                  <c:v>142.50512000000001</c:v>
                </c:pt>
                <c:pt idx="7391">
                  <c:v>142.52431999999999</c:v>
                </c:pt>
                <c:pt idx="7392">
                  <c:v>142.54231999999999</c:v>
                </c:pt>
                <c:pt idx="7393">
                  <c:v>142.55672000000001</c:v>
                </c:pt>
                <c:pt idx="7394">
                  <c:v>142.56512000000001</c:v>
                </c:pt>
                <c:pt idx="7395">
                  <c:v>142.56631999999999</c:v>
                </c:pt>
                <c:pt idx="7396">
                  <c:v>142.56631999999999</c:v>
                </c:pt>
                <c:pt idx="7397">
                  <c:v>142.56631999999999</c:v>
                </c:pt>
                <c:pt idx="7398">
                  <c:v>142.57112000000001</c:v>
                </c:pt>
                <c:pt idx="7399">
                  <c:v>142.58072000000001</c:v>
                </c:pt>
                <c:pt idx="7400">
                  <c:v>142.59631999999999</c:v>
                </c:pt>
                <c:pt idx="7401">
                  <c:v>142.61311000000001</c:v>
                </c:pt>
                <c:pt idx="7402">
                  <c:v>142.63230999999999</c:v>
                </c:pt>
                <c:pt idx="7403">
                  <c:v>142.64671000000001</c:v>
                </c:pt>
                <c:pt idx="7404">
                  <c:v>142.65511000000001</c:v>
                </c:pt>
                <c:pt idx="7405">
                  <c:v>142.65991</c:v>
                </c:pt>
                <c:pt idx="7406">
                  <c:v>142.66230999999999</c:v>
                </c:pt>
                <c:pt idx="7407">
                  <c:v>142.66591</c:v>
                </c:pt>
                <c:pt idx="7408">
                  <c:v>142.67191</c:v>
                </c:pt>
                <c:pt idx="7409">
                  <c:v>142.68151</c:v>
                </c:pt>
                <c:pt idx="7410">
                  <c:v>142.69470999999999</c:v>
                </c:pt>
                <c:pt idx="7411">
                  <c:v>142.71151</c:v>
                </c:pt>
                <c:pt idx="7412">
                  <c:v>142.72830999999999</c:v>
                </c:pt>
                <c:pt idx="7413">
                  <c:v>142.7415</c:v>
                </c:pt>
                <c:pt idx="7414">
                  <c:v>142.7499</c:v>
                </c:pt>
                <c:pt idx="7415">
                  <c:v>142.75110000000001</c:v>
                </c:pt>
                <c:pt idx="7416">
                  <c:v>142.75110000000001</c:v>
                </c:pt>
                <c:pt idx="7417">
                  <c:v>142.7499</c:v>
                </c:pt>
                <c:pt idx="7418">
                  <c:v>142.75229999999999</c:v>
                </c:pt>
                <c:pt idx="7419">
                  <c:v>142.7559</c:v>
                </c:pt>
                <c:pt idx="7420">
                  <c:v>142.7655</c:v>
                </c:pt>
                <c:pt idx="7421">
                  <c:v>142.77869999999999</c:v>
                </c:pt>
                <c:pt idx="7422">
                  <c:v>142.7955</c:v>
                </c:pt>
                <c:pt idx="7423">
                  <c:v>142.81229999999999</c:v>
                </c:pt>
                <c:pt idx="7424">
                  <c:v>142.82310000000001</c:v>
                </c:pt>
                <c:pt idx="7425">
                  <c:v>142.8279</c:v>
                </c:pt>
                <c:pt idx="7426">
                  <c:v>142.82669999999999</c:v>
                </c:pt>
                <c:pt idx="7427">
                  <c:v>142.82429999999999</c:v>
                </c:pt>
                <c:pt idx="7428">
                  <c:v>142.8219</c:v>
                </c:pt>
                <c:pt idx="7429">
                  <c:v>142.82429999999999</c:v>
                </c:pt>
                <c:pt idx="7430">
                  <c:v>142.83150000000001</c:v>
                </c:pt>
                <c:pt idx="7431">
                  <c:v>142.84350000000001</c:v>
                </c:pt>
                <c:pt idx="7432">
                  <c:v>142.8603</c:v>
                </c:pt>
                <c:pt idx="7433">
                  <c:v>142.87828999999999</c:v>
                </c:pt>
                <c:pt idx="7434">
                  <c:v>142.89268999999999</c:v>
                </c:pt>
                <c:pt idx="7435">
                  <c:v>142.90349000000001</c:v>
                </c:pt>
                <c:pt idx="7436">
                  <c:v>142.90949000000001</c:v>
                </c:pt>
                <c:pt idx="7437">
                  <c:v>142.90949000000001</c:v>
                </c:pt>
                <c:pt idx="7438">
                  <c:v>142.90949000000001</c:v>
                </c:pt>
                <c:pt idx="7439">
                  <c:v>142.90949000000001</c:v>
                </c:pt>
                <c:pt idx="7440">
                  <c:v>142.91428999999999</c:v>
                </c:pt>
                <c:pt idx="7441">
                  <c:v>142.92268999999999</c:v>
                </c:pt>
                <c:pt idx="7442">
                  <c:v>142.93468999999999</c:v>
                </c:pt>
                <c:pt idx="7443">
                  <c:v>142.94789</c:v>
                </c:pt>
                <c:pt idx="7444">
                  <c:v>142.95989</c:v>
                </c:pt>
                <c:pt idx="7445">
                  <c:v>142.97068999999999</c:v>
                </c:pt>
                <c:pt idx="7446">
                  <c:v>142.97789</c:v>
                </c:pt>
                <c:pt idx="7447">
                  <c:v>142.98268999999999</c:v>
                </c:pt>
                <c:pt idx="7448">
                  <c:v>142.98509000000001</c:v>
                </c:pt>
                <c:pt idx="7449">
                  <c:v>142.98868999999999</c:v>
                </c:pt>
                <c:pt idx="7450">
                  <c:v>142.99349000000001</c:v>
                </c:pt>
                <c:pt idx="7451">
                  <c:v>142.99949000000001</c:v>
                </c:pt>
                <c:pt idx="7452">
                  <c:v>143.00788</c:v>
                </c:pt>
                <c:pt idx="7453">
                  <c:v>143.01867999999999</c:v>
                </c:pt>
                <c:pt idx="7454">
                  <c:v>143.03067999999999</c:v>
                </c:pt>
                <c:pt idx="7455">
                  <c:v>143.04267999999999</c:v>
                </c:pt>
                <c:pt idx="7456">
                  <c:v>143.05228</c:v>
                </c:pt>
                <c:pt idx="7457">
                  <c:v>143.05708000000001</c:v>
                </c:pt>
                <c:pt idx="7458">
                  <c:v>143.06067999999999</c:v>
                </c:pt>
                <c:pt idx="7459">
                  <c:v>143.06188</c:v>
                </c:pt>
                <c:pt idx="7460">
                  <c:v>143.06308000000001</c:v>
                </c:pt>
                <c:pt idx="7461">
                  <c:v>143.06548000000001</c:v>
                </c:pt>
                <c:pt idx="7462">
                  <c:v>143.07267999999999</c:v>
                </c:pt>
                <c:pt idx="7463">
                  <c:v>143.07988</c:v>
                </c:pt>
                <c:pt idx="7464">
                  <c:v>143.09188</c:v>
                </c:pt>
                <c:pt idx="7465">
                  <c:v>143.10388</c:v>
                </c:pt>
                <c:pt idx="7466">
                  <c:v>143.11828</c:v>
                </c:pt>
                <c:pt idx="7467">
                  <c:v>143.13267999999999</c:v>
                </c:pt>
                <c:pt idx="7468">
                  <c:v>143.14466999999999</c:v>
                </c:pt>
                <c:pt idx="7469">
                  <c:v>143.15187</c:v>
                </c:pt>
                <c:pt idx="7470">
                  <c:v>143.15547000000001</c:v>
                </c:pt>
                <c:pt idx="7471">
                  <c:v>143.15787</c:v>
                </c:pt>
                <c:pt idx="7472">
                  <c:v>143.16147000000001</c:v>
                </c:pt>
                <c:pt idx="7473">
                  <c:v>143.16627</c:v>
                </c:pt>
                <c:pt idx="7474">
                  <c:v>143.17347000000001</c:v>
                </c:pt>
                <c:pt idx="7475">
                  <c:v>143.18187</c:v>
                </c:pt>
                <c:pt idx="7476">
                  <c:v>143.19506999999999</c:v>
                </c:pt>
                <c:pt idx="7477">
                  <c:v>143.21066999999999</c:v>
                </c:pt>
                <c:pt idx="7478">
                  <c:v>143.22627</c:v>
                </c:pt>
                <c:pt idx="7479">
                  <c:v>143.23587000000001</c:v>
                </c:pt>
                <c:pt idx="7480">
                  <c:v>143.24066999999999</c:v>
                </c:pt>
                <c:pt idx="7481">
                  <c:v>143.24187000000001</c:v>
                </c:pt>
                <c:pt idx="7482">
                  <c:v>143.24306999999999</c:v>
                </c:pt>
                <c:pt idx="7483">
                  <c:v>143.24427</c:v>
                </c:pt>
                <c:pt idx="7484">
                  <c:v>143.24666999999999</c:v>
                </c:pt>
                <c:pt idx="7485">
                  <c:v>143.25387000000001</c:v>
                </c:pt>
                <c:pt idx="7486">
                  <c:v>143.26587000000001</c:v>
                </c:pt>
                <c:pt idx="7487">
                  <c:v>143.28265999999999</c:v>
                </c:pt>
                <c:pt idx="7488">
                  <c:v>143.30065999999999</c:v>
                </c:pt>
                <c:pt idx="7489">
                  <c:v>143.31265999999999</c:v>
                </c:pt>
                <c:pt idx="7490">
                  <c:v>143.31986000000001</c:v>
                </c:pt>
                <c:pt idx="7491">
                  <c:v>143.31986000000001</c:v>
                </c:pt>
                <c:pt idx="7492">
                  <c:v>143.31505999999999</c:v>
                </c:pt>
                <c:pt idx="7493">
                  <c:v>143.31265999999999</c:v>
                </c:pt>
                <c:pt idx="7494">
                  <c:v>143.31265999999999</c:v>
                </c:pt>
                <c:pt idx="7495">
                  <c:v>143.31746000000001</c:v>
                </c:pt>
                <c:pt idx="7496">
                  <c:v>143.32826</c:v>
                </c:pt>
                <c:pt idx="7497">
                  <c:v>143.34386000000001</c:v>
                </c:pt>
                <c:pt idx="7498">
                  <c:v>143.36305999999999</c:v>
                </c:pt>
                <c:pt idx="7499">
                  <c:v>143.37986000000001</c:v>
                </c:pt>
                <c:pt idx="7500">
                  <c:v>143.39426</c:v>
                </c:pt>
                <c:pt idx="7501">
                  <c:v>143.40145999999999</c:v>
                </c:pt>
                <c:pt idx="7502">
                  <c:v>143.40386000000001</c:v>
                </c:pt>
                <c:pt idx="7503">
                  <c:v>143.40505999999999</c:v>
                </c:pt>
                <c:pt idx="7504">
                  <c:v>143.40626</c:v>
                </c:pt>
                <c:pt idx="7505">
                  <c:v>143.41105999999999</c:v>
                </c:pt>
                <c:pt idx="7506">
                  <c:v>143.41945000000001</c:v>
                </c:pt>
                <c:pt idx="7507">
                  <c:v>143.43265</c:v>
                </c:pt>
                <c:pt idx="7508">
                  <c:v>143.44825</c:v>
                </c:pt>
                <c:pt idx="7509">
                  <c:v>143.46625</c:v>
                </c:pt>
                <c:pt idx="7510">
                  <c:v>143.48185000000001</c:v>
                </c:pt>
                <c:pt idx="7511">
                  <c:v>143.49144999999999</c:v>
                </c:pt>
                <c:pt idx="7512">
                  <c:v>143.49625</c:v>
                </c:pt>
                <c:pt idx="7513">
                  <c:v>143.49625</c:v>
                </c:pt>
                <c:pt idx="7514">
                  <c:v>143.49504999999999</c:v>
                </c:pt>
                <c:pt idx="7515">
                  <c:v>143.49504999999999</c:v>
                </c:pt>
                <c:pt idx="7516">
                  <c:v>143.49865</c:v>
                </c:pt>
                <c:pt idx="7517">
                  <c:v>143.50585000000001</c:v>
                </c:pt>
                <c:pt idx="7518">
                  <c:v>143.51904999999999</c:v>
                </c:pt>
                <c:pt idx="7519">
                  <c:v>143.53585000000001</c:v>
                </c:pt>
                <c:pt idx="7520">
                  <c:v>143.55384000000001</c:v>
                </c:pt>
                <c:pt idx="7521">
                  <c:v>143.56703999999999</c:v>
                </c:pt>
                <c:pt idx="7522">
                  <c:v>143.57424</c:v>
                </c:pt>
                <c:pt idx="7523">
                  <c:v>143.57784000000001</c:v>
                </c:pt>
                <c:pt idx="7524">
                  <c:v>143.57903999999999</c:v>
                </c:pt>
                <c:pt idx="7525">
                  <c:v>143.57903999999999</c:v>
                </c:pt>
                <c:pt idx="7526">
                  <c:v>143.58264</c:v>
                </c:pt>
                <c:pt idx="7527">
                  <c:v>143.58864</c:v>
                </c:pt>
                <c:pt idx="7528">
                  <c:v>143.59943999999999</c:v>
                </c:pt>
                <c:pt idx="7529">
                  <c:v>143.61503999999999</c:v>
                </c:pt>
                <c:pt idx="7530">
                  <c:v>143.63424000000001</c:v>
                </c:pt>
                <c:pt idx="7531">
                  <c:v>143.65224000000001</c:v>
                </c:pt>
                <c:pt idx="7532">
                  <c:v>143.66424000000001</c:v>
                </c:pt>
                <c:pt idx="7533">
                  <c:v>143.67024000000001</c:v>
                </c:pt>
                <c:pt idx="7534">
                  <c:v>143.67264</c:v>
                </c:pt>
                <c:pt idx="7535">
                  <c:v>143.67504</c:v>
                </c:pt>
                <c:pt idx="7536">
                  <c:v>143.67984000000001</c:v>
                </c:pt>
                <c:pt idx="7537">
                  <c:v>143.68704</c:v>
                </c:pt>
                <c:pt idx="7538">
                  <c:v>143.69542999999999</c:v>
                </c:pt>
                <c:pt idx="7539">
                  <c:v>143.70742999999999</c:v>
                </c:pt>
                <c:pt idx="7540">
                  <c:v>143.72063</c:v>
                </c:pt>
                <c:pt idx="7541">
                  <c:v>143.73623000000001</c:v>
                </c:pt>
                <c:pt idx="7542">
                  <c:v>143.74823000000001</c:v>
                </c:pt>
                <c:pt idx="7543">
                  <c:v>143.75423000000001</c:v>
                </c:pt>
                <c:pt idx="7544">
                  <c:v>143.75542999999999</c:v>
                </c:pt>
                <c:pt idx="7545">
                  <c:v>143.75423000000001</c:v>
                </c:pt>
                <c:pt idx="7546">
                  <c:v>143.75303</c:v>
                </c:pt>
                <c:pt idx="7547">
                  <c:v>143.75423000000001</c:v>
                </c:pt>
                <c:pt idx="7548">
                  <c:v>143.75783000000001</c:v>
                </c:pt>
                <c:pt idx="7549">
                  <c:v>143.76383000000001</c:v>
                </c:pt>
                <c:pt idx="7550">
                  <c:v>143.77463</c:v>
                </c:pt>
                <c:pt idx="7551">
                  <c:v>143.78783000000001</c:v>
                </c:pt>
                <c:pt idx="7552">
                  <c:v>143.80342999999999</c:v>
                </c:pt>
                <c:pt idx="7553">
                  <c:v>143.81542999999999</c:v>
                </c:pt>
                <c:pt idx="7554">
                  <c:v>143.82263</c:v>
                </c:pt>
                <c:pt idx="7555">
                  <c:v>143.82622000000001</c:v>
                </c:pt>
                <c:pt idx="7556">
                  <c:v>143.82622000000001</c:v>
                </c:pt>
                <c:pt idx="7557">
                  <c:v>143.82501999999999</c:v>
                </c:pt>
                <c:pt idx="7558">
                  <c:v>143.82501999999999</c:v>
                </c:pt>
                <c:pt idx="7559">
                  <c:v>143.82741999999999</c:v>
                </c:pt>
                <c:pt idx="7560">
                  <c:v>143.83341999999999</c:v>
                </c:pt>
                <c:pt idx="7561">
                  <c:v>143.84422000000001</c:v>
                </c:pt>
                <c:pt idx="7562">
                  <c:v>143.85862</c:v>
                </c:pt>
                <c:pt idx="7563">
                  <c:v>143.87422000000001</c:v>
                </c:pt>
                <c:pt idx="7564">
                  <c:v>143.88622000000001</c:v>
                </c:pt>
                <c:pt idx="7565">
                  <c:v>143.89462</c:v>
                </c:pt>
                <c:pt idx="7566">
                  <c:v>143.89941999999999</c:v>
                </c:pt>
                <c:pt idx="7567">
                  <c:v>143.90181999999999</c:v>
                </c:pt>
                <c:pt idx="7568">
                  <c:v>143.90302</c:v>
                </c:pt>
                <c:pt idx="7569">
                  <c:v>143.90422000000001</c:v>
                </c:pt>
                <c:pt idx="7570">
                  <c:v>143.90781999999999</c:v>
                </c:pt>
                <c:pt idx="7571">
                  <c:v>143.91622000000001</c:v>
                </c:pt>
                <c:pt idx="7572">
                  <c:v>143.92581999999999</c:v>
                </c:pt>
                <c:pt idx="7573">
                  <c:v>143.94022000000001</c:v>
                </c:pt>
                <c:pt idx="7574">
                  <c:v>143.95462000000001</c:v>
                </c:pt>
                <c:pt idx="7575">
                  <c:v>143.96901</c:v>
                </c:pt>
                <c:pt idx="7576">
                  <c:v>143.97861</c:v>
                </c:pt>
                <c:pt idx="7577">
                  <c:v>143.98340999999999</c:v>
                </c:pt>
                <c:pt idx="7578">
                  <c:v>143.98580999999999</c:v>
                </c:pt>
                <c:pt idx="7579">
                  <c:v>143.98701</c:v>
                </c:pt>
                <c:pt idx="7580">
                  <c:v>143.98940999999999</c:v>
                </c:pt>
                <c:pt idx="7581">
                  <c:v>143.99421000000001</c:v>
                </c:pt>
                <c:pt idx="7582">
                  <c:v>144.00380999999999</c:v>
                </c:pt>
                <c:pt idx="7583">
                  <c:v>144.01701</c:v>
                </c:pt>
                <c:pt idx="7584">
                  <c:v>144.03380999999999</c:v>
                </c:pt>
                <c:pt idx="7585">
                  <c:v>144.05180999999999</c:v>
                </c:pt>
                <c:pt idx="7586">
                  <c:v>144.06501</c:v>
                </c:pt>
                <c:pt idx="7587">
                  <c:v>144.07221000000001</c:v>
                </c:pt>
                <c:pt idx="7588">
                  <c:v>144.07341</c:v>
                </c:pt>
                <c:pt idx="7589">
                  <c:v>144.07101</c:v>
                </c:pt>
                <c:pt idx="7590">
                  <c:v>144.06861000000001</c:v>
                </c:pt>
                <c:pt idx="7591">
                  <c:v>144.07101</c:v>
                </c:pt>
                <c:pt idx="7592">
                  <c:v>144.07941</c:v>
                </c:pt>
                <c:pt idx="7593">
                  <c:v>144.09261000000001</c:v>
                </c:pt>
                <c:pt idx="7594">
                  <c:v>144.10820000000001</c:v>
                </c:pt>
                <c:pt idx="7595">
                  <c:v>144.125</c:v>
                </c:pt>
                <c:pt idx="7596">
                  <c:v>144.14060000000001</c:v>
                </c:pt>
                <c:pt idx="7597">
                  <c:v>144.15020000000001</c:v>
                </c:pt>
                <c:pt idx="7598">
                  <c:v>144.15620000000001</c:v>
                </c:pt>
                <c:pt idx="7599">
                  <c:v>144.161</c:v>
                </c:pt>
                <c:pt idx="7600">
                  <c:v>144.16579999999999</c:v>
                </c:pt>
                <c:pt idx="7601">
                  <c:v>144.17179999999999</c:v>
                </c:pt>
                <c:pt idx="7602">
                  <c:v>144.179</c:v>
                </c:pt>
                <c:pt idx="7603">
                  <c:v>144.18860000000001</c:v>
                </c:pt>
                <c:pt idx="7604">
                  <c:v>144.20179999999999</c:v>
                </c:pt>
                <c:pt idx="7605">
                  <c:v>144.2174</c:v>
                </c:pt>
                <c:pt idx="7606">
                  <c:v>144.23419000000001</c:v>
                </c:pt>
                <c:pt idx="7607">
                  <c:v>144.24859000000001</c:v>
                </c:pt>
                <c:pt idx="7608">
                  <c:v>144.25819000000001</c:v>
                </c:pt>
                <c:pt idx="7609">
                  <c:v>144.26178999999999</c:v>
                </c:pt>
                <c:pt idx="7610">
                  <c:v>144.26299</c:v>
                </c:pt>
                <c:pt idx="7611">
                  <c:v>144.26419000000001</c:v>
                </c:pt>
                <c:pt idx="7612">
                  <c:v>144.26659000000001</c:v>
                </c:pt>
                <c:pt idx="7613">
                  <c:v>144.27019000000001</c:v>
                </c:pt>
                <c:pt idx="7614">
                  <c:v>144.27859000000001</c:v>
                </c:pt>
                <c:pt idx="7615">
                  <c:v>144.29418999999999</c:v>
                </c:pt>
                <c:pt idx="7616">
                  <c:v>144.31099</c:v>
                </c:pt>
                <c:pt idx="7617">
                  <c:v>144.32778999999999</c:v>
                </c:pt>
                <c:pt idx="7618">
                  <c:v>144.33978999999999</c:v>
                </c:pt>
                <c:pt idx="7619">
                  <c:v>144.34339</c:v>
                </c:pt>
                <c:pt idx="7620">
                  <c:v>144.34218999999999</c:v>
                </c:pt>
                <c:pt idx="7621">
                  <c:v>144.33618999999999</c:v>
                </c:pt>
                <c:pt idx="7622">
                  <c:v>144.33259000000001</c:v>
                </c:pt>
                <c:pt idx="7623">
                  <c:v>144.33378999999999</c:v>
                </c:pt>
                <c:pt idx="7624">
                  <c:v>144.34099000000001</c:v>
                </c:pt>
                <c:pt idx="7625">
                  <c:v>144.35539</c:v>
                </c:pt>
                <c:pt idx="7626">
                  <c:v>144.37217999999999</c:v>
                </c:pt>
                <c:pt idx="7627">
                  <c:v>144.39017999999999</c:v>
                </c:pt>
                <c:pt idx="7628">
                  <c:v>144.40338</c:v>
                </c:pt>
                <c:pt idx="7629">
                  <c:v>144.41177999999999</c:v>
                </c:pt>
                <c:pt idx="7630">
                  <c:v>144.41417999999999</c:v>
                </c:pt>
                <c:pt idx="7631">
                  <c:v>144.41538</c:v>
                </c:pt>
                <c:pt idx="7632">
                  <c:v>144.41538</c:v>
                </c:pt>
                <c:pt idx="7633">
                  <c:v>144.41658000000001</c:v>
                </c:pt>
                <c:pt idx="7634">
                  <c:v>144.42138</c:v>
                </c:pt>
                <c:pt idx="7635">
                  <c:v>144.42977999999999</c:v>
                </c:pt>
                <c:pt idx="7636">
                  <c:v>144.44298000000001</c:v>
                </c:pt>
                <c:pt idx="7637">
                  <c:v>144.45738</c:v>
                </c:pt>
                <c:pt idx="7638">
                  <c:v>144.47058000000001</c:v>
                </c:pt>
                <c:pt idx="7639">
                  <c:v>144.48258000000001</c:v>
                </c:pt>
                <c:pt idx="7640">
                  <c:v>144.48978</c:v>
                </c:pt>
                <c:pt idx="7641">
                  <c:v>144.49338</c:v>
                </c:pt>
                <c:pt idx="7642">
                  <c:v>144.49458000000001</c:v>
                </c:pt>
                <c:pt idx="7643">
                  <c:v>144.49698000000001</c:v>
                </c:pt>
                <c:pt idx="7644">
                  <c:v>144.50058000000001</c:v>
                </c:pt>
                <c:pt idx="7645">
                  <c:v>144.50657000000001</c:v>
                </c:pt>
                <c:pt idx="7646">
                  <c:v>144.51376999999999</c:v>
                </c:pt>
                <c:pt idx="7647">
                  <c:v>144.52337</c:v>
                </c:pt>
                <c:pt idx="7648">
                  <c:v>144.53537</c:v>
                </c:pt>
                <c:pt idx="7649">
                  <c:v>144.54857000000001</c:v>
                </c:pt>
                <c:pt idx="7650">
                  <c:v>144.55937</c:v>
                </c:pt>
                <c:pt idx="7651">
                  <c:v>144.56777</c:v>
                </c:pt>
                <c:pt idx="7652">
                  <c:v>144.57257000000001</c:v>
                </c:pt>
                <c:pt idx="7653">
                  <c:v>144.57497000000001</c:v>
                </c:pt>
                <c:pt idx="7654">
                  <c:v>144.57737</c:v>
                </c:pt>
                <c:pt idx="7655">
                  <c:v>144.57857000000001</c:v>
                </c:pt>
                <c:pt idx="7656">
                  <c:v>144.58337</c:v>
                </c:pt>
                <c:pt idx="7657">
                  <c:v>144.58937</c:v>
                </c:pt>
                <c:pt idx="7658">
                  <c:v>144.59897000000001</c:v>
                </c:pt>
                <c:pt idx="7659">
                  <c:v>144.61337</c:v>
                </c:pt>
                <c:pt idx="7660">
                  <c:v>144.62897000000001</c:v>
                </c:pt>
                <c:pt idx="7661">
                  <c:v>144.64336</c:v>
                </c:pt>
                <c:pt idx="7662">
                  <c:v>144.65296000000001</c:v>
                </c:pt>
                <c:pt idx="7663">
                  <c:v>144.65776</c:v>
                </c:pt>
                <c:pt idx="7664">
                  <c:v>144.66015999999999</c:v>
                </c:pt>
                <c:pt idx="7665">
                  <c:v>144.66376</c:v>
                </c:pt>
                <c:pt idx="7666">
                  <c:v>144.66856000000001</c:v>
                </c:pt>
                <c:pt idx="7667">
                  <c:v>144.67336</c:v>
                </c:pt>
                <c:pt idx="7668">
                  <c:v>144.68176</c:v>
                </c:pt>
                <c:pt idx="7669">
                  <c:v>144.69376</c:v>
                </c:pt>
                <c:pt idx="7670">
                  <c:v>144.70815999999999</c:v>
                </c:pt>
                <c:pt idx="7671">
                  <c:v>144.72376</c:v>
                </c:pt>
                <c:pt idx="7672">
                  <c:v>144.73815999999999</c:v>
                </c:pt>
                <c:pt idx="7673">
                  <c:v>144.74896000000001</c:v>
                </c:pt>
                <c:pt idx="7674">
                  <c:v>144.75376</c:v>
                </c:pt>
                <c:pt idx="7675">
                  <c:v>144.75496000000001</c:v>
                </c:pt>
                <c:pt idx="7676">
                  <c:v>144.75615999999999</c:v>
                </c:pt>
                <c:pt idx="7677">
                  <c:v>144.75615999999999</c:v>
                </c:pt>
                <c:pt idx="7678">
                  <c:v>144.75855999999999</c:v>
                </c:pt>
                <c:pt idx="7679">
                  <c:v>144.76576</c:v>
                </c:pt>
                <c:pt idx="7680">
                  <c:v>144.77895000000001</c:v>
                </c:pt>
                <c:pt idx="7681">
                  <c:v>144.79695000000001</c:v>
                </c:pt>
                <c:pt idx="7682">
                  <c:v>144.81614999999999</c:v>
                </c:pt>
                <c:pt idx="7683">
                  <c:v>144.83054999999999</c:v>
                </c:pt>
                <c:pt idx="7684">
                  <c:v>144.83775</c:v>
                </c:pt>
                <c:pt idx="7685">
                  <c:v>144.83895000000001</c:v>
                </c:pt>
                <c:pt idx="7686">
                  <c:v>144.83654999999999</c:v>
                </c:pt>
                <c:pt idx="7687">
                  <c:v>144.83414999999999</c:v>
                </c:pt>
                <c:pt idx="7688">
                  <c:v>144.83535000000001</c:v>
                </c:pt>
                <c:pt idx="7689">
                  <c:v>144.84254999999999</c:v>
                </c:pt>
                <c:pt idx="7690">
                  <c:v>144.85575</c:v>
                </c:pt>
                <c:pt idx="7691">
                  <c:v>144.87495000000001</c:v>
                </c:pt>
                <c:pt idx="7692">
                  <c:v>144.89415</c:v>
                </c:pt>
                <c:pt idx="7693">
                  <c:v>144.91213999999999</c:v>
                </c:pt>
                <c:pt idx="7694">
                  <c:v>144.92413999999999</c:v>
                </c:pt>
                <c:pt idx="7695">
                  <c:v>144.92774</c:v>
                </c:pt>
                <c:pt idx="7696">
                  <c:v>144.92774</c:v>
                </c:pt>
                <c:pt idx="7697">
                  <c:v>144.92534000000001</c:v>
                </c:pt>
                <c:pt idx="7698">
                  <c:v>144.92413999999999</c:v>
                </c:pt>
                <c:pt idx="7699">
                  <c:v>144.92774</c:v>
                </c:pt>
                <c:pt idx="7700">
                  <c:v>144.93613999999999</c:v>
                </c:pt>
                <c:pt idx="7701">
                  <c:v>144.94814</c:v>
                </c:pt>
                <c:pt idx="7702">
                  <c:v>144.96614</c:v>
                </c:pt>
                <c:pt idx="7703">
                  <c:v>144.98294000000001</c:v>
                </c:pt>
                <c:pt idx="7704">
                  <c:v>144.99734000000001</c:v>
                </c:pt>
                <c:pt idx="7705">
                  <c:v>145.00574</c:v>
                </c:pt>
                <c:pt idx="7706">
                  <c:v>145.00814</c:v>
                </c:pt>
                <c:pt idx="7707">
                  <c:v>145.00693999999999</c:v>
                </c:pt>
                <c:pt idx="7708">
                  <c:v>145.00574</c:v>
                </c:pt>
                <c:pt idx="7709">
                  <c:v>145.00574</c:v>
                </c:pt>
                <c:pt idx="7710">
                  <c:v>145.01174</c:v>
                </c:pt>
                <c:pt idx="7711">
                  <c:v>145.02253999999999</c:v>
                </c:pt>
                <c:pt idx="7712">
                  <c:v>145.03814</c:v>
                </c:pt>
                <c:pt idx="7713">
                  <c:v>145.05613</c:v>
                </c:pt>
                <c:pt idx="7714">
                  <c:v>145.07293000000001</c:v>
                </c:pt>
                <c:pt idx="7715">
                  <c:v>145.08252999999999</c:v>
                </c:pt>
                <c:pt idx="7716">
                  <c:v>145.08733000000001</c:v>
                </c:pt>
                <c:pt idx="7717">
                  <c:v>145.08733000000001</c:v>
                </c:pt>
                <c:pt idx="7718">
                  <c:v>145.08493000000001</c:v>
                </c:pt>
                <c:pt idx="7719">
                  <c:v>145.08493000000001</c:v>
                </c:pt>
                <c:pt idx="7720">
                  <c:v>145.09092999999999</c:v>
                </c:pt>
                <c:pt idx="7721">
                  <c:v>145.10052999999999</c:v>
                </c:pt>
                <c:pt idx="7722">
                  <c:v>145.11492999999999</c:v>
                </c:pt>
                <c:pt idx="7723">
                  <c:v>145.13292999999999</c:v>
                </c:pt>
                <c:pt idx="7724">
                  <c:v>145.14973000000001</c:v>
                </c:pt>
                <c:pt idx="7725">
                  <c:v>145.16413</c:v>
                </c:pt>
                <c:pt idx="7726">
                  <c:v>145.17492999999999</c:v>
                </c:pt>
                <c:pt idx="7727">
                  <c:v>145.17852999999999</c:v>
                </c:pt>
                <c:pt idx="7728">
                  <c:v>145.18092999999999</c:v>
                </c:pt>
                <c:pt idx="7729">
                  <c:v>145.18333000000001</c:v>
                </c:pt>
                <c:pt idx="7730">
                  <c:v>145.18932000000001</c:v>
                </c:pt>
                <c:pt idx="7731">
                  <c:v>145.19651999999999</c:v>
                </c:pt>
                <c:pt idx="7732">
                  <c:v>145.20612</c:v>
                </c:pt>
                <c:pt idx="7733">
                  <c:v>145.21812</c:v>
                </c:pt>
                <c:pt idx="7734">
                  <c:v>145.23372000000001</c:v>
                </c:pt>
                <c:pt idx="7735">
                  <c:v>145.24932000000001</c:v>
                </c:pt>
                <c:pt idx="7736">
                  <c:v>145.26251999999999</c:v>
                </c:pt>
                <c:pt idx="7737">
                  <c:v>145.26972000000001</c:v>
                </c:pt>
                <c:pt idx="7738">
                  <c:v>145.27212</c:v>
                </c:pt>
                <c:pt idx="7739">
                  <c:v>145.27091999999999</c:v>
                </c:pt>
                <c:pt idx="7740">
                  <c:v>145.27091999999999</c:v>
                </c:pt>
                <c:pt idx="7741">
                  <c:v>145.27212</c:v>
                </c:pt>
                <c:pt idx="7742">
                  <c:v>145.27572000000001</c:v>
                </c:pt>
                <c:pt idx="7743">
                  <c:v>145.28291999999999</c:v>
                </c:pt>
                <c:pt idx="7744">
                  <c:v>145.29491999999999</c:v>
                </c:pt>
                <c:pt idx="7745">
                  <c:v>145.31172000000001</c:v>
                </c:pt>
                <c:pt idx="7746">
                  <c:v>145.32850999999999</c:v>
                </c:pt>
                <c:pt idx="7747">
                  <c:v>145.34171000000001</c:v>
                </c:pt>
                <c:pt idx="7748">
                  <c:v>145.34650999999999</c:v>
                </c:pt>
                <c:pt idx="7749">
                  <c:v>145.34650999999999</c:v>
                </c:pt>
                <c:pt idx="7750">
                  <c:v>145.34290999999999</c:v>
                </c:pt>
                <c:pt idx="7751">
                  <c:v>145.33931000000001</c:v>
                </c:pt>
                <c:pt idx="7752">
                  <c:v>145.33931000000001</c:v>
                </c:pt>
                <c:pt idx="7753">
                  <c:v>145.34411</c:v>
                </c:pt>
                <c:pt idx="7754">
                  <c:v>145.35371000000001</c:v>
                </c:pt>
                <c:pt idx="7755">
                  <c:v>145.36811</c:v>
                </c:pt>
                <c:pt idx="7756">
                  <c:v>145.38490999999999</c:v>
                </c:pt>
                <c:pt idx="7757">
                  <c:v>145.40051</c:v>
                </c:pt>
                <c:pt idx="7758">
                  <c:v>145.41130999999999</c:v>
                </c:pt>
                <c:pt idx="7759">
                  <c:v>145.41730999999999</c:v>
                </c:pt>
                <c:pt idx="7760">
                  <c:v>145.41851</c:v>
                </c:pt>
                <c:pt idx="7761">
                  <c:v>145.41851</c:v>
                </c:pt>
                <c:pt idx="7762">
                  <c:v>145.41851</c:v>
                </c:pt>
                <c:pt idx="7763">
                  <c:v>145.42090999999999</c:v>
                </c:pt>
                <c:pt idx="7764">
                  <c:v>145.42811</c:v>
                </c:pt>
                <c:pt idx="7765">
                  <c:v>145.43651</c:v>
                </c:pt>
                <c:pt idx="7766">
                  <c:v>145.44851</c:v>
                </c:pt>
                <c:pt idx="7767">
                  <c:v>145.4641</c:v>
                </c:pt>
                <c:pt idx="7768">
                  <c:v>145.47970000000001</c:v>
                </c:pt>
                <c:pt idx="7769">
                  <c:v>145.49170000000001</c:v>
                </c:pt>
                <c:pt idx="7770">
                  <c:v>145.5001</c:v>
                </c:pt>
                <c:pt idx="7771">
                  <c:v>145.50370000000001</c:v>
                </c:pt>
                <c:pt idx="7772">
                  <c:v>145.5025</c:v>
                </c:pt>
                <c:pt idx="7773">
                  <c:v>145.5001</c:v>
                </c:pt>
                <c:pt idx="7774">
                  <c:v>145.49889999999999</c:v>
                </c:pt>
                <c:pt idx="7775">
                  <c:v>145.50129999999999</c:v>
                </c:pt>
                <c:pt idx="7776">
                  <c:v>145.50970000000001</c:v>
                </c:pt>
                <c:pt idx="7777">
                  <c:v>145.5241</c:v>
                </c:pt>
                <c:pt idx="7778">
                  <c:v>145.54329999999999</c:v>
                </c:pt>
                <c:pt idx="7779">
                  <c:v>145.5625</c:v>
                </c:pt>
                <c:pt idx="7780">
                  <c:v>145.57689999999999</c:v>
                </c:pt>
                <c:pt idx="7781">
                  <c:v>145.5829</c:v>
                </c:pt>
                <c:pt idx="7782">
                  <c:v>145.58410000000001</c:v>
                </c:pt>
                <c:pt idx="7783">
                  <c:v>145.5829</c:v>
                </c:pt>
                <c:pt idx="7784">
                  <c:v>145.58410000000001</c:v>
                </c:pt>
                <c:pt idx="7785">
                  <c:v>145.5889</c:v>
                </c:pt>
                <c:pt idx="7786">
                  <c:v>145.59969000000001</c:v>
                </c:pt>
                <c:pt idx="7787">
                  <c:v>145.61409</c:v>
                </c:pt>
                <c:pt idx="7788">
                  <c:v>145.63209000000001</c:v>
                </c:pt>
                <c:pt idx="7789">
                  <c:v>145.65009000000001</c:v>
                </c:pt>
                <c:pt idx="7790">
                  <c:v>145.66689</c:v>
                </c:pt>
                <c:pt idx="7791">
                  <c:v>145.67889</c:v>
                </c:pt>
                <c:pt idx="7792">
                  <c:v>145.68609000000001</c:v>
                </c:pt>
                <c:pt idx="7793">
                  <c:v>145.69089</c:v>
                </c:pt>
                <c:pt idx="7794">
                  <c:v>145.69449</c:v>
                </c:pt>
                <c:pt idx="7795">
                  <c:v>145.69689</c:v>
                </c:pt>
                <c:pt idx="7796">
                  <c:v>145.70289</c:v>
                </c:pt>
                <c:pt idx="7797">
                  <c:v>145.71009000000001</c:v>
                </c:pt>
                <c:pt idx="7798">
                  <c:v>145.72328999999999</c:v>
                </c:pt>
                <c:pt idx="7799">
                  <c:v>145.73887999999999</c:v>
                </c:pt>
                <c:pt idx="7800">
                  <c:v>145.75448</c:v>
                </c:pt>
                <c:pt idx="7801">
                  <c:v>145.76768000000001</c:v>
                </c:pt>
                <c:pt idx="7802">
                  <c:v>145.77368000000001</c:v>
                </c:pt>
                <c:pt idx="7803">
                  <c:v>145.77608000000001</c:v>
                </c:pt>
                <c:pt idx="7804">
                  <c:v>145.77608000000001</c:v>
                </c:pt>
                <c:pt idx="7805">
                  <c:v>145.77848</c:v>
                </c:pt>
                <c:pt idx="7806">
                  <c:v>145.78088</c:v>
                </c:pt>
                <c:pt idx="7807">
                  <c:v>145.78688</c:v>
                </c:pt>
                <c:pt idx="7808">
                  <c:v>145.79768000000001</c:v>
                </c:pt>
                <c:pt idx="7809">
                  <c:v>145.81208000000001</c:v>
                </c:pt>
                <c:pt idx="7810">
                  <c:v>145.83008000000001</c:v>
                </c:pt>
                <c:pt idx="7811">
                  <c:v>145.84567999999999</c:v>
                </c:pt>
                <c:pt idx="7812">
                  <c:v>145.85527999999999</c:v>
                </c:pt>
                <c:pt idx="7813">
                  <c:v>145.85648</c:v>
                </c:pt>
                <c:pt idx="7814">
                  <c:v>145.85288</c:v>
                </c:pt>
                <c:pt idx="7815">
                  <c:v>145.84808000000001</c:v>
                </c:pt>
                <c:pt idx="7816">
                  <c:v>145.84688</c:v>
                </c:pt>
                <c:pt idx="7817">
                  <c:v>145.85167999999999</c:v>
                </c:pt>
                <c:pt idx="7818">
                  <c:v>145.86367000000001</c:v>
                </c:pt>
                <c:pt idx="7819">
                  <c:v>145.88047</c:v>
                </c:pt>
                <c:pt idx="7820">
                  <c:v>145.89847</c:v>
                </c:pt>
                <c:pt idx="7821">
                  <c:v>145.91407000000001</c:v>
                </c:pt>
                <c:pt idx="7822">
                  <c:v>145.92366999999999</c:v>
                </c:pt>
                <c:pt idx="7823">
                  <c:v>145.92847</c:v>
                </c:pt>
                <c:pt idx="7824">
                  <c:v>145.92847</c:v>
                </c:pt>
                <c:pt idx="7825">
                  <c:v>145.92607000000001</c:v>
                </c:pt>
                <c:pt idx="7826">
                  <c:v>145.92726999999999</c:v>
                </c:pt>
                <c:pt idx="7827">
                  <c:v>145.92966999999999</c:v>
                </c:pt>
                <c:pt idx="7828">
                  <c:v>145.93566999999999</c:v>
                </c:pt>
                <c:pt idx="7829">
                  <c:v>145.94647000000001</c:v>
                </c:pt>
                <c:pt idx="7830">
                  <c:v>145.96087</c:v>
                </c:pt>
                <c:pt idx="7831">
                  <c:v>145.97526999999999</c:v>
                </c:pt>
                <c:pt idx="7832">
                  <c:v>145.98727</c:v>
                </c:pt>
                <c:pt idx="7833">
                  <c:v>145.99687</c:v>
                </c:pt>
                <c:pt idx="7834">
                  <c:v>146.00165999999999</c:v>
                </c:pt>
                <c:pt idx="7835">
                  <c:v>146.00406000000001</c:v>
                </c:pt>
                <c:pt idx="7836">
                  <c:v>146.00525999999999</c:v>
                </c:pt>
                <c:pt idx="7837">
                  <c:v>146.00886</c:v>
                </c:pt>
                <c:pt idx="7838">
                  <c:v>146.01246</c:v>
                </c:pt>
                <c:pt idx="7839">
                  <c:v>146.01965999999999</c:v>
                </c:pt>
                <c:pt idx="7840">
                  <c:v>146.02686</c:v>
                </c:pt>
                <c:pt idx="7841">
                  <c:v>146.03765999999999</c:v>
                </c:pt>
                <c:pt idx="7842">
                  <c:v>146.04725999999999</c:v>
                </c:pt>
                <c:pt idx="7843">
                  <c:v>146.05925999999999</c:v>
                </c:pt>
                <c:pt idx="7844">
                  <c:v>146.06886</c:v>
                </c:pt>
                <c:pt idx="7845">
                  <c:v>146.07486</c:v>
                </c:pt>
                <c:pt idx="7846">
                  <c:v>146.07846000000001</c:v>
                </c:pt>
                <c:pt idx="7847">
                  <c:v>146.07965999999999</c:v>
                </c:pt>
                <c:pt idx="7848">
                  <c:v>146.08206000000001</c:v>
                </c:pt>
                <c:pt idx="7849">
                  <c:v>146.08565999999999</c:v>
                </c:pt>
                <c:pt idx="7850">
                  <c:v>146.09165999999999</c:v>
                </c:pt>
                <c:pt idx="7851">
                  <c:v>146.10006000000001</c:v>
                </c:pt>
                <c:pt idx="7852">
                  <c:v>146.11206000000001</c:v>
                </c:pt>
                <c:pt idx="7853">
                  <c:v>146.12765999999999</c:v>
                </c:pt>
                <c:pt idx="7854">
                  <c:v>146.14445000000001</c:v>
                </c:pt>
                <c:pt idx="7855">
                  <c:v>146.15885</c:v>
                </c:pt>
                <c:pt idx="7856">
                  <c:v>146.16964999999999</c:v>
                </c:pt>
                <c:pt idx="7857">
                  <c:v>146.17445000000001</c:v>
                </c:pt>
                <c:pt idx="7858">
                  <c:v>146.17805000000001</c:v>
                </c:pt>
                <c:pt idx="7859">
                  <c:v>146.18164999999999</c:v>
                </c:pt>
                <c:pt idx="7860">
                  <c:v>146.18645000000001</c:v>
                </c:pt>
                <c:pt idx="7861">
                  <c:v>146.19245000000001</c:v>
                </c:pt>
                <c:pt idx="7862">
                  <c:v>146.20205000000001</c:v>
                </c:pt>
                <c:pt idx="7863">
                  <c:v>146.21525</c:v>
                </c:pt>
                <c:pt idx="7864">
                  <c:v>146.23085</c:v>
                </c:pt>
                <c:pt idx="7865">
                  <c:v>146.24645000000001</c:v>
                </c:pt>
                <c:pt idx="7866">
                  <c:v>146.25845000000001</c:v>
                </c:pt>
                <c:pt idx="7867">
                  <c:v>146.26445000000001</c:v>
                </c:pt>
                <c:pt idx="7868">
                  <c:v>146.26804999999999</c:v>
                </c:pt>
                <c:pt idx="7869">
                  <c:v>146.26925</c:v>
                </c:pt>
                <c:pt idx="7870">
                  <c:v>146.27045000000001</c:v>
                </c:pt>
                <c:pt idx="7871">
                  <c:v>146.27404000000001</c:v>
                </c:pt>
                <c:pt idx="7872">
                  <c:v>146.27884</c:v>
                </c:pt>
                <c:pt idx="7873">
                  <c:v>146.28844000000001</c:v>
                </c:pt>
                <c:pt idx="7874">
                  <c:v>146.30163999999999</c:v>
                </c:pt>
                <c:pt idx="7875">
                  <c:v>146.31844000000001</c:v>
                </c:pt>
                <c:pt idx="7876">
                  <c:v>146.33524</c:v>
                </c:pt>
                <c:pt idx="7877">
                  <c:v>146.34603999999999</c:v>
                </c:pt>
                <c:pt idx="7878">
                  <c:v>146.35084000000001</c:v>
                </c:pt>
                <c:pt idx="7879">
                  <c:v>146.35084000000001</c:v>
                </c:pt>
                <c:pt idx="7880">
                  <c:v>146.34724</c:v>
                </c:pt>
                <c:pt idx="7881">
                  <c:v>146.34724</c:v>
                </c:pt>
                <c:pt idx="7882">
                  <c:v>146.35084000000001</c:v>
                </c:pt>
                <c:pt idx="7883">
                  <c:v>146.36163999999999</c:v>
                </c:pt>
                <c:pt idx="7884">
                  <c:v>146.37603999999999</c:v>
                </c:pt>
                <c:pt idx="7885">
                  <c:v>146.39524</c:v>
                </c:pt>
                <c:pt idx="7886">
                  <c:v>146.41443000000001</c:v>
                </c:pt>
                <c:pt idx="7887">
                  <c:v>146.43002999999999</c:v>
                </c:pt>
                <c:pt idx="7888">
                  <c:v>146.43962999999999</c:v>
                </c:pt>
                <c:pt idx="7889">
                  <c:v>146.44202999999999</c:v>
                </c:pt>
                <c:pt idx="7890">
                  <c:v>146.44083000000001</c:v>
                </c:pt>
                <c:pt idx="7891">
                  <c:v>146.43723</c:v>
                </c:pt>
                <c:pt idx="7892">
                  <c:v>146.43723</c:v>
                </c:pt>
                <c:pt idx="7893">
                  <c:v>146.44083000000001</c:v>
                </c:pt>
                <c:pt idx="7894">
                  <c:v>146.44923</c:v>
                </c:pt>
                <c:pt idx="7895">
                  <c:v>146.46483000000001</c:v>
                </c:pt>
                <c:pt idx="7896">
                  <c:v>146.48163</c:v>
                </c:pt>
                <c:pt idx="7897">
                  <c:v>146.49843000000001</c:v>
                </c:pt>
                <c:pt idx="7898">
                  <c:v>146.51163</c:v>
                </c:pt>
                <c:pt idx="7899">
                  <c:v>146.51763</c:v>
                </c:pt>
                <c:pt idx="7900">
                  <c:v>146.51883000000001</c:v>
                </c:pt>
                <c:pt idx="7901">
                  <c:v>146.51643000000001</c:v>
                </c:pt>
                <c:pt idx="7902">
                  <c:v>146.51643000000001</c:v>
                </c:pt>
                <c:pt idx="7903">
                  <c:v>146.52002999999999</c:v>
                </c:pt>
                <c:pt idx="7904">
                  <c:v>146.52842999999999</c:v>
                </c:pt>
                <c:pt idx="7905">
                  <c:v>146.54283000000001</c:v>
                </c:pt>
                <c:pt idx="7906">
                  <c:v>146.55962</c:v>
                </c:pt>
                <c:pt idx="7907">
                  <c:v>146.57642000000001</c:v>
                </c:pt>
                <c:pt idx="7908">
                  <c:v>146.58962</c:v>
                </c:pt>
                <c:pt idx="7909">
                  <c:v>146.59442000000001</c:v>
                </c:pt>
                <c:pt idx="7910">
                  <c:v>146.59562</c:v>
                </c:pt>
                <c:pt idx="7911">
                  <c:v>146.59322</c:v>
                </c:pt>
                <c:pt idx="7912">
                  <c:v>146.59082000000001</c:v>
                </c:pt>
                <c:pt idx="7913">
                  <c:v>146.59082000000001</c:v>
                </c:pt>
                <c:pt idx="7914">
                  <c:v>146.59682000000001</c:v>
                </c:pt>
                <c:pt idx="7915">
                  <c:v>146.60762</c:v>
                </c:pt>
                <c:pt idx="7916">
                  <c:v>146.62201999999999</c:v>
                </c:pt>
                <c:pt idx="7917">
                  <c:v>146.63762</c:v>
                </c:pt>
                <c:pt idx="7918">
                  <c:v>146.65201999999999</c:v>
                </c:pt>
                <c:pt idx="7919">
                  <c:v>146.66162</c:v>
                </c:pt>
                <c:pt idx="7920">
                  <c:v>146.66641999999999</c:v>
                </c:pt>
                <c:pt idx="7921">
                  <c:v>146.66882000000001</c:v>
                </c:pt>
                <c:pt idx="7922">
                  <c:v>146.67122000000001</c:v>
                </c:pt>
                <c:pt idx="7923">
                  <c:v>146.67601999999999</c:v>
                </c:pt>
                <c:pt idx="7924">
                  <c:v>146.68441000000001</c:v>
                </c:pt>
                <c:pt idx="7925">
                  <c:v>146.69400999999999</c:v>
                </c:pt>
                <c:pt idx="7926">
                  <c:v>146.70481000000001</c:v>
                </c:pt>
                <c:pt idx="7927">
                  <c:v>146.71800999999999</c:v>
                </c:pt>
                <c:pt idx="7928">
                  <c:v>146.73240999999999</c:v>
                </c:pt>
                <c:pt idx="7929">
                  <c:v>146.74561</c:v>
                </c:pt>
                <c:pt idx="7930">
                  <c:v>146.75400999999999</c:v>
                </c:pt>
                <c:pt idx="7931">
                  <c:v>146.75881000000001</c:v>
                </c:pt>
                <c:pt idx="7932">
                  <c:v>146.76000999999999</c:v>
                </c:pt>
                <c:pt idx="7933">
                  <c:v>146.76121000000001</c:v>
                </c:pt>
                <c:pt idx="7934">
                  <c:v>146.76121000000001</c:v>
                </c:pt>
                <c:pt idx="7935">
                  <c:v>146.76481000000001</c:v>
                </c:pt>
                <c:pt idx="7936">
                  <c:v>146.76961</c:v>
                </c:pt>
                <c:pt idx="7937">
                  <c:v>146.77921000000001</c:v>
                </c:pt>
                <c:pt idx="7938">
                  <c:v>146.79240999999999</c:v>
                </c:pt>
                <c:pt idx="7939">
                  <c:v>146.80801</c:v>
                </c:pt>
                <c:pt idx="7940">
                  <c:v>146.82239999999999</c:v>
                </c:pt>
                <c:pt idx="7941">
                  <c:v>146.83080000000001</c:v>
                </c:pt>
                <c:pt idx="7942">
                  <c:v>146.83439999999999</c:v>
                </c:pt>
                <c:pt idx="7943">
                  <c:v>146.83439999999999</c:v>
                </c:pt>
                <c:pt idx="7944">
                  <c:v>146.83320000000001</c:v>
                </c:pt>
                <c:pt idx="7945">
                  <c:v>146.83199999999999</c:v>
                </c:pt>
                <c:pt idx="7946">
                  <c:v>146.8356</c:v>
                </c:pt>
                <c:pt idx="7947">
                  <c:v>146.84280000000001</c:v>
                </c:pt>
                <c:pt idx="7948">
                  <c:v>146.8536</c:v>
                </c:pt>
                <c:pt idx="7949">
                  <c:v>146.86920000000001</c:v>
                </c:pt>
                <c:pt idx="7950">
                  <c:v>146.886</c:v>
                </c:pt>
                <c:pt idx="7951">
                  <c:v>146.90039999999999</c:v>
                </c:pt>
                <c:pt idx="7952">
                  <c:v>146.91239999999999</c:v>
                </c:pt>
                <c:pt idx="7953">
                  <c:v>146.9196</c:v>
                </c:pt>
                <c:pt idx="7954">
                  <c:v>146.92320000000001</c:v>
                </c:pt>
                <c:pt idx="7955">
                  <c:v>146.92320000000001</c:v>
                </c:pt>
                <c:pt idx="7956">
                  <c:v>146.92320000000001</c:v>
                </c:pt>
                <c:pt idx="7957">
                  <c:v>146.92439999999999</c:v>
                </c:pt>
                <c:pt idx="7958">
                  <c:v>146.92920000000001</c:v>
                </c:pt>
                <c:pt idx="7959">
                  <c:v>146.9376</c:v>
                </c:pt>
                <c:pt idx="7960">
                  <c:v>146.9496</c:v>
                </c:pt>
                <c:pt idx="7961">
                  <c:v>146.96519000000001</c:v>
                </c:pt>
                <c:pt idx="7962">
                  <c:v>146.97838999999999</c:v>
                </c:pt>
                <c:pt idx="7963">
                  <c:v>146.98919000000001</c:v>
                </c:pt>
                <c:pt idx="7964">
                  <c:v>146.99399</c:v>
                </c:pt>
                <c:pt idx="7965">
                  <c:v>146.99519000000001</c:v>
                </c:pt>
                <c:pt idx="7966">
                  <c:v>146.99519000000001</c:v>
                </c:pt>
                <c:pt idx="7967">
                  <c:v>146.99638999999999</c:v>
                </c:pt>
                <c:pt idx="7968">
                  <c:v>146.99879000000001</c:v>
                </c:pt>
                <c:pt idx="7969">
                  <c:v>147.00599</c:v>
                </c:pt>
                <c:pt idx="7970">
                  <c:v>147.01799</c:v>
                </c:pt>
                <c:pt idx="7971">
                  <c:v>147.03359</c:v>
                </c:pt>
                <c:pt idx="7972">
                  <c:v>147.05159</c:v>
                </c:pt>
                <c:pt idx="7973">
                  <c:v>147.06719000000001</c:v>
                </c:pt>
                <c:pt idx="7974">
                  <c:v>147.07919000000001</c:v>
                </c:pt>
                <c:pt idx="7975">
                  <c:v>147.08399</c:v>
                </c:pt>
                <c:pt idx="7976">
                  <c:v>147.08519000000001</c:v>
                </c:pt>
                <c:pt idx="7977">
                  <c:v>147.08399</c:v>
                </c:pt>
                <c:pt idx="7978">
                  <c:v>147.08278999999999</c:v>
                </c:pt>
                <c:pt idx="7979">
                  <c:v>147.08638999999999</c:v>
                </c:pt>
                <c:pt idx="7980">
                  <c:v>147.09598</c:v>
                </c:pt>
                <c:pt idx="7981">
                  <c:v>147.11037999999999</c:v>
                </c:pt>
                <c:pt idx="7982">
                  <c:v>147.12718000000001</c:v>
                </c:pt>
                <c:pt idx="7983">
                  <c:v>147.14637999999999</c:v>
                </c:pt>
                <c:pt idx="7984">
                  <c:v>147.16077999999999</c:v>
                </c:pt>
                <c:pt idx="7985">
                  <c:v>147.17037999999999</c:v>
                </c:pt>
                <c:pt idx="7986">
                  <c:v>147.17277999999999</c:v>
                </c:pt>
                <c:pt idx="7987">
                  <c:v>147.17398</c:v>
                </c:pt>
                <c:pt idx="7988">
                  <c:v>147.17518000000001</c:v>
                </c:pt>
                <c:pt idx="7989">
                  <c:v>147.17877999999999</c:v>
                </c:pt>
                <c:pt idx="7990">
                  <c:v>147.18358000000001</c:v>
                </c:pt>
                <c:pt idx="7991">
                  <c:v>147.19198</c:v>
                </c:pt>
                <c:pt idx="7992">
                  <c:v>147.20638</c:v>
                </c:pt>
                <c:pt idx="7993">
                  <c:v>147.22318000000001</c:v>
                </c:pt>
                <c:pt idx="7994">
                  <c:v>147.23876999999999</c:v>
                </c:pt>
                <c:pt idx="7995">
                  <c:v>147.25076999999999</c:v>
                </c:pt>
                <c:pt idx="7996">
                  <c:v>147.25676999999999</c:v>
                </c:pt>
                <c:pt idx="7997">
                  <c:v>147.25917000000001</c:v>
                </c:pt>
                <c:pt idx="7998">
                  <c:v>147.26036999999999</c:v>
                </c:pt>
                <c:pt idx="7999">
                  <c:v>147.26157000000001</c:v>
                </c:pt>
                <c:pt idx="8000">
                  <c:v>147.26636999999999</c:v>
                </c:pt>
                <c:pt idx="8001">
                  <c:v>147.27357000000001</c:v>
                </c:pt>
                <c:pt idx="8002">
                  <c:v>147.28676999999999</c:v>
                </c:pt>
                <c:pt idx="8003">
                  <c:v>147.30357000000001</c:v>
                </c:pt>
                <c:pt idx="8004">
                  <c:v>147.31917000000001</c:v>
                </c:pt>
                <c:pt idx="8005">
                  <c:v>147.32997</c:v>
                </c:pt>
                <c:pt idx="8006">
                  <c:v>147.33476999999999</c:v>
                </c:pt>
                <c:pt idx="8007">
                  <c:v>147.33476999999999</c:v>
                </c:pt>
                <c:pt idx="8008">
                  <c:v>147.33116999999999</c:v>
                </c:pt>
                <c:pt idx="8009">
                  <c:v>147.32876999999999</c:v>
                </c:pt>
                <c:pt idx="8010">
                  <c:v>147.32997</c:v>
                </c:pt>
                <c:pt idx="8011">
                  <c:v>147.33597</c:v>
                </c:pt>
                <c:pt idx="8012">
                  <c:v>147.34676999999999</c:v>
                </c:pt>
                <c:pt idx="8013">
                  <c:v>147.36236</c:v>
                </c:pt>
                <c:pt idx="8014">
                  <c:v>147.38036</c:v>
                </c:pt>
                <c:pt idx="8015">
                  <c:v>147.39475999999999</c:v>
                </c:pt>
                <c:pt idx="8016">
                  <c:v>147.40556000000001</c:v>
                </c:pt>
                <c:pt idx="8017">
                  <c:v>147.40916000000001</c:v>
                </c:pt>
                <c:pt idx="8018">
                  <c:v>147.41036</c:v>
                </c:pt>
                <c:pt idx="8019">
                  <c:v>147.41156000000001</c:v>
                </c:pt>
                <c:pt idx="8020">
                  <c:v>147.41396</c:v>
                </c:pt>
                <c:pt idx="8021">
                  <c:v>147.41875999999999</c:v>
                </c:pt>
                <c:pt idx="8022">
                  <c:v>147.42596</c:v>
                </c:pt>
                <c:pt idx="8023">
                  <c:v>147.43556000000001</c:v>
                </c:pt>
                <c:pt idx="8024">
                  <c:v>147.44875999999999</c:v>
                </c:pt>
                <c:pt idx="8025">
                  <c:v>147.46315999999999</c:v>
                </c:pt>
                <c:pt idx="8026">
                  <c:v>147.47636</c:v>
                </c:pt>
                <c:pt idx="8027">
                  <c:v>147.48475999999999</c:v>
                </c:pt>
                <c:pt idx="8028">
                  <c:v>147.48836</c:v>
                </c:pt>
                <c:pt idx="8029">
                  <c:v>147.48956000000001</c:v>
                </c:pt>
                <c:pt idx="8030">
                  <c:v>147.48956000000001</c:v>
                </c:pt>
                <c:pt idx="8031">
                  <c:v>147.49075999999999</c:v>
                </c:pt>
                <c:pt idx="8032">
                  <c:v>147.49436</c:v>
                </c:pt>
                <c:pt idx="8033">
                  <c:v>147.49914999999999</c:v>
                </c:pt>
                <c:pt idx="8034">
                  <c:v>147.50874999999999</c:v>
                </c:pt>
                <c:pt idx="8035">
                  <c:v>147.52074999999999</c:v>
                </c:pt>
                <c:pt idx="8036">
                  <c:v>147.53755000000001</c:v>
                </c:pt>
                <c:pt idx="8037">
                  <c:v>147.55314999999999</c:v>
                </c:pt>
                <c:pt idx="8038">
                  <c:v>147.56514999999999</c:v>
                </c:pt>
                <c:pt idx="8039">
                  <c:v>147.56995000000001</c:v>
                </c:pt>
                <c:pt idx="8040">
                  <c:v>147.57235</c:v>
                </c:pt>
                <c:pt idx="8041">
                  <c:v>147.57235</c:v>
                </c:pt>
                <c:pt idx="8042">
                  <c:v>147.57235</c:v>
                </c:pt>
                <c:pt idx="8043">
                  <c:v>147.57474999999999</c:v>
                </c:pt>
                <c:pt idx="8044">
                  <c:v>147.58314999999999</c:v>
                </c:pt>
                <c:pt idx="8045">
                  <c:v>147.59395000000001</c:v>
                </c:pt>
                <c:pt idx="8046">
                  <c:v>147.60835</c:v>
                </c:pt>
                <c:pt idx="8047">
                  <c:v>147.62395000000001</c:v>
                </c:pt>
                <c:pt idx="8048">
                  <c:v>147.63954000000001</c:v>
                </c:pt>
                <c:pt idx="8049">
                  <c:v>147.65154000000001</c:v>
                </c:pt>
                <c:pt idx="8050">
                  <c:v>147.65873999999999</c:v>
                </c:pt>
                <c:pt idx="8051">
                  <c:v>147.66234</c:v>
                </c:pt>
                <c:pt idx="8052">
                  <c:v>147.66354000000001</c:v>
                </c:pt>
                <c:pt idx="8053">
                  <c:v>147.66713999999999</c:v>
                </c:pt>
                <c:pt idx="8054">
                  <c:v>147.67194000000001</c:v>
                </c:pt>
                <c:pt idx="8055">
                  <c:v>147.67794000000001</c:v>
                </c:pt>
                <c:pt idx="8056">
                  <c:v>147.68754000000001</c:v>
                </c:pt>
                <c:pt idx="8057">
                  <c:v>147.70074</c:v>
                </c:pt>
                <c:pt idx="8058">
                  <c:v>147.71754000000001</c:v>
                </c:pt>
                <c:pt idx="8059">
                  <c:v>147.73313999999999</c:v>
                </c:pt>
                <c:pt idx="8060">
                  <c:v>147.74394000000001</c:v>
                </c:pt>
                <c:pt idx="8061">
                  <c:v>147.74874</c:v>
                </c:pt>
                <c:pt idx="8062">
                  <c:v>147.75113999999999</c:v>
                </c:pt>
                <c:pt idx="8063">
                  <c:v>147.75113999999999</c:v>
                </c:pt>
                <c:pt idx="8064">
                  <c:v>147.75234</c:v>
                </c:pt>
                <c:pt idx="8065">
                  <c:v>147.75474</c:v>
                </c:pt>
                <c:pt idx="8066">
                  <c:v>147.76194000000001</c:v>
                </c:pt>
                <c:pt idx="8067">
                  <c:v>147.77273</c:v>
                </c:pt>
                <c:pt idx="8068">
                  <c:v>147.78953000000001</c:v>
                </c:pt>
                <c:pt idx="8069">
                  <c:v>147.80873</c:v>
                </c:pt>
                <c:pt idx="8070">
                  <c:v>147.82433</c:v>
                </c:pt>
                <c:pt idx="8071">
                  <c:v>147.83393000000001</c:v>
                </c:pt>
                <c:pt idx="8072">
                  <c:v>147.83752999999999</c:v>
                </c:pt>
                <c:pt idx="8073">
                  <c:v>147.83633</c:v>
                </c:pt>
                <c:pt idx="8074">
                  <c:v>147.83273</c:v>
                </c:pt>
                <c:pt idx="8075">
                  <c:v>147.83273</c:v>
                </c:pt>
                <c:pt idx="8076">
                  <c:v>147.83752999999999</c:v>
                </c:pt>
                <c:pt idx="8077">
                  <c:v>147.84833</c:v>
                </c:pt>
                <c:pt idx="8078">
                  <c:v>147.86393000000001</c:v>
                </c:pt>
                <c:pt idx="8079">
                  <c:v>147.88073</c:v>
                </c:pt>
                <c:pt idx="8080">
                  <c:v>147.89873</c:v>
                </c:pt>
                <c:pt idx="8081">
                  <c:v>147.91072</c:v>
                </c:pt>
                <c:pt idx="8082">
                  <c:v>147.91911999999999</c:v>
                </c:pt>
                <c:pt idx="8083">
                  <c:v>147.92151999999999</c:v>
                </c:pt>
                <c:pt idx="8084">
                  <c:v>147.92032</c:v>
                </c:pt>
                <c:pt idx="8085">
                  <c:v>147.92151999999999</c:v>
                </c:pt>
                <c:pt idx="8086">
                  <c:v>147.92511999999999</c:v>
                </c:pt>
                <c:pt idx="8087">
                  <c:v>147.93232</c:v>
                </c:pt>
                <c:pt idx="8088">
                  <c:v>147.94311999999999</c:v>
                </c:pt>
                <c:pt idx="8089">
                  <c:v>147.95751999999999</c:v>
                </c:pt>
                <c:pt idx="8090">
                  <c:v>147.97432000000001</c:v>
                </c:pt>
                <c:pt idx="8091">
                  <c:v>147.98872</c:v>
                </c:pt>
                <c:pt idx="8092">
                  <c:v>147.99832000000001</c:v>
                </c:pt>
                <c:pt idx="8093">
                  <c:v>148.00312</c:v>
                </c:pt>
                <c:pt idx="8094">
                  <c:v>148.00312</c:v>
                </c:pt>
                <c:pt idx="8095">
                  <c:v>148.00192000000001</c:v>
                </c:pt>
                <c:pt idx="8096">
                  <c:v>148.00072</c:v>
                </c:pt>
                <c:pt idx="8097">
                  <c:v>148.00312</c:v>
                </c:pt>
                <c:pt idx="8098">
                  <c:v>148.01032000000001</c:v>
                </c:pt>
                <c:pt idx="8099">
                  <c:v>148.02351999999999</c:v>
                </c:pt>
                <c:pt idx="8100">
                  <c:v>148.04150999999999</c:v>
                </c:pt>
                <c:pt idx="8101">
                  <c:v>148.05831000000001</c:v>
                </c:pt>
                <c:pt idx="8102">
                  <c:v>148.07271</c:v>
                </c:pt>
                <c:pt idx="8103">
                  <c:v>148.08111</c:v>
                </c:pt>
                <c:pt idx="8104">
                  <c:v>148.08350999999999</c:v>
                </c:pt>
                <c:pt idx="8105">
                  <c:v>148.08111</c:v>
                </c:pt>
                <c:pt idx="8106">
                  <c:v>148.07871</c:v>
                </c:pt>
                <c:pt idx="8107">
                  <c:v>148.07991000000001</c:v>
                </c:pt>
                <c:pt idx="8108">
                  <c:v>148.08591000000001</c:v>
                </c:pt>
                <c:pt idx="8109">
                  <c:v>148.09791000000001</c:v>
                </c:pt>
                <c:pt idx="8110">
                  <c:v>148.11231000000001</c:v>
                </c:pt>
                <c:pt idx="8111">
                  <c:v>148.13031000000001</c:v>
                </c:pt>
                <c:pt idx="8112">
                  <c:v>148.14590999999999</c:v>
                </c:pt>
                <c:pt idx="8113">
                  <c:v>148.15790999999999</c:v>
                </c:pt>
                <c:pt idx="8114">
                  <c:v>148.16390999999999</c:v>
                </c:pt>
                <c:pt idx="8115">
                  <c:v>148.16750999999999</c:v>
                </c:pt>
                <c:pt idx="8116">
                  <c:v>148.16871</c:v>
                </c:pt>
                <c:pt idx="8117">
                  <c:v>148.17350999999999</c:v>
                </c:pt>
                <c:pt idx="8118">
                  <c:v>148.17949999999999</c:v>
                </c:pt>
                <c:pt idx="8119">
                  <c:v>148.19030000000001</c:v>
                </c:pt>
                <c:pt idx="8120">
                  <c:v>148.2011</c:v>
                </c:pt>
                <c:pt idx="8121">
                  <c:v>148.21549999999999</c:v>
                </c:pt>
                <c:pt idx="8122">
                  <c:v>148.22989999999999</c:v>
                </c:pt>
                <c:pt idx="8123">
                  <c:v>148.24189999999999</c:v>
                </c:pt>
                <c:pt idx="8124">
                  <c:v>148.25149999999999</c:v>
                </c:pt>
                <c:pt idx="8125">
                  <c:v>148.2551</c:v>
                </c:pt>
                <c:pt idx="8126">
                  <c:v>148.2551</c:v>
                </c:pt>
                <c:pt idx="8127">
                  <c:v>148.25630000000001</c:v>
                </c:pt>
                <c:pt idx="8128">
                  <c:v>148.25749999999999</c:v>
                </c:pt>
                <c:pt idx="8129">
                  <c:v>148.2611</c:v>
                </c:pt>
                <c:pt idx="8130">
                  <c:v>148.26830000000001</c:v>
                </c:pt>
                <c:pt idx="8131">
                  <c:v>148.2791</c:v>
                </c:pt>
                <c:pt idx="8132">
                  <c:v>148.29349999999999</c:v>
                </c:pt>
                <c:pt idx="8133">
                  <c:v>148.30789999999999</c:v>
                </c:pt>
                <c:pt idx="8134">
                  <c:v>148.31869</c:v>
                </c:pt>
                <c:pt idx="8135">
                  <c:v>148.32588999999999</c:v>
                </c:pt>
                <c:pt idx="8136">
                  <c:v>148.32829000000001</c:v>
                </c:pt>
                <c:pt idx="8137">
                  <c:v>148.32588999999999</c:v>
                </c:pt>
                <c:pt idx="8138">
                  <c:v>148.32348999999999</c:v>
                </c:pt>
                <c:pt idx="8139">
                  <c:v>148.32348999999999</c:v>
                </c:pt>
                <c:pt idx="8140">
                  <c:v>148.32709</c:v>
                </c:pt>
                <c:pt idx="8141">
                  <c:v>148.33309</c:v>
                </c:pt>
                <c:pt idx="8142">
                  <c:v>148.34269</c:v>
                </c:pt>
                <c:pt idx="8143">
                  <c:v>148.35709</c:v>
                </c:pt>
                <c:pt idx="8144">
                  <c:v>148.37148999999999</c:v>
                </c:pt>
                <c:pt idx="8145">
                  <c:v>148.38588999999999</c:v>
                </c:pt>
                <c:pt idx="8146">
                  <c:v>148.39669000000001</c:v>
                </c:pt>
                <c:pt idx="8147">
                  <c:v>148.40269000000001</c:v>
                </c:pt>
                <c:pt idx="8148">
                  <c:v>148.40509</c:v>
                </c:pt>
                <c:pt idx="8149">
                  <c:v>148.40629000000001</c:v>
                </c:pt>
                <c:pt idx="8150">
                  <c:v>148.40869000000001</c:v>
                </c:pt>
                <c:pt idx="8151">
                  <c:v>148.41229000000001</c:v>
                </c:pt>
                <c:pt idx="8152">
                  <c:v>148.41949</c:v>
                </c:pt>
                <c:pt idx="8153">
                  <c:v>148.42909</c:v>
                </c:pt>
                <c:pt idx="8154">
                  <c:v>148.44469000000001</c:v>
                </c:pt>
                <c:pt idx="8155">
                  <c:v>148.46147999999999</c:v>
                </c:pt>
                <c:pt idx="8156">
                  <c:v>148.47828000000001</c:v>
                </c:pt>
                <c:pt idx="8157">
                  <c:v>148.48908</c:v>
                </c:pt>
                <c:pt idx="8158">
                  <c:v>148.49628000000001</c:v>
                </c:pt>
                <c:pt idx="8159">
                  <c:v>148.49748</c:v>
                </c:pt>
                <c:pt idx="8160">
                  <c:v>148.49628000000001</c:v>
                </c:pt>
                <c:pt idx="8161">
                  <c:v>148.49508</c:v>
                </c:pt>
                <c:pt idx="8162">
                  <c:v>148.49628000000001</c:v>
                </c:pt>
                <c:pt idx="8163">
                  <c:v>148.50108</c:v>
                </c:pt>
                <c:pt idx="8164">
                  <c:v>148.51308</c:v>
                </c:pt>
                <c:pt idx="8165">
                  <c:v>148.52987999999999</c:v>
                </c:pt>
                <c:pt idx="8166">
                  <c:v>148.54787999999999</c:v>
                </c:pt>
                <c:pt idx="8167">
                  <c:v>148.56348</c:v>
                </c:pt>
                <c:pt idx="8168">
                  <c:v>148.57548</c:v>
                </c:pt>
                <c:pt idx="8169">
                  <c:v>148.58027999999999</c:v>
                </c:pt>
                <c:pt idx="8170">
                  <c:v>148.58027999999999</c:v>
                </c:pt>
                <c:pt idx="8171">
                  <c:v>148.57908</c:v>
                </c:pt>
                <c:pt idx="8172">
                  <c:v>148.58027999999999</c:v>
                </c:pt>
                <c:pt idx="8173">
                  <c:v>148.58507</c:v>
                </c:pt>
                <c:pt idx="8174">
                  <c:v>148.59467000000001</c:v>
                </c:pt>
                <c:pt idx="8175">
                  <c:v>148.61027000000001</c:v>
                </c:pt>
                <c:pt idx="8176">
                  <c:v>148.62947</c:v>
                </c:pt>
                <c:pt idx="8177">
                  <c:v>148.64626999999999</c:v>
                </c:pt>
                <c:pt idx="8178">
                  <c:v>148.65947</c:v>
                </c:pt>
                <c:pt idx="8179">
                  <c:v>148.66667000000001</c:v>
                </c:pt>
                <c:pt idx="8180">
                  <c:v>148.67026999999999</c:v>
                </c:pt>
                <c:pt idx="8181">
                  <c:v>148.67507000000001</c:v>
                </c:pt>
                <c:pt idx="8182">
                  <c:v>148.67986999999999</c:v>
                </c:pt>
                <c:pt idx="8183">
                  <c:v>148.68707000000001</c:v>
                </c:pt>
                <c:pt idx="8184">
                  <c:v>148.69547</c:v>
                </c:pt>
                <c:pt idx="8185">
                  <c:v>148.70747</c:v>
                </c:pt>
                <c:pt idx="8186">
                  <c:v>148.72185999999999</c:v>
                </c:pt>
                <c:pt idx="8187">
                  <c:v>148.73746</c:v>
                </c:pt>
                <c:pt idx="8188">
                  <c:v>148.75066000000001</c:v>
                </c:pt>
                <c:pt idx="8189">
                  <c:v>148.75906000000001</c:v>
                </c:pt>
                <c:pt idx="8190">
                  <c:v>148.76146</c:v>
                </c:pt>
                <c:pt idx="8191">
                  <c:v>148.76146</c:v>
                </c:pt>
                <c:pt idx="8192">
                  <c:v>148.76146</c:v>
                </c:pt>
                <c:pt idx="8193">
                  <c:v>148.76266000000001</c:v>
                </c:pt>
                <c:pt idx="8194">
                  <c:v>148.76625999999999</c:v>
                </c:pt>
                <c:pt idx="8195">
                  <c:v>148.77346</c:v>
                </c:pt>
                <c:pt idx="8196">
                  <c:v>148.78306000000001</c:v>
                </c:pt>
                <c:pt idx="8197">
                  <c:v>148.79746</c:v>
                </c:pt>
                <c:pt idx="8198">
                  <c:v>148.81306000000001</c:v>
                </c:pt>
                <c:pt idx="8199">
                  <c:v>148.82386</c:v>
                </c:pt>
                <c:pt idx="8200">
                  <c:v>148.82866000000001</c:v>
                </c:pt>
                <c:pt idx="8201">
                  <c:v>148.82866000000001</c:v>
                </c:pt>
                <c:pt idx="8202">
                  <c:v>148.82386</c:v>
                </c:pt>
                <c:pt idx="8203">
                  <c:v>148.82025999999999</c:v>
                </c:pt>
                <c:pt idx="8204">
                  <c:v>148.82025999999999</c:v>
                </c:pt>
                <c:pt idx="8205">
                  <c:v>148.82746</c:v>
                </c:pt>
                <c:pt idx="8206">
                  <c:v>148.83946</c:v>
                </c:pt>
                <c:pt idx="8207">
                  <c:v>148.85624999999999</c:v>
                </c:pt>
                <c:pt idx="8208">
                  <c:v>148.87545</c:v>
                </c:pt>
                <c:pt idx="8209">
                  <c:v>148.88985</c:v>
                </c:pt>
                <c:pt idx="8210">
                  <c:v>148.89945</c:v>
                </c:pt>
                <c:pt idx="8211">
                  <c:v>148.90305000000001</c:v>
                </c:pt>
                <c:pt idx="8212">
                  <c:v>148.90545</c:v>
                </c:pt>
                <c:pt idx="8213">
                  <c:v>148.90665000000001</c:v>
                </c:pt>
                <c:pt idx="8214">
                  <c:v>148.90905000000001</c:v>
                </c:pt>
                <c:pt idx="8215">
                  <c:v>148.91505000000001</c:v>
                </c:pt>
                <c:pt idx="8216">
                  <c:v>148.92585</c:v>
                </c:pt>
                <c:pt idx="8217">
                  <c:v>148.93785</c:v>
                </c:pt>
                <c:pt idx="8218">
                  <c:v>148.95224999999999</c:v>
                </c:pt>
                <c:pt idx="8219">
                  <c:v>148.96545</c:v>
                </c:pt>
                <c:pt idx="8220">
                  <c:v>148.97505000000001</c:v>
                </c:pt>
                <c:pt idx="8221">
                  <c:v>148.97985</c:v>
                </c:pt>
                <c:pt idx="8222">
                  <c:v>148.98105000000001</c:v>
                </c:pt>
                <c:pt idx="8223">
                  <c:v>148.98105000000001</c:v>
                </c:pt>
                <c:pt idx="8224">
                  <c:v>148.98105000000001</c:v>
                </c:pt>
                <c:pt idx="8225">
                  <c:v>148.98345</c:v>
                </c:pt>
                <c:pt idx="8226">
                  <c:v>148.98705000000001</c:v>
                </c:pt>
                <c:pt idx="8227">
                  <c:v>148.99423999999999</c:v>
                </c:pt>
                <c:pt idx="8228">
                  <c:v>149.00264000000001</c:v>
                </c:pt>
                <c:pt idx="8229">
                  <c:v>149.01344</c:v>
                </c:pt>
                <c:pt idx="8230">
                  <c:v>149.02544</c:v>
                </c:pt>
                <c:pt idx="8231">
                  <c:v>149.03744</c:v>
                </c:pt>
                <c:pt idx="8232">
                  <c:v>149.04584</c:v>
                </c:pt>
                <c:pt idx="8233">
                  <c:v>149.05184</c:v>
                </c:pt>
                <c:pt idx="8234">
                  <c:v>149.05544</c:v>
                </c:pt>
                <c:pt idx="8235">
                  <c:v>149.05784</c:v>
                </c:pt>
                <c:pt idx="8236">
                  <c:v>149.06023999999999</c:v>
                </c:pt>
                <c:pt idx="8237">
                  <c:v>149.06623999999999</c:v>
                </c:pt>
                <c:pt idx="8238">
                  <c:v>149.07463999999999</c:v>
                </c:pt>
                <c:pt idx="8239">
                  <c:v>149.08544000000001</c:v>
                </c:pt>
                <c:pt idx="8240">
                  <c:v>149.09863999999999</c:v>
                </c:pt>
                <c:pt idx="8241">
                  <c:v>149.11424</c:v>
                </c:pt>
                <c:pt idx="8242">
                  <c:v>149.12862999999999</c:v>
                </c:pt>
                <c:pt idx="8243">
                  <c:v>149.13943</c:v>
                </c:pt>
                <c:pt idx="8244">
                  <c:v>149.14543</c:v>
                </c:pt>
                <c:pt idx="8245">
                  <c:v>149.14783</c:v>
                </c:pt>
                <c:pt idx="8246">
                  <c:v>149.15022999999999</c:v>
                </c:pt>
                <c:pt idx="8247">
                  <c:v>149.15383</c:v>
                </c:pt>
                <c:pt idx="8248">
                  <c:v>149.16103000000001</c:v>
                </c:pt>
                <c:pt idx="8249">
                  <c:v>149.16943000000001</c:v>
                </c:pt>
                <c:pt idx="8250">
                  <c:v>149.18262999999999</c:v>
                </c:pt>
                <c:pt idx="8251">
                  <c:v>149.19703000000001</c:v>
                </c:pt>
                <c:pt idx="8252">
                  <c:v>149.21383</c:v>
                </c:pt>
                <c:pt idx="8253">
                  <c:v>149.22703000000001</c:v>
                </c:pt>
                <c:pt idx="8254">
                  <c:v>149.23662999999999</c:v>
                </c:pt>
                <c:pt idx="8255">
                  <c:v>149.24023</c:v>
                </c:pt>
                <c:pt idx="8256">
                  <c:v>149.24023</c:v>
                </c:pt>
                <c:pt idx="8257">
                  <c:v>149.24023</c:v>
                </c:pt>
                <c:pt idx="8258">
                  <c:v>149.24143000000001</c:v>
                </c:pt>
                <c:pt idx="8259">
                  <c:v>149.24383</c:v>
                </c:pt>
                <c:pt idx="8260">
                  <c:v>149.25102999999999</c:v>
                </c:pt>
                <c:pt idx="8261">
                  <c:v>149.26542000000001</c:v>
                </c:pt>
                <c:pt idx="8262">
                  <c:v>149.28342000000001</c:v>
                </c:pt>
                <c:pt idx="8263">
                  <c:v>149.30142000000001</c:v>
                </c:pt>
                <c:pt idx="8264">
                  <c:v>149.31582</c:v>
                </c:pt>
                <c:pt idx="8265">
                  <c:v>149.32182</c:v>
                </c:pt>
                <c:pt idx="8266">
                  <c:v>149.32182</c:v>
                </c:pt>
                <c:pt idx="8267">
                  <c:v>149.31822</c:v>
                </c:pt>
                <c:pt idx="8268">
                  <c:v>149.31582</c:v>
                </c:pt>
                <c:pt idx="8269">
                  <c:v>149.31582</c:v>
                </c:pt>
                <c:pt idx="8270">
                  <c:v>149.32182</c:v>
                </c:pt>
                <c:pt idx="8271">
                  <c:v>149.33142000000001</c:v>
                </c:pt>
                <c:pt idx="8272">
                  <c:v>149.34701999999999</c:v>
                </c:pt>
                <c:pt idx="8273">
                  <c:v>149.36622</c:v>
                </c:pt>
                <c:pt idx="8274">
                  <c:v>149.38301999999999</c:v>
                </c:pt>
                <c:pt idx="8275">
                  <c:v>149.39622</c:v>
                </c:pt>
                <c:pt idx="8276">
                  <c:v>149.40460999999999</c:v>
                </c:pt>
                <c:pt idx="8277">
                  <c:v>149.40701000000001</c:v>
                </c:pt>
                <c:pt idx="8278">
                  <c:v>149.40821</c:v>
                </c:pt>
                <c:pt idx="8279">
                  <c:v>149.41060999999999</c:v>
                </c:pt>
                <c:pt idx="8280">
                  <c:v>149.41541000000001</c:v>
                </c:pt>
                <c:pt idx="8281">
                  <c:v>149.42260999999999</c:v>
                </c:pt>
                <c:pt idx="8282">
                  <c:v>149.43581</c:v>
                </c:pt>
                <c:pt idx="8283">
                  <c:v>149.45141000000001</c:v>
                </c:pt>
                <c:pt idx="8284">
                  <c:v>149.46821</c:v>
                </c:pt>
                <c:pt idx="8285">
                  <c:v>149.48260999999999</c:v>
                </c:pt>
                <c:pt idx="8286">
                  <c:v>149.49221</c:v>
                </c:pt>
                <c:pt idx="8287">
                  <c:v>149.49460999999999</c:v>
                </c:pt>
                <c:pt idx="8288">
                  <c:v>149.49341000000001</c:v>
                </c:pt>
                <c:pt idx="8289">
                  <c:v>149.49341000000001</c:v>
                </c:pt>
                <c:pt idx="8290">
                  <c:v>149.49341000000001</c:v>
                </c:pt>
                <c:pt idx="8291">
                  <c:v>149.49941000000001</c:v>
                </c:pt>
                <c:pt idx="8292">
                  <c:v>149.50900999999999</c:v>
                </c:pt>
                <c:pt idx="8293">
                  <c:v>149.52341000000001</c:v>
                </c:pt>
                <c:pt idx="8294">
                  <c:v>149.53899999999999</c:v>
                </c:pt>
                <c:pt idx="8295">
                  <c:v>149.55340000000001</c:v>
                </c:pt>
                <c:pt idx="8296">
                  <c:v>149.56299999999999</c:v>
                </c:pt>
                <c:pt idx="8297">
                  <c:v>149.56659999999999</c:v>
                </c:pt>
                <c:pt idx="8298">
                  <c:v>149.56540000000001</c:v>
                </c:pt>
                <c:pt idx="8299">
                  <c:v>149.56299999999999</c:v>
                </c:pt>
                <c:pt idx="8300">
                  <c:v>149.56299999999999</c:v>
                </c:pt>
                <c:pt idx="8301">
                  <c:v>149.56780000000001</c:v>
                </c:pt>
                <c:pt idx="8302">
                  <c:v>149.57740000000001</c:v>
                </c:pt>
                <c:pt idx="8303">
                  <c:v>149.59180000000001</c:v>
                </c:pt>
                <c:pt idx="8304">
                  <c:v>149.60980000000001</c:v>
                </c:pt>
                <c:pt idx="8305">
                  <c:v>149.62780000000001</c:v>
                </c:pt>
                <c:pt idx="8306">
                  <c:v>149.6422</c:v>
                </c:pt>
                <c:pt idx="8307">
                  <c:v>149.6506</c:v>
                </c:pt>
                <c:pt idx="8308">
                  <c:v>149.6542</c:v>
                </c:pt>
                <c:pt idx="8309">
                  <c:v>149.6566</c:v>
                </c:pt>
                <c:pt idx="8310">
                  <c:v>149.6602</c:v>
                </c:pt>
                <c:pt idx="8311">
                  <c:v>149.6662</c:v>
                </c:pt>
                <c:pt idx="8312">
                  <c:v>149.67339000000001</c:v>
                </c:pt>
                <c:pt idx="8313">
                  <c:v>149.68298999999999</c:v>
                </c:pt>
                <c:pt idx="8314">
                  <c:v>149.69379000000001</c:v>
                </c:pt>
                <c:pt idx="8315">
                  <c:v>149.70579000000001</c:v>
                </c:pt>
                <c:pt idx="8316">
                  <c:v>149.72019</c:v>
                </c:pt>
                <c:pt idx="8317">
                  <c:v>149.72979000000001</c:v>
                </c:pt>
                <c:pt idx="8318">
                  <c:v>149.73579000000001</c:v>
                </c:pt>
                <c:pt idx="8319">
                  <c:v>149.73938999999999</c:v>
                </c:pt>
                <c:pt idx="8320">
                  <c:v>149.73938999999999</c:v>
                </c:pt>
                <c:pt idx="8321">
                  <c:v>149.73459</c:v>
                </c:pt>
                <c:pt idx="8322">
                  <c:v>149.72259</c:v>
                </c:pt>
                <c:pt idx="8323">
                  <c:v>149.68419</c:v>
                </c:pt>
                <c:pt idx="8324">
                  <c:v>149.60140000000001</c:v>
                </c:pt>
                <c:pt idx="8325">
                  <c:v>149.46821</c:v>
                </c:pt>
                <c:pt idx="8326">
                  <c:v>149.30022</c:v>
                </c:pt>
                <c:pt idx="8327">
                  <c:v>149.11544000000001</c:v>
                </c:pt>
                <c:pt idx="8328">
                  <c:v>148.91865000000001</c:v>
                </c:pt>
                <c:pt idx="8329">
                  <c:v>148.70147</c:v>
                </c:pt>
                <c:pt idx="8330">
                  <c:v>148.45547999999999</c:v>
                </c:pt>
                <c:pt idx="8331">
                  <c:v>148.18190000000001</c:v>
                </c:pt>
                <c:pt idx="8332">
                  <c:v>147.89152999999999</c:v>
                </c:pt>
                <c:pt idx="8333">
                  <c:v>147.59514999999999</c:v>
                </c:pt>
                <c:pt idx="8334">
                  <c:v>147.29876999999999</c:v>
                </c:pt>
                <c:pt idx="8335">
                  <c:v>146.99879000000001</c:v>
                </c:pt>
                <c:pt idx="8336">
                  <c:v>146.69161</c:v>
                </c:pt>
                <c:pt idx="8337">
                  <c:v>146.37724</c:v>
                </c:pt>
                <c:pt idx="8338">
                  <c:v>146.06046000000001</c:v>
                </c:pt>
                <c:pt idx="8339">
                  <c:v>145.74368000000001</c:v>
                </c:pt>
                <c:pt idx="8340">
                  <c:v>145.42811</c:v>
                </c:pt>
                <c:pt idx="8341">
                  <c:v>145.11373</c:v>
                </c:pt>
                <c:pt idx="8342">
                  <c:v>144.80175</c:v>
                </c:pt>
                <c:pt idx="8343">
                  <c:v>144.48858000000001</c:v>
                </c:pt>
                <c:pt idx="8344">
                  <c:v>144.17420000000001</c:v>
                </c:pt>
                <c:pt idx="8345">
                  <c:v>143.85862</c:v>
                </c:pt>
                <c:pt idx="8346">
                  <c:v>143.54304999999999</c:v>
                </c:pt>
                <c:pt idx="8347">
                  <c:v>143.22747000000001</c:v>
                </c:pt>
                <c:pt idx="8348">
                  <c:v>142.91309000000001</c:v>
                </c:pt>
                <c:pt idx="8349">
                  <c:v>142.59752</c:v>
                </c:pt>
                <c:pt idx="8350">
                  <c:v>142.28074000000001</c:v>
                </c:pt>
                <c:pt idx="8351">
                  <c:v>141.96155999999999</c:v>
                </c:pt>
                <c:pt idx="8352">
                  <c:v>141.64118999999999</c:v>
                </c:pt>
                <c:pt idx="8353">
                  <c:v>141.31961000000001</c:v>
                </c:pt>
                <c:pt idx="8354">
                  <c:v>140.99923000000001</c:v>
                </c:pt>
                <c:pt idx="8355">
                  <c:v>140.67645999999999</c:v>
                </c:pt>
                <c:pt idx="8356">
                  <c:v>140.35368</c:v>
                </c:pt>
                <c:pt idx="8357">
                  <c:v>140.02969999999999</c:v>
                </c:pt>
                <c:pt idx="8358">
                  <c:v>139.70572999999999</c:v>
                </c:pt>
                <c:pt idx="8359">
                  <c:v>139.38055</c:v>
                </c:pt>
                <c:pt idx="8360">
                  <c:v>139.05658</c:v>
                </c:pt>
                <c:pt idx="8361">
                  <c:v>138.7338</c:v>
                </c:pt>
                <c:pt idx="8362">
                  <c:v>138.41342</c:v>
                </c:pt>
                <c:pt idx="8363">
                  <c:v>138.09545</c:v>
                </c:pt>
                <c:pt idx="8364">
                  <c:v>137.77986999999999</c:v>
                </c:pt>
                <c:pt idx="8365">
                  <c:v>137.46429000000001</c:v>
                </c:pt>
                <c:pt idx="8366">
                  <c:v>137.15111999999999</c:v>
                </c:pt>
                <c:pt idx="8367">
                  <c:v>136.83673999999999</c:v>
                </c:pt>
                <c:pt idx="8368">
                  <c:v>136.52356</c:v>
                </c:pt>
                <c:pt idx="8369">
                  <c:v>136.21158</c:v>
                </c:pt>
                <c:pt idx="8370">
                  <c:v>135.89841000000001</c:v>
                </c:pt>
                <c:pt idx="8371">
                  <c:v>135.58523</c:v>
                </c:pt>
                <c:pt idx="8372">
                  <c:v>135.27085</c:v>
                </c:pt>
                <c:pt idx="8373">
                  <c:v>134.95287999999999</c:v>
                </c:pt>
                <c:pt idx="8374">
                  <c:v>134.63489999999999</c:v>
                </c:pt>
                <c:pt idx="8375">
                  <c:v>134.31692000000001</c:v>
                </c:pt>
                <c:pt idx="8376">
                  <c:v>133.99775</c:v>
                </c:pt>
                <c:pt idx="8377">
                  <c:v>133.67737</c:v>
                </c:pt>
                <c:pt idx="8378">
                  <c:v>133.35699</c:v>
                </c:pt>
                <c:pt idx="8379">
                  <c:v>133.03541999999999</c:v>
                </c:pt>
                <c:pt idx="8380">
                  <c:v>132.71503999999999</c:v>
                </c:pt>
                <c:pt idx="8381">
                  <c:v>132.39466999999999</c:v>
                </c:pt>
                <c:pt idx="8382">
                  <c:v>132.07549</c:v>
                </c:pt>
                <c:pt idx="8383">
                  <c:v>131.75871000000001</c:v>
                </c:pt>
                <c:pt idx="8384">
                  <c:v>131.44074000000001</c:v>
                </c:pt>
                <c:pt idx="8385">
                  <c:v>131.12636000000001</c:v>
                </c:pt>
                <c:pt idx="8386">
                  <c:v>130.81198000000001</c:v>
                </c:pt>
                <c:pt idx="8387">
                  <c:v>130.5</c:v>
                </c:pt>
                <c:pt idx="8388">
                  <c:v>130.18923000000001</c:v>
                </c:pt>
                <c:pt idx="8389">
                  <c:v>129.87844999999999</c:v>
                </c:pt>
                <c:pt idx="8390">
                  <c:v>129.56766999999999</c:v>
                </c:pt>
                <c:pt idx="8391">
                  <c:v>129.25810000000001</c:v>
                </c:pt>
                <c:pt idx="8392">
                  <c:v>128.95092</c:v>
                </c:pt>
                <c:pt idx="8393">
                  <c:v>128.64493999999999</c:v>
                </c:pt>
                <c:pt idx="8394">
                  <c:v>128.34016</c:v>
                </c:pt>
                <c:pt idx="8395">
                  <c:v>128.03299000000001</c:v>
                </c:pt>
                <c:pt idx="8396">
                  <c:v>127.72581</c:v>
                </c:pt>
                <c:pt idx="8397">
                  <c:v>127.41862999999999</c:v>
                </c:pt>
                <c:pt idx="8398">
                  <c:v>127.11145</c:v>
                </c:pt>
                <c:pt idx="8399">
                  <c:v>126.80548</c:v>
                </c:pt>
                <c:pt idx="8400">
                  <c:v>126.4995</c:v>
                </c:pt>
                <c:pt idx="8401">
                  <c:v>126.19232</c:v>
                </c:pt>
                <c:pt idx="8402">
                  <c:v>125.88394</c:v>
                </c:pt>
                <c:pt idx="8403">
                  <c:v>125.57317</c:v>
                </c:pt>
                <c:pt idx="8404">
                  <c:v>125.26119</c:v>
                </c:pt>
                <c:pt idx="8405">
                  <c:v>124.95041000000001</c:v>
                </c:pt>
                <c:pt idx="8406">
                  <c:v>124.64084</c:v>
                </c:pt>
                <c:pt idx="8407">
                  <c:v>124.33126</c:v>
                </c:pt>
                <c:pt idx="8408">
                  <c:v>124.02408</c:v>
                </c:pt>
                <c:pt idx="8409">
                  <c:v>123.71810000000001</c:v>
                </c:pt>
                <c:pt idx="8410">
                  <c:v>123.41573</c:v>
                </c:pt>
                <c:pt idx="8411">
                  <c:v>123.11095</c:v>
                </c:pt>
                <c:pt idx="8412">
                  <c:v>122.80737000000001</c:v>
                </c:pt>
                <c:pt idx="8413">
                  <c:v>122.50379</c:v>
                </c:pt>
                <c:pt idx="8414">
                  <c:v>122.20261000000001</c:v>
                </c:pt>
                <c:pt idx="8415">
                  <c:v>121.90143999999999</c:v>
                </c:pt>
                <c:pt idx="8416">
                  <c:v>121.60266</c:v>
                </c:pt>
                <c:pt idx="8417">
                  <c:v>121.30148</c:v>
                </c:pt>
                <c:pt idx="8418">
                  <c:v>121.00149999999999</c:v>
                </c:pt>
                <c:pt idx="8419">
                  <c:v>120.70273</c:v>
                </c:pt>
                <c:pt idx="8420">
                  <c:v>120.40275</c:v>
                </c:pt>
                <c:pt idx="8421">
                  <c:v>120.10397</c:v>
                </c:pt>
                <c:pt idx="8422">
                  <c:v>119.80399</c:v>
                </c:pt>
                <c:pt idx="8423">
                  <c:v>119.50161</c:v>
                </c:pt>
                <c:pt idx="8424">
                  <c:v>119.19924</c:v>
                </c:pt>
                <c:pt idx="8425">
                  <c:v>118.89806</c:v>
                </c:pt>
                <c:pt idx="8426">
                  <c:v>118.59688</c:v>
                </c:pt>
                <c:pt idx="8427">
                  <c:v>118.2957</c:v>
                </c:pt>
                <c:pt idx="8428">
                  <c:v>117.99092</c:v>
                </c:pt>
                <c:pt idx="8429">
                  <c:v>117.68495</c:v>
                </c:pt>
                <c:pt idx="8430">
                  <c:v>117.37897</c:v>
                </c:pt>
                <c:pt idx="8431">
                  <c:v>117.07299</c:v>
                </c:pt>
                <c:pt idx="8432">
                  <c:v>116.76821</c:v>
                </c:pt>
                <c:pt idx="8433">
                  <c:v>116.46344000000001</c:v>
                </c:pt>
                <c:pt idx="8434">
                  <c:v>116.15985999999999</c:v>
                </c:pt>
                <c:pt idx="8435">
                  <c:v>115.85868000000001</c:v>
                </c:pt>
                <c:pt idx="8436">
                  <c:v>115.5575</c:v>
                </c:pt>
                <c:pt idx="8437">
                  <c:v>115.25753</c:v>
                </c:pt>
                <c:pt idx="8438">
                  <c:v>114.95755</c:v>
                </c:pt>
                <c:pt idx="8439">
                  <c:v>114.65637</c:v>
                </c:pt>
                <c:pt idx="8440">
                  <c:v>114.35518999999999</c:v>
                </c:pt>
                <c:pt idx="8441">
                  <c:v>114.05641</c:v>
                </c:pt>
                <c:pt idx="8442">
                  <c:v>113.75763999999999</c:v>
                </c:pt>
                <c:pt idx="8443">
                  <c:v>113.46126</c:v>
                </c:pt>
                <c:pt idx="8444">
                  <c:v>113.16488</c:v>
                </c:pt>
                <c:pt idx="8445">
                  <c:v>112.86969999999999</c:v>
                </c:pt>
                <c:pt idx="8446">
                  <c:v>112.57452000000001</c:v>
                </c:pt>
                <c:pt idx="8447">
                  <c:v>112.27934</c:v>
                </c:pt>
                <c:pt idx="8448">
                  <c:v>111.98417000000001</c:v>
                </c:pt>
                <c:pt idx="8449">
                  <c:v>111.69019</c:v>
                </c:pt>
                <c:pt idx="8450">
                  <c:v>111.39501</c:v>
                </c:pt>
                <c:pt idx="8451">
                  <c:v>111.09743</c:v>
                </c:pt>
                <c:pt idx="8452">
                  <c:v>110.79864999999999</c:v>
                </c:pt>
                <c:pt idx="8453">
                  <c:v>110.49867999999999</c:v>
                </c:pt>
                <c:pt idx="8454">
                  <c:v>110.19750000000001</c:v>
                </c:pt>
                <c:pt idx="8455">
                  <c:v>109.89632</c:v>
                </c:pt>
                <c:pt idx="8456">
                  <c:v>109.59634</c:v>
                </c:pt>
                <c:pt idx="8457">
                  <c:v>109.29756</c:v>
                </c:pt>
                <c:pt idx="8458">
                  <c:v>108.99879</c:v>
                </c:pt>
                <c:pt idx="8459">
                  <c:v>108.70121</c:v>
                </c:pt>
                <c:pt idx="8460">
                  <c:v>108.40483</c:v>
                </c:pt>
                <c:pt idx="8461">
                  <c:v>108.11205</c:v>
                </c:pt>
                <c:pt idx="8462">
                  <c:v>107.82167</c:v>
                </c:pt>
                <c:pt idx="8463">
                  <c:v>107.53129</c:v>
                </c:pt>
                <c:pt idx="8464">
                  <c:v>107.24330999999999</c:v>
                </c:pt>
                <c:pt idx="8465">
                  <c:v>106.95534000000001</c:v>
                </c:pt>
                <c:pt idx="8466">
                  <c:v>106.66856</c:v>
                </c:pt>
                <c:pt idx="8467">
                  <c:v>106.38178000000001</c:v>
                </c:pt>
                <c:pt idx="8468">
                  <c:v>106.095</c:v>
                </c:pt>
                <c:pt idx="8469">
                  <c:v>105.80701999999999</c:v>
                </c:pt>
                <c:pt idx="8470">
                  <c:v>105.51904</c:v>
                </c:pt>
                <c:pt idx="8471">
                  <c:v>105.22866</c:v>
                </c:pt>
                <c:pt idx="8472">
                  <c:v>104.93948</c:v>
                </c:pt>
                <c:pt idx="8473">
                  <c:v>104.64910999999999</c:v>
                </c:pt>
                <c:pt idx="8474">
                  <c:v>104.35993000000001</c:v>
                </c:pt>
                <c:pt idx="8475">
                  <c:v>104.07435</c:v>
                </c:pt>
                <c:pt idx="8476">
                  <c:v>103.78997</c:v>
                </c:pt>
                <c:pt idx="8477">
                  <c:v>103.50919</c:v>
                </c:pt>
                <c:pt idx="8478">
                  <c:v>103.22841</c:v>
                </c:pt>
                <c:pt idx="8479">
                  <c:v>102.94763</c:v>
                </c:pt>
                <c:pt idx="8480">
                  <c:v>102.66685</c:v>
                </c:pt>
                <c:pt idx="8481">
                  <c:v>102.38727</c:v>
                </c:pt>
                <c:pt idx="8482">
                  <c:v>102.11129</c:v>
                </c:pt>
                <c:pt idx="8483">
                  <c:v>101.84011</c:v>
                </c:pt>
                <c:pt idx="8484">
                  <c:v>101.57373</c:v>
                </c:pt>
                <c:pt idx="8485">
                  <c:v>101.31215</c:v>
                </c:pt>
                <c:pt idx="8486">
                  <c:v>101.05537</c:v>
                </c:pt>
                <c:pt idx="8487">
                  <c:v>100.80099</c:v>
                </c:pt>
                <c:pt idx="8488">
                  <c:v>100.55261</c:v>
                </c:pt>
                <c:pt idx="8489">
                  <c:v>100.31022</c:v>
                </c:pt>
                <c:pt idx="8490">
                  <c:v>100.07384</c:v>
                </c:pt>
                <c:pt idx="8491">
                  <c:v>99.844660000000005</c:v>
                </c:pt>
                <c:pt idx="8492">
                  <c:v>99.620279999999994</c:v>
                </c:pt>
                <c:pt idx="8493">
                  <c:v>99.403090000000006</c:v>
                </c:pt>
                <c:pt idx="8494">
                  <c:v>99.190709999999996</c:v>
                </c:pt>
                <c:pt idx="8495">
                  <c:v>98.984319999999997</c:v>
                </c:pt>
                <c:pt idx="8496">
                  <c:v>98.782740000000004</c:v>
                </c:pt>
                <c:pt idx="8497">
                  <c:v>98.58475</c:v>
                </c:pt>
                <c:pt idx="8498">
                  <c:v>98.391570000000002</c:v>
                </c:pt>
                <c:pt idx="8499">
                  <c:v>98.20438</c:v>
                </c:pt>
                <c:pt idx="8500">
                  <c:v>98.019589999999994</c:v>
                </c:pt>
                <c:pt idx="8501">
                  <c:v>97.837209999999999</c:v>
                </c:pt>
                <c:pt idx="8502">
                  <c:v>97.659620000000004</c:v>
                </c:pt>
                <c:pt idx="8503">
                  <c:v>97.484430000000003</c:v>
                </c:pt>
                <c:pt idx="8504">
                  <c:v>97.312839999999994</c:v>
                </c:pt>
                <c:pt idx="8505">
                  <c:v>97.14246</c:v>
                </c:pt>
                <c:pt idx="8506">
                  <c:v>96.973269999999999</c:v>
                </c:pt>
                <c:pt idx="8507">
                  <c:v>96.806479999999993</c:v>
                </c:pt>
                <c:pt idx="8508">
                  <c:v>96.640889999999999</c:v>
                </c:pt>
                <c:pt idx="8509">
                  <c:v>96.477710000000002</c:v>
                </c:pt>
                <c:pt idx="8510">
                  <c:v>96.318119999999993</c:v>
                </c:pt>
                <c:pt idx="8511">
                  <c:v>96.157330000000002</c:v>
                </c:pt>
                <c:pt idx="8512">
                  <c:v>95.998940000000005</c:v>
                </c:pt>
                <c:pt idx="8513">
                  <c:v>95.842950000000002</c:v>
                </c:pt>
                <c:pt idx="8514">
                  <c:v>95.686959999999999</c:v>
                </c:pt>
                <c:pt idx="8515">
                  <c:v>95.532179999999997</c:v>
                </c:pt>
                <c:pt idx="8516">
                  <c:v>95.374989999999997</c:v>
                </c:pt>
                <c:pt idx="8517">
                  <c:v>95.2166</c:v>
                </c:pt>
                <c:pt idx="8518">
                  <c:v>95.057010000000005</c:v>
                </c:pt>
                <c:pt idx="8519">
                  <c:v>94.897419999999997</c:v>
                </c:pt>
                <c:pt idx="8520">
                  <c:v>94.737830000000002</c:v>
                </c:pt>
                <c:pt idx="8521">
                  <c:v>94.578249999999997</c:v>
                </c:pt>
                <c:pt idx="8522">
                  <c:v>94.421059999999997</c:v>
                </c:pt>
                <c:pt idx="8523">
                  <c:v>94.265069999999994</c:v>
                </c:pt>
                <c:pt idx="8524">
                  <c:v>94.110280000000003</c:v>
                </c:pt>
                <c:pt idx="8525">
                  <c:v>93.95429</c:v>
                </c:pt>
                <c:pt idx="8526">
                  <c:v>93.798299999999998</c:v>
                </c:pt>
                <c:pt idx="8527">
                  <c:v>93.643510000000006</c:v>
                </c:pt>
                <c:pt idx="8528">
                  <c:v>93.488730000000004</c:v>
                </c:pt>
                <c:pt idx="8529">
                  <c:v>93.335139999999996</c:v>
                </c:pt>
                <c:pt idx="8530">
                  <c:v>93.182749999999999</c:v>
                </c:pt>
                <c:pt idx="8531">
                  <c:v>93.030360000000002</c:v>
                </c:pt>
                <c:pt idx="8532">
                  <c:v>92.879170000000002</c:v>
                </c:pt>
                <c:pt idx="8533">
                  <c:v>92.729179999999999</c:v>
                </c:pt>
                <c:pt idx="8534">
                  <c:v>92.581590000000006</c:v>
                </c:pt>
                <c:pt idx="8535">
                  <c:v>92.431600000000003</c:v>
                </c:pt>
                <c:pt idx="8536">
                  <c:v>92.282809999999998</c:v>
                </c:pt>
                <c:pt idx="8537">
                  <c:v>92.131630000000001</c:v>
                </c:pt>
                <c:pt idx="8538">
                  <c:v>91.978039999999993</c:v>
                </c:pt>
                <c:pt idx="8539">
                  <c:v>91.822050000000004</c:v>
                </c:pt>
                <c:pt idx="8540">
                  <c:v>91.667259999999999</c:v>
                </c:pt>
                <c:pt idx="8541">
                  <c:v>91.512469999999993</c:v>
                </c:pt>
                <c:pt idx="8542">
                  <c:v>91.356480000000005</c:v>
                </c:pt>
                <c:pt idx="8543">
                  <c:v>91.200490000000002</c:v>
                </c:pt>
                <c:pt idx="8544">
                  <c:v>91.043310000000005</c:v>
                </c:pt>
                <c:pt idx="8545">
                  <c:v>90.88252</c:v>
                </c:pt>
                <c:pt idx="8546">
                  <c:v>90.715729999999994</c:v>
                </c:pt>
                <c:pt idx="8547">
                  <c:v>90.540539999999993</c:v>
                </c:pt>
                <c:pt idx="8548">
                  <c:v>90.354560000000006</c:v>
                </c:pt>
                <c:pt idx="8549">
                  <c:v>90.158969999999997</c:v>
                </c:pt>
                <c:pt idx="8550">
                  <c:v>89.953789999999998</c:v>
                </c:pt>
                <c:pt idx="8551">
                  <c:v>89.740200000000002</c:v>
                </c:pt>
                <c:pt idx="8552">
                  <c:v>89.519419999999997</c:v>
                </c:pt>
                <c:pt idx="8553">
                  <c:v>89.290229999999994</c:v>
                </c:pt>
                <c:pt idx="8554">
                  <c:v>89.053849999999997</c:v>
                </c:pt>
                <c:pt idx="8555">
                  <c:v>88.81147</c:v>
                </c:pt>
                <c:pt idx="8556">
                  <c:v>88.565489999999997</c:v>
                </c:pt>
                <c:pt idx="8557">
                  <c:v>88.319509999999994</c:v>
                </c:pt>
                <c:pt idx="8558">
                  <c:v>88.072320000000005</c:v>
                </c:pt>
                <c:pt idx="8559">
                  <c:v>87.826340000000002</c:v>
                </c:pt>
                <c:pt idx="8560">
                  <c:v>87.580359999999999</c:v>
                </c:pt>
                <c:pt idx="8561">
                  <c:v>87.333179999999999</c:v>
                </c:pt>
                <c:pt idx="8562">
                  <c:v>87.083600000000004</c:v>
                </c:pt>
                <c:pt idx="8563">
                  <c:v>86.831620000000001</c:v>
                </c:pt>
                <c:pt idx="8564">
                  <c:v>86.579629999999995</c:v>
                </c:pt>
                <c:pt idx="8565">
                  <c:v>86.32405</c:v>
                </c:pt>
                <c:pt idx="8566">
                  <c:v>86.067269999999994</c:v>
                </c:pt>
                <c:pt idx="8567">
                  <c:v>85.808090000000007</c:v>
                </c:pt>
                <c:pt idx="8568">
                  <c:v>85.546509999999998</c:v>
                </c:pt>
                <c:pt idx="8569">
                  <c:v>85.284930000000003</c:v>
                </c:pt>
                <c:pt idx="8570">
                  <c:v>85.024550000000005</c:v>
                </c:pt>
                <c:pt idx="8571">
                  <c:v>84.764169999999993</c:v>
                </c:pt>
                <c:pt idx="8572">
                  <c:v>84.506190000000004</c:v>
                </c:pt>
                <c:pt idx="8573">
                  <c:v>84.251810000000006</c:v>
                </c:pt>
                <c:pt idx="8574">
                  <c:v>84.002219999999994</c:v>
                </c:pt>
                <c:pt idx="8575">
                  <c:v>83.756240000000005</c:v>
                </c:pt>
                <c:pt idx="8576">
                  <c:v>83.516260000000003</c:v>
                </c:pt>
                <c:pt idx="8577">
                  <c:v>83.283479999999997</c:v>
                </c:pt>
                <c:pt idx="8578">
                  <c:v>83.05789</c:v>
                </c:pt>
                <c:pt idx="8579">
                  <c:v>82.840710000000001</c:v>
                </c:pt>
                <c:pt idx="8580">
                  <c:v>82.629519999999999</c:v>
                </c:pt>
                <c:pt idx="8581">
                  <c:v>82.426739999999995</c:v>
                </c:pt>
                <c:pt idx="8582">
                  <c:v>82.232349999999997</c:v>
                </c:pt>
                <c:pt idx="8583">
                  <c:v>82.043970000000002</c:v>
                </c:pt>
                <c:pt idx="8584">
                  <c:v>81.860380000000006</c:v>
                </c:pt>
                <c:pt idx="8585">
                  <c:v>81.682789999999997</c:v>
                </c:pt>
                <c:pt idx="8586">
                  <c:v>81.50761</c:v>
                </c:pt>
                <c:pt idx="8587">
                  <c:v>81.337220000000002</c:v>
                </c:pt>
                <c:pt idx="8588">
                  <c:v>81.169229999999999</c:v>
                </c:pt>
                <c:pt idx="8589">
                  <c:v>81.003640000000004</c:v>
                </c:pt>
                <c:pt idx="8590">
                  <c:v>80.840459999999993</c:v>
                </c:pt>
                <c:pt idx="8591">
                  <c:v>80.677269999999993</c:v>
                </c:pt>
                <c:pt idx="8592">
                  <c:v>80.516480000000001</c:v>
                </c:pt>
                <c:pt idx="8593">
                  <c:v>80.355689999999996</c:v>
                </c:pt>
                <c:pt idx="8594">
                  <c:v>80.194900000000004</c:v>
                </c:pt>
                <c:pt idx="8595">
                  <c:v>80.035319999999999</c:v>
                </c:pt>
                <c:pt idx="8596">
                  <c:v>79.878129999999999</c:v>
                </c:pt>
                <c:pt idx="8597">
                  <c:v>79.766530000000003</c:v>
                </c:pt>
                <c:pt idx="8598">
                  <c:v>79.732939999999999</c:v>
                </c:pt>
                <c:pt idx="8599">
                  <c:v>79.666939999999997</c:v>
                </c:pt>
                <c:pt idx="8600">
                  <c:v>79.600949999999997</c:v>
                </c:pt>
                <c:pt idx="8601">
                  <c:v>79.515749999999997</c:v>
                </c:pt>
                <c:pt idx="8602">
                  <c:v>79.461759999999998</c:v>
                </c:pt>
                <c:pt idx="8603">
                  <c:v>79.407759999999996</c:v>
                </c:pt>
                <c:pt idx="8604">
                  <c:v>79.324969999999993</c:v>
                </c:pt>
                <c:pt idx="8605">
                  <c:v>79.194180000000003</c:v>
                </c:pt>
                <c:pt idx="8606">
                  <c:v>79.002189999999999</c:v>
                </c:pt>
                <c:pt idx="8607">
                  <c:v>78.727410000000006</c:v>
                </c:pt>
                <c:pt idx="8608">
                  <c:v>78.492230000000006</c:v>
                </c:pt>
                <c:pt idx="8609">
                  <c:v>78.287040000000005</c:v>
                </c:pt>
                <c:pt idx="8610">
                  <c:v>78.083060000000003</c:v>
                </c:pt>
                <c:pt idx="8611">
                  <c:v>77.894670000000005</c:v>
                </c:pt>
                <c:pt idx="8612">
                  <c:v>77.717089999999999</c:v>
                </c:pt>
                <c:pt idx="8613">
                  <c:v>77.546700000000001</c:v>
                </c:pt>
                <c:pt idx="8614">
                  <c:v>77.382310000000004</c:v>
                </c:pt>
                <c:pt idx="8615">
                  <c:v>77.221519999999998</c:v>
                </c:pt>
                <c:pt idx="8616">
                  <c:v>77.064329999999998</c:v>
                </c:pt>
                <c:pt idx="8617">
                  <c:v>76.910740000000004</c:v>
                </c:pt>
                <c:pt idx="8618">
                  <c:v>76.759559999999993</c:v>
                </c:pt>
                <c:pt idx="8619">
                  <c:v>76.608369999999994</c:v>
                </c:pt>
                <c:pt idx="8620">
                  <c:v>76.459580000000003</c:v>
                </c:pt>
                <c:pt idx="8621">
                  <c:v>76.311989999999994</c:v>
                </c:pt>
                <c:pt idx="8622">
                  <c:v>76.166799999999995</c:v>
                </c:pt>
                <c:pt idx="8623">
                  <c:v>76.022810000000007</c:v>
                </c:pt>
                <c:pt idx="8624">
                  <c:v>75.877619999999993</c:v>
                </c:pt>
                <c:pt idx="8625">
                  <c:v>75.733630000000005</c:v>
                </c:pt>
                <c:pt idx="8626">
                  <c:v>75.59084</c:v>
                </c:pt>
                <c:pt idx="8627">
                  <c:v>75.448049999999995</c:v>
                </c:pt>
                <c:pt idx="8628">
                  <c:v>75.305260000000004</c:v>
                </c:pt>
                <c:pt idx="8629">
                  <c:v>75.163669999999996</c:v>
                </c:pt>
                <c:pt idx="8630">
                  <c:v>75.022080000000003</c:v>
                </c:pt>
                <c:pt idx="8631">
                  <c:v>74.880489999999995</c:v>
                </c:pt>
                <c:pt idx="8632">
                  <c:v>74.737700000000004</c:v>
                </c:pt>
                <c:pt idx="8633">
                  <c:v>74.593720000000005</c:v>
                </c:pt>
                <c:pt idx="8634">
                  <c:v>74.45093</c:v>
                </c:pt>
                <c:pt idx="8635">
                  <c:v>74.306939999999997</c:v>
                </c:pt>
                <c:pt idx="8636">
                  <c:v>74.162949999999995</c:v>
                </c:pt>
                <c:pt idx="8637">
                  <c:v>74.020160000000004</c:v>
                </c:pt>
                <c:pt idx="8638">
                  <c:v>73.876170000000002</c:v>
                </c:pt>
                <c:pt idx="8639">
                  <c:v>73.73218</c:v>
                </c:pt>
                <c:pt idx="8640">
                  <c:v>73.58699</c:v>
                </c:pt>
                <c:pt idx="8641">
                  <c:v>73.438199999999995</c:v>
                </c:pt>
                <c:pt idx="8642">
                  <c:v>73.284610000000001</c:v>
                </c:pt>
                <c:pt idx="8643">
                  <c:v>73.125020000000006</c:v>
                </c:pt>
                <c:pt idx="8644">
                  <c:v>72.958240000000004</c:v>
                </c:pt>
                <c:pt idx="8645">
                  <c:v>72.786649999999995</c:v>
                </c:pt>
                <c:pt idx="8646">
                  <c:v>72.610259999999997</c:v>
                </c:pt>
                <c:pt idx="8647">
                  <c:v>72.426670000000001</c:v>
                </c:pt>
                <c:pt idx="8648">
                  <c:v>72.233490000000003</c:v>
                </c:pt>
                <c:pt idx="8649">
                  <c:v>72.031899999999993</c:v>
                </c:pt>
                <c:pt idx="8650">
                  <c:v>71.819519999999997</c:v>
                </c:pt>
                <c:pt idx="8651">
                  <c:v>71.598740000000006</c:v>
                </c:pt>
                <c:pt idx="8652">
                  <c:v>71.369550000000004</c:v>
                </c:pt>
                <c:pt idx="8653">
                  <c:v>71.133170000000007</c:v>
                </c:pt>
                <c:pt idx="8654">
                  <c:v>70.891990000000007</c:v>
                </c:pt>
                <c:pt idx="8655">
                  <c:v>70.646010000000004</c:v>
                </c:pt>
                <c:pt idx="8656">
                  <c:v>70.396420000000006</c:v>
                </c:pt>
                <c:pt idx="8657">
                  <c:v>70.144440000000003</c:v>
                </c:pt>
                <c:pt idx="8658">
                  <c:v>69.890060000000005</c:v>
                </c:pt>
                <c:pt idx="8659">
                  <c:v>69.633279999999999</c:v>
                </c:pt>
                <c:pt idx="8660">
                  <c:v>69.375299999999996</c:v>
                </c:pt>
                <c:pt idx="8661">
                  <c:v>69.116119999999995</c:v>
                </c:pt>
                <c:pt idx="8662">
                  <c:v>68.856939999999994</c:v>
                </c:pt>
                <c:pt idx="8663">
                  <c:v>68.595359999999999</c:v>
                </c:pt>
                <c:pt idx="8664">
                  <c:v>68.332579999999993</c:v>
                </c:pt>
                <c:pt idx="8665">
                  <c:v>68.068600000000004</c:v>
                </c:pt>
                <c:pt idx="8666">
                  <c:v>67.80341</c:v>
                </c:pt>
                <c:pt idx="8667">
                  <c:v>67.537030000000001</c:v>
                </c:pt>
                <c:pt idx="8668">
                  <c:v>67.270650000000003</c:v>
                </c:pt>
                <c:pt idx="8669">
                  <c:v>67.004270000000005</c:v>
                </c:pt>
                <c:pt idx="8670">
                  <c:v>66.736689999999996</c:v>
                </c:pt>
                <c:pt idx="8671">
                  <c:v>66.469110000000001</c:v>
                </c:pt>
                <c:pt idx="8672">
                  <c:v>66.201530000000005</c:v>
                </c:pt>
                <c:pt idx="8673">
                  <c:v>65.933949999999996</c:v>
                </c:pt>
                <c:pt idx="8674">
                  <c:v>65.665170000000003</c:v>
                </c:pt>
                <c:pt idx="8675">
                  <c:v>65.396389999999997</c:v>
                </c:pt>
                <c:pt idx="8676">
                  <c:v>65.128810000000001</c:v>
                </c:pt>
                <c:pt idx="8677">
                  <c:v>64.861230000000006</c:v>
                </c:pt>
                <c:pt idx="8678">
                  <c:v>64.59845</c:v>
                </c:pt>
                <c:pt idx="8679">
                  <c:v>64.335669999999993</c:v>
                </c:pt>
                <c:pt idx="8680">
                  <c:v>64.075289999999995</c:v>
                </c:pt>
                <c:pt idx="8681">
                  <c:v>63.81371</c:v>
                </c:pt>
                <c:pt idx="8682">
                  <c:v>63.553330000000003</c:v>
                </c:pt>
                <c:pt idx="8683">
                  <c:v>63.29175</c:v>
                </c:pt>
                <c:pt idx="8684">
                  <c:v>63.031370000000003</c:v>
                </c:pt>
                <c:pt idx="8685">
                  <c:v>62.770980000000002</c:v>
                </c:pt>
                <c:pt idx="8686">
                  <c:v>62.510599999999997</c:v>
                </c:pt>
                <c:pt idx="8687">
                  <c:v>62.249020000000002</c:v>
                </c:pt>
                <c:pt idx="8688">
                  <c:v>61.987439999999999</c:v>
                </c:pt>
                <c:pt idx="8689">
                  <c:v>61.72466</c:v>
                </c:pt>
                <c:pt idx="8690">
                  <c:v>61.461880000000001</c:v>
                </c:pt>
                <c:pt idx="8691">
                  <c:v>61.197899999999997</c:v>
                </c:pt>
                <c:pt idx="8692">
                  <c:v>60.935119999999998</c:v>
                </c:pt>
                <c:pt idx="8693">
                  <c:v>60.671140000000001</c:v>
                </c:pt>
                <c:pt idx="8694">
                  <c:v>60.408360000000002</c:v>
                </c:pt>
                <c:pt idx="8695">
                  <c:v>60.144379999999998</c:v>
                </c:pt>
                <c:pt idx="8696">
                  <c:v>59.881599999999999</c:v>
                </c:pt>
                <c:pt idx="8697">
                  <c:v>59.618819999999999</c:v>
                </c:pt>
                <c:pt idx="8698">
                  <c:v>59.35604</c:v>
                </c:pt>
                <c:pt idx="8699">
                  <c:v>59.095649999999999</c:v>
                </c:pt>
                <c:pt idx="8700">
                  <c:v>58.836469999999998</c:v>
                </c:pt>
                <c:pt idx="8701">
                  <c:v>58.579689999999999</c:v>
                </c:pt>
                <c:pt idx="8702">
                  <c:v>58.32291</c:v>
                </c:pt>
                <c:pt idx="8703">
                  <c:v>58.066130000000001</c:v>
                </c:pt>
                <c:pt idx="8704">
                  <c:v>57.811750000000004</c:v>
                </c:pt>
                <c:pt idx="8705">
                  <c:v>57.557369999999999</c:v>
                </c:pt>
                <c:pt idx="8706">
                  <c:v>57.302990000000001</c:v>
                </c:pt>
                <c:pt idx="8707">
                  <c:v>57.049810000000001</c:v>
                </c:pt>
                <c:pt idx="8708">
                  <c:v>56.797820000000002</c:v>
                </c:pt>
                <c:pt idx="8709">
                  <c:v>56.543439999999997</c:v>
                </c:pt>
                <c:pt idx="8710">
                  <c:v>56.28546</c:v>
                </c:pt>
                <c:pt idx="8711">
                  <c:v>55.990279999999998</c:v>
                </c:pt>
                <c:pt idx="8712">
                  <c:v>55.727499999999999</c:v>
                </c:pt>
                <c:pt idx="8713">
                  <c:v>55.507919999999999</c:v>
                </c:pt>
                <c:pt idx="8714">
                  <c:v>55.342329999999997</c:v>
                </c:pt>
                <c:pt idx="8715">
                  <c:v>55.163539999999998</c:v>
                </c:pt>
                <c:pt idx="8716">
                  <c:v>55.048349999999999</c:v>
                </c:pt>
                <c:pt idx="8717">
                  <c:v>54.940359999999998</c:v>
                </c:pt>
                <c:pt idx="8718">
                  <c:v>54.820369999999997</c:v>
                </c:pt>
                <c:pt idx="8719">
                  <c:v>54.653579999999998</c:v>
                </c:pt>
                <c:pt idx="8720">
                  <c:v>54.467599999999997</c:v>
                </c:pt>
                <c:pt idx="8721">
                  <c:v>54.287610000000001</c:v>
                </c:pt>
                <c:pt idx="8722">
                  <c:v>54.002029999999998</c:v>
                </c:pt>
                <c:pt idx="8723">
                  <c:v>53.59646</c:v>
                </c:pt>
                <c:pt idx="8724">
                  <c:v>53.216090000000001</c:v>
                </c:pt>
                <c:pt idx="8725">
                  <c:v>52.864510000000003</c:v>
                </c:pt>
                <c:pt idx="8726">
                  <c:v>52.536940000000001</c:v>
                </c:pt>
                <c:pt idx="8727">
                  <c:v>52.228560000000002</c:v>
                </c:pt>
                <c:pt idx="8728">
                  <c:v>51.932180000000002</c:v>
                </c:pt>
                <c:pt idx="8729">
                  <c:v>51.646599999999999</c:v>
                </c:pt>
                <c:pt idx="8730">
                  <c:v>51.369419999999998</c:v>
                </c:pt>
                <c:pt idx="8731">
                  <c:v>51.098239999999997</c:v>
                </c:pt>
                <c:pt idx="8732">
                  <c:v>50.833060000000003</c:v>
                </c:pt>
                <c:pt idx="8733">
                  <c:v>50.572679999999998</c:v>
                </c:pt>
                <c:pt idx="8734">
                  <c:v>50.314700000000002</c:v>
                </c:pt>
                <c:pt idx="8735">
                  <c:v>50.060319999999997</c:v>
                </c:pt>
                <c:pt idx="8736">
                  <c:v>49.809539999999998</c:v>
                </c:pt>
                <c:pt idx="8737">
                  <c:v>49.559959999999997</c:v>
                </c:pt>
                <c:pt idx="8738">
                  <c:v>49.310369999999999</c:v>
                </c:pt>
                <c:pt idx="8739">
                  <c:v>49.060789999999997</c:v>
                </c:pt>
                <c:pt idx="8740">
                  <c:v>48.810009999999998</c:v>
                </c:pt>
                <c:pt idx="8741">
                  <c:v>48.560429999999997</c:v>
                </c:pt>
                <c:pt idx="8742">
                  <c:v>48.309649999999998</c:v>
                </c:pt>
                <c:pt idx="8743">
                  <c:v>48.060070000000003</c:v>
                </c:pt>
                <c:pt idx="8744">
                  <c:v>47.811680000000003</c:v>
                </c:pt>
                <c:pt idx="8745">
                  <c:v>47.562100000000001</c:v>
                </c:pt>
                <c:pt idx="8746">
                  <c:v>47.313720000000004</c:v>
                </c:pt>
                <c:pt idx="8747">
                  <c:v>47.064140000000002</c:v>
                </c:pt>
                <c:pt idx="8748">
                  <c:v>46.816960000000002</c:v>
                </c:pt>
                <c:pt idx="8749">
                  <c:v>46.572180000000003</c:v>
                </c:pt>
                <c:pt idx="8750">
                  <c:v>46.328589999999998</c:v>
                </c:pt>
                <c:pt idx="8751">
                  <c:v>46.087409999999998</c:v>
                </c:pt>
                <c:pt idx="8752">
                  <c:v>45.847430000000003</c:v>
                </c:pt>
                <c:pt idx="8753">
                  <c:v>45.609850000000002</c:v>
                </c:pt>
                <c:pt idx="8754">
                  <c:v>45.372259999999997</c:v>
                </c:pt>
                <c:pt idx="8755">
                  <c:v>45.13588</c:v>
                </c:pt>
                <c:pt idx="8756">
                  <c:v>44.899500000000003</c:v>
                </c:pt>
                <c:pt idx="8757">
                  <c:v>44.663119999999999</c:v>
                </c:pt>
                <c:pt idx="8758">
                  <c:v>44.427930000000003</c:v>
                </c:pt>
                <c:pt idx="8759">
                  <c:v>44.192749999999997</c:v>
                </c:pt>
                <c:pt idx="8760">
                  <c:v>43.95637</c:v>
                </c:pt>
                <c:pt idx="8761">
                  <c:v>43.719990000000003</c:v>
                </c:pt>
                <c:pt idx="8762">
                  <c:v>43.482399999999998</c:v>
                </c:pt>
                <c:pt idx="8763">
                  <c:v>43.246020000000001</c:v>
                </c:pt>
                <c:pt idx="8764">
                  <c:v>43.00844</c:v>
                </c:pt>
                <c:pt idx="8765">
                  <c:v>42.772060000000003</c:v>
                </c:pt>
                <c:pt idx="8766">
                  <c:v>42.534469999999999</c:v>
                </c:pt>
                <c:pt idx="8767">
                  <c:v>42.299289999999999</c:v>
                </c:pt>
                <c:pt idx="8768">
                  <c:v>42.064109999999999</c:v>
                </c:pt>
                <c:pt idx="8769">
                  <c:v>41.828919999999997</c:v>
                </c:pt>
                <c:pt idx="8770">
                  <c:v>41.596139999999998</c:v>
                </c:pt>
                <c:pt idx="8771">
                  <c:v>41.364559999999997</c:v>
                </c:pt>
                <c:pt idx="8772">
                  <c:v>41.135379999999998</c:v>
                </c:pt>
                <c:pt idx="8773">
                  <c:v>40.909790000000001</c:v>
                </c:pt>
                <c:pt idx="8774">
                  <c:v>40.686610000000002</c:v>
                </c:pt>
                <c:pt idx="8775">
                  <c:v>40.465820000000001</c:v>
                </c:pt>
                <c:pt idx="8776">
                  <c:v>40.249839999999999</c:v>
                </c:pt>
                <c:pt idx="8777">
                  <c:v>40.036259999999999</c:v>
                </c:pt>
                <c:pt idx="8778">
                  <c:v>39.827469999999998</c:v>
                </c:pt>
                <c:pt idx="8779">
                  <c:v>39.62229</c:v>
                </c:pt>
                <c:pt idx="8780">
                  <c:v>39.420699999999997</c:v>
                </c:pt>
                <c:pt idx="8781">
                  <c:v>39.221519999999998</c:v>
                </c:pt>
                <c:pt idx="8782">
                  <c:v>39.025930000000002</c:v>
                </c:pt>
                <c:pt idx="8783">
                  <c:v>38.832740000000001</c:v>
                </c:pt>
                <c:pt idx="8784">
                  <c:v>38.643160000000002</c:v>
                </c:pt>
                <c:pt idx="8785">
                  <c:v>38.455970000000001</c:v>
                </c:pt>
                <c:pt idx="8786">
                  <c:v>38.271189999999997</c:v>
                </c:pt>
                <c:pt idx="8787">
                  <c:v>38.090000000000003</c:v>
                </c:pt>
                <c:pt idx="8788">
                  <c:v>37.911209999999997</c:v>
                </c:pt>
                <c:pt idx="8789">
                  <c:v>37.73603</c:v>
                </c:pt>
                <c:pt idx="8790">
                  <c:v>37.564439999999998</c:v>
                </c:pt>
                <c:pt idx="8791">
                  <c:v>37.395249999999997</c:v>
                </c:pt>
                <c:pt idx="8792">
                  <c:v>37.227260000000001</c:v>
                </c:pt>
                <c:pt idx="8793">
                  <c:v>37.059280000000001</c:v>
                </c:pt>
                <c:pt idx="8794">
                  <c:v>36.892490000000002</c:v>
                </c:pt>
                <c:pt idx="8795">
                  <c:v>36.728099999999998</c:v>
                </c:pt>
                <c:pt idx="8796">
                  <c:v>36.564909999999998</c:v>
                </c:pt>
                <c:pt idx="8797">
                  <c:v>36.405320000000003</c:v>
                </c:pt>
                <c:pt idx="8798">
                  <c:v>36.246929999999999</c:v>
                </c:pt>
                <c:pt idx="8799">
                  <c:v>36.092149999999997</c:v>
                </c:pt>
                <c:pt idx="8800">
                  <c:v>35.93976</c:v>
                </c:pt>
                <c:pt idx="8801">
                  <c:v>35.78857</c:v>
                </c:pt>
                <c:pt idx="8802">
                  <c:v>35.638579999999997</c:v>
                </c:pt>
                <c:pt idx="8803">
                  <c:v>35.488590000000002</c:v>
                </c:pt>
                <c:pt idx="8804">
                  <c:v>35.3386</c:v>
                </c:pt>
                <c:pt idx="8805">
                  <c:v>35.191009999999999</c:v>
                </c:pt>
                <c:pt idx="8806">
                  <c:v>35.045819999999999</c:v>
                </c:pt>
                <c:pt idx="8807">
                  <c:v>34.90063</c:v>
                </c:pt>
                <c:pt idx="8808">
                  <c:v>34.75544</c:v>
                </c:pt>
                <c:pt idx="8809">
                  <c:v>34.610259999999997</c:v>
                </c:pt>
                <c:pt idx="8810">
                  <c:v>34.465069999999997</c:v>
                </c:pt>
                <c:pt idx="8811">
                  <c:v>34.319879999999998</c:v>
                </c:pt>
                <c:pt idx="8812">
                  <c:v>34.173490000000001</c:v>
                </c:pt>
                <c:pt idx="8813">
                  <c:v>34.0259</c:v>
                </c:pt>
                <c:pt idx="8814">
                  <c:v>33.878309999999999</c:v>
                </c:pt>
                <c:pt idx="8815">
                  <c:v>33.729520000000001</c:v>
                </c:pt>
                <c:pt idx="8816">
                  <c:v>33.579529999999998</c:v>
                </c:pt>
                <c:pt idx="8817">
                  <c:v>33.429540000000003</c:v>
                </c:pt>
                <c:pt idx="8818">
                  <c:v>33.280749999999998</c:v>
                </c:pt>
                <c:pt idx="8819">
                  <c:v>33.130760000000002</c:v>
                </c:pt>
                <c:pt idx="8820">
                  <c:v>32.980780000000003</c:v>
                </c:pt>
                <c:pt idx="8821">
                  <c:v>32.831989999999998</c:v>
                </c:pt>
                <c:pt idx="8822">
                  <c:v>32.684399999999997</c:v>
                </c:pt>
                <c:pt idx="8823">
                  <c:v>32.53801</c:v>
                </c:pt>
                <c:pt idx="8824">
                  <c:v>32.390419999999999</c:v>
                </c:pt>
                <c:pt idx="8825">
                  <c:v>32.242829999999998</c:v>
                </c:pt>
                <c:pt idx="8826">
                  <c:v>32.096440000000001</c:v>
                </c:pt>
                <c:pt idx="8827">
                  <c:v>31.94885</c:v>
                </c:pt>
                <c:pt idx="8828">
                  <c:v>31.80246</c:v>
                </c:pt>
                <c:pt idx="8829">
                  <c:v>31.658470000000001</c:v>
                </c:pt>
                <c:pt idx="8830">
                  <c:v>31.514479999999999</c:v>
                </c:pt>
                <c:pt idx="8831">
                  <c:v>31.371690000000001</c:v>
                </c:pt>
                <c:pt idx="8832">
                  <c:v>31.2301</c:v>
                </c:pt>
                <c:pt idx="8833">
                  <c:v>31.087309999999999</c:v>
                </c:pt>
                <c:pt idx="8834">
                  <c:v>30.945720000000001</c:v>
                </c:pt>
                <c:pt idx="8835">
                  <c:v>30.806529999999999</c:v>
                </c:pt>
                <c:pt idx="8836">
                  <c:v>30.669740000000001</c:v>
                </c:pt>
                <c:pt idx="8837">
                  <c:v>30.53415</c:v>
                </c:pt>
                <c:pt idx="8838">
                  <c:v>30.400960000000001</c:v>
                </c:pt>
                <c:pt idx="8839">
                  <c:v>30.27017</c:v>
                </c:pt>
                <c:pt idx="8840">
                  <c:v>30.144179999999999</c:v>
                </c:pt>
                <c:pt idx="8841">
                  <c:v>30.021789999999999</c:v>
                </c:pt>
                <c:pt idx="8842">
                  <c:v>29.902999999999999</c:v>
                </c:pt>
                <c:pt idx="8843">
                  <c:v>29.790209999999998</c:v>
                </c:pt>
                <c:pt idx="8844">
                  <c:v>29.679819999999999</c:v>
                </c:pt>
                <c:pt idx="8845">
                  <c:v>29.573029999999999</c:v>
                </c:pt>
                <c:pt idx="8846">
                  <c:v>29.469830000000002</c:v>
                </c:pt>
                <c:pt idx="8847">
                  <c:v>29.370239999999999</c:v>
                </c:pt>
                <c:pt idx="8848">
                  <c:v>29.27665</c:v>
                </c:pt>
                <c:pt idx="8849">
                  <c:v>29.18665</c:v>
                </c:pt>
                <c:pt idx="8850">
                  <c:v>29.100259999999999</c:v>
                </c:pt>
                <c:pt idx="8851">
                  <c:v>29.01867</c:v>
                </c:pt>
                <c:pt idx="8852">
                  <c:v>28.93947</c:v>
                </c:pt>
                <c:pt idx="8853">
                  <c:v>28.865079999999999</c:v>
                </c:pt>
                <c:pt idx="8854">
                  <c:v>28.794280000000001</c:v>
                </c:pt>
                <c:pt idx="8855">
                  <c:v>28.728290000000001</c:v>
                </c:pt>
                <c:pt idx="8856">
                  <c:v>28.665890000000001</c:v>
                </c:pt>
                <c:pt idx="8857">
                  <c:v>28.607099999999999</c:v>
                </c:pt>
                <c:pt idx="8858">
                  <c:v>28.549499999999998</c:v>
                </c:pt>
                <c:pt idx="8859">
                  <c:v>28.494299999999999</c:v>
                </c:pt>
                <c:pt idx="8860">
                  <c:v>28.44031</c:v>
                </c:pt>
                <c:pt idx="8861">
                  <c:v>28.38871</c:v>
                </c:pt>
                <c:pt idx="8862">
                  <c:v>28.340720000000001</c:v>
                </c:pt>
                <c:pt idx="8863">
                  <c:v>28.292719999999999</c:v>
                </c:pt>
                <c:pt idx="8864">
                  <c:v>28.247119999999999</c:v>
                </c:pt>
                <c:pt idx="8865">
                  <c:v>28.201530000000002</c:v>
                </c:pt>
                <c:pt idx="8866">
                  <c:v>28.157129999999999</c:v>
                </c:pt>
                <c:pt idx="8867">
                  <c:v>28.11393</c:v>
                </c:pt>
                <c:pt idx="8868">
                  <c:v>28.071940000000001</c:v>
                </c:pt>
                <c:pt idx="8869">
                  <c:v>28.032340000000001</c:v>
                </c:pt>
                <c:pt idx="8870">
                  <c:v>27.993939999999998</c:v>
                </c:pt>
                <c:pt idx="8871">
                  <c:v>27.957940000000001</c:v>
                </c:pt>
                <c:pt idx="8872">
                  <c:v>27.92315</c:v>
                </c:pt>
                <c:pt idx="8873">
                  <c:v>27.890750000000001</c:v>
                </c:pt>
                <c:pt idx="8874">
                  <c:v>27.858350000000002</c:v>
                </c:pt>
                <c:pt idx="8875">
                  <c:v>27.82835</c:v>
                </c:pt>
                <c:pt idx="8876">
                  <c:v>27.79956</c:v>
                </c:pt>
                <c:pt idx="8877">
                  <c:v>27.770759999999999</c:v>
                </c:pt>
                <c:pt idx="8878">
                  <c:v>27.74316</c:v>
                </c:pt>
                <c:pt idx="8879">
                  <c:v>27.71556</c:v>
                </c:pt>
                <c:pt idx="8880">
                  <c:v>27.68796</c:v>
                </c:pt>
                <c:pt idx="8881">
                  <c:v>27.66037</c:v>
                </c:pt>
                <c:pt idx="8882">
                  <c:v>27.632770000000001</c:v>
                </c:pt>
                <c:pt idx="8883">
                  <c:v>27.60397</c:v>
                </c:pt>
                <c:pt idx="8884">
                  <c:v>27.57517</c:v>
                </c:pt>
                <c:pt idx="8885">
                  <c:v>27.545169999999999</c:v>
                </c:pt>
                <c:pt idx="8886">
                  <c:v>27.516380000000002</c:v>
                </c:pt>
                <c:pt idx="8887">
                  <c:v>27.48518</c:v>
                </c:pt>
                <c:pt idx="8888">
                  <c:v>27.453980000000001</c:v>
                </c:pt>
                <c:pt idx="8889">
                  <c:v>27.42398</c:v>
                </c:pt>
                <c:pt idx="8890">
                  <c:v>27.392790000000002</c:v>
                </c:pt>
                <c:pt idx="8891">
                  <c:v>27.36159</c:v>
                </c:pt>
                <c:pt idx="8892">
                  <c:v>27.331589999999998</c:v>
                </c:pt>
                <c:pt idx="8893">
                  <c:v>27.30039</c:v>
                </c:pt>
                <c:pt idx="8894">
                  <c:v>27.270389999999999</c:v>
                </c:pt>
                <c:pt idx="8895">
                  <c:v>27.241599999999998</c:v>
                </c:pt>
                <c:pt idx="8896">
                  <c:v>27.211600000000001</c:v>
                </c:pt>
                <c:pt idx="8897">
                  <c:v>27.1828</c:v>
                </c:pt>
                <c:pt idx="8898">
                  <c:v>27.154</c:v>
                </c:pt>
                <c:pt idx="8899">
                  <c:v>27.124009999999998</c:v>
                </c:pt>
                <c:pt idx="8900">
                  <c:v>27.09281</c:v>
                </c:pt>
                <c:pt idx="8901">
                  <c:v>27.061610000000002</c:v>
                </c:pt>
                <c:pt idx="8902">
                  <c:v>27.03041</c:v>
                </c:pt>
                <c:pt idx="8903">
                  <c:v>26.999210000000001</c:v>
                </c:pt>
                <c:pt idx="8904">
                  <c:v>26.968019999999999</c:v>
                </c:pt>
                <c:pt idx="8905">
                  <c:v>26.936820000000001</c:v>
                </c:pt>
                <c:pt idx="8906">
                  <c:v>26.904419999999998</c:v>
                </c:pt>
                <c:pt idx="8907">
                  <c:v>26.872019999999999</c:v>
                </c:pt>
                <c:pt idx="8908">
                  <c:v>26.83963</c:v>
                </c:pt>
                <c:pt idx="8909">
                  <c:v>26.807230000000001</c:v>
                </c:pt>
                <c:pt idx="8910">
                  <c:v>26.774830000000001</c:v>
                </c:pt>
                <c:pt idx="8911">
                  <c:v>26.74363</c:v>
                </c:pt>
                <c:pt idx="8912">
                  <c:v>26.712440000000001</c:v>
                </c:pt>
                <c:pt idx="8913">
                  <c:v>26.681239999999999</c:v>
                </c:pt>
                <c:pt idx="8914">
                  <c:v>26.650040000000001</c:v>
                </c:pt>
                <c:pt idx="8915">
                  <c:v>26.616440000000001</c:v>
                </c:pt>
                <c:pt idx="8916">
                  <c:v>26.580449999999999</c:v>
                </c:pt>
                <c:pt idx="8917">
                  <c:v>26.54205</c:v>
                </c:pt>
                <c:pt idx="8918">
                  <c:v>26.49765</c:v>
                </c:pt>
                <c:pt idx="8919">
                  <c:v>26.446059999999999</c:v>
                </c:pt>
                <c:pt idx="8920">
                  <c:v>26.383659999999999</c:v>
                </c:pt>
                <c:pt idx="8921">
                  <c:v>26.311669999999999</c:v>
                </c:pt>
                <c:pt idx="8922">
                  <c:v>26.228870000000001</c:v>
                </c:pt>
                <c:pt idx="8923">
                  <c:v>26.134080000000001</c:v>
                </c:pt>
                <c:pt idx="8924">
                  <c:v>26.029689999999999</c:v>
                </c:pt>
                <c:pt idx="8925">
                  <c:v>25.914490000000001</c:v>
                </c:pt>
                <c:pt idx="8926">
                  <c:v>25.792100000000001</c:v>
                </c:pt>
                <c:pt idx="8927">
                  <c:v>25.66131</c:v>
                </c:pt>
                <c:pt idx="8928">
                  <c:v>25.524519999999999</c:v>
                </c:pt>
                <c:pt idx="8929">
                  <c:v>25.381730000000001</c:v>
                </c:pt>
                <c:pt idx="8930">
                  <c:v>25.23414</c:v>
                </c:pt>
                <c:pt idx="8931">
                  <c:v>25.08296</c:v>
                </c:pt>
                <c:pt idx="8932">
                  <c:v>24.928170000000001</c:v>
                </c:pt>
                <c:pt idx="8933">
                  <c:v>24.770980000000002</c:v>
                </c:pt>
                <c:pt idx="8934">
                  <c:v>24.61139</c:v>
                </c:pt>
                <c:pt idx="8935">
                  <c:v>24.4482</c:v>
                </c:pt>
                <c:pt idx="8936">
                  <c:v>24.281410000000001</c:v>
                </c:pt>
                <c:pt idx="8937">
                  <c:v>24.113430000000001</c:v>
                </c:pt>
                <c:pt idx="8938">
                  <c:v>23.940639999999998</c:v>
                </c:pt>
                <c:pt idx="8939">
                  <c:v>23.766649999999998</c:v>
                </c:pt>
                <c:pt idx="8940">
                  <c:v>23.58907</c:v>
                </c:pt>
                <c:pt idx="8941">
                  <c:v>23.41028</c:v>
                </c:pt>
                <c:pt idx="8942">
                  <c:v>23.227889999999999</c:v>
                </c:pt>
                <c:pt idx="8943">
                  <c:v>23.043109999999999</c:v>
                </c:pt>
                <c:pt idx="8944">
                  <c:v>22.85472</c:v>
                </c:pt>
                <c:pt idx="8945">
                  <c:v>22.665130000000001</c:v>
                </c:pt>
                <c:pt idx="8946">
                  <c:v>22.47195</c:v>
                </c:pt>
                <c:pt idx="8947">
                  <c:v>22.278759999999998</c:v>
                </c:pt>
                <c:pt idx="8948">
                  <c:v>22.083179999999999</c:v>
                </c:pt>
                <c:pt idx="8949">
                  <c:v>21.886389999999999</c:v>
                </c:pt>
                <c:pt idx="8950">
                  <c:v>21.689609999999998</c:v>
                </c:pt>
                <c:pt idx="8951">
                  <c:v>21.49042</c:v>
                </c:pt>
                <c:pt idx="8952">
                  <c:v>21.291229999999999</c:v>
                </c:pt>
                <c:pt idx="8953">
                  <c:v>21.089649999999999</c:v>
                </c:pt>
                <c:pt idx="8954">
                  <c:v>20.885660000000001</c:v>
                </c:pt>
                <c:pt idx="8955">
                  <c:v>20.680479999999999</c:v>
                </c:pt>
                <c:pt idx="8956">
                  <c:v>20.47409</c:v>
                </c:pt>
                <c:pt idx="8957">
                  <c:v>20.26651</c:v>
                </c:pt>
                <c:pt idx="8958">
                  <c:v>20.05893</c:v>
                </c:pt>
                <c:pt idx="8959">
                  <c:v>19.852540000000001</c:v>
                </c:pt>
                <c:pt idx="8960">
                  <c:v>19.644960000000001</c:v>
                </c:pt>
                <c:pt idx="8961">
                  <c:v>19.436170000000001</c:v>
                </c:pt>
                <c:pt idx="8962">
                  <c:v>19.22739</c:v>
                </c:pt>
                <c:pt idx="8963">
                  <c:v>19.017399999999999</c:v>
                </c:pt>
                <c:pt idx="8964">
                  <c:v>18.80742</c:v>
                </c:pt>
                <c:pt idx="8965">
                  <c:v>18.59863</c:v>
                </c:pt>
                <c:pt idx="8966">
                  <c:v>18.388649999999998</c:v>
                </c:pt>
                <c:pt idx="8967">
                  <c:v>18.178660000000001</c:v>
                </c:pt>
                <c:pt idx="8968">
                  <c:v>17.96988</c:v>
                </c:pt>
                <c:pt idx="8969">
                  <c:v>17.76229</c:v>
                </c:pt>
                <c:pt idx="8970">
                  <c:v>17.55471</c:v>
                </c:pt>
                <c:pt idx="8971">
                  <c:v>17.348320000000001</c:v>
                </c:pt>
                <c:pt idx="8972">
                  <c:v>17.143139999999999</c:v>
                </c:pt>
                <c:pt idx="8973">
                  <c:v>16.937950000000001</c:v>
                </c:pt>
                <c:pt idx="8974">
                  <c:v>16.73517</c:v>
                </c:pt>
                <c:pt idx="8975">
                  <c:v>16.531179999999999</c:v>
                </c:pt>
                <c:pt idx="8976">
                  <c:v>16.327200000000001</c:v>
                </c:pt>
                <c:pt idx="8977">
                  <c:v>16.12201</c:v>
                </c:pt>
                <c:pt idx="8978">
                  <c:v>15.916829999999999</c:v>
                </c:pt>
                <c:pt idx="8979">
                  <c:v>15.711639999999999</c:v>
                </c:pt>
                <c:pt idx="8980">
                  <c:v>15.50526</c:v>
                </c:pt>
                <c:pt idx="8981">
                  <c:v>15.300079999999999</c:v>
                </c:pt>
                <c:pt idx="8982">
                  <c:v>15.094889999999999</c:v>
                </c:pt>
                <c:pt idx="8983">
                  <c:v>14.887309999999999</c:v>
                </c:pt>
                <c:pt idx="8984">
                  <c:v>14.68092</c:v>
                </c:pt>
                <c:pt idx="8985">
                  <c:v>14.47214</c:v>
                </c:pt>
                <c:pt idx="8986">
                  <c:v>14.26215</c:v>
                </c:pt>
                <c:pt idx="8987">
                  <c:v>14.053369999999999</c:v>
                </c:pt>
                <c:pt idx="8988">
                  <c:v>13.844580000000001</c:v>
                </c:pt>
                <c:pt idx="8989">
                  <c:v>13.638199999999999</c:v>
                </c:pt>
                <c:pt idx="8990">
                  <c:v>13.433009999999999</c:v>
                </c:pt>
                <c:pt idx="8991">
                  <c:v>13.227830000000001</c:v>
                </c:pt>
                <c:pt idx="8992">
                  <c:v>13.025040000000001</c:v>
                </c:pt>
                <c:pt idx="8993">
                  <c:v>12.82226</c:v>
                </c:pt>
                <c:pt idx="8994">
                  <c:v>12.62067</c:v>
                </c:pt>
                <c:pt idx="8995">
                  <c:v>12.42029</c:v>
                </c:pt>
                <c:pt idx="8996">
                  <c:v>12.2211</c:v>
                </c:pt>
                <c:pt idx="8997">
                  <c:v>12.024319999999999</c:v>
                </c:pt>
                <c:pt idx="8998">
                  <c:v>11.827529999999999</c:v>
                </c:pt>
                <c:pt idx="8999">
                  <c:v>11.630739999999999</c:v>
                </c:pt>
                <c:pt idx="9000">
                  <c:v>11.433960000000001</c:v>
                </c:pt>
                <c:pt idx="9001">
                  <c:v>11.237170000000001</c:v>
                </c:pt>
                <c:pt idx="9002">
                  <c:v>11.04039</c:v>
                </c:pt>
                <c:pt idx="9003">
                  <c:v>10.8424</c:v>
                </c:pt>
                <c:pt idx="9004">
                  <c:v>10.645619999999999</c:v>
                </c:pt>
                <c:pt idx="9005">
                  <c:v>10.448829999999999</c:v>
                </c:pt>
                <c:pt idx="9006">
                  <c:v>10.252050000000001</c:v>
                </c:pt>
                <c:pt idx="9007">
                  <c:v>10.055260000000001</c:v>
                </c:pt>
                <c:pt idx="9008">
                  <c:v>9.8596800000000009</c:v>
                </c:pt>
                <c:pt idx="9009">
                  <c:v>9.6628900000000009</c:v>
                </c:pt>
                <c:pt idx="9010">
                  <c:v>9.4685000000000006</c:v>
                </c:pt>
                <c:pt idx="9011">
                  <c:v>9.2753200000000007</c:v>
                </c:pt>
                <c:pt idx="9012">
                  <c:v>9.0833300000000001</c:v>
                </c:pt>
                <c:pt idx="9013">
                  <c:v>8.89255</c:v>
                </c:pt>
                <c:pt idx="9014">
                  <c:v>8.7005599999999994</c:v>
                </c:pt>
                <c:pt idx="9015">
                  <c:v>8.5097699999999996</c:v>
                </c:pt>
                <c:pt idx="9016">
                  <c:v>8.3177900000000005</c:v>
                </c:pt>
                <c:pt idx="9017">
                  <c:v>8.1281999999999996</c:v>
                </c:pt>
                <c:pt idx="9018">
                  <c:v>7.9422199999999998</c:v>
                </c:pt>
                <c:pt idx="9019">
                  <c:v>7.7586300000000001</c:v>
                </c:pt>
                <c:pt idx="9020">
                  <c:v>7.5774400000000002</c:v>
                </c:pt>
                <c:pt idx="9021">
                  <c:v>7.3986599999999996</c:v>
                </c:pt>
                <c:pt idx="9022">
                  <c:v>7.2198700000000002</c:v>
                </c:pt>
                <c:pt idx="9023">
                  <c:v>7.0422799999999999</c:v>
                </c:pt>
                <c:pt idx="9024">
                  <c:v>6.8670999999999998</c:v>
                </c:pt>
                <c:pt idx="9025">
                  <c:v>6.69191</c:v>
                </c:pt>
                <c:pt idx="9026">
                  <c:v>6.5167200000000003</c:v>
                </c:pt>
                <c:pt idx="9027">
                  <c:v>6.3427300000000004</c:v>
                </c:pt>
                <c:pt idx="9028">
                  <c:v>6.1675500000000003</c:v>
                </c:pt>
                <c:pt idx="9029">
                  <c:v>5.9911599999999998</c:v>
                </c:pt>
                <c:pt idx="9030">
                  <c:v>5.8159700000000001</c:v>
                </c:pt>
                <c:pt idx="9031">
                  <c:v>5.6395900000000001</c:v>
                </c:pt>
                <c:pt idx="9032">
                  <c:v>5.4656000000000002</c:v>
                </c:pt>
                <c:pt idx="9033">
                  <c:v>5.2916100000000004</c:v>
                </c:pt>
                <c:pt idx="9034">
                  <c:v>5.1200200000000002</c:v>
                </c:pt>
                <c:pt idx="9035">
                  <c:v>4.9496399999999996</c:v>
                </c:pt>
                <c:pt idx="9036">
                  <c:v>4.78165</c:v>
                </c:pt>
                <c:pt idx="9037">
                  <c:v>4.6148600000000002</c:v>
                </c:pt>
                <c:pt idx="9038">
                  <c:v>4.4504700000000001</c:v>
                </c:pt>
                <c:pt idx="9039">
                  <c:v>4.28728</c:v>
                </c:pt>
                <c:pt idx="9040">
                  <c:v>4.1265000000000001</c:v>
                </c:pt>
                <c:pt idx="9041">
                  <c:v>3.9681099999999998</c:v>
                </c:pt>
                <c:pt idx="9042">
                  <c:v>3.8121200000000002</c:v>
                </c:pt>
                <c:pt idx="9043">
                  <c:v>3.6597300000000001</c:v>
                </c:pt>
                <c:pt idx="9044">
                  <c:v>3.5097399999999999</c:v>
                </c:pt>
                <c:pt idx="9045">
                  <c:v>3.3633500000000001</c:v>
                </c:pt>
                <c:pt idx="9046">
                  <c:v>3.2205599999999999</c:v>
                </c:pt>
                <c:pt idx="9047">
                  <c:v>3.0801699999999999</c:v>
                </c:pt>
                <c:pt idx="9048">
                  <c:v>2.94218</c:v>
                </c:pt>
                <c:pt idx="9049">
                  <c:v>2.8053900000000001</c:v>
                </c:pt>
                <c:pt idx="9050">
                  <c:v>2.6686000000000001</c:v>
                </c:pt>
                <c:pt idx="9051">
                  <c:v>2.53301</c:v>
                </c:pt>
                <c:pt idx="9052">
                  <c:v>2.3986200000000002</c:v>
                </c:pt>
                <c:pt idx="9053">
                  <c:v>2.26423</c:v>
                </c:pt>
                <c:pt idx="9054">
                  <c:v>2.1322399999999999</c:v>
                </c:pt>
                <c:pt idx="9055">
                  <c:v>2.0038499999999999</c:v>
                </c:pt>
                <c:pt idx="9056">
                  <c:v>1.8778600000000001</c:v>
                </c:pt>
                <c:pt idx="9057">
                  <c:v>1.75427</c:v>
                </c:pt>
                <c:pt idx="9058">
                  <c:v>1.63548</c:v>
                </c:pt>
                <c:pt idx="9059">
                  <c:v>1.52149</c:v>
                </c:pt>
                <c:pt idx="9060">
                  <c:v>1.4111</c:v>
                </c:pt>
                <c:pt idx="9061">
                  <c:v>1.3067</c:v>
                </c:pt>
                <c:pt idx="9062">
                  <c:v>1.21071</c:v>
                </c:pt>
                <c:pt idx="9063">
                  <c:v>1.1231199999999999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52B-42B6-8228-CCC1732726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8195352"/>
        <c:axId val="1"/>
      </c:scatterChart>
      <c:valAx>
        <c:axId val="1148195352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Compression / %</a:t>
                </a:r>
              </a:p>
            </c:rich>
          </c:tx>
          <c:layout>
            <c:manualLayout>
              <c:xMode val="edge"/>
              <c:yMode val="edge"/>
              <c:x val="0.42901878914405012"/>
              <c:y val="0.9458544839255499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6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Stress / MPa</a:t>
                </a:r>
              </a:p>
            </c:rich>
          </c:tx>
          <c:layout>
            <c:manualLayout>
              <c:xMode val="edge"/>
              <c:yMode val="edge"/>
              <c:x val="8.359497860262249E-3"/>
              <c:y val="0.411206238814056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48195352"/>
        <c:crosses val="autoZero"/>
        <c:crossBetween val="midCat"/>
      </c:valAx>
      <c:spPr>
        <a:solidFill>
          <a:srgbClr val="FFFFFF"/>
        </a:solidFill>
        <a:ln w="38100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8210822911841903"/>
          <c:y val="0.17744794819432552"/>
          <c:w val="0.29386637332098192"/>
          <c:h val="0.13652877146701839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Stress-Strain curve copper after heat-treatment 400°C 48 h</a:t>
            </a:r>
          </a:p>
        </c:rich>
      </c:tx>
      <c:layout>
        <c:manualLayout>
          <c:xMode val="edge"/>
          <c:yMode val="edge"/>
          <c:x val="0.14482051956449077"/>
          <c:y val="3.325614755008415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45964566929134"/>
          <c:y val="0.14603117477888411"/>
          <c:w val="0.80697641655087227"/>
          <c:h val="0.74116053498946766"/>
        </c:manualLayout>
      </c:layout>
      <c:scatterChart>
        <c:scatterStyle val="smoothMarker"/>
        <c:varyColors val="0"/>
        <c:ser>
          <c:idx val="1"/>
          <c:order val="0"/>
          <c:tx>
            <c:v>10_50 MPa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'10_400_50'!$C$21:$C$10966</c:f>
              <c:numCache>
                <c:formatCode>General</c:formatCode>
                <c:ptCount val="10946"/>
                <c:pt idx="0">
                  <c:v>1.01E-3</c:v>
                </c:pt>
                <c:pt idx="1">
                  <c:v>1.1100000000000001E-3</c:v>
                </c:pt>
                <c:pt idx="2">
                  <c:v>1.2099999999999999E-3</c:v>
                </c:pt>
                <c:pt idx="3">
                  <c:v>1.31E-3</c:v>
                </c:pt>
                <c:pt idx="4">
                  <c:v>1.41E-3</c:v>
                </c:pt>
                <c:pt idx="5">
                  <c:v>1.41E-3</c:v>
                </c:pt>
                <c:pt idx="6">
                  <c:v>1.41E-3</c:v>
                </c:pt>
                <c:pt idx="7">
                  <c:v>1.2099999999999999E-3</c:v>
                </c:pt>
                <c:pt idx="8">
                  <c:v>1.2099999999999999E-3</c:v>
                </c:pt>
                <c:pt idx="9">
                  <c:v>1.1100000000000001E-3</c:v>
                </c:pt>
                <c:pt idx="10">
                  <c:v>1.1100000000000001E-3</c:v>
                </c:pt>
                <c:pt idx="11">
                  <c:v>1.2099999999999999E-3</c:v>
                </c:pt>
                <c:pt idx="12">
                  <c:v>1.2099999999999999E-3</c:v>
                </c:pt>
                <c:pt idx="13">
                  <c:v>1.2099999999999999E-3</c:v>
                </c:pt>
                <c:pt idx="14">
                  <c:v>1.1100000000000001E-3</c:v>
                </c:pt>
                <c:pt idx="15">
                  <c:v>1.1100000000000001E-3</c:v>
                </c:pt>
                <c:pt idx="16">
                  <c:v>1.1100000000000001E-3</c:v>
                </c:pt>
                <c:pt idx="17">
                  <c:v>1.1100000000000001E-3</c:v>
                </c:pt>
                <c:pt idx="18">
                  <c:v>1.1100000000000001E-3</c:v>
                </c:pt>
                <c:pt idx="19">
                  <c:v>1.1100000000000001E-3</c:v>
                </c:pt>
                <c:pt idx="20">
                  <c:v>1.1100000000000001E-3</c:v>
                </c:pt>
                <c:pt idx="21">
                  <c:v>1.01E-3</c:v>
                </c:pt>
                <c:pt idx="22">
                  <c:v>1.1100000000000001E-3</c:v>
                </c:pt>
                <c:pt idx="23">
                  <c:v>1.1100000000000001E-3</c:v>
                </c:pt>
                <c:pt idx="24">
                  <c:v>1.2099999999999999E-3</c:v>
                </c:pt>
                <c:pt idx="25">
                  <c:v>1.2099999999999999E-3</c:v>
                </c:pt>
                <c:pt idx="26">
                  <c:v>1.2099999999999999E-3</c:v>
                </c:pt>
                <c:pt idx="27">
                  <c:v>1.1100000000000001E-3</c:v>
                </c:pt>
                <c:pt idx="28">
                  <c:v>1.1100000000000001E-3</c:v>
                </c:pt>
                <c:pt idx="29">
                  <c:v>1.01E-3</c:v>
                </c:pt>
                <c:pt idx="30">
                  <c:v>1.1100000000000001E-3</c:v>
                </c:pt>
                <c:pt idx="31">
                  <c:v>1.2099999999999999E-3</c:v>
                </c:pt>
                <c:pt idx="32">
                  <c:v>1.31E-3</c:v>
                </c:pt>
                <c:pt idx="33">
                  <c:v>1.41E-3</c:v>
                </c:pt>
                <c:pt idx="34">
                  <c:v>1.5100000000000001E-3</c:v>
                </c:pt>
                <c:pt idx="35">
                  <c:v>1.41E-3</c:v>
                </c:pt>
                <c:pt idx="36">
                  <c:v>1.31E-3</c:v>
                </c:pt>
                <c:pt idx="37">
                  <c:v>1.2099999999999999E-3</c:v>
                </c:pt>
                <c:pt idx="38">
                  <c:v>1.1100000000000001E-3</c:v>
                </c:pt>
                <c:pt idx="39">
                  <c:v>1.01E-3</c:v>
                </c:pt>
                <c:pt idx="40">
                  <c:v>1.01E-3</c:v>
                </c:pt>
                <c:pt idx="41">
                  <c:v>1.01E-3</c:v>
                </c:pt>
                <c:pt idx="42">
                  <c:v>1.1100000000000001E-3</c:v>
                </c:pt>
                <c:pt idx="43">
                  <c:v>1.01E-3</c:v>
                </c:pt>
                <c:pt idx="44">
                  <c:v>1.01E-3</c:v>
                </c:pt>
                <c:pt idx="45">
                  <c:v>1.01E-3</c:v>
                </c:pt>
                <c:pt idx="46">
                  <c:v>1.01E-3</c:v>
                </c:pt>
                <c:pt idx="47">
                  <c:v>1.01E-3</c:v>
                </c:pt>
                <c:pt idx="48">
                  <c:v>1.01E-3</c:v>
                </c:pt>
                <c:pt idx="49">
                  <c:v>1.1100000000000001E-3</c:v>
                </c:pt>
                <c:pt idx="50">
                  <c:v>1.1100000000000001E-3</c:v>
                </c:pt>
                <c:pt idx="51">
                  <c:v>1.1100000000000001E-3</c:v>
                </c:pt>
                <c:pt idx="52">
                  <c:v>1.01E-3</c:v>
                </c:pt>
                <c:pt idx="53">
                  <c:v>9.1E-4</c:v>
                </c:pt>
                <c:pt idx="54">
                  <c:v>9.1E-4</c:v>
                </c:pt>
                <c:pt idx="55">
                  <c:v>8.0999999999999996E-4</c:v>
                </c:pt>
                <c:pt idx="56">
                  <c:v>8.0999999999999996E-4</c:v>
                </c:pt>
                <c:pt idx="57">
                  <c:v>9.1E-4</c:v>
                </c:pt>
                <c:pt idx="58">
                  <c:v>9.1E-4</c:v>
                </c:pt>
                <c:pt idx="59">
                  <c:v>9.1E-4</c:v>
                </c:pt>
                <c:pt idx="60">
                  <c:v>9.1E-4</c:v>
                </c:pt>
                <c:pt idx="61">
                  <c:v>9.1E-4</c:v>
                </c:pt>
                <c:pt idx="62">
                  <c:v>9.1E-4</c:v>
                </c:pt>
                <c:pt idx="63">
                  <c:v>9.1E-4</c:v>
                </c:pt>
                <c:pt idx="64">
                  <c:v>9.1E-4</c:v>
                </c:pt>
                <c:pt idx="65">
                  <c:v>9.1E-4</c:v>
                </c:pt>
                <c:pt idx="66">
                  <c:v>8.0999999999999996E-4</c:v>
                </c:pt>
                <c:pt idx="67">
                  <c:v>7.1000000000000002E-4</c:v>
                </c:pt>
                <c:pt idx="68">
                  <c:v>7.1000000000000002E-4</c:v>
                </c:pt>
                <c:pt idx="69">
                  <c:v>8.0999999999999996E-4</c:v>
                </c:pt>
                <c:pt idx="70">
                  <c:v>8.0999999999999996E-4</c:v>
                </c:pt>
                <c:pt idx="71">
                  <c:v>7.1000000000000002E-4</c:v>
                </c:pt>
                <c:pt idx="72">
                  <c:v>5.0000000000000001E-4</c:v>
                </c:pt>
                <c:pt idx="73">
                  <c:v>4.0000000000000002E-4</c:v>
                </c:pt>
                <c:pt idx="74">
                  <c:v>4.0000000000000002E-4</c:v>
                </c:pt>
                <c:pt idx="75">
                  <c:v>4.0000000000000002E-4</c:v>
                </c:pt>
                <c:pt idx="76">
                  <c:v>5.0000000000000001E-4</c:v>
                </c:pt>
                <c:pt idx="77">
                  <c:v>6.0999999999999997E-4</c:v>
                </c:pt>
                <c:pt idx="78">
                  <c:v>7.1000000000000002E-4</c:v>
                </c:pt>
                <c:pt idx="79">
                  <c:v>8.0999999999999996E-4</c:v>
                </c:pt>
                <c:pt idx="80">
                  <c:v>8.0999999999999996E-4</c:v>
                </c:pt>
                <c:pt idx="81">
                  <c:v>8.0999999999999996E-4</c:v>
                </c:pt>
                <c:pt idx="82">
                  <c:v>8.0999999999999996E-4</c:v>
                </c:pt>
                <c:pt idx="83">
                  <c:v>7.1000000000000002E-4</c:v>
                </c:pt>
                <c:pt idx="84">
                  <c:v>6.0999999999999997E-4</c:v>
                </c:pt>
                <c:pt idx="85">
                  <c:v>6.0999999999999997E-4</c:v>
                </c:pt>
                <c:pt idx="86">
                  <c:v>6.0999999999999997E-4</c:v>
                </c:pt>
                <c:pt idx="87">
                  <c:v>7.1000000000000002E-4</c:v>
                </c:pt>
                <c:pt idx="88">
                  <c:v>8.0999999999999996E-4</c:v>
                </c:pt>
                <c:pt idx="89">
                  <c:v>9.1E-4</c:v>
                </c:pt>
                <c:pt idx="90">
                  <c:v>8.0999999999999996E-4</c:v>
                </c:pt>
                <c:pt idx="91">
                  <c:v>8.0999999999999996E-4</c:v>
                </c:pt>
                <c:pt idx="92">
                  <c:v>8.0999999999999996E-4</c:v>
                </c:pt>
                <c:pt idx="93">
                  <c:v>8.0999999999999996E-4</c:v>
                </c:pt>
                <c:pt idx="94">
                  <c:v>7.1000000000000002E-4</c:v>
                </c:pt>
                <c:pt idx="95">
                  <c:v>7.1000000000000002E-4</c:v>
                </c:pt>
                <c:pt idx="96">
                  <c:v>7.1000000000000002E-4</c:v>
                </c:pt>
                <c:pt idx="97">
                  <c:v>6.0999999999999997E-4</c:v>
                </c:pt>
                <c:pt idx="98">
                  <c:v>6.0999999999999997E-4</c:v>
                </c:pt>
                <c:pt idx="99">
                  <c:v>6.0999999999999997E-4</c:v>
                </c:pt>
                <c:pt idx="100">
                  <c:v>6.0999999999999997E-4</c:v>
                </c:pt>
                <c:pt idx="101">
                  <c:v>6.0999999999999997E-4</c:v>
                </c:pt>
                <c:pt idx="102">
                  <c:v>7.1000000000000002E-4</c:v>
                </c:pt>
                <c:pt idx="103">
                  <c:v>8.0999999999999996E-4</c:v>
                </c:pt>
                <c:pt idx="104">
                  <c:v>9.1E-4</c:v>
                </c:pt>
                <c:pt idx="105">
                  <c:v>1.01E-3</c:v>
                </c:pt>
                <c:pt idx="106">
                  <c:v>1.01E-3</c:v>
                </c:pt>
                <c:pt idx="107">
                  <c:v>1.01E-3</c:v>
                </c:pt>
                <c:pt idx="108">
                  <c:v>1.01E-3</c:v>
                </c:pt>
                <c:pt idx="109">
                  <c:v>9.1E-4</c:v>
                </c:pt>
                <c:pt idx="110">
                  <c:v>9.1E-4</c:v>
                </c:pt>
                <c:pt idx="111">
                  <c:v>8.0999999999999996E-4</c:v>
                </c:pt>
                <c:pt idx="112">
                  <c:v>8.0999999999999996E-4</c:v>
                </c:pt>
                <c:pt idx="113">
                  <c:v>7.1000000000000002E-4</c:v>
                </c:pt>
                <c:pt idx="114">
                  <c:v>7.1000000000000002E-4</c:v>
                </c:pt>
                <c:pt idx="115">
                  <c:v>8.0999999999999996E-4</c:v>
                </c:pt>
                <c:pt idx="116">
                  <c:v>9.1E-4</c:v>
                </c:pt>
                <c:pt idx="117">
                  <c:v>1.01E-3</c:v>
                </c:pt>
                <c:pt idx="118">
                  <c:v>1.1100000000000001E-3</c:v>
                </c:pt>
                <c:pt idx="119">
                  <c:v>1.2099999999999999E-3</c:v>
                </c:pt>
                <c:pt idx="120">
                  <c:v>1.2099999999999999E-3</c:v>
                </c:pt>
                <c:pt idx="121">
                  <c:v>1.1100000000000001E-3</c:v>
                </c:pt>
                <c:pt idx="122">
                  <c:v>1.01E-3</c:v>
                </c:pt>
                <c:pt idx="123">
                  <c:v>1.01E-3</c:v>
                </c:pt>
                <c:pt idx="124">
                  <c:v>1.01E-3</c:v>
                </c:pt>
                <c:pt idx="125">
                  <c:v>1.01E-3</c:v>
                </c:pt>
                <c:pt idx="126">
                  <c:v>1.1100000000000001E-3</c:v>
                </c:pt>
                <c:pt idx="127">
                  <c:v>1.1100000000000001E-3</c:v>
                </c:pt>
                <c:pt idx="128">
                  <c:v>1.1100000000000001E-3</c:v>
                </c:pt>
                <c:pt idx="129">
                  <c:v>1.1100000000000001E-3</c:v>
                </c:pt>
                <c:pt idx="130">
                  <c:v>1.1100000000000001E-3</c:v>
                </c:pt>
                <c:pt idx="131">
                  <c:v>1.1100000000000001E-3</c:v>
                </c:pt>
                <c:pt idx="132">
                  <c:v>1.1100000000000001E-3</c:v>
                </c:pt>
                <c:pt idx="133">
                  <c:v>1.01E-3</c:v>
                </c:pt>
                <c:pt idx="134">
                  <c:v>9.1E-4</c:v>
                </c:pt>
                <c:pt idx="135">
                  <c:v>9.1E-4</c:v>
                </c:pt>
                <c:pt idx="136">
                  <c:v>1.01E-3</c:v>
                </c:pt>
                <c:pt idx="137">
                  <c:v>1.01E-3</c:v>
                </c:pt>
                <c:pt idx="138">
                  <c:v>1.1100000000000001E-3</c:v>
                </c:pt>
                <c:pt idx="139">
                  <c:v>1.2099999999999999E-3</c:v>
                </c:pt>
                <c:pt idx="140">
                  <c:v>1.2099999999999999E-3</c:v>
                </c:pt>
                <c:pt idx="141">
                  <c:v>1.2099999999999999E-3</c:v>
                </c:pt>
                <c:pt idx="142">
                  <c:v>1.2099999999999999E-3</c:v>
                </c:pt>
                <c:pt idx="143">
                  <c:v>1.2099999999999999E-3</c:v>
                </c:pt>
                <c:pt idx="144">
                  <c:v>1.2099999999999999E-3</c:v>
                </c:pt>
                <c:pt idx="145">
                  <c:v>1.2099999999999999E-3</c:v>
                </c:pt>
                <c:pt idx="146">
                  <c:v>1.2099999999999999E-3</c:v>
                </c:pt>
                <c:pt idx="147">
                  <c:v>1.2099999999999999E-3</c:v>
                </c:pt>
                <c:pt idx="148">
                  <c:v>1.2099999999999999E-3</c:v>
                </c:pt>
                <c:pt idx="149">
                  <c:v>1.31E-3</c:v>
                </c:pt>
                <c:pt idx="150">
                  <c:v>1.31E-3</c:v>
                </c:pt>
                <c:pt idx="151">
                  <c:v>1.2099999999999999E-3</c:v>
                </c:pt>
                <c:pt idx="152">
                  <c:v>1.1100000000000001E-3</c:v>
                </c:pt>
                <c:pt idx="153">
                  <c:v>1.01E-3</c:v>
                </c:pt>
                <c:pt idx="154">
                  <c:v>9.1E-4</c:v>
                </c:pt>
                <c:pt idx="155">
                  <c:v>8.0999999999999996E-4</c:v>
                </c:pt>
                <c:pt idx="156">
                  <c:v>8.0999999999999996E-4</c:v>
                </c:pt>
                <c:pt idx="157">
                  <c:v>7.1000000000000002E-4</c:v>
                </c:pt>
                <c:pt idx="158">
                  <c:v>7.1000000000000002E-4</c:v>
                </c:pt>
                <c:pt idx="159">
                  <c:v>7.1000000000000002E-4</c:v>
                </c:pt>
                <c:pt idx="160">
                  <c:v>7.1000000000000002E-4</c:v>
                </c:pt>
                <c:pt idx="161">
                  <c:v>7.1000000000000002E-4</c:v>
                </c:pt>
                <c:pt idx="162">
                  <c:v>7.1000000000000002E-4</c:v>
                </c:pt>
                <c:pt idx="163">
                  <c:v>7.1000000000000002E-4</c:v>
                </c:pt>
                <c:pt idx="164">
                  <c:v>7.1000000000000002E-4</c:v>
                </c:pt>
                <c:pt idx="165">
                  <c:v>8.0999999999999996E-4</c:v>
                </c:pt>
                <c:pt idx="166">
                  <c:v>9.1E-4</c:v>
                </c:pt>
                <c:pt idx="167">
                  <c:v>8.0999999999999996E-4</c:v>
                </c:pt>
                <c:pt idx="168">
                  <c:v>8.0999999999999996E-4</c:v>
                </c:pt>
                <c:pt idx="169">
                  <c:v>7.1000000000000002E-4</c:v>
                </c:pt>
                <c:pt idx="170">
                  <c:v>6.0999999999999997E-4</c:v>
                </c:pt>
                <c:pt idx="171">
                  <c:v>5.0000000000000001E-4</c:v>
                </c:pt>
                <c:pt idx="172">
                  <c:v>5.0000000000000001E-4</c:v>
                </c:pt>
                <c:pt idx="173">
                  <c:v>6.0999999999999997E-4</c:v>
                </c:pt>
                <c:pt idx="174">
                  <c:v>6.0999999999999997E-4</c:v>
                </c:pt>
                <c:pt idx="175">
                  <c:v>8.0999999999999996E-4</c:v>
                </c:pt>
                <c:pt idx="176">
                  <c:v>9.1E-4</c:v>
                </c:pt>
                <c:pt idx="177">
                  <c:v>1.1100000000000001E-3</c:v>
                </c:pt>
                <c:pt idx="178">
                  <c:v>1.2099999999999999E-3</c:v>
                </c:pt>
                <c:pt idx="179">
                  <c:v>1.2099999999999999E-3</c:v>
                </c:pt>
                <c:pt idx="180">
                  <c:v>1.31E-3</c:v>
                </c:pt>
                <c:pt idx="181">
                  <c:v>1.31E-3</c:v>
                </c:pt>
                <c:pt idx="182">
                  <c:v>1.31E-3</c:v>
                </c:pt>
                <c:pt idx="183">
                  <c:v>1.2099999999999999E-3</c:v>
                </c:pt>
                <c:pt idx="184">
                  <c:v>1.2099999999999999E-3</c:v>
                </c:pt>
                <c:pt idx="185">
                  <c:v>1.1100000000000001E-3</c:v>
                </c:pt>
                <c:pt idx="186">
                  <c:v>1.01E-3</c:v>
                </c:pt>
                <c:pt idx="187">
                  <c:v>9.1E-4</c:v>
                </c:pt>
                <c:pt idx="188">
                  <c:v>9.1E-4</c:v>
                </c:pt>
                <c:pt idx="189">
                  <c:v>9.1E-4</c:v>
                </c:pt>
                <c:pt idx="190">
                  <c:v>9.1E-4</c:v>
                </c:pt>
                <c:pt idx="191">
                  <c:v>1.01E-3</c:v>
                </c:pt>
                <c:pt idx="192">
                  <c:v>1.01E-3</c:v>
                </c:pt>
                <c:pt idx="193">
                  <c:v>1.01E-3</c:v>
                </c:pt>
                <c:pt idx="194">
                  <c:v>1.01E-3</c:v>
                </c:pt>
                <c:pt idx="195">
                  <c:v>9.1E-4</c:v>
                </c:pt>
                <c:pt idx="196">
                  <c:v>9.1E-4</c:v>
                </c:pt>
                <c:pt idx="197">
                  <c:v>8.0999999999999996E-4</c:v>
                </c:pt>
                <c:pt idx="198">
                  <c:v>8.0999999999999996E-4</c:v>
                </c:pt>
                <c:pt idx="199">
                  <c:v>7.1000000000000002E-4</c:v>
                </c:pt>
                <c:pt idx="200">
                  <c:v>6.0999999999999997E-4</c:v>
                </c:pt>
                <c:pt idx="201">
                  <c:v>5.0000000000000001E-4</c:v>
                </c:pt>
                <c:pt idx="202">
                  <c:v>4.0000000000000002E-4</c:v>
                </c:pt>
                <c:pt idx="203">
                  <c:v>4.0000000000000002E-4</c:v>
                </c:pt>
                <c:pt idx="204">
                  <c:v>5.0000000000000001E-4</c:v>
                </c:pt>
                <c:pt idx="205">
                  <c:v>6.0999999999999997E-4</c:v>
                </c:pt>
                <c:pt idx="206">
                  <c:v>8.0999999999999996E-4</c:v>
                </c:pt>
                <c:pt idx="207">
                  <c:v>9.1E-4</c:v>
                </c:pt>
                <c:pt idx="208">
                  <c:v>1.01E-3</c:v>
                </c:pt>
                <c:pt idx="209">
                  <c:v>1.01E-3</c:v>
                </c:pt>
                <c:pt idx="210">
                  <c:v>1.01E-3</c:v>
                </c:pt>
                <c:pt idx="211">
                  <c:v>1.01E-3</c:v>
                </c:pt>
                <c:pt idx="212">
                  <c:v>1.01E-3</c:v>
                </c:pt>
                <c:pt idx="213">
                  <c:v>1.1100000000000001E-3</c:v>
                </c:pt>
                <c:pt idx="214">
                  <c:v>1.2099999999999999E-3</c:v>
                </c:pt>
                <c:pt idx="215">
                  <c:v>1.2099999999999999E-3</c:v>
                </c:pt>
                <c:pt idx="216">
                  <c:v>1.1100000000000001E-3</c:v>
                </c:pt>
                <c:pt idx="217">
                  <c:v>1.01E-3</c:v>
                </c:pt>
                <c:pt idx="218">
                  <c:v>1.1100000000000001E-3</c:v>
                </c:pt>
                <c:pt idx="219">
                  <c:v>1.1100000000000001E-3</c:v>
                </c:pt>
                <c:pt idx="220">
                  <c:v>1.2099999999999999E-3</c:v>
                </c:pt>
                <c:pt idx="221">
                  <c:v>1.2099999999999999E-3</c:v>
                </c:pt>
                <c:pt idx="222">
                  <c:v>1.2099999999999999E-3</c:v>
                </c:pt>
                <c:pt idx="223">
                  <c:v>1.1100000000000001E-3</c:v>
                </c:pt>
                <c:pt idx="224">
                  <c:v>1.01E-3</c:v>
                </c:pt>
                <c:pt idx="225">
                  <c:v>1.01E-3</c:v>
                </c:pt>
                <c:pt idx="226">
                  <c:v>1.01E-3</c:v>
                </c:pt>
                <c:pt idx="227">
                  <c:v>1.01E-3</c:v>
                </c:pt>
                <c:pt idx="228">
                  <c:v>9.1E-4</c:v>
                </c:pt>
                <c:pt idx="229">
                  <c:v>8.0999999999999996E-4</c:v>
                </c:pt>
                <c:pt idx="230">
                  <c:v>8.0999999999999996E-4</c:v>
                </c:pt>
                <c:pt idx="231">
                  <c:v>7.1000000000000002E-4</c:v>
                </c:pt>
                <c:pt idx="232">
                  <c:v>7.1000000000000002E-4</c:v>
                </c:pt>
                <c:pt idx="233">
                  <c:v>8.0999999999999996E-4</c:v>
                </c:pt>
                <c:pt idx="234">
                  <c:v>8.0999999999999996E-4</c:v>
                </c:pt>
                <c:pt idx="235">
                  <c:v>8.0999999999999996E-4</c:v>
                </c:pt>
                <c:pt idx="236">
                  <c:v>8.0999999999999996E-4</c:v>
                </c:pt>
                <c:pt idx="237">
                  <c:v>9.1E-4</c:v>
                </c:pt>
                <c:pt idx="238">
                  <c:v>1.1100000000000001E-3</c:v>
                </c:pt>
                <c:pt idx="239">
                  <c:v>1.2099999999999999E-3</c:v>
                </c:pt>
                <c:pt idx="240">
                  <c:v>1.2099999999999999E-3</c:v>
                </c:pt>
                <c:pt idx="241">
                  <c:v>1.2099999999999999E-3</c:v>
                </c:pt>
                <c:pt idx="242">
                  <c:v>1.1100000000000001E-3</c:v>
                </c:pt>
                <c:pt idx="243">
                  <c:v>1.1100000000000001E-3</c:v>
                </c:pt>
                <c:pt idx="244">
                  <c:v>1.2099999999999999E-3</c:v>
                </c:pt>
                <c:pt idx="245">
                  <c:v>1.2099999999999999E-3</c:v>
                </c:pt>
                <c:pt idx="246">
                  <c:v>1.2099999999999999E-3</c:v>
                </c:pt>
                <c:pt idx="247">
                  <c:v>1.31E-3</c:v>
                </c:pt>
                <c:pt idx="248">
                  <c:v>1.31E-3</c:v>
                </c:pt>
                <c:pt idx="249">
                  <c:v>1.2099999999999999E-3</c:v>
                </c:pt>
                <c:pt idx="250">
                  <c:v>1.2099999999999999E-3</c:v>
                </c:pt>
                <c:pt idx="251">
                  <c:v>1.1100000000000001E-3</c:v>
                </c:pt>
                <c:pt idx="252">
                  <c:v>1.1100000000000001E-3</c:v>
                </c:pt>
                <c:pt idx="253">
                  <c:v>1.1100000000000001E-3</c:v>
                </c:pt>
                <c:pt idx="254">
                  <c:v>1.1100000000000001E-3</c:v>
                </c:pt>
                <c:pt idx="255">
                  <c:v>1.01E-3</c:v>
                </c:pt>
                <c:pt idx="256">
                  <c:v>1.01E-3</c:v>
                </c:pt>
                <c:pt idx="257">
                  <c:v>1.01E-3</c:v>
                </c:pt>
                <c:pt idx="258">
                  <c:v>1.01E-3</c:v>
                </c:pt>
                <c:pt idx="259">
                  <c:v>9.1E-4</c:v>
                </c:pt>
                <c:pt idx="260">
                  <c:v>1.01E-3</c:v>
                </c:pt>
                <c:pt idx="261">
                  <c:v>1.01E-3</c:v>
                </c:pt>
                <c:pt idx="262">
                  <c:v>1.01E-3</c:v>
                </c:pt>
                <c:pt idx="263">
                  <c:v>1.01E-3</c:v>
                </c:pt>
                <c:pt idx="264">
                  <c:v>9.1E-4</c:v>
                </c:pt>
                <c:pt idx="265">
                  <c:v>9.1E-4</c:v>
                </c:pt>
                <c:pt idx="266">
                  <c:v>9.1E-4</c:v>
                </c:pt>
                <c:pt idx="267">
                  <c:v>9.1E-4</c:v>
                </c:pt>
                <c:pt idx="268">
                  <c:v>1.01E-3</c:v>
                </c:pt>
                <c:pt idx="269">
                  <c:v>1.01E-3</c:v>
                </c:pt>
                <c:pt idx="270">
                  <c:v>1.1100000000000001E-3</c:v>
                </c:pt>
                <c:pt idx="271">
                  <c:v>1.01E-3</c:v>
                </c:pt>
                <c:pt idx="272">
                  <c:v>9.1E-4</c:v>
                </c:pt>
                <c:pt idx="273">
                  <c:v>7.1000000000000002E-4</c:v>
                </c:pt>
                <c:pt idx="274">
                  <c:v>7.1000000000000002E-4</c:v>
                </c:pt>
                <c:pt idx="275">
                  <c:v>6.0999999999999997E-4</c:v>
                </c:pt>
                <c:pt idx="276">
                  <c:v>7.1000000000000002E-4</c:v>
                </c:pt>
                <c:pt idx="277">
                  <c:v>8.0999999999999996E-4</c:v>
                </c:pt>
                <c:pt idx="278">
                  <c:v>9.1E-4</c:v>
                </c:pt>
                <c:pt idx="279">
                  <c:v>1.01E-3</c:v>
                </c:pt>
                <c:pt idx="280">
                  <c:v>1.01E-3</c:v>
                </c:pt>
                <c:pt idx="281">
                  <c:v>1.01E-3</c:v>
                </c:pt>
                <c:pt idx="282">
                  <c:v>1.01E-3</c:v>
                </c:pt>
                <c:pt idx="283">
                  <c:v>1.01E-3</c:v>
                </c:pt>
                <c:pt idx="284">
                  <c:v>9.1E-4</c:v>
                </c:pt>
                <c:pt idx="285">
                  <c:v>8.0999999999999996E-4</c:v>
                </c:pt>
                <c:pt idx="286">
                  <c:v>9.1E-4</c:v>
                </c:pt>
                <c:pt idx="287">
                  <c:v>1.01E-3</c:v>
                </c:pt>
                <c:pt idx="288">
                  <c:v>1.1100000000000001E-3</c:v>
                </c:pt>
                <c:pt idx="289">
                  <c:v>1.2099999999999999E-3</c:v>
                </c:pt>
                <c:pt idx="290">
                  <c:v>1.31E-3</c:v>
                </c:pt>
                <c:pt idx="291">
                  <c:v>1.41E-3</c:v>
                </c:pt>
                <c:pt idx="292">
                  <c:v>1.6100000000000001E-3</c:v>
                </c:pt>
                <c:pt idx="293">
                  <c:v>1.7099999999999999E-3</c:v>
                </c:pt>
                <c:pt idx="294">
                  <c:v>1.7099999999999999E-3</c:v>
                </c:pt>
                <c:pt idx="295">
                  <c:v>1.6100000000000001E-3</c:v>
                </c:pt>
                <c:pt idx="296">
                  <c:v>1.5100000000000001E-3</c:v>
                </c:pt>
                <c:pt idx="297">
                  <c:v>1.5100000000000001E-3</c:v>
                </c:pt>
                <c:pt idx="298">
                  <c:v>1.5100000000000001E-3</c:v>
                </c:pt>
                <c:pt idx="299">
                  <c:v>1.41E-3</c:v>
                </c:pt>
                <c:pt idx="300">
                  <c:v>1.31E-3</c:v>
                </c:pt>
                <c:pt idx="301">
                  <c:v>1.2099999999999999E-3</c:v>
                </c:pt>
                <c:pt idx="302">
                  <c:v>1.1100000000000001E-3</c:v>
                </c:pt>
                <c:pt idx="303">
                  <c:v>1.01E-3</c:v>
                </c:pt>
                <c:pt idx="304">
                  <c:v>1.01E-3</c:v>
                </c:pt>
                <c:pt idx="305">
                  <c:v>9.1E-4</c:v>
                </c:pt>
                <c:pt idx="306">
                  <c:v>9.1E-4</c:v>
                </c:pt>
                <c:pt idx="307">
                  <c:v>9.1E-4</c:v>
                </c:pt>
                <c:pt idx="308">
                  <c:v>1.01E-3</c:v>
                </c:pt>
                <c:pt idx="309">
                  <c:v>1.01E-3</c:v>
                </c:pt>
                <c:pt idx="310">
                  <c:v>1.1100000000000001E-3</c:v>
                </c:pt>
                <c:pt idx="311">
                  <c:v>1.2099999999999999E-3</c:v>
                </c:pt>
                <c:pt idx="312">
                  <c:v>1.31E-3</c:v>
                </c:pt>
                <c:pt idx="313">
                  <c:v>1.31E-3</c:v>
                </c:pt>
                <c:pt idx="314">
                  <c:v>1.41E-3</c:v>
                </c:pt>
                <c:pt idx="315">
                  <c:v>1.31E-3</c:v>
                </c:pt>
                <c:pt idx="316">
                  <c:v>1.31E-3</c:v>
                </c:pt>
                <c:pt idx="317">
                  <c:v>1.2099999999999999E-3</c:v>
                </c:pt>
                <c:pt idx="318">
                  <c:v>1.31E-3</c:v>
                </c:pt>
                <c:pt idx="319">
                  <c:v>1.31E-3</c:v>
                </c:pt>
                <c:pt idx="320">
                  <c:v>1.31E-3</c:v>
                </c:pt>
                <c:pt idx="321">
                  <c:v>1.2099999999999999E-3</c:v>
                </c:pt>
                <c:pt idx="322">
                  <c:v>1.2099999999999999E-3</c:v>
                </c:pt>
                <c:pt idx="323">
                  <c:v>1.1100000000000001E-3</c:v>
                </c:pt>
                <c:pt idx="324">
                  <c:v>1.01E-3</c:v>
                </c:pt>
                <c:pt idx="325">
                  <c:v>9.1E-4</c:v>
                </c:pt>
                <c:pt idx="326">
                  <c:v>8.0999999999999996E-4</c:v>
                </c:pt>
                <c:pt idx="327">
                  <c:v>9.1E-4</c:v>
                </c:pt>
                <c:pt idx="328">
                  <c:v>1.01E-3</c:v>
                </c:pt>
                <c:pt idx="329">
                  <c:v>1.01E-3</c:v>
                </c:pt>
                <c:pt idx="330">
                  <c:v>1.1100000000000001E-3</c:v>
                </c:pt>
                <c:pt idx="331">
                  <c:v>1.01E-3</c:v>
                </c:pt>
                <c:pt idx="332">
                  <c:v>1.01E-3</c:v>
                </c:pt>
                <c:pt idx="333">
                  <c:v>1.01E-3</c:v>
                </c:pt>
                <c:pt idx="334">
                  <c:v>1.01E-3</c:v>
                </c:pt>
                <c:pt idx="335">
                  <c:v>1.01E-3</c:v>
                </c:pt>
                <c:pt idx="336">
                  <c:v>1.1100000000000001E-3</c:v>
                </c:pt>
                <c:pt idx="337">
                  <c:v>1.01E-3</c:v>
                </c:pt>
                <c:pt idx="338">
                  <c:v>1.01E-3</c:v>
                </c:pt>
                <c:pt idx="339">
                  <c:v>1.1100000000000001E-3</c:v>
                </c:pt>
                <c:pt idx="340">
                  <c:v>1.1100000000000001E-3</c:v>
                </c:pt>
                <c:pt idx="341">
                  <c:v>1.2099999999999999E-3</c:v>
                </c:pt>
                <c:pt idx="342">
                  <c:v>1.31E-3</c:v>
                </c:pt>
                <c:pt idx="343">
                  <c:v>1.41E-3</c:v>
                </c:pt>
                <c:pt idx="344">
                  <c:v>1.5100000000000001E-3</c:v>
                </c:pt>
                <c:pt idx="345">
                  <c:v>1.5100000000000001E-3</c:v>
                </c:pt>
                <c:pt idx="346">
                  <c:v>1.6100000000000001E-3</c:v>
                </c:pt>
                <c:pt idx="347">
                  <c:v>1.5100000000000001E-3</c:v>
                </c:pt>
                <c:pt idx="348">
                  <c:v>1.41E-3</c:v>
                </c:pt>
                <c:pt idx="349">
                  <c:v>1.31E-3</c:v>
                </c:pt>
                <c:pt idx="350">
                  <c:v>1.31E-3</c:v>
                </c:pt>
                <c:pt idx="351">
                  <c:v>1.2099999999999999E-3</c:v>
                </c:pt>
                <c:pt idx="352">
                  <c:v>1.2099999999999999E-3</c:v>
                </c:pt>
                <c:pt idx="353">
                  <c:v>1.31E-3</c:v>
                </c:pt>
                <c:pt idx="354">
                  <c:v>1.31E-3</c:v>
                </c:pt>
                <c:pt idx="355">
                  <c:v>1.31E-3</c:v>
                </c:pt>
                <c:pt idx="356">
                  <c:v>1.31E-3</c:v>
                </c:pt>
                <c:pt idx="357">
                  <c:v>1.31E-3</c:v>
                </c:pt>
                <c:pt idx="358">
                  <c:v>1.31E-3</c:v>
                </c:pt>
                <c:pt idx="359">
                  <c:v>1.31E-3</c:v>
                </c:pt>
                <c:pt idx="360">
                  <c:v>1.31E-3</c:v>
                </c:pt>
                <c:pt idx="361">
                  <c:v>1.31E-3</c:v>
                </c:pt>
                <c:pt idx="362">
                  <c:v>1.31E-3</c:v>
                </c:pt>
                <c:pt idx="363">
                  <c:v>1.41E-3</c:v>
                </c:pt>
                <c:pt idx="364">
                  <c:v>1.6100000000000001E-3</c:v>
                </c:pt>
                <c:pt idx="365">
                  <c:v>1.7099999999999999E-3</c:v>
                </c:pt>
                <c:pt idx="366">
                  <c:v>1.82E-3</c:v>
                </c:pt>
                <c:pt idx="367">
                  <c:v>1.82E-3</c:v>
                </c:pt>
                <c:pt idx="368">
                  <c:v>1.82E-3</c:v>
                </c:pt>
                <c:pt idx="369">
                  <c:v>1.7099999999999999E-3</c:v>
                </c:pt>
                <c:pt idx="370">
                  <c:v>1.6100000000000001E-3</c:v>
                </c:pt>
                <c:pt idx="371">
                  <c:v>1.5100000000000001E-3</c:v>
                </c:pt>
                <c:pt idx="372">
                  <c:v>1.41E-3</c:v>
                </c:pt>
                <c:pt idx="373">
                  <c:v>1.41E-3</c:v>
                </c:pt>
                <c:pt idx="374">
                  <c:v>1.41E-3</c:v>
                </c:pt>
                <c:pt idx="375">
                  <c:v>1.5100000000000001E-3</c:v>
                </c:pt>
                <c:pt idx="376">
                  <c:v>1.41E-3</c:v>
                </c:pt>
                <c:pt idx="377">
                  <c:v>1.41E-3</c:v>
                </c:pt>
                <c:pt idx="378">
                  <c:v>1.41E-3</c:v>
                </c:pt>
                <c:pt idx="379">
                  <c:v>1.31E-3</c:v>
                </c:pt>
                <c:pt idx="380">
                  <c:v>1.31E-3</c:v>
                </c:pt>
                <c:pt idx="381">
                  <c:v>1.41E-3</c:v>
                </c:pt>
                <c:pt idx="382">
                  <c:v>1.5100000000000001E-3</c:v>
                </c:pt>
                <c:pt idx="383">
                  <c:v>1.6100000000000001E-3</c:v>
                </c:pt>
                <c:pt idx="384">
                  <c:v>1.7099999999999999E-3</c:v>
                </c:pt>
                <c:pt idx="385">
                  <c:v>1.6100000000000001E-3</c:v>
                </c:pt>
                <c:pt idx="386">
                  <c:v>1.6100000000000001E-3</c:v>
                </c:pt>
                <c:pt idx="387">
                  <c:v>1.5100000000000001E-3</c:v>
                </c:pt>
                <c:pt idx="388">
                  <c:v>1.5100000000000001E-3</c:v>
                </c:pt>
                <c:pt idx="389">
                  <c:v>1.5100000000000001E-3</c:v>
                </c:pt>
                <c:pt idx="390">
                  <c:v>1.6100000000000001E-3</c:v>
                </c:pt>
                <c:pt idx="391">
                  <c:v>1.5100000000000001E-3</c:v>
                </c:pt>
                <c:pt idx="392">
                  <c:v>1.6100000000000001E-3</c:v>
                </c:pt>
                <c:pt idx="393">
                  <c:v>1.6100000000000001E-3</c:v>
                </c:pt>
                <c:pt idx="394">
                  <c:v>1.7099999999999999E-3</c:v>
                </c:pt>
                <c:pt idx="395">
                  <c:v>1.82E-3</c:v>
                </c:pt>
                <c:pt idx="396">
                  <c:v>2.0200000000000001E-3</c:v>
                </c:pt>
                <c:pt idx="397">
                  <c:v>2.0200000000000001E-3</c:v>
                </c:pt>
                <c:pt idx="398">
                  <c:v>2.0200000000000001E-3</c:v>
                </c:pt>
                <c:pt idx="399">
                  <c:v>2.0200000000000001E-3</c:v>
                </c:pt>
                <c:pt idx="400">
                  <c:v>2.0200000000000001E-3</c:v>
                </c:pt>
                <c:pt idx="401">
                  <c:v>2.1199999999999999E-3</c:v>
                </c:pt>
                <c:pt idx="402">
                  <c:v>2.1199999999999999E-3</c:v>
                </c:pt>
                <c:pt idx="403">
                  <c:v>2.2200000000000002E-3</c:v>
                </c:pt>
                <c:pt idx="404">
                  <c:v>2.32E-3</c:v>
                </c:pt>
                <c:pt idx="405">
                  <c:v>2.4199999999999998E-3</c:v>
                </c:pt>
                <c:pt idx="406">
                  <c:v>2.5200000000000001E-3</c:v>
                </c:pt>
                <c:pt idx="407">
                  <c:v>2.6199999999999999E-3</c:v>
                </c:pt>
                <c:pt idx="408">
                  <c:v>2.7200000000000002E-3</c:v>
                </c:pt>
                <c:pt idx="409">
                  <c:v>2.7200000000000002E-3</c:v>
                </c:pt>
                <c:pt idx="410">
                  <c:v>2.7200000000000002E-3</c:v>
                </c:pt>
                <c:pt idx="411">
                  <c:v>2.6199999999999999E-3</c:v>
                </c:pt>
                <c:pt idx="412">
                  <c:v>2.5200000000000001E-3</c:v>
                </c:pt>
                <c:pt idx="413">
                  <c:v>2.5200000000000001E-3</c:v>
                </c:pt>
                <c:pt idx="414">
                  <c:v>2.6199999999999999E-3</c:v>
                </c:pt>
                <c:pt idx="415">
                  <c:v>2.6199999999999999E-3</c:v>
                </c:pt>
                <c:pt idx="416">
                  <c:v>2.7200000000000002E-3</c:v>
                </c:pt>
                <c:pt idx="417">
                  <c:v>2.7200000000000002E-3</c:v>
                </c:pt>
                <c:pt idx="418">
                  <c:v>2.9299999999999999E-3</c:v>
                </c:pt>
                <c:pt idx="419">
                  <c:v>3.0300000000000001E-3</c:v>
                </c:pt>
                <c:pt idx="420">
                  <c:v>3.13E-3</c:v>
                </c:pt>
                <c:pt idx="421">
                  <c:v>3.13E-3</c:v>
                </c:pt>
                <c:pt idx="422">
                  <c:v>3.13E-3</c:v>
                </c:pt>
                <c:pt idx="423">
                  <c:v>3.0300000000000001E-3</c:v>
                </c:pt>
                <c:pt idx="424">
                  <c:v>3.0300000000000001E-3</c:v>
                </c:pt>
                <c:pt idx="425">
                  <c:v>2.9299999999999999E-3</c:v>
                </c:pt>
                <c:pt idx="426">
                  <c:v>3.0300000000000001E-3</c:v>
                </c:pt>
                <c:pt idx="427">
                  <c:v>3.0300000000000001E-3</c:v>
                </c:pt>
                <c:pt idx="428">
                  <c:v>3.0300000000000001E-3</c:v>
                </c:pt>
                <c:pt idx="429">
                  <c:v>3.13E-3</c:v>
                </c:pt>
                <c:pt idx="430">
                  <c:v>3.13E-3</c:v>
                </c:pt>
                <c:pt idx="431">
                  <c:v>3.13E-3</c:v>
                </c:pt>
                <c:pt idx="432">
                  <c:v>3.0300000000000001E-3</c:v>
                </c:pt>
                <c:pt idx="433">
                  <c:v>2.9299999999999999E-3</c:v>
                </c:pt>
                <c:pt idx="434">
                  <c:v>2.9299999999999999E-3</c:v>
                </c:pt>
                <c:pt idx="435">
                  <c:v>2.9299999999999999E-3</c:v>
                </c:pt>
                <c:pt idx="436">
                  <c:v>2.9299999999999999E-3</c:v>
                </c:pt>
                <c:pt idx="437">
                  <c:v>2.9299999999999999E-3</c:v>
                </c:pt>
                <c:pt idx="438">
                  <c:v>3.0300000000000001E-3</c:v>
                </c:pt>
                <c:pt idx="439">
                  <c:v>2.9299999999999999E-3</c:v>
                </c:pt>
                <c:pt idx="440">
                  <c:v>3.0300000000000001E-3</c:v>
                </c:pt>
                <c:pt idx="441">
                  <c:v>3.0300000000000001E-3</c:v>
                </c:pt>
                <c:pt idx="442">
                  <c:v>3.13E-3</c:v>
                </c:pt>
                <c:pt idx="443">
                  <c:v>3.13E-3</c:v>
                </c:pt>
                <c:pt idx="444">
                  <c:v>3.13E-3</c:v>
                </c:pt>
                <c:pt idx="445">
                  <c:v>3.0300000000000001E-3</c:v>
                </c:pt>
                <c:pt idx="446">
                  <c:v>3.0300000000000001E-3</c:v>
                </c:pt>
                <c:pt idx="447">
                  <c:v>2.9299999999999999E-3</c:v>
                </c:pt>
                <c:pt idx="448">
                  <c:v>3.0300000000000001E-3</c:v>
                </c:pt>
                <c:pt idx="449">
                  <c:v>3.0300000000000001E-3</c:v>
                </c:pt>
                <c:pt idx="450">
                  <c:v>3.0300000000000001E-3</c:v>
                </c:pt>
                <c:pt idx="451">
                  <c:v>3.2299999999999998E-3</c:v>
                </c:pt>
                <c:pt idx="452">
                  <c:v>3.2299999999999998E-3</c:v>
                </c:pt>
                <c:pt idx="453">
                  <c:v>3.13E-3</c:v>
                </c:pt>
                <c:pt idx="454">
                  <c:v>3.13E-3</c:v>
                </c:pt>
                <c:pt idx="455">
                  <c:v>3.13E-3</c:v>
                </c:pt>
                <c:pt idx="456">
                  <c:v>3.13E-3</c:v>
                </c:pt>
                <c:pt idx="457">
                  <c:v>3.2299999999999998E-3</c:v>
                </c:pt>
                <c:pt idx="458">
                  <c:v>3.3300000000000001E-3</c:v>
                </c:pt>
                <c:pt idx="459">
                  <c:v>3.4299999999999999E-3</c:v>
                </c:pt>
                <c:pt idx="460">
                  <c:v>3.4299999999999999E-3</c:v>
                </c:pt>
                <c:pt idx="461">
                  <c:v>3.5300000000000002E-3</c:v>
                </c:pt>
                <c:pt idx="462">
                  <c:v>3.63E-3</c:v>
                </c:pt>
                <c:pt idx="463">
                  <c:v>3.7299999999999998E-3</c:v>
                </c:pt>
                <c:pt idx="464">
                  <c:v>3.9300000000000003E-3</c:v>
                </c:pt>
                <c:pt idx="465">
                  <c:v>4.1399999999999996E-3</c:v>
                </c:pt>
                <c:pt idx="466">
                  <c:v>4.3400000000000001E-3</c:v>
                </c:pt>
                <c:pt idx="467">
                  <c:v>4.4400000000000004E-3</c:v>
                </c:pt>
                <c:pt idx="468">
                  <c:v>4.5399999999999998E-3</c:v>
                </c:pt>
                <c:pt idx="469">
                  <c:v>4.4400000000000004E-3</c:v>
                </c:pt>
                <c:pt idx="470">
                  <c:v>4.3400000000000001E-3</c:v>
                </c:pt>
                <c:pt idx="471">
                  <c:v>4.3400000000000001E-3</c:v>
                </c:pt>
                <c:pt idx="472">
                  <c:v>4.2399999999999998E-3</c:v>
                </c:pt>
                <c:pt idx="473">
                  <c:v>4.2399999999999998E-3</c:v>
                </c:pt>
                <c:pt idx="474">
                  <c:v>4.1399999999999996E-3</c:v>
                </c:pt>
                <c:pt idx="475">
                  <c:v>4.1399999999999996E-3</c:v>
                </c:pt>
                <c:pt idx="476">
                  <c:v>4.2399999999999998E-3</c:v>
                </c:pt>
                <c:pt idx="477">
                  <c:v>4.2399999999999998E-3</c:v>
                </c:pt>
                <c:pt idx="478">
                  <c:v>4.1399999999999996E-3</c:v>
                </c:pt>
                <c:pt idx="479">
                  <c:v>4.1399999999999996E-3</c:v>
                </c:pt>
                <c:pt idx="480">
                  <c:v>4.1399999999999996E-3</c:v>
                </c:pt>
                <c:pt idx="481">
                  <c:v>4.2399999999999998E-3</c:v>
                </c:pt>
                <c:pt idx="482">
                  <c:v>4.2399999999999998E-3</c:v>
                </c:pt>
                <c:pt idx="483">
                  <c:v>4.2399999999999998E-3</c:v>
                </c:pt>
                <c:pt idx="484">
                  <c:v>4.3400000000000001E-3</c:v>
                </c:pt>
                <c:pt idx="485">
                  <c:v>4.3400000000000001E-3</c:v>
                </c:pt>
                <c:pt idx="486">
                  <c:v>4.4400000000000004E-3</c:v>
                </c:pt>
                <c:pt idx="487">
                  <c:v>4.5399999999999998E-3</c:v>
                </c:pt>
                <c:pt idx="488">
                  <c:v>4.5399999999999998E-3</c:v>
                </c:pt>
                <c:pt idx="489">
                  <c:v>4.64E-3</c:v>
                </c:pt>
                <c:pt idx="490">
                  <c:v>4.7400000000000003E-3</c:v>
                </c:pt>
                <c:pt idx="491">
                  <c:v>4.7400000000000003E-3</c:v>
                </c:pt>
                <c:pt idx="492">
                  <c:v>4.64E-3</c:v>
                </c:pt>
                <c:pt idx="493">
                  <c:v>4.64E-3</c:v>
                </c:pt>
                <c:pt idx="494">
                  <c:v>4.64E-3</c:v>
                </c:pt>
                <c:pt idx="495">
                  <c:v>4.64E-3</c:v>
                </c:pt>
                <c:pt idx="496">
                  <c:v>4.7400000000000003E-3</c:v>
                </c:pt>
                <c:pt idx="497">
                  <c:v>4.64E-3</c:v>
                </c:pt>
                <c:pt idx="498">
                  <c:v>4.64E-3</c:v>
                </c:pt>
                <c:pt idx="499">
                  <c:v>4.64E-3</c:v>
                </c:pt>
                <c:pt idx="500">
                  <c:v>4.64E-3</c:v>
                </c:pt>
                <c:pt idx="501">
                  <c:v>4.7400000000000003E-3</c:v>
                </c:pt>
                <c:pt idx="502">
                  <c:v>4.7400000000000003E-3</c:v>
                </c:pt>
                <c:pt idx="503">
                  <c:v>4.9399999999999999E-3</c:v>
                </c:pt>
                <c:pt idx="504">
                  <c:v>5.0400000000000002E-3</c:v>
                </c:pt>
                <c:pt idx="505">
                  <c:v>5.0400000000000002E-3</c:v>
                </c:pt>
                <c:pt idx="506">
                  <c:v>5.0400000000000002E-3</c:v>
                </c:pt>
                <c:pt idx="507">
                  <c:v>5.0400000000000002E-3</c:v>
                </c:pt>
                <c:pt idx="508">
                  <c:v>5.0400000000000002E-3</c:v>
                </c:pt>
                <c:pt idx="509">
                  <c:v>5.0400000000000002E-3</c:v>
                </c:pt>
                <c:pt idx="510">
                  <c:v>5.0400000000000002E-3</c:v>
                </c:pt>
                <c:pt idx="511">
                  <c:v>5.0400000000000002E-3</c:v>
                </c:pt>
                <c:pt idx="512">
                  <c:v>5.0400000000000002E-3</c:v>
                </c:pt>
                <c:pt idx="513">
                  <c:v>5.1399999999999996E-3</c:v>
                </c:pt>
                <c:pt idx="514">
                  <c:v>5.1399999999999996E-3</c:v>
                </c:pt>
                <c:pt idx="515">
                  <c:v>5.2500000000000003E-3</c:v>
                </c:pt>
                <c:pt idx="516">
                  <c:v>5.1399999999999996E-3</c:v>
                </c:pt>
                <c:pt idx="517">
                  <c:v>5.1399999999999996E-3</c:v>
                </c:pt>
                <c:pt idx="518">
                  <c:v>5.2500000000000003E-3</c:v>
                </c:pt>
                <c:pt idx="519">
                  <c:v>5.2500000000000003E-3</c:v>
                </c:pt>
                <c:pt idx="520">
                  <c:v>5.3499999999999997E-3</c:v>
                </c:pt>
                <c:pt idx="521">
                  <c:v>5.2500000000000003E-3</c:v>
                </c:pt>
                <c:pt idx="522">
                  <c:v>5.2500000000000003E-3</c:v>
                </c:pt>
                <c:pt idx="523">
                  <c:v>5.2500000000000003E-3</c:v>
                </c:pt>
                <c:pt idx="524">
                  <c:v>5.2500000000000003E-3</c:v>
                </c:pt>
                <c:pt idx="525">
                  <c:v>5.2500000000000003E-3</c:v>
                </c:pt>
                <c:pt idx="526">
                  <c:v>5.2500000000000003E-3</c:v>
                </c:pt>
                <c:pt idx="527">
                  <c:v>5.2500000000000003E-3</c:v>
                </c:pt>
                <c:pt idx="528">
                  <c:v>5.3499999999999997E-3</c:v>
                </c:pt>
                <c:pt idx="529">
                  <c:v>5.3499999999999997E-3</c:v>
                </c:pt>
                <c:pt idx="530">
                  <c:v>5.45E-3</c:v>
                </c:pt>
                <c:pt idx="531">
                  <c:v>5.5500000000000002E-3</c:v>
                </c:pt>
                <c:pt idx="532">
                  <c:v>5.5500000000000002E-3</c:v>
                </c:pt>
                <c:pt idx="533">
                  <c:v>5.6499999999999996E-3</c:v>
                </c:pt>
                <c:pt idx="534">
                  <c:v>5.7499999999999999E-3</c:v>
                </c:pt>
                <c:pt idx="535">
                  <c:v>5.9500000000000004E-3</c:v>
                </c:pt>
                <c:pt idx="536">
                  <c:v>6.0499999999999998E-3</c:v>
                </c:pt>
                <c:pt idx="537">
                  <c:v>6.1500000000000001E-3</c:v>
                </c:pt>
                <c:pt idx="538">
                  <c:v>6.2500000000000003E-3</c:v>
                </c:pt>
                <c:pt idx="539">
                  <c:v>6.3499999999999997E-3</c:v>
                </c:pt>
                <c:pt idx="540">
                  <c:v>6.4599999999999996E-3</c:v>
                </c:pt>
                <c:pt idx="541">
                  <c:v>6.5599999999999999E-3</c:v>
                </c:pt>
                <c:pt idx="542">
                  <c:v>6.5599999999999999E-3</c:v>
                </c:pt>
                <c:pt idx="543">
                  <c:v>6.5599999999999999E-3</c:v>
                </c:pt>
                <c:pt idx="544">
                  <c:v>6.6600000000000001E-3</c:v>
                </c:pt>
                <c:pt idx="545">
                  <c:v>6.8599999999999998E-3</c:v>
                </c:pt>
                <c:pt idx="546">
                  <c:v>6.96E-3</c:v>
                </c:pt>
                <c:pt idx="547">
                  <c:v>7.0600000000000003E-3</c:v>
                </c:pt>
                <c:pt idx="548">
                  <c:v>7.1599999999999997E-3</c:v>
                </c:pt>
                <c:pt idx="549">
                  <c:v>7.1599999999999997E-3</c:v>
                </c:pt>
                <c:pt idx="550">
                  <c:v>7.26E-3</c:v>
                </c:pt>
                <c:pt idx="551">
                  <c:v>7.26E-3</c:v>
                </c:pt>
                <c:pt idx="552">
                  <c:v>7.3600000000000002E-3</c:v>
                </c:pt>
                <c:pt idx="553">
                  <c:v>7.3600000000000002E-3</c:v>
                </c:pt>
                <c:pt idx="554">
                  <c:v>7.3600000000000002E-3</c:v>
                </c:pt>
                <c:pt idx="555">
                  <c:v>7.4599999999999996E-3</c:v>
                </c:pt>
                <c:pt idx="556">
                  <c:v>7.4599999999999996E-3</c:v>
                </c:pt>
                <c:pt idx="557">
                  <c:v>7.5700000000000003E-3</c:v>
                </c:pt>
                <c:pt idx="558">
                  <c:v>7.5700000000000003E-3</c:v>
                </c:pt>
                <c:pt idx="559">
                  <c:v>7.6699999999999997E-3</c:v>
                </c:pt>
                <c:pt idx="560">
                  <c:v>7.77E-3</c:v>
                </c:pt>
                <c:pt idx="561">
                  <c:v>7.77E-3</c:v>
                </c:pt>
                <c:pt idx="562">
                  <c:v>7.77E-3</c:v>
                </c:pt>
                <c:pt idx="563">
                  <c:v>7.8700000000000003E-3</c:v>
                </c:pt>
                <c:pt idx="564">
                  <c:v>7.8700000000000003E-3</c:v>
                </c:pt>
                <c:pt idx="565">
                  <c:v>8.0700000000000008E-3</c:v>
                </c:pt>
                <c:pt idx="566">
                  <c:v>8.1700000000000002E-3</c:v>
                </c:pt>
                <c:pt idx="567">
                  <c:v>8.3700000000000007E-3</c:v>
                </c:pt>
                <c:pt idx="568">
                  <c:v>8.3700000000000007E-3</c:v>
                </c:pt>
                <c:pt idx="569">
                  <c:v>8.3700000000000007E-3</c:v>
                </c:pt>
                <c:pt idx="570">
                  <c:v>8.4700000000000001E-3</c:v>
                </c:pt>
                <c:pt idx="571">
                  <c:v>8.5699999999999995E-3</c:v>
                </c:pt>
                <c:pt idx="572">
                  <c:v>8.6700000000000006E-3</c:v>
                </c:pt>
                <c:pt idx="573">
                  <c:v>8.6700000000000006E-3</c:v>
                </c:pt>
                <c:pt idx="574">
                  <c:v>8.7799999999999996E-3</c:v>
                </c:pt>
                <c:pt idx="575">
                  <c:v>8.8800000000000007E-3</c:v>
                </c:pt>
                <c:pt idx="576">
                  <c:v>8.8800000000000007E-3</c:v>
                </c:pt>
                <c:pt idx="577">
                  <c:v>8.9800000000000001E-3</c:v>
                </c:pt>
                <c:pt idx="578">
                  <c:v>9.0799999999999995E-3</c:v>
                </c:pt>
                <c:pt idx="579">
                  <c:v>9.1800000000000007E-3</c:v>
                </c:pt>
                <c:pt idx="580">
                  <c:v>9.1800000000000007E-3</c:v>
                </c:pt>
                <c:pt idx="581">
                  <c:v>9.1800000000000007E-3</c:v>
                </c:pt>
                <c:pt idx="582">
                  <c:v>9.0799999999999995E-3</c:v>
                </c:pt>
                <c:pt idx="583">
                  <c:v>9.0799999999999995E-3</c:v>
                </c:pt>
                <c:pt idx="584">
                  <c:v>9.0799999999999995E-3</c:v>
                </c:pt>
                <c:pt idx="585">
                  <c:v>9.0799999999999995E-3</c:v>
                </c:pt>
                <c:pt idx="586">
                  <c:v>9.1800000000000007E-3</c:v>
                </c:pt>
                <c:pt idx="587">
                  <c:v>9.1800000000000007E-3</c:v>
                </c:pt>
                <c:pt idx="588">
                  <c:v>9.1800000000000007E-3</c:v>
                </c:pt>
                <c:pt idx="589">
                  <c:v>9.0799999999999995E-3</c:v>
                </c:pt>
                <c:pt idx="590">
                  <c:v>8.9800000000000001E-3</c:v>
                </c:pt>
                <c:pt idx="591">
                  <c:v>9.0799999999999995E-3</c:v>
                </c:pt>
                <c:pt idx="592">
                  <c:v>9.0799999999999995E-3</c:v>
                </c:pt>
                <c:pt idx="593">
                  <c:v>9.1800000000000007E-3</c:v>
                </c:pt>
                <c:pt idx="594">
                  <c:v>9.2800000000000001E-3</c:v>
                </c:pt>
                <c:pt idx="595">
                  <c:v>9.3799999999999994E-3</c:v>
                </c:pt>
                <c:pt idx="596">
                  <c:v>9.3799999999999994E-3</c:v>
                </c:pt>
                <c:pt idx="597">
                  <c:v>9.4800000000000006E-3</c:v>
                </c:pt>
                <c:pt idx="598">
                  <c:v>9.58E-3</c:v>
                </c:pt>
                <c:pt idx="599">
                  <c:v>9.7800000000000005E-3</c:v>
                </c:pt>
                <c:pt idx="600">
                  <c:v>9.8899999999999995E-3</c:v>
                </c:pt>
                <c:pt idx="601">
                  <c:v>9.9900000000000006E-3</c:v>
                </c:pt>
                <c:pt idx="602">
                  <c:v>1.009E-2</c:v>
                </c:pt>
                <c:pt idx="603">
                  <c:v>1.0189999999999999E-2</c:v>
                </c:pt>
                <c:pt idx="604">
                  <c:v>1.0290000000000001E-2</c:v>
                </c:pt>
                <c:pt idx="605">
                  <c:v>1.039E-2</c:v>
                </c:pt>
                <c:pt idx="606">
                  <c:v>1.059E-2</c:v>
                </c:pt>
                <c:pt idx="607">
                  <c:v>1.0789999999999999E-2</c:v>
                </c:pt>
                <c:pt idx="608">
                  <c:v>1.099E-2</c:v>
                </c:pt>
                <c:pt idx="609">
                  <c:v>1.11E-2</c:v>
                </c:pt>
                <c:pt idx="610">
                  <c:v>1.11E-2</c:v>
                </c:pt>
                <c:pt idx="611">
                  <c:v>1.11E-2</c:v>
                </c:pt>
                <c:pt idx="612">
                  <c:v>1.099E-2</c:v>
                </c:pt>
                <c:pt idx="613">
                  <c:v>1.089E-2</c:v>
                </c:pt>
                <c:pt idx="614">
                  <c:v>1.089E-2</c:v>
                </c:pt>
                <c:pt idx="615">
                  <c:v>1.089E-2</c:v>
                </c:pt>
                <c:pt idx="616">
                  <c:v>1.099E-2</c:v>
                </c:pt>
                <c:pt idx="617">
                  <c:v>1.11E-2</c:v>
                </c:pt>
                <c:pt idx="618">
                  <c:v>1.12E-2</c:v>
                </c:pt>
                <c:pt idx="619">
                  <c:v>1.1299999999999999E-2</c:v>
                </c:pt>
                <c:pt idx="620">
                  <c:v>1.1299999999999999E-2</c:v>
                </c:pt>
                <c:pt idx="621">
                  <c:v>1.1299999999999999E-2</c:v>
                </c:pt>
                <c:pt idx="622">
                  <c:v>1.14E-2</c:v>
                </c:pt>
                <c:pt idx="623">
                  <c:v>1.15E-2</c:v>
                </c:pt>
                <c:pt idx="624">
                  <c:v>1.1599999999999999E-2</c:v>
                </c:pt>
                <c:pt idx="625">
                  <c:v>1.17E-2</c:v>
                </c:pt>
                <c:pt idx="626">
                  <c:v>1.17E-2</c:v>
                </c:pt>
                <c:pt idx="627">
                  <c:v>1.17E-2</c:v>
                </c:pt>
                <c:pt idx="628">
                  <c:v>1.18E-2</c:v>
                </c:pt>
                <c:pt idx="629">
                  <c:v>1.1900000000000001E-2</c:v>
                </c:pt>
                <c:pt idx="630">
                  <c:v>1.1900000000000001E-2</c:v>
                </c:pt>
                <c:pt idx="631">
                  <c:v>1.21E-2</c:v>
                </c:pt>
                <c:pt idx="632">
                  <c:v>1.2200000000000001E-2</c:v>
                </c:pt>
                <c:pt idx="633">
                  <c:v>1.251E-2</c:v>
                </c:pt>
                <c:pt idx="634">
                  <c:v>1.2710000000000001E-2</c:v>
                </c:pt>
                <c:pt idx="635">
                  <c:v>1.291E-2</c:v>
                </c:pt>
                <c:pt idx="636">
                  <c:v>1.311E-2</c:v>
                </c:pt>
                <c:pt idx="637">
                  <c:v>1.311E-2</c:v>
                </c:pt>
                <c:pt idx="638">
                  <c:v>1.321E-2</c:v>
                </c:pt>
                <c:pt idx="639">
                  <c:v>1.321E-2</c:v>
                </c:pt>
                <c:pt idx="640">
                  <c:v>1.311E-2</c:v>
                </c:pt>
                <c:pt idx="641">
                  <c:v>1.311E-2</c:v>
                </c:pt>
                <c:pt idx="642">
                  <c:v>1.311E-2</c:v>
                </c:pt>
                <c:pt idx="643">
                  <c:v>1.321E-2</c:v>
                </c:pt>
                <c:pt idx="644">
                  <c:v>1.3310000000000001E-2</c:v>
                </c:pt>
                <c:pt idx="645">
                  <c:v>1.342E-2</c:v>
                </c:pt>
                <c:pt idx="646">
                  <c:v>1.3520000000000001E-2</c:v>
                </c:pt>
                <c:pt idx="647">
                  <c:v>1.362E-2</c:v>
                </c:pt>
                <c:pt idx="648">
                  <c:v>1.372E-2</c:v>
                </c:pt>
                <c:pt idx="649">
                  <c:v>1.392E-2</c:v>
                </c:pt>
                <c:pt idx="650">
                  <c:v>1.4019999999999999E-2</c:v>
                </c:pt>
                <c:pt idx="651">
                  <c:v>1.422E-2</c:v>
                </c:pt>
                <c:pt idx="652">
                  <c:v>1.4319999999999999E-2</c:v>
                </c:pt>
                <c:pt idx="653">
                  <c:v>1.452E-2</c:v>
                </c:pt>
                <c:pt idx="654">
                  <c:v>1.4630000000000001E-2</c:v>
                </c:pt>
                <c:pt idx="655">
                  <c:v>1.4630000000000001E-2</c:v>
                </c:pt>
                <c:pt idx="656">
                  <c:v>1.4420000000000001E-2</c:v>
                </c:pt>
                <c:pt idx="657">
                  <c:v>1.4120000000000001E-2</c:v>
                </c:pt>
                <c:pt idx="658">
                  <c:v>1.372E-2</c:v>
                </c:pt>
                <c:pt idx="659">
                  <c:v>1.342E-2</c:v>
                </c:pt>
                <c:pt idx="660">
                  <c:v>1.321E-2</c:v>
                </c:pt>
                <c:pt idx="661">
                  <c:v>1.3310000000000001E-2</c:v>
                </c:pt>
                <c:pt idx="662">
                  <c:v>1.3520000000000001E-2</c:v>
                </c:pt>
                <c:pt idx="663">
                  <c:v>1.372E-2</c:v>
                </c:pt>
                <c:pt idx="664">
                  <c:v>1.3820000000000001E-2</c:v>
                </c:pt>
                <c:pt idx="665">
                  <c:v>1.3820000000000001E-2</c:v>
                </c:pt>
                <c:pt idx="666">
                  <c:v>1.3820000000000001E-2</c:v>
                </c:pt>
                <c:pt idx="667">
                  <c:v>1.372E-2</c:v>
                </c:pt>
                <c:pt idx="668">
                  <c:v>1.372E-2</c:v>
                </c:pt>
                <c:pt idx="669">
                  <c:v>1.372E-2</c:v>
                </c:pt>
                <c:pt idx="670">
                  <c:v>1.3820000000000001E-2</c:v>
                </c:pt>
                <c:pt idx="671">
                  <c:v>1.392E-2</c:v>
                </c:pt>
                <c:pt idx="672">
                  <c:v>1.4019999999999999E-2</c:v>
                </c:pt>
                <c:pt idx="673">
                  <c:v>1.4019999999999999E-2</c:v>
                </c:pt>
                <c:pt idx="674">
                  <c:v>1.4019999999999999E-2</c:v>
                </c:pt>
                <c:pt idx="675">
                  <c:v>1.4019999999999999E-2</c:v>
                </c:pt>
                <c:pt idx="676">
                  <c:v>1.4120000000000001E-2</c:v>
                </c:pt>
                <c:pt idx="677">
                  <c:v>1.422E-2</c:v>
                </c:pt>
                <c:pt idx="678">
                  <c:v>1.4120000000000001E-2</c:v>
                </c:pt>
                <c:pt idx="679">
                  <c:v>1.4120000000000001E-2</c:v>
                </c:pt>
                <c:pt idx="680">
                  <c:v>1.4120000000000001E-2</c:v>
                </c:pt>
                <c:pt idx="681">
                  <c:v>1.4120000000000001E-2</c:v>
                </c:pt>
                <c:pt idx="682">
                  <c:v>1.4120000000000001E-2</c:v>
                </c:pt>
                <c:pt idx="683">
                  <c:v>1.422E-2</c:v>
                </c:pt>
                <c:pt idx="684">
                  <c:v>1.4319999999999999E-2</c:v>
                </c:pt>
                <c:pt idx="685">
                  <c:v>1.4420000000000001E-2</c:v>
                </c:pt>
                <c:pt idx="686">
                  <c:v>1.452E-2</c:v>
                </c:pt>
                <c:pt idx="687">
                  <c:v>1.473E-2</c:v>
                </c:pt>
                <c:pt idx="688">
                  <c:v>1.4829999999999999E-2</c:v>
                </c:pt>
                <c:pt idx="689">
                  <c:v>1.503E-2</c:v>
                </c:pt>
                <c:pt idx="690">
                  <c:v>1.5129999999999999E-2</c:v>
                </c:pt>
                <c:pt idx="691">
                  <c:v>1.523E-2</c:v>
                </c:pt>
                <c:pt idx="692">
                  <c:v>1.533E-2</c:v>
                </c:pt>
                <c:pt idx="693">
                  <c:v>1.533E-2</c:v>
                </c:pt>
                <c:pt idx="694">
                  <c:v>1.5429999999999999E-2</c:v>
                </c:pt>
                <c:pt idx="695">
                  <c:v>1.5429999999999999E-2</c:v>
                </c:pt>
                <c:pt idx="696">
                  <c:v>1.533E-2</c:v>
                </c:pt>
                <c:pt idx="697">
                  <c:v>1.533E-2</c:v>
                </c:pt>
                <c:pt idx="698">
                  <c:v>1.533E-2</c:v>
                </c:pt>
                <c:pt idx="699">
                  <c:v>1.5429999999999999E-2</c:v>
                </c:pt>
                <c:pt idx="700">
                  <c:v>1.5630000000000002E-2</c:v>
                </c:pt>
                <c:pt idx="701">
                  <c:v>1.5740000000000001E-2</c:v>
                </c:pt>
                <c:pt idx="702">
                  <c:v>1.584E-2</c:v>
                </c:pt>
                <c:pt idx="703">
                  <c:v>1.584E-2</c:v>
                </c:pt>
                <c:pt idx="704">
                  <c:v>1.5939999999999999E-2</c:v>
                </c:pt>
                <c:pt idx="705">
                  <c:v>1.5939999999999999E-2</c:v>
                </c:pt>
                <c:pt idx="706">
                  <c:v>1.6039999999999999E-2</c:v>
                </c:pt>
                <c:pt idx="707">
                  <c:v>1.6140000000000002E-2</c:v>
                </c:pt>
                <c:pt idx="708">
                  <c:v>1.6140000000000002E-2</c:v>
                </c:pt>
                <c:pt idx="709">
                  <c:v>1.6240000000000001E-2</c:v>
                </c:pt>
                <c:pt idx="710">
                  <c:v>1.634E-2</c:v>
                </c:pt>
                <c:pt idx="711">
                  <c:v>1.634E-2</c:v>
                </c:pt>
                <c:pt idx="712">
                  <c:v>1.634E-2</c:v>
                </c:pt>
                <c:pt idx="713">
                  <c:v>1.644E-2</c:v>
                </c:pt>
                <c:pt idx="714">
                  <c:v>1.644E-2</c:v>
                </c:pt>
                <c:pt idx="715">
                  <c:v>1.644E-2</c:v>
                </c:pt>
                <c:pt idx="716">
                  <c:v>1.6539999999999999E-2</c:v>
                </c:pt>
                <c:pt idx="717">
                  <c:v>1.6740000000000001E-2</c:v>
                </c:pt>
                <c:pt idx="718">
                  <c:v>1.695E-2</c:v>
                </c:pt>
                <c:pt idx="719">
                  <c:v>1.7049999999999999E-2</c:v>
                </c:pt>
                <c:pt idx="720">
                  <c:v>1.7149999999999999E-2</c:v>
                </c:pt>
                <c:pt idx="721">
                  <c:v>1.7250000000000001E-2</c:v>
                </c:pt>
                <c:pt idx="722">
                  <c:v>1.7350000000000001E-2</c:v>
                </c:pt>
                <c:pt idx="723">
                  <c:v>1.755E-2</c:v>
                </c:pt>
                <c:pt idx="724">
                  <c:v>1.7649999999999999E-2</c:v>
                </c:pt>
                <c:pt idx="725">
                  <c:v>1.7850000000000001E-2</c:v>
                </c:pt>
                <c:pt idx="726">
                  <c:v>1.806E-2</c:v>
                </c:pt>
                <c:pt idx="727">
                  <c:v>1.8259999999999998E-2</c:v>
                </c:pt>
                <c:pt idx="728">
                  <c:v>1.8360000000000001E-2</c:v>
                </c:pt>
                <c:pt idx="729">
                  <c:v>1.8360000000000001E-2</c:v>
                </c:pt>
                <c:pt idx="730">
                  <c:v>1.8360000000000001E-2</c:v>
                </c:pt>
                <c:pt idx="731">
                  <c:v>1.8259999999999998E-2</c:v>
                </c:pt>
                <c:pt idx="732">
                  <c:v>1.8259999999999998E-2</c:v>
                </c:pt>
                <c:pt idx="733">
                  <c:v>1.8360000000000001E-2</c:v>
                </c:pt>
                <c:pt idx="734">
                  <c:v>1.8460000000000001E-2</c:v>
                </c:pt>
                <c:pt idx="735">
                  <c:v>1.866E-2</c:v>
                </c:pt>
                <c:pt idx="736">
                  <c:v>1.8859999999999998E-2</c:v>
                </c:pt>
                <c:pt idx="737">
                  <c:v>1.9060000000000001E-2</c:v>
                </c:pt>
                <c:pt idx="738">
                  <c:v>1.9269999999999999E-2</c:v>
                </c:pt>
                <c:pt idx="739">
                  <c:v>1.9369999999999998E-2</c:v>
                </c:pt>
                <c:pt idx="740">
                  <c:v>1.9369999999999998E-2</c:v>
                </c:pt>
                <c:pt idx="741">
                  <c:v>1.9470000000000001E-2</c:v>
                </c:pt>
                <c:pt idx="742">
                  <c:v>1.9570000000000001E-2</c:v>
                </c:pt>
                <c:pt idx="743">
                  <c:v>1.967E-2</c:v>
                </c:pt>
                <c:pt idx="744">
                  <c:v>1.967E-2</c:v>
                </c:pt>
                <c:pt idx="745">
                  <c:v>1.9769999999999999E-2</c:v>
                </c:pt>
                <c:pt idx="746">
                  <c:v>1.9769999999999999E-2</c:v>
                </c:pt>
                <c:pt idx="747">
                  <c:v>1.9869999999999999E-2</c:v>
                </c:pt>
                <c:pt idx="748">
                  <c:v>1.9970000000000002E-2</c:v>
                </c:pt>
                <c:pt idx="749">
                  <c:v>2.0070000000000001E-2</c:v>
                </c:pt>
                <c:pt idx="750">
                  <c:v>2.0070000000000001E-2</c:v>
                </c:pt>
                <c:pt idx="751">
                  <c:v>2.017E-2</c:v>
                </c:pt>
                <c:pt idx="752">
                  <c:v>2.027E-2</c:v>
                </c:pt>
                <c:pt idx="753">
                  <c:v>2.0480000000000002E-2</c:v>
                </c:pt>
                <c:pt idx="754">
                  <c:v>2.0580000000000001E-2</c:v>
                </c:pt>
                <c:pt idx="755">
                  <c:v>2.068E-2</c:v>
                </c:pt>
                <c:pt idx="756">
                  <c:v>2.078E-2</c:v>
                </c:pt>
                <c:pt idx="757">
                  <c:v>2.0979999999999999E-2</c:v>
                </c:pt>
                <c:pt idx="758">
                  <c:v>2.0979999999999999E-2</c:v>
                </c:pt>
                <c:pt idx="759">
                  <c:v>2.1080000000000002E-2</c:v>
                </c:pt>
                <c:pt idx="760">
                  <c:v>2.1080000000000002E-2</c:v>
                </c:pt>
                <c:pt idx="761">
                  <c:v>2.1080000000000002E-2</c:v>
                </c:pt>
                <c:pt idx="762">
                  <c:v>2.1080000000000002E-2</c:v>
                </c:pt>
                <c:pt idx="763">
                  <c:v>2.1080000000000002E-2</c:v>
                </c:pt>
                <c:pt idx="764">
                  <c:v>2.1180000000000001E-2</c:v>
                </c:pt>
                <c:pt idx="765">
                  <c:v>2.128E-2</c:v>
                </c:pt>
                <c:pt idx="766">
                  <c:v>2.138E-2</c:v>
                </c:pt>
                <c:pt idx="767">
                  <c:v>2.1479999999999999E-2</c:v>
                </c:pt>
                <c:pt idx="768">
                  <c:v>2.1479999999999999E-2</c:v>
                </c:pt>
                <c:pt idx="769">
                  <c:v>2.1590000000000002E-2</c:v>
                </c:pt>
                <c:pt idx="770">
                  <c:v>2.1690000000000001E-2</c:v>
                </c:pt>
                <c:pt idx="771">
                  <c:v>2.189E-2</c:v>
                </c:pt>
                <c:pt idx="772">
                  <c:v>2.1989999999999999E-2</c:v>
                </c:pt>
                <c:pt idx="773">
                  <c:v>2.2190000000000001E-2</c:v>
                </c:pt>
                <c:pt idx="774">
                  <c:v>2.2290000000000001E-2</c:v>
                </c:pt>
                <c:pt idx="775">
                  <c:v>2.249E-2</c:v>
                </c:pt>
                <c:pt idx="776">
                  <c:v>2.2589999999999999E-2</c:v>
                </c:pt>
                <c:pt idx="777">
                  <c:v>2.2800000000000001E-2</c:v>
                </c:pt>
                <c:pt idx="778">
                  <c:v>2.3E-2</c:v>
                </c:pt>
                <c:pt idx="779">
                  <c:v>2.3199999999999998E-2</c:v>
                </c:pt>
                <c:pt idx="780">
                  <c:v>2.3300000000000001E-2</c:v>
                </c:pt>
                <c:pt idx="781">
                  <c:v>2.35E-2</c:v>
                </c:pt>
                <c:pt idx="782">
                  <c:v>2.3599999999999999E-2</c:v>
                </c:pt>
                <c:pt idx="783">
                  <c:v>2.3800000000000002E-2</c:v>
                </c:pt>
                <c:pt idx="784">
                  <c:v>2.3910000000000001E-2</c:v>
                </c:pt>
                <c:pt idx="785">
                  <c:v>2.401E-2</c:v>
                </c:pt>
                <c:pt idx="786">
                  <c:v>2.4209999999999999E-2</c:v>
                </c:pt>
                <c:pt idx="787">
                  <c:v>2.4410000000000001E-2</c:v>
                </c:pt>
                <c:pt idx="788">
                  <c:v>2.461E-2</c:v>
                </c:pt>
                <c:pt idx="789">
                  <c:v>2.4709999999999999E-2</c:v>
                </c:pt>
                <c:pt idx="790">
                  <c:v>2.4910000000000002E-2</c:v>
                </c:pt>
                <c:pt idx="791">
                  <c:v>2.5020000000000001E-2</c:v>
                </c:pt>
                <c:pt idx="792">
                  <c:v>2.512E-2</c:v>
                </c:pt>
                <c:pt idx="793">
                  <c:v>2.5219999999999999E-2</c:v>
                </c:pt>
                <c:pt idx="794">
                  <c:v>2.512E-2</c:v>
                </c:pt>
                <c:pt idx="795">
                  <c:v>2.512E-2</c:v>
                </c:pt>
                <c:pt idx="796">
                  <c:v>2.5020000000000001E-2</c:v>
                </c:pt>
                <c:pt idx="797">
                  <c:v>2.5020000000000001E-2</c:v>
                </c:pt>
                <c:pt idx="798">
                  <c:v>2.512E-2</c:v>
                </c:pt>
                <c:pt idx="799">
                  <c:v>2.5319999999999999E-2</c:v>
                </c:pt>
                <c:pt idx="800">
                  <c:v>2.5420000000000002E-2</c:v>
                </c:pt>
                <c:pt idx="801">
                  <c:v>2.562E-2</c:v>
                </c:pt>
                <c:pt idx="802">
                  <c:v>2.562E-2</c:v>
                </c:pt>
                <c:pt idx="803">
                  <c:v>2.5520000000000001E-2</c:v>
                </c:pt>
                <c:pt idx="804">
                  <c:v>2.5520000000000001E-2</c:v>
                </c:pt>
                <c:pt idx="805">
                  <c:v>2.5520000000000001E-2</c:v>
                </c:pt>
                <c:pt idx="806">
                  <c:v>2.562E-2</c:v>
                </c:pt>
                <c:pt idx="807">
                  <c:v>2.5819999999999999E-2</c:v>
                </c:pt>
                <c:pt idx="808">
                  <c:v>2.6020000000000001E-2</c:v>
                </c:pt>
                <c:pt idx="809">
                  <c:v>2.6120000000000001E-2</c:v>
                </c:pt>
                <c:pt idx="810">
                  <c:v>2.6329999999999999E-2</c:v>
                </c:pt>
                <c:pt idx="811">
                  <c:v>2.6429999999999999E-2</c:v>
                </c:pt>
                <c:pt idx="812">
                  <c:v>2.6530000000000001E-2</c:v>
                </c:pt>
                <c:pt idx="813">
                  <c:v>2.673E-2</c:v>
                </c:pt>
                <c:pt idx="814">
                  <c:v>2.683E-2</c:v>
                </c:pt>
                <c:pt idx="815">
                  <c:v>2.6929999999999999E-2</c:v>
                </c:pt>
                <c:pt idx="816">
                  <c:v>2.7029999999999998E-2</c:v>
                </c:pt>
                <c:pt idx="817">
                  <c:v>2.7130000000000001E-2</c:v>
                </c:pt>
                <c:pt idx="818">
                  <c:v>2.7230000000000001E-2</c:v>
                </c:pt>
                <c:pt idx="819">
                  <c:v>2.7439999999999999E-2</c:v>
                </c:pt>
                <c:pt idx="820">
                  <c:v>2.7640000000000001E-2</c:v>
                </c:pt>
                <c:pt idx="821">
                  <c:v>2.794E-2</c:v>
                </c:pt>
                <c:pt idx="822">
                  <c:v>2.8139999999999998E-2</c:v>
                </c:pt>
                <c:pt idx="823">
                  <c:v>2.8240000000000001E-2</c:v>
                </c:pt>
                <c:pt idx="824">
                  <c:v>2.8340000000000001E-2</c:v>
                </c:pt>
                <c:pt idx="825">
                  <c:v>2.8340000000000001E-2</c:v>
                </c:pt>
                <c:pt idx="826">
                  <c:v>2.8340000000000001E-2</c:v>
                </c:pt>
                <c:pt idx="827">
                  <c:v>2.844E-2</c:v>
                </c:pt>
                <c:pt idx="828">
                  <c:v>2.8549999999999999E-2</c:v>
                </c:pt>
                <c:pt idx="829">
                  <c:v>2.8750000000000001E-2</c:v>
                </c:pt>
                <c:pt idx="830">
                  <c:v>2.8850000000000001E-2</c:v>
                </c:pt>
                <c:pt idx="831">
                  <c:v>2.9149999999999999E-2</c:v>
                </c:pt>
                <c:pt idx="832">
                  <c:v>2.9350000000000001E-2</c:v>
                </c:pt>
                <c:pt idx="833">
                  <c:v>2.945E-2</c:v>
                </c:pt>
                <c:pt idx="834">
                  <c:v>2.955E-2</c:v>
                </c:pt>
                <c:pt idx="835">
                  <c:v>2.955E-2</c:v>
                </c:pt>
                <c:pt idx="836">
                  <c:v>2.9659999999999999E-2</c:v>
                </c:pt>
                <c:pt idx="837">
                  <c:v>2.9760000000000002E-2</c:v>
                </c:pt>
                <c:pt idx="838">
                  <c:v>2.9760000000000002E-2</c:v>
                </c:pt>
                <c:pt idx="839">
                  <c:v>2.9860000000000001E-2</c:v>
                </c:pt>
                <c:pt idx="840">
                  <c:v>2.9960000000000001E-2</c:v>
                </c:pt>
                <c:pt idx="841">
                  <c:v>3.006E-2</c:v>
                </c:pt>
                <c:pt idx="842">
                  <c:v>3.0159999999999999E-2</c:v>
                </c:pt>
                <c:pt idx="843">
                  <c:v>3.0259999999999999E-2</c:v>
                </c:pt>
                <c:pt idx="844">
                  <c:v>3.0360000000000002E-2</c:v>
                </c:pt>
                <c:pt idx="845">
                  <c:v>3.0460000000000001E-2</c:v>
                </c:pt>
                <c:pt idx="846">
                  <c:v>3.056E-2</c:v>
                </c:pt>
                <c:pt idx="847">
                  <c:v>3.0759999999999999E-2</c:v>
                </c:pt>
                <c:pt idx="848">
                  <c:v>3.0870000000000002E-2</c:v>
                </c:pt>
                <c:pt idx="849">
                  <c:v>3.107E-2</c:v>
                </c:pt>
                <c:pt idx="850">
                  <c:v>3.117E-2</c:v>
                </c:pt>
                <c:pt idx="851">
                  <c:v>3.1269999999999999E-2</c:v>
                </c:pt>
                <c:pt idx="852">
                  <c:v>3.1370000000000002E-2</c:v>
                </c:pt>
                <c:pt idx="853">
                  <c:v>3.1669999999999997E-2</c:v>
                </c:pt>
                <c:pt idx="854">
                  <c:v>3.1870000000000002E-2</c:v>
                </c:pt>
                <c:pt idx="855">
                  <c:v>3.2079999999999997E-2</c:v>
                </c:pt>
                <c:pt idx="856">
                  <c:v>3.2280000000000003E-2</c:v>
                </c:pt>
                <c:pt idx="857">
                  <c:v>3.2379999999999999E-2</c:v>
                </c:pt>
                <c:pt idx="858">
                  <c:v>3.2480000000000002E-2</c:v>
                </c:pt>
                <c:pt idx="859">
                  <c:v>3.2480000000000002E-2</c:v>
                </c:pt>
                <c:pt idx="860">
                  <c:v>3.2480000000000002E-2</c:v>
                </c:pt>
                <c:pt idx="861">
                  <c:v>3.2480000000000002E-2</c:v>
                </c:pt>
                <c:pt idx="862">
                  <c:v>3.2579999999999998E-2</c:v>
                </c:pt>
                <c:pt idx="863">
                  <c:v>3.2579999999999998E-2</c:v>
                </c:pt>
                <c:pt idx="864">
                  <c:v>3.2680000000000001E-2</c:v>
                </c:pt>
                <c:pt idx="865">
                  <c:v>3.2779999999999997E-2</c:v>
                </c:pt>
                <c:pt idx="866">
                  <c:v>3.288E-2</c:v>
                </c:pt>
                <c:pt idx="867">
                  <c:v>3.3079999999999998E-2</c:v>
                </c:pt>
                <c:pt idx="868">
                  <c:v>3.3189999999999997E-2</c:v>
                </c:pt>
                <c:pt idx="869">
                  <c:v>3.329E-2</c:v>
                </c:pt>
                <c:pt idx="870">
                  <c:v>3.3489999999999999E-2</c:v>
                </c:pt>
                <c:pt idx="871">
                  <c:v>3.3689999999999998E-2</c:v>
                </c:pt>
                <c:pt idx="872">
                  <c:v>3.3890000000000003E-2</c:v>
                </c:pt>
                <c:pt idx="873">
                  <c:v>3.4090000000000002E-2</c:v>
                </c:pt>
                <c:pt idx="874">
                  <c:v>3.4189999999999998E-2</c:v>
                </c:pt>
                <c:pt idx="875">
                  <c:v>3.44E-2</c:v>
                </c:pt>
                <c:pt idx="876">
                  <c:v>3.4500000000000003E-2</c:v>
                </c:pt>
                <c:pt idx="877">
                  <c:v>3.4599999999999999E-2</c:v>
                </c:pt>
                <c:pt idx="878">
                  <c:v>3.4700000000000002E-2</c:v>
                </c:pt>
                <c:pt idx="879">
                  <c:v>3.49E-2</c:v>
                </c:pt>
                <c:pt idx="880">
                  <c:v>3.5000000000000003E-2</c:v>
                </c:pt>
                <c:pt idx="881">
                  <c:v>3.5099999999999999E-2</c:v>
                </c:pt>
                <c:pt idx="882">
                  <c:v>3.5200000000000002E-2</c:v>
                </c:pt>
                <c:pt idx="883">
                  <c:v>3.5299999999999998E-2</c:v>
                </c:pt>
                <c:pt idx="884">
                  <c:v>3.5400000000000001E-2</c:v>
                </c:pt>
                <c:pt idx="885">
                  <c:v>3.5610000000000003E-2</c:v>
                </c:pt>
                <c:pt idx="886">
                  <c:v>3.5610000000000003E-2</c:v>
                </c:pt>
                <c:pt idx="887">
                  <c:v>3.5610000000000003E-2</c:v>
                </c:pt>
                <c:pt idx="888">
                  <c:v>3.5709999999999999E-2</c:v>
                </c:pt>
                <c:pt idx="889">
                  <c:v>3.5810000000000002E-2</c:v>
                </c:pt>
                <c:pt idx="890">
                  <c:v>3.601E-2</c:v>
                </c:pt>
                <c:pt idx="891">
                  <c:v>3.6110000000000003E-2</c:v>
                </c:pt>
                <c:pt idx="892">
                  <c:v>3.6310000000000002E-2</c:v>
                </c:pt>
                <c:pt idx="893">
                  <c:v>3.6510000000000001E-2</c:v>
                </c:pt>
                <c:pt idx="894">
                  <c:v>3.6720000000000003E-2</c:v>
                </c:pt>
                <c:pt idx="895">
                  <c:v>3.7019999999999997E-2</c:v>
                </c:pt>
                <c:pt idx="896">
                  <c:v>3.7319999999999999E-2</c:v>
                </c:pt>
                <c:pt idx="897">
                  <c:v>3.7519999999999998E-2</c:v>
                </c:pt>
                <c:pt idx="898">
                  <c:v>3.7719999999999997E-2</c:v>
                </c:pt>
                <c:pt idx="899">
                  <c:v>3.7929999999999998E-2</c:v>
                </c:pt>
                <c:pt idx="900">
                  <c:v>3.8030000000000001E-2</c:v>
                </c:pt>
                <c:pt idx="901">
                  <c:v>3.8030000000000001E-2</c:v>
                </c:pt>
                <c:pt idx="902">
                  <c:v>3.8129999999999997E-2</c:v>
                </c:pt>
                <c:pt idx="903">
                  <c:v>3.823E-2</c:v>
                </c:pt>
                <c:pt idx="904">
                  <c:v>3.8429999999999999E-2</c:v>
                </c:pt>
                <c:pt idx="905">
                  <c:v>3.8629999999999998E-2</c:v>
                </c:pt>
                <c:pt idx="906">
                  <c:v>3.8830000000000003E-2</c:v>
                </c:pt>
                <c:pt idx="907">
                  <c:v>3.8929999999999999E-2</c:v>
                </c:pt>
                <c:pt idx="908">
                  <c:v>3.8929999999999999E-2</c:v>
                </c:pt>
                <c:pt idx="909">
                  <c:v>3.9140000000000001E-2</c:v>
                </c:pt>
                <c:pt idx="910">
                  <c:v>3.9239999999999997E-2</c:v>
                </c:pt>
                <c:pt idx="911">
                  <c:v>3.9440000000000003E-2</c:v>
                </c:pt>
                <c:pt idx="912">
                  <c:v>3.9640000000000002E-2</c:v>
                </c:pt>
                <c:pt idx="913">
                  <c:v>3.9739999999999998E-2</c:v>
                </c:pt>
                <c:pt idx="914">
                  <c:v>3.9940000000000003E-2</c:v>
                </c:pt>
                <c:pt idx="915">
                  <c:v>4.0039999999999999E-2</c:v>
                </c:pt>
                <c:pt idx="916">
                  <c:v>4.0250000000000001E-2</c:v>
                </c:pt>
                <c:pt idx="917">
                  <c:v>4.0349999999999997E-2</c:v>
                </c:pt>
                <c:pt idx="918">
                  <c:v>4.0550000000000003E-2</c:v>
                </c:pt>
                <c:pt idx="919">
                  <c:v>4.0849999999999997E-2</c:v>
                </c:pt>
                <c:pt idx="920">
                  <c:v>4.1050000000000003E-2</c:v>
                </c:pt>
                <c:pt idx="921">
                  <c:v>4.1250000000000002E-2</c:v>
                </c:pt>
                <c:pt idx="922">
                  <c:v>4.1459999999999997E-2</c:v>
                </c:pt>
                <c:pt idx="923">
                  <c:v>4.1660000000000003E-2</c:v>
                </c:pt>
                <c:pt idx="924">
                  <c:v>4.1759999999999999E-2</c:v>
                </c:pt>
                <c:pt idx="925">
                  <c:v>4.1959999999999997E-2</c:v>
                </c:pt>
                <c:pt idx="926">
                  <c:v>4.206E-2</c:v>
                </c:pt>
                <c:pt idx="927">
                  <c:v>4.206E-2</c:v>
                </c:pt>
                <c:pt idx="928">
                  <c:v>4.2160000000000003E-2</c:v>
                </c:pt>
                <c:pt idx="929">
                  <c:v>4.2360000000000002E-2</c:v>
                </c:pt>
                <c:pt idx="930">
                  <c:v>4.2569999999999997E-2</c:v>
                </c:pt>
                <c:pt idx="931">
                  <c:v>4.2869999999999998E-2</c:v>
                </c:pt>
                <c:pt idx="932">
                  <c:v>4.3069999999999997E-2</c:v>
                </c:pt>
                <c:pt idx="933">
                  <c:v>4.3369999999999999E-2</c:v>
                </c:pt>
                <c:pt idx="934">
                  <c:v>4.3470000000000002E-2</c:v>
                </c:pt>
                <c:pt idx="935">
                  <c:v>4.3679999999999997E-2</c:v>
                </c:pt>
                <c:pt idx="936">
                  <c:v>4.3779999999999999E-2</c:v>
                </c:pt>
                <c:pt idx="937">
                  <c:v>4.3880000000000002E-2</c:v>
                </c:pt>
                <c:pt idx="938">
                  <c:v>4.3880000000000002E-2</c:v>
                </c:pt>
                <c:pt idx="939">
                  <c:v>4.3979999999999998E-2</c:v>
                </c:pt>
                <c:pt idx="940">
                  <c:v>4.3979999999999998E-2</c:v>
                </c:pt>
                <c:pt idx="941">
                  <c:v>4.4179999999999997E-2</c:v>
                </c:pt>
                <c:pt idx="942">
                  <c:v>4.4380000000000003E-2</c:v>
                </c:pt>
                <c:pt idx="943">
                  <c:v>4.4580000000000002E-2</c:v>
                </c:pt>
                <c:pt idx="944">
                  <c:v>4.4679999999999997E-2</c:v>
                </c:pt>
                <c:pt idx="945">
                  <c:v>4.4889999999999999E-2</c:v>
                </c:pt>
                <c:pt idx="946">
                  <c:v>4.5089999999999998E-2</c:v>
                </c:pt>
                <c:pt idx="947">
                  <c:v>4.5289999999999997E-2</c:v>
                </c:pt>
                <c:pt idx="948">
                  <c:v>4.539E-2</c:v>
                </c:pt>
                <c:pt idx="949">
                  <c:v>4.5589999999999999E-2</c:v>
                </c:pt>
                <c:pt idx="950">
                  <c:v>4.5789999999999997E-2</c:v>
                </c:pt>
                <c:pt idx="951">
                  <c:v>4.6100000000000002E-2</c:v>
                </c:pt>
                <c:pt idx="952">
                  <c:v>4.6399999999999997E-2</c:v>
                </c:pt>
                <c:pt idx="953">
                  <c:v>4.6600000000000003E-2</c:v>
                </c:pt>
                <c:pt idx="954">
                  <c:v>4.6699999999999998E-2</c:v>
                </c:pt>
                <c:pt idx="955">
                  <c:v>4.6800000000000001E-2</c:v>
                </c:pt>
                <c:pt idx="956">
                  <c:v>4.6899999999999997E-2</c:v>
                </c:pt>
                <c:pt idx="957">
                  <c:v>4.7E-2</c:v>
                </c:pt>
                <c:pt idx="958">
                  <c:v>4.7109999999999999E-2</c:v>
                </c:pt>
                <c:pt idx="959">
                  <c:v>4.7309999999999998E-2</c:v>
                </c:pt>
                <c:pt idx="960">
                  <c:v>4.7410000000000001E-2</c:v>
                </c:pt>
                <c:pt idx="961">
                  <c:v>4.7509999999999997E-2</c:v>
                </c:pt>
                <c:pt idx="962">
                  <c:v>4.7710000000000002E-2</c:v>
                </c:pt>
                <c:pt idx="963">
                  <c:v>4.7910000000000001E-2</c:v>
                </c:pt>
                <c:pt idx="964">
                  <c:v>4.811E-2</c:v>
                </c:pt>
                <c:pt idx="965">
                  <c:v>4.8320000000000002E-2</c:v>
                </c:pt>
                <c:pt idx="966">
                  <c:v>4.8520000000000001E-2</c:v>
                </c:pt>
                <c:pt idx="967">
                  <c:v>4.8719999999999999E-2</c:v>
                </c:pt>
                <c:pt idx="968">
                  <c:v>4.8919999999999998E-2</c:v>
                </c:pt>
                <c:pt idx="969">
                  <c:v>4.9119999999999997E-2</c:v>
                </c:pt>
                <c:pt idx="970">
                  <c:v>4.9430000000000002E-2</c:v>
                </c:pt>
                <c:pt idx="971">
                  <c:v>4.9730000000000003E-2</c:v>
                </c:pt>
                <c:pt idx="972">
                  <c:v>4.9930000000000002E-2</c:v>
                </c:pt>
                <c:pt idx="973">
                  <c:v>5.0229999999999997E-2</c:v>
                </c:pt>
                <c:pt idx="974">
                  <c:v>5.033E-2</c:v>
                </c:pt>
                <c:pt idx="975">
                  <c:v>5.0430000000000003E-2</c:v>
                </c:pt>
                <c:pt idx="976">
                  <c:v>5.0639999999999998E-2</c:v>
                </c:pt>
                <c:pt idx="977">
                  <c:v>5.074E-2</c:v>
                </c:pt>
                <c:pt idx="978">
                  <c:v>5.0840000000000003E-2</c:v>
                </c:pt>
                <c:pt idx="979">
                  <c:v>5.1040000000000002E-2</c:v>
                </c:pt>
                <c:pt idx="980">
                  <c:v>5.1240000000000001E-2</c:v>
                </c:pt>
                <c:pt idx="981">
                  <c:v>5.1540000000000002E-2</c:v>
                </c:pt>
                <c:pt idx="982">
                  <c:v>5.1749999999999997E-2</c:v>
                </c:pt>
                <c:pt idx="983">
                  <c:v>5.1950000000000003E-2</c:v>
                </c:pt>
                <c:pt idx="984">
                  <c:v>5.2150000000000002E-2</c:v>
                </c:pt>
                <c:pt idx="985">
                  <c:v>5.2350000000000001E-2</c:v>
                </c:pt>
                <c:pt idx="986">
                  <c:v>5.2549999999999999E-2</c:v>
                </c:pt>
                <c:pt idx="987">
                  <c:v>5.2850000000000001E-2</c:v>
                </c:pt>
                <c:pt idx="988">
                  <c:v>5.3159999999999999E-2</c:v>
                </c:pt>
                <c:pt idx="989">
                  <c:v>5.3460000000000001E-2</c:v>
                </c:pt>
                <c:pt idx="990">
                  <c:v>5.3760000000000002E-2</c:v>
                </c:pt>
                <c:pt idx="991">
                  <c:v>5.3960000000000001E-2</c:v>
                </c:pt>
                <c:pt idx="992">
                  <c:v>5.4170000000000003E-2</c:v>
                </c:pt>
                <c:pt idx="993">
                  <c:v>5.4370000000000002E-2</c:v>
                </c:pt>
                <c:pt idx="994">
                  <c:v>5.4469999999999998E-2</c:v>
                </c:pt>
                <c:pt idx="995">
                  <c:v>5.457E-2</c:v>
                </c:pt>
                <c:pt idx="996">
                  <c:v>5.457E-2</c:v>
                </c:pt>
                <c:pt idx="997">
                  <c:v>5.4670000000000003E-2</c:v>
                </c:pt>
                <c:pt idx="998">
                  <c:v>5.4670000000000003E-2</c:v>
                </c:pt>
                <c:pt idx="999">
                  <c:v>5.4769999999999999E-2</c:v>
                </c:pt>
                <c:pt idx="1000">
                  <c:v>5.4870000000000002E-2</c:v>
                </c:pt>
                <c:pt idx="1001">
                  <c:v>5.4969999999999998E-2</c:v>
                </c:pt>
                <c:pt idx="1002">
                  <c:v>5.5280000000000003E-2</c:v>
                </c:pt>
                <c:pt idx="1003">
                  <c:v>5.5579999999999997E-2</c:v>
                </c:pt>
                <c:pt idx="1004">
                  <c:v>5.5879999999999999E-2</c:v>
                </c:pt>
                <c:pt idx="1005">
                  <c:v>5.6079999999999998E-2</c:v>
                </c:pt>
                <c:pt idx="1006">
                  <c:v>5.6279999999999997E-2</c:v>
                </c:pt>
                <c:pt idx="1007">
                  <c:v>5.6489999999999999E-2</c:v>
                </c:pt>
                <c:pt idx="1008">
                  <c:v>5.6689999999999997E-2</c:v>
                </c:pt>
                <c:pt idx="1009">
                  <c:v>5.679E-2</c:v>
                </c:pt>
                <c:pt idx="1010">
                  <c:v>5.6890000000000003E-2</c:v>
                </c:pt>
                <c:pt idx="1011">
                  <c:v>5.6989999999999999E-2</c:v>
                </c:pt>
                <c:pt idx="1012">
                  <c:v>5.7090000000000002E-2</c:v>
                </c:pt>
                <c:pt idx="1013">
                  <c:v>5.7090000000000002E-2</c:v>
                </c:pt>
                <c:pt idx="1014">
                  <c:v>5.7090000000000002E-2</c:v>
                </c:pt>
                <c:pt idx="1015">
                  <c:v>5.7189999999999998E-2</c:v>
                </c:pt>
                <c:pt idx="1016">
                  <c:v>5.7290000000000001E-2</c:v>
                </c:pt>
                <c:pt idx="1017">
                  <c:v>5.7389999999999997E-2</c:v>
                </c:pt>
                <c:pt idx="1018">
                  <c:v>5.7489999999999999E-2</c:v>
                </c:pt>
                <c:pt idx="1019">
                  <c:v>5.7599999999999998E-2</c:v>
                </c:pt>
                <c:pt idx="1020">
                  <c:v>5.7799999999999997E-2</c:v>
                </c:pt>
                <c:pt idx="1021">
                  <c:v>5.8099999999999999E-2</c:v>
                </c:pt>
                <c:pt idx="1022">
                  <c:v>5.8299999999999998E-2</c:v>
                </c:pt>
                <c:pt idx="1023">
                  <c:v>5.8500000000000003E-2</c:v>
                </c:pt>
                <c:pt idx="1024">
                  <c:v>5.8700000000000002E-2</c:v>
                </c:pt>
                <c:pt idx="1025">
                  <c:v>5.8909999999999997E-2</c:v>
                </c:pt>
                <c:pt idx="1026">
                  <c:v>5.901E-2</c:v>
                </c:pt>
                <c:pt idx="1027">
                  <c:v>5.9209999999999999E-2</c:v>
                </c:pt>
                <c:pt idx="1028">
                  <c:v>5.9409999999999998E-2</c:v>
                </c:pt>
                <c:pt idx="1029">
                  <c:v>5.9610000000000003E-2</c:v>
                </c:pt>
                <c:pt idx="1030">
                  <c:v>5.9810000000000002E-2</c:v>
                </c:pt>
                <c:pt idx="1031">
                  <c:v>5.9920000000000001E-2</c:v>
                </c:pt>
                <c:pt idx="1032">
                  <c:v>5.9920000000000001E-2</c:v>
                </c:pt>
                <c:pt idx="1033">
                  <c:v>6.012E-2</c:v>
                </c:pt>
                <c:pt idx="1034">
                  <c:v>6.0220000000000003E-2</c:v>
                </c:pt>
                <c:pt idx="1035">
                  <c:v>6.0519999999999997E-2</c:v>
                </c:pt>
                <c:pt idx="1036">
                  <c:v>6.0819999999999999E-2</c:v>
                </c:pt>
                <c:pt idx="1037">
                  <c:v>6.1129999999999997E-2</c:v>
                </c:pt>
                <c:pt idx="1038">
                  <c:v>6.1429999999999998E-2</c:v>
                </c:pt>
                <c:pt idx="1039">
                  <c:v>6.1629999999999997E-2</c:v>
                </c:pt>
                <c:pt idx="1040">
                  <c:v>6.1830000000000003E-2</c:v>
                </c:pt>
                <c:pt idx="1041">
                  <c:v>6.1929999999999999E-2</c:v>
                </c:pt>
                <c:pt idx="1042">
                  <c:v>6.2030000000000002E-2</c:v>
                </c:pt>
                <c:pt idx="1043">
                  <c:v>6.2030000000000002E-2</c:v>
                </c:pt>
                <c:pt idx="1044">
                  <c:v>6.2030000000000002E-2</c:v>
                </c:pt>
                <c:pt idx="1045">
                  <c:v>6.2129999999999998E-2</c:v>
                </c:pt>
                <c:pt idx="1046">
                  <c:v>6.234E-2</c:v>
                </c:pt>
                <c:pt idx="1047">
                  <c:v>6.2640000000000001E-2</c:v>
                </c:pt>
                <c:pt idx="1048">
                  <c:v>6.2939999999999996E-2</c:v>
                </c:pt>
                <c:pt idx="1049">
                  <c:v>6.3240000000000005E-2</c:v>
                </c:pt>
                <c:pt idx="1050">
                  <c:v>6.3450000000000006E-2</c:v>
                </c:pt>
                <c:pt idx="1051">
                  <c:v>6.3649999999999998E-2</c:v>
                </c:pt>
                <c:pt idx="1052">
                  <c:v>6.3850000000000004E-2</c:v>
                </c:pt>
                <c:pt idx="1053">
                  <c:v>6.3950000000000007E-2</c:v>
                </c:pt>
                <c:pt idx="1054">
                  <c:v>6.4149999999999999E-2</c:v>
                </c:pt>
                <c:pt idx="1055">
                  <c:v>6.4350000000000004E-2</c:v>
                </c:pt>
                <c:pt idx="1056">
                  <c:v>6.4560000000000006E-2</c:v>
                </c:pt>
                <c:pt idx="1057">
                  <c:v>6.4860000000000001E-2</c:v>
                </c:pt>
                <c:pt idx="1058">
                  <c:v>6.5159999999999996E-2</c:v>
                </c:pt>
                <c:pt idx="1059">
                  <c:v>6.5460000000000004E-2</c:v>
                </c:pt>
                <c:pt idx="1060">
                  <c:v>6.5659999999999996E-2</c:v>
                </c:pt>
                <c:pt idx="1061">
                  <c:v>6.6070000000000004E-2</c:v>
                </c:pt>
                <c:pt idx="1062">
                  <c:v>6.6369999999999998E-2</c:v>
                </c:pt>
                <c:pt idx="1063">
                  <c:v>6.6669999999999993E-2</c:v>
                </c:pt>
                <c:pt idx="1064">
                  <c:v>6.6769999999999996E-2</c:v>
                </c:pt>
                <c:pt idx="1065">
                  <c:v>6.6979999999999998E-2</c:v>
                </c:pt>
                <c:pt idx="1066">
                  <c:v>6.7080000000000001E-2</c:v>
                </c:pt>
                <c:pt idx="1067">
                  <c:v>6.7180000000000004E-2</c:v>
                </c:pt>
                <c:pt idx="1068">
                  <c:v>6.7379999999999995E-2</c:v>
                </c:pt>
                <c:pt idx="1069">
                  <c:v>6.7680000000000004E-2</c:v>
                </c:pt>
                <c:pt idx="1070">
                  <c:v>6.7780000000000007E-2</c:v>
                </c:pt>
                <c:pt idx="1071">
                  <c:v>6.8089999999999998E-2</c:v>
                </c:pt>
                <c:pt idx="1072">
                  <c:v>6.8290000000000003E-2</c:v>
                </c:pt>
                <c:pt idx="1073">
                  <c:v>6.8489999999999995E-2</c:v>
                </c:pt>
                <c:pt idx="1074">
                  <c:v>6.8690000000000001E-2</c:v>
                </c:pt>
                <c:pt idx="1075">
                  <c:v>6.8989999999999996E-2</c:v>
                </c:pt>
                <c:pt idx="1076">
                  <c:v>6.9199999999999998E-2</c:v>
                </c:pt>
                <c:pt idx="1077">
                  <c:v>6.9400000000000003E-2</c:v>
                </c:pt>
                <c:pt idx="1078">
                  <c:v>6.9699999999999998E-2</c:v>
                </c:pt>
                <c:pt idx="1079">
                  <c:v>6.9800000000000001E-2</c:v>
                </c:pt>
                <c:pt idx="1080">
                  <c:v>7.0000000000000007E-2</c:v>
                </c:pt>
                <c:pt idx="1081">
                  <c:v>7.0199999999999999E-2</c:v>
                </c:pt>
                <c:pt idx="1082">
                  <c:v>7.0300000000000001E-2</c:v>
                </c:pt>
                <c:pt idx="1083">
                  <c:v>7.0610000000000006E-2</c:v>
                </c:pt>
                <c:pt idx="1084">
                  <c:v>7.0809999999999998E-2</c:v>
                </c:pt>
                <c:pt idx="1085">
                  <c:v>7.1010000000000004E-2</c:v>
                </c:pt>
                <c:pt idx="1086">
                  <c:v>7.1110000000000007E-2</c:v>
                </c:pt>
                <c:pt idx="1087">
                  <c:v>7.1209999999999996E-2</c:v>
                </c:pt>
                <c:pt idx="1088">
                  <c:v>7.1309999999999998E-2</c:v>
                </c:pt>
                <c:pt idx="1089">
                  <c:v>7.152E-2</c:v>
                </c:pt>
                <c:pt idx="1090">
                  <c:v>7.1620000000000003E-2</c:v>
                </c:pt>
                <c:pt idx="1091">
                  <c:v>7.1819999999999995E-2</c:v>
                </c:pt>
                <c:pt idx="1092">
                  <c:v>7.2020000000000001E-2</c:v>
                </c:pt>
                <c:pt idx="1093">
                  <c:v>7.2220000000000006E-2</c:v>
                </c:pt>
                <c:pt idx="1094">
                  <c:v>7.2520000000000001E-2</c:v>
                </c:pt>
                <c:pt idx="1095">
                  <c:v>7.2929999999999995E-2</c:v>
                </c:pt>
                <c:pt idx="1096">
                  <c:v>7.3230000000000003E-2</c:v>
                </c:pt>
                <c:pt idx="1097">
                  <c:v>7.3429999999999995E-2</c:v>
                </c:pt>
                <c:pt idx="1098">
                  <c:v>7.3529999999999998E-2</c:v>
                </c:pt>
                <c:pt idx="1099">
                  <c:v>7.3529999999999998E-2</c:v>
                </c:pt>
                <c:pt idx="1100">
                  <c:v>7.3730000000000004E-2</c:v>
                </c:pt>
                <c:pt idx="1101">
                  <c:v>7.3840000000000003E-2</c:v>
                </c:pt>
                <c:pt idx="1102">
                  <c:v>7.4139999999999998E-2</c:v>
                </c:pt>
                <c:pt idx="1103">
                  <c:v>7.4340000000000003E-2</c:v>
                </c:pt>
                <c:pt idx="1104">
                  <c:v>7.4639999999999998E-2</c:v>
                </c:pt>
                <c:pt idx="1105">
                  <c:v>7.4940000000000007E-2</c:v>
                </c:pt>
                <c:pt idx="1106">
                  <c:v>7.5249999999999997E-2</c:v>
                </c:pt>
                <c:pt idx="1107">
                  <c:v>7.5550000000000006E-2</c:v>
                </c:pt>
                <c:pt idx="1108">
                  <c:v>7.5749999999999998E-2</c:v>
                </c:pt>
                <c:pt idx="1109">
                  <c:v>7.5850000000000001E-2</c:v>
                </c:pt>
                <c:pt idx="1110">
                  <c:v>7.5950000000000004E-2</c:v>
                </c:pt>
                <c:pt idx="1111">
                  <c:v>7.6050000000000006E-2</c:v>
                </c:pt>
                <c:pt idx="1112">
                  <c:v>7.6259999999999994E-2</c:v>
                </c:pt>
                <c:pt idx="1113">
                  <c:v>7.646E-2</c:v>
                </c:pt>
                <c:pt idx="1114">
                  <c:v>7.6660000000000006E-2</c:v>
                </c:pt>
                <c:pt idx="1115">
                  <c:v>7.6859999999999998E-2</c:v>
                </c:pt>
                <c:pt idx="1116">
                  <c:v>7.6960000000000001E-2</c:v>
                </c:pt>
                <c:pt idx="1117">
                  <c:v>7.7060000000000003E-2</c:v>
                </c:pt>
                <c:pt idx="1118">
                  <c:v>7.7259999999999995E-2</c:v>
                </c:pt>
                <c:pt idx="1119">
                  <c:v>7.7369999999999994E-2</c:v>
                </c:pt>
                <c:pt idx="1120">
                  <c:v>7.757E-2</c:v>
                </c:pt>
                <c:pt idx="1121">
                  <c:v>7.7770000000000006E-2</c:v>
                </c:pt>
                <c:pt idx="1122">
                  <c:v>7.7969999999999998E-2</c:v>
                </c:pt>
                <c:pt idx="1123">
                  <c:v>7.8170000000000003E-2</c:v>
                </c:pt>
                <c:pt idx="1124">
                  <c:v>7.8270000000000006E-2</c:v>
                </c:pt>
                <c:pt idx="1125">
                  <c:v>7.8469999999999998E-2</c:v>
                </c:pt>
                <c:pt idx="1126">
                  <c:v>7.8579999999999997E-2</c:v>
                </c:pt>
                <c:pt idx="1127">
                  <c:v>7.8880000000000006E-2</c:v>
                </c:pt>
                <c:pt idx="1128">
                  <c:v>7.9079999999999998E-2</c:v>
                </c:pt>
                <c:pt idx="1129">
                  <c:v>7.9380000000000006E-2</c:v>
                </c:pt>
                <c:pt idx="1130">
                  <c:v>7.9689999999999997E-2</c:v>
                </c:pt>
                <c:pt idx="1131">
                  <c:v>7.9990000000000006E-2</c:v>
                </c:pt>
                <c:pt idx="1132">
                  <c:v>8.0189999999999997E-2</c:v>
                </c:pt>
                <c:pt idx="1133">
                  <c:v>8.0390000000000003E-2</c:v>
                </c:pt>
                <c:pt idx="1134">
                  <c:v>8.0689999999999998E-2</c:v>
                </c:pt>
                <c:pt idx="1135">
                  <c:v>8.1000000000000003E-2</c:v>
                </c:pt>
                <c:pt idx="1136">
                  <c:v>8.1299999999999997E-2</c:v>
                </c:pt>
                <c:pt idx="1137">
                  <c:v>8.1500000000000003E-2</c:v>
                </c:pt>
                <c:pt idx="1138">
                  <c:v>8.1699999999999995E-2</c:v>
                </c:pt>
                <c:pt idx="1139">
                  <c:v>8.1900000000000001E-2</c:v>
                </c:pt>
                <c:pt idx="1140">
                  <c:v>8.2110000000000002E-2</c:v>
                </c:pt>
                <c:pt idx="1141">
                  <c:v>8.2309999999999994E-2</c:v>
                </c:pt>
                <c:pt idx="1142">
                  <c:v>8.251E-2</c:v>
                </c:pt>
                <c:pt idx="1143">
                  <c:v>8.2610000000000003E-2</c:v>
                </c:pt>
                <c:pt idx="1144">
                  <c:v>8.2809999999999995E-2</c:v>
                </c:pt>
                <c:pt idx="1145">
                  <c:v>8.301E-2</c:v>
                </c:pt>
                <c:pt idx="1146">
                  <c:v>8.3220000000000002E-2</c:v>
                </c:pt>
                <c:pt idx="1147">
                  <c:v>8.3419999999999994E-2</c:v>
                </c:pt>
                <c:pt idx="1148">
                  <c:v>8.362E-2</c:v>
                </c:pt>
                <c:pt idx="1149">
                  <c:v>8.3919999999999995E-2</c:v>
                </c:pt>
                <c:pt idx="1150">
                  <c:v>8.412E-2</c:v>
                </c:pt>
                <c:pt idx="1151">
                  <c:v>8.4330000000000002E-2</c:v>
                </c:pt>
                <c:pt idx="1152">
                  <c:v>8.4529999999999994E-2</c:v>
                </c:pt>
                <c:pt idx="1153">
                  <c:v>8.4830000000000003E-2</c:v>
                </c:pt>
                <c:pt idx="1154">
                  <c:v>8.5029999999999994E-2</c:v>
                </c:pt>
                <c:pt idx="1155">
                  <c:v>8.5330000000000003E-2</c:v>
                </c:pt>
                <c:pt idx="1156">
                  <c:v>8.5639999999999994E-2</c:v>
                </c:pt>
                <c:pt idx="1157">
                  <c:v>8.584E-2</c:v>
                </c:pt>
                <c:pt idx="1158">
                  <c:v>8.6040000000000005E-2</c:v>
                </c:pt>
                <c:pt idx="1159">
                  <c:v>8.6239999999999997E-2</c:v>
                </c:pt>
                <c:pt idx="1160">
                  <c:v>8.6540000000000006E-2</c:v>
                </c:pt>
                <c:pt idx="1161">
                  <c:v>8.6749999999999994E-2</c:v>
                </c:pt>
                <c:pt idx="1162">
                  <c:v>8.7050000000000002E-2</c:v>
                </c:pt>
                <c:pt idx="1163">
                  <c:v>8.7249999999999994E-2</c:v>
                </c:pt>
                <c:pt idx="1164">
                  <c:v>8.745E-2</c:v>
                </c:pt>
                <c:pt idx="1165">
                  <c:v>8.7550000000000003E-2</c:v>
                </c:pt>
                <c:pt idx="1166">
                  <c:v>8.7650000000000006E-2</c:v>
                </c:pt>
                <c:pt idx="1167">
                  <c:v>8.7749999999999995E-2</c:v>
                </c:pt>
                <c:pt idx="1168">
                  <c:v>8.7959999999999997E-2</c:v>
                </c:pt>
                <c:pt idx="1169">
                  <c:v>8.8059999999999999E-2</c:v>
                </c:pt>
                <c:pt idx="1170">
                  <c:v>8.8160000000000002E-2</c:v>
                </c:pt>
                <c:pt idx="1171">
                  <c:v>8.8359999999999994E-2</c:v>
                </c:pt>
                <c:pt idx="1172">
                  <c:v>8.856E-2</c:v>
                </c:pt>
                <c:pt idx="1173">
                  <c:v>8.8859999999999995E-2</c:v>
                </c:pt>
                <c:pt idx="1174">
                  <c:v>8.9069999999999996E-2</c:v>
                </c:pt>
                <c:pt idx="1175">
                  <c:v>8.9270000000000002E-2</c:v>
                </c:pt>
                <c:pt idx="1176">
                  <c:v>8.9569999999999997E-2</c:v>
                </c:pt>
                <c:pt idx="1177">
                  <c:v>8.9969999999999994E-2</c:v>
                </c:pt>
                <c:pt idx="1178">
                  <c:v>9.0279999999999999E-2</c:v>
                </c:pt>
                <c:pt idx="1179">
                  <c:v>9.0579999999999994E-2</c:v>
                </c:pt>
                <c:pt idx="1180">
                  <c:v>9.078E-2</c:v>
                </c:pt>
                <c:pt idx="1181">
                  <c:v>9.0980000000000005E-2</c:v>
                </c:pt>
                <c:pt idx="1182">
                  <c:v>9.1289999999999996E-2</c:v>
                </c:pt>
                <c:pt idx="1183">
                  <c:v>9.1590000000000005E-2</c:v>
                </c:pt>
                <c:pt idx="1184">
                  <c:v>9.1889999999999999E-2</c:v>
                </c:pt>
                <c:pt idx="1185">
                  <c:v>9.2189999999999994E-2</c:v>
                </c:pt>
                <c:pt idx="1186">
                  <c:v>9.2600000000000002E-2</c:v>
                </c:pt>
                <c:pt idx="1187">
                  <c:v>9.2899999999999996E-2</c:v>
                </c:pt>
                <c:pt idx="1188">
                  <c:v>9.3100000000000002E-2</c:v>
                </c:pt>
                <c:pt idx="1189">
                  <c:v>9.3399999999999997E-2</c:v>
                </c:pt>
                <c:pt idx="1190">
                  <c:v>9.3609999999999999E-2</c:v>
                </c:pt>
                <c:pt idx="1191">
                  <c:v>9.3810000000000004E-2</c:v>
                </c:pt>
                <c:pt idx="1192">
                  <c:v>9.4009999999999996E-2</c:v>
                </c:pt>
                <c:pt idx="1193">
                  <c:v>9.4109999999999999E-2</c:v>
                </c:pt>
                <c:pt idx="1194">
                  <c:v>9.4310000000000005E-2</c:v>
                </c:pt>
                <c:pt idx="1195">
                  <c:v>9.4509999999999997E-2</c:v>
                </c:pt>
                <c:pt idx="1196">
                  <c:v>9.4820000000000002E-2</c:v>
                </c:pt>
                <c:pt idx="1197">
                  <c:v>9.5019999999999993E-2</c:v>
                </c:pt>
                <c:pt idx="1198">
                  <c:v>9.5219999999999999E-2</c:v>
                </c:pt>
                <c:pt idx="1199">
                  <c:v>9.5420000000000005E-2</c:v>
                </c:pt>
                <c:pt idx="1200">
                  <c:v>9.572E-2</c:v>
                </c:pt>
                <c:pt idx="1201">
                  <c:v>9.6030000000000004E-2</c:v>
                </c:pt>
                <c:pt idx="1202">
                  <c:v>9.6329999999999999E-2</c:v>
                </c:pt>
                <c:pt idx="1203">
                  <c:v>9.6629999999999994E-2</c:v>
                </c:pt>
                <c:pt idx="1204">
                  <c:v>9.6930000000000002E-2</c:v>
                </c:pt>
                <c:pt idx="1205">
                  <c:v>9.7140000000000004E-2</c:v>
                </c:pt>
                <c:pt idx="1206">
                  <c:v>9.7439999999999999E-2</c:v>
                </c:pt>
                <c:pt idx="1207">
                  <c:v>9.7640000000000005E-2</c:v>
                </c:pt>
                <c:pt idx="1208">
                  <c:v>9.7939999999999999E-2</c:v>
                </c:pt>
                <c:pt idx="1209">
                  <c:v>9.8239999999999994E-2</c:v>
                </c:pt>
                <c:pt idx="1210">
                  <c:v>9.8449999999999996E-2</c:v>
                </c:pt>
                <c:pt idx="1211">
                  <c:v>9.8750000000000004E-2</c:v>
                </c:pt>
                <c:pt idx="1212">
                  <c:v>9.8949999999999996E-2</c:v>
                </c:pt>
                <c:pt idx="1213">
                  <c:v>9.9049999999999999E-2</c:v>
                </c:pt>
                <c:pt idx="1214">
                  <c:v>9.9150000000000002E-2</c:v>
                </c:pt>
                <c:pt idx="1215">
                  <c:v>9.9250000000000005E-2</c:v>
                </c:pt>
                <c:pt idx="1216">
                  <c:v>9.9349999999999994E-2</c:v>
                </c:pt>
                <c:pt idx="1217">
                  <c:v>9.9659999999999999E-2</c:v>
                </c:pt>
                <c:pt idx="1218">
                  <c:v>9.9860000000000004E-2</c:v>
                </c:pt>
                <c:pt idx="1219">
                  <c:v>0.10006</c:v>
                </c:pt>
                <c:pt idx="1220">
                  <c:v>0.10026</c:v>
                </c:pt>
                <c:pt idx="1221">
                  <c:v>0.10036</c:v>
                </c:pt>
                <c:pt idx="1222">
                  <c:v>0.10067</c:v>
                </c:pt>
                <c:pt idx="1223">
                  <c:v>0.10087</c:v>
                </c:pt>
                <c:pt idx="1224">
                  <c:v>0.10117</c:v>
                </c:pt>
                <c:pt idx="1225">
                  <c:v>0.10147</c:v>
                </c:pt>
                <c:pt idx="1226">
                  <c:v>0.10178</c:v>
                </c:pt>
                <c:pt idx="1227">
                  <c:v>0.10218000000000001</c:v>
                </c:pt>
                <c:pt idx="1228">
                  <c:v>0.10248</c:v>
                </c:pt>
                <c:pt idx="1229">
                  <c:v>0.10267999999999999</c:v>
                </c:pt>
                <c:pt idx="1230">
                  <c:v>0.10288</c:v>
                </c:pt>
                <c:pt idx="1231">
                  <c:v>0.10309</c:v>
                </c:pt>
                <c:pt idx="1232">
                  <c:v>0.10329000000000001</c:v>
                </c:pt>
                <c:pt idx="1233">
                  <c:v>0.10339</c:v>
                </c:pt>
                <c:pt idx="1234">
                  <c:v>0.10359</c:v>
                </c:pt>
                <c:pt idx="1235">
                  <c:v>0.10378999999999999</c:v>
                </c:pt>
                <c:pt idx="1236">
                  <c:v>0.10399</c:v>
                </c:pt>
                <c:pt idx="1237">
                  <c:v>0.1042</c:v>
                </c:pt>
                <c:pt idx="1238">
                  <c:v>0.1045</c:v>
                </c:pt>
                <c:pt idx="1239">
                  <c:v>0.1048</c:v>
                </c:pt>
                <c:pt idx="1240">
                  <c:v>0.105</c:v>
                </c:pt>
                <c:pt idx="1241">
                  <c:v>0.10531</c:v>
                </c:pt>
                <c:pt idx="1242">
                  <c:v>0.10551000000000001</c:v>
                </c:pt>
                <c:pt idx="1243">
                  <c:v>0.10571</c:v>
                </c:pt>
                <c:pt idx="1244">
                  <c:v>0.10600999999999999</c:v>
                </c:pt>
                <c:pt idx="1245">
                  <c:v>0.10621</c:v>
                </c:pt>
                <c:pt idx="1246">
                  <c:v>0.10642</c:v>
                </c:pt>
                <c:pt idx="1247">
                  <c:v>0.10652</c:v>
                </c:pt>
                <c:pt idx="1248">
                  <c:v>0.10672</c:v>
                </c:pt>
                <c:pt idx="1249">
                  <c:v>0.10682</c:v>
                </c:pt>
                <c:pt idx="1250">
                  <c:v>0.10702</c:v>
                </c:pt>
                <c:pt idx="1251">
                  <c:v>0.10722</c:v>
                </c:pt>
                <c:pt idx="1252">
                  <c:v>0.10752</c:v>
                </c:pt>
                <c:pt idx="1253">
                  <c:v>0.10773000000000001</c:v>
                </c:pt>
                <c:pt idx="1254">
                  <c:v>0.10793</c:v>
                </c:pt>
                <c:pt idx="1255">
                  <c:v>0.10813</c:v>
                </c:pt>
                <c:pt idx="1256">
                  <c:v>0.10823000000000001</c:v>
                </c:pt>
                <c:pt idx="1257">
                  <c:v>0.10843</c:v>
                </c:pt>
                <c:pt idx="1258">
                  <c:v>0.10843</c:v>
                </c:pt>
                <c:pt idx="1259">
                  <c:v>0.10863</c:v>
                </c:pt>
                <c:pt idx="1260">
                  <c:v>0.10884000000000001</c:v>
                </c:pt>
                <c:pt idx="1261">
                  <c:v>0.10904</c:v>
                </c:pt>
                <c:pt idx="1262">
                  <c:v>0.10924</c:v>
                </c:pt>
                <c:pt idx="1263">
                  <c:v>0.10934000000000001</c:v>
                </c:pt>
                <c:pt idx="1264">
                  <c:v>0.10944</c:v>
                </c:pt>
                <c:pt idx="1265">
                  <c:v>0.10954</c:v>
                </c:pt>
                <c:pt idx="1266">
                  <c:v>0.10974</c:v>
                </c:pt>
                <c:pt idx="1267">
                  <c:v>0.10995000000000001</c:v>
                </c:pt>
                <c:pt idx="1268">
                  <c:v>0.11025</c:v>
                </c:pt>
                <c:pt idx="1269">
                  <c:v>0.11055</c:v>
                </c:pt>
                <c:pt idx="1270">
                  <c:v>0.11075</c:v>
                </c:pt>
                <c:pt idx="1271">
                  <c:v>0.11085</c:v>
                </c:pt>
                <c:pt idx="1272">
                  <c:v>0.11106000000000001</c:v>
                </c:pt>
                <c:pt idx="1273">
                  <c:v>0.11115999999999999</c:v>
                </c:pt>
                <c:pt idx="1274">
                  <c:v>0.11136</c:v>
                </c:pt>
                <c:pt idx="1275">
                  <c:v>0.11156000000000001</c:v>
                </c:pt>
                <c:pt idx="1276">
                  <c:v>0.11186</c:v>
                </c:pt>
                <c:pt idx="1277">
                  <c:v>0.11206000000000001</c:v>
                </c:pt>
                <c:pt idx="1278">
                  <c:v>0.11226999999999999</c:v>
                </c:pt>
                <c:pt idx="1279">
                  <c:v>0.11237</c:v>
                </c:pt>
                <c:pt idx="1280">
                  <c:v>0.11247</c:v>
                </c:pt>
                <c:pt idx="1281">
                  <c:v>0.11267000000000001</c:v>
                </c:pt>
                <c:pt idx="1282">
                  <c:v>0.11277</c:v>
                </c:pt>
                <c:pt idx="1283">
                  <c:v>0.11287</c:v>
                </c:pt>
                <c:pt idx="1284">
                  <c:v>0.11297</c:v>
                </c:pt>
                <c:pt idx="1285">
                  <c:v>0.11307</c:v>
                </c:pt>
                <c:pt idx="1286">
                  <c:v>0.11317000000000001</c:v>
                </c:pt>
                <c:pt idx="1287">
                  <c:v>0.11317000000000001</c:v>
                </c:pt>
                <c:pt idx="1288">
                  <c:v>0.11307</c:v>
                </c:pt>
                <c:pt idx="1289">
                  <c:v>0.11317000000000001</c:v>
                </c:pt>
                <c:pt idx="1290">
                  <c:v>0.11317000000000001</c:v>
                </c:pt>
                <c:pt idx="1291">
                  <c:v>0.11327</c:v>
                </c:pt>
                <c:pt idx="1292">
                  <c:v>0.11337999999999999</c:v>
                </c:pt>
                <c:pt idx="1293">
                  <c:v>0.11348</c:v>
                </c:pt>
                <c:pt idx="1294">
                  <c:v>0.11368</c:v>
                </c:pt>
                <c:pt idx="1295">
                  <c:v>0.11378000000000001</c:v>
                </c:pt>
                <c:pt idx="1296">
                  <c:v>0.11408</c:v>
                </c:pt>
                <c:pt idx="1297">
                  <c:v>0.11428000000000001</c:v>
                </c:pt>
                <c:pt idx="1298">
                  <c:v>0.11459</c:v>
                </c:pt>
                <c:pt idx="1299">
                  <c:v>0.11469</c:v>
                </c:pt>
                <c:pt idx="1300">
                  <c:v>0.11489000000000001</c:v>
                </c:pt>
                <c:pt idx="1301">
                  <c:v>0.11509</c:v>
                </c:pt>
                <c:pt idx="1302">
                  <c:v>0.11529</c:v>
                </c:pt>
                <c:pt idx="1303">
                  <c:v>0.11539000000000001</c:v>
                </c:pt>
                <c:pt idx="1304">
                  <c:v>0.11549</c:v>
                </c:pt>
                <c:pt idx="1305">
                  <c:v>0.11559</c:v>
                </c:pt>
                <c:pt idx="1306">
                  <c:v>0.1158</c:v>
                </c:pt>
                <c:pt idx="1307">
                  <c:v>0.11600000000000001</c:v>
                </c:pt>
                <c:pt idx="1308">
                  <c:v>0.1162</c:v>
                </c:pt>
                <c:pt idx="1309">
                  <c:v>0.11650000000000001</c:v>
                </c:pt>
                <c:pt idx="1310">
                  <c:v>0.1167</c:v>
                </c:pt>
                <c:pt idx="1311">
                  <c:v>0.11691</c:v>
                </c:pt>
                <c:pt idx="1312">
                  <c:v>0.11701</c:v>
                </c:pt>
                <c:pt idx="1313">
                  <c:v>0.11701</c:v>
                </c:pt>
                <c:pt idx="1314">
                  <c:v>0.11711000000000001</c:v>
                </c:pt>
                <c:pt idx="1315">
                  <c:v>0.11720999999999999</c:v>
                </c:pt>
                <c:pt idx="1316">
                  <c:v>0.11731</c:v>
                </c:pt>
                <c:pt idx="1317">
                  <c:v>0.11751</c:v>
                </c:pt>
                <c:pt idx="1318">
                  <c:v>0.11771</c:v>
                </c:pt>
                <c:pt idx="1319">
                  <c:v>0.11791</c:v>
                </c:pt>
                <c:pt idx="1320">
                  <c:v>0.11812</c:v>
                </c:pt>
                <c:pt idx="1321">
                  <c:v>0.11822000000000001</c:v>
                </c:pt>
                <c:pt idx="1322">
                  <c:v>0.11831999999999999</c:v>
                </c:pt>
                <c:pt idx="1323">
                  <c:v>0.11852</c:v>
                </c:pt>
                <c:pt idx="1324">
                  <c:v>0.11862</c:v>
                </c:pt>
                <c:pt idx="1325">
                  <c:v>0.11882</c:v>
                </c:pt>
                <c:pt idx="1326">
                  <c:v>0.11892</c:v>
                </c:pt>
                <c:pt idx="1327">
                  <c:v>0.11912</c:v>
                </c:pt>
                <c:pt idx="1328">
                  <c:v>0.11933000000000001</c:v>
                </c:pt>
                <c:pt idx="1329">
                  <c:v>0.11953</c:v>
                </c:pt>
                <c:pt idx="1330">
                  <c:v>0.11973</c:v>
                </c:pt>
                <c:pt idx="1331">
                  <c:v>0.11992999999999999</c:v>
                </c:pt>
                <c:pt idx="1332">
                  <c:v>0.12003</c:v>
                </c:pt>
                <c:pt idx="1333">
                  <c:v>0.12023</c:v>
                </c:pt>
                <c:pt idx="1334">
                  <c:v>0.12044000000000001</c:v>
                </c:pt>
                <c:pt idx="1335">
                  <c:v>0.12064</c:v>
                </c:pt>
                <c:pt idx="1336">
                  <c:v>0.12074</c:v>
                </c:pt>
                <c:pt idx="1337">
                  <c:v>0.12094000000000001</c:v>
                </c:pt>
                <c:pt idx="1338">
                  <c:v>0.12124</c:v>
                </c:pt>
                <c:pt idx="1339">
                  <c:v>0.12144000000000001</c:v>
                </c:pt>
                <c:pt idx="1340">
                  <c:v>0.12164999999999999</c:v>
                </c:pt>
                <c:pt idx="1341">
                  <c:v>0.12185</c:v>
                </c:pt>
                <c:pt idx="1342">
                  <c:v>0.12205000000000001</c:v>
                </c:pt>
                <c:pt idx="1343">
                  <c:v>0.12225</c:v>
                </c:pt>
                <c:pt idx="1344">
                  <c:v>0.12235</c:v>
                </c:pt>
                <c:pt idx="1345">
                  <c:v>0.12235</c:v>
                </c:pt>
                <c:pt idx="1346">
                  <c:v>0.12245</c:v>
                </c:pt>
                <c:pt idx="1347">
                  <c:v>0.12265</c:v>
                </c:pt>
                <c:pt idx="1348">
                  <c:v>0.12296</c:v>
                </c:pt>
                <c:pt idx="1349">
                  <c:v>0.12325999999999999</c:v>
                </c:pt>
                <c:pt idx="1350">
                  <c:v>0.12346</c:v>
                </c:pt>
                <c:pt idx="1351">
                  <c:v>0.12366000000000001</c:v>
                </c:pt>
                <c:pt idx="1352">
                  <c:v>0.12386999999999999</c:v>
                </c:pt>
                <c:pt idx="1353">
                  <c:v>0.12407</c:v>
                </c:pt>
                <c:pt idx="1354">
                  <c:v>0.12427000000000001</c:v>
                </c:pt>
                <c:pt idx="1355">
                  <c:v>0.12447</c:v>
                </c:pt>
                <c:pt idx="1356">
                  <c:v>0.12477000000000001</c:v>
                </c:pt>
                <c:pt idx="1357">
                  <c:v>0.12486999999999999</c:v>
                </c:pt>
                <c:pt idx="1358">
                  <c:v>0.12497</c:v>
                </c:pt>
                <c:pt idx="1359">
                  <c:v>0.12508</c:v>
                </c:pt>
                <c:pt idx="1360">
                  <c:v>0.12528</c:v>
                </c:pt>
                <c:pt idx="1361">
                  <c:v>0.12558</c:v>
                </c:pt>
                <c:pt idx="1362">
                  <c:v>0.12578</c:v>
                </c:pt>
                <c:pt idx="1363">
                  <c:v>0.12608</c:v>
                </c:pt>
                <c:pt idx="1364">
                  <c:v>0.12639</c:v>
                </c:pt>
                <c:pt idx="1365">
                  <c:v>0.12659000000000001</c:v>
                </c:pt>
                <c:pt idx="1366">
                  <c:v>0.12689</c:v>
                </c:pt>
                <c:pt idx="1367">
                  <c:v>0.12698999999999999</c:v>
                </c:pt>
                <c:pt idx="1368">
                  <c:v>0.12709000000000001</c:v>
                </c:pt>
                <c:pt idx="1369">
                  <c:v>0.12698999999999999</c:v>
                </c:pt>
                <c:pt idx="1370">
                  <c:v>0.12709000000000001</c:v>
                </c:pt>
                <c:pt idx="1371">
                  <c:v>0.12719</c:v>
                </c:pt>
                <c:pt idx="1372">
                  <c:v>0.12728999999999999</c:v>
                </c:pt>
                <c:pt idx="1373">
                  <c:v>0.12728999999999999</c:v>
                </c:pt>
                <c:pt idx="1374">
                  <c:v>0.12740000000000001</c:v>
                </c:pt>
                <c:pt idx="1375">
                  <c:v>0.1275</c:v>
                </c:pt>
                <c:pt idx="1376">
                  <c:v>0.12770000000000001</c:v>
                </c:pt>
                <c:pt idx="1377">
                  <c:v>0.12790000000000001</c:v>
                </c:pt>
                <c:pt idx="1378">
                  <c:v>0.12809999999999999</c:v>
                </c:pt>
                <c:pt idx="1379">
                  <c:v>0.1283</c:v>
                </c:pt>
                <c:pt idx="1380">
                  <c:v>0.12839999999999999</c:v>
                </c:pt>
                <c:pt idx="1381">
                  <c:v>0.12851000000000001</c:v>
                </c:pt>
                <c:pt idx="1382">
                  <c:v>0.12861</c:v>
                </c:pt>
                <c:pt idx="1383">
                  <c:v>0.12870999999999999</c:v>
                </c:pt>
                <c:pt idx="1384">
                  <c:v>0.12881000000000001</c:v>
                </c:pt>
                <c:pt idx="1385">
                  <c:v>0.12901000000000001</c:v>
                </c:pt>
                <c:pt idx="1386">
                  <c:v>0.12920999999999999</c:v>
                </c:pt>
                <c:pt idx="1387">
                  <c:v>0.12931000000000001</c:v>
                </c:pt>
                <c:pt idx="1388">
                  <c:v>0.12950999999999999</c:v>
                </c:pt>
                <c:pt idx="1389">
                  <c:v>0.12961</c:v>
                </c:pt>
                <c:pt idx="1390">
                  <c:v>0.12981999999999999</c:v>
                </c:pt>
                <c:pt idx="1391">
                  <c:v>0.12992000000000001</c:v>
                </c:pt>
                <c:pt idx="1392">
                  <c:v>0.13002</c:v>
                </c:pt>
                <c:pt idx="1393">
                  <c:v>0.13022</c:v>
                </c:pt>
                <c:pt idx="1394">
                  <c:v>0.13031999999999999</c:v>
                </c:pt>
                <c:pt idx="1395">
                  <c:v>0.13052</c:v>
                </c:pt>
                <c:pt idx="1396">
                  <c:v>0.13062000000000001</c:v>
                </c:pt>
                <c:pt idx="1397">
                  <c:v>0.13062000000000001</c:v>
                </c:pt>
                <c:pt idx="1398">
                  <c:v>0.13062000000000001</c:v>
                </c:pt>
                <c:pt idx="1399">
                  <c:v>0.13072</c:v>
                </c:pt>
                <c:pt idx="1400">
                  <c:v>0.13072</c:v>
                </c:pt>
                <c:pt idx="1401">
                  <c:v>0.13083</c:v>
                </c:pt>
                <c:pt idx="1402">
                  <c:v>0.13103000000000001</c:v>
                </c:pt>
                <c:pt idx="1403">
                  <c:v>0.13123000000000001</c:v>
                </c:pt>
                <c:pt idx="1404">
                  <c:v>0.13142999999999999</c:v>
                </c:pt>
                <c:pt idx="1405">
                  <c:v>0.13153000000000001</c:v>
                </c:pt>
                <c:pt idx="1406">
                  <c:v>0.13163</c:v>
                </c:pt>
                <c:pt idx="1407">
                  <c:v>0.13173000000000001</c:v>
                </c:pt>
                <c:pt idx="1408">
                  <c:v>0.13183</c:v>
                </c:pt>
                <c:pt idx="1409">
                  <c:v>0.13183</c:v>
                </c:pt>
                <c:pt idx="1410">
                  <c:v>0.13203999999999999</c:v>
                </c:pt>
                <c:pt idx="1411">
                  <c:v>0.13224</c:v>
                </c:pt>
                <c:pt idx="1412">
                  <c:v>0.13244</c:v>
                </c:pt>
                <c:pt idx="1413">
                  <c:v>0.13264000000000001</c:v>
                </c:pt>
                <c:pt idx="1414">
                  <c:v>0.13284000000000001</c:v>
                </c:pt>
                <c:pt idx="1415">
                  <c:v>0.13303999999999999</c:v>
                </c:pt>
                <c:pt idx="1416">
                  <c:v>0.13314999999999999</c:v>
                </c:pt>
                <c:pt idx="1417">
                  <c:v>0.13325000000000001</c:v>
                </c:pt>
                <c:pt idx="1418">
                  <c:v>0.13335</c:v>
                </c:pt>
                <c:pt idx="1419">
                  <c:v>0.13345000000000001</c:v>
                </c:pt>
                <c:pt idx="1420">
                  <c:v>0.13355</c:v>
                </c:pt>
                <c:pt idx="1421">
                  <c:v>0.13364999999999999</c:v>
                </c:pt>
                <c:pt idx="1422">
                  <c:v>0.13385</c:v>
                </c:pt>
                <c:pt idx="1423">
                  <c:v>0.13405</c:v>
                </c:pt>
                <c:pt idx="1424">
                  <c:v>0.13425000000000001</c:v>
                </c:pt>
                <c:pt idx="1425">
                  <c:v>0.13446</c:v>
                </c:pt>
                <c:pt idx="1426">
                  <c:v>0.13466</c:v>
                </c:pt>
                <c:pt idx="1427">
                  <c:v>0.13475999999999999</c:v>
                </c:pt>
                <c:pt idx="1428">
                  <c:v>0.13496</c:v>
                </c:pt>
                <c:pt idx="1429">
                  <c:v>0.13506000000000001</c:v>
                </c:pt>
                <c:pt idx="1430">
                  <c:v>0.13506000000000001</c:v>
                </c:pt>
                <c:pt idx="1431">
                  <c:v>0.13516</c:v>
                </c:pt>
                <c:pt idx="1432">
                  <c:v>0.13525999999999999</c:v>
                </c:pt>
                <c:pt idx="1433">
                  <c:v>0.13536000000000001</c:v>
                </c:pt>
                <c:pt idx="1434">
                  <c:v>0.13557</c:v>
                </c:pt>
                <c:pt idx="1435">
                  <c:v>0.13577</c:v>
                </c:pt>
                <c:pt idx="1436">
                  <c:v>0.13586999999999999</c:v>
                </c:pt>
                <c:pt idx="1437">
                  <c:v>0.13597000000000001</c:v>
                </c:pt>
                <c:pt idx="1438">
                  <c:v>0.13597000000000001</c:v>
                </c:pt>
                <c:pt idx="1439">
                  <c:v>0.13607</c:v>
                </c:pt>
                <c:pt idx="1440">
                  <c:v>0.13627</c:v>
                </c:pt>
                <c:pt idx="1441">
                  <c:v>0.13647000000000001</c:v>
                </c:pt>
                <c:pt idx="1442">
                  <c:v>0.13657</c:v>
                </c:pt>
                <c:pt idx="1443">
                  <c:v>0.13668</c:v>
                </c:pt>
                <c:pt idx="1444">
                  <c:v>0.13678000000000001</c:v>
                </c:pt>
                <c:pt idx="1445">
                  <c:v>0.13688</c:v>
                </c:pt>
                <c:pt idx="1446">
                  <c:v>0.13688</c:v>
                </c:pt>
                <c:pt idx="1447">
                  <c:v>0.13697999999999999</c:v>
                </c:pt>
                <c:pt idx="1448">
                  <c:v>0.13697999999999999</c:v>
                </c:pt>
                <c:pt idx="1449">
                  <c:v>0.13708000000000001</c:v>
                </c:pt>
                <c:pt idx="1450">
                  <c:v>0.13718</c:v>
                </c:pt>
                <c:pt idx="1451">
                  <c:v>0.13728000000000001</c:v>
                </c:pt>
                <c:pt idx="1452">
                  <c:v>0.13728000000000001</c:v>
                </c:pt>
                <c:pt idx="1453">
                  <c:v>0.13728000000000001</c:v>
                </c:pt>
                <c:pt idx="1454">
                  <c:v>0.13738</c:v>
                </c:pt>
                <c:pt idx="1455">
                  <c:v>0.13758000000000001</c:v>
                </c:pt>
                <c:pt idx="1456">
                  <c:v>0.13779</c:v>
                </c:pt>
                <c:pt idx="1457">
                  <c:v>0.13789000000000001</c:v>
                </c:pt>
                <c:pt idx="1458">
                  <c:v>0.13789000000000001</c:v>
                </c:pt>
                <c:pt idx="1459">
                  <c:v>0.13789000000000001</c:v>
                </c:pt>
                <c:pt idx="1460">
                  <c:v>0.13799</c:v>
                </c:pt>
                <c:pt idx="1461">
                  <c:v>0.13808999999999999</c:v>
                </c:pt>
                <c:pt idx="1462">
                  <c:v>0.13819000000000001</c:v>
                </c:pt>
                <c:pt idx="1463">
                  <c:v>0.13829</c:v>
                </c:pt>
                <c:pt idx="1464">
                  <c:v>0.13839000000000001</c:v>
                </c:pt>
                <c:pt idx="1465">
                  <c:v>0.13839000000000001</c:v>
                </c:pt>
                <c:pt idx="1466">
                  <c:v>0.13839000000000001</c:v>
                </c:pt>
                <c:pt idx="1467">
                  <c:v>0.13839000000000001</c:v>
                </c:pt>
                <c:pt idx="1468">
                  <c:v>0.13839000000000001</c:v>
                </c:pt>
                <c:pt idx="1469">
                  <c:v>0.13849</c:v>
                </c:pt>
                <c:pt idx="1470">
                  <c:v>0.13858999999999999</c:v>
                </c:pt>
                <c:pt idx="1471">
                  <c:v>0.13869000000000001</c:v>
                </c:pt>
                <c:pt idx="1472">
                  <c:v>0.13879</c:v>
                </c:pt>
                <c:pt idx="1473">
                  <c:v>0.13900000000000001</c:v>
                </c:pt>
                <c:pt idx="1474">
                  <c:v>0.13919999999999999</c:v>
                </c:pt>
                <c:pt idx="1475">
                  <c:v>0.13930000000000001</c:v>
                </c:pt>
                <c:pt idx="1476">
                  <c:v>0.13930000000000001</c:v>
                </c:pt>
                <c:pt idx="1477">
                  <c:v>0.1394</c:v>
                </c:pt>
                <c:pt idx="1478">
                  <c:v>0.1394</c:v>
                </c:pt>
                <c:pt idx="1479">
                  <c:v>0.1394</c:v>
                </c:pt>
                <c:pt idx="1480">
                  <c:v>0.13950000000000001</c:v>
                </c:pt>
                <c:pt idx="1481">
                  <c:v>0.13950000000000001</c:v>
                </c:pt>
                <c:pt idx="1482">
                  <c:v>0.13969999999999999</c:v>
                </c:pt>
                <c:pt idx="1483">
                  <c:v>0.13980000000000001</c:v>
                </c:pt>
                <c:pt idx="1484">
                  <c:v>0.14000000000000001</c:v>
                </c:pt>
                <c:pt idx="1485">
                  <c:v>0.14011000000000001</c:v>
                </c:pt>
                <c:pt idx="1486">
                  <c:v>0.14021</c:v>
                </c:pt>
                <c:pt idx="1487">
                  <c:v>0.14030999999999999</c:v>
                </c:pt>
                <c:pt idx="1488">
                  <c:v>0.14041000000000001</c:v>
                </c:pt>
                <c:pt idx="1489">
                  <c:v>0.14061000000000001</c:v>
                </c:pt>
                <c:pt idx="1490">
                  <c:v>0.14080999999999999</c:v>
                </c:pt>
                <c:pt idx="1491">
                  <c:v>0.14111000000000001</c:v>
                </c:pt>
                <c:pt idx="1492">
                  <c:v>0.14121</c:v>
                </c:pt>
                <c:pt idx="1493">
                  <c:v>0.14132</c:v>
                </c:pt>
                <c:pt idx="1494">
                  <c:v>0.14141999999999999</c:v>
                </c:pt>
                <c:pt idx="1495">
                  <c:v>0.14141999999999999</c:v>
                </c:pt>
                <c:pt idx="1496">
                  <c:v>0.14162</c:v>
                </c:pt>
                <c:pt idx="1497">
                  <c:v>0.14172000000000001</c:v>
                </c:pt>
                <c:pt idx="1498">
                  <c:v>0.14191999999999999</c:v>
                </c:pt>
                <c:pt idx="1499">
                  <c:v>0.14202000000000001</c:v>
                </c:pt>
                <c:pt idx="1500">
                  <c:v>0.14202000000000001</c:v>
                </c:pt>
                <c:pt idx="1501">
                  <c:v>0.14202000000000001</c:v>
                </c:pt>
                <c:pt idx="1502">
                  <c:v>0.14212</c:v>
                </c:pt>
                <c:pt idx="1503">
                  <c:v>0.14222000000000001</c:v>
                </c:pt>
                <c:pt idx="1504">
                  <c:v>0.14222000000000001</c:v>
                </c:pt>
                <c:pt idx="1505">
                  <c:v>0.14222000000000001</c:v>
                </c:pt>
                <c:pt idx="1506">
                  <c:v>0.14222000000000001</c:v>
                </c:pt>
                <c:pt idx="1507">
                  <c:v>0.14222000000000001</c:v>
                </c:pt>
                <c:pt idx="1508">
                  <c:v>0.14232</c:v>
                </c:pt>
                <c:pt idx="1509">
                  <c:v>0.14241999999999999</c:v>
                </c:pt>
                <c:pt idx="1510">
                  <c:v>0.14252999999999999</c:v>
                </c:pt>
                <c:pt idx="1511">
                  <c:v>0.14263000000000001</c:v>
                </c:pt>
                <c:pt idx="1512">
                  <c:v>0.14283000000000001</c:v>
                </c:pt>
                <c:pt idx="1513">
                  <c:v>0.14283000000000001</c:v>
                </c:pt>
                <c:pt idx="1514">
                  <c:v>0.14293</c:v>
                </c:pt>
                <c:pt idx="1515">
                  <c:v>0.14302999999999999</c:v>
                </c:pt>
                <c:pt idx="1516">
                  <c:v>0.14323</c:v>
                </c:pt>
                <c:pt idx="1517">
                  <c:v>0.14333000000000001</c:v>
                </c:pt>
                <c:pt idx="1518">
                  <c:v>0.14343</c:v>
                </c:pt>
                <c:pt idx="1519">
                  <c:v>0.14343</c:v>
                </c:pt>
                <c:pt idx="1520">
                  <c:v>0.14352999999999999</c:v>
                </c:pt>
                <c:pt idx="1521">
                  <c:v>0.14363999999999999</c:v>
                </c:pt>
                <c:pt idx="1522">
                  <c:v>0.14374000000000001</c:v>
                </c:pt>
                <c:pt idx="1523">
                  <c:v>0.14384</c:v>
                </c:pt>
                <c:pt idx="1524">
                  <c:v>0.14394000000000001</c:v>
                </c:pt>
                <c:pt idx="1525">
                  <c:v>0.14404</c:v>
                </c:pt>
                <c:pt idx="1526">
                  <c:v>0.14413999999999999</c:v>
                </c:pt>
                <c:pt idx="1527">
                  <c:v>0.14424000000000001</c:v>
                </c:pt>
                <c:pt idx="1528">
                  <c:v>0.14434</c:v>
                </c:pt>
                <c:pt idx="1529">
                  <c:v>0.14434</c:v>
                </c:pt>
                <c:pt idx="1530">
                  <c:v>0.14444000000000001</c:v>
                </c:pt>
                <c:pt idx="1531">
                  <c:v>0.14454</c:v>
                </c:pt>
                <c:pt idx="1532">
                  <c:v>0.14463999999999999</c:v>
                </c:pt>
                <c:pt idx="1533">
                  <c:v>0.14485000000000001</c:v>
                </c:pt>
                <c:pt idx="1534">
                  <c:v>0.14495</c:v>
                </c:pt>
                <c:pt idx="1535">
                  <c:v>0.14515</c:v>
                </c:pt>
                <c:pt idx="1536">
                  <c:v>0.14524999999999999</c:v>
                </c:pt>
                <c:pt idx="1537">
                  <c:v>0.14524999999999999</c:v>
                </c:pt>
                <c:pt idx="1538">
                  <c:v>0.14535000000000001</c:v>
                </c:pt>
                <c:pt idx="1539">
                  <c:v>0.14555000000000001</c:v>
                </c:pt>
                <c:pt idx="1540">
                  <c:v>0.14574999999999999</c:v>
                </c:pt>
                <c:pt idx="1541">
                  <c:v>0.14585000000000001</c:v>
                </c:pt>
                <c:pt idx="1542">
                  <c:v>0.14606</c:v>
                </c:pt>
                <c:pt idx="1543">
                  <c:v>0.14616000000000001</c:v>
                </c:pt>
                <c:pt idx="1544">
                  <c:v>0.14635999999999999</c:v>
                </c:pt>
                <c:pt idx="1545">
                  <c:v>0.14646000000000001</c:v>
                </c:pt>
                <c:pt idx="1546">
                  <c:v>0.14646000000000001</c:v>
                </c:pt>
                <c:pt idx="1547">
                  <c:v>0.14646000000000001</c:v>
                </c:pt>
                <c:pt idx="1548">
                  <c:v>0.14656</c:v>
                </c:pt>
                <c:pt idx="1549">
                  <c:v>0.14676</c:v>
                </c:pt>
                <c:pt idx="1550">
                  <c:v>0.14685999999999999</c:v>
                </c:pt>
                <c:pt idx="1551">
                  <c:v>0.14696000000000001</c:v>
                </c:pt>
                <c:pt idx="1552">
                  <c:v>0.14706</c:v>
                </c:pt>
                <c:pt idx="1553">
                  <c:v>0.14706</c:v>
                </c:pt>
                <c:pt idx="1554">
                  <c:v>0.14727000000000001</c:v>
                </c:pt>
                <c:pt idx="1555">
                  <c:v>0.14737</c:v>
                </c:pt>
                <c:pt idx="1556">
                  <c:v>0.14757000000000001</c:v>
                </c:pt>
                <c:pt idx="1557">
                  <c:v>0.14777000000000001</c:v>
                </c:pt>
                <c:pt idx="1558">
                  <c:v>0.14796999999999999</c:v>
                </c:pt>
                <c:pt idx="1559">
                  <c:v>0.14817</c:v>
                </c:pt>
                <c:pt idx="1560">
                  <c:v>0.14848</c:v>
                </c:pt>
                <c:pt idx="1561">
                  <c:v>0.14857999999999999</c:v>
                </c:pt>
                <c:pt idx="1562">
                  <c:v>0.14878</c:v>
                </c:pt>
                <c:pt idx="1563">
                  <c:v>0.14878</c:v>
                </c:pt>
                <c:pt idx="1564">
                  <c:v>0.14888000000000001</c:v>
                </c:pt>
                <c:pt idx="1565">
                  <c:v>0.14888000000000001</c:v>
                </c:pt>
                <c:pt idx="1566">
                  <c:v>0.14898</c:v>
                </c:pt>
                <c:pt idx="1567">
                  <c:v>0.14907999999999999</c:v>
                </c:pt>
                <c:pt idx="1568">
                  <c:v>0.14928</c:v>
                </c:pt>
                <c:pt idx="1569">
                  <c:v>0.14938000000000001</c:v>
                </c:pt>
                <c:pt idx="1570">
                  <c:v>0.14949000000000001</c:v>
                </c:pt>
                <c:pt idx="1571">
                  <c:v>0.14959</c:v>
                </c:pt>
                <c:pt idx="1572">
                  <c:v>0.14968999999999999</c:v>
                </c:pt>
                <c:pt idx="1573">
                  <c:v>0.14979000000000001</c:v>
                </c:pt>
                <c:pt idx="1574">
                  <c:v>0.14989</c:v>
                </c:pt>
                <c:pt idx="1575">
                  <c:v>0.14999000000000001</c:v>
                </c:pt>
                <c:pt idx="1576">
                  <c:v>0.15018999999999999</c:v>
                </c:pt>
                <c:pt idx="1577">
                  <c:v>0.15029000000000001</c:v>
                </c:pt>
                <c:pt idx="1578">
                  <c:v>0.15029000000000001</c:v>
                </c:pt>
                <c:pt idx="1579">
                  <c:v>0.15039</c:v>
                </c:pt>
                <c:pt idx="1580">
                  <c:v>0.15039</c:v>
                </c:pt>
                <c:pt idx="1581">
                  <c:v>0.15049000000000001</c:v>
                </c:pt>
                <c:pt idx="1582">
                  <c:v>0.15049000000000001</c:v>
                </c:pt>
                <c:pt idx="1583">
                  <c:v>0.15060000000000001</c:v>
                </c:pt>
                <c:pt idx="1584">
                  <c:v>0.1507</c:v>
                </c:pt>
                <c:pt idx="1585">
                  <c:v>0.15079999999999999</c:v>
                </c:pt>
                <c:pt idx="1586">
                  <c:v>0.151</c:v>
                </c:pt>
                <c:pt idx="1587">
                  <c:v>0.1512</c:v>
                </c:pt>
                <c:pt idx="1588">
                  <c:v>0.15129999999999999</c:v>
                </c:pt>
                <c:pt idx="1589">
                  <c:v>0.15140000000000001</c:v>
                </c:pt>
                <c:pt idx="1590">
                  <c:v>0.15160000000000001</c:v>
                </c:pt>
                <c:pt idx="1591">
                  <c:v>0.1517</c:v>
                </c:pt>
                <c:pt idx="1592">
                  <c:v>0.15190999999999999</c:v>
                </c:pt>
                <c:pt idx="1593">
                  <c:v>0.15201000000000001</c:v>
                </c:pt>
                <c:pt idx="1594">
                  <c:v>0.15201000000000001</c:v>
                </c:pt>
                <c:pt idx="1595">
                  <c:v>0.15201000000000001</c:v>
                </c:pt>
                <c:pt idx="1596">
                  <c:v>0.15211</c:v>
                </c:pt>
                <c:pt idx="1597">
                  <c:v>0.15211</c:v>
                </c:pt>
                <c:pt idx="1598">
                  <c:v>0.15221000000000001</c:v>
                </c:pt>
                <c:pt idx="1599">
                  <c:v>0.15240999999999999</c:v>
                </c:pt>
                <c:pt idx="1600">
                  <c:v>0.15261</c:v>
                </c:pt>
                <c:pt idx="1601">
                  <c:v>0.15281</c:v>
                </c:pt>
                <c:pt idx="1602">
                  <c:v>0.15301999999999999</c:v>
                </c:pt>
                <c:pt idx="1603">
                  <c:v>0.15322</c:v>
                </c:pt>
                <c:pt idx="1604">
                  <c:v>0.15351999999999999</c:v>
                </c:pt>
                <c:pt idx="1605">
                  <c:v>0.15372</c:v>
                </c:pt>
                <c:pt idx="1606">
                  <c:v>0.15392</c:v>
                </c:pt>
                <c:pt idx="1607">
                  <c:v>0.15423000000000001</c:v>
                </c:pt>
                <c:pt idx="1608">
                  <c:v>0.15443000000000001</c:v>
                </c:pt>
                <c:pt idx="1609">
                  <c:v>0.15462999999999999</c:v>
                </c:pt>
                <c:pt idx="1610">
                  <c:v>0.15483</c:v>
                </c:pt>
                <c:pt idx="1611">
                  <c:v>0.15503</c:v>
                </c:pt>
                <c:pt idx="1612">
                  <c:v>0.15523999999999999</c:v>
                </c:pt>
                <c:pt idx="1613">
                  <c:v>0.15523999999999999</c:v>
                </c:pt>
                <c:pt idx="1614">
                  <c:v>0.15523999999999999</c:v>
                </c:pt>
                <c:pt idx="1615">
                  <c:v>0.15534000000000001</c:v>
                </c:pt>
                <c:pt idx="1616">
                  <c:v>0.15534000000000001</c:v>
                </c:pt>
                <c:pt idx="1617">
                  <c:v>0.15554000000000001</c:v>
                </c:pt>
                <c:pt idx="1618">
                  <c:v>0.15564</c:v>
                </c:pt>
                <c:pt idx="1619">
                  <c:v>0.15573999999999999</c:v>
                </c:pt>
                <c:pt idx="1620">
                  <c:v>0.15584000000000001</c:v>
                </c:pt>
                <c:pt idx="1621">
                  <c:v>0.15584000000000001</c:v>
                </c:pt>
                <c:pt idx="1622">
                  <c:v>0.15594</c:v>
                </c:pt>
                <c:pt idx="1623">
                  <c:v>0.15604000000000001</c:v>
                </c:pt>
                <c:pt idx="1624">
                  <c:v>0.15614</c:v>
                </c:pt>
                <c:pt idx="1625">
                  <c:v>0.15634000000000001</c:v>
                </c:pt>
                <c:pt idx="1626">
                  <c:v>0.15645000000000001</c:v>
                </c:pt>
                <c:pt idx="1627">
                  <c:v>0.15654999999999999</c:v>
                </c:pt>
                <c:pt idx="1628">
                  <c:v>0.15665000000000001</c:v>
                </c:pt>
                <c:pt idx="1629">
                  <c:v>0.15675</c:v>
                </c:pt>
                <c:pt idx="1630">
                  <c:v>0.15695000000000001</c:v>
                </c:pt>
                <c:pt idx="1631">
                  <c:v>0.15705</c:v>
                </c:pt>
                <c:pt idx="1632">
                  <c:v>0.15725</c:v>
                </c:pt>
                <c:pt idx="1633">
                  <c:v>0.15745000000000001</c:v>
                </c:pt>
                <c:pt idx="1634">
                  <c:v>0.15765999999999999</c:v>
                </c:pt>
                <c:pt idx="1635">
                  <c:v>0.15786</c:v>
                </c:pt>
                <c:pt idx="1636">
                  <c:v>0.15806000000000001</c:v>
                </c:pt>
                <c:pt idx="1637">
                  <c:v>0.15826000000000001</c:v>
                </c:pt>
                <c:pt idx="1638">
                  <c:v>0.15836</c:v>
                </c:pt>
                <c:pt idx="1639">
                  <c:v>0.15856000000000001</c:v>
                </c:pt>
                <c:pt idx="1640">
                  <c:v>0.15876999999999999</c:v>
                </c:pt>
                <c:pt idx="1641">
                  <c:v>0.15897</c:v>
                </c:pt>
                <c:pt idx="1642">
                  <c:v>0.15917000000000001</c:v>
                </c:pt>
                <c:pt idx="1643">
                  <c:v>0.15926999999999999</c:v>
                </c:pt>
                <c:pt idx="1644">
                  <c:v>0.15937000000000001</c:v>
                </c:pt>
                <c:pt idx="1645">
                  <c:v>0.15937000000000001</c:v>
                </c:pt>
                <c:pt idx="1646">
                  <c:v>0.15947</c:v>
                </c:pt>
                <c:pt idx="1647">
                  <c:v>0.15956999999999999</c:v>
                </c:pt>
                <c:pt idx="1648">
                  <c:v>0.15967000000000001</c:v>
                </c:pt>
                <c:pt idx="1649">
                  <c:v>0.15977</c:v>
                </c:pt>
                <c:pt idx="1650">
                  <c:v>0.15998000000000001</c:v>
                </c:pt>
                <c:pt idx="1651">
                  <c:v>0.16008</c:v>
                </c:pt>
                <c:pt idx="1652">
                  <c:v>0.16028000000000001</c:v>
                </c:pt>
                <c:pt idx="1653">
                  <c:v>0.16037999999999999</c:v>
                </c:pt>
                <c:pt idx="1654">
                  <c:v>0.16058</c:v>
                </c:pt>
                <c:pt idx="1655">
                  <c:v>0.16078000000000001</c:v>
                </c:pt>
                <c:pt idx="1656">
                  <c:v>0.16109000000000001</c:v>
                </c:pt>
                <c:pt idx="1657">
                  <c:v>0.16128999999999999</c:v>
                </c:pt>
                <c:pt idx="1658">
                  <c:v>0.16139000000000001</c:v>
                </c:pt>
                <c:pt idx="1659">
                  <c:v>0.16139000000000001</c:v>
                </c:pt>
                <c:pt idx="1660">
                  <c:v>0.16148999999999999</c:v>
                </c:pt>
                <c:pt idx="1661">
                  <c:v>0.16159000000000001</c:v>
                </c:pt>
                <c:pt idx="1662">
                  <c:v>0.16178999999999999</c:v>
                </c:pt>
                <c:pt idx="1663">
                  <c:v>0.16189000000000001</c:v>
                </c:pt>
                <c:pt idx="1664">
                  <c:v>0.16209000000000001</c:v>
                </c:pt>
                <c:pt idx="1665">
                  <c:v>0.16209000000000001</c:v>
                </c:pt>
                <c:pt idx="1666">
                  <c:v>0.16220000000000001</c:v>
                </c:pt>
                <c:pt idx="1667">
                  <c:v>0.16220000000000001</c:v>
                </c:pt>
                <c:pt idx="1668">
                  <c:v>0.16220000000000001</c:v>
                </c:pt>
                <c:pt idx="1669">
                  <c:v>0.16239999999999999</c:v>
                </c:pt>
                <c:pt idx="1670">
                  <c:v>0.16259999999999999</c:v>
                </c:pt>
                <c:pt idx="1671">
                  <c:v>0.16289999999999999</c:v>
                </c:pt>
                <c:pt idx="1672">
                  <c:v>0.16320000000000001</c:v>
                </c:pt>
                <c:pt idx="1673">
                  <c:v>0.16341</c:v>
                </c:pt>
                <c:pt idx="1674">
                  <c:v>0.16350999999999999</c:v>
                </c:pt>
                <c:pt idx="1675">
                  <c:v>0.16370999999999999</c:v>
                </c:pt>
                <c:pt idx="1676">
                  <c:v>0.16381000000000001</c:v>
                </c:pt>
                <c:pt idx="1677">
                  <c:v>0.16381000000000001</c:v>
                </c:pt>
                <c:pt idx="1678">
                  <c:v>0.16391</c:v>
                </c:pt>
                <c:pt idx="1679">
                  <c:v>0.16391</c:v>
                </c:pt>
                <c:pt idx="1680">
                  <c:v>0.16400999999999999</c:v>
                </c:pt>
                <c:pt idx="1681">
                  <c:v>0.16411000000000001</c:v>
                </c:pt>
                <c:pt idx="1682">
                  <c:v>0.16420999999999999</c:v>
                </c:pt>
                <c:pt idx="1683">
                  <c:v>0.16441</c:v>
                </c:pt>
                <c:pt idx="1684">
                  <c:v>0.16472000000000001</c:v>
                </c:pt>
                <c:pt idx="1685">
                  <c:v>0.16481999999999999</c:v>
                </c:pt>
                <c:pt idx="1686">
                  <c:v>0.16492000000000001</c:v>
                </c:pt>
                <c:pt idx="1687">
                  <c:v>0.16502</c:v>
                </c:pt>
                <c:pt idx="1688">
                  <c:v>0.16511999999999999</c:v>
                </c:pt>
                <c:pt idx="1689">
                  <c:v>0.16522000000000001</c:v>
                </c:pt>
                <c:pt idx="1690">
                  <c:v>0.16542000000000001</c:v>
                </c:pt>
                <c:pt idx="1691">
                  <c:v>0.16561999999999999</c:v>
                </c:pt>
                <c:pt idx="1692">
                  <c:v>0.16592999999999999</c:v>
                </c:pt>
                <c:pt idx="1693">
                  <c:v>0.16622999999999999</c:v>
                </c:pt>
                <c:pt idx="1694">
                  <c:v>0.16653000000000001</c:v>
                </c:pt>
                <c:pt idx="1695">
                  <c:v>0.16683000000000001</c:v>
                </c:pt>
                <c:pt idx="1696">
                  <c:v>0.16703999999999999</c:v>
                </c:pt>
                <c:pt idx="1697">
                  <c:v>0.16714000000000001</c:v>
                </c:pt>
                <c:pt idx="1698">
                  <c:v>0.16733999999999999</c:v>
                </c:pt>
                <c:pt idx="1699">
                  <c:v>0.16744000000000001</c:v>
                </c:pt>
                <c:pt idx="1700">
                  <c:v>0.16764000000000001</c:v>
                </c:pt>
                <c:pt idx="1701">
                  <c:v>0.16783999999999999</c:v>
                </c:pt>
                <c:pt idx="1702">
                  <c:v>0.16805</c:v>
                </c:pt>
                <c:pt idx="1703">
                  <c:v>0.16814999999999999</c:v>
                </c:pt>
                <c:pt idx="1704">
                  <c:v>0.16844999999999999</c:v>
                </c:pt>
                <c:pt idx="1705">
                  <c:v>0.16864999999999999</c:v>
                </c:pt>
                <c:pt idx="1706">
                  <c:v>0.16885</c:v>
                </c:pt>
                <c:pt idx="1707">
                  <c:v>0.16914999999999999</c:v>
                </c:pt>
                <c:pt idx="1708">
                  <c:v>0.16936000000000001</c:v>
                </c:pt>
                <c:pt idx="1709">
                  <c:v>0.16955999999999999</c:v>
                </c:pt>
                <c:pt idx="1710">
                  <c:v>0.16986000000000001</c:v>
                </c:pt>
                <c:pt idx="1711">
                  <c:v>0.17005999999999999</c:v>
                </c:pt>
                <c:pt idx="1712">
                  <c:v>0.17036999999999999</c:v>
                </c:pt>
                <c:pt idx="1713">
                  <c:v>0.17057</c:v>
                </c:pt>
                <c:pt idx="1714">
                  <c:v>0.17077000000000001</c:v>
                </c:pt>
                <c:pt idx="1715">
                  <c:v>0.17097000000000001</c:v>
                </c:pt>
                <c:pt idx="1716">
                  <c:v>0.17107</c:v>
                </c:pt>
                <c:pt idx="1717">
                  <c:v>0.17136999999999999</c:v>
                </c:pt>
                <c:pt idx="1718">
                  <c:v>0.17158000000000001</c:v>
                </c:pt>
                <c:pt idx="1719">
                  <c:v>0.17188000000000001</c:v>
                </c:pt>
                <c:pt idx="1720">
                  <c:v>0.17218</c:v>
                </c:pt>
                <c:pt idx="1721">
                  <c:v>0.17247999999999999</c:v>
                </c:pt>
                <c:pt idx="1722">
                  <c:v>0.17269000000000001</c:v>
                </c:pt>
                <c:pt idx="1723">
                  <c:v>0.17288999999999999</c:v>
                </c:pt>
                <c:pt idx="1724">
                  <c:v>0.17299</c:v>
                </c:pt>
                <c:pt idx="1725">
                  <c:v>0.17319000000000001</c:v>
                </c:pt>
                <c:pt idx="1726">
                  <c:v>0.17349000000000001</c:v>
                </c:pt>
                <c:pt idx="1727">
                  <c:v>0.17379</c:v>
                </c:pt>
                <c:pt idx="1728">
                  <c:v>0.1741</c:v>
                </c:pt>
                <c:pt idx="1729">
                  <c:v>0.1744</c:v>
                </c:pt>
                <c:pt idx="1730">
                  <c:v>0.17460000000000001</c:v>
                </c:pt>
                <c:pt idx="1731">
                  <c:v>0.17469999999999999</c:v>
                </c:pt>
                <c:pt idx="1732">
                  <c:v>0.17480000000000001</c:v>
                </c:pt>
                <c:pt idx="1733">
                  <c:v>0.17501</c:v>
                </c:pt>
                <c:pt idx="1734">
                  <c:v>0.17521</c:v>
                </c:pt>
                <c:pt idx="1735">
                  <c:v>0.17551</c:v>
                </c:pt>
                <c:pt idx="1736">
                  <c:v>0.17580999999999999</c:v>
                </c:pt>
                <c:pt idx="1737">
                  <c:v>0.17610999999999999</c:v>
                </c:pt>
                <c:pt idx="1738">
                  <c:v>0.17641999999999999</c:v>
                </c:pt>
                <c:pt idx="1739">
                  <c:v>0.17671999999999999</c:v>
                </c:pt>
                <c:pt idx="1740">
                  <c:v>0.17702000000000001</c:v>
                </c:pt>
                <c:pt idx="1741">
                  <c:v>0.17721999999999999</c:v>
                </c:pt>
                <c:pt idx="1742">
                  <c:v>0.17752999999999999</c:v>
                </c:pt>
                <c:pt idx="1743">
                  <c:v>0.17773</c:v>
                </c:pt>
                <c:pt idx="1744">
                  <c:v>0.17782999999999999</c:v>
                </c:pt>
                <c:pt idx="1745">
                  <c:v>0.17802999999999999</c:v>
                </c:pt>
                <c:pt idx="1746">
                  <c:v>0.17832999999999999</c:v>
                </c:pt>
                <c:pt idx="1747">
                  <c:v>0.17863999999999999</c:v>
                </c:pt>
                <c:pt idx="1748">
                  <c:v>0.17893999999999999</c:v>
                </c:pt>
                <c:pt idx="1749">
                  <c:v>0.17924000000000001</c:v>
                </c:pt>
                <c:pt idx="1750">
                  <c:v>0.17943999999999999</c:v>
                </c:pt>
                <c:pt idx="1751">
                  <c:v>0.17965</c:v>
                </c:pt>
                <c:pt idx="1752">
                  <c:v>0.17995</c:v>
                </c:pt>
                <c:pt idx="1753">
                  <c:v>0.18024999999999999</c:v>
                </c:pt>
                <c:pt idx="1754">
                  <c:v>0.18054999999999999</c:v>
                </c:pt>
                <c:pt idx="1755">
                  <c:v>0.18096000000000001</c:v>
                </c:pt>
                <c:pt idx="1756">
                  <c:v>0.18135999999999999</c:v>
                </c:pt>
                <c:pt idx="1757">
                  <c:v>0.18176</c:v>
                </c:pt>
                <c:pt idx="1758">
                  <c:v>0.18217</c:v>
                </c:pt>
                <c:pt idx="1759">
                  <c:v>0.18257000000000001</c:v>
                </c:pt>
                <c:pt idx="1760">
                  <c:v>0.18287</c:v>
                </c:pt>
                <c:pt idx="1761">
                  <c:v>0.18318000000000001</c:v>
                </c:pt>
                <c:pt idx="1762">
                  <c:v>0.18348</c:v>
                </c:pt>
                <c:pt idx="1763">
                  <c:v>0.18378</c:v>
                </c:pt>
                <c:pt idx="1764">
                  <c:v>0.18407999999999999</c:v>
                </c:pt>
                <c:pt idx="1765">
                  <c:v>0.18429000000000001</c:v>
                </c:pt>
                <c:pt idx="1766">
                  <c:v>0.18459</c:v>
                </c:pt>
                <c:pt idx="1767">
                  <c:v>0.18479000000000001</c:v>
                </c:pt>
                <c:pt idx="1768">
                  <c:v>0.18498999999999999</c:v>
                </c:pt>
                <c:pt idx="1769">
                  <c:v>0.18518999999999999</c:v>
                </c:pt>
                <c:pt idx="1770">
                  <c:v>0.1855</c:v>
                </c:pt>
                <c:pt idx="1771">
                  <c:v>0.1857</c:v>
                </c:pt>
                <c:pt idx="1772">
                  <c:v>0.18590000000000001</c:v>
                </c:pt>
                <c:pt idx="1773">
                  <c:v>0.1862</c:v>
                </c:pt>
                <c:pt idx="1774">
                  <c:v>0.1865</c:v>
                </c:pt>
                <c:pt idx="1775">
                  <c:v>0.18681</c:v>
                </c:pt>
                <c:pt idx="1776">
                  <c:v>0.18701000000000001</c:v>
                </c:pt>
                <c:pt idx="1777">
                  <c:v>0.18731</c:v>
                </c:pt>
                <c:pt idx="1778">
                  <c:v>0.18770999999999999</c:v>
                </c:pt>
                <c:pt idx="1779">
                  <c:v>0.18801999999999999</c:v>
                </c:pt>
                <c:pt idx="1780">
                  <c:v>0.18831999999999999</c:v>
                </c:pt>
                <c:pt idx="1781">
                  <c:v>0.18851999999999999</c:v>
                </c:pt>
                <c:pt idx="1782">
                  <c:v>0.18872</c:v>
                </c:pt>
                <c:pt idx="1783">
                  <c:v>0.18892</c:v>
                </c:pt>
                <c:pt idx="1784">
                  <c:v>0.18923000000000001</c:v>
                </c:pt>
                <c:pt idx="1785">
                  <c:v>0.18953</c:v>
                </c:pt>
                <c:pt idx="1786">
                  <c:v>0.18992999999999999</c:v>
                </c:pt>
                <c:pt idx="1787">
                  <c:v>0.19023999999999999</c:v>
                </c:pt>
                <c:pt idx="1788">
                  <c:v>0.19053999999999999</c:v>
                </c:pt>
                <c:pt idx="1789">
                  <c:v>0.19073999999999999</c:v>
                </c:pt>
                <c:pt idx="1790">
                  <c:v>0.19103999999999999</c:v>
                </c:pt>
                <c:pt idx="1791">
                  <c:v>0.19145000000000001</c:v>
                </c:pt>
                <c:pt idx="1792">
                  <c:v>0.19184999999999999</c:v>
                </c:pt>
                <c:pt idx="1793">
                  <c:v>0.19214999999999999</c:v>
                </c:pt>
                <c:pt idx="1794">
                  <c:v>0.19245999999999999</c:v>
                </c:pt>
                <c:pt idx="1795">
                  <c:v>0.19256000000000001</c:v>
                </c:pt>
                <c:pt idx="1796">
                  <c:v>0.19275999999999999</c:v>
                </c:pt>
                <c:pt idx="1797">
                  <c:v>0.19295999999999999</c:v>
                </c:pt>
                <c:pt idx="1798">
                  <c:v>0.19316</c:v>
                </c:pt>
                <c:pt idx="1799">
                  <c:v>0.19336</c:v>
                </c:pt>
                <c:pt idx="1800">
                  <c:v>0.19367000000000001</c:v>
                </c:pt>
                <c:pt idx="1801">
                  <c:v>0.19397</c:v>
                </c:pt>
                <c:pt idx="1802">
                  <c:v>0.19427</c:v>
                </c:pt>
                <c:pt idx="1803">
                  <c:v>0.19467000000000001</c:v>
                </c:pt>
                <c:pt idx="1804">
                  <c:v>0.19497999999999999</c:v>
                </c:pt>
                <c:pt idx="1805">
                  <c:v>0.19517999999999999</c:v>
                </c:pt>
                <c:pt idx="1806">
                  <c:v>0.19547999999999999</c:v>
                </c:pt>
                <c:pt idx="1807">
                  <c:v>0.19558</c:v>
                </c:pt>
                <c:pt idx="1808">
                  <c:v>0.19578000000000001</c:v>
                </c:pt>
                <c:pt idx="1809">
                  <c:v>0.19599</c:v>
                </c:pt>
                <c:pt idx="1810">
                  <c:v>0.19619</c:v>
                </c:pt>
                <c:pt idx="1811">
                  <c:v>0.19649</c:v>
                </c:pt>
                <c:pt idx="1812">
                  <c:v>0.19678999999999999</c:v>
                </c:pt>
                <c:pt idx="1813">
                  <c:v>0.19719999999999999</c:v>
                </c:pt>
                <c:pt idx="1814">
                  <c:v>0.19750000000000001</c:v>
                </c:pt>
                <c:pt idx="1815">
                  <c:v>0.19789999999999999</c:v>
                </c:pt>
                <c:pt idx="1816">
                  <c:v>0.19819999999999999</c:v>
                </c:pt>
                <c:pt idx="1817">
                  <c:v>0.19841</c:v>
                </c:pt>
                <c:pt idx="1818">
                  <c:v>0.19861000000000001</c:v>
                </c:pt>
                <c:pt idx="1819">
                  <c:v>0.19880999999999999</c:v>
                </c:pt>
                <c:pt idx="1820">
                  <c:v>0.19911000000000001</c:v>
                </c:pt>
                <c:pt idx="1821">
                  <c:v>0.19941999999999999</c:v>
                </c:pt>
                <c:pt idx="1822">
                  <c:v>0.19982</c:v>
                </c:pt>
                <c:pt idx="1823">
                  <c:v>0.20011999999999999</c:v>
                </c:pt>
                <c:pt idx="1824">
                  <c:v>0.20032</c:v>
                </c:pt>
                <c:pt idx="1825">
                  <c:v>0.20052</c:v>
                </c:pt>
                <c:pt idx="1826">
                  <c:v>0.20072999999999999</c:v>
                </c:pt>
                <c:pt idx="1827">
                  <c:v>0.20102999999999999</c:v>
                </c:pt>
                <c:pt idx="1828">
                  <c:v>0.20133000000000001</c:v>
                </c:pt>
                <c:pt idx="1829">
                  <c:v>0.20163</c:v>
                </c:pt>
                <c:pt idx="1830">
                  <c:v>0.20204</c:v>
                </c:pt>
                <c:pt idx="1831">
                  <c:v>0.20233999999999999</c:v>
                </c:pt>
                <c:pt idx="1832">
                  <c:v>0.20274</c:v>
                </c:pt>
                <c:pt idx="1833">
                  <c:v>0.20315</c:v>
                </c:pt>
                <c:pt idx="1834">
                  <c:v>0.20344999999999999</c:v>
                </c:pt>
                <c:pt idx="1835">
                  <c:v>0.20385</c:v>
                </c:pt>
                <c:pt idx="1836">
                  <c:v>0.20426</c:v>
                </c:pt>
                <c:pt idx="1837">
                  <c:v>0.20455999999999999</c:v>
                </c:pt>
                <c:pt idx="1838">
                  <c:v>0.20476</c:v>
                </c:pt>
                <c:pt idx="1839">
                  <c:v>0.20505999999999999</c:v>
                </c:pt>
                <c:pt idx="1840">
                  <c:v>0.20537</c:v>
                </c:pt>
                <c:pt idx="1841">
                  <c:v>0.20577000000000001</c:v>
                </c:pt>
                <c:pt idx="1842">
                  <c:v>0.20616999999999999</c:v>
                </c:pt>
                <c:pt idx="1843">
                  <c:v>0.20658000000000001</c:v>
                </c:pt>
                <c:pt idx="1844">
                  <c:v>0.20688000000000001</c:v>
                </c:pt>
                <c:pt idx="1845">
                  <c:v>0.20718</c:v>
                </c:pt>
                <c:pt idx="1846">
                  <c:v>0.20738000000000001</c:v>
                </c:pt>
                <c:pt idx="1847">
                  <c:v>0.20769000000000001</c:v>
                </c:pt>
                <c:pt idx="1848">
                  <c:v>0.20799000000000001</c:v>
                </c:pt>
                <c:pt idx="1849">
                  <c:v>0.20838999999999999</c:v>
                </c:pt>
                <c:pt idx="1850">
                  <c:v>0.20868999999999999</c:v>
                </c:pt>
                <c:pt idx="1851">
                  <c:v>0.2089</c:v>
                </c:pt>
                <c:pt idx="1852">
                  <c:v>0.20899999999999999</c:v>
                </c:pt>
                <c:pt idx="1853">
                  <c:v>0.20910000000000001</c:v>
                </c:pt>
                <c:pt idx="1854">
                  <c:v>0.20930000000000001</c:v>
                </c:pt>
                <c:pt idx="1855">
                  <c:v>0.20949999999999999</c:v>
                </c:pt>
                <c:pt idx="1856">
                  <c:v>0.20979999999999999</c:v>
                </c:pt>
                <c:pt idx="1857">
                  <c:v>0.21010999999999999</c:v>
                </c:pt>
                <c:pt idx="1858">
                  <c:v>0.21041000000000001</c:v>
                </c:pt>
                <c:pt idx="1859">
                  <c:v>0.21071000000000001</c:v>
                </c:pt>
                <c:pt idx="1860">
                  <c:v>0.21090999999999999</c:v>
                </c:pt>
                <c:pt idx="1861">
                  <c:v>0.21121999999999999</c:v>
                </c:pt>
                <c:pt idx="1862">
                  <c:v>0.21142</c:v>
                </c:pt>
                <c:pt idx="1863">
                  <c:v>0.21162</c:v>
                </c:pt>
                <c:pt idx="1864">
                  <c:v>0.21192</c:v>
                </c:pt>
                <c:pt idx="1865">
                  <c:v>0.21223</c:v>
                </c:pt>
                <c:pt idx="1866">
                  <c:v>0.21263000000000001</c:v>
                </c:pt>
                <c:pt idx="1867">
                  <c:v>0.21293000000000001</c:v>
                </c:pt>
                <c:pt idx="1868">
                  <c:v>0.21323</c:v>
                </c:pt>
                <c:pt idx="1869">
                  <c:v>0.21354000000000001</c:v>
                </c:pt>
                <c:pt idx="1870">
                  <c:v>0.21384</c:v>
                </c:pt>
                <c:pt idx="1871">
                  <c:v>0.21404000000000001</c:v>
                </c:pt>
                <c:pt idx="1872">
                  <c:v>0.21414</c:v>
                </c:pt>
                <c:pt idx="1873">
                  <c:v>0.21434</c:v>
                </c:pt>
                <c:pt idx="1874">
                  <c:v>0.21443999999999999</c:v>
                </c:pt>
                <c:pt idx="1875">
                  <c:v>0.21454999999999999</c:v>
                </c:pt>
                <c:pt idx="1876">
                  <c:v>0.21475</c:v>
                </c:pt>
                <c:pt idx="1877">
                  <c:v>0.21504999999999999</c:v>
                </c:pt>
                <c:pt idx="1878">
                  <c:v>0.21545</c:v>
                </c:pt>
                <c:pt idx="1879">
                  <c:v>0.21586</c:v>
                </c:pt>
                <c:pt idx="1880">
                  <c:v>0.21615999999999999</c:v>
                </c:pt>
                <c:pt idx="1881">
                  <c:v>0.21646000000000001</c:v>
                </c:pt>
                <c:pt idx="1882">
                  <c:v>0.21676000000000001</c:v>
                </c:pt>
                <c:pt idx="1883">
                  <c:v>0.21717</c:v>
                </c:pt>
                <c:pt idx="1884">
                  <c:v>0.21747</c:v>
                </c:pt>
                <c:pt idx="1885">
                  <c:v>0.21776999999999999</c:v>
                </c:pt>
                <c:pt idx="1886">
                  <c:v>0.21818000000000001</c:v>
                </c:pt>
                <c:pt idx="1887">
                  <c:v>0.21848000000000001</c:v>
                </c:pt>
                <c:pt idx="1888">
                  <c:v>0.21887999999999999</c:v>
                </c:pt>
                <c:pt idx="1889">
                  <c:v>0.21929000000000001</c:v>
                </c:pt>
                <c:pt idx="1890">
                  <c:v>0.21969</c:v>
                </c:pt>
                <c:pt idx="1891">
                  <c:v>0.22009000000000001</c:v>
                </c:pt>
                <c:pt idx="1892">
                  <c:v>0.2205</c:v>
                </c:pt>
                <c:pt idx="1893">
                  <c:v>0.2208</c:v>
                </c:pt>
                <c:pt idx="1894">
                  <c:v>0.22120000000000001</c:v>
                </c:pt>
                <c:pt idx="1895">
                  <c:v>0.22151000000000001</c:v>
                </c:pt>
                <c:pt idx="1896">
                  <c:v>0.22181000000000001</c:v>
                </c:pt>
                <c:pt idx="1897">
                  <c:v>0.22211</c:v>
                </c:pt>
                <c:pt idx="1898">
                  <c:v>0.22241</c:v>
                </c:pt>
                <c:pt idx="1899">
                  <c:v>0.22272</c:v>
                </c:pt>
                <c:pt idx="1900">
                  <c:v>0.22292000000000001</c:v>
                </c:pt>
                <c:pt idx="1901">
                  <c:v>0.22322</c:v>
                </c:pt>
                <c:pt idx="1902">
                  <c:v>0.22362000000000001</c:v>
                </c:pt>
                <c:pt idx="1903">
                  <c:v>0.22403000000000001</c:v>
                </c:pt>
                <c:pt idx="1904">
                  <c:v>0.22433</c:v>
                </c:pt>
                <c:pt idx="1905">
                  <c:v>0.22463</c:v>
                </c:pt>
                <c:pt idx="1906">
                  <c:v>0.22492999999999999</c:v>
                </c:pt>
                <c:pt idx="1907">
                  <c:v>0.22524</c:v>
                </c:pt>
                <c:pt idx="1908">
                  <c:v>0.22564000000000001</c:v>
                </c:pt>
                <c:pt idx="1909">
                  <c:v>0.22594</c:v>
                </c:pt>
                <c:pt idx="1910">
                  <c:v>0.22625000000000001</c:v>
                </c:pt>
                <c:pt idx="1911">
                  <c:v>0.22664999999999999</c:v>
                </c:pt>
                <c:pt idx="1912">
                  <c:v>0.22695000000000001</c:v>
                </c:pt>
                <c:pt idx="1913">
                  <c:v>0.22736000000000001</c:v>
                </c:pt>
                <c:pt idx="1914">
                  <c:v>0.22766</c:v>
                </c:pt>
                <c:pt idx="1915">
                  <c:v>0.22806000000000001</c:v>
                </c:pt>
                <c:pt idx="1916">
                  <c:v>0.22836000000000001</c:v>
                </c:pt>
                <c:pt idx="1917">
                  <c:v>0.22867000000000001</c:v>
                </c:pt>
                <c:pt idx="1918">
                  <c:v>0.22907</c:v>
                </c:pt>
                <c:pt idx="1919">
                  <c:v>0.22936999999999999</c:v>
                </c:pt>
                <c:pt idx="1920">
                  <c:v>0.22988</c:v>
                </c:pt>
                <c:pt idx="1921">
                  <c:v>0.23028000000000001</c:v>
                </c:pt>
                <c:pt idx="1922">
                  <c:v>0.23068</c:v>
                </c:pt>
                <c:pt idx="1923">
                  <c:v>0.23108999999999999</c:v>
                </c:pt>
                <c:pt idx="1924">
                  <c:v>0.23139000000000001</c:v>
                </c:pt>
                <c:pt idx="1925">
                  <c:v>0.23169000000000001</c:v>
                </c:pt>
                <c:pt idx="1926">
                  <c:v>0.23200000000000001</c:v>
                </c:pt>
                <c:pt idx="1927">
                  <c:v>0.23230000000000001</c:v>
                </c:pt>
                <c:pt idx="1928">
                  <c:v>0.2326</c:v>
                </c:pt>
                <c:pt idx="1929">
                  <c:v>0.23300000000000001</c:v>
                </c:pt>
                <c:pt idx="1930">
                  <c:v>0.23341000000000001</c:v>
                </c:pt>
                <c:pt idx="1931">
                  <c:v>0.23371</c:v>
                </c:pt>
                <c:pt idx="1932">
                  <c:v>0.23421</c:v>
                </c:pt>
                <c:pt idx="1933">
                  <c:v>0.23462</c:v>
                </c:pt>
                <c:pt idx="1934">
                  <c:v>0.23502000000000001</c:v>
                </c:pt>
                <c:pt idx="1935">
                  <c:v>0.23541999999999999</c:v>
                </c:pt>
                <c:pt idx="1936">
                  <c:v>0.23573</c:v>
                </c:pt>
                <c:pt idx="1937">
                  <c:v>0.23613000000000001</c:v>
                </c:pt>
                <c:pt idx="1938">
                  <c:v>0.23663999999999999</c:v>
                </c:pt>
                <c:pt idx="1939">
                  <c:v>0.23724000000000001</c:v>
                </c:pt>
                <c:pt idx="1940">
                  <c:v>0.23774000000000001</c:v>
                </c:pt>
                <c:pt idx="1941">
                  <c:v>0.23815</c:v>
                </c:pt>
                <c:pt idx="1942">
                  <c:v>0.23855000000000001</c:v>
                </c:pt>
                <c:pt idx="1943">
                  <c:v>0.23885000000000001</c:v>
                </c:pt>
                <c:pt idx="1944">
                  <c:v>0.23926</c:v>
                </c:pt>
                <c:pt idx="1945">
                  <c:v>0.23956</c:v>
                </c:pt>
                <c:pt idx="1946">
                  <c:v>0.23985999999999999</c:v>
                </c:pt>
                <c:pt idx="1947">
                  <c:v>0.24027000000000001</c:v>
                </c:pt>
                <c:pt idx="1948">
                  <c:v>0.24057000000000001</c:v>
                </c:pt>
                <c:pt idx="1949">
                  <c:v>0.24087</c:v>
                </c:pt>
                <c:pt idx="1950">
                  <c:v>0.24127999999999999</c:v>
                </c:pt>
                <c:pt idx="1951">
                  <c:v>0.24157999999999999</c:v>
                </c:pt>
                <c:pt idx="1952">
                  <c:v>0.24207999999999999</c:v>
                </c:pt>
                <c:pt idx="1953">
                  <c:v>0.24249000000000001</c:v>
                </c:pt>
                <c:pt idx="1954">
                  <c:v>0.24288999999999999</c:v>
                </c:pt>
                <c:pt idx="1955">
                  <c:v>0.24318999999999999</c:v>
                </c:pt>
                <c:pt idx="1956">
                  <c:v>0.24360000000000001</c:v>
                </c:pt>
                <c:pt idx="1957">
                  <c:v>0.24399999999999999</c:v>
                </c:pt>
                <c:pt idx="1958">
                  <c:v>0.24440000000000001</c:v>
                </c:pt>
                <c:pt idx="1959">
                  <c:v>0.24490999999999999</c:v>
                </c:pt>
                <c:pt idx="1960">
                  <c:v>0.24531</c:v>
                </c:pt>
                <c:pt idx="1961">
                  <c:v>0.24571000000000001</c:v>
                </c:pt>
                <c:pt idx="1962">
                  <c:v>0.24601999999999999</c:v>
                </c:pt>
                <c:pt idx="1963">
                  <c:v>0.24642</c:v>
                </c:pt>
                <c:pt idx="1964">
                  <c:v>0.24671999999999999</c:v>
                </c:pt>
                <c:pt idx="1965">
                  <c:v>0.24701999999999999</c:v>
                </c:pt>
                <c:pt idx="1966">
                  <c:v>0.24743000000000001</c:v>
                </c:pt>
                <c:pt idx="1967">
                  <c:v>0.24782999999999999</c:v>
                </c:pt>
                <c:pt idx="1968">
                  <c:v>0.24823999999999999</c:v>
                </c:pt>
                <c:pt idx="1969">
                  <c:v>0.24864</c:v>
                </c:pt>
                <c:pt idx="1970">
                  <c:v>0.24904000000000001</c:v>
                </c:pt>
                <c:pt idx="1971">
                  <c:v>0.24945000000000001</c:v>
                </c:pt>
                <c:pt idx="1972">
                  <c:v>0.24984999999999999</c:v>
                </c:pt>
                <c:pt idx="1973">
                  <c:v>0.25024999999999997</c:v>
                </c:pt>
                <c:pt idx="1974">
                  <c:v>0.25065999999999999</c:v>
                </c:pt>
                <c:pt idx="1975">
                  <c:v>0.25115999999999999</c:v>
                </c:pt>
                <c:pt idx="1976">
                  <c:v>0.25156000000000001</c:v>
                </c:pt>
                <c:pt idx="1977">
                  <c:v>0.25186999999999998</c:v>
                </c:pt>
                <c:pt idx="1978">
                  <c:v>0.25217000000000001</c:v>
                </c:pt>
                <c:pt idx="1979">
                  <c:v>0.25257000000000002</c:v>
                </c:pt>
                <c:pt idx="1980">
                  <c:v>0.25297999999999998</c:v>
                </c:pt>
                <c:pt idx="1981">
                  <c:v>0.25328000000000001</c:v>
                </c:pt>
                <c:pt idx="1982">
                  <c:v>0.25378000000000001</c:v>
                </c:pt>
                <c:pt idx="1983">
                  <c:v>0.25419000000000003</c:v>
                </c:pt>
                <c:pt idx="1984">
                  <c:v>0.25469000000000003</c:v>
                </c:pt>
                <c:pt idx="1985">
                  <c:v>0.25508999999999998</c:v>
                </c:pt>
                <c:pt idx="1986">
                  <c:v>0.25559999999999999</c:v>
                </c:pt>
                <c:pt idx="1987">
                  <c:v>0.25590000000000002</c:v>
                </c:pt>
                <c:pt idx="1988">
                  <c:v>0.25629999999999997</c:v>
                </c:pt>
                <c:pt idx="1989">
                  <c:v>0.25661</c:v>
                </c:pt>
                <c:pt idx="1990">
                  <c:v>0.25680999999999998</c:v>
                </c:pt>
                <c:pt idx="1991">
                  <c:v>0.25720999999999999</c:v>
                </c:pt>
                <c:pt idx="1992">
                  <c:v>0.25762000000000002</c:v>
                </c:pt>
                <c:pt idx="1993">
                  <c:v>0.25802000000000003</c:v>
                </c:pt>
                <c:pt idx="1994">
                  <c:v>0.25852000000000003</c:v>
                </c:pt>
                <c:pt idx="1995">
                  <c:v>0.25902999999999998</c:v>
                </c:pt>
                <c:pt idx="1996">
                  <c:v>0.25952999999999998</c:v>
                </c:pt>
                <c:pt idx="1997">
                  <c:v>0.26003999999999999</c:v>
                </c:pt>
                <c:pt idx="1998">
                  <c:v>0.26063999999999998</c:v>
                </c:pt>
                <c:pt idx="1999">
                  <c:v>0.26124999999999998</c:v>
                </c:pt>
                <c:pt idx="2000">
                  <c:v>0.26174999999999998</c:v>
                </c:pt>
                <c:pt idx="2001">
                  <c:v>0.26214999999999999</c:v>
                </c:pt>
                <c:pt idx="2002">
                  <c:v>0.26246000000000003</c:v>
                </c:pt>
                <c:pt idx="2003">
                  <c:v>0.26275999999999999</c:v>
                </c:pt>
                <c:pt idx="2004">
                  <c:v>0.26316000000000001</c:v>
                </c:pt>
                <c:pt idx="2005">
                  <c:v>0.26357000000000003</c:v>
                </c:pt>
                <c:pt idx="2006">
                  <c:v>0.26407000000000003</c:v>
                </c:pt>
                <c:pt idx="2007">
                  <c:v>0.26446999999999998</c:v>
                </c:pt>
                <c:pt idx="2008">
                  <c:v>0.26497999999999999</c:v>
                </c:pt>
                <c:pt idx="2009">
                  <c:v>0.26538</c:v>
                </c:pt>
                <c:pt idx="2010">
                  <c:v>0.26579000000000003</c:v>
                </c:pt>
                <c:pt idx="2011">
                  <c:v>0.26618999999999998</c:v>
                </c:pt>
                <c:pt idx="2012">
                  <c:v>0.26649</c:v>
                </c:pt>
                <c:pt idx="2013">
                  <c:v>0.26690000000000003</c:v>
                </c:pt>
                <c:pt idx="2014">
                  <c:v>0.26740000000000003</c:v>
                </c:pt>
                <c:pt idx="2015">
                  <c:v>0.26779999999999998</c:v>
                </c:pt>
                <c:pt idx="2016">
                  <c:v>0.26830999999999999</c:v>
                </c:pt>
                <c:pt idx="2017">
                  <c:v>0.26880999999999999</c:v>
                </c:pt>
                <c:pt idx="2018">
                  <c:v>0.26941999999999999</c:v>
                </c:pt>
                <c:pt idx="2019">
                  <c:v>0.26991999999999999</c:v>
                </c:pt>
                <c:pt idx="2020">
                  <c:v>0.27052999999999999</c:v>
                </c:pt>
                <c:pt idx="2021">
                  <c:v>0.27093</c:v>
                </c:pt>
                <c:pt idx="2022">
                  <c:v>0.27133000000000002</c:v>
                </c:pt>
                <c:pt idx="2023">
                  <c:v>0.27173999999999998</c:v>
                </c:pt>
                <c:pt idx="2024">
                  <c:v>0.27213999999999999</c:v>
                </c:pt>
                <c:pt idx="2025">
                  <c:v>0.27254</c:v>
                </c:pt>
                <c:pt idx="2026">
                  <c:v>0.27295000000000003</c:v>
                </c:pt>
                <c:pt idx="2027">
                  <c:v>0.27345000000000003</c:v>
                </c:pt>
                <c:pt idx="2028">
                  <c:v>0.27395999999999998</c:v>
                </c:pt>
                <c:pt idx="2029">
                  <c:v>0.27445999999999998</c:v>
                </c:pt>
                <c:pt idx="2030">
                  <c:v>0.27495999999999998</c:v>
                </c:pt>
                <c:pt idx="2031">
                  <c:v>0.27546999999999999</c:v>
                </c:pt>
                <c:pt idx="2032">
                  <c:v>0.27596999999999999</c:v>
                </c:pt>
                <c:pt idx="2033">
                  <c:v>0.27648</c:v>
                </c:pt>
                <c:pt idx="2034">
                  <c:v>0.27698</c:v>
                </c:pt>
                <c:pt idx="2035">
                  <c:v>0.27739000000000003</c:v>
                </c:pt>
                <c:pt idx="2036">
                  <c:v>0.27789000000000003</c:v>
                </c:pt>
                <c:pt idx="2037">
                  <c:v>0.27850000000000003</c:v>
                </c:pt>
                <c:pt idx="2038">
                  <c:v>0.27900000000000003</c:v>
                </c:pt>
                <c:pt idx="2039">
                  <c:v>0.27950000000000003</c:v>
                </c:pt>
                <c:pt idx="2040">
                  <c:v>0.28011000000000003</c:v>
                </c:pt>
                <c:pt idx="2041">
                  <c:v>0.28061000000000003</c:v>
                </c:pt>
                <c:pt idx="2042">
                  <c:v>0.28111999999999998</c:v>
                </c:pt>
                <c:pt idx="2043">
                  <c:v>0.28151999999999999</c:v>
                </c:pt>
                <c:pt idx="2044">
                  <c:v>0.28203</c:v>
                </c:pt>
                <c:pt idx="2045">
                  <c:v>0.28243000000000001</c:v>
                </c:pt>
                <c:pt idx="2046">
                  <c:v>0.28283000000000003</c:v>
                </c:pt>
                <c:pt idx="2047">
                  <c:v>0.28323999999999999</c:v>
                </c:pt>
                <c:pt idx="2048">
                  <c:v>0.28373999999999999</c:v>
                </c:pt>
                <c:pt idx="2049">
                  <c:v>0.28423999999999999</c:v>
                </c:pt>
                <c:pt idx="2050">
                  <c:v>0.28475</c:v>
                </c:pt>
                <c:pt idx="2051">
                  <c:v>0.28525</c:v>
                </c:pt>
                <c:pt idx="2052">
                  <c:v>0.28576000000000001</c:v>
                </c:pt>
                <c:pt idx="2053">
                  <c:v>0.28616000000000003</c:v>
                </c:pt>
                <c:pt idx="2054">
                  <c:v>0.28655999999999998</c:v>
                </c:pt>
                <c:pt idx="2055">
                  <c:v>0.28687000000000001</c:v>
                </c:pt>
                <c:pt idx="2056">
                  <c:v>0.28727000000000003</c:v>
                </c:pt>
                <c:pt idx="2057">
                  <c:v>0.28777999999999998</c:v>
                </c:pt>
                <c:pt idx="2058">
                  <c:v>0.28827999999999998</c:v>
                </c:pt>
                <c:pt idx="2059">
                  <c:v>0.28888000000000003</c:v>
                </c:pt>
                <c:pt idx="2060">
                  <c:v>0.28949000000000003</c:v>
                </c:pt>
                <c:pt idx="2061">
                  <c:v>0.29010000000000002</c:v>
                </c:pt>
                <c:pt idx="2062">
                  <c:v>0.29070000000000001</c:v>
                </c:pt>
                <c:pt idx="2063">
                  <c:v>0.29120000000000001</c:v>
                </c:pt>
                <c:pt idx="2064">
                  <c:v>0.29171000000000002</c:v>
                </c:pt>
                <c:pt idx="2065">
                  <c:v>0.29221000000000003</c:v>
                </c:pt>
                <c:pt idx="2066">
                  <c:v>0.29261999999999999</c:v>
                </c:pt>
                <c:pt idx="2067">
                  <c:v>0.29311999999999999</c:v>
                </c:pt>
                <c:pt idx="2068">
                  <c:v>0.29363</c:v>
                </c:pt>
                <c:pt idx="2069">
                  <c:v>0.29413</c:v>
                </c:pt>
                <c:pt idx="2070">
                  <c:v>0.29463</c:v>
                </c:pt>
                <c:pt idx="2071">
                  <c:v>0.29504000000000002</c:v>
                </c:pt>
                <c:pt idx="2072">
                  <c:v>0.29554000000000002</c:v>
                </c:pt>
                <c:pt idx="2073">
                  <c:v>0.29594999999999999</c:v>
                </c:pt>
                <c:pt idx="2074">
                  <c:v>0.29644999999999999</c:v>
                </c:pt>
                <c:pt idx="2075">
                  <c:v>0.29685</c:v>
                </c:pt>
                <c:pt idx="2076">
                  <c:v>0.29736000000000001</c:v>
                </c:pt>
                <c:pt idx="2077">
                  <c:v>0.29776000000000002</c:v>
                </c:pt>
                <c:pt idx="2078">
                  <c:v>0.29815999999999998</c:v>
                </c:pt>
                <c:pt idx="2079">
                  <c:v>0.29847000000000001</c:v>
                </c:pt>
                <c:pt idx="2080">
                  <c:v>0.29887000000000002</c:v>
                </c:pt>
                <c:pt idx="2081">
                  <c:v>0.29937000000000002</c:v>
                </c:pt>
                <c:pt idx="2082">
                  <c:v>0.29977999999999999</c:v>
                </c:pt>
                <c:pt idx="2083">
                  <c:v>0.30018</c:v>
                </c:pt>
                <c:pt idx="2084">
                  <c:v>0.30059000000000002</c:v>
                </c:pt>
                <c:pt idx="2085">
                  <c:v>0.30098999999999998</c:v>
                </c:pt>
                <c:pt idx="2086">
                  <c:v>0.30138999999999999</c:v>
                </c:pt>
                <c:pt idx="2087">
                  <c:v>0.30180000000000001</c:v>
                </c:pt>
                <c:pt idx="2088">
                  <c:v>0.30220000000000002</c:v>
                </c:pt>
                <c:pt idx="2089">
                  <c:v>0.30270000000000002</c:v>
                </c:pt>
                <c:pt idx="2090">
                  <c:v>0.30331000000000002</c:v>
                </c:pt>
                <c:pt idx="2091">
                  <c:v>0.30370999999999998</c:v>
                </c:pt>
                <c:pt idx="2092">
                  <c:v>0.30421999999999999</c:v>
                </c:pt>
                <c:pt idx="2093">
                  <c:v>0.30462</c:v>
                </c:pt>
                <c:pt idx="2094">
                  <c:v>0.30512</c:v>
                </c:pt>
                <c:pt idx="2095">
                  <c:v>0.30553000000000002</c:v>
                </c:pt>
                <c:pt idx="2096">
                  <c:v>0.30592999999999998</c:v>
                </c:pt>
                <c:pt idx="2097">
                  <c:v>0.30632999999999999</c:v>
                </c:pt>
                <c:pt idx="2098">
                  <c:v>0.30674000000000001</c:v>
                </c:pt>
                <c:pt idx="2099">
                  <c:v>0.30714000000000002</c:v>
                </c:pt>
                <c:pt idx="2100">
                  <c:v>0.30754999999999999</c:v>
                </c:pt>
                <c:pt idx="2101">
                  <c:v>0.30804999999999999</c:v>
                </c:pt>
                <c:pt idx="2102">
                  <c:v>0.30854999999999999</c:v>
                </c:pt>
                <c:pt idx="2103">
                  <c:v>0.30906</c:v>
                </c:pt>
                <c:pt idx="2104">
                  <c:v>0.30965999999999999</c:v>
                </c:pt>
                <c:pt idx="2105">
                  <c:v>0.31026999999999999</c:v>
                </c:pt>
                <c:pt idx="2106">
                  <c:v>0.31076999999999999</c:v>
                </c:pt>
                <c:pt idx="2107">
                  <c:v>0.31118000000000001</c:v>
                </c:pt>
                <c:pt idx="2108">
                  <c:v>0.31168000000000001</c:v>
                </c:pt>
                <c:pt idx="2109">
                  <c:v>0.31208000000000002</c:v>
                </c:pt>
                <c:pt idx="2110">
                  <c:v>0.31248999999999999</c:v>
                </c:pt>
                <c:pt idx="2111">
                  <c:v>0.31289</c:v>
                </c:pt>
                <c:pt idx="2112">
                  <c:v>0.31329000000000001</c:v>
                </c:pt>
                <c:pt idx="2113">
                  <c:v>0.31369999999999998</c:v>
                </c:pt>
                <c:pt idx="2114">
                  <c:v>0.31419999999999998</c:v>
                </c:pt>
                <c:pt idx="2115">
                  <c:v>0.31470999999999999</c:v>
                </c:pt>
                <c:pt idx="2116">
                  <c:v>0.31530999999999998</c:v>
                </c:pt>
                <c:pt idx="2117">
                  <c:v>0.31581999999999999</c:v>
                </c:pt>
                <c:pt idx="2118">
                  <c:v>0.31622</c:v>
                </c:pt>
                <c:pt idx="2119">
                  <c:v>0.31662000000000001</c:v>
                </c:pt>
                <c:pt idx="2120">
                  <c:v>0.31713000000000002</c:v>
                </c:pt>
                <c:pt idx="2121">
                  <c:v>0.31752999999999998</c:v>
                </c:pt>
                <c:pt idx="2122">
                  <c:v>0.31792999999999999</c:v>
                </c:pt>
                <c:pt idx="2123">
                  <c:v>0.31834000000000001</c:v>
                </c:pt>
                <c:pt idx="2124">
                  <c:v>0.31894</c:v>
                </c:pt>
                <c:pt idx="2125">
                  <c:v>0.31935000000000002</c:v>
                </c:pt>
                <c:pt idx="2126">
                  <c:v>0.31995000000000001</c:v>
                </c:pt>
                <c:pt idx="2127">
                  <c:v>0.32035999999999998</c:v>
                </c:pt>
                <c:pt idx="2128">
                  <c:v>0.32096000000000002</c:v>
                </c:pt>
                <c:pt idx="2129">
                  <c:v>0.32146000000000002</c:v>
                </c:pt>
                <c:pt idx="2130">
                  <c:v>0.32196999999999998</c:v>
                </c:pt>
                <c:pt idx="2131">
                  <c:v>0.32236999999999999</c:v>
                </c:pt>
                <c:pt idx="2132">
                  <c:v>0.32278000000000001</c:v>
                </c:pt>
                <c:pt idx="2133">
                  <c:v>0.32307999999999998</c:v>
                </c:pt>
                <c:pt idx="2134">
                  <c:v>0.32347999999999999</c:v>
                </c:pt>
                <c:pt idx="2135">
                  <c:v>0.32389000000000001</c:v>
                </c:pt>
                <c:pt idx="2136">
                  <c:v>0.32439000000000001</c:v>
                </c:pt>
                <c:pt idx="2137">
                  <c:v>0.32489000000000001</c:v>
                </c:pt>
                <c:pt idx="2138">
                  <c:v>0.32540000000000002</c:v>
                </c:pt>
                <c:pt idx="2139">
                  <c:v>0.32590000000000002</c:v>
                </c:pt>
                <c:pt idx="2140">
                  <c:v>0.32640999999999998</c:v>
                </c:pt>
                <c:pt idx="2141">
                  <c:v>0.32690999999999998</c:v>
                </c:pt>
                <c:pt idx="2142">
                  <c:v>0.32732</c:v>
                </c:pt>
                <c:pt idx="2143">
                  <c:v>0.32772000000000001</c:v>
                </c:pt>
                <c:pt idx="2144">
                  <c:v>0.32822000000000001</c:v>
                </c:pt>
                <c:pt idx="2145">
                  <c:v>0.32873000000000002</c:v>
                </c:pt>
                <c:pt idx="2146">
                  <c:v>0.32933000000000001</c:v>
                </c:pt>
                <c:pt idx="2147">
                  <c:v>0.32984000000000002</c:v>
                </c:pt>
                <c:pt idx="2148">
                  <c:v>0.33044000000000001</c:v>
                </c:pt>
                <c:pt idx="2149">
                  <c:v>0.33095000000000002</c:v>
                </c:pt>
                <c:pt idx="2150">
                  <c:v>0.33155000000000001</c:v>
                </c:pt>
                <c:pt idx="2151">
                  <c:v>0.33206000000000002</c:v>
                </c:pt>
                <c:pt idx="2152">
                  <c:v>0.33256000000000002</c:v>
                </c:pt>
                <c:pt idx="2153">
                  <c:v>0.33295999999999998</c:v>
                </c:pt>
                <c:pt idx="2154">
                  <c:v>0.33346999999999999</c:v>
                </c:pt>
                <c:pt idx="2155">
                  <c:v>0.33396999999999999</c:v>
                </c:pt>
                <c:pt idx="2156">
                  <c:v>0.33448</c:v>
                </c:pt>
                <c:pt idx="2157">
                  <c:v>0.33498</c:v>
                </c:pt>
                <c:pt idx="2158">
                  <c:v>0.33549000000000001</c:v>
                </c:pt>
                <c:pt idx="2159">
                  <c:v>0.33599000000000001</c:v>
                </c:pt>
                <c:pt idx="2160">
                  <c:v>0.33639000000000002</c:v>
                </c:pt>
                <c:pt idx="2161">
                  <c:v>0.33679999999999999</c:v>
                </c:pt>
                <c:pt idx="2162">
                  <c:v>0.33729999999999999</c:v>
                </c:pt>
                <c:pt idx="2163">
                  <c:v>0.3377</c:v>
                </c:pt>
                <c:pt idx="2164">
                  <c:v>0.33821000000000001</c:v>
                </c:pt>
                <c:pt idx="2165">
                  <c:v>0.33871000000000001</c:v>
                </c:pt>
                <c:pt idx="2166">
                  <c:v>0.33922000000000002</c:v>
                </c:pt>
                <c:pt idx="2167">
                  <c:v>0.33982000000000001</c:v>
                </c:pt>
                <c:pt idx="2168">
                  <c:v>0.34043000000000001</c:v>
                </c:pt>
                <c:pt idx="2169">
                  <c:v>0.34093000000000001</c:v>
                </c:pt>
                <c:pt idx="2170">
                  <c:v>0.34144000000000002</c:v>
                </c:pt>
                <c:pt idx="2171">
                  <c:v>0.34183999999999998</c:v>
                </c:pt>
                <c:pt idx="2172">
                  <c:v>0.34233999999999998</c:v>
                </c:pt>
                <c:pt idx="2173">
                  <c:v>0.34275</c:v>
                </c:pt>
                <c:pt idx="2174">
                  <c:v>0.34315000000000001</c:v>
                </c:pt>
                <c:pt idx="2175">
                  <c:v>0.34344999999999998</c:v>
                </c:pt>
                <c:pt idx="2176">
                  <c:v>0.34395999999999999</c:v>
                </c:pt>
                <c:pt idx="2177">
                  <c:v>0.34426000000000001</c:v>
                </c:pt>
                <c:pt idx="2178">
                  <c:v>0.34466000000000002</c:v>
                </c:pt>
                <c:pt idx="2179">
                  <c:v>0.34516999999999998</c:v>
                </c:pt>
                <c:pt idx="2180">
                  <c:v>0.34556999999999999</c:v>
                </c:pt>
                <c:pt idx="2181">
                  <c:v>0.34608</c:v>
                </c:pt>
                <c:pt idx="2182">
                  <c:v>0.34648000000000001</c:v>
                </c:pt>
                <c:pt idx="2183">
                  <c:v>0.34698000000000001</c:v>
                </c:pt>
                <c:pt idx="2184">
                  <c:v>0.34749000000000002</c:v>
                </c:pt>
                <c:pt idx="2185">
                  <c:v>0.34788999999999998</c:v>
                </c:pt>
                <c:pt idx="2186">
                  <c:v>0.3483</c:v>
                </c:pt>
                <c:pt idx="2187">
                  <c:v>0.34860000000000002</c:v>
                </c:pt>
                <c:pt idx="2188">
                  <c:v>0.34889999999999999</c:v>
                </c:pt>
                <c:pt idx="2189">
                  <c:v>0.3493</c:v>
                </c:pt>
                <c:pt idx="2190">
                  <c:v>0.34971000000000002</c:v>
                </c:pt>
                <c:pt idx="2191">
                  <c:v>0.35021000000000002</c:v>
                </c:pt>
                <c:pt idx="2192">
                  <c:v>0.35071999999999998</c:v>
                </c:pt>
                <c:pt idx="2193">
                  <c:v>0.35111999999999999</c:v>
                </c:pt>
                <c:pt idx="2194">
                  <c:v>0.35161999999999999</c:v>
                </c:pt>
                <c:pt idx="2195">
                  <c:v>0.35213</c:v>
                </c:pt>
                <c:pt idx="2196">
                  <c:v>0.35253000000000001</c:v>
                </c:pt>
                <c:pt idx="2197">
                  <c:v>0.35304000000000002</c:v>
                </c:pt>
                <c:pt idx="2198">
                  <c:v>0.35364000000000001</c:v>
                </c:pt>
                <c:pt idx="2199">
                  <c:v>0.35425000000000001</c:v>
                </c:pt>
                <c:pt idx="2200">
                  <c:v>0.35475000000000001</c:v>
                </c:pt>
                <c:pt idx="2201">
                  <c:v>0.35515000000000002</c:v>
                </c:pt>
                <c:pt idx="2202">
                  <c:v>0.35555999999999999</c:v>
                </c:pt>
                <c:pt idx="2203">
                  <c:v>0.35605999999999999</c:v>
                </c:pt>
                <c:pt idx="2204">
                  <c:v>0.35647000000000001</c:v>
                </c:pt>
                <c:pt idx="2205">
                  <c:v>0.35697000000000001</c:v>
                </c:pt>
                <c:pt idx="2206">
                  <c:v>0.35747000000000001</c:v>
                </c:pt>
                <c:pt idx="2207">
                  <c:v>0.35798000000000002</c:v>
                </c:pt>
                <c:pt idx="2208">
                  <c:v>0.35848000000000002</c:v>
                </c:pt>
                <c:pt idx="2209">
                  <c:v>0.35898999999999998</c:v>
                </c:pt>
                <c:pt idx="2210">
                  <c:v>0.35938999999999999</c:v>
                </c:pt>
                <c:pt idx="2211">
                  <c:v>0.3599</c:v>
                </c:pt>
                <c:pt idx="2212">
                  <c:v>0.3604</c:v>
                </c:pt>
                <c:pt idx="2213">
                  <c:v>0.36099999999999999</c:v>
                </c:pt>
                <c:pt idx="2214">
                  <c:v>0.36151</c:v>
                </c:pt>
                <c:pt idx="2215">
                  <c:v>0.36201</c:v>
                </c:pt>
                <c:pt idx="2216">
                  <c:v>0.36252000000000001</c:v>
                </c:pt>
                <c:pt idx="2217">
                  <c:v>0.36302000000000001</c:v>
                </c:pt>
                <c:pt idx="2218">
                  <c:v>0.36353000000000002</c:v>
                </c:pt>
                <c:pt idx="2219">
                  <c:v>0.36392999999999998</c:v>
                </c:pt>
                <c:pt idx="2220">
                  <c:v>0.36453999999999998</c:v>
                </c:pt>
                <c:pt idx="2221">
                  <c:v>0.36503999999999998</c:v>
                </c:pt>
                <c:pt idx="2222">
                  <c:v>0.36564000000000002</c:v>
                </c:pt>
                <c:pt idx="2223">
                  <c:v>0.36614999999999998</c:v>
                </c:pt>
                <c:pt idx="2224">
                  <c:v>0.36664999999999998</c:v>
                </c:pt>
                <c:pt idx="2225">
                  <c:v>0.36706</c:v>
                </c:pt>
                <c:pt idx="2226">
                  <c:v>0.36756</c:v>
                </c:pt>
                <c:pt idx="2227">
                  <c:v>0.36786000000000002</c:v>
                </c:pt>
                <c:pt idx="2228">
                  <c:v>0.36826999999999999</c:v>
                </c:pt>
                <c:pt idx="2229">
                  <c:v>0.36847000000000002</c:v>
                </c:pt>
                <c:pt idx="2230">
                  <c:v>0.36886999999999998</c:v>
                </c:pt>
                <c:pt idx="2231">
                  <c:v>0.36928</c:v>
                </c:pt>
                <c:pt idx="2232">
                  <c:v>0.36978</c:v>
                </c:pt>
                <c:pt idx="2233">
                  <c:v>0.37039</c:v>
                </c:pt>
                <c:pt idx="2234">
                  <c:v>0.37089</c:v>
                </c:pt>
                <c:pt idx="2235">
                  <c:v>0.37139</c:v>
                </c:pt>
                <c:pt idx="2236">
                  <c:v>0.37180000000000002</c:v>
                </c:pt>
                <c:pt idx="2237">
                  <c:v>0.37230000000000002</c:v>
                </c:pt>
                <c:pt idx="2238">
                  <c:v>0.37270999999999999</c:v>
                </c:pt>
                <c:pt idx="2239">
                  <c:v>0.37320999999999999</c:v>
                </c:pt>
                <c:pt idx="2240">
                  <c:v>0.37370999999999999</c:v>
                </c:pt>
                <c:pt idx="2241">
                  <c:v>0.37412000000000001</c:v>
                </c:pt>
                <c:pt idx="2242">
                  <c:v>0.37472</c:v>
                </c:pt>
                <c:pt idx="2243">
                  <c:v>0.37523000000000001</c:v>
                </c:pt>
                <c:pt idx="2244">
                  <c:v>0.37573000000000001</c:v>
                </c:pt>
                <c:pt idx="2245">
                  <c:v>0.37624000000000002</c:v>
                </c:pt>
                <c:pt idx="2246">
                  <c:v>0.37674000000000002</c:v>
                </c:pt>
                <c:pt idx="2247">
                  <c:v>0.37724000000000002</c:v>
                </c:pt>
                <c:pt idx="2248">
                  <c:v>0.37764999999999999</c:v>
                </c:pt>
                <c:pt idx="2249">
                  <c:v>0.37805</c:v>
                </c:pt>
                <c:pt idx="2250">
                  <c:v>0.37856000000000001</c:v>
                </c:pt>
                <c:pt idx="2251">
                  <c:v>0.37896000000000002</c:v>
                </c:pt>
                <c:pt idx="2252">
                  <c:v>0.37946000000000002</c:v>
                </c:pt>
                <c:pt idx="2253">
                  <c:v>0.37986999999999999</c:v>
                </c:pt>
                <c:pt idx="2254">
                  <c:v>0.38027</c:v>
                </c:pt>
                <c:pt idx="2255">
                  <c:v>0.38088</c:v>
                </c:pt>
                <c:pt idx="2256">
                  <c:v>0.38138</c:v>
                </c:pt>
                <c:pt idx="2257">
                  <c:v>0.38188</c:v>
                </c:pt>
                <c:pt idx="2258">
                  <c:v>0.38239000000000001</c:v>
                </c:pt>
                <c:pt idx="2259">
                  <c:v>0.38279000000000002</c:v>
                </c:pt>
                <c:pt idx="2260">
                  <c:v>0.38340000000000002</c:v>
                </c:pt>
                <c:pt idx="2261">
                  <c:v>0.38390000000000002</c:v>
                </c:pt>
                <c:pt idx="2262">
                  <c:v>0.38440999999999997</c:v>
                </c:pt>
                <c:pt idx="2263">
                  <c:v>0.38501000000000002</c:v>
                </c:pt>
                <c:pt idx="2264">
                  <c:v>0.38572000000000001</c:v>
                </c:pt>
                <c:pt idx="2265">
                  <c:v>0.38632</c:v>
                </c:pt>
                <c:pt idx="2266">
                  <c:v>0.38693</c:v>
                </c:pt>
                <c:pt idx="2267">
                  <c:v>0.38752999999999999</c:v>
                </c:pt>
                <c:pt idx="2268">
                  <c:v>0.38804</c:v>
                </c:pt>
                <c:pt idx="2269">
                  <c:v>0.38844000000000001</c:v>
                </c:pt>
                <c:pt idx="2270">
                  <c:v>0.38873999999999997</c:v>
                </c:pt>
                <c:pt idx="2271">
                  <c:v>0.38905000000000001</c:v>
                </c:pt>
                <c:pt idx="2272">
                  <c:v>0.38934999999999997</c:v>
                </c:pt>
                <c:pt idx="2273">
                  <c:v>0.38965</c:v>
                </c:pt>
                <c:pt idx="2274">
                  <c:v>0.39016000000000001</c:v>
                </c:pt>
                <c:pt idx="2275">
                  <c:v>0.39066000000000001</c:v>
                </c:pt>
                <c:pt idx="2276">
                  <c:v>0.39127000000000001</c:v>
                </c:pt>
                <c:pt idx="2277">
                  <c:v>0.39177000000000001</c:v>
                </c:pt>
                <c:pt idx="2278">
                  <c:v>0.39217000000000002</c:v>
                </c:pt>
                <c:pt idx="2279">
                  <c:v>0.39267999999999997</c:v>
                </c:pt>
                <c:pt idx="2280">
                  <c:v>0.39307999999999998</c:v>
                </c:pt>
                <c:pt idx="2281">
                  <c:v>0.39368999999999998</c:v>
                </c:pt>
                <c:pt idx="2282">
                  <c:v>0.39418999999999998</c:v>
                </c:pt>
                <c:pt idx="2283">
                  <c:v>0.39468999999999999</c:v>
                </c:pt>
                <c:pt idx="2284">
                  <c:v>0.39510000000000001</c:v>
                </c:pt>
                <c:pt idx="2285">
                  <c:v>0.39550000000000002</c:v>
                </c:pt>
                <c:pt idx="2286">
                  <c:v>0.39579999999999999</c:v>
                </c:pt>
                <c:pt idx="2287">
                  <c:v>0.39621000000000001</c:v>
                </c:pt>
                <c:pt idx="2288">
                  <c:v>0.39671000000000001</c:v>
                </c:pt>
                <c:pt idx="2289">
                  <c:v>0.39722000000000002</c:v>
                </c:pt>
                <c:pt idx="2290">
                  <c:v>0.39772000000000002</c:v>
                </c:pt>
                <c:pt idx="2291">
                  <c:v>0.39811999999999997</c:v>
                </c:pt>
                <c:pt idx="2292">
                  <c:v>0.39862999999999998</c:v>
                </c:pt>
                <c:pt idx="2293">
                  <c:v>0.39903</c:v>
                </c:pt>
                <c:pt idx="2294">
                  <c:v>0.39933000000000002</c:v>
                </c:pt>
                <c:pt idx="2295">
                  <c:v>0.39973999999999998</c:v>
                </c:pt>
                <c:pt idx="2296">
                  <c:v>0.40023999999999998</c:v>
                </c:pt>
                <c:pt idx="2297">
                  <c:v>0.40075</c:v>
                </c:pt>
                <c:pt idx="2298">
                  <c:v>0.40144999999999997</c:v>
                </c:pt>
                <c:pt idx="2299">
                  <c:v>0.40195999999999998</c:v>
                </c:pt>
                <c:pt idx="2300">
                  <c:v>0.40266000000000002</c:v>
                </c:pt>
                <c:pt idx="2301">
                  <c:v>0.40327000000000002</c:v>
                </c:pt>
                <c:pt idx="2302">
                  <c:v>0.40387000000000001</c:v>
                </c:pt>
                <c:pt idx="2303">
                  <c:v>0.40448000000000001</c:v>
                </c:pt>
                <c:pt idx="2304">
                  <c:v>0.40498000000000001</c:v>
                </c:pt>
                <c:pt idx="2305">
                  <c:v>0.40549000000000002</c:v>
                </c:pt>
                <c:pt idx="2306">
                  <c:v>0.40588999999999997</c:v>
                </c:pt>
                <c:pt idx="2307">
                  <c:v>0.40639999999999998</c:v>
                </c:pt>
                <c:pt idx="2308">
                  <c:v>0.40689999999999998</c:v>
                </c:pt>
                <c:pt idx="2309">
                  <c:v>0.40739999999999998</c:v>
                </c:pt>
                <c:pt idx="2310">
                  <c:v>0.40790999999999999</c:v>
                </c:pt>
                <c:pt idx="2311">
                  <c:v>0.40841</c:v>
                </c:pt>
                <c:pt idx="2312">
                  <c:v>0.40882000000000002</c:v>
                </c:pt>
                <c:pt idx="2313">
                  <c:v>0.40911999999999998</c:v>
                </c:pt>
                <c:pt idx="2314">
                  <c:v>0.40942000000000001</c:v>
                </c:pt>
                <c:pt idx="2315">
                  <c:v>0.40982000000000002</c:v>
                </c:pt>
                <c:pt idx="2316">
                  <c:v>0.41022999999999998</c:v>
                </c:pt>
                <c:pt idx="2317">
                  <c:v>0.41082999999999997</c:v>
                </c:pt>
                <c:pt idx="2318">
                  <c:v>0.41143999999999997</c:v>
                </c:pt>
                <c:pt idx="2319">
                  <c:v>0.41193999999999997</c:v>
                </c:pt>
                <c:pt idx="2320">
                  <c:v>0.41254999999999997</c:v>
                </c:pt>
                <c:pt idx="2321">
                  <c:v>0.41304999999999997</c:v>
                </c:pt>
                <c:pt idx="2322">
                  <c:v>0.41355999999999998</c:v>
                </c:pt>
                <c:pt idx="2323">
                  <c:v>0.41386000000000001</c:v>
                </c:pt>
                <c:pt idx="2324">
                  <c:v>0.41426000000000002</c:v>
                </c:pt>
                <c:pt idx="2325">
                  <c:v>0.41466999999999998</c:v>
                </c:pt>
                <c:pt idx="2326">
                  <c:v>0.41516999999999998</c:v>
                </c:pt>
                <c:pt idx="2327">
                  <c:v>0.41556999999999999</c:v>
                </c:pt>
                <c:pt idx="2328">
                  <c:v>0.41608000000000001</c:v>
                </c:pt>
                <c:pt idx="2329">
                  <c:v>0.41658000000000001</c:v>
                </c:pt>
                <c:pt idx="2330">
                  <c:v>0.41719000000000001</c:v>
                </c:pt>
                <c:pt idx="2331">
                  <c:v>0.41759000000000002</c:v>
                </c:pt>
                <c:pt idx="2332">
                  <c:v>0.41810000000000003</c:v>
                </c:pt>
                <c:pt idx="2333">
                  <c:v>0.41839999999999999</c:v>
                </c:pt>
                <c:pt idx="2334">
                  <c:v>0.41870000000000002</c:v>
                </c:pt>
                <c:pt idx="2335">
                  <c:v>0.41909999999999997</c:v>
                </c:pt>
                <c:pt idx="2336">
                  <c:v>0.41960999999999998</c:v>
                </c:pt>
                <c:pt idx="2337">
                  <c:v>0.42010999999999998</c:v>
                </c:pt>
                <c:pt idx="2338">
                  <c:v>0.42061999999999999</c:v>
                </c:pt>
                <c:pt idx="2339">
                  <c:v>0.42102000000000001</c:v>
                </c:pt>
                <c:pt idx="2340">
                  <c:v>0.42142000000000002</c:v>
                </c:pt>
                <c:pt idx="2341">
                  <c:v>0.42182999999999998</c:v>
                </c:pt>
                <c:pt idx="2342">
                  <c:v>0.42222999999999999</c:v>
                </c:pt>
                <c:pt idx="2343">
                  <c:v>0.42274</c:v>
                </c:pt>
                <c:pt idx="2344">
                  <c:v>0.42324000000000001</c:v>
                </c:pt>
                <c:pt idx="2345">
                  <c:v>0.42385</c:v>
                </c:pt>
                <c:pt idx="2346">
                  <c:v>0.42435</c:v>
                </c:pt>
                <c:pt idx="2347">
                  <c:v>0.42485000000000001</c:v>
                </c:pt>
                <c:pt idx="2348">
                  <c:v>0.42536000000000002</c:v>
                </c:pt>
                <c:pt idx="2349">
                  <c:v>0.42576000000000003</c:v>
                </c:pt>
                <c:pt idx="2350">
                  <c:v>0.42626999999999998</c:v>
                </c:pt>
                <c:pt idx="2351">
                  <c:v>0.42666999999999999</c:v>
                </c:pt>
                <c:pt idx="2352">
                  <c:v>0.42716999999999999</c:v>
                </c:pt>
                <c:pt idx="2353">
                  <c:v>0.42768</c:v>
                </c:pt>
                <c:pt idx="2354">
                  <c:v>0.42808000000000002</c:v>
                </c:pt>
                <c:pt idx="2355">
                  <c:v>0.42859000000000003</c:v>
                </c:pt>
                <c:pt idx="2356">
                  <c:v>0.42898999999999998</c:v>
                </c:pt>
                <c:pt idx="2357">
                  <c:v>0.42938999999999999</c:v>
                </c:pt>
                <c:pt idx="2358">
                  <c:v>0.42970000000000003</c:v>
                </c:pt>
                <c:pt idx="2359">
                  <c:v>0.43009999999999998</c:v>
                </c:pt>
                <c:pt idx="2360">
                  <c:v>0.43059999999999998</c:v>
                </c:pt>
                <c:pt idx="2361">
                  <c:v>0.43110999999999999</c:v>
                </c:pt>
                <c:pt idx="2362">
                  <c:v>0.43160999999999999</c:v>
                </c:pt>
                <c:pt idx="2363">
                  <c:v>0.43212</c:v>
                </c:pt>
                <c:pt idx="2364">
                  <c:v>0.43262</c:v>
                </c:pt>
                <c:pt idx="2365">
                  <c:v>0.43302000000000002</c:v>
                </c:pt>
                <c:pt idx="2366">
                  <c:v>0.43342999999999998</c:v>
                </c:pt>
                <c:pt idx="2367">
                  <c:v>0.43382999999999999</c:v>
                </c:pt>
                <c:pt idx="2368">
                  <c:v>0.43443999999999999</c:v>
                </c:pt>
                <c:pt idx="2369">
                  <c:v>0.43503999999999998</c:v>
                </c:pt>
                <c:pt idx="2370">
                  <c:v>0.43564999999999998</c:v>
                </c:pt>
                <c:pt idx="2371">
                  <c:v>0.43614999999999998</c:v>
                </c:pt>
                <c:pt idx="2372">
                  <c:v>0.43665999999999999</c:v>
                </c:pt>
                <c:pt idx="2373">
                  <c:v>0.43715999999999999</c:v>
                </c:pt>
                <c:pt idx="2374">
                  <c:v>0.43756</c:v>
                </c:pt>
                <c:pt idx="2375">
                  <c:v>0.43807000000000001</c:v>
                </c:pt>
                <c:pt idx="2376">
                  <c:v>0.43857000000000002</c:v>
                </c:pt>
                <c:pt idx="2377">
                  <c:v>0.43897999999999998</c:v>
                </c:pt>
                <c:pt idx="2378">
                  <c:v>0.43937999999999999</c:v>
                </c:pt>
                <c:pt idx="2379">
                  <c:v>0.43987999999999999</c:v>
                </c:pt>
                <c:pt idx="2380">
                  <c:v>0.44029000000000001</c:v>
                </c:pt>
                <c:pt idx="2381">
                  <c:v>0.44079000000000002</c:v>
                </c:pt>
                <c:pt idx="2382">
                  <c:v>0.44119000000000003</c:v>
                </c:pt>
                <c:pt idx="2383">
                  <c:v>0.44159999999999999</c:v>
                </c:pt>
                <c:pt idx="2384">
                  <c:v>0.44209999999999999</c:v>
                </c:pt>
                <c:pt idx="2385">
                  <c:v>0.44261</c:v>
                </c:pt>
                <c:pt idx="2386">
                  <c:v>0.44311</c:v>
                </c:pt>
                <c:pt idx="2387">
                  <c:v>0.44351000000000002</c:v>
                </c:pt>
                <c:pt idx="2388">
                  <c:v>0.44402000000000003</c:v>
                </c:pt>
                <c:pt idx="2389">
                  <c:v>0.44441999999999998</c:v>
                </c:pt>
                <c:pt idx="2390">
                  <c:v>0.44492999999999999</c:v>
                </c:pt>
                <c:pt idx="2391">
                  <c:v>0.44533</c:v>
                </c:pt>
                <c:pt idx="2392">
                  <c:v>0.44573000000000002</c:v>
                </c:pt>
                <c:pt idx="2393">
                  <c:v>0.44634000000000001</c:v>
                </c:pt>
                <c:pt idx="2394">
                  <c:v>0.44694</c:v>
                </c:pt>
                <c:pt idx="2395">
                  <c:v>0.44745000000000001</c:v>
                </c:pt>
                <c:pt idx="2396">
                  <c:v>0.44805</c:v>
                </c:pt>
                <c:pt idx="2397">
                  <c:v>0.44866</c:v>
                </c:pt>
                <c:pt idx="2398">
                  <c:v>0.44916</c:v>
                </c:pt>
                <c:pt idx="2399">
                  <c:v>0.44967000000000001</c:v>
                </c:pt>
                <c:pt idx="2400">
                  <c:v>0.45027</c:v>
                </c:pt>
                <c:pt idx="2401">
                  <c:v>0.45078000000000001</c:v>
                </c:pt>
                <c:pt idx="2402">
                  <c:v>0.45128000000000001</c:v>
                </c:pt>
                <c:pt idx="2403">
                  <c:v>0.45168000000000003</c:v>
                </c:pt>
                <c:pt idx="2404">
                  <c:v>0.45218999999999998</c:v>
                </c:pt>
                <c:pt idx="2405">
                  <c:v>0.45258999999999999</c:v>
                </c:pt>
                <c:pt idx="2406">
                  <c:v>0.45300000000000001</c:v>
                </c:pt>
                <c:pt idx="2407">
                  <c:v>0.45340000000000003</c:v>
                </c:pt>
                <c:pt idx="2408">
                  <c:v>0.45379999999999998</c:v>
                </c:pt>
                <c:pt idx="2409">
                  <c:v>0.45421</c:v>
                </c:pt>
                <c:pt idx="2410">
                  <c:v>0.45461000000000001</c:v>
                </c:pt>
                <c:pt idx="2411">
                  <c:v>0.45511000000000001</c:v>
                </c:pt>
                <c:pt idx="2412">
                  <c:v>0.45551999999999998</c:v>
                </c:pt>
                <c:pt idx="2413">
                  <c:v>0.45612000000000003</c:v>
                </c:pt>
                <c:pt idx="2414">
                  <c:v>0.45662999999999998</c:v>
                </c:pt>
                <c:pt idx="2415">
                  <c:v>0.45723000000000003</c:v>
                </c:pt>
                <c:pt idx="2416">
                  <c:v>0.45784000000000002</c:v>
                </c:pt>
                <c:pt idx="2417">
                  <c:v>0.45844000000000001</c:v>
                </c:pt>
                <c:pt idx="2418">
                  <c:v>0.45905000000000001</c:v>
                </c:pt>
                <c:pt idx="2419">
                  <c:v>0.45955000000000001</c:v>
                </c:pt>
                <c:pt idx="2420">
                  <c:v>0.45995999999999998</c:v>
                </c:pt>
                <c:pt idx="2421">
                  <c:v>0.46026</c:v>
                </c:pt>
                <c:pt idx="2422">
                  <c:v>0.46056000000000002</c:v>
                </c:pt>
                <c:pt idx="2423">
                  <c:v>0.46085999999999999</c:v>
                </c:pt>
                <c:pt idx="2424">
                  <c:v>0.46127000000000001</c:v>
                </c:pt>
                <c:pt idx="2425">
                  <c:v>0.46177000000000001</c:v>
                </c:pt>
                <c:pt idx="2426">
                  <c:v>0.46228000000000002</c:v>
                </c:pt>
                <c:pt idx="2427">
                  <c:v>0.46278000000000002</c:v>
                </c:pt>
                <c:pt idx="2428">
                  <c:v>0.46328000000000003</c:v>
                </c:pt>
                <c:pt idx="2429">
                  <c:v>0.46368999999999999</c:v>
                </c:pt>
                <c:pt idx="2430">
                  <c:v>0.46409</c:v>
                </c:pt>
                <c:pt idx="2431">
                  <c:v>0.46439000000000002</c:v>
                </c:pt>
                <c:pt idx="2432">
                  <c:v>0.4647</c:v>
                </c:pt>
                <c:pt idx="2433">
                  <c:v>0.46489999999999998</c:v>
                </c:pt>
                <c:pt idx="2434">
                  <c:v>0.46510000000000001</c:v>
                </c:pt>
                <c:pt idx="2435">
                  <c:v>0.4652</c:v>
                </c:pt>
                <c:pt idx="2436">
                  <c:v>0.46539999999999998</c:v>
                </c:pt>
                <c:pt idx="2437">
                  <c:v>0.46550000000000002</c:v>
                </c:pt>
                <c:pt idx="2438">
                  <c:v>0.46550000000000002</c:v>
                </c:pt>
                <c:pt idx="2439">
                  <c:v>0.46550000000000002</c:v>
                </c:pt>
                <c:pt idx="2440">
                  <c:v>0.46560000000000001</c:v>
                </c:pt>
                <c:pt idx="2441">
                  <c:v>0.46560000000000001</c:v>
                </c:pt>
                <c:pt idx="2442">
                  <c:v>0.46581</c:v>
                </c:pt>
                <c:pt idx="2443">
                  <c:v>0.46590999999999999</c:v>
                </c:pt>
                <c:pt idx="2444">
                  <c:v>0.46600999999999998</c:v>
                </c:pt>
                <c:pt idx="2445">
                  <c:v>0.46600999999999998</c:v>
                </c:pt>
                <c:pt idx="2446">
                  <c:v>0.46600999999999998</c:v>
                </c:pt>
                <c:pt idx="2447">
                  <c:v>0.46600999999999998</c:v>
                </c:pt>
                <c:pt idx="2448">
                  <c:v>0.46600999999999998</c:v>
                </c:pt>
                <c:pt idx="2449">
                  <c:v>0.46590999999999999</c:v>
                </c:pt>
                <c:pt idx="2450">
                  <c:v>0.46590999999999999</c:v>
                </c:pt>
                <c:pt idx="2451">
                  <c:v>0.46590999999999999</c:v>
                </c:pt>
                <c:pt idx="2452">
                  <c:v>0.46590999999999999</c:v>
                </c:pt>
                <c:pt idx="2453">
                  <c:v>0.46590999999999999</c:v>
                </c:pt>
                <c:pt idx="2454">
                  <c:v>0.46600999999999998</c:v>
                </c:pt>
                <c:pt idx="2455">
                  <c:v>0.46600999999999998</c:v>
                </c:pt>
                <c:pt idx="2456">
                  <c:v>0.46611000000000002</c:v>
                </c:pt>
                <c:pt idx="2457">
                  <c:v>0.46621000000000001</c:v>
                </c:pt>
                <c:pt idx="2458">
                  <c:v>0.46621000000000001</c:v>
                </c:pt>
                <c:pt idx="2459">
                  <c:v>0.46621000000000001</c:v>
                </c:pt>
                <c:pt idx="2460">
                  <c:v>0.46611000000000002</c:v>
                </c:pt>
                <c:pt idx="2461">
                  <c:v>0.46611000000000002</c:v>
                </c:pt>
                <c:pt idx="2462">
                  <c:v>0.46600999999999998</c:v>
                </c:pt>
                <c:pt idx="2463">
                  <c:v>0.46611000000000002</c:v>
                </c:pt>
                <c:pt idx="2464">
                  <c:v>0.46621000000000001</c:v>
                </c:pt>
                <c:pt idx="2465">
                  <c:v>0.46631</c:v>
                </c:pt>
                <c:pt idx="2466">
                  <c:v>0.46640999999999999</c:v>
                </c:pt>
                <c:pt idx="2467">
                  <c:v>0.46640999999999999</c:v>
                </c:pt>
                <c:pt idx="2468">
                  <c:v>0.46631</c:v>
                </c:pt>
                <c:pt idx="2469">
                  <c:v>0.46621000000000001</c:v>
                </c:pt>
                <c:pt idx="2470">
                  <c:v>0.46611000000000002</c:v>
                </c:pt>
                <c:pt idx="2471">
                  <c:v>0.46621000000000001</c:v>
                </c:pt>
                <c:pt idx="2472">
                  <c:v>0.46631</c:v>
                </c:pt>
                <c:pt idx="2473">
                  <c:v>0.46631</c:v>
                </c:pt>
                <c:pt idx="2474">
                  <c:v>0.46631</c:v>
                </c:pt>
                <c:pt idx="2475">
                  <c:v>0.46631</c:v>
                </c:pt>
                <c:pt idx="2476">
                  <c:v>0.46631</c:v>
                </c:pt>
                <c:pt idx="2477">
                  <c:v>0.46640999999999999</c:v>
                </c:pt>
                <c:pt idx="2478">
                  <c:v>0.46640999999999999</c:v>
                </c:pt>
                <c:pt idx="2479">
                  <c:v>0.46640999999999999</c:v>
                </c:pt>
                <c:pt idx="2480">
                  <c:v>0.46640999999999999</c:v>
                </c:pt>
                <c:pt idx="2481">
                  <c:v>0.46640999999999999</c:v>
                </c:pt>
                <c:pt idx="2482">
                  <c:v>0.46640999999999999</c:v>
                </c:pt>
                <c:pt idx="2483">
                  <c:v>0.46650999999999998</c:v>
                </c:pt>
                <c:pt idx="2484">
                  <c:v>0.46661000000000002</c:v>
                </c:pt>
                <c:pt idx="2485">
                  <c:v>0.46671000000000001</c:v>
                </c:pt>
                <c:pt idx="2486">
                  <c:v>0.46671000000000001</c:v>
                </c:pt>
                <c:pt idx="2487">
                  <c:v>0.46661000000000002</c:v>
                </c:pt>
                <c:pt idx="2488">
                  <c:v>0.46661000000000002</c:v>
                </c:pt>
                <c:pt idx="2489">
                  <c:v>0.46650999999999998</c:v>
                </c:pt>
                <c:pt idx="2490">
                  <c:v>0.46640999999999999</c:v>
                </c:pt>
                <c:pt idx="2491">
                  <c:v>0.46650999999999998</c:v>
                </c:pt>
                <c:pt idx="2492">
                  <c:v>0.46650999999999998</c:v>
                </c:pt>
                <c:pt idx="2493">
                  <c:v>0.46661000000000002</c:v>
                </c:pt>
                <c:pt idx="2494">
                  <c:v>0.46671000000000001</c:v>
                </c:pt>
                <c:pt idx="2495">
                  <c:v>0.46671000000000001</c:v>
                </c:pt>
                <c:pt idx="2496">
                  <c:v>0.46681</c:v>
                </c:pt>
                <c:pt idx="2497">
                  <c:v>0.46681</c:v>
                </c:pt>
                <c:pt idx="2498">
                  <c:v>0.46671000000000001</c:v>
                </c:pt>
                <c:pt idx="2499">
                  <c:v>0.46671000000000001</c:v>
                </c:pt>
                <c:pt idx="2500">
                  <c:v>0.46650999999999998</c:v>
                </c:pt>
                <c:pt idx="2501">
                  <c:v>0.46631</c:v>
                </c:pt>
                <c:pt idx="2502">
                  <c:v>0.46611000000000002</c:v>
                </c:pt>
                <c:pt idx="2503">
                  <c:v>0.46581</c:v>
                </c:pt>
                <c:pt idx="2504">
                  <c:v>0.46571000000000001</c:v>
                </c:pt>
                <c:pt idx="2505">
                  <c:v>0.46550000000000002</c:v>
                </c:pt>
                <c:pt idx="2506">
                  <c:v>0.46550000000000002</c:v>
                </c:pt>
                <c:pt idx="2507">
                  <c:v>0.46529999999999999</c:v>
                </c:pt>
                <c:pt idx="2508">
                  <c:v>0.4652</c:v>
                </c:pt>
                <c:pt idx="2509">
                  <c:v>0.46500000000000002</c:v>
                </c:pt>
                <c:pt idx="2510">
                  <c:v>0.46479999999999999</c:v>
                </c:pt>
                <c:pt idx="2511">
                  <c:v>0.46450000000000002</c:v>
                </c:pt>
                <c:pt idx="2512">
                  <c:v>0.46418999999999999</c:v>
                </c:pt>
                <c:pt idx="2513">
                  <c:v>0.46389000000000002</c:v>
                </c:pt>
                <c:pt idx="2514">
                  <c:v>0.46359</c:v>
                </c:pt>
                <c:pt idx="2515">
                  <c:v>0.46328000000000003</c:v>
                </c:pt>
                <c:pt idx="2516">
                  <c:v>0.46307999999999999</c:v>
                </c:pt>
                <c:pt idx="2517">
                  <c:v>0.46288000000000001</c:v>
                </c:pt>
                <c:pt idx="2518">
                  <c:v>0.46278000000000002</c:v>
                </c:pt>
                <c:pt idx="2519">
                  <c:v>0.46267999999999998</c:v>
                </c:pt>
                <c:pt idx="2520">
                  <c:v>0.46257999999999999</c:v>
                </c:pt>
                <c:pt idx="2521">
                  <c:v>0.46248</c:v>
                </c:pt>
                <c:pt idx="2522">
                  <c:v>0.46228000000000002</c:v>
                </c:pt>
                <c:pt idx="2523">
                  <c:v>0.46206999999999998</c:v>
                </c:pt>
                <c:pt idx="2524">
                  <c:v>0.46177000000000001</c:v>
                </c:pt>
                <c:pt idx="2525">
                  <c:v>0.46146999999999999</c:v>
                </c:pt>
                <c:pt idx="2526">
                  <c:v>0.46127000000000001</c:v>
                </c:pt>
                <c:pt idx="2527">
                  <c:v>0.46095999999999998</c:v>
                </c:pt>
                <c:pt idx="2528">
                  <c:v>0.46076</c:v>
                </c:pt>
                <c:pt idx="2529">
                  <c:v>0.46056000000000002</c:v>
                </c:pt>
                <c:pt idx="2530">
                  <c:v>0.46045999999999998</c:v>
                </c:pt>
                <c:pt idx="2531">
                  <c:v>0.46045999999999998</c:v>
                </c:pt>
                <c:pt idx="2532">
                  <c:v>0.46035999999999999</c:v>
                </c:pt>
                <c:pt idx="2533">
                  <c:v>0.46026</c:v>
                </c:pt>
                <c:pt idx="2534">
                  <c:v>0.46016000000000001</c:v>
                </c:pt>
                <c:pt idx="2535">
                  <c:v>0.45995999999999998</c:v>
                </c:pt>
                <c:pt idx="2536">
                  <c:v>0.45974999999999999</c:v>
                </c:pt>
                <c:pt idx="2537">
                  <c:v>0.45955000000000001</c:v>
                </c:pt>
                <c:pt idx="2538">
                  <c:v>0.45934999999999998</c:v>
                </c:pt>
                <c:pt idx="2539">
                  <c:v>0.45915</c:v>
                </c:pt>
                <c:pt idx="2540">
                  <c:v>0.45905000000000001</c:v>
                </c:pt>
                <c:pt idx="2541">
                  <c:v>0.45884999999999998</c:v>
                </c:pt>
                <c:pt idx="2542">
                  <c:v>0.45874999999999999</c:v>
                </c:pt>
                <c:pt idx="2543">
                  <c:v>0.45854</c:v>
                </c:pt>
                <c:pt idx="2544">
                  <c:v>0.45844000000000001</c:v>
                </c:pt>
                <c:pt idx="2545">
                  <c:v>0.45823999999999998</c:v>
                </c:pt>
                <c:pt idx="2546">
                  <c:v>0.45804</c:v>
                </c:pt>
                <c:pt idx="2547">
                  <c:v>0.45784000000000002</c:v>
                </c:pt>
                <c:pt idx="2548">
                  <c:v>0.45763999999999999</c:v>
                </c:pt>
                <c:pt idx="2549">
                  <c:v>0.45743</c:v>
                </c:pt>
                <c:pt idx="2550">
                  <c:v>0.45723000000000003</c:v>
                </c:pt>
                <c:pt idx="2551">
                  <c:v>0.45693</c:v>
                </c:pt>
                <c:pt idx="2552">
                  <c:v>0.45662999999999998</c:v>
                </c:pt>
                <c:pt idx="2553">
                  <c:v>0.45643</c:v>
                </c:pt>
                <c:pt idx="2554">
                  <c:v>0.45622000000000001</c:v>
                </c:pt>
                <c:pt idx="2555">
                  <c:v>0.45612000000000003</c:v>
                </c:pt>
                <c:pt idx="2556">
                  <c:v>0.45591999999999999</c:v>
                </c:pt>
                <c:pt idx="2557">
                  <c:v>0.45572000000000001</c:v>
                </c:pt>
                <c:pt idx="2558">
                  <c:v>0.45551999999999998</c:v>
                </c:pt>
                <c:pt idx="2559">
                  <c:v>0.45532</c:v>
                </c:pt>
                <c:pt idx="2560">
                  <c:v>0.45522000000000001</c:v>
                </c:pt>
                <c:pt idx="2561">
                  <c:v>0.45511000000000001</c:v>
                </c:pt>
                <c:pt idx="2562">
                  <c:v>0.45501000000000003</c:v>
                </c:pt>
                <c:pt idx="2563">
                  <c:v>0.45490999999999998</c:v>
                </c:pt>
                <c:pt idx="2564">
                  <c:v>0.45480999999999999</c:v>
                </c:pt>
                <c:pt idx="2565">
                  <c:v>0.45461000000000001</c:v>
                </c:pt>
                <c:pt idx="2566">
                  <c:v>0.45451000000000003</c:v>
                </c:pt>
                <c:pt idx="2567">
                  <c:v>0.45440999999999998</c:v>
                </c:pt>
                <c:pt idx="2568">
                  <c:v>0.45430999999999999</c:v>
                </c:pt>
                <c:pt idx="2569">
                  <c:v>0.45421</c:v>
                </c:pt>
                <c:pt idx="2570">
                  <c:v>0.45421</c:v>
                </c:pt>
                <c:pt idx="2571">
                  <c:v>0.45411000000000001</c:v>
                </c:pt>
                <c:pt idx="2572">
                  <c:v>0.45411000000000001</c:v>
                </c:pt>
                <c:pt idx="2573">
                  <c:v>0.45400000000000001</c:v>
                </c:pt>
                <c:pt idx="2574">
                  <c:v>0.45400000000000001</c:v>
                </c:pt>
                <c:pt idx="2575">
                  <c:v>0.45411000000000001</c:v>
                </c:pt>
                <c:pt idx="2576">
                  <c:v>0.45400000000000001</c:v>
                </c:pt>
                <c:pt idx="2577">
                  <c:v>0.45390000000000003</c:v>
                </c:pt>
                <c:pt idx="2578">
                  <c:v>0.45390000000000003</c:v>
                </c:pt>
                <c:pt idx="2579">
                  <c:v>0.45379999999999998</c:v>
                </c:pt>
                <c:pt idx="2580">
                  <c:v>0.45379999999999998</c:v>
                </c:pt>
                <c:pt idx="2581">
                  <c:v>0.45379999999999998</c:v>
                </c:pt>
                <c:pt idx="2582">
                  <c:v>0.45369999999999999</c:v>
                </c:pt>
                <c:pt idx="2583">
                  <c:v>0.4536</c:v>
                </c:pt>
                <c:pt idx="2584">
                  <c:v>0.45350000000000001</c:v>
                </c:pt>
                <c:pt idx="2585">
                  <c:v>0.45340000000000003</c:v>
                </c:pt>
                <c:pt idx="2586">
                  <c:v>0.45329999999999998</c:v>
                </c:pt>
                <c:pt idx="2587">
                  <c:v>0.45319999999999999</c:v>
                </c:pt>
                <c:pt idx="2588">
                  <c:v>0.4531</c:v>
                </c:pt>
                <c:pt idx="2589">
                  <c:v>0.45300000000000001</c:v>
                </c:pt>
                <c:pt idx="2590">
                  <c:v>0.45290000000000002</c:v>
                </c:pt>
                <c:pt idx="2591">
                  <c:v>0.45268999999999998</c:v>
                </c:pt>
                <c:pt idx="2592">
                  <c:v>0.45249</c:v>
                </c:pt>
                <c:pt idx="2593">
                  <c:v>0.45249</c:v>
                </c:pt>
                <c:pt idx="2594">
                  <c:v>0.45239000000000001</c:v>
                </c:pt>
                <c:pt idx="2595">
                  <c:v>0.45239000000000001</c:v>
                </c:pt>
                <c:pt idx="2596">
                  <c:v>0.45239000000000001</c:v>
                </c:pt>
                <c:pt idx="2597">
                  <c:v>0.45239000000000001</c:v>
                </c:pt>
                <c:pt idx="2598">
                  <c:v>0.45239000000000001</c:v>
                </c:pt>
                <c:pt idx="2599">
                  <c:v>0.45239000000000001</c:v>
                </c:pt>
                <c:pt idx="2600">
                  <c:v>0.45239000000000001</c:v>
                </c:pt>
                <c:pt idx="2601">
                  <c:v>0.45229000000000003</c:v>
                </c:pt>
                <c:pt idx="2602">
                  <c:v>0.45229000000000003</c:v>
                </c:pt>
                <c:pt idx="2603">
                  <c:v>0.45229000000000003</c:v>
                </c:pt>
                <c:pt idx="2604">
                  <c:v>0.45218999999999998</c:v>
                </c:pt>
                <c:pt idx="2605">
                  <c:v>0.45208999999999999</c:v>
                </c:pt>
                <c:pt idx="2606">
                  <c:v>0.45199</c:v>
                </c:pt>
                <c:pt idx="2607">
                  <c:v>0.45189000000000001</c:v>
                </c:pt>
                <c:pt idx="2608">
                  <c:v>0.45179000000000002</c:v>
                </c:pt>
                <c:pt idx="2609">
                  <c:v>0.45179000000000002</c:v>
                </c:pt>
                <c:pt idx="2610">
                  <c:v>0.45189000000000001</c:v>
                </c:pt>
                <c:pt idx="2611">
                  <c:v>0.45189000000000001</c:v>
                </c:pt>
                <c:pt idx="2612">
                  <c:v>0.45189000000000001</c:v>
                </c:pt>
                <c:pt idx="2613">
                  <c:v>0.45179000000000002</c:v>
                </c:pt>
                <c:pt idx="2614">
                  <c:v>0.45179000000000002</c:v>
                </c:pt>
                <c:pt idx="2615">
                  <c:v>0.45157999999999998</c:v>
                </c:pt>
                <c:pt idx="2616">
                  <c:v>0.45157999999999998</c:v>
                </c:pt>
                <c:pt idx="2617">
                  <c:v>0.45147999999999999</c:v>
                </c:pt>
                <c:pt idx="2618">
                  <c:v>0.45147999999999999</c:v>
                </c:pt>
                <c:pt idx="2619">
                  <c:v>0.45157999999999998</c:v>
                </c:pt>
                <c:pt idx="2620">
                  <c:v>0.45157999999999998</c:v>
                </c:pt>
                <c:pt idx="2621">
                  <c:v>0.45147999999999999</c:v>
                </c:pt>
                <c:pt idx="2622">
                  <c:v>0.45157999999999998</c:v>
                </c:pt>
                <c:pt idx="2623">
                  <c:v>0.45147999999999999</c:v>
                </c:pt>
                <c:pt idx="2624">
                  <c:v>0.45147999999999999</c:v>
                </c:pt>
                <c:pt idx="2625">
                  <c:v>0.45138</c:v>
                </c:pt>
                <c:pt idx="2626">
                  <c:v>0.45138</c:v>
                </c:pt>
                <c:pt idx="2627">
                  <c:v>0.45138</c:v>
                </c:pt>
                <c:pt idx="2628">
                  <c:v>0.45147999999999999</c:v>
                </c:pt>
                <c:pt idx="2629">
                  <c:v>0.45157999999999998</c:v>
                </c:pt>
                <c:pt idx="2630">
                  <c:v>0.45157999999999998</c:v>
                </c:pt>
                <c:pt idx="2631">
                  <c:v>0.45147999999999999</c:v>
                </c:pt>
                <c:pt idx="2632">
                  <c:v>0.45147999999999999</c:v>
                </c:pt>
                <c:pt idx="2633">
                  <c:v>0.45138</c:v>
                </c:pt>
                <c:pt idx="2634">
                  <c:v>0.45128000000000001</c:v>
                </c:pt>
                <c:pt idx="2635">
                  <c:v>0.45118000000000003</c:v>
                </c:pt>
                <c:pt idx="2636">
                  <c:v>0.45107999999999998</c:v>
                </c:pt>
                <c:pt idx="2637">
                  <c:v>0.45107999999999998</c:v>
                </c:pt>
                <c:pt idx="2638">
                  <c:v>0.45097999999999999</c:v>
                </c:pt>
                <c:pt idx="2639">
                  <c:v>0.45088</c:v>
                </c:pt>
                <c:pt idx="2640">
                  <c:v>0.45088</c:v>
                </c:pt>
                <c:pt idx="2641">
                  <c:v>0.45088</c:v>
                </c:pt>
                <c:pt idx="2642">
                  <c:v>0.45078000000000001</c:v>
                </c:pt>
                <c:pt idx="2643">
                  <c:v>0.45068000000000003</c:v>
                </c:pt>
                <c:pt idx="2644">
                  <c:v>0.45057999999999998</c:v>
                </c:pt>
                <c:pt idx="2645">
                  <c:v>0.45046999999999998</c:v>
                </c:pt>
                <c:pt idx="2646">
                  <c:v>0.45036999999999999</c:v>
                </c:pt>
                <c:pt idx="2647">
                  <c:v>0.45017000000000001</c:v>
                </c:pt>
                <c:pt idx="2648">
                  <c:v>0.44996999999999998</c:v>
                </c:pt>
                <c:pt idx="2649">
                  <c:v>0.44967000000000001</c:v>
                </c:pt>
                <c:pt idx="2650">
                  <c:v>0.44957000000000003</c:v>
                </c:pt>
                <c:pt idx="2651">
                  <c:v>0.44946999999999998</c:v>
                </c:pt>
                <c:pt idx="2652">
                  <c:v>0.44935999999999998</c:v>
                </c:pt>
                <c:pt idx="2653">
                  <c:v>0.44925999999999999</c:v>
                </c:pt>
                <c:pt idx="2654">
                  <c:v>0.44916</c:v>
                </c:pt>
                <c:pt idx="2655">
                  <c:v>0.44916</c:v>
                </c:pt>
                <c:pt idx="2656">
                  <c:v>0.44916</c:v>
                </c:pt>
                <c:pt idx="2657">
                  <c:v>0.44925999999999999</c:v>
                </c:pt>
                <c:pt idx="2658">
                  <c:v>0.44925999999999999</c:v>
                </c:pt>
                <c:pt idx="2659">
                  <c:v>0.44916</c:v>
                </c:pt>
                <c:pt idx="2660">
                  <c:v>0.44885999999999998</c:v>
                </c:pt>
                <c:pt idx="2661">
                  <c:v>0.44846000000000003</c:v>
                </c:pt>
                <c:pt idx="2662">
                  <c:v>0.44814999999999999</c:v>
                </c:pt>
                <c:pt idx="2663">
                  <c:v>0.44774999999999998</c:v>
                </c:pt>
                <c:pt idx="2664">
                  <c:v>0.44745000000000001</c:v>
                </c:pt>
                <c:pt idx="2665">
                  <c:v>0.44724999999999998</c:v>
                </c:pt>
                <c:pt idx="2666">
                  <c:v>0.44703999999999999</c:v>
                </c:pt>
                <c:pt idx="2667">
                  <c:v>0.44684000000000001</c:v>
                </c:pt>
                <c:pt idx="2668">
                  <c:v>0.44674000000000003</c:v>
                </c:pt>
                <c:pt idx="2669">
                  <c:v>0.44653999999999999</c:v>
                </c:pt>
                <c:pt idx="2670">
                  <c:v>0.44634000000000001</c:v>
                </c:pt>
                <c:pt idx="2671">
                  <c:v>0.44613999999999998</c:v>
                </c:pt>
                <c:pt idx="2672">
                  <c:v>0.44583</c:v>
                </c:pt>
                <c:pt idx="2673">
                  <c:v>0.44552999999999998</c:v>
                </c:pt>
                <c:pt idx="2674">
                  <c:v>0.44523000000000001</c:v>
                </c:pt>
                <c:pt idx="2675">
                  <c:v>0.44492999999999999</c:v>
                </c:pt>
                <c:pt idx="2676">
                  <c:v>0.44472</c:v>
                </c:pt>
                <c:pt idx="2677">
                  <c:v>0.44441999999999998</c:v>
                </c:pt>
                <c:pt idx="2678">
                  <c:v>0.44422</c:v>
                </c:pt>
                <c:pt idx="2679">
                  <c:v>0.44402000000000003</c:v>
                </c:pt>
                <c:pt idx="2680">
                  <c:v>0.44372</c:v>
                </c:pt>
                <c:pt idx="2681">
                  <c:v>0.44341000000000003</c:v>
                </c:pt>
                <c:pt idx="2682">
                  <c:v>0.44311</c:v>
                </c:pt>
                <c:pt idx="2683">
                  <c:v>0.44280999999999998</c:v>
                </c:pt>
                <c:pt idx="2684">
                  <c:v>0.44251000000000001</c:v>
                </c:pt>
                <c:pt idx="2685">
                  <c:v>0.44230000000000003</c:v>
                </c:pt>
                <c:pt idx="2686">
                  <c:v>0.44219999999999998</c:v>
                </c:pt>
                <c:pt idx="2687">
                  <c:v>0.442</c:v>
                </c:pt>
                <c:pt idx="2688">
                  <c:v>0.44190000000000002</c:v>
                </c:pt>
                <c:pt idx="2689">
                  <c:v>0.44169999999999998</c:v>
                </c:pt>
                <c:pt idx="2690">
                  <c:v>0.44159999999999999</c:v>
                </c:pt>
                <c:pt idx="2691">
                  <c:v>0.44130000000000003</c:v>
                </c:pt>
                <c:pt idx="2692">
                  <c:v>0.44098999999999999</c:v>
                </c:pt>
                <c:pt idx="2693">
                  <c:v>0.44058999999999998</c:v>
                </c:pt>
                <c:pt idx="2694">
                  <c:v>0.44029000000000001</c:v>
                </c:pt>
                <c:pt idx="2695">
                  <c:v>0.44008999999999998</c:v>
                </c:pt>
                <c:pt idx="2696">
                  <c:v>0.43987999999999999</c:v>
                </c:pt>
                <c:pt idx="2697">
                  <c:v>0.43958000000000003</c:v>
                </c:pt>
                <c:pt idx="2698">
                  <c:v>0.43928</c:v>
                </c:pt>
                <c:pt idx="2699">
                  <c:v>0.43886999999999998</c:v>
                </c:pt>
                <c:pt idx="2700">
                  <c:v>0.43847000000000003</c:v>
                </c:pt>
                <c:pt idx="2701">
                  <c:v>0.43807000000000001</c:v>
                </c:pt>
                <c:pt idx="2702">
                  <c:v>0.43776999999999999</c:v>
                </c:pt>
                <c:pt idx="2703">
                  <c:v>0.43746000000000002</c:v>
                </c:pt>
                <c:pt idx="2704">
                  <c:v>0.43725999999999998</c:v>
                </c:pt>
                <c:pt idx="2705">
                  <c:v>0.43696000000000002</c:v>
                </c:pt>
                <c:pt idx="2706">
                  <c:v>0.43665999999999999</c:v>
                </c:pt>
                <c:pt idx="2707">
                  <c:v>0.43625000000000003</c:v>
                </c:pt>
                <c:pt idx="2708">
                  <c:v>0.43595</c:v>
                </c:pt>
                <c:pt idx="2709">
                  <c:v>0.43554999999999999</c:v>
                </c:pt>
                <c:pt idx="2710">
                  <c:v>0.43514000000000003</c:v>
                </c:pt>
                <c:pt idx="2711">
                  <c:v>0.43493999999999999</c:v>
                </c:pt>
                <c:pt idx="2712">
                  <c:v>0.43474000000000002</c:v>
                </c:pt>
                <c:pt idx="2713">
                  <c:v>0.43443999999999999</c:v>
                </c:pt>
                <c:pt idx="2714">
                  <c:v>0.43423</c:v>
                </c:pt>
                <c:pt idx="2715">
                  <c:v>0.43392999999999998</c:v>
                </c:pt>
                <c:pt idx="2716">
                  <c:v>0.43373</c:v>
                </c:pt>
                <c:pt idx="2717">
                  <c:v>0.43342999999999998</c:v>
                </c:pt>
                <c:pt idx="2718">
                  <c:v>0.43323</c:v>
                </c:pt>
                <c:pt idx="2719">
                  <c:v>0.43292000000000003</c:v>
                </c:pt>
                <c:pt idx="2720">
                  <c:v>0.43262</c:v>
                </c:pt>
                <c:pt idx="2721">
                  <c:v>0.43242000000000003</c:v>
                </c:pt>
                <c:pt idx="2722">
                  <c:v>0.43212</c:v>
                </c:pt>
                <c:pt idx="2723">
                  <c:v>0.43191000000000002</c:v>
                </c:pt>
                <c:pt idx="2724">
                  <c:v>0.43160999999999999</c:v>
                </c:pt>
                <c:pt idx="2725">
                  <c:v>0.43131000000000003</c:v>
                </c:pt>
                <c:pt idx="2726">
                  <c:v>0.43101</c:v>
                </c:pt>
                <c:pt idx="2727">
                  <c:v>0.43059999999999998</c:v>
                </c:pt>
                <c:pt idx="2728">
                  <c:v>0.4304</c:v>
                </c:pt>
                <c:pt idx="2729">
                  <c:v>0.43009999999999998</c:v>
                </c:pt>
                <c:pt idx="2730">
                  <c:v>0.42980000000000002</c:v>
                </c:pt>
                <c:pt idx="2731">
                  <c:v>0.42948999999999998</c:v>
                </c:pt>
                <c:pt idx="2732">
                  <c:v>0.42909000000000003</c:v>
                </c:pt>
                <c:pt idx="2733">
                  <c:v>0.42879</c:v>
                </c:pt>
                <c:pt idx="2734">
                  <c:v>0.42859000000000003</c:v>
                </c:pt>
                <c:pt idx="2735">
                  <c:v>0.42827999999999999</c:v>
                </c:pt>
                <c:pt idx="2736">
                  <c:v>0.42808000000000002</c:v>
                </c:pt>
                <c:pt idx="2737">
                  <c:v>0.42768</c:v>
                </c:pt>
                <c:pt idx="2738">
                  <c:v>0.42737999999999998</c:v>
                </c:pt>
                <c:pt idx="2739">
                  <c:v>0.42707000000000001</c:v>
                </c:pt>
                <c:pt idx="2740">
                  <c:v>0.42666999999999999</c:v>
                </c:pt>
                <c:pt idx="2741">
                  <c:v>0.42626999999999998</c:v>
                </c:pt>
                <c:pt idx="2742">
                  <c:v>0.42586000000000002</c:v>
                </c:pt>
                <c:pt idx="2743">
                  <c:v>0.42546</c:v>
                </c:pt>
                <c:pt idx="2744">
                  <c:v>0.42526000000000003</c:v>
                </c:pt>
                <c:pt idx="2745">
                  <c:v>0.42505999999999999</c:v>
                </c:pt>
                <c:pt idx="2746">
                  <c:v>0.42485000000000001</c:v>
                </c:pt>
                <c:pt idx="2747">
                  <c:v>0.42465000000000003</c:v>
                </c:pt>
                <c:pt idx="2748">
                  <c:v>0.42435</c:v>
                </c:pt>
                <c:pt idx="2749">
                  <c:v>0.42404999999999998</c:v>
                </c:pt>
                <c:pt idx="2750">
                  <c:v>0.42374000000000001</c:v>
                </c:pt>
                <c:pt idx="2751">
                  <c:v>0.42343999999999998</c:v>
                </c:pt>
                <c:pt idx="2752">
                  <c:v>0.42314000000000002</c:v>
                </c:pt>
                <c:pt idx="2753">
                  <c:v>0.42283999999999999</c:v>
                </c:pt>
                <c:pt idx="2754">
                  <c:v>0.42264000000000002</c:v>
                </c:pt>
                <c:pt idx="2755">
                  <c:v>0.42253000000000002</c:v>
                </c:pt>
                <c:pt idx="2756">
                  <c:v>0.42243000000000003</c:v>
                </c:pt>
                <c:pt idx="2757">
                  <c:v>0.42222999999999999</c:v>
                </c:pt>
                <c:pt idx="2758">
                  <c:v>0.42203000000000002</c:v>
                </c:pt>
                <c:pt idx="2759">
                  <c:v>0.42193000000000003</c:v>
                </c:pt>
                <c:pt idx="2760">
                  <c:v>0.42193000000000003</c:v>
                </c:pt>
                <c:pt idx="2761">
                  <c:v>0.42182999999999998</c:v>
                </c:pt>
                <c:pt idx="2762">
                  <c:v>0.42172999999999999</c:v>
                </c:pt>
                <c:pt idx="2763">
                  <c:v>0.42153000000000002</c:v>
                </c:pt>
                <c:pt idx="2764">
                  <c:v>0.42131999999999997</c:v>
                </c:pt>
                <c:pt idx="2765">
                  <c:v>0.42111999999999999</c:v>
                </c:pt>
                <c:pt idx="2766">
                  <c:v>0.42102000000000001</c:v>
                </c:pt>
                <c:pt idx="2767">
                  <c:v>0.42092000000000002</c:v>
                </c:pt>
                <c:pt idx="2768">
                  <c:v>0.42082000000000003</c:v>
                </c:pt>
                <c:pt idx="2769">
                  <c:v>0.42052</c:v>
                </c:pt>
                <c:pt idx="2770">
                  <c:v>0.42032000000000003</c:v>
                </c:pt>
                <c:pt idx="2771">
                  <c:v>0.42000999999999999</c:v>
                </c:pt>
                <c:pt idx="2772">
                  <c:v>0.41991000000000001</c:v>
                </c:pt>
                <c:pt idx="2773">
                  <c:v>0.41971000000000003</c:v>
                </c:pt>
                <c:pt idx="2774">
                  <c:v>0.41971000000000003</c:v>
                </c:pt>
                <c:pt idx="2775">
                  <c:v>0.41971000000000003</c:v>
                </c:pt>
                <c:pt idx="2776">
                  <c:v>0.41971000000000003</c:v>
                </c:pt>
                <c:pt idx="2777">
                  <c:v>0.41981000000000002</c:v>
                </c:pt>
                <c:pt idx="2778">
                  <c:v>0.41991000000000001</c:v>
                </c:pt>
                <c:pt idx="2779">
                  <c:v>0.42010999999999998</c:v>
                </c:pt>
                <c:pt idx="2780">
                  <c:v>0.42020999999999997</c:v>
                </c:pt>
                <c:pt idx="2781">
                  <c:v>0.42042000000000002</c:v>
                </c:pt>
                <c:pt idx="2782">
                  <c:v>0.42061999999999999</c:v>
                </c:pt>
                <c:pt idx="2783">
                  <c:v>0.42071999999999998</c:v>
                </c:pt>
                <c:pt idx="2784">
                  <c:v>0.42092000000000002</c:v>
                </c:pt>
                <c:pt idx="2785">
                  <c:v>0.42102000000000001</c:v>
                </c:pt>
                <c:pt idx="2786">
                  <c:v>0.42121999999999998</c:v>
                </c:pt>
                <c:pt idx="2787">
                  <c:v>0.42142000000000002</c:v>
                </c:pt>
                <c:pt idx="2788">
                  <c:v>0.42163</c:v>
                </c:pt>
                <c:pt idx="2789">
                  <c:v>0.42182999999999998</c:v>
                </c:pt>
                <c:pt idx="2790">
                  <c:v>0.42203000000000002</c:v>
                </c:pt>
                <c:pt idx="2791">
                  <c:v>0.42213000000000001</c:v>
                </c:pt>
                <c:pt idx="2792">
                  <c:v>0.42213000000000001</c:v>
                </c:pt>
                <c:pt idx="2793">
                  <c:v>0.42213000000000001</c:v>
                </c:pt>
                <c:pt idx="2794">
                  <c:v>0.42213000000000001</c:v>
                </c:pt>
                <c:pt idx="2795">
                  <c:v>0.42213000000000001</c:v>
                </c:pt>
                <c:pt idx="2796">
                  <c:v>0.42232999999999998</c:v>
                </c:pt>
                <c:pt idx="2797">
                  <c:v>0.42232999999999998</c:v>
                </c:pt>
              </c:numCache>
            </c:numRef>
          </c:xVal>
          <c:yVal>
            <c:numRef>
              <c:f>'10_400_50'!$E$21:$E$10966</c:f>
              <c:numCache>
                <c:formatCode>General</c:formatCode>
                <c:ptCount val="10946"/>
                <c:pt idx="0">
                  <c:v>0.15359</c:v>
                </c:pt>
                <c:pt idx="1">
                  <c:v>0.15359</c:v>
                </c:pt>
                <c:pt idx="2">
                  <c:v>0.15359</c:v>
                </c:pt>
                <c:pt idx="3">
                  <c:v>0.15479000000000001</c:v>
                </c:pt>
                <c:pt idx="4">
                  <c:v>0.15479000000000001</c:v>
                </c:pt>
                <c:pt idx="5">
                  <c:v>0.15598999999999999</c:v>
                </c:pt>
                <c:pt idx="6">
                  <c:v>0.15598999999999999</c:v>
                </c:pt>
                <c:pt idx="7">
                  <c:v>0.15719</c:v>
                </c:pt>
                <c:pt idx="8">
                  <c:v>0.15719</c:v>
                </c:pt>
                <c:pt idx="9">
                  <c:v>0.15959000000000001</c:v>
                </c:pt>
                <c:pt idx="10">
                  <c:v>0.16078999999999999</c:v>
                </c:pt>
                <c:pt idx="11">
                  <c:v>0.16199</c:v>
                </c:pt>
                <c:pt idx="12">
                  <c:v>0.16199</c:v>
                </c:pt>
                <c:pt idx="13">
                  <c:v>0.16199</c:v>
                </c:pt>
                <c:pt idx="14">
                  <c:v>0.16078999999999999</c:v>
                </c:pt>
                <c:pt idx="15">
                  <c:v>0.16078999999999999</c:v>
                </c:pt>
                <c:pt idx="16">
                  <c:v>0.15839</c:v>
                </c:pt>
                <c:pt idx="17">
                  <c:v>0.15719</c:v>
                </c:pt>
                <c:pt idx="18">
                  <c:v>0.15598999999999999</c:v>
                </c:pt>
                <c:pt idx="19">
                  <c:v>0.15598999999999999</c:v>
                </c:pt>
                <c:pt idx="20">
                  <c:v>0.15598999999999999</c:v>
                </c:pt>
                <c:pt idx="21">
                  <c:v>0.15598999999999999</c:v>
                </c:pt>
                <c:pt idx="22">
                  <c:v>0.15598999999999999</c:v>
                </c:pt>
                <c:pt idx="23">
                  <c:v>0.15719</c:v>
                </c:pt>
                <c:pt idx="24">
                  <c:v>0.15839</c:v>
                </c:pt>
                <c:pt idx="25">
                  <c:v>0.16078999999999999</c:v>
                </c:pt>
                <c:pt idx="26">
                  <c:v>0.16319</c:v>
                </c:pt>
                <c:pt idx="27">
                  <c:v>0.16558999999999999</c:v>
                </c:pt>
                <c:pt idx="28">
                  <c:v>0.16558999999999999</c:v>
                </c:pt>
                <c:pt idx="29">
                  <c:v>0.16678999999999999</c:v>
                </c:pt>
                <c:pt idx="30">
                  <c:v>0.16799</c:v>
                </c:pt>
                <c:pt idx="31">
                  <c:v>0.16919000000000001</c:v>
                </c:pt>
                <c:pt idx="32">
                  <c:v>0.16919000000000001</c:v>
                </c:pt>
                <c:pt idx="33">
                  <c:v>0.16919000000000001</c:v>
                </c:pt>
                <c:pt idx="34">
                  <c:v>0.16799</c:v>
                </c:pt>
                <c:pt idx="35">
                  <c:v>0.16799</c:v>
                </c:pt>
                <c:pt idx="36">
                  <c:v>0.16799</c:v>
                </c:pt>
                <c:pt idx="37">
                  <c:v>0.16799</c:v>
                </c:pt>
                <c:pt idx="38">
                  <c:v>0.16799</c:v>
                </c:pt>
                <c:pt idx="39">
                  <c:v>0.16919000000000001</c:v>
                </c:pt>
                <c:pt idx="40">
                  <c:v>0.16799</c:v>
                </c:pt>
                <c:pt idx="41">
                  <c:v>0.16919000000000001</c:v>
                </c:pt>
                <c:pt idx="42">
                  <c:v>0.16919000000000001</c:v>
                </c:pt>
                <c:pt idx="43">
                  <c:v>0.17039000000000001</c:v>
                </c:pt>
                <c:pt idx="44">
                  <c:v>0.17279</c:v>
                </c:pt>
                <c:pt idx="45">
                  <c:v>0.17399000000000001</c:v>
                </c:pt>
                <c:pt idx="46">
                  <c:v>0.17519000000000001</c:v>
                </c:pt>
                <c:pt idx="47">
                  <c:v>0.17399000000000001</c:v>
                </c:pt>
                <c:pt idx="48">
                  <c:v>0.17279</c:v>
                </c:pt>
                <c:pt idx="49">
                  <c:v>0.17158999999999999</c:v>
                </c:pt>
                <c:pt idx="50">
                  <c:v>0.17279</c:v>
                </c:pt>
                <c:pt idx="51">
                  <c:v>0.17519000000000001</c:v>
                </c:pt>
                <c:pt idx="52">
                  <c:v>0.17879</c:v>
                </c:pt>
                <c:pt idx="53">
                  <c:v>0.18239</c:v>
                </c:pt>
                <c:pt idx="54">
                  <c:v>0.18479000000000001</c:v>
                </c:pt>
                <c:pt idx="55">
                  <c:v>0.18359</c:v>
                </c:pt>
                <c:pt idx="56">
                  <c:v>0.18118999999999999</c:v>
                </c:pt>
                <c:pt idx="57">
                  <c:v>0.17999000000000001</c:v>
                </c:pt>
                <c:pt idx="58">
                  <c:v>0.17879</c:v>
                </c:pt>
                <c:pt idx="59">
                  <c:v>0.17879</c:v>
                </c:pt>
                <c:pt idx="60">
                  <c:v>0.17759</c:v>
                </c:pt>
                <c:pt idx="61">
                  <c:v>0.17759</c:v>
                </c:pt>
                <c:pt idx="62">
                  <c:v>0.17879</c:v>
                </c:pt>
                <c:pt idx="63">
                  <c:v>0.17879</c:v>
                </c:pt>
                <c:pt idx="64">
                  <c:v>0.17879</c:v>
                </c:pt>
                <c:pt idx="65">
                  <c:v>0.17999000000000001</c:v>
                </c:pt>
                <c:pt idx="66">
                  <c:v>0.18118999999999999</c:v>
                </c:pt>
                <c:pt idx="67">
                  <c:v>0.18118999999999999</c:v>
                </c:pt>
                <c:pt idx="68">
                  <c:v>0.18118999999999999</c:v>
                </c:pt>
                <c:pt idx="69">
                  <c:v>0.18118999999999999</c:v>
                </c:pt>
                <c:pt idx="70">
                  <c:v>0.17999000000000001</c:v>
                </c:pt>
                <c:pt idx="71">
                  <c:v>0.17999000000000001</c:v>
                </c:pt>
                <c:pt idx="72">
                  <c:v>0.17879</c:v>
                </c:pt>
                <c:pt idx="73">
                  <c:v>0.17759</c:v>
                </c:pt>
                <c:pt idx="74">
                  <c:v>0.17638999999999999</c:v>
                </c:pt>
                <c:pt idx="75">
                  <c:v>0.17519000000000001</c:v>
                </c:pt>
                <c:pt idx="76">
                  <c:v>0.17399000000000001</c:v>
                </c:pt>
                <c:pt idx="77">
                  <c:v>0.17399000000000001</c:v>
                </c:pt>
                <c:pt idx="78">
                  <c:v>0.17399000000000001</c:v>
                </c:pt>
                <c:pt idx="79">
                  <c:v>0.17399000000000001</c:v>
                </c:pt>
                <c:pt idx="80">
                  <c:v>0.17279</c:v>
                </c:pt>
                <c:pt idx="81">
                  <c:v>0.17158999999999999</c:v>
                </c:pt>
                <c:pt idx="82">
                  <c:v>0.17039000000000001</c:v>
                </c:pt>
                <c:pt idx="83">
                  <c:v>0.17039000000000001</c:v>
                </c:pt>
                <c:pt idx="84">
                  <c:v>0.17039000000000001</c:v>
                </c:pt>
                <c:pt idx="85">
                  <c:v>0.17279</c:v>
                </c:pt>
                <c:pt idx="86">
                  <c:v>0.17519000000000001</c:v>
                </c:pt>
                <c:pt idx="87">
                  <c:v>0.17759</c:v>
                </c:pt>
                <c:pt idx="88">
                  <c:v>0.17759</c:v>
                </c:pt>
                <c:pt idx="89">
                  <c:v>0.17638999999999999</c:v>
                </c:pt>
                <c:pt idx="90">
                  <c:v>0.17519000000000001</c:v>
                </c:pt>
                <c:pt idx="91">
                  <c:v>0.17399000000000001</c:v>
                </c:pt>
                <c:pt idx="92">
                  <c:v>0.17279</c:v>
                </c:pt>
                <c:pt idx="93">
                  <c:v>0.17158999999999999</c:v>
                </c:pt>
                <c:pt idx="94">
                  <c:v>0.17158999999999999</c:v>
                </c:pt>
                <c:pt idx="95">
                  <c:v>0.17039000000000001</c:v>
                </c:pt>
                <c:pt idx="96">
                  <c:v>0.17039000000000001</c:v>
                </c:pt>
                <c:pt idx="97">
                  <c:v>0.16919000000000001</c:v>
                </c:pt>
                <c:pt idx="98">
                  <c:v>0.16919000000000001</c:v>
                </c:pt>
                <c:pt idx="99">
                  <c:v>0.16919000000000001</c:v>
                </c:pt>
                <c:pt idx="100">
                  <c:v>0.16799</c:v>
                </c:pt>
                <c:pt idx="101">
                  <c:v>0.16799</c:v>
                </c:pt>
                <c:pt idx="102">
                  <c:v>0.16678999999999999</c:v>
                </c:pt>
                <c:pt idx="103">
                  <c:v>0.16799</c:v>
                </c:pt>
                <c:pt idx="104">
                  <c:v>0.16919000000000001</c:v>
                </c:pt>
                <c:pt idx="105">
                  <c:v>0.17158999999999999</c:v>
                </c:pt>
                <c:pt idx="106">
                  <c:v>0.17158999999999999</c:v>
                </c:pt>
                <c:pt idx="107">
                  <c:v>0.17279</c:v>
                </c:pt>
                <c:pt idx="108">
                  <c:v>0.17279</c:v>
                </c:pt>
                <c:pt idx="109">
                  <c:v>0.17279</c:v>
                </c:pt>
                <c:pt idx="110">
                  <c:v>0.17158999999999999</c:v>
                </c:pt>
                <c:pt idx="111">
                  <c:v>0.17039000000000001</c:v>
                </c:pt>
                <c:pt idx="112">
                  <c:v>0.17039000000000001</c:v>
                </c:pt>
                <c:pt idx="113">
                  <c:v>0.16919000000000001</c:v>
                </c:pt>
                <c:pt idx="114">
                  <c:v>0.16799</c:v>
                </c:pt>
                <c:pt idx="115">
                  <c:v>0.16799</c:v>
                </c:pt>
                <c:pt idx="116">
                  <c:v>0.16799</c:v>
                </c:pt>
                <c:pt idx="117">
                  <c:v>0.16799</c:v>
                </c:pt>
                <c:pt idx="118">
                  <c:v>0.16799</c:v>
                </c:pt>
                <c:pt idx="119">
                  <c:v>0.16799</c:v>
                </c:pt>
                <c:pt idx="120">
                  <c:v>0.16799</c:v>
                </c:pt>
                <c:pt idx="121">
                  <c:v>0.16919000000000001</c:v>
                </c:pt>
                <c:pt idx="122">
                  <c:v>0.16919000000000001</c:v>
                </c:pt>
                <c:pt idx="123">
                  <c:v>0.17039000000000001</c:v>
                </c:pt>
                <c:pt idx="124">
                  <c:v>0.17158999999999999</c:v>
                </c:pt>
                <c:pt idx="125">
                  <c:v>0.17158999999999999</c:v>
                </c:pt>
                <c:pt idx="126">
                  <c:v>0.17158999999999999</c:v>
                </c:pt>
                <c:pt idx="127">
                  <c:v>0.17158999999999999</c:v>
                </c:pt>
                <c:pt idx="128">
                  <c:v>0.17158999999999999</c:v>
                </c:pt>
                <c:pt idx="129">
                  <c:v>0.17279</c:v>
                </c:pt>
                <c:pt idx="130">
                  <c:v>0.17279</c:v>
                </c:pt>
                <c:pt idx="131">
                  <c:v>0.17399000000000001</c:v>
                </c:pt>
                <c:pt idx="132">
                  <c:v>0.17519000000000001</c:v>
                </c:pt>
                <c:pt idx="133">
                  <c:v>0.17638999999999999</c:v>
                </c:pt>
                <c:pt idx="134">
                  <c:v>0.17638999999999999</c:v>
                </c:pt>
                <c:pt idx="135">
                  <c:v>0.17638999999999999</c:v>
                </c:pt>
                <c:pt idx="136">
                  <c:v>0.17638999999999999</c:v>
                </c:pt>
                <c:pt idx="137">
                  <c:v>0.17519000000000001</c:v>
                </c:pt>
                <c:pt idx="138">
                  <c:v>0.17519000000000001</c:v>
                </c:pt>
                <c:pt idx="139">
                  <c:v>0.17638999999999999</c:v>
                </c:pt>
                <c:pt idx="140">
                  <c:v>0.17638999999999999</c:v>
                </c:pt>
                <c:pt idx="141">
                  <c:v>0.17638999999999999</c:v>
                </c:pt>
                <c:pt idx="142">
                  <c:v>0.17638999999999999</c:v>
                </c:pt>
                <c:pt idx="143">
                  <c:v>0.17519000000000001</c:v>
                </c:pt>
                <c:pt idx="144">
                  <c:v>0.17399000000000001</c:v>
                </c:pt>
                <c:pt idx="145">
                  <c:v>0.17279</c:v>
                </c:pt>
                <c:pt idx="146">
                  <c:v>0.17279</c:v>
                </c:pt>
                <c:pt idx="147">
                  <c:v>0.17279</c:v>
                </c:pt>
                <c:pt idx="148">
                  <c:v>0.17158999999999999</c:v>
                </c:pt>
                <c:pt idx="149">
                  <c:v>0.17158999999999999</c:v>
                </c:pt>
                <c:pt idx="150">
                  <c:v>0.17158999999999999</c:v>
                </c:pt>
                <c:pt idx="151">
                  <c:v>0.17158999999999999</c:v>
                </c:pt>
                <c:pt idx="152">
                  <c:v>0.17158999999999999</c:v>
                </c:pt>
                <c:pt idx="153">
                  <c:v>0.17039000000000001</c:v>
                </c:pt>
                <c:pt idx="154">
                  <c:v>0.17158999999999999</c:v>
                </c:pt>
                <c:pt idx="155">
                  <c:v>0.17158999999999999</c:v>
                </c:pt>
                <c:pt idx="156">
                  <c:v>0.17158999999999999</c:v>
                </c:pt>
                <c:pt idx="157">
                  <c:v>0.17158999999999999</c:v>
                </c:pt>
                <c:pt idx="158">
                  <c:v>0.17039000000000001</c:v>
                </c:pt>
                <c:pt idx="159">
                  <c:v>0.16919000000000001</c:v>
                </c:pt>
                <c:pt idx="160">
                  <c:v>0.16799</c:v>
                </c:pt>
                <c:pt idx="161">
                  <c:v>0.16799</c:v>
                </c:pt>
                <c:pt idx="162">
                  <c:v>0.16799</c:v>
                </c:pt>
                <c:pt idx="163">
                  <c:v>0.16919000000000001</c:v>
                </c:pt>
                <c:pt idx="164">
                  <c:v>0.16799</c:v>
                </c:pt>
                <c:pt idx="165">
                  <c:v>0.16919000000000001</c:v>
                </c:pt>
                <c:pt idx="166">
                  <c:v>0.16799</c:v>
                </c:pt>
                <c:pt idx="167">
                  <c:v>0.16799</c:v>
                </c:pt>
                <c:pt idx="168">
                  <c:v>0.16799</c:v>
                </c:pt>
                <c:pt idx="169">
                  <c:v>0.16799</c:v>
                </c:pt>
                <c:pt idx="170">
                  <c:v>0.16678999999999999</c:v>
                </c:pt>
                <c:pt idx="171">
                  <c:v>0.16678999999999999</c:v>
                </c:pt>
                <c:pt idx="172">
                  <c:v>0.16678999999999999</c:v>
                </c:pt>
                <c:pt idx="173">
                  <c:v>0.16678999999999999</c:v>
                </c:pt>
                <c:pt idx="174">
                  <c:v>0.16799</c:v>
                </c:pt>
                <c:pt idx="175">
                  <c:v>0.16799</c:v>
                </c:pt>
                <c:pt idx="176">
                  <c:v>0.16799</c:v>
                </c:pt>
                <c:pt idx="177">
                  <c:v>0.16799</c:v>
                </c:pt>
                <c:pt idx="178">
                  <c:v>0.16799</c:v>
                </c:pt>
                <c:pt idx="179">
                  <c:v>0.16799</c:v>
                </c:pt>
                <c:pt idx="180">
                  <c:v>0.16799</c:v>
                </c:pt>
                <c:pt idx="181">
                  <c:v>0.16919000000000001</c:v>
                </c:pt>
                <c:pt idx="182">
                  <c:v>0.17039000000000001</c:v>
                </c:pt>
                <c:pt idx="183">
                  <c:v>0.17399000000000001</c:v>
                </c:pt>
                <c:pt idx="184">
                  <c:v>0.17638999999999999</c:v>
                </c:pt>
                <c:pt idx="185">
                  <c:v>0.17759</c:v>
                </c:pt>
                <c:pt idx="186">
                  <c:v>0.17759</c:v>
                </c:pt>
                <c:pt idx="187">
                  <c:v>0.17638999999999999</c:v>
                </c:pt>
                <c:pt idx="188">
                  <c:v>0.17399000000000001</c:v>
                </c:pt>
                <c:pt idx="189">
                  <c:v>0.17279</c:v>
                </c:pt>
                <c:pt idx="190">
                  <c:v>0.17039000000000001</c:v>
                </c:pt>
                <c:pt idx="191">
                  <c:v>0.17039000000000001</c:v>
                </c:pt>
                <c:pt idx="192">
                  <c:v>0.17039000000000001</c:v>
                </c:pt>
                <c:pt idx="193">
                  <c:v>0.17279</c:v>
                </c:pt>
                <c:pt idx="194">
                  <c:v>0.17399000000000001</c:v>
                </c:pt>
                <c:pt idx="195">
                  <c:v>0.17399000000000001</c:v>
                </c:pt>
                <c:pt idx="196">
                  <c:v>0.17279</c:v>
                </c:pt>
                <c:pt idx="197">
                  <c:v>0.17039000000000001</c:v>
                </c:pt>
                <c:pt idx="198">
                  <c:v>0.16919000000000001</c:v>
                </c:pt>
                <c:pt idx="199">
                  <c:v>0.16799</c:v>
                </c:pt>
                <c:pt idx="200">
                  <c:v>0.16678999999999999</c:v>
                </c:pt>
                <c:pt idx="201">
                  <c:v>0.16558999999999999</c:v>
                </c:pt>
                <c:pt idx="202">
                  <c:v>0.16558999999999999</c:v>
                </c:pt>
                <c:pt idx="203">
                  <c:v>0.16678999999999999</c:v>
                </c:pt>
                <c:pt idx="204">
                  <c:v>0.16678999999999999</c:v>
                </c:pt>
                <c:pt idx="205">
                  <c:v>0.16678999999999999</c:v>
                </c:pt>
                <c:pt idx="206">
                  <c:v>0.16799</c:v>
                </c:pt>
                <c:pt idx="207">
                  <c:v>0.16919000000000001</c:v>
                </c:pt>
                <c:pt idx="208">
                  <c:v>0.16799</c:v>
                </c:pt>
                <c:pt idx="209">
                  <c:v>0.16799</c:v>
                </c:pt>
                <c:pt idx="210">
                  <c:v>0.16678999999999999</c:v>
                </c:pt>
                <c:pt idx="211">
                  <c:v>0.16678999999999999</c:v>
                </c:pt>
                <c:pt idx="212">
                  <c:v>0.16678999999999999</c:v>
                </c:pt>
                <c:pt idx="213">
                  <c:v>0.16799</c:v>
                </c:pt>
                <c:pt idx="214">
                  <c:v>0.16799</c:v>
                </c:pt>
                <c:pt idx="215">
                  <c:v>0.16799</c:v>
                </c:pt>
                <c:pt idx="216">
                  <c:v>0.16678999999999999</c:v>
                </c:pt>
                <c:pt idx="217">
                  <c:v>0.16678999999999999</c:v>
                </c:pt>
                <c:pt idx="218">
                  <c:v>0.16678999999999999</c:v>
                </c:pt>
                <c:pt idx="219">
                  <c:v>0.16678999999999999</c:v>
                </c:pt>
                <c:pt idx="220">
                  <c:v>0.16678999999999999</c:v>
                </c:pt>
                <c:pt idx="221">
                  <c:v>0.16799</c:v>
                </c:pt>
                <c:pt idx="222">
                  <c:v>0.16919000000000001</c:v>
                </c:pt>
                <c:pt idx="223">
                  <c:v>0.17039000000000001</c:v>
                </c:pt>
                <c:pt idx="224">
                  <c:v>0.17158999999999999</c:v>
                </c:pt>
                <c:pt idx="225">
                  <c:v>0.17039000000000001</c:v>
                </c:pt>
                <c:pt idx="226">
                  <c:v>0.17039000000000001</c:v>
                </c:pt>
                <c:pt idx="227">
                  <c:v>0.16919000000000001</c:v>
                </c:pt>
                <c:pt idx="228">
                  <c:v>0.16919000000000001</c:v>
                </c:pt>
                <c:pt idx="229">
                  <c:v>0.16799</c:v>
                </c:pt>
                <c:pt idx="230">
                  <c:v>0.16558999999999999</c:v>
                </c:pt>
                <c:pt idx="231">
                  <c:v>0.16439000000000001</c:v>
                </c:pt>
                <c:pt idx="232">
                  <c:v>0.16319</c:v>
                </c:pt>
                <c:pt idx="233">
                  <c:v>0.16199</c:v>
                </c:pt>
                <c:pt idx="234">
                  <c:v>0.16199</c:v>
                </c:pt>
                <c:pt idx="235">
                  <c:v>0.16199</c:v>
                </c:pt>
                <c:pt idx="236">
                  <c:v>0.16199</c:v>
                </c:pt>
                <c:pt idx="237">
                  <c:v>0.16319</c:v>
                </c:pt>
                <c:pt idx="238">
                  <c:v>0.16439000000000001</c:v>
                </c:pt>
                <c:pt idx="239">
                  <c:v>0.16558999999999999</c:v>
                </c:pt>
                <c:pt idx="240">
                  <c:v>0.16558999999999999</c:v>
                </c:pt>
                <c:pt idx="241">
                  <c:v>0.16439000000000001</c:v>
                </c:pt>
                <c:pt idx="242">
                  <c:v>0.16319</c:v>
                </c:pt>
                <c:pt idx="243">
                  <c:v>0.16199</c:v>
                </c:pt>
                <c:pt idx="244">
                  <c:v>0.16199</c:v>
                </c:pt>
                <c:pt idx="245">
                  <c:v>0.16199</c:v>
                </c:pt>
                <c:pt idx="246">
                  <c:v>0.16199</c:v>
                </c:pt>
                <c:pt idx="247">
                  <c:v>0.16319</c:v>
                </c:pt>
                <c:pt idx="248">
                  <c:v>0.16439000000000001</c:v>
                </c:pt>
                <c:pt idx="249">
                  <c:v>0.16439000000000001</c:v>
                </c:pt>
                <c:pt idx="250">
                  <c:v>0.16439000000000001</c:v>
                </c:pt>
                <c:pt idx="251">
                  <c:v>0.16319</c:v>
                </c:pt>
                <c:pt idx="252">
                  <c:v>0.16319</c:v>
                </c:pt>
                <c:pt idx="253">
                  <c:v>0.16319</c:v>
                </c:pt>
                <c:pt idx="254">
                  <c:v>0.16319</c:v>
                </c:pt>
                <c:pt idx="255">
                  <c:v>0.16199</c:v>
                </c:pt>
                <c:pt idx="256">
                  <c:v>0.16199</c:v>
                </c:pt>
                <c:pt idx="257">
                  <c:v>0.16319</c:v>
                </c:pt>
                <c:pt idx="258">
                  <c:v>0.16319</c:v>
                </c:pt>
                <c:pt idx="259">
                  <c:v>0.16558999999999999</c:v>
                </c:pt>
                <c:pt idx="260">
                  <c:v>0.16678999999999999</c:v>
                </c:pt>
                <c:pt idx="261">
                  <c:v>0.16799</c:v>
                </c:pt>
                <c:pt idx="262">
                  <c:v>0.16919000000000001</c:v>
                </c:pt>
                <c:pt idx="263">
                  <c:v>0.17039000000000001</c:v>
                </c:pt>
                <c:pt idx="264">
                  <c:v>0.16919000000000001</c:v>
                </c:pt>
                <c:pt idx="265">
                  <c:v>0.16919000000000001</c:v>
                </c:pt>
                <c:pt idx="266">
                  <c:v>0.16678999999999999</c:v>
                </c:pt>
                <c:pt idx="267">
                  <c:v>0.16558999999999999</c:v>
                </c:pt>
                <c:pt idx="268">
                  <c:v>0.16558999999999999</c:v>
                </c:pt>
                <c:pt idx="269">
                  <c:v>0.16439000000000001</c:v>
                </c:pt>
                <c:pt idx="270">
                  <c:v>0.16439000000000001</c:v>
                </c:pt>
                <c:pt idx="271">
                  <c:v>0.16319</c:v>
                </c:pt>
                <c:pt idx="272">
                  <c:v>0.16319</c:v>
                </c:pt>
                <c:pt idx="273">
                  <c:v>0.16199</c:v>
                </c:pt>
                <c:pt idx="274">
                  <c:v>0.16319</c:v>
                </c:pt>
                <c:pt idx="275">
                  <c:v>0.16439000000000001</c:v>
                </c:pt>
                <c:pt idx="276">
                  <c:v>0.16558999999999999</c:v>
                </c:pt>
                <c:pt idx="277">
                  <c:v>0.16558999999999999</c:v>
                </c:pt>
                <c:pt idx="278">
                  <c:v>0.16678999999999999</c:v>
                </c:pt>
                <c:pt idx="279">
                  <c:v>0.16799</c:v>
                </c:pt>
                <c:pt idx="280">
                  <c:v>0.16799</c:v>
                </c:pt>
                <c:pt idx="281">
                  <c:v>0.16919000000000001</c:v>
                </c:pt>
                <c:pt idx="282">
                  <c:v>0.16919000000000001</c:v>
                </c:pt>
                <c:pt idx="283">
                  <c:v>0.17039000000000001</c:v>
                </c:pt>
                <c:pt idx="284">
                  <c:v>0.17158999999999999</c:v>
                </c:pt>
                <c:pt idx="285">
                  <c:v>0.17519000000000001</c:v>
                </c:pt>
                <c:pt idx="286">
                  <c:v>0.17638999999999999</c:v>
                </c:pt>
                <c:pt idx="287">
                  <c:v>0.17879</c:v>
                </c:pt>
                <c:pt idx="288">
                  <c:v>0.18359</c:v>
                </c:pt>
                <c:pt idx="289">
                  <c:v>0.18959000000000001</c:v>
                </c:pt>
                <c:pt idx="290">
                  <c:v>0.19678999999999999</c:v>
                </c:pt>
                <c:pt idx="291">
                  <c:v>0.20399</c:v>
                </c:pt>
                <c:pt idx="292">
                  <c:v>0.21238000000000001</c:v>
                </c:pt>
                <c:pt idx="293">
                  <c:v>0.21958</c:v>
                </c:pt>
                <c:pt idx="294">
                  <c:v>0.22797999999999999</c:v>
                </c:pt>
                <c:pt idx="295">
                  <c:v>0.23758000000000001</c:v>
                </c:pt>
                <c:pt idx="296">
                  <c:v>0.24718000000000001</c:v>
                </c:pt>
                <c:pt idx="297">
                  <c:v>0.25678000000000001</c:v>
                </c:pt>
                <c:pt idx="298">
                  <c:v>0.26638000000000001</c:v>
                </c:pt>
                <c:pt idx="299">
                  <c:v>0.27598</c:v>
                </c:pt>
                <c:pt idx="300">
                  <c:v>0.28558</c:v>
                </c:pt>
                <c:pt idx="301">
                  <c:v>0.29518</c:v>
                </c:pt>
                <c:pt idx="302">
                  <c:v>0.30597999999999997</c:v>
                </c:pt>
                <c:pt idx="303">
                  <c:v>0.31918000000000002</c:v>
                </c:pt>
                <c:pt idx="304">
                  <c:v>0.33238000000000001</c:v>
                </c:pt>
                <c:pt idx="305">
                  <c:v>0.34797</c:v>
                </c:pt>
                <c:pt idx="306">
                  <c:v>0.36237000000000003</c:v>
                </c:pt>
                <c:pt idx="307">
                  <c:v>0.37917000000000001</c:v>
                </c:pt>
                <c:pt idx="308">
                  <c:v>0.39356999999999998</c:v>
                </c:pt>
                <c:pt idx="309">
                  <c:v>0.40916999999999998</c:v>
                </c:pt>
                <c:pt idx="310">
                  <c:v>0.42357</c:v>
                </c:pt>
                <c:pt idx="311">
                  <c:v>0.43917</c:v>
                </c:pt>
                <c:pt idx="312">
                  <c:v>0.45477000000000001</c:v>
                </c:pt>
                <c:pt idx="313">
                  <c:v>0.47037000000000001</c:v>
                </c:pt>
                <c:pt idx="314">
                  <c:v>0.48836000000000002</c:v>
                </c:pt>
                <c:pt idx="315">
                  <c:v>0.50636000000000003</c:v>
                </c:pt>
                <c:pt idx="316">
                  <c:v>0.52556000000000003</c:v>
                </c:pt>
                <c:pt idx="317">
                  <c:v>0.54356000000000004</c:v>
                </c:pt>
                <c:pt idx="318">
                  <c:v>0.56155999999999995</c:v>
                </c:pt>
                <c:pt idx="319">
                  <c:v>0.57835999999999999</c:v>
                </c:pt>
                <c:pt idx="320">
                  <c:v>0.59516000000000002</c:v>
                </c:pt>
                <c:pt idx="321">
                  <c:v>0.61195999999999995</c:v>
                </c:pt>
                <c:pt idx="322">
                  <c:v>0.62995000000000001</c:v>
                </c:pt>
                <c:pt idx="323">
                  <c:v>0.64915</c:v>
                </c:pt>
                <c:pt idx="324">
                  <c:v>0.66835</c:v>
                </c:pt>
                <c:pt idx="325">
                  <c:v>0.68874999999999997</c:v>
                </c:pt>
                <c:pt idx="326">
                  <c:v>0.71035000000000004</c:v>
                </c:pt>
                <c:pt idx="327">
                  <c:v>0.73314999999999997</c:v>
                </c:pt>
                <c:pt idx="328">
                  <c:v>0.75593999999999995</c:v>
                </c:pt>
                <c:pt idx="329">
                  <c:v>0.77873999999999999</c:v>
                </c:pt>
                <c:pt idx="330">
                  <c:v>0.79913999999999996</c:v>
                </c:pt>
                <c:pt idx="331">
                  <c:v>0.81954000000000005</c:v>
                </c:pt>
                <c:pt idx="332">
                  <c:v>0.83874000000000004</c:v>
                </c:pt>
                <c:pt idx="333">
                  <c:v>0.85914000000000001</c:v>
                </c:pt>
                <c:pt idx="334">
                  <c:v>0.87714000000000003</c:v>
                </c:pt>
                <c:pt idx="335">
                  <c:v>0.89753000000000005</c:v>
                </c:pt>
                <c:pt idx="336">
                  <c:v>0.91793000000000002</c:v>
                </c:pt>
                <c:pt idx="337">
                  <c:v>0.94193000000000005</c:v>
                </c:pt>
                <c:pt idx="338">
                  <c:v>0.96713000000000005</c:v>
                </c:pt>
                <c:pt idx="339">
                  <c:v>0.99353000000000002</c:v>
                </c:pt>
                <c:pt idx="340">
                  <c:v>1.0187299999999999</c:v>
                </c:pt>
                <c:pt idx="341">
                  <c:v>1.04392</c:v>
                </c:pt>
                <c:pt idx="342">
                  <c:v>1.06552</c:v>
                </c:pt>
                <c:pt idx="343">
                  <c:v>1.0871200000000001</c:v>
                </c:pt>
                <c:pt idx="344">
                  <c:v>1.1075200000000001</c:v>
                </c:pt>
                <c:pt idx="345">
                  <c:v>1.1291199999999999</c:v>
                </c:pt>
                <c:pt idx="346">
                  <c:v>1.1519200000000001</c:v>
                </c:pt>
                <c:pt idx="347">
                  <c:v>1.1747099999999999</c:v>
                </c:pt>
                <c:pt idx="348">
                  <c:v>1.19991</c:v>
                </c:pt>
                <c:pt idx="349">
                  <c:v>1.2251099999999999</c:v>
                </c:pt>
                <c:pt idx="350">
                  <c:v>1.2515099999999999</c:v>
                </c:pt>
                <c:pt idx="351">
                  <c:v>1.2779100000000001</c:v>
                </c:pt>
                <c:pt idx="352">
                  <c:v>1.3030999999999999</c:v>
                </c:pt>
                <c:pt idx="353">
                  <c:v>1.3270999999999999</c:v>
                </c:pt>
                <c:pt idx="354">
                  <c:v>1.3523000000000001</c:v>
                </c:pt>
                <c:pt idx="355">
                  <c:v>1.3751</c:v>
                </c:pt>
                <c:pt idx="356">
                  <c:v>1.3991</c:v>
                </c:pt>
                <c:pt idx="357">
                  <c:v>1.4218999999999999</c:v>
                </c:pt>
                <c:pt idx="358">
                  <c:v>1.4458899999999999</c:v>
                </c:pt>
                <c:pt idx="359">
                  <c:v>1.4722900000000001</c:v>
                </c:pt>
                <c:pt idx="360">
                  <c:v>1.50109</c:v>
                </c:pt>
                <c:pt idx="361">
                  <c:v>1.5310900000000001</c:v>
                </c:pt>
                <c:pt idx="362">
                  <c:v>1.55989</c:v>
                </c:pt>
                <c:pt idx="363">
                  <c:v>1.58748</c:v>
                </c:pt>
                <c:pt idx="364">
                  <c:v>1.61388</c:v>
                </c:pt>
                <c:pt idx="365">
                  <c:v>1.63788</c:v>
                </c:pt>
                <c:pt idx="366">
                  <c:v>1.66188</c:v>
                </c:pt>
                <c:pt idx="367">
                  <c:v>1.68828</c:v>
                </c:pt>
                <c:pt idx="368">
                  <c:v>1.71587</c:v>
                </c:pt>
                <c:pt idx="369">
                  <c:v>1.7446699999999999</c:v>
                </c:pt>
                <c:pt idx="370">
                  <c:v>1.77467</c:v>
                </c:pt>
                <c:pt idx="371">
                  <c:v>1.80707</c:v>
                </c:pt>
                <c:pt idx="372">
                  <c:v>1.84066</c:v>
                </c:pt>
                <c:pt idx="373">
                  <c:v>1.8718600000000001</c:v>
                </c:pt>
                <c:pt idx="374">
                  <c:v>1.90066</c:v>
                </c:pt>
                <c:pt idx="375">
                  <c:v>1.92706</c:v>
                </c:pt>
                <c:pt idx="376">
                  <c:v>1.9546600000000001</c:v>
                </c:pt>
                <c:pt idx="377">
                  <c:v>1.9822500000000001</c:v>
                </c:pt>
                <c:pt idx="378">
                  <c:v>2.0098500000000001</c:v>
                </c:pt>
                <c:pt idx="379">
                  <c:v>2.0386500000000001</c:v>
                </c:pt>
                <c:pt idx="380">
                  <c:v>2.0698500000000002</c:v>
                </c:pt>
                <c:pt idx="381">
                  <c:v>2.1022500000000002</c:v>
                </c:pt>
                <c:pt idx="382">
                  <c:v>2.13584</c:v>
                </c:pt>
                <c:pt idx="383">
                  <c:v>2.1670400000000001</c:v>
                </c:pt>
                <c:pt idx="384">
                  <c:v>2.19584</c:v>
                </c:pt>
                <c:pt idx="385">
                  <c:v>2.2234400000000001</c:v>
                </c:pt>
                <c:pt idx="386">
                  <c:v>2.2498300000000002</c:v>
                </c:pt>
                <c:pt idx="387">
                  <c:v>2.2774299999999998</c:v>
                </c:pt>
                <c:pt idx="388">
                  <c:v>2.30383</c:v>
                </c:pt>
                <c:pt idx="389">
                  <c:v>2.33263</c:v>
                </c:pt>
                <c:pt idx="390">
                  <c:v>2.3638300000000001</c:v>
                </c:pt>
                <c:pt idx="391">
                  <c:v>2.3986200000000002</c:v>
                </c:pt>
                <c:pt idx="392">
                  <c:v>2.4334199999999999</c:v>
                </c:pt>
                <c:pt idx="393">
                  <c:v>2.4682200000000001</c:v>
                </c:pt>
                <c:pt idx="394">
                  <c:v>2.4994200000000002</c:v>
                </c:pt>
                <c:pt idx="395">
                  <c:v>2.5282100000000001</c:v>
                </c:pt>
                <c:pt idx="396">
                  <c:v>2.5546099999999998</c:v>
                </c:pt>
                <c:pt idx="397">
                  <c:v>2.5822099999999999</c:v>
                </c:pt>
                <c:pt idx="398">
                  <c:v>2.6110099999999998</c:v>
                </c:pt>
                <c:pt idx="399">
                  <c:v>2.6422099999999999</c:v>
                </c:pt>
                <c:pt idx="400">
                  <c:v>2.6745999999999999</c:v>
                </c:pt>
                <c:pt idx="401">
                  <c:v>2.7082000000000002</c:v>
                </c:pt>
                <c:pt idx="402">
                  <c:v>2.7454000000000001</c:v>
                </c:pt>
                <c:pt idx="403">
                  <c:v>2.7814000000000001</c:v>
                </c:pt>
                <c:pt idx="404">
                  <c:v>2.8149899999999999</c:v>
                </c:pt>
                <c:pt idx="405">
                  <c:v>2.8449900000000001</c:v>
                </c:pt>
                <c:pt idx="406">
                  <c:v>2.8749899999999999</c:v>
                </c:pt>
                <c:pt idx="407">
                  <c:v>2.9049900000000002</c:v>
                </c:pt>
                <c:pt idx="408">
                  <c:v>2.9349799999999999</c:v>
                </c:pt>
                <c:pt idx="409">
                  <c:v>2.96618</c:v>
                </c:pt>
                <c:pt idx="410">
                  <c:v>2.99858</c:v>
                </c:pt>
                <c:pt idx="411">
                  <c:v>3.0321799999999999</c:v>
                </c:pt>
                <c:pt idx="412">
                  <c:v>3.0657700000000001</c:v>
                </c:pt>
                <c:pt idx="413">
                  <c:v>3.1005699999999998</c:v>
                </c:pt>
                <c:pt idx="414">
                  <c:v>3.1329699999999998</c:v>
                </c:pt>
                <c:pt idx="415">
                  <c:v>3.1653699999999998</c:v>
                </c:pt>
                <c:pt idx="416">
                  <c:v>3.1965599999999998</c:v>
                </c:pt>
                <c:pt idx="417">
                  <c:v>3.2265600000000001</c:v>
                </c:pt>
                <c:pt idx="418">
                  <c:v>3.2565599999999999</c:v>
                </c:pt>
                <c:pt idx="419">
                  <c:v>3.28776</c:v>
                </c:pt>
                <c:pt idx="420">
                  <c:v>3.31656</c:v>
                </c:pt>
                <c:pt idx="421">
                  <c:v>3.3465500000000001</c:v>
                </c:pt>
                <c:pt idx="422">
                  <c:v>3.3789500000000001</c:v>
                </c:pt>
                <c:pt idx="423">
                  <c:v>3.4113500000000001</c:v>
                </c:pt>
                <c:pt idx="424">
                  <c:v>3.44855</c:v>
                </c:pt>
                <c:pt idx="425">
                  <c:v>3.48454</c:v>
                </c:pt>
                <c:pt idx="426">
                  <c:v>3.5217399999999999</c:v>
                </c:pt>
                <c:pt idx="427">
                  <c:v>3.55654</c:v>
                </c:pt>
                <c:pt idx="428">
                  <c:v>3.5901399999999999</c:v>
                </c:pt>
                <c:pt idx="429">
                  <c:v>3.6213299999999999</c:v>
                </c:pt>
                <c:pt idx="430">
                  <c:v>3.6513300000000002</c:v>
                </c:pt>
                <c:pt idx="431">
                  <c:v>3.68133</c:v>
                </c:pt>
                <c:pt idx="432">
                  <c:v>3.7113299999999998</c:v>
                </c:pt>
                <c:pt idx="433">
                  <c:v>3.7425199999999998</c:v>
                </c:pt>
                <c:pt idx="434">
                  <c:v>3.7749199999999998</c:v>
                </c:pt>
                <c:pt idx="435">
                  <c:v>3.80972</c:v>
                </c:pt>
                <c:pt idx="436">
                  <c:v>3.8469199999999999</c:v>
                </c:pt>
                <c:pt idx="437">
                  <c:v>3.8829099999999999</c:v>
                </c:pt>
                <c:pt idx="438">
                  <c:v>3.9165100000000002</c:v>
                </c:pt>
                <c:pt idx="439">
                  <c:v>3.94651</c:v>
                </c:pt>
                <c:pt idx="440">
                  <c:v>3.9765100000000002</c:v>
                </c:pt>
                <c:pt idx="441">
                  <c:v>4.0065099999999996</c:v>
                </c:pt>
                <c:pt idx="442">
                  <c:v>4.0377000000000001</c:v>
                </c:pt>
                <c:pt idx="443">
                  <c:v>4.0701000000000001</c:v>
                </c:pt>
                <c:pt idx="444">
                  <c:v>4.1048999999999998</c:v>
                </c:pt>
                <c:pt idx="445">
                  <c:v>4.1409000000000002</c:v>
                </c:pt>
                <c:pt idx="446">
                  <c:v>4.1780900000000001</c:v>
                </c:pt>
                <c:pt idx="447">
                  <c:v>4.2176900000000002</c:v>
                </c:pt>
                <c:pt idx="448">
                  <c:v>4.2536899999999997</c:v>
                </c:pt>
                <c:pt idx="449">
                  <c:v>4.2896799999999997</c:v>
                </c:pt>
                <c:pt idx="450">
                  <c:v>4.2896799999999997</c:v>
                </c:pt>
                <c:pt idx="451">
                  <c:v>4.3892800000000003</c:v>
                </c:pt>
                <c:pt idx="452">
                  <c:v>4.4216699999999998</c:v>
                </c:pt>
                <c:pt idx="453">
                  <c:v>4.4564700000000004</c:v>
                </c:pt>
                <c:pt idx="454">
                  <c:v>4.4912700000000001</c:v>
                </c:pt>
                <c:pt idx="455">
                  <c:v>4.5296700000000003</c:v>
                </c:pt>
                <c:pt idx="456">
                  <c:v>4.5692599999999999</c:v>
                </c:pt>
                <c:pt idx="457">
                  <c:v>4.6100599999999998</c:v>
                </c:pt>
                <c:pt idx="458">
                  <c:v>4.64846</c:v>
                </c:pt>
                <c:pt idx="459">
                  <c:v>4.6856600000000004</c:v>
                </c:pt>
                <c:pt idx="460">
                  <c:v>4.7204499999999996</c:v>
                </c:pt>
                <c:pt idx="461">
                  <c:v>4.7528499999999996</c:v>
                </c:pt>
                <c:pt idx="462">
                  <c:v>4.7852499999999996</c:v>
                </c:pt>
                <c:pt idx="463">
                  <c:v>4.8200500000000002</c:v>
                </c:pt>
                <c:pt idx="464">
                  <c:v>4.8560400000000001</c:v>
                </c:pt>
                <c:pt idx="465">
                  <c:v>4.8956400000000002</c:v>
                </c:pt>
                <c:pt idx="466">
                  <c:v>4.9364400000000002</c:v>
                </c:pt>
                <c:pt idx="467">
                  <c:v>4.9784300000000004</c:v>
                </c:pt>
                <c:pt idx="468">
                  <c:v>5.0192300000000003</c:v>
                </c:pt>
                <c:pt idx="469">
                  <c:v>5.0576299999999996</c:v>
                </c:pt>
                <c:pt idx="470">
                  <c:v>5.09483</c:v>
                </c:pt>
                <c:pt idx="471">
                  <c:v>5.1296200000000001</c:v>
                </c:pt>
                <c:pt idx="472">
                  <c:v>5.1656199999999997</c:v>
                </c:pt>
                <c:pt idx="473">
                  <c:v>5.1992200000000004</c:v>
                </c:pt>
                <c:pt idx="474">
                  <c:v>5.23522</c:v>
                </c:pt>
                <c:pt idx="475">
                  <c:v>5.2724099999999998</c:v>
                </c:pt>
                <c:pt idx="476">
                  <c:v>5.3132099999999998</c:v>
                </c:pt>
                <c:pt idx="477">
                  <c:v>5.3552099999999996</c:v>
                </c:pt>
                <c:pt idx="478">
                  <c:v>5.3971999999999998</c:v>
                </c:pt>
                <c:pt idx="479">
                  <c:v>5.4379999999999997</c:v>
                </c:pt>
                <c:pt idx="480">
                  <c:v>5.4763999999999999</c:v>
                </c:pt>
                <c:pt idx="481">
                  <c:v>5.5123899999999999</c:v>
                </c:pt>
                <c:pt idx="482">
                  <c:v>5.5459899999999998</c:v>
                </c:pt>
                <c:pt idx="483">
                  <c:v>5.5795899999999996</c:v>
                </c:pt>
                <c:pt idx="484">
                  <c:v>5.6143900000000002</c:v>
                </c:pt>
                <c:pt idx="485">
                  <c:v>5.65158</c:v>
                </c:pt>
                <c:pt idx="486">
                  <c:v>5.6911800000000001</c:v>
                </c:pt>
                <c:pt idx="487">
                  <c:v>5.7331799999999999</c:v>
                </c:pt>
                <c:pt idx="488">
                  <c:v>5.7775800000000004</c:v>
                </c:pt>
                <c:pt idx="489">
                  <c:v>5.8195699999999997</c:v>
                </c:pt>
                <c:pt idx="490">
                  <c:v>5.8603699999999996</c:v>
                </c:pt>
                <c:pt idx="491">
                  <c:v>5.89757</c:v>
                </c:pt>
                <c:pt idx="492">
                  <c:v>5.9323600000000001</c:v>
                </c:pt>
                <c:pt idx="493">
                  <c:v>5.9659599999999999</c:v>
                </c:pt>
                <c:pt idx="494">
                  <c:v>5.9995599999999998</c:v>
                </c:pt>
                <c:pt idx="495">
                  <c:v>6.0355600000000003</c:v>
                </c:pt>
                <c:pt idx="496">
                  <c:v>6.07395</c:v>
                </c:pt>
                <c:pt idx="497">
                  <c:v>6.1147499999999999</c:v>
                </c:pt>
                <c:pt idx="498">
                  <c:v>6.1579499999999996</c:v>
                </c:pt>
                <c:pt idx="499">
                  <c:v>6.2011399999999997</c:v>
                </c:pt>
                <c:pt idx="500">
                  <c:v>6.2443400000000002</c:v>
                </c:pt>
                <c:pt idx="501">
                  <c:v>6.2851400000000002</c:v>
                </c:pt>
                <c:pt idx="502">
                  <c:v>6.3235400000000004</c:v>
                </c:pt>
                <c:pt idx="503">
                  <c:v>6.3607300000000002</c:v>
                </c:pt>
                <c:pt idx="504">
                  <c:v>6.3955299999999999</c:v>
                </c:pt>
                <c:pt idx="505">
                  <c:v>6.4303299999999997</c:v>
                </c:pt>
                <c:pt idx="506">
                  <c:v>6.4663199999999996</c:v>
                </c:pt>
                <c:pt idx="507">
                  <c:v>6.5047199999999998</c:v>
                </c:pt>
                <c:pt idx="508">
                  <c:v>6.5455199999999998</c:v>
                </c:pt>
                <c:pt idx="509">
                  <c:v>6.5863199999999997</c:v>
                </c:pt>
                <c:pt idx="510">
                  <c:v>6.6283099999999999</c:v>
                </c:pt>
                <c:pt idx="511">
                  <c:v>6.66791</c:v>
                </c:pt>
                <c:pt idx="512">
                  <c:v>6.7051100000000003</c:v>
                </c:pt>
                <c:pt idx="513">
                  <c:v>6.7374999999999998</c:v>
                </c:pt>
                <c:pt idx="514">
                  <c:v>6.7698999999999998</c:v>
                </c:pt>
                <c:pt idx="515">
                  <c:v>6.8010999999999999</c:v>
                </c:pt>
                <c:pt idx="516">
                  <c:v>6.8334999999999999</c:v>
                </c:pt>
                <c:pt idx="517">
                  <c:v>6.8670999999999998</c:v>
                </c:pt>
                <c:pt idx="518">
                  <c:v>6.9018899999999999</c:v>
                </c:pt>
                <c:pt idx="519">
                  <c:v>6.9366899999999996</c:v>
                </c:pt>
                <c:pt idx="520">
                  <c:v>6.9714900000000002</c:v>
                </c:pt>
                <c:pt idx="521">
                  <c:v>7.0050800000000004</c:v>
                </c:pt>
                <c:pt idx="522">
                  <c:v>7.0362799999999996</c:v>
                </c:pt>
                <c:pt idx="523">
                  <c:v>7.0662799999999999</c:v>
                </c:pt>
                <c:pt idx="524">
                  <c:v>7.0926799999999997</c:v>
                </c:pt>
                <c:pt idx="525">
                  <c:v>7.1166799999999997</c:v>
                </c:pt>
                <c:pt idx="526">
                  <c:v>7.1394799999999998</c:v>
                </c:pt>
                <c:pt idx="527">
                  <c:v>7.1610699999999996</c:v>
                </c:pt>
                <c:pt idx="528">
                  <c:v>7.1838699999999998</c:v>
                </c:pt>
                <c:pt idx="529">
                  <c:v>7.2090699999999996</c:v>
                </c:pt>
                <c:pt idx="530">
                  <c:v>7.2366700000000002</c:v>
                </c:pt>
                <c:pt idx="531">
                  <c:v>7.2666700000000004</c:v>
                </c:pt>
                <c:pt idx="532">
                  <c:v>7.2990599999999999</c:v>
                </c:pt>
                <c:pt idx="533">
                  <c:v>7.33026</c:v>
                </c:pt>
                <c:pt idx="534">
                  <c:v>7.3602600000000002</c:v>
                </c:pt>
                <c:pt idx="535">
                  <c:v>7.3890599999999997</c:v>
                </c:pt>
                <c:pt idx="536">
                  <c:v>7.4166499999999997</c:v>
                </c:pt>
                <c:pt idx="537">
                  <c:v>7.4430500000000004</c:v>
                </c:pt>
                <c:pt idx="538">
                  <c:v>7.47065</c:v>
                </c:pt>
                <c:pt idx="539">
                  <c:v>7.5006500000000003</c:v>
                </c:pt>
                <c:pt idx="540">
                  <c:v>7.5330500000000002</c:v>
                </c:pt>
                <c:pt idx="541">
                  <c:v>7.5666399999999996</c:v>
                </c:pt>
                <c:pt idx="542">
                  <c:v>7.6026400000000001</c:v>
                </c:pt>
                <c:pt idx="543">
                  <c:v>7.6374399999999998</c:v>
                </c:pt>
                <c:pt idx="544">
                  <c:v>7.6710399999999996</c:v>
                </c:pt>
                <c:pt idx="545">
                  <c:v>7.7010300000000003</c:v>
                </c:pt>
                <c:pt idx="546">
                  <c:v>7.7298299999999998</c:v>
                </c:pt>
                <c:pt idx="547">
                  <c:v>7.7562300000000004</c:v>
                </c:pt>
                <c:pt idx="548">
                  <c:v>7.7826300000000002</c:v>
                </c:pt>
                <c:pt idx="549">
                  <c:v>7.8090299999999999</c:v>
                </c:pt>
                <c:pt idx="550">
                  <c:v>7.8378199999999998</c:v>
                </c:pt>
                <c:pt idx="551">
                  <c:v>7.86782</c:v>
                </c:pt>
                <c:pt idx="552">
                  <c:v>7.9014199999999999</c:v>
                </c:pt>
                <c:pt idx="553">
                  <c:v>7.9350199999999997</c:v>
                </c:pt>
                <c:pt idx="554">
                  <c:v>7.9674100000000001</c:v>
                </c:pt>
                <c:pt idx="555">
                  <c:v>7.9986100000000002</c:v>
                </c:pt>
                <c:pt idx="556">
                  <c:v>8.0286100000000005</c:v>
                </c:pt>
                <c:pt idx="557">
                  <c:v>8.0550099999999993</c:v>
                </c:pt>
                <c:pt idx="558">
                  <c:v>8.0826100000000007</c:v>
                </c:pt>
                <c:pt idx="559">
                  <c:v>8.1077999999999992</c:v>
                </c:pt>
                <c:pt idx="560">
                  <c:v>8.1354000000000006</c:v>
                </c:pt>
                <c:pt idx="561">
                  <c:v>8.1641999999999992</c:v>
                </c:pt>
                <c:pt idx="562">
                  <c:v>8.1966000000000001</c:v>
                </c:pt>
                <c:pt idx="563">
                  <c:v>8.2301900000000003</c:v>
                </c:pt>
                <c:pt idx="564">
                  <c:v>8.2661899999999999</c:v>
                </c:pt>
                <c:pt idx="565">
                  <c:v>8.2985900000000008</c:v>
                </c:pt>
                <c:pt idx="566">
                  <c:v>8.3297899999999991</c:v>
                </c:pt>
                <c:pt idx="567">
                  <c:v>8.3573900000000005</c:v>
                </c:pt>
                <c:pt idx="568">
                  <c:v>8.3849800000000005</c:v>
                </c:pt>
                <c:pt idx="569">
                  <c:v>8.4125800000000002</c:v>
                </c:pt>
                <c:pt idx="570">
                  <c:v>8.4401799999999998</c:v>
                </c:pt>
                <c:pt idx="571">
                  <c:v>8.4689800000000002</c:v>
                </c:pt>
                <c:pt idx="572">
                  <c:v>8.4977800000000006</c:v>
                </c:pt>
                <c:pt idx="573">
                  <c:v>8.5277700000000003</c:v>
                </c:pt>
                <c:pt idx="574">
                  <c:v>8.5601699999999994</c:v>
                </c:pt>
                <c:pt idx="575">
                  <c:v>8.5913699999999995</c:v>
                </c:pt>
                <c:pt idx="576">
                  <c:v>8.6201699999999999</c:v>
                </c:pt>
                <c:pt idx="577">
                  <c:v>8.6453600000000002</c:v>
                </c:pt>
                <c:pt idx="578">
                  <c:v>8.6693599999999993</c:v>
                </c:pt>
                <c:pt idx="579">
                  <c:v>8.6921599999999994</c:v>
                </c:pt>
                <c:pt idx="580">
                  <c:v>8.7161600000000004</c:v>
                </c:pt>
                <c:pt idx="581">
                  <c:v>8.7413600000000002</c:v>
                </c:pt>
                <c:pt idx="582">
                  <c:v>8.7689599999999999</c:v>
                </c:pt>
                <c:pt idx="583">
                  <c:v>8.7989499999999996</c:v>
                </c:pt>
                <c:pt idx="584">
                  <c:v>8.8301499999999997</c:v>
                </c:pt>
                <c:pt idx="585">
                  <c:v>8.8625500000000006</c:v>
                </c:pt>
                <c:pt idx="586">
                  <c:v>8.8937500000000007</c:v>
                </c:pt>
                <c:pt idx="587">
                  <c:v>8.9213400000000007</c:v>
                </c:pt>
                <c:pt idx="588">
                  <c:v>8.9453399999999998</c:v>
                </c:pt>
                <c:pt idx="589">
                  <c:v>8.96814</c:v>
                </c:pt>
                <c:pt idx="590">
                  <c:v>8.9909400000000002</c:v>
                </c:pt>
                <c:pt idx="591">
                  <c:v>9.0137400000000003</c:v>
                </c:pt>
                <c:pt idx="592">
                  <c:v>9.0389400000000002</c:v>
                </c:pt>
                <c:pt idx="593">
                  <c:v>9.0677299999999992</c:v>
                </c:pt>
                <c:pt idx="594">
                  <c:v>9.0977300000000003</c:v>
                </c:pt>
                <c:pt idx="595">
                  <c:v>9.1277299999999997</c:v>
                </c:pt>
                <c:pt idx="596">
                  <c:v>9.1589299999999998</c:v>
                </c:pt>
                <c:pt idx="597">
                  <c:v>9.1877200000000006</c:v>
                </c:pt>
                <c:pt idx="598">
                  <c:v>9.2141199999999994</c:v>
                </c:pt>
                <c:pt idx="599">
                  <c:v>9.2393199999999993</c:v>
                </c:pt>
                <c:pt idx="600">
                  <c:v>9.2633200000000002</c:v>
                </c:pt>
                <c:pt idx="601">
                  <c:v>9.2873199999999994</c:v>
                </c:pt>
                <c:pt idx="602">
                  <c:v>9.3125199999999992</c:v>
                </c:pt>
                <c:pt idx="603">
                  <c:v>9.3389100000000003</c:v>
                </c:pt>
                <c:pt idx="604">
                  <c:v>9.3677100000000006</c:v>
                </c:pt>
                <c:pt idx="605">
                  <c:v>9.3953100000000003</c:v>
                </c:pt>
                <c:pt idx="606">
                  <c:v>9.4037100000000002</c:v>
                </c:pt>
                <c:pt idx="607">
                  <c:v>9.4588999999999999</c:v>
                </c:pt>
                <c:pt idx="608">
                  <c:v>9.4972999999999992</c:v>
                </c:pt>
                <c:pt idx="609">
                  <c:v>9.5548999999999999</c:v>
                </c:pt>
                <c:pt idx="610">
                  <c:v>9.5896899999999992</c:v>
                </c:pt>
                <c:pt idx="611">
                  <c:v>9.6208899999999993</c:v>
                </c:pt>
                <c:pt idx="612">
                  <c:v>9.6412899999999997</c:v>
                </c:pt>
                <c:pt idx="613">
                  <c:v>9.6616900000000001</c:v>
                </c:pt>
                <c:pt idx="614">
                  <c:v>9.6724899999999998</c:v>
                </c:pt>
                <c:pt idx="615">
                  <c:v>9.6964900000000007</c:v>
                </c:pt>
                <c:pt idx="616">
                  <c:v>9.7036899999999999</c:v>
                </c:pt>
                <c:pt idx="617">
                  <c:v>9.7204899999999999</c:v>
                </c:pt>
                <c:pt idx="618">
                  <c:v>9.7300799999999992</c:v>
                </c:pt>
                <c:pt idx="619">
                  <c:v>9.7420799999999996</c:v>
                </c:pt>
                <c:pt idx="620">
                  <c:v>9.7552800000000008</c:v>
                </c:pt>
                <c:pt idx="621">
                  <c:v>9.77088</c:v>
                </c:pt>
                <c:pt idx="622">
                  <c:v>9.7864799999999992</c:v>
                </c:pt>
                <c:pt idx="623">
                  <c:v>9.8032800000000009</c:v>
                </c:pt>
                <c:pt idx="624">
                  <c:v>9.8224800000000005</c:v>
                </c:pt>
                <c:pt idx="625">
                  <c:v>9.8452800000000007</c:v>
                </c:pt>
                <c:pt idx="626">
                  <c:v>9.8704699999999992</c:v>
                </c:pt>
                <c:pt idx="627">
                  <c:v>9.8968699999999998</c:v>
                </c:pt>
                <c:pt idx="628">
                  <c:v>9.9268699999999992</c:v>
                </c:pt>
                <c:pt idx="629">
                  <c:v>9.9556699999999996</c:v>
                </c:pt>
                <c:pt idx="630">
                  <c:v>9.98447</c:v>
                </c:pt>
                <c:pt idx="631">
                  <c:v>10.008459999999999</c:v>
                </c:pt>
                <c:pt idx="632">
                  <c:v>10.03126</c:v>
                </c:pt>
                <c:pt idx="633">
                  <c:v>10.052860000000001</c:v>
                </c:pt>
                <c:pt idx="634">
                  <c:v>10.07446</c:v>
                </c:pt>
                <c:pt idx="635">
                  <c:v>10.09726</c:v>
                </c:pt>
                <c:pt idx="636">
                  <c:v>10.12246</c:v>
                </c:pt>
                <c:pt idx="637">
                  <c:v>10.147650000000001</c:v>
                </c:pt>
                <c:pt idx="638">
                  <c:v>10.176450000000001</c:v>
                </c:pt>
                <c:pt idx="639">
                  <c:v>10.205249999999999</c:v>
                </c:pt>
                <c:pt idx="640">
                  <c:v>10.235250000000001</c:v>
                </c:pt>
                <c:pt idx="641">
                  <c:v>10.26285</c:v>
                </c:pt>
                <c:pt idx="642">
                  <c:v>10.288040000000001</c:v>
                </c:pt>
                <c:pt idx="643">
                  <c:v>10.310840000000001</c:v>
                </c:pt>
                <c:pt idx="644">
                  <c:v>10.33244</c:v>
                </c:pt>
                <c:pt idx="645">
                  <c:v>10.35524</c:v>
                </c:pt>
                <c:pt idx="646">
                  <c:v>10.37684</c:v>
                </c:pt>
                <c:pt idx="647">
                  <c:v>10.40204</c:v>
                </c:pt>
                <c:pt idx="648">
                  <c:v>10.42963</c:v>
                </c:pt>
                <c:pt idx="649">
                  <c:v>10.46083</c:v>
                </c:pt>
                <c:pt idx="650">
                  <c:v>10.49203</c:v>
                </c:pt>
                <c:pt idx="651">
                  <c:v>10.522030000000001</c:v>
                </c:pt>
                <c:pt idx="652">
                  <c:v>10.549620000000001</c:v>
                </c:pt>
                <c:pt idx="653">
                  <c:v>10.57362</c:v>
                </c:pt>
                <c:pt idx="654">
                  <c:v>10.595219999999999</c:v>
                </c:pt>
                <c:pt idx="655">
                  <c:v>10.61562</c:v>
                </c:pt>
                <c:pt idx="656">
                  <c:v>10.637219999999999</c:v>
                </c:pt>
                <c:pt idx="657">
                  <c:v>10.66122</c:v>
                </c:pt>
                <c:pt idx="658">
                  <c:v>10.687609999999999</c:v>
                </c:pt>
                <c:pt idx="659">
                  <c:v>10.717610000000001</c:v>
                </c:pt>
                <c:pt idx="660">
                  <c:v>10.75001</c:v>
                </c:pt>
                <c:pt idx="661">
                  <c:v>10.78241</c:v>
                </c:pt>
                <c:pt idx="662">
                  <c:v>10.813599999999999</c:v>
                </c:pt>
                <c:pt idx="663">
                  <c:v>10.84</c:v>
                </c:pt>
                <c:pt idx="664">
                  <c:v>10.8628</c:v>
                </c:pt>
                <c:pt idx="665">
                  <c:v>10.8856</c:v>
                </c:pt>
                <c:pt idx="666">
                  <c:v>10.9084</c:v>
                </c:pt>
                <c:pt idx="667">
                  <c:v>10.932399999999999</c:v>
                </c:pt>
                <c:pt idx="668">
                  <c:v>10.959989999999999</c:v>
                </c:pt>
                <c:pt idx="669">
                  <c:v>10.98879</c:v>
                </c:pt>
                <c:pt idx="670">
                  <c:v>11.01999</c:v>
                </c:pt>
                <c:pt idx="671">
                  <c:v>11.05119</c:v>
                </c:pt>
                <c:pt idx="672">
                  <c:v>11.081189999999999</c:v>
                </c:pt>
                <c:pt idx="673">
                  <c:v>11.10998</c:v>
                </c:pt>
                <c:pt idx="674">
                  <c:v>11.13518</c:v>
                </c:pt>
                <c:pt idx="675">
                  <c:v>11.159179999999999</c:v>
                </c:pt>
                <c:pt idx="676">
                  <c:v>11.18078</c:v>
                </c:pt>
                <c:pt idx="677">
                  <c:v>11.203580000000001</c:v>
                </c:pt>
                <c:pt idx="678">
                  <c:v>11.22757</c:v>
                </c:pt>
                <c:pt idx="679">
                  <c:v>11.253970000000001</c:v>
                </c:pt>
                <c:pt idx="680">
                  <c:v>11.28157</c:v>
                </c:pt>
                <c:pt idx="681">
                  <c:v>11.31157</c:v>
                </c:pt>
                <c:pt idx="682">
                  <c:v>11.341570000000001</c:v>
                </c:pt>
                <c:pt idx="683">
                  <c:v>11.37036</c:v>
                </c:pt>
                <c:pt idx="684">
                  <c:v>11.39676</c:v>
                </c:pt>
                <c:pt idx="685">
                  <c:v>11.42196</c:v>
                </c:pt>
                <c:pt idx="686">
                  <c:v>11.44476</c:v>
                </c:pt>
                <c:pt idx="687">
                  <c:v>11.46876</c:v>
                </c:pt>
                <c:pt idx="688">
                  <c:v>11.492749999999999</c:v>
                </c:pt>
                <c:pt idx="689">
                  <c:v>11.517950000000001</c:v>
                </c:pt>
                <c:pt idx="690">
                  <c:v>11.546749999999999</c:v>
                </c:pt>
                <c:pt idx="691">
                  <c:v>11.57795</c:v>
                </c:pt>
                <c:pt idx="692">
                  <c:v>11.61035</c:v>
                </c:pt>
                <c:pt idx="693">
                  <c:v>11.64274</c:v>
                </c:pt>
                <c:pt idx="694">
                  <c:v>11.67154</c:v>
                </c:pt>
                <c:pt idx="695">
                  <c:v>11.695539999999999</c:v>
                </c:pt>
                <c:pt idx="696">
                  <c:v>11.71834</c:v>
                </c:pt>
                <c:pt idx="697">
                  <c:v>11.739940000000001</c:v>
                </c:pt>
                <c:pt idx="698">
                  <c:v>11.762740000000001</c:v>
                </c:pt>
                <c:pt idx="699">
                  <c:v>11.787929999999999</c:v>
                </c:pt>
                <c:pt idx="700">
                  <c:v>11.81433</c:v>
                </c:pt>
                <c:pt idx="701">
                  <c:v>11.840730000000001</c:v>
                </c:pt>
                <c:pt idx="702">
                  <c:v>11.869529999999999</c:v>
                </c:pt>
                <c:pt idx="703">
                  <c:v>11.89953</c:v>
                </c:pt>
                <c:pt idx="704">
                  <c:v>11.92712</c:v>
                </c:pt>
                <c:pt idx="705">
                  <c:v>11.95232</c:v>
                </c:pt>
                <c:pt idx="706">
                  <c:v>11.976319999999999</c:v>
                </c:pt>
                <c:pt idx="707">
                  <c:v>12.00032</c:v>
                </c:pt>
                <c:pt idx="708">
                  <c:v>12.02312</c:v>
                </c:pt>
                <c:pt idx="709">
                  <c:v>12.045909999999999</c:v>
                </c:pt>
                <c:pt idx="710">
                  <c:v>12.06991</c:v>
                </c:pt>
                <c:pt idx="711">
                  <c:v>12.09511</c:v>
                </c:pt>
                <c:pt idx="712">
                  <c:v>12.121510000000001</c:v>
                </c:pt>
                <c:pt idx="713">
                  <c:v>12.15151</c:v>
                </c:pt>
                <c:pt idx="714">
                  <c:v>12.1815</c:v>
                </c:pt>
                <c:pt idx="715">
                  <c:v>12.209099999999999</c:v>
                </c:pt>
                <c:pt idx="716">
                  <c:v>12.2331</c:v>
                </c:pt>
                <c:pt idx="717">
                  <c:v>12.2547</c:v>
                </c:pt>
                <c:pt idx="718">
                  <c:v>12.273899999999999</c:v>
                </c:pt>
                <c:pt idx="719">
                  <c:v>12.293100000000001</c:v>
                </c:pt>
                <c:pt idx="720">
                  <c:v>12.314690000000001</c:v>
                </c:pt>
                <c:pt idx="721">
                  <c:v>12.33629</c:v>
                </c:pt>
                <c:pt idx="722">
                  <c:v>12.36149</c:v>
                </c:pt>
                <c:pt idx="723">
                  <c:v>12.389089999999999</c:v>
                </c:pt>
                <c:pt idx="724">
                  <c:v>12.41789</c:v>
                </c:pt>
                <c:pt idx="725">
                  <c:v>12.446680000000001</c:v>
                </c:pt>
                <c:pt idx="726">
                  <c:v>12.475479999999999</c:v>
                </c:pt>
                <c:pt idx="727">
                  <c:v>12.50188</c:v>
                </c:pt>
                <c:pt idx="728">
                  <c:v>12.52708</c:v>
                </c:pt>
                <c:pt idx="729">
                  <c:v>12.551080000000001</c:v>
                </c:pt>
                <c:pt idx="730">
                  <c:v>12.57508</c:v>
                </c:pt>
                <c:pt idx="731">
                  <c:v>12.599069999999999</c:v>
                </c:pt>
                <c:pt idx="732">
                  <c:v>12.62307</c:v>
                </c:pt>
                <c:pt idx="733">
                  <c:v>12.649470000000001</c:v>
                </c:pt>
                <c:pt idx="734">
                  <c:v>12.677070000000001</c:v>
                </c:pt>
                <c:pt idx="735">
                  <c:v>12.705870000000001</c:v>
                </c:pt>
                <c:pt idx="736">
                  <c:v>12.735860000000001</c:v>
                </c:pt>
                <c:pt idx="737">
                  <c:v>12.764659999999999</c:v>
                </c:pt>
                <c:pt idx="738">
                  <c:v>12.79346</c:v>
                </c:pt>
                <c:pt idx="739">
                  <c:v>12.818659999999999</c:v>
                </c:pt>
                <c:pt idx="740">
                  <c:v>12.843859999999999</c:v>
                </c:pt>
                <c:pt idx="741">
                  <c:v>12.86665</c:v>
                </c:pt>
                <c:pt idx="742">
                  <c:v>12.890650000000001</c:v>
                </c:pt>
                <c:pt idx="743">
                  <c:v>12.91465</c:v>
                </c:pt>
                <c:pt idx="744">
                  <c:v>12.941050000000001</c:v>
                </c:pt>
                <c:pt idx="745">
                  <c:v>12.96865</c:v>
                </c:pt>
                <c:pt idx="746">
                  <c:v>12.99864</c:v>
                </c:pt>
                <c:pt idx="747">
                  <c:v>13.028639999999999</c:v>
                </c:pt>
                <c:pt idx="748">
                  <c:v>13.05864</c:v>
                </c:pt>
                <c:pt idx="749">
                  <c:v>13.087440000000001</c:v>
                </c:pt>
                <c:pt idx="750">
                  <c:v>13.112640000000001</c:v>
                </c:pt>
                <c:pt idx="751">
                  <c:v>13.13663</c:v>
                </c:pt>
                <c:pt idx="752">
                  <c:v>13.15943</c:v>
                </c:pt>
                <c:pt idx="753">
                  <c:v>13.18343</c:v>
                </c:pt>
                <c:pt idx="754">
                  <c:v>13.20743</c:v>
                </c:pt>
                <c:pt idx="755">
                  <c:v>13.23503</c:v>
                </c:pt>
                <c:pt idx="756">
                  <c:v>13.26502</c:v>
                </c:pt>
                <c:pt idx="757">
                  <c:v>13.297420000000001</c:v>
                </c:pt>
                <c:pt idx="758">
                  <c:v>13.331020000000001</c:v>
                </c:pt>
                <c:pt idx="759">
                  <c:v>13.362220000000001</c:v>
                </c:pt>
                <c:pt idx="760">
                  <c:v>13.38982</c:v>
                </c:pt>
                <c:pt idx="761">
                  <c:v>13.41621</c:v>
                </c:pt>
                <c:pt idx="762">
                  <c:v>13.44261</c:v>
                </c:pt>
                <c:pt idx="763">
                  <c:v>13.47021</c:v>
                </c:pt>
                <c:pt idx="764">
                  <c:v>13.49901</c:v>
                </c:pt>
                <c:pt idx="765">
                  <c:v>13.52661</c:v>
                </c:pt>
                <c:pt idx="766">
                  <c:v>13.555400000000001</c:v>
                </c:pt>
                <c:pt idx="767">
                  <c:v>13.586600000000001</c:v>
                </c:pt>
                <c:pt idx="768">
                  <c:v>13.619</c:v>
                </c:pt>
                <c:pt idx="769">
                  <c:v>13.6502</c:v>
                </c:pt>
                <c:pt idx="770">
                  <c:v>13.678990000000001</c:v>
                </c:pt>
                <c:pt idx="771">
                  <c:v>13.70539</c:v>
                </c:pt>
                <c:pt idx="772">
                  <c:v>13.730589999999999</c:v>
                </c:pt>
                <c:pt idx="773">
                  <c:v>13.75459</c:v>
                </c:pt>
                <c:pt idx="774">
                  <c:v>13.780989999999999</c:v>
                </c:pt>
                <c:pt idx="775">
                  <c:v>13.806179999999999</c:v>
                </c:pt>
                <c:pt idx="776">
                  <c:v>13.83498</c:v>
                </c:pt>
                <c:pt idx="777">
                  <c:v>13.867380000000001</c:v>
                </c:pt>
                <c:pt idx="778">
                  <c:v>13.89978</c:v>
                </c:pt>
                <c:pt idx="779">
                  <c:v>13.93338</c:v>
                </c:pt>
                <c:pt idx="780">
                  <c:v>13.963369999999999</c:v>
                </c:pt>
                <c:pt idx="781">
                  <c:v>13.990970000000001</c:v>
                </c:pt>
                <c:pt idx="782">
                  <c:v>14.01497</c:v>
                </c:pt>
                <c:pt idx="783">
                  <c:v>14.03777</c:v>
                </c:pt>
                <c:pt idx="784">
                  <c:v>14.061769999999999</c:v>
                </c:pt>
                <c:pt idx="785">
                  <c:v>14.08816</c:v>
                </c:pt>
                <c:pt idx="786">
                  <c:v>14.11576</c:v>
                </c:pt>
                <c:pt idx="787">
                  <c:v>14.14696</c:v>
                </c:pt>
                <c:pt idx="788">
                  <c:v>14.179360000000001</c:v>
                </c:pt>
                <c:pt idx="789">
                  <c:v>14.212949999999999</c:v>
                </c:pt>
                <c:pt idx="790">
                  <c:v>14.244149999999999</c:v>
                </c:pt>
                <c:pt idx="791">
                  <c:v>14.274150000000001</c:v>
                </c:pt>
                <c:pt idx="792">
                  <c:v>14.300549999999999</c:v>
                </c:pt>
                <c:pt idx="793">
                  <c:v>14.32335</c:v>
                </c:pt>
                <c:pt idx="794">
                  <c:v>14.34854</c:v>
                </c:pt>
                <c:pt idx="795">
                  <c:v>14.372540000000001</c:v>
                </c:pt>
                <c:pt idx="796">
                  <c:v>14.40014</c:v>
                </c:pt>
                <c:pt idx="797">
                  <c:v>14.42774</c:v>
                </c:pt>
                <c:pt idx="798">
                  <c:v>14.457739999999999</c:v>
                </c:pt>
                <c:pt idx="799">
                  <c:v>14.48893</c:v>
                </c:pt>
                <c:pt idx="800">
                  <c:v>14.518929999999999</c:v>
                </c:pt>
                <c:pt idx="801">
                  <c:v>14.546530000000001</c:v>
                </c:pt>
                <c:pt idx="802">
                  <c:v>14.571730000000001</c:v>
                </c:pt>
                <c:pt idx="803">
                  <c:v>14.594530000000001</c:v>
                </c:pt>
                <c:pt idx="804">
                  <c:v>14.61613</c:v>
                </c:pt>
                <c:pt idx="805">
                  <c:v>14.63772</c:v>
                </c:pt>
                <c:pt idx="806">
                  <c:v>14.66052</c:v>
                </c:pt>
                <c:pt idx="807">
                  <c:v>14.68332</c:v>
                </c:pt>
                <c:pt idx="808">
                  <c:v>14.70852</c:v>
                </c:pt>
                <c:pt idx="809">
                  <c:v>14.73612</c:v>
                </c:pt>
                <c:pt idx="810">
                  <c:v>14.766109999999999</c:v>
                </c:pt>
                <c:pt idx="811">
                  <c:v>14.79731</c:v>
                </c:pt>
                <c:pt idx="812">
                  <c:v>14.827310000000001</c:v>
                </c:pt>
                <c:pt idx="813">
                  <c:v>14.85731</c:v>
                </c:pt>
                <c:pt idx="814">
                  <c:v>14.883710000000001</c:v>
                </c:pt>
                <c:pt idx="815">
                  <c:v>14.908899999999999</c:v>
                </c:pt>
                <c:pt idx="816">
                  <c:v>14.934100000000001</c:v>
                </c:pt>
                <c:pt idx="817">
                  <c:v>14.9581</c:v>
                </c:pt>
                <c:pt idx="818">
                  <c:v>14.984500000000001</c:v>
                </c:pt>
                <c:pt idx="819">
                  <c:v>15.0121</c:v>
                </c:pt>
                <c:pt idx="820">
                  <c:v>15.03969</c:v>
                </c:pt>
                <c:pt idx="821">
                  <c:v>15.07089</c:v>
                </c:pt>
                <c:pt idx="822">
                  <c:v>15.10209</c:v>
                </c:pt>
                <c:pt idx="823">
                  <c:v>15.133290000000001</c:v>
                </c:pt>
                <c:pt idx="824">
                  <c:v>15.162089999999999</c:v>
                </c:pt>
                <c:pt idx="825">
                  <c:v>15.18848</c:v>
                </c:pt>
                <c:pt idx="826">
                  <c:v>15.212479999999999</c:v>
                </c:pt>
                <c:pt idx="827">
                  <c:v>15.23648</c:v>
                </c:pt>
                <c:pt idx="828">
                  <c:v>15.26168</c:v>
                </c:pt>
                <c:pt idx="829">
                  <c:v>15.28688</c:v>
                </c:pt>
                <c:pt idx="830">
                  <c:v>15.313269999999999</c:v>
                </c:pt>
                <c:pt idx="831">
                  <c:v>15.34207</c:v>
                </c:pt>
                <c:pt idx="832">
                  <c:v>15.374470000000001</c:v>
                </c:pt>
                <c:pt idx="833">
                  <c:v>15.409269999999999</c:v>
                </c:pt>
                <c:pt idx="834">
                  <c:v>15.44286</c:v>
                </c:pt>
                <c:pt idx="835">
                  <c:v>15.47406</c:v>
                </c:pt>
                <c:pt idx="836">
                  <c:v>15.501659999999999</c:v>
                </c:pt>
                <c:pt idx="837">
                  <c:v>15.52566</c:v>
                </c:pt>
                <c:pt idx="838">
                  <c:v>15.55086</c:v>
                </c:pt>
                <c:pt idx="839">
                  <c:v>15.57605</c:v>
                </c:pt>
                <c:pt idx="840">
                  <c:v>15.602449999999999</c:v>
                </c:pt>
                <c:pt idx="841">
                  <c:v>15.630050000000001</c:v>
                </c:pt>
                <c:pt idx="842">
                  <c:v>15.661250000000001</c:v>
                </c:pt>
                <c:pt idx="843">
                  <c:v>15.69605</c:v>
                </c:pt>
                <c:pt idx="844">
                  <c:v>15.730840000000001</c:v>
                </c:pt>
                <c:pt idx="845">
                  <c:v>15.76444</c:v>
                </c:pt>
                <c:pt idx="846">
                  <c:v>15.793240000000001</c:v>
                </c:pt>
                <c:pt idx="847">
                  <c:v>15.818440000000001</c:v>
                </c:pt>
                <c:pt idx="848">
                  <c:v>15.84004</c:v>
                </c:pt>
                <c:pt idx="849">
                  <c:v>15.86163</c:v>
                </c:pt>
                <c:pt idx="850">
                  <c:v>15.88443</c:v>
                </c:pt>
                <c:pt idx="851">
                  <c:v>15.910830000000001</c:v>
                </c:pt>
                <c:pt idx="852">
                  <c:v>15.94083</c:v>
                </c:pt>
                <c:pt idx="853">
                  <c:v>15.97443</c:v>
                </c:pt>
                <c:pt idx="854">
                  <c:v>16.011620000000001</c:v>
                </c:pt>
                <c:pt idx="855">
                  <c:v>16.046420000000001</c:v>
                </c:pt>
                <c:pt idx="856">
                  <c:v>16.07882</c:v>
                </c:pt>
                <c:pt idx="857">
                  <c:v>16.10642</c:v>
                </c:pt>
                <c:pt idx="858">
                  <c:v>16.130410000000001</c:v>
                </c:pt>
                <c:pt idx="859">
                  <c:v>16.154409999999999</c:v>
                </c:pt>
                <c:pt idx="860">
                  <c:v>16.17841</c:v>
                </c:pt>
                <c:pt idx="861">
                  <c:v>16.204809999999998</c:v>
                </c:pt>
                <c:pt idx="862">
                  <c:v>16.233609999999999</c:v>
                </c:pt>
                <c:pt idx="863">
                  <c:v>16.264800000000001</c:v>
                </c:pt>
                <c:pt idx="864">
                  <c:v>16.298400000000001</c:v>
                </c:pt>
                <c:pt idx="865">
                  <c:v>16.333200000000001</c:v>
                </c:pt>
                <c:pt idx="866">
                  <c:v>16.365600000000001</c:v>
                </c:pt>
                <c:pt idx="867">
                  <c:v>16.395589999999999</c:v>
                </c:pt>
                <c:pt idx="868">
                  <c:v>16.421990000000001</c:v>
                </c:pt>
                <c:pt idx="869">
                  <c:v>16.447189999999999</c:v>
                </c:pt>
                <c:pt idx="870">
                  <c:v>16.47119</c:v>
                </c:pt>
                <c:pt idx="871">
                  <c:v>16.496390000000002</c:v>
                </c:pt>
                <c:pt idx="872">
                  <c:v>16.523990000000001</c:v>
                </c:pt>
                <c:pt idx="873">
                  <c:v>16.552779999999998</c:v>
                </c:pt>
                <c:pt idx="874">
                  <c:v>16.585180000000001</c:v>
                </c:pt>
                <c:pt idx="875">
                  <c:v>16.61758</c:v>
                </c:pt>
                <c:pt idx="876">
                  <c:v>16.649979999999999</c:v>
                </c:pt>
                <c:pt idx="877">
                  <c:v>16.681170000000002</c:v>
                </c:pt>
                <c:pt idx="878">
                  <c:v>16.709969999999998</c:v>
                </c:pt>
                <c:pt idx="879">
                  <c:v>16.73517</c:v>
                </c:pt>
                <c:pt idx="880">
                  <c:v>16.759170000000001</c:v>
                </c:pt>
                <c:pt idx="881">
                  <c:v>16.784369999999999</c:v>
                </c:pt>
                <c:pt idx="882">
                  <c:v>16.809560000000001</c:v>
                </c:pt>
                <c:pt idx="883">
                  <c:v>16.837160000000001</c:v>
                </c:pt>
                <c:pt idx="884">
                  <c:v>16.868359999999999</c:v>
                </c:pt>
                <c:pt idx="885">
                  <c:v>16.900759999999998</c:v>
                </c:pt>
                <c:pt idx="886">
                  <c:v>16.934349999999998</c:v>
                </c:pt>
                <c:pt idx="887">
                  <c:v>16.967949999999998</c:v>
                </c:pt>
                <c:pt idx="888">
                  <c:v>16.99915</c:v>
                </c:pt>
                <c:pt idx="889">
                  <c:v>17.02675</c:v>
                </c:pt>
                <c:pt idx="890">
                  <c:v>17.053149999999999</c:v>
                </c:pt>
                <c:pt idx="891">
                  <c:v>17.078340000000001</c:v>
                </c:pt>
                <c:pt idx="892">
                  <c:v>17.10474</c:v>
                </c:pt>
                <c:pt idx="893">
                  <c:v>17.129940000000001</c:v>
                </c:pt>
                <c:pt idx="894">
                  <c:v>17.15634</c:v>
                </c:pt>
                <c:pt idx="895">
                  <c:v>17.181539999999998</c:v>
                </c:pt>
                <c:pt idx="896">
                  <c:v>17.210329999999999</c:v>
                </c:pt>
                <c:pt idx="897">
                  <c:v>17.24033</c:v>
                </c:pt>
                <c:pt idx="898">
                  <c:v>17.269130000000001</c:v>
                </c:pt>
                <c:pt idx="899">
                  <c:v>17.29673</c:v>
                </c:pt>
                <c:pt idx="900">
                  <c:v>17.321929999999998</c:v>
                </c:pt>
                <c:pt idx="901">
                  <c:v>17.34592</c:v>
                </c:pt>
                <c:pt idx="902">
                  <c:v>17.36992</c:v>
                </c:pt>
                <c:pt idx="903">
                  <c:v>17.393920000000001</c:v>
                </c:pt>
                <c:pt idx="904">
                  <c:v>17.419119999999999</c:v>
                </c:pt>
                <c:pt idx="905">
                  <c:v>17.446719999999999</c:v>
                </c:pt>
                <c:pt idx="906">
                  <c:v>17.477910000000001</c:v>
                </c:pt>
                <c:pt idx="907">
                  <c:v>17.511510000000001</c:v>
                </c:pt>
                <c:pt idx="908">
                  <c:v>17.545110000000001</c:v>
                </c:pt>
                <c:pt idx="909">
                  <c:v>17.57751</c:v>
                </c:pt>
                <c:pt idx="910">
                  <c:v>17.606310000000001</c:v>
                </c:pt>
                <c:pt idx="911">
                  <c:v>17.631499999999999</c:v>
                </c:pt>
                <c:pt idx="912">
                  <c:v>17.6555</c:v>
                </c:pt>
                <c:pt idx="913">
                  <c:v>17.6783</c:v>
                </c:pt>
                <c:pt idx="914">
                  <c:v>17.703499999999998</c:v>
                </c:pt>
                <c:pt idx="915">
                  <c:v>17.729900000000001</c:v>
                </c:pt>
                <c:pt idx="916">
                  <c:v>17.757490000000001</c:v>
                </c:pt>
                <c:pt idx="917">
                  <c:v>17.788689999999999</c:v>
                </c:pt>
                <c:pt idx="918">
                  <c:v>17.822289999999999</c:v>
                </c:pt>
                <c:pt idx="919">
                  <c:v>17.855889999999999</c:v>
                </c:pt>
                <c:pt idx="920">
                  <c:v>17.888280000000002</c:v>
                </c:pt>
                <c:pt idx="921">
                  <c:v>17.917079999999999</c:v>
                </c:pt>
                <c:pt idx="922">
                  <c:v>17.943480000000001</c:v>
                </c:pt>
                <c:pt idx="923">
                  <c:v>17.968679999999999</c:v>
                </c:pt>
                <c:pt idx="924">
                  <c:v>17.993880000000001</c:v>
                </c:pt>
                <c:pt idx="925">
                  <c:v>18.019079999999999</c:v>
                </c:pt>
                <c:pt idx="926">
                  <c:v>18.046669999999999</c:v>
                </c:pt>
                <c:pt idx="927">
                  <c:v>18.075469999999999</c:v>
                </c:pt>
                <c:pt idx="928">
                  <c:v>18.10547</c:v>
                </c:pt>
                <c:pt idx="929">
                  <c:v>18.137869999999999</c:v>
                </c:pt>
                <c:pt idx="930">
                  <c:v>18.170259999999999</c:v>
                </c:pt>
                <c:pt idx="931">
                  <c:v>18.202660000000002</c:v>
                </c:pt>
                <c:pt idx="932">
                  <c:v>18.23386</c:v>
                </c:pt>
                <c:pt idx="933">
                  <c:v>18.26146</c:v>
                </c:pt>
                <c:pt idx="934">
                  <c:v>18.287859999999998</c:v>
                </c:pt>
                <c:pt idx="935">
                  <c:v>18.31305</c:v>
                </c:pt>
                <c:pt idx="936">
                  <c:v>18.337050000000001</c:v>
                </c:pt>
                <c:pt idx="937">
                  <c:v>18.36225</c:v>
                </c:pt>
                <c:pt idx="938">
                  <c:v>18.388649999999998</c:v>
                </c:pt>
                <c:pt idx="939">
                  <c:v>18.41865</c:v>
                </c:pt>
                <c:pt idx="940">
                  <c:v>18.45224</c:v>
                </c:pt>
                <c:pt idx="941">
                  <c:v>18.488240000000001</c:v>
                </c:pt>
                <c:pt idx="942">
                  <c:v>18.523040000000002</c:v>
                </c:pt>
                <c:pt idx="943">
                  <c:v>18.555440000000001</c:v>
                </c:pt>
                <c:pt idx="944">
                  <c:v>18.584230000000002</c:v>
                </c:pt>
                <c:pt idx="945">
                  <c:v>18.60943</c:v>
                </c:pt>
                <c:pt idx="946">
                  <c:v>18.633430000000001</c:v>
                </c:pt>
                <c:pt idx="947">
                  <c:v>18.658629999999999</c:v>
                </c:pt>
                <c:pt idx="948">
                  <c:v>18.686229999999998</c:v>
                </c:pt>
                <c:pt idx="949">
                  <c:v>18.71622</c:v>
                </c:pt>
                <c:pt idx="950">
                  <c:v>18.75102</c:v>
                </c:pt>
                <c:pt idx="951">
                  <c:v>18.787019999999998</c:v>
                </c:pt>
                <c:pt idx="952">
                  <c:v>18.821819999999999</c:v>
                </c:pt>
                <c:pt idx="953">
                  <c:v>18.854209999999998</c:v>
                </c:pt>
                <c:pt idx="954">
                  <c:v>18.883009999999999</c:v>
                </c:pt>
                <c:pt idx="955">
                  <c:v>18.909410000000001</c:v>
                </c:pt>
                <c:pt idx="956">
                  <c:v>18.937010000000001</c:v>
                </c:pt>
                <c:pt idx="957">
                  <c:v>18.96461</c:v>
                </c:pt>
                <c:pt idx="958">
                  <c:v>18.993400000000001</c:v>
                </c:pt>
                <c:pt idx="959">
                  <c:v>19.022200000000002</c:v>
                </c:pt>
                <c:pt idx="960">
                  <c:v>19.054600000000001</c:v>
                </c:pt>
                <c:pt idx="961">
                  <c:v>19.087</c:v>
                </c:pt>
                <c:pt idx="962">
                  <c:v>19.121790000000001</c:v>
                </c:pt>
                <c:pt idx="963">
                  <c:v>19.155390000000001</c:v>
                </c:pt>
                <c:pt idx="964">
                  <c:v>19.186589999999999</c:v>
                </c:pt>
                <c:pt idx="965">
                  <c:v>19.215389999999999</c:v>
                </c:pt>
                <c:pt idx="966">
                  <c:v>19.241790000000002</c:v>
                </c:pt>
                <c:pt idx="967">
                  <c:v>19.268180000000001</c:v>
                </c:pt>
                <c:pt idx="968">
                  <c:v>19.29458</c:v>
                </c:pt>
                <c:pt idx="969">
                  <c:v>19.32338</c:v>
                </c:pt>
                <c:pt idx="970">
                  <c:v>19.355779999999999</c:v>
                </c:pt>
                <c:pt idx="971">
                  <c:v>19.38937</c:v>
                </c:pt>
                <c:pt idx="972">
                  <c:v>19.42417</c:v>
                </c:pt>
                <c:pt idx="973">
                  <c:v>19.458970000000001</c:v>
                </c:pt>
                <c:pt idx="974">
                  <c:v>19.488969999999998</c:v>
                </c:pt>
                <c:pt idx="975">
                  <c:v>19.516559999999998</c:v>
                </c:pt>
                <c:pt idx="976">
                  <c:v>19.540559999999999</c:v>
                </c:pt>
                <c:pt idx="977">
                  <c:v>19.56456</c:v>
                </c:pt>
                <c:pt idx="978">
                  <c:v>19.590959999999999</c:v>
                </c:pt>
                <c:pt idx="979">
                  <c:v>19.617360000000001</c:v>
                </c:pt>
                <c:pt idx="980">
                  <c:v>19.647359999999999</c:v>
                </c:pt>
                <c:pt idx="981">
                  <c:v>19.680949999999999</c:v>
                </c:pt>
                <c:pt idx="982">
                  <c:v>19.716950000000001</c:v>
                </c:pt>
                <c:pt idx="983">
                  <c:v>19.752949999999998</c:v>
                </c:pt>
                <c:pt idx="984">
                  <c:v>19.785350000000001</c:v>
                </c:pt>
                <c:pt idx="985">
                  <c:v>19.815339999999999</c:v>
                </c:pt>
                <c:pt idx="986">
                  <c:v>19.841740000000001</c:v>
                </c:pt>
                <c:pt idx="987">
                  <c:v>19.86694</c:v>
                </c:pt>
                <c:pt idx="988">
                  <c:v>19.892140000000001</c:v>
                </c:pt>
                <c:pt idx="989">
                  <c:v>19.91854</c:v>
                </c:pt>
                <c:pt idx="990">
                  <c:v>19.947330000000001</c:v>
                </c:pt>
                <c:pt idx="991">
                  <c:v>19.978529999999999</c:v>
                </c:pt>
                <c:pt idx="992">
                  <c:v>20.009730000000001</c:v>
                </c:pt>
                <c:pt idx="993">
                  <c:v>20.04213</c:v>
                </c:pt>
                <c:pt idx="994">
                  <c:v>20.07572</c:v>
                </c:pt>
                <c:pt idx="995">
                  <c:v>20.106919999999999</c:v>
                </c:pt>
                <c:pt idx="996">
                  <c:v>20.13692</c:v>
                </c:pt>
                <c:pt idx="997">
                  <c:v>20.163319999999999</c:v>
                </c:pt>
                <c:pt idx="998">
                  <c:v>20.18852</c:v>
                </c:pt>
                <c:pt idx="999">
                  <c:v>20.212510000000002</c:v>
                </c:pt>
                <c:pt idx="1000">
                  <c:v>20.235309999999998</c:v>
                </c:pt>
                <c:pt idx="1001">
                  <c:v>20.259309999999999</c:v>
                </c:pt>
                <c:pt idx="1002">
                  <c:v>20.284510000000001</c:v>
                </c:pt>
                <c:pt idx="1003">
                  <c:v>20.312110000000001</c:v>
                </c:pt>
                <c:pt idx="1004">
                  <c:v>20.342099999999999</c:v>
                </c:pt>
                <c:pt idx="1005">
                  <c:v>20.3721</c:v>
                </c:pt>
                <c:pt idx="1006">
                  <c:v>20.403300000000002</c:v>
                </c:pt>
                <c:pt idx="1007">
                  <c:v>20.432099999999998</c:v>
                </c:pt>
                <c:pt idx="1008">
                  <c:v>20.458500000000001</c:v>
                </c:pt>
                <c:pt idx="1009">
                  <c:v>20.483689999999999</c:v>
                </c:pt>
                <c:pt idx="1010">
                  <c:v>20.508890000000001</c:v>
                </c:pt>
                <c:pt idx="1011">
                  <c:v>20.536490000000001</c:v>
                </c:pt>
                <c:pt idx="1012">
                  <c:v>20.56409</c:v>
                </c:pt>
                <c:pt idx="1013">
                  <c:v>20.592890000000001</c:v>
                </c:pt>
                <c:pt idx="1014">
                  <c:v>20.621680000000001</c:v>
                </c:pt>
                <c:pt idx="1015">
                  <c:v>20.65408</c:v>
                </c:pt>
                <c:pt idx="1016">
                  <c:v>20.68648</c:v>
                </c:pt>
                <c:pt idx="1017">
                  <c:v>20.718879999999999</c:v>
                </c:pt>
                <c:pt idx="1018">
                  <c:v>20.750070000000001</c:v>
                </c:pt>
                <c:pt idx="1019">
                  <c:v>20.778870000000001</c:v>
                </c:pt>
                <c:pt idx="1020">
                  <c:v>20.80527</c:v>
                </c:pt>
                <c:pt idx="1021">
                  <c:v>20.830469999999998</c:v>
                </c:pt>
                <c:pt idx="1022">
                  <c:v>20.856870000000001</c:v>
                </c:pt>
                <c:pt idx="1023">
                  <c:v>20.884460000000001</c:v>
                </c:pt>
                <c:pt idx="1024">
                  <c:v>20.913260000000001</c:v>
                </c:pt>
                <c:pt idx="1025">
                  <c:v>20.944459999999999</c:v>
                </c:pt>
                <c:pt idx="1026">
                  <c:v>20.978059999999999</c:v>
                </c:pt>
                <c:pt idx="1027">
                  <c:v>21.01285</c:v>
                </c:pt>
                <c:pt idx="1028">
                  <c:v>21.04645</c:v>
                </c:pt>
                <c:pt idx="1029">
                  <c:v>21.077649999999998</c:v>
                </c:pt>
                <c:pt idx="1030">
                  <c:v>21.106449999999999</c:v>
                </c:pt>
                <c:pt idx="1031">
                  <c:v>21.132850000000001</c:v>
                </c:pt>
                <c:pt idx="1032">
                  <c:v>21.15804</c:v>
                </c:pt>
                <c:pt idx="1033">
                  <c:v>21.182040000000001</c:v>
                </c:pt>
                <c:pt idx="1034">
                  <c:v>21.20844</c:v>
                </c:pt>
                <c:pt idx="1035">
                  <c:v>21.23724</c:v>
                </c:pt>
                <c:pt idx="1036">
                  <c:v>21.268439999999998</c:v>
                </c:pt>
                <c:pt idx="1037">
                  <c:v>21.30443</c:v>
                </c:pt>
                <c:pt idx="1038">
                  <c:v>21.340430000000001</c:v>
                </c:pt>
                <c:pt idx="1039">
                  <c:v>21.37283</c:v>
                </c:pt>
                <c:pt idx="1040">
                  <c:v>21.40043</c:v>
                </c:pt>
                <c:pt idx="1041">
                  <c:v>21.425619999999999</c:v>
                </c:pt>
                <c:pt idx="1042">
                  <c:v>21.449619999999999</c:v>
                </c:pt>
                <c:pt idx="1043">
                  <c:v>21.47362</c:v>
                </c:pt>
                <c:pt idx="1044">
                  <c:v>21.500019999999999</c:v>
                </c:pt>
                <c:pt idx="1045">
                  <c:v>21.52882</c:v>
                </c:pt>
                <c:pt idx="1046">
                  <c:v>21.561209999999999</c:v>
                </c:pt>
                <c:pt idx="1047">
                  <c:v>21.59601</c:v>
                </c:pt>
                <c:pt idx="1048">
                  <c:v>21.632010000000001</c:v>
                </c:pt>
                <c:pt idx="1049">
                  <c:v>21.666810000000002</c:v>
                </c:pt>
                <c:pt idx="1050">
                  <c:v>21.699200000000001</c:v>
                </c:pt>
                <c:pt idx="1051">
                  <c:v>21.728000000000002</c:v>
                </c:pt>
                <c:pt idx="1052">
                  <c:v>21.7532</c:v>
                </c:pt>
                <c:pt idx="1053">
                  <c:v>21.778400000000001</c:v>
                </c:pt>
                <c:pt idx="1054">
                  <c:v>21.8048</c:v>
                </c:pt>
                <c:pt idx="1055">
                  <c:v>21.83239</c:v>
                </c:pt>
                <c:pt idx="1056">
                  <c:v>21.862390000000001</c:v>
                </c:pt>
                <c:pt idx="1057">
                  <c:v>21.89359</c:v>
                </c:pt>
                <c:pt idx="1058">
                  <c:v>21.92839</c:v>
                </c:pt>
                <c:pt idx="1059">
                  <c:v>21.96199</c:v>
                </c:pt>
                <c:pt idx="1060">
                  <c:v>21.99558</c:v>
                </c:pt>
                <c:pt idx="1061">
                  <c:v>22.025580000000001</c:v>
                </c:pt>
                <c:pt idx="1062">
                  <c:v>22.053180000000001</c:v>
                </c:pt>
                <c:pt idx="1063">
                  <c:v>22.07958</c:v>
                </c:pt>
                <c:pt idx="1064">
                  <c:v>22.104769999999998</c:v>
                </c:pt>
                <c:pt idx="1065">
                  <c:v>22.131170000000001</c:v>
                </c:pt>
                <c:pt idx="1066">
                  <c:v>22.158770000000001</c:v>
                </c:pt>
                <c:pt idx="1067">
                  <c:v>22.188770000000002</c:v>
                </c:pt>
                <c:pt idx="1068">
                  <c:v>22.221170000000001</c:v>
                </c:pt>
                <c:pt idx="1069">
                  <c:v>22.254760000000001</c:v>
                </c:pt>
                <c:pt idx="1070">
                  <c:v>22.28716</c:v>
                </c:pt>
                <c:pt idx="1071">
                  <c:v>22.318359999999998</c:v>
                </c:pt>
                <c:pt idx="1072">
                  <c:v>22.34836</c:v>
                </c:pt>
                <c:pt idx="1073">
                  <c:v>22.37595</c:v>
                </c:pt>
                <c:pt idx="1074">
                  <c:v>22.402349999999998</c:v>
                </c:pt>
                <c:pt idx="1075">
                  <c:v>22.429950000000002</c:v>
                </c:pt>
                <c:pt idx="1076">
                  <c:v>22.457550000000001</c:v>
                </c:pt>
                <c:pt idx="1077">
                  <c:v>22.487549999999999</c:v>
                </c:pt>
                <c:pt idx="1078">
                  <c:v>22.519939999999998</c:v>
                </c:pt>
                <c:pt idx="1079">
                  <c:v>22.553540000000002</c:v>
                </c:pt>
                <c:pt idx="1080">
                  <c:v>22.588339999999999</c:v>
                </c:pt>
                <c:pt idx="1081">
                  <c:v>22.623139999999999</c:v>
                </c:pt>
                <c:pt idx="1082">
                  <c:v>22.654330000000002</c:v>
                </c:pt>
                <c:pt idx="1083">
                  <c:v>22.683129999999998</c:v>
                </c:pt>
                <c:pt idx="1084">
                  <c:v>22.709530000000001</c:v>
                </c:pt>
                <c:pt idx="1085">
                  <c:v>22.732330000000001</c:v>
                </c:pt>
                <c:pt idx="1086">
                  <c:v>22.756329999999998</c:v>
                </c:pt>
                <c:pt idx="1087">
                  <c:v>22.78152</c:v>
                </c:pt>
                <c:pt idx="1088">
                  <c:v>22.807919999999999</c:v>
                </c:pt>
                <c:pt idx="1089">
                  <c:v>22.83672</c:v>
                </c:pt>
                <c:pt idx="1090">
                  <c:v>22.869119999999999</c:v>
                </c:pt>
                <c:pt idx="1091">
                  <c:v>22.901520000000001</c:v>
                </c:pt>
                <c:pt idx="1092">
                  <c:v>22.93271</c:v>
                </c:pt>
                <c:pt idx="1093">
                  <c:v>22.96031</c:v>
                </c:pt>
                <c:pt idx="1094">
                  <c:v>22.985510000000001</c:v>
                </c:pt>
                <c:pt idx="1095">
                  <c:v>23.009509999999999</c:v>
                </c:pt>
                <c:pt idx="1096">
                  <c:v>23.03351</c:v>
                </c:pt>
                <c:pt idx="1097">
                  <c:v>23.057500000000001</c:v>
                </c:pt>
                <c:pt idx="1098">
                  <c:v>23.0839</c:v>
                </c:pt>
                <c:pt idx="1099">
                  <c:v>23.1127</c:v>
                </c:pt>
                <c:pt idx="1100">
                  <c:v>23.143899999999999</c:v>
                </c:pt>
                <c:pt idx="1101">
                  <c:v>23.176300000000001</c:v>
                </c:pt>
                <c:pt idx="1102">
                  <c:v>23.208690000000001</c:v>
                </c:pt>
                <c:pt idx="1103">
                  <c:v>23.237490000000001</c:v>
                </c:pt>
                <c:pt idx="1104">
                  <c:v>23.26389</c:v>
                </c:pt>
                <c:pt idx="1105">
                  <c:v>23.287890000000001</c:v>
                </c:pt>
                <c:pt idx="1106">
                  <c:v>23.311889999999998</c:v>
                </c:pt>
                <c:pt idx="1107">
                  <c:v>23.33708</c:v>
                </c:pt>
                <c:pt idx="1108">
                  <c:v>23.365880000000001</c:v>
                </c:pt>
                <c:pt idx="1109">
                  <c:v>23.394680000000001</c:v>
                </c:pt>
                <c:pt idx="1110">
                  <c:v>23.425879999999999</c:v>
                </c:pt>
                <c:pt idx="1111">
                  <c:v>23.457080000000001</c:v>
                </c:pt>
                <c:pt idx="1112">
                  <c:v>23.489470000000001</c:v>
                </c:pt>
                <c:pt idx="1113">
                  <c:v>23.52187</c:v>
                </c:pt>
                <c:pt idx="1114">
                  <c:v>23.553070000000002</c:v>
                </c:pt>
                <c:pt idx="1115">
                  <c:v>23.581869999999999</c:v>
                </c:pt>
                <c:pt idx="1116">
                  <c:v>23.610659999999999</c:v>
                </c:pt>
                <c:pt idx="1117">
                  <c:v>23.637060000000002</c:v>
                </c:pt>
                <c:pt idx="1118">
                  <c:v>23.66226</c:v>
                </c:pt>
                <c:pt idx="1119">
                  <c:v>23.688659999999999</c:v>
                </c:pt>
                <c:pt idx="1120">
                  <c:v>23.715060000000001</c:v>
                </c:pt>
                <c:pt idx="1121">
                  <c:v>23.742650000000001</c:v>
                </c:pt>
                <c:pt idx="1122">
                  <c:v>23.772649999999999</c:v>
                </c:pt>
                <c:pt idx="1123">
                  <c:v>23.803850000000001</c:v>
                </c:pt>
                <c:pt idx="1124">
                  <c:v>23.835049999999999</c:v>
                </c:pt>
                <c:pt idx="1125">
                  <c:v>23.866250000000001</c:v>
                </c:pt>
                <c:pt idx="1126">
                  <c:v>23.895040000000002</c:v>
                </c:pt>
                <c:pt idx="1127">
                  <c:v>23.92144</c:v>
                </c:pt>
                <c:pt idx="1128">
                  <c:v>23.946639999999999</c:v>
                </c:pt>
                <c:pt idx="1129">
                  <c:v>23.969439999999999</c:v>
                </c:pt>
                <c:pt idx="1130">
                  <c:v>23.99344</c:v>
                </c:pt>
                <c:pt idx="1131">
                  <c:v>24.01623</c:v>
                </c:pt>
                <c:pt idx="1132">
                  <c:v>24.041429999999998</c:v>
                </c:pt>
                <c:pt idx="1133">
                  <c:v>24.069030000000001</c:v>
                </c:pt>
                <c:pt idx="1134">
                  <c:v>24.099029999999999</c:v>
                </c:pt>
                <c:pt idx="1135">
                  <c:v>24.130230000000001</c:v>
                </c:pt>
                <c:pt idx="1136">
                  <c:v>24.16142</c:v>
                </c:pt>
                <c:pt idx="1137">
                  <c:v>24.19022</c:v>
                </c:pt>
                <c:pt idx="1138">
                  <c:v>24.215420000000002</c:v>
                </c:pt>
                <c:pt idx="1139">
                  <c:v>24.238219999999998</c:v>
                </c:pt>
                <c:pt idx="1140">
                  <c:v>24.261019999999998</c:v>
                </c:pt>
                <c:pt idx="1141">
                  <c:v>24.286210000000001</c:v>
                </c:pt>
                <c:pt idx="1142">
                  <c:v>24.315010000000001</c:v>
                </c:pt>
                <c:pt idx="1143">
                  <c:v>24.346209999999999</c:v>
                </c:pt>
                <c:pt idx="1144">
                  <c:v>24.379809999999999</c:v>
                </c:pt>
                <c:pt idx="1145">
                  <c:v>24.4146</c:v>
                </c:pt>
                <c:pt idx="1146">
                  <c:v>24.446999999999999</c:v>
                </c:pt>
                <c:pt idx="1147">
                  <c:v>24.477</c:v>
                </c:pt>
                <c:pt idx="1148">
                  <c:v>24.5046</c:v>
                </c:pt>
                <c:pt idx="1149">
                  <c:v>24.529800000000002</c:v>
                </c:pt>
                <c:pt idx="1150">
                  <c:v>24.556190000000001</c:v>
                </c:pt>
                <c:pt idx="1151">
                  <c:v>24.58379</c:v>
                </c:pt>
                <c:pt idx="1152">
                  <c:v>24.61139</c:v>
                </c:pt>
                <c:pt idx="1153">
                  <c:v>24.64019</c:v>
                </c:pt>
                <c:pt idx="1154">
                  <c:v>24.67259</c:v>
                </c:pt>
                <c:pt idx="1155">
                  <c:v>24.704979999999999</c:v>
                </c:pt>
                <c:pt idx="1156">
                  <c:v>24.73978</c:v>
                </c:pt>
                <c:pt idx="1157">
                  <c:v>24.770980000000002</c:v>
                </c:pt>
                <c:pt idx="1158">
                  <c:v>24.800979999999999</c:v>
                </c:pt>
                <c:pt idx="1159">
                  <c:v>24.828569999999999</c:v>
                </c:pt>
                <c:pt idx="1160">
                  <c:v>24.856169999999999</c:v>
                </c:pt>
                <c:pt idx="1161">
                  <c:v>24.883769999999998</c:v>
                </c:pt>
                <c:pt idx="1162">
                  <c:v>24.910170000000001</c:v>
                </c:pt>
                <c:pt idx="1163">
                  <c:v>24.93657</c:v>
                </c:pt>
                <c:pt idx="1164">
                  <c:v>24.96536</c:v>
                </c:pt>
                <c:pt idx="1165">
                  <c:v>24.996559999999999</c:v>
                </c:pt>
                <c:pt idx="1166">
                  <c:v>25.030159999999999</c:v>
                </c:pt>
                <c:pt idx="1167">
                  <c:v>25.063759999999998</c:v>
                </c:pt>
                <c:pt idx="1168">
                  <c:v>25.092559999999999</c:v>
                </c:pt>
                <c:pt idx="1169">
                  <c:v>25.118950000000002</c:v>
                </c:pt>
                <c:pt idx="1170">
                  <c:v>25.142949999999999</c:v>
                </c:pt>
                <c:pt idx="1171">
                  <c:v>25.165749999999999</c:v>
                </c:pt>
                <c:pt idx="1172">
                  <c:v>25.188549999999999</c:v>
                </c:pt>
                <c:pt idx="1173">
                  <c:v>25.21255</c:v>
                </c:pt>
                <c:pt idx="1174">
                  <c:v>25.24014</c:v>
                </c:pt>
                <c:pt idx="1175">
                  <c:v>25.268940000000001</c:v>
                </c:pt>
                <c:pt idx="1176">
                  <c:v>25.30134</c:v>
                </c:pt>
                <c:pt idx="1177">
                  <c:v>25.333739999999999</c:v>
                </c:pt>
                <c:pt idx="1178">
                  <c:v>25.36374</c:v>
                </c:pt>
                <c:pt idx="1179">
                  <c:v>25.392530000000001</c:v>
                </c:pt>
                <c:pt idx="1180">
                  <c:v>25.417729999999999</c:v>
                </c:pt>
                <c:pt idx="1181">
                  <c:v>25.44293</c:v>
                </c:pt>
                <c:pt idx="1182">
                  <c:v>25.466930000000001</c:v>
                </c:pt>
                <c:pt idx="1183">
                  <c:v>25.49213</c:v>
                </c:pt>
                <c:pt idx="1184">
                  <c:v>25.518519999999999</c:v>
                </c:pt>
                <c:pt idx="1185">
                  <c:v>25.546119999999998</c:v>
                </c:pt>
                <c:pt idx="1186">
                  <c:v>25.57612</c:v>
                </c:pt>
                <c:pt idx="1187">
                  <c:v>25.607320000000001</c:v>
                </c:pt>
                <c:pt idx="1188">
                  <c:v>25.637309999999999</c:v>
                </c:pt>
                <c:pt idx="1189">
                  <c:v>25.66611</c:v>
                </c:pt>
                <c:pt idx="1190">
                  <c:v>25.691310000000001</c:v>
                </c:pt>
                <c:pt idx="1191">
                  <c:v>25.71651</c:v>
                </c:pt>
                <c:pt idx="1192">
                  <c:v>25.74051</c:v>
                </c:pt>
                <c:pt idx="1193">
                  <c:v>25.765709999999999</c:v>
                </c:pt>
                <c:pt idx="1194">
                  <c:v>25.790900000000001</c:v>
                </c:pt>
                <c:pt idx="1195">
                  <c:v>25.816099999999999</c:v>
                </c:pt>
                <c:pt idx="1196">
                  <c:v>25.843699999999998</c:v>
                </c:pt>
                <c:pt idx="1197">
                  <c:v>25.870100000000001</c:v>
                </c:pt>
                <c:pt idx="1198">
                  <c:v>25.8977</c:v>
                </c:pt>
                <c:pt idx="1199">
                  <c:v>25.92409</c:v>
                </c:pt>
                <c:pt idx="1200">
                  <c:v>25.950489999999999</c:v>
                </c:pt>
                <c:pt idx="1201">
                  <c:v>25.97569</c:v>
                </c:pt>
                <c:pt idx="1202">
                  <c:v>25.999690000000001</c:v>
                </c:pt>
                <c:pt idx="1203">
                  <c:v>26.024889999999999</c:v>
                </c:pt>
                <c:pt idx="1204">
                  <c:v>26.04888</c:v>
                </c:pt>
                <c:pt idx="1205">
                  <c:v>26.074079999999999</c:v>
                </c:pt>
                <c:pt idx="1206">
                  <c:v>26.09928</c:v>
                </c:pt>
                <c:pt idx="1207">
                  <c:v>26.124479999999998</c:v>
                </c:pt>
                <c:pt idx="1208">
                  <c:v>26.14968</c:v>
                </c:pt>
                <c:pt idx="1209">
                  <c:v>26.174880000000002</c:v>
                </c:pt>
                <c:pt idx="1210">
                  <c:v>26.201270000000001</c:v>
                </c:pt>
                <c:pt idx="1211">
                  <c:v>26.22767</c:v>
                </c:pt>
                <c:pt idx="1212">
                  <c:v>26.254069999999999</c:v>
                </c:pt>
                <c:pt idx="1213">
                  <c:v>26.27807</c:v>
                </c:pt>
                <c:pt idx="1214">
                  <c:v>26.302070000000001</c:v>
                </c:pt>
                <c:pt idx="1215">
                  <c:v>26.324860000000001</c:v>
                </c:pt>
                <c:pt idx="1216">
                  <c:v>26.348859999999998</c:v>
                </c:pt>
                <c:pt idx="1217">
                  <c:v>26.372859999999999</c:v>
                </c:pt>
                <c:pt idx="1218">
                  <c:v>26.398060000000001</c:v>
                </c:pt>
                <c:pt idx="1219">
                  <c:v>26.42446</c:v>
                </c:pt>
                <c:pt idx="1220">
                  <c:v>26.452059999999999</c:v>
                </c:pt>
                <c:pt idx="1221">
                  <c:v>26.48085</c:v>
                </c:pt>
                <c:pt idx="1222">
                  <c:v>26.507249999999999</c:v>
                </c:pt>
                <c:pt idx="1223">
                  <c:v>26.530049999999999</c:v>
                </c:pt>
                <c:pt idx="1224">
                  <c:v>26.552849999999999</c:v>
                </c:pt>
                <c:pt idx="1225">
                  <c:v>26.574449999999999</c:v>
                </c:pt>
                <c:pt idx="1226">
                  <c:v>26.594840000000001</c:v>
                </c:pt>
                <c:pt idx="1227">
                  <c:v>26.616440000000001</c:v>
                </c:pt>
                <c:pt idx="1228">
                  <c:v>26.63804</c:v>
                </c:pt>
                <c:pt idx="1229">
                  <c:v>26.662040000000001</c:v>
                </c:pt>
                <c:pt idx="1230">
                  <c:v>26.68844</c:v>
                </c:pt>
                <c:pt idx="1231">
                  <c:v>26.714839999999999</c:v>
                </c:pt>
                <c:pt idx="1232">
                  <c:v>26.742429999999999</c:v>
                </c:pt>
                <c:pt idx="1233">
                  <c:v>26.76643</c:v>
                </c:pt>
                <c:pt idx="1234">
                  <c:v>26.788029999999999</c:v>
                </c:pt>
                <c:pt idx="1235">
                  <c:v>26.807230000000001</c:v>
                </c:pt>
                <c:pt idx="1236">
                  <c:v>26.82403</c:v>
                </c:pt>
                <c:pt idx="1237">
                  <c:v>26.84083</c:v>
                </c:pt>
                <c:pt idx="1238">
                  <c:v>26.858830000000001</c:v>
                </c:pt>
                <c:pt idx="1239">
                  <c:v>26.878019999999999</c:v>
                </c:pt>
                <c:pt idx="1240">
                  <c:v>26.90082</c:v>
                </c:pt>
                <c:pt idx="1241">
                  <c:v>26.92482</c:v>
                </c:pt>
                <c:pt idx="1242">
                  <c:v>26.950019999999999</c:v>
                </c:pt>
                <c:pt idx="1243">
                  <c:v>26.974019999999999</c:v>
                </c:pt>
                <c:pt idx="1244">
                  <c:v>26.993220000000001</c:v>
                </c:pt>
                <c:pt idx="1245">
                  <c:v>27.011209999999998</c:v>
                </c:pt>
                <c:pt idx="1246">
                  <c:v>27.026810000000001</c:v>
                </c:pt>
                <c:pt idx="1247">
                  <c:v>27.04241</c:v>
                </c:pt>
                <c:pt idx="1248">
                  <c:v>27.058009999999999</c:v>
                </c:pt>
                <c:pt idx="1249">
                  <c:v>27.074809999999999</c:v>
                </c:pt>
                <c:pt idx="1250">
                  <c:v>27.094010000000001</c:v>
                </c:pt>
                <c:pt idx="1251">
                  <c:v>27.114409999999999</c:v>
                </c:pt>
                <c:pt idx="1252">
                  <c:v>27.135999999999999</c:v>
                </c:pt>
                <c:pt idx="1253">
                  <c:v>27.156400000000001</c:v>
                </c:pt>
                <c:pt idx="1254">
                  <c:v>27.174399999999999</c:v>
                </c:pt>
                <c:pt idx="1255">
                  <c:v>27.191199999999998</c:v>
                </c:pt>
                <c:pt idx="1256">
                  <c:v>27.206800000000001</c:v>
                </c:pt>
                <c:pt idx="1257">
                  <c:v>27.2212</c:v>
                </c:pt>
                <c:pt idx="1258">
                  <c:v>27.236799999999999</c:v>
                </c:pt>
                <c:pt idx="1259">
                  <c:v>27.252400000000002</c:v>
                </c:pt>
                <c:pt idx="1260">
                  <c:v>27.270389999999999</c:v>
                </c:pt>
                <c:pt idx="1261">
                  <c:v>27.28959</c:v>
                </c:pt>
                <c:pt idx="1262">
                  <c:v>27.309989999999999</c:v>
                </c:pt>
                <c:pt idx="1263">
                  <c:v>27.330390000000001</c:v>
                </c:pt>
                <c:pt idx="1264">
                  <c:v>27.349589999999999</c:v>
                </c:pt>
                <c:pt idx="1265">
                  <c:v>27.366389999999999</c:v>
                </c:pt>
                <c:pt idx="1266">
                  <c:v>27.381989999999998</c:v>
                </c:pt>
                <c:pt idx="1267">
                  <c:v>27.39639</c:v>
                </c:pt>
                <c:pt idx="1268">
                  <c:v>27.410779999999999</c:v>
                </c:pt>
                <c:pt idx="1269">
                  <c:v>27.426380000000002</c:v>
                </c:pt>
                <c:pt idx="1270">
                  <c:v>27.443180000000002</c:v>
                </c:pt>
                <c:pt idx="1271">
                  <c:v>27.461179999999999</c:v>
                </c:pt>
                <c:pt idx="1272">
                  <c:v>27.481580000000001</c:v>
                </c:pt>
                <c:pt idx="1273">
                  <c:v>27.50318</c:v>
                </c:pt>
                <c:pt idx="1274">
                  <c:v>27.523579999999999</c:v>
                </c:pt>
                <c:pt idx="1275">
                  <c:v>27.542770000000001</c:v>
                </c:pt>
                <c:pt idx="1276">
                  <c:v>27.559570000000001</c:v>
                </c:pt>
                <c:pt idx="1277">
                  <c:v>27.57517</c:v>
                </c:pt>
                <c:pt idx="1278">
                  <c:v>27.59197</c:v>
                </c:pt>
                <c:pt idx="1279">
                  <c:v>27.607569999999999</c:v>
                </c:pt>
                <c:pt idx="1280">
                  <c:v>27.624369999999999</c:v>
                </c:pt>
                <c:pt idx="1281">
                  <c:v>27.641169999999999</c:v>
                </c:pt>
                <c:pt idx="1282">
                  <c:v>27.65917</c:v>
                </c:pt>
                <c:pt idx="1283">
                  <c:v>27.677160000000001</c:v>
                </c:pt>
                <c:pt idx="1284">
                  <c:v>27.695160000000001</c:v>
                </c:pt>
                <c:pt idx="1285">
                  <c:v>27.711960000000001</c:v>
                </c:pt>
                <c:pt idx="1286">
                  <c:v>27.72756</c:v>
                </c:pt>
                <c:pt idx="1287">
                  <c:v>27.74316</c:v>
                </c:pt>
                <c:pt idx="1288">
                  <c:v>27.757560000000002</c:v>
                </c:pt>
                <c:pt idx="1289">
                  <c:v>27.773160000000001</c:v>
                </c:pt>
                <c:pt idx="1290">
                  <c:v>27.78876</c:v>
                </c:pt>
                <c:pt idx="1291">
                  <c:v>27.804359999999999</c:v>
                </c:pt>
                <c:pt idx="1292">
                  <c:v>27.821149999999999</c:v>
                </c:pt>
                <c:pt idx="1293">
                  <c:v>27.837949999999999</c:v>
                </c:pt>
                <c:pt idx="1294">
                  <c:v>27.857150000000001</c:v>
                </c:pt>
                <c:pt idx="1295">
                  <c:v>27.877549999999999</c:v>
                </c:pt>
                <c:pt idx="1296">
                  <c:v>27.89555</c:v>
                </c:pt>
                <c:pt idx="1297">
                  <c:v>27.91235</c:v>
                </c:pt>
                <c:pt idx="1298">
                  <c:v>27.926749999999998</c:v>
                </c:pt>
                <c:pt idx="1299">
                  <c:v>27.94115</c:v>
                </c:pt>
                <c:pt idx="1300">
                  <c:v>27.953140000000001</c:v>
                </c:pt>
                <c:pt idx="1301">
                  <c:v>27.96754</c:v>
                </c:pt>
                <c:pt idx="1302">
                  <c:v>27.983139999999999</c:v>
                </c:pt>
                <c:pt idx="1303">
                  <c:v>27.999939999999999</c:v>
                </c:pt>
                <c:pt idx="1304">
                  <c:v>28.016739999999999</c:v>
                </c:pt>
                <c:pt idx="1305">
                  <c:v>28.03594</c:v>
                </c:pt>
                <c:pt idx="1306">
                  <c:v>28.056339999999999</c:v>
                </c:pt>
                <c:pt idx="1307">
                  <c:v>28.07554</c:v>
                </c:pt>
                <c:pt idx="1308">
                  <c:v>28.093530000000001</c:v>
                </c:pt>
                <c:pt idx="1309">
                  <c:v>28.10913</c:v>
                </c:pt>
                <c:pt idx="1310">
                  <c:v>28.122330000000002</c:v>
                </c:pt>
                <c:pt idx="1311">
                  <c:v>28.135529999999999</c:v>
                </c:pt>
                <c:pt idx="1312">
                  <c:v>28.149930000000001</c:v>
                </c:pt>
                <c:pt idx="1313">
                  <c:v>28.16433</c:v>
                </c:pt>
                <c:pt idx="1314">
                  <c:v>28.179929999999999</c:v>
                </c:pt>
                <c:pt idx="1315">
                  <c:v>28.196729999999999</c:v>
                </c:pt>
                <c:pt idx="1316">
                  <c:v>28.21593</c:v>
                </c:pt>
                <c:pt idx="1317">
                  <c:v>28.235119999999998</c:v>
                </c:pt>
                <c:pt idx="1318">
                  <c:v>28.253119999999999</c:v>
                </c:pt>
                <c:pt idx="1319">
                  <c:v>28.27112</c:v>
                </c:pt>
                <c:pt idx="1320">
                  <c:v>28.28792</c:v>
                </c:pt>
                <c:pt idx="1321">
                  <c:v>28.302320000000002</c:v>
                </c:pt>
                <c:pt idx="1322">
                  <c:v>28.31672</c:v>
                </c:pt>
                <c:pt idx="1323">
                  <c:v>28.331119999999999</c:v>
                </c:pt>
                <c:pt idx="1324">
                  <c:v>28.34552</c:v>
                </c:pt>
                <c:pt idx="1325">
                  <c:v>28.359909999999999</c:v>
                </c:pt>
                <c:pt idx="1326">
                  <c:v>28.376709999999999</c:v>
                </c:pt>
                <c:pt idx="1327">
                  <c:v>28.39471</c:v>
                </c:pt>
                <c:pt idx="1328">
                  <c:v>28.415109999999999</c:v>
                </c:pt>
                <c:pt idx="1329">
                  <c:v>28.435510000000001</c:v>
                </c:pt>
                <c:pt idx="1330">
                  <c:v>28.453510000000001</c:v>
                </c:pt>
                <c:pt idx="1331">
                  <c:v>28.46791</c:v>
                </c:pt>
                <c:pt idx="1332">
                  <c:v>28.482309999999998</c:v>
                </c:pt>
                <c:pt idx="1333">
                  <c:v>28.4955</c:v>
                </c:pt>
                <c:pt idx="1334">
                  <c:v>28.508700000000001</c:v>
                </c:pt>
                <c:pt idx="1335">
                  <c:v>28.5243</c:v>
                </c:pt>
                <c:pt idx="1336">
                  <c:v>28.5411</c:v>
                </c:pt>
                <c:pt idx="1337">
                  <c:v>28.559100000000001</c:v>
                </c:pt>
                <c:pt idx="1338">
                  <c:v>28.579499999999999</c:v>
                </c:pt>
                <c:pt idx="1339">
                  <c:v>28.599900000000002</c:v>
                </c:pt>
                <c:pt idx="1340">
                  <c:v>28.617899999999999</c:v>
                </c:pt>
                <c:pt idx="1341">
                  <c:v>28.634689999999999</c:v>
                </c:pt>
                <c:pt idx="1342">
                  <c:v>28.649090000000001</c:v>
                </c:pt>
                <c:pt idx="1343">
                  <c:v>28.662289999999999</c:v>
                </c:pt>
                <c:pt idx="1344">
                  <c:v>28.677890000000001</c:v>
                </c:pt>
                <c:pt idx="1345">
                  <c:v>28.693490000000001</c:v>
                </c:pt>
                <c:pt idx="1346">
                  <c:v>28.70909</c:v>
                </c:pt>
                <c:pt idx="1347">
                  <c:v>28.72709</c:v>
                </c:pt>
                <c:pt idx="1348">
                  <c:v>28.745090000000001</c:v>
                </c:pt>
                <c:pt idx="1349">
                  <c:v>28.76548</c:v>
                </c:pt>
                <c:pt idx="1350">
                  <c:v>28.783480000000001</c:v>
                </c:pt>
                <c:pt idx="1351">
                  <c:v>28.79908</c:v>
                </c:pt>
                <c:pt idx="1352">
                  <c:v>28.812280000000001</c:v>
                </c:pt>
                <c:pt idx="1353">
                  <c:v>28.823080000000001</c:v>
                </c:pt>
                <c:pt idx="1354">
                  <c:v>28.833880000000001</c:v>
                </c:pt>
                <c:pt idx="1355">
                  <c:v>28.845880000000001</c:v>
                </c:pt>
                <c:pt idx="1356">
                  <c:v>28.859079999999999</c:v>
                </c:pt>
                <c:pt idx="1357">
                  <c:v>28.874680000000001</c:v>
                </c:pt>
                <c:pt idx="1358">
                  <c:v>28.890280000000001</c:v>
                </c:pt>
                <c:pt idx="1359">
                  <c:v>28.908270000000002</c:v>
                </c:pt>
                <c:pt idx="1360">
                  <c:v>28.926269999999999</c:v>
                </c:pt>
                <c:pt idx="1361">
                  <c:v>28.941870000000002</c:v>
                </c:pt>
                <c:pt idx="1362">
                  <c:v>28.955069999999999</c:v>
                </c:pt>
                <c:pt idx="1363">
                  <c:v>28.965869999999999</c:v>
                </c:pt>
                <c:pt idx="1364">
                  <c:v>28.975470000000001</c:v>
                </c:pt>
                <c:pt idx="1365">
                  <c:v>28.98387</c:v>
                </c:pt>
                <c:pt idx="1366">
                  <c:v>28.994669999999999</c:v>
                </c:pt>
                <c:pt idx="1367">
                  <c:v>29.00667</c:v>
                </c:pt>
                <c:pt idx="1368">
                  <c:v>29.021070000000002</c:v>
                </c:pt>
                <c:pt idx="1369">
                  <c:v>29.036670000000001</c:v>
                </c:pt>
                <c:pt idx="1370">
                  <c:v>29.053460000000001</c:v>
                </c:pt>
                <c:pt idx="1371">
                  <c:v>29.06786</c:v>
                </c:pt>
                <c:pt idx="1372">
                  <c:v>29.081060000000001</c:v>
                </c:pt>
                <c:pt idx="1373">
                  <c:v>29.09066</c:v>
                </c:pt>
                <c:pt idx="1374">
                  <c:v>29.099060000000001</c:v>
                </c:pt>
                <c:pt idx="1375">
                  <c:v>29.10746</c:v>
                </c:pt>
                <c:pt idx="1376">
                  <c:v>29.117059999999999</c:v>
                </c:pt>
                <c:pt idx="1377">
                  <c:v>29.127859999999998</c:v>
                </c:pt>
                <c:pt idx="1378">
                  <c:v>29.138660000000002</c:v>
                </c:pt>
                <c:pt idx="1379">
                  <c:v>29.150659999999998</c:v>
                </c:pt>
                <c:pt idx="1380">
                  <c:v>29.162659999999999</c:v>
                </c:pt>
                <c:pt idx="1381">
                  <c:v>29.17465</c:v>
                </c:pt>
                <c:pt idx="1382">
                  <c:v>29.184249999999999</c:v>
                </c:pt>
                <c:pt idx="1383">
                  <c:v>29.193850000000001</c:v>
                </c:pt>
                <c:pt idx="1384">
                  <c:v>29.201049999999999</c:v>
                </c:pt>
                <c:pt idx="1385">
                  <c:v>29.20945</c:v>
                </c:pt>
                <c:pt idx="1386">
                  <c:v>29.217849999999999</c:v>
                </c:pt>
                <c:pt idx="1387">
                  <c:v>29.227450000000001</c:v>
                </c:pt>
                <c:pt idx="1388">
                  <c:v>29.235849999999999</c:v>
                </c:pt>
                <c:pt idx="1389">
                  <c:v>29.246649999999999</c:v>
                </c:pt>
                <c:pt idx="1390">
                  <c:v>29.257449999999999</c:v>
                </c:pt>
                <c:pt idx="1391">
                  <c:v>29.269449999999999</c:v>
                </c:pt>
                <c:pt idx="1392">
                  <c:v>29.28145</c:v>
                </c:pt>
                <c:pt idx="1393">
                  <c:v>29.291049999999998</c:v>
                </c:pt>
                <c:pt idx="1394">
                  <c:v>29.300650000000001</c:v>
                </c:pt>
                <c:pt idx="1395">
                  <c:v>29.30904</c:v>
                </c:pt>
                <c:pt idx="1396">
                  <c:v>29.316240000000001</c:v>
                </c:pt>
                <c:pt idx="1397">
                  <c:v>29.322240000000001</c:v>
                </c:pt>
                <c:pt idx="1398">
                  <c:v>29.329440000000002</c:v>
                </c:pt>
                <c:pt idx="1399">
                  <c:v>29.33784</c:v>
                </c:pt>
                <c:pt idx="1400">
                  <c:v>29.347439999999999</c:v>
                </c:pt>
                <c:pt idx="1401">
                  <c:v>29.358239999999999</c:v>
                </c:pt>
                <c:pt idx="1402">
                  <c:v>29.370239999999999</c:v>
                </c:pt>
                <c:pt idx="1403">
                  <c:v>29.384640000000001</c:v>
                </c:pt>
                <c:pt idx="1404">
                  <c:v>29.396640000000001</c:v>
                </c:pt>
                <c:pt idx="1405">
                  <c:v>29.407440000000001</c:v>
                </c:pt>
                <c:pt idx="1406">
                  <c:v>29.415839999999999</c:v>
                </c:pt>
                <c:pt idx="1407">
                  <c:v>29.42304</c:v>
                </c:pt>
                <c:pt idx="1408">
                  <c:v>29.431439999999998</c:v>
                </c:pt>
                <c:pt idx="1409">
                  <c:v>29.441040000000001</c:v>
                </c:pt>
                <c:pt idx="1410">
                  <c:v>29.451830000000001</c:v>
                </c:pt>
                <c:pt idx="1411">
                  <c:v>29.466229999999999</c:v>
                </c:pt>
                <c:pt idx="1412">
                  <c:v>29.480630000000001</c:v>
                </c:pt>
                <c:pt idx="1413">
                  <c:v>29.496230000000001</c:v>
                </c:pt>
                <c:pt idx="1414">
                  <c:v>29.51183</c:v>
                </c:pt>
                <c:pt idx="1415">
                  <c:v>29.526230000000002</c:v>
                </c:pt>
                <c:pt idx="1416">
                  <c:v>29.535830000000001</c:v>
                </c:pt>
                <c:pt idx="1417">
                  <c:v>29.544229999999999</c:v>
                </c:pt>
                <c:pt idx="1418">
                  <c:v>29.550229999999999</c:v>
                </c:pt>
                <c:pt idx="1419">
                  <c:v>29.55743</c:v>
                </c:pt>
                <c:pt idx="1420">
                  <c:v>29.564630000000001</c:v>
                </c:pt>
                <c:pt idx="1421">
                  <c:v>29.573029999999999</c:v>
                </c:pt>
                <c:pt idx="1422">
                  <c:v>29.582619999999999</c:v>
                </c:pt>
                <c:pt idx="1423">
                  <c:v>29.593419999999998</c:v>
                </c:pt>
                <c:pt idx="1424">
                  <c:v>29.606619999999999</c:v>
                </c:pt>
                <c:pt idx="1425">
                  <c:v>29.61862</c:v>
                </c:pt>
                <c:pt idx="1426">
                  <c:v>29.63062</c:v>
                </c:pt>
                <c:pt idx="1427">
                  <c:v>29.639019999999999</c:v>
                </c:pt>
                <c:pt idx="1428">
                  <c:v>29.645019999999999</c:v>
                </c:pt>
                <c:pt idx="1429">
                  <c:v>29.648620000000001</c:v>
                </c:pt>
                <c:pt idx="1430">
                  <c:v>29.653420000000001</c:v>
                </c:pt>
                <c:pt idx="1431">
                  <c:v>29.659420000000001</c:v>
                </c:pt>
                <c:pt idx="1432">
                  <c:v>29.667819999999999</c:v>
                </c:pt>
                <c:pt idx="1433">
                  <c:v>29.677420000000001</c:v>
                </c:pt>
                <c:pt idx="1434">
                  <c:v>29.689419999999998</c:v>
                </c:pt>
                <c:pt idx="1435">
                  <c:v>29.701419999999999</c:v>
                </c:pt>
                <c:pt idx="1436">
                  <c:v>29.713419999999999</c:v>
                </c:pt>
                <c:pt idx="1437">
                  <c:v>29.723009999999999</c:v>
                </c:pt>
                <c:pt idx="1438">
                  <c:v>29.73021</c:v>
                </c:pt>
                <c:pt idx="1439">
                  <c:v>29.735009999999999</c:v>
                </c:pt>
                <c:pt idx="1440">
                  <c:v>29.739809999999999</c:v>
                </c:pt>
                <c:pt idx="1441">
                  <c:v>29.744610000000002</c:v>
                </c:pt>
                <c:pt idx="1442">
                  <c:v>29.751809999999999</c:v>
                </c:pt>
                <c:pt idx="1443">
                  <c:v>29.75901</c:v>
                </c:pt>
                <c:pt idx="1444">
                  <c:v>29.76981</c:v>
                </c:pt>
                <c:pt idx="1445">
                  <c:v>29.78181</c:v>
                </c:pt>
                <c:pt idx="1446">
                  <c:v>29.795010000000001</c:v>
                </c:pt>
                <c:pt idx="1447">
                  <c:v>29.805810000000001</c:v>
                </c:pt>
                <c:pt idx="1448">
                  <c:v>29.81541</c:v>
                </c:pt>
                <c:pt idx="1449">
                  <c:v>29.82141</c:v>
                </c:pt>
                <c:pt idx="1450">
                  <c:v>29.82741</c:v>
                </c:pt>
                <c:pt idx="1451">
                  <c:v>29.83221</c:v>
                </c:pt>
                <c:pt idx="1452">
                  <c:v>29.837009999999999</c:v>
                </c:pt>
                <c:pt idx="1453">
                  <c:v>29.84421</c:v>
                </c:pt>
                <c:pt idx="1454">
                  <c:v>29.852609999999999</c:v>
                </c:pt>
                <c:pt idx="1455">
                  <c:v>29.863399999999999</c:v>
                </c:pt>
                <c:pt idx="1456">
                  <c:v>29.874199999999998</c:v>
                </c:pt>
                <c:pt idx="1457">
                  <c:v>29.883800000000001</c:v>
                </c:pt>
                <c:pt idx="1458">
                  <c:v>29.890999999999998</c:v>
                </c:pt>
                <c:pt idx="1459">
                  <c:v>29.895800000000001</c:v>
                </c:pt>
                <c:pt idx="1460">
                  <c:v>29.898199999999999</c:v>
                </c:pt>
                <c:pt idx="1461">
                  <c:v>29.901800000000001</c:v>
                </c:pt>
                <c:pt idx="1462">
                  <c:v>29.906600000000001</c:v>
                </c:pt>
                <c:pt idx="1463">
                  <c:v>29.913799999999998</c:v>
                </c:pt>
                <c:pt idx="1464">
                  <c:v>29.9222</c:v>
                </c:pt>
                <c:pt idx="1465">
                  <c:v>29.931799999999999</c:v>
                </c:pt>
                <c:pt idx="1466">
                  <c:v>29.942599999999999</c:v>
                </c:pt>
                <c:pt idx="1467">
                  <c:v>29.953399999999998</c:v>
                </c:pt>
                <c:pt idx="1468">
                  <c:v>29.960599999999999</c:v>
                </c:pt>
                <c:pt idx="1469">
                  <c:v>29.9666</c:v>
                </c:pt>
                <c:pt idx="1470">
                  <c:v>29.971399999999999</c:v>
                </c:pt>
                <c:pt idx="1471">
                  <c:v>29.976199999999999</c:v>
                </c:pt>
                <c:pt idx="1472">
                  <c:v>29.981000000000002</c:v>
                </c:pt>
                <c:pt idx="1473">
                  <c:v>29.988199999999999</c:v>
                </c:pt>
                <c:pt idx="1474">
                  <c:v>29.99419</c:v>
                </c:pt>
                <c:pt idx="1475">
                  <c:v>30.002590000000001</c:v>
                </c:pt>
                <c:pt idx="1476">
                  <c:v>30.01099</c:v>
                </c:pt>
                <c:pt idx="1477">
                  <c:v>30.020589999999999</c:v>
                </c:pt>
                <c:pt idx="1478">
                  <c:v>30.030190000000001</c:v>
                </c:pt>
                <c:pt idx="1479">
                  <c:v>30.038589999999999</c:v>
                </c:pt>
                <c:pt idx="1480">
                  <c:v>30.04579</c:v>
                </c:pt>
                <c:pt idx="1481">
                  <c:v>30.05059</c:v>
                </c:pt>
                <c:pt idx="1482">
                  <c:v>30.055389999999999</c:v>
                </c:pt>
                <c:pt idx="1483">
                  <c:v>30.060189999999999</c:v>
                </c:pt>
                <c:pt idx="1484">
                  <c:v>30.064990000000002</c:v>
                </c:pt>
                <c:pt idx="1485">
                  <c:v>30.070989999999998</c:v>
                </c:pt>
                <c:pt idx="1486">
                  <c:v>30.078189999999999</c:v>
                </c:pt>
                <c:pt idx="1487">
                  <c:v>30.08539</c:v>
                </c:pt>
                <c:pt idx="1488">
                  <c:v>30.093789999999998</c:v>
                </c:pt>
                <c:pt idx="1489">
                  <c:v>30.103390000000001</c:v>
                </c:pt>
                <c:pt idx="1490">
                  <c:v>30.11299</c:v>
                </c:pt>
                <c:pt idx="1491">
                  <c:v>30.120190000000001</c:v>
                </c:pt>
                <c:pt idx="1492">
                  <c:v>30.124980000000001</c:v>
                </c:pt>
                <c:pt idx="1493">
                  <c:v>30.128579999999999</c:v>
                </c:pt>
                <c:pt idx="1494">
                  <c:v>30.130980000000001</c:v>
                </c:pt>
                <c:pt idx="1495">
                  <c:v>30.13578</c:v>
                </c:pt>
                <c:pt idx="1496">
                  <c:v>30.141780000000001</c:v>
                </c:pt>
                <c:pt idx="1497">
                  <c:v>30.148980000000002</c:v>
                </c:pt>
                <c:pt idx="1498">
                  <c:v>30.15738</c:v>
                </c:pt>
                <c:pt idx="1499">
                  <c:v>30.16818</c:v>
                </c:pt>
                <c:pt idx="1500">
                  <c:v>30.178979999999999</c:v>
                </c:pt>
                <c:pt idx="1501">
                  <c:v>30.188580000000002</c:v>
                </c:pt>
                <c:pt idx="1502">
                  <c:v>30.195779999999999</c:v>
                </c:pt>
                <c:pt idx="1503">
                  <c:v>30.200579999999999</c:v>
                </c:pt>
                <c:pt idx="1504">
                  <c:v>30.204180000000001</c:v>
                </c:pt>
                <c:pt idx="1505">
                  <c:v>30.20778</c:v>
                </c:pt>
                <c:pt idx="1506">
                  <c:v>30.211379999999998</c:v>
                </c:pt>
                <c:pt idx="1507">
                  <c:v>30.214980000000001</c:v>
                </c:pt>
                <c:pt idx="1508">
                  <c:v>30.220980000000001</c:v>
                </c:pt>
                <c:pt idx="1509">
                  <c:v>30.228179999999998</c:v>
                </c:pt>
                <c:pt idx="1510">
                  <c:v>30.237780000000001</c:v>
                </c:pt>
                <c:pt idx="1511">
                  <c:v>30.24738</c:v>
                </c:pt>
                <c:pt idx="1512">
                  <c:v>30.256979999999999</c:v>
                </c:pt>
                <c:pt idx="1513">
                  <c:v>30.265370000000001</c:v>
                </c:pt>
                <c:pt idx="1514">
                  <c:v>30.272570000000002</c:v>
                </c:pt>
                <c:pt idx="1515">
                  <c:v>30.278569999999998</c:v>
                </c:pt>
                <c:pt idx="1516">
                  <c:v>30.283370000000001</c:v>
                </c:pt>
                <c:pt idx="1517">
                  <c:v>30.289370000000002</c:v>
                </c:pt>
                <c:pt idx="1518">
                  <c:v>30.296569999999999</c:v>
                </c:pt>
                <c:pt idx="1519">
                  <c:v>30.304970000000001</c:v>
                </c:pt>
                <c:pt idx="1520">
                  <c:v>30.315770000000001</c:v>
                </c:pt>
                <c:pt idx="1521">
                  <c:v>30.328970000000002</c:v>
                </c:pt>
                <c:pt idx="1522">
                  <c:v>30.340969999999999</c:v>
                </c:pt>
                <c:pt idx="1523">
                  <c:v>30.351769999999998</c:v>
                </c:pt>
                <c:pt idx="1524">
                  <c:v>30.36017</c:v>
                </c:pt>
                <c:pt idx="1525">
                  <c:v>30.36617</c:v>
                </c:pt>
                <c:pt idx="1526">
                  <c:v>30.37097</c:v>
                </c:pt>
                <c:pt idx="1527">
                  <c:v>30.37697</c:v>
                </c:pt>
                <c:pt idx="1528">
                  <c:v>30.385370000000002</c:v>
                </c:pt>
                <c:pt idx="1529">
                  <c:v>30.394970000000001</c:v>
                </c:pt>
                <c:pt idx="1530">
                  <c:v>30.406960000000002</c:v>
                </c:pt>
                <c:pt idx="1531">
                  <c:v>30.420159999999999</c:v>
                </c:pt>
                <c:pt idx="1532">
                  <c:v>30.43336</c:v>
                </c:pt>
                <c:pt idx="1533">
                  <c:v>30.446560000000002</c:v>
                </c:pt>
                <c:pt idx="1534">
                  <c:v>30.457360000000001</c:v>
                </c:pt>
                <c:pt idx="1535">
                  <c:v>30.46576</c:v>
                </c:pt>
                <c:pt idx="1536">
                  <c:v>30.47296</c:v>
                </c:pt>
                <c:pt idx="1537">
                  <c:v>30.482559999999999</c:v>
                </c:pt>
                <c:pt idx="1538">
                  <c:v>30.490960000000001</c:v>
                </c:pt>
                <c:pt idx="1539">
                  <c:v>30.50056</c:v>
                </c:pt>
                <c:pt idx="1540">
                  <c:v>30.508959999999998</c:v>
                </c:pt>
                <c:pt idx="1541">
                  <c:v>30.518560000000001</c:v>
                </c:pt>
                <c:pt idx="1542">
                  <c:v>30.52816</c:v>
                </c:pt>
                <c:pt idx="1543">
                  <c:v>30.53895</c:v>
                </c:pt>
                <c:pt idx="1544">
                  <c:v>30.548549999999999</c:v>
                </c:pt>
                <c:pt idx="1545">
                  <c:v>30.55575</c:v>
                </c:pt>
                <c:pt idx="1546">
                  <c:v>30.560549999999999</c:v>
                </c:pt>
                <c:pt idx="1547">
                  <c:v>30.565349999999999</c:v>
                </c:pt>
                <c:pt idx="1548">
                  <c:v>30.571349999999999</c:v>
                </c:pt>
                <c:pt idx="1549">
                  <c:v>30.57855</c:v>
                </c:pt>
                <c:pt idx="1550">
                  <c:v>30.586950000000002</c:v>
                </c:pt>
                <c:pt idx="1551">
                  <c:v>30.597750000000001</c:v>
                </c:pt>
                <c:pt idx="1552">
                  <c:v>30.608550000000001</c:v>
                </c:pt>
                <c:pt idx="1553">
                  <c:v>30.621749999999999</c:v>
                </c:pt>
                <c:pt idx="1554">
                  <c:v>30.63495</c:v>
                </c:pt>
                <c:pt idx="1555">
                  <c:v>30.64575</c:v>
                </c:pt>
                <c:pt idx="1556">
                  <c:v>30.65175</c:v>
                </c:pt>
                <c:pt idx="1557">
                  <c:v>30.655349999999999</c:v>
                </c:pt>
                <c:pt idx="1558">
                  <c:v>30.65775</c:v>
                </c:pt>
                <c:pt idx="1559">
                  <c:v>30.66255</c:v>
                </c:pt>
                <c:pt idx="1560">
                  <c:v>30.669740000000001</c:v>
                </c:pt>
                <c:pt idx="1561">
                  <c:v>30.680540000000001</c:v>
                </c:pt>
                <c:pt idx="1562">
                  <c:v>30.69134</c:v>
                </c:pt>
                <c:pt idx="1563">
                  <c:v>30.703340000000001</c:v>
                </c:pt>
                <c:pt idx="1564">
                  <c:v>30.715340000000001</c:v>
                </c:pt>
                <c:pt idx="1565">
                  <c:v>30.72494</c:v>
                </c:pt>
                <c:pt idx="1566">
                  <c:v>30.732140000000001</c:v>
                </c:pt>
                <c:pt idx="1567">
                  <c:v>30.738140000000001</c:v>
                </c:pt>
                <c:pt idx="1568">
                  <c:v>30.744140000000002</c:v>
                </c:pt>
                <c:pt idx="1569">
                  <c:v>30.751339999999999</c:v>
                </c:pt>
                <c:pt idx="1570">
                  <c:v>30.759740000000001</c:v>
                </c:pt>
                <c:pt idx="1571">
                  <c:v>30.77054</c:v>
                </c:pt>
                <c:pt idx="1572">
                  <c:v>30.782540000000001</c:v>
                </c:pt>
                <c:pt idx="1573">
                  <c:v>30.793340000000001</c:v>
                </c:pt>
                <c:pt idx="1574">
                  <c:v>30.80414</c:v>
                </c:pt>
                <c:pt idx="1575">
                  <c:v>30.812529999999999</c:v>
                </c:pt>
                <c:pt idx="1576">
                  <c:v>30.820930000000001</c:v>
                </c:pt>
                <c:pt idx="1577">
                  <c:v>30.829329999999999</c:v>
                </c:pt>
                <c:pt idx="1578">
                  <c:v>30.83653</c:v>
                </c:pt>
                <c:pt idx="1579">
                  <c:v>30.843730000000001</c:v>
                </c:pt>
                <c:pt idx="1580">
                  <c:v>30.850930000000002</c:v>
                </c:pt>
                <c:pt idx="1581">
                  <c:v>30.858129999999999</c:v>
                </c:pt>
                <c:pt idx="1582">
                  <c:v>30.866530000000001</c:v>
                </c:pt>
                <c:pt idx="1583">
                  <c:v>30.87613</c:v>
                </c:pt>
                <c:pt idx="1584">
                  <c:v>30.885729999999999</c:v>
                </c:pt>
                <c:pt idx="1585">
                  <c:v>30.896529999999998</c:v>
                </c:pt>
                <c:pt idx="1586">
                  <c:v>30.908529999999999</c:v>
                </c:pt>
                <c:pt idx="1587">
                  <c:v>30.918130000000001</c:v>
                </c:pt>
                <c:pt idx="1588">
                  <c:v>30.92653</c:v>
                </c:pt>
                <c:pt idx="1589">
                  <c:v>30.934930000000001</c:v>
                </c:pt>
                <c:pt idx="1590">
                  <c:v>30.942119999999999</c:v>
                </c:pt>
                <c:pt idx="1591">
                  <c:v>30.950520000000001</c:v>
                </c:pt>
                <c:pt idx="1592">
                  <c:v>30.957719999999998</c:v>
                </c:pt>
                <c:pt idx="1593">
                  <c:v>30.967320000000001</c:v>
                </c:pt>
                <c:pt idx="1594">
                  <c:v>30.97692</c:v>
                </c:pt>
                <c:pt idx="1595">
                  <c:v>30.98892</c:v>
                </c:pt>
                <c:pt idx="1596">
                  <c:v>31.002120000000001</c:v>
                </c:pt>
                <c:pt idx="1597">
                  <c:v>31.01652</c:v>
                </c:pt>
                <c:pt idx="1598">
                  <c:v>31.02852</c:v>
                </c:pt>
                <c:pt idx="1599">
                  <c:v>31.03932</c:v>
                </c:pt>
                <c:pt idx="1600">
                  <c:v>31.046520000000001</c:v>
                </c:pt>
                <c:pt idx="1601">
                  <c:v>31.052520000000001</c:v>
                </c:pt>
                <c:pt idx="1602">
                  <c:v>31.058520000000001</c:v>
                </c:pt>
                <c:pt idx="1603">
                  <c:v>31.06692</c:v>
                </c:pt>
                <c:pt idx="1604">
                  <c:v>31.075320000000001</c:v>
                </c:pt>
                <c:pt idx="1605">
                  <c:v>31.08371</c:v>
                </c:pt>
                <c:pt idx="1606">
                  <c:v>31.09451</c:v>
                </c:pt>
                <c:pt idx="1607">
                  <c:v>31.105309999999999</c:v>
                </c:pt>
                <c:pt idx="1608">
                  <c:v>31.11731</c:v>
                </c:pt>
                <c:pt idx="1609">
                  <c:v>31.12931</c:v>
                </c:pt>
                <c:pt idx="1610">
                  <c:v>31.137709999999998</c:v>
                </c:pt>
                <c:pt idx="1611">
                  <c:v>31.14611</c:v>
                </c:pt>
                <c:pt idx="1612">
                  <c:v>31.153310000000001</c:v>
                </c:pt>
                <c:pt idx="1613">
                  <c:v>31.161709999999999</c:v>
                </c:pt>
                <c:pt idx="1614">
                  <c:v>31.171309999999998</c:v>
                </c:pt>
                <c:pt idx="1615">
                  <c:v>31.182110000000002</c:v>
                </c:pt>
                <c:pt idx="1616">
                  <c:v>31.192910000000001</c:v>
                </c:pt>
                <c:pt idx="1617">
                  <c:v>31.203710000000001</c:v>
                </c:pt>
                <c:pt idx="1618">
                  <c:v>31.215699999999998</c:v>
                </c:pt>
                <c:pt idx="1619">
                  <c:v>31.225300000000001</c:v>
                </c:pt>
                <c:pt idx="1620">
                  <c:v>31.232500000000002</c:v>
                </c:pt>
                <c:pt idx="1621">
                  <c:v>31.237300000000001</c:v>
                </c:pt>
                <c:pt idx="1622">
                  <c:v>31.2409</c:v>
                </c:pt>
                <c:pt idx="1623">
                  <c:v>31.244499999999999</c:v>
                </c:pt>
                <c:pt idx="1624">
                  <c:v>31.249300000000002</c:v>
                </c:pt>
                <c:pt idx="1625">
                  <c:v>31.2577</c:v>
                </c:pt>
                <c:pt idx="1626">
                  <c:v>31.267299999999999</c:v>
                </c:pt>
                <c:pt idx="1627">
                  <c:v>31.279299999999999</c:v>
                </c:pt>
                <c:pt idx="1628">
                  <c:v>31.293700000000001</c:v>
                </c:pt>
                <c:pt idx="1629">
                  <c:v>31.3081</c:v>
                </c:pt>
                <c:pt idx="1630">
                  <c:v>31.321300000000001</c:v>
                </c:pt>
                <c:pt idx="1631">
                  <c:v>31.332100000000001</c:v>
                </c:pt>
                <c:pt idx="1632">
                  <c:v>31.339300000000001</c:v>
                </c:pt>
                <c:pt idx="1633">
                  <c:v>31.345300000000002</c:v>
                </c:pt>
                <c:pt idx="1634">
                  <c:v>31.35369</c:v>
                </c:pt>
                <c:pt idx="1635">
                  <c:v>31.362089999999998</c:v>
                </c:pt>
                <c:pt idx="1636">
                  <c:v>31.372890000000002</c:v>
                </c:pt>
                <c:pt idx="1637">
                  <c:v>31.383690000000001</c:v>
                </c:pt>
                <c:pt idx="1638">
                  <c:v>31.395689999999998</c:v>
                </c:pt>
                <c:pt idx="1639">
                  <c:v>31.41009</c:v>
                </c:pt>
                <c:pt idx="1640">
                  <c:v>31.422090000000001</c:v>
                </c:pt>
                <c:pt idx="1641">
                  <c:v>31.43289</c:v>
                </c:pt>
                <c:pt idx="1642">
                  <c:v>31.440090000000001</c:v>
                </c:pt>
                <c:pt idx="1643">
                  <c:v>31.446090000000002</c:v>
                </c:pt>
                <c:pt idx="1644">
                  <c:v>31.453289999999999</c:v>
                </c:pt>
                <c:pt idx="1645">
                  <c:v>31.46049</c:v>
                </c:pt>
                <c:pt idx="1646">
                  <c:v>31.470089999999999</c:v>
                </c:pt>
                <c:pt idx="1647">
                  <c:v>31.478490000000001</c:v>
                </c:pt>
                <c:pt idx="1648">
                  <c:v>31.48808</c:v>
                </c:pt>
                <c:pt idx="1649">
                  <c:v>31.500080000000001</c:v>
                </c:pt>
                <c:pt idx="1650">
                  <c:v>31.513280000000002</c:v>
                </c:pt>
                <c:pt idx="1651">
                  <c:v>31.525279999999999</c:v>
                </c:pt>
                <c:pt idx="1652">
                  <c:v>31.536079999999998</c:v>
                </c:pt>
                <c:pt idx="1653">
                  <c:v>31.54448</c:v>
                </c:pt>
                <c:pt idx="1654">
                  <c:v>31.551680000000001</c:v>
                </c:pt>
                <c:pt idx="1655">
                  <c:v>31.558879999999998</c:v>
                </c:pt>
                <c:pt idx="1656">
                  <c:v>31.56728</c:v>
                </c:pt>
                <c:pt idx="1657">
                  <c:v>31.576879999999999</c:v>
                </c:pt>
                <c:pt idx="1658">
                  <c:v>31.587679999999999</c:v>
                </c:pt>
                <c:pt idx="1659">
                  <c:v>31.599679999999999</c:v>
                </c:pt>
                <c:pt idx="1660">
                  <c:v>31.61168</c:v>
                </c:pt>
                <c:pt idx="1661">
                  <c:v>31.623670000000001</c:v>
                </c:pt>
                <c:pt idx="1662">
                  <c:v>31.63327</c:v>
                </c:pt>
                <c:pt idx="1663">
                  <c:v>31.642869999999998</c:v>
                </c:pt>
                <c:pt idx="1664">
                  <c:v>31.650069999999999</c:v>
                </c:pt>
                <c:pt idx="1665">
                  <c:v>31.658470000000001</c:v>
                </c:pt>
                <c:pt idx="1666">
                  <c:v>31.66807</c:v>
                </c:pt>
                <c:pt idx="1667">
                  <c:v>31.67887</c:v>
                </c:pt>
                <c:pt idx="1668">
                  <c:v>31.688469999999999</c:v>
                </c:pt>
                <c:pt idx="1669">
                  <c:v>31.699269999999999</c:v>
                </c:pt>
                <c:pt idx="1670">
                  <c:v>31.711269999999999</c:v>
                </c:pt>
                <c:pt idx="1671">
                  <c:v>31.723269999999999</c:v>
                </c:pt>
                <c:pt idx="1672">
                  <c:v>31.73527</c:v>
                </c:pt>
                <c:pt idx="1673">
                  <c:v>31.74607</c:v>
                </c:pt>
                <c:pt idx="1674">
                  <c:v>31.754470000000001</c:v>
                </c:pt>
                <c:pt idx="1675">
                  <c:v>31.76286</c:v>
                </c:pt>
                <c:pt idx="1676">
                  <c:v>31.770060000000001</c:v>
                </c:pt>
                <c:pt idx="1677">
                  <c:v>31.777259999999998</c:v>
                </c:pt>
                <c:pt idx="1678">
                  <c:v>31.784459999999999</c:v>
                </c:pt>
                <c:pt idx="1679">
                  <c:v>31.792860000000001</c:v>
                </c:pt>
                <c:pt idx="1680">
                  <c:v>31.803660000000001</c:v>
                </c:pt>
                <c:pt idx="1681">
                  <c:v>31.81446</c:v>
                </c:pt>
                <c:pt idx="1682">
                  <c:v>31.827660000000002</c:v>
                </c:pt>
                <c:pt idx="1683">
                  <c:v>31.839659999999999</c:v>
                </c:pt>
                <c:pt idx="1684">
                  <c:v>31.851659999999999</c:v>
                </c:pt>
                <c:pt idx="1685">
                  <c:v>31.861260000000001</c:v>
                </c:pt>
                <c:pt idx="1686">
                  <c:v>31.868459999999999</c:v>
                </c:pt>
                <c:pt idx="1687">
                  <c:v>31.87566</c:v>
                </c:pt>
                <c:pt idx="1688">
                  <c:v>31.884060000000002</c:v>
                </c:pt>
                <c:pt idx="1689">
                  <c:v>31.893650000000001</c:v>
                </c:pt>
                <c:pt idx="1690">
                  <c:v>31.90325</c:v>
                </c:pt>
                <c:pt idx="1691">
                  <c:v>31.91525</c:v>
                </c:pt>
                <c:pt idx="1692">
                  <c:v>31.928450000000002</c:v>
                </c:pt>
                <c:pt idx="1693">
                  <c:v>31.941649999999999</c:v>
                </c:pt>
                <c:pt idx="1694">
                  <c:v>31.956050000000001</c:v>
                </c:pt>
                <c:pt idx="1695">
                  <c:v>31.969249999999999</c:v>
                </c:pt>
                <c:pt idx="1696">
                  <c:v>31.981249999999999</c:v>
                </c:pt>
                <c:pt idx="1697">
                  <c:v>31.990849999999998</c:v>
                </c:pt>
                <c:pt idx="1698">
                  <c:v>32.000450000000001</c:v>
                </c:pt>
                <c:pt idx="1699">
                  <c:v>32.01005</c:v>
                </c:pt>
                <c:pt idx="1700">
                  <c:v>32.020850000000003</c:v>
                </c:pt>
                <c:pt idx="1701">
                  <c:v>32.031640000000003</c:v>
                </c:pt>
                <c:pt idx="1702">
                  <c:v>32.044840000000001</c:v>
                </c:pt>
                <c:pt idx="1703">
                  <c:v>32.058039999999998</c:v>
                </c:pt>
                <c:pt idx="1704">
                  <c:v>32.07244</c:v>
                </c:pt>
                <c:pt idx="1705">
                  <c:v>32.088039999999999</c:v>
                </c:pt>
                <c:pt idx="1706">
                  <c:v>32.103639999999999</c:v>
                </c:pt>
                <c:pt idx="1707">
                  <c:v>32.118040000000001</c:v>
                </c:pt>
                <c:pt idx="1708">
                  <c:v>32.132440000000003</c:v>
                </c:pt>
                <c:pt idx="1709">
                  <c:v>32.144440000000003</c:v>
                </c:pt>
                <c:pt idx="1710">
                  <c:v>32.157640000000001</c:v>
                </c:pt>
                <c:pt idx="1711">
                  <c:v>32.172029999999999</c:v>
                </c:pt>
                <c:pt idx="1712">
                  <c:v>32.185229999999997</c:v>
                </c:pt>
                <c:pt idx="1713">
                  <c:v>32.200830000000003</c:v>
                </c:pt>
                <c:pt idx="1714">
                  <c:v>32.218829999999997</c:v>
                </c:pt>
                <c:pt idx="1715">
                  <c:v>32.239229999999999</c:v>
                </c:pt>
                <c:pt idx="1716">
                  <c:v>32.259630000000001</c:v>
                </c:pt>
                <c:pt idx="1717">
                  <c:v>32.280029999999996</c:v>
                </c:pt>
                <c:pt idx="1718">
                  <c:v>32.29683</c:v>
                </c:pt>
                <c:pt idx="1719">
                  <c:v>32.311219999999999</c:v>
                </c:pt>
                <c:pt idx="1720">
                  <c:v>32.323219999999999</c:v>
                </c:pt>
                <c:pt idx="1721">
                  <c:v>32.336419999999997</c:v>
                </c:pt>
                <c:pt idx="1722">
                  <c:v>32.350819999999999</c:v>
                </c:pt>
                <c:pt idx="1723">
                  <c:v>32.367620000000002</c:v>
                </c:pt>
                <c:pt idx="1724">
                  <c:v>32.38682</c:v>
                </c:pt>
                <c:pt idx="1725">
                  <c:v>32.407220000000002</c:v>
                </c:pt>
                <c:pt idx="1726">
                  <c:v>32.42642</c:v>
                </c:pt>
                <c:pt idx="1727">
                  <c:v>32.445610000000002</c:v>
                </c:pt>
                <c:pt idx="1728">
                  <c:v>32.461210000000001</c:v>
                </c:pt>
                <c:pt idx="1729">
                  <c:v>32.475610000000003</c:v>
                </c:pt>
                <c:pt idx="1730">
                  <c:v>32.490009999999998</c:v>
                </c:pt>
                <c:pt idx="1731">
                  <c:v>32.505609999999997</c:v>
                </c:pt>
                <c:pt idx="1732">
                  <c:v>32.522410000000001</c:v>
                </c:pt>
                <c:pt idx="1733">
                  <c:v>32.539209999999997</c:v>
                </c:pt>
                <c:pt idx="1734">
                  <c:v>32.557209999999998</c:v>
                </c:pt>
                <c:pt idx="1735">
                  <c:v>32.5764</c:v>
                </c:pt>
                <c:pt idx="1736">
                  <c:v>32.595599999999997</c:v>
                </c:pt>
                <c:pt idx="1737">
                  <c:v>32.613599999999998</c:v>
                </c:pt>
                <c:pt idx="1738">
                  <c:v>32.630400000000002</c:v>
                </c:pt>
                <c:pt idx="1739">
                  <c:v>32.644799999999996</c:v>
                </c:pt>
                <c:pt idx="1740">
                  <c:v>32.658000000000001</c:v>
                </c:pt>
                <c:pt idx="1741">
                  <c:v>32.671199999999999</c:v>
                </c:pt>
                <c:pt idx="1742">
                  <c:v>32.686799999999998</c:v>
                </c:pt>
                <c:pt idx="1743">
                  <c:v>32.702399999999997</c:v>
                </c:pt>
                <c:pt idx="1744">
                  <c:v>32.719189999999998</c:v>
                </c:pt>
                <c:pt idx="1745">
                  <c:v>32.737189999999998</c:v>
                </c:pt>
                <c:pt idx="1746">
                  <c:v>32.756390000000003</c:v>
                </c:pt>
                <c:pt idx="1747">
                  <c:v>32.775590000000001</c:v>
                </c:pt>
                <c:pt idx="1748">
                  <c:v>32.793590000000002</c:v>
                </c:pt>
                <c:pt idx="1749">
                  <c:v>32.809190000000001</c:v>
                </c:pt>
                <c:pt idx="1750">
                  <c:v>32.821190000000001</c:v>
                </c:pt>
                <c:pt idx="1751">
                  <c:v>32.83079</c:v>
                </c:pt>
                <c:pt idx="1752">
                  <c:v>32.841589999999997</c:v>
                </c:pt>
                <c:pt idx="1753">
                  <c:v>32.852379999999997</c:v>
                </c:pt>
                <c:pt idx="1754">
                  <c:v>32.866779999999999</c:v>
                </c:pt>
                <c:pt idx="1755">
                  <c:v>32.883580000000002</c:v>
                </c:pt>
                <c:pt idx="1756">
                  <c:v>32.90278</c:v>
                </c:pt>
                <c:pt idx="1757">
                  <c:v>32.921979999999998</c:v>
                </c:pt>
                <c:pt idx="1758">
                  <c:v>32.939979999999998</c:v>
                </c:pt>
                <c:pt idx="1759">
                  <c:v>32.955579999999998</c:v>
                </c:pt>
                <c:pt idx="1760">
                  <c:v>32.968780000000002</c:v>
                </c:pt>
                <c:pt idx="1761">
                  <c:v>32.980780000000003</c:v>
                </c:pt>
                <c:pt idx="1762">
                  <c:v>32.99277</c:v>
                </c:pt>
                <c:pt idx="1763">
                  <c:v>33.005969999999998</c:v>
                </c:pt>
                <c:pt idx="1764">
                  <c:v>33.019170000000003</c:v>
                </c:pt>
                <c:pt idx="1765">
                  <c:v>33.034770000000002</c:v>
                </c:pt>
                <c:pt idx="1766">
                  <c:v>33.050370000000001</c:v>
                </c:pt>
                <c:pt idx="1767">
                  <c:v>33.067169999999997</c:v>
                </c:pt>
                <c:pt idx="1768">
                  <c:v>33.085169999999998</c:v>
                </c:pt>
                <c:pt idx="1769">
                  <c:v>33.101970000000001</c:v>
                </c:pt>
                <c:pt idx="1770">
                  <c:v>33.118760000000002</c:v>
                </c:pt>
                <c:pt idx="1771">
                  <c:v>33.134360000000001</c:v>
                </c:pt>
                <c:pt idx="1772">
                  <c:v>33.147559999999999</c:v>
                </c:pt>
                <c:pt idx="1773">
                  <c:v>33.160760000000003</c:v>
                </c:pt>
                <c:pt idx="1774">
                  <c:v>33.172759999999997</c:v>
                </c:pt>
                <c:pt idx="1775">
                  <c:v>33.184759999999997</c:v>
                </c:pt>
                <c:pt idx="1776">
                  <c:v>33.197960000000002</c:v>
                </c:pt>
                <c:pt idx="1777">
                  <c:v>33.212359999999997</c:v>
                </c:pt>
                <c:pt idx="1778">
                  <c:v>33.227960000000003</c:v>
                </c:pt>
                <c:pt idx="1779">
                  <c:v>33.244759999999999</c:v>
                </c:pt>
                <c:pt idx="1780">
                  <c:v>33.262749999999997</c:v>
                </c:pt>
                <c:pt idx="1781">
                  <c:v>33.278350000000003</c:v>
                </c:pt>
                <c:pt idx="1782">
                  <c:v>33.292749999999998</c:v>
                </c:pt>
                <c:pt idx="1783">
                  <c:v>33.305950000000003</c:v>
                </c:pt>
                <c:pt idx="1784">
                  <c:v>33.316749999999999</c:v>
                </c:pt>
                <c:pt idx="1785">
                  <c:v>33.329949999999997</c:v>
                </c:pt>
                <c:pt idx="1786">
                  <c:v>33.341949999999997</c:v>
                </c:pt>
                <c:pt idx="1787">
                  <c:v>33.356349999999999</c:v>
                </c:pt>
                <c:pt idx="1788">
                  <c:v>33.371949999999998</c:v>
                </c:pt>
                <c:pt idx="1789">
                  <c:v>33.387549999999997</c:v>
                </c:pt>
                <c:pt idx="1790">
                  <c:v>33.404339999999998</c:v>
                </c:pt>
                <c:pt idx="1791">
                  <c:v>33.422339999999998</c:v>
                </c:pt>
                <c:pt idx="1792">
                  <c:v>33.43674</c:v>
                </c:pt>
                <c:pt idx="1793">
                  <c:v>33.451140000000002</c:v>
                </c:pt>
                <c:pt idx="1794">
                  <c:v>33.463140000000003</c:v>
                </c:pt>
                <c:pt idx="1795">
                  <c:v>33.47634</c:v>
                </c:pt>
                <c:pt idx="1796">
                  <c:v>33.488340000000001</c:v>
                </c:pt>
                <c:pt idx="1797">
                  <c:v>33.501539999999999</c:v>
                </c:pt>
                <c:pt idx="1798">
                  <c:v>33.515940000000001</c:v>
                </c:pt>
                <c:pt idx="1799">
                  <c:v>33.531529999999997</c:v>
                </c:pt>
                <c:pt idx="1800">
                  <c:v>33.547130000000003</c:v>
                </c:pt>
                <c:pt idx="1801">
                  <c:v>33.563929999999999</c:v>
                </c:pt>
                <c:pt idx="1802">
                  <c:v>33.580730000000003</c:v>
                </c:pt>
                <c:pt idx="1803">
                  <c:v>33.595129999999997</c:v>
                </c:pt>
                <c:pt idx="1804">
                  <c:v>33.607129999999998</c:v>
                </c:pt>
                <c:pt idx="1805">
                  <c:v>33.619129999999998</c:v>
                </c:pt>
                <c:pt idx="1806">
                  <c:v>33.628729999999997</c:v>
                </c:pt>
                <c:pt idx="1807">
                  <c:v>33.640729999999998</c:v>
                </c:pt>
                <c:pt idx="1808">
                  <c:v>33.651530000000001</c:v>
                </c:pt>
                <c:pt idx="1809">
                  <c:v>33.664720000000003</c:v>
                </c:pt>
                <c:pt idx="1810">
                  <c:v>33.679119999999998</c:v>
                </c:pt>
                <c:pt idx="1811">
                  <c:v>33.695920000000001</c:v>
                </c:pt>
                <c:pt idx="1812">
                  <c:v>33.713920000000002</c:v>
                </c:pt>
                <c:pt idx="1813">
                  <c:v>33.731920000000002</c:v>
                </c:pt>
                <c:pt idx="1814">
                  <c:v>33.747520000000002</c:v>
                </c:pt>
                <c:pt idx="1815">
                  <c:v>33.760719999999999</c:v>
                </c:pt>
                <c:pt idx="1816">
                  <c:v>33.771520000000002</c:v>
                </c:pt>
                <c:pt idx="1817">
                  <c:v>33.781120000000001</c:v>
                </c:pt>
                <c:pt idx="1818">
                  <c:v>33.79072</c:v>
                </c:pt>
                <c:pt idx="1819">
                  <c:v>33.80151</c:v>
                </c:pt>
                <c:pt idx="1820">
                  <c:v>33.814709999999998</c:v>
                </c:pt>
                <c:pt idx="1821">
                  <c:v>33.831510000000002</c:v>
                </c:pt>
                <c:pt idx="1822">
                  <c:v>33.849510000000002</c:v>
                </c:pt>
                <c:pt idx="1823">
                  <c:v>33.86871</c:v>
                </c:pt>
                <c:pt idx="1824">
                  <c:v>33.886710000000001</c:v>
                </c:pt>
                <c:pt idx="1825">
                  <c:v>33.903509999999997</c:v>
                </c:pt>
                <c:pt idx="1826">
                  <c:v>33.916710000000002</c:v>
                </c:pt>
                <c:pt idx="1827">
                  <c:v>33.928710000000002</c:v>
                </c:pt>
                <c:pt idx="1828">
                  <c:v>33.939500000000002</c:v>
                </c:pt>
                <c:pt idx="1829">
                  <c:v>33.951500000000003</c:v>
                </c:pt>
                <c:pt idx="1830">
                  <c:v>33.964700000000001</c:v>
                </c:pt>
                <c:pt idx="1831">
                  <c:v>33.981499999999997</c:v>
                </c:pt>
                <c:pt idx="1832">
                  <c:v>33.999499999999998</c:v>
                </c:pt>
                <c:pt idx="1833">
                  <c:v>34.017499999999998</c:v>
                </c:pt>
                <c:pt idx="1834">
                  <c:v>34.035499999999999</c:v>
                </c:pt>
                <c:pt idx="1835">
                  <c:v>34.051099999999998</c:v>
                </c:pt>
                <c:pt idx="1836">
                  <c:v>34.063099999999999</c:v>
                </c:pt>
                <c:pt idx="1837">
                  <c:v>34.075090000000003</c:v>
                </c:pt>
                <c:pt idx="1838">
                  <c:v>34.087090000000003</c:v>
                </c:pt>
                <c:pt idx="1839">
                  <c:v>34.100290000000001</c:v>
                </c:pt>
                <c:pt idx="1840">
                  <c:v>34.114690000000003</c:v>
                </c:pt>
                <c:pt idx="1841">
                  <c:v>34.130290000000002</c:v>
                </c:pt>
                <c:pt idx="1842">
                  <c:v>34.147089999999999</c:v>
                </c:pt>
                <c:pt idx="1843">
                  <c:v>34.165089999999999</c:v>
                </c:pt>
                <c:pt idx="1844">
                  <c:v>34.184289999999997</c:v>
                </c:pt>
                <c:pt idx="1845">
                  <c:v>34.201090000000001</c:v>
                </c:pt>
                <c:pt idx="1846">
                  <c:v>34.214280000000002</c:v>
                </c:pt>
                <c:pt idx="1847">
                  <c:v>34.226280000000003</c:v>
                </c:pt>
                <c:pt idx="1848">
                  <c:v>34.238280000000003</c:v>
                </c:pt>
                <c:pt idx="1849">
                  <c:v>34.250279999999997</c:v>
                </c:pt>
                <c:pt idx="1850">
                  <c:v>34.262279999999997</c:v>
                </c:pt>
                <c:pt idx="1851">
                  <c:v>34.276679999999999</c:v>
                </c:pt>
                <c:pt idx="1852">
                  <c:v>34.292279999999998</c:v>
                </c:pt>
                <c:pt idx="1853">
                  <c:v>34.310279999999999</c:v>
                </c:pt>
                <c:pt idx="1854">
                  <c:v>34.328279999999999</c:v>
                </c:pt>
                <c:pt idx="1855">
                  <c:v>34.346269999999997</c:v>
                </c:pt>
                <c:pt idx="1856">
                  <c:v>34.361870000000003</c:v>
                </c:pt>
                <c:pt idx="1857">
                  <c:v>34.375070000000001</c:v>
                </c:pt>
                <c:pt idx="1858">
                  <c:v>34.387070000000001</c:v>
                </c:pt>
                <c:pt idx="1859">
                  <c:v>34.399070000000002</c:v>
                </c:pt>
                <c:pt idx="1860">
                  <c:v>34.412269999999999</c:v>
                </c:pt>
                <c:pt idx="1861">
                  <c:v>34.425469999999997</c:v>
                </c:pt>
                <c:pt idx="1862">
                  <c:v>34.438670000000002</c:v>
                </c:pt>
                <c:pt idx="1863">
                  <c:v>34.453069999999997</c:v>
                </c:pt>
                <c:pt idx="1864">
                  <c:v>34.468670000000003</c:v>
                </c:pt>
                <c:pt idx="1865">
                  <c:v>34.484259999999999</c:v>
                </c:pt>
                <c:pt idx="1866">
                  <c:v>34.499859999999998</c:v>
                </c:pt>
                <c:pt idx="1867">
                  <c:v>34.515459999999997</c:v>
                </c:pt>
                <c:pt idx="1868">
                  <c:v>34.528660000000002</c:v>
                </c:pt>
                <c:pt idx="1869">
                  <c:v>34.539459999999998</c:v>
                </c:pt>
                <c:pt idx="1870">
                  <c:v>34.550260000000002</c:v>
                </c:pt>
                <c:pt idx="1871">
                  <c:v>34.562260000000002</c:v>
                </c:pt>
                <c:pt idx="1872">
                  <c:v>34.57546</c:v>
                </c:pt>
                <c:pt idx="1873">
                  <c:v>34.589860000000002</c:v>
                </c:pt>
                <c:pt idx="1874">
                  <c:v>34.604259999999996</c:v>
                </c:pt>
                <c:pt idx="1875">
                  <c:v>34.61985</c:v>
                </c:pt>
                <c:pt idx="1876">
                  <c:v>34.635449999999999</c:v>
                </c:pt>
                <c:pt idx="1877">
                  <c:v>34.649850000000001</c:v>
                </c:pt>
                <c:pt idx="1878">
                  <c:v>34.663049999999998</c:v>
                </c:pt>
                <c:pt idx="1879">
                  <c:v>34.673850000000002</c:v>
                </c:pt>
                <c:pt idx="1880">
                  <c:v>34.684649999999998</c:v>
                </c:pt>
                <c:pt idx="1881">
                  <c:v>34.695450000000001</c:v>
                </c:pt>
                <c:pt idx="1882">
                  <c:v>34.706249999999997</c:v>
                </c:pt>
                <c:pt idx="1883">
                  <c:v>34.718249999999998</c:v>
                </c:pt>
                <c:pt idx="1884">
                  <c:v>34.73265</c:v>
                </c:pt>
                <c:pt idx="1885">
                  <c:v>34.748249999999999</c:v>
                </c:pt>
                <c:pt idx="1886">
                  <c:v>34.765039999999999</c:v>
                </c:pt>
                <c:pt idx="1887">
                  <c:v>34.780639999999998</c:v>
                </c:pt>
                <c:pt idx="1888">
                  <c:v>34.79504</c:v>
                </c:pt>
                <c:pt idx="1889">
                  <c:v>34.809440000000002</c:v>
                </c:pt>
                <c:pt idx="1890">
                  <c:v>34.820239999999998</c:v>
                </c:pt>
                <c:pt idx="1891">
                  <c:v>34.832239999999999</c:v>
                </c:pt>
                <c:pt idx="1892">
                  <c:v>34.844239999999999</c:v>
                </c:pt>
                <c:pt idx="1893">
                  <c:v>34.857439999999997</c:v>
                </c:pt>
                <c:pt idx="1894">
                  <c:v>34.871839999999999</c:v>
                </c:pt>
                <c:pt idx="1895">
                  <c:v>34.886229999999998</c:v>
                </c:pt>
                <c:pt idx="1896">
                  <c:v>34.90063</c:v>
                </c:pt>
                <c:pt idx="1897">
                  <c:v>34.917430000000003</c:v>
                </c:pt>
                <c:pt idx="1898">
                  <c:v>34.934229999999999</c:v>
                </c:pt>
                <c:pt idx="1899">
                  <c:v>34.951030000000003</c:v>
                </c:pt>
                <c:pt idx="1900">
                  <c:v>34.966630000000002</c:v>
                </c:pt>
                <c:pt idx="1901">
                  <c:v>34.981029999999997</c:v>
                </c:pt>
                <c:pt idx="1902">
                  <c:v>34.994230000000002</c:v>
                </c:pt>
                <c:pt idx="1903">
                  <c:v>35.007429999999999</c:v>
                </c:pt>
                <c:pt idx="1904">
                  <c:v>35.020629999999997</c:v>
                </c:pt>
                <c:pt idx="1905">
                  <c:v>35.033819999999999</c:v>
                </c:pt>
                <c:pt idx="1906">
                  <c:v>35.045819999999999</c:v>
                </c:pt>
                <c:pt idx="1907">
                  <c:v>35.060220000000001</c:v>
                </c:pt>
                <c:pt idx="1908">
                  <c:v>35.074620000000003</c:v>
                </c:pt>
                <c:pt idx="1909">
                  <c:v>35.091419999999999</c:v>
                </c:pt>
                <c:pt idx="1910">
                  <c:v>35.10942</c:v>
                </c:pt>
                <c:pt idx="1911">
                  <c:v>35.126220000000004</c:v>
                </c:pt>
                <c:pt idx="1912">
                  <c:v>35.141820000000003</c:v>
                </c:pt>
                <c:pt idx="1913">
                  <c:v>35.156219999999998</c:v>
                </c:pt>
                <c:pt idx="1914">
                  <c:v>35.169409999999999</c:v>
                </c:pt>
                <c:pt idx="1915">
                  <c:v>35.182609999999997</c:v>
                </c:pt>
                <c:pt idx="1916">
                  <c:v>35.197009999999999</c:v>
                </c:pt>
                <c:pt idx="1917">
                  <c:v>35.213810000000002</c:v>
                </c:pt>
                <c:pt idx="1918">
                  <c:v>35.230609999999999</c:v>
                </c:pt>
                <c:pt idx="1919">
                  <c:v>35.247410000000002</c:v>
                </c:pt>
                <c:pt idx="1920">
                  <c:v>35.264209999999999</c:v>
                </c:pt>
                <c:pt idx="1921">
                  <c:v>35.281010000000002</c:v>
                </c:pt>
                <c:pt idx="1922">
                  <c:v>35.296599999999998</c:v>
                </c:pt>
                <c:pt idx="1923">
                  <c:v>35.309800000000003</c:v>
                </c:pt>
                <c:pt idx="1924">
                  <c:v>35.323</c:v>
                </c:pt>
                <c:pt idx="1925">
                  <c:v>35.3386</c:v>
                </c:pt>
                <c:pt idx="1926">
                  <c:v>35.355400000000003</c:v>
                </c:pt>
                <c:pt idx="1927">
                  <c:v>35.373399999999997</c:v>
                </c:pt>
                <c:pt idx="1928">
                  <c:v>35.3902</c:v>
                </c:pt>
                <c:pt idx="1929">
                  <c:v>35.408200000000001</c:v>
                </c:pt>
                <c:pt idx="1930">
                  <c:v>35.424999999999997</c:v>
                </c:pt>
                <c:pt idx="1931">
                  <c:v>35.441789999999997</c:v>
                </c:pt>
                <c:pt idx="1932">
                  <c:v>35.457389999999997</c:v>
                </c:pt>
                <c:pt idx="1933">
                  <c:v>35.471789999999999</c:v>
                </c:pt>
                <c:pt idx="1934">
                  <c:v>35.484990000000003</c:v>
                </c:pt>
                <c:pt idx="1935">
                  <c:v>35.498190000000001</c:v>
                </c:pt>
                <c:pt idx="1936">
                  <c:v>35.512590000000003</c:v>
                </c:pt>
                <c:pt idx="1937">
                  <c:v>35.528190000000002</c:v>
                </c:pt>
                <c:pt idx="1938">
                  <c:v>35.544989999999999</c:v>
                </c:pt>
                <c:pt idx="1939">
                  <c:v>35.562989999999999</c:v>
                </c:pt>
                <c:pt idx="1940">
                  <c:v>35.580979999999997</c:v>
                </c:pt>
                <c:pt idx="1941">
                  <c:v>35.598979999999997</c:v>
                </c:pt>
                <c:pt idx="1942">
                  <c:v>35.614579999999997</c:v>
                </c:pt>
                <c:pt idx="1943">
                  <c:v>35.626579999999997</c:v>
                </c:pt>
                <c:pt idx="1944">
                  <c:v>35.636180000000003</c:v>
                </c:pt>
                <c:pt idx="1945">
                  <c:v>35.646979999999999</c:v>
                </c:pt>
                <c:pt idx="1946">
                  <c:v>35.657780000000002</c:v>
                </c:pt>
                <c:pt idx="1947">
                  <c:v>35.673380000000002</c:v>
                </c:pt>
                <c:pt idx="1948">
                  <c:v>35.690179999999998</c:v>
                </c:pt>
                <c:pt idx="1949">
                  <c:v>35.70937</c:v>
                </c:pt>
                <c:pt idx="1950">
                  <c:v>35.728569999999998</c:v>
                </c:pt>
                <c:pt idx="1951">
                  <c:v>35.74897</c:v>
                </c:pt>
                <c:pt idx="1952">
                  <c:v>35.765770000000003</c:v>
                </c:pt>
                <c:pt idx="1953">
                  <c:v>35.781370000000003</c:v>
                </c:pt>
                <c:pt idx="1954">
                  <c:v>35.795769999999997</c:v>
                </c:pt>
                <c:pt idx="1955">
                  <c:v>35.808970000000002</c:v>
                </c:pt>
                <c:pt idx="1956">
                  <c:v>35.82217</c:v>
                </c:pt>
                <c:pt idx="1957">
                  <c:v>35.836570000000002</c:v>
                </c:pt>
                <c:pt idx="1958">
                  <c:v>35.852159999999998</c:v>
                </c:pt>
                <c:pt idx="1959">
                  <c:v>35.867759999999997</c:v>
                </c:pt>
                <c:pt idx="1960">
                  <c:v>35.883360000000003</c:v>
                </c:pt>
                <c:pt idx="1961">
                  <c:v>35.90016</c:v>
                </c:pt>
                <c:pt idx="1962">
                  <c:v>35.916960000000003</c:v>
                </c:pt>
                <c:pt idx="1963">
                  <c:v>35.933759999999999</c:v>
                </c:pt>
                <c:pt idx="1964">
                  <c:v>35.949359999999999</c:v>
                </c:pt>
                <c:pt idx="1965">
                  <c:v>35.964959999999998</c:v>
                </c:pt>
                <c:pt idx="1966">
                  <c:v>35.979349999999997</c:v>
                </c:pt>
                <c:pt idx="1967">
                  <c:v>35.993749999999999</c:v>
                </c:pt>
                <c:pt idx="1968">
                  <c:v>36.008150000000001</c:v>
                </c:pt>
                <c:pt idx="1969">
                  <c:v>36.022550000000003</c:v>
                </c:pt>
                <c:pt idx="1970">
                  <c:v>36.036949999999997</c:v>
                </c:pt>
                <c:pt idx="1971">
                  <c:v>36.053750000000001</c:v>
                </c:pt>
                <c:pt idx="1972">
                  <c:v>36.070549999999997</c:v>
                </c:pt>
                <c:pt idx="1973">
                  <c:v>36.089750000000002</c:v>
                </c:pt>
                <c:pt idx="1974">
                  <c:v>36.107750000000003</c:v>
                </c:pt>
                <c:pt idx="1975">
                  <c:v>36.124540000000003</c:v>
                </c:pt>
                <c:pt idx="1976">
                  <c:v>36.137740000000001</c:v>
                </c:pt>
                <c:pt idx="1977">
                  <c:v>36.148539999999997</c:v>
                </c:pt>
                <c:pt idx="1978">
                  <c:v>36.15934</c:v>
                </c:pt>
                <c:pt idx="1979">
                  <c:v>36.171340000000001</c:v>
                </c:pt>
                <c:pt idx="1980">
                  <c:v>36.183340000000001</c:v>
                </c:pt>
                <c:pt idx="1981">
                  <c:v>36.19894</c:v>
                </c:pt>
                <c:pt idx="1982">
                  <c:v>36.215739999999997</c:v>
                </c:pt>
                <c:pt idx="1983">
                  <c:v>36.233739999999997</c:v>
                </c:pt>
                <c:pt idx="1984">
                  <c:v>36.251730000000002</c:v>
                </c:pt>
                <c:pt idx="1985">
                  <c:v>36.27093</c:v>
                </c:pt>
                <c:pt idx="1986">
                  <c:v>36.288930000000001</c:v>
                </c:pt>
                <c:pt idx="1987">
                  <c:v>36.30453</c:v>
                </c:pt>
                <c:pt idx="1988">
                  <c:v>36.317729999999997</c:v>
                </c:pt>
                <c:pt idx="1989">
                  <c:v>36.332129999999999</c:v>
                </c:pt>
                <c:pt idx="1990">
                  <c:v>36.347729999999999</c:v>
                </c:pt>
                <c:pt idx="1991">
                  <c:v>36.364530000000002</c:v>
                </c:pt>
                <c:pt idx="1992">
                  <c:v>36.381320000000002</c:v>
                </c:pt>
                <c:pt idx="1993">
                  <c:v>36.396920000000001</c:v>
                </c:pt>
                <c:pt idx="1994">
                  <c:v>36.412520000000001</c:v>
                </c:pt>
                <c:pt idx="1995">
                  <c:v>36.430520000000001</c:v>
                </c:pt>
                <c:pt idx="1996">
                  <c:v>36.447319999999998</c:v>
                </c:pt>
                <c:pt idx="1997">
                  <c:v>36.46172</c:v>
                </c:pt>
                <c:pt idx="1998">
                  <c:v>36.47372</c:v>
                </c:pt>
                <c:pt idx="1999">
                  <c:v>36.484520000000003</c:v>
                </c:pt>
                <c:pt idx="2000">
                  <c:v>36.494120000000002</c:v>
                </c:pt>
                <c:pt idx="2001">
                  <c:v>36.50732</c:v>
                </c:pt>
                <c:pt idx="2002">
                  <c:v>36.520510000000002</c:v>
                </c:pt>
                <c:pt idx="2003">
                  <c:v>36.534910000000004</c:v>
                </c:pt>
                <c:pt idx="2004">
                  <c:v>36.55171</c:v>
                </c:pt>
                <c:pt idx="2005">
                  <c:v>36.570909999999998</c:v>
                </c:pt>
                <c:pt idx="2006">
                  <c:v>36.590110000000003</c:v>
                </c:pt>
                <c:pt idx="2007">
                  <c:v>36.608110000000003</c:v>
                </c:pt>
                <c:pt idx="2008">
                  <c:v>36.622509999999998</c:v>
                </c:pt>
                <c:pt idx="2009">
                  <c:v>36.633310000000002</c:v>
                </c:pt>
                <c:pt idx="2010">
                  <c:v>36.641710000000003</c:v>
                </c:pt>
                <c:pt idx="2011">
                  <c:v>36.650109999999998</c:v>
                </c:pt>
                <c:pt idx="2012">
                  <c:v>36.659700000000001</c:v>
                </c:pt>
                <c:pt idx="2013">
                  <c:v>36.672899999999998</c:v>
                </c:pt>
                <c:pt idx="2014">
                  <c:v>36.688499999999998</c:v>
                </c:pt>
                <c:pt idx="2015">
                  <c:v>36.7089</c:v>
                </c:pt>
                <c:pt idx="2016">
                  <c:v>36.729300000000002</c:v>
                </c:pt>
                <c:pt idx="2017">
                  <c:v>36.750900000000001</c:v>
                </c:pt>
                <c:pt idx="2018">
                  <c:v>36.768900000000002</c:v>
                </c:pt>
                <c:pt idx="2019">
                  <c:v>36.784500000000001</c:v>
                </c:pt>
                <c:pt idx="2020">
                  <c:v>36.795290000000001</c:v>
                </c:pt>
                <c:pt idx="2021">
                  <c:v>36.806089999999998</c:v>
                </c:pt>
                <c:pt idx="2022">
                  <c:v>36.815689999999996</c:v>
                </c:pt>
                <c:pt idx="2023">
                  <c:v>36.827689999999997</c:v>
                </c:pt>
                <c:pt idx="2024">
                  <c:v>36.840890000000002</c:v>
                </c:pt>
                <c:pt idx="2025">
                  <c:v>36.858890000000002</c:v>
                </c:pt>
                <c:pt idx="2026">
                  <c:v>36.87809</c:v>
                </c:pt>
                <c:pt idx="2027">
                  <c:v>36.898490000000002</c:v>
                </c:pt>
                <c:pt idx="2028">
                  <c:v>36.918889999999998</c:v>
                </c:pt>
                <c:pt idx="2029">
                  <c:v>36.934480000000001</c:v>
                </c:pt>
                <c:pt idx="2030">
                  <c:v>36.947679999999998</c:v>
                </c:pt>
                <c:pt idx="2031">
                  <c:v>36.958480000000002</c:v>
                </c:pt>
                <c:pt idx="2032">
                  <c:v>36.969279999999998</c:v>
                </c:pt>
                <c:pt idx="2033">
                  <c:v>36.981279999999998</c:v>
                </c:pt>
                <c:pt idx="2034">
                  <c:v>36.994480000000003</c:v>
                </c:pt>
                <c:pt idx="2035">
                  <c:v>37.010080000000002</c:v>
                </c:pt>
                <c:pt idx="2036">
                  <c:v>37.028080000000003</c:v>
                </c:pt>
                <c:pt idx="2037">
                  <c:v>37.047280000000001</c:v>
                </c:pt>
                <c:pt idx="2038">
                  <c:v>37.065269999999998</c:v>
                </c:pt>
                <c:pt idx="2039">
                  <c:v>37.082070000000002</c:v>
                </c:pt>
                <c:pt idx="2040">
                  <c:v>37.095269999999999</c:v>
                </c:pt>
                <c:pt idx="2041">
                  <c:v>37.106070000000003</c:v>
                </c:pt>
                <c:pt idx="2042">
                  <c:v>37.116869999999999</c:v>
                </c:pt>
                <c:pt idx="2043">
                  <c:v>37.127670000000002</c:v>
                </c:pt>
                <c:pt idx="2044">
                  <c:v>37.14087</c:v>
                </c:pt>
                <c:pt idx="2045">
                  <c:v>37.155270000000002</c:v>
                </c:pt>
                <c:pt idx="2046">
                  <c:v>37.173270000000002</c:v>
                </c:pt>
                <c:pt idx="2047">
                  <c:v>37.19247</c:v>
                </c:pt>
                <c:pt idx="2048">
                  <c:v>37.212859999999999</c:v>
                </c:pt>
                <c:pt idx="2049">
                  <c:v>37.232059999999997</c:v>
                </c:pt>
                <c:pt idx="2050">
                  <c:v>37.246459999999999</c:v>
                </c:pt>
                <c:pt idx="2051">
                  <c:v>37.259659999999997</c:v>
                </c:pt>
                <c:pt idx="2052">
                  <c:v>37.27046</c:v>
                </c:pt>
                <c:pt idx="2053">
                  <c:v>37.283659999999998</c:v>
                </c:pt>
                <c:pt idx="2054">
                  <c:v>37.29806</c:v>
                </c:pt>
                <c:pt idx="2055">
                  <c:v>37.313659999999999</c:v>
                </c:pt>
                <c:pt idx="2056">
                  <c:v>37.329259999999998</c:v>
                </c:pt>
                <c:pt idx="2057">
                  <c:v>37.346049999999998</c:v>
                </c:pt>
                <c:pt idx="2058">
                  <c:v>37.364049999999999</c:v>
                </c:pt>
                <c:pt idx="2059">
                  <c:v>37.380850000000002</c:v>
                </c:pt>
                <c:pt idx="2060">
                  <c:v>37.396450000000002</c:v>
                </c:pt>
                <c:pt idx="2061">
                  <c:v>37.410850000000003</c:v>
                </c:pt>
                <c:pt idx="2062">
                  <c:v>37.424050000000001</c:v>
                </c:pt>
                <c:pt idx="2063">
                  <c:v>37.434849999999997</c:v>
                </c:pt>
                <c:pt idx="2064">
                  <c:v>37.445650000000001</c:v>
                </c:pt>
                <c:pt idx="2065">
                  <c:v>37.457650000000001</c:v>
                </c:pt>
                <c:pt idx="2066">
                  <c:v>37.470840000000003</c:v>
                </c:pt>
                <c:pt idx="2067">
                  <c:v>37.485239999999997</c:v>
                </c:pt>
                <c:pt idx="2068">
                  <c:v>37.500839999999997</c:v>
                </c:pt>
                <c:pt idx="2069">
                  <c:v>37.51764</c:v>
                </c:pt>
                <c:pt idx="2070">
                  <c:v>37.535640000000001</c:v>
                </c:pt>
                <c:pt idx="2071">
                  <c:v>37.55124</c:v>
                </c:pt>
                <c:pt idx="2072">
                  <c:v>37.564439999999998</c:v>
                </c:pt>
                <c:pt idx="2073">
                  <c:v>37.574039999999997</c:v>
                </c:pt>
                <c:pt idx="2074">
                  <c:v>37.583640000000003</c:v>
                </c:pt>
                <c:pt idx="2075">
                  <c:v>37.592039999999997</c:v>
                </c:pt>
                <c:pt idx="2076">
                  <c:v>37.60284</c:v>
                </c:pt>
                <c:pt idx="2077">
                  <c:v>37.614829999999998</c:v>
                </c:pt>
                <c:pt idx="2078">
                  <c:v>37.630429999999997</c:v>
                </c:pt>
                <c:pt idx="2079">
                  <c:v>37.646030000000003</c:v>
                </c:pt>
                <c:pt idx="2080">
                  <c:v>37.66283</c:v>
                </c:pt>
                <c:pt idx="2081">
                  <c:v>37.679630000000003</c:v>
                </c:pt>
                <c:pt idx="2082">
                  <c:v>37.695230000000002</c:v>
                </c:pt>
                <c:pt idx="2083">
                  <c:v>37.709629999999997</c:v>
                </c:pt>
                <c:pt idx="2084">
                  <c:v>37.72043</c:v>
                </c:pt>
                <c:pt idx="2085">
                  <c:v>37.732430000000001</c:v>
                </c:pt>
                <c:pt idx="2086">
                  <c:v>37.742019999999997</c:v>
                </c:pt>
                <c:pt idx="2087">
                  <c:v>37.751620000000003</c:v>
                </c:pt>
                <c:pt idx="2088">
                  <c:v>37.762419999999999</c:v>
                </c:pt>
                <c:pt idx="2089">
                  <c:v>37.775620000000004</c:v>
                </c:pt>
                <c:pt idx="2090">
                  <c:v>37.791220000000003</c:v>
                </c:pt>
                <c:pt idx="2091">
                  <c:v>37.808019999999999</c:v>
                </c:pt>
                <c:pt idx="2092">
                  <c:v>37.82602</c:v>
                </c:pt>
                <c:pt idx="2093">
                  <c:v>37.841619999999999</c:v>
                </c:pt>
                <c:pt idx="2094">
                  <c:v>37.856020000000001</c:v>
                </c:pt>
                <c:pt idx="2095">
                  <c:v>37.866819999999997</c:v>
                </c:pt>
                <c:pt idx="2096">
                  <c:v>37.876420000000003</c:v>
                </c:pt>
                <c:pt idx="2097">
                  <c:v>37.886009999999999</c:v>
                </c:pt>
                <c:pt idx="2098">
                  <c:v>37.895609999999998</c:v>
                </c:pt>
                <c:pt idx="2099">
                  <c:v>37.908810000000003</c:v>
                </c:pt>
                <c:pt idx="2100">
                  <c:v>37.923209999999997</c:v>
                </c:pt>
                <c:pt idx="2101">
                  <c:v>37.940010000000001</c:v>
                </c:pt>
                <c:pt idx="2102">
                  <c:v>37.959209999999999</c:v>
                </c:pt>
                <c:pt idx="2103">
                  <c:v>37.978409999999997</c:v>
                </c:pt>
                <c:pt idx="2104">
                  <c:v>37.996409999999997</c:v>
                </c:pt>
                <c:pt idx="2105">
                  <c:v>38.010809999999999</c:v>
                </c:pt>
                <c:pt idx="2106">
                  <c:v>38.020400000000002</c:v>
                </c:pt>
                <c:pt idx="2107">
                  <c:v>38.03</c:v>
                </c:pt>
                <c:pt idx="2108">
                  <c:v>38.038400000000003</c:v>
                </c:pt>
                <c:pt idx="2109">
                  <c:v>38.049199999999999</c:v>
                </c:pt>
                <c:pt idx="2110">
                  <c:v>38.062399999999997</c:v>
                </c:pt>
                <c:pt idx="2111">
                  <c:v>38.078000000000003</c:v>
                </c:pt>
                <c:pt idx="2112">
                  <c:v>38.094799999999999</c:v>
                </c:pt>
                <c:pt idx="2113">
                  <c:v>38.113999999999997</c:v>
                </c:pt>
                <c:pt idx="2114">
                  <c:v>38.131999999999998</c:v>
                </c:pt>
                <c:pt idx="2115">
                  <c:v>38.147599999999997</c:v>
                </c:pt>
                <c:pt idx="2116">
                  <c:v>38.159590000000001</c:v>
                </c:pt>
                <c:pt idx="2117">
                  <c:v>38.171590000000002</c:v>
                </c:pt>
                <c:pt idx="2118">
                  <c:v>38.183590000000002</c:v>
                </c:pt>
                <c:pt idx="2119">
                  <c:v>38.197989999999997</c:v>
                </c:pt>
                <c:pt idx="2120">
                  <c:v>38.212389999999999</c:v>
                </c:pt>
                <c:pt idx="2121">
                  <c:v>38.226790000000001</c:v>
                </c:pt>
                <c:pt idx="2122">
                  <c:v>38.24239</c:v>
                </c:pt>
                <c:pt idx="2123">
                  <c:v>38.259189999999997</c:v>
                </c:pt>
                <c:pt idx="2124">
                  <c:v>38.27599</c:v>
                </c:pt>
                <c:pt idx="2125">
                  <c:v>38.291580000000003</c:v>
                </c:pt>
                <c:pt idx="2126">
                  <c:v>38.305979999999998</c:v>
                </c:pt>
                <c:pt idx="2127">
                  <c:v>38.316780000000001</c:v>
                </c:pt>
                <c:pt idx="2128">
                  <c:v>38.327579999999998</c:v>
                </c:pt>
                <c:pt idx="2129">
                  <c:v>38.339579999999998</c:v>
                </c:pt>
                <c:pt idx="2130">
                  <c:v>38.351579999999998</c:v>
                </c:pt>
                <c:pt idx="2131">
                  <c:v>38.36598</c:v>
                </c:pt>
                <c:pt idx="2132">
                  <c:v>38.38158</c:v>
                </c:pt>
                <c:pt idx="2133">
                  <c:v>38.398380000000003</c:v>
                </c:pt>
                <c:pt idx="2134">
                  <c:v>38.415179999999999</c:v>
                </c:pt>
                <c:pt idx="2135">
                  <c:v>38.43197</c:v>
                </c:pt>
                <c:pt idx="2136">
                  <c:v>38.445169999999997</c:v>
                </c:pt>
                <c:pt idx="2137">
                  <c:v>38.454770000000003</c:v>
                </c:pt>
                <c:pt idx="2138">
                  <c:v>38.461970000000001</c:v>
                </c:pt>
                <c:pt idx="2139">
                  <c:v>38.470370000000003</c:v>
                </c:pt>
                <c:pt idx="2140">
                  <c:v>38.478769999999997</c:v>
                </c:pt>
                <c:pt idx="2141">
                  <c:v>38.489570000000001</c:v>
                </c:pt>
                <c:pt idx="2142">
                  <c:v>38.503970000000002</c:v>
                </c:pt>
                <c:pt idx="2143">
                  <c:v>38.520769999999999</c:v>
                </c:pt>
                <c:pt idx="2144">
                  <c:v>38.53877</c:v>
                </c:pt>
                <c:pt idx="2145">
                  <c:v>38.555570000000003</c:v>
                </c:pt>
                <c:pt idx="2146">
                  <c:v>38.571159999999999</c:v>
                </c:pt>
                <c:pt idx="2147">
                  <c:v>38.584359999999997</c:v>
                </c:pt>
                <c:pt idx="2148">
                  <c:v>38.59516</c:v>
                </c:pt>
                <c:pt idx="2149">
                  <c:v>38.604759999999999</c:v>
                </c:pt>
                <c:pt idx="2150">
                  <c:v>38.615560000000002</c:v>
                </c:pt>
                <c:pt idx="2151">
                  <c:v>38.627560000000003</c:v>
                </c:pt>
                <c:pt idx="2152">
                  <c:v>38.64076</c:v>
                </c:pt>
                <c:pt idx="2153">
                  <c:v>38.656359999999999</c:v>
                </c:pt>
                <c:pt idx="2154">
                  <c:v>38.671959999999999</c:v>
                </c:pt>
                <c:pt idx="2155">
                  <c:v>38.688760000000002</c:v>
                </c:pt>
                <c:pt idx="2156">
                  <c:v>38.704349999999998</c:v>
                </c:pt>
                <c:pt idx="2157">
                  <c:v>38.71875</c:v>
                </c:pt>
                <c:pt idx="2158">
                  <c:v>38.731949999999998</c:v>
                </c:pt>
                <c:pt idx="2159">
                  <c:v>38.741549999999997</c:v>
                </c:pt>
                <c:pt idx="2160">
                  <c:v>38.751150000000003</c:v>
                </c:pt>
                <c:pt idx="2161">
                  <c:v>38.760750000000002</c:v>
                </c:pt>
                <c:pt idx="2162">
                  <c:v>38.772750000000002</c:v>
                </c:pt>
                <c:pt idx="2163">
                  <c:v>38.78595</c:v>
                </c:pt>
                <c:pt idx="2164">
                  <c:v>38.800350000000002</c:v>
                </c:pt>
                <c:pt idx="2165">
                  <c:v>38.815950000000001</c:v>
                </c:pt>
                <c:pt idx="2166">
                  <c:v>38.831539999999997</c:v>
                </c:pt>
                <c:pt idx="2167">
                  <c:v>38.845939999999999</c:v>
                </c:pt>
                <c:pt idx="2168">
                  <c:v>38.860340000000001</c:v>
                </c:pt>
                <c:pt idx="2169">
                  <c:v>38.872340000000001</c:v>
                </c:pt>
                <c:pt idx="2170">
                  <c:v>38.88194</c:v>
                </c:pt>
                <c:pt idx="2171">
                  <c:v>38.892740000000003</c:v>
                </c:pt>
                <c:pt idx="2172">
                  <c:v>38.90354</c:v>
                </c:pt>
                <c:pt idx="2173">
                  <c:v>38.91554</c:v>
                </c:pt>
                <c:pt idx="2174">
                  <c:v>38.928739999999998</c:v>
                </c:pt>
                <c:pt idx="2175">
                  <c:v>38.941940000000002</c:v>
                </c:pt>
                <c:pt idx="2176">
                  <c:v>38.956339999999997</c:v>
                </c:pt>
                <c:pt idx="2177">
                  <c:v>38.973129999999998</c:v>
                </c:pt>
                <c:pt idx="2178">
                  <c:v>38.988729999999997</c:v>
                </c:pt>
                <c:pt idx="2179">
                  <c:v>39.004330000000003</c:v>
                </c:pt>
                <c:pt idx="2180">
                  <c:v>39.017530000000001</c:v>
                </c:pt>
                <c:pt idx="2181">
                  <c:v>39.028329999999997</c:v>
                </c:pt>
                <c:pt idx="2182">
                  <c:v>39.037930000000003</c:v>
                </c:pt>
                <c:pt idx="2183">
                  <c:v>39.047530000000002</c:v>
                </c:pt>
                <c:pt idx="2184">
                  <c:v>39.059530000000002</c:v>
                </c:pt>
                <c:pt idx="2185">
                  <c:v>39.07273</c:v>
                </c:pt>
                <c:pt idx="2186">
                  <c:v>39.087130000000002</c:v>
                </c:pt>
                <c:pt idx="2187">
                  <c:v>39.101520000000001</c:v>
                </c:pt>
                <c:pt idx="2188">
                  <c:v>39.11712</c:v>
                </c:pt>
                <c:pt idx="2189">
                  <c:v>39.133920000000003</c:v>
                </c:pt>
                <c:pt idx="2190">
                  <c:v>39.149520000000003</c:v>
                </c:pt>
                <c:pt idx="2191">
                  <c:v>39.16272</c:v>
                </c:pt>
                <c:pt idx="2192">
                  <c:v>39.173520000000003</c:v>
                </c:pt>
                <c:pt idx="2193">
                  <c:v>39.183120000000002</c:v>
                </c:pt>
                <c:pt idx="2194">
                  <c:v>39.193919999999999</c:v>
                </c:pt>
                <c:pt idx="2195">
                  <c:v>39.204720000000002</c:v>
                </c:pt>
                <c:pt idx="2196">
                  <c:v>39.217919999999999</c:v>
                </c:pt>
                <c:pt idx="2197">
                  <c:v>39.233519999999999</c:v>
                </c:pt>
                <c:pt idx="2198">
                  <c:v>39.249110000000002</c:v>
                </c:pt>
                <c:pt idx="2199">
                  <c:v>39.26831</c:v>
                </c:pt>
                <c:pt idx="2200">
                  <c:v>39.285110000000003</c:v>
                </c:pt>
                <c:pt idx="2201">
                  <c:v>39.299509999999998</c:v>
                </c:pt>
                <c:pt idx="2202">
                  <c:v>39.310310000000001</c:v>
                </c:pt>
                <c:pt idx="2203">
                  <c:v>39.316310000000001</c:v>
                </c:pt>
                <c:pt idx="2204">
                  <c:v>39.322310000000002</c:v>
                </c:pt>
                <c:pt idx="2205">
                  <c:v>39.328310000000002</c:v>
                </c:pt>
                <c:pt idx="2206">
                  <c:v>39.339109999999998</c:v>
                </c:pt>
                <c:pt idx="2207">
                  <c:v>39.352310000000003</c:v>
                </c:pt>
                <c:pt idx="2208">
                  <c:v>39.369109999999999</c:v>
                </c:pt>
                <c:pt idx="2209">
                  <c:v>39.388300000000001</c:v>
                </c:pt>
                <c:pt idx="2210">
                  <c:v>39.407499999999999</c:v>
                </c:pt>
                <c:pt idx="2211">
                  <c:v>39.4255</c:v>
                </c:pt>
                <c:pt idx="2212">
                  <c:v>39.439900000000002</c:v>
                </c:pt>
                <c:pt idx="2213">
                  <c:v>39.450699999999998</c:v>
                </c:pt>
                <c:pt idx="2214">
                  <c:v>39.457900000000002</c:v>
                </c:pt>
                <c:pt idx="2215">
                  <c:v>39.466299999999997</c:v>
                </c:pt>
                <c:pt idx="2216">
                  <c:v>39.474699999999999</c:v>
                </c:pt>
                <c:pt idx="2217">
                  <c:v>39.485500000000002</c:v>
                </c:pt>
                <c:pt idx="2218">
                  <c:v>39.499899999999997</c:v>
                </c:pt>
                <c:pt idx="2219">
                  <c:v>39.516689999999997</c:v>
                </c:pt>
                <c:pt idx="2220">
                  <c:v>39.534689999999998</c:v>
                </c:pt>
                <c:pt idx="2221">
                  <c:v>39.552689999999998</c:v>
                </c:pt>
                <c:pt idx="2222">
                  <c:v>39.568289999999998</c:v>
                </c:pt>
                <c:pt idx="2223">
                  <c:v>39.580289999999998</c:v>
                </c:pt>
                <c:pt idx="2224">
                  <c:v>39.589889999999997</c:v>
                </c:pt>
                <c:pt idx="2225">
                  <c:v>39.599490000000003</c:v>
                </c:pt>
                <c:pt idx="2226">
                  <c:v>39.607889999999998</c:v>
                </c:pt>
                <c:pt idx="2227">
                  <c:v>39.618690000000001</c:v>
                </c:pt>
                <c:pt idx="2228">
                  <c:v>39.631889999999999</c:v>
                </c:pt>
                <c:pt idx="2229">
                  <c:v>39.647480000000002</c:v>
                </c:pt>
                <c:pt idx="2230">
                  <c:v>39.664279999999998</c:v>
                </c:pt>
                <c:pt idx="2231">
                  <c:v>39.681080000000001</c:v>
                </c:pt>
                <c:pt idx="2232">
                  <c:v>39.699080000000002</c:v>
                </c:pt>
                <c:pt idx="2233">
                  <c:v>39.71228</c:v>
                </c:pt>
                <c:pt idx="2234">
                  <c:v>39.723080000000003</c:v>
                </c:pt>
                <c:pt idx="2235">
                  <c:v>39.73028</c:v>
                </c:pt>
                <c:pt idx="2236">
                  <c:v>39.737479999999998</c:v>
                </c:pt>
                <c:pt idx="2237">
                  <c:v>39.74588</c:v>
                </c:pt>
                <c:pt idx="2238">
                  <c:v>39.75788</c:v>
                </c:pt>
                <c:pt idx="2239">
                  <c:v>39.772280000000002</c:v>
                </c:pt>
                <c:pt idx="2240">
                  <c:v>39.787869999999998</c:v>
                </c:pt>
                <c:pt idx="2241">
                  <c:v>39.805869999999999</c:v>
                </c:pt>
                <c:pt idx="2242">
                  <c:v>39.822670000000002</c:v>
                </c:pt>
                <c:pt idx="2243">
                  <c:v>39.837069999999997</c:v>
                </c:pt>
                <c:pt idx="2244">
                  <c:v>39.849069999999998</c:v>
                </c:pt>
                <c:pt idx="2245">
                  <c:v>39.858669999999996</c:v>
                </c:pt>
                <c:pt idx="2246">
                  <c:v>39.868270000000003</c:v>
                </c:pt>
                <c:pt idx="2247">
                  <c:v>39.879069999999999</c:v>
                </c:pt>
                <c:pt idx="2248">
                  <c:v>39.893470000000001</c:v>
                </c:pt>
                <c:pt idx="2249">
                  <c:v>39.907870000000003</c:v>
                </c:pt>
                <c:pt idx="2250">
                  <c:v>39.922260000000001</c:v>
                </c:pt>
                <c:pt idx="2251">
                  <c:v>39.939059999999998</c:v>
                </c:pt>
                <c:pt idx="2252">
                  <c:v>39.957059999999998</c:v>
                </c:pt>
                <c:pt idx="2253">
                  <c:v>39.975059999999999</c:v>
                </c:pt>
                <c:pt idx="2254">
                  <c:v>39.989460000000001</c:v>
                </c:pt>
                <c:pt idx="2255">
                  <c:v>40.000259999999997</c:v>
                </c:pt>
                <c:pt idx="2256">
                  <c:v>40.008659999999999</c:v>
                </c:pt>
                <c:pt idx="2257">
                  <c:v>40.017060000000001</c:v>
                </c:pt>
                <c:pt idx="2258">
                  <c:v>40.02666</c:v>
                </c:pt>
                <c:pt idx="2259">
                  <c:v>40.037460000000003</c:v>
                </c:pt>
                <c:pt idx="2260">
                  <c:v>40.049460000000003</c:v>
                </c:pt>
                <c:pt idx="2261">
                  <c:v>40.062649999999998</c:v>
                </c:pt>
                <c:pt idx="2262">
                  <c:v>40.07705</c:v>
                </c:pt>
                <c:pt idx="2263">
                  <c:v>40.092649999999999</c:v>
                </c:pt>
                <c:pt idx="2264">
                  <c:v>40.108249999999998</c:v>
                </c:pt>
                <c:pt idx="2265">
                  <c:v>40.121450000000003</c:v>
                </c:pt>
                <c:pt idx="2266">
                  <c:v>40.131050000000002</c:v>
                </c:pt>
                <c:pt idx="2267">
                  <c:v>40.139449999999997</c:v>
                </c:pt>
                <c:pt idx="2268">
                  <c:v>40.147849999999998</c:v>
                </c:pt>
                <c:pt idx="2269">
                  <c:v>40.15625</c:v>
                </c:pt>
                <c:pt idx="2270">
                  <c:v>40.167050000000003</c:v>
                </c:pt>
                <c:pt idx="2271">
                  <c:v>40.181449999999998</c:v>
                </c:pt>
                <c:pt idx="2272">
                  <c:v>40.195839999999997</c:v>
                </c:pt>
                <c:pt idx="2273">
                  <c:v>40.211440000000003</c:v>
                </c:pt>
                <c:pt idx="2274">
                  <c:v>40.227040000000002</c:v>
                </c:pt>
                <c:pt idx="2275">
                  <c:v>40.242640000000002</c:v>
                </c:pt>
                <c:pt idx="2276">
                  <c:v>40.257040000000003</c:v>
                </c:pt>
                <c:pt idx="2277">
                  <c:v>40.269039999999997</c:v>
                </c:pt>
                <c:pt idx="2278">
                  <c:v>40.27984</c:v>
                </c:pt>
                <c:pt idx="2279">
                  <c:v>40.290640000000003</c:v>
                </c:pt>
                <c:pt idx="2280">
                  <c:v>40.300240000000002</c:v>
                </c:pt>
                <c:pt idx="2281">
                  <c:v>40.311039999999998</c:v>
                </c:pt>
                <c:pt idx="2282">
                  <c:v>40.321840000000002</c:v>
                </c:pt>
                <c:pt idx="2283">
                  <c:v>40.333829999999999</c:v>
                </c:pt>
                <c:pt idx="2284">
                  <c:v>40.347029999999997</c:v>
                </c:pt>
                <c:pt idx="2285">
                  <c:v>40.362630000000003</c:v>
                </c:pt>
                <c:pt idx="2286">
                  <c:v>40.378230000000002</c:v>
                </c:pt>
                <c:pt idx="2287">
                  <c:v>40.392629999999997</c:v>
                </c:pt>
                <c:pt idx="2288">
                  <c:v>40.405830000000002</c:v>
                </c:pt>
                <c:pt idx="2289">
                  <c:v>40.415430000000001</c:v>
                </c:pt>
                <c:pt idx="2290">
                  <c:v>40.423830000000002</c:v>
                </c:pt>
                <c:pt idx="2291">
                  <c:v>40.432229999999997</c:v>
                </c:pt>
                <c:pt idx="2292">
                  <c:v>40.440629999999999</c:v>
                </c:pt>
                <c:pt idx="2293">
                  <c:v>40.451430000000002</c:v>
                </c:pt>
                <c:pt idx="2294">
                  <c:v>40.464619999999996</c:v>
                </c:pt>
                <c:pt idx="2295">
                  <c:v>40.480220000000003</c:v>
                </c:pt>
                <c:pt idx="2296">
                  <c:v>40.497019999999999</c:v>
                </c:pt>
                <c:pt idx="2297">
                  <c:v>40.51502</c:v>
                </c:pt>
                <c:pt idx="2298">
                  <c:v>40.530619999999999</c:v>
                </c:pt>
                <c:pt idx="2299">
                  <c:v>40.543819999999997</c:v>
                </c:pt>
                <c:pt idx="2300">
                  <c:v>40.552219999999998</c:v>
                </c:pt>
                <c:pt idx="2301">
                  <c:v>40.559420000000003</c:v>
                </c:pt>
                <c:pt idx="2302">
                  <c:v>40.565420000000003</c:v>
                </c:pt>
                <c:pt idx="2303">
                  <c:v>40.575020000000002</c:v>
                </c:pt>
                <c:pt idx="2304">
                  <c:v>40.58822</c:v>
                </c:pt>
                <c:pt idx="2305">
                  <c:v>40.602609999999999</c:v>
                </c:pt>
                <c:pt idx="2306">
                  <c:v>40.619410000000002</c:v>
                </c:pt>
                <c:pt idx="2307">
                  <c:v>40.637410000000003</c:v>
                </c:pt>
                <c:pt idx="2308">
                  <c:v>40.654209999999999</c:v>
                </c:pt>
                <c:pt idx="2309">
                  <c:v>40.667409999999997</c:v>
                </c:pt>
                <c:pt idx="2310">
                  <c:v>40.679409999999997</c:v>
                </c:pt>
                <c:pt idx="2311">
                  <c:v>40.69021</c:v>
                </c:pt>
                <c:pt idx="2312">
                  <c:v>40.701009999999997</c:v>
                </c:pt>
                <c:pt idx="2313">
                  <c:v>40.714210000000001</c:v>
                </c:pt>
                <c:pt idx="2314">
                  <c:v>40.728610000000003</c:v>
                </c:pt>
                <c:pt idx="2315">
                  <c:v>40.745399999999997</c:v>
                </c:pt>
                <c:pt idx="2316">
                  <c:v>40.763399999999997</c:v>
                </c:pt>
                <c:pt idx="2317">
                  <c:v>40.781399999999998</c:v>
                </c:pt>
                <c:pt idx="2318">
                  <c:v>40.800600000000003</c:v>
                </c:pt>
                <c:pt idx="2319">
                  <c:v>40.814999999999998</c:v>
                </c:pt>
                <c:pt idx="2320">
                  <c:v>40.825800000000001</c:v>
                </c:pt>
                <c:pt idx="2321">
                  <c:v>40.832999999999998</c:v>
                </c:pt>
                <c:pt idx="2322">
                  <c:v>40.840200000000003</c:v>
                </c:pt>
                <c:pt idx="2323">
                  <c:v>40.849800000000002</c:v>
                </c:pt>
                <c:pt idx="2324">
                  <c:v>40.860599999999998</c:v>
                </c:pt>
                <c:pt idx="2325">
                  <c:v>40.87379</c:v>
                </c:pt>
                <c:pt idx="2326">
                  <c:v>40.889389999999999</c:v>
                </c:pt>
                <c:pt idx="2327">
                  <c:v>40.906190000000002</c:v>
                </c:pt>
                <c:pt idx="2328">
                  <c:v>40.924190000000003</c:v>
                </c:pt>
                <c:pt idx="2329">
                  <c:v>40.938589999999998</c:v>
                </c:pt>
                <c:pt idx="2330">
                  <c:v>40.950589999999998</c:v>
                </c:pt>
                <c:pt idx="2331">
                  <c:v>40.95899</c:v>
                </c:pt>
                <c:pt idx="2332">
                  <c:v>40.96499</c:v>
                </c:pt>
                <c:pt idx="2333">
                  <c:v>40.97099</c:v>
                </c:pt>
                <c:pt idx="2334">
                  <c:v>40.978189999999998</c:v>
                </c:pt>
                <c:pt idx="2335">
                  <c:v>40.988990000000001</c:v>
                </c:pt>
                <c:pt idx="2336">
                  <c:v>41.00459</c:v>
                </c:pt>
                <c:pt idx="2337">
                  <c:v>41.022579999999998</c:v>
                </c:pt>
                <c:pt idx="2338">
                  <c:v>41.040579999999999</c:v>
                </c:pt>
                <c:pt idx="2339">
                  <c:v>41.058579999999999</c:v>
                </c:pt>
                <c:pt idx="2340">
                  <c:v>41.072980000000001</c:v>
                </c:pt>
                <c:pt idx="2341">
                  <c:v>41.08258</c:v>
                </c:pt>
                <c:pt idx="2342">
                  <c:v>41.090980000000002</c:v>
                </c:pt>
                <c:pt idx="2343">
                  <c:v>41.098179999999999</c:v>
                </c:pt>
                <c:pt idx="2344">
                  <c:v>41.107779999999998</c:v>
                </c:pt>
                <c:pt idx="2345">
                  <c:v>41.118580000000001</c:v>
                </c:pt>
                <c:pt idx="2346">
                  <c:v>41.131779999999999</c:v>
                </c:pt>
                <c:pt idx="2347">
                  <c:v>41.146169999999998</c:v>
                </c:pt>
                <c:pt idx="2348">
                  <c:v>41.16057</c:v>
                </c:pt>
                <c:pt idx="2349">
                  <c:v>41.174970000000002</c:v>
                </c:pt>
                <c:pt idx="2350">
                  <c:v>41.18817</c:v>
                </c:pt>
                <c:pt idx="2351">
                  <c:v>41.20017</c:v>
                </c:pt>
                <c:pt idx="2352">
                  <c:v>41.210970000000003</c:v>
                </c:pt>
                <c:pt idx="2353">
                  <c:v>41.220570000000002</c:v>
                </c:pt>
                <c:pt idx="2354">
                  <c:v>41.228969999999997</c:v>
                </c:pt>
                <c:pt idx="2355">
                  <c:v>41.23977</c:v>
                </c:pt>
                <c:pt idx="2356">
                  <c:v>41.25177</c:v>
                </c:pt>
                <c:pt idx="2357">
                  <c:v>41.264969999999998</c:v>
                </c:pt>
                <c:pt idx="2358">
                  <c:v>41.27816</c:v>
                </c:pt>
                <c:pt idx="2359">
                  <c:v>41.293759999999999</c:v>
                </c:pt>
                <c:pt idx="2360">
                  <c:v>41.309359999999998</c:v>
                </c:pt>
                <c:pt idx="2361">
                  <c:v>41.324959999999997</c:v>
                </c:pt>
                <c:pt idx="2362">
                  <c:v>41.338160000000002</c:v>
                </c:pt>
                <c:pt idx="2363">
                  <c:v>41.348959999999998</c:v>
                </c:pt>
                <c:pt idx="2364">
                  <c:v>41.35736</c:v>
                </c:pt>
                <c:pt idx="2365">
                  <c:v>41.364559999999997</c:v>
                </c:pt>
                <c:pt idx="2366">
                  <c:v>41.374160000000003</c:v>
                </c:pt>
                <c:pt idx="2367">
                  <c:v>41.383760000000002</c:v>
                </c:pt>
                <c:pt idx="2368">
                  <c:v>41.39696</c:v>
                </c:pt>
                <c:pt idx="2369">
                  <c:v>41.410159999999998</c:v>
                </c:pt>
                <c:pt idx="2370">
                  <c:v>41.424550000000004</c:v>
                </c:pt>
                <c:pt idx="2371">
                  <c:v>41.440150000000003</c:v>
                </c:pt>
                <c:pt idx="2372">
                  <c:v>41.454549999999998</c:v>
                </c:pt>
                <c:pt idx="2373">
                  <c:v>41.470149999999997</c:v>
                </c:pt>
                <c:pt idx="2374">
                  <c:v>41.482149999999997</c:v>
                </c:pt>
                <c:pt idx="2375">
                  <c:v>41.491750000000003</c:v>
                </c:pt>
                <c:pt idx="2376">
                  <c:v>41.501350000000002</c:v>
                </c:pt>
                <c:pt idx="2377">
                  <c:v>41.510950000000001</c:v>
                </c:pt>
                <c:pt idx="2378">
                  <c:v>41.522950000000002</c:v>
                </c:pt>
                <c:pt idx="2379">
                  <c:v>41.536149999999999</c:v>
                </c:pt>
                <c:pt idx="2380">
                  <c:v>41.550539999999998</c:v>
                </c:pt>
                <c:pt idx="2381">
                  <c:v>41.566139999999997</c:v>
                </c:pt>
                <c:pt idx="2382">
                  <c:v>41.582940000000001</c:v>
                </c:pt>
                <c:pt idx="2383">
                  <c:v>41.599739999999997</c:v>
                </c:pt>
                <c:pt idx="2384">
                  <c:v>41.614139999999999</c:v>
                </c:pt>
                <c:pt idx="2385">
                  <c:v>41.624940000000002</c:v>
                </c:pt>
                <c:pt idx="2386">
                  <c:v>41.633339999999997</c:v>
                </c:pt>
                <c:pt idx="2387">
                  <c:v>41.640540000000001</c:v>
                </c:pt>
                <c:pt idx="2388">
                  <c:v>41.648940000000003</c:v>
                </c:pt>
                <c:pt idx="2389">
                  <c:v>41.659739999999999</c:v>
                </c:pt>
                <c:pt idx="2390">
                  <c:v>41.669339999999998</c:v>
                </c:pt>
                <c:pt idx="2391">
                  <c:v>41.681339999999999</c:v>
                </c:pt>
                <c:pt idx="2392">
                  <c:v>41.695729999999998</c:v>
                </c:pt>
                <c:pt idx="2393">
                  <c:v>41.712530000000001</c:v>
                </c:pt>
                <c:pt idx="2394">
                  <c:v>41.729329999999997</c:v>
                </c:pt>
                <c:pt idx="2395">
                  <c:v>41.744929999999997</c:v>
                </c:pt>
                <c:pt idx="2396">
                  <c:v>41.756929999999997</c:v>
                </c:pt>
                <c:pt idx="2397">
                  <c:v>41.764130000000002</c:v>
                </c:pt>
                <c:pt idx="2398">
                  <c:v>41.768929999999997</c:v>
                </c:pt>
                <c:pt idx="2399">
                  <c:v>41.776130000000002</c:v>
                </c:pt>
                <c:pt idx="2400">
                  <c:v>41.785730000000001</c:v>
                </c:pt>
                <c:pt idx="2401">
                  <c:v>41.798929999999999</c:v>
                </c:pt>
                <c:pt idx="2402">
                  <c:v>41.815730000000002</c:v>
                </c:pt>
                <c:pt idx="2403">
                  <c:v>41.834919999999997</c:v>
                </c:pt>
                <c:pt idx="2404">
                  <c:v>41.854120000000002</c:v>
                </c:pt>
                <c:pt idx="2405">
                  <c:v>41.869720000000001</c:v>
                </c:pt>
                <c:pt idx="2406">
                  <c:v>41.880519999999997</c:v>
                </c:pt>
                <c:pt idx="2407">
                  <c:v>41.888919999999999</c:v>
                </c:pt>
                <c:pt idx="2408">
                  <c:v>41.896120000000003</c:v>
                </c:pt>
                <c:pt idx="2409">
                  <c:v>41.903320000000001</c:v>
                </c:pt>
                <c:pt idx="2410">
                  <c:v>41.91292</c:v>
                </c:pt>
                <c:pt idx="2411">
                  <c:v>41.92492</c:v>
                </c:pt>
                <c:pt idx="2412">
                  <c:v>41.939320000000002</c:v>
                </c:pt>
                <c:pt idx="2413">
                  <c:v>41.956119999999999</c:v>
                </c:pt>
                <c:pt idx="2414">
                  <c:v>41.974110000000003</c:v>
                </c:pt>
                <c:pt idx="2415">
                  <c:v>41.992109999999997</c:v>
                </c:pt>
                <c:pt idx="2416">
                  <c:v>42.007710000000003</c:v>
                </c:pt>
                <c:pt idx="2417">
                  <c:v>42.018509999999999</c:v>
                </c:pt>
                <c:pt idx="2418">
                  <c:v>42.026910000000001</c:v>
                </c:pt>
                <c:pt idx="2419">
                  <c:v>42.035310000000003</c:v>
                </c:pt>
                <c:pt idx="2420">
                  <c:v>42.043709999999997</c:v>
                </c:pt>
                <c:pt idx="2421">
                  <c:v>42.053310000000003</c:v>
                </c:pt>
                <c:pt idx="2422">
                  <c:v>42.065309999999997</c:v>
                </c:pt>
                <c:pt idx="2423">
                  <c:v>42.079709999999999</c:v>
                </c:pt>
                <c:pt idx="2424">
                  <c:v>42.095300000000002</c:v>
                </c:pt>
                <c:pt idx="2425">
                  <c:v>42.110900000000001</c:v>
                </c:pt>
                <c:pt idx="2426">
                  <c:v>42.122900000000001</c:v>
                </c:pt>
                <c:pt idx="2427">
                  <c:v>42.127699999999997</c:v>
                </c:pt>
                <c:pt idx="2428">
                  <c:v>42.125300000000003</c:v>
                </c:pt>
                <c:pt idx="2429">
                  <c:v>42.1145</c:v>
                </c:pt>
                <c:pt idx="2430">
                  <c:v>42.100099999999998</c:v>
                </c:pt>
                <c:pt idx="2431">
                  <c:v>42.083309999999997</c:v>
                </c:pt>
                <c:pt idx="2432">
                  <c:v>42.066510000000001</c:v>
                </c:pt>
                <c:pt idx="2433">
                  <c:v>42.04851</c:v>
                </c:pt>
                <c:pt idx="2434">
                  <c:v>42.029310000000002</c:v>
                </c:pt>
                <c:pt idx="2435">
                  <c:v>42.012509999999999</c:v>
                </c:pt>
                <c:pt idx="2436">
                  <c:v>41.99691</c:v>
                </c:pt>
                <c:pt idx="2437">
                  <c:v>41.982509999999998</c:v>
                </c:pt>
                <c:pt idx="2438">
                  <c:v>41.96931</c:v>
                </c:pt>
                <c:pt idx="2439">
                  <c:v>41.95731</c:v>
                </c:pt>
                <c:pt idx="2440">
                  <c:v>41.944119999999998</c:v>
                </c:pt>
                <c:pt idx="2441">
                  <c:v>41.932119999999998</c:v>
                </c:pt>
                <c:pt idx="2442">
                  <c:v>41.921320000000001</c:v>
                </c:pt>
                <c:pt idx="2443">
                  <c:v>41.910519999999998</c:v>
                </c:pt>
                <c:pt idx="2444">
                  <c:v>41.902119999999996</c:v>
                </c:pt>
                <c:pt idx="2445">
                  <c:v>41.894919999999999</c:v>
                </c:pt>
                <c:pt idx="2446">
                  <c:v>41.887720000000002</c:v>
                </c:pt>
                <c:pt idx="2447">
                  <c:v>41.881720000000001</c:v>
                </c:pt>
                <c:pt idx="2448">
                  <c:v>41.874519999999997</c:v>
                </c:pt>
                <c:pt idx="2449">
                  <c:v>41.867319999999999</c:v>
                </c:pt>
                <c:pt idx="2450">
                  <c:v>41.861319999999999</c:v>
                </c:pt>
                <c:pt idx="2451">
                  <c:v>41.854120000000002</c:v>
                </c:pt>
                <c:pt idx="2452">
                  <c:v>41.846919999999997</c:v>
                </c:pt>
                <c:pt idx="2453">
                  <c:v>41.83972</c:v>
                </c:pt>
                <c:pt idx="2454">
                  <c:v>41.83372</c:v>
                </c:pt>
                <c:pt idx="2455">
                  <c:v>41.827719999999999</c:v>
                </c:pt>
                <c:pt idx="2456">
                  <c:v>41.821719999999999</c:v>
                </c:pt>
                <c:pt idx="2457">
                  <c:v>41.814529999999998</c:v>
                </c:pt>
                <c:pt idx="2458">
                  <c:v>41.808529999999998</c:v>
                </c:pt>
                <c:pt idx="2459">
                  <c:v>41.802529999999997</c:v>
                </c:pt>
                <c:pt idx="2460">
                  <c:v>41.796529999999997</c:v>
                </c:pt>
                <c:pt idx="2461">
                  <c:v>41.790529999999997</c:v>
                </c:pt>
                <c:pt idx="2462">
                  <c:v>41.784529999999997</c:v>
                </c:pt>
                <c:pt idx="2463">
                  <c:v>41.778530000000003</c:v>
                </c:pt>
                <c:pt idx="2464">
                  <c:v>41.77373</c:v>
                </c:pt>
                <c:pt idx="2465">
                  <c:v>41.768929999999997</c:v>
                </c:pt>
                <c:pt idx="2466">
                  <c:v>41.762929999999997</c:v>
                </c:pt>
                <c:pt idx="2467">
                  <c:v>41.758130000000001</c:v>
                </c:pt>
                <c:pt idx="2468">
                  <c:v>41.753329999999998</c:v>
                </c:pt>
                <c:pt idx="2469">
                  <c:v>41.748530000000002</c:v>
                </c:pt>
                <c:pt idx="2470">
                  <c:v>41.744929999999997</c:v>
                </c:pt>
                <c:pt idx="2471">
                  <c:v>41.741329999999998</c:v>
                </c:pt>
                <c:pt idx="2472">
                  <c:v>41.736530000000002</c:v>
                </c:pt>
                <c:pt idx="2473">
                  <c:v>41.731729999999999</c:v>
                </c:pt>
                <c:pt idx="2474">
                  <c:v>41.726930000000003</c:v>
                </c:pt>
                <c:pt idx="2475">
                  <c:v>41.72213</c:v>
                </c:pt>
                <c:pt idx="2476">
                  <c:v>41.718530000000001</c:v>
                </c:pt>
                <c:pt idx="2477">
                  <c:v>41.713729999999998</c:v>
                </c:pt>
                <c:pt idx="2478">
                  <c:v>41.708930000000002</c:v>
                </c:pt>
                <c:pt idx="2479">
                  <c:v>41.705329999999996</c:v>
                </c:pt>
                <c:pt idx="2480">
                  <c:v>41.701729999999998</c:v>
                </c:pt>
                <c:pt idx="2481">
                  <c:v>41.698129999999999</c:v>
                </c:pt>
                <c:pt idx="2482">
                  <c:v>41.69453</c:v>
                </c:pt>
                <c:pt idx="2483">
                  <c:v>41.690930000000002</c:v>
                </c:pt>
                <c:pt idx="2484">
                  <c:v>41.686129999999999</c:v>
                </c:pt>
                <c:pt idx="2485">
                  <c:v>41.682540000000003</c:v>
                </c:pt>
                <c:pt idx="2486">
                  <c:v>41.67774</c:v>
                </c:pt>
                <c:pt idx="2487">
                  <c:v>41.672939999999997</c:v>
                </c:pt>
                <c:pt idx="2488">
                  <c:v>41.668140000000001</c:v>
                </c:pt>
                <c:pt idx="2489">
                  <c:v>41.663339999999998</c:v>
                </c:pt>
                <c:pt idx="2490">
                  <c:v>41.656140000000001</c:v>
                </c:pt>
                <c:pt idx="2491">
                  <c:v>41.645339999999997</c:v>
                </c:pt>
                <c:pt idx="2492">
                  <c:v>41.629739999999998</c:v>
                </c:pt>
                <c:pt idx="2493">
                  <c:v>41.60454</c:v>
                </c:pt>
                <c:pt idx="2494">
                  <c:v>41.566139999999997</c:v>
                </c:pt>
                <c:pt idx="2495">
                  <c:v>41.513350000000003</c:v>
                </c:pt>
                <c:pt idx="2496">
                  <c:v>41.442549999999997</c:v>
                </c:pt>
                <c:pt idx="2497">
                  <c:v>41.353760000000001</c:v>
                </c:pt>
                <c:pt idx="2498">
                  <c:v>41.244570000000003</c:v>
                </c:pt>
                <c:pt idx="2499">
                  <c:v>41.11618</c:v>
                </c:pt>
                <c:pt idx="2500">
                  <c:v>40.97099</c:v>
                </c:pt>
                <c:pt idx="2501">
                  <c:v>40.808999999999997</c:v>
                </c:pt>
                <c:pt idx="2502">
                  <c:v>40.636209999999998</c:v>
                </c:pt>
                <c:pt idx="2503">
                  <c:v>40.452629999999999</c:v>
                </c:pt>
                <c:pt idx="2504">
                  <c:v>40.261839999999999</c:v>
                </c:pt>
                <c:pt idx="2505">
                  <c:v>40.065049999999999</c:v>
                </c:pt>
                <c:pt idx="2506">
                  <c:v>39.862270000000002</c:v>
                </c:pt>
                <c:pt idx="2507">
                  <c:v>39.657080000000001</c:v>
                </c:pt>
                <c:pt idx="2508">
                  <c:v>39.4495</c:v>
                </c:pt>
                <c:pt idx="2509">
                  <c:v>39.24071</c:v>
                </c:pt>
                <c:pt idx="2510">
                  <c:v>39.031930000000003</c:v>
                </c:pt>
                <c:pt idx="2511">
                  <c:v>38.823149999999998</c:v>
                </c:pt>
                <c:pt idx="2512">
                  <c:v>38.615560000000002</c:v>
                </c:pt>
                <c:pt idx="2513">
                  <c:v>38.409179999999999</c:v>
                </c:pt>
                <c:pt idx="2514">
                  <c:v>38.203989999999997</c:v>
                </c:pt>
                <c:pt idx="2515">
                  <c:v>38.002409999999998</c:v>
                </c:pt>
                <c:pt idx="2516">
                  <c:v>37.803220000000003</c:v>
                </c:pt>
                <c:pt idx="2517">
                  <c:v>37.606430000000003</c:v>
                </c:pt>
                <c:pt idx="2518">
                  <c:v>37.413249999999998</c:v>
                </c:pt>
                <c:pt idx="2519">
                  <c:v>37.222459999999998</c:v>
                </c:pt>
                <c:pt idx="2520">
                  <c:v>37.034080000000003</c:v>
                </c:pt>
                <c:pt idx="2521">
                  <c:v>36.848089999999999</c:v>
                </c:pt>
                <c:pt idx="2522">
                  <c:v>36.665700000000001</c:v>
                </c:pt>
                <c:pt idx="2523">
                  <c:v>36.488120000000002</c:v>
                </c:pt>
                <c:pt idx="2524">
                  <c:v>36.314129999999999</c:v>
                </c:pt>
                <c:pt idx="2525">
                  <c:v>36.14134</c:v>
                </c:pt>
                <c:pt idx="2526">
                  <c:v>35.970959999999998</c:v>
                </c:pt>
                <c:pt idx="2527">
                  <c:v>35.80057</c:v>
                </c:pt>
                <c:pt idx="2528">
                  <c:v>35.632579999999997</c:v>
                </c:pt>
                <c:pt idx="2529">
                  <c:v>35.465789999999998</c:v>
                </c:pt>
                <c:pt idx="2530">
                  <c:v>35.300199999999997</c:v>
                </c:pt>
                <c:pt idx="2531">
                  <c:v>35.135820000000002</c:v>
                </c:pt>
                <c:pt idx="2532">
                  <c:v>34.972630000000002</c:v>
                </c:pt>
                <c:pt idx="2533">
                  <c:v>34.810639999999999</c:v>
                </c:pt>
                <c:pt idx="2534">
                  <c:v>34.647449999999999</c:v>
                </c:pt>
                <c:pt idx="2535">
                  <c:v>34.485460000000003</c:v>
                </c:pt>
                <c:pt idx="2536">
                  <c:v>34.323480000000004</c:v>
                </c:pt>
                <c:pt idx="2537">
                  <c:v>34.161490000000001</c:v>
                </c:pt>
                <c:pt idx="2538">
                  <c:v>34.001899999999999</c:v>
                </c:pt>
                <c:pt idx="2539">
                  <c:v>33.843510000000002</c:v>
                </c:pt>
                <c:pt idx="2540">
                  <c:v>33.687519999999999</c:v>
                </c:pt>
                <c:pt idx="2541">
                  <c:v>33.532730000000001</c:v>
                </c:pt>
                <c:pt idx="2542">
                  <c:v>33.376750000000001</c:v>
                </c:pt>
                <c:pt idx="2543">
                  <c:v>33.218359999999997</c:v>
                </c:pt>
                <c:pt idx="2544">
                  <c:v>33.058770000000003</c:v>
                </c:pt>
                <c:pt idx="2545">
                  <c:v>32.897979999999997</c:v>
                </c:pt>
                <c:pt idx="2546">
                  <c:v>32.737189999999998</c:v>
                </c:pt>
                <c:pt idx="2547">
                  <c:v>32.5764</c:v>
                </c:pt>
                <c:pt idx="2548">
                  <c:v>32.416820000000001</c:v>
                </c:pt>
                <c:pt idx="2549">
                  <c:v>32.25723</c:v>
                </c:pt>
                <c:pt idx="2550">
                  <c:v>32.096440000000001</c:v>
                </c:pt>
                <c:pt idx="2551">
                  <c:v>31.935649999999999</c:v>
                </c:pt>
                <c:pt idx="2552">
                  <c:v>31.77486</c:v>
                </c:pt>
                <c:pt idx="2553">
                  <c:v>31.614080000000001</c:v>
                </c:pt>
                <c:pt idx="2554">
                  <c:v>31.453289999999999</c:v>
                </c:pt>
                <c:pt idx="2555">
                  <c:v>31.294899999999998</c:v>
                </c:pt>
                <c:pt idx="2556">
                  <c:v>31.136510000000001</c:v>
                </c:pt>
                <c:pt idx="2557">
                  <c:v>30.978120000000001</c:v>
                </c:pt>
                <c:pt idx="2558">
                  <c:v>30.824529999999999</c:v>
                </c:pt>
                <c:pt idx="2559">
                  <c:v>30.67334</c:v>
                </c:pt>
                <c:pt idx="2560">
                  <c:v>30.526959999999999</c:v>
                </c:pt>
                <c:pt idx="2561">
                  <c:v>30.38777</c:v>
                </c:pt>
                <c:pt idx="2562">
                  <c:v>30.254580000000001</c:v>
                </c:pt>
                <c:pt idx="2563">
                  <c:v>30.12978</c:v>
                </c:pt>
                <c:pt idx="2564">
                  <c:v>30.01099</c:v>
                </c:pt>
                <c:pt idx="2565">
                  <c:v>29.8994</c:v>
                </c:pt>
                <c:pt idx="2566">
                  <c:v>29.795010000000001</c:v>
                </c:pt>
                <c:pt idx="2567">
                  <c:v>29.695419999999999</c:v>
                </c:pt>
                <c:pt idx="2568">
                  <c:v>29.600619999999999</c:v>
                </c:pt>
                <c:pt idx="2569">
                  <c:v>29.510629999999999</c:v>
                </c:pt>
                <c:pt idx="2570">
                  <c:v>29.424240000000001</c:v>
                </c:pt>
                <c:pt idx="2571">
                  <c:v>29.342639999999999</c:v>
                </c:pt>
                <c:pt idx="2572">
                  <c:v>29.267050000000001</c:v>
                </c:pt>
                <c:pt idx="2573">
                  <c:v>29.19745</c:v>
                </c:pt>
                <c:pt idx="2574">
                  <c:v>29.131460000000001</c:v>
                </c:pt>
                <c:pt idx="2575">
                  <c:v>29.071459999999998</c:v>
                </c:pt>
                <c:pt idx="2576">
                  <c:v>29.015070000000001</c:v>
                </c:pt>
                <c:pt idx="2577">
                  <c:v>28.96227</c:v>
                </c:pt>
                <c:pt idx="2578">
                  <c:v>28.91067</c:v>
                </c:pt>
                <c:pt idx="2579">
                  <c:v>28.86148</c:v>
                </c:pt>
                <c:pt idx="2580">
                  <c:v>28.813479999999998</c:v>
                </c:pt>
                <c:pt idx="2581">
                  <c:v>28.767880000000002</c:v>
                </c:pt>
                <c:pt idx="2582">
                  <c:v>28.722290000000001</c:v>
                </c:pt>
                <c:pt idx="2583">
                  <c:v>28.676690000000001</c:v>
                </c:pt>
                <c:pt idx="2584">
                  <c:v>28.63109</c:v>
                </c:pt>
                <c:pt idx="2585">
                  <c:v>28.5867</c:v>
                </c:pt>
                <c:pt idx="2586">
                  <c:v>28.542300000000001</c:v>
                </c:pt>
                <c:pt idx="2587">
                  <c:v>28.500299999999999</c:v>
                </c:pt>
                <c:pt idx="2588">
                  <c:v>28.458310000000001</c:v>
                </c:pt>
                <c:pt idx="2589">
                  <c:v>28.41751</c:v>
                </c:pt>
                <c:pt idx="2590">
                  <c:v>28.376709999999999</c:v>
                </c:pt>
                <c:pt idx="2591">
                  <c:v>28.334720000000001</c:v>
                </c:pt>
                <c:pt idx="2592">
                  <c:v>28.292719999999999</c:v>
                </c:pt>
                <c:pt idx="2593">
                  <c:v>28.24952</c:v>
                </c:pt>
                <c:pt idx="2594">
                  <c:v>28.20513</c:v>
                </c:pt>
                <c:pt idx="2595">
                  <c:v>28.16433</c:v>
                </c:pt>
                <c:pt idx="2596">
                  <c:v>28.122330000000002</c:v>
                </c:pt>
                <c:pt idx="2597">
                  <c:v>28.082740000000001</c:v>
                </c:pt>
                <c:pt idx="2598">
                  <c:v>28.04194</c:v>
                </c:pt>
                <c:pt idx="2599">
                  <c:v>28.00234</c:v>
                </c:pt>
                <c:pt idx="2600">
                  <c:v>27.963940000000001</c:v>
                </c:pt>
                <c:pt idx="2601">
                  <c:v>27.925550000000001</c:v>
                </c:pt>
                <c:pt idx="2602">
                  <c:v>27.88955</c:v>
                </c:pt>
                <c:pt idx="2603">
                  <c:v>27.85595</c:v>
                </c:pt>
                <c:pt idx="2604">
                  <c:v>27.82235</c:v>
                </c:pt>
                <c:pt idx="2605">
                  <c:v>27.791160000000001</c:v>
                </c:pt>
                <c:pt idx="2606">
                  <c:v>27.76116</c:v>
                </c:pt>
                <c:pt idx="2607">
                  <c:v>27.73236</c:v>
                </c:pt>
                <c:pt idx="2608">
                  <c:v>27.70476</c:v>
                </c:pt>
                <c:pt idx="2609">
                  <c:v>27.67597</c:v>
                </c:pt>
                <c:pt idx="2610">
                  <c:v>27.647169999999999</c:v>
                </c:pt>
                <c:pt idx="2611">
                  <c:v>27.618369999999999</c:v>
                </c:pt>
                <c:pt idx="2612">
                  <c:v>27.589569999999998</c:v>
                </c:pt>
                <c:pt idx="2613">
                  <c:v>27.560770000000002</c:v>
                </c:pt>
                <c:pt idx="2614">
                  <c:v>27.531980000000001</c:v>
                </c:pt>
                <c:pt idx="2615">
                  <c:v>27.50318</c:v>
                </c:pt>
                <c:pt idx="2616">
                  <c:v>27.473179999999999</c:v>
                </c:pt>
                <c:pt idx="2617">
                  <c:v>27.443180000000002</c:v>
                </c:pt>
                <c:pt idx="2618">
                  <c:v>27.413180000000001</c:v>
                </c:pt>
                <c:pt idx="2619">
                  <c:v>27.383189999999999</c:v>
                </c:pt>
                <c:pt idx="2620">
                  <c:v>27.353190000000001</c:v>
                </c:pt>
                <c:pt idx="2621">
                  <c:v>27.32199</c:v>
                </c:pt>
                <c:pt idx="2622">
                  <c:v>27.291989999999998</c:v>
                </c:pt>
                <c:pt idx="2623">
                  <c:v>27.2608</c:v>
                </c:pt>
                <c:pt idx="2624">
                  <c:v>27.228400000000001</c:v>
                </c:pt>
                <c:pt idx="2625">
                  <c:v>27.197199999999999</c:v>
                </c:pt>
                <c:pt idx="2626">
                  <c:v>27.1648</c:v>
                </c:pt>
                <c:pt idx="2627">
                  <c:v>27.13241</c:v>
                </c:pt>
                <c:pt idx="2628">
                  <c:v>27.100010000000001</c:v>
                </c:pt>
                <c:pt idx="2629">
                  <c:v>27.068809999999999</c:v>
                </c:pt>
                <c:pt idx="2630">
                  <c:v>27.037610000000001</c:v>
                </c:pt>
                <c:pt idx="2631">
                  <c:v>27.00761</c:v>
                </c:pt>
                <c:pt idx="2632">
                  <c:v>26.978819999999999</c:v>
                </c:pt>
                <c:pt idx="2633">
                  <c:v>26.948820000000001</c:v>
                </c:pt>
                <c:pt idx="2634">
                  <c:v>26.917619999999999</c:v>
                </c:pt>
                <c:pt idx="2635">
                  <c:v>26.88522</c:v>
                </c:pt>
                <c:pt idx="2636">
                  <c:v>26.852830000000001</c:v>
                </c:pt>
                <c:pt idx="2637">
                  <c:v>26.820430000000002</c:v>
                </c:pt>
                <c:pt idx="2638">
                  <c:v>26.786829999999998</c:v>
                </c:pt>
                <c:pt idx="2639">
                  <c:v>26.753229999999999</c:v>
                </c:pt>
                <c:pt idx="2640">
                  <c:v>26.718440000000001</c:v>
                </c:pt>
                <c:pt idx="2641">
                  <c:v>26.681239999999999</c:v>
                </c:pt>
                <c:pt idx="2642">
                  <c:v>26.639240000000001</c:v>
                </c:pt>
                <c:pt idx="2643">
                  <c:v>26.590039999999998</c:v>
                </c:pt>
                <c:pt idx="2644">
                  <c:v>26.53125</c:v>
                </c:pt>
                <c:pt idx="2645">
                  <c:v>26.459250000000001</c:v>
                </c:pt>
                <c:pt idx="2646">
                  <c:v>26.37406</c:v>
                </c:pt>
                <c:pt idx="2647">
                  <c:v>26.274470000000001</c:v>
                </c:pt>
                <c:pt idx="2648">
                  <c:v>26.16168</c:v>
                </c:pt>
                <c:pt idx="2649">
                  <c:v>26.035689999999999</c:v>
                </c:pt>
                <c:pt idx="2650">
                  <c:v>25.898900000000001</c:v>
                </c:pt>
                <c:pt idx="2651">
                  <c:v>25.754909999999999</c:v>
                </c:pt>
                <c:pt idx="2652">
                  <c:v>25.606120000000001</c:v>
                </c:pt>
                <c:pt idx="2653">
                  <c:v>25.452529999999999</c:v>
                </c:pt>
                <c:pt idx="2654">
                  <c:v>25.295339999999999</c:v>
                </c:pt>
                <c:pt idx="2655">
                  <c:v>25.134550000000001</c:v>
                </c:pt>
                <c:pt idx="2656">
                  <c:v>24.972560000000001</c:v>
                </c:pt>
                <c:pt idx="2657">
                  <c:v>24.809380000000001</c:v>
                </c:pt>
                <c:pt idx="2658">
                  <c:v>24.646190000000001</c:v>
                </c:pt>
                <c:pt idx="2659">
                  <c:v>24.480599999999999</c:v>
                </c:pt>
                <c:pt idx="2660">
                  <c:v>24.31381</c:v>
                </c:pt>
                <c:pt idx="2661">
                  <c:v>24.143419999999999</c:v>
                </c:pt>
                <c:pt idx="2662">
                  <c:v>23.968240000000002</c:v>
                </c:pt>
                <c:pt idx="2663">
                  <c:v>23.79185</c:v>
                </c:pt>
                <c:pt idx="2664">
                  <c:v>23.61186</c:v>
                </c:pt>
                <c:pt idx="2665">
                  <c:v>23.429480000000002</c:v>
                </c:pt>
                <c:pt idx="2666">
                  <c:v>23.242290000000001</c:v>
                </c:pt>
                <c:pt idx="2667">
                  <c:v>23.05031</c:v>
                </c:pt>
                <c:pt idx="2668">
                  <c:v>22.855920000000001</c:v>
                </c:pt>
                <c:pt idx="2669">
                  <c:v>22.65793</c:v>
                </c:pt>
                <c:pt idx="2670">
                  <c:v>22.458749999999998</c:v>
                </c:pt>
                <c:pt idx="2671">
                  <c:v>22.257159999999999</c:v>
                </c:pt>
                <c:pt idx="2672">
                  <c:v>22.05198</c:v>
                </c:pt>
                <c:pt idx="2673">
                  <c:v>21.845590000000001</c:v>
                </c:pt>
                <c:pt idx="2674">
                  <c:v>21.636810000000001</c:v>
                </c:pt>
                <c:pt idx="2675">
                  <c:v>21.426819999999999</c:v>
                </c:pt>
                <c:pt idx="2676">
                  <c:v>21.218039999999998</c:v>
                </c:pt>
                <c:pt idx="2677">
                  <c:v>21.00806</c:v>
                </c:pt>
                <c:pt idx="2678">
                  <c:v>20.802869999999999</c:v>
                </c:pt>
                <c:pt idx="2679">
                  <c:v>20.60369</c:v>
                </c:pt>
                <c:pt idx="2680">
                  <c:v>20.4117</c:v>
                </c:pt>
                <c:pt idx="2681">
                  <c:v>20.224509999999999</c:v>
                </c:pt>
                <c:pt idx="2682">
                  <c:v>20.037330000000001</c:v>
                </c:pt>
                <c:pt idx="2683">
                  <c:v>19.847740000000002</c:v>
                </c:pt>
                <c:pt idx="2684">
                  <c:v>19.65335</c:v>
                </c:pt>
                <c:pt idx="2685">
                  <c:v>19.456569999999999</c:v>
                </c:pt>
                <c:pt idx="2686">
                  <c:v>19.257380000000001</c:v>
                </c:pt>
                <c:pt idx="2687">
                  <c:v>19.055800000000001</c:v>
                </c:pt>
                <c:pt idx="2688">
                  <c:v>18.85181</c:v>
                </c:pt>
                <c:pt idx="2689">
                  <c:v>18.645430000000001</c:v>
                </c:pt>
                <c:pt idx="2690">
                  <c:v>18.43544</c:v>
                </c:pt>
                <c:pt idx="2691">
                  <c:v>18.224260000000001</c:v>
                </c:pt>
                <c:pt idx="2692">
                  <c:v>18.00948</c:v>
                </c:pt>
                <c:pt idx="2693">
                  <c:v>17.793489999999998</c:v>
                </c:pt>
                <c:pt idx="2694">
                  <c:v>17.576309999999999</c:v>
                </c:pt>
                <c:pt idx="2695">
                  <c:v>17.359120000000001</c:v>
                </c:pt>
                <c:pt idx="2696">
                  <c:v>17.140740000000001</c:v>
                </c:pt>
                <c:pt idx="2697">
                  <c:v>16.922360000000001</c:v>
                </c:pt>
                <c:pt idx="2698">
                  <c:v>16.702770000000001</c:v>
                </c:pt>
                <c:pt idx="2699">
                  <c:v>16.48199</c:v>
                </c:pt>
                <c:pt idx="2700">
                  <c:v>16.2624</c:v>
                </c:pt>
                <c:pt idx="2701">
                  <c:v>16.041620000000002</c:v>
                </c:pt>
                <c:pt idx="2702">
                  <c:v>15.822039999999999</c:v>
                </c:pt>
                <c:pt idx="2703">
                  <c:v>15.60365</c:v>
                </c:pt>
                <c:pt idx="2704">
                  <c:v>15.386469999999999</c:v>
                </c:pt>
                <c:pt idx="2705">
                  <c:v>15.17168</c:v>
                </c:pt>
                <c:pt idx="2706">
                  <c:v>14.959300000000001</c:v>
                </c:pt>
                <c:pt idx="2707">
                  <c:v>14.74812</c:v>
                </c:pt>
                <c:pt idx="2708">
                  <c:v>14.538130000000001</c:v>
                </c:pt>
                <c:pt idx="2709">
                  <c:v>14.32695</c:v>
                </c:pt>
                <c:pt idx="2710">
                  <c:v>14.11576</c:v>
                </c:pt>
                <c:pt idx="2711">
                  <c:v>13.90578</c:v>
                </c:pt>
                <c:pt idx="2712">
                  <c:v>13.69459</c:v>
                </c:pt>
                <c:pt idx="2713">
                  <c:v>13.48461</c:v>
                </c:pt>
                <c:pt idx="2714">
                  <c:v>13.272220000000001</c:v>
                </c:pt>
                <c:pt idx="2715">
                  <c:v>13.059839999999999</c:v>
                </c:pt>
                <c:pt idx="2716">
                  <c:v>12.84506</c:v>
                </c:pt>
                <c:pt idx="2717">
                  <c:v>12.63147</c:v>
                </c:pt>
                <c:pt idx="2718">
                  <c:v>12.416689999999999</c:v>
                </c:pt>
                <c:pt idx="2719">
                  <c:v>12.2043</c:v>
                </c:pt>
                <c:pt idx="2720">
                  <c:v>11.99192</c:v>
                </c:pt>
                <c:pt idx="2721">
                  <c:v>11.78073</c:v>
                </c:pt>
                <c:pt idx="2722">
                  <c:v>11.56955</c:v>
                </c:pt>
                <c:pt idx="2723">
                  <c:v>11.35956</c:v>
                </c:pt>
                <c:pt idx="2724">
                  <c:v>11.14958</c:v>
                </c:pt>
                <c:pt idx="2725">
                  <c:v>10.9384</c:v>
                </c:pt>
                <c:pt idx="2726">
                  <c:v>10.729609999999999</c:v>
                </c:pt>
                <c:pt idx="2727">
                  <c:v>10.522030000000001</c:v>
                </c:pt>
                <c:pt idx="2728">
                  <c:v>10.31804</c:v>
                </c:pt>
                <c:pt idx="2729">
                  <c:v>10.115259999999999</c:v>
                </c:pt>
                <c:pt idx="2730">
                  <c:v>9.9136699999999998</c:v>
                </c:pt>
                <c:pt idx="2731">
                  <c:v>9.7120899999999999</c:v>
                </c:pt>
                <c:pt idx="2732">
                  <c:v>9.5105000000000004</c:v>
                </c:pt>
                <c:pt idx="2733">
                  <c:v>9.3101199999999995</c:v>
                </c:pt>
                <c:pt idx="2734">
                  <c:v>9.1097300000000008</c:v>
                </c:pt>
                <c:pt idx="2735">
                  <c:v>8.9105399999999992</c:v>
                </c:pt>
                <c:pt idx="2736">
                  <c:v>8.7137600000000006</c:v>
                </c:pt>
                <c:pt idx="2737">
                  <c:v>8.5145700000000009</c:v>
                </c:pt>
                <c:pt idx="2738">
                  <c:v>8.3153900000000007</c:v>
                </c:pt>
                <c:pt idx="2739">
                  <c:v>8.1161999999999992</c:v>
                </c:pt>
                <c:pt idx="2740">
                  <c:v>7.9158200000000001</c:v>
                </c:pt>
                <c:pt idx="2741">
                  <c:v>7.7154299999999996</c:v>
                </c:pt>
                <c:pt idx="2742">
                  <c:v>7.5162500000000003</c:v>
                </c:pt>
                <c:pt idx="2743">
                  <c:v>7.3182600000000004</c:v>
                </c:pt>
                <c:pt idx="2744">
                  <c:v>7.1190800000000003</c:v>
                </c:pt>
                <c:pt idx="2745">
                  <c:v>6.9210900000000004</c:v>
                </c:pt>
                <c:pt idx="2746">
                  <c:v>6.7231100000000001</c:v>
                </c:pt>
                <c:pt idx="2747">
                  <c:v>6.5251200000000003</c:v>
                </c:pt>
                <c:pt idx="2748">
                  <c:v>6.3295300000000001</c:v>
                </c:pt>
                <c:pt idx="2749">
                  <c:v>6.1351500000000003</c:v>
                </c:pt>
                <c:pt idx="2750">
                  <c:v>5.9455600000000004</c:v>
                </c:pt>
                <c:pt idx="2751">
                  <c:v>5.75718</c:v>
                </c:pt>
                <c:pt idx="2752">
                  <c:v>5.5735900000000003</c:v>
                </c:pt>
                <c:pt idx="2753">
                  <c:v>5.3912000000000004</c:v>
                </c:pt>
                <c:pt idx="2754">
                  <c:v>5.21122</c:v>
                </c:pt>
                <c:pt idx="2755">
                  <c:v>5.0336299999999996</c:v>
                </c:pt>
                <c:pt idx="2756">
                  <c:v>4.85724</c:v>
                </c:pt>
                <c:pt idx="2757">
                  <c:v>4.6844599999999996</c:v>
                </c:pt>
                <c:pt idx="2758">
                  <c:v>4.5128700000000004</c:v>
                </c:pt>
                <c:pt idx="2759">
                  <c:v>4.34368</c:v>
                </c:pt>
                <c:pt idx="2760">
                  <c:v>4.1756900000000003</c:v>
                </c:pt>
                <c:pt idx="2761">
                  <c:v>4.0065099999999996</c:v>
                </c:pt>
                <c:pt idx="2762">
                  <c:v>3.8385199999999999</c:v>
                </c:pt>
                <c:pt idx="2763">
                  <c:v>3.6717300000000002</c:v>
                </c:pt>
                <c:pt idx="2764">
                  <c:v>3.5061399999999998</c:v>
                </c:pt>
                <c:pt idx="2765">
                  <c:v>3.3429500000000001</c:v>
                </c:pt>
                <c:pt idx="2766">
                  <c:v>3.1821700000000002</c:v>
                </c:pt>
                <c:pt idx="2767">
                  <c:v>3.02258</c:v>
                </c:pt>
                <c:pt idx="2768">
                  <c:v>2.8653900000000001</c:v>
                </c:pt>
                <c:pt idx="2769">
                  <c:v>2.7094</c:v>
                </c:pt>
                <c:pt idx="2770">
                  <c:v>2.5558100000000001</c:v>
                </c:pt>
                <c:pt idx="2771">
                  <c:v>2.4058199999999998</c:v>
                </c:pt>
                <c:pt idx="2772">
                  <c:v>2.2582300000000002</c:v>
                </c:pt>
                <c:pt idx="2773">
                  <c:v>2.1142400000000001</c:v>
                </c:pt>
                <c:pt idx="2774">
                  <c:v>1.97265</c:v>
                </c:pt>
                <c:pt idx="2775">
                  <c:v>1.8370599999999999</c:v>
                </c:pt>
                <c:pt idx="2776">
                  <c:v>1.7050700000000001</c:v>
                </c:pt>
                <c:pt idx="2777">
                  <c:v>1.5778799999999999</c:v>
                </c:pt>
                <c:pt idx="2778">
                  <c:v>1.45549</c:v>
                </c:pt>
                <c:pt idx="2779">
                  <c:v>1.3367</c:v>
                </c:pt>
                <c:pt idx="2780">
                  <c:v>1.2215100000000001</c:v>
                </c:pt>
                <c:pt idx="2781">
                  <c:v>1.11232</c:v>
                </c:pt>
                <c:pt idx="2782">
                  <c:v>1.0091300000000001</c:v>
                </c:pt>
                <c:pt idx="2783">
                  <c:v>0.91073000000000004</c:v>
                </c:pt>
                <c:pt idx="2784">
                  <c:v>0.81474000000000002</c:v>
                </c:pt>
                <c:pt idx="2785">
                  <c:v>0.72235000000000005</c:v>
                </c:pt>
                <c:pt idx="2786">
                  <c:v>0.63354999999999995</c:v>
                </c:pt>
                <c:pt idx="2787">
                  <c:v>0.54715999999999998</c:v>
                </c:pt>
                <c:pt idx="2788">
                  <c:v>0.46437</c:v>
                </c:pt>
                <c:pt idx="2789">
                  <c:v>0.38396999999999998</c:v>
                </c:pt>
                <c:pt idx="2790">
                  <c:v>0.30837999999999999</c:v>
                </c:pt>
                <c:pt idx="2791">
                  <c:v>0.23877999999999999</c:v>
                </c:pt>
                <c:pt idx="2792">
                  <c:v>0.17638999999999999</c:v>
                </c:pt>
                <c:pt idx="2793">
                  <c:v>0.12239</c:v>
                </c:pt>
                <c:pt idx="2794">
                  <c:v>7.6789999999999997E-2</c:v>
                </c:pt>
                <c:pt idx="2795">
                  <c:v>3.9600000000000003E-2</c:v>
                </c:pt>
                <c:pt idx="2796">
                  <c:v>1.0800000000000001E-2</c:v>
                </c:pt>
                <c:pt idx="2797">
                  <c:v>1.0800000000000001E-2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A4B-4CE2-9B46-0B36772AC9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8174032"/>
        <c:axId val="1"/>
      </c:scatterChart>
      <c:valAx>
        <c:axId val="1148174032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Compression / %</a:t>
                </a:r>
              </a:p>
            </c:rich>
          </c:tx>
          <c:layout>
            <c:manualLayout>
              <c:xMode val="edge"/>
              <c:yMode val="edge"/>
              <c:x val="0.42901878914405012"/>
              <c:y val="0.9458544839255499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5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Stress / MPa</a:t>
                </a:r>
              </a:p>
            </c:rich>
          </c:tx>
          <c:layout>
            <c:manualLayout>
              <c:xMode val="edge"/>
              <c:yMode val="edge"/>
              <c:x val="8.359497860262249E-3"/>
              <c:y val="0.411206238814056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48174032"/>
        <c:crosses val="autoZero"/>
        <c:crossBetween val="midCat"/>
      </c:valAx>
      <c:spPr>
        <a:solidFill>
          <a:srgbClr val="FFFFFF"/>
        </a:solidFill>
        <a:ln w="38100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21397097421645825"/>
          <c:y val="0.2041100921141957"/>
          <c:w val="0.20072911841902116"/>
          <c:h val="8.0127192222799543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Stress-Strain curve copper after heat-treatment 640°C 48 h</a:t>
            </a:r>
          </a:p>
        </c:rich>
      </c:tx>
      <c:layout>
        <c:manualLayout>
          <c:xMode val="edge"/>
          <c:yMode val="edge"/>
          <c:x val="0.14482051956449077"/>
          <c:y val="3.325614755008415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45964566929134"/>
          <c:y val="0.14603117477888411"/>
          <c:w val="0.80697641655087227"/>
          <c:h val="0.74116053498946766"/>
        </c:manualLayout>
      </c:layout>
      <c:scatterChart>
        <c:scatterStyle val="smoothMarker"/>
        <c:varyColors val="0"/>
        <c:ser>
          <c:idx val="1"/>
          <c:order val="0"/>
          <c:tx>
            <c:v>13_50 MPa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'13_640_50'!$C$21:$C$10966</c:f>
              <c:numCache>
                <c:formatCode>General</c:formatCode>
                <c:ptCount val="10946"/>
                <c:pt idx="0">
                  <c:v>-1E-4</c:v>
                </c:pt>
                <c:pt idx="1">
                  <c:v>-1E-4</c:v>
                </c:pt>
                <c:pt idx="2">
                  <c:v>-1E-4</c:v>
                </c:pt>
                <c:pt idx="3">
                  <c:v>-1E-4</c:v>
                </c:pt>
                <c:pt idx="4">
                  <c:v>-2.0000000000000001E-4</c:v>
                </c:pt>
                <c:pt idx="5">
                  <c:v>-2.0000000000000001E-4</c:v>
                </c:pt>
                <c:pt idx="6">
                  <c:v>-2.9999999999999997E-4</c:v>
                </c:pt>
                <c:pt idx="7">
                  <c:v>-2.9999999999999997E-4</c:v>
                </c:pt>
                <c:pt idx="8">
                  <c:v>-2.0000000000000001E-4</c:v>
                </c:pt>
                <c:pt idx="9">
                  <c:v>-2.9999999999999997E-4</c:v>
                </c:pt>
                <c:pt idx="10">
                  <c:v>-2.9999999999999997E-4</c:v>
                </c:pt>
                <c:pt idx="11">
                  <c:v>-2.9999999999999997E-4</c:v>
                </c:pt>
                <c:pt idx="12">
                  <c:v>-2.0000000000000001E-4</c:v>
                </c:pt>
                <c:pt idx="13">
                  <c:v>-1E-4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-2.0000000000000001E-4</c:v>
                </c:pt>
                <c:pt idx="20">
                  <c:v>-2.9999999999999997E-4</c:v>
                </c:pt>
                <c:pt idx="21">
                  <c:v>-4.0000000000000002E-4</c:v>
                </c:pt>
                <c:pt idx="22">
                  <c:v>-4.0000000000000002E-4</c:v>
                </c:pt>
                <c:pt idx="23">
                  <c:v>-2.9999999999999997E-4</c:v>
                </c:pt>
                <c:pt idx="24">
                  <c:v>-4.0000000000000002E-4</c:v>
                </c:pt>
                <c:pt idx="25">
                  <c:v>-4.0000000000000002E-4</c:v>
                </c:pt>
                <c:pt idx="26">
                  <c:v>-5.0000000000000001E-4</c:v>
                </c:pt>
                <c:pt idx="27">
                  <c:v>-4.0000000000000002E-4</c:v>
                </c:pt>
                <c:pt idx="28">
                  <c:v>-5.0000000000000001E-4</c:v>
                </c:pt>
                <c:pt idx="29">
                  <c:v>-5.0000000000000001E-4</c:v>
                </c:pt>
                <c:pt idx="30">
                  <c:v>-5.0000000000000001E-4</c:v>
                </c:pt>
                <c:pt idx="31">
                  <c:v>-5.0000000000000001E-4</c:v>
                </c:pt>
                <c:pt idx="32">
                  <c:v>-4.0000000000000002E-4</c:v>
                </c:pt>
                <c:pt idx="33">
                  <c:v>-4.0000000000000002E-4</c:v>
                </c:pt>
                <c:pt idx="34">
                  <c:v>-5.0000000000000001E-4</c:v>
                </c:pt>
                <c:pt idx="35">
                  <c:v>-5.0000000000000001E-4</c:v>
                </c:pt>
                <c:pt idx="36">
                  <c:v>-4.0000000000000002E-4</c:v>
                </c:pt>
                <c:pt idx="37">
                  <c:v>-4.0000000000000002E-4</c:v>
                </c:pt>
                <c:pt idx="38">
                  <c:v>-4.0000000000000002E-4</c:v>
                </c:pt>
                <c:pt idx="39">
                  <c:v>-2.9999999999999997E-4</c:v>
                </c:pt>
                <c:pt idx="40">
                  <c:v>-2.0000000000000001E-4</c:v>
                </c:pt>
                <c:pt idx="41">
                  <c:v>-2.0000000000000001E-4</c:v>
                </c:pt>
                <c:pt idx="42">
                  <c:v>-2.0000000000000001E-4</c:v>
                </c:pt>
                <c:pt idx="43">
                  <c:v>-2.0000000000000001E-4</c:v>
                </c:pt>
                <c:pt idx="44">
                  <c:v>-2.0000000000000001E-4</c:v>
                </c:pt>
                <c:pt idx="45">
                  <c:v>-2.0000000000000001E-4</c:v>
                </c:pt>
                <c:pt idx="46">
                  <c:v>-2.0000000000000001E-4</c:v>
                </c:pt>
                <c:pt idx="47">
                  <c:v>-2.9999999999999997E-4</c:v>
                </c:pt>
                <c:pt idx="48">
                  <c:v>-2.9999999999999997E-4</c:v>
                </c:pt>
                <c:pt idx="49">
                  <c:v>-2.9999999999999997E-4</c:v>
                </c:pt>
                <c:pt idx="50">
                  <c:v>-2.9999999999999997E-4</c:v>
                </c:pt>
                <c:pt idx="51">
                  <c:v>-2.9999999999999997E-4</c:v>
                </c:pt>
                <c:pt idx="52">
                  <c:v>-2.9999999999999997E-4</c:v>
                </c:pt>
                <c:pt idx="53">
                  <c:v>-2.0000000000000001E-4</c:v>
                </c:pt>
                <c:pt idx="54">
                  <c:v>-2.0000000000000001E-4</c:v>
                </c:pt>
                <c:pt idx="55">
                  <c:v>-2.9999999999999997E-4</c:v>
                </c:pt>
                <c:pt idx="56">
                  <c:v>-2.0000000000000001E-4</c:v>
                </c:pt>
                <c:pt idx="57">
                  <c:v>-2.0000000000000001E-4</c:v>
                </c:pt>
                <c:pt idx="58">
                  <c:v>-2.0000000000000001E-4</c:v>
                </c:pt>
                <c:pt idx="59">
                  <c:v>-2.0000000000000001E-4</c:v>
                </c:pt>
                <c:pt idx="60">
                  <c:v>-2.0000000000000001E-4</c:v>
                </c:pt>
                <c:pt idx="61">
                  <c:v>-2.0000000000000001E-4</c:v>
                </c:pt>
                <c:pt idx="62">
                  <c:v>-2.0000000000000001E-4</c:v>
                </c:pt>
                <c:pt idx="63">
                  <c:v>-2.0000000000000001E-4</c:v>
                </c:pt>
                <c:pt idx="64">
                  <c:v>-2.0000000000000001E-4</c:v>
                </c:pt>
                <c:pt idx="65">
                  <c:v>-1E-4</c:v>
                </c:pt>
                <c:pt idx="66">
                  <c:v>-1E-4</c:v>
                </c:pt>
                <c:pt idx="67">
                  <c:v>-1E-4</c:v>
                </c:pt>
                <c:pt idx="68">
                  <c:v>-1E-4</c:v>
                </c:pt>
                <c:pt idx="69">
                  <c:v>0</c:v>
                </c:pt>
                <c:pt idx="70">
                  <c:v>0</c:v>
                </c:pt>
                <c:pt idx="71">
                  <c:v>1E-4</c:v>
                </c:pt>
                <c:pt idx="72">
                  <c:v>1E-4</c:v>
                </c:pt>
                <c:pt idx="73">
                  <c:v>2.0000000000000001E-4</c:v>
                </c:pt>
                <c:pt idx="74">
                  <c:v>1E-4</c:v>
                </c:pt>
                <c:pt idx="75">
                  <c:v>1E-4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-1E-4</c:v>
                </c:pt>
                <c:pt idx="80">
                  <c:v>-1E-4</c:v>
                </c:pt>
                <c:pt idx="81">
                  <c:v>-1E-4</c:v>
                </c:pt>
                <c:pt idx="82">
                  <c:v>-2.0000000000000001E-4</c:v>
                </c:pt>
                <c:pt idx="83">
                  <c:v>-2.0000000000000001E-4</c:v>
                </c:pt>
                <c:pt idx="84">
                  <c:v>-2.9999999999999997E-4</c:v>
                </c:pt>
                <c:pt idx="85">
                  <c:v>-2.9999999999999997E-4</c:v>
                </c:pt>
                <c:pt idx="86">
                  <c:v>-4.0000000000000002E-4</c:v>
                </c:pt>
                <c:pt idx="87">
                  <c:v>-4.0000000000000002E-4</c:v>
                </c:pt>
                <c:pt idx="88">
                  <c:v>-5.0000000000000001E-4</c:v>
                </c:pt>
                <c:pt idx="89">
                  <c:v>-5.0000000000000001E-4</c:v>
                </c:pt>
                <c:pt idx="90">
                  <c:v>-5.0000000000000001E-4</c:v>
                </c:pt>
                <c:pt idx="91">
                  <c:v>-5.0000000000000001E-4</c:v>
                </c:pt>
                <c:pt idx="92">
                  <c:v>-4.0000000000000002E-4</c:v>
                </c:pt>
                <c:pt idx="93">
                  <c:v>-2.9999999999999997E-4</c:v>
                </c:pt>
                <c:pt idx="94">
                  <c:v>-2.9999999999999997E-4</c:v>
                </c:pt>
                <c:pt idx="95">
                  <c:v>-2.9999999999999997E-4</c:v>
                </c:pt>
                <c:pt idx="96">
                  <c:v>-4.0000000000000002E-4</c:v>
                </c:pt>
                <c:pt idx="97">
                  <c:v>-2.9999999999999997E-4</c:v>
                </c:pt>
                <c:pt idx="98">
                  <c:v>-2.9999999999999997E-4</c:v>
                </c:pt>
                <c:pt idx="99">
                  <c:v>-1E-4</c:v>
                </c:pt>
                <c:pt idx="100">
                  <c:v>0</c:v>
                </c:pt>
                <c:pt idx="101">
                  <c:v>0</c:v>
                </c:pt>
                <c:pt idx="102">
                  <c:v>1E-4</c:v>
                </c:pt>
                <c:pt idx="103">
                  <c:v>2.0000000000000001E-4</c:v>
                </c:pt>
                <c:pt idx="104">
                  <c:v>2.0000000000000001E-4</c:v>
                </c:pt>
                <c:pt idx="105">
                  <c:v>2.0000000000000001E-4</c:v>
                </c:pt>
                <c:pt idx="106">
                  <c:v>1E-4</c:v>
                </c:pt>
                <c:pt idx="107">
                  <c:v>1E-4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-1E-4</c:v>
                </c:pt>
                <c:pt idx="112">
                  <c:v>-2.0000000000000001E-4</c:v>
                </c:pt>
                <c:pt idx="113">
                  <c:v>-2.9999999999999997E-4</c:v>
                </c:pt>
                <c:pt idx="114">
                  <c:v>-4.0000000000000002E-4</c:v>
                </c:pt>
                <c:pt idx="115">
                  <c:v>-5.0000000000000001E-4</c:v>
                </c:pt>
                <c:pt idx="116">
                  <c:v>-5.0000000000000001E-4</c:v>
                </c:pt>
                <c:pt idx="117">
                  <c:v>-5.0000000000000001E-4</c:v>
                </c:pt>
                <c:pt idx="118">
                  <c:v>-4.0000000000000002E-4</c:v>
                </c:pt>
                <c:pt idx="119">
                  <c:v>-2.9999999999999997E-4</c:v>
                </c:pt>
                <c:pt idx="120">
                  <c:v>-2.0000000000000001E-4</c:v>
                </c:pt>
                <c:pt idx="121">
                  <c:v>-1E-4</c:v>
                </c:pt>
                <c:pt idx="122">
                  <c:v>0</c:v>
                </c:pt>
                <c:pt idx="123">
                  <c:v>1E-4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-1E-4</c:v>
                </c:pt>
                <c:pt idx="128">
                  <c:v>-1E-4</c:v>
                </c:pt>
                <c:pt idx="129">
                  <c:v>-2.0000000000000001E-4</c:v>
                </c:pt>
                <c:pt idx="130">
                  <c:v>-2.0000000000000001E-4</c:v>
                </c:pt>
                <c:pt idx="131">
                  <c:v>-2.0000000000000001E-4</c:v>
                </c:pt>
                <c:pt idx="132">
                  <c:v>-2.0000000000000001E-4</c:v>
                </c:pt>
                <c:pt idx="133">
                  <c:v>-2.0000000000000001E-4</c:v>
                </c:pt>
                <c:pt idx="134">
                  <c:v>-1E-4</c:v>
                </c:pt>
                <c:pt idx="135">
                  <c:v>-2.0000000000000001E-4</c:v>
                </c:pt>
                <c:pt idx="136">
                  <c:v>-2.0000000000000001E-4</c:v>
                </c:pt>
                <c:pt idx="137">
                  <c:v>-2.0000000000000001E-4</c:v>
                </c:pt>
                <c:pt idx="138">
                  <c:v>-2.9999999999999997E-4</c:v>
                </c:pt>
                <c:pt idx="139">
                  <c:v>-2.9999999999999997E-4</c:v>
                </c:pt>
                <c:pt idx="140">
                  <c:v>-4.0000000000000002E-4</c:v>
                </c:pt>
                <c:pt idx="141">
                  <c:v>-4.0000000000000002E-4</c:v>
                </c:pt>
                <c:pt idx="142">
                  <c:v>-4.0000000000000002E-4</c:v>
                </c:pt>
                <c:pt idx="143">
                  <c:v>-4.0000000000000002E-4</c:v>
                </c:pt>
                <c:pt idx="144">
                  <c:v>-2.9999999999999997E-4</c:v>
                </c:pt>
                <c:pt idx="145">
                  <c:v>-2.9999999999999997E-4</c:v>
                </c:pt>
                <c:pt idx="146">
                  <c:v>-2.9999999999999997E-4</c:v>
                </c:pt>
                <c:pt idx="147">
                  <c:v>-2.9999999999999997E-4</c:v>
                </c:pt>
                <c:pt idx="148">
                  <c:v>-2.9999999999999997E-4</c:v>
                </c:pt>
                <c:pt idx="149">
                  <c:v>-2.9999999999999997E-4</c:v>
                </c:pt>
                <c:pt idx="150">
                  <c:v>-2.9999999999999997E-4</c:v>
                </c:pt>
                <c:pt idx="151">
                  <c:v>-2.0000000000000001E-4</c:v>
                </c:pt>
                <c:pt idx="152">
                  <c:v>-2.0000000000000001E-4</c:v>
                </c:pt>
                <c:pt idx="153">
                  <c:v>-2.0000000000000001E-4</c:v>
                </c:pt>
                <c:pt idx="154">
                  <c:v>-2.0000000000000001E-4</c:v>
                </c:pt>
                <c:pt idx="155">
                  <c:v>-2.0000000000000001E-4</c:v>
                </c:pt>
                <c:pt idx="156">
                  <c:v>-2.9999999999999997E-4</c:v>
                </c:pt>
                <c:pt idx="157">
                  <c:v>-2.9999999999999997E-4</c:v>
                </c:pt>
                <c:pt idx="158">
                  <c:v>-2.9999999999999997E-4</c:v>
                </c:pt>
                <c:pt idx="159">
                  <c:v>-2.0000000000000001E-4</c:v>
                </c:pt>
                <c:pt idx="160">
                  <c:v>-2.0000000000000001E-4</c:v>
                </c:pt>
                <c:pt idx="161">
                  <c:v>-2.0000000000000001E-4</c:v>
                </c:pt>
                <c:pt idx="162">
                  <c:v>-2.0000000000000001E-4</c:v>
                </c:pt>
                <c:pt idx="163">
                  <c:v>-2.9999999999999997E-4</c:v>
                </c:pt>
                <c:pt idx="164">
                  <c:v>-4.0000000000000002E-4</c:v>
                </c:pt>
                <c:pt idx="165">
                  <c:v>-2.9999999999999997E-4</c:v>
                </c:pt>
                <c:pt idx="166">
                  <c:v>-2.9999999999999997E-4</c:v>
                </c:pt>
                <c:pt idx="167">
                  <c:v>-2.9999999999999997E-4</c:v>
                </c:pt>
                <c:pt idx="168">
                  <c:v>-4.0000000000000002E-4</c:v>
                </c:pt>
                <c:pt idx="169">
                  <c:v>-2.9999999999999997E-4</c:v>
                </c:pt>
                <c:pt idx="170">
                  <c:v>-2.9999999999999997E-4</c:v>
                </c:pt>
                <c:pt idx="171">
                  <c:v>-1E-4</c:v>
                </c:pt>
                <c:pt idx="172">
                  <c:v>-1E-4</c:v>
                </c:pt>
                <c:pt idx="173">
                  <c:v>-1E-4</c:v>
                </c:pt>
                <c:pt idx="174">
                  <c:v>-1E-4</c:v>
                </c:pt>
                <c:pt idx="175">
                  <c:v>-2.0000000000000001E-4</c:v>
                </c:pt>
                <c:pt idx="176">
                  <c:v>-2.0000000000000001E-4</c:v>
                </c:pt>
                <c:pt idx="177">
                  <c:v>-1E-4</c:v>
                </c:pt>
                <c:pt idx="178">
                  <c:v>-1E-4</c:v>
                </c:pt>
                <c:pt idx="179">
                  <c:v>-1E-4</c:v>
                </c:pt>
                <c:pt idx="180">
                  <c:v>-1E-4</c:v>
                </c:pt>
                <c:pt idx="181">
                  <c:v>-1E-4</c:v>
                </c:pt>
                <c:pt idx="182">
                  <c:v>-1E-4</c:v>
                </c:pt>
                <c:pt idx="183">
                  <c:v>-2.0000000000000001E-4</c:v>
                </c:pt>
                <c:pt idx="184">
                  <c:v>-2.0000000000000001E-4</c:v>
                </c:pt>
                <c:pt idx="185">
                  <c:v>-2.9999999999999997E-4</c:v>
                </c:pt>
                <c:pt idx="186">
                  <c:v>-2.9999999999999997E-4</c:v>
                </c:pt>
                <c:pt idx="187">
                  <c:v>-2.9999999999999997E-4</c:v>
                </c:pt>
                <c:pt idx="188">
                  <c:v>-2.9999999999999997E-4</c:v>
                </c:pt>
                <c:pt idx="189">
                  <c:v>-2.9999999999999997E-4</c:v>
                </c:pt>
                <c:pt idx="190">
                  <c:v>-4.0000000000000002E-4</c:v>
                </c:pt>
                <c:pt idx="191">
                  <c:v>-4.0000000000000002E-4</c:v>
                </c:pt>
                <c:pt idx="192">
                  <c:v>-5.0000000000000001E-4</c:v>
                </c:pt>
                <c:pt idx="193">
                  <c:v>-5.0000000000000001E-4</c:v>
                </c:pt>
                <c:pt idx="194">
                  <c:v>-5.0000000000000001E-4</c:v>
                </c:pt>
                <c:pt idx="195">
                  <c:v>-5.0000000000000001E-4</c:v>
                </c:pt>
                <c:pt idx="196">
                  <c:v>-6.0999999999999997E-4</c:v>
                </c:pt>
                <c:pt idx="197">
                  <c:v>-6.0999999999999997E-4</c:v>
                </c:pt>
                <c:pt idx="198">
                  <c:v>-6.0999999999999997E-4</c:v>
                </c:pt>
                <c:pt idx="199">
                  <c:v>-5.0000000000000001E-4</c:v>
                </c:pt>
                <c:pt idx="200">
                  <c:v>-4.0000000000000002E-4</c:v>
                </c:pt>
                <c:pt idx="201">
                  <c:v>-4.0000000000000002E-4</c:v>
                </c:pt>
                <c:pt idx="202">
                  <c:v>-2.9999999999999997E-4</c:v>
                </c:pt>
                <c:pt idx="203">
                  <c:v>-2.9999999999999997E-4</c:v>
                </c:pt>
                <c:pt idx="204">
                  <c:v>-2.9999999999999997E-4</c:v>
                </c:pt>
                <c:pt idx="205">
                  <c:v>-4.0000000000000002E-4</c:v>
                </c:pt>
                <c:pt idx="206">
                  <c:v>-4.0000000000000002E-4</c:v>
                </c:pt>
                <c:pt idx="207">
                  <c:v>-5.0000000000000001E-4</c:v>
                </c:pt>
                <c:pt idx="208">
                  <c:v>-5.0000000000000001E-4</c:v>
                </c:pt>
                <c:pt idx="209">
                  <c:v>-5.0000000000000001E-4</c:v>
                </c:pt>
                <c:pt idx="210">
                  <c:v>-5.0000000000000001E-4</c:v>
                </c:pt>
                <c:pt idx="211">
                  <c:v>-6.0999999999999997E-4</c:v>
                </c:pt>
                <c:pt idx="212">
                  <c:v>-6.0999999999999997E-4</c:v>
                </c:pt>
                <c:pt idx="213">
                  <c:v>-6.0999999999999997E-4</c:v>
                </c:pt>
                <c:pt idx="214">
                  <c:v>-5.0000000000000001E-4</c:v>
                </c:pt>
                <c:pt idx="215">
                  <c:v>-4.0000000000000002E-4</c:v>
                </c:pt>
                <c:pt idx="216">
                  <c:v>-4.0000000000000002E-4</c:v>
                </c:pt>
                <c:pt idx="217">
                  <c:v>-4.0000000000000002E-4</c:v>
                </c:pt>
                <c:pt idx="218">
                  <c:v>-4.0000000000000002E-4</c:v>
                </c:pt>
                <c:pt idx="219">
                  <c:v>-4.0000000000000002E-4</c:v>
                </c:pt>
                <c:pt idx="220">
                  <c:v>-4.0000000000000002E-4</c:v>
                </c:pt>
                <c:pt idx="221">
                  <c:v>-4.0000000000000002E-4</c:v>
                </c:pt>
                <c:pt idx="222">
                  <c:v>-2.9999999999999997E-4</c:v>
                </c:pt>
                <c:pt idx="223">
                  <c:v>-2.9999999999999997E-4</c:v>
                </c:pt>
                <c:pt idx="224">
                  <c:v>-2.0000000000000001E-4</c:v>
                </c:pt>
                <c:pt idx="225">
                  <c:v>-2.0000000000000001E-4</c:v>
                </c:pt>
                <c:pt idx="226">
                  <c:v>-2.0000000000000001E-4</c:v>
                </c:pt>
                <c:pt idx="227">
                  <c:v>-2.0000000000000001E-4</c:v>
                </c:pt>
                <c:pt idx="228">
                  <c:v>-2.9999999999999997E-4</c:v>
                </c:pt>
                <c:pt idx="229">
                  <c:v>-2.9999999999999997E-4</c:v>
                </c:pt>
                <c:pt idx="230">
                  <c:v>-4.0000000000000002E-4</c:v>
                </c:pt>
                <c:pt idx="231">
                  <c:v>-5.0000000000000001E-4</c:v>
                </c:pt>
                <c:pt idx="232">
                  <c:v>-5.0000000000000001E-4</c:v>
                </c:pt>
                <c:pt idx="233">
                  <c:v>-4.0000000000000002E-4</c:v>
                </c:pt>
                <c:pt idx="234">
                  <c:v>-4.0000000000000002E-4</c:v>
                </c:pt>
                <c:pt idx="235">
                  <c:v>-2.9999999999999997E-4</c:v>
                </c:pt>
                <c:pt idx="236">
                  <c:v>-2.0000000000000001E-4</c:v>
                </c:pt>
                <c:pt idx="237">
                  <c:v>-2.9999999999999997E-4</c:v>
                </c:pt>
                <c:pt idx="238">
                  <c:v>-4.0000000000000002E-4</c:v>
                </c:pt>
                <c:pt idx="239">
                  <c:v>-5.0000000000000001E-4</c:v>
                </c:pt>
                <c:pt idx="240">
                  <c:v>-6.0999999999999997E-4</c:v>
                </c:pt>
                <c:pt idx="241">
                  <c:v>-6.0999999999999997E-4</c:v>
                </c:pt>
                <c:pt idx="242">
                  <c:v>-7.1000000000000002E-4</c:v>
                </c:pt>
                <c:pt idx="243">
                  <c:v>-8.0999999999999996E-4</c:v>
                </c:pt>
                <c:pt idx="244">
                  <c:v>-8.0999999999999996E-4</c:v>
                </c:pt>
                <c:pt idx="245">
                  <c:v>-8.0999999999999996E-4</c:v>
                </c:pt>
                <c:pt idx="246">
                  <c:v>-8.0999999999999996E-4</c:v>
                </c:pt>
                <c:pt idx="247">
                  <c:v>-7.1000000000000002E-4</c:v>
                </c:pt>
                <c:pt idx="248">
                  <c:v>-7.1000000000000002E-4</c:v>
                </c:pt>
                <c:pt idx="249">
                  <c:v>-6.0999999999999997E-4</c:v>
                </c:pt>
                <c:pt idx="250">
                  <c:v>-5.0000000000000001E-4</c:v>
                </c:pt>
                <c:pt idx="251">
                  <c:v>-4.0000000000000002E-4</c:v>
                </c:pt>
                <c:pt idx="252">
                  <c:v>-2.9999999999999997E-4</c:v>
                </c:pt>
                <c:pt idx="253">
                  <c:v>-2.9999999999999997E-4</c:v>
                </c:pt>
                <c:pt idx="254">
                  <c:v>-2.9999999999999997E-4</c:v>
                </c:pt>
                <c:pt idx="255">
                  <c:v>-2.9999999999999997E-4</c:v>
                </c:pt>
                <c:pt idx="256">
                  <c:v>-2.0000000000000001E-4</c:v>
                </c:pt>
                <c:pt idx="257">
                  <c:v>-2.0000000000000001E-4</c:v>
                </c:pt>
                <c:pt idx="258">
                  <c:v>-2.9999999999999997E-4</c:v>
                </c:pt>
                <c:pt idx="259">
                  <c:v>-2.9999999999999997E-4</c:v>
                </c:pt>
                <c:pt idx="260">
                  <c:v>-2.9999999999999997E-4</c:v>
                </c:pt>
                <c:pt idx="261">
                  <c:v>-2.9999999999999997E-4</c:v>
                </c:pt>
                <c:pt idx="262">
                  <c:v>-2.9999999999999997E-4</c:v>
                </c:pt>
                <c:pt idx="263">
                  <c:v>-2.9999999999999997E-4</c:v>
                </c:pt>
                <c:pt idx="264">
                  <c:v>-2.0000000000000001E-4</c:v>
                </c:pt>
                <c:pt idx="265">
                  <c:v>-2.0000000000000001E-4</c:v>
                </c:pt>
                <c:pt idx="266">
                  <c:v>-1E-4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-1E-4</c:v>
                </c:pt>
                <c:pt idx="273">
                  <c:v>-1E-4</c:v>
                </c:pt>
                <c:pt idx="274">
                  <c:v>-2.0000000000000001E-4</c:v>
                </c:pt>
                <c:pt idx="275">
                  <c:v>-2.0000000000000001E-4</c:v>
                </c:pt>
                <c:pt idx="276">
                  <c:v>-2.9999999999999997E-4</c:v>
                </c:pt>
                <c:pt idx="277">
                  <c:v>-2.9999999999999997E-4</c:v>
                </c:pt>
                <c:pt idx="278">
                  <c:v>-2.0000000000000001E-4</c:v>
                </c:pt>
                <c:pt idx="279">
                  <c:v>-1E-4</c:v>
                </c:pt>
                <c:pt idx="280">
                  <c:v>0</c:v>
                </c:pt>
                <c:pt idx="281">
                  <c:v>2.0000000000000001E-4</c:v>
                </c:pt>
                <c:pt idx="282">
                  <c:v>4.0000000000000002E-4</c:v>
                </c:pt>
                <c:pt idx="283">
                  <c:v>6.0999999999999997E-4</c:v>
                </c:pt>
                <c:pt idx="284">
                  <c:v>7.1000000000000002E-4</c:v>
                </c:pt>
                <c:pt idx="285">
                  <c:v>7.1000000000000002E-4</c:v>
                </c:pt>
                <c:pt idx="286">
                  <c:v>6.0999999999999997E-4</c:v>
                </c:pt>
                <c:pt idx="287">
                  <c:v>5.0000000000000001E-4</c:v>
                </c:pt>
                <c:pt idx="288">
                  <c:v>4.0000000000000002E-4</c:v>
                </c:pt>
                <c:pt idx="289">
                  <c:v>4.0000000000000002E-4</c:v>
                </c:pt>
                <c:pt idx="290">
                  <c:v>4.0000000000000002E-4</c:v>
                </c:pt>
                <c:pt idx="291">
                  <c:v>2.9999999999999997E-4</c:v>
                </c:pt>
                <c:pt idx="292">
                  <c:v>2.0000000000000001E-4</c:v>
                </c:pt>
                <c:pt idx="293">
                  <c:v>1E-4</c:v>
                </c:pt>
                <c:pt idx="294">
                  <c:v>0</c:v>
                </c:pt>
                <c:pt idx="295">
                  <c:v>-1E-4</c:v>
                </c:pt>
                <c:pt idx="296">
                  <c:v>-2.0000000000000001E-4</c:v>
                </c:pt>
                <c:pt idx="297">
                  <c:v>-2.0000000000000001E-4</c:v>
                </c:pt>
                <c:pt idx="298">
                  <c:v>-1E-4</c:v>
                </c:pt>
                <c:pt idx="299">
                  <c:v>-1E-4</c:v>
                </c:pt>
                <c:pt idx="300">
                  <c:v>-1E-4</c:v>
                </c:pt>
                <c:pt idx="301">
                  <c:v>-1E-4</c:v>
                </c:pt>
                <c:pt idx="302">
                  <c:v>-2.0000000000000001E-4</c:v>
                </c:pt>
                <c:pt idx="303">
                  <c:v>-2.0000000000000001E-4</c:v>
                </c:pt>
                <c:pt idx="304">
                  <c:v>-2.0000000000000001E-4</c:v>
                </c:pt>
                <c:pt idx="305">
                  <c:v>-1E-4</c:v>
                </c:pt>
                <c:pt idx="306">
                  <c:v>-1E-4</c:v>
                </c:pt>
                <c:pt idx="307">
                  <c:v>0</c:v>
                </c:pt>
                <c:pt idx="308">
                  <c:v>1E-4</c:v>
                </c:pt>
                <c:pt idx="309">
                  <c:v>2.9999999999999997E-4</c:v>
                </c:pt>
                <c:pt idx="310">
                  <c:v>4.0000000000000002E-4</c:v>
                </c:pt>
                <c:pt idx="311">
                  <c:v>5.0000000000000001E-4</c:v>
                </c:pt>
                <c:pt idx="312">
                  <c:v>5.0000000000000001E-4</c:v>
                </c:pt>
                <c:pt idx="313">
                  <c:v>6.0999999999999997E-4</c:v>
                </c:pt>
                <c:pt idx="314">
                  <c:v>5.0000000000000001E-4</c:v>
                </c:pt>
                <c:pt idx="315">
                  <c:v>5.0000000000000001E-4</c:v>
                </c:pt>
                <c:pt idx="316">
                  <c:v>6.0999999999999997E-4</c:v>
                </c:pt>
                <c:pt idx="317">
                  <c:v>7.1000000000000002E-4</c:v>
                </c:pt>
                <c:pt idx="318">
                  <c:v>7.1000000000000002E-4</c:v>
                </c:pt>
                <c:pt idx="319">
                  <c:v>8.0999999999999996E-4</c:v>
                </c:pt>
                <c:pt idx="320">
                  <c:v>9.1E-4</c:v>
                </c:pt>
                <c:pt idx="321">
                  <c:v>1.01E-3</c:v>
                </c:pt>
                <c:pt idx="322">
                  <c:v>1.1100000000000001E-3</c:v>
                </c:pt>
                <c:pt idx="323">
                  <c:v>1.2099999999999999E-3</c:v>
                </c:pt>
                <c:pt idx="324">
                  <c:v>1.2099999999999999E-3</c:v>
                </c:pt>
                <c:pt idx="325">
                  <c:v>1.41E-3</c:v>
                </c:pt>
                <c:pt idx="326">
                  <c:v>1.5100000000000001E-3</c:v>
                </c:pt>
                <c:pt idx="327">
                  <c:v>1.7099999999999999E-3</c:v>
                </c:pt>
                <c:pt idx="328">
                  <c:v>1.82E-3</c:v>
                </c:pt>
                <c:pt idx="329">
                  <c:v>2.0200000000000001E-3</c:v>
                </c:pt>
                <c:pt idx="330">
                  <c:v>2.1199999999999999E-3</c:v>
                </c:pt>
                <c:pt idx="331">
                  <c:v>2.2200000000000002E-3</c:v>
                </c:pt>
                <c:pt idx="332">
                  <c:v>2.32E-3</c:v>
                </c:pt>
                <c:pt idx="333">
                  <c:v>2.4199999999999998E-3</c:v>
                </c:pt>
                <c:pt idx="334">
                  <c:v>2.5200000000000001E-3</c:v>
                </c:pt>
                <c:pt idx="335">
                  <c:v>2.6199999999999999E-3</c:v>
                </c:pt>
                <c:pt idx="336">
                  <c:v>2.6199999999999999E-3</c:v>
                </c:pt>
                <c:pt idx="337">
                  <c:v>2.82E-3</c:v>
                </c:pt>
                <c:pt idx="338">
                  <c:v>2.9299999999999999E-3</c:v>
                </c:pt>
                <c:pt idx="339">
                  <c:v>3.13E-3</c:v>
                </c:pt>
                <c:pt idx="340">
                  <c:v>3.3300000000000001E-3</c:v>
                </c:pt>
                <c:pt idx="341">
                  <c:v>3.5300000000000002E-3</c:v>
                </c:pt>
                <c:pt idx="342">
                  <c:v>3.7299999999999998E-3</c:v>
                </c:pt>
                <c:pt idx="343">
                  <c:v>3.8300000000000001E-3</c:v>
                </c:pt>
                <c:pt idx="344">
                  <c:v>3.9300000000000003E-3</c:v>
                </c:pt>
                <c:pt idx="345">
                  <c:v>4.0299999999999997E-3</c:v>
                </c:pt>
                <c:pt idx="346">
                  <c:v>4.1399999999999996E-3</c:v>
                </c:pt>
                <c:pt idx="347">
                  <c:v>4.1399999999999996E-3</c:v>
                </c:pt>
                <c:pt idx="348">
                  <c:v>4.2399999999999998E-3</c:v>
                </c:pt>
                <c:pt idx="349">
                  <c:v>4.2399999999999998E-3</c:v>
                </c:pt>
                <c:pt idx="350">
                  <c:v>4.2399999999999998E-3</c:v>
                </c:pt>
                <c:pt idx="351">
                  <c:v>4.4400000000000004E-3</c:v>
                </c:pt>
                <c:pt idx="352">
                  <c:v>4.5399999999999998E-3</c:v>
                </c:pt>
                <c:pt idx="353">
                  <c:v>4.7400000000000003E-3</c:v>
                </c:pt>
                <c:pt idx="354">
                  <c:v>4.8399999999999997E-3</c:v>
                </c:pt>
                <c:pt idx="355">
                  <c:v>4.9399999999999999E-3</c:v>
                </c:pt>
                <c:pt idx="356">
                  <c:v>5.0400000000000002E-3</c:v>
                </c:pt>
                <c:pt idx="357">
                  <c:v>5.1399999999999996E-3</c:v>
                </c:pt>
                <c:pt idx="358">
                  <c:v>5.2500000000000003E-3</c:v>
                </c:pt>
                <c:pt idx="359">
                  <c:v>5.3499999999999997E-3</c:v>
                </c:pt>
                <c:pt idx="360">
                  <c:v>5.45E-3</c:v>
                </c:pt>
                <c:pt idx="361">
                  <c:v>5.5500000000000002E-3</c:v>
                </c:pt>
                <c:pt idx="362">
                  <c:v>5.6499999999999996E-3</c:v>
                </c:pt>
                <c:pt idx="363">
                  <c:v>5.7499999999999999E-3</c:v>
                </c:pt>
                <c:pt idx="364">
                  <c:v>5.8500000000000002E-3</c:v>
                </c:pt>
                <c:pt idx="365">
                  <c:v>6.0499999999999998E-3</c:v>
                </c:pt>
                <c:pt idx="366">
                  <c:v>6.2500000000000003E-3</c:v>
                </c:pt>
                <c:pt idx="367">
                  <c:v>6.4599999999999996E-3</c:v>
                </c:pt>
                <c:pt idx="368">
                  <c:v>6.6600000000000001E-3</c:v>
                </c:pt>
                <c:pt idx="369">
                  <c:v>6.7600000000000004E-3</c:v>
                </c:pt>
                <c:pt idx="370">
                  <c:v>6.8599999999999998E-3</c:v>
                </c:pt>
                <c:pt idx="371">
                  <c:v>6.8599999999999998E-3</c:v>
                </c:pt>
                <c:pt idx="372">
                  <c:v>6.8599999999999998E-3</c:v>
                </c:pt>
                <c:pt idx="373">
                  <c:v>6.96E-3</c:v>
                </c:pt>
                <c:pt idx="374">
                  <c:v>7.0600000000000003E-3</c:v>
                </c:pt>
                <c:pt idx="375">
                  <c:v>7.1599999999999997E-3</c:v>
                </c:pt>
                <c:pt idx="376">
                  <c:v>7.26E-3</c:v>
                </c:pt>
                <c:pt idx="377">
                  <c:v>7.4599999999999996E-3</c:v>
                </c:pt>
                <c:pt idx="378">
                  <c:v>7.6699999999999997E-3</c:v>
                </c:pt>
                <c:pt idx="379">
                  <c:v>7.9699999999999997E-3</c:v>
                </c:pt>
                <c:pt idx="380">
                  <c:v>8.1700000000000002E-3</c:v>
                </c:pt>
                <c:pt idx="381">
                  <c:v>8.4700000000000001E-3</c:v>
                </c:pt>
                <c:pt idx="382">
                  <c:v>8.5699999999999995E-3</c:v>
                </c:pt>
                <c:pt idx="383">
                  <c:v>8.6700000000000006E-3</c:v>
                </c:pt>
                <c:pt idx="384">
                  <c:v>8.6700000000000006E-3</c:v>
                </c:pt>
                <c:pt idx="385">
                  <c:v>8.5699999999999995E-3</c:v>
                </c:pt>
                <c:pt idx="386">
                  <c:v>8.4700000000000001E-3</c:v>
                </c:pt>
                <c:pt idx="387">
                  <c:v>8.3700000000000007E-3</c:v>
                </c:pt>
                <c:pt idx="388">
                  <c:v>8.3700000000000007E-3</c:v>
                </c:pt>
                <c:pt idx="389">
                  <c:v>8.3700000000000007E-3</c:v>
                </c:pt>
                <c:pt idx="390">
                  <c:v>8.6700000000000006E-3</c:v>
                </c:pt>
                <c:pt idx="391">
                  <c:v>8.8800000000000007E-3</c:v>
                </c:pt>
                <c:pt idx="392">
                  <c:v>9.0799999999999995E-3</c:v>
                </c:pt>
                <c:pt idx="393">
                  <c:v>9.2800000000000001E-3</c:v>
                </c:pt>
                <c:pt idx="394">
                  <c:v>9.3799999999999994E-3</c:v>
                </c:pt>
                <c:pt idx="395">
                  <c:v>9.58E-3</c:v>
                </c:pt>
                <c:pt idx="396">
                  <c:v>9.6799999999999994E-3</c:v>
                </c:pt>
                <c:pt idx="397">
                  <c:v>9.8899999999999995E-3</c:v>
                </c:pt>
                <c:pt idx="398">
                  <c:v>9.9900000000000006E-3</c:v>
                </c:pt>
                <c:pt idx="399">
                  <c:v>1.0290000000000001E-2</c:v>
                </c:pt>
                <c:pt idx="400">
                  <c:v>1.039E-2</c:v>
                </c:pt>
                <c:pt idx="401">
                  <c:v>1.059E-2</c:v>
                </c:pt>
                <c:pt idx="402">
                  <c:v>1.059E-2</c:v>
                </c:pt>
                <c:pt idx="403">
                  <c:v>1.059E-2</c:v>
                </c:pt>
                <c:pt idx="404">
                  <c:v>1.059E-2</c:v>
                </c:pt>
                <c:pt idx="405">
                  <c:v>1.059E-2</c:v>
                </c:pt>
                <c:pt idx="406">
                  <c:v>1.069E-2</c:v>
                </c:pt>
                <c:pt idx="407">
                  <c:v>1.0789999999999999E-2</c:v>
                </c:pt>
                <c:pt idx="408">
                  <c:v>1.089E-2</c:v>
                </c:pt>
                <c:pt idx="409">
                  <c:v>1.11E-2</c:v>
                </c:pt>
                <c:pt idx="410">
                  <c:v>1.12E-2</c:v>
                </c:pt>
                <c:pt idx="411">
                  <c:v>1.1299999999999999E-2</c:v>
                </c:pt>
                <c:pt idx="412">
                  <c:v>1.14E-2</c:v>
                </c:pt>
                <c:pt idx="413">
                  <c:v>1.1599999999999999E-2</c:v>
                </c:pt>
                <c:pt idx="414">
                  <c:v>1.17E-2</c:v>
                </c:pt>
                <c:pt idx="415">
                  <c:v>1.18E-2</c:v>
                </c:pt>
                <c:pt idx="416">
                  <c:v>1.2E-2</c:v>
                </c:pt>
                <c:pt idx="417">
                  <c:v>1.2200000000000001E-2</c:v>
                </c:pt>
                <c:pt idx="418">
                  <c:v>1.251E-2</c:v>
                </c:pt>
                <c:pt idx="419">
                  <c:v>1.2710000000000001E-2</c:v>
                </c:pt>
                <c:pt idx="420">
                  <c:v>1.281E-2</c:v>
                </c:pt>
                <c:pt idx="421">
                  <c:v>1.3010000000000001E-2</c:v>
                </c:pt>
                <c:pt idx="422">
                  <c:v>1.311E-2</c:v>
                </c:pt>
                <c:pt idx="423">
                  <c:v>1.321E-2</c:v>
                </c:pt>
                <c:pt idx="424">
                  <c:v>1.3310000000000001E-2</c:v>
                </c:pt>
                <c:pt idx="425">
                  <c:v>1.3520000000000001E-2</c:v>
                </c:pt>
                <c:pt idx="426">
                  <c:v>1.362E-2</c:v>
                </c:pt>
                <c:pt idx="427">
                  <c:v>1.372E-2</c:v>
                </c:pt>
                <c:pt idx="428">
                  <c:v>1.392E-2</c:v>
                </c:pt>
                <c:pt idx="429">
                  <c:v>1.4120000000000001E-2</c:v>
                </c:pt>
                <c:pt idx="430">
                  <c:v>1.4420000000000001E-2</c:v>
                </c:pt>
                <c:pt idx="431">
                  <c:v>1.452E-2</c:v>
                </c:pt>
                <c:pt idx="432">
                  <c:v>1.4630000000000001E-2</c:v>
                </c:pt>
                <c:pt idx="433">
                  <c:v>1.4630000000000001E-2</c:v>
                </c:pt>
                <c:pt idx="434">
                  <c:v>1.473E-2</c:v>
                </c:pt>
                <c:pt idx="435">
                  <c:v>1.4930000000000001E-2</c:v>
                </c:pt>
                <c:pt idx="436">
                  <c:v>1.523E-2</c:v>
                </c:pt>
                <c:pt idx="437">
                  <c:v>1.5630000000000002E-2</c:v>
                </c:pt>
                <c:pt idx="438">
                  <c:v>1.6039999999999999E-2</c:v>
                </c:pt>
                <c:pt idx="439">
                  <c:v>1.644E-2</c:v>
                </c:pt>
                <c:pt idx="440">
                  <c:v>1.6740000000000001E-2</c:v>
                </c:pt>
                <c:pt idx="441">
                  <c:v>1.7149999999999999E-2</c:v>
                </c:pt>
                <c:pt idx="442">
                  <c:v>1.7649999999999999E-2</c:v>
                </c:pt>
                <c:pt idx="443">
                  <c:v>1.806E-2</c:v>
                </c:pt>
                <c:pt idx="444">
                  <c:v>1.8460000000000001E-2</c:v>
                </c:pt>
                <c:pt idx="445">
                  <c:v>1.8759999999999999E-2</c:v>
                </c:pt>
                <c:pt idx="446">
                  <c:v>1.916E-2</c:v>
                </c:pt>
                <c:pt idx="447">
                  <c:v>1.9570000000000001E-2</c:v>
                </c:pt>
                <c:pt idx="448">
                  <c:v>1.9970000000000002E-2</c:v>
                </c:pt>
                <c:pt idx="449">
                  <c:v>2.0580000000000001E-2</c:v>
                </c:pt>
                <c:pt idx="450">
                  <c:v>2.1180000000000001E-2</c:v>
                </c:pt>
                <c:pt idx="451">
                  <c:v>2.179E-2</c:v>
                </c:pt>
                <c:pt idx="452">
                  <c:v>2.239E-2</c:v>
                </c:pt>
                <c:pt idx="453">
                  <c:v>2.3E-2</c:v>
                </c:pt>
                <c:pt idx="454">
                  <c:v>2.35E-2</c:v>
                </c:pt>
                <c:pt idx="455">
                  <c:v>2.401E-2</c:v>
                </c:pt>
                <c:pt idx="456">
                  <c:v>2.4510000000000001E-2</c:v>
                </c:pt>
                <c:pt idx="457">
                  <c:v>2.5020000000000001E-2</c:v>
                </c:pt>
                <c:pt idx="458">
                  <c:v>2.562E-2</c:v>
                </c:pt>
                <c:pt idx="459">
                  <c:v>2.6120000000000001E-2</c:v>
                </c:pt>
                <c:pt idx="460">
                  <c:v>2.673E-2</c:v>
                </c:pt>
                <c:pt idx="461">
                  <c:v>2.7230000000000001E-2</c:v>
                </c:pt>
                <c:pt idx="462">
                  <c:v>2.7740000000000001E-2</c:v>
                </c:pt>
                <c:pt idx="463">
                  <c:v>2.8340000000000001E-2</c:v>
                </c:pt>
                <c:pt idx="464">
                  <c:v>2.8850000000000001E-2</c:v>
                </c:pt>
                <c:pt idx="465">
                  <c:v>2.945E-2</c:v>
                </c:pt>
                <c:pt idx="466">
                  <c:v>3.006E-2</c:v>
                </c:pt>
                <c:pt idx="467">
                  <c:v>3.066E-2</c:v>
                </c:pt>
                <c:pt idx="468">
                  <c:v>3.1269999999999999E-2</c:v>
                </c:pt>
                <c:pt idx="469">
                  <c:v>3.1870000000000002E-2</c:v>
                </c:pt>
                <c:pt idx="470">
                  <c:v>3.2379999999999999E-2</c:v>
                </c:pt>
                <c:pt idx="471">
                  <c:v>3.2980000000000002E-2</c:v>
                </c:pt>
                <c:pt idx="472">
                  <c:v>3.3489999999999999E-2</c:v>
                </c:pt>
                <c:pt idx="473">
                  <c:v>3.4090000000000002E-2</c:v>
                </c:pt>
                <c:pt idx="474">
                  <c:v>3.4700000000000002E-2</c:v>
                </c:pt>
                <c:pt idx="475">
                  <c:v>3.5400000000000001E-2</c:v>
                </c:pt>
                <c:pt idx="476">
                  <c:v>3.6110000000000003E-2</c:v>
                </c:pt>
                <c:pt idx="477">
                  <c:v>3.6819999999999999E-2</c:v>
                </c:pt>
                <c:pt idx="478">
                  <c:v>3.7319999999999999E-2</c:v>
                </c:pt>
                <c:pt idx="479">
                  <c:v>3.7830000000000003E-2</c:v>
                </c:pt>
                <c:pt idx="480">
                  <c:v>3.823E-2</c:v>
                </c:pt>
                <c:pt idx="481">
                  <c:v>3.8730000000000001E-2</c:v>
                </c:pt>
                <c:pt idx="482">
                  <c:v>3.9239999999999997E-2</c:v>
                </c:pt>
                <c:pt idx="483">
                  <c:v>3.984E-2</c:v>
                </c:pt>
                <c:pt idx="484">
                  <c:v>4.0550000000000003E-2</c:v>
                </c:pt>
                <c:pt idx="485">
                  <c:v>4.1360000000000001E-2</c:v>
                </c:pt>
                <c:pt idx="486">
                  <c:v>4.206E-2</c:v>
                </c:pt>
                <c:pt idx="487">
                  <c:v>4.2869999999999998E-2</c:v>
                </c:pt>
                <c:pt idx="488">
                  <c:v>4.3569999999999998E-2</c:v>
                </c:pt>
                <c:pt idx="489">
                  <c:v>4.428E-2</c:v>
                </c:pt>
                <c:pt idx="490">
                  <c:v>4.4889999999999999E-2</c:v>
                </c:pt>
                <c:pt idx="491">
                  <c:v>4.5490000000000003E-2</c:v>
                </c:pt>
                <c:pt idx="492">
                  <c:v>4.6300000000000001E-2</c:v>
                </c:pt>
                <c:pt idx="493">
                  <c:v>4.7109999999999999E-2</c:v>
                </c:pt>
                <c:pt idx="494">
                  <c:v>4.8009999999999997E-2</c:v>
                </c:pt>
                <c:pt idx="495">
                  <c:v>4.8919999999999998E-2</c:v>
                </c:pt>
                <c:pt idx="496">
                  <c:v>4.9730000000000003E-2</c:v>
                </c:pt>
                <c:pt idx="497">
                  <c:v>5.0430000000000003E-2</c:v>
                </c:pt>
                <c:pt idx="498">
                  <c:v>5.1040000000000002E-2</c:v>
                </c:pt>
                <c:pt idx="499">
                  <c:v>5.1639999999999998E-2</c:v>
                </c:pt>
                <c:pt idx="500">
                  <c:v>5.2249999999999998E-2</c:v>
                </c:pt>
                <c:pt idx="501">
                  <c:v>5.296E-2</c:v>
                </c:pt>
                <c:pt idx="502">
                  <c:v>5.3659999999999999E-2</c:v>
                </c:pt>
                <c:pt idx="503">
                  <c:v>5.4370000000000002E-2</c:v>
                </c:pt>
                <c:pt idx="504">
                  <c:v>5.5169999999999997E-2</c:v>
                </c:pt>
                <c:pt idx="505">
                  <c:v>5.5980000000000002E-2</c:v>
                </c:pt>
                <c:pt idx="506">
                  <c:v>5.6689999999999997E-2</c:v>
                </c:pt>
                <c:pt idx="507">
                  <c:v>5.7389999999999997E-2</c:v>
                </c:pt>
                <c:pt idx="508">
                  <c:v>5.79E-2</c:v>
                </c:pt>
                <c:pt idx="509">
                  <c:v>5.8500000000000003E-2</c:v>
                </c:pt>
                <c:pt idx="510">
                  <c:v>5.901E-2</c:v>
                </c:pt>
                <c:pt idx="511">
                  <c:v>5.9610000000000003E-2</c:v>
                </c:pt>
                <c:pt idx="512">
                  <c:v>6.0220000000000003E-2</c:v>
                </c:pt>
                <c:pt idx="513">
                  <c:v>6.0920000000000002E-2</c:v>
                </c:pt>
                <c:pt idx="514">
                  <c:v>6.173E-2</c:v>
                </c:pt>
                <c:pt idx="515">
                  <c:v>6.2640000000000001E-2</c:v>
                </c:pt>
                <c:pt idx="516">
                  <c:v>6.3450000000000006E-2</c:v>
                </c:pt>
                <c:pt idx="517">
                  <c:v>6.4350000000000004E-2</c:v>
                </c:pt>
                <c:pt idx="518">
                  <c:v>6.5159999999999996E-2</c:v>
                </c:pt>
                <c:pt idx="519">
                  <c:v>6.5970000000000001E-2</c:v>
                </c:pt>
                <c:pt idx="520">
                  <c:v>6.6669999999999993E-2</c:v>
                </c:pt>
                <c:pt idx="521">
                  <c:v>6.7379999999999995E-2</c:v>
                </c:pt>
                <c:pt idx="522">
                  <c:v>6.8089999999999998E-2</c:v>
                </c:pt>
                <c:pt idx="523">
                  <c:v>6.8890000000000007E-2</c:v>
                </c:pt>
                <c:pt idx="524">
                  <c:v>6.9699999999999998E-2</c:v>
                </c:pt>
                <c:pt idx="525">
                  <c:v>7.041E-2</c:v>
                </c:pt>
                <c:pt idx="526">
                  <c:v>7.1110000000000007E-2</c:v>
                </c:pt>
                <c:pt idx="527">
                  <c:v>7.1819999999999995E-2</c:v>
                </c:pt>
                <c:pt idx="528">
                  <c:v>7.2419999999999998E-2</c:v>
                </c:pt>
                <c:pt idx="529">
                  <c:v>7.3130000000000001E-2</c:v>
                </c:pt>
                <c:pt idx="530">
                  <c:v>7.3940000000000006E-2</c:v>
                </c:pt>
                <c:pt idx="531">
                  <c:v>7.4639999999999998E-2</c:v>
                </c:pt>
                <c:pt idx="532">
                  <c:v>7.535E-2</c:v>
                </c:pt>
                <c:pt idx="533">
                  <c:v>7.5950000000000004E-2</c:v>
                </c:pt>
                <c:pt idx="534">
                  <c:v>7.6560000000000003E-2</c:v>
                </c:pt>
                <c:pt idx="535">
                  <c:v>7.7060000000000003E-2</c:v>
                </c:pt>
                <c:pt idx="536">
                  <c:v>7.7770000000000006E-2</c:v>
                </c:pt>
                <c:pt idx="537">
                  <c:v>7.8469999999999998E-2</c:v>
                </c:pt>
                <c:pt idx="538">
                  <c:v>7.9280000000000003E-2</c:v>
                </c:pt>
                <c:pt idx="539">
                  <c:v>8.0189999999999997E-2</c:v>
                </c:pt>
                <c:pt idx="540">
                  <c:v>8.09E-2</c:v>
                </c:pt>
                <c:pt idx="541">
                  <c:v>8.1600000000000006E-2</c:v>
                </c:pt>
                <c:pt idx="542">
                  <c:v>8.2309999999999994E-2</c:v>
                </c:pt>
                <c:pt idx="543">
                  <c:v>8.301E-2</c:v>
                </c:pt>
                <c:pt idx="544">
                  <c:v>8.3720000000000003E-2</c:v>
                </c:pt>
                <c:pt idx="545">
                  <c:v>8.4330000000000002E-2</c:v>
                </c:pt>
                <c:pt idx="546">
                  <c:v>8.5029999999999994E-2</c:v>
                </c:pt>
                <c:pt idx="547">
                  <c:v>8.5739999999999997E-2</c:v>
                </c:pt>
                <c:pt idx="548">
                  <c:v>8.6540000000000006E-2</c:v>
                </c:pt>
                <c:pt idx="549">
                  <c:v>8.7349999999999997E-2</c:v>
                </c:pt>
                <c:pt idx="550">
                  <c:v>8.8160000000000002E-2</c:v>
                </c:pt>
                <c:pt idx="551">
                  <c:v>8.8859999999999995E-2</c:v>
                </c:pt>
                <c:pt idx="552">
                  <c:v>8.9569999999999997E-2</c:v>
                </c:pt>
                <c:pt idx="553">
                  <c:v>9.0179999999999996E-2</c:v>
                </c:pt>
                <c:pt idx="554">
                  <c:v>9.078E-2</c:v>
                </c:pt>
                <c:pt idx="555">
                  <c:v>9.1389999999999999E-2</c:v>
                </c:pt>
                <c:pt idx="556">
                  <c:v>9.1990000000000002E-2</c:v>
                </c:pt>
                <c:pt idx="557">
                  <c:v>9.2700000000000005E-2</c:v>
                </c:pt>
                <c:pt idx="558">
                  <c:v>9.3399999999999997E-2</c:v>
                </c:pt>
                <c:pt idx="559">
                  <c:v>9.4210000000000002E-2</c:v>
                </c:pt>
                <c:pt idx="560">
                  <c:v>9.5119999999999996E-2</c:v>
                </c:pt>
                <c:pt idx="561">
                  <c:v>9.5930000000000001E-2</c:v>
                </c:pt>
                <c:pt idx="562">
                  <c:v>9.6729999999999997E-2</c:v>
                </c:pt>
                <c:pt idx="563">
                  <c:v>9.7439999999999999E-2</c:v>
                </c:pt>
                <c:pt idx="564">
                  <c:v>9.8239999999999994E-2</c:v>
                </c:pt>
                <c:pt idx="565">
                  <c:v>9.8949999999999996E-2</c:v>
                </c:pt>
                <c:pt idx="566">
                  <c:v>9.9659999999999999E-2</c:v>
                </c:pt>
                <c:pt idx="567">
                  <c:v>0.10045999999999999</c:v>
                </c:pt>
                <c:pt idx="568">
                  <c:v>0.10117</c:v>
                </c:pt>
                <c:pt idx="569">
                  <c:v>0.10208</c:v>
                </c:pt>
                <c:pt idx="570">
                  <c:v>0.10288</c:v>
                </c:pt>
                <c:pt idx="571">
                  <c:v>0.10369</c:v>
                </c:pt>
                <c:pt idx="572">
                  <c:v>0.1045</c:v>
                </c:pt>
                <c:pt idx="573">
                  <c:v>0.1052</c:v>
                </c:pt>
                <c:pt idx="574">
                  <c:v>0.10581</c:v>
                </c:pt>
                <c:pt idx="575">
                  <c:v>0.10642</c:v>
                </c:pt>
                <c:pt idx="576">
                  <c:v>0.10702</c:v>
                </c:pt>
                <c:pt idx="577">
                  <c:v>0.10773000000000001</c:v>
                </c:pt>
                <c:pt idx="578">
                  <c:v>0.10833</c:v>
                </c:pt>
                <c:pt idx="579">
                  <c:v>0.10904</c:v>
                </c:pt>
                <c:pt idx="580">
                  <c:v>0.10983999999999999</c:v>
                </c:pt>
                <c:pt idx="581">
                  <c:v>0.11075</c:v>
                </c:pt>
                <c:pt idx="582">
                  <c:v>0.11166</c:v>
                </c:pt>
                <c:pt idx="583">
                  <c:v>0.11247</c:v>
                </c:pt>
                <c:pt idx="584">
                  <c:v>0.11327</c:v>
                </c:pt>
                <c:pt idx="585">
                  <c:v>0.11398</c:v>
                </c:pt>
                <c:pt idx="586">
                  <c:v>0.11469</c:v>
                </c:pt>
                <c:pt idx="587">
                  <c:v>0.11539000000000001</c:v>
                </c:pt>
                <c:pt idx="588">
                  <c:v>0.1162</c:v>
                </c:pt>
                <c:pt idx="589">
                  <c:v>0.11691</c:v>
                </c:pt>
                <c:pt idx="590">
                  <c:v>0.11761000000000001</c:v>
                </c:pt>
                <c:pt idx="591">
                  <c:v>0.11852</c:v>
                </c:pt>
                <c:pt idx="592">
                  <c:v>0.11933000000000001</c:v>
                </c:pt>
                <c:pt idx="593">
                  <c:v>0.12023</c:v>
                </c:pt>
                <c:pt idx="594">
                  <c:v>0.12103999999999999</c:v>
                </c:pt>
                <c:pt idx="595">
                  <c:v>0.12195</c:v>
                </c:pt>
                <c:pt idx="596">
                  <c:v>0.12265</c:v>
                </c:pt>
                <c:pt idx="597">
                  <c:v>0.12336</c:v>
                </c:pt>
                <c:pt idx="598">
                  <c:v>0.12407</c:v>
                </c:pt>
                <c:pt idx="599">
                  <c:v>0.12486999999999999</c:v>
                </c:pt>
                <c:pt idx="600">
                  <c:v>0.12567999999999999</c:v>
                </c:pt>
                <c:pt idx="601">
                  <c:v>0.12659000000000001</c:v>
                </c:pt>
                <c:pt idx="602">
                  <c:v>0.12740000000000001</c:v>
                </c:pt>
                <c:pt idx="603">
                  <c:v>0.12820000000000001</c:v>
                </c:pt>
                <c:pt idx="604">
                  <c:v>0.12891</c:v>
                </c:pt>
                <c:pt idx="605">
                  <c:v>0.12961</c:v>
                </c:pt>
                <c:pt idx="606">
                  <c:v>0.13031999999999999</c:v>
                </c:pt>
                <c:pt idx="607">
                  <c:v>0.13103000000000001</c:v>
                </c:pt>
                <c:pt idx="608">
                  <c:v>0.13163</c:v>
                </c:pt>
                <c:pt idx="609">
                  <c:v>0.13234000000000001</c:v>
                </c:pt>
                <c:pt idx="610">
                  <c:v>0.13314999999999999</c:v>
                </c:pt>
                <c:pt idx="611">
                  <c:v>0.13395000000000001</c:v>
                </c:pt>
                <c:pt idx="612">
                  <c:v>0.13466</c:v>
                </c:pt>
                <c:pt idx="613">
                  <c:v>0.13547000000000001</c:v>
                </c:pt>
                <c:pt idx="614">
                  <c:v>0.13617000000000001</c:v>
                </c:pt>
                <c:pt idx="615">
                  <c:v>0.13688</c:v>
                </c:pt>
                <c:pt idx="616">
                  <c:v>0.13758000000000001</c:v>
                </c:pt>
                <c:pt idx="617">
                  <c:v>0.13829</c:v>
                </c:pt>
                <c:pt idx="618">
                  <c:v>0.13900000000000001</c:v>
                </c:pt>
                <c:pt idx="619">
                  <c:v>0.13969999999999999</c:v>
                </c:pt>
                <c:pt idx="620">
                  <c:v>0.14041000000000001</c:v>
                </c:pt>
                <c:pt idx="621">
                  <c:v>0.14121</c:v>
                </c:pt>
                <c:pt idx="622">
                  <c:v>0.14202000000000001</c:v>
                </c:pt>
                <c:pt idx="623">
                  <c:v>0.14283000000000001</c:v>
                </c:pt>
                <c:pt idx="624">
                  <c:v>0.14374000000000001</c:v>
                </c:pt>
                <c:pt idx="625">
                  <c:v>0.14454</c:v>
                </c:pt>
                <c:pt idx="626">
                  <c:v>0.14535000000000001</c:v>
                </c:pt>
                <c:pt idx="627">
                  <c:v>0.14616000000000001</c:v>
                </c:pt>
                <c:pt idx="628">
                  <c:v>0.14676</c:v>
                </c:pt>
                <c:pt idx="629">
                  <c:v>0.14746999999999999</c:v>
                </c:pt>
                <c:pt idx="630">
                  <c:v>0.14817</c:v>
                </c:pt>
                <c:pt idx="631">
                  <c:v>0.14898</c:v>
                </c:pt>
                <c:pt idx="632">
                  <c:v>0.14968999999999999</c:v>
                </c:pt>
                <c:pt idx="633">
                  <c:v>0.15049000000000001</c:v>
                </c:pt>
                <c:pt idx="634">
                  <c:v>0.15129999999999999</c:v>
                </c:pt>
                <c:pt idx="635">
                  <c:v>0.15201000000000001</c:v>
                </c:pt>
                <c:pt idx="636">
                  <c:v>0.15271000000000001</c:v>
                </c:pt>
                <c:pt idx="637">
                  <c:v>0.15332000000000001</c:v>
                </c:pt>
                <c:pt idx="638">
                  <c:v>0.15392</c:v>
                </c:pt>
                <c:pt idx="639">
                  <c:v>0.15453</c:v>
                </c:pt>
                <c:pt idx="640">
                  <c:v>0.15523999999999999</c:v>
                </c:pt>
                <c:pt idx="641">
                  <c:v>0.15594</c:v>
                </c:pt>
                <c:pt idx="642">
                  <c:v>0.15675</c:v>
                </c:pt>
                <c:pt idx="643">
                  <c:v>0.15765999999999999</c:v>
                </c:pt>
                <c:pt idx="644">
                  <c:v>0.15856000000000001</c:v>
                </c:pt>
                <c:pt idx="645">
                  <c:v>0.15947</c:v>
                </c:pt>
                <c:pt idx="646">
                  <c:v>0.16028000000000001</c:v>
                </c:pt>
                <c:pt idx="647">
                  <c:v>0.16098000000000001</c:v>
                </c:pt>
                <c:pt idx="648">
                  <c:v>0.16169</c:v>
                </c:pt>
                <c:pt idx="649">
                  <c:v>0.16239999999999999</c:v>
                </c:pt>
                <c:pt idx="650">
                  <c:v>0.16300000000000001</c:v>
                </c:pt>
                <c:pt idx="651">
                  <c:v>0.16361000000000001</c:v>
                </c:pt>
                <c:pt idx="652">
                  <c:v>0.16420999999999999</c:v>
                </c:pt>
                <c:pt idx="653">
                  <c:v>0.16502</c:v>
                </c:pt>
                <c:pt idx="654">
                  <c:v>0.16572999999999999</c:v>
                </c:pt>
                <c:pt idx="655">
                  <c:v>0.16653000000000001</c:v>
                </c:pt>
                <c:pt idx="656">
                  <c:v>0.16724</c:v>
                </c:pt>
                <c:pt idx="657">
                  <c:v>0.16805</c:v>
                </c:pt>
                <c:pt idx="658">
                  <c:v>0.16885</c:v>
                </c:pt>
                <c:pt idx="659">
                  <c:v>0.16975999999999999</c:v>
                </c:pt>
                <c:pt idx="660">
                  <c:v>0.17057</c:v>
                </c:pt>
                <c:pt idx="661">
                  <c:v>0.17127000000000001</c:v>
                </c:pt>
                <c:pt idx="662">
                  <c:v>0.17197999999999999</c:v>
                </c:pt>
                <c:pt idx="663">
                  <c:v>0.17269000000000001</c:v>
                </c:pt>
                <c:pt idx="664">
                  <c:v>0.17329</c:v>
                </c:pt>
                <c:pt idx="665">
                  <c:v>0.1741</c:v>
                </c:pt>
                <c:pt idx="666">
                  <c:v>0.1749</c:v>
                </c:pt>
                <c:pt idx="667">
                  <c:v>0.17580999999999999</c:v>
                </c:pt>
                <c:pt idx="668">
                  <c:v>0.17662</c:v>
                </c:pt>
                <c:pt idx="669">
                  <c:v>0.17743</c:v>
                </c:pt>
                <c:pt idx="670">
                  <c:v>0.17823</c:v>
                </c:pt>
                <c:pt idx="671">
                  <c:v>0.17893999999999999</c:v>
                </c:pt>
                <c:pt idx="672">
                  <c:v>0.17965</c:v>
                </c:pt>
                <c:pt idx="673">
                  <c:v>0.18035000000000001</c:v>
                </c:pt>
                <c:pt idx="674">
                  <c:v>0.18106</c:v>
                </c:pt>
                <c:pt idx="675">
                  <c:v>0.18185999999999999</c:v>
                </c:pt>
                <c:pt idx="676">
                  <c:v>0.18267</c:v>
                </c:pt>
                <c:pt idx="677">
                  <c:v>0.18337999999999999</c:v>
                </c:pt>
                <c:pt idx="678">
                  <c:v>0.18418000000000001</c:v>
                </c:pt>
                <c:pt idx="679">
                  <c:v>0.18509</c:v>
                </c:pt>
                <c:pt idx="680">
                  <c:v>0.18590000000000001</c:v>
                </c:pt>
                <c:pt idx="681">
                  <c:v>0.18670999999999999</c:v>
                </c:pt>
                <c:pt idx="682">
                  <c:v>0.18740999999999999</c:v>
                </c:pt>
                <c:pt idx="683">
                  <c:v>0.18801999999999999</c:v>
                </c:pt>
                <c:pt idx="684">
                  <c:v>0.18862000000000001</c:v>
                </c:pt>
                <c:pt idx="685">
                  <c:v>0.18933</c:v>
                </c:pt>
                <c:pt idx="686">
                  <c:v>0.19003</c:v>
                </c:pt>
                <c:pt idx="687">
                  <c:v>0.19073999999999999</c:v>
                </c:pt>
                <c:pt idx="688">
                  <c:v>0.19164999999999999</c:v>
                </c:pt>
                <c:pt idx="689">
                  <c:v>0.19256000000000001</c:v>
                </c:pt>
                <c:pt idx="690">
                  <c:v>0.19336</c:v>
                </c:pt>
                <c:pt idx="691">
                  <c:v>0.19417000000000001</c:v>
                </c:pt>
                <c:pt idx="692">
                  <c:v>0.19488</c:v>
                </c:pt>
                <c:pt idx="693">
                  <c:v>0.19558</c:v>
                </c:pt>
                <c:pt idx="694">
                  <c:v>0.19628999999999999</c:v>
                </c:pt>
                <c:pt idx="695">
                  <c:v>0.1971</c:v>
                </c:pt>
                <c:pt idx="696">
                  <c:v>0.1978</c:v>
                </c:pt>
                <c:pt idx="697">
                  <c:v>0.19871</c:v>
                </c:pt>
                <c:pt idx="698">
                  <c:v>0.19961999999999999</c:v>
                </c:pt>
                <c:pt idx="699">
                  <c:v>0.20063</c:v>
                </c:pt>
                <c:pt idx="700">
                  <c:v>0.20163</c:v>
                </c:pt>
                <c:pt idx="701">
                  <c:v>0.20254</c:v>
                </c:pt>
                <c:pt idx="702">
                  <c:v>0.20324999999999999</c:v>
                </c:pt>
                <c:pt idx="703">
                  <c:v>0.20385</c:v>
                </c:pt>
                <c:pt idx="704">
                  <c:v>0.20455999999999999</c:v>
                </c:pt>
                <c:pt idx="705">
                  <c:v>0.20516000000000001</c:v>
                </c:pt>
                <c:pt idx="706">
                  <c:v>0.20587</c:v>
                </c:pt>
                <c:pt idx="707">
                  <c:v>0.20658000000000001</c:v>
                </c:pt>
                <c:pt idx="708">
                  <c:v>0.20718</c:v>
                </c:pt>
                <c:pt idx="709">
                  <c:v>0.20799000000000001</c:v>
                </c:pt>
                <c:pt idx="710">
                  <c:v>0.20868999999999999</c:v>
                </c:pt>
                <c:pt idx="711">
                  <c:v>0.20949999999999999</c:v>
                </c:pt>
                <c:pt idx="712">
                  <c:v>0.21031</c:v>
                </c:pt>
                <c:pt idx="713">
                  <c:v>0.21121999999999999</c:v>
                </c:pt>
                <c:pt idx="714">
                  <c:v>0.21201999999999999</c:v>
                </c:pt>
                <c:pt idx="715">
                  <c:v>0.21282999999999999</c:v>
                </c:pt>
                <c:pt idx="716">
                  <c:v>0.21364</c:v>
                </c:pt>
                <c:pt idx="717">
                  <c:v>0.21454999999999999</c:v>
                </c:pt>
                <c:pt idx="718">
                  <c:v>0.21535000000000001</c:v>
                </c:pt>
                <c:pt idx="719">
                  <c:v>0.21606</c:v>
                </c:pt>
                <c:pt idx="720">
                  <c:v>0.21687000000000001</c:v>
                </c:pt>
                <c:pt idx="721">
                  <c:v>0.21757000000000001</c:v>
                </c:pt>
                <c:pt idx="722">
                  <c:v>0.21828</c:v>
                </c:pt>
                <c:pt idx="723">
                  <c:v>0.21898000000000001</c:v>
                </c:pt>
                <c:pt idx="724">
                  <c:v>0.21959000000000001</c:v>
                </c:pt>
                <c:pt idx="725">
                  <c:v>0.22029000000000001</c:v>
                </c:pt>
                <c:pt idx="726">
                  <c:v>0.2208</c:v>
                </c:pt>
                <c:pt idx="727">
                  <c:v>0.22140000000000001</c:v>
                </c:pt>
                <c:pt idx="728">
                  <c:v>0.22201000000000001</c:v>
                </c:pt>
                <c:pt idx="729">
                  <c:v>0.22272</c:v>
                </c:pt>
                <c:pt idx="730">
                  <c:v>0.22342000000000001</c:v>
                </c:pt>
                <c:pt idx="731">
                  <c:v>0.22413</c:v>
                </c:pt>
                <c:pt idx="732">
                  <c:v>0.22483</c:v>
                </c:pt>
                <c:pt idx="733">
                  <c:v>0.22564000000000001</c:v>
                </c:pt>
                <c:pt idx="734">
                  <c:v>0.22635</c:v>
                </c:pt>
                <c:pt idx="735">
                  <c:v>0.22705</c:v>
                </c:pt>
                <c:pt idx="736">
                  <c:v>0.22775999999999999</c:v>
                </c:pt>
                <c:pt idx="737">
                  <c:v>0.22857</c:v>
                </c:pt>
                <c:pt idx="738">
                  <c:v>0.22927</c:v>
                </c:pt>
                <c:pt idx="739">
                  <c:v>0.22997999999999999</c:v>
                </c:pt>
                <c:pt idx="740">
                  <c:v>0.23068</c:v>
                </c:pt>
                <c:pt idx="741">
                  <c:v>0.23139000000000001</c:v>
                </c:pt>
                <c:pt idx="742">
                  <c:v>0.23219999999999999</c:v>
                </c:pt>
                <c:pt idx="743">
                  <c:v>0.2329</c:v>
                </c:pt>
                <c:pt idx="744">
                  <c:v>0.23361000000000001</c:v>
                </c:pt>
                <c:pt idx="745">
                  <c:v>0.23432</c:v>
                </c:pt>
                <c:pt idx="746">
                  <c:v>0.23502000000000001</c:v>
                </c:pt>
                <c:pt idx="747">
                  <c:v>0.23563000000000001</c:v>
                </c:pt>
                <c:pt idx="748">
                  <c:v>0.23633000000000001</c:v>
                </c:pt>
                <c:pt idx="749">
                  <c:v>0.23694000000000001</c:v>
                </c:pt>
                <c:pt idx="750">
                  <c:v>0.23763999999999999</c:v>
                </c:pt>
                <c:pt idx="751">
                  <c:v>0.23835000000000001</c:v>
                </c:pt>
                <c:pt idx="752">
                  <c:v>0.23916000000000001</c:v>
                </c:pt>
                <c:pt idx="753">
                  <c:v>0.23985999999999999</c:v>
                </c:pt>
                <c:pt idx="754">
                  <c:v>0.24057000000000001</c:v>
                </c:pt>
                <c:pt idx="755">
                  <c:v>0.24138000000000001</c:v>
                </c:pt>
                <c:pt idx="756">
                  <c:v>0.24218000000000001</c:v>
                </c:pt>
                <c:pt idx="757">
                  <c:v>0.24309</c:v>
                </c:pt>
                <c:pt idx="758">
                  <c:v>0.24399999999999999</c:v>
                </c:pt>
                <c:pt idx="759">
                  <c:v>0.24481</c:v>
                </c:pt>
                <c:pt idx="760">
                  <c:v>0.24560999999999999</c:v>
                </c:pt>
                <c:pt idx="761">
                  <c:v>0.24632000000000001</c:v>
                </c:pt>
                <c:pt idx="762">
                  <c:v>0.24701999999999999</c:v>
                </c:pt>
                <c:pt idx="763">
                  <c:v>0.24773000000000001</c:v>
                </c:pt>
                <c:pt idx="764">
                  <c:v>0.24843999999999999</c:v>
                </c:pt>
                <c:pt idx="765">
                  <c:v>0.24923999999999999</c:v>
                </c:pt>
                <c:pt idx="766">
                  <c:v>0.25004999999999999</c:v>
                </c:pt>
                <c:pt idx="767">
                  <c:v>0.25096000000000002</c:v>
                </c:pt>
                <c:pt idx="768">
                  <c:v>0.25176999999999999</c:v>
                </c:pt>
                <c:pt idx="769">
                  <c:v>0.25247000000000003</c:v>
                </c:pt>
                <c:pt idx="770">
                  <c:v>0.25318000000000002</c:v>
                </c:pt>
                <c:pt idx="771">
                  <c:v>0.25378000000000001</c:v>
                </c:pt>
                <c:pt idx="772">
                  <c:v>0.25439000000000001</c:v>
                </c:pt>
                <c:pt idx="773">
                  <c:v>0.25508999999999998</c:v>
                </c:pt>
                <c:pt idx="774">
                  <c:v>0.25580000000000003</c:v>
                </c:pt>
                <c:pt idx="775">
                  <c:v>0.25651000000000002</c:v>
                </c:pt>
                <c:pt idx="776">
                  <c:v>0.25730999999999998</c:v>
                </c:pt>
                <c:pt idx="777">
                  <c:v>0.25812000000000002</c:v>
                </c:pt>
                <c:pt idx="778">
                  <c:v>0.25883</c:v>
                </c:pt>
                <c:pt idx="779">
                  <c:v>0.25952999999999998</c:v>
                </c:pt>
                <c:pt idx="780">
                  <c:v>0.26013999999999998</c:v>
                </c:pt>
                <c:pt idx="781">
                  <c:v>0.26084000000000002</c:v>
                </c:pt>
                <c:pt idx="782">
                  <c:v>0.26145000000000002</c:v>
                </c:pt>
                <c:pt idx="783">
                  <c:v>0.26214999999999999</c:v>
                </c:pt>
                <c:pt idx="784">
                  <c:v>0.26285999999999998</c:v>
                </c:pt>
                <c:pt idx="785">
                  <c:v>0.26357000000000003</c:v>
                </c:pt>
                <c:pt idx="786">
                  <c:v>0.26417000000000002</c:v>
                </c:pt>
                <c:pt idx="787">
                  <c:v>0.26488</c:v>
                </c:pt>
                <c:pt idx="788">
                  <c:v>0.26547999999999999</c:v>
                </c:pt>
                <c:pt idx="789">
                  <c:v>0.26618999999999998</c:v>
                </c:pt>
                <c:pt idx="790">
                  <c:v>0.26690000000000003</c:v>
                </c:pt>
                <c:pt idx="791">
                  <c:v>0.26750000000000002</c:v>
                </c:pt>
                <c:pt idx="792">
                  <c:v>0.26821</c:v>
                </c:pt>
                <c:pt idx="793">
                  <c:v>0.26890999999999998</c:v>
                </c:pt>
                <c:pt idx="794">
                  <c:v>0.26962000000000003</c:v>
                </c:pt>
                <c:pt idx="795">
                  <c:v>0.27043</c:v>
                </c:pt>
                <c:pt idx="796">
                  <c:v>0.27123000000000003</c:v>
                </c:pt>
                <c:pt idx="797">
                  <c:v>0.27204</c:v>
                </c:pt>
                <c:pt idx="798">
                  <c:v>0.27284999999999998</c:v>
                </c:pt>
                <c:pt idx="799">
                  <c:v>0.27365</c:v>
                </c:pt>
                <c:pt idx="800">
                  <c:v>0.27445999999999998</c:v>
                </c:pt>
                <c:pt idx="801">
                  <c:v>0.27517000000000003</c:v>
                </c:pt>
                <c:pt idx="802">
                  <c:v>0.27587</c:v>
                </c:pt>
                <c:pt idx="803">
                  <c:v>0.27657999999999999</c:v>
                </c:pt>
                <c:pt idx="804">
                  <c:v>0.27739000000000003</c:v>
                </c:pt>
                <c:pt idx="805">
                  <c:v>0.27818999999999999</c:v>
                </c:pt>
                <c:pt idx="806">
                  <c:v>0.27889999999999998</c:v>
                </c:pt>
                <c:pt idx="807">
                  <c:v>0.27981</c:v>
                </c:pt>
                <c:pt idx="808">
                  <c:v>0.28061000000000003</c:v>
                </c:pt>
                <c:pt idx="809">
                  <c:v>0.28151999999999999</c:v>
                </c:pt>
                <c:pt idx="810">
                  <c:v>0.28222999999999998</c:v>
                </c:pt>
                <c:pt idx="811">
                  <c:v>0.28293000000000001</c:v>
                </c:pt>
                <c:pt idx="812">
                  <c:v>0.28344000000000003</c:v>
                </c:pt>
                <c:pt idx="813">
                  <c:v>0.28404000000000001</c:v>
                </c:pt>
                <c:pt idx="814">
                  <c:v>0.28475</c:v>
                </c:pt>
                <c:pt idx="815">
                  <c:v>0.28545999999999999</c:v>
                </c:pt>
                <c:pt idx="816">
                  <c:v>0.28616000000000003</c:v>
                </c:pt>
                <c:pt idx="817">
                  <c:v>0.28697</c:v>
                </c:pt>
                <c:pt idx="818">
                  <c:v>0.28777999999999998</c:v>
                </c:pt>
                <c:pt idx="819">
                  <c:v>0.28858</c:v>
                </c:pt>
                <c:pt idx="820">
                  <c:v>0.28938999999999998</c:v>
                </c:pt>
                <c:pt idx="821">
                  <c:v>0.29020000000000001</c:v>
                </c:pt>
                <c:pt idx="822">
                  <c:v>0.29089999999999999</c:v>
                </c:pt>
                <c:pt idx="823">
                  <c:v>0.29150999999999999</c:v>
                </c:pt>
                <c:pt idx="824">
                  <c:v>0.29210999999999998</c:v>
                </c:pt>
                <c:pt idx="825">
                  <c:v>0.29271999999999998</c:v>
                </c:pt>
                <c:pt idx="826">
                  <c:v>0.29332000000000003</c:v>
                </c:pt>
                <c:pt idx="827">
                  <c:v>0.29393000000000002</c:v>
                </c:pt>
                <c:pt idx="828">
                  <c:v>0.29463</c:v>
                </c:pt>
                <c:pt idx="829">
                  <c:v>0.29543999999999998</c:v>
                </c:pt>
                <c:pt idx="830">
                  <c:v>0.29615000000000002</c:v>
                </c:pt>
                <c:pt idx="831">
                  <c:v>0.29685</c:v>
                </c:pt>
                <c:pt idx="832">
                  <c:v>0.29746</c:v>
                </c:pt>
                <c:pt idx="833">
                  <c:v>0.29815999999999998</c:v>
                </c:pt>
                <c:pt idx="834">
                  <c:v>0.29887000000000002</c:v>
                </c:pt>
                <c:pt idx="835">
                  <c:v>0.29968</c:v>
                </c:pt>
                <c:pt idx="836">
                  <c:v>0.30037999999999998</c:v>
                </c:pt>
                <c:pt idx="837">
                  <c:v>0.30109000000000002</c:v>
                </c:pt>
                <c:pt idx="838">
                  <c:v>0.30169000000000001</c:v>
                </c:pt>
                <c:pt idx="839">
                  <c:v>0.3024</c:v>
                </c:pt>
                <c:pt idx="840">
                  <c:v>0.30310999999999999</c:v>
                </c:pt>
                <c:pt idx="841">
                  <c:v>0.30391000000000001</c:v>
                </c:pt>
                <c:pt idx="842">
                  <c:v>0.30462</c:v>
                </c:pt>
                <c:pt idx="843">
                  <c:v>0.30523</c:v>
                </c:pt>
                <c:pt idx="844">
                  <c:v>0.30582999999999999</c:v>
                </c:pt>
                <c:pt idx="845">
                  <c:v>0.30643999999999999</c:v>
                </c:pt>
                <c:pt idx="846">
                  <c:v>0.30714000000000002</c:v>
                </c:pt>
                <c:pt idx="847">
                  <c:v>0.30775000000000002</c:v>
                </c:pt>
                <c:pt idx="848">
                  <c:v>0.30835000000000001</c:v>
                </c:pt>
                <c:pt idx="849">
                  <c:v>0.30896000000000001</c:v>
                </c:pt>
                <c:pt idx="850">
                  <c:v>0.30965999999999999</c:v>
                </c:pt>
                <c:pt idx="851">
                  <c:v>0.31026999999999999</c:v>
                </c:pt>
                <c:pt idx="852">
                  <c:v>0.31097000000000002</c:v>
                </c:pt>
                <c:pt idx="853">
                  <c:v>0.31178</c:v>
                </c:pt>
                <c:pt idx="854">
                  <c:v>0.31258999999999998</c:v>
                </c:pt>
                <c:pt idx="855">
                  <c:v>0.31340000000000001</c:v>
                </c:pt>
                <c:pt idx="856">
                  <c:v>0.31409999999999999</c:v>
                </c:pt>
                <c:pt idx="857">
                  <c:v>0.31480999999999998</c:v>
                </c:pt>
                <c:pt idx="858">
                  <c:v>0.31541000000000002</c:v>
                </c:pt>
                <c:pt idx="859">
                  <c:v>0.31602000000000002</c:v>
                </c:pt>
                <c:pt idx="860">
                  <c:v>0.31652000000000002</c:v>
                </c:pt>
                <c:pt idx="861">
                  <c:v>0.31713000000000002</c:v>
                </c:pt>
                <c:pt idx="862">
                  <c:v>0.31783</c:v>
                </c:pt>
                <c:pt idx="863">
                  <c:v>0.31863999999999998</c:v>
                </c:pt>
                <c:pt idx="864">
                  <c:v>0.31935000000000002</c:v>
                </c:pt>
                <c:pt idx="865">
                  <c:v>0.32005</c:v>
                </c:pt>
                <c:pt idx="866">
                  <c:v>0.32066</c:v>
                </c:pt>
                <c:pt idx="867">
                  <c:v>0.32135999999999998</c:v>
                </c:pt>
                <c:pt idx="868">
                  <c:v>0.32196999999999998</c:v>
                </c:pt>
                <c:pt idx="869">
                  <c:v>0.32268000000000002</c:v>
                </c:pt>
                <c:pt idx="870">
                  <c:v>0.32328000000000001</c:v>
                </c:pt>
                <c:pt idx="871">
                  <c:v>0.32399</c:v>
                </c:pt>
                <c:pt idx="872">
                  <c:v>0.32468999999999998</c:v>
                </c:pt>
                <c:pt idx="873">
                  <c:v>0.32540000000000002</c:v>
                </c:pt>
                <c:pt idx="874">
                  <c:v>0.32590000000000002</c:v>
                </c:pt>
                <c:pt idx="875">
                  <c:v>0.32651000000000002</c:v>
                </c:pt>
                <c:pt idx="876">
                  <c:v>0.32711000000000001</c:v>
                </c:pt>
                <c:pt idx="877">
                  <c:v>0.32782</c:v>
                </c:pt>
                <c:pt idx="878">
                  <c:v>0.32852999999999999</c:v>
                </c:pt>
                <c:pt idx="879">
                  <c:v>0.32923000000000002</c:v>
                </c:pt>
                <c:pt idx="880">
                  <c:v>0.33004</c:v>
                </c:pt>
                <c:pt idx="881">
                  <c:v>0.33084999999999998</c:v>
                </c:pt>
                <c:pt idx="882">
                  <c:v>0.33165</c:v>
                </c:pt>
                <c:pt idx="883">
                  <c:v>0.33235999999999999</c:v>
                </c:pt>
                <c:pt idx="884">
                  <c:v>0.33306000000000002</c:v>
                </c:pt>
                <c:pt idx="885">
                  <c:v>0.33367000000000002</c:v>
                </c:pt>
                <c:pt idx="886">
                  <c:v>0.33417000000000002</c:v>
                </c:pt>
                <c:pt idx="887">
                  <c:v>0.33478000000000002</c:v>
                </c:pt>
                <c:pt idx="888">
                  <c:v>0.33538000000000001</c:v>
                </c:pt>
                <c:pt idx="889">
                  <c:v>0.33618999999999999</c:v>
                </c:pt>
                <c:pt idx="890">
                  <c:v>0.33689999999999998</c:v>
                </c:pt>
                <c:pt idx="891">
                  <c:v>0.33760000000000001</c:v>
                </c:pt>
                <c:pt idx="892">
                  <c:v>0.33831</c:v>
                </c:pt>
                <c:pt idx="893">
                  <c:v>0.33890999999999999</c:v>
                </c:pt>
                <c:pt idx="894">
                  <c:v>0.33951999999999999</c:v>
                </c:pt>
                <c:pt idx="895">
                  <c:v>0.34022999999999998</c:v>
                </c:pt>
                <c:pt idx="896">
                  <c:v>0.34093000000000001</c:v>
                </c:pt>
                <c:pt idx="897">
                  <c:v>0.34164</c:v>
                </c:pt>
                <c:pt idx="898">
                  <c:v>0.34233999999999998</c:v>
                </c:pt>
                <c:pt idx="899">
                  <c:v>0.34294999999999998</c:v>
                </c:pt>
                <c:pt idx="900">
                  <c:v>0.34366000000000002</c:v>
                </c:pt>
                <c:pt idx="901">
                  <c:v>0.34436</c:v>
                </c:pt>
                <c:pt idx="902">
                  <c:v>0.34497</c:v>
                </c:pt>
                <c:pt idx="903">
                  <c:v>0.34566999999999998</c:v>
                </c:pt>
                <c:pt idx="904">
                  <c:v>0.34638000000000002</c:v>
                </c:pt>
                <c:pt idx="905">
                  <c:v>0.34698000000000001</c:v>
                </c:pt>
                <c:pt idx="906">
                  <c:v>0.34769</c:v>
                </c:pt>
                <c:pt idx="907">
                  <c:v>0.3483</c:v>
                </c:pt>
                <c:pt idx="908">
                  <c:v>0.3488</c:v>
                </c:pt>
                <c:pt idx="909">
                  <c:v>0.34941</c:v>
                </c:pt>
                <c:pt idx="910">
                  <c:v>0.35000999999999999</c:v>
                </c:pt>
                <c:pt idx="911">
                  <c:v>0.35061999999999999</c:v>
                </c:pt>
                <c:pt idx="912">
                  <c:v>0.35121999999999998</c:v>
                </c:pt>
                <c:pt idx="913">
                  <c:v>0.35182999999999998</c:v>
                </c:pt>
                <c:pt idx="914">
                  <c:v>0.35243000000000002</c:v>
                </c:pt>
                <c:pt idx="915">
                  <c:v>0.35293999999999998</c:v>
                </c:pt>
                <c:pt idx="916">
                  <c:v>0.35343999999999998</c:v>
                </c:pt>
                <c:pt idx="917">
                  <c:v>0.35393999999999998</c:v>
                </c:pt>
                <c:pt idx="918">
                  <c:v>0.35454999999999998</c:v>
                </c:pt>
                <c:pt idx="919">
                  <c:v>0.35504999999999998</c:v>
                </c:pt>
                <c:pt idx="920">
                  <c:v>0.35576000000000002</c:v>
                </c:pt>
                <c:pt idx="921">
                  <c:v>0.35647000000000001</c:v>
                </c:pt>
                <c:pt idx="922">
                  <c:v>0.35726999999999998</c:v>
                </c:pt>
                <c:pt idx="923">
                  <c:v>0.35798000000000002</c:v>
                </c:pt>
                <c:pt idx="924">
                  <c:v>0.35868</c:v>
                </c:pt>
                <c:pt idx="925">
                  <c:v>0.35938999999999999</c:v>
                </c:pt>
                <c:pt idx="926">
                  <c:v>0.36</c:v>
                </c:pt>
                <c:pt idx="927">
                  <c:v>0.36059999999999998</c:v>
                </c:pt>
                <c:pt idx="928">
                  <c:v>0.36110999999999999</c:v>
                </c:pt>
                <c:pt idx="929">
                  <c:v>0.36160999999999999</c:v>
                </c:pt>
                <c:pt idx="930">
                  <c:v>0.36210999999999999</c:v>
                </c:pt>
                <c:pt idx="931">
                  <c:v>0.36271999999999999</c:v>
                </c:pt>
                <c:pt idx="932">
                  <c:v>0.36342999999999998</c:v>
                </c:pt>
                <c:pt idx="933">
                  <c:v>0.36423</c:v>
                </c:pt>
                <c:pt idx="934">
                  <c:v>0.36493999999999999</c:v>
                </c:pt>
                <c:pt idx="935">
                  <c:v>0.36575000000000002</c:v>
                </c:pt>
                <c:pt idx="936">
                  <c:v>0.36645</c:v>
                </c:pt>
                <c:pt idx="937">
                  <c:v>0.36715999999999999</c:v>
                </c:pt>
                <c:pt idx="938">
                  <c:v>0.36775999999999998</c:v>
                </c:pt>
                <c:pt idx="939">
                  <c:v>0.36836999999999998</c:v>
                </c:pt>
                <c:pt idx="940">
                  <c:v>0.36897000000000002</c:v>
                </c:pt>
                <c:pt idx="941">
                  <c:v>0.36947999999999998</c:v>
                </c:pt>
                <c:pt idx="942">
                  <c:v>0.37008000000000002</c:v>
                </c:pt>
                <c:pt idx="943">
                  <c:v>0.37058999999999997</c:v>
                </c:pt>
                <c:pt idx="944">
                  <c:v>0.37119000000000002</c:v>
                </c:pt>
                <c:pt idx="945">
                  <c:v>0.37169999999999997</c:v>
                </c:pt>
                <c:pt idx="946">
                  <c:v>0.37219999999999998</c:v>
                </c:pt>
                <c:pt idx="947">
                  <c:v>0.37280999999999997</c:v>
                </c:pt>
                <c:pt idx="948">
                  <c:v>0.37330999999999998</c:v>
                </c:pt>
                <c:pt idx="949">
                  <c:v>0.37391999999999997</c:v>
                </c:pt>
                <c:pt idx="950">
                  <c:v>0.37452000000000002</c:v>
                </c:pt>
                <c:pt idx="951">
                  <c:v>0.37513000000000002</c:v>
                </c:pt>
                <c:pt idx="952">
                  <c:v>0.37573000000000001</c:v>
                </c:pt>
                <c:pt idx="953">
                  <c:v>0.37644</c:v>
                </c:pt>
                <c:pt idx="954">
                  <c:v>0.37703999999999999</c:v>
                </c:pt>
                <c:pt idx="955">
                  <c:v>0.37755</c:v>
                </c:pt>
                <c:pt idx="956">
                  <c:v>0.37814999999999999</c:v>
                </c:pt>
                <c:pt idx="957">
                  <c:v>0.37875999999999999</c:v>
                </c:pt>
                <c:pt idx="958">
                  <c:v>0.37935999999999998</c:v>
                </c:pt>
                <c:pt idx="959">
                  <c:v>0.37996999999999997</c:v>
                </c:pt>
                <c:pt idx="960">
                  <c:v>0.38046999999999997</c:v>
                </c:pt>
                <c:pt idx="961">
                  <c:v>0.38107999999999997</c:v>
                </c:pt>
                <c:pt idx="962">
                  <c:v>0.38157999999999997</c:v>
                </c:pt>
                <c:pt idx="963">
                  <c:v>0.38218999999999997</c:v>
                </c:pt>
                <c:pt idx="964">
                  <c:v>0.38268999999999997</c:v>
                </c:pt>
                <c:pt idx="965">
                  <c:v>0.38329999999999997</c:v>
                </c:pt>
                <c:pt idx="966">
                  <c:v>0.38400000000000001</c:v>
                </c:pt>
                <c:pt idx="967">
                  <c:v>0.38471</c:v>
                </c:pt>
                <c:pt idx="968">
                  <c:v>0.38540999999999997</c:v>
                </c:pt>
                <c:pt idx="969">
                  <c:v>0.38612000000000002</c:v>
                </c:pt>
                <c:pt idx="970">
                  <c:v>0.38673000000000002</c:v>
                </c:pt>
                <c:pt idx="971">
                  <c:v>0.38733000000000001</c:v>
                </c:pt>
                <c:pt idx="972">
                  <c:v>0.38784000000000002</c:v>
                </c:pt>
                <c:pt idx="973">
                  <c:v>0.38834000000000002</c:v>
                </c:pt>
                <c:pt idx="974">
                  <c:v>0.38884000000000002</c:v>
                </c:pt>
                <c:pt idx="975">
                  <c:v>0.38945000000000002</c:v>
                </c:pt>
                <c:pt idx="976">
                  <c:v>0.39005000000000001</c:v>
                </c:pt>
                <c:pt idx="977">
                  <c:v>0.39066000000000001</c:v>
                </c:pt>
                <c:pt idx="978">
                  <c:v>0.39127000000000001</c:v>
                </c:pt>
                <c:pt idx="979">
                  <c:v>0.39187</c:v>
                </c:pt>
                <c:pt idx="980">
                  <c:v>0.39248</c:v>
                </c:pt>
                <c:pt idx="981">
                  <c:v>0.39317999999999997</c:v>
                </c:pt>
                <c:pt idx="982">
                  <c:v>0.39368999999999998</c:v>
                </c:pt>
                <c:pt idx="983">
                  <c:v>0.39428999999999997</c:v>
                </c:pt>
                <c:pt idx="984">
                  <c:v>0.39489999999999997</c:v>
                </c:pt>
                <c:pt idx="985">
                  <c:v>0.39539999999999997</c:v>
                </c:pt>
                <c:pt idx="986">
                  <c:v>0.39579999999999999</c:v>
                </c:pt>
                <c:pt idx="987">
                  <c:v>0.39640999999999998</c:v>
                </c:pt>
                <c:pt idx="988">
                  <c:v>0.39690999999999999</c:v>
                </c:pt>
                <c:pt idx="989">
                  <c:v>0.39751999999999998</c:v>
                </c:pt>
                <c:pt idx="990">
                  <c:v>0.39822999999999997</c:v>
                </c:pt>
                <c:pt idx="991">
                  <c:v>0.39893000000000001</c:v>
                </c:pt>
                <c:pt idx="992">
                  <c:v>0.39954000000000001</c:v>
                </c:pt>
                <c:pt idx="993">
                  <c:v>0.40004000000000001</c:v>
                </c:pt>
                <c:pt idx="994">
                  <c:v>0.40055000000000002</c:v>
                </c:pt>
                <c:pt idx="995">
                  <c:v>0.40105000000000002</c:v>
                </c:pt>
                <c:pt idx="996">
                  <c:v>0.40165000000000001</c:v>
                </c:pt>
                <c:pt idx="997">
                  <c:v>0.40236</c:v>
                </c:pt>
                <c:pt idx="998">
                  <c:v>0.40296999999999999</c:v>
                </c:pt>
                <c:pt idx="999">
                  <c:v>0.40347</c:v>
                </c:pt>
                <c:pt idx="1000">
                  <c:v>0.40407999999999999</c:v>
                </c:pt>
                <c:pt idx="1001">
                  <c:v>0.40448000000000001</c:v>
                </c:pt>
                <c:pt idx="1002">
                  <c:v>0.40498000000000001</c:v>
                </c:pt>
                <c:pt idx="1003">
                  <c:v>0.40549000000000002</c:v>
                </c:pt>
                <c:pt idx="1004">
                  <c:v>0.40599000000000002</c:v>
                </c:pt>
                <c:pt idx="1005">
                  <c:v>0.40639999999999998</c:v>
                </c:pt>
                <c:pt idx="1006">
                  <c:v>0.40679999999999999</c:v>
                </c:pt>
                <c:pt idx="1007">
                  <c:v>0.40739999999999998</c:v>
                </c:pt>
                <c:pt idx="1008">
                  <c:v>0.40800999999999998</c:v>
                </c:pt>
                <c:pt idx="1009">
                  <c:v>0.40860999999999997</c:v>
                </c:pt>
                <c:pt idx="1010">
                  <c:v>0.40932000000000002</c:v>
                </c:pt>
                <c:pt idx="1011">
                  <c:v>0.40993000000000002</c:v>
                </c:pt>
                <c:pt idx="1012">
                  <c:v>0.41063</c:v>
                </c:pt>
                <c:pt idx="1013">
                  <c:v>0.41123999999999999</c:v>
                </c:pt>
                <c:pt idx="1014">
                  <c:v>0.41183999999999998</c:v>
                </c:pt>
                <c:pt idx="1015">
                  <c:v>0.41225000000000001</c:v>
                </c:pt>
                <c:pt idx="1016">
                  <c:v>0.41275000000000001</c:v>
                </c:pt>
                <c:pt idx="1017">
                  <c:v>0.41336000000000001</c:v>
                </c:pt>
                <c:pt idx="1018">
                  <c:v>0.41386000000000001</c:v>
                </c:pt>
                <c:pt idx="1019">
                  <c:v>0.41436000000000001</c:v>
                </c:pt>
                <c:pt idx="1020">
                  <c:v>0.41497000000000001</c:v>
                </c:pt>
                <c:pt idx="1021">
                  <c:v>0.41556999999999999</c:v>
                </c:pt>
                <c:pt idx="1022">
                  <c:v>0.41608000000000001</c:v>
                </c:pt>
                <c:pt idx="1023">
                  <c:v>0.41658000000000001</c:v>
                </c:pt>
                <c:pt idx="1024">
                  <c:v>0.41699000000000003</c:v>
                </c:pt>
                <c:pt idx="1025">
                  <c:v>0.41749000000000003</c:v>
                </c:pt>
                <c:pt idx="1026">
                  <c:v>0.41788999999999998</c:v>
                </c:pt>
                <c:pt idx="1027">
                  <c:v>0.41830000000000001</c:v>
                </c:pt>
                <c:pt idx="1028">
                  <c:v>0.41880000000000001</c:v>
                </c:pt>
                <c:pt idx="1029">
                  <c:v>0.41941000000000001</c:v>
                </c:pt>
                <c:pt idx="1030">
                  <c:v>0.42010999999999998</c:v>
                </c:pt>
                <c:pt idx="1031">
                  <c:v>0.42082000000000003</c:v>
                </c:pt>
                <c:pt idx="1032">
                  <c:v>0.42153000000000002</c:v>
                </c:pt>
                <c:pt idx="1033">
                  <c:v>0.42213000000000001</c:v>
                </c:pt>
                <c:pt idx="1034">
                  <c:v>0.42264000000000002</c:v>
                </c:pt>
                <c:pt idx="1035">
                  <c:v>0.42314000000000002</c:v>
                </c:pt>
                <c:pt idx="1036">
                  <c:v>0.42354000000000003</c:v>
                </c:pt>
                <c:pt idx="1037">
                  <c:v>0.42394999999999999</c:v>
                </c:pt>
                <c:pt idx="1038">
                  <c:v>0.42444999999999999</c:v>
                </c:pt>
                <c:pt idx="1039">
                  <c:v>0.42485000000000001</c:v>
                </c:pt>
                <c:pt idx="1040">
                  <c:v>0.42536000000000002</c:v>
                </c:pt>
                <c:pt idx="1041">
                  <c:v>0.42576000000000003</c:v>
                </c:pt>
                <c:pt idx="1042">
                  <c:v>0.42626999999999998</c:v>
                </c:pt>
                <c:pt idx="1043">
                  <c:v>0.42676999999999998</c:v>
                </c:pt>
                <c:pt idx="1044">
                  <c:v>0.42737999999999998</c:v>
                </c:pt>
                <c:pt idx="1045">
                  <c:v>0.42798000000000003</c:v>
                </c:pt>
                <c:pt idx="1046">
                  <c:v>0.42869000000000002</c:v>
                </c:pt>
                <c:pt idx="1047">
                  <c:v>0.42929</c:v>
                </c:pt>
                <c:pt idx="1048">
                  <c:v>0.4299</c:v>
                </c:pt>
                <c:pt idx="1049">
                  <c:v>0.4304</c:v>
                </c:pt>
                <c:pt idx="1050">
                  <c:v>0.43091000000000002</c:v>
                </c:pt>
                <c:pt idx="1051">
                  <c:v>0.43131000000000003</c:v>
                </c:pt>
                <c:pt idx="1052">
                  <c:v>0.43181000000000003</c:v>
                </c:pt>
                <c:pt idx="1053">
                  <c:v>0.43242000000000003</c:v>
                </c:pt>
                <c:pt idx="1054">
                  <c:v>0.43292000000000003</c:v>
                </c:pt>
                <c:pt idx="1055">
                  <c:v>0.43353000000000003</c:v>
                </c:pt>
                <c:pt idx="1056">
                  <c:v>0.43413000000000002</c:v>
                </c:pt>
                <c:pt idx="1057">
                  <c:v>0.43464000000000003</c:v>
                </c:pt>
                <c:pt idx="1058">
                  <c:v>0.43514000000000003</c:v>
                </c:pt>
                <c:pt idx="1059">
                  <c:v>0.43564999999999998</c:v>
                </c:pt>
                <c:pt idx="1060">
                  <c:v>0.43614999999999998</c:v>
                </c:pt>
                <c:pt idx="1061">
                  <c:v>0.43654999999999999</c:v>
                </c:pt>
                <c:pt idx="1062">
                  <c:v>0.43706</c:v>
                </c:pt>
                <c:pt idx="1063">
                  <c:v>0.43756</c:v>
                </c:pt>
                <c:pt idx="1064">
                  <c:v>0.43807000000000001</c:v>
                </c:pt>
                <c:pt idx="1065">
                  <c:v>0.43857000000000002</c:v>
                </c:pt>
                <c:pt idx="1066">
                  <c:v>0.43908000000000003</c:v>
                </c:pt>
                <c:pt idx="1067">
                  <c:v>0.43958000000000003</c:v>
                </c:pt>
                <c:pt idx="1068">
                  <c:v>0.44008999999999998</c:v>
                </c:pt>
                <c:pt idx="1069">
                  <c:v>0.44058999999999998</c:v>
                </c:pt>
                <c:pt idx="1070">
                  <c:v>0.44119000000000003</c:v>
                </c:pt>
                <c:pt idx="1071">
                  <c:v>0.44169999999999998</c:v>
                </c:pt>
                <c:pt idx="1072">
                  <c:v>0.44230000000000003</c:v>
                </c:pt>
                <c:pt idx="1073">
                  <c:v>0.44280999999999998</c:v>
                </c:pt>
                <c:pt idx="1074">
                  <c:v>0.44341000000000003</c:v>
                </c:pt>
                <c:pt idx="1075">
                  <c:v>0.44402000000000003</c:v>
                </c:pt>
                <c:pt idx="1076">
                  <c:v>0.44462000000000002</c:v>
                </c:pt>
                <c:pt idx="1077">
                  <c:v>0.44523000000000001</c:v>
                </c:pt>
                <c:pt idx="1078">
                  <c:v>0.44583</c:v>
                </c:pt>
                <c:pt idx="1079">
                  <c:v>0.44634000000000001</c:v>
                </c:pt>
                <c:pt idx="1080">
                  <c:v>0.44684000000000001</c:v>
                </c:pt>
                <c:pt idx="1081">
                  <c:v>0.44724999999999998</c:v>
                </c:pt>
                <c:pt idx="1082">
                  <c:v>0.44774999999999998</c:v>
                </c:pt>
                <c:pt idx="1083">
                  <c:v>0.44814999999999999</c:v>
                </c:pt>
                <c:pt idx="1084">
                  <c:v>0.44856000000000001</c:v>
                </c:pt>
                <c:pt idx="1085">
                  <c:v>0.44906000000000001</c:v>
                </c:pt>
                <c:pt idx="1086">
                  <c:v>0.44946999999999998</c:v>
                </c:pt>
                <c:pt idx="1087">
                  <c:v>0.44996999999999998</c:v>
                </c:pt>
                <c:pt idx="1088">
                  <c:v>0.45057999999999998</c:v>
                </c:pt>
                <c:pt idx="1089">
                  <c:v>0.45107999999999998</c:v>
                </c:pt>
                <c:pt idx="1090">
                  <c:v>0.45157999999999998</c:v>
                </c:pt>
                <c:pt idx="1091">
                  <c:v>0.45208999999999999</c:v>
                </c:pt>
                <c:pt idx="1092">
                  <c:v>0.45249</c:v>
                </c:pt>
                <c:pt idx="1093">
                  <c:v>0.45290000000000002</c:v>
                </c:pt>
                <c:pt idx="1094">
                  <c:v>0.45340000000000003</c:v>
                </c:pt>
                <c:pt idx="1095">
                  <c:v>0.45390000000000003</c:v>
                </c:pt>
                <c:pt idx="1096">
                  <c:v>0.45451000000000003</c:v>
                </c:pt>
                <c:pt idx="1097">
                  <c:v>0.45511000000000001</c:v>
                </c:pt>
                <c:pt idx="1098">
                  <c:v>0.45572000000000001</c:v>
                </c:pt>
                <c:pt idx="1099">
                  <c:v>0.45612000000000003</c:v>
                </c:pt>
                <c:pt idx="1100">
                  <c:v>0.45662999999999998</c:v>
                </c:pt>
                <c:pt idx="1101">
                  <c:v>0.45702999999999999</c:v>
                </c:pt>
                <c:pt idx="1102">
                  <c:v>0.45733000000000001</c:v>
                </c:pt>
                <c:pt idx="1103">
                  <c:v>0.45773999999999998</c:v>
                </c:pt>
                <c:pt idx="1104">
                  <c:v>0.45804</c:v>
                </c:pt>
                <c:pt idx="1105">
                  <c:v>0.45834000000000003</c:v>
                </c:pt>
                <c:pt idx="1106">
                  <c:v>0.45874999999999999</c:v>
                </c:pt>
                <c:pt idx="1107">
                  <c:v>0.45934999999999998</c:v>
                </c:pt>
                <c:pt idx="1108">
                  <c:v>0.45995999999999998</c:v>
                </c:pt>
                <c:pt idx="1109">
                  <c:v>0.46066000000000001</c:v>
                </c:pt>
                <c:pt idx="1110">
                  <c:v>0.46127000000000001</c:v>
                </c:pt>
                <c:pt idx="1111">
                  <c:v>0.46187</c:v>
                </c:pt>
                <c:pt idx="1112">
                  <c:v>0.46248</c:v>
                </c:pt>
                <c:pt idx="1113">
                  <c:v>0.46307999999999999</c:v>
                </c:pt>
                <c:pt idx="1114">
                  <c:v>0.46368999999999999</c:v>
                </c:pt>
                <c:pt idx="1115">
                  <c:v>0.46409</c:v>
                </c:pt>
                <c:pt idx="1116">
                  <c:v>0.46450000000000002</c:v>
                </c:pt>
                <c:pt idx="1117">
                  <c:v>0.46500000000000002</c:v>
                </c:pt>
                <c:pt idx="1118">
                  <c:v>0.46550000000000002</c:v>
                </c:pt>
                <c:pt idx="1119">
                  <c:v>0.46611000000000002</c:v>
                </c:pt>
                <c:pt idx="1120">
                  <c:v>0.46681</c:v>
                </c:pt>
                <c:pt idx="1121">
                  <c:v>0.46742</c:v>
                </c:pt>
                <c:pt idx="1122">
                  <c:v>0.46782000000000001</c:v>
                </c:pt>
                <c:pt idx="1123">
                  <c:v>0.46812999999999999</c:v>
                </c:pt>
                <c:pt idx="1124">
                  <c:v>0.46853</c:v>
                </c:pt>
                <c:pt idx="1125">
                  <c:v>0.46883000000000002</c:v>
                </c:pt>
                <c:pt idx="1126">
                  <c:v>0.46933999999999998</c:v>
                </c:pt>
                <c:pt idx="1127">
                  <c:v>0.46983999999999998</c:v>
                </c:pt>
                <c:pt idx="1128">
                  <c:v>0.47034999999999999</c:v>
                </c:pt>
                <c:pt idx="1129">
                  <c:v>0.47084999999999999</c:v>
                </c:pt>
                <c:pt idx="1130">
                  <c:v>0.47144999999999998</c:v>
                </c:pt>
                <c:pt idx="1131">
                  <c:v>0.47205999999999998</c:v>
                </c:pt>
                <c:pt idx="1132">
                  <c:v>0.47266999999999998</c:v>
                </c:pt>
                <c:pt idx="1133">
                  <c:v>0.47327000000000002</c:v>
                </c:pt>
                <c:pt idx="1134">
                  <c:v>0.47388000000000002</c:v>
                </c:pt>
                <c:pt idx="1135">
                  <c:v>0.47427999999999998</c:v>
                </c:pt>
                <c:pt idx="1136">
                  <c:v>0.47467999999999999</c:v>
                </c:pt>
                <c:pt idx="1137">
                  <c:v>0.47509000000000001</c:v>
                </c:pt>
                <c:pt idx="1138">
                  <c:v>0.47549000000000002</c:v>
                </c:pt>
                <c:pt idx="1139">
                  <c:v>0.47588999999999998</c:v>
                </c:pt>
                <c:pt idx="1140">
                  <c:v>0.4763</c:v>
                </c:pt>
                <c:pt idx="1141">
                  <c:v>0.4768</c:v>
                </c:pt>
                <c:pt idx="1142">
                  <c:v>0.47720000000000001</c:v>
                </c:pt>
                <c:pt idx="1143">
                  <c:v>0.47760999999999998</c:v>
                </c:pt>
                <c:pt idx="1144">
                  <c:v>0.47791</c:v>
                </c:pt>
                <c:pt idx="1145">
                  <c:v>0.47810999999999998</c:v>
                </c:pt>
                <c:pt idx="1146">
                  <c:v>0.47831000000000001</c:v>
                </c:pt>
                <c:pt idx="1147">
                  <c:v>0.47861999999999999</c:v>
                </c:pt>
                <c:pt idx="1148">
                  <c:v>0.47902</c:v>
                </c:pt>
                <c:pt idx="1149">
                  <c:v>0.47942000000000001</c:v>
                </c:pt>
                <c:pt idx="1150">
                  <c:v>0.48003000000000001</c:v>
                </c:pt>
                <c:pt idx="1151">
                  <c:v>0.48043000000000002</c:v>
                </c:pt>
                <c:pt idx="1152">
                  <c:v>0.48093999999999998</c:v>
                </c:pt>
                <c:pt idx="1153">
                  <c:v>0.48143999999999998</c:v>
                </c:pt>
                <c:pt idx="1154">
                  <c:v>0.48194999999999999</c:v>
                </c:pt>
                <c:pt idx="1155">
                  <c:v>0.48244999999999999</c:v>
                </c:pt>
                <c:pt idx="1156">
                  <c:v>0.48294999999999999</c:v>
                </c:pt>
                <c:pt idx="1157">
                  <c:v>0.48346</c:v>
                </c:pt>
                <c:pt idx="1158">
                  <c:v>0.48405999999999999</c:v>
                </c:pt>
                <c:pt idx="1159">
                  <c:v>0.48466999999999999</c:v>
                </c:pt>
                <c:pt idx="1160">
                  <c:v>0.48526999999999998</c:v>
                </c:pt>
                <c:pt idx="1161">
                  <c:v>0.48577999999999999</c:v>
                </c:pt>
                <c:pt idx="1162">
                  <c:v>0.48627999999999999</c:v>
                </c:pt>
                <c:pt idx="1163">
                  <c:v>0.48679</c:v>
                </c:pt>
                <c:pt idx="1164">
                  <c:v>0.48729</c:v>
                </c:pt>
                <c:pt idx="1165">
                  <c:v>0.48769000000000001</c:v>
                </c:pt>
                <c:pt idx="1166">
                  <c:v>0.48820000000000002</c:v>
                </c:pt>
                <c:pt idx="1167">
                  <c:v>0.48870000000000002</c:v>
                </c:pt>
                <c:pt idx="1168">
                  <c:v>0.48901</c:v>
                </c:pt>
                <c:pt idx="1169">
                  <c:v>0.48931000000000002</c:v>
                </c:pt>
                <c:pt idx="1170">
                  <c:v>0.48970999999999998</c:v>
                </c:pt>
                <c:pt idx="1171">
                  <c:v>0.49021999999999999</c:v>
                </c:pt>
                <c:pt idx="1172">
                  <c:v>0.49071999999999999</c:v>
                </c:pt>
                <c:pt idx="1173">
                  <c:v>0.49121999999999999</c:v>
                </c:pt>
                <c:pt idx="1174">
                  <c:v>0.49173</c:v>
                </c:pt>
                <c:pt idx="1175">
                  <c:v>0.49223</c:v>
                </c:pt>
                <c:pt idx="1176">
                  <c:v>0.49284</c:v>
                </c:pt>
                <c:pt idx="1177">
                  <c:v>0.49324000000000001</c:v>
                </c:pt>
                <c:pt idx="1178">
                  <c:v>0.49385000000000001</c:v>
                </c:pt>
                <c:pt idx="1179">
                  <c:v>0.49445</c:v>
                </c:pt>
                <c:pt idx="1180">
                  <c:v>0.49506</c:v>
                </c:pt>
                <c:pt idx="1181">
                  <c:v>0.49565999999999999</c:v>
                </c:pt>
                <c:pt idx="1182">
                  <c:v>0.49626999999999999</c:v>
                </c:pt>
                <c:pt idx="1183">
                  <c:v>0.49667</c:v>
                </c:pt>
                <c:pt idx="1184">
                  <c:v>0.49708000000000002</c:v>
                </c:pt>
                <c:pt idx="1185">
                  <c:v>0.49747999999999998</c:v>
                </c:pt>
                <c:pt idx="1186">
                  <c:v>0.49787999999999999</c:v>
                </c:pt>
                <c:pt idx="1187">
                  <c:v>0.49839</c:v>
                </c:pt>
                <c:pt idx="1188">
                  <c:v>0.49879000000000001</c:v>
                </c:pt>
                <c:pt idx="1189">
                  <c:v>0.49908999999999998</c:v>
                </c:pt>
                <c:pt idx="1190">
                  <c:v>0.4995</c:v>
                </c:pt>
                <c:pt idx="1191">
                  <c:v>0.49990000000000001</c:v>
                </c:pt>
                <c:pt idx="1192">
                  <c:v>0.50029999999999997</c:v>
                </c:pt>
                <c:pt idx="1193">
                  <c:v>0.50080999999999998</c:v>
                </c:pt>
                <c:pt idx="1194">
                  <c:v>0.50121000000000004</c:v>
                </c:pt>
                <c:pt idx="1195">
                  <c:v>0.50161</c:v>
                </c:pt>
                <c:pt idx="1196">
                  <c:v>0.50202000000000002</c:v>
                </c:pt>
                <c:pt idx="1197">
                  <c:v>0.50231999999999999</c:v>
                </c:pt>
                <c:pt idx="1198">
                  <c:v>0.50271999999999994</c:v>
                </c:pt>
                <c:pt idx="1199">
                  <c:v>0.50322999999999996</c:v>
                </c:pt>
                <c:pt idx="1200">
                  <c:v>0.50373000000000001</c:v>
                </c:pt>
                <c:pt idx="1201">
                  <c:v>0.50424000000000002</c:v>
                </c:pt>
                <c:pt idx="1202">
                  <c:v>0.50473999999999997</c:v>
                </c:pt>
                <c:pt idx="1203">
                  <c:v>0.50514000000000003</c:v>
                </c:pt>
                <c:pt idx="1204">
                  <c:v>0.50575000000000003</c:v>
                </c:pt>
                <c:pt idx="1205">
                  <c:v>0.50624999999999998</c:v>
                </c:pt>
                <c:pt idx="1206">
                  <c:v>0.50675999999999999</c:v>
                </c:pt>
                <c:pt idx="1207">
                  <c:v>0.50726000000000004</c:v>
                </c:pt>
                <c:pt idx="1208">
                  <c:v>0.50787000000000004</c:v>
                </c:pt>
                <c:pt idx="1209">
                  <c:v>0.50836999999999999</c:v>
                </c:pt>
                <c:pt idx="1210">
                  <c:v>0.50888</c:v>
                </c:pt>
                <c:pt idx="1211">
                  <c:v>0.50927999999999995</c:v>
                </c:pt>
                <c:pt idx="1212">
                  <c:v>0.50968000000000002</c:v>
                </c:pt>
                <c:pt idx="1213">
                  <c:v>0.51009000000000004</c:v>
                </c:pt>
                <c:pt idx="1214">
                  <c:v>0.51049</c:v>
                </c:pt>
                <c:pt idx="1215">
                  <c:v>0.51099000000000006</c:v>
                </c:pt>
                <c:pt idx="1216">
                  <c:v>0.51149999999999995</c:v>
                </c:pt>
                <c:pt idx="1217">
                  <c:v>0.51190000000000002</c:v>
                </c:pt>
                <c:pt idx="1218">
                  <c:v>0.51231000000000004</c:v>
                </c:pt>
                <c:pt idx="1219">
                  <c:v>0.51271</c:v>
                </c:pt>
                <c:pt idx="1220">
                  <c:v>0.51310999999999996</c:v>
                </c:pt>
                <c:pt idx="1221">
                  <c:v>0.51351999999999998</c:v>
                </c:pt>
                <c:pt idx="1222">
                  <c:v>0.51392000000000004</c:v>
                </c:pt>
                <c:pt idx="1223">
                  <c:v>0.51432</c:v>
                </c:pt>
                <c:pt idx="1224">
                  <c:v>0.51483000000000001</c:v>
                </c:pt>
                <c:pt idx="1225">
                  <c:v>0.51532999999999995</c:v>
                </c:pt>
                <c:pt idx="1226">
                  <c:v>0.51583999999999997</c:v>
                </c:pt>
                <c:pt idx="1227">
                  <c:v>0.51644000000000001</c:v>
                </c:pt>
                <c:pt idx="1228">
                  <c:v>0.51685000000000003</c:v>
                </c:pt>
                <c:pt idx="1229">
                  <c:v>0.51734999999999998</c:v>
                </c:pt>
                <c:pt idx="1230">
                  <c:v>0.51785000000000003</c:v>
                </c:pt>
                <c:pt idx="1231">
                  <c:v>0.51826000000000005</c:v>
                </c:pt>
                <c:pt idx="1232">
                  <c:v>0.51876</c:v>
                </c:pt>
                <c:pt idx="1233">
                  <c:v>0.51927000000000001</c:v>
                </c:pt>
                <c:pt idx="1234">
                  <c:v>0.51966999999999997</c:v>
                </c:pt>
                <c:pt idx="1235">
                  <c:v>0.51997000000000004</c:v>
                </c:pt>
                <c:pt idx="1236">
                  <c:v>0.52037999999999995</c:v>
                </c:pt>
                <c:pt idx="1237">
                  <c:v>0.52078000000000002</c:v>
                </c:pt>
                <c:pt idx="1238">
                  <c:v>0.52117999999999998</c:v>
                </c:pt>
                <c:pt idx="1239">
                  <c:v>0.52168999999999999</c:v>
                </c:pt>
                <c:pt idx="1240">
                  <c:v>0.52209000000000005</c:v>
                </c:pt>
                <c:pt idx="1241">
                  <c:v>0.52259</c:v>
                </c:pt>
                <c:pt idx="1242">
                  <c:v>0.52310000000000001</c:v>
                </c:pt>
                <c:pt idx="1243">
                  <c:v>0.52359999999999995</c:v>
                </c:pt>
                <c:pt idx="1244">
                  <c:v>0.52410999999999996</c:v>
                </c:pt>
                <c:pt idx="1245">
                  <c:v>0.52451000000000003</c:v>
                </c:pt>
                <c:pt idx="1246">
                  <c:v>0.52502000000000004</c:v>
                </c:pt>
                <c:pt idx="1247">
                  <c:v>0.52551999999999999</c:v>
                </c:pt>
                <c:pt idx="1248">
                  <c:v>0.52602000000000004</c:v>
                </c:pt>
                <c:pt idx="1249">
                  <c:v>0.52653000000000005</c:v>
                </c:pt>
                <c:pt idx="1250">
                  <c:v>0.52703</c:v>
                </c:pt>
                <c:pt idx="1251">
                  <c:v>0.52744000000000002</c:v>
                </c:pt>
                <c:pt idx="1252">
                  <c:v>0.52773999999999999</c:v>
                </c:pt>
                <c:pt idx="1253">
                  <c:v>0.52814000000000005</c:v>
                </c:pt>
                <c:pt idx="1254">
                  <c:v>0.52844999999999998</c:v>
                </c:pt>
                <c:pt idx="1255">
                  <c:v>0.52895000000000003</c:v>
                </c:pt>
                <c:pt idx="1256">
                  <c:v>0.52944999999999998</c:v>
                </c:pt>
                <c:pt idx="1257">
                  <c:v>0.53005999999999998</c:v>
                </c:pt>
                <c:pt idx="1258">
                  <c:v>0.53066000000000002</c:v>
                </c:pt>
                <c:pt idx="1259">
                  <c:v>0.53117000000000003</c:v>
                </c:pt>
                <c:pt idx="1260">
                  <c:v>0.53156999999999999</c:v>
                </c:pt>
                <c:pt idx="1261">
                  <c:v>0.53208</c:v>
                </c:pt>
                <c:pt idx="1262">
                  <c:v>0.53247999999999995</c:v>
                </c:pt>
                <c:pt idx="1263">
                  <c:v>0.53278000000000003</c:v>
                </c:pt>
                <c:pt idx="1264">
                  <c:v>0.53319000000000005</c:v>
                </c:pt>
                <c:pt idx="1265">
                  <c:v>0.53349000000000002</c:v>
                </c:pt>
                <c:pt idx="1266">
                  <c:v>0.53378999999999999</c:v>
                </c:pt>
                <c:pt idx="1267">
                  <c:v>0.53408999999999995</c:v>
                </c:pt>
                <c:pt idx="1268">
                  <c:v>0.53439999999999999</c:v>
                </c:pt>
                <c:pt idx="1269">
                  <c:v>0.53480000000000005</c:v>
                </c:pt>
                <c:pt idx="1270">
                  <c:v>0.5353</c:v>
                </c:pt>
                <c:pt idx="1271">
                  <c:v>0.53581000000000001</c:v>
                </c:pt>
                <c:pt idx="1272">
                  <c:v>0.53620999999999996</c:v>
                </c:pt>
                <c:pt idx="1273">
                  <c:v>0.53661999999999999</c:v>
                </c:pt>
                <c:pt idx="1274">
                  <c:v>0.53702000000000005</c:v>
                </c:pt>
                <c:pt idx="1275">
                  <c:v>0.53732000000000002</c:v>
                </c:pt>
                <c:pt idx="1276">
                  <c:v>0.53771999999999998</c:v>
                </c:pt>
                <c:pt idx="1277">
                  <c:v>0.53813</c:v>
                </c:pt>
                <c:pt idx="1278">
                  <c:v>0.53852999999999995</c:v>
                </c:pt>
                <c:pt idx="1279">
                  <c:v>0.53893999999999997</c:v>
                </c:pt>
                <c:pt idx="1280">
                  <c:v>0.53944000000000003</c:v>
                </c:pt>
                <c:pt idx="1281">
                  <c:v>0.53983999999999999</c:v>
                </c:pt>
                <c:pt idx="1282">
                  <c:v>0.54035</c:v>
                </c:pt>
                <c:pt idx="1283">
                  <c:v>0.54074999999999995</c:v>
                </c:pt>
                <c:pt idx="1284">
                  <c:v>0.54105000000000003</c:v>
                </c:pt>
                <c:pt idx="1285">
                  <c:v>0.54146000000000005</c:v>
                </c:pt>
                <c:pt idx="1286">
                  <c:v>0.54176000000000002</c:v>
                </c:pt>
                <c:pt idx="1287">
                  <c:v>0.54215999999999998</c:v>
                </c:pt>
                <c:pt idx="1288">
                  <c:v>0.54257</c:v>
                </c:pt>
                <c:pt idx="1289">
                  <c:v>0.54307000000000005</c:v>
                </c:pt>
                <c:pt idx="1290">
                  <c:v>0.54357999999999995</c:v>
                </c:pt>
                <c:pt idx="1291">
                  <c:v>0.54408000000000001</c:v>
                </c:pt>
                <c:pt idx="1292">
                  <c:v>0.54447999999999996</c:v>
                </c:pt>
                <c:pt idx="1293">
                  <c:v>0.54498999999999997</c:v>
                </c:pt>
                <c:pt idx="1294">
                  <c:v>0.54539000000000004</c:v>
                </c:pt>
                <c:pt idx="1295">
                  <c:v>0.54569000000000001</c:v>
                </c:pt>
                <c:pt idx="1296">
                  <c:v>0.54610000000000003</c:v>
                </c:pt>
                <c:pt idx="1297">
                  <c:v>0.54649999999999999</c:v>
                </c:pt>
                <c:pt idx="1298">
                  <c:v>0.54679999999999995</c:v>
                </c:pt>
                <c:pt idx="1299">
                  <c:v>0.54720999999999997</c:v>
                </c:pt>
                <c:pt idx="1300">
                  <c:v>0.54761000000000004</c:v>
                </c:pt>
                <c:pt idx="1301">
                  <c:v>0.54801</c:v>
                </c:pt>
                <c:pt idx="1302">
                  <c:v>0.54852000000000001</c:v>
                </c:pt>
                <c:pt idx="1303">
                  <c:v>0.54891999999999996</c:v>
                </c:pt>
                <c:pt idx="1304">
                  <c:v>0.54942999999999997</c:v>
                </c:pt>
                <c:pt idx="1305">
                  <c:v>0.54983000000000004</c:v>
                </c:pt>
                <c:pt idx="1306">
                  <c:v>0.55023</c:v>
                </c:pt>
                <c:pt idx="1307">
                  <c:v>0.55064000000000002</c:v>
                </c:pt>
                <c:pt idx="1308">
                  <c:v>0.55093999999999999</c:v>
                </c:pt>
                <c:pt idx="1309">
                  <c:v>0.55134000000000005</c:v>
                </c:pt>
                <c:pt idx="1310">
                  <c:v>0.55174999999999996</c:v>
                </c:pt>
                <c:pt idx="1311">
                  <c:v>0.55225000000000002</c:v>
                </c:pt>
                <c:pt idx="1312">
                  <c:v>0.55274999999999996</c:v>
                </c:pt>
                <c:pt idx="1313">
                  <c:v>0.55315999999999999</c:v>
                </c:pt>
                <c:pt idx="1314">
                  <c:v>0.55376000000000003</c:v>
                </c:pt>
                <c:pt idx="1315">
                  <c:v>0.55417000000000005</c:v>
                </c:pt>
                <c:pt idx="1316">
                  <c:v>0.55467</c:v>
                </c:pt>
                <c:pt idx="1317">
                  <c:v>0.55517000000000005</c:v>
                </c:pt>
                <c:pt idx="1318">
                  <c:v>0.55557999999999996</c:v>
                </c:pt>
                <c:pt idx="1319">
                  <c:v>0.55608000000000002</c:v>
                </c:pt>
                <c:pt idx="1320">
                  <c:v>0.55649000000000004</c:v>
                </c:pt>
                <c:pt idx="1321">
                  <c:v>0.55689</c:v>
                </c:pt>
                <c:pt idx="1322">
                  <c:v>0.55728999999999995</c:v>
                </c:pt>
                <c:pt idx="1323">
                  <c:v>0.55779999999999996</c:v>
                </c:pt>
                <c:pt idx="1324">
                  <c:v>0.55830000000000002</c:v>
                </c:pt>
                <c:pt idx="1325">
                  <c:v>0.55871000000000004</c:v>
                </c:pt>
                <c:pt idx="1326">
                  <c:v>0.55911</c:v>
                </c:pt>
                <c:pt idx="1327">
                  <c:v>0.55950999999999995</c:v>
                </c:pt>
                <c:pt idx="1328">
                  <c:v>0.55981000000000003</c:v>
                </c:pt>
                <c:pt idx="1329">
                  <c:v>0.56022000000000005</c:v>
                </c:pt>
                <c:pt idx="1330">
                  <c:v>0.56062000000000001</c:v>
                </c:pt>
                <c:pt idx="1331">
                  <c:v>0.56081999999999999</c:v>
                </c:pt>
                <c:pt idx="1332">
                  <c:v>0.56113000000000002</c:v>
                </c:pt>
                <c:pt idx="1333">
                  <c:v>0.56142999999999998</c:v>
                </c:pt>
                <c:pt idx="1334">
                  <c:v>0.56183000000000005</c:v>
                </c:pt>
                <c:pt idx="1335">
                  <c:v>0.56233999999999995</c:v>
                </c:pt>
                <c:pt idx="1336">
                  <c:v>0.56274000000000002</c:v>
                </c:pt>
                <c:pt idx="1337">
                  <c:v>0.56323999999999996</c:v>
                </c:pt>
                <c:pt idx="1338">
                  <c:v>0.56364999999999998</c:v>
                </c:pt>
                <c:pt idx="1339">
                  <c:v>0.56394999999999995</c:v>
                </c:pt>
                <c:pt idx="1340">
                  <c:v>0.56425000000000003</c:v>
                </c:pt>
                <c:pt idx="1341">
                  <c:v>0.56466000000000005</c:v>
                </c:pt>
                <c:pt idx="1342">
                  <c:v>0.56506000000000001</c:v>
                </c:pt>
                <c:pt idx="1343">
                  <c:v>0.56555999999999995</c:v>
                </c:pt>
                <c:pt idx="1344">
                  <c:v>0.56606999999999996</c:v>
                </c:pt>
                <c:pt idx="1345">
                  <c:v>0.56667000000000001</c:v>
                </c:pt>
                <c:pt idx="1346">
                  <c:v>0.56718000000000002</c:v>
                </c:pt>
                <c:pt idx="1347">
                  <c:v>0.56767999999999996</c:v>
                </c:pt>
                <c:pt idx="1348">
                  <c:v>0.56828999999999996</c:v>
                </c:pt>
                <c:pt idx="1349">
                  <c:v>0.56869000000000003</c:v>
                </c:pt>
                <c:pt idx="1350">
                  <c:v>0.56908999999999998</c:v>
                </c:pt>
                <c:pt idx="1351">
                  <c:v>0.56940000000000002</c:v>
                </c:pt>
                <c:pt idx="1352">
                  <c:v>0.56979999999999997</c:v>
                </c:pt>
                <c:pt idx="1353">
                  <c:v>0.57020000000000004</c:v>
                </c:pt>
                <c:pt idx="1354">
                  <c:v>0.57071000000000005</c:v>
                </c:pt>
                <c:pt idx="1355">
                  <c:v>0.57130999999999998</c:v>
                </c:pt>
                <c:pt idx="1356">
                  <c:v>0.57191999999999998</c:v>
                </c:pt>
                <c:pt idx="1357">
                  <c:v>0.57242000000000004</c:v>
                </c:pt>
                <c:pt idx="1358">
                  <c:v>0.57293000000000005</c:v>
                </c:pt>
                <c:pt idx="1359">
                  <c:v>0.57343</c:v>
                </c:pt>
                <c:pt idx="1360">
                  <c:v>0.57384000000000002</c:v>
                </c:pt>
                <c:pt idx="1361">
                  <c:v>0.57433999999999996</c:v>
                </c:pt>
                <c:pt idx="1362">
                  <c:v>0.57484000000000002</c:v>
                </c:pt>
                <c:pt idx="1363">
                  <c:v>0.57525000000000004</c:v>
                </c:pt>
                <c:pt idx="1364">
                  <c:v>0.57574999999999998</c:v>
                </c:pt>
                <c:pt idx="1365">
                  <c:v>0.57625999999999999</c:v>
                </c:pt>
                <c:pt idx="1366">
                  <c:v>0.57665999999999995</c:v>
                </c:pt>
                <c:pt idx="1367">
                  <c:v>0.57716000000000001</c:v>
                </c:pt>
                <c:pt idx="1368">
                  <c:v>0.57757000000000003</c:v>
                </c:pt>
                <c:pt idx="1369">
                  <c:v>0.57806999999999997</c:v>
                </c:pt>
                <c:pt idx="1370">
                  <c:v>0.57847999999999999</c:v>
                </c:pt>
                <c:pt idx="1371">
                  <c:v>0.57887999999999995</c:v>
                </c:pt>
                <c:pt idx="1372">
                  <c:v>0.57928000000000002</c:v>
                </c:pt>
                <c:pt idx="1373">
                  <c:v>0.57969000000000004</c:v>
                </c:pt>
                <c:pt idx="1374">
                  <c:v>0.58008999999999999</c:v>
                </c:pt>
                <c:pt idx="1375">
                  <c:v>0.58048999999999995</c:v>
                </c:pt>
                <c:pt idx="1376">
                  <c:v>0.58089999999999997</c:v>
                </c:pt>
                <c:pt idx="1377">
                  <c:v>0.58130000000000004</c:v>
                </c:pt>
                <c:pt idx="1378">
                  <c:v>0.58179999999999998</c:v>
                </c:pt>
                <c:pt idx="1379">
                  <c:v>0.58230999999999999</c:v>
                </c:pt>
                <c:pt idx="1380">
                  <c:v>0.58270999999999995</c:v>
                </c:pt>
                <c:pt idx="1381">
                  <c:v>0.58321999999999996</c:v>
                </c:pt>
                <c:pt idx="1382">
                  <c:v>0.58362000000000003</c:v>
                </c:pt>
                <c:pt idx="1383">
                  <c:v>0.58411999999999997</c:v>
                </c:pt>
                <c:pt idx="1384">
                  <c:v>0.58462999999999998</c:v>
                </c:pt>
                <c:pt idx="1385">
                  <c:v>0.58503000000000005</c:v>
                </c:pt>
                <c:pt idx="1386">
                  <c:v>0.58553999999999995</c:v>
                </c:pt>
                <c:pt idx="1387">
                  <c:v>0.58594000000000002</c:v>
                </c:pt>
                <c:pt idx="1388">
                  <c:v>0.58643999999999996</c:v>
                </c:pt>
                <c:pt idx="1389">
                  <c:v>0.58684999999999998</c:v>
                </c:pt>
                <c:pt idx="1390">
                  <c:v>0.58735000000000004</c:v>
                </c:pt>
                <c:pt idx="1391">
                  <c:v>0.58765000000000001</c:v>
                </c:pt>
                <c:pt idx="1392">
                  <c:v>0.58796000000000004</c:v>
                </c:pt>
                <c:pt idx="1393">
                  <c:v>0.58826000000000001</c:v>
                </c:pt>
                <c:pt idx="1394">
                  <c:v>0.58855999999999997</c:v>
                </c:pt>
                <c:pt idx="1395">
                  <c:v>0.58896999999999999</c:v>
                </c:pt>
                <c:pt idx="1396">
                  <c:v>0.58936999999999995</c:v>
                </c:pt>
                <c:pt idx="1397">
                  <c:v>0.58977000000000002</c:v>
                </c:pt>
                <c:pt idx="1398">
                  <c:v>0.59028000000000003</c:v>
                </c:pt>
                <c:pt idx="1399">
                  <c:v>0.59067999999999998</c:v>
                </c:pt>
                <c:pt idx="1400">
                  <c:v>0.59118000000000004</c:v>
                </c:pt>
                <c:pt idx="1401">
                  <c:v>0.59158999999999995</c:v>
                </c:pt>
                <c:pt idx="1402">
                  <c:v>0.59189000000000003</c:v>
                </c:pt>
                <c:pt idx="1403">
                  <c:v>0.59218999999999999</c:v>
                </c:pt>
                <c:pt idx="1404">
                  <c:v>0.59250000000000003</c:v>
                </c:pt>
                <c:pt idx="1405">
                  <c:v>0.59289999999999998</c:v>
                </c:pt>
                <c:pt idx="1406">
                  <c:v>0.59330000000000005</c:v>
                </c:pt>
                <c:pt idx="1407">
                  <c:v>0.59380999999999995</c:v>
                </c:pt>
                <c:pt idx="1408">
                  <c:v>0.59421000000000002</c:v>
                </c:pt>
                <c:pt idx="1409">
                  <c:v>0.59482000000000002</c:v>
                </c:pt>
                <c:pt idx="1410">
                  <c:v>0.59531999999999996</c:v>
                </c:pt>
                <c:pt idx="1411">
                  <c:v>0.59592999999999996</c:v>
                </c:pt>
                <c:pt idx="1412">
                  <c:v>0.59643000000000002</c:v>
                </c:pt>
                <c:pt idx="1413">
                  <c:v>0.59692999999999996</c:v>
                </c:pt>
                <c:pt idx="1414">
                  <c:v>0.59733999999999998</c:v>
                </c:pt>
                <c:pt idx="1415">
                  <c:v>0.59774000000000005</c:v>
                </c:pt>
                <c:pt idx="1416">
                  <c:v>0.59814000000000001</c:v>
                </c:pt>
                <c:pt idx="1417">
                  <c:v>0.59855000000000003</c:v>
                </c:pt>
                <c:pt idx="1418">
                  <c:v>0.59904999999999997</c:v>
                </c:pt>
                <c:pt idx="1419">
                  <c:v>0.59955999999999998</c:v>
                </c:pt>
                <c:pt idx="1420">
                  <c:v>0.59996000000000005</c:v>
                </c:pt>
                <c:pt idx="1421">
                  <c:v>0.60036</c:v>
                </c:pt>
                <c:pt idx="1422">
                  <c:v>0.60077000000000003</c:v>
                </c:pt>
                <c:pt idx="1423">
                  <c:v>0.60116999999999998</c:v>
                </c:pt>
                <c:pt idx="1424">
                  <c:v>0.60167000000000004</c:v>
                </c:pt>
                <c:pt idx="1425">
                  <c:v>0.60207999999999995</c:v>
                </c:pt>
                <c:pt idx="1426">
                  <c:v>0.60248000000000002</c:v>
                </c:pt>
                <c:pt idx="1427">
                  <c:v>0.60289000000000004</c:v>
                </c:pt>
                <c:pt idx="1428">
                  <c:v>0.60328999999999999</c:v>
                </c:pt>
                <c:pt idx="1429">
                  <c:v>0.60368999999999995</c:v>
                </c:pt>
                <c:pt idx="1430">
                  <c:v>0.60409999999999997</c:v>
                </c:pt>
                <c:pt idx="1431">
                  <c:v>0.60440000000000005</c:v>
                </c:pt>
                <c:pt idx="1432">
                  <c:v>0.6048</c:v>
                </c:pt>
                <c:pt idx="1433">
                  <c:v>0.60521000000000003</c:v>
                </c:pt>
                <c:pt idx="1434">
                  <c:v>0.60560999999999998</c:v>
                </c:pt>
                <c:pt idx="1435">
                  <c:v>0.60601000000000005</c:v>
                </c:pt>
                <c:pt idx="1436">
                  <c:v>0.60641999999999996</c:v>
                </c:pt>
                <c:pt idx="1437">
                  <c:v>0.60682000000000003</c:v>
                </c:pt>
                <c:pt idx="1438">
                  <c:v>0.60741999999999996</c:v>
                </c:pt>
                <c:pt idx="1439">
                  <c:v>0.60802999999999996</c:v>
                </c:pt>
                <c:pt idx="1440">
                  <c:v>0.60853000000000002</c:v>
                </c:pt>
                <c:pt idx="1441">
                  <c:v>0.60904000000000003</c:v>
                </c:pt>
                <c:pt idx="1442">
                  <c:v>0.60953999999999997</c:v>
                </c:pt>
                <c:pt idx="1443">
                  <c:v>0.61004999999999998</c:v>
                </c:pt>
                <c:pt idx="1444">
                  <c:v>0.61034999999999995</c:v>
                </c:pt>
                <c:pt idx="1445">
                  <c:v>0.61065000000000003</c:v>
                </c:pt>
                <c:pt idx="1446">
                  <c:v>0.61094999999999999</c:v>
                </c:pt>
                <c:pt idx="1447">
                  <c:v>0.61136000000000001</c:v>
                </c:pt>
                <c:pt idx="1448">
                  <c:v>0.61165999999999998</c:v>
                </c:pt>
                <c:pt idx="1449">
                  <c:v>0.61206000000000005</c:v>
                </c:pt>
                <c:pt idx="1450">
                  <c:v>0.61256999999999995</c:v>
                </c:pt>
                <c:pt idx="1451">
                  <c:v>0.61297000000000001</c:v>
                </c:pt>
                <c:pt idx="1452">
                  <c:v>0.61326999999999998</c:v>
                </c:pt>
                <c:pt idx="1453">
                  <c:v>0.61368</c:v>
                </c:pt>
                <c:pt idx="1454">
                  <c:v>0.61407999999999996</c:v>
                </c:pt>
                <c:pt idx="1455">
                  <c:v>0.61448999999999998</c:v>
                </c:pt>
                <c:pt idx="1456">
                  <c:v>0.61489000000000005</c:v>
                </c:pt>
                <c:pt idx="1457">
                  <c:v>0.61529</c:v>
                </c:pt>
                <c:pt idx="1458">
                  <c:v>0.61580000000000001</c:v>
                </c:pt>
                <c:pt idx="1459">
                  <c:v>0.61619999999999997</c:v>
                </c:pt>
                <c:pt idx="1460">
                  <c:v>0.61670000000000003</c:v>
                </c:pt>
                <c:pt idx="1461">
                  <c:v>0.61711000000000005</c:v>
                </c:pt>
                <c:pt idx="1462">
                  <c:v>0.61770999999999998</c:v>
                </c:pt>
                <c:pt idx="1463">
                  <c:v>0.61821999999999999</c:v>
                </c:pt>
                <c:pt idx="1464">
                  <c:v>0.61872000000000005</c:v>
                </c:pt>
                <c:pt idx="1465">
                  <c:v>0.61922999999999995</c:v>
                </c:pt>
                <c:pt idx="1466">
                  <c:v>0.61973</c:v>
                </c:pt>
                <c:pt idx="1467">
                  <c:v>0.62012999999999996</c:v>
                </c:pt>
                <c:pt idx="1468">
                  <c:v>0.62053999999999998</c:v>
                </c:pt>
                <c:pt idx="1469">
                  <c:v>0.62083999999999995</c:v>
                </c:pt>
                <c:pt idx="1470">
                  <c:v>0.62114000000000003</c:v>
                </c:pt>
                <c:pt idx="1471">
                  <c:v>0.62165000000000004</c:v>
                </c:pt>
                <c:pt idx="1472">
                  <c:v>0.62204999999999999</c:v>
                </c:pt>
                <c:pt idx="1473">
                  <c:v>0.62265999999999999</c:v>
                </c:pt>
                <c:pt idx="1474">
                  <c:v>0.62316000000000005</c:v>
                </c:pt>
                <c:pt idx="1475">
                  <c:v>0.62356</c:v>
                </c:pt>
                <c:pt idx="1476">
                  <c:v>0.62407000000000001</c:v>
                </c:pt>
                <c:pt idx="1477">
                  <c:v>0.62446999999999997</c:v>
                </c:pt>
                <c:pt idx="1478">
                  <c:v>0.62487000000000004</c:v>
                </c:pt>
                <c:pt idx="1479">
                  <c:v>0.62527999999999995</c:v>
                </c:pt>
                <c:pt idx="1480">
                  <c:v>0.62568000000000001</c:v>
                </c:pt>
                <c:pt idx="1481">
                  <c:v>0.62619000000000002</c:v>
                </c:pt>
                <c:pt idx="1482">
                  <c:v>0.62668999999999997</c:v>
                </c:pt>
                <c:pt idx="1483">
                  <c:v>0.62719000000000003</c:v>
                </c:pt>
                <c:pt idx="1484">
                  <c:v>0.62770000000000004</c:v>
                </c:pt>
                <c:pt idx="1485">
                  <c:v>0.62829999999999997</c:v>
                </c:pt>
                <c:pt idx="1486">
                  <c:v>0.62870999999999999</c:v>
                </c:pt>
                <c:pt idx="1487">
                  <c:v>0.62910999999999995</c:v>
                </c:pt>
                <c:pt idx="1488">
                  <c:v>0.62951000000000001</c:v>
                </c:pt>
                <c:pt idx="1489">
                  <c:v>0.62982000000000005</c:v>
                </c:pt>
                <c:pt idx="1490">
                  <c:v>0.63012000000000001</c:v>
                </c:pt>
                <c:pt idx="1491">
                  <c:v>0.63051999999999997</c:v>
                </c:pt>
                <c:pt idx="1492">
                  <c:v>0.63102999999999998</c:v>
                </c:pt>
                <c:pt idx="1493">
                  <c:v>0.63163000000000002</c:v>
                </c:pt>
                <c:pt idx="1494">
                  <c:v>0.63214000000000004</c:v>
                </c:pt>
                <c:pt idx="1495">
                  <c:v>0.63273999999999997</c:v>
                </c:pt>
                <c:pt idx="1496">
                  <c:v>0.63334999999999997</c:v>
                </c:pt>
                <c:pt idx="1497">
                  <c:v>0.63385000000000002</c:v>
                </c:pt>
                <c:pt idx="1498">
                  <c:v>0.63446000000000002</c:v>
                </c:pt>
                <c:pt idx="1499">
                  <c:v>0.63485999999999998</c:v>
                </c:pt>
                <c:pt idx="1500">
                  <c:v>0.63526000000000005</c:v>
                </c:pt>
                <c:pt idx="1501">
                  <c:v>0.63566999999999996</c:v>
                </c:pt>
                <c:pt idx="1502">
                  <c:v>0.63607000000000002</c:v>
                </c:pt>
                <c:pt idx="1503">
                  <c:v>0.63636999999999999</c:v>
                </c:pt>
                <c:pt idx="1504">
                  <c:v>0.63678000000000001</c:v>
                </c:pt>
                <c:pt idx="1505">
                  <c:v>0.63707999999999998</c:v>
                </c:pt>
                <c:pt idx="1506">
                  <c:v>0.63748000000000005</c:v>
                </c:pt>
                <c:pt idx="1507">
                  <c:v>0.63798999999999995</c:v>
                </c:pt>
                <c:pt idx="1508">
                  <c:v>0.63849</c:v>
                </c:pt>
                <c:pt idx="1509">
                  <c:v>0.63900000000000001</c:v>
                </c:pt>
                <c:pt idx="1510">
                  <c:v>0.63939999999999997</c:v>
                </c:pt>
                <c:pt idx="1511">
                  <c:v>0.63990000000000002</c:v>
                </c:pt>
                <c:pt idx="1512">
                  <c:v>0.64031000000000005</c:v>
                </c:pt>
                <c:pt idx="1513">
                  <c:v>0.64071</c:v>
                </c:pt>
                <c:pt idx="1514">
                  <c:v>0.64110999999999996</c:v>
                </c:pt>
                <c:pt idx="1515">
                  <c:v>0.64151999999999998</c:v>
                </c:pt>
                <c:pt idx="1516">
                  <c:v>0.64181999999999995</c:v>
                </c:pt>
                <c:pt idx="1517">
                  <c:v>0.64232</c:v>
                </c:pt>
                <c:pt idx="1518">
                  <c:v>0.64273000000000002</c:v>
                </c:pt>
                <c:pt idx="1519">
                  <c:v>0.64312999999999998</c:v>
                </c:pt>
                <c:pt idx="1520">
                  <c:v>0.64353000000000005</c:v>
                </c:pt>
                <c:pt idx="1521">
                  <c:v>0.64373999999999998</c:v>
                </c:pt>
                <c:pt idx="1522">
                  <c:v>0.64403999999999995</c:v>
                </c:pt>
                <c:pt idx="1523">
                  <c:v>0.64424000000000003</c:v>
                </c:pt>
                <c:pt idx="1524">
                  <c:v>0.64454</c:v>
                </c:pt>
                <c:pt idx="1525">
                  <c:v>0.64495000000000002</c:v>
                </c:pt>
                <c:pt idx="1526">
                  <c:v>0.64544999999999997</c:v>
                </c:pt>
                <c:pt idx="1527">
                  <c:v>0.64595999999999998</c:v>
                </c:pt>
                <c:pt idx="1528">
                  <c:v>0.64646000000000003</c:v>
                </c:pt>
                <c:pt idx="1529">
                  <c:v>0.64695999999999998</c:v>
                </c:pt>
                <c:pt idx="1530">
                  <c:v>0.64756999999999998</c:v>
                </c:pt>
                <c:pt idx="1531">
                  <c:v>0.64817000000000002</c:v>
                </c:pt>
                <c:pt idx="1532">
                  <c:v>0.64868000000000003</c:v>
                </c:pt>
                <c:pt idx="1533">
                  <c:v>0.64917999999999998</c:v>
                </c:pt>
                <c:pt idx="1534">
                  <c:v>0.64968999999999999</c:v>
                </c:pt>
                <c:pt idx="1535">
                  <c:v>0.65008999999999995</c:v>
                </c:pt>
                <c:pt idx="1536">
                  <c:v>0.65049000000000001</c:v>
                </c:pt>
                <c:pt idx="1537">
                  <c:v>0.65100000000000002</c:v>
                </c:pt>
                <c:pt idx="1538">
                  <c:v>0.65139999999999998</c:v>
                </c:pt>
                <c:pt idx="1539">
                  <c:v>0.65200999999999998</c:v>
                </c:pt>
                <c:pt idx="1540">
                  <c:v>0.65261000000000002</c:v>
                </c:pt>
                <c:pt idx="1541">
                  <c:v>0.65312000000000003</c:v>
                </c:pt>
                <c:pt idx="1542">
                  <c:v>0.65361999999999998</c:v>
                </c:pt>
                <c:pt idx="1543">
                  <c:v>0.65403</c:v>
                </c:pt>
                <c:pt idx="1544">
                  <c:v>0.65432999999999997</c:v>
                </c:pt>
                <c:pt idx="1545">
                  <c:v>0.65452999999999995</c:v>
                </c:pt>
                <c:pt idx="1546">
                  <c:v>0.65473000000000003</c:v>
                </c:pt>
                <c:pt idx="1547">
                  <c:v>0.65503</c:v>
                </c:pt>
                <c:pt idx="1548">
                  <c:v>0.65544000000000002</c:v>
                </c:pt>
                <c:pt idx="1549">
                  <c:v>0.65593999999999997</c:v>
                </c:pt>
                <c:pt idx="1550">
                  <c:v>0.65654999999999997</c:v>
                </c:pt>
                <c:pt idx="1551">
                  <c:v>0.65705000000000002</c:v>
                </c:pt>
                <c:pt idx="1552">
                  <c:v>0.65766000000000002</c:v>
                </c:pt>
                <c:pt idx="1553">
                  <c:v>0.65815999999999997</c:v>
                </c:pt>
                <c:pt idx="1554">
                  <c:v>0.65866999999999998</c:v>
                </c:pt>
                <c:pt idx="1555">
                  <c:v>0.65907000000000004</c:v>
                </c:pt>
                <c:pt idx="1556">
                  <c:v>0.65947</c:v>
                </c:pt>
                <c:pt idx="1557">
                  <c:v>0.65988000000000002</c:v>
                </c:pt>
                <c:pt idx="1558">
                  <c:v>0.66027999999999998</c:v>
                </c:pt>
                <c:pt idx="1559">
                  <c:v>0.66078000000000003</c:v>
                </c:pt>
                <c:pt idx="1560">
                  <c:v>0.66129000000000004</c:v>
                </c:pt>
                <c:pt idx="1561">
                  <c:v>0.66178999999999999</c:v>
                </c:pt>
                <c:pt idx="1562">
                  <c:v>0.66220000000000001</c:v>
                </c:pt>
                <c:pt idx="1563">
                  <c:v>0.66249999999999998</c:v>
                </c:pt>
                <c:pt idx="1564">
                  <c:v>0.66279999999999994</c:v>
                </c:pt>
                <c:pt idx="1565">
                  <c:v>0.66310000000000002</c:v>
                </c:pt>
                <c:pt idx="1566">
                  <c:v>0.66351000000000004</c:v>
                </c:pt>
                <c:pt idx="1567">
                  <c:v>0.66391</c:v>
                </c:pt>
                <c:pt idx="1568">
                  <c:v>0.66440999999999995</c:v>
                </c:pt>
                <c:pt idx="1569">
                  <c:v>0.66491999999999996</c:v>
                </c:pt>
                <c:pt idx="1570">
                  <c:v>0.66552</c:v>
                </c:pt>
                <c:pt idx="1571">
                  <c:v>0.66603000000000001</c:v>
                </c:pt>
                <c:pt idx="1572">
                  <c:v>0.66652999999999996</c:v>
                </c:pt>
                <c:pt idx="1573">
                  <c:v>0.66703999999999997</c:v>
                </c:pt>
                <c:pt idx="1574">
                  <c:v>0.66754000000000002</c:v>
                </c:pt>
                <c:pt idx="1575">
                  <c:v>0.66805000000000003</c:v>
                </c:pt>
                <c:pt idx="1576">
                  <c:v>0.66844999999999999</c:v>
                </c:pt>
                <c:pt idx="1577">
                  <c:v>0.66895000000000004</c:v>
                </c:pt>
                <c:pt idx="1578">
                  <c:v>0.66935999999999996</c:v>
                </c:pt>
                <c:pt idx="1579">
                  <c:v>0.66986000000000001</c:v>
                </c:pt>
                <c:pt idx="1580">
                  <c:v>0.67025999999999997</c:v>
                </c:pt>
                <c:pt idx="1581">
                  <c:v>0.67066999999999999</c:v>
                </c:pt>
                <c:pt idx="1582">
                  <c:v>0.67117000000000004</c:v>
                </c:pt>
                <c:pt idx="1583">
                  <c:v>0.67157999999999995</c:v>
                </c:pt>
                <c:pt idx="1584">
                  <c:v>0.67208000000000001</c:v>
                </c:pt>
                <c:pt idx="1585">
                  <c:v>0.67247999999999997</c:v>
                </c:pt>
                <c:pt idx="1586">
                  <c:v>0.67298999999999998</c:v>
                </c:pt>
                <c:pt idx="1587">
                  <c:v>0.67329000000000006</c:v>
                </c:pt>
                <c:pt idx="1588">
                  <c:v>0.67369000000000001</c:v>
                </c:pt>
                <c:pt idx="1589">
                  <c:v>0.67410000000000003</c:v>
                </c:pt>
                <c:pt idx="1590">
                  <c:v>0.67449999999999999</c:v>
                </c:pt>
                <c:pt idx="1591">
                  <c:v>0.67501</c:v>
                </c:pt>
                <c:pt idx="1592">
                  <c:v>0.67540999999999995</c:v>
                </c:pt>
                <c:pt idx="1593">
                  <c:v>0.67591000000000001</c:v>
                </c:pt>
                <c:pt idx="1594">
                  <c:v>0.67632000000000003</c:v>
                </c:pt>
                <c:pt idx="1595">
                  <c:v>0.67671999999999999</c:v>
                </c:pt>
                <c:pt idx="1596">
                  <c:v>0.67722000000000004</c:v>
                </c:pt>
                <c:pt idx="1597">
                  <c:v>0.67773000000000005</c:v>
                </c:pt>
                <c:pt idx="1598">
                  <c:v>0.67823</c:v>
                </c:pt>
                <c:pt idx="1599">
                  <c:v>0.67874000000000001</c:v>
                </c:pt>
                <c:pt idx="1600">
                  <c:v>0.67923999999999995</c:v>
                </c:pt>
                <c:pt idx="1601">
                  <c:v>0.67964999999999998</c:v>
                </c:pt>
                <c:pt idx="1602">
                  <c:v>0.68015000000000003</c:v>
                </c:pt>
                <c:pt idx="1603">
                  <c:v>0.68064999999999998</c:v>
                </c:pt>
                <c:pt idx="1604">
                  <c:v>0.68106</c:v>
                </c:pt>
                <c:pt idx="1605">
                  <c:v>0.68145999999999995</c:v>
                </c:pt>
                <c:pt idx="1606">
                  <c:v>0.68176000000000003</c:v>
                </c:pt>
                <c:pt idx="1607">
                  <c:v>0.68206999999999995</c:v>
                </c:pt>
                <c:pt idx="1608">
                  <c:v>0.68237000000000003</c:v>
                </c:pt>
                <c:pt idx="1609">
                  <c:v>0.68257000000000001</c:v>
                </c:pt>
                <c:pt idx="1610">
                  <c:v>0.68276999999999999</c:v>
                </c:pt>
                <c:pt idx="1611">
                  <c:v>0.68308000000000002</c:v>
                </c:pt>
                <c:pt idx="1612">
                  <c:v>0.68347999999999998</c:v>
                </c:pt>
                <c:pt idx="1613">
                  <c:v>0.68398000000000003</c:v>
                </c:pt>
                <c:pt idx="1614">
                  <c:v>0.68449000000000004</c:v>
                </c:pt>
                <c:pt idx="1615">
                  <c:v>0.68508999999999998</c:v>
                </c:pt>
                <c:pt idx="1616">
                  <c:v>0.68559999999999999</c:v>
                </c:pt>
                <c:pt idx="1617">
                  <c:v>0.68600000000000005</c:v>
                </c:pt>
                <c:pt idx="1618">
                  <c:v>0.6865</c:v>
                </c:pt>
                <c:pt idx="1619">
                  <c:v>0.68691000000000002</c:v>
                </c:pt>
                <c:pt idx="1620">
                  <c:v>0.68730999999999998</c:v>
                </c:pt>
                <c:pt idx="1621">
                  <c:v>0.68771000000000004</c:v>
                </c:pt>
                <c:pt idx="1622">
                  <c:v>0.68822000000000005</c:v>
                </c:pt>
                <c:pt idx="1623">
                  <c:v>0.68862000000000001</c:v>
                </c:pt>
                <c:pt idx="1624">
                  <c:v>0.68913000000000002</c:v>
                </c:pt>
                <c:pt idx="1625">
                  <c:v>0.68962999999999997</c:v>
                </c:pt>
                <c:pt idx="1626">
                  <c:v>0.69013999999999998</c:v>
                </c:pt>
                <c:pt idx="1627">
                  <c:v>0.69064000000000003</c:v>
                </c:pt>
                <c:pt idx="1628">
                  <c:v>0.69113999999999998</c:v>
                </c:pt>
                <c:pt idx="1629">
                  <c:v>0.69174999999999998</c:v>
                </c:pt>
                <c:pt idx="1630">
                  <c:v>0.69235000000000002</c:v>
                </c:pt>
                <c:pt idx="1631">
                  <c:v>0.69286000000000003</c:v>
                </c:pt>
                <c:pt idx="1632">
                  <c:v>0.69325999999999999</c:v>
                </c:pt>
                <c:pt idx="1633">
                  <c:v>0.69377</c:v>
                </c:pt>
                <c:pt idx="1634">
                  <c:v>0.69427000000000005</c:v>
                </c:pt>
                <c:pt idx="1635">
                  <c:v>0.69467000000000001</c:v>
                </c:pt>
                <c:pt idx="1636">
                  <c:v>0.69518000000000002</c:v>
                </c:pt>
                <c:pt idx="1637">
                  <c:v>0.69557999999999998</c:v>
                </c:pt>
                <c:pt idx="1638">
                  <c:v>0.69599</c:v>
                </c:pt>
                <c:pt idx="1639">
                  <c:v>0.69638999999999995</c:v>
                </c:pt>
                <c:pt idx="1640">
                  <c:v>0.69679000000000002</c:v>
                </c:pt>
                <c:pt idx="1641">
                  <c:v>0.69720000000000004</c:v>
                </c:pt>
                <c:pt idx="1642">
                  <c:v>0.6976</c:v>
                </c:pt>
                <c:pt idx="1643">
                  <c:v>0.69799999999999995</c:v>
                </c:pt>
                <c:pt idx="1644">
                  <c:v>0.69850999999999996</c:v>
                </c:pt>
                <c:pt idx="1645">
                  <c:v>0.69891000000000003</c:v>
                </c:pt>
                <c:pt idx="1646">
                  <c:v>0.69921</c:v>
                </c:pt>
                <c:pt idx="1647">
                  <c:v>0.69952000000000003</c:v>
                </c:pt>
                <c:pt idx="1648">
                  <c:v>0.69972000000000001</c:v>
                </c:pt>
                <c:pt idx="1649">
                  <c:v>0.70001999999999998</c:v>
                </c:pt>
                <c:pt idx="1650">
                  <c:v>0.70042000000000004</c:v>
                </c:pt>
                <c:pt idx="1651">
                  <c:v>0.70082999999999995</c:v>
                </c:pt>
                <c:pt idx="1652">
                  <c:v>0.70123000000000002</c:v>
                </c:pt>
                <c:pt idx="1653">
                  <c:v>0.70162999999999998</c:v>
                </c:pt>
                <c:pt idx="1654">
                  <c:v>0.70194000000000001</c:v>
                </c:pt>
                <c:pt idx="1655">
                  <c:v>0.70233999999999996</c:v>
                </c:pt>
                <c:pt idx="1656">
                  <c:v>0.70284999999999997</c:v>
                </c:pt>
                <c:pt idx="1657">
                  <c:v>0.70335000000000003</c:v>
                </c:pt>
                <c:pt idx="1658">
                  <c:v>0.70394999999999996</c:v>
                </c:pt>
                <c:pt idx="1659">
                  <c:v>0.70445999999999998</c:v>
                </c:pt>
                <c:pt idx="1660">
                  <c:v>0.70486000000000004</c:v>
                </c:pt>
                <c:pt idx="1661">
                  <c:v>0.70537000000000005</c:v>
                </c:pt>
                <c:pt idx="1662">
                  <c:v>0.70587</c:v>
                </c:pt>
                <c:pt idx="1663">
                  <c:v>0.70626999999999995</c:v>
                </c:pt>
                <c:pt idx="1664">
                  <c:v>0.70667999999999997</c:v>
                </c:pt>
                <c:pt idx="1665">
                  <c:v>0.70708000000000004</c:v>
                </c:pt>
                <c:pt idx="1666">
                  <c:v>0.70748</c:v>
                </c:pt>
                <c:pt idx="1667">
                  <c:v>0.70789000000000002</c:v>
                </c:pt>
                <c:pt idx="1668">
                  <c:v>0.70828999999999998</c:v>
                </c:pt>
                <c:pt idx="1669">
                  <c:v>0.7087</c:v>
                </c:pt>
                <c:pt idx="1670">
                  <c:v>0.70909999999999995</c:v>
                </c:pt>
                <c:pt idx="1671">
                  <c:v>0.70950000000000002</c:v>
                </c:pt>
                <c:pt idx="1672">
                  <c:v>0.70991000000000004</c:v>
                </c:pt>
                <c:pt idx="1673">
                  <c:v>0.71031</c:v>
                </c:pt>
                <c:pt idx="1674">
                  <c:v>0.71070999999999995</c:v>
                </c:pt>
                <c:pt idx="1675">
                  <c:v>0.71121999999999996</c:v>
                </c:pt>
                <c:pt idx="1676">
                  <c:v>0.71172000000000002</c:v>
                </c:pt>
                <c:pt idx="1677">
                  <c:v>0.71223000000000003</c:v>
                </c:pt>
                <c:pt idx="1678">
                  <c:v>0.71282999999999996</c:v>
                </c:pt>
                <c:pt idx="1679">
                  <c:v>0.71333999999999997</c:v>
                </c:pt>
                <c:pt idx="1680">
                  <c:v>0.71384000000000003</c:v>
                </c:pt>
                <c:pt idx="1681">
                  <c:v>0.71433999999999997</c:v>
                </c:pt>
                <c:pt idx="1682">
                  <c:v>0.71494999999999997</c:v>
                </c:pt>
                <c:pt idx="1683">
                  <c:v>0.71535000000000004</c:v>
                </c:pt>
                <c:pt idx="1684">
                  <c:v>0.71575999999999995</c:v>
                </c:pt>
                <c:pt idx="1685">
                  <c:v>0.71606000000000003</c:v>
                </c:pt>
                <c:pt idx="1686">
                  <c:v>0.71636</c:v>
                </c:pt>
                <c:pt idx="1687">
                  <c:v>0.71675999999999995</c:v>
                </c:pt>
                <c:pt idx="1688">
                  <c:v>0.71706999999999999</c:v>
                </c:pt>
                <c:pt idx="1689">
                  <c:v>0.71747000000000005</c:v>
                </c:pt>
                <c:pt idx="1690">
                  <c:v>0.71787000000000001</c:v>
                </c:pt>
                <c:pt idx="1691">
                  <c:v>0.71838000000000002</c:v>
                </c:pt>
                <c:pt idx="1692">
                  <c:v>0.71887999999999996</c:v>
                </c:pt>
                <c:pt idx="1693">
                  <c:v>0.71938999999999997</c:v>
                </c:pt>
                <c:pt idx="1694">
                  <c:v>0.71999000000000002</c:v>
                </c:pt>
                <c:pt idx="1695">
                  <c:v>0.72040000000000004</c:v>
                </c:pt>
                <c:pt idx="1696">
                  <c:v>0.72089999999999999</c:v>
                </c:pt>
                <c:pt idx="1697">
                  <c:v>0.72119999999999995</c:v>
                </c:pt>
                <c:pt idx="1698">
                  <c:v>0.72160999999999997</c:v>
                </c:pt>
                <c:pt idx="1699">
                  <c:v>0.72201000000000004</c:v>
                </c:pt>
                <c:pt idx="1700">
                  <c:v>0.72241</c:v>
                </c:pt>
                <c:pt idx="1701">
                  <c:v>0.72282000000000002</c:v>
                </c:pt>
                <c:pt idx="1702">
                  <c:v>0.72321999999999997</c:v>
                </c:pt>
                <c:pt idx="1703">
                  <c:v>0.72372000000000003</c:v>
                </c:pt>
                <c:pt idx="1704">
                  <c:v>0.72423000000000004</c:v>
                </c:pt>
                <c:pt idx="1705">
                  <c:v>0.72463</c:v>
                </c:pt>
                <c:pt idx="1706">
                  <c:v>0.72504000000000002</c:v>
                </c:pt>
                <c:pt idx="1707">
                  <c:v>0.72543999999999997</c:v>
                </c:pt>
                <c:pt idx="1708">
                  <c:v>0.72594000000000003</c:v>
                </c:pt>
                <c:pt idx="1709">
                  <c:v>0.72645000000000004</c:v>
                </c:pt>
                <c:pt idx="1710">
                  <c:v>0.72685</c:v>
                </c:pt>
                <c:pt idx="1711">
                  <c:v>0.72724999999999995</c:v>
                </c:pt>
                <c:pt idx="1712">
                  <c:v>0.72755999999999998</c:v>
                </c:pt>
                <c:pt idx="1713">
                  <c:v>0.72775999999999996</c:v>
                </c:pt>
                <c:pt idx="1714">
                  <c:v>0.72796000000000005</c:v>
                </c:pt>
                <c:pt idx="1715">
                  <c:v>0.72806000000000004</c:v>
                </c:pt>
                <c:pt idx="1716">
                  <c:v>0.72836000000000001</c:v>
                </c:pt>
                <c:pt idx="1717">
                  <c:v>0.72857000000000005</c:v>
                </c:pt>
                <c:pt idx="1718">
                  <c:v>0.72887000000000002</c:v>
                </c:pt>
                <c:pt idx="1719">
                  <c:v>0.72916999999999998</c:v>
                </c:pt>
                <c:pt idx="1720">
                  <c:v>0.72957000000000005</c:v>
                </c:pt>
                <c:pt idx="1721">
                  <c:v>0.73007999999999995</c:v>
                </c:pt>
                <c:pt idx="1722">
                  <c:v>0.73068</c:v>
                </c:pt>
                <c:pt idx="1723">
                  <c:v>0.73119000000000001</c:v>
                </c:pt>
                <c:pt idx="1724">
                  <c:v>0.73168999999999995</c:v>
                </c:pt>
                <c:pt idx="1725">
                  <c:v>0.73209999999999997</c:v>
                </c:pt>
                <c:pt idx="1726">
                  <c:v>0.73260000000000003</c:v>
                </c:pt>
                <c:pt idx="1727">
                  <c:v>0.73299999999999998</c:v>
                </c:pt>
                <c:pt idx="1728">
                  <c:v>0.73341000000000001</c:v>
                </c:pt>
                <c:pt idx="1729">
                  <c:v>0.73390999999999995</c:v>
                </c:pt>
                <c:pt idx="1730">
                  <c:v>0.73441999999999996</c:v>
                </c:pt>
                <c:pt idx="1731">
                  <c:v>0.73492000000000002</c:v>
                </c:pt>
                <c:pt idx="1732">
                  <c:v>0.73531999999999997</c:v>
                </c:pt>
                <c:pt idx="1733">
                  <c:v>0.73573</c:v>
                </c:pt>
                <c:pt idx="1734">
                  <c:v>0.73612999999999995</c:v>
                </c:pt>
                <c:pt idx="1735">
                  <c:v>0.73653000000000002</c:v>
                </c:pt>
                <c:pt idx="1736">
                  <c:v>0.73694000000000004</c:v>
                </c:pt>
                <c:pt idx="1737">
                  <c:v>0.73734</c:v>
                </c:pt>
                <c:pt idx="1738">
                  <c:v>0.73763999999999996</c:v>
                </c:pt>
                <c:pt idx="1739">
                  <c:v>0.73804999999999998</c:v>
                </c:pt>
                <c:pt idx="1740">
                  <c:v>0.73845000000000005</c:v>
                </c:pt>
                <c:pt idx="1741">
                  <c:v>0.73885000000000001</c:v>
                </c:pt>
                <c:pt idx="1742">
                  <c:v>0.73936000000000002</c:v>
                </c:pt>
                <c:pt idx="1743">
                  <c:v>0.73975999999999997</c:v>
                </c:pt>
                <c:pt idx="1744">
                  <c:v>0.74026999999999998</c:v>
                </c:pt>
                <c:pt idx="1745">
                  <c:v>0.74077000000000004</c:v>
                </c:pt>
                <c:pt idx="1746">
                  <c:v>0.74117</c:v>
                </c:pt>
                <c:pt idx="1747">
                  <c:v>0.74168000000000001</c:v>
                </c:pt>
                <c:pt idx="1748">
                  <c:v>0.74207999999999996</c:v>
                </c:pt>
                <c:pt idx="1749">
                  <c:v>0.74248999999999998</c:v>
                </c:pt>
                <c:pt idx="1750">
                  <c:v>0.74299000000000004</c:v>
                </c:pt>
                <c:pt idx="1751">
                  <c:v>0.74360000000000004</c:v>
                </c:pt>
                <c:pt idx="1752">
                  <c:v>0.74419999999999997</c:v>
                </c:pt>
                <c:pt idx="1753">
                  <c:v>0.74480999999999997</c:v>
                </c:pt>
                <c:pt idx="1754">
                  <c:v>0.74531000000000003</c:v>
                </c:pt>
                <c:pt idx="1755">
                  <c:v>0.74570999999999998</c:v>
                </c:pt>
                <c:pt idx="1756">
                  <c:v>0.74612000000000001</c:v>
                </c:pt>
                <c:pt idx="1757">
                  <c:v>0.74641999999999997</c:v>
                </c:pt>
                <c:pt idx="1758">
                  <c:v>0.74672000000000005</c:v>
                </c:pt>
                <c:pt idx="1759">
                  <c:v>0.74702999999999997</c:v>
                </c:pt>
                <c:pt idx="1760">
                  <c:v>0.74743000000000004</c:v>
                </c:pt>
                <c:pt idx="1761">
                  <c:v>0.74792999999999998</c:v>
                </c:pt>
                <c:pt idx="1762">
                  <c:v>0.74843999999999999</c:v>
                </c:pt>
                <c:pt idx="1763">
                  <c:v>0.74894000000000005</c:v>
                </c:pt>
                <c:pt idx="1764">
                  <c:v>0.74934000000000001</c:v>
                </c:pt>
                <c:pt idx="1765">
                  <c:v>0.74975000000000003</c:v>
                </c:pt>
                <c:pt idx="1766">
                  <c:v>0.75014999999999998</c:v>
                </c:pt>
                <c:pt idx="1767">
                  <c:v>0.75056</c:v>
                </c:pt>
                <c:pt idx="1768">
                  <c:v>0.75095999999999996</c:v>
                </c:pt>
                <c:pt idx="1769">
                  <c:v>0.75136000000000003</c:v>
                </c:pt>
                <c:pt idx="1770">
                  <c:v>0.75177000000000005</c:v>
                </c:pt>
                <c:pt idx="1771">
                  <c:v>0.75226999999999999</c:v>
                </c:pt>
                <c:pt idx="1772">
                  <c:v>0.75277000000000005</c:v>
                </c:pt>
                <c:pt idx="1773">
                  <c:v>0.75317999999999996</c:v>
                </c:pt>
                <c:pt idx="1774">
                  <c:v>0.75378000000000001</c:v>
                </c:pt>
                <c:pt idx="1775">
                  <c:v>0.75429000000000002</c:v>
                </c:pt>
                <c:pt idx="1776">
                  <c:v>0.75478999999999996</c:v>
                </c:pt>
                <c:pt idx="1777">
                  <c:v>0.75519999999999998</c:v>
                </c:pt>
                <c:pt idx="1778">
                  <c:v>0.75560000000000005</c:v>
                </c:pt>
                <c:pt idx="1779">
                  <c:v>0.75590000000000002</c:v>
                </c:pt>
                <c:pt idx="1780">
                  <c:v>0.75629999999999997</c:v>
                </c:pt>
                <c:pt idx="1781">
                  <c:v>0.75661</c:v>
                </c:pt>
                <c:pt idx="1782">
                  <c:v>0.75700999999999996</c:v>
                </c:pt>
                <c:pt idx="1783">
                  <c:v>0.75741000000000003</c:v>
                </c:pt>
                <c:pt idx="1784">
                  <c:v>0.75792000000000004</c:v>
                </c:pt>
                <c:pt idx="1785">
                  <c:v>0.75841999999999998</c:v>
                </c:pt>
                <c:pt idx="1786">
                  <c:v>0.75883</c:v>
                </c:pt>
                <c:pt idx="1787">
                  <c:v>0.75922999999999996</c:v>
                </c:pt>
                <c:pt idx="1788">
                  <c:v>0.75963000000000003</c:v>
                </c:pt>
                <c:pt idx="1789">
                  <c:v>0.76004000000000005</c:v>
                </c:pt>
                <c:pt idx="1790">
                  <c:v>0.76034000000000002</c:v>
                </c:pt>
                <c:pt idx="1791">
                  <c:v>0.76073999999999997</c:v>
                </c:pt>
                <c:pt idx="1792">
                  <c:v>0.76105</c:v>
                </c:pt>
                <c:pt idx="1793">
                  <c:v>0.76144999999999996</c:v>
                </c:pt>
                <c:pt idx="1794">
                  <c:v>0.76195000000000002</c:v>
                </c:pt>
                <c:pt idx="1795">
                  <c:v>0.76246000000000003</c:v>
                </c:pt>
                <c:pt idx="1796">
                  <c:v>0.76285999999999998</c:v>
                </c:pt>
                <c:pt idx="1797">
                  <c:v>0.76326000000000005</c:v>
                </c:pt>
                <c:pt idx="1798">
                  <c:v>0.76366999999999996</c:v>
                </c:pt>
                <c:pt idx="1799">
                  <c:v>0.76407000000000003</c:v>
                </c:pt>
                <c:pt idx="1800">
                  <c:v>0.76448000000000005</c:v>
                </c:pt>
                <c:pt idx="1801">
                  <c:v>0.76478000000000002</c:v>
                </c:pt>
                <c:pt idx="1802">
                  <c:v>0.76507999999999998</c:v>
                </c:pt>
                <c:pt idx="1803">
                  <c:v>0.76537999999999995</c:v>
                </c:pt>
                <c:pt idx="1804">
                  <c:v>0.76578999999999997</c:v>
                </c:pt>
                <c:pt idx="1805">
                  <c:v>0.76619000000000004</c:v>
                </c:pt>
                <c:pt idx="1806">
                  <c:v>0.76668999999999998</c:v>
                </c:pt>
                <c:pt idx="1807">
                  <c:v>0.7671</c:v>
                </c:pt>
                <c:pt idx="1808">
                  <c:v>0.76749999999999996</c:v>
                </c:pt>
                <c:pt idx="1809">
                  <c:v>0.76780000000000004</c:v>
                </c:pt>
                <c:pt idx="1810">
                  <c:v>0.76820999999999995</c:v>
                </c:pt>
                <c:pt idx="1811">
                  <c:v>0.76841000000000004</c:v>
                </c:pt>
                <c:pt idx="1812">
                  <c:v>0.76861000000000002</c:v>
                </c:pt>
                <c:pt idx="1813">
                  <c:v>0.76880999999999999</c:v>
                </c:pt>
                <c:pt idx="1814">
                  <c:v>0.76900999999999997</c:v>
                </c:pt>
                <c:pt idx="1815">
                  <c:v>0.76941999999999999</c:v>
                </c:pt>
                <c:pt idx="1816">
                  <c:v>0.76971999999999996</c:v>
                </c:pt>
                <c:pt idx="1817">
                  <c:v>0.77012000000000003</c:v>
                </c:pt>
                <c:pt idx="1818">
                  <c:v>0.77053000000000005</c:v>
                </c:pt>
                <c:pt idx="1819">
                  <c:v>0.77093</c:v>
                </c:pt>
                <c:pt idx="1820">
                  <c:v>0.77132999999999996</c:v>
                </c:pt>
                <c:pt idx="1821">
                  <c:v>0.77173999999999998</c:v>
                </c:pt>
                <c:pt idx="1822">
                  <c:v>0.77214000000000005</c:v>
                </c:pt>
                <c:pt idx="1823">
                  <c:v>0.77254</c:v>
                </c:pt>
                <c:pt idx="1824">
                  <c:v>0.77295000000000003</c:v>
                </c:pt>
                <c:pt idx="1825">
                  <c:v>0.77334999999999998</c:v>
                </c:pt>
                <c:pt idx="1826">
                  <c:v>0.77375000000000005</c:v>
                </c:pt>
                <c:pt idx="1827">
                  <c:v>0.77415999999999996</c:v>
                </c:pt>
                <c:pt idx="1828">
                  <c:v>0.77456000000000003</c:v>
                </c:pt>
                <c:pt idx="1829">
                  <c:v>0.77507000000000004</c:v>
                </c:pt>
                <c:pt idx="1830">
                  <c:v>0.77537</c:v>
                </c:pt>
                <c:pt idx="1831">
                  <c:v>0.77576999999999996</c:v>
                </c:pt>
                <c:pt idx="1832">
                  <c:v>0.77607000000000004</c:v>
                </c:pt>
                <c:pt idx="1833">
                  <c:v>0.77647999999999995</c:v>
                </c:pt>
                <c:pt idx="1834">
                  <c:v>0.77668000000000004</c:v>
                </c:pt>
                <c:pt idx="1835">
                  <c:v>0.77698</c:v>
                </c:pt>
                <c:pt idx="1836">
                  <c:v>0.77729000000000004</c:v>
                </c:pt>
                <c:pt idx="1837">
                  <c:v>0.77759</c:v>
                </c:pt>
                <c:pt idx="1838">
                  <c:v>0.77798999999999996</c:v>
                </c:pt>
                <c:pt idx="1839">
                  <c:v>0.77849999999999997</c:v>
                </c:pt>
                <c:pt idx="1840">
                  <c:v>0.77890000000000004</c:v>
                </c:pt>
                <c:pt idx="1841">
                  <c:v>0.77929999999999999</c:v>
                </c:pt>
                <c:pt idx="1842">
                  <c:v>0.77961000000000003</c:v>
                </c:pt>
                <c:pt idx="1843">
                  <c:v>0.77981</c:v>
                </c:pt>
                <c:pt idx="1844">
                  <c:v>0.78000999999999998</c:v>
                </c:pt>
                <c:pt idx="1845">
                  <c:v>0.78010999999999997</c:v>
                </c:pt>
                <c:pt idx="1846">
                  <c:v>0.78030999999999995</c:v>
                </c:pt>
                <c:pt idx="1847">
                  <c:v>0.78061000000000003</c:v>
                </c:pt>
                <c:pt idx="1848">
                  <c:v>0.78102000000000005</c:v>
                </c:pt>
                <c:pt idx="1849">
                  <c:v>0.78132000000000001</c:v>
                </c:pt>
                <c:pt idx="1850">
                  <c:v>0.78161999999999998</c:v>
                </c:pt>
                <c:pt idx="1851">
                  <c:v>0.78193000000000001</c:v>
                </c:pt>
                <c:pt idx="1852">
                  <c:v>0.78212999999999999</c:v>
                </c:pt>
                <c:pt idx="1853">
                  <c:v>0.78242999999999996</c:v>
                </c:pt>
                <c:pt idx="1854">
                  <c:v>0.78283000000000003</c:v>
                </c:pt>
                <c:pt idx="1855">
                  <c:v>0.78324000000000005</c:v>
                </c:pt>
                <c:pt idx="1856">
                  <c:v>0.78364</c:v>
                </c:pt>
                <c:pt idx="1857">
                  <c:v>0.78413999999999995</c:v>
                </c:pt>
                <c:pt idx="1858">
                  <c:v>0.78464999999999996</c:v>
                </c:pt>
                <c:pt idx="1859">
                  <c:v>0.78515000000000001</c:v>
                </c:pt>
                <c:pt idx="1860">
                  <c:v>0.78556000000000004</c:v>
                </c:pt>
                <c:pt idx="1861">
                  <c:v>0.78595999999999999</c:v>
                </c:pt>
                <c:pt idx="1862">
                  <c:v>0.78635999999999995</c:v>
                </c:pt>
                <c:pt idx="1863">
                  <c:v>0.78656999999999999</c:v>
                </c:pt>
                <c:pt idx="1864">
                  <c:v>0.78686999999999996</c:v>
                </c:pt>
                <c:pt idx="1865">
                  <c:v>0.78717000000000004</c:v>
                </c:pt>
                <c:pt idx="1866">
                  <c:v>0.78747</c:v>
                </c:pt>
                <c:pt idx="1867">
                  <c:v>0.78766999999999998</c:v>
                </c:pt>
                <c:pt idx="1868">
                  <c:v>0.78798000000000001</c:v>
                </c:pt>
                <c:pt idx="1869">
                  <c:v>0.78827999999999998</c:v>
                </c:pt>
                <c:pt idx="1870">
                  <c:v>0.78857999999999995</c:v>
                </c:pt>
                <c:pt idx="1871">
                  <c:v>0.78898999999999997</c:v>
                </c:pt>
                <c:pt idx="1872">
                  <c:v>0.78939000000000004</c:v>
                </c:pt>
                <c:pt idx="1873">
                  <c:v>0.78978999999999999</c:v>
                </c:pt>
                <c:pt idx="1874">
                  <c:v>0.79020000000000001</c:v>
                </c:pt>
                <c:pt idx="1875">
                  <c:v>0.79059999999999997</c:v>
                </c:pt>
                <c:pt idx="1876">
                  <c:v>0.79090000000000005</c:v>
                </c:pt>
                <c:pt idx="1877">
                  <c:v>0.79120999999999997</c:v>
                </c:pt>
                <c:pt idx="1878">
                  <c:v>0.79140999999999995</c:v>
                </c:pt>
                <c:pt idx="1879">
                  <c:v>0.79171000000000002</c:v>
                </c:pt>
                <c:pt idx="1880">
                  <c:v>0.79200999999999999</c:v>
                </c:pt>
                <c:pt idx="1881">
                  <c:v>0.79230999999999996</c:v>
                </c:pt>
                <c:pt idx="1882">
                  <c:v>0.79271999999999998</c:v>
                </c:pt>
                <c:pt idx="1883">
                  <c:v>0.79312000000000005</c:v>
                </c:pt>
                <c:pt idx="1884">
                  <c:v>0.79342000000000001</c:v>
                </c:pt>
                <c:pt idx="1885">
                  <c:v>0.79373000000000005</c:v>
                </c:pt>
                <c:pt idx="1886">
                  <c:v>0.79403000000000001</c:v>
                </c:pt>
                <c:pt idx="1887">
                  <c:v>0.79422999999999999</c:v>
                </c:pt>
                <c:pt idx="1888">
                  <c:v>0.79442999999999997</c:v>
                </c:pt>
                <c:pt idx="1889">
                  <c:v>0.79462999999999995</c:v>
                </c:pt>
                <c:pt idx="1890">
                  <c:v>0.79493999999999998</c:v>
                </c:pt>
                <c:pt idx="1891">
                  <c:v>0.79513999999999996</c:v>
                </c:pt>
                <c:pt idx="1892">
                  <c:v>0.79544000000000004</c:v>
                </c:pt>
                <c:pt idx="1893">
                  <c:v>0.79574</c:v>
                </c:pt>
                <c:pt idx="1894">
                  <c:v>0.79605000000000004</c:v>
                </c:pt>
                <c:pt idx="1895">
                  <c:v>0.79635</c:v>
                </c:pt>
                <c:pt idx="1896">
                  <c:v>0.79664999999999997</c:v>
                </c:pt>
                <c:pt idx="1897">
                  <c:v>0.79695000000000005</c:v>
                </c:pt>
                <c:pt idx="1898">
                  <c:v>0.79725999999999997</c:v>
                </c:pt>
                <c:pt idx="1899">
                  <c:v>0.79756000000000005</c:v>
                </c:pt>
                <c:pt idx="1900">
                  <c:v>0.79786000000000001</c:v>
                </c:pt>
                <c:pt idx="1901">
                  <c:v>0.79815999999999998</c:v>
                </c:pt>
                <c:pt idx="1902">
                  <c:v>0.79847000000000001</c:v>
                </c:pt>
                <c:pt idx="1903">
                  <c:v>0.79866999999999999</c:v>
                </c:pt>
                <c:pt idx="1904">
                  <c:v>0.79896999999999996</c:v>
                </c:pt>
                <c:pt idx="1905">
                  <c:v>0.79927000000000004</c:v>
                </c:pt>
                <c:pt idx="1906">
                  <c:v>0.79957999999999996</c:v>
                </c:pt>
                <c:pt idx="1907">
                  <c:v>0.79988000000000004</c:v>
                </c:pt>
                <c:pt idx="1908">
                  <c:v>0.80008000000000001</c:v>
                </c:pt>
                <c:pt idx="1909">
                  <c:v>0.80037999999999998</c:v>
                </c:pt>
                <c:pt idx="1910">
                  <c:v>0.80059000000000002</c:v>
                </c:pt>
                <c:pt idx="1911">
                  <c:v>0.80079</c:v>
                </c:pt>
                <c:pt idx="1912">
                  <c:v>0.80108999999999997</c:v>
                </c:pt>
                <c:pt idx="1913">
                  <c:v>0.80139000000000005</c:v>
                </c:pt>
                <c:pt idx="1914">
                  <c:v>0.80169999999999997</c:v>
                </c:pt>
                <c:pt idx="1915">
                  <c:v>0.80200000000000005</c:v>
                </c:pt>
                <c:pt idx="1916">
                  <c:v>0.80230000000000001</c:v>
                </c:pt>
                <c:pt idx="1917">
                  <c:v>0.80269999999999997</c:v>
                </c:pt>
                <c:pt idx="1918">
                  <c:v>0.80310999999999999</c:v>
                </c:pt>
                <c:pt idx="1919">
                  <c:v>0.80340999999999996</c:v>
                </c:pt>
                <c:pt idx="1920">
                  <c:v>0.80381000000000002</c:v>
                </c:pt>
                <c:pt idx="1921">
                  <c:v>0.80411999999999995</c:v>
                </c:pt>
                <c:pt idx="1922">
                  <c:v>0.80442000000000002</c:v>
                </c:pt>
                <c:pt idx="1923">
                  <c:v>0.80462</c:v>
                </c:pt>
                <c:pt idx="1924">
                  <c:v>0.80491999999999997</c:v>
                </c:pt>
                <c:pt idx="1925">
                  <c:v>0.80532999999999999</c:v>
                </c:pt>
                <c:pt idx="1926">
                  <c:v>0.80572999999999995</c:v>
                </c:pt>
                <c:pt idx="1927">
                  <c:v>0.80603000000000002</c:v>
                </c:pt>
                <c:pt idx="1928">
                  <c:v>0.80644000000000005</c:v>
                </c:pt>
                <c:pt idx="1929">
                  <c:v>0.80664000000000002</c:v>
                </c:pt>
                <c:pt idx="1930">
                  <c:v>0.80684</c:v>
                </c:pt>
                <c:pt idx="1931">
                  <c:v>0.80703999999999998</c:v>
                </c:pt>
                <c:pt idx="1932">
                  <c:v>0.80723999999999996</c:v>
                </c:pt>
                <c:pt idx="1933">
                  <c:v>0.80754999999999999</c:v>
                </c:pt>
                <c:pt idx="1934">
                  <c:v>0.80774999999999997</c:v>
                </c:pt>
                <c:pt idx="1935">
                  <c:v>0.80794999999999995</c:v>
                </c:pt>
                <c:pt idx="1936">
                  <c:v>0.80825000000000002</c:v>
                </c:pt>
                <c:pt idx="1937">
                  <c:v>0.80845</c:v>
                </c:pt>
                <c:pt idx="1938">
                  <c:v>0.80886000000000002</c:v>
                </c:pt>
                <c:pt idx="1939">
                  <c:v>0.80925999999999998</c:v>
                </c:pt>
                <c:pt idx="1940">
                  <c:v>0.80966000000000005</c:v>
                </c:pt>
                <c:pt idx="1941">
                  <c:v>0.80996999999999997</c:v>
                </c:pt>
                <c:pt idx="1942">
                  <c:v>0.81016999999999995</c:v>
                </c:pt>
                <c:pt idx="1943">
                  <c:v>0.81037000000000003</c:v>
                </c:pt>
                <c:pt idx="1944">
                  <c:v>0.81067</c:v>
                </c:pt>
                <c:pt idx="1945">
                  <c:v>0.81086999999999998</c:v>
                </c:pt>
                <c:pt idx="1946">
                  <c:v>0.81118000000000001</c:v>
                </c:pt>
                <c:pt idx="1947">
                  <c:v>0.81147999999999998</c:v>
                </c:pt>
                <c:pt idx="1948">
                  <c:v>0.81167999999999996</c:v>
                </c:pt>
                <c:pt idx="1949">
                  <c:v>0.81198000000000004</c:v>
                </c:pt>
                <c:pt idx="1950">
                  <c:v>0.81238999999999995</c:v>
                </c:pt>
                <c:pt idx="1951">
                  <c:v>0.81269000000000002</c:v>
                </c:pt>
                <c:pt idx="1952">
                  <c:v>0.81289</c:v>
                </c:pt>
                <c:pt idx="1953">
                  <c:v>0.81318999999999997</c:v>
                </c:pt>
                <c:pt idx="1954">
                  <c:v>0.81330000000000002</c:v>
                </c:pt>
                <c:pt idx="1955">
                  <c:v>0.8135</c:v>
                </c:pt>
                <c:pt idx="1956">
                  <c:v>0.81369999999999998</c:v>
                </c:pt>
                <c:pt idx="1957">
                  <c:v>0.81389999999999996</c:v>
                </c:pt>
                <c:pt idx="1958">
                  <c:v>0.81430000000000002</c:v>
                </c:pt>
                <c:pt idx="1959">
                  <c:v>0.81460999999999995</c:v>
                </c:pt>
                <c:pt idx="1960">
                  <c:v>0.81481000000000003</c:v>
                </c:pt>
                <c:pt idx="1961">
                  <c:v>0.81501000000000001</c:v>
                </c:pt>
                <c:pt idx="1962">
                  <c:v>0.81520999999999999</c:v>
                </c:pt>
                <c:pt idx="1963">
                  <c:v>0.81540999999999997</c:v>
                </c:pt>
                <c:pt idx="1964">
                  <c:v>0.81550999999999996</c:v>
                </c:pt>
                <c:pt idx="1965">
                  <c:v>0.81581999999999999</c:v>
                </c:pt>
                <c:pt idx="1966">
                  <c:v>0.81611999999999996</c:v>
                </c:pt>
                <c:pt idx="1967">
                  <c:v>0.81642000000000003</c:v>
                </c:pt>
                <c:pt idx="1968">
                  <c:v>0.81682999999999995</c:v>
                </c:pt>
                <c:pt idx="1969">
                  <c:v>0.81703000000000003</c:v>
                </c:pt>
                <c:pt idx="1970">
                  <c:v>0.81733</c:v>
                </c:pt>
                <c:pt idx="1971">
                  <c:v>0.81752999999999998</c:v>
                </c:pt>
                <c:pt idx="1972">
                  <c:v>0.81772999999999996</c:v>
                </c:pt>
                <c:pt idx="1973">
                  <c:v>0.81803999999999999</c:v>
                </c:pt>
                <c:pt idx="1974">
                  <c:v>0.81833999999999996</c:v>
                </c:pt>
                <c:pt idx="1975">
                  <c:v>0.81854000000000005</c:v>
                </c:pt>
                <c:pt idx="1976">
                  <c:v>0.81884000000000001</c:v>
                </c:pt>
                <c:pt idx="1977">
                  <c:v>0.81903999999999999</c:v>
                </c:pt>
                <c:pt idx="1978">
                  <c:v>0.81945000000000001</c:v>
                </c:pt>
                <c:pt idx="1979">
                  <c:v>0.81974999999999998</c:v>
                </c:pt>
                <c:pt idx="1980">
                  <c:v>0.82004999999999995</c:v>
                </c:pt>
                <c:pt idx="1981">
                  <c:v>0.82045999999999997</c:v>
                </c:pt>
                <c:pt idx="1982">
                  <c:v>0.82076000000000005</c:v>
                </c:pt>
                <c:pt idx="1983">
                  <c:v>0.82116</c:v>
                </c:pt>
                <c:pt idx="1984">
                  <c:v>0.82147000000000003</c:v>
                </c:pt>
                <c:pt idx="1985">
                  <c:v>0.82167000000000001</c:v>
                </c:pt>
                <c:pt idx="1986">
                  <c:v>0.82196999999999998</c:v>
                </c:pt>
                <c:pt idx="1987">
                  <c:v>0.82226999999999995</c:v>
                </c:pt>
                <c:pt idx="1988">
                  <c:v>0.82257000000000002</c:v>
                </c:pt>
                <c:pt idx="1989">
                  <c:v>0.82298000000000004</c:v>
                </c:pt>
                <c:pt idx="1990">
                  <c:v>0.82347999999999999</c:v>
                </c:pt>
                <c:pt idx="1991">
                  <c:v>0.82389000000000001</c:v>
                </c:pt>
                <c:pt idx="1992">
                  <c:v>0.82428999999999997</c:v>
                </c:pt>
                <c:pt idx="1993">
                  <c:v>0.82459000000000005</c:v>
                </c:pt>
                <c:pt idx="1994">
                  <c:v>0.82479000000000002</c:v>
                </c:pt>
                <c:pt idx="1995">
                  <c:v>0.82499999999999996</c:v>
                </c:pt>
                <c:pt idx="1996">
                  <c:v>0.82509999999999994</c:v>
                </c:pt>
                <c:pt idx="1997">
                  <c:v>0.82509999999999994</c:v>
                </c:pt>
                <c:pt idx="1998">
                  <c:v>0.82530000000000003</c:v>
                </c:pt>
                <c:pt idx="1999">
                  <c:v>0.82540000000000002</c:v>
                </c:pt>
                <c:pt idx="2000">
                  <c:v>0.82569999999999999</c:v>
                </c:pt>
                <c:pt idx="2001">
                  <c:v>0.82589999999999997</c:v>
                </c:pt>
                <c:pt idx="2002">
                  <c:v>0.82621</c:v>
                </c:pt>
                <c:pt idx="2003">
                  <c:v>0.82650999999999997</c:v>
                </c:pt>
                <c:pt idx="2004">
                  <c:v>0.82670999999999994</c:v>
                </c:pt>
                <c:pt idx="2005">
                  <c:v>0.82701000000000002</c:v>
                </c:pt>
                <c:pt idx="2006">
                  <c:v>0.82732000000000006</c:v>
                </c:pt>
                <c:pt idx="2007">
                  <c:v>0.82752000000000003</c:v>
                </c:pt>
                <c:pt idx="2008">
                  <c:v>0.82762000000000002</c:v>
                </c:pt>
                <c:pt idx="2009">
                  <c:v>0.82782</c:v>
                </c:pt>
                <c:pt idx="2010">
                  <c:v>0.82801999999999998</c:v>
                </c:pt>
                <c:pt idx="2011">
                  <c:v>0.82821999999999996</c:v>
                </c:pt>
                <c:pt idx="2012">
                  <c:v>0.82862999999999998</c:v>
                </c:pt>
                <c:pt idx="2013">
                  <c:v>0.82892999999999994</c:v>
                </c:pt>
                <c:pt idx="2014">
                  <c:v>0.82913000000000003</c:v>
                </c:pt>
                <c:pt idx="2015">
                  <c:v>0.82943</c:v>
                </c:pt>
                <c:pt idx="2016">
                  <c:v>0.82964000000000004</c:v>
                </c:pt>
                <c:pt idx="2017">
                  <c:v>0.82984000000000002</c:v>
                </c:pt>
                <c:pt idx="2018">
                  <c:v>0.83004</c:v>
                </c:pt>
                <c:pt idx="2019">
                  <c:v>0.83033999999999997</c:v>
                </c:pt>
                <c:pt idx="2020">
                  <c:v>0.83064000000000004</c:v>
                </c:pt>
                <c:pt idx="2021">
                  <c:v>0.83094999999999997</c:v>
                </c:pt>
                <c:pt idx="2022">
                  <c:v>0.83125000000000004</c:v>
                </c:pt>
                <c:pt idx="2023">
                  <c:v>0.83155000000000001</c:v>
                </c:pt>
                <c:pt idx="2024">
                  <c:v>0.83184999999999998</c:v>
                </c:pt>
                <c:pt idx="2025">
                  <c:v>0.83206000000000002</c:v>
                </c:pt>
                <c:pt idx="2026">
                  <c:v>0.83235999999999999</c:v>
                </c:pt>
                <c:pt idx="2027">
                  <c:v>0.83255999999999997</c:v>
                </c:pt>
                <c:pt idx="2028">
                  <c:v>0.83275999999999994</c:v>
                </c:pt>
                <c:pt idx="2029">
                  <c:v>0.83296000000000003</c:v>
                </c:pt>
                <c:pt idx="2030">
                  <c:v>0.83326999999999996</c:v>
                </c:pt>
                <c:pt idx="2031">
                  <c:v>0.83357000000000003</c:v>
                </c:pt>
                <c:pt idx="2032">
                  <c:v>0.83387</c:v>
                </c:pt>
                <c:pt idx="2033">
                  <c:v>0.83428000000000002</c:v>
                </c:pt>
                <c:pt idx="2034">
                  <c:v>0.83467999999999998</c:v>
                </c:pt>
                <c:pt idx="2035">
                  <c:v>0.83498000000000006</c:v>
                </c:pt>
                <c:pt idx="2036">
                  <c:v>0.83538000000000001</c:v>
                </c:pt>
                <c:pt idx="2037">
                  <c:v>0.83579000000000003</c:v>
                </c:pt>
                <c:pt idx="2038">
                  <c:v>0.83618999999999999</c:v>
                </c:pt>
                <c:pt idx="2039">
                  <c:v>0.83648999999999996</c:v>
                </c:pt>
                <c:pt idx="2040">
                  <c:v>0.8367</c:v>
                </c:pt>
                <c:pt idx="2041">
                  <c:v>0.83699999999999997</c:v>
                </c:pt>
                <c:pt idx="2042">
                  <c:v>0.83730000000000004</c:v>
                </c:pt>
                <c:pt idx="2043">
                  <c:v>0.83760000000000001</c:v>
                </c:pt>
                <c:pt idx="2044">
                  <c:v>0.83801000000000003</c:v>
                </c:pt>
                <c:pt idx="2045">
                  <c:v>0.83840999999999999</c:v>
                </c:pt>
                <c:pt idx="2046">
                  <c:v>0.83880999999999994</c:v>
                </c:pt>
                <c:pt idx="2047">
                  <c:v>0.83911999999999998</c:v>
                </c:pt>
                <c:pt idx="2048">
                  <c:v>0.83931999999999995</c:v>
                </c:pt>
                <c:pt idx="2049">
                  <c:v>0.83942000000000005</c:v>
                </c:pt>
                <c:pt idx="2050">
                  <c:v>0.83962000000000003</c:v>
                </c:pt>
                <c:pt idx="2051">
                  <c:v>0.83982000000000001</c:v>
                </c:pt>
                <c:pt idx="2052">
                  <c:v>0.84013000000000004</c:v>
                </c:pt>
                <c:pt idx="2053">
                  <c:v>0.84043000000000001</c:v>
                </c:pt>
                <c:pt idx="2054">
                  <c:v>0.84072999999999998</c:v>
                </c:pt>
                <c:pt idx="2055">
                  <c:v>0.84103000000000006</c:v>
                </c:pt>
                <c:pt idx="2056">
                  <c:v>0.84123999999999999</c:v>
                </c:pt>
                <c:pt idx="2057">
                  <c:v>0.84153999999999995</c:v>
                </c:pt>
                <c:pt idx="2058">
                  <c:v>0.84194000000000002</c:v>
                </c:pt>
                <c:pt idx="2059">
                  <c:v>0.84223999999999999</c:v>
                </c:pt>
                <c:pt idx="2060">
                  <c:v>0.84255000000000002</c:v>
                </c:pt>
                <c:pt idx="2061">
                  <c:v>0.84284999999999999</c:v>
                </c:pt>
                <c:pt idx="2062">
                  <c:v>0.84304999999999997</c:v>
                </c:pt>
                <c:pt idx="2063">
                  <c:v>0.84335000000000004</c:v>
                </c:pt>
                <c:pt idx="2064">
                  <c:v>0.84365999999999997</c:v>
                </c:pt>
                <c:pt idx="2065">
                  <c:v>0.84396000000000004</c:v>
                </c:pt>
                <c:pt idx="2066">
                  <c:v>0.84436</c:v>
                </c:pt>
                <c:pt idx="2067">
                  <c:v>0.84477000000000002</c:v>
                </c:pt>
                <c:pt idx="2068">
                  <c:v>0.84506999999999999</c:v>
                </c:pt>
                <c:pt idx="2069">
                  <c:v>0.84516999999999998</c:v>
                </c:pt>
                <c:pt idx="2070">
                  <c:v>0.84536999999999995</c:v>
                </c:pt>
                <c:pt idx="2071">
                  <c:v>0.84557000000000004</c:v>
                </c:pt>
                <c:pt idx="2072">
                  <c:v>0.84577000000000002</c:v>
                </c:pt>
                <c:pt idx="2073">
                  <c:v>0.84608000000000005</c:v>
                </c:pt>
                <c:pt idx="2074">
                  <c:v>0.84648000000000001</c:v>
                </c:pt>
                <c:pt idx="2075">
                  <c:v>0.84677999999999998</c:v>
                </c:pt>
                <c:pt idx="2076">
                  <c:v>0.84719</c:v>
                </c:pt>
                <c:pt idx="2077">
                  <c:v>0.84758999999999995</c:v>
                </c:pt>
                <c:pt idx="2078">
                  <c:v>0.84789000000000003</c:v>
                </c:pt>
                <c:pt idx="2079">
                  <c:v>0.84819999999999995</c:v>
                </c:pt>
                <c:pt idx="2080">
                  <c:v>0.84850000000000003</c:v>
                </c:pt>
                <c:pt idx="2081">
                  <c:v>0.8488</c:v>
                </c:pt>
                <c:pt idx="2082">
                  <c:v>0.84909999999999997</c:v>
                </c:pt>
                <c:pt idx="2083">
                  <c:v>0.84941</c:v>
                </c:pt>
                <c:pt idx="2084">
                  <c:v>0.84960999999999998</c:v>
                </c:pt>
                <c:pt idx="2085">
                  <c:v>0.84980999999999995</c:v>
                </c:pt>
                <c:pt idx="2086">
                  <c:v>0.85011000000000003</c:v>
                </c:pt>
                <c:pt idx="2087">
                  <c:v>0.85031000000000001</c:v>
                </c:pt>
                <c:pt idx="2088">
                  <c:v>0.85062000000000004</c:v>
                </c:pt>
                <c:pt idx="2089">
                  <c:v>0.85092000000000001</c:v>
                </c:pt>
                <c:pt idx="2090">
                  <c:v>0.85121999999999998</c:v>
                </c:pt>
                <c:pt idx="2091">
                  <c:v>0.85152000000000005</c:v>
                </c:pt>
                <c:pt idx="2092">
                  <c:v>0.85172999999999999</c:v>
                </c:pt>
                <c:pt idx="2093">
                  <c:v>0.85192999999999997</c:v>
                </c:pt>
                <c:pt idx="2094">
                  <c:v>0.85202999999999995</c:v>
                </c:pt>
                <c:pt idx="2095">
                  <c:v>0.85223000000000004</c:v>
                </c:pt>
                <c:pt idx="2096">
                  <c:v>0.85243000000000002</c:v>
                </c:pt>
                <c:pt idx="2097">
                  <c:v>0.85272999999999999</c:v>
                </c:pt>
                <c:pt idx="2098">
                  <c:v>0.85294000000000003</c:v>
                </c:pt>
                <c:pt idx="2099">
                  <c:v>0.85314000000000001</c:v>
                </c:pt>
                <c:pt idx="2100">
                  <c:v>0.85333999999999999</c:v>
                </c:pt>
                <c:pt idx="2101">
                  <c:v>0.85353999999999997</c:v>
                </c:pt>
                <c:pt idx="2102">
                  <c:v>0.85374000000000005</c:v>
                </c:pt>
                <c:pt idx="2103">
                  <c:v>0.85394000000000003</c:v>
                </c:pt>
                <c:pt idx="2104">
                  <c:v>0.85424999999999995</c:v>
                </c:pt>
                <c:pt idx="2105">
                  <c:v>0.85445000000000004</c:v>
                </c:pt>
                <c:pt idx="2106">
                  <c:v>0.85475000000000001</c:v>
                </c:pt>
                <c:pt idx="2107">
                  <c:v>0.85504999999999998</c:v>
                </c:pt>
                <c:pt idx="2108">
                  <c:v>0.85536000000000001</c:v>
                </c:pt>
                <c:pt idx="2109">
                  <c:v>0.85565999999999998</c:v>
                </c:pt>
                <c:pt idx="2110">
                  <c:v>0.85596000000000005</c:v>
                </c:pt>
                <c:pt idx="2111">
                  <c:v>0.85626000000000002</c:v>
                </c:pt>
                <c:pt idx="2112">
                  <c:v>0.85657000000000005</c:v>
                </c:pt>
                <c:pt idx="2113">
                  <c:v>0.85697000000000001</c:v>
                </c:pt>
                <c:pt idx="2114">
                  <c:v>0.85726999999999998</c:v>
                </c:pt>
                <c:pt idx="2115">
                  <c:v>0.85746999999999995</c:v>
                </c:pt>
                <c:pt idx="2116">
                  <c:v>0.85777999999999999</c:v>
                </c:pt>
                <c:pt idx="2117">
                  <c:v>0.85807999999999995</c:v>
                </c:pt>
                <c:pt idx="2118">
                  <c:v>0.85838000000000003</c:v>
                </c:pt>
                <c:pt idx="2119">
                  <c:v>0.85868999999999995</c:v>
                </c:pt>
                <c:pt idx="2120">
                  <c:v>0.85909000000000002</c:v>
                </c:pt>
                <c:pt idx="2121">
                  <c:v>0.85938999999999999</c:v>
                </c:pt>
                <c:pt idx="2122">
                  <c:v>0.85968999999999995</c:v>
                </c:pt>
                <c:pt idx="2123">
                  <c:v>0.86009999999999998</c:v>
                </c:pt>
                <c:pt idx="2124">
                  <c:v>0.86050000000000004</c:v>
                </c:pt>
                <c:pt idx="2125">
                  <c:v>0.8609</c:v>
                </c:pt>
                <c:pt idx="2126">
                  <c:v>0.86121000000000003</c:v>
                </c:pt>
                <c:pt idx="2127">
                  <c:v>0.86151</c:v>
                </c:pt>
                <c:pt idx="2128">
                  <c:v>0.86180999999999996</c:v>
                </c:pt>
                <c:pt idx="2129">
                  <c:v>0.86211000000000004</c:v>
                </c:pt>
                <c:pt idx="2130">
                  <c:v>0.86241999999999996</c:v>
                </c:pt>
                <c:pt idx="2131">
                  <c:v>0.86262000000000005</c:v>
                </c:pt>
                <c:pt idx="2132">
                  <c:v>0.86292000000000002</c:v>
                </c:pt>
                <c:pt idx="2133">
                  <c:v>0.86321999999999999</c:v>
                </c:pt>
                <c:pt idx="2134">
                  <c:v>0.86353000000000002</c:v>
                </c:pt>
                <c:pt idx="2135">
                  <c:v>0.86392999999999998</c:v>
                </c:pt>
                <c:pt idx="2136">
                  <c:v>0.86433000000000004</c:v>
                </c:pt>
                <c:pt idx="2137">
                  <c:v>0.86463999999999996</c:v>
                </c:pt>
                <c:pt idx="2138">
                  <c:v>0.86494000000000004</c:v>
                </c:pt>
                <c:pt idx="2139">
                  <c:v>0.86534</c:v>
                </c:pt>
                <c:pt idx="2140">
                  <c:v>0.86565000000000003</c:v>
                </c:pt>
                <c:pt idx="2141">
                  <c:v>0.86604999999999999</c:v>
                </c:pt>
                <c:pt idx="2142">
                  <c:v>0.86634999999999995</c:v>
                </c:pt>
                <c:pt idx="2143">
                  <c:v>0.86665000000000003</c:v>
                </c:pt>
                <c:pt idx="2144">
                  <c:v>0.86675000000000002</c:v>
                </c:pt>
                <c:pt idx="2145">
                  <c:v>0.86695999999999995</c:v>
                </c:pt>
                <c:pt idx="2146">
                  <c:v>0.86706000000000005</c:v>
                </c:pt>
                <c:pt idx="2147">
                  <c:v>0.86726000000000003</c:v>
                </c:pt>
                <c:pt idx="2148">
                  <c:v>0.86736000000000002</c:v>
                </c:pt>
                <c:pt idx="2149">
                  <c:v>0.86746000000000001</c:v>
                </c:pt>
                <c:pt idx="2150">
                  <c:v>0.86756</c:v>
                </c:pt>
                <c:pt idx="2151">
                  <c:v>0.86775999999999998</c:v>
                </c:pt>
                <c:pt idx="2152">
                  <c:v>0.86807000000000001</c:v>
                </c:pt>
                <c:pt idx="2153">
                  <c:v>0.86836999999999998</c:v>
                </c:pt>
                <c:pt idx="2154">
                  <c:v>0.86867000000000005</c:v>
                </c:pt>
                <c:pt idx="2155">
                  <c:v>0.86907000000000001</c:v>
                </c:pt>
                <c:pt idx="2156">
                  <c:v>0.86948000000000003</c:v>
                </c:pt>
                <c:pt idx="2157">
                  <c:v>0.86987999999999999</c:v>
                </c:pt>
                <c:pt idx="2158">
                  <c:v>0.87039</c:v>
                </c:pt>
                <c:pt idx="2159">
                  <c:v>0.87068999999999996</c:v>
                </c:pt>
                <c:pt idx="2160">
                  <c:v>0.87109000000000003</c:v>
                </c:pt>
                <c:pt idx="2161">
                  <c:v>0.87129000000000001</c:v>
                </c:pt>
                <c:pt idx="2162">
                  <c:v>0.87160000000000004</c:v>
                </c:pt>
                <c:pt idx="2163">
                  <c:v>0.87190000000000001</c:v>
                </c:pt>
                <c:pt idx="2164">
                  <c:v>0.87219999999999998</c:v>
                </c:pt>
                <c:pt idx="2165">
                  <c:v>0.87250000000000005</c:v>
                </c:pt>
                <c:pt idx="2166">
                  <c:v>0.87290999999999996</c:v>
                </c:pt>
                <c:pt idx="2167">
                  <c:v>0.87321000000000004</c:v>
                </c:pt>
                <c:pt idx="2168">
                  <c:v>0.87351000000000001</c:v>
                </c:pt>
                <c:pt idx="2169">
                  <c:v>0.87370999999999999</c:v>
                </c:pt>
                <c:pt idx="2170">
                  <c:v>0.87392000000000003</c:v>
                </c:pt>
                <c:pt idx="2171">
                  <c:v>0.87412000000000001</c:v>
                </c:pt>
                <c:pt idx="2172">
                  <c:v>0.87441999999999998</c:v>
                </c:pt>
                <c:pt idx="2173">
                  <c:v>0.87461999999999995</c:v>
                </c:pt>
                <c:pt idx="2174">
                  <c:v>0.87492999999999999</c:v>
                </c:pt>
                <c:pt idx="2175">
                  <c:v>0.87522999999999995</c:v>
                </c:pt>
                <c:pt idx="2176">
                  <c:v>0.87553000000000003</c:v>
                </c:pt>
                <c:pt idx="2177">
                  <c:v>0.87583</c:v>
                </c:pt>
                <c:pt idx="2178">
                  <c:v>0.87614000000000003</c:v>
                </c:pt>
                <c:pt idx="2179">
                  <c:v>0.87634000000000001</c:v>
                </c:pt>
                <c:pt idx="2180">
                  <c:v>0.87644</c:v>
                </c:pt>
                <c:pt idx="2181">
                  <c:v>0.87663999999999997</c:v>
                </c:pt>
                <c:pt idx="2182">
                  <c:v>0.87694000000000005</c:v>
                </c:pt>
                <c:pt idx="2183">
                  <c:v>0.87724999999999997</c:v>
                </c:pt>
                <c:pt idx="2184">
                  <c:v>0.87765000000000004</c:v>
                </c:pt>
                <c:pt idx="2185">
                  <c:v>0.87805</c:v>
                </c:pt>
                <c:pt idx="2186">
                  <c:v>0.87834999999999996</c:v>
                </c:pt>
                <c:pt idx="2187">
                  <c:v>0.87875999999999999</c:v>
                </c:pt>
                <c:pt idx="2188">
                  <c:v>0.87905999999999995</c:v>
                </c:pt>
                <c:pt idx="2189">
                  <c:v>0.87926000000000004</c:v>
                </c:pt>
                <c:pt idx="2190">
                  <c:v>0.87946000000000002</c:v>
                </c:pt>
                <c:pt idx="2191">
                  <c:v>0.87977000000000005</c:v>
                </c:pt>
                <c:pt idx="2192">
                  <c:v>0.88017000000000001</c:v>
                </c:pt>
                <c:pt idx="2193">
                  <c:v>0.88056999999999996</c:v>
                </c:pt>
                <c:pt idx="2194">
                  <c:v>0.88097999999999999</c:v>
                </c:pt>
                <c:pt idx="2195">
                  <c:v>0.88127999999999995</c:v>
                </c:pt>
                <c:pt idx="2196">
                  <c:v>0.88168000000000002</c:v>
                </c:pt>
                <c:pt idx="2197">
                  <c:v>0.88199000000000005</c:v>
                </c:pt>
                <c:pt idx="2198">
                  <c:v>0.88229000000000002</c:v>
                </c:pt>
                <c:pt idx="2199">
                  <c:v>0.88249</c:v>
                </c:pt>
                <c:pt idx="2200">
                  <c:v>0.88278999999999996</c:v>
                </c:pt>
                <c:pt idx="2201">
                  <c:v>0.8831</c:v>
                </c:pt>
                <c:pt idx="2202">
                  <c:v>0.88339999999999996</c:v>
                </c:pt>
                <c:pt idx="2203">
                  <c:v>0.88360000000000005</c:v>
                </c:pt>
                <c:pt idx="2204">
                  <c:v>0.88390000000000002</c:v>
                </c:pt>
                <c:pt idx="2205">
                  <c:v>0.8841</c:v>
                </c:pt>
                <c:pt idx="2206">
                  <c:v>0.88441000000000003</c:v>
                </c:pt>
                <c:pt idx="2207">
                  <c:v>0.88471</c:v>
                </c:pt>
                <c:pt idx="2208">
                  <c:v>0.88500999999999996</c:v>
                </c:pt>
                <c:pt idx="2209">
                  <c:v>0.88531000000000004</c:v>
                </c:pt>
                <c:pt idx="2210">
                  <c:v>0.88561999999999996</c:v>
                </c:pt>
                <c:pt idx="2211">
                  <c:v>0.88592000000000004</c:v>
                </c:pt>
                <c:pt idx="2212">
                  <c:v>0.88622000000000001</c:v>
                </c:pt>
                <c:pt idx="2213">
                  <c:v>0.88641999999999999</c:v>
                </c:pt>
                <c:pt idx="2214">
                  <c:v>0.88673000000000002</c:v>
                </c:pt>
                <c:pt idx="2215">
                  <c:v>0.88693</c:v>
                </c:pt>
                <c:pt idx="2216">
                  <c:v>0.88712999999999997</c:v>
                </c:pt>
                <c:pt idx="2217">
                  <c:v>0.88732999999999995</c:v>
                </c:pt>
                <c:pt idx="2218">
                  <c:v>0.88753000000000004</c:v>
                </c:pt>
                <c:pt idx="2219">
                  <c:v>0.88783999999999996</c:v>
                </c:pt>
                <c:pt idx="2220">
                  <c:v>0.88804000000000005</c:v>
                </c:pt>
                <c:pt idx="2221">
                  <c:v>0.88824000000000003</c:v>
                </c:pt>
                <c:pt idx="2222">
                  <c:v>0.88844000000000001</c:v>
                </c:pt>
                <c:pt idx="2223">
                  <c:v>0.88863999999999999</c:v>
                </c:pt>
                <c:pt idx="2224">
                  <c:v>0.88883999999999996</c:v>
                </c:pt>
                <c:pt idx="2225">
                  <c:v>0.88915</c:v>
                </c:pt>
                <c:pt idx="2226">
                  <c:v>0.88944999999999996</c:v>
                </c:pt>
                <c:pt idx="2227">
                  <c:v>0.88975000000000004</c:v>
                </c:pt>
                <c:pt idx="2228">
                  <c:v>0.89015999999999995</c:v>
                </c:pt>
                <c:pt idx="2229">
                  <c:v>0.89046000000000003</c:v>
                </c:pt>
                <c:pt idx="2230">
                  <c:v>0.89085999999999999</c:v>
                </c:pt>
                <c:pt idx="2231">
                  <c:v>0.89127000000000001</c:v>
                </c:pt>
                <c:pt idx="2232">
                  <c:v>0.89156999999999997</c:v>
                </c:pt>
                <c:pt idx="2233">
                  <c:v>0.89176999999999995</c:v>
                </c:pt>
                <c:pt idx="2234">
                  <c:v>0.89207000000000003</c:v>
                </c:pt>
                <c:pt idx="2235">
                  <c:v>0.89227000000000001</c:v>
                </c:pt>
                <c:pt idx="2236">
                  <c:v>0.89248000000000005</c:v>
                </c:pt>
                <c:pt idx="2237">
                  <c:v>0.89278000000000002</c:v>
                </c:pt>
                <c:pt idx="2238">
                  <c:v>0.89298</c:v>
                </c:pt>
                <c:pt idx="2239">
                  <c:v>0.89327999999999996</c:v>
                </c:pt>
                <c:pt idx="2240">
                  <c:v>0.89359</c:v>
                </c:pt>
                <c:pt idx="2241">
                  <c:v>0.89398999999999995</c:v>
                </c:pt>
                <c:pt idx="2242">
                  <c:v>0.89429000000000003</c:v>
                </c:pt>
                <c:pt idx="2243">
                  <c:v>0.89459</c:v>
                </c:pt>
                <c:pt idx="2244">
                  <c:v>0.89490000000000003</c:v>
                </c:pt>
                <c:pt idx="2245">
                  <c:v>0.89510000000000001</c:v>
                </c:pt>
                <c:pt idx="2246">
                  <c:v>0.89539999999999997</c:v>
                </c:pt>
                <c:pt idx="2247">
                  <c:v>0.89559999999999995</c:v>
                </c:pt>
                <c:pt idx="2248">
                  <c:v>0.89590999999999998</c:v>
                </c:pt>
                <c:pt idx="2249">
                  <c:v>0.89620999999999995</c:v>
                </c:pt>
                <c:pt idx="2250">
                  <c:v>0.89661000000000002</c:v>
                </c:pt>
                <c:pt idx="2251">
                  <c:v>0.89690999999999999</c:v>
                </c:pt>
                <c:pt idx="2252">
                  <c:v>0.89732000000000001</c:v>
                </c:pt>
                <c:pt idx="2253">
                  <c:v>0.89771999999999996</c:v>
                </c:pt>
                <c:pt idx="2254">
                  <c:v>0.89802000000000004</c:v>
                </c:pt>
                <c:pt idx="2255">
                  <c:v>0.89832999999999996</c:v>
                </c:pt>
                <c:pt idx="2256">
                  <c:v>0.89863000000000004</c:v>
                </c:pt>
                <c:pt idx="2257">
                  <c:v>0.89893000000000001</c:v>
                </c:pt>
                <c:pt idx="2258">
                  <c:v>0.89912999999999998</c:v>
                </c:pt>
                <c:pt idx="2259">
                  <c:v>0.89934000000000003</c:v>
                </c:pt>
                <c:pt idx="2260">
                  <c:v>0.89954000000000001</c:v>
                </c:pt>
                <c:pt idx="2261">
                  <c:v>0.89973999999999998</c:v>
                </c:pt>
                <c:pt idx="2262">
                  <c:v>0.90003999999999995</c:v>
                </c:pt>
                <c:pt idx="2263">
                  <c:v>0.90024000000000004</c:v>
                </c:pt>
                <c:pt idx="2264">
                  <c:v>0.90044000000000002</c:v>
                </c:pt>
                <c:pt idx="2265">
                  <c:v>0.90075000000000005</c:v>
                </c:pt>
                <c:pt idx="2266">
                  <c:v>0.90105000000000002</c:v>
                </c:pt>
                <c:pt idx="2267">
                  <c:v>0.90134999999999998</c:v>
                </c:pt>
                <c:pt idx="2268">
                  <c:v>0.90164999999999995</c:v>
                </c:pt>
                <c:pt idx="2269">
                  <c:v>0.90195999999999998</c:v>
                </c:pt>
                <c:pt idx="2270">
                  <c:v>0.90225999999999995</c:v>
                </c:pt>
                <c:pt idx="2271">
                  <c:v>0.90256000000000003</c:v>
                </c:pt>
                <c:pt idx="2272">
                  <c:v>0.90286999999999995</c:v>
                </c:pt>
                <c:pt idx="2273">
                  <c:v>0.90317000000000003</c:v>
                </c:pt>
                <c:pt idx="2274">
                  <c:v>0.90337000000000001</c:v>
                </c:pt>
                <c:pt idx="2275">
                  <c:v>0.90347</c:v>
                </c:pt>
                <c:pt idx="2276">
                  <c:v>0.90366999999999997</c:v>
                </c:pt>
                <c:pt idx="2277">
                  <c:v>0.90376999999999996</c:v>
                </c:pt>
                <c:pt idx="2278">
                  <c:v>0.90407999999999999</c:v>
                </c:pt>
                <c:pt idx="2279">
                  <c:v>0.90437999999999996</c:v>
                </c:pt>
                <c:pt idx="2280">
                  <c:v>0.90478000000000003</c:v>
                </c:pt>
                <c:pt idx="2281">
                  <c:v>0.90508</c:v>
                </c:pt>
                <c:pt idx="2282">
                  <c:v>0.90539000000000003</c:v>
                </c:pt>
                <c:pt idx="2283">
                  <c:v>0.90569</c:v>
                </c:pt>
                <c:pt idx="2284">
                  <c:v>0.90598999999999996</c:v>
                </c:pt>
                <c:pt idx="2285">
                  <c:v>0.90619000000000005</c:v>
                </c:pt>
                <c:pt idx="2286">
                  <c:v>0.90639999999999998</c:v>
                </c:pt>
                <c:pt idx="2287">
                  <c:v>0.90649999999999997</c:v>
                </c:pt>
                <c:pt idx="2288">
                  <c:v>0.90669999999999995</c:v>
                </c:pt>
                <c:pt idx="2289">
                  <c:v>0.90700000000000003</c:v>
                </c:pt>
                <c:pt idx="2290">
                  <c:v>0.9073</c:v>
                </c:pt>
                <c:pt idx="2291">
                  <c:v>0.90771000000000002</c:v>
                </c:pt>
                <c:pt idx="2292">
                  <c:v>0.90800999999999998</c:v>
                </c:pt>
                <c:pt idx="2293">
                  <c:v>0.90841000000000005</c:v>
                </c:pt>
                <c:pt idx="2294">
                  <c:v>0.90871999999999997</c:v>
                </c:pt>
                <c:pt idx="2295">
                  <c:v>0.90902000000000005</c:v>
                </c:pt>
                <c:pt idx="2296">
                  <c:v>0.90932000000000002</c:v>
                </c:pt>
                <c:pt idx="2297">
                  <c:v>0.90952</c:v>
                </c:pt>
                <c:pt idx="2298">
                  <c:v>0.90971999999999997</c:v>
                </c:pt>
                <c:pt idx="2299">
                  <c:v>0.91003000000000001</c:v>
                </c:pt>
                <c:pt idx="2300">
                  <c:v>0.91042999999999996</c:v>
                </c:pt>
                <c:pt idx="2301">
                  <c:v>0.91073000000000004</c:v>
                </c:pt>
                <c:pt idx="2302">
                  <c:v>0.91103999999999996</c:v>
                </c:pt>
                <c:pt idx="2303">
                  <c:v>0.91124000000000005</c:v>
                </c:pt>
                <c:pt idx="2304">
                  <c:v>0.91154000000000002</c:v>
                </c:pt>
                <c:pt idx="2305">
                  <c:v>0.91164000000000001</c:v>
                </c:pt>
                <c:pt idx="2306">
                  <c:v>0.91183999999999998</c:v>
                </c:pt>
                <c:pt idx="2307">
                  <c:v>0.91203999999999996</c:v>
                </c:pt>
                <c:pt idx="2308">
                  <c:v>0.91225000000000001</c:v>
                </c:pt>
                <c:pt idx="2309">
                  <c:v>0.91254999999999997</c:v>
                </c:pt>
                <c:pt idx="2310">
                  <c:v>0.91274999999999995</c:v>
                </c:pt>
                <c:pt idx="2311">
                  <c:v>0.91305000000000003</c:v>
                </c:pt>
                <c:pt idx="2312">
                  <c:v>0.91335999999999995</c:v>
                </c:pt>
                <c:pt idx="2313">
                  <c:v>0.91366000000000003</c:v>
                </c:pt>
                <c:pt idx="2314">
                  <c:v>0.91405999999999998</c:v>
                </c:pt>
                <c:pt idx="2315">
                  <c:v>0.91447000000000001</c:v>
                </c:pt>
                <c:pt idx="2316">
                  <c:v>0.91476999999999997</c:v>
                </c:pt>
                <c:pt idx="2317">
                  <c:v>0.91507000000000005</c:v>
                </c:pt>
                <c:pt idx="2318">
                  <c:v>0.91537000000000002</c:v>
                </c:pt>
                <c:pt idx="2319">
                  <c:v>0.91568000000000005</c:v>
                </c:pt>
                <c:pt idx="2320">
                  <c:v>0.91598000000000002</c:v>
                </c:pt>
                <c:pt idx="2321">
                  <c:v>0.91637999999999997</c:v>
                </c:pt>
                <c:pt idx="2322">
                  <c:v>0.91668000000000005</c:v>
                </c:pt>
                <c:pt idx="2323">
                  <c:v>0.91698999999999997</c:v>
                </c:pt>
                <c:pt idx="2324">
                  <c:v>0.91729000000000005</c:v>
                </c:pt>
                <c:pt idx="2325">
                  <c:v>0.91759000000000002</c:v>
                </c:pt>
                <c:pt idx="2326">
                  <c:v>0.91788999999999998</c:v>
                </c:pt>
                <c:pt idx="2327">
                  <c:v>0.91820000000000002</c:v>
                </c:pt>
                <c:pt idx="2328">
                  <c:v>0.91849999999999998</c:v>
                </c:pt>
                <c:pt idx="2329">
                  <c:v>0.91879999999999995</c:v>
                </c:pt>
                <c:pt idx="2330">
                  <c:v>0.91900000000000004</c:v>
                </c:pt>
                <c:pt idx="2331">
                  <c:v>0.91930999999999996</c:v>
                </c:pt>
                <c:pt idx="2332">
                  <c:v>0.91961000000000004</c:v>
                </c:pt>
                <c:pt idx="2333">
                  <c:v>0.91991000000000001</c:v>
                </c:pt>
                <c:pt idx="2334">
                  <c:v>0.92020999999999997</c:v>
                </c:pt>
                <c:pt idx="2335">
                  <c:v>0.92052</c:v>
                </c:pt>
                <c:pt idx="2336">
                  <c:v>0.92081999999999997</c:v>
                </c:pt>
                <c:pt idx="2337">
                  <c:v>0.92112000000000005</c:v>
                </c:pt>
                <c:pt idx="2338">
                  <c:v>0.92132000000000003</c:v>
                </c:pt>
                <c:pt idx="2339">
                  <c:v>0.92152999999999996</c:v>
                </c:pt>
                <c:pt idx="2340">
                  <c:v>0.92173000000000005</c:v>
                </c:pt>
                <c:pt idx="2341">
                  <c:v>0.92183000000000004</c:v>
                </c:pt>
                <c:pt idx="2342">
                  <c:v>0.92203000000000002</c:v>
                </c:pt>
                <c:pt idx="2343">
                  <c:v>0.92222999999999999</c:v>
                </c:pt>
                <c:pt idx="2344">
                  <c:v>0.92252999999999996</c:v>
                </c:pt>
                <c:pt idx="2345">
                  <c:v>0.92293999999999998</c:v>
                </c:pt>
                <c:pt idx="2346">
                  <c:v>0.92334000000000005</c:v>
                </c:pt>
                <c:pt idx="2347">
                  <c:v>0.92374000000000001</c:v>
                </c:pt>
                <c:pt idx="2348">
                  <c:v>0.92425000000000002</c:v>
                </c:pt>
                <c:pt idx="2349">
                  <c:v>0.92464999999999997</c:v>
                </c:pt>
                <c:pt idx="2350">
                  <c:v>0.92505999999999999</c:v>
                </c:pt>
                <c:pt idx="2351">
                  <c:v>0.92535999999999996</c:v>
                </c:pt>
                <c:pt idx="2352">
                  <c:v>0.92556000000000005</c:v>
                </c:pt>
                <c:pt idx="2353">
                  <c:v>0.92576000000000003</c:v>
                </c:pt>
                <c:pt idx="2354">
                  <c:v>0.92596000000000001</c:v>
                </c:pt>
                <c:pt idx="2355">
                  <c:v>0.92617000000000005</c:v>
                </c:pt>
                <c:pt idx="2356">
                  <c:v>0.92647000000000002</c:v>
                </c:pt>
                <c:pt idx="2357">
                  <c:v>0.92666999999999999</c:v>
                </c:pt>
                <c:pt idx="2358">
                  <c:v>0.92696999999999996</c:v>
                </c:pt>
                <c:pt idx="2359">
                  <c:v>0.92717000000000005</c:v>
                </c:pt>
                <c:pt idx="2360">
                  <c:v>0.92747999999999997</c:v>
                </c:pt>
                <c:pt idx="2361">
                  <c:v>0.92767999999999995</c:v>
                </c:pt>
                <c:pt idx="2362">
                  <c:v>0.92798000000000003</c:v>
                </c:pt>
                <c:pt idx="2363">
                  <c:v>0.92827999999999999</c:v>
                </c:pt>
                <c:pt idx="2364">
                  <c:v>0.92869000000000002</c:v>
                </c:pt>
                <c:pt idx="2365">
                  <c:v>0.92908999999999997</c:v>
                </c:pt>
                <c:pt idx="2366">
                  <c:v>0.92949000000000004</c:v>
                </c:pt>
                <c:pt idx="2367">
                  <c:v>0.92989999999999995</c:v>
                </c:pt>
                <c:pt idx="2368">
                  <c:v>0.93030000000000002</c:v>
                </c:pt>
                <c:pt idx="2369">
                  <c:v>0.93059999999999998</c:v>
                </c:pt>
                <c:pt idx="2370">
                  <c:v>0.93091000000000002</c:v>
                </c:pt>
                <c:pt idx="2371">
                  <c:v>0.93120999999999998</c:v>
                </c:pt>
                <c:pt idx="2372">
                  <c:v>0.93161000000000005</c:v>
                </c:pt>
                <c:pt idx="2373">
                  <c:v>0.93191999999999997</c:v>
                </c:pt>
                <c:pt idx="2374">
                  <c:v>0.93222000000000005</c:v>
                </c:pt>
                <c:pt idx="2375">
                  <c:v>0.93252000000000002</c:v>
                </c:pt>
                <c:pt idx="2376">
                  <c:v>0.93291999999999997</c:v>
                </c:pt>
                <c:pt idx="2377">
                  <c:v>0.93323</c:v>
                </c:pt>
                <c:pt idx="2378">
                  <c:v>0.93362999999999996</c:v>
                </c:pt>
                <c:pt idx="2379">
                  <c:v>0.93393000000000004</c:v>
                </c:pt>
                <c:pt idx="2380">
                  <c:v>0.93423999999999996</c:v>
                </c:pt>
                <c:pt idx="2381">
                  <c:v>0.93444000000000005</c:v>
                </c:pt>
                <c:pt idx="2382">
                  <c:v>0.93474000000000002</c:v>
                </c:pt>
                <c:pt idx="2383">
                  <c:v>0.93493999999999999</c:v>
                </c:pt>
                <c:pt idx="2384">
                  <c:v>0.93523999999999996</c:v>
                </c:pt>
                <c:pt idx="2385">
                  <c:v>0.93533999999999995</c:v>
                </c:pt>
                <c:pt idx="2386">
                  <c:v>0.93554999999999999</c:v>
                </c:pt>
                <c:pt idx="2387">
                  <c:v>0.93574999999999997</c:v>
                </c:pt>
                <c:pt idx="2388">
                  <c:v>0.93605000000000005</c:v>
                </c:pt>
                <c:pt idx="2389">
                  <c:v>0.93635000000000002</c:v>
                </c:pt>
                <c:pt idx="2390">
                  <c:v>0.93666000000000005</c:v>
                </c:pt>
                <c:pt idx="2391">
                  <c:v>0.93686000000000003</c:v>
                </c:pt>
                <c:pt idx="2392">
                  <c:v>0.93715999999999999</c:v>
                </c:pt>
                <c:pt idx="2393">
                  <c:v>0.93745999999999996</c:v>
                </c:pt>
                <c:pt idx="2394">
                  <c:v>0.93776999999999999</c:v>
                </c:pt>
                <c:pt idx="2395">
                  <c:v>0.93796999999999997</c:v>
                </c:pt>
                <c:pt idx="2396">
                  <c:v>0.93837000000000004</c:v>
                </c:pt>
                <c:pt idx="2397">
                  <c:v>0.93867</c:v>
                </c:pt>
                <c:pt idx="2398">
                  <c:v>0.93908000000000003</c:v>
                </c:pt>
                <c:pt idx="2399">
                  <c:v>0.93937999999999999</c:v>
                </c:pt>
                <c:pt idx="2400">
                  <c:v>0.93957999999999997</c:v>
                </c:pt>
                <c:pt idx="2401">
                  <c:v>0.93977999999999995</c:v>
                </c:pt>
                <c:pt idx="2402">
                  <c:v>0.93998000000000004</c:v>
                </c:pt>
                <c:pt idx="2403">
                  <c:v>0.94018999999999997</c:v>
                </c:pt>
                <c:pt idx="2404">
                  <c:v>0.94038999999999995</c:v>
                </c:pt>
                <c:pt idx="2405">
                  <c:v>0.94069000000000003</c:v>
                </c:pt>
                <c:pt idx="2406">
                  <c:v>0.94098999999999999</c:v>
                </c:pt>
                <c:pt idx="2407">
                  <c:v>0.94140000000000001</c:v>
                </c:pt>
                <c:pt idx="2408">
                  <c:v>0.94179999999999997</c:v>
                </c:pt>
                <c:pt idx="2409">
                  <c:v>0.94220000000000004</c:v>
                </c:pt>
                <c:pt idx="2410">
                  <c:v>0.94250999999999996</c:v>
                </c:pt>
                <c:pt idx="2411">
                  <c:v>0.94271000000000005</c:v>
                </c:pt>
                <c:pt idx="2412">
                  <c:v>0.94301000000000001</c:v>
                </c:pt>
                <c:pt idx="2413">
                  <c:v>0.94330999999999998</c:v>
                </c:pt>
                <c:pt idx="2414">
                  <c:v>0.94350999999999996</c:v>
                </c:pt>
                <c:pt idx="2415">
                  <c:v>0.94372</c:v>
                </c:pt>
                <c:pt idx="2416">
                  <c:v>0.94391999999999998</c:v>
                </c:pt>
                <c:pt idx="2417">
                  <c:v>0.94411999999999996</c:v>
                </c:pt>
                <c:pt idx="2418">
                  <c:v>0.94452000000000003</c:v>
                </c:pt>
                <c:pt idx="2419">
                  <c:v>0.94482999999999995</c:v>
                </c:pt>
                <c:pt idx="2420">
                  <c:v>0.94533</c:v>
                </c:pt>
                <c:pt idx="2421">
                  <c:v>0.94562999999999997</c:v>
                </c:pt>
                <c:pt idx="2422">
                  <c:v>0.94594</c:v>
                </c:pt>
                <c:pt idx="2423">
                  <c:v>0.94613999999999998</c:v>
                </c:pt>
                <c:pt idx="2424">
                  <c:v>0.94633999999999996</c:v>
                </c:pt>
                <c:pt idx="2425">
                  <c:v>0.94664000000000004</c:v>
                </c:pt>
                <c:pt idx="2426">
                  <c:v>0.94684000000000001</c:v>
                </c:pt>
                <c:pt idx="2427">
                  <c:v>0.94715000000000005</c:v>
                </c:pt>
                <c:pt idx="2428">
                  <c:v>0.94745000000000001</c:v>
                </c:pt>
                <c:pt idx="2429">
                  <c:v>0.94784999999999997</c:v>
                </c:pt>
                <c:pt idx="2430">
                  <c:v>0.94825999999999999</c:v>
                </c:pt>
                <c:pt idx="2431">
                  <c:v>0.94876000000000005</c:v>
                </c:pt>
                <c:pt idx="2432">
                  <c:v>0.94916</c:v>
                </c:pt>
                <c:pt idx="2433">
                  <c:v>0.94957000000000003</c:v>
                </c:pt>
                <c:pt idx="2434">
                  <c:v>0.94986999999999999</c:v>
                </c:pt>
                <c:pt idx="2435">
                  <c:v>0.95006999999999997</c:v>
                </c:pt>
                <c:pt idx="2436">
                  <c:v>0.95016999999999996</c:v>
                </c:pt>
                <c:pt idx="2437">
                  <c:v>0.95026999999999995</c:v>
                </c:pt>
                <c:pt idx="2438">
                  <c:v>0.95047000000000004</c:v>
                </c:pt>
                <c:pt idx="2439">
                  <c:v>0.95067999999999997</c:v>
                </c:pt>
                <c:pt idx="2440">
                  <c:v>0.95098000000000005</c:v>
                </c:pt>
                <c:pt idx="2441">
                  <c:v>0.95118000000000003</c:v>
                </c:pt>
                <c:pt idx="2442">
                  <c:v>0.95147999999999999</c:v>
                </c:pt>
                <c:pt idx="2443">
                  <c:v>0.95169000000000004</c:v>
                </c:pt>
                <c:pt idx="2444">
                  <c:v>0.95189000000000001</c:v>
                </c:pt>
                <c:pt idx="2445">
                  <c:v>0.95218999999999998</c:v>
                </c:pt>
                <c:pt idx="2446">
                  <c:v>0.95248999999999995</c:v>
                </c:pt>
                <c:pt idx="2447">
                  <c:v>0.95269000000000004</c:v>
                </c:pt>
                <c:pt idx="2448">
                  <c:v>0.95299999999999996</c:v>
                </c:pt>
                <c:pt idx="2449">
                  <c:v>0.95330000000000004</c:v>
                </c:pt>
                <c:pt idx="2450">
                  <c:v>0.95369999999999999</c:v>
                </c:pt>
                <c:pt idx="2451">
                  <c:v>0.95401000000000002</c:v>
                </c:pt>
                <c:pt idx="2452">
                  <c:v>0.95421</c:v>
                </c:pt>
                <c:pt idx="2453">
                  <c:v>0.95450999999999997</c:v>
                </c:pt>
                <c:pt idx="2454">
                  <c:v>0.95481000000000005</c:v>
                </c:pt>
                <c:pt idx="2455">
                  <c:v>0.95521999999999996</c:v>
                </c:pt>
                <c:pt idx="2456">
                  <c:v>0.95552000000000004</c:v>
                </c:pt>
                <c:pt idx="2457">
                  <c:v>0.95591999999999999</c:v>
                </c:pt>
                <c:pt idx="2458">
                  <c:v>0.95633000000000001</c:v>
                </c:pt>
                <c:pt idx="2459">
                  <c:v>0.95672999999999997</c:v>
                </c:pt>
                <c:pt idx="2460">
                  <c:v>0.95703000000000005</c:v>
                </c:pt>
                <c:pt idx="2461">
                  <c:v>0.95743</c:v>
                </c:pt>
                <c:pt idx="2462">
                  <c:v>0.95764000000000005</c:v>
                </c:pt>
                <c:pt idx="2463">
                  <c:v>0.95794000000000001</c:v>
                </c:pt>
                <c:pt idx="2464">
                  <c:v>0.95823999999999998</c:v>
                </c:pt>
                <c:pt idx="2465">
                  <c:v>0.95843999999999996</c:v>
                </c:pt>
                <c:pt idx="2466">
                  <c:v>0.95874999999999999</c:v>
                </c:pt>
                <c:pt idx="2467">
                  <c:v>0.95904999999999996</c:v>
                </c:pt>
                <c:pt idx="2468">
                  <c:v>0.95935000000000004</c:v>
                </c:pt>
                <c:pt idx="2469">
                  <c:v>0.95955000000000001</c:v>
                </c:pt>
                <c:pt idx="2470">
                  <c:v>0.95986000000000005</c:v>
                </c:pt>
                <c:pt idx="2471">
                  <c:v>0.96006000000000002</c:v>
                </c:pt>
                <c:pt idx="2472">
                  <c:v>0.96035999999999999</c:v>
                </c:pt>
                <c:pt idx="2473">
                  <c:v>0.96065999999999996</c:v>
                </c:pt>
                <c:pt idx="2474">
                  <c:v>0.96096999999999999</c:v>
                </c:pt>
                <c:pt idx="2475">
                  <c:v>0.96126999999999996</c:v>
                </c:pt>
                <c:pt idx="2476">
                  <c:v>0.96157000000000004</c:v>
                </c:pt>
                <c:pt idx="2477">
                  <c:v>0.96187</c:v>
                </c:pt>
                <c:pt idx="2478">
                  <c:v>0.96218000000000004</c:v>
                </c:pt>
                <c:pt idx="2479">
                  <c:v>0.96238000000000001</c:v>
                </c:pt>
                <c:pt idx="2480">
                  <c:v>0.96257999999999999</c:v>
                </c:pt>
                <c:pt idx="2481">
                  <c:v>0.96287999999999996</c:v>
                </c:pt>
                <c:pt idx="2482">
                  <c:v>0.96318000000000004</c:v>
                </c:pt>
                <c:pt idx="2483">
                  <c:v>0.96358999999999995</c:v>
                </c:pt>
                <c:pt idx="2484">
                  <c:v>0.96399000000000001</c:v>
                </c:pt>
                <c:pt idx="2485">
                  <c:v>0.96438999999999997</c:v>
                </c:pt>
                <c:pt idx="2486">
                  <c:v>0.9647</c:v>
                </c:pt>
                <c:pt idx="2487">
                  <c:v>0.96499999999999997</c:v>
                </c:pt>
                <c:pt idx="2488">
                  <c:v>0.96519999999999995</c:v>
                </c:pt>
                <c:pt idx="2489">
                  <c:v>0.96540000000000004</c:v>
                </c:pt>
                <c:pt idx="2490">
                  <c:v>0.96570999999999996</c:v>
                </c:pt>
                <c:pt idx="2491">
                  <c:v>0.96601000000000004</c:v>
                </c:pt>
                <c:pt idx="2492">
                  <c:v>0.96631</c:v>
                </c:pt>
                <c:pt idx="2493">
                  <c:v>0.96660999999999997</c:v>
                </c:pt>
                <c:pt idx="2494">
                  <c:v>0.96701999999999999</c:v>
                </c:pt>
                <c:pt idx="2495">
                  <c:v>0.96731999999999996</c:v>
                </c:pt>
                <c:pt idx="2496">
                  <c:v>0.96752000000000005</c:v>
                </c:pt>
                <c:pt idx="2497">
                  <c:v>0.96782000000000001</c:v>
                </c:pt>
                <c:pt idx="2498">
                  <c:v>0.96802999999999995</c:v>
                </c:pt>
                <c:pt idx="2499">
                  <c:v>0.96833000000000002</c:v>
                </c:pt>
                <c:pt idx="2500">
                  <c:v>0.96862999999999999</c:v>
                </c:pt>
                <c:pt idx="2501">
                  <c:v>0.96892999999999996</c:v>
                </c:pt>
                <c:pt idx="2502">
                  <c:v>0.96923999999999999</c:v>
                </c:pt>
                <c:pt idx="2503">
                  <c:v>0.96933999999999998</c:v>
                </c:pt>
                <c:pt idx="2504">
                  <c:v>0.96943999999999997</c:v>
                </c:pt>
                <c:pt idx="2505">
                  <c:v>0.96953999999999996</c:v>
                </c:pt>
                <c:pt idx="2506">
                  <c:v>0.96963999999999995</c:v>
                </c:pt>
                <c:pt idx="2507">
                  <c:v>0.96984000000000004</c:v>
                </c:pt>
                <c:pt idx="2508">
                  <c:v>0.97014</c:v>
                </c:pt>
                <c:pt idx="2509">
                  <c:v>0.97035000000000005</c:v>
                </c:pt>
                <c:pt idx="2510">
                  <c:v>0.97065000000000001</c:v>
                </c:pt>
                <c:pt idx="2511">
                  <c:v>0.97094999999999998</c:v>
                </c:pt>
                <c:pt idx="2512">
                  <c:v>0.97135000000000005</c:v>
                </c:pt>
                <c:pt idx="2513">
                  <c:v>0.97165999999999997</c:v>
                </c:pt>
                <c:pt idx="2514">
                  <c:v>0.97185999999999995</c:v>
                </c:pt>
                <c:pt idx="2515">
                  <c:v>0.97206000000000004</c:v>
                </c:pt>
                <c:pt idx="2516">
                  <c:v>0.97226000000000001</c:v>
                </c:pt>
                <c:pt idx="2517">
                  <c:v>0.97245999999999999</c:v>
                </c:pt>
                <c:pt idx="2518">
                  <c:v>0.97277000000000002</c:v>
                </c:pt>
                <c:pt idx="2519">
                  <c:v>0.97306999999999999</c:v>
                </c:pt>
                <c:pt idx="2520">
                  <c:v>0.97336999999999996</c:v>
                </c:pt>
                <c:pt idx="2521">
                  <c:v>0.97357000000000005</c:v>
                </c:pt>
                <c:pt idx="2522">
                  <c:v>0.97387999999999997</c:v>
                </c:pt>
                <c:pt idx="2523">
                  <c:v>0.97407999999999995</c:v>
                </c:pt>
                <c:pt idx="2524">
                  <c:v>0.97438000000000002</c:v>
                </c:pt>
                <c:pt idx="2525">
                  <c:v>0.97467999999999999</c:v>
                </c:pt>
                <c:pt idx="2526">
                  <c:v>0.97509000000000001</c:v>
                </c:pt>
                <c:pt idx="2527">
                  <c:v>0.97538999999999998</c:v>
                </c:pt>
                <c:pt idx="2528">
                  <c:v>0.97568999999999995</c:v>
                </c:pt>
                <c:pt idx="2529">
                  <c:v>0.97599000000000002</c:v>
                </c:pt>
                <c:pt idx="2530">
                  <c:v>0.97619999999999996</c:v>
                </c:pt>
                <c:pt idx="2531">
                  <c:v>0.97640000000000005</c:v>
                </c:pt>
                <c:pt idx="2532">
                  <c:v>0.97660000000000002</c:v>
                </c:pt>
                <c:pt idx="2533">
                  <c:v>0.9768</c:v>
                </c:pt>
                <c:pt idx="2534">
                  <c:v>0.97709999999999997</c:v>
                </c:pt>
                <c:pt idx="2535">
                  <c:v>0.97741</c:v>
                </c:pt>
                <c:pt idx="2536">
                  <c:v>0.97780999999999996</c:v>
                </c:pt>
                <c:pt idx="2537">
                  <c:v>0.97811000000000003</c:v>
                </c:pt>
                <c:pt idx="2538">
                  <c:v>0.97841999999999996</c:v>
                </c:pt>
                <c:pt idx="2539">
                  <c:v>0.97872000000000003</c:v>
                </c:pt>
                <c:pt idx="2540">
                  <c:v>0.97902</c:v>
                </c:pt>
                <c:pt idx="2541">
                  <c:v>0.97941999999999996</c:v>
                </c:pt>
                <c:pt idx="2542">
                  <c:v>0.97992999999999997</c:v>
                </c:pt>
                <c:pt idx="2543">
                  <c:v>0.98043000000000002</c:v>
                </c:pt>
                <c:pt idx="2544">
                  <c:v>0.98073999999999995</c:v>
                </c:pt>
                <c:pt idx="2545">
                  <c:v>0.98094000000000003</c:v>
                </c:pt>
                <c:pt idx="2546">
                  <c:v>0.98114000000000001</c:v>
                </c:pt>
                <c:pt idx="2547">
                  <c:v>0.98133999999999999</c:v>
                </c:pt>
                <c:pt idx="2548">
                  <c:v>0.98163999999999996</c:v>
                </c:pt>
                <c:pt idx="2549">
                  <c:v>0.98194999999999999</c:v>
                </c:pt>
                <c:pt idx="2550">
                  <c:v>0.98234999999999995</c:v>
                </c:pt>
                <c:pt idx="2551">
                  <c:v>0.98265000000000002</c:v>
                </c:pt>
                <c:pt idx="2552">
                  <c:v>0.98306000000000004</c:v>
                </c:pt>
                <c:pt idx="2553">
                  <c:v>0.98346</c:v>
                </c:pt>
                <c:pt idx="2554">
                  <c:v>0.98385999999999996</c:v>
                </c:pt>
                <c:pt idx="2555">
                  <c:v>0.98416000000000003</c:v>
                </c:pt>
                <c:pt idx="2556">
                  <c:v>0.98446999999999996</c:v>
                </c:pt>
                <c:pt idx="2557">
                  <c:v>0.98487000000000002</c:v>
                </c:pt>
                <c:pt idx="2558">
                  <c:v>0.98526999999999998</c:v>
                </c:pt>
                <c:pt idx="2559">
                  <c:v>0.98568</c:v>
                </c:pt>
                <c:pt idx="2560">
                  <c:v>0.98617999999999995</c:v>
                </c:pt>
                <c:pt idx="2561">
                  <c:v>0.98678999999999994</c:v>
                </c:pt>
                <c:pt idx="2562">
                  <c:v>0.98729</c:v>
                </c:pt>
                <c:pt idx="2563">
                  <c:v>0.98768999999999996</c:v>
                </c:pt>
                <c:pt idx="2564">
                  <c:v>0.98809999999999998</c:v>
                </c:pt>
                <c:pt idx="2565">
                  <c:v>0.98839999999999995</c:v>
                </c:pt>
                <c:pt idx="2566">
                  <c:v>0.98870000000000002</c:v>
                </c:pt>
                <c:pt idx="2567">
                  <c:v>0.98911000000000004</c:v>
                </c:pt>
                <c:pt idx="2568">
                  <c:v>0.98951</c:v>
                </c:pt>
                <c:pt idx="2569">
                  <c:v>0.98990999999999996</c:v>
                </c:pt>
                <c:pt idx="2570">
                  <c:v>0.99031999999999998</c:v>
                </c:pt>
                <c:pt idx="2571">
                  <c:v>0.99061999999999995</c:v>
                </c:pt>
                <c:pt idx="2572">
                  <c:v>0.99102000000000001</c:v>
                </c:pt>
                <c:pt idx="2573">
                  <c:v>0.99133000000000004</c:v>
                </c:pt>
                <c:pt idx="2574">
                  <c:v>0.99173</c:v>
                </c:pt>
                <c:pt idx="2575">
                  <c:v>0.99202999999999997</c:v>
                </c:pt>
                <c:pt idx="2576">
                  <c:v>0.99233000000000005</c:v>
                </c:pt>
                <c:pt idx="2577">
                  <c:v>0.99263999999999997</c:v>
                </c:pt>
                <c:pt idx="2578">
                  <c:v>0.99294000000000004</c:v>
                </c:pt>
                <c:pt idx="2579">
                  <c:v>0.99334</c:v>
                </c:pt>
                <c:pt idx="2580">
                  <c:v>0.99375000000000002</c:v>
                </c:pt>
                <c:pt idx="2581">
                  <c:v>0.99414999999999998</c:v>
                </c:pt>
                <c:pt idx="2582">
                  <c:v>0.99455000000000005</c:v>
                </c:pt>
                <c:pt idx="2583">
                  <c:v>0.99495999999999996</c:v>
                </c:pt>
                <c:pt idx="2584">
                  <c:v>0.99536000000000002</c:v>
                </c:pt>
                <c:pt idx="2585">
                  <c:v>0.99565999999999999</c:v>
                </c:pt>
                <c:pt idx="2586">
                  <c:v>0.99597000000000002</c:v>
                </c:pt>
                <c:pt idx="2587">
                  <c:v>0.99636999999999998</c:v>
                </c:pt>
                <c:pt idx="2588">
                  <c:v>0.99677000000000004</c:v>
                </c:pt>
                <c:pt idx="2589">
                  <c:v>0.99717999999999996</c:v>
                </c:pt>
                <c:pt idx="2590">
                  <c:v>0.99748000000000003</c:v>
                </c:pt>
                <c:pt idx="2591">
                  <c:v>0.99787999999999999</c:v>
                </c:pt>
                <c:pt idx="2592">
                  <c:v>0.99839</c:v>
                </c:pt>
                <c:pt idx="2593">
                  <c:v>0.99878999999999996</c:v>
                </c:pt>
                <c:pt idx="2594">
                  <c:v>0.99939999999999996</c:v>
                </c:pt>
                <c:pt idx="2595">
                  <c:v>0.99990000000000001</c:v>
                </c:pt>
                <c:pt idx="2596">
                  <c:v>1.00051</c:v>
                </c:pt>
                <c:pt idx="2597">
                  <c:v>1.0011099999999999</c:v>
                </c:pt>
                <c:pt idx="2598">
                  <c:v>1.0016099999999999</c:v>
                </c:pt>
                <c:pt idx="2599">
                  <c:v>1.0020199999999999</c:v>
                </c:pt>
                <c:pt idx="2600">
                  <c:v>1.0023200000000001</c:v>
                </c:pt>
                <c:pt idx="2601">
                  <c:v>1.0026200000000001</c:v>
                </c:pt>
                <c:pt idx="2602">
                  <c:v>1.0028300000000001</c:v>
                </c:pt>
                <c:pt idx="2603">
                  <c:v>1.0031300000000001</c:v>
                </c:pt>
                <c:pt idx="2604">
                  <c:v>1.00343</c:v>
                </c:pt>
                <c:pt idx="2605">
                  <c:v>1.00383</c:v>
                </c:pt>
                <c:pt idx="2606">
                  <c:v>1.00424</c:v>
                </c:pt>
                <c:pt idx="2607">
                  <c:v>1.00474</c:v>
                </c:pt>
                <c:pt idx="2608">
                  <c:v>1.00535</c:v>
                </c:pt>
                <c:pt idx="2609">
                  <c:v>1.0057499999999999</c:v>
                </c:pt>
                <c:pt idx="2610">
                  <c:v>1.0062500000000001</c:v>
                </c:pt>
                <c:pt idx="2611">
                  <c:v>1.0065599999999999</c:v>
                </c:pt>
                <c:pt idx="2612">
                  <c:v>1.0070600000000001</c:v>
                </c:pt>
                <c:pt idx="2613">
                  <c:v>1.0074700000000001</c:v>
                </c:pt>
                <c:pt idx="2614">
                  <c:v>1.00787</c:v>
                </c:pt>
                <c:pt idx="2615">
                  <c:v>1.00827</c:v>
                </c:pt>
                <c:pt idx="2616">
                  <c:v>1.00857</c:v>
                </c:pt>
                <c:pt idx="2617">
                  <c:v>1.00888</c:v>
                </c:pt>
                <c:pt idx="2618">
                  <c:v>1.0093799999999999</c:v>
                </c:pt>
                <c:pt idx="2619">
                  <c:v>1.0096799999999999</c:v>
                </c:pt>
                <c:pt idx="2620">
                  <c:v>1.0100899999999999</c:v>
                </c:pt>
                <c:pt idx="2621">
                  <c:v>1.0103899999999999</c:v>
                </c:pt>
                <c:pt idx="2622">
                  <c:v>1.0106900000000001</c:v>
                </c:pt>
                <c:pt idx="2623">
                  <c:v>1.0109999999999999</c:v>
                </c:pt>
                <c:pt idx="2624">
                  <c:v>1.0115000000000001</c:v>
                </c:pt>
                <c:pt idx="2625">
                  <c:v>1.0119</c:v>
                </c:pt>
                <c:pt idx="2626">
                  <c:v>1.0122100000000001</c:v>
                </c:pt>
                <c:pt idx="2627">
                  <c:v>1.01251</c:v>
                </c:pt>
                <c:pt idx="2628">
                  <c:v>1.01291</c:v>
                </c:pt>
                <c:pt idx="2629">
                  <c:v>1.01342</c:v>
                </c:pt>
                <c:pt idx="2630">
                  <c:v>1.0139199999999999</c:v>
                </c:pt>
                <c:pt idx="2631">
                  <c:v>1.0146299999999999</c:v>
                </c:pt>
                <c:pt idx="2632">
                  <c:v>1.0151300000000001</c:v>
                </c:pt>
                <c:pt idx="2633">
                  <c:v>1.0156400000000001</c:v>
                </c:pt>
                <c:pt idx="2634">
                  <c:v>1.01614</c:v>
                </c:pt>
                <c:pt idx="2635">
                  <c:v>1.01644</c:v>
                </c:pt>
                <c:pt idx="2636">
                  <c:v>1.01685</c:v>
                </c:pt>
                <c:pt idx="2637">
                  <c:v>1.01725</c:v>
                </c:pt>
                <c:pt idx="2638">
                  <c:v>1.01755</c:v>
                </c:pt>
                <c:pt idx="2639">
                  <c:v>1.0178499999999999</c:v>
                </c:pt>
                <c:pt idx="2640">
                  <c:v>1.0182599999999999</c:v>
                </c:pt>
                <c:pt idx="2641">
                  <c:v>1.0185599999999999</c:v>
                </c:pt>
                <c:pt idx="2642">
                  <c:v>1.0189600000000001</c:v>
                </c:pt>
                <c:pt idx="2643">
                  <c:v>1.0192699999999999</c:v>
                </c:pt>
                <c:pt idx="2644">
                  <c:v>1.0196700000000001</c:v>
                </c:pt>
                <c:pt idx="2645">
                  <c:v>1.02007</c:v>
                </c:pt>
                <c:pt idx="2646">
                  <c:v>1.02058</c:v>
                </c:pt>
                <c:pt idx="2647">
                  <c:v>1.02098</c:v>
                </c:pt>
                <c:pt idx="2648">
                  <c:v>1.02149</c:v>
                </c:pt>
                <c:pt idx="2649">
                  <c:v>1.02199</c:v>
                </c:pt>
                <c:pt idx="2650">
                  <c:v>1.0223899999999999</c:v>
                </c:pt>
                <c:pt idx="2651">
                  <c:v>1.0227999999999999</c:v>
                </c:pt>
                <c:pt idx="2652">
                  <c:v>1.0233000000000001</c:v>
                </c:pt>
                <c:pt idx="2653">
                  <c:v>1.0237000000000001</c:v>
                </c:pt>
                <c:pt idx="2654">
                  <c:v>1.0241100000000001</c:v>
                </c:pt>
                <c:pt idx="2655">
                  <c:v>1.0243100000000001</c:v>
                </c:pt>
                <c:pt idx="2656">
                  <c:v>1.02461</c:v>
                </c:pt>
                <c:pt idx="2657">
                  <c:v>1.0249200000000001</c:v>
                </c:pt>
                <c:pt idx="2658">
                  <c:v>1.02542</c:v>
                </c:pt>
                <c:pt idx="2659">
                  <c:v>1.02582</c:v>
                </c:pt>
                <c:pt idx="2660">
                  <c:v>1.02643</c:v>
                </c:pt>
                <c:pt idx="2661">
                  <c:v>1.0268299999999999</c:v>
                </c:pt>
                <c:pt idx="2662">
                  <c:v>1.0273399999999999</c:v>
                </c:pt>
                <c:pt idx="2663">
                  <c:v>1.0278400000000001</c:v>
                </c:pt>
                <c:pt idx="2664">
                  <c:v>1.02824</c:v>
                </c:pt>
                <c:pt idx="2665">
                  <c:v>1.0287500000000001</c:v>
                </c:pt>
                <c:pt idx="2666">
                  <c:v>1.02915</c:v>
                </c:pt>
                <c:pt idx="2667">
                  <c:v>1.02966</c:v>
                </c:pt>
                <c:pt idx="2668">
                  <c:v>1.03006</c:v>
                </c:pt>
                <c:pt idx="2669">
                  <c:v>1.0304599999999999</c:v>
                </c:pt>
                <c:pt idx="2670">
                  <c:v>1.0309699999999999</c:v>
                </c:pt>
                <c:pt idx="2671">
                  <c:v>1.0314700000000001</c:v>
                </c:pt>
                <c:pt idx="2672">
                  <c:v>1.0319799999999999</c:v>
                </c:pt>
                <c:pt idx="2673">
                  <c:v>1.0323800000000001</c:v>
                </c:pt>
                <c:pt idx="2674">
                  <c:v>1.03278</c:v>
                </c:pt>
                <c:pt idx="2675">
                  <c:v>1.0330900000000001</c:v>
                </c:pt>
                <c:pt idx="2676">
                  <c:v>1.03339</c:v>
                </c:pt>
                <c:pt idx="2677">
                  <c:v>1.03359</c:v>
                </c:pt>
                <c:pt idx="2678">
                  <c:v>1.03389</c:v>
                </c:pt>
                <c:pt idx="2679">
                  <c:v>1.0343</c:v>
                </c:pt>
                <c:pt idx="2680">
                  <c:v>1.0347</c:v>
                </c:pt>
                <c:pt idx="2681">
                  <c:v>1.0351999999999999</c:v>
                </c:pt>
                <c:pt idx="2682">
                  <c:v>1.0358099999999999</c:v>
                </c:pt>
                <c:pt idx="2683">
                  <c:v>1.0363100000000001</c:v>
                </c:pt>
                <c:pt idx="2684">
                  <c:v>1.0368200000000001</c:v>
                </c:pt>
                <c:pt idx="2685">
                  <c:v>1.03732</c:v>
                </c:pt>
                <c:pt idx="2686">
                  <c:v>1.03773</c:v>
                </c:pt>
                <c:pt idx="2687">
                  <c:v>1.03813</c:v>
                </c:pt>
                <c:pt idx="2688">
                  <c:v>1.03853</c:v>
                </c:pt>
                <c:pt idx="2689">
                  <c:v>1.03894</c:v>
                </c:pt>
                <c:pt idx="2690">
                  <c:v>1.0393399999999999</c:v>
                </c:pt>
                <c:pt idx="2691">
                  <c:v>1.0398400000000001</c:v>
                </c:pt>
                <c:pt idx="2692">
                  <c:v>1.0402499999999999</c:v>
                </c:pt>
                <c:pt idx="2693">
                  <c:v>1.0406500000000001</c:v>
                </c:pt>
                <c:pt idx="2694">
                  <c:v>1.04095</c:v>
                </c:pt>
                <c:pt idx="2695">
                  <c:v>1.0412600000000001</c:v>
                </c:pt>
                <c:pt idx="2696">
                  <c:v>1.0414600000000001</c:v>
                </c:pt>
                <c:pt idx="2697">
                  <c:v>1.04176</c:v>
                </c:pt>
                <c:pt idx="2698">
                  <c:v>1.04226</c:v>
                </c:pt>
                <c:pt idx="2699">
                  <c:v>1.04267</c:v>
                </c:pt>
                <c:pt idx="2700">
                  <c:v>1.0430699999999999</c:v>
                </c:pt>
                <c:pt idx="2701">
                  <c:v>1.04358</c:v>
                </c:pt>
                <c:pt idx="2702">
                  <c:v>1.0441800000000001</c:v>
                </c:pt>
                <c:pt idx="2703">
                  <c:v>1.0446899999999999</c:v>
                </c:pt>
                <c:pt idx="2704">
                  <c:v>1.0450900000000001</c:v>
                </c:pt>
                <c:pt idx="2705">
                  <c:v>1.04539</c:v>
                </c:pt>
                <c:pt idx="2706">
                  <c:v>1.04569</c:v>
                </c:pt>
                <c:pt idx="2707">
                  <c:v>1.046</c:v>
                </c:pt>
                <c:pt idx="2708">
                  <c:v>1.0464</c:v>
                </c:pt>
                <c:pt idx="2709">
                  <c:v>1.0468999999999999</c:v>
                </c:pt>
                <c:pt idx="2710">
                  <c:v>1.0475099999999999</c:v>
                </c:pt>
                <c:pt idx="2711">
                  <c:v>1.0479099999999999</c:v>
                </c:pt>
                <c:pt idx="2712">
                  <c:v>1.0483199999999999</c:v>
                </c:pt>
                <c:pt idx="2713">
                  <c:v>1.0486200000000001</c:v>
                </c:pt>
                <c:pt idx="2714">
                  <c:v>1.0490200000000001</c:v>
                </c:pt>
                <c:pt idx="2715">
                  <c:v>1.0493300000000001</c:v>
                </c:pt>
                <c:pt idx="2716">
                  <c:v>1.0497300000000001</c:v>
                </c:pt>
                <c:pt idx="2717">
                  <c:v>1.05023</c:v>
                </c:pt>
                <c:pt idx="2718">
                  <c:v>1.05074</c:v>
                </c:pt>
                <c:pt idx="2719">
                  <c:v>1.05124</c:v>
                </c:pt>
                <c:pt idx="2720">
                  <c:v>1.05185</c:v>
                </c:pt>
                <c:pt idx="2721">
                  <c:v>1.0522499999999999</c:v>
                </c:pt>
                <c:pt idx="2722">
                  <c:v>1.0527500000000001</c:v>
                </c:pt>
                <c:pt idx="2723">
                  <c:v>1.0531600000000001</c:v>
                </c:pt>
                <c:pt idx="2724">
                  <c:v>1.0534600000000001</c:v>
                </c:pt>
                <c:pt idx="2725">
                  <c:v>1.05376</c:v>
                </c:pt>
                <c:pt idx="2726">
                  <c:v>1.0540700000000001</c:v>
                </c:pt>
                <c:pt idx="2727">
                  <c:v>1.05427</c:v>
                </c:pt>
                <c:pt idx="2728">
                  <c:v>1.05457</c:v>
                </c:pt>
                <c:pt idx="2729">
                  <c:v>1.05487</c:v>
                </c:pt>
                <c:pt idx="2730">
                  <c:v>1.05528</c:v>
                </c:pt>
                <c:pt idx="2731">
                  <c:v>1.05568</c:v>
                </c:pt>
                <c:pt idx="2732">
                  <c:v>1.0562800000000001</c:v>
                </c:pt>
                <c:pt idx="2733">
                  <c:v>1.0566899999999999</c:v>
                </c:pt>
                <c:pt idx="2734">
                  <c:v>1.0570900000000001</c:v>
                </c:pt>
                <c:pt idx="2735">
                  <c:v>1.0575000000000001</c:v>
                </c:pt>
                <c:pt idx="2736">
                  <c:v>1.0579000000000001</c:v>
                </c:pt>
                <c:pt idx="2737">
                  <c:v>1.0582</c:v>
                </c:pt>
                <c:pt idx="2738">
                  <c:v>1.05871</c:v>
                </c:pt>
                <c:pt idx="2739">
                  <c:v>1.05911</c:v>
                </c:pt>
                <c:pt idx="2740">
                  <c:v>1.05941</c:v>
                </c:pt>
                <c:pt idx="2741">
                  <c:v>1.05982</c:v>
                </c:pt>
                <c:pt idx="2742">
                  <c:v>1.0602199999999999</c:v>
                </c:pt>
                <c:pt idx="2743">
                  <c:v>1.0606199999999999</c:v>
                </c:pt>
                <c:pt idx="2744">
                  <c:v>1.0611299999999999</c:v>
                </c:pt>
                <c:pt idx="2745">
                  <c:v>1.0615300000000001</c:v>
                </c:pt>
                <c:pt idx="2746">
                  <c:v>1.06203</c:v>
                </c:pt>
                <c:pt idx="2747">
                  <c:v>1.0624400000000001</c:v>
                </c:pt>
                <c:pt idx="2748">
                  <c:v>1.06284</c:v>
                </c:pt>
                <c:pt idx="2749">
                  <c:v>1.06324</c:v>
                </c:pt>
                <c:pt idx="2750">
                  <c:v>1.06365</c:v>
                </c:pt>
                <c:pt idx="2751">
                  <c:v>1.0640499999999999</c:v>
                </c:pt>
                <c:pt idx="2752">
                  <c:v>1.06446</c:v>
                </c:pt>
                <c:pt idx="2753">
                  <c:v>1.0649599999999999</c:v>
                </c:pt>
                <c:pt idx="2754">
                  <c:v>1.0654600000000001</c:v>
                </c:pt>
                <c:pt idx="2755">
                  <c:v>1.0659700000000001</c:v>
                </c:pt>
                <c:pt idx="2756">
                  <c:v>1.06647</c:v>
                </c:pt>
                <c:pt idx="2757">
                  <c:v>1.0668800000000001</c:v>
                </c:pt>
                <c:pt idx="2758">
                  <c:v>1.06738</c:v>
                </c:pt>
                <c:pt idx="2759">
                  <c:v>1.06778</c:v>
                </c:pt>
                <c:pt idx="2760">
                  <c:v>1.06819</c:v>
                </c:pt>
                <c:pt idx="2761">
                  <c:v>1.0684899999999999</c:v>
                </c:pt>
                <c:pt idx="2762">
                  <c:v>1.0688899999999999</c:v>
                </c:pt>
                <c:pt idx="2763">
                  <c:v>1.0691999999999999</c:v>
                </c:pt>
                <c:pt idx="2764">
                  <c:v>1.0696000000000001</c:v>
                </c:pt>
                <c:pt idx="2765">
                  <c:v>1.07</c:v>
                </c:pt>
                <c:pt idx="2766">
                  <c:v>1.0704100000000001</c:v>
                </c:pt>
                <c:pt idx="2767">
                  <c:v>1.07081</c:v>
                </c:pt>
                <c:pt idx="2768">
                  <c:v>1.07131</c:v>
                </c:pt>
                <c:pt idx="2769">
                  <c:v>1.07182</c:v>
                </c:pt>
                <c:pt idx="2770">
                  <c:v>1.0723199999999999</c:v>
                </c:pt>
                <c:pt idx="2771">
                  <c:v>1.07273</c:v>
                </c:pt>
                <c:pt idx="2772">
                  <c:v>1.0732299999999999</c:v>
                </c:pt>
                <c:pt idx="2773">
                  <c:v>1.0736300000000001</c:v>
                </c:pt>
                <c:pt idx="2774">
                  <c:v>1.0741400000000001</c:v>
                </c:pt>
                <c:pt idx="2775">
                  <c:v>1.07464</c:v>
                </c:pt>
                <c:pt idx="2776">
                  <c:v>1.07525</c:v>
                </c:pt>
                <c:pt idx="2777">
                  <c:v>1.07565</c:v>
                </c:pt>
                <c:pt idx="2778">
                  <c:v>1.07616</c:v>
                </c:pt>
                <c:pt idx="2779">
                  <c:v>1.07646</c:v>
                </c:pt>
                <c:pt idx="2780">
                  <c:v>1.0768599999999999</c:v>
                </c:pt>
                <c:pt idx="2781">
                  <c:v>1.0772699999999999</c:v>
                </c:pt>
                <c:pt idx="2782">
                  <c:v>1.0775699999999999</c:v>
                </c:pt>
                <c:pt idx="2783">
                  <c:v>1.0778700000000001</c:v>
                </c:pt>
                <c:pt idx="2784">
                  <c:v>1.0781700000000001</c:v>
                </c:pt>
                <c:pt idx="2785">
                  <c:v>1.0785800000000001</c:v>
                </c:pt>
                <c:pt idx="2786">
                  <c:v>1.0789800000000001</c:v>
                </c:pt>
                <c:pt idx="2787">
                  <c:v>1.07938</c:v>
                </c:pt>
                <c:pt idx="2788">
                  <c:v>1.07979</c:v>
                </c:pt>
                <c:pt idx="2789">
                  <c:v>1.08019</c:v>
                </c:pt>
                <c:pt idx="2790">
                  <c:v>1.0805899999999999</c:v>
                </c:pt>
                <c:pt idx="2791">
                  <c:v>1.0810999999999999</c:v>
                </c:pt>
                <c:pt idx="2792">
                  <c:v>1.0814999999999999</c:v>
                </c:pt>
                <c:pt idx="2793">
                  <c:v>1.0819099999999999</c:v>
                </c:pt>
                <c:pt idx="2794">
                  <c:v>1.0823100000000001</c:v>
                </c:pt>
                <c:pt idx="2795">
                  <c:v>1.0826100000000001</c:v>
                </c:pt>
                <c:pt idx="2796">
                  <c:v>1.0831200000000001</c:v>
                </c:pt>
                <c:pt idx="2797">
                  <c:v>1.08352</c:v>
                </c:pt>
                <c:pt idx="2798">
                  <c:v>1.08412</c:v>
                </c:pt>
                <c:pt idx="2799">
                  <c:v>1.08473</c:v>
                </c:pt>
                <c:pt idx="2800">
                  <c:v>1.0853299999999999</c:v>
                </c:pt>
                <c:pt idx="2801">
                  <c:v>1.0857399999999999</c:v>
                </c:pt>
                <c:pt idx="2802">
                  <c:v>1.0861400000000001</c:v>
                </c:pt>
                <c:pt idx="2803">
                  <c:v>1.0865499999999999</c:v>
                </c:pt>
                <c:pt idx="2804">
                  <c:v>1.0868500000000001</c:v>
                </c:pt>
                <c:pt idx="2805">
                  <c:v>1.0871500000000001</c:v>
                </c:pt>
                <c:pt idx="2806">
                  <c:v>1.08745</c:v>
                </c:pt>
                <c:pt idx="2807">
                  <c:v>1.0877600000000001</c:v>
                </c:pt>
                <c:pt idx="2808">
                  <c:v>1.08816</c:v>
                </c:pt>
                <c:pt idx="2809">
                  <c:v>1.08856</c:v>
                </c:pt>
                <c:pt idx="2810">
                  <c:v>1.08907</c:v>
                </c:pt>
                <c:pt idx="2811">
                  <c:v>1.0894699999999999</c:v>
                </c:pt>
                <c:pt idx="2812">
                  <c:v>1.0898699999999999</c:v>
                </c:pt>
                <c:pt idx="2813">
                  <c:v>1.0902799999999999</c:v>
                </c:pt>
                <c:pt idx="2814">
                  <c:v>1.0906800000000001</c:v>
                </c:pt>
                <c:pt idx="2815">
                  <c:v>1.09108</c:v>
                </c:pt>
                <c:pt idx="2816">
                  <c:v>1.0914900000000001</c:v>
                </c:pt>
                <c:pt idx="2817">
                  <c:v>1.09189</c:v>
                </c:pt>
                <c:pt idx="2818">
                  <c:v>1.09219</c:v>
                </c:pt>
                <c:pt idx="2819">
                  <c:v>1.0926</c:v>
                </c:pt>
                <c:pt idx="2820">
                  <c:v>1.093</c:v>
                </c:pt>
                <c:pt idx="2821">
                  <c:v>1.0933999999999999</c:v>
                </c:pt>
                <c:pt idx="2822">
                  <c:v>1.0938099999999999</c:v>
                </c:pt>
                <c:pt idx="2823">
                  <c:v>1.0942099999999999</c:v>
                </c:pt>
                <c:pt idx="2824">
                  <c:v>1.0946100000000001</c:v>
                </c:pt>
                <c:pt idx="2825">
                  <c:v>1.0950200000000001</c:v>
                </c:pt>
                <c:pt idx="2826">
                  <c:v>1.09552</c:v>
                </c:pt>
                <c:pt idx="2827">
                  <c:v>1.0960300000000001</c:v>
                </c:pt>
                <c:pt idx="2828">
                  <c:v>1.09643</c:v>
                </c:pt>
                <c:pt idx="2829">
                  <c:v>1.09683</c:v>
                </c:pt>
                <c:pt idx="2830">
                  <c:v>1.09734</c:v>
                </c:pt>
                <c:pt idx="2831">
                  <c:v>1.0978399999999999</c:v>
                </c:pt>
                <c:pt idx="2832">
                  <c:v>1.0984499999999999</c:v>
                </c:pt>
                <c:pt idx="2833">
                  <c:v>1.0989500000000001</c:v>
                </c:pt>
                <c:pt idx="2834">
                  <c:v>1.0995600000000001</c:v>
                </c:pt>
                <c:pt idx="2835">
                  <c:v>1.10006</c:v>
                </c:pt>
                <c:pt idx="2836">
                  <c:v>1.10057</c:v>
                </c:pt>
                <c:pt idx="2837">
                  <c:v>1.10107</c:v>
                </c:pt>
                <c:pt idx="2838">
                  <c:v>1.1014699999999999</c:v>
                </c:pt>
                <c:pt idx="2839">
                  <c:v>1.10198</c:v>
                </c:pt>
                <c:pt idx="2840">
                  <c:v>1.1023799999999999</c:v>
                </c:pt>
                <c:pt idx="2841">
                  <c:v>1.1026800000000001</c:v>
                </c:pt>
                <c:pt idx="2842">
                  <c:v>1.1029899999999999</c:v>
                </c:pt>
                <c:pt idx="2843">
                  <c:v>1.1032900000000001</c:v>
                </c:pt>
                <c:pt idx="2844">
                  <c:v>1.1035900000000001</c:v>
                </c:pt>
                <c:pt idx="2845">
                  <c:v>1.10389</c:v>
                </c:pt>
                <c:pt idx="2846">
                  <c:v>1.1044</c:v>
                </c:pt>
                <c:pt idx="2847">
                  <c:v>1.1048</c:v>
                </c:pt>
                <c:pt idx="2848">
                  <c:v>1.10531</c:v>
                </c:pt>
                <c:pt idx="2849">
                  <c:v>1.10581</c:v>
                </c:pt>
                <c:pt idx="2850">
                  <c:v>1.1062099999999999</c:v>
                </c:pt>
                <c:pt idx="2851">
                  <c:v>1.1067199999999999</c:v>
                </c:pt>
                <c:pt idx="2852">
                  <c:v>1.1072200000000001</c:v>
                </c:pt>
                <c:pt idx="2853">
                  <c:v>1.1076299999999999</c:v>
                </c:pt>
                <c:pt idx="2854">
                  <c:v>1.1081300000000001</c:v>
                </c:pt>
                <c:pt idx="2855">
                  <c:v>1.1086400000000001</c:v>
                </c:pt>
                <c:pt idx="2856">
                  <c:v>1.10914</c:v>
                </c:pt>
                <c:pt idx="2857">
                  <c:v>1.10964</c:v>
                </c:pt>
                <c:pt idx="2858">
                  <c:v>1.11005</c:v>
                </c:pt>
                <c:pt idx="2859">
                  <c:v>1.1104499999999999</c:v>
                </c:pt>
                <c:pt idx="2860">
                  <c:v>1.1109599999999999</c:v>
                </c:pt>
                <c:pt idx="2861">
                  <c:v>1.1113599999999999</c:v>
                </c:pt>
                <c:pt idx="2862">
                  <c:v>1.1118600000000001</c:v>
                </c:pt>
                <c:pt idx="2863">
                  <c:v>1.1123700000000001</c:v>
                </c:pt>
                <c:pt idx="2864">
                  <c:v>1.11297</c:v>
                </c:pt>
                <c:pt idx="2865">
                  <c:v>1.11348</c:v>
                </c:pt>
                <c:pt idx="2866">
                  <c:v>1.11408</c:v>
                </c:pt>
                <c:pt idx="2867">
                  <c:v>1.11459</c:v>
                </c:pt>
                <c:pt idx="2868">
                  <c:v>1.1150899999999999</c:v>
                </c:pt>
                <c:pt idx="2869">
                  <c:v>1.1155999999999999</c:v>
                </c:pt>
                <c:pt idx="2870">
                  <c:v>1.1161000000000001</c:v>
                </c:pt>
                <c:pt idx="2871">
                  <c:v>1.1165</c:v>
                </c:pt>
                <c:pt idx="2872">
                  <c:v>1.1169100000000001</c:v>
                </c:pt>
                <c:pt idx="2873">
                  <c:v>1.11741</c:v>
                </c:pt>
                <c:pt idx="2874">
                  <c:v>1.11781</c:v>
                </c:pt>
                <c:pt idx="2875">
                  <c:v>1.11822</c:v>
                </c:pt>
                <c:pt idx="2876">
                  <c:v>1.1187199999999999</c:v>
                </c:pt>
                <c:pt idx="2877">
                  <c:v>1.11913</c:v>
                </c:pt>
                <c:pt idx="2878">
                  <c:v>1.1196299999999999</c:v>
                </c:pt>
                <c:pt idx="2879">
                  <c:v>1.1200300000000001</c:v>
                </c:pt>
                <c:pt idx="2880">
                  <c:v>1.1204400000000001</c:v>
                </c:pt>
                <c:pt idx="2881">
                  <c:v>1.1207400000000001</c:v>
                </c:pt>
                <c:pt idx="2882">
                  <c:v>1.12114</c:v>
                </c:pt>
                <c:pt idx="2883">
                  <c:v>1.12155</c:v>
                </c:pt>
                <c:pt idx="2884">
                  <c:v>1.12195</c:v>
                </c:pt>
                <c:pt idx="2885">
                  <c:v>1.12235</c:v>
                </c:pt>
                <c:pt idx="2886">
                  <c:v>1.12266</c:v>
                </c:pt>
                <c:pt idx="2887">
                  <c:v>1.1230599999999999</c:v>
                </c:pt>
                <c:pt idx="2888">
                  <c:v>1.1234599999999999</c:v>
                </c:pt>
                <c:pt idx="2889">
                  <c:v>1.1238699999999999</c:v>
                </c:pt>
                <c:pt idx="2890">
                  <c:v>1.1241699999999999</c:v>
                </c:pt>
                <c:pt idx="2891">
                  <c:v>1.1245700000000001</c:v>
                </c:pt>
                <c:pt idx="2892">
                  <c:v>1.1250800000000001</c:v>
                </c:pt>
                <c:pt idx="2893">
                  <c:v>1.12558</c:v>
                </c:pt>
                <c:pt idx="2894">
                  <c:v>1.12619</c:v>
                </c:pt>
                <c:pt idx="2895">
                  <c:v>1.12679</c:v>
                </c:pt>
                <c:pt idx="2896">
                  <c:v>1.1273</c:v>
                </c:pt>
                <c:pt idx="2897">
                  <c:v>1.1277999999999999</c:v>
                </c:pt>
                <c:pt idx="2898">
                  <c:v>1.1283000000000001</c:v>
                </c:pt>
                <c:pt idx="2899">
                  <c:v>1.1287100000000001</c:v>
                </c:pt>
                <c:pt idx="2900">
                  <c:v>1.1291100000000001</c:v>
                </c:pt>
                <c:pt idx="2901">
                  <c:v>1.12951</c:v>
                </c:pt>
                <c:pt idx="2902">
                  <c:v>1.12992</c:v>
                </c:pt>
                <c:pt idx="2903">
                  <c:v>1.13042</c:v>
                </c:pt>
                <c:pt idx="2904">
                  <c:v>1.13093</c:v>
                </c:pt>
                <c:pt idx="2905">
                  <c:v>1.1315299999999999</c:v>
                </c:pt>
                <c:pt idx="2906">
                  <c:v>1.1321399999999999</c:v>
                </c:pt>
                <c:pt idx="2907">
                  <c:v>1.1325400000000001</c:v>
                </c:pt>
                <c:pt idx="2908">
                  <c:v>1.1330499999999999</c:v>
                </c:pt>
                <c:pt idx="2909">
                  <c:v>1.1333500000000001</c:v>
                </c:pt>
                <c:pt idx="2910">
                  <c:v>1.13375</c:v>
                </c:pt>
                <c:pt idx="2911">
                  <c:v>1.13415</c:v>
                </c:pt>
                <c:pt idx="2912">
                  <c:v>1.13466</c:v>
                </c:pt>
                <c:pt idx="2913">
                  <c:v>1.13496</c:v>
                </c:pt>
                <c:pt idx="2914">
                  <c:v>1.13537</c:v>
                </c:pt>
                <c:pt idx="2915">
                  <c:v>1.1357699999999999</c:v>
                </c:pt>
                <c:pt idx="2916">
                  <c:v>1.1361699999999999</c:v>
                </c:pt>
                <c:pt idx="2917">
                  <c:v>1.1366799999999999</c:v>
                </c:pt>
                <c:pt idx="2918">
                  <c:v>1.1371800000000001</c:v>
                </c:pt>
                <c:pt idx="2919">
                  <c:v>1.1377900000000001</c:v>
                </c:pt>
                <c:pt idx="2920">
                  <c:v>1.13829</c:v>
                </c:pt>
                <c:pt idx="2921">
                  <c:v>1.13879</c:v>
                </c:pt>
                <c:pt idx="2922">
                  <c:v>1.1393</c:v>
                </c:pt>
                <c:pt idx="2923">
                  <c:v>1.1396999999999999</c:v>
                </c:pt>
                <c:pt idx="2924">
                  <c:v>1.1402099999999999</c:v>
                </c:pt>
                <c:pt idx="2925">
                  <c:v>1.1406099999999999</c:v>
                </c:pt>
                <c:pt idx="2926">
                  <c:v>1.1412199999999999</c:v>
                </c:pt>
                <c:pt idx="2927">
                  <c:v>1.1417200000000001</c:v>
                </c:pt>
                <c:pt idx="2928">
                  <c:v>1.14232</c:v>
                </c:pt>
                <c:pt idx="2929">
                  <c:v>1.14283</c:v>
                </c:pt>
                <c:pt idx="2930">
                  <c:v>1.1434299999999999</c:v>
                </c:pt>
                <c:pt idx="2931">
                  <c:v>1.14384</c:v>
                </c:pt>
                <c:pt idx="2932">
                  <c:v>1.1442399999999999</c:v>
                </c:pt>
                <c:pt idx="2933">
                  <c:v>1.1446400000000001</c:v>
                </c:pt>
                <c:pt idx="2934">
                  <c:v>1.1451499999999999</c:v>
                </c:pt>
                <c:pt idx="2935">
                  <c:v>1.1455500000000001</c:v>
                </c:pt>
                <c:pt idx="2936">
                  <c:v>1.1458600000000001</c:v>
                </c:pt>
                <c:pt idx="2937">
                  <c:v>1.1461600000000001</c:v>
                </c:pt>
                <c:pt idx="2938">
                  <c:v>1.14646</c:v>
                </c:pt>
                <c:pt idx="2939">
                  <c:v>1.14676</c:v>
                </c:pt>
                <c:pt idx="2940">
                  <c:v>1.14717</c:v>
                </c:pt>
                <c:pt idx="2941">
                  <c:v>1.14757</c:v>
                </c:pt>
                <c:pt idx="2942">
                  <c:v>1.1479699999999999</c:v>
                </c:pt>
                <c:pt idx="2943">
                  <c:v>1.14838</c:v>
                </c:pt>
                <c:pt idx="2944">
                  <c:v>1.1489799999999999</c:v>
                </c:pt>
                <c:pt idx="2945">
                  <c:v>1.1494899999999999</c:v>
                </c:pt>
                <c:pt idx="2946">
                  <c:v>1.1500900000000001</c:v>
                </c:pt>
                <c:pt idx="2947">
                  <c:v>1.1506000000000001</c:v>
                </c:pt>
                <c:pt idx="2948">
                  <c:v>1.1512</c:v>
                </c:pt>
                <c:pt idx="2949">
                  <c:v>1.15171</c:v>
                </c:pt>
                <c:pt idx="2950">
                  <c:v>1.15221</c:v>
                </c:pt>
                <c:pt idx="2951">
                  <c:v>1.1525099999999999</c:v>
                </c:pt>
                <c:pt idx="2952">
                  <c:v>1.1529199999999999</c:v>
                </c:pt>
                <c:pt idx="2953">
                  <c:v>1.1533199999999999</c:v>
                </c:pt>
                <c:pt idx="2954">
                  <c:v>1.1537200000000001</c:v>
                </c:pt>
                <c:pt idx="2955">
                  <c:v>1.1541300000000001</c:v>
                </c:pt>
                <c:pt idx="2956">
                  <c:v>1.15463</c:v>
                </c:pt>
                <c:pt idx="2957">
                  <c:v>1.1551400000000001</c:v>
                </c:pt>
                <c:pt idx="2958">
                  <c:v>1.15564</c:v>
                </c:pt>
                <c:pt idx="2959">
                  <c:v>1.15604</c:v>
                </c:pt>
                <c:pt idx="2960">
                  <c:v>1.15655</c:v>
                </c:pt>
                <c:pt idx="2961">
                  <c:v>1.1570499999999999</c:v>
                </c:pt>
                <c:pt idx="2962">
                  <c:v>1.1575599999999999</c:v>
                </c:pt>
                <c:pt idx="2963">
                  <c:v>1.1579600000000001</c:v>
                </c:pt>
                <c:pt idx="2964">
                  <c:v>1.1583600000000001</c:v>
                </c:pt>
                <c:pt idx="2965">
                  <c:v>1.1587700000000001</c:v>
                </c:pt>
                <c:pt idx="2966">
                  <c:v>1.15927</c:v>
                </c:pt>
                <c:pt idx="2967">
                  <c:v>1.15978</c:v>
                </c:pt>
                <c:pt idx="2968">
                  <c:v>1.16038</c:v>
                </c:pt>
                <c:pt idx="2969">
                  <c:v>1.1608799999999999</c:v>
                </c:pt>
                <c:pt idx="2970">
                  <c:v>1.1615899999999999</c:v>
                </c:pt>
                <c:pt idx="2971">
                  <c:v>1.1620900000000001</c:v>
                </c:pt>
                <c:pt idx="2972">
                  <c:v>1.1627000000000001</c:v>
                </c:pt>
                <c:pt idx="2973">
                  <c:v>1.1631</c:v>
                </c:pt>
                <c:pt idx="2974">
                  <c:v>1.16351</c:v>
                </c:pt>
                <c:pt idx="2975">
                  <c:v>1.16401</c:v>
                </c:pt>
                <c:pt idx="2976">
                  <c:v>1.16452</c:v>
                </c:pt>
                <c:pt idx="2977">
                  <c:v>1.16492</c:v>
                </c:pt>
                <c:pt idx="2978">
                  <c:v>1.1655199999999999</c:v>
                </c:pt>
                <c:pt idx="2979">
                  <c:v>1.1659299999999999</c:v>
                </c:pt>
                <c:pt idx="2980">
                  <c:v>1.1664300000000001</c:v>
                </c:pt>
                <c:pt idx="2981">
                  <c:v>1.1668400000000001</c:v>
                </c:pt>
                <c:pt idx="2982">
                  <c:v>1.1672400000000001</c:v>
                </c:pt>
                <c:pt idx="2983">
                  <c:v>1.16764</c:v>
                </c:pt>
                <c:pt idx="2984">
                  <c:v>1.16815</c:v>
                </c:pt>
                <c:pt idx="2985">
                  <c:v>1.16865</c:v>
                </c:pt>
                <c:pt idx="2986">
                  <c:v>1.16916</c:v>
                </c:pt>
                <c:pt idx="2987">
                  <c:v>1.1696599999999999</c:v>
                </c:pt>
                <c:pt idx="2988">
                  <c:v>1.1701600000000001</c:v>
                </c:pt>
                <c:pt idx="2989">
                  <c:v>1.1706700000000001</c:v>
                </c:pt>
                <c:pt idx="2990">
                  <c:v>1.17127</c:v>
                </c:pt>
                <c:pt idx="2991">
                  <c:v>1.17188</c:v>
                </c:pt>
                <c:pt idx="2992">
                  <c:v>1.17248</c:v>
                </c:pt>
                <c:pt idx="2993">
                  <c:v>1.17289</c:v>
                </c:pt>
                <c:pt idx="2994">
                  <c:v>1.1732899999999999</c:v>
                </c:pt>
                <c:pt idx="2995">
                  <c:v>1.1738</c:v>
                </c:pt>
                <c:pt idx="2996">
                  <c:v>1.1741999999999999</c:v>
                </c:pt>
                <c:pt idx="2997">
                  <c:v>1.1747000000000001</c:v>
                </c:pt>
                <c:pt idx="2998">
                  <c:v>1.1752100000000001</c:v>
                </c:pt>
                <c:pt idx="2999">
                  <c:v>1.17561</c:v>
                </c:pt>
                <c:pt idx="3000">
                  <c:v>1.1761200000000001</c:v>
                </c:pt>
                <c:pt idx="3001">
                  <c:v>1.17642</c:v>
                </c:pt>
                <c:pt idx="3002">
                  <c:v>1.17682</c:v>
                </c:pt>
                <c:pt idx="3003">
                  <c:v>1.17723</c:v>
                </c:pt>
                <c:pt idx="3004">
                  <c:v>1.17763</c:v>
                </c:pt>
                <c:pt idx="3005">
                  <c:v>1.1780299999999999</c:v>
                </c:pt>
                <c:pt idx="3006">
                  <c:v>1.1785399999999999</c:v>
                </c:pt>
                <c:pt idx="3007">
                  <c:v>1.1789400000000001</c:v>
                </c:pt>
                <c:pt idx="3008">
                  <c:v>1.17944</c:v>
                </c:pt>
                <c:pt idx="3009">
                  <c:v>1.1797500000000001</c:v>
                </c:pt>
                <c:pt idx="3010">
                  <c:v>1.18015</c:v>
                </c:pt>
                <c:pt idx="3011">
                  <c:v>1.18065</c:v>
                </c:pt>
                <c:pt idx="3012">
                  <c:v>1.18116</c:v>
                </c:pt>
                <c:pt idx="3013">
                  <c:v>1.1817599999999999</c:v>
                </c:pt>
                <c:pt idx="3014">
                  <c:v>1.1823699999999999</c:v>
                </c:pt>
                <c:pt idx="3015">
                  <c:v>1.1828700000000001</c:v>
                </c:pt>
                <c:pt idx="3016">
                  <c:v>1.1833800000000001</c:v>
                </c:pt>
                <c:pt idx="3017">
                  <c:v>1.1837800000000001</c:v>
                </c:pt>
                <c:pt idx="3018">
                  <c:v>1.1842900000000001</c:v>
                </c:pt>
                <c:pt idx="3019">
                  <c:v>1.18479</c:v>
                </c:pt>
                <c:pt idx="3020">
                  <c:v>1.18519</c:v>
                </c:pt>
                <c:pt idx="3021">
                  <c:v>1.1857</c:v>
                </c:pt>
                <c:pt idx="3022">
                  <c:v>1.1861999999999999</c:v>
                </c:pt>
                <c:pt idx="3023">
                  <c:v>1.1868099999999999</c:v>
                </c:pt>
                <c:pt idx="3024">
                  <c:v>1.1873100000000001</c:v>
                </c:pt>
                <c:pt idx="3025">
                  <c:v>1.1879200000000001</c:v>
                </c:pt>
                <c:pt idx="3026">
                  <c:v>1.18842</c:v>
                </c:pt>
                <c:pt idx="3027">
                  <c:v>1.18893</c:v>
                </c:pt>
                <c:pt idx="3028">
                  <c:v>1.18943</c:v>
                </c:pt>
                <c:pt idx="3029">
                  <c:v>1.1899299999999999</c:v>
                </c:pt>
                <c:pt idx="3030">
                  <c:v>1.1904399999999999</c:v>
                </c:pt>
                <c:pt idx="3031">
                  <c:v>1.1909400000000001</c:v>
                </c:pt>
                <c:pt idx="3032">
                  <c:v>1.1915500000000001</c:v>
                </c:pt>
                <c:pt idx="3033">
                  <c:v>1.1920500000000001</c:v>
                </c:pt>
                <c:pt idx="3034">
                  <c:v>1.1925600000000001</c:v>
                </c:pt>
                <c:pt idx="3035">
                  <c:v>1.19306</c:v>
                </c:pt>
                <c:pt idx="3036">
                  <c:v>1.19357</c:v>
                </c:pt>
                <c:pt idx="3037">
                  <c:v>1.19397</c:v>
                </c:pt>
                <c:pt idx="3038">
                  <c:v>1.1942699999999999</c:v>
                </c:pt>
                <c:pt idx="3039">
                  <c:v>1.19468</c:v>
                </c:pt>
                <c:pt idx="3040">
                  <c:v>1.1950799999999999</c:v>
                </c:pt>
                <c:pt idx="3041">
                  <c:v>1.1953800000000001</c:v>
                </c:pt>
                <c:pt idx="3042">
                  <c:v>1.1957800000000001</c:v>
                </c:pt>
                <c:pt idx="3043">
                  <c:v>1.1961900000000001</c:v>
                </c:pt>
                <c:pt idx="3044">
                  <c:v>1.19679</c:v>
                </c:pt>
                <c:pt idx="3045">
                  <c:v>1.1973</c:v>
                </c:pt>
                <c:pt idx="3046">
                  <c:v>1.1978</c:v>
                </c:pt>
                <c:pt idx="3047">
                  <c:v>1.19821</c:v>
                </c:pt>
                <c:pt idx="3048">
                  <c:v>1.19861</c:v>
                </c:pt>
                <c:pt idx="3049">
                  <c:v>1.1990099999999999</c:v>
                </c:pt>
                <c:pt idx="3050">
                  <c:v>1.1994199999999999</c:v>
                </c:pt>
                <c:pt idx="3051">
                  <c:v>1.1997199999999999</c:v>
                </c:pt>
                <c:pt idx="3052">
                  <c:v>1.2002200000000001</c:v>
                </c:pt>
                <c:pt idx="3053">
                  <c:v>1.2006300000000001</c:v>
                </c:pt>
                <c:pt idx="3054">
                  <c:v>1.20123</c:v>
                </c:pt>
                <c:pt idx="3055">
                  <c:v>1.20174</c:v>
                </c:pt>
                <c:pt idx="3056">
                  <c:v>1.20234</c:v>
                </c:pt>
                <c:pt idx="3057">
                  <c:v>1.20295</c:v>
                </c:pt>
                <c:pt idx="3058">
                  <c:v>1.2034499999999999</c:v>
                </c:pt>
                <c:pt idx="3059">
                  <c:v>1.2040599999999999</c:v>
                </c:pt>
                <c:pt idx="3060">
                  <c:v>1.2045600000000001</c:v>
                </c:pt>
                <c:pt idx="3061">
                  <c:v>1.20506</c:v>
                </c:pt>
                <c:pt idx="3062">
                  <c:v>1.2053700000000001</c:v>
                </c:pt>
                <c:pt idx="3063">
                  <c:v>1.20577</c:v>
                </c:pt>
                <c:pt idx="3064">
                  <c:v>1.20617</c:v>
                </c:pt>
                <c:pt idx="3065">
                  <c:v>1.20668</c:v>
                </c:pt>
                <c:pt idx="3066">
                  <c:v>1.2072799999999999</c:v>
                </c:pt>
                <c:pt idx="3067">
                  <c:v>1.2077899999999999</c:v>
                </c:pt>
                <c:pt idx="3068">
                  <c:v>1.2083900000000001</c:v>
                </c:pt>
                <c:pt idx="3069">
                  <c:v>1.2089000000000001</c:v>
                </c:pt>
                <c:pt idx="3070">
                  <c:v>1.2093</c:v>
                </c:pt>
                <c:pt idx="3071">
                  <c:v>1.2097</c:v>
                </c:pt>
                <c:pt idx="3072">
                  <c:v>1.21011</c:v>
                </c:pt>
                <c:pt idx="3073">
                  <c:v>1.21061</c:v>
                </c:pt>
                <c:pt idx="3074">
                  <c:v>1.21112</c:v>
                </c:pt>
                <c:pt idx="3075">
                  <c:v>1.2116199999999999</c:v>
                </c:pt>
                <c:pt idx="3076">
                  <c:v>1.2122299999999999</c:v>
                </c:pt>
                <c:pt idx="3077">
                  <c:v>1.2127300000000001</c:v>
                </c:pt>
                <c:pt idx="3078">
                  <c:v>1.21313</c:v>
                </c:pt>
                <c:pt idx="3079">
                  <c:v>1.2136400000000001</c:v>
                </c:pt>
                <c:pt idx="3080">
                  <c:v>1.21414</c:v>
                </c:pt>
                <c:pt idx="3081">
                  <c:v>1.21465</c:v>
                </c:pt>
                <c:pt idx="3082">
                  <c:v>1.21505</c:v>
                </c:pt>
                <c:pt idx="3083">
                  <c:v>1.2154499999999999</c:v>
                </c:pt>
                <c:pt idx="3084">
                  <c:v>1.2158599999999999</c:v>
                </c:pt>
                <c:pt idx="3085">
                  <c:v>1.2162599999999999</c:v>
                </c:pt>
                <c:pt idx="3086">
                  <c:v>1.2167699999999999</c:v>
                </c:pt>
                <c:pt idx="3087">
                  <c:v>1.2173700000000001</c:v>
                </c:pt>
                <c:pt idx="3088">
                  <c:v>1.2179800000000001</c:v>
                </c:pt>
                <c:pt idx="3089">
                  <c:v>1.21848</c:v>
                </c:pt>
                <c:pt idx="3090">
                  <c:v>1.21898</c:v>
                </c:pt>
                <c:pt idx="3091">
                  <c:v>1.21939</c:v>
                </c:pt>
                <c:pt idx="3092">
                  <c:v>1.2198899999999999</c:v>
                </c:pt>
                <c:pt idx="3093">
                  <c:v>1.2203999999999999</c:v>
                </c:pt>
                <c:pt idx="3094">
                  <c:v>1.2209000000000001</c:v>
                </c:pt>
                <c:pt idx="3095">
                  <c:v>1.2214100000000001</c:v>
                </c:pt>
                <c:pt idx="3096">
                  <c:v>1.2219100000000001</c:v>
                </c:pt>
                <c:pt idx="3097">
                  <c:v>1.22231</c:v>
                </c:pt>
                <c:pt idx="3098">
                  <c:v>1.22292</c:v>
                </c:pt>
                <c:pt idx="3099">
                  <c:v>1.22342</c:v>
                </c:pt>
                <c:pt idx="3100">
                  <c:v>1.22393</c:v>
                </c:pt>
                <c:pt idx="3101">
                  <c:v>1.2245299999999999</c:v>
                </c:pt>
                <c:pt idx="3102">
                  <c:v>1.2251399999999999</c:v>
                </c:pt>
                <c:pt idx="3103">
                  <c:v>1.2256400000000001</c:v>
                </c:pt>
                <c:pt idx="3104">
                  <c:v>1.22604</c:v>
                </c:pt>
                <c:pt idx="3105">
                  <c:v>1.22645</c:v>
                </c:pt>
                <c:pt idx="3106">
                  <c:v>1.22685</c:v>
                </c:pt>
                <c:pt idx="3107">
                  <c:v>1.22726</c:v>
                </c:pt>
                <c:pt idx="3108">
                  <c:v>1.22776</c:v>
                </c:pt>
                <c:pt idx="3109">
                  <c:v>1.2282599999999999</c:v>
                </c:pt>
                <c:pt idx="3110">
                  <c:v>1.2287699999999999</c:v>
                </c:pt>
                <c:pt idx="3111">
                  <c:v>1.2293700000000001</c:v>
                </c:pt>
                <c:pt idx="3112">
                  <c:v>1.2300800000000001</c:v>
                </c:pt>
                <c:pt idx="3113">
                  <c:v>1.23068</c:v>
                </c:pt>
                <c:pt idx="3114">
                  <c:v>1.23119</c:v>
                </c:pt>
                <c:pt idx="3115">
                  <c:v>1.23169</c:v>
                </c:pt>
                <c:pt idx="3116">
                  <c:v>1.2322</c:v>
                </c:pt>
                <c:pt idx="3117">
                  <c:v>1.2325999999999999</c:v>
                </c:pt>
                <c:pt idx="3118">
                  <c:v>1.2331099999999999</c:v>
                </c:pt>
                <c:pt idx="3119">
                  <c:v>1.2336100000000001</c:v>
                </c:pt>
                <c:pt idx="3120">
                  <c:v>1.23411</c:v>
                </c:pt>
                <c:pt idx="3121">
                  <c:v>1.23472</c:v>
                </c:pt>
                <c:pt idx="3122">
                  <c:v>1.23522</c:v>
                </c:pt>
                <c:pt idx="3123">
                  <c:v>1.23563</c:v>
                </c:pt>
                <c:pt idx="3124">
                  <c:v>1.23613</c:v>
                </c:pt>
                <c:pt idx="3125">
                  <c:v>1.23664</c:v>
                </c:pt>
                <c:pt idx="3126">
                  <c:v>1.2371399999999999</c:v>
                </c:pt>
                <c:pt idx="3127">
                  <c:v>1.2375400000000001</c:v>
                </c:pt>
                <c:pt idx="3128">
                  <c:v>1.2379500000000001</c:v>
                </c:pt>
                <c:pt idx="3129">
                  <c:v>1.2383500000000001</c:v>
                </c:pt>
                <c:pt idx="3130">
                  <c:v>1.23875</c:v>
                </c:pt>
                <c:pt idx="3131">
                  <c:v>1.2390600000000001</c:v>
                </c:pt>
                <c:pt idx="3132">
                  <c:v>1.23956</c:v>
                </c:pt>
                <c:pt idx="3133">
                  <c:v>1.23996</c:v>
                </c:pt>
                <c:pt idx="3134">
                  <c:v>1.24057</c:v>
                </c:pt>
                <c:pt idx="3135">
                  <c:v>1.2410699999999999</c:v>
                </c:pt>
                <c:pt idx="3136">
                  <c:v>1.2416799999999999</c:v>
                </c:pt>
                <c:pt idx="3137">
                  <c:v>1.2422800000000001</c:v>
                </c:pt>
                <c:pt idx="3138">
                  <c:v>1.2428900000000001</c:v>
                </c:pt>
                <c:pt idx="3139">
                  <c:v>1.2435</c:v>
                </c:pt>
                <c:pt idx="3140">
                  <c:v>1.2442</c:v>
                </c:pt>
                <c:pt idx="3141">
                  <c:v>1.24481</c:v>
                </c:pt>
                <c:pt idx="3142">
                  <c:v>1.2454099999999999</c:v>
                </c:pt>
                <c:pt idx="3143">
                  <c:v>1.2460199999999999</c:v>
                </c:pt>
                <c:pt idx="3144">
                  <c:v>1.2465200000000001</c:v>
                </c:pt>
                <c:pt idx="3145">
                  <c:v>1.24692</c:v>
                </c:pt>
                <c:pt idx="3146">
                  <c:v>1.24743</c:v>
                </c:pt>
                <c:pt idx="3147">
                  <c:v>1.24783</c:v>
                </c:pt>
                <c:pt idx="3148">
                  <c:v>1.24824</c:v>
                </c:pt>
                <c:pt idx="3149">
                  <c:v>1.24844</c:v>
                </c:pt>
                <c:pt idx="3150">
                  <c:v>1.24864</c:v>
                </c:pt>
                <c:pt idx="3151">
                  <c:v>1.2489399999999999</c:v>
                </c:pt>
                <c:pt idx="3152">
                  <c:v>1.2492399999999999</c:v>
                </c:pt>
                <c:pt idx="3153">
                  <c:v>1.2495499999999999</c:v>
                </c:pt>
                <c:pt idx="3154">
                  <c:v>1.2498499999999999</c:v>
                </c:pt>
                <c:pt idx="3155">
                  <c:v>1.2502500000000001</c:v>
                </c:pt>
                <c:pt idx="3156">
                  <c:v>1.2505599999999999</c:v>
                </c:pt>
                <c:pt idx="3157">
                  <c:v>1.2508600000000001</c:v>
                </c:pt>
                <c:pt idx="3158">
                  <c:v>1.25126</c:v>
                </c:pt>
                <c:pt idx="3159">
                  <c:v>1.25177</c:v>
                </c:pt>
                <c:pt idx="3160">
                  <c:v>1.25227</c:v>
                </c:pt>
                <c:pt idx="3161">
                  <c:v>1.25288</c:v>
                </c:pt>
                <c:pt idx="3162">
                  <c:v>1.2534799999999999</c:v>
                </c:pt>
                <c:pt idx="3163">
                  <c:v>1.2540899999999999</c:v>
                </c:pt>
                <c:pt idx="3164">
                  <c:v>1.2545900000000001</c:v>
                </c:pt>
                <c:pt idx="3165">
                  <c:v>1.25509</c:v>
                </c:pt>
                <c:pt idx="3166">
                  <c:v>1.2556</c:v>
                </c:pt>
                <c:pt idx="3167">
                  <c:v>1.2562</c:v>
                </c:pt>
                <c:pt idx="3168">
                  <c:v>1.25671</c:v>
                </c:pt>
                <c:pt idx="3169">
                  <c:v>1.2572099999999999</c:v>
                </c:pt>
                <c:pt idx="3170">
                  <c:v>1.2577199999999999</c:v>
                </c:pt>
                <c:pt idx="3171">
                  <c:v>1.2582199999999999</c:v>
                </c:pt>
                <c:pt idx="3172">
                  <c:v>1.2586299999999999</c:v>
                </c:pt>
                <c:pt idx="3173">
                  <c:v>1.2591300000000001</c:v>
                </c:pt>
                <c:pt idx="3174">
                  <c:v>1.25963</c:v>
                </c:pt>
                <c:pt idx="3175">
                  <c:v>1.26024</c:v>
                </c:pt>
                <c:pt idx="3176">
                  <c:v>1.26084</c:v>
                </c:pt>
                <c:pt idx="3177">
                  <c:v>1.26135</c:v>
                </c:pt>
                <c:pt idx="3178">
                  <c:v>1.2617499999999999</c:v>
                </c:pt>
                <c:pt idx="3179">
                  <c:v>1.2621599999999999</c:v>
                </c:pt>
                <c:pt idx="3180">
                  <c:v>1.2625599999999999</c:v>
                </c:pt>
                <c:pt idx="3181">
                  <c:v>1.2629600000000001</c:v>
                </c:pt>
                <c:pt idx="3182">
                  <c:v>1.2634700000000001</c:v>
                </c:pt>
                <c:pt idx="3183">
                  <c:v>1.26397</c:v>
                </c:pt>
                <c:pt idx="3184">
                  <c:v>1.26448</c:v>
                </c:pt>
                <c:pt idx="3185">
                  <c:v>1.26498</c:v>
                </c:pt>
                <c:pt idx="3186">
                  <c:v>1.2654799999999999</c:v>
                </c:pt>
                <c:pt idx="3187">
                  <c:v>1.2659899999999999</c:v>
                </c:pt>
                <c:pt idx="3188">
                  <c:v>1.2664899999999999</c:v>
                </c:pt>
                <c:pt idx="3189">
                  <c:v>1.2669999999999999</c:v>
                </c:pt>
                <c:pt idx="3190">
                  <c:v>1.2675000000000001</c:v>
                </c:pt>
                <c:pt idx="3191">
                  <c:v>1.2680100000000001</c:v>
                </c:pt>
                <c:pt idx="3192">
                  <c:v>1.26851</c:v>
                </c:pt>
                <c:pt idx="3193">
                  <c:v>1.26912</c:v>
                </c:pt>
                <c:pt idx="3194">
                  <c:v>1.26962</c:v>
                </c:pt>
                <c:pt idx="3195">
                  <c:v>1.2702199999999999</c:v>
                </c:pt>
                <c:pt idx="3196">
                  <c:v>1.2707299999999999</c:v>
                </c:pt>
                <c:pt idx="3197">
                  <c:v>1.2712300000000001</c:v>
                </c:pt>
                <c:pt idx="3198">
                  <c:v>1.2718400000000001</c:v>
                </c:pt>
                <c:pt idx="3199">
                  <c:v>1.27244</c:v>
                </c:pt>
                <c:pt idx="3200">
                  <c:v>1.27295</c:v>
                </c:pt>
                <c:pt idx="3201">
                  <c:v>1.27345</c:v>
                </c:pt>
                <c:pt idx="3202">
                  <c:v>1.27396</c:v>
                </c:pt>
                <c:pt idx="3203">
                  <c:v>1.2744599999999999</c:v>
                </c:pt>
                <c:pt idx="3204">
                  <c:v>1.2749699999999999</c:v>
                </c:pt>
                <c:pt idx="3205">
                  <c:v>1.2753699999999999</c:v>
                </c:pt>
                <c:pt idx="3206">
                  <c:v>1.2758700000000001</c:v>
                </c:pt>
                <c:pt idx="3207">
                  <c:v>1.2763800000000001</c:v>
                </c:pt>
                <c:pt idx="3208">
                  <c:v>1.27688</c:v>
                </c:pt>
                <c:pt idx="3209">
                  <c:v>1.27749</c:v>
                </c:pt>
                <c:pt idx="3210">
                  <c:v>1.2780899999999999</c:v>
                </c:pt>
                <c:pt idx="3211">
                  <c:v>1.2786</c:v>
                </c:pt>
                <c:pt idx="3212">
                  <c:v>1.2790999999999999</c:v>
                </c:pt>
                <c:pt idx="3213">
                  <c:v>1.2796099999999999</c:v>
                </c:pt>
                <c:pt idx="3214">
                  <c:v>1.2801100000000001</c:v>
                </c:pt>
                <c:pt idx="3215">
                  <c:v>1.28061</c:v>
                </c:pt>
                <c:pt idx="3216">
                  <c:v>1.28122</c:v>
                </c:pt>
                <c:pt idx="3217">
                  <c:v>1.28193</c:v>
                </c:pt>
                <c:pt idx="3218">
                  <c:v>1.2825299999999999</c:v>
                </c:pt>
                <c:pt idx="3219">
                  <c:v>1.28304</c:v>
                </c:pt>
                <c:pt idx="3220">
                  <c:v>1.2835399999999999</c:v>
                </c:pt>
                <c:pt idx="3221">
                  <c:v>1.2840400000000001</c:v>
                </c:pt>
                <c:pt idx="3222">
                  <c:v>1.2844500000000001</c:v>
                </c:pt>
                <c:pt idx="3223">
                  <c:v>1.28495</c:v>
                </c:pt>
                <c:pt idx="3224">
                  <c:v>1.28525</c:v>
                </c:pt>
                <c:pt idx="3225">
                  <c:v>1.28566</c:v>
                </c:pt>
                <c:pt idx="3226">
                  <c:v>1.28596</c:v>
                </c:pt>
                <c:pt idx="3227">
                  <c:v>1.28626</c:v>
                </c:pt>
                <c:pt idx="3228">
                  <c:v>1.28667</c:v>
                </c:pt>
                <c:pt idx="3229">
                  <c:v>1.2870699999999999</c:v>
                </c:pt>
                <c:pt idx="3230">
                  <c:v>1.2874699999999999</c:v>
                </c:pt>
                <c:pt idx="3231">
                  <c:v>1.2878799999999999</c:v>
                </c:pt>
                <c:pt idx="3232">
                  <c:v>1.2882800000000001</c:v>
                </c:pt>
                <c:pt idx="3233">
                  <c:v>1.28878</c:v>
                </c:pt>
                <c:pt idx="3234">
                  <c:v>1.28939</c:v>
                </c:pt>
                <c:pt idx="3235">
                  <c:v>1.28989</c:v>
                </c:pt>
                <c:pt idx="3236">
                  <c:v>1.2905</c:v>
                </c:pt>
                <c:pt idx="3237">
                  <c:v>1.2909999999999999</c:v>
                </c:pt>
                <c:pt idx="3238">
                  <c:v>1.2916099999999999</c:v>
                </c:pt>
                <c:pt idx="3239">
                  <c:v>1.2921100000000001</c:v>
                </c:pt>
                <c:pt idx="3240">
                  <c:v>1.2926200000000001</c:v>
                </c:pt>
                <c:pt idx="3241">
                  <c:v>1.29312</c:v>
                </c:pt>
                <c:pt idx="3242">
                  <c:v>1.29373</c:v>
                </c:pt>
                <c:pt idx="3243">
                  <c:v>1.29413</c:v>
                </c:pt>
                <c:pt idx="3244">
                  <c:v>1.2946299999999999</c:v>
                </c:pt>
                <c:pt idx="3245">
                  <c:v>1.29504</c:v>
                </c:pt>
                <c:pt idx="3246">
                  <c:v>1.2955399999999999</c:v>
                </c:pt>
                <c:pt idx="3247">
                  <c:v>1.2960499999999999</c:v>
                </c:pt>
                <c:pt idx="3248">
                  <c:v>1.2966500000000001</c:v>
                </c:pt>
                <c:pt idx="3249">
                  <c:v>1.2973600000000001</c:v>
                </c:pt>
                <c:pt idx="3250">
                  <c:v>1.29796</c:v>
                </c:pt>
                <c:pt idx="3251">
                  <c:v>1.29867</c:v>
                </c:pt>
                <c:pt idx="3252">
                  <c:v>1.2991699999999999</c:v>
                </c:pt>
                <c:pt idx="3253">
                  <c:v>1.2996799999999999</c:v>
                </c:pt>
                <c:pt idx="3254">
                  <c:v>1.3000799999999999</c:v>
                </c:pt>
                <c:pt idx="3255">
                  <c:v>1.3004899999999999</c:v>
                </c:pt>
                <c:pt idx="3256">
                  <c:v>1.3008900000000001</c:v>
                </c:pt>
                <c:pt idx="3257">
                  <c:v>1.3012900000000001</c:v>
                </c:pt>
                <c:pt idx="3258">
                  <c:v>1.3017000000000001</c:v>
                </c:pt>
                <c:pt idx="3259">
                  <c:v>1.3022</c:v>
                </c:pt>
                <c:pt idx="3260">
                  <c:v>1.3027</c:v>
                </c:pt>
                <c:pt idx="3261">
                  <c:v>1.30331</c:v>
                </c:pt>
                <c:pt idx="3262">
                  <c:v>1.3038099999999999</c:v>
                </c:pt>
                <c:pt idx="3263">
                  <c:v>1.3044199999999999</c:v>
                </c:pt>
                <c:pt idx="3264">
                  <c:v>1.3049200000000001</c:v>
                </c:pt>
                <c:pt idx="3265">
                  <c:v>1.3054300000000001</c:v>
                </c:pt>
                <c:pt idx="3266">
                  <c:v>1.30583</c:v>
                </c:pt>
                <c:pt idx="3267">
                  <c:v>1.3063400000000001</c:v>
                </c:pt>
                <c:pt idx="3268">
                  <c:v>1.30674</c:v>
                </c:pt>
                <c:pt idx="3269">
                  <c:v>1.30724</c:v>
                </c:pt>
                <c:pt idx="3270">
                  <c:v>1.30775</c:v>
                </c:pt>
                <c:pt idx="3271">
                  <c:v>1.3082499999999999</c:v>
                </c:pt>
                <c:pt idx="3272">
                  <c:v>1.3088599999999999</c:v>
                </c:pt>
                <c:pt idx="3273">
                  <c:v>1.3092600000000001</c:v>
                </c:pt>
                <c:pt idx="3274">
                  <c:v>1.30966</c:v>
                </c:pt>
                <c:pt idx="3275">
                  <c:v>1.3100700000000001</c:v>
                </c:pt>
                <c:pt idx="3276">
                  <c:v>1.31047</c:v>
                </c:pt>
                <c:pt idx="3277">
                  <c:v>1.31108</c:v>
                </c:pt>
                <c:pt idx="3278">
                  <c:v>1.31168</c:v>
                </c:pt>
                <c:pt idx="3279">
                  <c:v>1.31229</c:v>
                </c:pt>
                <c:pt idx="3280">
                  <c:v>1.3128899999999999</c:v>
                </c:pt>
                <c:pt idx="3281">
                  <c:v>1.3133999999999999</c:v>
                </c:pt>
                <c:pt idx="3282">
                  <c:v>1.3139000000000001</c:v>
                </c:pt>
                <c:pt idx="3283">
                  <c:v>1.3143</c:v>
                </c:pt>
                <c:pt idx="3284">
                  <c:v>1.31481</c:v>
                </c:pt>
                <c:pt idx="3285">
                  <c:v>1.31531</c:v>
                </c:pt>
                <c:pt idx="3286">
                  <c:v>1.31582</c:v>
                </c:pt>
                <c:pt idx="3287">
                  <c:v>1.3162199999999999</c:v>
                </c:pt>
                <c:pt idx="3288">
                  <c:v>1.3167199999999999</c:v>
                </c:pt>
                <c:pt idx="3289">
                  <c:v>1.3172299999999999</c:v>
                </c:pt>
                <c:pt idx="3290">
                  <c:v>1.3177300000000001</c:v>
                </c:pt>
                <c:pt idx="3291">
                  <c:v>1.3182400000000001</c:v>
                </c:pt>
                <c:pt idx="3292">
                  <c:v>1.31884</c:v>
                </c:pt>
                <c:pt idx="3293">
                  <c:v>1.31935</c:v>
                </c:pt>
                <c:pt idx="3294">
                  <c:v>1.31985</c:v>
                </c:pt>
                <c:pt idx="3295">
                  <c:v>1.32036</c:v>
                </c:pt>
                <c:pt idx="3296">
                  <c:v>1.3207599999999999</c:v>
                </c:pt>
                <c:pt idx="3297">
                  <c:v>1.3212600000000001</c:v>
                </c:pt>
                <c:pt idx="3298">
                  <c:v>1.3216699999999999</c:v>
                </c:pt>
                <c:pt idx="3299">
                  <c:v>1.3221700000000001</c:v>
                </c:pt>
                <c:pt idx="3300">
                  <c:v>1.3226800000000001</c:v>
                </c:pt>
                <c:pt idx="3301">
                  <c:v>1.32318</c:v>
                </c:pt>
                <c:pt idx="3302">
                  <c:v>1.32379</c:v>
                </c:pt>
                <c:pt idx="3303">
                  <c:v>1.32429</c:v>
                </c:pt>
                <c:pt idx="3304">
                  <c:v>1.3249</c:v>
                </c:pt>
                <c:pt idx="3305">
                  <c:v>1.3253999999999999</c:v>
                </c:pt>
                <c:pt idx="3306">
                  <c:v>1.3260000000000001</c:v>
                </c:pt>
                <c:pt idx="3307">
                  <c:v>1.3265100000000001</c:v>
                </c:pt>
                <c:pt idx="3308">
                  <c:v>1.32701</c:v>
                </c:pt>
                <c:pt idx="3309">
                  <c:v>1.32742</c:v>
                </c:pt>
                <c:pt idx="3310">
                  <c:v>1.32782</c:v>
                </c:pt>
                <c:pt idx="3311">
                  <c:v>1.32822</c:v>
                </c:pt>
                <c:pt idx="3312">
                  <c:v>1.32883</c:v>
                </c:pt>
                <c:pt idx="3313">
                  <c:v>1.3294299999999999</c:v>
                </c:pt>
                <c:pt idx="3314">
                  <c:v>1.3301400000000001</c:v>
                </c:pt>
                <c:pt idx="3315">
                  <c:v>1.3307500000000001</c:v>
                </c:pt>
                <c:pt idx="3316">
                  <c:v>1.33135</c:v>
                </c:pt>
                <c:pt idx="3317">
                  <c:v>1.33196</c:v>
                </c:pt>
                <c:pt idx="3318">
                  <c:v>1.33246</c:v>
                </c:pt>
                <c:pt idx="3319">
                  <c:v>1.33307</c:v>
                </c:pt>
                <c:pt idx="3320">
                  <c:v>1.3335699999999999</c:v>
                </c:pt>
                <c:pt idx="3321">
                  <c:v>1.3341700000000001</c:v>
                </c:pt>
                <c:pt idx="3322">
                  <c:v>1.3346800000000001</c:v>
                </c:pt>
                <c:pt idx="3323">
                  <c:v>1.33528</c:v>
                </c:pt>
                <c:pt idx="3324">
                  <c:v>1.33579</c:v>
                </c:pt>
                <c:pt idx="3325">
                  <c:v>1.33619</c:v>
                </c:pt>
                <c:pt idx="3326">
                  <c:v>1.3366</c:v>
                </c:pt>
                <c:pt idx="3327">
                  <c:v>1.3369</c:v>
                </c:pt>
                <c:pt idx="3328">
                  <c:v>1.3371999999999999</c:v>
                </c:pt>
                <c:pt idx="3329">
                  <c:v>1.3375999999999999</c:v>
                </c:pt>
                <c:pt idx="3330">
                  <c:v>1.3379099999999999</c:v>
                </c:pt>
                <c:pt idx="3331">
                  <c:v>1.3382099999999999</c:v>
                </c:pt>
                <c:pt idx="3332">
                  <c:v>1.3385100000000001</c:v>
                </c:pt>
                <c:pt idx="3333">
                  <c:v>1.3389200000000001</c:v>
                </c:pt>
                <c:pt idx="3334">
                  <c:v>1.3394200000000001</c:v>
                </c:pt>
                <c:pt idx="3335">
                  <c:v>1.3400300000000001</c:v>
                </c:pt>
                <c:pt idx="3336">
                  <c:v>1.34053</c:v>
                </c:pt>
                <c:pt idx="3337">
                  <c:v>1.3411299999999999</c:v>
                </c:pt>
                <c:pt idx="3338">
                  <c:v>1.3416399999999999</c:v>
                </c:pt>
                <c:pt idx="3339">
                  <c:v>1.3420399999999999</c:v>
                </c:pt>
                <c:pt idx="3340">
                  <c:v>1.3425499999999999</c:v>
                </c:pt>
                <c:pt idx="3341">
                  <c:v>1.3430500000000001</c:v>
                </c:pt>
                <c:pt idx="3342">
                  <c:v>1.3435600000000001</c:v>
                </c:pt>
                <c:pt idx="3343">
                  <c:v>1.34406</c:v>
                </c:pt>
                <c:pt idx="3344">
                  <c:v>1.34467</c:v>
                </c:pt>
                <c:pt idx="3345">
                  <c:v>1.34517</c:v>
                </c:pt>
                <c:pt idx="3346">
                  <c:v>1.3456699999999999</c:v>
                </c:pt>
                <c:pt idx="3347">
                  <c:v>1.3461799999999999</c:v>
                </c:pt>
                <c:pt idx="3348">
                  <c:v>1.3467800000000001</c:v>
                </c:pt>
                <c:pt idx="3349">
                  <c:v>1.3472900000000001</c:v>
                </c:pt>
                <c:pt idx="3350">
                  <c:v>1.34789</c:v>
                </c:pt>
                <c:pt idx="3351">
                  <c:v>1.3484</c:v>
                </c:pt>
                <c:pt idx="3352">
                  <c:v>1.3489</c:v>
                </c:pt>
                <c:pt idx="3353">
                  <c:v>1.34951</c:v>
                </c:pt>
                <c:pt idx="3354">
                  <c:v>1.3501099999999999</c:v>
                </c:pt>
                <c:pt idx="3355">
                  <c:v>1.3507199999999999</c:v>
                </c:pt>
                <c:pt idx="3356">
                  <c:v>1.3513200000000001</c:v>
                </c:pt>
                <c:pt idx="3357">
                  <c:v>1.3520300000000001</c:v>
                </c:pt>
                <c:pt idx="3358">
                  <c:v>1.35263</c:v>
                </c:pt>
                <c:pt idx="3359">
                  <c:v>1.35324</c:v>
                </c:pt>
                <c:pt idx="3360">
                  <c:v>1.35364</c:v>
                </c:pt>
                <c:pt idx="3361">
                  <c:v>1.35405</c:v>
                </c:pt>
                <c:pt idx="3362">
                  <c:v>1.3545499999999999</c:v>
                </c:pt>
                <c:pt idx="3363">
                  <c:v>1.3549500000000001</c:v>
                </c:pt>
                <c:pt idx="3364">
                  <c:v>1.3553599999999999</c:v>
                </c:pt>
                <c:pt idx="3365">
                  <c:v>1.3557600000000001</c:v>
                </c:pt>
                <c:pt idx="3366">
                  <c:v>1.35626</c:v>
                </c:pt>
                <c:pt idx="3367">
                  <c:v>1.35667</c:v>
                </c:pt>
                <c:pt idx="3368">
                  <c:v>1.35717</c:v>
                </c:pt>
                <c:pt idx="3369">
                  <c:v>1.35768</c:v>
                </c:pt>
                <c:pt idx="3370">
                  <c:v>1.3582799999999999</c:v>
                </c:pt>
                <c:pt idx="3371">
                  <c:v>1.35869</c:v>
                </c:pt>
                <c:pt idx="3372">
                  <c:v>1.3590899999999999</c:v>
                </c:pt>
                <c:pt idx="3373">
                  <c:v>1.3595900000000001</c:v>
                </c:pt>
                <c:pt idx="3374">
                  <c:v>1.3601000000000001</c:v>
                </c:pt>
                <c:pt idx="3375">
                  <c:v>1.3606</c:v>
                </c:pt>
                <c:pt idx="3376">
                  <c:v>1.36111</c:v>
                </c:pt>
                <c:pt idx="3377">
                  <c:v>1.36161</c:v>
                </c:pt>
                <c:pt idx="3378">
                  <c:v>1.36212</c:v>
                </c:pt>
                <c:pt idx="3379">
                  <c:v>1.3627199999999999</c:v>
                </c:pt>
                <c:pt idx="3380">
                  <c:v>1.3633299999999999</c:v>
                </c:pt>
                <c:pt idx="3381">
                  <c:v>1.3638300000000001</c:v>
                </c:pt>
                <c:pt idx="3382">
                  <c:v>1.36433</c:v>
                </c:pt>
                <c:pt idx="3383">
                  <c:v>1.3647400000000001</c:v>
                </c:pt>
                <c:pt idx="3384">
                  <c:v>1.36514</c:v>
                </c:pt>
                <c:pt idx="3385">
                  <c:v>1.36565</c:v>
                </c:pt>
                <c:pt idx="3386">
                  <c:v>1.36605</c:v>
                </c:pt>
                <c:pt idx="3387">
                  <c:v>1.3665499999999999</c:v>
                </c:pt>
                <c:pt idx="3388">
                  <c:v>1.3671599999999999</c:v>
                </c:pt>
                <c:pt idx="3389">
                  <c:v>1.3677600000000001</c:v>
                </c:pt>
                <c:pt idx="3390">
                  <c:v>1.3682700000000001</c:v>
                </c:pt>
                <c:pt idx="3391">
                  <c:v>1.36877</c:v>
                </c:pt>
                <c:pt idx="3392">
                  <c:v>1.3692800000000001</c:v>
                </c:pt>
                <c:pt idx="3393">
                  <c:v>1.36978</c:v>
                </c:pt>
                <c:pt idx="3394">
                  <c:v>1.37039</c:v>
                </c:pt>
                <c:pt idx="3395">
                  <c:v>1.3708899999999999</c:v>
                </c:pt>
                <c:pt idx="3396">
                  <c:v>1.3714</c:v>
                </c:pt>
                <c:pt idx="3397">
                  <c:v>1.3717999999999999</c:v>
                </c:pt>
                <c:pt idx="3398">
                  <c:v>1.3723000000000001</c:v>
                </c:pt>
                <c:pt idx="3399">
                  <c:v>1.3729100000000001</c:v>
                </c:pt>
                <c:pt idx="3400">
                  <c:v>1.37341</c:v>
                </c:pt>
                <c:pt idx="3401">
                  <c:v>1.37402</c:v>
                </c:pt>
                <c:pt idx="3402">
                  <c:v>1.37462</c:v>
                </c:pt>
                <c:pt idx="3403">
                  <c:v>1.37513</c:v>
                </c:pt>
                <c:pt idx="3404">
                  <c:v>1.3756299999999999</c:v>
                </c:pt>
                <c:pt idx="3405">
                  <c:v>1.3760399999999999</c:v>
                </c:pt>
                <c:pt idx="3406">
                  <c:v>1.3765400000000001</c:v>
                </c:pt>
                <c:pt idx="3407">
                  <c:v>1.3769400000000001</c:v>
                </c:pt>
                <c:pt idx="3408">
                  <c:v>1.3774500000000001</c:v>
                </c:pt>
                <c:pt idx="3409">
                  <c:v>1.37795</c:v>
                </c:pt>
                <c:pt idx="3410">
                  <c:v>1.37846</c:v>
                </c:pt>
                <c:pt idx="3411">
                  <c:v>1.37906</c:v>
                </c:pt>
                <c:pt idx="3412">
                  <c:v>1.37967</c:v>
                </c:pt>
                <c:pt idx="3413">
                  <c:v>1.3801699999999999</c:v>
                </c:pt>
                <c:pt idx="3414">
                  <c:v>1.3806700000000001</c:v>
                </c:pt>
                <c:pt idx="3415">
                  <c:v>1.3812800000000001</c:v>
                </c:pt>
                <c:pt idx="3416">
                  <c:v>1.38178</c:v>
                </c:pt>
                <c:pt idx="3417">
                  <c:v>1.38229</c:v>
                </c:pt>
                <c:pt idx="3418">
                  <c:v>1.38289</c:v>
                </c:pt>
                <c:pt idx="3419">
                  <c:v>1.3834</c:v>
                </c:pt>
                <c:pt idx="3420">
                  <c:v>1.3839999999999999</c:v>
                </c:pt>
                <c:pt idx="3421">
                  <c:v>1.3846099999999999</c:v>
                </c:pt>
                <c:pt idx="3422">
                  <c:v>1.3852100000000001</c:v>
                </c:pt>
                <c:pt idx="3423">
                  <c:v>1.3858200000000001</c:v>
                </c:pt>
                <c:pt idx="3424">
                  <c:v>1.38642</c:v>
                </c:pt>
                <c:pt idx="3425">
                  <c:v>1.38683</c:v>
                </c:pt>
                <c:pt idx="3426">
                  <c:v>1.38733</c:v>
                </c:pt>
                <c:pt idx="3427">
                  <c:v>1.38784</c:v>
                </c:pt>
                <c:pt idx="3428">
                  <c:v>1.3883399999999999</c:v>
                </c:pt>
                <c:pt idx="3429">
                  <c:v>1.3888499999999999</c:v>
                </c:pt>
                <c:pt idx="3430">
                  <c:v>1.3893500000000001</c:v>
                </c:pt>
                <c:pt idx="3431">
                  <c:v>1.38985</c:v>
                </c:pt>
                <c:pt idx="3432">
                  <c:v>1.39036</c:v>
                </c:pt>
                <c:pt idx="3433">
                  <c:v>1.39096</c:v>
                </c:pt>
                <c:pt idx="3434">
                  <c:v>1.39147</c:v>
                </c:pt>
                <c:pt idx="3435">
                  <c:v>1.3918699999999999</c:v>
                </c:pt>
                <c:pt idx="3436">
                  <c:v>1.39238</c:v>
                </c:pt>
                <c:pt idx="3437">
                  <c:v>1.3927799999999999</c:v>
                </c:pt>
                <c:pt idx="3438">
                  <c:v>1.3931800000000001</c:v>
                </c:pt>
                <c:pt idx="3439">
                  <c:v>1.3935900000000001</c:v>
                </c:pt>
                <c:pt idx="3440">
                  <c:v>1.3939900000000001</c:v>
                </c:pt>
                <c:pt idx="3441">
                  <c:v>1.39439</c:v>
                </c:pt>
                <c:pt idx="3442">
                  <c:v>1.3948</c:v>
                </c:pt>
                <c:pt idx="3443">
                  <c:v>1.3951</c:v>
                </c:pt>
                <c:pt idx="3444">
                  <c:v>1.3955</c:v>
                </c:pt>
                <c:pt idx="3445">
                  <c:v>1.39601</c:v>
                </c:pt>
                <c:pt idx="3446">
                  <c:v>1.3965099999999999</c:v>
                </c:pt>
                <c:pt idx="3447">
                  <c:v>1.3970199999999999</c:v>
                </c:pt>
                <c:pt idx="3448">
                  <c:v>1.3974200000000001</c:v>
                </c:pt>
                <c:pt idx="3449">
                  <c:v>1.3979200000000001</c:v>
                </c:pt>
                <c:pt idx="3450">
                  <c:v>1.3983300000000001</c:v>
                </c:pt>
                <c:pt idx="3451">
                  <c:v>1.39873</c:v>
                </c:pt>
                <c:pt idx="3452">
                  <c:v>1.39923</c:v>
                </c:pt>
                <c:pt idx="3453">
                  <c:v>1.39974</c:v>
                </c:pt>
                <c:pt idx="3454">
                  <c:v>1.4003399999999999</c:v>
                </c:pt>
                <c:pt idx="3455">
                  <c:v>1.4008499999999999</c:v>
                </c:pt>
                <c:pt idx="3456">
                  <c:v>1.4014500000000001</c:v>
                </c:pt>
                <c:pt idx="3457">
                  <c:v>1.4020600000000001</c:v>
                </c:pt>
                <c:pt idx="3458">
                  <c:v>1.40266</c:v>
                </c:pt>
                <c:pt idx="3459">
                  <c:v>1.40307</c:v>
                </c:pt>
                <c:pt idx="3460">
                  <c:v>1.40337</c:v>
                </c:pt>
                <c:pt idx="3461">
                  <c:v>1.40377</c:v>
                </c:pt>
                <c:pt idx="3462">
                  <c:v>1.40418</c:v>
                </c:pt>
                <c:pt idx="3463">
                  <c:v>1.4046799999999999</c:v>
                </c:pt>
                <c:pt idx="3464">
                  <c:v>1.4052899999999999</c:v>
                </c:pt>
                <c:pt idx="3465">
                  <c:v>1.4057900000000001</c:v>
                </c:pt>
                <c:pt idx="3466">
                  <c:v>1.4064000000000001</c:v>
                </c:pt>
                <c:pt idx="3467">
                  <c:v>1.4069</c:v>
                </c:pt>
                <c:pt idx="3468">
                  <c:v>1.40751</c:v>
                </c:pt>
                <c:pt idx="3469">
                  <c:v>1.40801</c:v>
                </c:pt>
                <c:pt idx="3470">
                  <c:v>1.4084099999999999</c:v>
                </c:pt>
                <c:pt idx="3471">
                  <c:v>1.40882</c:v>
                </c:pt>
                <c:pt idx="3472">
                  <c:v>1.4093199999999999</c:v>
                </c:pt>
                <c:pt idx="3473">
                  <c:v>1.4097200000000001</c:v>
                </c:pt>
                <c:pt idx="3474">
                  <c:v>1.4103300000000001</c:v>
                </c:pt>
                <c:pt idx="3475">
                  <c:v>1.4109400000000001</c:v>
                </c:pt>
                <c:pt idx="3476">
                  <c:v>1.41164</c:v>
                </c:pt>
                <c:pt idx="3477">
                  <c:v>1.41235</c:v>
                </c:pt>
                <c:pt idx="3478">
                  <c:v>1.4130499999999999</c:v>
                </c:pt>
                <c:pt idx="3479">
                  <c:v>1.4136599999999999</c:v>
                </c:pt>
                <c:pt idx="3480">
                  <c:v>1.4142600000000001</c:v>
                </c:pt>
                <c:pt idx="3481">
                  <c:v>1.4147700000000001</c:v>
                </c:pt>
                <c:pt idx="3482">
                  <c:v>1.41527</c:v>
                </c:pt>
                <c:pt idx="3483">
                  <c:v>1.41578</c:v>
                </c:pt>
                <c:pt idx="3484">
                  <c:v>1.41618</c:v>
                </c:pt>
                <c:pt idx="3485">
                  <c:v>1.41658</c:v>
                </c:pt>
                <c:pt idx="3486">
                  <c:v>1.41709</c:v>
                </c:pt>
                <c:pt idx="3487">
                  <c:v>1.4175899999999999</c:v>
                </c:pt>
                <c:pt idx="3488">
                  <c:v>1.4181999999999999</c:v>
                </c:pt>
                <c:pt idx="3489">
                  <c:v>1.4189000000000001</c:v>
                </c:pt>
                <c:pt idx="3490">
                  <c:v>1.41951</c:v>
                </c:pt>
                <c:pt idx="3491">
                  <c:v>1.42011</c:v>
                </c:pt>
                <c:pt idx="3492">
                  <c:v>1.42052</c:v>
                </c:pt>
                <c:pt idx="3493">
                  <c:v>1.42092</c:v>
                </c:pt>
                <c:pt idx="3494">
                  <c:v>1.42143</c:v>
                </c:pt>
                <c:pt idx="3495">
                  <c:v>1.4219299999999999</c:v>
                </c:pt>
                <c:pt idx="3496">
                  <c:v>1.4226399999999999</c:v>
                </c:pt>
                <c:pt idx="3497">
                  <c:v>1.4232400000000001</c:v>
                </c:pt>
                <c:pt idx="3498">
                  <c:v>1.4238500000000001</c:v>
                </c:pt>
                <c:pt idx="3499">
                  <c:v>1.42455</c:v>
                </c:pt>
                <c:pt idx="3500">
                  <c:v>1.42506</c:v>
                </c:pt>
                <c:pt idx="3501">
                  <c:v>1.4254599999999999</c:v>
                </c:pt>
                <c:pt idx="3502">
                  <c:v>1.4258599999999999</c:v>
                </c:pt>
                <c:pt idx="3503">
                  <c:v>1.4262699999999999</c:v>
                </c:pt>
                <c:pt idx="3504">
                  <c:v>1.4268700000000001</c:v>
                </c:pt>
                <c:pt idx="3505">
                  <c:v>1.4273800000000001</c:v>
                </c:pt>
                <c:pt idx="3506">
                  <c:v>1.42798</c:v>
                </c:pt>
                <c:pt idx="3507">
                  <c:v>1.42849</c:v>
                </c:pt>
                <c:pt idx="3508">
                  <c:v>1.42909</c:v>
                </c:pt>
                <c:pt idx="3509">
                  <c:v>1.4298</c:v>
                </c:pt>
                <c:pt idx="3510">
                  <c:v>1.4306000000000001</c:v>
                </c:pt>
                <c:pt idx="3511">
                  <c:v>1.4313100000000001</c:v>
                </c:pt>
                <c:pt idx="3512">
                  <c:v>1.4319200000000001</c:v>
                </c:pt>
                <c:pt idx="3513">
                  <c:v>1.43252</c:v>
                </c:pt>
                <c:pt idx="3514">
                  <c:v>1.43303</c:v>
                </c:pt>
                <c:pt idx="3515">
                  <c:v>1.43343</c:v>
                </c:pt>
                <c:pt idx="3516">
                  <c:v>1.4339299999999999</c:v>
                </c:pt>
                <c:pt idx="3517">
                  <c:v>1.4344399999999999</c:v>
                </c:pt>
                <c:pt idx="3518">
                  <c:v>1.4349400000000001</c:v>
                </c:pt>
                <c:pt idx="3519">
                  <c:v>1.4354499999999999</c:v>
                </c:pt>
                <c:pt idx="3520">
                  <c:v>1.43605</c:v>
                </c:pt>
                <c:pt idx="3521">
                  <c:v>1.43666</c:v>
                </c:pt>
                <c:pt idx="3522">
                  <c:v>1.43726</c:v>
                </c:pt>
                <c:pt idx="3523">
                  <c:v>1.43777</c:v>
                </c:pt>
                <c:pt idx="3524">
                  <c:v>1.4382699999999999</c:v>
                </c:pt>
                <c:pt idx="3525">
                  <c:v>1.4387700000000001</c:v>
                </c:pt>
                <c:pt idx="3526">
                  <c:v>1.4390799999999999</c:v>
                </c:pt>
                <c:pt idx="3527">
                  <c:v>1.4394800000000001</c:v>
                </c:pt>
                <c:pt idx="3528">
                  <c:v>1.4397800000000001</c:v>
                </c:pt>
                <c:pt idx="3529">
                  <c:v>1.4402900000000001</c:v>
                </c:pt>
                <c:pt idx="3530">
                  <c:v>1.44089</c:v>
                </c:pt>
                <c:pt idx="3531">
                  <c:v>1.4415</c:v>
                </c:pt>
                <c:pt idx="3532">
                  <c:v>1.4420999999999999</c:v>
                </c:pt>
                <c:pt idx="3533">
                  <c:v>1.4426099999999999</c:v>
                </c:pt>
                <c:pt idx="3534">
                  <c:v>1.4431099999999999</c:v>
                </c:pt>
                <c:pt idx="3535">
                  <c:v>1.4435199999999999</c:v>
                </c:pt>
                <c:pt idx="3536">
                  <c:v>1.4440200000000001</c:v>
                </c:pt>
                <c:pt idx="3537">
                  <c:v>1.44452</c:v>
                </c:pt>
                <c:pt idx="3538">
                  <c:v>1.44513</c:v>
                </c:pt>
                <c:pt idx="3539">
                  <c:v>1.44573</c:v>
                </c:pt>
                <c:pt idx="3540">
                  <c:v>1.44624</c:v>
                </c:pt>
                <c:pt idx="3541">
                  <c:v>1.4467399999999999</c:v>
                </c:pt>
                <c:pt idx="3542">
                  <c:v>1.4473499999999999</c:v>
                </c:pt>
                <c:pt idx="3543">
                  <c:v>1.4478500000000001</c:v>
                </c:pt>
                <c:pt idx="3544">
                  <c:v>1.4484600000000001</c:v>
                </c:pt>
                <c:pt idx="3545">
                  <c:v>1.44896</c:v>
                </c:pt>
                <c:pt idx="3546">
                  <c:v>1.44947</c:v>
                </c:pt>
                <c:pt idx="3547">
                  <c:v>1.44987</c:v>
                </c:pt>
                <c:pt idx="3548">
                  <c:v>1.4502699999999999</c:v>
                </c:pt>
                <c:pt idx="3549">
                  <c:v>1.45078</c:v>
                </c:pt>
                <c:pt idx="3550">
                  <c:v>1.4512799999999999</c:v>
                </c:pt>
                <c:pt idx="3551">
                  <c:v>1.4517899999999999</c:v>
                </c:pt>
                <c:pt idx="3552">
                  <c:v>1.4523900000000001</c:v>
                </c:pt>
                <c:pt idx="3553">
                  <c:v>1.4530000000000001</c:v>
                </c:pt>
                <c:pt idx="3554">
                  <c:v>1.4535</c:v>
                </c:pt>
                <c:pt idx="3555">
                  <c:v>1.45401</c:v>
                </c:pt>
                <c:pt idx="3556">
                  <c:v>1.45441</c:v>
                </c:pt>
                <c:pt idx="3557">
                  <c:v>1.4549099999999999</c:v>
                </c:pt>
                <c:pt idx="3558">
                  <c:v>1.4554199999999999</c:v>
                </c:pt>
                <c:pt idx="3559">
                  <c:v>1.4558199999999999</c:v>
                </c:pt>
                <c:pt idx="3560">
                  <c:v>1.4563299999999999</c:v>
                </c:pt>
                <c:pt idx="3561">
                  <c:v>1.4569300000000001</c:v>
                </c:pt>
                <c:pt idx="3562">
                  <c:v>1.4575400000000001</c:v>
                </c:pt>
                <c:pt idx="3563">
                  <c:v>1.45804</c:v>
                </c:pt>
                <c:pt idx="3564">
                  <c:v>1.4585399999999999</c:v>
                </c:pt>
                <c:pt idx="3565">
                  <c:v>1.45905</c:v>
                </c:pt>
                <c:pt idx="3566">
                  <c:v>1.4595499999999999</c:v>
                </c:pt>
                <c:pt idx="3567">
                  <c:v>1.4599599999999999</c:v>
                </c:pt>
                <c:pt idx="3568">
                  <c:v>1.4603600000000001</c:v>
                </c:pt>
                <c:pt idx="3569">
                  <c:v>1.46086</c:v>
                </c:pt>
                <c:pt idx="3570">
                  <c:v>1.4613700000000001</c:v>
                </c:pt>
                <c:pt idx="3571">
                  <c:v>1.46197</c:v>
                </c:pt>
                <c:pt idx="3572">
                  <c:v>1.46248</c:v>
                </c:pt>
                <c:pt idx="3573">
                  <c:v>1.4629799999999999</c:v>
                </c:pt>
                <c:pt idx="3574">
                  <c:v>1.4635899999999999</c:v>
                </c:pt>
                <c:pt idx="3575">
                  <c:v>1.4641900000000001</c:v>
                </c:pt>
                <c:pt idx="3576">
                  <c:v>1.4648000000000001</c:v>
                </c:pt>
                <c:pt idx="3577">
                  <c:v>1.4653</c:v>
                </c:pt>
                <c:pt idx="3578">
                  <c:v>1.4657100000000001</c:v>
                </c:pt>
                <c:pt idx="3579">
                  <c:v>1.46611</c:v>
                </c:pt>
                <c:pt idx="3580">
                  <c:v>1.46651</c:v>
                </c:pt>
                <c:pt idx="3581">
                  <c:v>1.46712</c:v>
                </c:pt>
                <c:pt idx="3582">
                  <c:v>1.4675199999999999</c:v>
                </c:pt>
                <c:pt idx="3583">
                  <c:v>1.4680299999999999</c:v>
                </c:pt>
                <c:pt idx="3584">
                  <c:v>1.4684299999999999</c:v>
                </c:pt>
                <c:pt idx="3585">
                  <c:v>1.4688300000000001</c:v>
                </c:pt>
                <c:pt idx="3586">
                  <c:v>1.4694400000000001</c:v>
                </c:pt>
                <c:pt idx="3587">
                  <c:v>1.46994</c:v>
                </c:pt>
                <c:pt idx="3588">
                  <c:v>1.47055</c:v>
                </c:pt>
                <c:pt idx="3589">
                  <c:v>1.47095</c:v>
                </c:pt>
                <c:pt idx="3590">
                  <c:v>1.47146</c:v>
                </c:pt>
                <c:pt idx="3591">
                  <c:v>1.47176</c:v>
                </c:pt>
                <c:pt idx="3592">
                  <c:v>1.4721599999999999</c:v>
                </c:pt>
                <c:pt idx="3593">
                  <c:v>1.4726699999999999</c:v>
                </c:pt>
                <c:pt idx="3594">
                  <c:v>1.4731700000000001</c:v>
                </c:pt>
                <c:pt idx="3595">
                  <c:v>1.4737800000000001</c:v>
                </c:pt>
                <c:pt idx="3596">
                  <c:v>1.47438</c:v>
                </c:pt>
                <c:pt idx="3597">
                  <c:v>1.47489</c:v>
                </c:pt>
                <c:pt idx="3598">
                  <c:v>1.47549</c:v>
                </c:pt>
                <c:pt idx="3599">
                  <c:v>1.4759899999999999</c:v>
                </c:pt>
                <c:pt idx="3600">
                  <c:v>1.4763999999999999</c:v>
                </c:pt>
                <c:pt idx="3601">
                  <c:v>1.4767999999999999</c:v>
                </c:pt>
                <c:pt idx="3602">
                  <c:v>1.4772099999999999</c:v>
                </c:pt>
                <c:pt idx="3603">
                  <c:v>1.4777100000000001</c:v>
                </c:pt>
                <c:pt idx="3604">
                  <c:v>1.47821</c:v>
                </c:pt>
                <c:pt idx="3605">
                  <c:v>1.47872</c:v>
                </c:pt>
                <c:pt idx="3606">
                  <c:v>1.47922</c:v>
                </c:pt>
                <c:pt idx="3607">
                  <c:v>1.47973</c:v>
                </c:pt>
                <c:pt idx="3608">
                  <c:v>1.4803299999999999</c:v>
                </c:pt>
                <c:pt idx="3609">
                  <c:v>1.4808399999999999</c:v>
                </c:pt>
                <c:pt idx="3610">
                  <c:v>1.4813400000000001</c:v>
                </c:pt>
                <c:pt idx="3611">
                  <c:v>1.4818499999999999</c:v>
                </c:pt>
                <c:pt idx="3612">
                  <c:v>1.4823500000000001</c:v>
                </c:pt>
                <c:pt idx="3613">
                  <c:v>1.48275</c:v>
                </c:pt>
                <c:pt idx="3614">
                  <c:v>1.48326</c:v>
                </c:pt>
                <c:pt idx="3615">
                  <c:v>1.48386</c:v>
                </c:pt>
                <c:pt idx="3616">
                  <c:v>1.48447</c:v>
                </c:pt>
                <c:pt idx="3617">
                  <c:v>1.4850699999999999</c:v>
                </c:pt>
                <c:pt idx="3618">
                  <c:v>1.4857800000000001</c:v>
                </c:pt>
                <c:pt idx="3619">
                  <c:v>1.48628</c:v>
                </c:pt>
                <c:pt idx="3620">
                  <c:v>1.4866900000000001</c:v>
                </c:pt>
                <c:pt idx="3621">
                  <c:v>1.48709</c:v>
                </c:pt>
                <c:pt idx="3622">
                  <c:v>1.48739</c:v>
                </c:pt>
                <c:pt idx="3623">
                  <c:v>1.4878</c:v>
                </c:pt>
                <c:pt idx="3624">
                  <c:v>1.4882</c:v>
                </c:pt>
                <c:pt idx="3625">
                  <c:v>1.4885999999999999</c:v>
                </c:pt>
                <c:pt idx="3626">
                  <c:v>1.4890099999999999</c:v>
                </c:pt>
                <c:pt idx="3627">
                  <c:v>1.4894099999999999</c:v>
                </c:pt>
                <c:pt idx="3628">
                  <c:v>1.4899100000000001</c:v>
                </c:pt>
                <c:pt idx="3629">
                  <c:v>1.4904200000000001</c:v>
                </c:pt>
                <c:pt idx="3630">
                  <c:v>1.49092</c:v>
                </c:pt>
                <c:pt idx="3631">
                  <c:v>1.49153</c:v>
                </c:pt>
                <c:pt idx="3632">
                  <c:v>1.49203</c:v>
                </c:pt>
                <c:pt idx="3633">
                  <c:v>1.49254</c:v>
                </c:pt>
                <c:pt idx="3634">
                  <c:v>1.4931399999999999</c:v>
                </c:pt>
                <c:pt idx="3635">
                  <c:v>1.4936499999999999</c:v>
                </c:pt>
                <c:pt idx="3636">
                  <c:v>1.4941500000000001</c:v>
                </c:pt>
                <c:pt idx="3637">
                  <c:v>1.4946600000000001</c:v>
                </c:pt>
                <c:pt idx="3638">
                  <c:v>1.4950600000000001</c:v>
                </c:pt>
                <c:pt idx="3639">
                  <c:v>1.49556</c:v>
                </c:pt>
                <c:pt idx="3640">
                  <c:v>1.49617</c:v>
                </c:pt>
                <c:pt idx="3641">
                  <c:v>1.4967699999999999</c:v>
                </c:pt>
                <c:pt idx="3642">
                  <c:v>1.4973799999999999</c:v>
                </c:pt>
                <c:pt idx="3643">
                  <c:v>1.4980800000000001</c:v>
                </c:pt>
                <c:pt idx="3644">
                  <c:v>1.4985900000000001</c:v>
                </c:pt>
                <c:pt idx="3645">
                  <c:v>1.49909</c:v>
                </c:pt>
                <c:pt idx="3646">
                  <c:v>1.4995000000000001</c:v>
                </c:pt>
                <c:pt idx="3647">
                  <c:v>1.4999</c:v>
                </c:pt>
                <c:pt idx="3648">
                  <c:v>1.5004</c:v>
                </c:pt>
                <c:pt idx="3649">
                  <c:v>1.50081</c:v>
                </c:pt>
                <c:pt idx="3650">
                  <c:v>1.5014099999999999</c:v>
                </c:pt>
                <c:pt idx="3651">
                  <c:v>1.5019199999999999</c:v>
                </c:pt>
                <c:pt idx="3652">
                  <c:v>1.5024200000000001</c:v>
                </c:pt>
                <c:pt idx="3653">
                  <c:v>1.5028300000000001</c:v>
                </c:pt>
                <c:pt idx="3654">
                  <c:v>1.5032300000000001</c:v>
                </c:pt>
                <c:pt idx="3655">
                  <c:v>1.50363</c:v>
                </c:pt>
                <c:pt idx="3656">
                  <c:v>1.50414</c:v>
                </c:pt>
                <c:pt idx="3657">
                  <c:v>1.50474</c:v>
                </c:pt>
                <c:pt idx="3658">
                  <c:v>1.50535</c:v>
                </c:pt>
                <c:pt idx="3659">
                  <c:v>1.5059499999999999</c:v>
                </c:pt>
                <c:pt idx="3660">
                  <c:v>1.5063599999999999</c:v>
                </c:pt>
                <c:pt idx="3661">
                  <c:v>1.5067600000000001</c:v>
                </c:pt>
                <c:pt idx="3662">
                  <c:v>1.5071600000000001</c:v>
                </c:pt>
                <c:pt idx="3663">
                  <c:v>1.5074700000000001</c:v>
                </c:pt>
                <c:pt idx="3664">
                  <c:v>1.50787</c:v>
                </c:pt>
                <c:pt idx="3665">
                  <c:v>1.50827</c:v>
                </c:pt>
                <c:pt idx="3666">
                  <c:v>1.50878</c:v>
                </c:pt>
                <c:pt idx="3667">
                  <c:v>1.5093799999999999</c:v>
                </c:pt>
                <c:pt idx="3668">
                  <c:v>1.5099899999999999</c:v>
                </c:pt>
                <c:pt idx="3669">
                  <c:v>1.5105900000000001</c:v>
                </c:pt>
                <c:pt idx="3670">
                  <c:v>1.5113000000000001</c:v>
                </c:pt>
                <c:pt idx="3671">
                  <c:v>1.5119</c:v>
                </c:pt>
                <c:pt idx="3672">
                  <c:v>1.51251</c:v>
                </c:pt>
                <c:pt idx="3673">
                  <c:v>1.51311</c:v>
                </c:pt>
                <c:pt idx="3674">
                  <c:v>1.51362</c:v>
                </c:pt>
                <c:pt idx="3675">
                  <c:v>1.5140199999999999</c:v>
                </c:pt>
                <c:pt idx="3676">
                  <c:v>1.5145299999999999</c:v>
                </c:pt>
                <c:pt idx="3677">
                  <c:v>1.5149300000000001</c:v>
                </c:pt>
                <c:pt idx="3678">
                  <c:v>1.5154300000000001</c:v>
                </c:pt>
                <c:pt idx="3679">
                  <c:v>1.5159400000000001</c:v>
                </c:pt>
                <c:pt idx="3680">
                  <c:v>1.51654</c:v>
                </c:pt>
                <c:pt idx="3681">
                  <c:v>1.51705</c:v>
                </c:pt>
                <c:pt idx="3682">
                  <c:v>1.51755</c:v>
                </c:pt>
                <c:pt idx="3683">
                  <c:v>1.51816</c:v>
                </c:pt>
                <c:pt idx="3684">
                  <c:v>1.5185599999999999</c:v>
                </c:pt>
                <c:pt idx="3685">
                  <c:v>1.5190699999999999</c:v>
                </c:pt>
                <c:pt idx="3686">
                  <c:v>1.5194700000000001</c:v>
                </c:pt>
                <c:pt idx="3687">
                  <c:v>1.5198700000000001</c:v>
                </c:pt>
                <c:pt idx="3688">
                  <c:v>1.5203800000000001</c:v>
                </c:pt>
                <c:pt idx="3689">
                  <c:v>1.52098</c:v>
                </c:pt>
                <c:pt idx="3690">
                  <c:v>1.52159</c:v>
                </c:pt>
                <c:pt idx="3691">
                  <c:v>1.5221899999999999</c:v>
                </c:pt>
                <c:pt idx="3692">
                  <c:v>1.5227999999999999</c:v>
                </c:pt>
                <c:pt idx="3693">
                  <c:v>1.5235000000000001</c:v>
                </c:pt>
                <c:pt idx="3694">
                  <c:v>1.5241100000000001</c:v>
                </c:pt>
                <c:pt idx="3695">
                  <c:v>1.52461</c:v>
                </c:pt>
                <c:pt idx="3696">
                  <c:v>1.52512</c:v>
                </c:pt>
                <c:pt idx="3697">
                  <c:v>1.52562</c:v>
                </c:pt>
                <c:pt idx="3698">
                  <c:v>1.52623</c:v>
                </c:pt>
                <c:pt idx="3699">
                  <c:v>1.5268299999999999</c:v>
                </c:pt>
                <c:pt idx="3700">
                  <c:v>1.5273399999999999</c:v>
                </c:pt>
                <c:pt idx="3701">
                  <c:v>1.5279400000000001</c:v>
                </c:pt>
                <c:pt idx="3702">
                  <c:v>1.5284500000000001</c:v>
                </c:pt>
                <c:pt idx="3703">
                  <c:v>1.52895</c:v>
                </c:pt>
                <c:pt idx="3704">
                  <c:v>1.52945</c:v>
                </c:pt>
                <c:pt idx="3705">
                  <c:v>1.52986</c:v>
                </c:pt>
                <c:pt idx="3706">
                  <c:v>1.5303599999999999</c:v>
                </c:pt>
                <c:pt idx="3707">
                  <c:v>1.53077</c:v>
                </c:pt>
                <c:pt idx="3708">
                  <c:v>1.5312699999999999</c:v>
                </c:pt>
                <c:pt idx="3709">
                  <c:v>1.5317700000000001</c:v>
                </c:pt>
                <c:pt idx="3710">
                  <c:v>1.5322800000000001</c:v>
                </c:pt>
                <c:pt idx="3711">
                  <c:v>1.53278</c:v>
                </c:pt>
                <c:pt idx="3712">
                  <c:v>1.53329</c:v>
                </c:pt>
                <c:pt idx="3713">
                  <c:v>1.53389</c:v>
                </c:pt>
                <c:pt idx="3714">
                  <c:v>1.5344</c:v>
                </c:pt>
                <c:pt idx="3715">
                  <c:v>1.5348999999999999</c:v>
                </c:pt>
                <c:pt idx="3716">
                  <c:v>1.5354099999999999</c:v>
                </c:pt>
                <c:pt idx="3717">
                  <c:v>1.5358099999999999</c:v>
                </c:pt>
                <c:pt idx="3718">
                  <c:v>1.5363100000000001</c:v>
                </c:pt>
                <c:pt idx="3719">
                  <c:v>1.5368200000000001</c:v>
                </c:pt>
                <c:pt idx="3720">
                  <c:v>1.53742</c:v>
                </c:pt>
                <c:pt idx="3721">
                  <c:v>1.53803</c:v>
                </c:pt>
                <c:pt idx="3722">
                  <c:v>1.5386299999999999</c:v>
                </c:pt>
                <c:pt idx="3723">
                  <c:v>1.5392399999999999</c:v>
                </c:pt>
                <c:pt idx="3724">
                  <c:v>1.5398400000000001</c:v>
                </c:pt>
                <c:pt idx="3725">
                  <c:v>1.5404500000000001</c:v>
                </c:pt>
                <c:pt idx="3726">
                  <c:v>1.54095</c:v>
                </c:pt>
                <c:pt idx="3727">
                  <c:v>1.5414600000000001</c:v>
                </c:pt>
                <c:pt idx="3728">
                  <c:v>1.54176</c:v>
                </c:pt>
                <c:pt idx="3729">
                  <c:v>1.54206</c:v>
                </c:pt>
                <c:pt idx="3730">
                  <c:v>1.54257</c:v>
                </c:pt>
                <c:pt idx="3731">
                  <c:v>1.5430699999999999</c:v>
                </c:pt>
                <c:pt idx="3732">
                  <c:v>1.5436799999999999</c:v>
                </c:pt>
                <c:pt idx="3733">
                  <c:v>1.5443800000000001</c:v>
                </c:pt>
                <c:pt idx="3734">
                  <c:v>1.5449900000000001</c:v>
                </c:pt>
                <c:pt idx="3735">
                  <c:v>1.54559</c:v>
                </c:pt>
                <c:pt idx="3736">
                  <c:v>1.5462</c:v>
                </c:pt>
                <c:pt idx="3737">
                  <c:v>1.5468</c:v>
                </c:pt>
                <c:pt idx="3738">
                  <c:v>1.54721</c:v>
                </c:pt>
                <c:pt idx="3739">
                  <c:v>1.5477099999999999</c:v>
                </c:pt>
                <c:pt idx="3740">
                  <c:v>1.5481199999999999</c:v>
                </c:pt>
                <c:pt idx="3741">
                  <c:v>1.5485199999999999</c:v>
                </c:pt>
                <c:pt idx="3742">
                  <c:v>1.5490200000000001</c:v>
                </c:pt>
                <c:pt idx="3743">
                  <c:v>1.5495300000000001</c:v>
                </c:pt>
                <c:pt idx="3744">
                  <c:v>1.55003</c:v>
                </c:pt>
                <c:pt idx="3745">
                  <c:v>1.55064</c:v>
                </c:pt>
                <c:pt idx="3746">
                  <c:v>1.55124</c:v>
                </c:pt>
                <c:pt idx="3747">
                  <c:v>1.55175</c:v>
                </c:pt>
                <c:pt idx="3748">
                  <c:v>1.5523499999999999</c:v>
                </c:pt>
                <c:pt idx="3749">
                  <c:v>1.5529599999999999</c:v>
                </c:pt>
                <c:pt idx="3750">
                  <c:v>1.5535600000000001</c:v>
                </c:pt>
                <c:pt idx="3751">
                  <c:v>1.5540700000000001</c:v>
                </c:pt>
                <c:pt idx="3752">
                  <c:v>1.55467</c:v>
                </c:pt>
                <c:pt idx="3753">
                  <c:v>1.55518</c:v>
                </c:pt>
                <c:pt idx="3754">
                  <c:v>1.5557799999999999</c:v>
                </c:pt>
                <c:pt idx="3755">
                  <c:v>1.55629</c:v>
                </c:pt>
                <c:pt idx="3756">
                  <c:v>1.5567899999999999</c:v>
                </c:pt>
                <c:pt idx="3757">
                  <c:v>1.5573900000000001</c:v>
                </c:pt>
                <c:pt idx="3758">
                  <c:v>1.5579000000000001</c:v>
                </c:pt>
                <c:pt idx="3759">
                  <c:v>1.5585</c:v>
                </c:pt>
                <c:pt idx="3760">
                  <c:v>1.55901</c:v>
                </c:pt>
                <c:pt idx="3761">
                  <c:v>1.55951</c:v>
                </c:pt>
                <c:pt idx="3762">
                  <c:v>1.56012</c:v>
                </c:pt>
                <c:pt idx="3763">
                  <c:v>1.5606199999999999</c:v>
                </c:pt>
                <c:pt idx="3764">
                  <c:v>1.5611299999999999</c:v>
                </c:pt>
                <c:pt idx="3765">
                  <c:v>1.5616300000000001</c:v>
                </c:pt>
                <c:pt idx="3766">
                  <c:v>1.5621400000000001</c:v>
                </c:pt>
                <c:pt idx="3767">
                  <c:v>1.56254</c:v>
                </c:pt>
                <c:pt idx="3768">
                  <c:v>1.56304</c:v>
                </c:pt>
                <c:pt idx="3769">
                  <c:v>1.56365</c:v>
                </c:pt>
                <c:pt idx="3770">
                  <c:v>1.5640499999999999</c:v>
                </c:pt>
                <c:pt idx="3771">
                  <c:v>1.56456</c:v>
                </c:pt>
                <c:pt idx="3772">
                  <c:v>1.5650599999999999</c:v>
                </c:pt>
                <c:pt idx="3773">
                  <c:v>1.5654600000000001</c:v>
                </c:pt>
                <c:pt idx="3774">
                  <c:v>1.5659700000000001</c:v>
                </c:pt>
                <c:pt idx="3775">
                  <c:v>1.56647</c:v>
                </c:pt>
                <c:pt idx="3776">
                  <c:v>1.56698</c:v>
                </c:pt>
                <c:pt idx="3777">
                  <c:v>1.56758</c:v>
                </c:pt>
                <c:pt idx="3778">
                  <c:v>1.56819</c:v>
                </c:pt>
                <c:pt idx="3779">
                  <c:v>1.5687899999999999</c:v>
                </c:pt>
                <c:pt idx="3780">
                  <c:v>1.5693999999999999</c:v>
                </c:pt>
                <c:pt idx="3781">
                  <c:v>1.5699000000000001</c:v>
                </c:pt>
                <c:pt idx="3782">
                  <c:v>1.5703100000000001</c:v>
                </c:pt>
                <c:pt idx="3783">
                  <c:v>1.5707100000000001</c:v>
                </c:pt>
                <c:pt idx="3784">
                  <c:v>1.57111</c:v>
                </c:pt>
                <c:pt idx="3785">
                  <c:v>1.57162</c:v>
                </c:pt>
                <c:pt idx="3786">
                  <c:v>1.57212</c:v>
                </c:pt>
                <c:pt idx="3787">
                  <c:v>1.57263</c:v>
                </c:pt>
                <c:pt idx="3788">
                  <c:v>1.5731299999999999</c:v>
                </c:pt>
                <c:pt idx="3789">
                  <c:v>1.5736300000000001</c:v>
                </c:pt>
                <c:pt idx="3790">
                  <c:v>1.5741400000000001</c:v>
                </c:pt>
                <c:pt idx="3791">
                  <c:v>1.57464</c:v>
                </c:pt>
                <c:pt idx="3792">
                  <c:v>1.5751500000000001</c:v>
                </c:pt>
                <c:pt idx="3793">
                  <c:v>1.57565</c:v>
                </c:pt>
                <c:pt idx="3794">
                  <c:v>1.57616</c:v>
                </c:pt>
                <c:pt idx="3795">
                  <c:v>1.5767599999999999</c:v>
                </c:pt>
                <c:pt idx="3796">
                  <c:v>1.5774699999999999</c:v>
                </c:pt>
                <c:pt idx="3797">
                  <c:v>1.5779700000000001</c:v>
                </c:pt>
                <c:pt idx="3798">
                  <c:v>1.5785800000000001</c:v>
                </c:pt>
                <c:pt idx="3799">
                  <c:v>1.5789800000000001</c:v>
                </c:pt>
                <c:pt idx="3800">
                  <c:v>1.57948</c:v>
                </c:pt>
                <c:pt idx="3801">
                  <c:v>1.58009</c:v>
                </c:pt>
                <c:pt idx="3802">
                  <c:v>1.5805899999999999</c:v>
                </c:pt>
                <c:pt idx="3803">
                  <c:v>1.5810999999999999</c:v>
                </c:pt>
                <c:pt idx="3804">
                  <c:v>1.5814999999999999</c:v>
                </c:pt>
                <c:pt idx="3805">
                  <c:v>1.5818000000000001</c:v>
                </c:pt>
                <c:pt idx="3806">
                  <c:v>1.5822099999999999</c:v>
                </c:pt>
                <c:pt idx="3807">
                  <c:v>1.5826100000000001</c:v>
                </c:pt>
                <c:pt idx="3808">
                  <c:v>1.5832200000000001</c:v>
                </c:pt>
                <c:pt idx="3809">
                  <c:v>1.58372</c:v>
                </c:pt>
                <c:pt idx="3810">
                  <c:v>1.58412</c:v>
                </c:pt>
                <c:pt idx="3811">
                  <c:v>1.58463</c:v>
                </c:pt>
                <c:pt idx="3812">
                  <c:v>1.5852299999999999</c:v>
                </c:pt>
                <c:pt idx="3813">
                  <c:v>1.5857399999999999</c:v>
                </c:pt>
                <c:pt idx="3814">
                  <c:v>1.5862400000000001</c:v>
                </c:pt>
                <c:pt idx="3815">
                  <c:v>1.5867500000000001</c:v>
                </c:pt>
                <c:pt idx="3816">
                  <c:v>1.5871500000000001</c:v>
                </c:pt>
                <c:pt idx="3817">
                  <c:v>1.5877600000000001</c:v>
                </c:pt>
                <c:pt idx="3818">
                  <c:v>1.58836</c:v>
                </c:pt>
                <c:pt idx="3819">
                  <c:v>1.58907</c:v>
                </c:pt>
                <c:pt idx="3820">
                  <c:v>1.5897699999999999</c:v>
                </c:pt>
                <c:pt idx="3821">
                  <c:v>1.5903799999999999</c:v>
                </c:pt>
                <c:pt idx="3822">
                  <c:v>1.5909800000000001</c:v>
                </c:pt>
                <c:pt idx="3823">
                  <c:v>1.5915900000000001</c:v>
                </c:pt>
                <c:pt idx="3824">
                  <c:v>1.59209</c:v>
                </c:pt>
                <c:pt idx="3825">
                  <c:v>1.5926</c:v>
                </c:pt>
                <c:pt idx="3826">
                  <c:v>1.5931</c:v>
                </c:pt>
                <c:pt idx="3827">
                  <c:v>1.59361</c:v>
                </c:pt>
                <c:pt idx="3828">
                  <c:v>1.5942099999999999</c:v>
                </c:pt>
                <c:pt idx="3829">
                  <c:v>1.5947199999999999</c:v>
                </c:pt>
                <c:pt idx="3830">
                  <c:v>1.5951200000000001</c:v>
                </c:pt>
                <c:pt idx="3831">
                  <c:v>1.59562</c:v>
                </c:pt>
                <c:pt idx="3832">
                  <c:v>1.59613</c:v>
                </c:pt>
                <c:pt idx="3833">
                  <c:v>1.59673</c:v>
                </c:pt>
                <c:pt idx="3834">
                  <c:v>1.59734</c:v>
                </c:pt>
                <c:pt idx="3835">
                  <c:v>1.5979399999999999</c:v>
                </c:pt>
                <c:pt idx="3836">
                  <c:v>1.5984499999999999</c:v>
                </c:pt>
                <c:pt idx="3837">
                  <c:v>1.5989500000000001</c:v>
                </c:pt>
                <c:pt idx="3838">
                  <c:v>1.5994600000000001</c:v>
                </c:pt>
                <c:pt idx="3839">
                  <c:v>1.59996</c:v>
                </c:pt>
                <c:pt idx="3840">
                  <c:v>1.60036</c:v>
                </c:pt>
                <c:pt idx="3841">
                  <c:v>1.60087</c:v>
                </c:pt>
                <c:pt idx="3842">
                  <c:v>1.60137</c:v>
                </c:pt>
                <c:pt idx="3843">
                  <c:v>1.60198</c:v>
                </c:pt>
                <c:pt idx="3844">
                  <c:v>1.6026800000000001</c:v>
                </c:pt>
                <c:pt idx="3845">
                  <c:v>1.6032900000000001</c:v>
                </c:pt>
                <c:pt idx="3846">
                  <c:v>1.60389</c:v>
                </c:pt>
                <c:pt idx="3847">
                  <c:v>1.6043000000000001</c:v>
                </c:pt>
                <c:pt idx="3848">
                  <c:v>1.6047</c:v>
                </c:pt>
                <c:pt idx="3849">
                  <c:v>1.60521</c:v>
                </c:pt>
                <c:pt idx="3850">
                  <c:v>1.60571</c:v>
                </c:pt>
                <c:pt idx="3851">
                  <c:v>1.6061099999999999</c:v>
                </c:pt>
                <c:pt idx="3852">
                  <c:v>1.6066199999999999</c:v>
                </c:pt>
                <c:pt idx="3853">
                  <c:v>1.6071200000000001</c:v>
                </c:pt>
                <c:pt idx="3854">
                  <c:v>1.6077300000000001</c:v>
                </c:pt>
                <c:pt idx="3855">
                  <c:v>1.60833</c:v>
                </c:pt>
                <c:pt idx="3856">
                  <c:v>1.60894</c:v>
                </c:pt>
                <c:pt idx="3857">
                  <c:v>1.60944</c:v>
                </c:pt>
                <c:pt idx="3858">
                  <c:v>1.60985</c:v>
                </c:pt>
                <c:pt idx="3859">
                  <c:v>1.61015</c:v>
                </c:pt>
                <c:pt idx="3860">
                  <c:v>1.6105499999999999</c:v>
                </c:pt>
                <c:pt idx="3861">
                  <c:v>1.6109599999999999</c:v>
                </c:pt>
                <c:pt idx="3862">
                  <c:v>1.6113599999999999</c:v>
                </c:pt>
                <c:pt idx="3863">
                  <c:v>1.6118600000000001</c:v>
                </c:pt>
                <c:pt idx="3864">
                  <c:v>1.6123700000000001</c:v>
                </c:pt>
                <c:pt idx="3865">
                  <c:v>1.61287</c:v>
                </c:pt>
                <c:pt idx="3866">
                  <c:v>1.61338</c:v>
                </c:pt>
                <c:pt idx="3867">
                  <c:v>1.61388</c:v>
                </c:pt>
                <c:pt idx="3868">
                  <c:v>1.61439</c:v>
                </c:pt>
                <c:pt idx="3869">
                  <c:v>1.6148899999999999</c:v>
                </c:pt>
                <c:pt idx="3870">
                  <c:v>1.6154900000000001</c:v>
                </c:pt>
                <c:pt idx="3871">
                  <c:v>1.6161000000000001</c:v>
                </c:pt>
                <c:pt idx="3872">
                  <c:v>1.6166</c:v>
                </c:pt>
                <c:pt idx="3873">
                  <c:v>1.61721</c:v>
                </c:pt>
                <c:pt idx="3874">
                  <c:v>1.61792</c:v>
                </c:pt>
                <c:pt idx="3875">
                  <c:v>1.61852</c:v>
                </c:pt>
                <c:pt idx="3876">
                  <c:v>1.61913</c:v>
                </c:pt>
                <c:pt idx="3877">
                  <c:v>1.6197299999999999</c:v>
                </c:pt>
                <c:pt idx="3878">
                  <c:v>1.6203399999999999</c:v>
                </c:pt>
                <c:pt idx="3879">
                  <c:v>1.6208400000000001</c:v>
                </c:pt>
                <c:pt idx="3880">
                  <c:v>1.62124</c:v>
                </c:pt>
                <c:pt idx="3881">
                  <c:v>1.62165</c:v>
                </c:pt>
                <c:pt idx="3882">
                  <c:v>1.62205</c:v>
                </c:pt>
                <c:pt idx="3883">
                  <c:v>1.6224499999999999</c:v>
                </c:pt>
                <c:pt idx="3884">
                  <c:v>1.62296</c:v>
                </c:pt>
                <c:pt idx="3885">
                  <c:v>1.6234599999999999</c:v>
                </c:pt>
                <c:pt idx="3886">
                  <c:v>1.6240699999999999</c:v>
                </c:pt>
                <c:pt idx="3887">
                  <c:v>1.6246700000000001</c:v>
                </c:pt>
                <c:pt idx="3888">
                  <c:v>1.6251800000000001</c:v>
                </c:pt>
                <c:pt idx="3889">
                  <c:v>1.62568</c:v>
                </c:pt>
                <c:pt idx="3890">
                  <c:v>1.62619</c:v>
                </c:pt>
                <c:pt idx="3891">
                  <c:v>1.62669</c:v>
                </c:pt>
                <c:pt idx="3892">
                  <c:v>1.6273</c:v>
                </c:pt>
                <c:pt idx="3893">
                  <c:v>1.6279999999999999</c:v>
                </c:pt>
                <c:pt idx="3894">
                  <c:v>1.6286099999999999</c:v>
                </c:pt>
                <c:pt idx="3895">
                  <c:v>1.62921</c:v>
                </c:pt>
                <c:pt idx="3896">
                  <c:v>1.62982</c:v>
                </c:pt>
                <c:pt idx="3897">
                  <c:v>1.63022</c:v>
                </c:pt>
                <c:pt idx="3898">
                  <c:v>1.63062</c:v>
                </c:pt>
                <c:pt idx="3899">
                  <c:v>1.63103</c:v>
                </c:pt>
                <c:pt idx="3900">
                  <c:v>1.6314299999999999</c:v>
                </c:pt>
                <c:pt idx="3901">
                  <c:v>1.6319399999999999</c:v>
                </c:pt>
                <c:pt idx="3902">
                  <c:v>1.6324399999999999</c:v>
                </c:pt>
                <c:pt idx="3903">
                  <c:v>1.6329400000000001</c:v>
                </c:pt>
                <c:pt idx="3904">
                  <c:v>1.6335500000000001</c:v>
                </c:pt>
                <c:pt idx="3905">
                  <c:v>1.6341600000000001</c:v>
                </c:pt>
                <c:pt idx="3906">
                  <c:v>1.63476</c:v>
                </c:pt>
                <c:pt idx="3907">
                  <c:v>1.63537</c:v>
                </c:pt>
                <c:pt idx="3908">
                  <c:v>1.6357699999999999</c:v>
                </c:pt>
                <c:pt idx="3909">
                  <c:v>1.6362699999999999</c:v>
                </c:pt>
                <c:pt idx="3910">
                  <c:v>1.6366799999999999</c:v>
                </c:pt>
                <c:pt idx="3911">
                  <c:v>1.6371800000000001</c:v>
                </c:pt>
                <c:pt idx="3912">
                  <c:v>1.6376900000000001</c:v>
                </c:pt>
                <c:pt idx="3913">
                  <c:v>1.63829</c:v>
                </c:pt>
                <c:pt idx="3914">
                  <c:v>1.6389</c:v>
                </c:pt>
                <c:pt idx="3915">
                  <c:v>1.6395</c:v>
                </c:pt>
                <c:pt idx="3916">
                  <c:v>1.64011</c:v>
                </c:pt>
                <c:pt idx="3917">
                  <c:v>1.6406099999999999</c:v>
                </c:pt>
                <c:pt idx="3918">
                  <c:v>1.6411100000000001</c:v>
                </c:pt>
                <c:pt idx="3919">
                  <c:v>1.6415200000000001</c:v>
                </c:pt>
                <c:pt idx="3920">
                  <c:v>1.64192</c:v>
                </c:pt>
                <c:pt idx="3921">
                  <c:v>1.6424300000000001</c:v>
                </c:pt>
                <c:pt idx="3922">
                  <c:v>1.64303</c:v>
                </c:pt>
                <c:pt idx="3923">
                  <c:v>1.64364</c:v>
                </c:pt>
                <c:pt idx="3924">
                  <c:v>1.6441399999999999</c:v>
                </c:pt>
                <c:pt idx="3925">
                  <c:v>1.6447499999999999</c:v>
                </c:pt>
                <c:pt idx="3926">
                  <c:v>1.6452500000000001</c:v>
                </c:pt>
                <c:pt idx="3927">
                  <c:v>1.6458600000000001</c:v>
                </c:pt>
                <c:pt idx="3928">
                  <c:v>1.64646</c:v>
                </c:pt>
                <c:pt idx="3929">
                  <c:v>1.64697</c:v>
                </c:pt>
                <c:pt idx="3930">
                  <c:v>1.64757</c:v>
                </c:pt>
                <c:pt idx="3931">
                  <c:v>1.64818</c:v>
                </c:pt>
                <c:pt idx="3932">
                  <c:v>1.6486799999999999</c:v>
                </c:pt>
                <c:pt idx="3933">
                  <c:v>1.6492899999999999</c:v>
                </c:pt>
                <c:pt idx="3934">
                  <c:v>1.6497900000000001</c:v>
                </c:pt>
                <c:pt idx="3935">
                  <c:v>1.65019</c:v>
                </c:pt>
                <c:pt idx="3936">
                  <c:v>1.6505000000000001</c:v>
                </c:pt>
                <c:pt idx="3937">
                  <c:v>1.651</c:v>
                </c:pt>
                <c:pt idx="3938">
                  <c:v>1.6515</c:v>
                </c:pt>
                <c:pt idx="3939">
                  <c:v>1.65201</c:v>
                </c:pt>
                <c:pt idx="3940">
                  <c:v>1.6526099999999999</c:v>
                </c:pt>
                <c:pt idx="3941">
                  <c:v>1.6531199999999999</c:v>
                </c:pt>
                <c:pt idx="3942">
                  <c:v>1.6535200000000001</c:v>
                </c:pt>
                <c:pt idx="3943">
                  <c:v>1.6538200000000001</c:v>
                </c:pt>
                <c:pt idx="3944">
                  <c:v>1.6543300000000001</c:v>
                </c:pt>
                <c:pt idx="3945">
                  <c:v>1.65473</c:v>
                </c:pt>
                <c:pt idx="3946">
                  <c:v>1.65524</c:v>
                </c:pt>
                <c:pt idx="3947">
                  <c:v>1.65584</c:v>
                </c:pt>
                <c:pt idx="3948">
                  <c:v>1.65645</c:v>
                </c:pt>
                <c:pt idx="3949">
                  <c:v>1.6570499999999999</c:v>
                </c:pt>
                <c:pt idx="3950">
                  <c:v>1.6576599999999999</c:v>
                </c:pt>
                <c:pt idx="3951">
                  <c:v>1.6582600000000001</c:v>
                </c:pt>
                <c:pt idx="3952">
                  <c:v>1.6587700000000001</c:v>
                </c:pt>
                <c:pt idx="3953">
                  <c:v>1.65937</c:v>
                </c:pt>
                <c:pt idx="3954">
                  <c:v>1.65988</c:v>
                </c:pt>
                <c:pt idx="3955">
                  <c:v>1.66038</c:v>
                </c:pt>
                <c:pt idx="3956">
                  <c:v>1.6607799999999999</c:v>
                </c:pt>
                <c:pt idx="3957">
                  <c:v>1.6612899999999999</c:v>
                </c:pt>
                <c:pt idx="3958">
                  <c:v>1.6616899999999999</c:v>
                </c:pt>
                <c:pt idx="3959">
                  <c:v>1.6621999999999999</c:v>
                </c:pt>
                <c:pt idx="3960">
                  <c:v>1.6627000000000001</c:v>
                </c:pt>
                <c:pt idx="3961">
                  <c:v>1.6632</c:v>
                </c:pt>
                <c:pt idx="3962">
                  <c:v>1.66381</c:v>
                </c:pt>
                <c:pt idx="3963">
                  <c:v>1.66431</c:v>
                </c:pt>
                <c:pt idx="3964">
                  <c:v>1.66482</c:v>
                </c:pt>
                <c:pt idx="3965">
                  <c:v>1.6653199999999999</c:v>
                </c:pt>
                <c:pt idx="3966">
                  <c:v>1.6657299999999999</c:v>
                </c:pt>
                <c:pt idx="3967">
                  <c:v>1.6662300000000001</c:v>
                </c:pt>
                <c:pt idx="3968">
                  <c:v>1.6666300000000001</c:v>
                </c:pt>
                <c:pt idx="3969">
                  <c:v>1.6672400000000001</c:v>
                </c:pt>
                <c:pt idx="3970">
                  <c:v>1.66764</c:v>
                </c:pt>
                <c:pt idx="3971">
                  <c:v>1.66805</c:v>
                </c:pt>
                <c:pt idx="3972">
                  <c:v>1.66835</c:v>
                </c:pt>
                <c:pt idx="3973">
                  <c:v>1.66855</c:v>
                </c:pt>
                <c:pt idx="3974">
                  <c:v>1.66865</c:v>
                </c:pt>
                <c:pt idx="3975">
                  <c:v>1.66855</c:v>
                </c:pt>
                <c:pt idx="3976">
                  <c:v>1.66845</c:v>
                </c:pt>
                <c:pt idx="3977">
                  <c:v>1.66825</c:v>
                </c:pt>
                <c:pt idx="3978">
                  <c:v>1.66805</c:v>
                </c:pt>
                <c:pt idx="3979">
                  <c:v>1.66784</c:v>
                </c:pt>
                <c:pt idx="3980">
                  <c:v>1.66774</c:v>
                </c:pt>
                <c:pt idx="3981">
                  <c:v>1.66764</c:v>
                </c:pt>
                <c:pt idx="3982">
                  <c:v>1.66754</c:v>
                </c:pt>
                <c:pt idx="3983">
                  <c:v>1.66754</c:v>
                </c:pt>
                <c:pt idx="3984">
                  <c:v>1.66744</c:v>
                </c:pt>
                <c:pt idx="3985">
                  <c:v>1.66754</c:v>
                </c:pt>
                <c:pt idx="3986">
                  <c:v>1.66754</c:v>
                </c:pt>
                <c:pt idx="3987">
                  <c:v>1.66764</c:v>
                </c:pt>
                <c:pt idx="3988">
                  <c:v>1.66764</c:v>
                </c:pt>
                <c:pt idx="3989">
                  <c:v>1.66774</c:v>
                </c:pt>
                <c:pt idx="3990">
                  <c:v>1.66774</c:v>
                </c:pt>
                <c:pt idx="3991">
                  <c:v>1.66774</c:v>
                </c:pt>
                <c:pt idx="3992">
                  <c:v>1.66774</c:v>
                </c:pt>
                <c:pt idx="3993">
                  <c:v>1.66764</c:v>
                </c:pt>
                <c:pt idx="3994">
                  <c:v>1.66764</c:v>
                </c:pt>
                <c:pt idx="3995">
                  <c:v>1.66764</c:v>
                </c:pt>
                <c:pt idx="3996">
                  <c:v>1.66774</c:v>
                </c:pt>
                <c:pt idx="3997">
                  <c:v>1.66784</c:v>
                </c:pt>
                <c:pt idx="3998">
                  <c:v>1.66795</c:v>
                </c:pt>
                <c:pt idx="3999">
                  <c:v>1.66805</c:v>
                </c:pt>
                <c:pt idx="4000">
                  <c:v>1.66805</c:v>
                </c:pt>
                <c:pt idx="4001">
                  <c:v>1.66805</c:v>
                </c:pt>
                <c:pt idx="4002">
                  <c:v>1.66805</c:v>
                </c:pt>
                <c:pt idx="4003">
                  <c:v>1.66795</c:v>
                </c:pt>
                <c:pt idx="4004">
                  <c:v>1.66795</c:v>
                </c:pt>
                <c:pt idx="4005">
                  <c:v>1.66805</c:v>
                </c:pt>
                <c:pt idx="4006">
                  <c:v>1.66805</c:v>
                </c:pt>
                <c:pt idx="4007">
                  <c:v>1.66815</c:v>
                </c:pt>
                <c:pt idx="4008">
                  <c:v>1.66825</c:v>
                </c:pt>
                <c:pt idx="4009">
                  <c:v>1.66825</c:v>
                </c:pt>
                <c:pt idx="4010">
                  <c:v>1.66835</c:v>
                </c:pt>
                <c:pt idx="4011">
                  <c:v>1.66835</c:v>
                </c:pt>
                <c:pt idx="4012">
                  <c:v>1.66835</c:v>
                </c:pt>
                <c:pt idx="4013">
                  <c:v>1.66845</c:v>
                </c:pt>
                <c:pt idx="4014">
                  <c:v>1.66845</c:v>
                </c:pt>
                <c:pt idx="4015">
                  <c:v>1.66855</c:v>
                </c:pt>
                <c:pt idx="4016">
                  <c:v>1.66855</c:v>
                </c:pt>
                <c:pt idx="4017">
                  <c:v>1.66865</c:v>
                </c:pt>
                <c:pt idx="4018">
                  <c:v>1.66865</c:v>
                </c:pt>
                <c:pt idx="4019">
                  <c:v>1.66865</c:v>
                </c:pt>
                <c:pt idx="4020">
                  <c:v>1.66865</c:v>
                </c:pt>
                <c:pt idx="4021">
                  <c:v>1.66855</c:v>
                </c:pt>
                <c:pt idx="4022">
                  <c:v>1.66845</c:v>
                </c:pt>
                <c:pt idx="4023">
                  <c:v>1.66855</c:v>
                </c:pt>
                <c:pt idx="4024">
                  <c:v>1.66855</c:v>
                </c:pt>
                <c:pt idx="4025">
                  <c:v>1.66865</c:v>
                </c:pt>
                <c:pt idx="4026">
                  <c:v>1.66875</c:v>
                </c:pt>
                <c:pt idx="4027">
                  <c:v>1.6688499999999999</c:v>
                </c:pt>
                <c:pt idx="4028">
                  <c:v>1.6688499999999999</c:v>
                </c:pt>
                <c:pt idx="4029">
                  <c:v>1.6689499999999999</c:v>
                </c:pt>
                <c:pt idx="4030">
                  <c:v>1.6688499999999999</c:v>
                </c:pt>
                <c:pt idx="4031">
                  <c:v>1.6688499999999999</c:v>
                </c:pt>
                <c:pt idx="4032">
                  <c:v>1.66875</c:v>
                </c:pt>
                <c:pt idx="4033">
                  <c:v>1.66875</c:v>
                </c:pt>
                <c:pt idx="4034">
                  <c:v>1.66875</c:v>
                </c:pt>
                <c:pt idx="4035">
                  <c:v>1.66875</c:v>
                </c:pt>
                <c:pt idx="4036">
                  <c:v>1.66865</c:v>
                </c:pt>
                <c:pt idx="4037">
                  <c:v>1.66875</c:v>
                </c:pt>
                <c:pt idx="4038">
                  <c:v>1.66875</c:v>
                </c:pt>
                <c:pt idx="4039">
                  <c:v>1.66875</c:v>
                </c:pt>
                <c:pt idx="4040">
                  <c:v>1.66865</c:v>
                </c:pt>
                <c:pt idx="4041">
                  <c:v>1.66855</c:v>
                </c:pt>
                <c:pt idx="4042">
                  <c:v>1.66825</c:v>
                </c:pt>
                <c:pt idx="4043">
                  <c:v>1.66805</c:v>
                </c:pt>
                <c:pt idx="4044">
                  <c:v>1.66774</c:v>
                </c:pt>
                <c:pt idx="4045">
                  <c:v>1.66744</c:v>
                </c:pt>
                <c:pt idx="4046">
                  <c:v>1.6671400000000001</c:v>
                </c:pt>
                <c:pt idx="4047">
                  <c:v>1.6668400000000001</c:v>
                </c:pt>
                <c:pt idx="4048">
                  <c:v>1.6665300000000001</c:v>
                </c:pt>
                <c:pt idx="4049">
                  <c:v>1.6663300000000001</c:v>
                </c:pt>
                <c:pt idx="4050">
                  <c:v>1.6662300000000001</c:v>
                </c:pt>
                <c:pt idx="4051">
                  <c:v>1.6661300000000001</c:v>
                </c:pt>
                <c:pt idx="4052">
                  <c:v>1.6660299999999999</c:v>
                </c:pt>
                <c:pt idx="4053">
                  <c:v>1.6659299999999999</c:v>
                </c:pt>
                <c:pt idx="4054">
                  <c:v>1.6657299999999999</c:v>
                </c:pt>
                <c:pt idx="4055">
                  <c:v>1.6654199999999999</c:v>
                </c:pt>
                <c:pt idx="4056">
                  <c:v>1.6651199999999999</c:v>
                </c:pt>
                <c:pt idx="4057">
                  <c:v>1.66482</c:v>
                </c:pt>
                <c:pt idx="4058">
                  <c:v>1.66462</c:v>
                </c:pt>
                <c:pt idx="4059">
                  <c:v>1.66442</c:v>
                </c:pt>
                <c:pt idx="4060">
                  <c:v>1.66421</c:v>
                </c:pt>
                <c:pt idx="4061">
                  <c:v>1.66391</c:v>
                </c:pt>
                <c:pt idx="4062">
                  <c:v>1.66351</c:v>
                </c:pt>
                <c:pt idx="4063">
                  <c:v>1.6631</c:v>
                </c:pt>
                <c:pt idx="4064">
                  <c:v>1.6627000000000001</c:v>
                </c:pt>
                <c:pt idx="4065">
                  <c:v>1.6623000000000001</c:v>
                </c:pt>
                <c:pt idx="4066">
                  <c:v>1.6618900000000001</c:v>
                </c:pt>
                <c:pt idx="4067">
                  <c:v>1.6615899999999999</c:v>
                </c:pt>
                <c:pt idx="4068">
                  <c:v>1.6613899999999999</c:v>
                </c:pt>
                <c:pt idx="4069">
                  <c:v>1.6611899999999999</c:v>
                </c:pt>
                <c:pt idx="4070">
                  <c:v>1.66099</c:v>
                </c:pt>
                <c:pt idx="4071">
                  <c:v>1.6607799999999999</c:v>
                </c:pt>
                <c:pt idx="4072">
                  <c:v>1.6605799999999999</c:v>
                </c:pt>
                <c:pt idx="4073">
                  <c:v>1.66038</c:v>
                </c:pt>
                <c:pt idx="4074">
                  <c:v>1.66028</c:v>
                </c:pt>
                <c:pt idx="4075">
                  <c:v>1.66008</c:v>
                </c:pt>
                <c:pt idx="4076">
                  <c:v>1.65978</c:v>
                </c:pt>
                <c:pt idx="4077">
                  <c:v>1.65947</c:v>
                </c:pt>
                <c:pt idx="4078">
                  <c:v>1.65917</c:v>
                </c:pt>
                <c:pt idx="4079">
                  <c:v>1.6588700000000001</c:v>
                </c:pt>
                <c:pt idx="4080">
                  <c:v>1.6585700000000001</c:v>
                </c:pt>
                <c:pt idx="4081">
                  <c:v>1.6583600000000001</c:v>
                </c:pt>
                <c:pt idx="4082">
                  <c:v>1.6581600000000001</c:v>
                </c:pt>
                <c:pt idx="4083">
                  <c:v>1.6580600000000001</c:v>
                </c:pt>
                <c:pt idx="4084">
                  <c:v>1.6578599999999999</c:v>
                </c:pt>
                <c:pt idx="4085">
                  <c:v>1.6576599999999999</c:v>
                </c:pt>
                <c:pt idx="4086">
                  <c:v>1.6574599999999999</c:v>
                </c:pt>
                <c:pt idx="4087">
                  <c:v>1.6572499999999999</c:v>
                </c:pt>
                <c:pt idx="4088">
                  <c:v>1.6568499999999999</c:v>
                </c:pt>
                <c:pt idx="4089">
                  <c:v>1.65665</c:v>
                </c:pt>
                <c:pt idx="4090">
                  <c:v>1.65655</c:v>
                </c:pt>
                <c:pt idx="4091">
                  <c:v>1.65645</c:v>
                </c:pt>
                <c:pt idx="4092">
                  <c:v>1.65635</c:v>
                </c:pt>
                <c:pt idx="4093">
                  <c:v>1.65625</c:v>
                </c:pt>
                <c:pt idx="4094">
                  <c:v>1.6561399999999999</c:v>
                </c:pt>
                <c:pt idx="4095">
                  <c:v>1.6561399999999999</c:v>
                </c:pt>
                <c:pt idx="4096">
                  <c:v>1.6561399999999999</c:v>
                </c:pt>
                <c:pt idx="4097">
                  <c:v>1.65604</c:v>
                </c:pt>
                <c:pt idx="4098">
                  <c:v>1.65594</c:v>
                </c:pt>
                <c:pt idx="4099">
                  <c:v>1.65574</c:v>
                </c:pt>
                <c:pt idx="4100">
                  <c:v>1.65544</c:v>
                </c:pt>
                <c:pt idx="4101">
                  <c:v>1.65524</c:v>
                </c:pt>
                <c:pt idx="4102">
                  <c:v>1.65503</c:v>
                </c:pt>
                <c:pt idx="4103">
                  <c:v>1.65493</c:v>
                </c:pt>
                <c:pt idx="4104">
                  <c:v>1.65483</c:v>
                </c:pt>
                <c:pt idx="4105">
                  <c:v>1.65473</c:v>
                </c:pt>
                <c:pt idx="4106">
                  <c:v>1.65463</c:v>
                </c:pt>
                <c:pt idx="4107">
                  <c:v>1.6544300000000001</c:v>
                </c:pt>
                <c:pt idx="4108">
                  <c:v>1.6542300000000001</c:v>
                </c:pt>
                <c:pt idx="4109">
                  <c:v>1.6541300000000001</c:v>
                </c:pt>
                <c:pt idx="4110">
                  <c:v>1.6539299999999999</c:v>
                </c:pt>
                <c:pt idx="4111">
                  <c:v>1.6538200000000001</c:v>
                </c:pt>
                <c:pt idx="4112">
                  <c:v>1.6536200000000001</c:v>
                </c:pt>
                <c:pt idx="4113">
                  <c:v>1.6534199999999999</c:v>
                </c:pt>
                <c:pt idx="4114">
                  <c:v>1.6532199999999999</c:v>
                </c:pt>
                <c:pt idx="4115">
                  <c:v>1.6530199999999999</c:v>
                </c:pt>
                <c:pt idx="4116">
                  <c:v>1.6527099999999999</c:v>
                </c:pt>
                <c:pt idx="4117">
                  <c:v>1.6525099999999999</c:v>
                </c:pt>
                <c:pt idx="4118">
                  <c:v>1.65221</c:v>
                </c:pt>
                <c:pt idx="4119">
                  <c:v>1.65211</c:v>
                </c:pt>
                <c:pt idx="4120">
                  <c:v>1.65201</c:v>
                </c:pt>
                <c:pt idx="4121">
                  <c:v>1.65191</c:v>
                </c:pt>
                <c:pt idx="4122">
                  <c:v>1.65171</c:v>
                </c:pt>
                <c:pt idx="4123">
                  <c:v>1.6514</c:v>
                </c:pt>
                <c:pt idx="4124">
                  <c:v>1.6512</c:v>
                </c:pt>
                <c:pt idx="4125">
                  <c:v>1.651</c:v>
                </c:pt>
                <c:pt idx="4126">
                  <c:v>1.6507000000000001</c:v>
                </c:pt>
                <c:pt idx="4127">
                  <c:v>1.6506000000000001</c:v>
                </c:pt>
                <c:pt idx="4128">
                  <c:v>1.65039</c:v>
                </c:pt>
                <c:pt idx="4129">
                  <c:v>1.65019</c:v>
                </c:pt>
                <c:pt idx="4130">
                  <c:v>1.65019</c:v>
                </c:pt>
                <c:pt idx="4131">
                  <c:v>1.6500900000000001</c:v>
                </c:pt>
                <c:pt idx="4132">
                  <c:v>1.6499900000000001</c:v>
                </c:pt>
                <c:pt idx="4133">
                  <c:v>1.6499900000000001</c:v>
                </c:pt>
                <c:pt idx="4134">
                  <c:v>1.6499900000000001</c:v>
                </c:pt>
                <c:pt idx="4135">
                  <c:v>1.6500900000000001</c:v>
                </c:pt>
                <c:pt idx="4136">
                  <c:v>1.6499900000000001</c:v>
                </c:pt>
                <c:pt idx="4137">
                  <c:v>1.6499900000000001</c:v>
                </c:pt>
                <c:pt idx="4138">
                  <c:v>1.6497900000000001</c:v>
                </c:pt>
                <c:pt idx="4139">
                  <c:v>1.6496900000000001</c:v>
                </c:pt>
                <c:pt idx="4140">
                  <c:v>1.6495899999999999</c:v>
                </c:pt>
                <c:pt idx="4141">
                  <c:v>1.6494899999999999</c:v>
                </c:pt>
                <c:pt idx="4142">
                  <c:v>1.6493899999999999</c:v>
                </c:pt>
                <c:pt idx="4143">
                  <c:v>1.6493899999999999</c:v>
                </c:pt>
                <c:pt idx="4144">
                  <c:v>1.6494899999999999</c:v>
                </c:pt>
                <c:pt idx="4145">
                  <c:v>1.6494899999999999</c:v>
                </c:pt>
                <c:pt idx="4146">
                  <c:v>1.6494899999999999</c:v>
                </c:pt>
                <c:pt idx="4147">
                  <c:v>1.6494899999999999</c:v>
                </c:pt>
                <c:pt idx="4148">
                  <c:v>1.6493899999999999</c:v>
                </c:pt>
                <c:pt idx="4149">
                  <c:v>1.6493899999999999</c:v>
                </c:pt>
                <c:pt idx="4150">
                  <c:v>1.6491800000000001</c:v>
                </c:pt>
                <c:pt idx="4151">
                  <c:v>1.6490800000000001</c:v>
                </c:pt>
                <c:pt idx="4152">
                  <c:v>1.6489799999999999</c:v>
                </c:pt>
                <c:pt idx="4153">
                  <c:v>1.6488799999999999</c:v>
                </c:pt>
                <c:pt idx="4154">
                  <c:v>1.6487799999999999</c:v>
                </c:pt>
                <c:pt idx="4155">
                  <c:v>1.6485799999999999</c:v>
                </c:pt>
                <c:pt idx="4156">
                  <c:v>1.64838</c:v>
                </c:pt>
                <c:pt idx="4157">
                  <c:v>1.64828</c:v>
                </c:pt>
                <c:pt idx="4158">
                  <c:v>1.64828</c:v>
                </c:pt>
                <c:pt idx="4159">
                  <c:v>1.64818</c:v>
                </c:pt>
                <c:pt idx="4160">
                  <c:v>1.64818</c:v>
                </c:pt>
                <c:pt idx="4161">
                  <c:v>1.64818</c:v>
                </c:pt>
                <c:pt idx="4162">
                  <c:v>1.64818</c:v>
                </c:pt>
                <c:pt idx="4163">
                  <c:v>1.64818</c:v>
                </c:pt>
                <c:pt idx="4164">
                  <c:v>1.6480699999999999</c:v>
                </c:pt>
                <c:pt idx="4165">
                  <c:v>1.6479699999999999</c:v>
                </c:pt>
                <c:pt idx="4166">
                  <c:v>1.6479699999999999</c:v>
                </c:pt>
                <c:pt idx="4167">
                  <c:v>1.6478699999999999</c:v>
                </c:pt>
                <c:pt idx="4168">
                  <c:v>1.6478699999999999</c:v>
                </c:pt>
                <c:pt idx="4169">
                  <c:v>1.6478699999999999</c:v>
                </c:pt>
                <c:pt idx="4170">
                  <c:v>1.6478699999999999</c:v>
                </c:pt>
                <c:pt idx="4171">
                  <c:v>1.6478699999999999</c:v>
                </c:pt>
                <c:pt idx="4172">
                  <c:v>1.64777</c:v>
                </c:pt>
                <c:pt idx="4173">
                  <c:v>1.6478699999999999</c:v>
                </c:pt>
                <c:pt idx="4174">
                  <c:v>1.64777</c:v>
                </c:pt>
                <c:pt idx="4175">
                  <c:v>1.64777</c:v>
                </c:pt>
                <c:pt idx="4176">
                  <c:v>1.64777</c:v>
                </c:pt>
                <c:pt idx="4177">
                  <c:v>1.64767</c:v>
                </c:pt>
                <c:pt idx="4178">
                  <c:v>1.64757</c:v>
                </c:pt>
                <c:pt idx="4179">
                  <c:v>1.64737</c:v>
                </c:pt>
                <c:pt idx="4180">
                  <c:v>1.64727</c:v>
                </c:pt>
                <c:pt idx="4181">
                  <c:v>1.64707</c:v>
                </c:pt>
                <c:pt idx="4182">
                  <c:v>1.64697</c:v>
                </c:pt>
                <c:pt idx="4183">
                  <c:v>1.64686</c:v>
                </c:pt>
                <c:pt idx="4184">
                  <c:v>1.64686</c:v>
                </c:pt>
                <c:pt idx="4185">
                  <c:v>1.64686</c:v>
                </c:pt>
                <c:pt idx="4186">
                  <c:v>1.64676</c:v>
                </c:pt>
                <c:pt idx="4187">
                  <c:v>1.64676</c:v>
                </c:pt>
                <c:pt idx="4188">
                  <c:v>1.64666</c:v>
                </c:pt>
                <c:pt idx="4189">
                  <c:v>1.64656</c:v>
                </c:pt>
                <c:pt idx="4190">
                  <c:v>1.64646</c:v>
                </c:pt>
                <c:pt idx="4191">
                  <c:v>1.64636</c:v>
                </c:pt>
                <c:pt idx="4192">
                  <c:v>1.6461600000000001</c:v>
                </c:pt>
                <c:pt idx="4193">
                  <c:v>1.6460600000000001</c:v>
                </c:pt>
                <c:pt idx="4194">
                  <c:v>1.6458600000000001</c:v>
                </c:pt>
                <c:pt idx="4195">
                  <c:v>1.6458600000000001</c:v>
                </c:pt>
                <c:pt idx="4196">
                  <c:v>1.64575</c:v>
                </c:pt>
                <c:pt idx="4197">
                  <c:v>1.6458600000000001</c:v>
                </c:pt>
                <c:pt idx="4198">
                  <c:v>1.6458600000000001</c:v>
                </c:pt>
                <c:pt idx="4199">
                  <c:v>1.6458600000000001</c:v>
                </c:pt>
                <c:pt idx="4200">
                  <c:v>1.6458600000000001</c:v>
                </c:pt>
                <c:pt idx="4201">
                  <c:v>1.6458600000000001</c:v>
                </c:pt>
                <c:pt idx="4202">
                  <c:v>1.64575</c:v>
                </c:pt>
                <c:pt idx="4203">
                  <c:v>1.64575</c:v>
                </c:pt>
                <c:pt idx="4204">
                  <c:v>1.64575</c:v>
                </c:pt>
                <c:pt idx="4205">
                  <c:v>1.6456500000000001</c:v>
                </c:pt>
                <c:pt idx="4206">
                  <c:v>1.6455500000000001</c:v>
                </c:pt>
                <c:pt idx="4207">
                  <c:v>1.6454500000000001</c:v>
                </c:pt>
                <c:pt idx="4208">
                  <c:v>1.6451499999999999</c:v>
                </c:pt>
                <c:pt idx="4209">
                  <c:v>1.6449499999999999</c:v>
                </c:pt>
                <c:pt idx="4210">
                  <c:v>1.6447499999999999</c:v>
                </c:pt>
                <c:pt idx="4211">
                  <c:v>1.6445399999999999</c:v>
                </c:pt>
                <c:pt idx="4212">
                  <c:v>1.6443399999999999</c:v>
                </c:pt>
                <c:pt idx="4213">
                  <c:v>1.6442399999999999</c:v>
                </c:pt>
                <c:pt idx="4214">
                  <c:v>1.64394</c:v>
                </c:pt>
                <c:pt idx="4215">
                  <c:v>1.64384</c:v>
                </c:pt>
                <c:pt idx="4216">
                  <c:v>1.64364</c:v>
                </c:pt>
                <c:pt idx="4217">
                  <c:v>1.6434299999999999</c:v>
                </c:pt>
                <c:pt idx="4218">
                  <c:v>1.64323</c:v>
                </c:pt>
                <c:pt idx="4219">
                  <c:v>1.64313</c:v>
                </c:pt>
                <c:pt idx="4220">
                  <c:v>1.64303</c:v>
                </c:pt>
                <c:pt idx="4221">
                  <c:v>1.64293</c:v>
                </c:pt>
                <c:pt idx="4222">
                  <c:v>1.64273</c:v>
                </c:pt>
                <c:pt idx="4223">
                  <c:v>1.64263</c:v>
                </c:pt>
                <c:pt idx="4224">
                  <c:v>1.6423300000000001</c:v>
                </c:pt>
                <c:pt idx="4225">
                  <c:v>1.64222</c:v>
                </c:pt>
                <c:pt idx="4226">
                  <c:v>1.64192</c:v>
                </c:pt>
                <c:pt idx="4227">
                  <c:v>1.6417200000000001</c:v>
                </c:pt>
                <c:pt idx="4228">
                  <c:v>1.6414200000000001</c:v>
                </c:pt>
                <c:pt idx="4229">
                  <c:v>1.6411100000000001</c:v>
                </c:pt>
                <c:pt idx="4230">
                  <c:v>1.6409100000000001</c:v>
                </c:pt>
                <c:pt idx="4231">
                  <c:v>1.6407099999999999</c:v>
                </c:pt>
                <c:pt idx="4232">
                  <c:v>1.6405099999999999</c:v>
                </c:pt>
                <c:pt idx="4233">
                  <c:v>1.6403099999999999</c:v>
                </c:pt>
                <c:pt idx="4234">
                  <c:v>1.64001</c:v>
                </c:pt>
                <c:pt idx="4235">
                  <c:v>1.6396999999999999</c:v>
                </c:pt>
                <c:pt idx="4236">
                  <c:v>1.6393</c:v>
                </c:pt>
                <c:pt idx="4237">
                  <c:v>1.63879</c:v>
                </c:pt>
                <c:pt idx="4238">
                  <c:v>1.63839</c:v>
                </c:pt>
                <c:pt idx="4239">
                  <c:v>1.63809</c:v>
                </c:pt>
                <c:pt idx="4240">
                  <c:v>1.6378900000000001</c:v>
                </c:pt>
                <c:pt idx="4241">
                  <c:v>1.6377900000000001</c:v>
                </c:pt>
                <c:pt idx="4242">
                  <c:v>1.63758</c:v>
                </c:pt>
                <c:pt idx="4243">
                  <c:v>1.6372800000000001</c:v>
                </c:pt>
                <c:pt idx="4244">
                  <c:v>1.6369800000000001</c:v>
                </c:pt>
                <c:pt idx="4245">
                  <c:v>1.6365799999999999</c:v>
                </c:pt>
                <c:pt idx="4246">
                  <c:v>1.6361699999999999</c:v>
                </c:pt>
                <c:pt idx="4247">
                  <c:v>1.6357699999999999</c:v>
                </c:pt>
                <c:pt idx="4248">
                  <c:v>1.63547</c:v>
                </c:pt>
                <c:pt idx="4249">
                  <c:v>1.63506</c:v>
                </c:pt>
                <c:pt idx="4250">
                  <c:v>1.63476</c:v>
                </c:pt>
                <c:pt idx="4251">
                  <c:v>1.63446</c:v>
                </c:pt>
                <c:pt idx="4252">
                  <c:v>1.6341600000000001</c:v>
                </c:pt>
                <c:pt idx="4253">
                  <c:v>1.63385</c:v>
                </c:pt>
                <c:pt idx="4254">
                  <c:v>1.63365</c:v>
                </c:pt>
                <c:pt idx="4255">
                  <c:v>1.6333500000000001</c:v>
                </c:pt>
                <c:pt idx="4256">
                  <c:v>1.6331500000000001</c:v>
                </c:pt>
                <c:pt idx="4257">
                  <c:v>1.6328400000000001</c:v>
                </c:pt>
                <c:pt idx="4258">
                  <c:v>1.6325400000000001</c:v>
                </c:pt>
                <c:pt idx="4259">
                  <c:v>1.6323399999999999</c:v>
                </c:pt>
                <c:pt idx="4260">
                  <c:v>1.6320399999999999</c:v>
                </c:pt>
                <c:pt idx="4261">
                  <c:v>1.6317299999999999</c:v>
                </c:pt>
                <c:pt idx="4262">
                  <c:v>1.6315299999999999</c:v>
                </c:pt>
                <c:pt idx="4263">
                  <c:v>1.63123</c:v>
                </c:pt>
                <c:pt idx="4264">
                  <c:v>1.63093</c:v>
                </c:pt>
                <c:pt idx="4265">
                  <c:v>1.63073</c:v>
                </c:pt>
                <c:pt idx="4266">
                  <c:v>1.63032</c:v>
                </c:pt>
                <c:pt idx="4267">
                  <c:v>1.63002</c:v>
                </c:pt>
                <c:pt idx="4268">
                  <c:v>1.6296200000000001</c:v>
                </c:pt>
                <c:pt idx="4269">
                  <c:v>1.62921</c:v>
                </c:pt>
                <c:pt idx="4270">
                  <c:v>1.6288100000000001</c:v>
                </c:pt>
                <c:pt idx="4271">
                  <c:v>1.6284099999999999</c:v>
                </c:pt>
                <c:pt idx="4272">
                  <c:v>1.6281000000000001</c:v>
                </c:pt>
                <c:pt idx="4273">
                  <c:v>1.6278999999999999</c:v>
                </c:pt>
                <c:pt idx="4274">
                  <c:v>1.6275999999999999</c:v>
                </c:pt>
                <c:pt idx="4275">
                  <c:v>1.6274</c:v>
                </c:pt>
                <c:pt idx="4276">
                  <c:v>1.6272</c:v>
                </c:pt>
                <c:pt idx="4277">
                  <c:v>1.6269899999999999</c:v>
                </c:pt>
                <c:pt idx="4278">
                  <c:v>1.62679</c:v>
                </c:pt>
                <c:pt idx="4279">
                  <c:v>1.62649</c:v>
                </c:pt>
                <c:pt idx="4280">
                  <c:v>1.62619</c:v>
                </c:pt>
                <c:pt idx="4281">
                  <c:v>1.62578</c:v>
                </c:pt>
                <c:pt idx="4282">
                  <c:v>1.62538</c:v>
                </c:pt>
                <c:pt idx="4283">
                  <c:v>1.6250800000000001</c:v>
                </c:pt>
                <c:pt idx="4284">
                  <c:v>1.62477</c:v>
                </c:pt>
                <c:pt idx="4285">
                  <c:v>1.6243700000000001</c:v>
                </c:pt>
                <c:pt idx="4286">
                  <c:v>1.6240699999999999</c:v>
                </c:pt>
                <c:pt idx="4287">
                  <c:v>1.6236600000000001</c:v>
                </c:pt>
                <c:pt idx="4288">
                  <c:v>1.6233599999999999</c:v>
                </c:pt>
                <c:pt idx="4289">
                  <c:v>1.6231599999999999</c:v>
                </c:pt>
                <c:pt idx="4290">
                  <c:v>1.62296</c:v>
                </c:pt>
                <c:pt idx="4291">
                  <c:v>1.62266</c:v>
                </c:pt>
                <c:pt idx="4292">
                  <c:v>1.6224499999999999</c:v>
                </c:pt>
                <c:pt idx="4293">
                  <c:v>1.62225</c:v>
                </c:pt>
                <c:pt idx="4294">
                  <c:v>1.62195</c:v>
                </c:pt>
                <c:pt idx="4295">
                  <c:v>1.62165</c:v>
                </c:pt>
                <c:pt idx="4296">
                  <c:v>1.62124</c:v>
                </c:pt>
                <c:pt idx="4297">
                  <c:v>1.6208400000000001</c:v>
                </c:pt>
                <c:pt idx="4298">
                  <c:v>1.6204400000000001</c:v>
                </c:pt>
                <c:pt idx="4299">
                  <c:v>1.6200300000000001</c:v>
                </c:pt>
                <c:pt idx="4300">
                  <c:v>1.6196299999999999</c:v>
                </c:pt>
                <c:pt idx="4301">
                  <c:v>1.6192299999999999</c:v>
                </c:pt>
                <c:pt idx="4302">
                  <c:v>1.6189199999999999</c:v>
                </c:pt>
                <c:pt idx="4303">
                  <c:v>1.6187199999999999</c:v>
                </c:pt>
                <c:pt idx="4304">
                  <c:v>1.61842</c:v>
                </c:pt>
                <c:pt idx="4305">
                  <c:v>1.61802</c:v>
                </c:pt>
                <c:pt idx="4306">
                  <c:v>1.61761</c:v>
                </c:pt>
                <c:pt idx="4307">
                  <c:v>1.61721</c:v>
                </c:pt>
                <c:pt idx="4308">
                  <c:v>1.6168100000000001</c:v>
                </c:pt>
                <c:pt idx="4309">
                  <c:v>1.6165</c:v>
                </c:pt>
                <c:pt idx="4310">
                  <c:v>1.6163000000000001</c:v>
                </c:pt>
                <c:pt idx="4311">
                  <c:v>1.6160000000000001</c:v>
                </c:pt>
                <c:pt idx="4312">
                  <c:v>1.6157999999999999</c:v>
                </c:pt>
                <c:pt idx="4313">
                  <c:v>1.6155999999999999</c:v>
                </c:pt>
                <c:pt idx="4314">
                  <c:v>1.6153900000000001</c:v>
                </c:pt>
                <c:pt idx="4315">
                  <c:v>1.6151899999999999</c:v>
                </c:pt>
                <c:pt idx="4316">
                  <c:v>1.6148899999999999</c:v>
                </c:pt>
                <c:pt idx="4317">
                  <c:v>1.61459</c:v>
                </c:pt>
                <c:pt idx="4318">
                  <c:v>1.6142799999999999</c:v>
                </c:pt>
                <c:pt idx="4319">
                  <c:v>1.61408</c:v>
                </c:pt>
                <c:pt idx="4320">
                  <c:v>1.61398</c:v>
                </c:pt>
                <c:pt idx="4321">
                  <c:v>1.61378</c:v>
                </c:pt>
                <c:pt idx="4322">
                  <c:v>1.61348</c:v>
                </c:pt>
                <c:pt idx="4323">
                  <c:v>1.61317</c:v>
                </c:pt>
                <c:pt idx="4324">
                  <c:v>1.61287</c:v>
                </c:pt>
                <c:pt idx="4325">
                  <c:v>1.6125700000000001</c:v>
                </c:pt>
                <c:pt idx="4326">
                  <c:v>1.6123700000000001</c:v>
                </c:pt>
                <c:pt idx="4327">
                  <c:v>1.6121700000000001</c:v>
                </c:pt>
                <c:pt idx="4328">
                  <c:v>1.6118600000000001</c:v>
                </c:pt>
                <c:pt idx="4329">
                  <c:v>1.6115600000000001</c:v>
                </c:pt>
                <c:pt idx="4330">
                  <c:v>1.6113599999999999</c:v>
                </c:pt>
                <c:pt idx="4331">
                  <c:v>1.6111599999999999</c:v>
                </c:pt>
                <c:pt idx="4332">
                  <c:v>1.6108499999999999</c:v>
                </c:pt>
                <c:pt idx="4333">
                  <c:v>1.6106499999999999</c:v>
                </c:pt>
                <c:pt idx="4334">
                  <c:v>1.6104499999999999</c:v>
                </c:pt>
                <c:pt idx="4335">
                  <c:v>1.6103499999999999</c:v>
                </c:pt>
                <c:pt idx="4336">
                  <c:v>1.61015</c:v>
                </c:pt>
                <c:pt idx="4337">
                  <c:v>1.61005</c:v>
                </c:pt>
                <c:pt idx="4338">
                  <c:v>1.60995</c:v>
                </c:pt>
                <c:pt idx="4339">
                  <c:v>1.60975</c:v>
                </c:pt>
                <c:pt idx="4340">
                  <c:v>1.60944</c:v>
                </c:pt>
                <c:pt idx="4341">
                  <c:v>1.60934</c:v>
                </c:pt>
                <c:pt idx="4342">
                  <c:v>1.60914</c:v>
                </c:pt>
                <c:pt idx="4343">
                  <c:v>1.60914</c:v>
                </c:pt>
                <c:pt idx="4344">
                  <c:v>1.60904</c:v>
                </c:pt>
                <c:pt idx="4345">
                  <c:v>1.60904</c:v>
                </c:pt>
                <c:pt idx="4346">
                  <c:v>1.60894</c:v>
                </c:pt>
                <c:pt idx="4347">
                  <c:v>1.60894</c:v>
                </c:pt>
                <c:pt idx="4348">
                  <c:v>1.60904</c:v>
                </c:pt>
                <c:pt idx="4349">
                  <c:v>1.60904</c:v>
                </c:pt>
              </c:numCache>
            </c:numRef>
          </c:xVal>
          <c:yVal>
            <c:numRef>
              <c:f>'13_640_50'!$E$21:$E$10966</c:f>
              <c:numCache>
                <c:formatCode>General</c:formatCode>
                <c:ptCount val="10946"/>
                <c:pt idx="0">
                  <c:v>1.24596</c:v>
                </c:pt>
                <c:pt idx="1">
                  <c:v>1.24474</c:v>
                </c:pt>
                <c:pt idx="2">
                  <c:v>1.24352</c:v>
                </c:pt>
                <c:pt idx="3">
                  <c:v>1.24352</c:v>
                </c:pt>
                <c:pt idx="4">
                  <c:v>1.24352</c:v>
                </c:pt>
                <c:pt idx="5">
                  <c:v>1.24474</c:v>
                </c:pt>
                <c:pt idx="6">
                  <c:v>1.24596</c:v>
                </c:pt>
                <c:pt idx="7">
                  <c:v>1.24474</c:v>
                </c:pt>
                <c:pt idx="8">
                  <c:v>1.24474</c:v>
                </c:pt>
                <c:pt idx="9">
                  <c:v>1.24352</c:v>
                </c:pt>
                <c:pt idx="10">
                  <c:v>1.24474</c:v>
                </c:pt>
                <c:pt idx="11">
                  <c:v>1.24474</c:v>
                </c:pt>
                <c:pt idx="12">
                  <c:v>1.24596</c:v>
                </c:pt>
                <c:pt idx="13">
                  <c:v>1.24596</c:v>
                </c:pt>
                <c:pt idx="14">
                  <c:v>1.24596</c:v>
                </c:pt>
                <c:pt idx="15">
                  <c:v>1.24474</c:v>
                </c:pt>
                <c:pt idx="16">
                  <c:v>1.24474</c:v>
                </c:pt>
                <c:pt idx="17">
                  <c:v>1.24596</c:v>
                </c:pt>
                <c:pt idx="18">
                  <c:v>1.24596</c:v>
                </c:pt>
                <c:pt idx="19">
                  <c:v>1.24474</c:v>
                </c:pt>
                <c:pt idx="20">
                  <c:v>1.24474</c:v>
                </c:pt>
                <c:pt idx="21">
                  <c:v>1.24474</c:v>
                </c:pt>
                <c:pt idx="22">
                  <c:v>1.24474</c:v>
                </c:pt>
                <c:pt idx="23">
                  <c:v>1.24352</c:v>
                </c:pt>
                <c:pt idx="24">
                  <c:v>1.24352</c:v>
                </c:pt>
                <c:pt idx="25">
                  <c:v>1.24352</c:v>
                </c:pt>
                <c:pt idx="26">
                  <c:v>1.24474</c:v>
                </c:pt>
                <c:pt idx="27">
                  <c:v>1.2484</c:v>
                </c:pt>
                <c:pt idx="28">
                  <c:v>1.2557199999999999</c:v>
                </c:pt>
                <c:pt idx="29">
                  <c:v>1.2618100000000001</c:v>
                </c:pt>
                <c:pt idx="30">
                  <c:v>1.2679100000000001</c:v>
                </c:pt>
                <c:pt idx="31">
                  <c:v>1.27278</c:v>
                </c:pt>
                <c:pt idx="32">
                  <c:v>1.274</c:v>
                </c:pt>
                <c:pt idx="33">
                  <c:v>1.27522</c:v>
                </c:pt>
                <c:pt idx="34">
                  <c:v>1.27888</c:v>
                </c:pt>
                <c:pt idx="35">
                  <c:v>1.28376</c:v>
                </c:pt>
                <c:pt idx="36">
                  <c:v>1.2898499999999999</c:v>
                </c:pt>
                <c:pt idx="37">
                  <c:v>1.2971699999999999</c:v>
                </c:pt>
                <c:pt idx="38">
                  <c:v>1.3008200000000001</c:v>
                </c:pt>
                <c:pt idx="39">
                  <c:v>1.3020400000000001</c:v>
                </c:pt>
                <c:pt idx="40">
                  <c:v>1.3008200000000001</c:v>
                </c:pt>
                <c:pt idx="41">
                  <c:v>1.2983800000000001</c:v>
                </c:pt>
                <c:pt idx="42">
                  <c:v>1.2971699999999999</c:v>
                </c:pt>
                <c:pt idx="43">
                  <c:v>1.2959499999999999</c:v>
                </c:pt>
                <c:pt idx="44">
                  <c:v>1.2959499999999999</c:v>
                </c:pt>
                <c:pt idx="45">
                  <c:v>1.2983800000000001</c:v>
                </c:pt>
                <c:pt idx="46">
                  <c:v>1.3020400000000001</c:v>
                </c:pt>
                <c:pt idx="47">
                  <c:v>1.3044800000000001</c:v>
                </c:pt>
                <c:pt idx="48">
                  <c:v>1.3044800000000001</c:v>
                </c:pt>
                <c:pt idx="49">
                  <c:v>1.3032600000000001</c:v>
                </c:pt>
                <c:pt idx="50">
                  <c:v>1.3008200000000001</c:v>
                </c:pt>
                <c:pt idx="51">
                  <c:v>1.2971699999999999</c:v>
                </c:pt>
                <c:pt idx="52">
                  <c:v>1.2935099999999999</c:v>
                </c:pt>
                <c:pt idx="53">
                  <c:v>1.2898499999999999</c:v>
                </c:pt>
                <c:pt idx="54">
                  <c:v>1.2886299999999999</c:v>
                </c:pt>
                <c:pt idx="55">
                  <c:v>1.2861899999999999</c:v>
                </c:pt>
                <c:pt idx="56">
                  <c:v>1.2861899999999999</c:v>
                </c:pt>
                <c:pt idx="57">
                  <c:v>1.2874099999999999</c:v>
                </c:pt>
                <c:pt idx="58">
                  <c:v>1.2886299999999999</c:v>
                </c:pt>
                <c:pt idx="59">
                  <c:v>1.2898499999999999</c:v>
                </c:pt>
                <c:pt idx="60">
                  <c:v>1.2910699999999999</c:v>
                </c:pt>
                <c:pt idx="61">
                  <c:v>1.2898499999999999</c:v>
                </c:pt>
                <c:pt idx="62">
                  <c:v>1.2898499999999999</c:v>
                </c:pt>
                <c:pt idx="63">
                  <c:v>1.2874099999999999</c:v>
                </c:pt>
                <c:pt idx="64">
                  <c:v>1.2861899999999999</c:v>
                </c:pt>
                <c:pt idx="65">
                  <c:v>1.2849699999999999</c:v>
                </c:pt>
                <c:pt idx="66">
                  <c:v>1.28376</c:v>
                </c:pt>
                <c:pt idx="67">
                  <c:v>1.28376</c:v>
                </c:pt>
                <c:pt idx="68">
                  <c:v>1.2849699999999999</c:v>
                </c:pt>
                <c:pt idx="69">
                  <c:v>1.2874099999999999</c:v>
                </c:pt>
                <c:pt idx="70">
                  <c:v>1.2898499999999999</c:v>
                </c:pt>
                <c:pt idx="71">
                  <c:v>1.2910699999999999</c:v>
                </c:pt>
                <c:pt idx="72">
                  <c:v>1.2910699999999999</c:v>
                </c:pt>
                <c:pt idx="73">
                  <c:v>1.2910699999999999</c:v>
                </c:pt>
                <c:pt idx="74">
                  <c:v>1.2910699999999999</c:v>
                </c:pt>
                <c:pt idx="75">
                  <c:v>1.2910699999999999</c:v>
                </c:pt>
                <c:pt idx="76">
                  <c:v>1.2910699999999999</c:v>
                </c:pt>
                <c:pt idx="77">
                  <c:v>1.2898499999999999</c:v>
                </c:pt>
                <c:pt idx="78">
                  <c:v>1.2910699999999999</c:v>
                </c:pt>
                <c:pt idx="79">
                  <c:v>1.2910699999999999</c:v>
                </c:pt>
                <c:pt idx="80">
                  <c:v>1.2922899999999999</c:v>
                </c:pt>
                <c:pt idx="81">
                  <c:v>1.2935099999999999</c:v>
                </c:pt>
                <c:pt idx="82">
                  <c:v>1.2922899999999999</c:v>
                </c:pt>
                <c:pt idx="83">
                  <c:v>1.2910699999999999</c:v>
                </c:pt>
                <c:pt idx="84">
                  <c:v>1.2886299999999999</c:v>
                </c:pt>
                <c:pt idx="85">
                  <c:v>1.2874099999999999</c:v>
                </c:pt>
                <c:pt idx="86">
                  <c:v>1.2861899999999999</c:v>
                </c:pt>
                <c:pt idx="87">
                  <c:v>1.2861899999999999</c:v>
                </c:pt>
                <c:pt idx="88">
                  <c:v>1.2874099999999999</c:v>
                </c:pt>
                <c:pt idx="89">
                  <c:v>1.2886299999999999</c:v>
                </c:pt>
                <c:pt idx="90">
                  <c:v>1.2886299999999999</c:v>
                </c:pt>
                <c:pt idx="91">
                  <c:v>1.2898499999999999</c:v>
                </c:pt>
                <c:pt idx="92">
                  <c:v>1.2922899999999999</c:v>
                </c:pt>
                <c:pt idx="93">
                  <c:v>1.2935099999999999</c:v>
                </c:pt>
                <c:pt idx="94">
                  <c:v>1.2947299999999999</c:v>
                </c:pt>
                <c:pt idx="95">
                  <c:v>1.2935099999999999</c:v>
                </c:pt>
                <c:pt idx="96">
                  <c:v>1.2935099999999999</c:v>
                </c:pt>
                <c:pt idx="97">
                  <c:v>1.2922899999999999</c:v>
                </c:pt>
                <c:pt idx="98">
                  <c:v>1.2922899999999999</c:v>
                </c:pt>
                <c:pt idx="99">
                  <c:v>1.2947299999999999</c:v>
                </c:pt>
                <c:pt idx="100">
                  <c:v>1.2983800000000001</c:v>
                </c:pt>
                <c:pt idx="101">
                  <c:v>1.3044800000000001</c:v>
                </c:pt>
                <c:pt idx="102">
                  <c:v>1.3093600000000001</c:v>
                </c:pt>
                <c:pt idx="103">
                  <c:v>1.3118000000000001</c:v>
                </c:pt>
                <c:pt idx="104">
                  <c:v>1.3093600000000001</c:v>
                </c:pt>
                <c:pt idx="105">
                  <c:v>1.3057000000000001</c:v>
                </c:pt>
                <c:pt idx="106">
                  <c:v>1.3020400000000001</c:v>
                </c:pt>
                <c:pt idx="107">
                  <c:v>1.2971699999999999</c:v>
                </c:pt>
                <c:pt idx="108">
                  <c:v>1.2947299999999999</c:v>
                </c:pt>
                <c:pt idx="109">
                  <c:v>1.2935099999999999</c:v>
                </c:pt>
                <c:pt idx="110">
                  <c:v>1.2947299999999999</c:v>
                </c:pt>
                <c:pt idx="111">
                  <c:v>1.2996000000000001</c:v>
                </c:pt>
                <c:pt idx="112">
                  <c:v>1.3057000000000001</c:v>
                </c:pt>
                <c:pt idx="113">
                  <c:v>1.31301</c:v>
                </c:pt>
                <c:pt idx="114">
                  <c:v>1.31545</c:v>
                </c:pt>
                <c:pt idx="115">
                  <c:v>1.3118000000000001</c:v>
                </c:pt>
                <c:pt idx="116">
                  <c:v>1.3069200000000001</c:v>
                </c:pt>
                <c:pt idx="117">
                  <c:v>1.3020400000000001</c:v>
                </c:pt>
                <c:pt idx="118">
                  <c:v>1.2971699999999999</c:v>
                </c:pt>
                <c:pt idx="119">
                  <c:v>1.2947299999999999</c:v>
                </c:pt>
                <c:pt idx="120">
                  <c:v>1.2922899999999999</c:v>
                </c:pt>
                <c:pt idx="121">
                  <c:v>1.2910699999999999</c:v>
                </c:pt>
                <c:pt idx="122">
                  <c:v>1.2910699999999999</c:v>
                </c:pt>
                <c:pt idx="123">
                  <c:v>1.2898499999999999</c:v>
                </c:pt>
                <c:pt idx="124">
                  <c:v>1.2886299999999999</c:v>
                </c:pt>
                <c:pt idx="125">
                  <c:v>1.2886299999999999</c:v>
                </c:pt>
                <c:pt idx="126">
                  <c:v>1.2874099999999999</c:v>
                </c:pt>
                <c:pt idx="127">
                  <c:v>1.2861899999999999</c:v>
                </c:pt>
                <c:pt idx="128">
                  <c:v>1.2861899999999999</c:v>
                </c:pt>
                <c:pt idx="129">
                  <c:v>1.2849699999999999</c:v>
                </c:pt>
                <c:pt idx="130">
                  <c:v>1.2849699999999999</c:v>
                </c:pt>
                <c:pt idx="131">
                  <c:v>1.2874099999999999</c:v>
                </c:pt>
                <c:pt idx="132">
                  <c:v>1.2886299999999999</c:v>
                </c:pt>
                <c:pt idx="133">
                  <c:v>1.2898499999999999</c:v>
                </c:pt>
                <c:pt idx="134">
                  <c:v>1.2910699999999999</c:v>
                </c:pt>
                <c:pt idx="135">
                  <c:v>1.2898499999999999</c:v>
                </c:pt>
                <c:pt idx="136">
                  <c:v>1.2898499999999999</c:v>
                </c:pt>
                <c:pt idx="137">
                  <c:v>1.2886299999999999</c:v>
                </c:pt>
                <c:pt idx="138">
                  <c:v>1.2886299999999999</c:v>
                </c:pt>
                <c:pt idx="139">
                  <c:v>1.2874099999999999</c:v>
                </c:pt>
                <c:pt idx="140">
                  <c:v>1.2874099999999999</c:v>
                </c:pt>
                <c:pt idx="141">
                  <c:v>1.2874099999999999</c:v>
                </c:pt>
                <c:pt idx="142">
                  <c:v>1.2874099999999999</c:v>
                </c:pt>
                <c:pt idx="143">
                  <c:v>1.2861899999999999</c:v>
                </c:pt>
                <c:pt idx="144">
                  <c:v>1.2861899999999999</c:v>
                </c:pt>
                <c:pt idx="145">
                  <c:v>1.2861899999999999</c:v>
                </c:pt>
                <c:pt idx="146">
                  <c:v>1.28376</c:v>
                </c:pt>
                <c:pt idx="147">
                  <c:v>1.28254</c:v>
                </c:pt>
                <c:pt idx="148">
                  <c:v>1.28132</c:v>
                </c:pt>
                <c:pt idx="149">
                  <c:v>1.28132</c:v>
                </c:pt>
                <c:pt idx="150">
                  <c:v>1.28254</c:v>
                </c:pt>
                <c:pt idx="151">
                  <c:v>1.28376</c:v>
                </c:pt>
                <c:pt idx="152">
                  <c:v>1.2849699999999999</c:v>
                </c:pt>
                <c:pt idx="153">
                  <c:v>1.2861899999999999</c:v>
                </c:pt>
                <c:pt idx="154">
                  <c:v>1.2874099999999999</c:v>
                </c:pt>
                <c:pt idx="155">
                  <c:v>1.2898499999999999</c:v>
                </c:pt>
                <c:pt idx="156">
                  <c:v>1.2922899999999999</c:v>
                </c:pt>
                <c:pt idx="157">
                  <c:v>1.2935099999999999</c:v>
                </c:pt>
                <c:pt idx="158">
                  <c:v>1.2947299999999999</c:v>
                </c:pt>
                <c:pt idx="159">
                  <c:v>1.2935099999999999</c:v>
                </c:pt>
                <c:pt idx="160">
                  <c:v>1.2910699999999999</c:v>
                </c:pt>
                <c:pt idx="161">
                  <c:v>1.2886299999999999</c:v>
                </c:pt>
                <c:pt idx="162">
                  <c:v>1.2874099999999999</c:v>
                </c:pt>
                <c:pt idx="163">
                  <c:v>1.2874099999999999</c:v>
                </c:pt>
                <c:pt idx="164">
                  <c:v>1.2874099999999999</c:v>
                </c:pt>
                <c:pt idx="165">
                  <c:v>1.2886299999999999</c:v>
                </c:pt>
                <c:pt idx="166">
                  <c:v>1.2910699999999999</c:v>
                </c:pt>
                <c:pt idx="167">
                  <c:v>1.2947299999999999</c:v>
                </c:pt>
                <c:pt idx="168">
                  <c:v>1.2971699999999999</c:v>
                </c:pt>
                <c:pt idx="169">
                  <c:v>1.2959499999999999</c:v>
                </c:pt>
                <c:pt idx="170">
                  <c:v>1.2935099999999999</c:v>
                </c:pt>
                <c:pt idx="171">
                  <c:v>1.2910699999999999</c:v>
                </c:pt>
                <c:pt idx="172">
                  <c:v>1.2886299999999999</c:v>
                </c:pt>
                <c:pt idx="173">
                  <c:v>1.2874099999999999</c:v>
                </c:pt>
                <c:pt idx="174">
                  <c:v>1.2874099999999999</c:v>
                </c:pt>
                <c:pt idx="175">
                  <c:v>1.2898499999999999</c:v>
                </c:pt>
                <c:pt idx="176">
                  <c:v>1.2935099999999999</c:v>
                </c:pt>
                <c:pt idx="177">
                  <c:v>1.2959499999999999</c:v>
                </c:pt>
                <c:pt idx="178">
                  <c:v>1.2971699999999999</c:v>
                </c:pt>
                <c:pt idx="179">
                  <c:v>1.2959499999999999</c:v>
                </c:pt>
                <c:pt idx="180">
                  <c:v>1.2935099999999999</c:v>
                </c:pt>
                <c:pt idx="181">
                  <c:v>1.2922899999999999</c:v>
                </c:pt>
                <c:pt idx="182">
                  <c:v>1.2910699999999999</c:v>
                </c:pt>
                <c:pt idx="183">
                  <c:v>1.2910699999999999</c:v>
                </c:pt>
                <c:pt idx="184">
                  <c:v>1.2898499999999999</c:v>
                </c:pt>
                <c:pt idx="185">
                  <c:v>1.2874099999999999</c:v>
                </c:pt>
                <c:pt idx="186">
                  <c:v>1.2849699999999999</c:v>
                </c:pt>
                <c:pt idx="187">
                  <c:v>1.28376</c:v>
                </c:pt>
                <c:pt idx="188">
                  <c:v>1.28376</c:v>
                </c:pt>
                <c:pt idx="189">
                  <c:v>1.2849699999999999</c:v>
                </c:pt>
                <c:pt idx="190">
                  <c:v>1.2861899999999999</c:v>
                </c:pt>
                <c:pt idx="191">
                  <c:v>1.2861899999999999</c:v>
                </c:pt>
                <c:pt idx="192">
                  <c:v>1.2861899999999999</c:v>
                </c:pt>
                <c:pt idx="193">
                  <c:v>1.2861899999999999</c:v>
                </c:pt>
                <c:pt idx="194">
                  <c:v>1.2861899999999999</c:v>
                </c:pt>
                <c:pt idx="195">
                  <c:v>1.2849699999999999</c:v>
                </c:pt>
                <c:pt idx="196">
                  <c:v>1.2849699999999999</c:v>
                </c:pt>
                <c:pt idx="197">
                  <c:v>1.2861899999999999</c:v>
                </c:pt>
                <c:pt idx="198">
                  <c:v>1.2874099999999999</c:v>
                </c:pt>
                <c:pt idx="199">
                  <c:v>1.2898499999999999</c:v>
                </c:pt>
                <c:pt idx="200">
                  <c:v>1.2910699999999999</c:v>
                </c:pt>
                <c:pt idx="201">
                  <c:v>1.2910699999999999</c:v>
                </c:pt>
                <c:pt idx="202">
                  <c:v>1.2898499999999999</c:v>
                </c:pt>
                <c:pt idx="203">
                  <c:v>1.2886299999999999</c:v>
                </c:pt>
                <c:pt idx="204">
                  <c:v>1.2874099999999999</c:v>
                </c:pt>
                <c:pt idx="205">
                  <c:v>1.2874099999999999</c:v>
                </c:pt>
                <c:pt idx="206">
                  <c:v>1.2861899999999999</c:v>
                </c:pt>
                <c:pt idx="207">
                  <c:v>1.2861899999999999</c:v>
                </c:pt>
                <c:pt idx="208">
                  <c:v>1.2861899999999999</c:v>
                </c:pt>
                <c:pt idx="209">
                  <c:v>1.2874099999999999</c:v>
                </c:pt>
                <c:pt idx="210">
                  <c:v>1.2874099999999999</c:v>
                </c:pt>
                <c:pt idx="211">
                  <c:v>1.2874099999999999</c:v>
                </c:pt>
                <c:pt idx="212">
                  <c:v>1.2886299999999999</c:v>
                </c:pt>
                <c:pt idx="213">
                  <c:v>1.2886299999999999</c:v>
                </c:pt>
                <c:pt idx="214">
                  <c:v>1.2874099999999999</c:v>
                </c:pt>
                <c:pt idx="215">
                  <c:v>1.2861899999999999</c:v>
                </c:pt>
                <c:pt idx="216">
                  <c:v>1.2849699999999999</c:v>
                </c:pt>
                <c:pt idx="217">
                  <c:v>1.2849699999999999</c:v>
                </c:pt>
                <c:pt idx="218">
                  <c:v>1.2849699999999999</c:v>
                </c:pt>
                <c:pt idx="219">
                  <c:v>1.2861899999999999</c:v>
                </c:pt>
                <c:pt idx="220">
                  <c:v>1.2874099999999999</c:v>
                </c:pt>
                <c:pt idx="221">
                  <c:v>1.2898499999999999</c:v>
                </c:pt>
                <c:pt idx="222">
                  <c:v>1.2922899999999999</c:v>
                </c:pt>
                <c:pt idx="223">
                  <c:v>1.2922899999999999</c:v>
                </c:pt>
                <c:pt idx="224">
                  <c:v>1.2910699999999999</c:v>
                </c:pt>
                <c:pt idx="225">
                  <c:v>1.2886299999999999</c:v>
                </c:pt>
                <c:pt idx="226">
                  <c:v>1.2874099999999999</c:v>
                </c:pt>
                <c:pt idx="227">
                  <c:v>1.2861899999999999</c:v>
                </c:pt>
                <c:pt idx="228">
                  <c:v>1.2874099999999999</c:v>
                </c:pt>
                <c:pt idx="229">
                  <c:v>1.2910699999999999</c:v>
                </c:pt>
                <c:pt idx="230">
                  <c:v>1.2959499999999999</c:v>
                </c:pt>
                <c:pt idx="231">
                  <c:v>1.3008200000000001</c:v>
                </c:pt>
                <c:pt idx="232">
                  <c:v>1.3044800000000001</c:v>
                </c:pt>
                <c:pt idx="233">
                  <c:v>1.3032600000000001</c:v>
                </c:pt>
                <c:pt idx="234">
                  <c:v>1.2996000000000001</c:v>
                </c:pt>
                <c:pt idx="235">
                  <c:v>1.2947299999999999</c:v>
                </c:pt>
                <c:pt idx="236">
                  <c:v>1.2910699999999999</c:v>
                </c:pt>
                <c:pt idx="237">
                  <c:v>1.2886299999999999</c:v>
                </c:pt>
                <c:pt idx="238">
                  <c:v>1.2861899999999999</c:v>
                </c:pt>
                <c:pt idx="239">
                  <c:v>1.2849699999999999</c:v>
                </c:pt>
                <c:pt idx="240">
                  <c:v>1.2861899999999999</c:v>
                </c:pt>
                <c:pt idx="241">
                  <c:v>1.2886299999999999</c:v>
                </c:pt>
                <c:pt idx="242">
                  <c:v>1.2922899999999999</c:v>
                </c:pt>
                <c:pt idx="243">
                  <c:v>1.2935099999999999</c:v>
                </c:pt>
                <c:pt idx="244">
                  <c:v>1.2935099999999999</c:v>
                </c:pt>
                <c:pt idx="245">
                  <c:v>1.2922899999999999</c:v>
                </c:pt>
                <c:pt idx="246">
                  <c:v>1.2898499999999999</c:v>
                </c:pt>
                <c:pt idx="247">
                  <c:v>1.2898499999999999</c:v>
                </c:pt>
                <c:pt idx="248">
                  <c:v>1.2898499999999999</c:v>
                </c:pt>
                <c:pt idx="249">
                  <c:v>1.2886299999999999</c:v>
                </c:pt>
                <c:pt idx="250">
                  <c:v>1.2874099999999999</c:v>
                </c:pt>
                <c:pt idx="251">
                  <c:v>1.2874099999999999</c:v>
                </c:pt>
                <c:pt idx="252">
                  <c:v>1.2861899999999999</c:v>
                </c:pt>
                <c:pt idx="253">
                  <c:v>1.2849699999999999</c:v>
                </c:pt>
                <c:pt idx="254">
                  <c:v>1.2849699999999999</c:v>
                </c:pt>
                <c:pt idx="255">
                  <c:v>1.28376</c:v>
                </c:pt>
                <c:pt idx="256">
                  <c:v>1.28254</c:v>
                </c:pt>
                <c:pt idx="257">
                  <c:v>1.28132</c:v>
                </c:pt>
                <c:pt idx="258">
                  <c:v>1.28132</c:v>
                </c:pt>
                <c:pt idx="259">
                  <c:v>1.28132</c:v>
                </c:pt>
                <c:pt idx="260">
                  <c:v>1.28132</c:v>
                </c:pt>
                <c:pt idx="261">
                  <c:v>1.28254</c:v>
                </c:pt>
                <c:pt idx="262">
                  <c:v>1.28254</c:v>
                </c:pt>
                <c:pt idx="263">
                  <c:v>1.28376</c:v>
                </c:pt>
                <c:pt idx="264">
                  <c:v>1.28376</c:v>
                </c:pt>
                <c:pt idx="265">
                  <c:v>1.28376</c:v>
                </c:pt>
                <c:pt idx="266">
                  <c:v>1.2849699999999999</c:v>
                </c:pt>
                <c:pt idx="267">
                  <c:v>1.2849699999999999</c:v>
                </c:pt>
                <c:pt idx="268">
                  <c:v>1.2849699999999999</c:v>
                </c:pt>
                <c:pt idx="269">
                  <c:v>1.28376</c:v>
                </c:pt>
                <c:pt idx="270">
                  <c:v>1.28254</c:v>
                </c:pt>
                <c:pt idx="271">
                  <c:v>1.28254</c:v>
                </c:pt>
                <c:pt idx="272">
                  <c:v>1.28254</c:v>
                </c:pt>
                <c:pt idx="273">
                  <c:v>1.2849699999999999</c:v>
                </c:pt>
                <c:pt idx="274">
                  <c:v>1.2874099999999999</c:v>
                </c:pt>
                <c:pt idx="275">
                  <c:v>1.2886299999999999</c:v>
                </c:pt>
                <c:pt idx="276">
                  <c:v>1.2898499999999999</c:v>
                </c:pt>
                <c:pt idx="277">
                  <c:v>1.2886299999999999</c:v>
                </c:pt>
                <c:pt idx="278">
                  <c:v>1.2874099999999999</c:v>
                </c:pt>
                <c:pt idx="279">
                  <c:v>1.2861899999999999</c:v>
                </c:pt>
                <c:pt idx="280">
                  <c:v>1.2849699999999999</c:v>
                </c:pt>
                <c:pt idx="281">
                  <c:v>1.2849699999999999</c:v>
                </c:pt>
                <c:pt idx="282">
                  <c:v>1.28376</c:v>
                </c:pt>
                <c:pt idx="283">
                  <c:v>1.28376</c:v>
                </c:pt>
                <c:pt idx="284">
                  <c:v>1.28376</c:v>
                </c:pt>
                <c:pt idx="285">
                  <c:v>1.2849699999999999</c:v>
                </c:pt>
                <c:pt idx="286">
                  <c:v>1.2874099999999999</c:v>
                </c:pt>
                <c:pt idx="287">
                  <c:v>1.2910699999999999</c:v>
                </c:pt>
                <c:pt idx="288">
                  <c:v>1.2922899999999999</c:v>
                </c:pt>
                <c:pt idx="289">
                  <c:v>1.2935099999999999</c:v>
                </c:pt>
                <c:pt idx="290">
                  <c:v>1.2935099999999999</c:v>
                </c:pt>
                <c:pt idx="291">
                  <c:v>1.2947299999999999</c:v>
                </c:pt>
                <c:pt idx="292">
                  <c:v>1.2971699999999999</c:v>
                </c:pt>
                <c:pt idx="293">
                  <c:v>1.3008200000000001</c:v>
                </c:pt>
                <c:pt idx="294">
                  <c:v>1.3081400000000001</c:v>
                </c:pt>
                <c:pt idx="295">
                  <c:v>1.31789</c:v>
                </c:pt>
                <c:pt idx="296">
                  <c:v>1.3276399999999999</c:v>
                </c:pt>
                <c:pt idx="297">
                  <c:v>1.3361799999999999</c:v>
                </c:pt>
                <c:pt idx="298">
                  <c:v>1.3434900000000001</c:v>
                </c:pt>
                <c:pt idx="299">
                  <c:v>1.3520300000000001</c:v>
                </c:pt>
                <c:pt idx="300">
                  <c:v>1.36178</c:v>
                </c:pt>
                <c:pt idx="301">
                  <c:v>1.3727499999999999</c:v>
                </c:pt>
                <c:pt idx="302">
                  <c:v>1.3849400000000001</c:v>
                </c:pt>
                <c:pt idx="303">
                  <c:v>1.39714</c:v>
                </c:pt>
                <c:pt idx="304">
                  <c:v>1.4129799999999999</c:v>
                </c:pt>
                <c:pt idx="305">
                  <c:v>1.43127</c:v>
                </c:pt>
                <c:pt idx="306">
                  <c:v>1.452</c:v>
                </c:pt>
                <c:pt idx="307">
                  <c:v>1.4715</c:v>
                </c:pt>
                <c:pt idx="308">
                  <c:v>1.4922299999999999</c:v>
                </c:pt>
                <c:pt idx="309">
                  <c:v>1.51417</c:v>
                </c:pt>
                <c:pt idx="310">
                  <c:v>1.5385599999999999</c:v>
                </c:pt>
                <c:pt idx="311">
                  <c:v>1.56294</c:v>
                </c:pt>
                <c:pt idx="312">
                  <c:v>1.5885400000000001</c:v>
                </c:pt>
                <c:pt idx="313">
                  <c:v>1.6129199999999999</c:v>
                </c:pt>
                <c:pt idx="314">
                  <c:v>1.63609</c:v>
                </c:pt>
                <c:pt idx="315">
                  <c:v>1.6604699999999999</c:v>
                </c:pt>
                <c:pt idx="316">
                  <c:v>1.68485</c:v>
                </c:pt>
                <c:pt idx="317">
                  <c:v>1.71167</c:v>
                </c:pt>
                <c:pt idx="318">
                  <c:v>1.7409300000000001</c:v>
                </c:pt>
                <c:pt idx="319">
                  <c:v>1.7726299999999999</c:v>
                </c:pt>
                <c:pt idx="320">
                  <c:v>1.80799</c:v>
                </c:pt>
                <c:pt idx="321">
                  <c:v>1.84334</c:v>
                </c:pt>
                <c:pt idx="322">
                  <c:v>1.87992</c:v>
                </c:pt>
                <c:pt idx="323">
                  <c:v>1.91405</c:v>
                </c:pt>
                <c:pt idx="324">
                  <c:v>1.9469700000000001</c:v>
                </c:pt>
                <c:pt idx="325">
                  <c:v>1.9774499999999999</c:v>
                </c:pt>
                <c:pt idx="326">
                  <c:v>2.0091399999999999</c:v>
                </c:pt>
                <c:pt idx="327">
                  <c:v>2.0432800000000002</c:v>
                </c:pt>
                <c:pt idx="328">
                  <c:v>2.07742</c:v>
                </c:pt>
                <c:pt idx="329">
                  <c:v>2.1139899999999998</c:v>
                </c:pt>
                <c:pt idx="330">
                  <c:v>2.15056</c:v>
                </c:pt>
                <c:pt idx="331">
                  <c:v>2.1895799999999999</c:v>
                </c:pt>
                <c:pt idx="332">
                  <c:v>2.2285900000000001</c:v>
                </c:pt>
                <c:pt idx="333">
                  <c:v>2.2688199999999998</c:v>
                </c:pt>
                <c:pt idx="334">
                  <c:v>2.30661</c:v>
                </c:pt>
                <c:pt idx="335">
                  <c:v>2.3431899999999999</c:v>
                </c:pt>
                <c:pt idx="336">
                  <c:v>2.3785400000000001</c:v>
                </c:pt>
                <c:pt idx="337">
                  <c:v>2.4126799999999999</c:v>
                </c:pt>
                <c:pt idx="338">
                  <c:v>2.4480300000000002</c:v>
                </c:pt>
                <c:pt idx="339">
                  <c:v>2.48339</c:v>
                </c:pt>
                <c:pt idx="340">
                  <c:v>2.5187400000000002</c:v>
                </c:pt>
                <c:pt idx="341">
                  <c:v>2.55532</c:v>
                </c:pt>
                <c:pt idx="342">
                  <c:v>2.5931099999999998</c:v>
                </c:pt>
                <c:pt idx="343">
                  <c:v>2.6321300000000001</c:v>
                </c:pt>
                <c:pt idx="344">
                  <c:v>2.6723599999999998</c:v>
                </c:pt>
                <c:pt idx="345">
                  <c:v>2.7113700000000001</c:v>
                </c:pt>
                <c:pt idx="346">
                  <c:v>2.7491599999999998</c:v>
                </c:pt>
                <c:pt idx="347">
                  <c:v>2.7845200000000001</c:v>
                </c:pt>
                <c:pt idx="348">
                  <c:v>2.8198699999999999</c:v>
                </c:pt>
                <c:pt idx="349">
                  <c:v>2.8564500000000002</c:v>
                </c:pt>
                <c:pt idx="350">
                  <c:v>2.8942399999999999</c:v>
                </c:pt>
                <c:pt idx="351">
                  <c:v>2.9332500000000001</c:v>
                </c:pt>
                <c:pt idx="352">
                  <c:v>2.9746999999999999</c:v>
                </c:pt>
                <c:pt idx="353">
                  <c:v>3.0173700000000001</c:v>
                </c:pt>
                <c:pt idx="354">
                  <c:v>3.0612599999999999</c:v>
                </c:pt>
                <c:pt idx="355">
                  <c:v>3.1063700000000001</c:v>
                </c:pt>
                <c:pt idx="356">
                  <c:v>3.1490399999999998</c:v>
                </c:pt>
                <c:pt idx="357">
                  <c:v>3.18927</c:v>
                </c:pt>
                <c:pt idx="358">
                  <c:v>3.2282799999999998</c:v>
                </c:pt>
                <c:pt idx="359">
                  <c:v>3.2660800000000001</c:v>
                </c:pt>
                <c:pt idx="360">
                  <c:v>3.3050899999999999</c:v>
                </c:pt>
                <c:pt idx="361">
                  <c:v>3.3441000000000001</c:v>
                </c:pt>
                <c:pt idx="362">
                  <c:v>3.3831199999999999</c:v>
                </c:pt>
                <c:pt idx="363">
                  <c:v>3.4221300000000001</c:v>
                </c:pt>
                <c:pt idx="364">
                  <c:v>3.4635799999999999</c:v>
                </c:pt>
                <c:pt idx="365">
                  <c:v>3.5050300000000001</c:v>
                </c:pt>
                <c:pt idx="366">
                  <c:v>3.5489199999999999</c:v>
                </c:pt>
                <c:pt idx="367">
                  <c:v>3.5903700000000001</c:v>
                </c:pt>
                <c:pt idx="368">
                  <c:v>3.6330399999999998</c:v>
                </c:pt>
                <c:pt idx="369">
                  <c:v>3.67327</c:v>
                </c:pt>
                <c:pt idx="370">
                  <c:v>3.7122799999999998</c:v>
                </c:pt>
                <c:pt idx="371">
                  <c:v>3.7500800000000001</c:v>
                </c:pt>
                <c:pt idx="372">
                  <c:v>3.7878699999999998</c:v>
                </c:pt>
                <c:pt idx="373">
                  <c:v>3.8256600000000001</c:v>
                </c:pt>
                <c:pt idx="374">
                  <c:v>3.8658999999999999</c:v>
                </c:pt>
                <c:pt idx="375">
                  <c:v>3.90978</c:v>
                </c:pt>
                <c:pt idx="376">
                  <c:v>3.9573299999999998</c:v>
                </c:pt>
                <c:pt idx="377">
                  <c:v>4.00488</c:v>
                </c:pt>
                <c:pt idx="378">
                  <c:v>4.0487700000000002</c:v>
                </c:pt>
                <c:pt idx="379">
                  <c:v>4.0902200000000004</c:v>
                </c:pt>
                <c:pt idx="380">
                  <c:v>4.1280099999999997</c:v>
                </c:pt>
                <c:pt idx="381">
                  <c:v>4.1657999999999999</c:v>
                </c:pt>
                <c:pt idx="382">
                  <c:v>4.2023799999999998</c:v>
                </c:pt>
                <c:pt idx="383">
                  <c:v>4.24261</c:v>
                </c:pt>
                <c:pt idx="384">
                  <c:v>4.2865000000000002</c:v>
                </c:pt>
                <c:pt idx="385">
                  <c:v>4.3328300000000004</c:v>
                </c:pt>
                <c:pt idx="386">
                  <c:v>4.3828100000000001</c:v>
                </c:pt>
                <c:pt idx="387">
                  <c:v>4.4340200000000003</c:v>
                </c:pt>
                <c:pt idx="388">
                  <c:v>4.48278</c:v>
                </c:pt>
                <c:pt idx="389">
                  <c:v>4.48278</c:v>
                </c:pt>
                <c:pt idx="390">
                  <c:v>4.5717800000000004</c:v>
                </c:pt>
                <c:pt idx="391">
                  <c:v>4.6120099999999997</c:v>
                </c:pt>
                <c:pt idx="392">
                  <c:v>4.6522399999999999</c:v>
                </c:pt>
                <c:pt idx="393">
                  <c:v>4.6924700000000001</c:v>
                </c:pt>
                <c:pt idx="394">
                  <c:v>4.7339200000000003</c:v>
                </c:pt>
                <c:pt idx="395">
                  <c:v>4.7778099999999997</c:v>
                </c:pt>
                <c:pt idx="396">
                  <c:v>4.8253599999999999</c:v>
                </c:pt>
                <c:pt idx="397">
                  <c:v>4.8741300000000001</c:v>
                </c:pt>
                <c:pt idx="398">
                  <c:v>4.9216699999999998</c:v>
                </c:pt>
                <c:pt idx="399">
                  <c:v>4.968</c:v>
                </c:pt>
                <c:pt idx="400">
                  <c:v>5.0118900000000002</c:v>
                </c:pt>
                <c:pt idx="401">
                  <c:v>5.0533400000000004</c:v>
                </c:pt>
                <c:pt idx="402">
                  <c:v>5.0923499999999997</c:v>
                </c:pt>
                <c:pt idx="403">
                  <c:v>5.1325799999999999</c:v>
                </c:pt>
                <c:pt idx="404">
                  <c:v>5.1728100000000001</c:v>
                </c:pt>
                <c:pt idx="405">
                  <c:v>5.2167000000000003</c:v>
                </c:pt>
                <c:pt idx="406">
                  <c:v>5.2618099999999997</c:v>
                </c:pt>
                <c:pt idx="407">
                  <c:v>5.3081399999999999</c:v>
                </c:pt>
                <c:pt idx="408">
                  <c:v>5.3581200000000004</c:v>
                </c:pt>
                <c:pt idx="409">
                  <c:v>5.4056699999999998</c:v>
                </c:pt>
                <c:pt idx="410">
                  <c:v>5.45078</c:v>
                </c:pt>
                <c:pt idx="411">
                  <c:v>5.4910100000000002</c:v>
                </c:pt>
                <c:pt idx="412">
                  <c:v>5.5275800000000004</c:v>
                </c:pt>
                <c:pt idx="413">
                  <c:v>5.5617200000000002</c:v>
                </c:pt>
                <c:pt idx="414">
                  <c:v>5.5982900000000004</c:v>
                </c:pt>
                <c:pt idx="415">
                  <c:v>5.6373100000000003</c:v>
                </c:pt>
                <c:pt idx="416">
                  <c:v>5.6787599999999996</c:v>
                </c:pt>
                <c:pt idx="417">
                  <c:v>5.7226499999999998</c:v>
                </c:pt>
                <c:pt idx="418">
                  <c:v>5.7701900000000004</c:v>
                </c:pt>
                <c:pt idx="419">
                  <c:v>5.8177399999999997</c:v>
                </c:pt>
                <c:pt idx="420">
                  <c:v>5.8652899999999999</c:v>
                </c:pt>
                <c:pt idx="421">
                  <c:v>5.9091800000000001</c:v>
                </c:pt>
                <c:pt idx="422">
                  <c:v>5.9518500000000003</c:v>
                </c:pt>
                <c:pt idx="423">
                  <c:v>5.9945199999999996</c:v>
                </c:pt>
                <c:pt idx="424">
                  <c:v>6.0371899999999998</c:v>
                </c:pt>
                <c:pt idx="425">
                  <c:v>6.0810700000000004</c:v>
                </c:pt>
                <c:pt idx="426">
                  <c:v>6.1237399999999997</c:v>
                </c:pt>
                <c:pt idx="427">
                  <c:v>6.1664099999999999</c:v>
                </c:pt>
                <c:pt idx="428">
                  <c:v>6.2090800000000002</c:v>
                </c:pt>
                <c:pt idx="429">
                  <c:v>6.2529700000000004</c:v>
                </c:pt>
                <c:pt idx="430">
                  <c:v>6.2968599999999997</c:v>
                </c:pt>
                <c:pt idx="431">
                  <c:v>6.3370899999999999</c:v>
                </c:pt>
                <c:pt idx="432">
                  <c:v>6.3761099999999997</c:v>
                </c:pt>
                <c:pt idx="433">
                  <c:v>6.4126799999999999</c:v>
                </c:pt>
                <c:pt idx="434">
                  <c:v>6.4480399999999998</c:v>
                </c:pt>
                <c:pt idx="435">
                  <c:v>6.48217</c:v>
                </c:pt>
                <c:pt idx="436">
                  <c:v>6.5150899999999998</c:v>
                </c:pt>
                <c:pt idx="437">
                  <c:v>6.5480099999999997</c:v>
                </c:pt>
                <c:pt idx="438">
                  <c:v>6.5809199999999999</c:v>
                </c:pt>
                <c:pt idx="439">
                  <c:v>6.6138399999999997</c:v>
                </c:pt>
                <c:pt idx="440">
                  <c:v>6.6455399999999996</c:v>
                </c:pt>
                <c:pt idx="441">
                  <c:v>6.6748000000000003</c:v>
                </c:pt>
                <c:pt idx="442">
                  <c:v>6.6991800000000001</c:v>
                </c:pt>
                <c:pt idx="443">
                  <c:v>6.72234</c:v>
                </c:pt>
                <c:pt idx="444">
                  <c:v>6.7418500000000003</c:v>
                </c:pt>
                <c:pt idx="445">
                  <c:v>6.7589199999999998</c:v>
                </c:pt>
                <c:pt idx="446">
                  <c:v>6.7771999999999997</c:v>
                </c:pt>
                <c:pt idx="447">
                  <c:v>6.79671</c:v>
                </c:pt>
                <c:pt idx="448">
                  <c:v>6.8162200000000004</c:v>
                </c:pt>
                <c:pt idx="449">
                  <c:v>6.8381600000000002</c:v>
                </c:pt>
                <c:pt idx="450">
                  <c:v>6.8601099999999997</c:v>
                </c:pt>
                <c:pt idx="451">
                  <c:v>6.8808299999999996</c:v>
                </c:pt>
                <c:pt idx="452">
                  <c:v>6.9003399999999999</c:v>
                </c:pt>
                <c:pt idx="453">
                  <c:v>6.9174100000000003</c:v>
                </c:pt>
                <c:pt idx="454">
                  <c:v>6.9320300000000001</c:v>
                </c:pt>
                <c:pt idx="455">
                  <c:v>6.9442300000000001</c:v>
                </c:pt>
                <c:pt idx="456">
                  <c:v>6.9576399999999996</c:v>
                </c:pt>
                <c:pt idx="457">
                  <c:v>6.97105</c:v>
                </c:pt>
                <c:pt idx="458">
                  <c:v>6.9844600000000003</c:v>
                </c:pt>
                <c:pt idx="459">
                  <c:v>6.9978699999999998</c:v>
                </c:pt>
                <c:pt idx="460">
                  <c:v>7.0137200000000002</c:v>
                </c:pt>
                <c:pt idx="461">
                  <c:v>7.0295699999999997</c:v>
                </c:pt>
                <c:pt idx="462">
                  <c:v>7.0442</c:v>
                </c:pt>
                <c:pt idx="463">
                  <c:v>7.0576100000000004</c:v>
                </c:pt>
                <c:pt idx="464">
                  <c:v>7.0710199999999999</c:v>
                </c:pt>
                <c:pt idx="465">
                  <c:v>7.0819900000000002</c:v>
                </c:pt>
                <c:pt idx="466">
                  <c:v>7.0941799999999997</c:v>
                </c:pt>
                <c:pt idx="467">
                  <c:v>7.1063700000000001</c:v>
                </c:pt>
                <c:pt idx="468">
                  <c:v>7.1197800000000004</c:v>
                </c:pt>
                <c:pt idx="469">
                  <c:v>7.1331899999999999</c:v>
                </c:pt>
                <c:pt idx="470">
                  <c:v>7.1453800000000003</c:v>
                </c:pt>
                <c:pt idx="471">
                  <c:v>7.1600099999999998</c:v>
                </c:pt>
                <c:pt idx="472">
                  <c:v>7.1746400000000001</c:v>
                </c:pt>
                <c:pt idx="473">
                  <c:v>7.1917099999999996</c:v>
                </c:pt>
                <c:pt idx="474">
                  <c:v>7.20634</c:v>
                </c:pt>
                <c:pt idx="475">
                  <c:v>7.2185300000000003</c:v>
                </c:pt>
                <c:pt idx="476">
                  <c:v>7.2282900000000003</c:v>
                </c:pt>
                <c:pt idx="477">
                  <c:v>7.2368199999999998</c:v>
                </c:pt>
                <c:pt idx="478">
                  <c:v>7.2465700000000002</c:v>
                </c:pt>
                <c:pt idx="479">
                  <c:v>7.2587599999999997</c:v>
                </c:pt>
                <c:pt idx="480">
                  <c:v>7.27339</c:v>
                </c:pt>
                <c:pt idx="481">
                  <c:v>7.2904600000000004</c:v>
                </c:pt>
                <c:pt idx="482">
                  <c:v>7.3063099999999999</c:v>
                </c:pt>
                <c:pt idx="483">
                  <c:v>7.3233800000000002</c:v>
                </c:pt>
                <c:pt idx="484">
                  <c:v>7.3404499999999997</c:v>
                </c:pt>
                <c:pt idx="485">
                  <c:v>7.3550800000000001</c:v>
                </c:pt>
                <c:pt idx="486">
                  <c:v>7.3672700000000004</c:v>
                </c:pt>
                <c:pt idx="487">
                  <c:v>7.3782399999999999</c:v>
                </c:pt>
                <c:pt idx="488">
                  <c:v>7.3916500000000003</c:v>
                </c:pt>
                <c:pt idx="489">
                  <c:v>7.4074999999999998</c:v>
                </c:pt>
                <c:pt idx="490">
                  <c:v>7.4245700000000001</c:v>
                </c:pt>
                <c:pt idx="491">
                  <c:v>7.4404199999999996</c:v>
                </c:pt>
                <c:pt idx="492">
                  <c:v>7.4574800000000003</c:v>
                </c:pt>
                <c:pt idx="493">
                  <c:v>7.4721099999999998</c:v>
                </c:pt>
                <c:pt idx="494">
                  <c:v>7.4867400000000002</c:v>
                </c:pt>
                <c:pt idx="495">
                  <c:v>7.4989400000000002</c:v>
                </c:pt>
                <c:pt idx="496">
                  <c:v>7.5099099999999996</c:v>
                </c:pt>
                <c:pt idx="497">
                  <c:v>7.51966</c:v>
                </c:pt>
                <c:pt idx="498">
                  <c:v>7.5306300000000004</c:v>
                </c:pt>
                <c:pt idx="499">
                  <c:v>7.5428199999999999</c:v>
                </c:pt>
                <c:pt idx="500">
                  <c:v>7.5562300000000002</c:v>
                </c:pt>
                <c:pt idx="501">
                  <c:v>7.5708599999999997</c:v>
                </c:pt>
                <c:pt idx="502">
                  <c:v>7.5842799999999997</c:v>
                </c:pt>
                <c:pt idx="503">
                  <c:v>7.5989000000000004</c:v>
                </c:pt>
                <c:pt idx="504">
                  <c:v>7.6135299999999999</c:v>
                </c:pt>
                <c:pt idx="505">
                  <c:v>7.6269400000000003</c:v>
                </c:pt>
                <c:pt idx="506">
                  <c:v>7.6379200000000003</c:v>
                </c:pt>
                <c:pt idx="507">
                  <c:v>7.6476699999999997</c:v>
                </c:pt>
                <c:pt idx="508">
                  <c:v>7.6574200000000001</c:v>
                </c:pt>
                <c:pt idx="509">
                  <c:v>7.6659600000000001</c:v>
                </c:pt>
                <c:pt idx="510">
                  <c:v>7.6744899999999996</c:v>
                </c:pt>
                <c:pt idx="511">
                  <c:v>7.68668</c:v>
                </c:pt>
                <c:pt idx="512">
                  <c:v>7.7000900000000003</c:v>
                </c:pt>
                <c:pt idx="513">
                  <c:v>7.7159399999999998</c:v>
                </c:pt>
                <c:pt idx="514">
                  <c:v>7.7330100000000002</c:v>
                </c:pt>
                <c:pt idx="515">
                  <c:v>7.7488599999999996</c:v>
                </c:pt>
                <c:pt idx="516">
                  <c:v>7.76349</c:v>
                </c:pt>
                <c:pt idx="517">
                  <c:v>7.7756800000000004</c:v>
                </c:pt>
                <c:pt idx="518">
                  <c:v>7.7866499999999998</c:v>
                </c:pt>
                <c:pt idx="519">
                  <c:v>7.7988400000000002</c:v>
                </c:pt>
                <c:pt idx="520">
                  <c:v>7.8110400000000002</c:v>
                </c:pt>
                <c:pt idx="521">
                  <c:v>7.8244499999999997</c:v>
                </c:pt>
                <c:pt idx="522">
                  <c:v>7.83786</c:v>
                </c:pt>
                <c:pt idx="523">
                  <c:v>7.8524900000000004</c:v>
                </c:pt>
                <c:pt idx="524">
                  <c:v>7.8683300000000003</c:v>
                </c:pt>
                <c:pt idx="525">
                  <c:v>7.8841799999999997</c:v>
                </c:pt>
                <c:pt idx="526">
                  <c:v>7.8988100000000001</c:v>
                </c:pt>
                <c:pt idx="527">
                  <c:v>7.9122199999999996</c:v>
                </c:pt>
                <c:pt idx="528">
                  <c:v>7.9244199999999996</c:v>
                </c:pt>
                <c:pt idx="529">
                  <c:v>7.9366099999999999</c:v>
                </c:pt>
                <c:pt idx="530">
                  <c:v>7.9463600000000003</c:v>
                </c:pt>
                <c:pt idx="531">
                  <c:v>7.9573299999999998</c:v>
                </c:pt>
                <c:pt idx="532">
                  <c:v>7.9683000000000002</c:v>
                </c:pt>
                <c:pt idx="533">
                  <c:v>7.9805000000000001</c:v>
                </c:pt>
                <c:pt idx="534">
                  <c:v>7.9951299999999996</c:v>
                </c:pt>
                <c:pt idx="535">
                  <c:v>8.00976</c:v>
                </c:pt>
                <c:pt idx="536">
                  <c:v>8.0243800000000007</c:v>
                </c:pt>
                <c:pt idx="537">
                  <c:v>8.0402299999999993</c:v>
                </c:pt>
                <c:pt idx="538">
                  <c:v>8.0536399999999997</c:v>
                </c:pt>
                <c:pt idx="539">
                  <c:v>8.0658399999999997</c:v>
                </c:pt>
                <c:pt idx="540">
                  <c:v>8.07559</c:v>
                </c:pt>
                <c:pt idx="541">
                  <c:v>8.0841200000000004</c:v>
                </c:pt>
                <c:pt idx="542">
                  <c:v>8.0926600000000004</c:v>
                </c:pt>
                <c:pt idx="543">
                  <c:v>8.1024100000000008</c:v>
                </c:pt>
                <c:pt idx="544">
                  <c:v>8.1158199999999994</c:v>
                </c:pt>
                <c:pt idx="545">
                  <c:v>8.1316699999999997</c:v>
                </c:pt>
                <c:pt idx="546">
                  <c:v>8.1499600000000001</c:v>
                </c:pt>
                <c:pt idx="547">
                  <c:v>8.1670200000000008</c:v>
                </c:pt>
                <c:pt idx="548">
                  <c:v>8.1840899999999994</c:v>
                </c:pt>
                <c:pt idx="549">
                  <c:v>8.1999399999999998</c:v>
                </c:pt>
                <c:pt idx="550">
                  <c:v>8.2121300000000002</c:v>
                </c:pt>
                <c:pt idx="551">
                  <c:v>8.2231000000000005</c:v>
                </c:pt>
                <c:pt idx="552">
                  <c:v>8.2340800000000005</c:v>
                </c:pt>
                <c:pt idx="553">
                  <c:v>8.2462700000000009</c:v>
                </c:pt>
                <c:pt idx="554">
                  <c:v>8.2608999999999995</c:v>
                </c:pt>
                <c:pt idx="555">
                  <c:v>8.2755299999999998</c:v>
                </c:pt>
                <c:pt idx="556">
                  <c:v>8.2889400000000002</c:v>
                </c:pt>
                <c:pt idx="557">
                  <c:v>8.3023500000000006</c:v>
                </c:pt>
                <c:pt idx="558">
                  <c:v>8.3157599999999992</c:v>
                </c:pt>
                <c:pt idx="559">
                  <c:v>8.3279499999999995</c:v>
                </c:pt>
                <c:pt idx="560">
                  <c:v>8.3413599999999999</c:v>
                </c:pt>
                <c:pt idx="561">
                  <c:v>8.3523300000000003</c:v>
                </c:pt>
                <c:pt idx="562">
                  <c:v>8.3645300000000002</c:v>
                </c:pt>
                <c:pt idx="563">
                  <c:v>8.3755000000000006</c:v>
                </c:pt>
                <c:pt idx="564">
                  <c:v>8.3876899999999992</c:v>
                </c:pt>
                <c:pt idx="565">
                  <c:v>8.3998799999999996</c:v>
                </c:pt>
                <c:pt idx="566">
                  <c:v>8.4120699999999999</c:v>
                </c:pt>
                <c:pt idx="567">
                  <c:v>8.4254800000000003</c:v>
                </c:pt>
                <c:pt idx="568">
                  <c:v>8.4388900000000007</c:v>
                </c:pt>
                <c:pt idx="569">
                  <c:v>8.4535199999999993</c:v>
                </c:pt>
                <c:pt idx="570">
                  <c:v>8.4693699999999996</c:v>
                </c:pt>
                <c:pt idx="571">
                  <c:v>8.48278</c:v>
                </c:pt>
                <c:pt idx="572">
                  <c:v>8.4949700000000004</c:v>
                </c:pt>
                <c:pt idx="573">
                  <c:v>8.5035100000000003</c:v>
                </c:pt>
                <c:pt idx="574">
                  <c:v>8.5108200000000007</c:v>
                </c:pt>
                <c:pt idx="575">
                  <c:v>8.5193600000000007</c:v>
                </c:pt>
                <c:pt idx="576">
                  <c:v>8.5303299999999993</c:v>
                </c:pt>
                <c:pt idx="577">
                  <c:v>8.5437399999999997</c:v>
                </c:pt>
                <c:pt idx="578">
                  <c:v>8.56081</c:v>
                </c:pt>
                <c:pt idx="579">
                  <c:v>8.5803100000000008</c:v>
                </c:pt>
                <c:pt idx="580">
                  <c:v>8.5985999999999994</c:v>
                </c:pt>
                <c:pt idx="581">
                  <c:v>8.6156699999999997</c:v>
                </c:pt>
                <c:pt idx="582">
                  <c:v>8.6303000000000001</c:v>
                </c:pt>
                <c:pt idx="583">
                  <c:v>8.6412700000000005</c:v>
                </c:pt>
                <c:pt idx="584">
                  <c:v>8.6510200000000008</c:v>
                </c:pt>
                <c:pt idx="585">
                  <c:v>8.6620000000000008</c:v>
                </c:pt>
                <c:pt idx="586">
                  <c:v>8.6754099999999994</c:v>
                </c:pt>
                <c:pt idx="587">
                  <c:v>8.6912500000000001</c:v>
                </c:pt>
                <c:pt idx="588">
                  <c:v>8.7071000000000005</c:v>
                </c:pt>
                <c:pt idx="589">
                  <c:v>8.7229500000000009</c:v>
                </c:pt>
                <c:pt idx="590">
                  <c:v>8.7400199999999995</c:v>
                </c:pt>
                <c:pt idx="591">
                  <c:v>8.7558699999999998</c:v>
                </c:pt>
                <c:pt idx="592">
                  <c:v>8.7692800000000002</c:v>
                </c:pt>
                <c:pt idx="593">
                  <c:v>8.7814700000000006</c:v>
                </c:pt>
                <c:pt idx="594">
                  <c:v>8.7912199999999991</c:v>
                </c:pt>
                <c:pt idx="595">
                  <c:v>8.8021999999999991</c:v>
                </c:pt>
                <c:pt idx="596">
                  <c:v>8.8143899999999995</c:v>
                </c:pt>
                <c:pt idx="597">
                  <c:v>8.8277999999999999</c:v>
                </c:pt>
                <c:pt idx="598">
                  <c:v>8.8436500000000002</c:v>
                </c:pt>
                <c:pt idx="599">
                  <c:v>8.8582800000000006</c:v>
                </c:pt>
                <c:pt idx="600">
                  <c:v>8.8729099999999992</c:v>
                </c:pt>
                <c:pt idx="601">
                  <c:v>8.8887599999999996</c:v>
                </c:pt>
                <c:pt idx="602">
                  <c:v>8.9046000000000003</c:v>
                </c:pt>
                <c:pt idx="603">
                  <c:v>8.9180200000000003</c:v>
                </c:pt>
                <c:pt idx="604">
                  <c:v>8.9302100000000006</c:v>
                </c:pt>
                <c:pt idx="605">
                  <c:v>8.9411799999999992</c:v>
                </c:pt>
                <c:pt idx="606">
                  <c:v>8.9509299999999996</c:v>
                </c:pt>
                <c:pt idx="607">
                  <c:v>8.9619</c:v>
                </c:pt>
                <c:pt idx="608">
                  <c:v>8.9741</c:v>
                </c:pt>
                <c:pt idx="609">
                  <c:v>8.9887300000000003</c:v>
                </c:pt>
                <c:pt idx="610">
                  <c:v>9.0057899999999993</c:v>
                </c:pt>
                <c:pt idx="611">
                  <c:v>9.0252999999999997</c:v>
                </c:pt>
                <c:pt idx="612">
                  <c:v>9.04359</c:v>
                </c:pt>
                <c:pt idx="613">
                  <c:v>9.0594400000000004</c:v>
                </c:pt>
                <c:pt idx="614">
                  <c:v>9.0728500000000007</c:v>
                </c:pt>
                <c:pt idx="615">
                  <c:v>9.0850399999999993</c:v>
                </c:pt>
                <c:pt idx="616">
                  <c:v>9.0984499999999997</c:v>
                </c:pt>
                <c:pt idx="617">
                  <c:v>9.1143000000000001</c:v>
                </c:pt>
                <c:pt idx="618">
                  <c:v>9.1301500000000004</c:v>
                </c:pt>
                <c:pt idx="619">
                  <c:v>9.1459899999999994</c:v>
                </c:pt>
                <c:pt idx="620">
                  <c:v>9.1618399999999998</c:v>
                </c:pt>
                <c:pt idx="621">
                  <c:v>9.1764700000000001</c:v>
                </c:pt>
                <c:pt idx="622">
                  <c:v>9.1911000000000005</c:v>
                </c:pt>
                <c:pt idx="623">
                  <c:v>9.2057300000000009</c:v>
                </c:pt>
                <c:pt idx="624">
                  <c:v>9.2191399999999994</c:v>
                </c:pt>
                <c:pt idx="625">
                  <c:v>9.2313299999999998</c:v>
                </c:pt>
                <c:pt idx="626">
                  <c:v>9.2435299999999998</c:v>
                </c:pt>
                <c:pt idx="627">
                  <c:v>9.2557200000000002</c:v>
                </c:pt>
                <c:pt idx="628">
                  <c:v>9.2691300000000005</c:v>
                </c:pt>
                <c:pt idx="629">
                  <c:v>9.2837599999999991</c:v>
                </c:pt>
                <c:pt idx="630">
                  <c:v>9.2971699999999995</c:v>
                </c:pt>
                <c:pt idx="631">
                  <c:v>9.3081399999999999</c:v>
                </c:pt>
                <c:pt idx="632">
                  <c:v>9.3203300000000002</c:v>
                </c:pt>
                <c:pt idx="633">
                  <c:v>9.3325200000000006</c:v>
                </c:pt>
                <c:pt idx="634">
                  <c:v>9.3459299999999992</c:v>
                </c:pt>
                <c:pt idx="635">
                  <c:v>9.3581199999999995</c:v>
                </c:pt>
                <c:pt idx="636">
                  <c:v>9.3690999999999995</c:v>
                </c:pt>
                <c:pt idx="637">
                  <c:v>9.3800699999999999</c:v>
                </c:pt>
                <c:pt idx="638">
                  <c:v>9.3886000000000003</c:v>
                </c:pt>
                <c:pt idx="639">
                  <c:v>9.3983600000000003</c:v>
                </c:pt>
                <c:pt idx="640">
                  <c:v>9.4081100000000006</c:v>
                </c:pt>
                <c:pt idx="641">
                  <c:v>9.4215199999999992</c:v>
                </c:pt>
                <c:pt idx="642">
                  <c:v>9.4361499999999996</c:v>
                </c:pt>
                <c:pt idx="643">
                  <c:v>9.45322</c:v>
                </c:pt>
                <c:pt idx="644">
                  <c:v>9.4702900000000003</c:v>
                </c:pt>
                <c:pt idx="645">
                  <c:v>9.4885699999999993</c:v>
                </c:pt>
                <c:pt idx="646">
                  <c:v>9.5044199999999996</c:v>
                </c:pt>
                <c:pt idx="647">
                  <c:v>9.51905</c:v>
                </c:pt>
                <c:pt idx="648">
                  <c:v>9.5312400000000004</c:v>
                </c:pt>
                <c:pt idx="649">
                  <c:v>9.5434300000000007</c:v>
                </c:pt>
                <c:pt idx="650">
                  <c:v>9.5568399999999993</c:v>
                </c:pt>
                <c:pt idx="651">
                  <c:v>9.5702599999999993</c:v>
                </c:pt>
                <c:pt idx="652">
                  <c:v>9.5848899999999997</c:v>
                </c:pt>
                <c:pt idx="653">
                  <c:v>9.6007300000000004</c:v>
                </c:pt>
                <c:pt idx="654">
                  <c:v>9.6190200000000008</c:v>
                </c:pt>
                <c:pt idx="655">
                  <c:v>9.6360899999999994</c:v>
                </c:pt>
                <c:pt idx="656">
                  <c:v>9.6543799999999997</c:v>
                </c:pt>
                <c:pt idx="657">
                  <c:v>9.6702300000000001</c:v>
                </c:pt>
                <c:pt idx="658">
                  <c:v>9.6824200000000005</c:v>
                </c:pt>
                <c:pt idx="659">
                  <c:v>9.6946100000000008</c:v>
                </c:pt>
                <c:pt idx="660">
                  <c:v>9.7055799999999994</c:v>
                </c:pt>
                <c:pt idx="661">
                  <c:v>9.7165499999999998</c:v>
                </c:pt>
                <c:pt idx="662">
                  <c:v>9.7299600000000002</c:v>
                </c:pt>
                <c:pt idx="663">
                  <c:v>9.7421500000000005</c:v>
                </c:pt>
                <c:pt idx="664">
                  <c:v>9.7567799999999991</c:v>
                </c:pt>
                <c:pt idx="665">
                  <c:v>9.7726299999999995</c:v>
                </c:pt>
                <c:pt idx="666">
                  <c:v>9.7896999999999998</c:v>
                </c:pt>
                <c:pt idx="667">
                  <c:v>9.8067700000000002</c:v>
                </c:pt>
                <c:pt idx="668">
                  <c:v>9.8226200000000006</c:v>
                </c:pt>
                <c:pt idx="669">
                  <c:v>9.8360299999999992</c:v>
                </c:pt>
                <c:pt idx="670">
                  <c:v>9.8482199999999995</c:v>
                </c:pt>
                <c:pt idx="671">
                  <c:v>9.8591899999999999</c:v>
                </c:pt>
                <c:pt idx="672">
                  <c:v>9.8701600000000003</c:v>
                </c:pt>
                <c:pt idx="673">
                  <c:v>9.8835700000000006</c:v>
                </c:pt>
                <c:pt idx="674">
                  <c:v>9.9006399999999992</c:v>
                </c:pt>
                <c:pt idx="675">
                  <c:v>9.9189299999999996</c:v>
                </c:pt>
                <c:pt idx="676">
                  <c:v>9.9372199999999999</c:v>
                </c:pt>
                <c:pt idx="677">
                  <c:v>9.9567200000000007</c:v>
                </c:pt>
                <c:pt idx="678">
                  <c:v>9.9737899999999993</c:v>
                </c:pt>
                <c:pt idx="679">
                  <c:v>9.9908599999999996</c:v>
                </c:pt>
                <c:pt idx="680">
                  <c:v>10.00549</c:v>
                </c:pt>
                <c:pt idx="681">
                  <c:v>10.02012</c:v>
                </c:pt>
                <c:pt idx="682">
                  <c:v>10.035970000000001</c:v>
                </c:pt>
                <c:pt idx="683">
                  <c:v>10.051819999999999</c:v>
                </c:pt>
                <c:pt idx="684">
                  <c:v>10.06888</c:v>
                </c:pt>
                <c:pt idx="685">
                  <c:v>10.08473</c:v>
                </c:pt>
                <c:pt idx="686">
                  <c:v>10.099360000000001</c:v>
                </c:pt>
                <c:pt idx="687">
                  <c:v>10.113989999999999</c:v>
                </c:pt>
                <c:pt idx="688">
                  <c:v>10.12862</c:v>
                </c:pt>
                <c:pt idx="689">
                  <c:v>10.14203</c:v>
                </c:pt>
                <c:pt idx="690">
                  <c:v>10.15422</c:v>
                </c:pt>
                <c:pt idx="691">
                  <c:v>10.16642</c:v>
                </c:pt>
                <c:pt idx="692">
                  <c:v>10.179830000000001</c:v>
                </c:pt>
                <c:pt idx="693">
                  <c:v>10.194459999999999</c:v>
                </c:pt>
                <c:pt idx="694">
                  <c:v>10.20909</c:v>
                </c:pt>
                <c:pt idx="695">
                  <c:v>10.2225</c:v>
                </c:pt>
                <c:pt idx="696">
                  <c:v>10.237130000000001</c:v>
                </c:pt>
                <c:pt idx="697">
                  <c:v>10.252969999999999</c:v>
                </c:pt>
                <c:pt idx="698">
                  <c:v>10.27126</c:v>
                </c:pt>
                <c:pt idx="699">
                  <c:v>10.28711</c:v>
                </c:pt>
                <c:pt idx="700">
                  <c:v>10.301740000000001</c:v>
                </c:pt>
                <c:pt idx="701">
                  <c:v>10.313929999999999</c:v>
                </c:pt>
                <c:pt idx="702">
                  <c:v>10.3249</c:v>
                </c:pt>
                <c:pt idx="703">
                  <c:v>10.33588</c:v>
                </c:pt>
                <c:pt idx="704">
                  <c:v>10.34807</c:v>
                </c:pt>
                <c:pt idx="705">
                  <c:v>10.3627</c:v>
                </c:pt>
                <c:pt idx="706">
                  <c:v>10.377330000000001</c:v>
                </c:pt>
                <c:pt idx="707">
                  <c:v>10.39439</c:v>
                </c:pt>
                <c:pt idx="708">
                  <c:v>10.41146</c:v>
                </c:pt>
                <c:pt idx="709">
                  <c:v>10.42853</c:v>
                </c:pt>
                <c:pt idx="710">
                  <c:v>10.445600000000001</c:v>
                </c:pt>
                <c:pt idx="711">
                  <c:v>10.460229999999999</c:v>
                </c:pt>
                <c:pt idx="712">
                  <c:v>10.47364</c:v>
                </c:pt>
                <c:pt idx="713">
                  <c:v>10.48705</c:v>
                </c:pt>
                <c:pt idx="714">
                  <c:v>10.50168</c:v>
                </c:pt>
                <c:pt idx="715">
                  <c:v>10.517530000000001</c:v>
                </c:pt>
                <c:pt idx="716">
                  <c:v>10.533379999999999</c:v>
                </c:pt>
                <c:pt idx="717">
                  <c:v>10.55044</c:v>
                </c:pt>
                <c:pt idx="718">
                  <c:v>10.56751</c:v>
                </c:pt>
                <c:pt idx="719">
                  <c:v>10.584580000000001</c:v>
                </c:pt>
                <c:pt idx="720">
                  <c:v>10.602869999999999</c:v>
                </c:pt>
                <c:pt idx="721">
                  <c:v>10.61994</c:v>
                </c:pt>
                <c:pt idx="722">
                  <c:v>10.63457</c:v>
                </c:pt>
                <c:pt idx="723">
                  <c:v>10.64676</c:v>
                </c:pt>
                <c:pt idx="724">
                  <c:v>10.660170000000001</c:v>
                </c:pt>
                <c:pt idx="725">
                  <c:v>10.673579999999999</c:v>
                </c:pt>
                <c:pt idx="726">
                  <c:v>10.68821</c:v>
                </c:pt>
                <c:pt idx="727">
                  <c:v>10.70406</c:v>
                </c:pt>
                <c:pt idx="728">
                  <c:v>10.721120000000001</c:v>
                </c:pt>
                <c:pt idx="729">
                  <c:v>10.739409999999999</c:v>
                </c:pt>
                <c:pt idx="730">
                  <c:v>10.7577</c:v>
                </c:pt>
                <c:pt idx="731">
                  <c:v>10.77599</c:v>
                </c:pt>
                <c:pt idx="732">
                  <c:v>10.790620000000001</c:v>
                </c:pt>
                <c:pt idx="733">
                  <c:v>10.804029999999999</c:v>
                </c:pt>
                <c:pt idx="734">
                  <c:v>10.81622</c:v>
                </c:pt>
                <c:pt idx="735">
                  <c:v>10.82719</c:v>
                </c:pt>
                <c:pt idx="736">
                  <c:v>10.8406</c:v>
                </c:pt>
                <c:pt idx="737">
                  <c:v>10.855230000000001</c:v>
                </c:pt>
                <c:pt idx="738">
                  <c:v>10.872299999999999</c:v>
                </c:pt>
                <c:pt idx="739">
                  <c:v>10.89302</c:v>
                </c:pt>
                <c:pt idx="740">
                  <c:v>10.91375</c:v>
                </c:pt>
                <c:pt idx="741">
                  <c:v>10.933249999999999</c:v>
                </c:pt>
                <c:pt idx="742">
                  <c:v>10.95276</c:v>
                </c:pt>
                <c:pt idx="743">
                  <c:v>10.96983</c:v>
                </c:pt>
                <c:pt idx="744">
                  <c:v>10.9869</c:v>
                </c:pt>
                <c:pt idx="745">
                  <c:v>11.001530000000001</c:v>
                </c:pt>
                <c:pt idx="746">
                  <c:v>11.017379999999999</c:v>
                </c:pt>
                <c:pt idx="747">
                  <c:v>11.03322</c:v>
                </c:pt>
                <c:pt idx="748">
                  <c:v>11.04907</c:v>
                </c:pt>
                <c:pt idx="749">
                  <c:v>11.064920000000001</c:v>
                </c:pt>
                <c:pt idx="750">
                  <c:v>11.079549999999999</c:v>
                </c:pt>
                <c:pt idx="751">
                  <c:v>11.09662</c:v>
                </c:pt>
                <c:pt idx="752">
                  <c:v>11.11369</c:v>
                </c:pt>
                <c:pt idx="753">
                  <c:v>11.133190000000001</c:v>
                </c:pt>
                <c:pt idx="754">
                  <c:v>11.151479999999999</c:v>
                </c:pt>
                <c:pt idx="755">
                  <c:v>11.16733</c:v>
                </c:pt>
                <c:pt idx="756">
                  <c:v>11.18196</c:v>
                </c:pt>
                <c:pt idx="757">
                  <c:v>11.19415</c:v>
                </c:pt>
                <c:pt idx="758">
                  <c:v>11.207560000000001</c:v>
                </c:pt>
                <c:pt idx="759">
                  <c:v>11.220969999999999</c:v>
                </c:pt>
                <c:pt idx="760">
                  <c:v>11.23438</c:v>
                </c:pt>
                <c:pt idx="761">
                  <c:v>11.25023</c:v>
                </c:pt>
                <c:pt idx="762">
                  <c:v>11.269740000000001</c:v>
                </c:pt>
                <c:pt idx="763">
                  <c:v>11.291679999999999</c:v>
                </c:pt>
                <c:pt idx="764">
                  <c:v>11.31241</c:v>
                </c:pt>
                <c:pt idx="765">
                  <c:v>11.331910000000001</c:v>
                </c:pt>
                <c:pt idx="766">
                  <c:v>11.346539999999999</c:v>
                </c:pt>
                <c:pt idx="767">
                  <c:v>11.357519999999999</c:v>
                </c:pt>
                <c:pt idx="768">
                  <c:v>11.36849</c:v>
                </c:pt>
                <c:pt idx="769">
                  <c:v>11.37946</c:v>
                </c:pt>
                <c:pt idx="770">
                  <c:v>11.39409</c:v>
                </c:pt>
                <c:pt idx="771">
                  <c:v>11.411160000000001</c:v>
                </c:pt>
                <c:pt idx="772">
                  <c:v>11.43188</c:v>
                </c:pt>
                <c:pt idx="773">
                  <c:v>11.45383</c:v>
                </c:pt>
                <c:pt idx="774">
                  <c:v>11.476990000000001</c:v>
                </c:pt>
                <c:pt idx="775">
                  <c:v>11.498939999999999</c:v>
                </c:pt>
                <c:pt idx="776">
                  <c:v>11.516</c:v>
                </c:pt>
                <c:pt idx="777">
                  <c:v>11.53063</c:v>
                </c:pt>
                <c:pt idx="778">
                  <c:v>11.544040000000001</c:v>
                </c:pt>
                <c:pt idx="779">
                  <c:v>11.556240000000001</c:v>
                </c:pt>
                <c:pt idx="780">
                  <c:v>11.569649999999999</c:v>
                </c:pt>
                <c:pt idx="781">
                  <c:v>11.5855</c:v>
                </c:pt>
                <c:pt idx="782">
                  <c:v>11.60256</c:v>
                </c:pt>
                <c:pt idx="783">
                  <c:v>11.622070000000001</c:v>
                </c:pt>
                <c:pt idx="784">
                  <c:v>11.64401</c:v>
                </c:pt>
                <c:pt idx="785">
                  <c:v>11.66474</c:v>
                </c:pt>
                <c:pt idx="786">
                  <c:v>11.68425</c:v>
                </c:pt>
                <c:pt idx="787">
                  <c:v>11.701309999999999</c:v>
                </c:pt>
                <c:pt idx="788">
                  <c:v>11.71594</c:v>
                </c:pt>
                <c:pt idx="789">
                  <c:v>11.72935</c:v>
                </c:pt>
                <c:pt idx="790">
                  <c:v>11.742760000000001</c:v>
                </c:pt>
                <c:pt idx="791">
                  <c:v>11.757389999999999</c:v>
                </c:pt>
                <c:pt idx="792">
                  <c:v>11.773239999999999</c:v>
                </c:pt>
                <c:pt idx="793">
                  <c:v>11.79275</c:v>
                </c:pt>
                <c:pt idx="794">
                  <c:v>11.81226</c:v>
                </c:pt>
                <c:pt idx="795">
                  <c:v>11.834199999999999</c:v>
                </c:pt>
                <c:pt idx="796">
                  <c:v>11.85371</c:v>
                </c:pt>
                <c:pt idx="797">
                  <c:v>11.87077</c:v>
                </c:pt>
                <c:pt idx="798">
                  <c:v>11.885400000000001</c:v>
                </c:pt>
                <c:pt idx="799">
                  <c:v>11.897600000000001</c:v>
                </c:pt>
                <c:pt idx="800">
                  <c:v>11.909789999999999</c:v>
                </c:pt>
                <c:pt idx="801">
                  <c:v>11.92442</c:v>
                </c:pt>
                <c:pt idx="802">
                  <c:v>11.94148</c:v>
                </c:pt>
                <c:pt idx="803">
                  <c:v>11.960990000000001</c:v>
                </c:pt>
                <c:pt idx="804">
                  <c:v>11.98415</c:v>
                </c:pt>
                <c:pt idx="805">
                  <c:v>12.00732</c:v>
                </c:pt>
                <c:pt idx="806">
                  <c:v>12.029260000000001</c:v>
                </c:pt>
                <c:pt idx="807">
                  <c:v>12.047549999999999</c:v>
                </c:pt>
                <c:pt idx="808">
                  <c:v>12.0634</c:v>
                </c:pt>
                <c:pt idx="809">
                  <c:v>12.07803</c:v>
                </c:pt>
                <c:pt idx="810">
                  <c:v>12.09266</c:v>
                </c:pt>
                <c:pt idx="811">
                  <c:v>12.108510000000001</c:v>
                </c:pt>
                <c:pt idx="812">
                  <c:v>12.12557</c:v>
                </c:pt>
                <c:pt idx="813">
                  <c:v>12.14386</c:v>
                </c:pt>
                <c:pt idx="814">
                  <c:v>12.16459</c:v>
                </c:pt>
                <c:pt idx="815">
                  <c:v>12.185309999999999</c:v>
                </c:pt>
                <c:pt idx="816">
                  <c:v>12.20604</c:v>
                </c:pt>
                <c:pt idx="817">
                  <c:v>12.225540000000001</c:v>
                </c:pt>
                <c:pt idx="818">
                  <c:v>12.241390000000001</c:v>
                </c:pt>
                <c:pt idx="819">
                  <c:v>12.256019999999999</c:v>
                </c:pt>
                <c:pt idx="820">
                  <c:v>12.27065</c:v>
                </c:pt>
                <c:pt idx="821">
                  <c:v>12.28528</c:v>
                </c:pt>
                <c:pt idx="822">
                  <c:v>12.302350000000001</c:v>
                </c:pt>
                <c:pt idx="823">
                  <c:v>12.318199999999999</c:v>
                </c:pt>
                <c:pt idx="824">
                  <c:v>12.33527</c:v>
                </c:pt>
                <c:pt idx="825">
                  <c:v>12.35355</c:v>
                </c:pt>
                <c:pt idx="826">
                  <c:v>12.371840000000001</c:v>
                </c:pt>
                <c:pt idx="827">
                  <c:v>12.392569999999999</c:v>
                </c:pt>
                <c:pt idx="828">
                  <c:v>12.41329</c:v>
                </c:pt>
                <c:pt idx="829">
                  <c:v>12.43402</c:v>
                </c:pt>
                <c:pt idx="830">
                  <c:v>12.452299999999999</c:v>
                </c:pt>
                <c:pt idx="831">
                  <c:v>12.46937</c:v>
                </c:pt>
                <c:pt idx="832">
                  <c:v>12.48278</c:v>
                </c:pt>
                <c:pt idx="833">
                  <c:v>12.49619</c:v>
                </c:pt>
                <c:pt idx="834">
                  <c:v>12.509600000000001</c:v>
                </c:pt>
                <c:pt idx="835">
                  <c:v>12.526669999999999</c:v>
                </c:pt>
                <c:pt idx="836">
                  <c:v>12.54496</c:v>
                </c:pt>
                <c:pt idx="837">
                  <c:v>12.56568</c:v>
                </c:pt>
                <c:pt idx="838">
                  <c:v>12.588850000000001</c:v>
                </c:pt>
                <c:pt idx="839">
                  <c:v>12.61201</c:v>
                </c:pt>
                <c:pt idx="840">
                  <c:v>12.63518</c:v>
                </c:pt>
                <c:pt idx="841">
                  <c:v>12.653460000000001</c:v>
                </c:pt>
                <c:pt idx="842">
                  <c:v>12.670529999999999</c:v>
                </c:pt>
                <c:pt idx="843">
                  <c:v>12.68638</c:v>
                </c:pt>
                <c:pt idx="844">
                  <c:v>12.70101</c:v>
                </c:pt>
                <c:pt idx="845">
                  <c:v>12.71686</c:v>
                </c:pt>
                <c:pt idx="846">
                  <c:v>12.733930000000001</c:v>
                </c:pt>
                <c:pt idx="847">
                  <c:v>12.75221</c:v>
                </c:pt>
                <c:pt idx="848">
                  <c:v>12.77294</c:v>
                </c:pt>
                <c:pt idx="849">
                  <c:v>12.794879999999999</c:v>
                </c:pt>
                <c:pt idx="850">
                  <c:v>12.81439</c:v>
                </c:pt>
                <c:pt idx="851">
                  <c:v>12.83268</c:v>
                </c:pt>
                <c:pt idx="852">
                  <c:v>12.849740000000001</c:v>
                </c:pt>
                <c:pt idx="853">
                  <c:v>12.864369999999999</c:v>
                </c:pt>
                <c:pt idx="854">
                  <c:v>12.88022</c:v>
                </c:pt>
                <c:pt idx="855">
                  <c:v>12.89729</c:v>
                </c:pt>
                <c:pt idx="856">
                  <c:v>12.91314</c:v>
                </c:pt>
                <c:pt idx="857">
                  <c:v>12.930210000000001</c:v>
                </c:pt>
                <c:pt idx="858">
                  <c:v>12.947279999999999</c:v>
                </c:pt>
                <c:pt idx="859">
                  <c:v>12.968</c:v>
                </c:pt>
                <c:pt idx="860">
                  <c:v>12.98995</c:v>
                </c:pt>
                <c:pt idx="861">
                  <c:v>13.013109999999999</c:v>
                </c:pt>
                <c:pt idx="862">
                  <c:v>13.03505</c:v>
                </c:pt>
                <c:pt idx="863">
                  <c:v>13.05456</c:v>
                </c:pt>
                <c:pt idx="864">
                  <c:v>13.072850000000001</c:v>
                </c:pt>
                <c:pt idx="865">
                  <c:v>13.087479999999999</c:v>
                </c:pt>
                <c:pt idx="866">
                  <c:v>13.10333</c:v>
                </c:pt>
                <c:pt idx="867">
                  <c:v>13.12039</c:v>
                </c:pt>
                <c:pt idx="868">
                  <c:v>13.139900000000001</c:v>
                </c:pt>
                <c:pt idx="869">
                  <c:v>13.16184</c:v>
                </c:pt>
                <c:pt idx="870">
                  <c:v>13.18501</c:v>
                </c:pt>
                <c:pt idx="871">
                  <c:v>13.208170000000001</c:v>
                </c:pt>
                <c:pt idx="872">
                  <c:v>13.231339999999999</c:v>
                </c:pt>
                <c:pt idx="873">
                  <c:v>13.25206</c:v>
                </c:pt>
                <c:pt idx="874">
                  <c:v>13.270350000000001</c:v>
                </c:pt>
                <c:pt idx="875">
                  <c:v>13.288629999999999</c:v>
                </c:pt>
                <c:pt idx="876">
                  <c:v>13.30936</c:v>
                </c:pt>
                <c:pt idx="877">
                  <c:v>13.33009</c:v>
                </c:pt>
                <c:pt idx="878">
                  <c:v>13.350809999999999</c:v>
                </c:pt>
                <c:pt idx="879">
                  <c:v>13.37154</c:v>
                </c:pt>
                <c:pt idx="880">
                  <c:v>13.39226</c:v>
                </c:pt>
                <c:pt idx="881">
                  <c:v>13.412990000000001</c:v>
                </c:pt>
                <c:pt idx="882">
                  <c:v>13.43371</c:v>
                </c:pt>
                <c:pt idx="883">
                  <c:v>13.452</c:v>
                </c:pt>
                <c:pt idx="884">
                  <c:v>13.47029</c:v>
                </c:pt>
                <c:pt idx="885">
                  <c:v>13.487349999999999</c:v>
                </c:pt>
                <c:pt idx="886">
                  <c:v>13.50564</c:v>
                </c:pt>
                <c:pt idx="887">
                  <c:v>13.52271</c:v>
                </c:pt>
                <c:pt idx="888">
                  <c:v>13.541</c:v>
                </c:pt>
                <c:pt idx="889">
                  <c:v>13.560499999999999</c:v>
                </c:pt>
                <c:pt idx="890">
                  <c:v>13.58123</c:v>
                </c:pt>
                <c:pt idx="891">
                  <c:v>13.60317</c:v>
                </c:pt>
                <c:pt idx="892">
                  <c:v>13.625120000000001</c:v>
                </c:pt>
                <c:pt idx="893">
                  <c:v>13.64584</c:v>
                </c:pt>
                <c:pt idx="894">
                  <c:v>13.66413</c:v>
                </c:pt>
                <c:pt idx="895">
                  <c:v>13.6812</c:v>
                </c:pt>
                <c:pt idx="896">
                  <c:v>13.695830000000001</c:v>
                </c:pt>
                <c:pt idx="897">
                  <c:v>13.709239999999999</c:v>
                </c:pt>
                <c:pt idx="898">
                  <c:v>13.72509</c:v>
                </c:pt>
                <c:pt idx="899">
                  <c:v>13.743370000000001</c:v>
                </c:pt>
                <c:pt idx="900">
                  <c:v>13.765319999999999</c:v>
                </c:pt>
                <c:pt idx="901">
                  <c:v>13.78848</c:v>
                </c:pt>
                <c:pt idx="902">
                  <c:v>13.81287</c:v>
                </c:pt>
                <c:pt idx="903">
                  <c:v>13.836029999999999</c:v>
                </c:pt>
                <c:pt idx="904">
                  <c:v>13.85797</c:v>
                </c:pt>
                <c:pt idx="905">
                  <c:v>13.87748</c:v>
                </c:pt>
                <c:pt idx="906">
                  <c:v>13.893330000000001</c:v>
                </c:pt>
                <c:pt idx="907">
                  <c:v>13.910399999999999</c:v>
                </c:pt>
                <c:pt idx="908">
                  <c:v>13.92625</c:v>
                </c:pt>
                <c:pt idx="909">
                  <c:v>13.94575</c:v>
                </c:pt>
                <c:pt idx="910">
                  <c:v>13.965260000000001</c:v>
                </c:pt>
                <c:pt idx="911">
                  <c:v>13.9872</c:v>
                </c:pt>
                <c:pt idx="912">
                  <c:v>14.00915</c:v>
                </c:pt>
                <c:pt idx="913">
                  <c:v>14.031090000000001</c:v>
                </c:pt>
                <c:pt idx="914">
                  <c:v>14.051819999999999</c:v>
                </c:pt>
                <c:pt idx="915">
                  <c:v>14.07132</c:v>
                </c:pt>
                <c:pt idx="916">
                  <c:v>14.08961</c:v>
                </c:pt>
                <c:pt idx="917">
                  <c:v>14.105460000000001</c:v>
                </c:pt>
                <c:pt idx="918">
                  <c:v>14.122529999999999</c:v>
                </c:pt>
                <c:pt idx="919">
                  <c:v>14.14081</c:v>
                </c:pt>
                <c:pt idx="920">
                  <c:v>14.16032</c:v>
                </c:pt>
                <c:pt idx="921">
                  <c:v>14.182270000000001</c:v>
                </c:pt>
                <c:pt idx="922">
                  <c:v>14.20421</c:v>
                </c:pt>
                <c:pt idx="923">
                  <c:v>14.227370000000001</c:v>
                </c:pt>
                <c:pt idx="924">
                  <c:v>14.249320000000001</c:v>
                </c:pt>
                <c:pt idx="925">
                  <c:v>14.27004</c:v>
                </c:pt>
                <c:pt idx="926">
                  <c:v>14.28955</c:v>
                </c:pt>
                <c:pt idx="927">
                  <c:v>14.306620000000001</c:v>
                </c:pt>
                <c:pt idx="928">
                  <c:v>14.323689999999999</c:v>
                </c:pt>
                <c:pt idx="929">
                  <c:v>14.33953</c:v>
                </c:pt>
                <c:pt idx="930">
                  <c:v>14.3566</c:v>
                </c:pt>
                <c:pt idx="931">
                  <c:v>14.376110000000001</c:v>
                </c:pt>
                <c:pt idx="932">
                  <c:v>14.39683</c:v>
                </c:pt>
                <c:pt idx="933">
                  <c:v>14.41878</c:v>
                </c:pt>
                <c:pt idx="934">
                  <c:v>14.440720000000001</c:v>
                </c:pt>
                <c:pt idx="935">
                  <c:v>14.463889999999999</c:v>
                </c:pt>
                <c:pt idx="936">
                  <c:v>14.48705</c:v>
                </c:pt>
                <c:pt idx="937">
                  <c:v>14.508990000000001</c:v>
                </c:pt>
                <c:pt idx="938">
                  <c:v>14.529719999999999</c:v>
                </c:pt>
                <c:pt idx="939">
                  <c:v>14.54801</c:v>
                </c:pt>
                <c:pt idx="940">
                  <c:v>14.56629</c:v>
                </c:pt>
                <c:pt idx="941">
                  <c:v>14.585800000000001</c:v>
                </c:pt>
                <c:pt idx="942">
                  <c:v>14.606529999999999</c:v>
                </c:pt>
                <c:pt idx="943">
                  <c:v>14.62725</c:v>
                </c:pt>
                <c:pt idx="944">
                  <c:v>14.64676</c:v>
                </c:pt>
                <c:pt idx="945">
                  <c:v>14.667479999999999</c:v>
                </c:pt>
                <c:pt idx="946">
                  <c:v>14.68943</c:v>
                </c:pt>
                <c:pt idx="947">
                  <c:v>14.712590000000001</c:v>
                </c:pt>
                <c:pt idx="948">
                  <c:v>14.734540000000001</c:v>
                </c:pt>
                <c:pt idx="949">
                  <c:v>14.75404</c:v>
                </c:pt>
                <c:pt idx="950">
                  <c:v>14.77233</c:v>
                </c:pt>
                <c:pt idx="951">
                  <c:v>14.790620000000001</c:v>
                </c:pt>
                <c:pt idx="952">
                  <c:v>14.81012</c:v>
                </c:pt>
                <c:pt idx="953">
                  <c:v>14.83085</c:v>
                </c:pt>
                <c:pt idx="954">
                  <c:v>14.850350000000001</c:v>
                </c:pt>
                <c:pt idx="955">
                  <c:v>14.871079999999999</c:v>
                </c:pt>
                <c:pt idx="956">
                  <c:v>14.89302</c:v>
                </c:pt>
                <c:pt idx="957">
                  <c:v>14.91619</c:v>
                </c:pt>
                <c:pt idx="958">
                  <c:v>14.939349999999999</c:v>
                </c:pt>
                <c:pt idx="959">
                  <c:v>14.96008</c:v>
                </c:pt>
                <c:pt idx="960">
                  <c:v>14.97958</c:v>
                </c:pt>
                <c:pt idx="961">
                  <c:v>14.995430000000001</c:v>
                </c:pt>
                <c:pt idx="962">
                  <c:v>15.012499999999999</c:v>
                </c:pt>
                <c:pt idx="963">
                  <c:v>15.02835</c:v>
                </c:pt>
                <c:pt idx="964">
                  <c:v>15.04664</c:v>
                </c:pt>
                <c:pt idx="965">
                  <c:v>15.068580000000001</c:v>
                </c:pt>
                <c:pt idx="966">
                  <c:v>15.09174</c:v>
                </c:pt>
                <c:pt idx="967">
                  <c:v>15.11735</c:v>
                </c:pt>
                <c:pt idx="968">
                  <c:v>15.142950000000001</c:v>
                </c:pt>
                <c:pt idx="969">
                  <c:v>15.16733</c:v>
                </c:pt>
                <c:pt idx="970">
                  <c:v>15.18928</c:v>
                </c:pt>
                <c:pt idx="971">
                  <c:v>15.208780000000001</c:v>
                </c:pt>
                <c:pt idx="972">
                  <c:v>15.227069999999999</c:v>
                </c:pt>
                <c:pt idx="973">
                  <c:v>15.24414</c:v>
                </c:pt>
                <c:pt idx="974">
                  <c:v>15.261200000000001</c:v>
                </c:pt>
                <c:pt idx="975">
                  <c:v>15.280709999999999</c:v>
                </c:pt>
                <c:pt idx="976">
                  <c:v>15.301439999999999</c:v>
                </c:pt>
                <c:pt idx="977">
                  <c:v>15.3246</c:v>
                </c:pt>
                <c:pt idx="978">
                  <c:v>15.347759999999999</c:v>
                </c:pt>
                <c:pt idx="979">
                  <c:v>15.37093</c:v>
                </c:pt>
                <c:pt idx="980">
                  <c:v>15.39287</c:v>
                </c:pt>
                <c:pt idx="981">
                  <c:v>15.412380000000001</c:v>
                </c:pt>
                <c:pt idx="982">
                  <c:v>15.430669999999999</c:v>
                </c:pt>
                <c:pt idx="983">
                  <c:v>15.44651</c:v>
                </c:pt>
                <c:pt idx="984">
                  <c:v>15.46358</c:v>
                </c:pt>
                <c:pt idx="985">
                  <c:v>15.483090000000001</c:v>
                </c:pt>
                <c:pt idx="986">
                  <c:v>15.50381</c:v>
                </c:pt>
                <c:pt idx="987">
                  <c:v>15.52698</c:v>
                </c:pt>
                <c:pt idx="988">
                  <c:v>15.550140000000001</c:v>
                </c:pt>
                <c:pt idx="989">
                  <c:v>15.57574</c:v>
                </c:pt>
                <c:pt idx="990">
                  <c:v>15.59769</c:v>
                </c:pt>
                <c:pt idx="991">
                  <c:v>15.618410000000001</c:v>
                </c:pt>
                <c:pt idx="992">
                  <c:v>15.635479999999999</c:v>
                </c:pt>
                <c:pt idx="993">
                  <c:v>15.65255</c:v>
                </c:pt>
                <c:pt idx="994">
                  <c:v>15.66962</c:v>
                </c:pt>
                <c:pt idx="995">
                  <c:v>15.689120000000001</c:v>
                </c:pt>
                <c:pt idx="996">
                  <c:v>15.711069999999999</c:v>
                </c:pt>
                <c:pt idx="997">
                  <c:v>15.73545</c:v>
                </c:pt>
                <c:pt idx="998">
                  <c:v>15.759829999999999</c:v>
                </c:pt>
                <c:pt idx="999">
                  <c:v>15.782999999999999</c:v>
                </c:pt>
                <c:pt idx="1000">
                  <c:v>15.80616</c:v>
                </c:pt>
                <c:pt idx="1001">
                  <c:v>15.826890000000001</c:v>
                </c:pt>
                <c:pt idx="1002">
                  <c:v>15.84517</c:v>
                </c:pt>
                <c:pt idx="1003">
                  <c:v>15.86346</c:v>
                </c:pt>
                <c:pt idx="1004">
                  <c:v>15.88297</c:v>
                </c:pt>
                <c:pt idx="1005">
                  <c:v>15.903689999999999</c:v>
                </c:pt>
                <c:pt idx="1006">
                  <c:v>15.92686</c:v>
                </c:pt>
                <c:pt idx="1007">
                  <c:v>15.9488</c:v>
                </c:pt>
                <c:pt idx="1008">
                  <c:v>15.969530000000001</c:v>
                </c:pt>
                <c:pt idx="1009">
                  <c:v>15.99147</c:v>
                </c:pt>
                <c:pt idx="1010">
                  <c:v>16.0122</c:v>
                </c:pt>
                <c:pt idx="1011">
                  <c:v>16.032920000000001</c:v>
                </c:pt>
                <c:pt idx="1012">
                  <c:v>16.052430000000001</c:v>
                </c:pt>
                <c:pt idx="1013">
                  <c:v>16.070709999999998</c:v>
                </c:pt>
                <c:pt idx="1014">
                  <c:v>16.087779999999999</c:v>
                </c:pt>
                <c:pt idx="1015">
                  <c:v>16.106069999999999</c:v>
                </c:pt>
                <c:pt idx="1016">
                  <c:v>16.123139999999999</c:v>
                </c:pt>
                <c:pt idx="1017">
                  <c:v>16.14142</c:v>
                </c:pt>
                <c:pt idx="1018">
                  <c:v>16.15849</c:v>
                </c:pt>
                <c:pt idx="1019">
                  <c:v>16.178000000000001</c:v>
                </c:pt>
                <c:pt idx="1020">
                  <c:v>16.198720000000002</c:v>
                </c:pt>
                <c:pt idx="1021">
                  <c:v>16.220669999999998</c:v>
                </c:pt>
                <c:pt idx="1022">
                  <c:v>16.242609999999999</c:v>
                </c:pt>
                <c:pt idx="1023">
                  <c:v>16.263339999999999</c:v>
                </c:pt>
                <c:pt idx="1024">
                  <c:v>16.28163</c:v>
                </c:pt>
                <c:pt idx="1025">
                  <c:v>16.29626</c:v>
                </c:pt>
                <c:pt idx="1026">
                  <c:v>16.309670000000001</c:v>
                </c:pt>
                <c:pt idx="1027">
                  <c:v>16.323080000000001</c:v>
                </c:pt>
                <c:pt idx="1028">
                  <c:v>16.338930000000001</c:v>
                </c:pt>
                <c:pt idx="1029">
                  <c:v>16.357209999999998</c:v>
                </c:pt>
                <c:pt idx="1030">
                  <c:v>16.376719999999999</c:v>
                </c:pt>
                <c:pt idx="1031">
                  <c:v>16.39988</c:v>
                </c:pt>
                <c:pt idx="1032">
                  <c:v>16.42305</c:v>
                </c:pt>
                <c:pt idx="1033">
                  <c:v>16.444990000000001</c:v>
                </c:pt>
                <c:pt idx="1034">
                  <c:v>16.466940000000001</c:v>
                </c:pt>
                <c:pt idx="1035">
                  <c:v>16.485220000000002</c:v>
                </c:pt>
                <c:pt idx="1036">
                  <c:v>16.502289999999999</c:v>
                </c:pt>
                <c:pt idx="1037">
                  <c:v>16.519359999999999</c:v>
                </c:pt>
                <c:pt idx="1038">
                  <c:v>16.536429999999999</c:v>
                </c:pt>
                <c:pt idx="1039">
                  <c:v>16.55349</c:v>
                </c:pt>
                <c:pt idx="1040">
                  <c:v>16.57178</c:v>
                </c:pt>
                <c:pt idx="1041">
                  <c:v>16.590070000000001</c:v>
                </c:pt>
                <c:pt idx="1042">
                  <c:v>16.609570000000001</c:v>
                </c:pt>
                <c:pt idx="1043">
                  <c:v>16.630299999999998</c:v>
                </c:pt>
                <c:pt idx="1044">
                  <c:v>16.651029999999999</c:v>
                </c:pt>
                <c:pt idx="1045">
                  <c:v>16.670529999999999</c:v>
                </c:pt>
                <c:pt idx="1046">
                  <c:v>16.6876</c:v>
                </c:pt>
                <c:pt idx="1047">
                  <c:v>16.70467</c:v>
                </c:pt>
                <c:pt idx="1048">
                  <c:v>16.72174</c:v>
                </c:pt>
                <c:pt idx="1049">
                  <c:v>16.737580000000001</c:v>
                </c:pt>
                <c:pt idx="1050">
                  <c:v>16.754650000000002</c:v>
                </c:pt>
                <c:pt idx="1051">
                  <c:v>16.771719999999998</c:v>
                </c:pt>
                <c:pt idx="1052">
                  <c:v>16.790009999999999</c:v>
                </c:pt>
                <c:pt idx="1053">
                  <c:v>16.81073</c:v>
                </c:pt>
                <c:pt idx="1054">
                  <c:v>16.83268</c:v>
                </c:pt>
                <c:pt idx="1055">
                  <c:v>16.854620000000001</c:v>
                </c:pt>
                <c:pt idx="1056">
                  <c:v>16.874130000000001</c:v>
                </c:pt>
                <c:pt idx="1057">
                  <c:v>16.892420000000001</c:v>
                </c:pt>
                <c:pt idx="1058">
                  <c:v>16.907039999999999</c:v>
                </c:pt>
                <c:pt idx="1059">
                  <c:v>16.922889999999999</c:v>
                </c:pt>
                <c:pt idx="1060">
                  <c:v>16.938739999999999</c:v>
                </c:pt>
                <c:pt idx="1061">
                  <c:v>16.95825</c:v>
                </c:pt>
                <c:pt idx="1062">
                  <c:v>16.97776</c:v>
                </c:pt>
                <c:pt idx="1063">
                  <c:v>16.999700000000001</c:v>
                </c:pt>
                <c:pt idx="1064">
                  <c:v>17.021640000000001</c:v>
                </c:pt>
                <c:pt idx="1065">
                  <c:v>17.042369999999998</c:v>
                </c:pt>
                <c:pt idx="1066">
                  <c:v>17.061879999999999</c:v>
                </c:pt>
                <c:pt idx="1067">
                  <c:v>17.080159999999999</c:v>
                </c:pt>
                <c:pt idx="1068">
                  <c:v>17.09601</c:v>
                </c:pt>
                <c:pt idx="1069">
                  <c:v>17.1143</c:v>
                </c:pt>
                <c:pt idx="1070">
                  <c:v>17.135020000000001</c:v>
                </c:pt>
                <c:pt idx="1071">
                  <c:v>17.155750000000001</c:v>
                </c:pt>
                <c:pt idx="1072">
                  <c:v>17.176480000000002</c:v>
                </c:pt>
                <c:pt idx="1073">
                  <c:v>17.197199999999999</c:v>
                </c:pt>
                <c:pt idx="1074">
                  <c:v>17.216709999999999</c:v>
                </c:pt>
                <c:pt idx="1075">
                  <c:v>17.23743</c:v>
                </c:pt>
                <c:pt idx="1076">
                  <c:v>17.2545</c:v>
                </c:pt>
                <c:pt idx="1077">
                  <c:v>17.271570000000001</c:v>
                </c:pt>
                <c:pt idx="1078">
                  <c:v>17.287420000000001</c:v>
                </c:pt>
                <c:pt idx="1079">
                  <c:v>17.302050000000001</c:v>
                </c:pt>
                <c:pt idx="1080">
                  <c:v>17.319109999999998</c:v>
                </c:pt>
                <c:pt idx="1081">
                  <c:v>17.337399999999999</c:v>
                </c:pt>
                <c:pt idx="1082">
                  <c:v>17.354469999999999</c:v>
                </c:pt>
                <c:pt idx="1083">
                  <c:v>17.37276</c:v>
                </c:pt>
                <c:pt idx="1084">
                  <c:v>17.39226</c:v>
                </c:pt>
                <c:pt idx="1085">
                  <c:v>17.412990000000001</c:v>
                </c:pt>
                <c:pt idx="1086">
                  <c:v>17.433710000000001</c:v>
                </c:pt>
                <c:pt idx="1087">
                  <c:v>17.450780000000002</c:v>
                </c:pt>
                <c:pt idx="1088">
                  <c:v>17.465409999999999</c:v>
                </c:pt>
                <c:pt idx="1089">
                  <c:v>17.476379999999999</c:v>
                </c:pt>
                <c:pt idx="1090">
                  <c:v>17.488579999999999</c:v>
                </c:pt>
                <c:pt idx="1091">
                  <c:v>17.501989999999999</c:v>
                </c:pt>
                <c:pt idx="1092">
                  <c:v>17.51783</c:v>
                </c:pt>
                <c:pt idx="1093">
                  <c:v>17.53612</c:v>
                </c:pt>
                <c:pt idx="1094">
                  <c:v>17.556850000000001</c:v>
                </c:pt>
                <c:pt idx="1095">
                  <c:v>17.578790000000001</c:v>
                </c:pt>
                <c:pt idx="1096">
                  <c:v>17.600739999999998</c:v>
                </c:pt>
                <c:pt idx="1097">
                  <c:v>17.621459999999999</c:v>
                </c:pt>
                <c:pt idx="1098">
                  <c:v>17.638529999999999</c:v>
                </c:pt>
                <c:pt idx="1099">
                  <c:v>17.65438</c:v>
                </c:pt>
                <c:pt idx="1100">
                  <c:v>17.66779</c:v>
                </c:pt>
                <c:pt idx="1101">
                  <c:v>17.68242</c:v>
                </c:pt>
                <c:pt idx="1102">
                  <c:v>17.698270000000001</c:v>
                </c:pt>
                <c:pt idx="1103">
                  <c:v>17.714120000000001</c:v>
                </c:pt>
                <c:pt idx="1104">
                  <c:v>17.731179999999998</c:v>
                </c:pt>
                <c:pt idx="1105">
                  <c:v>17.749469999999999</c:v>
                </c:pt>
                <c:pt idx="1106">
                  <c:v>17.768979999999999</c:v>
                </c:pt>
                <c:pt idx="1107">
                  <c:v>17.7897</c:v>
                </c:pt>
                <c:pt idx="1108">
                  <c:v>17.80799</c:v>
                </c:pt>
                <c:pt idx="1109">
                  <c:v>17.823840000000001</c:v>
                </c:pt>
                <c:pt idx="1110">
                  <c:v>17.839690000000001</c:v>
                </c:pt>
                <c:pt idx="1111">
                  <c:v>17.854320000000001</c:v>
                </c:pt>
                <c:pt idx="1112">
                  <c:v>17.868950000000002</c:v>
                </c:pt>
                <c:pt idx="1113">
                  <c:v>17.884799999999998</c:v>
                </c:pt>
                <c:pt idx="1114">
                  <c:v>17.900639999999999</c:v>
                </c:pt>
                <c:pt idx="1115">
                  <c:v>17.91893</c:v>
                </c:pt>
                <c:pt idx="1116">
                  <c:v>17.93844</c:v>
                </c:pt>
                <c:pt idx="1117">
                  <c:v>17.95673</c:v>
                </c:pt>
                <c:pt idx="1118">
                  <c:v>17.976230000000001</c:v>
                </c:pt>
                <c:pt idx="1119">
                  <c:v>17.994520000000001</c:v>
                </c:pt>
                <c:pt idx="1120">
                  <c:v>18.011590000000002</c:v>
                </c:pt>
                <c:pt idx="1121">
                  <c:v>18.026219999999999</c:v>
                </c:pt>
                <c:pt idx="1122">
                  <c:v>18.039629999999999</c:v>
                </c:pt>
                <c:pt idx="1123">
                  <c:v>18.053039999999999</c:v>
                </c:pt>
                <c:pt idx="1124">
                  <c:v>18.06767</c:v>
                </c:pt>
                <c:pt idx="1125">
                  <c:v>18.0823</c:v>
                </c:pt>
                <c:pt idx="1126">
                  <c:v>18.09815</c:v>
                </c:pt>
                <c:pt idx="1127">
                  <c:v>18.115210000000001</c:v>
                </c:pt>
                <c:pt idx="1128">
                  <c:v>18.132280000000002</c:v>
                </c:pt>
                <c:pt idx="1129">
                  <c:v>18.150569999999998</c:v>
                </c:pt>
                <c:pt idx="1130">
                  <c:v>18.167639999999999</c:v>
                </c:pt>
                <c:pt idx="1131">
                  <c:v>18.183489999999999</c:v>
                </c:pt>
                <c:pt idx="1132">
                  <c:v>18.196899999999999</c:v>
                </c:pt>
                <c:pt idx="1133">
                  <c:v>18.21031</c:v>
                </c:pt>
                <c:pt idx="1134">
                  <c:v>18.22616</c:v>
                </c:pt>
                <c:pt idx="1135">
                  <c:v>18.243220000000001</c:v>
                </c:pt>
                <c:pt idx="1136">
                  <c:v>18.262730000000001</c:v>
                </c:pt>
                <c:pt idx="1137">
                  <c:v>18.281020000000002</c:v>
                </c:pt>
                <c:pt idx="1138">
                  <c:v>18.298079999999999</c:v>
                </c:pt>
                <c:pt idx="1139">
                  <c:v>18.315149999999999</c:v>
                </c:pt>
                <c:pt idx="1140">
                  <c:v>18.33222</c:v>
                </c:pt>
                <c:pt idx="1141">
                  <c:v>18.34929</c:v>
                </c:pt>
                <c:pt idx="1142">
                  <c:v>18.36514</c:v>
                </c:pt>
                <c:pt idx="1143">
                  <c:v>18.378550000000001</c:v>
                </c:pt>
                <c:pt idx="1144">
                  <c:v>18.393180000000001</c:v>
                </c:pt>
                <c:pt idx="1145">
                  <c:v>18.407810000000001</c:v>
                </c:pt>
                <c:pt idx="1146">
                  <c:v>18.423660000000002</c:v>
                </c:pt>
                <c:pt idx="1147">
                  <c:v>18.439499999999999</c:v>
                </c:pt>
                <c:pt idx="1148">
                  <c:v>18.456569999999999</c:v>
                </c:pt>
                <c:pt idx="1149">
                  <c:v>18.47486</c:v>
                </c:pt>
                <c:pt idx="1150">
                  <c:v>18.49315</c:v>
                </c:pt>
                <c:pt idx="1151">
                  <c:v>18.512650000000001</c:v>
                </c:pt>
                <c:pt idx="1152">
                  <c:v>18.528500000000001</c:v>
                </c:pt>
                <c:pt idx="1153">
                  <c:v>18.543130000000001</c:v>
                </c:pt>
                <c:pt idx="1154">
                  <c:v>18.554099999999998</c:v>
                </c:pt>
                <c:pt idx="1155">
                  <c:v>18.566299999999998</c:v>
                </c:pt>
                <c:pt idx="1156">
                  <c:v>18.579709999999999</c:v>
                </c:pt>
                <c:pt idx="1157">
                  <c:v>18.593119999999999</c:v>
                </c:pt>
                <c:pt idx="1158">
                  <c:v>18.608969999999999</c:v>
                </c:pt>
                <c:pt idx="1159">
                  <c:v>18.62725</c:v>
                </c:pt>
                <c:pt idx="1160">
                  <c:v>18.64676</c:v>
                </c:pt>
                <c:pt idx="1161">
                  <c:v>18.667480000000001</c:v>
                </c:pt>
                <c:pt idx="1162">
                  <c:v>18.685770000000002</c:v>
                </c:pt>
                <c:pt idx="1163">
                  <c:v>18.704059999999998</c:v>
                </c:pt>
                <c:pt idx="1164">
                  <c:v>18.719909999999999</c:v>
                </c:pt>
                <c:pt idx="1165">
                  <c:v>18.733319999999999</c:v>
                </c:pt>
                <c:pt idx="1166">
                  <c:v>18.746729999999999</c:v>
                </c:pt>
                <c:pt idx="1167">
                  <c:v>18.75892</c:v>
                </c:pt>
                <c:pt idx="1168">
                  <c:v>18.77355</c:v>
                </c:pt>
                <c:pt idx="1169">
                  <c:v>18.789400000000001</c:v>
                </c:pt>
                <c:pt idx="1170">
                  <c:v>18.806470000000001</c:v>
                </c:pt>
                <c:pt idx="1171">
                  <c:v>18.824750000000002</c:v>
                </c:pt>
                <c:pt idx="1172">
                  <c:v>18.841819999999998</c:v>
                </c:pt>
                <c:pt idx="1173">
                  <c:v>18.860109999999999</c:v>
                </c:pt>
                <c:pt idx="1174">
                  <c:v>18.874739999999999</c:v>
                </c:pt>
                <c:pt idx="1175">
                  <c:v>18.88815</c:v>
                </c:pt>
                <c:pt idx="1176">
                  <c:v>18.90034</c:v>
                </c:pt>
                <c:pt idx="1177">
                  <c:v>18.91131</c:v>
                </c:pt>
                <c:pt idx="1178">
                  <c:v>18.924720000000001</c:v>
                </c:pt>
                <c:pt idx="1179">
                  <c:v>18.939350000000001</c:v>
                </c:pt>
                <c:pt idx="1180">
                  <c:v>18.955200000000001</c:v>
                </c:pt>
                <c:pt idx="1181">
                  <c:v>18.973490000000002</c:v>
                </c:pt>
                <c:pt idx="1182">
                  <c:v>18.991779999999999</c:v>
                </c:pt>
                <c:pt idx="1183">
                  <c:v>19.010059999999999</c:v>
                </c:pt>
                <c:pt idx="1184">
                  <c:v>19.02591</c:v>
                </c:pt>
                <c:pt idx="1185">
                  <c:v>19.03932</c:v>
                </c:pt>
                <c:pt idx="1186">
                  <c:v>19.05029</c:v>
                </c:pt>
                <c:pt idx="1187">
                  <c:v>19.06127</c:v>
                </c:pt>
                <c:pt idx="1188">
                  <c:v>19.073460000000001</c:v>
                </c:pt>
                <c:pt idx="1189">
                  <c:v>19.086870000000001</c:v>
                </c:pt>
                <c:pt idx="1190">
                  <c:v>19.102720000000001</c:v>
                </c:pt>
                <c:pt idx="1191">
                  <c:v>19.120999999999999</c:v>
                </c:pt>
                <c:pt idx="1192">
                  <c:v>19.139289999999999</c:v>
                </c:pt>
                <c:pt idx="1193">
                  <c:v>19.157579999999999</c:v>
                </c:pt>
                <c:pt idx="1194">
                  <c:v>19.17465</c:v>
                </c:pt>
                <c:pt idx="1195">
                  <c:v>19.1905</c:v>
                </c:pt>
                <c:pt idx="1196">
                  <c:v>19.20391</c:v>
                </c:pt>
                <c:pt idx="1197">
                  <c:v>19.218540000000001</c:v>
                </c:pt>
                <c:pt idx="1198">
                  <c:v>19.235600000000002</c:v>
                </c:pt>
                <c:pt idx="1199">
                  <c:v>19.253889999999998</c:v>
                </c:pt>
                <c:pt idx="1200">
                  <c:v>19.272179999999999</c:v>
                </c:pt>
                <c:pt idx="1201">
                  <c:v>19.290469999999999</c:v>
                </c:pt>
                <c:pt idx="1202">
                  <c:v>19.30631</c:v>
                </c:pt>
                <c:pt idx="1203">
                  <c:v>19.32216</c:v>
                </c:pt>
                <c:pt idx="1204">
                  <c:v>19.336790000000001</c:v>
                </c:pt>
                <c:pt idx="1205">
                  <c:v>19.352640000000001</c:v>
                </c:pt>
                <c:pt idx="1206">
                  <c:v>19.366050000000001</c:v>
                </c:pt>
                <c:pt idx="1207">
                  <c:v>19.379460000000002</c:v>
                </c:pt>
                <c:pt idx="1208">
                  <c:v>19.392869999999998</c:v>
                </c:pt>
                <c:pt idx="1209">
                  <c:v>19.407499999999999</c:v>
                </c:pt>
                <c:pt idx="1210">
                  <c:v>19.423349999999999</c:v>
                </c:pt>
                <c:pt idx="1211">
                  <c:v>19.43676</c:v>
                </c:pt>
                <c:pt idx="1212">
                  <c:v>19.45139</c:v>
                </c:pt>
                <c:pt idx="1213">
                  <c:v>19.46724</c:v>
                </c:pt>
                <c:pt idx="1214">
                  <c:v>19.481870000000001</c:v>
                </c:pt>
                <c:pt idx="1215">
                  <c:v>19.496500000000001</c:v>
                </c:pt>
                <c:pt idx="1216">
                  <c:v>19.509910000000001</c:v>
                </c:pt>
                <c:pt idx="1217">
                  <c:v>19.522099999999998</c:v>
                </c:pt>
                <c:pt idx="1218">
                  <c:v>19.531860000000002</c:v>
                </c:pt>
                <c:pt idx="1219">
                  <c:v>19.540389999999999</c:v>
                </c:pt>
                <c:pt idx="1220">
                  <c:v>19.551359999999999</c:v>
                </c:pt>
                <c:pt idx="1221">
                  <c:v>19.564769999999999</c:v>
                </c:pt>
                <c:pt idx="1222">
                  <c:v>19.5794</c:v>
                </c:pt>
                <c:pt idx="1223">
                  <c:v>19.59525</c:v>
                </c:pt>
                <c:pt idx="1224">
                  <c:v>19.6111</c:v>
                </c:pt>
                <c:pt idx="1225">
                  <c:v>19.629390000000001</c:v>
                </c:pt>
                <c:pt idx="1226">
                  <c:v>19.647670000000002</c:v>
                </c:pt>
                <c:pt idx="1227">
                  <c:v>19.665959999999998</c:v>
                </c:pt>
                <c:pt idx="1228">
                  <c:v>19.680589999999999</c:v>
                </c:pt>
                <c:pt idx="1229">
                  <c:v>19.693999999999999</c:v>
                </c:pt>
                <c:pt idx="1230">
                  <c:v>19.704969999999999</c:v>
                </c:pt>
                <c:pt idx="1231">
                  <c:v>19.71716</c:v>
                </c:pt>
                <c:pt idx="1232">
                  <c:v>19.72814</c:v>
                </c:pt>
                <c:pt idx="1233">
                  <c:v>19.74155</c:v>
                </c:pt>
                <c:pt idx="1234">
                  <c:v>19.756180000000001</c:v>
                </c:pt>
                <c:pt idx="1235">
                  <c:v>19.770810000000001</c:v>
                </c:pt>
                <c:pt idx="1236">
                  <c:v>19.787870000000002</c:v>
                </c:pt>
                <c:pt idx="1237">
                  <c:v>19.804939999999998</c:v>
                </c:pt>
                <c:pt idx="1238">
                  <c:v>19.820789999999999</c:v>
                </c:pt>
                <c:pt idx="1239">
                  <c:v>19.835419999999999</c:v>
                </c:pt>
                <c:pt idx="1240">
                  <c:v>19.84761</c:v>
                </c:pt>
                <c:pt idx="1241">
                  <c:v>19.8598</c:v>
                </c:pt>
                <c:pt idx="1242">
                  <c:v>19.872</c:v>
                </c:pt>
                <c:pt idx="1243">
                  <c:v>19.88419</c:v>
                </c:pt>
                <c:pt idx="1244">
                  <c:v>19.897600000000001</c:v>
                </c:pt>
                <c:pt idx="1245">
                  <c:v>19.912230000000001</c:v>
                </c:pt>
                <c:pt idx="1246">
                  <c:v>19.928080000000001</c:v>
                </c:pt>
                <c:pt idx="1247">
                  <c:v>19.945139999999999</c:v>
                </c:pt>
                <c:pt idx="1248">
                  <c:v>19.962209999999999</c:v>
                </c:pt>
                <c:pt idx="1249">
                  <c:v>19.976839999999999</c:v>
                </c:pt>
                <c:pt idx="1250">
                  <c:v>19.99025</c:v>
                </c:pt>
                <c:pt idx="1251">
                  <c:v>20.00244</c:v>
                </c:pt>
                <c:pt idx="1252">
                  <c:v>20.01342</c:v>
                </c:pt>
                <c:pt idx="1253">
                  <c:v>20.02561</c:v>
                </c:pt>
                <c:pt idx="1254">
                  <c:v>20.040240000000001</c:v>
                </c:pt>
                <c:pt idx="1255">
                  <c:v>20.057300000000001</c:v>
                </c:pt>
                <c:pt idx="1256">
                  <c:v>20.074369999999998</c:v>
                </c:pt>
                <c:pt idx="1257">
                  <c:v>20.091439999999999</c:v>
                </c:pt>
                <c:pt idx="1258">
                  <c:v>20.107289999999999</c:v>
                </c:pt>
                <c:pt idx="1259">
                  <c:v>20.124359999999999</c:v>
                </c:pt>
                <c:pt idx="1260">
                  <c:v>20.13777</c:v>
                </c:pt>
                <c:pt idx="1261">
                  <c:v>20.14996</c:v>
                </c:pt>
                <c:pt idx="1262">
                  <c:v>20.16337</c:v>
                </c:pt>
                <c:pt idx="1263">
                  <c:v>20.176780000000001</c:v>
                </c:pt>
                <c:pt idx="1264">
                  <c:v>20.192630000000001</c:v>
                </c:pt>
                <c:pt idx="1265">
                  <c:v>20.208480000000002</c:v>
                </c:pt>
                <c:pt idx="1266">
                  <c:v>20.225549999999998</c:v>
                </c:pt>
                <c:pt idx="1267">
                  <c:v>20.241399999999999</c:v>
                </c:pt>
                <c:pt idx="1268">
                  <c:v>20.257239999999999</c:v>
                </c:pt>
                <c:pt idx="1269">
                  <c:v>20.27309</c:v>
                </c:pt>
                <c:pt idx="1270">
                  <c:v>20.2865</c:v>
                </c:pt>
                <c:pt idx="1271">
                  <c:v>20.299910000000001</c:v>
                </c:pt>
                <c:pt idx="1272">
                  <c:v>20.313320000000001</c:v>
                </c:pt>
                <c:pt idx="1273">
                  <c:v>20.327950000000001</c:v>
                </c:pt>
                <c:pt idx="1274">
                  <c:v>20.343800000000002</c:v>
                </c:pt>
                <c:pt idx="1275">
                  <c:v>20.359649999999998</c:v>
                </c:pt>
                <c:pt idx="1276">
                  <c:v>20.374279999999999</c:v>
                </c:pt>
                <c:pt idx="1277">
                  <c:v>20.390129999999999</c:v>
                </c:pt>
                <c:pt idx="1278">
                  <c:v>20.40476</c:v>
                </c:pt>
                <c:pt idx="1279">
                  <c:v>20.42061</c:v>
                </c:pt>
                <c:pt idx="1280">
                  <c:v>20.43646</c:v>
                </c:pt>
                <c:pt idx="1281">
                  <c:v>20.449870000000001</c:v>
                </c:pt>
                <c:pt idx="1282">
                  <c:v>20.460840000000001</c:v>
                </c:pt>
                <c:pt idx="1283">
                  <c:v>20.471810000000001</c:v>
                </c:pt>
                <c:pt idx="1284">
                  <c:v>20.481570000000001</c:v>
                </c:pt>
                <c:pt idx="1285">
                  <c:v>20.492540000000002</c:v>
                </c:pt>
                <c:pt idx="1286">
                  <c:v>20.504729999999999</c:v>
                </c:pt>
                <c:pt idx="1287">
                  <c:v>20.520579999999999</c:v>
                </c:pt>
                <c:pt idx="1288">
                  <c:v>20.537649999999999</c:v>
                </c:pt>
                <c:pt idx="1289">
                  <c:v>20.55593</c:v>
                </c:pt>
                <c:pt idx="1290">
                  <c:v>20.573</c:v>
                </c:pt>
                <c:pt idx="1291">
                  <c:v>20.587630000000001</c:v>
                </c:pt>
                <c:pt idx="1292">
                  <c:v>20.601040000000001</c:v>
                </c:pt>
                <c:pt idx="1293">
                  <c:v>20.613230000000001</c:v>
                </c:pt>
                <c:pt idx="1294">
                  <c:v>20.624210000000001</c:v>
                </c:pt>
                <c:pt idx="1295">
                  <c:v>20.637619999999998</c:v>
                </c:pt>
                <c:pt idx="1296">
                  <c:v>20.652249999999999</c:v>
                </c:pt>
                <c:pt idx="1297">
                  <c:v>20.668089999999999</c:v>
                </c:pt>
                <c:pt idx="1298">
                  <c:v>20.68272</c:v>
                </c:pt>
                <c:pt idx="1299">
                  <c:v>20.69857</c:v>
                </c:pt>
                <c:pt idx="1300">
                  <c:v>20.71442</c:v>
                </c:pt>
                <c:pt idx="1301">
                  <c:v>20.729050000000001</c:v>
                </c:pt>
                <c:pt idx="1302">
                  <c:v>20.742460000000001</c:v>
                </c:pt>
                <c:pt idx="1303">
                  <c:v>20.755870000000002</c:v>
                </c:pt>
                <c:pt idx="1304">
                  <c:v>20.768059999999998</c:v>
                </c:pt>
                <c:pt idx="1305">
                  <c:v>20.780259999999998</c:v>
                </c:pt>
                <c:pt idx="1306">
                  <c:v>20.792449999999999</c:v>
                </c:pt>
                <c:pt idx="1307">
                  <c:v>20.804639999999999</c:v>
                </c:pt>
                <c:pt idx="1308">
                  <c:v>20.81683</c:v>
                </c:pt>
                <c:pt idx="1309">
                  <c:v>20.83024</c:v>
                </c:pt>
                <c:pt idx="1310">
                  <c:v>20.84487</c:v>
                </c:pt>
                <c:pt idx="1311">
                  <c:v>20.860720000000001</c:v>
                </c:pt>
                <c:pt idx="1312">
                  <c:v>20.877790000000001</c:v>
                </c:pt>
                <c:pt idx="1313">
                  <c:v>20.893640000000001</c:v>
                </c:pt>
                <c:pt idx="1314">
                  <c:v>20.908270000000002</c:v>
                </c:pt>
                <c:pt idx="1315">
                  <c:v>20.920459999999999</c:v>
                </c:pt>
                <c:pt idx="1316">
                  <c:v>20.931429999999999</c:v>
                </c:pt>
                <c:pt idx="1317">
                  <c:v>20.944839999999999</c:v>
                </c:pt>
                <c:pt idx="1318">
                  <c:v>20.95825</c:v>
                </c:pt>
                <c:pt idx="1319">
                  <c:v>20.9741</c:v>
                </c:pt>
                <c:pt idx="1320">
                  <c:v>20.99117</c:v>
                </c:pt>
                <c:pt idx="1321">
                  <c:v>21.005800000000001</c:v>
                </c:pt>
                <c:pt idx="1322">
                  <c:v>21.020430000000001</c:v>
                </c:pt>
                <c:pt idx="1323">
                  <c:v>21.035060000000001</c:v>
                </c:pt>
                <c:pt idx="1324">
                  <c:v>21.048469999999998</c:v>
                </c:pt>
                <c:pt idx="1325">
                  <c:v>21.060659999999999</c:v>
                </c:pt>
                <c:pt idx="1326">
                  <c:v>21.071629999999999</c:v>
                </c:pt>
                <c:pt idx="1327">
                  <c:v>21.083819999999999</c:v>
                </c:pt>
                <c:pt idx="1328">
                  <c:v>21.09845</c:v>
                </c:pt>
                <c:pt idx="1329">
                  <c:v>21.1143</c:v>
                </c:pt>
                <c:pt idx="1330">
                  <c:v>21.13259</c:v>
                </c:pt>
                <c:pt idx="1331">
                  <c:v>21.148440000000001</c:v>
                </c:pt>
                <c:pt idx="1332">
                  <c:v>21.164280000000002</c:v>
                </c:pt>
                <c:pt idx="1333">
                  <c:v>21.178909999999998</c:v>
                </c:pt>
                <c:pt idx="1334">
                  <c:v>21.193539999999999</c:v>
                </c:pt>
                <c:pt idx="1335">
                  <c:v>21.206949999999999</c:v>
                </c:pt>
                <c:pt idx="1336">
                  <c:v>21.219149999999999</c:v>
                </c:pt>
                <c:pt idx="1337">
                  <c:v>21.228899999999999</c:v>
                </c:pt>
                <c:pt idx="1338">
                  <c:v>21.23987</c:v>
                </c:pt>
                <c:pt idx="1339">
                  <c:v>21.25206</c:v>
                </c:pt>
                <c:pt idx="1340">
                  <c:v>21.264250000000001</c:v>
                </c:pt>
                <c:pt idx="1341">
                  <c:v>21.277660000000001</c:v>
                </c:pt>
                <c:pt idx="1342">
                  <c:v>21.292290000000001</c:v>
                </c:pt>
                <c:pt idx="1343">
                  <c:v>21.308140000000002</c:v>
                </c:pt>
                <c:pt idx="1344">
                  <c:v>21.323989999999998</c:v>
                </c:pt>
                <c:pt idx="1345">
                  <c:v>21.339839999999999</c:v>
                </c:pt>
                <c:pt idx="1346">
                  <c:v>21.353249999999999</c:v>
                </c:pt>
                <c:pt idx="1347">
                  <c:v>21.36422</c:v>
                </c:pt>
                <c:pt idx="1348">
                  <c:v>21.37276</c:v>
                </c:pt>
                <c:pt idx="1349">
                  <c:v>21.38129</c:v>
                </c:pt>
                <c:pt idx="1350">
                  <c:v>21.38983</c:v>
                </c:pt>
                <c:pt idx="1351">
                  <c:v>21.4008</c:v>
                </c:pt>
                <c:pt idx="1352">
                  <c:v>21.414210000000001</c:v>
                </c:pt>
                <c:pt idx="1353">
                  <c:v>21.430060000000001</c:v>
                </c:pt>
                <c:pt idx="1354">
                  <c:v>21.448340000000002</c:v>
                </c:pt>
                <c:pt idx="1355">
                  <c:v>21.466629999999999</c:v>
                </c:pt>
                <c:pt idx="1356">
                  <c:v>21.483699999999999</c:v>
                </c:pt>
                <c:pt idx="1357">
                  <c:v>21.498329999999999</c:v>
                </c:pt>
                <c:pt idx="1358">
                  <c:v>21.51174</c:v>
                </c:pt>
                <c:pt idx="1359">
                  <c:v>21.52271</c:v>
                </c:pt>
                <c:pt idx="1360">
                  <c:v>21.5349</c:v>
                </c:pt>
                <c:pt idx="1361">
                  <c:v>21.547090000000001</c:v>
                </c:pt>
                <c:pt idx="1362">
                  <c:v>21.560510000000001</c:v>
                </c:pt>
                <c:pt idx="1363">
                  <c:v>21.576350000000001</c:v>
                </c:pt>
                <c:pt idx="1364">
                  <c:v>21.593419999999998</c:v>
                </c:pt>
                <c:pt idx="1365">
                  <c:v>21.610489999999999</c:v>
                </c:pt>
                <c:pt idx="1366">
                  <c:v>21.627559999999999</c:v>
                </c:pt>
                <c:pt idx="1367">
                  <c:v>21.642189999999999</c:v>
                </c:pt>
                <c:pt idx="1368">
                  <c:v>21.65316</c:v>
                </c:pt>
                <c:pt idx="1369">
                  <c:v>21.66291</c:v>
                </c:pt>
                <c:pt idx="1370">
                  <c:v>21.67145</c:v>
                </c:pt>
                <c:pt idx="1371">
                  <c:v>21.68242</c:v>
                </c:pt>
                <c:pt idx="1372">
                  <c:v>21.694610000000001</c:v>
                </c:pt>
                <c:pt idx="1373">
                  <c:v>21.708020000000001</c:v>
                </c:pt>
                <c:pt idx="1374">
                  <c:v>21.723870000000002</c:v>
                </c:pt>
                <c:pt idx="1375">
                  <c:v>21.739719999999998</c:v>
                </c:pt>
                <c:pt idx="1376">
                  <c:v>21.756789999999999</c:v>
                </c:pt>
                <c:pt idx="1377">
                  <c:v>21.771419999999999</c:v>
                </c:pt>
                <c:pt idx="1378">
                  <c:v>21.786049999999999</c:v>
                </c:pt>
                <c:pt idx="1379">
                  <c:v>21.79824</c:v>
                </c:pt>
                <c:pt idx="1380">
                  <c:v>21.80921</c:v>
                </c:pt>
                <c:pt idx="1381">
                  <c:v>21.820180000000001</c:v>
                </c:pt>
                <c:pt idx="1382">
                  <c:v>21.832370000000001</c:v>
                </c:pt>
                <c:pt idx="1383">
                  <c:v>21.845780000000001</c:v>
                </c:pt>
                <c:pt idx="1384">
                  <c:v>21.861630000000002</c:v>
                </c:pt>
                <c:pt idx="1385">
                  <c:v>21.879919999999998</c:v>
                </c:pt>
                <c:pt idx="1386">
                  <c:v>21.896989999999999</c:v>
                </c:pt>
                <c:pt idx="1387">
                  <c:v>21.915279999999999</c:v>
                </c:pt>
                <c:pt idx="1388">
                  <c:v>21.93112</c:v>
                </c:pt>
                <c:pt idx="1389">
                  <c:v>21.94332</c:v>
                </c:pt>
                <c:pt idx="1390">
                  <c:v>21.95551</c:v>
                </c:pt>
                <c:pt idx="1391">
                  <c:v>21.967700000000001</c:v>
                </c:pt>
                <c:pt idx="1392">
                  <c:v>21.981110000000001</c:v>
                </c:pt>
                <c:pt idx="1393">
                  <c:v>21.996960000000001</c:v>
                </c:pt>
                <c:pt idx="1394">
                  <c:v>22.012810000000002</c:v>
                </c:pt>
                <c:pt idx="1395">
                  <c:v>22.027439999999999</c:v>
                </c:pt>
                <c:pt idx="1396">
                  <c:v>22.042069999999999</c:v>
                </c:pt>
                <c:pt idx="1397">
                  <c:v>22.056699999999999</c:v>
                </c:pt>
                <c:pt idx="1398">
                  <c:v>22.07011</c:v>
                </c:pt>
                <c:pt idx="1399">
                  <c:v>22.08352</c:v>
                </c:pt>
                <c:pt idx="1400">
                  <c:v>22.09327</c:v>
                </c:pt>
                <c:pt idx="1401">
                  <c:v>22.103020000000001</c:v>
                </c:pt>
                <c:pt idx="1402">
                  <c:v>22.114000000000001</c:v>
                </c:pt>
                <c:pt idx="1403">
                  <c:v>22.126190000000001</c:v>
                </c:pt>
                <c:pt idx="1404">
                  <c:v>22.139600000000002</c:v>
                </c:pt>
                <c:pt idx="1405">
                  <c:v>22.153009999999998</c:v>
                </c:pt>
                <c:pt idx="1406">
                  <c:v>22.166419999999999</c:v>
                </c:pt>
                <c:pt idx="1407">
                  <c:v>22.181049999999999</c:v>
                </c:pt>
                <c:pt idx="1408">
                  <c:v>22.195679999999999</c:v>
                </c:pt>
                <c:pt idx="1409">
                  <c:v>22.21153</c:v>
                </c:pt>
                <c:pt idx="1410">
                  <c:v>22.22494</c:v>
                </c:pt>
                <c:pt idx="1411">
                  <c:v>22.237130000000001</c:v>
                </c:pt>
                <c:pt idx="1412">
                  <c:v>22.246880000000001</c:v>
                </c:pt>
                <c:pt idx="1413">
                  <c:v>22.257850000000001</c:v>
                </c:pt>
                <c:pt idx="1414">
                  <c:v>22.267610000000001</c:v>
                </c:pt>
                <c:pt idx="1415">
                  <c:v>22.278580000000002</c:v>
                </c:pt>
                <c:pt idx="1416">
                  <c:v>22.291989999999998</c:v>
                </c:pt>
                <c:pt idx="1417">
                  <c:v>22.306619999999999</c:v>
                </c:pt>
                <c:pt idx="1418">
                  <c:v>22.323689999999999</c:v>
                </c:pt>
                <c:pt idx="1419">
                  <c:v>22.33954</c:v>
                </c:pt>
                <c:pt idx="1420">
                  <c:v>22.35417</c:v>
                </c:pt>
                <c:pt idx="1421">
                  <c:v>22.36636</c:v>
                </c:pt>
                <c:pt idx="1422">
                  <c:v>22.377330000000001</c:v>
                </c:pt>
                <c:pt idx="1423">
                  <c:v>22.385860000000001</c:v>
                </c:pt>
                <c:pt idx="1424">
                  <c:v>22.395620000000001</c:v>
                </c:pt>
                <c:pt idx="1425">
                  <c:v>22.405370000000001</c:v>
                </c:pt>
                <c:pt idx="1426">
                  <c:v>22.417560000000002</c:v>
                </c:pt>
                <c:pt idx="1427">
                  <c:v>22.430969999999999</c:v>
                </c:pt>
                <c:pt idx="1428">
                  <c:v>22.446819999999999</c:v>
                </c:pt>
                <c:pt idx="1429">
                  <c:v>22.463889999999999</c:v>
                </c:pt>
                <c:pt idx="1430">
                  <c:v>22.48218</c:v>
                </c:pt>
                <c:pt idx="1431">
                  <c:v>22.49802</c:v>
                </c:pt>
                <c:pt idx="1432">
                  <c:v>22.512650000000001</c:v>
                </c:pt>
                <c:pt idx="1433">
                  <c:v>22.523630000000001</c:v>
                </c:pt>
                <c:pt idx="1434">
                  <c:v>22.533380000000001</c:v>
                </c:pt>
                <c:pt idx="1435">
                  <c:v>22.543130000000001</c:v>
                </c:pt>
                <c:pt idx="1436">
                  <c:v>22.554110000000001</c:v>
                </c:pt>
                <c:pt idx="1437">
                  <c:v>22.566299999999998</c:v>
                </c:pt>
                <c:pt idx="1438">
                  <c:v>22.578489999999999</c:v>
                </c:pt>
                <c:pt idx="1439">
                  <c:v>22.591899999999999</c:v>
                </c:pt>
                <c:pt idx="1440">
                  <c:v>22.606529999999999</c:v>
                </c:pt>
                <c:pt idx="1441">
                  <c:v>22.6236</c:v>
                </c:pt>
                <c:pt idx="1442">
                  <c:v>22.63945</c:v>
                </c:pt>
                <c:pt idx="1443">
                  <c:v>22.65286</c:v>
                </c:pt>
                <c:pt idx="1444">
                  <c:v>22.665050000000001</c:v>
                </c:pt>
                <c:pt idx="1445">
                  <c:v>22.673580000000001</c:v>
                </c:pt>
                <c:pt idx="1446">
                  <c:v>22.683330000000002</c:v>
                </c:pt>
                <c:pt idx="1447">
                  <c:v>22.694310000000002</c:v>
                </c:pt>
                <c:pt idx="1448">
                  <c:v>22.707719999999998</c:v>
                </c:pt>
                <c:pt idx="1449">
                  <c:v>22.721129999999999</c:v>
                </c:pt>
                <c:pt idx="1450">
                  <c:v>22.735759999999999</c:v>
                </c:pt>
                <c:pt idx="1451">
                  <c:v>22.750389999999999</c:v>
                </c:pt>
                <c:pt idx="1452">
                  <c:v>22.76502</c:v>
                </c:pt>
                <c:pt idx="1453">
                  <c:v>22.77965</c:v>
                </c:pt>
                <c:pt idx="1454">
                  <c:v>22.791840000000001</c:v>
                </c:pt>
                <c:pt idx="1455">
                  <c:v>22.802810000000001</c:v>
                </c:pt>
                <c:pt idx="1456">
                  <c:v>22.816220000000001</c:v>
                </c:pt>
                <c:pt idx="1457">
                  <c:v>22.830850000000002</c:v>
                </c:pt>
                <c:pt idx="1458">
                  <c:v>22.847919999999998</c:v>
                </c:pt>
                <c:pt idx="1459">
                  <c:v>22.863769999999999</c:v>
                </c:pt>
                <c:pt idx="1460">
                  <c:v>22.878399999999999</c:v>
                </c:pt>
                <c:pt idx="1461">
                  <c:v>22.89303</c:v>
                </c:pt>
                <c:pt idx="1462">
                  <c:v>22.90766</c:v>
                </c:pt>
                <c:pt idx="1463">
                  <c:v>22.92107</c:v>
                </c:pt>
                <c:pt idx="1464">
                  <c:v>22.934480000000001</c:v>
                </c:pt>
                <c:pt idx="1465">
                  <c:v>22.945450000000001</c:v>
                </c:pt>
                <c:pt idx="1466">
                  <c:v>22.956420000000001</c:v>
                </c:pt>
                <c:pt idx="1467">
                  <c:v>22.967390000000002</c:v>
                </c:pt>
                <c:pt idx="1468">
                  <c:v>22.979590000000002</c:v>
                </c:pt>
                <c:pt idx="1469">
                  <c:v>22.991779999999999</c:v>
                </c:pt>
                <c:pt idx="1470">
                  <c:v>23.003969999999999</c:v>
                </c:pt>
                <c:pt idx="1471">
                  <c:v>23.017379999999999</c:v>
                </c:pt>
                <c:pt idx="1472">
                  <c:v>23.03201</c:v>
                </c:pt>
                <c:pt idx="1473">
                  <c:v>23.04786</c:v>
                </c:pt>
                <c:pt idx="1474">
                  <c:v>23.06249</c:v>
                </c:pt>
                <c:pt idx="1475">
                  <c:v>23.075900000000001</c:v>
                </c:pt>
                <c:pt idx="1476">
                  <c:v>23.085650000000001</c:v>
                </c:pt>
                <c:pt idx="1477">
                  <c:v>23.094180000000001</c:v>
                </c:pt>
                <c:pt idx="1478">
                  <c:v>23.103940000000001</c:v>
                </c:pt>
                <c:pt idx="1479">
                  <c:v>23.113689999999998</c:v>
                </c:pt>
                <c:pt idx="1480">
                  <c:v>23.125879999999999</c:v>
                </c:pt>
                <c:pt idx="1481">
                  <c:v>23.140509999999999</c:v>
                </c:pt>
                <c:pt idx="1482">
                  <c:v>23.158799999999999</c:v>
                </c:pt>
                <c:pt idx="1483">
                  <c:v>23.17709</c:v>
                </c:pt>
                <c:pt idx="1484">
                  <c:v>23.19537</c:v>
                </c:pt>
                <c:pt idx="1485">
                  <c:v>23.21</c:v>
                </c:pt>
                <c:pt idx="1486">
                  <c:v>23.222190000000001</c:v>
                </c:pt>
                <c:pt idx="1487">
                  <c:v>23.231950000000001</c:v>
                </c:pt>
                <c:pt idx="1488">
                  <c:v>23.244140000000002</c:v>
                </c:pt>
                <c:pt idx="1489">
                  <c:v>23.256329999999998</c:v>
                </c:pt>
                <c:pt idx="1490">
                  <c:v>23.268519999999999</c:v>
                </c:pt>
                <c:pt idx="1491">
                  <c:v>23.281929999999999</c:v>
                </c:pt>
                <c:pt idx="1492">
                  <c:v>23.295339999999999</c:v>
                </c:pt>
                <c:pt idx="1493">
                  <c:v>23.30875</c:v>
                </c:pt>
                <c:pt idx="1494">
                  <c:v>23.32216</c:v>
                </c:pt>
                <c:pt idx="1495">
                  <c:v>23.335570000000001</c:v>
                </c:pt>
                <c:pt idx="1496">
                  <c:v>23.346550000000001</c:v>
                </c:pt>
                <c:pt idx="1497">
                  <c:v>23.357520000000001</c:v>
                </c:pt>
                <c:pt idx="1498">
                  <c:v>23.368490000000001</c:v>
                </c:pt>
                <c:pt idx="1499">
                  <c:v>23.380680000000002</c:v>
                </c:pt>
                <c:pt idx="1500">
                  <c:v>23.394089999999998</c:v>
                </c:pt>
                <c:pt idx="1501">
                  <c:v>23.407499999999999</c:v>
                </c:pt>
                <c:pt idx="1502">
                  <c:v>23.420909999999999</c:v>
                </c:pt>
                <c:pt idx="1503">
                  <c:v>23.433109999999999</c:v>
                </c:pt>
                <c:pt idx="1504">
                  <c:v>23.44774</c:v>
                </c:pt>
                <c:pt idx="1505">
                  <c:v>23.46237</c:v>
                </c:pt>
                <c:pt idx="1506">
                  <c:v>23.47578</c:v>
                </c:pt>
                <c:pt idx="1507">
                  <c:v>23.490410000000001</c:v>
                </c:pt>
                <c:pt idx="1508">
                  <c:v>23.501380000000001</c:v>
                </c:pt>
                <c:pt idx="1509">
                  <c:v>23.511130000000001</c:v>
                </c:pt>
                <c:pt idx="1510">
                  <c:v>23.520879999999998</c:v>
                </c:pt>
                <c:pt idx="1511">
                  <c:v>23.530639999999998</c:v>
                </c:pt>
                <c:pt idx="1512">
                  <c:v>23.542829999999999</c:v>
                </c:pt>
                <c:pt idx="1513">
                  <c:v>23.557459999999999</c:v>
                </c:pt>
                <c:pt idx="1514">
                  <c:v>23.573309999999999</c:v>
                </c:pt>
                <c:pt idx="1515">
                  <c:v>23.58916</c:v>
                </c:pt>
                <c:pt idx="1516">
                  <c:v>23.60379</c:v>
                </c:pt>
                <c:pt idx="1517">
                  <c:v>23.61842</c:v>
                </c:pt>
                <c:pt idx="1518">
                  <c:v>23.630610000000001</c:v>
                </c:pt>
                <c:pt idx="1519">
                  <c:v>23.641580000000001</c:v>
                </c:pt>
                <c:pt idx="1520">
                  <c:v>23.651330000000002</c:v>
                </c:pt>
                <c:pt idx="1521">
                  <c:v>23.661090000000002</c:v>
                </c:pt>
                <c:pt idx="1522">
                  <c:v>23.674499999999998</c:v>
                </c:pt>
                <c:pt idx="1523">
                  <c:v>23.689129999999999</c:v>
                </c:pt>
                <c:pt idx="1524">
                  <c:v>23.704969999999999</c:v>
                </c:pt>
                <c:pt idx="1525">
                  <c:v>23.7196</c:v>
                </c:pt>
                <c:pt idx="1526">
                  <c:v>23.73301</c:v>
                </c:pt>
                <c:pt idx="1527">
                  <c:v>23.747640000000001</c:v>
                </c:pt>
                <c:pt idx="1528">
                  <c:v>23.759840000000001</c:v>
                </c:pt>
                <c:pt idx="1529">
                  <c:v>23.772030000000001</c:v>
                </c:pt>
                <c:pt idx="1530">
                  <c:v>23.783000000000001</c:v>
                </c:pt>
                <c:pt idx="1531">
                  <c:v>23.793970000000002</c:v>
                </c:pt>
                <c:pt idx="1532">
                  <c:v>23.804939999999998</c:v>
                </c:pt>
                <c:pt idx="1533">
                  <c:v>23.817139999999998</c:v>
                </c:pt>
                <c:pt idx="1534">
                  <c:v>23.829329999999999</c:v>
                </c:pt>
                <c:pt idx="1535">
                  <c:v>23.841519999999999</c:v>
                </c:pt>
                <c:pt idx="1536">
                  <c:v>23.85493</c:v>
                </c:pt>
                <c:pt idx="1537">
                  <c:v>23.86956</c:v>
                </c:pt>
                <c:pt idx="1538">
                  <c:v>23.88541</c:v>
                </c:pt>
                <c:pt idx="1539">
                  <c:v>23.900040000000001</c:v>
                </c:pt>
                <c:pt idx="1540">
                  <c:v>23.912230000000001</c:v>
                </c:pt>
                <c:pt idx="1541">
                  <c:v>23.921980000000001</c:v>
                </c:pt>
                <c:pt idx="1542">
                  <c:v>23.929300000000001</c:v>
                </c:pt>
                <c:pt idx="1543">
                  <c:v>23.939050000000002</c:v>
                </c:pt>
                <c:pt idx="1544">
                  <c:v>23.948799999999999</c:v>
                </c:pt>
                <c:pt idx="1545">
                  <c:v>23.962209999999999</c:v>
                </c:pt>
                <c:pt idx="1546">
                  <c:v>23.976839999999999</c:v>
                </c:pt>
                <c:pt idx="1547">
                  <c:v>23.99391</c:v>
                </c:pt>
                <c:pt idx="1548">
                  <c:v>24.01098</c:v>
                </c:pt>
                <c:pt idx="1549">
                  <c:v>24.02683</c:v>
                </c:pt>
                <c:pt idx="1550">
                  <c:v>24.041460000000001</c:v>
                </c:pt>
                <c:pt idx="1551">
                  <c:v>24.052430000000001</c:v>
                </c:pt>
                <c:pt idx="1552">
                  <c:v>24.063400000000001</c:v>
                </c:pt>
                <c:pt idx="1553">
                  <c:v>24.073149999999998</c:v>
                </c:pt>
                <c:pt idx="1554">
                  <c:v>24.082909999999998</c:v>
                </c:pt>
                <c:pt idx="1555">
                  <c:v>24.093879999999999</c:v>
                </c:pt>
                <c:pt idx="1556">
                  <c:v>24.106069999999999</c:v>
                </c:pt>
                <c:pt idx="1557">
                  <c:v>24.119479999999999</c:v>
                </c:pt>
                <c:pt idx="1558">
                  <c:v>24.13533</c:v>
                </c:pt>
                <c:pt idx="1559">
                  <c:v>24.15118</c:v>
                </c:pt>
                <c:pt idx="1560">
                  <c:v>24.16703</c:v>
                </c:pt>
                <c:pt idx="1561">
                  <c:v>24.180440000000001</c:v>
                </c:pt>
                <c:pt idx="1562">
                  <c:v>24.191410000000001</c:v>
                </c:pt>
                <c:pt idx="1563">
                  <c:v>24.201160000000002</c:v>
                </c:pt>
                <c:pt idx="1564">
                  <c:v>24.210920000000002</c:v>
                </c:pt>
                <c:pt idx="1565">
                  <c:v>24.220669999999998</c:v>
                </c:pt>
                <c:pt idx="1566">
                  <c:v>24.231639999999999</c:v>
                </c:pt>
                <c:pt idx="1567">
                  <c:v>24.243829999999999</c:v>
                </c:pt>
                <c:pt idx="1568">
                  <c:v>24.258459999999999</c:v>
                </c:pt>
                <c:pt idx="1569">
                  <c:v>24.27309</c:v>
                </c:pt>
                <c:pt idx="1570">
                  <c:v>24.28772</c:v>
                </c:pt>
                <c:pt idx="1571">
                  <c:v>24.302350000000001</c:v>
                </c:pt>
                <c:pt idx="1572">
                  <c:v>24.313330000000001</c:v>
                </c:pt>
                <c:pt idx="1573">
                  <c:v>24.323080000000001</c:v>
                </c:pt>
                <c:pt idx="1574">
                  <c:v>24.332830000000001</c:v>
                </c:pt>
                <c:pt idx="1575">
                  <c:v>24.345020000000002</c:v>
                </c:pt>
                <c:pt idx="1576">
                  <c:v>24.357209999999998</c:v>
                </c:pt>
                <c:pt idx="1577">
                  <c:v>24.371839999999999</c:v>
                </c:pt>
                <c:pt idx="1578">
                  <c:v>24.388909999999999</c:v>
                </c:pt>
                <c:pt idx="1579">
                  <c:v>24.40476</c:v>
                </c:pt>
                <c:pt idx="1580">
                  <c:v>24.42061</c:v>
                </c:pt>
                <c:pt idx="1581">
                  <c:v>24.43524</c:v>
                </c:pt>
                <c:pt idx="1582">
                  <c:v>24.447430000000001</c:v>
                </c:pt>
                <c:pt idx="1583">
                  <c:v>24.458400000000001</c:v>
                </c:pt>
                <c:pt idx="1584">
                  <c:v>24.469380000000001</c:v>
                </c:pt>
                <c:pt idx="1585">
                  <c:v>24.481570000000001</c:v>
                </c:pt>
                <c:pt idx="1586">
                  <c:v>24.496200000000002</c:v>
                </c:pt>
                <c:pt idx="1587">
                  <c:v>24.510829999999999</c:v>
                </c:pt>
                <c:pt idx="1588">
                  <c:v>24.525459999999999</c:v>
                </c:pt>
                <c:pt idx="1589">
                  <c:v>24.537649999999999</c:v>
                </c:pt>
                <c:pt idx="1590">
                  <c:v>24.55106</c:v>
                </c:pt>
                <c:pt idx="1591">
                  <c:v>24.56447</c:v>
                </c:pt>
                <c:pt idx="1592">
                  <c:v>24.57788</c:v>
                </c:pt>
                <c:pt idx="1593">
                  <c:v>24.588850000000001</c:v>
                </c:pt>
                <c:pt idx="1594">
                  <c:v>24.599820000000001</c:v>
                </c:pt>
                <c:pt idx="1595">
                  <c:v>24.610800000000001</c:v>
                </c:pt>
                <c:pt idx="1596">
                  <c:v>24.621770000000001</c:v>
                </c:pt>
                <c:pt idx="1597">
                  <c:v>24.635179999999998</c:v>
                </c:pt>
                <c:pt idx="1598">
                  <c:v>24.647369999999999</c:v>
                </c:pt>
                <c:pt idx="1599">
                  <c:v>24.660779999999999</c:v>
                </c:pt>
                <c:pt idx="1600">
                  <c:v>24.674189999999999</c:v>
                </c:pt>
                <c:pt idx="1601">
                  <c:v>24.6876</c:v>
                </c:pt>
                <c:pt idx="1602">
                  <c:v>24.70101</c:v>
                </c:pt>
                <c:pt idx="1603">
                  <c:v>24.71442</c:v>
                </c:pt>
                <c:pt idx="1604">
                  <c:v>24.7254</c:v>
                </c:pt>
                <c:pt idx="1605">
                  <c:v>24.733930000000001</c:v>
                </c:pt>
                <c:pt idx="1606">
                  <c:v>24.742460000000001</c:v>
                </c:pt>
                <c:pt idx="1607">
                  <c:v>24.751000000000001</c:v>
                </c:pt>
                <c:pt idx="1608">
                  <c:v>24.759530000000002</c:v>
                </c:pt>
                <c:pt idx="1609">
                  <c:v>24.769279999999998</c:v>
                </c:pt>
                <c:pt idx="1610">
                  <c:v>24.781479999999998</c:v>
                </c:pt>
                <c:pt idx="1611">
                  <c:v>24.794889999999999</c:v>
                </c:pt>
                <c:pt idx="1612">
                  <c:v>24.808299999999999</c:v>
                </c:pt>
                <c:pt idx="1613">
                  <c:v>24.824149999999999</c:v>
                </c:pt>
                <c:pt idx="1614">
                  <c:v>24.83756</c:v>
                </c:pt>
                <c:pt idx="1615">
                  <c:v>24.85097</c:v>
                </c:pt>
                <c:pt idx="1616">
                  <c:v>24.863160000000001</c:v>
                </c:pt>
                <c:pt idx="1617">
                  <c:v>24.874130000000001</c:v>
                </c:pt>
                <c:pt idx="1618">
                  <c:v>24.883880000000001</c:v>
                </c:pt>
                <c:pt idx="1619">
                  <c:v>24.896070000000002</c:v>
                </c:pt>
                <c:pt idx="1620">
                  <c:v>24.908270000000002</c:v>
                </c:pt>
                <c:pt idx="1621">
                  <c:v>24.921679999999999</c:v>
                </c:pt>
                <c:pt idx="1622">
                  <c:v>24.936309999999999</c:v>
                </c:pt>
                <c:pt idx="1623">
                  <c:v>24.950939999999999</c:v>
                </c:pt>
                <c:pt idx="1624">
                  <c:v>24.96557</c:v>
                </c:pt>
                <c:pt idx="1625">
                  <c:v>24.97898</c:v>
                </c:pt>
                <c:pt idx="1626">
                  <c:v>24.99239</c:v>
                </c:pt>
                <c:pt idx="1627">
                  <c:v>25.004580000000001</c:v>
                </c:pt>
                <c:pt idx="1628">
                  <c:v>25.015550000000001</c:v>
                </c:pt>
                <c:pt idx="1629">
                  <c:v>25.026520000000001</c:v>
                </c:pt>
                <c:pt idx="1630">
                  <c:v>25.037500000000001</c:v>
                </c:pt>
                <c:pt idx="1631">
                  <c:v>25.048469999999998</c:v>
                </c:pt>
                <c:pt idx="1632">
                  <c:v>25.060659999999999</c:v>
                </c:pt>
                <c:pt idx="1633">
                  <c:v>25.072849999999999</c:v>
                </c:pt>
                <c:pt idx="1634">
                  <c:v>25.087479999999999</c:v>
                </c:pt>
                <c:pt idx="1635">
                  <c:v>25.10211</c:v>
                </c:pt>
                <c:pt idx="1636">
                  <c:v>25.11674</c:v>
                </c:pt>
                <c:pt idx="1637">
                  <c:v>25.13015</c:v>
                </c:pt>
                <c:pt idx="1638">
                  <c:v>25.141120000000001</c:v>
                </c:pt>
                <c:pt idx="1639">
                  <c:v>25.148440000000001</c:v>
                </c:pt>
                <c:pt idx="1640">
                  <c:v>25.155750000000001</c:v>
                </c:pt>
                <c:pt idx="1641">
                  <c:v>25.165500000000002</c:v>
                </c:pt>
                <c:pt idx="1642">
                  <c:v>25.177700000000002</c:v>
                </c:pt>
                <c:pt idx="1643">
                  <c:v>25.192329999999998</c:v>
                </c:pt>
                <c:pt idx="1644">
                  <c:v>25.208169999999999</c:v>
                </c:pt>
                <c:pt idx="1645">
                  <c:v>25.222799999999999</c:v>
                </c:pt>
                <c:pt idx="1646">
                  <c:v>25.236219999999999</c:v>
                </c:pt>
                <c:pt idx="1647">
                  <c:v>25.24963</c:v>
                </c:pt>
                <c:pt idx="1648">
                  <c:v>25.25938</c:v>
                </c:pt>
                <c:pt idx="1649">
                  <c:v>25.270350000000001</c:v>
                </c:pt>
                <c:pt idx="1650">
                  <c:v>25.282540000000001</c:v>
                </c:pt>
                <c:pt idx="1651">
                  <c:v>25.295950000000001</c:v>
                </c:pt>
                <c:pt idx="1652">
                  <c:v>25.311800000000002</c:v>
                </c:pt>
                <c:pt idx="1653">
                  <c:v>25.327649999999998</c:v>
                </c:pt>
                <c:pt idx="1654">
                  <c:v>25.342279999999999</c:v>
                </c:pt>
                <c:pt idx="1655">
                  <c:v>25.356909999999999</c:v>
                </c:pt>
                <c:pt idx="1656">
                  <c:v>25.37154</c:v>
                </c:pt>
                <c:pt idx="1657">
                  <c:v>25.38617</c:v>
                </c:pt>
                <c:pt idx="1658">
                  <c:v>25.39836</c:v>
                </c:pt>
                <c:pt idx="1659">
                  <c:v>25.408110000000001</c:v>
                </c:pt>
                <c:pt idx="1660">
                  <c:v>25.417870000000001</c:v>
                </c:pt>
                <c:pt idx="1661">
                  <c:v>25.428840000000001</c:v>
                </c:pt>
                <c:pt idx="1662">
                  <c:v>25.439810000000001</c:v>
                </c:pt>
                <c:pt idx="1663">
                  <c:v>25.450780000000002</c:v>
                </c:pt>
                <c:pt idx="1664">
                  <c:v>25.462980000000002</c:v>
                </c:pt>
                <c:pt idx="1665">
                  <c:v>25.476389999999999</c:v>
                </c:pt>
                <c:pt idx="1666">
                  <c:v>25.489799999999999</c:v>
                </c:pt>
                <c:pt idx="1667">
                  <c:v>25.503209999999999</c:v>
                </c:pt>
                <c:pt idx="1668">
                  <c:v>25.5154</c:v>
                </c:pt>
                <c:pt idx="1669">
                  <c:v>25.52515</c:v>
                </c:pt>
                <c:pt idx="1670">
                  <c:v>25.53369</c:v>
                </c:pt>
                <c:pt idx="1671">
                  <c:v>25.54344</c:v>
                </c:pt>
                <c:pt idx="1672">
                  <c:v>25.553190000000001</c:v>
                </c:pt>
                <c:pt idx="1673">
                  <c:v>25.565380000000001</c:v>
                </c:pt>
                <c:pt idx="1674">
                  <c:v>25.578790000000001</c:v>
                </c:pt>
                <c:pt idx="1675">
                  <c:v>25.593419999999998</c:v>
                </c:pt>
                <c:pt idx="1676">
                  <c:v>25.608049999999999</c:v>
                </c:pt>
                <c:pt idx="1677">
                  <c:v>25.623899999999999</c:v>
                </c:pt>
                <c:pt idx="1678">
                  <c:v>25.638529999999999</c:v>
                </c:pt>
                <c:pt idx="1679">
                  <c:v>25.65194</c:v>
                </c:pt>
                <c:pt idx="1680">
                  <c:v>25.6617</c:v>
                </c:pt>
                <c:pt idx="1681">
                  <c:v>25.67023</c:v>
                </c:pt>
                <c:pt idx="1682">
                  <c:v>25.67998</c:v>
                </c:pt>
                <c:pt idx="1683">
                  <c:v>25.68974</c:v>
                </c:pt>
                <c:pt idx="1684">
                  <c:v>25.700710000000001</c:v>
                </c:pt>
                <c:pt idx="1685">
                  <c:v>25.714120000000001</c:v>
                </c:pt>
                <c:pt idx="1686">
                  <c:v>25.728750000000002</c:v>
                </c:pt>
                <c:pt idx="1687">
                  <c:v>25.743379999999998</c:v>
                </c:pt>
                <c:pt idx="1688">
                  <c:v>25.758009999999999</c:v>
                </c:pt>
                <c:pt idx="1689">
                  <c:v>25.770199999999999</c:v>
                </c:pt>
                <c:pt idx="1690">
                  <c:v>25.781169999999999</c:v>
                </c:pt>
                <c:pt idx="1691">
                  <c:v>25.79092</c:v>
                </c:pt>
                <c:pt idx="1692">
                  <c:v>25.79946</c:v>
                </c:pt>
                <c:pt idx="1693">
                  <c:v>25.81043</c:v>
                </c:pt>
                <c:pt idx="1694">
                  <c:v>25.821400000000001</c:v>
                </c:pt>
                <c:pt idx="1695">
                  <c:v>25.833590000000001</c:v>
                </c:pt>
                <c:pt idx="1696">
                  <c:v>25.845790000000001</c:v>
                </c:pt>
                <c:pt idx="1697">
                  <c:v>25.857980000000001</c:v>
                </c:pt>
                <c:pt idx="1698">
                  <c:v>25.871390000000002</c:v>
                </c:pt>
                <c:pt idx="1699">
                  <c:v>25.886019999999998</c:v>
                </c:pt>
                <c:pt idx="1700">
                  <c:v>25.900649999999999</c:v>
                </c:pt>
                <c:pt idx="1701">
                  <c:v>25.912839999999999</c:v>
                </c:pt>
                <c:pt idx="1702">
                  <c:v>25.92381</c:v>
                </c:pt>
                <c:pt idx="1703">
                  <c:v>25.93478</c:v>
                </c:pt>
                <c:pt idx="1704">
                  <c:v>25.94332</c:v>
                </c:pt>
                <c:pt idx="1705">
                  <c:v>25.95307</c:v>
                </c:pt>
                <c:pt idx="1706">
                  <c:v>25.964040000000001</c:v>
                </c:pt>
                <c:pt idx="1707">
                  <c:v>25.978670000000001</c:v>
                </c:pt>
                <c:pt idx="1708">
                  <c:v>25.992080000000001</c:v>
                </c:pt>
                <c:pt idx="1709">
                  <c:v>26.006710000000002</c:v>
                </c:pt>
                <c:pt idx="1710">
                  <c:v>26.021339999999999</c:v>
                </c:pt>
                <c:pt idx="1711">
                  <c:v>26.033529999999999</c:v>
                </c:pt>
                <c:pt idx="1712">
                  <c:v>26.045719999999999</c:v>
                </c:pt>
                <c:pt idx="1713">
                  <c:v>26.055479999999999</c:v>
                </c:pt>
                <c:pt idx="1714">
                  <c:v>26.06523</c:v>
                </c:pt>
                <c:pt idx="1715">
                  <c:v>26.07742</c:v>
                </c:pt>
                <c:pt idx="1716">
                  <c:v>26.09205</c:v>
                </c:pt>
                <c:pt idx="1717">
                  <c:v>26.107900000000001</c:v>
                </c:pt>
                <c:pt idx="1718">
                  <c:v>26.122530000000001</c:v>
                </c:pt>
                <c:pt idx="1719">
                  <c:v>26.135940000000002</c:v>
                </c:pt>
                <c:pt idx="1720">
                  <c:v>26.149349999999998</c:v>
                </c:pt>
                <c:pt idx="1721">
                  <c:v>26.162759999999999</c:v>
                </c:pt>
                <c:pt idx="1722">
                  <c:v>26.174949999999999</c:v>
                </c:pt>
                <c:pt idx="1723">
                  <c:v>26.185929999999999</c:v>
                </c:pt>
                <c:pt idx="1724">
                  <c:v>26.194459999999999</c:v>
                </c:pt>
                <c:pt idx="1725">
                  <c:v>26.20299</c:v>
                </c:pt>
                <c:pt idx="1726">
                  <c:v>26.21153</c:v>
                </c:pt>
                <c:pt idx="1727">
                  <c:v>26.22128</c:v>
                </c:pt>
                <c:pt idx="1728">
                  <c:v>26.231030000000001</c:v>
                </c:pt>
                <c:pt idx="1729">
                  <c:v>26.240790000000001</c:v>
                </c:pt>
                <c:pt idx="1730">
                  <c:v>26.254200000000001</c:v>
                </c:pt>
                <c:pt idx="1731">
                  <c:v>26.267610000000001</c:v>
                </c:pt>
                <c:pt idx="1732">
                  <c:v>26.282240000000002</c:v>
                </c:pt>
                <c:pt idx="1733">
                  <c:v>26.295649999999998</c:v>
                </c:pt>
                <c:pt idx="1734">
                  <c:v>26.307839999999999</c:v>
                </c:pt>
                <c:pt idx="1735">
                  <c:v>26.316369999999999</c:v>
                </c:pt>
                <c:pt idx="1736">
                  <c:v>26.323689999999999</c:v>
                </c:pt>
                <c:pt idx="1737">
                  <c:v>26.331</c:v>
                </c:pt>
                <c:pt idx="1738">
                  <c:v>26.34076</c:v>
                </c:pt>
                <c:pt idx="1739">
                  <c:v>26.35295</c:v>
                </c:pt>
                <c:pt idx="1740">
                  <c:v>26.36758</c:v>
                </c:pt>
                <c:pt idx="1741">
                  <c:v>26.383430000000001</c:v>
                </c:pt>
                <c:pt idx="1742">
                  <c:v>26.399280000000001</c:v>
                </c:pt>
                <c:pt idx="1743">
                  <c:v>26.413910000000001</c:v>
                </c:pt>
                <c:pt idx="1744">
                  <c:v>26.426100000000002</c:v>
                </c:pt>
                <c:pt idx="1745">
                  <c:v>26.435849999999999</c:v>
                </c:pt>
                <c:pt idx="1746">
                  <c:v>26.444379999999999</c:v>
                </c:pt>
                <c:pt idx="1747">
                  <c:v>26.455359999999999</c:v>
                </c:pt>
                <c:pt idx="1748">
                  <c:v>26.466329999999999</c:v>
                </c:pt>
                <c:pt idx="1749">
                  <c:v>26.47974</c:v>
                </c:pt>
                <c:pt idx="1750">
                  <c:v>26.49315</c:v>
                </c:pt>
                <c:pt idx="1751">
                  <c:v>26.50778</c:v>
                </c:pt>
                <c:pt idx="1752">
                  <c:v>26.522410000000001</c:v>
                </c:pt>
                <c:pt idx="1753">
                  <c:v>26.537040000000001</c:v>
                </c:pt>
                <c:pt idx="1754">
                  <c:v>26.550450000000001</c:v>
                </c:pt>
                <c:pt idx="1755">
                  <c:v>26.561419999999998</c:v>
                </c:pt>
                <c:pt idx="1756">
                  <c:v>26.572389999999999</c:v>
                </c:pt>
                <c:pt idx="1757">
                  <c:v>26.580929999999999</c:v>
                </c:pt>
                <c:pt idx="1758">
                  <c:v>26.591899999999999</c:v>
                </c:pt>
                <c:pt idx="1759">
                  <c:v>26.602869999999999</c:v>
                </c:pt>
                <c:pt idx="1760">
                  <c:v>26.61506</c:v>
                </c:pt>
                <c:pt idx="1761">
                  <c:v>26.62847</c:v>
                </c:pt>
                <c:pt idx="1762">
                  <c:v>26.64067</c:v>
                </c:pt>
                <c:pt idx="1763">
                  <c:v>26.65408</c:v>
                </c:pt>
                <c:pt idx="1764">
                  <c:v>26.665050000000001</c:v>
                </c:pt>
                <c:pt idx="1765">
                  <c:v>26.676020000000001</c:v>
                </c:pt>
                <c:pt idx="1766">
                  <c:v>26.685770000000002</c:v>
                </c:pt>
                <c:pt idx="1767">
                  <c:v>26.694310000000002</c:v>
                </c:pt>
                <c:pt idx="1768">
                  <c:v>26.702839999999998</c:v>
                </c:pt>
                <c:pt idx="1769">
                  <c:v>26.713809999999999</c:v>
                </c:pt>
                <c:pt idx="1770">
                  <c:v>26.726009999999999</c:v>
                </c:pt>
                <c:pt idx="1771">
                  <c:v>26.739419999999999</c:v>
                </c:pt>
                <c:pt idx="1772">
                  <c:v>26.752829999999999</c:v>
                </c:pt>
                <c:pt idx="1773">
                  <c:v>26.76746</c:v>
                </c:pt>
                <c:pt idx="1774">
                  <c:v>26.783300000000001</c:v>
                </c:pt>
                <c:pt idx="1775">
                  <c:v>26.796720000000001</c:v>
                </c:pt>
                <c:pt idx="1776">
                  <c:v>26.807690000000001</c:v>
                </c:pt>
                <c:pt idx="1777">
                  <c:v>26.817440000000001</c:v>
                </c:pt>
                <c:pt idx="1778">
                  <c:v>26.827190000000002</c:v>
                </c:pt>
                <c:pt idx="1779">
                  <c:v>26.838170000000002</c:v>
                </c:pt>
                <c:pt idx="1780">
                  <c:v>26.851579999999998</c:v>
                </c:pt>
                <c:pt idx="1781">
                  <c:v>26.863769999999999</c:v>
                </c:pt>
                <c:pt idx="1782">
                  <c:v>26.877179999999999</c:v>
                </c:pt>
                <c:pt idx="1783">
                  <c:v>26.88937</c:v>
                </c:pt>
                <c:pt idx="1784">
                  <c:v>26.90156</c:v>
                </c:pt>
                <c:pt idx="1785">
                  <c:v>26.91253</c:v>
                </c:pt>
                <c:pt idx="1786">
                  <c:v>26.92229</c:v>
                </c:pt>
                <c:pt idx="1787">
                  <c:v>26.930820000000001</c:v>
                </c:pt>
                <c:pt idx="1788">
                  <c:v>26.939350000000001</c:v>
                </c:pt>
                <c:pt idx="1789">
                  <c:v>26.946670000000001</c:v>
                </c:pt>
                <c:pt idx="1790">
                  <c:v>26.957640000000001</c:v>
                </c:pt>
                <c:pt idx="1791">
                  <c:v>26.968610000000002</c:v>
                </c:pt>
                <c:pt idx="1792">
                  <c:v>26.980810000000002</c:v>
                </c:pt>
                <c:pt idx="1793">
                  <c:v>26.992999999999999</c:v>
                </c:pt>
                <c:pt idx="1794">
                  <c:v>27.005189999999999</c:v>
                </c:pt>
                <c:pt idx="1795">
                  <c:v>27.016159999999999</c:v>
                </c:pt>
                <c:pt idx="1796">
                  <c:v>27.02713</c:v>
                </c:pt>
                <c:pt idx="1797">
                  <c:v>27.03689</c:v>
                </c:pt>
                <c:pt idx="1798">
                  <c:v>27.04542</c:v>
                </c:pt>
                <c:pt idx="1799">
                  <c:v>27.05273</c:v>
                </c:pt>
                <c:pt idx="1800">
                  <c:v>27.06005</c:v>
                </c:pt>
                <c:pt idx="1801">
                  <c:v>27.067360000000001</c:v>
                </c:pt>
                <c:pt idx="1802">
                  <c:v>27.074680000000001</c:v>
                </c:pt>
                <c:pt idx="1803">
                  <c:v>27.084430000000001</c:v>
                </c:pt>
                <c:pt idx="1804">
                  <c:v>27.095400000000001</c:v>
                </c:pt>
                <c:pt idx="1805">
                  <c:v>27.107600000000001</c:v>
                </c:pt>
                <c:pt idx="1806">
                  <c:v>27.121009999999998</c:v>
                </c:pt>
                <c:pt idx="1807">
                  <c:v>27.135639999999999</c:v>
                </c:pt>
                <c:pt idx="1808">
                  <c:v>27.146609999999999</c:v>
                </c:pt>
                <c:pt idx="1809">
                  <c:v>27.157579999999999</c:v>
                </c:pt>
                <c:pt idx="1810">
                  <c:v>27.16611</c:v>
                </c:pt>
                <c:pt idx="1811">
                  <c:v>27.17343</c:v>
                </c:pt>
                <c:pt idx="1812">
                  <c:v>27.18196</c:v>
                </c:pt>
                <c:pt idx="1813">
                  <c:v>27.19172</c:v>
                </c:pt>
                <c:pt idx="1814">
                  <c:v>27.20269</c:v>
                </c:pt>
                <c:pt idx="1815">
                  <c:v>27.213660000000001</c:v>
                </c:pt>
                <c:pt idx="1816">
                  <c:v>27.225850000000001</c:v>
                </c:pt>
                <c:pt idx="1817">
                  <c:v>27.238040000000002</c:v>
                </c:pt>
                <c:pt idx="1818">
                  <c:v>27.250240000000002</c:v>
                </c:pt>
                <c:pt idx="1819">
                  <c:v>27.262429999999998</c:v>
                </c:pt>
                <c:pt idx="1820">
                  <c:v>27.272179999999999</c:v>
                </c:pt>
                <c:pt idx="1821">
                  <c:v>27.279499999999999</c:v>
                </c:pt>
                <c:pt idx="1822">
                  <c:v>27.285589999999999</c:v>
                </c:pt>
                <c:pt idx="1823">
                  <c:v>27.291689999999999</c:v>
                </c:pt>
                <c:pt idx="1824">
                  <c:v>27.298999999999999</c:v>
                </c:pt>
                <c:pt idx="1825">
                  <c:v>27.307539999999999</c:v>
                </c:pt>
                <c:pt idx="1826">
                  <c:v>27.31851</c:v>
                </c:pt>
                <c:pt idx="1827">
                  <c:v>27.32948</c:v>
                </c:pt>
                <c:pt idx="1828">
                  <c:v>27.341670000000001</c:v>
                </c:pt>
                <c:pt idx="1829">
                  <c:v>27.353860000000001</c:v>
                </c:pt>
                <c:pt idx="1830">
                  <c:v>27.364830000000001</c:v>
                </c:pt>
                <c:pt idx="1831">
                  <c:v>27.375810000000001</c:v>
                </c:pt>
                <c:pt idx="1832">
                  <c:v>27.383120000000002</c:v>
                </c:pt>
                <c:pt idx="1833">
                  <c:v>27.390440000000002</c:v>
                </c:pt>
                <c:pt idx="1834">
                  <c:v>27.396529999999998</c:v>
                </c:pt>
                <c:pt idx="1835">
                  <c:v>27.403849999999998</c:v>
                </c:pt>
                <c:pt idx="1836">
                  <c:v>27.412379999999999</c:v>
                </c:pt>
                <c:pt idx="1837">
                  <c:v>27.423349999999999</c:v>
                </c:pt>
                <c:pt idx="1838">
                  <c:v>27.434329999999999</c:v>
                </c:pt>
                <c:pt idx="1839">
                  <c:v>27.44652</c:v>
                </c:pt>
                <c:pt idx="1840">
                  <c:v>27.45749</c:v>
                </c:pt>
                <c:pt idx="1841">
                  <c:v>27.46724</c:v>
                </c:pt>
                <c:pt idx="1842">
                  <c:v>27.47578</c:v>
                </c:pt>
                <c:pt idx="1843">
                  <c:v>27.484310000000001</c:v>
                </c:pt>
                <c:pt idx="1844">
                  <c:v>27.494060000000001</c:v>
                </c:pt>
                <c:pt idx="1845">
                  <c:v>27.506260000000001</c:v>
                </c:pt>
                <c:pt idx="1846">
                  <c:v>27.517230000000001</c:v>
                </c:pt>
                <c:pt idx="1847">
                  <c:v>27.526979999999998</c:v>
                </c:pt>
                <c:pt idx="1848">
                  <c:v>27.535509999999999</c:v>
                </c:pt>
                <c:pt idx="1849">
                  <c:v>27.545269999999999</c:v>
                </c:pt>
                <c:pt idx="1850">
                  <c:v>27.553799999999999</c:v>
                </c:pt>
                <c:pt idx="1851">
                  <c:v>27.562339999999999</c:v>
                </c:pt>
                <c:pt idx="1852">
                  <c:v>27.569649999999999</c:v>
                </c:pt>
                <c:pt idx="1853">
                  <c:v>27.575749999999999</c:v>
                </c:pt>
                <c:pt idx="1854">
                  <c:v>27.58306</c:v>
                </c:pt>
                <c:pt idx="1855">
                  <c:v>27.5916</c:v>
                </c:pt>
                <c:pt idx="1856">
                  <c:v>27.60013</c:v>
                </c:pt>
                <c:pt idx="1857">
                  <c:v>27.60866</c:v>
                </c:pt>
                <c:pt idx="1858">
                  <c:v>27.6172</c:v>
                </c:pt>
                <c:pt idx="1859">
                  <c:v>27.626950000000001</c:v>
                </c:pt>
                <c:pt idx="1860">
                  <c:v>27.636700000000001</c:v>
                </c:pt>
                <c:pt idx="1861">
                  <c:v>27.646460000000001</c:v>
                </c:pt>
                <c:pt idx="1862">
                  <c:v>27.653770000000002</c:v>
                </c:pt>
                <c:pt idx="1863">
                  <c:v>27.658650000000002</c:v>
                </c:pt>
                <c:pt idx="1864">
                  <c:v>27.662310000000002</c:v>
                </c:pt>
                <c:pt idx="1865">
                  <c:v>27.665959999999998</c:v>
                </c:pt>
                <c:pt idx="1866">
                  <c:v>27.672059999999998</c:v>
                </c:pt>
                <c:pt idx="1867">
                  <c:v>27.679369999999999</c:v>
                </c:pt>
                <c:pt idx="1868">
                  <c:v>27.687909999999999</c:v>
                </c:pt>
                <c:pt idx="1869">
                  <c:v>27.698879999999999</c:v>
                </c:pt>
                <c:pt idx="1870">
                  <c:v>27.709849999999999</c:v>
                </c:pt>
                <c:pt idx="1871">
                  <c:v>27.72204</c:v>
                </c:pt>
                <c:pt idx="1872">
                  <c:v>27.7318</c:v>
                </c:pt>
                <c:pt idx="1873">
                  <c:v>27.74033</c:v>
                </c:pt>
                <c:pt idx="1874">
                  <c:v>27.74521</c:v>
                </c:pt>
                <c:pt idx="1875">
                  <c:v>27.750080000000001</c:v>
                </c:pt>
                <c:pt idx="1876">
                  <c:v>27.756180000000001</c:v>
                </c:pt>
                <c:pt idx="1877">
                  <c:v>27.762270000000001</c:v>
                </c:pt>
                <c:pt idx="1878">
                  <c:v>27.770810000000001</c:v>
                </c:pt>
                <c:pt idx="1879">
                  <c:v>27.778120000000001</c:v>
                </c:pt>
                <c:pt idx="1880">
                  <c:v>27.786660000000001</c:v>
                </c:pt>
                <c:pt idx="1881">
                  <c:v>27.795190000000002</c:v>
                </c:pt>
                <c:pt idx="1882">
                  <c:v>27.804939999999998</c:v>
                </c:pt>
                <c:pt idx="1883">
                  <c:v>27.813479999999998</c:v>
                </c:pt>
                <c:pt idx="1884">
                  <c:v>27.820789999999999</c:v>
                </c:pt>
                <c:pt idx="1885">
                  <c:v>27.826889999999999</c:v>
                </c:pt>
                <c:pt idx="1886">
                  <c:v>27.832979999999999</c:v>
                </c:pt>
                <c:pt idx="1887">
                  <c:v>27.839079999999999</c:v>
                </c:pt>
                <c:pt idx="1888">
                  <c:v>27.846399999999999</c:v>
                </c:pt>
                <c:pt idx="1889">
                  <c:v>27.85371</c:v>
                </c:pt>
                <c:pt idx="1890">
                  <c:v>27.86224</c:v>
                </c:pt>
                <c:pt idx="1891">
                  <c:v>27.87078</c:v>
                </c:pt>
                <c:pt idx="1892">
                  <c:v>27.87931</c:v>
                </c:pt>
                <c:pt idx="1893">
                  <c:v>27.88663</c:v>
                </c:pt>
                <c:pt idx="1894">
                  <c:v>27.892720000000001</c:v>
                </c:pt>
                <c:pt idx="1895">
                  <c:v>27.898820000000001</c:v>
                </c:pt>
                <c:pt idx="1896">
                  <c:v>27.902480000000001</c:v>
                </c:pt>
                <c:pt idx="1897">
                  <c:v>27.907350000000001</c:v>
                </c:pt>
                <c:pt idx="1898">
                  <c:v>27.913450000000001</c:v>
                </c:pt>
                <c:pt idx="1899">
                  <c:v>27.920760000000001</c:v>
                </c:pt>
                <c:pt idx="1900">
                  <c:v>27.930520000000001</c:v>
                </c:pt>
                <c:pt idx="1901">
                  <c:v>27.942710000000002</c:v>
                </c:pt>
                <c:pt idx="1902">
                  <c:v>27.953679999999999</c:v>
                </c:pt>
                <c:pt idx="1903">
                  <c:v>27.963429999999999</c:v>
                </c:pt>
                <c:pt idx="1904">
                  <c:v>27.971969999999999</c:v>
                </c:pt>
                <c:pt idx="1905">
                  <c:v>27.980499999999999</c:v>
                </c:pt>
                <c:pt idx="1906">
                  <c:v>27.987819999999999</c:v>
                </c:pt>
                <c:pt idx="1907">
                  <c:v>27.99391</c:v>
                </c:pt>
                <c:pt idx="1908">
                  <c:v>28.00123</c:v>
                </c:pt>
                <c:pt idx="1909">
                  <c:v>28.00976</c:v>
                </c:pt>
                <c:pt idx="1910">
                  <c:v>28.01951</c:v>
                </c:pt>
                <c:pt idx="1911">
                  <c:v>28.02927</c:v>
                </c:pt>
                <c:pt idx="1912">
                  <c:v>28.039020000000001</c:v>
                </c:pt>
                <c:pt idx="1913">
                  <c:v>28.047550000000001</c:v>
                </c:pt>
                <c:pt idx="1914">
                  <c:v>28.054870000000001</c:v>
                </c:pt>
                <c:pt idx="1915">
                  <c:v>28.062180000000001</c:v>
                </c:pt>
                <c:pt idx="1916">
                  <c:v>28.069500000000001</c:v>
                </c:pt>
                <c:pt idx="1917">
                  <c:v>28.075589999999998</c:v>
                </c:pt>
                <c:pt idx="1918">
                  <c:v>28.080469999999998</c:v>
                </c:pt>
                <c:pt idx="1919">
                  <c:v>28.085349999999998</c:v>
                </c:pt>
                <c:pt idx="1920">
                  <c:v>28.091439999999999</c:v>
                </c:pt>
                <c:pt idx="1921">
                  <c:v>28.098759999999999</c:v>
                </c:pt>
                <c:pt idx="1922">
                  <c:v>28.106069999999999</c:v>
                </c:pt>
                <c:pt idx="1923">
                  <c:v>28.112169999999999</c:v>
                </c:pt>
                <c:pt idx="1924">
                  <c:v>28.119479999999999</c:v>
                </c:pt>
                <c:pt idx="1925">
                  <c:v>28.128019999999999</c:v>
                </c:pt>
                <c:pt idx="1926">
                  <c:v>28.13777</c:v>
                </c:pt>
                <c:pt idx="1927">
                  <c:v>28.1463</c:v>
                </c:pt>
                <c:pt idx="1928">
                  <c:v>28.1524</c:v>
                </c:pt>
                <c:pt idx="1929">
                  <c:v>28.15606</c:v>
                </c:pt>
                <c:pt idx="1930">
                  <c:v>28.15728</c:v>
                </c:pt>
                <c:pt idx="1931">
                  <c:v>28.15971</c:v>
                </c:pt>
                <c:pt idx="1932">
                  <c:v>28.16459</c:v>
                </c:pt>
                <c:pt idx="1933">
                  <c:v>28.17313</c:v>
                </c:pt>
                <c:pt idx="1934">
                  <c:v>28.182880000000001</c:v>
                </c:pt>
                <c:pt idx="1935">
                  <c:v>28.193850000000001</c:v>
                </c:pt>
                <c:pt idx="1936">
                  <c:v>28.204820000000002</c:v>
                </c:pt>
                <c:pt idx="1937">
                  <c:v>28.214580000000002</c:v>
                </c:pt>
                <c:pt idx="1938">
                  <c:v>28.221889999999998</c:v>
                </c:pt>
                <c:pt idx="1939">
                  <c:v>28.226769999999998</c:v>
                </c:pt>
                <c:pt idx="1940">
                  <c:v>28.231639999999999</c:v>
                </c:pt>
                <c:pt idx="1941">
                  <c:v>28.236519999999999</c:v>
                </c:pt>
                <c:pt idx="1942">
                  <c:v>28.242619999999999</c:v>
                </c:pt>
                <c:pt idx="1943">
                  <c:v>28.251149999999999</c:v>
                </c:pt>
                <c:pt idx="1944">
                  <c:v>28.260899999999999</c:v>
                </c:pt>
                <c:pt idx="1945">
                  <c:v>28.270659999999999</c:v>
                </c:pt>
                <c:pt idx="1946">
                  <c:v>28.28041</c:v>
                </c:pt>
                <c:pt idx="1947">
                  <c:v>28.28894</c:v>
                </c:pt>
                <c:pt idx="1948">
                  <c:v>28.29748</c:v>
                </c:pt>
                <c:pt idx="1949">
                  <c:v>28.302350000000001</c:v>
                </c:pt>
                <c:pt idx="1950">
                  <c:v>28.307230000000001</c:v>
                </c:pt>
                <c:pt idx="1951">
                  <c:v>28.310890000000001</c:v>
                </c:pt>
                <c:pt idx="1952">
                  <c:v>28.314550000000001</c:v>
                </c:pt>
                <c:pt idx="1953">
                  <c:v>28.321860000000001</c:v>
                </c:pt>
                <c:pt idx="1954">
                  <c:v>28.329180000000001</c:v>
                </c:pt>
                <c:pt idx="1955">
                  <c:v>28.337710000000001</c:v>
                </c:pt>
                <c:pt idx="1956">
                  <c:v>28.348680000000002</c:v>
                </c:pt>
                <c:pt idx="1957">
                  <c:v>28.359649999999998</c:v>
                </c:pt>
                <c:pt idx="1958">
                  <c:v>28.370629999999998</c:v>
                </c:pt>
                <c:pt idx="1959">
                  <c:v>28.379159999999999</c:v>
                </c:pt>
                <c:pt idx="1960">
                  <c:v>28.385259999999999</c:v>
                </c:pt>
                <c:pt idx="1961">
                  <c:v>28.390129999999999</c:v>
                </c:pt>
                <c:pt idx="1962">
                  <c:v>28.395009999999999</c:v>
                </c:pt>
                <c:pt idx="1963">
                  <c:v>28.4011</c:v>
                </c:pt>
                <c:pt idx="1964">
                  <c:v>28.40842</c:v>
                </c:pt>
                <c:pt idx="1965">
                  <c:v>28.41817</c:v>
                </c:pt>
                <c:pt idx="1966">
                  <c:v>28.42914</c:v>
                </c:pt>
                <c:pt idx="1967">
                  <c:v>28.44012</c:v>
                </c:pt>
                <c:pt idx="1968">
                  <c:v>28.449870000000001</c:v>
                </c:pt>
                <c:pt idx="1969">
                  <c:v>28.458400000000001</c:v>
                </c:pt>
                <c:pt idx="1970">
                  <c:v>28.465720000000001</c:v>
                </c:pt>
                <c:pt idx="1971">
                  <c:v>28.470600000000001</c:v>
                </c:pt>
                <c:pt idx="1972">
                  <c:v>28.476690000000001</c:v>
                </c:pt>
                <c:pt idx="1973">
                  <c:v>28.484010000000001</c:v>
                </c:pt>
                <c:pt idx="1974">
                  <c:v>28.492540000000002</c:v>
                </c:pt>
                <c:pt idx="1975">
                  <c:v>28.502289999999999</c:v>
                </c:pt>
                <c:pt idx="1976">
                  <c:v>28.510829999999999</c:v>
                </c:pt>
                <c:pt idx="1977">
                  <c:v>28.519359999999999</c:v>
                </c:pt>
                <c:pt idx="1978">
                  <c:v>28.529109999999999</c:v>
                </c:pt>
                <c:pt idx="1979">
                  <c:v>28.537649999999999</c:v>
                </c:pt>
                <c:pt idx="1980">
                  <c:v>28.54374</c:v>
                </c:pt>
                <c:pt idx="1981">
                  <c:v>28.54984</c:v>
                </c:pt>
                <c:pt idx="1982">
                  <c:v>28.5535</c:v>
                </c:pt>
                <c:pt idx="1983">
                  <c:v>28.55715</c:v>
                </c:pt>
                <c:pt idx="1984">
                  <c:v>28.56203</c:v>
                </c:pt>
                <c:pt idx="1985">
                  <c:v>28.56813</c:v>
                </c:pt>
                <c:pt idx="1986">
                  <c:v>28.57544</c:v>
                </c:pt>
                <c:pt idx="1987">
                  <c:v>28.58154</c:v>
                </c:pt>
                <c:pt idx="1988">
                  <c:v>28.588850000000001</c:v>
                </c:pt>
                <c:pt idx="1989">
                  <c:v>28.597390000000001</c:v>
                </c:pt>
                <c:pt idx="1990">
                  <c:v>28.605920000000001</c:v>
                </c:pt>
                <c:pt idx="1991">
                  <c:v>28.615670000000001</c:v>
                </c:pt>
                <c:pt idx="1992">
                  <c:v>28.622990000000001</c:v>
                </c:pt>
                <c:pt idx="1993">
                  <c:v>28.627859999999998</c:v>
                </c:pt>
                <c:pt idx="1994">
                  <c:v>28.632739999999998</c:v>
                </c:pt>
                <c:pt idx="1995">
                  <c:v>28.635179999999998</c:v>
                </c:pt>
                <c:pt idx="1996">
                  <c:v>28.640059999999998</c:v>
                </c:pt>
                <c:pt idx="1997">
                  <c:v>28.647369999999999</c:v>
                </c:pt>
                <c:pt idx="1998">
                  <c:v>28.655909999999999</c:v>
                </c:pt>
                <c:pt idx="1999">
                  <c:v>28.665659999999999</c:v>
                </c:pt>
                <c:pt idx="2000">
                  <c:v>28.677849999999999</c:v>
                </c:pt>
                <c:pt idx="2001">
                  <c:v>28.6876</c:v>
                </c:pt>
                <c:pt idx="2002">
                  <c:v>28.69614</c:v>
                </c:pt>
                <c:pt idx="2003">
                  <c:v>28.70223</c:v>
                </c:pt>
                <c:pt idx="2004">
                  <c:v>28.70711</c:v>
                </c:pt>
                <c:pt idx="2005">
                  <c:v>28.71199</c:v>
                </c:pt>
                <c:pt idx="2006">
                  <c:v>28.71686</c:v>
                </c:pt>
                <c:pt idx="2007">
                  <c:v>28.72418</c:v>
                </c:pt>
                <c:pt idx="2008">
                  <c:v>28.731490000000001</c:v>
                </c:pt>
                <c:pt idx="2009">
                  <c:v>28.738810000000001</c:v>
                </c:pt>
                <c:pt idx="2010">
                  <c:v>28.747340000000001</c:v>
                </c:pt>
                <c:pt idx="2011">
                  <c:v>28.755870000000002</c:v>
                </c:pt>
                <c:pt idx="2012">
                  <c:v>28.764410000000002</c:v>
                </c:pt>
                <c:pt idx="2013">
                  <c:v>28.772939999999998</c:v>
                </c:pt>
                <c:pt idx="2014">
                  <c:v>28.781479999999998</c:v>
                </c:pt>
                <c:pt idx="2015">
                  <c:v>28.788789999999999</c:v>
                </c:pt>
                <c:pt idx="2016">
                  <c:v>28.794889999999999</c:v>
                </c:pt>
                <c:pt idx="2017">
                  <c:v>28.800979999999999</c:v>
                </c:pt>
                <c:pt idx="2018">
                  <c:v>28.805859999999999</c:v>
                </c:pt>
                <c:pt idx="2019">
                  <c:v>28.810739999999999</c:v>
                </c:pt>
                <c:pt idx="2020">
                  <c:v>28.818049999999999</c:v>
                </c:pt>
                <c:pt idx="2021">
                  <c:v>28.82658</c:v>
                </c:pt>
                <c:pt idx="2022">
                  <c:v>28.83634</c:v>
                </c:pt>
                <c:pt idx="2023">
                  <c:v>28.84731</c:v>
                </c:pt>
                <c:pt idx="2024">
                  <c:v>28.855840000000001</c:v>
                </c:pt>
                <c:pt idx="2025">
                  <c:v>28.860720000000001</c:v>
                </c:pt>
                <c:pt idx="2026">
                  <c:v>28.864380000000001</c:v>
                </c:pt>
                <c:pt idx="2027">
                  <c:v>28.865600000000001</c:v>
                </c:pt>
                <c:pt idx="2028">
                  <c:v>28.869250000000001</c:v>
                </c:pt>
                <c:pt idx="2029">
                  <c:v>28.875350000000001</c:v>
                </c:pt>
                <c:pt idx="2030">
                  <c:v>28.883880000000001</c:v>
                </c:pt>
                <c:pt idx="2031">
                  <c:v>28.893640000000001</c:v>
                </c:pt>
                <c:pt idx="2032">
                  <c:v>28.903390000000002</c:v>
                </c:pt>
                <c:pt idx="2033">
                  <c:v>28.914359999999999</c:v>
                </c:pt>
                <c:pt idx="2034">
                  <c:v>28.922899999999998</c:v>
                </c:pt>
                <c:pt idx="2035">
                  <c:v>28.930209999999999</c:v>
                </c:pt>
                <c:pt idx="2036">
                  <c:v>28.937529999999999</c:v>
                </c:pt>
                <c:pt idx="2037">
                  <c:v>28.944839999999999</c:v>
                </c:pt>
                <c:pt idx="2038">
                  <c:v>28.953379999999999</c:v>
                </c:pt>
                <c:pt idx="2039">
                  <c:v>28.96313</c:v>
                </c:pt>
                <c:pt idx="2040">
                  <c:v>28.97288</c:v>
                </c:pt>
                <c:pt idx="2041">
                  <c:v>28.98263</c:v>
                </c:pt>
                <c:pt idx="2042">
                  <c:v>28.99117</c:v>
                </c:pt>
                <c:pt idx="2043">
                  <c:v>28.999700000000001</c:v>
                </c:pt>
                <c:pt idx="2044">
                  <c:v>29.007020000000001</c:v>
                </c:pt>
                <c:pt idx="2045">
                  <c:v>29.013110000000001</c:v>
                </c:pt>
                <c:pt idx="2046">
                  <c:v>29.016770000000001</c:v>
                </c:pt>
                <c:pt idx="2047">
                  <c:v>29.021650000000001</c:v>
                </c:pt>
                <c:pt idx="2048">
                  <c:v>29.026520000000001</c:v>
                </c:pt>
                <c:pt idx="2049">
                  <c:v>29.032620000000001</c:v>
                </c:pt>
                <c:pt idx="2050">
                  <c:v>29.039929999999998</c:v>
                </c:pt>
                <c:pt idx="2051">
                  <c:v>29.047249999999998</c:v>
                </c:pt>
                <c:pt idx="2052">
                  <c:v>29.054559999999999</c:v>
                </c:pt>
                <c:pt idx="2053">
                  <c:v>29.063099999999999</c:v>
                </c:pt>
                <c:pt idx="2054">
                  <c:v>29.072849999999999</c:v>
                </c:pt>
                <c:pt idx="2055">
                  <c:v>29.082599999999999</c:v>
                </c:pt>
                <c:pt idx="2056">
                  <c:v>29.089919999999999</c:v>
                </c:pt>
                <c:pt idx="2057">
                  <c:v>29.094799999999999</c:v>
                </c:pt>
                <c:pt idx="2058">
                  <c:v>29.09723</c:v>
                </c:pt>
                <c:pt idx="2059">
                  <c:v>29.09967</c:v>
                </c:pt>
                <c:pt idx="2060">
                  <c:v>29.10333</c:v>
                </c:pt>
                <c:pt idx="2061">
                  <c:v>29.10821</c:v>
                </c:pt>
                <c:pt idx="2062">
                  <c:v>29.11674</c:v>
                </c:pt>
                <c:pt idx="2063">
                  <c:v>29.12527</c:v>
                </c:pt>
                <c:pt idx="2064">
                  <c:v>29.13625</c:v>
                </c:pt>
                <c:pt idx="2065">
                  <c:v>29.146000000000001</c:v>
                </c:pt>
                <c:pt idx="2066">
                  <c:v>29.154530000000001</c:v>
                </c:pt>
                <c:pt idx="2067">
                  <c:v>29.159410000000001</c:v>
                </c:pt>
                <c:pt idx="2068">
                  <c:v>29.163070000000001</c:v>
                </c:pt>
                <c:pt idx="2069">
                  <c:v>29.167940000000002</c:v>
                </c:pt>
                <c:pt idx="2070">
                  <c:v>29.172820000000002</c:v>
                </c:pt>
                <c:pt idx="2071">
                  <c:v>29.180140000000002</c:v>
                </c:pt>
                <c:pt idx="2072">
                  <c:v>29.187449999999998</c:v>
                </c:pt>
                <c:pt idx="2073">
                  <c:v>29.195979999999999</c:v>
                </c:pt>
                <c:pt idx="2074">
                  <c:v>29.206959999999999</c:v>
                </c:pt>
                <c:pt idx="2075">
                  <c:v>29.216709999999999</c:v>
                </c:pt>
                <c:pt idx="2076">
                  <c:v>29.226459999999999</c:v>
                </c:pt>
                <c:pt idx="2077">
                  <c:v>29.233779999999999</c:v>
                </c:pt>
                <c:pt idx="2078">
                  <c:v>29.24109</c:v>
                </c:pt>
                <c:pt idx="2079">
                  <c:v>29.24719</c:v>
                </c:pt>
                <c:pt idx="2080">
                  <c:v>29.25328</c:v>
                </c:pt>
                <c:pt idx="2081">
                  <c:v>29.25816</c:v>
                </c:pt>
                <c:pt idx="2082">
                  <c:v>29.26426</c:v>
                </c:pt>
                <c:pt idx="2083">
                  <c:v>29.271570000000001</c:v>
                </c:pt>
                <c:pt idx="2084">
                  <c:v>29.278890000000001</c:v>
                </c:pt>
                <c:pt idx="2085">
                  <c:v>29.287420000000001</c:v>
                </c:pt>
                <c:pt idx="2086">
                  <c:v>29.295950000000001</c:v>
                </c:pt>
                <c:pt idx="2087">
                  <c:v>29.303270000000001</c:v>
                </c:pt>
                <c:pt idx="2088">
                  <c:v>29.310580000000002</c:v>
                </c:pt>
                <c:pt idx="2089">
                  <c:v>29.316680000000002</c:v>
                </c:pt>
                <c:pt idx="2090">
                  <c:v>29.321560000000002</c:v>
                </c:pt>
                <c:pt idx="2091">
                  <c:v>29.327649999999998</c:v>
                </c:pt>
                <c:pt idx="2092">
                  <c:v>29.333749999999998</c:v>
                </c:pt>
                <c:pt idx="2093">
                  <c:v>29.341059999999999</c:v>
                </c:pt>
                <c:pt idx="2094">
                  <c:v>29.347159999999999</c:v>
                </c:pt>
                <c:pt idx="2095">
                  <c:v>29.353249999999999</c:v>
                </c:pt>
                <c:pt idx="2096">
                  <c:v>29.360569999999999</c:v>
                </c:pt>
                <c:pt idx="2097">
                  <c:v>29.36788</c:v>
                </c:pt>
                <c:pt idx="2098">
                  <c:v>29.37642</c:v>
                </c:pt>
                <c:pt idx="2099">
                  <c:v>29.38495</c:v>
                </c:pt>
                <c:pt idx="2100">
                  <c:v>29.39227</c:v>
                </c:pt>
                <c:pt idx="2101">
                  <c:v>29.39836</c:v>
                </c:pt>
                <c:pt idx="2102">
                  <c:v>29.40324</c:v>
                </c:pt>
                <c:pt idx="2103">
                  <c:v>29.410550000000001</c:v>
                </c:pt>
                <c:pt idx="2104">
                  <c:v>29.419090000000001</c:v>
                </c:pt>
                <c:pt idx="2105">
                  <c:v>29.428840000000001</c:v>
                </c:pt>
                <c:pt idx="2106">
                  <c:v>29.438590000000001</c:v>
                </c:pt>
                <c:pt idx="2107">
                  <c:v>29.448350000000001</c:v>
                </c:pt>
                <c:pt idx="2108">
                  <c:v>29.458100000000002</c:v>
                </c:pt>
                <c:pt idx="2109">
                  <c:v>29.466629999999999</c:v>
                </c:pt>
                <c:pt idx="2110">
                  <c:v>29.473949999999999</c:v>
                </c:pt>
                <c:pt idx="2111">
                  <c:v>29.480039999999999</c:v>
                </c:pt>
                <c:pt idx="2112">
                  <c:v>29.484919999999999</c:v>
                </c:pt>
                <c:pt idx="2113">
                  <c:v>29.491019999999999</c:v>
                </c:pt>
                <c:pt idx="2114">
                  <c:v>29.498329999999999</c:v>
                </c:pt>
                <c:pt idx="2115">
                  <c:v>29.505649999999999</c:v>
                </c:pt>
                <c:pt idx="2116">
                  <c:v>29.51174</c:v>
                </c:pt>
                <c:pt idx="2117">
                  <c:v>29.51906</c:v>
                </c:pt>
                <c:pt idx="2118">
                  <c:v>29.52637</c:v>
                </c:pt>
                <c:pt idx="2119">
                  <c:v>29.53369</c:v>
                </c:pt>
                <c:pt idx="2120">
                  <c:v>29.54222</c:v>
                </c:pt>
                <c:pt idx="2121">
                  <c:v>29.54832</c:v>
                </c:pt>
                <c:pt idx="2122">
                  <c:v>29.553190000000001</c:v>
                </c:pt>
                <c:pt idx="2123">
                  <c:v>29.555630000000001</c:v>
                </c:pt>
                <c:pt idx="2124">
                  <c:v>29.559290000000001</c:v>
                </c:pt>
                <c:pt idx="2125">
                  <c:v>29.562950000000001</c:v>
                </c:pt>
                <c:pt idx="2126">
                  <c:v>29.567820000000001</c:v>
                </c:pt>
                <c:pt idx="2127">
                  <c:v>29.576360000000001</c:v>
                </c:pt>
                <c:pt idx="2128">
                  <c:v>29.587330000000001</c:v>
                </c:pt>
                <c:pt idx="2129">
                  <c:v>29.599519999999998</c:v>
                </c:pt>
                <c:pt idx="2130">
                  <c:v>29.610489999999999</c:v>
                </c:pt>
                <c:pt idx="2131">
                  <c:v>29.620249999999999</c:v>
                </c:pt>
                <c:pt idx="2132">
                  <c:v>29.628779999999999</c:v>
                </c:pt>
                <c:pt idx="2133">
                  <c:v>29.633659999999999</c:v>
                </c:pt>
                <c:pt idx="2134">
                  <c:v>29.637309999999999</c:v>
                </c:pt>
                <c:pt idx="2135">
                  <c:v>29.642189999999999</c:v>
                </c:pt>
                <c:pt idx="2136">
                  <c:v>29.648289999999999</c:v>
                </c:pt>
                <c:pt idx="2137">
                  <c:v>29.65438</c:v>
                </c:pt>
                <c:pt idx="2138">
                  <c:v>29.66292</c:v>
                </c:pt>
                <c:pt idx="2139">
                  <c:v>29.67145</c:v>
                </c:pt>
                <c:pt idx="2140">
                  <c:v>29.6812</c:v>
                </c:pt>
                <c:pt idx="2141">
                  <c:v>29.69096</c:v>
                </c:pt>
                <c:pt idx="2142">
                  <c:v>29.699490000000001</c:v>
                </c:pt>
                <c:pt idx="2143">
                  <c:v>29.705590000000001</c:v>
                </c:pt>
                <c:pt idx="2144">
                  <c:v>29.710460000000001</c:v>
                </c:pt>
                <c:pt idx="2145">
                  <c:v>29.714120000000001</c:v>
                </c:pt>
                <c:pt idx="2146">
                  <c:v>29.719000000000001</c:v>
                </c:pt>
                <c:pt idx="2147">
                  <c:v>29.725090000000002</c:v>
                </c:pt>
                <c:pt idx="2148">
                  <c:v>29.732410000000002</c:v>
                </c:pt>
                <c:pt idx="2149">
                  <c:v>29.740939999999998</c:v>
                </c:pt>
                <c:pt idx="2150">
                  <c:v>29.750689999999999</c:v>
                </c:pt>
                <c:pt idx="2151">
                  <c:v>29.761669999999999</c:v>
                </c:pt>
                <c:pt idx="2152">
                  <c:v>29.770199999999999</c:v>
                </c:pt>
                <c:pt idx="2153">
                  <c:v>29.777509999999999</c:v>
                </c:pt>
                <c:pt idx="2154">
                  <c:v>29.782389999999999</c:v>
                </c:pt>
                <c:pt idx="2155">
                  <c:v>29.784829999999999</c:v>
                </c:pt>
                <c:pt idx="2156">
                  <c:v>29.787269999999999</c:v>
                </c:pt>
                <c:pt idx="2157">
                  <c:v>29.79214</c:v>
                </c:pt>
                <c:pt idx="2158">
                  <c:v>29.79946</c:v>
                </c:pt>
                <c:pt idx="2159">
                  <c:v>29.80921</c:v>
                </c:pt>
                <c:pt idx="2160">
                  <c:v>29.81897</c:v>
                </c:pt>
                <c:pt idx="2161">
                  <c:v>29.829940000000001</c:v>
                </c:pt>
                <c:pt idx="2162">
                  <c:v>29.840910000000001</c:v>
                </c:pt>
                <c:pt idx="2163">
                  <c:v>29.849440000000001</c:v>
                </c:pt>
                <c:pt idx="2164">
                  <c:v>29.855540000000001</c:v>
                </c:pt>
                <c:pt idx="2165">
                  <c:v>29.862850000000002</c:v>
                </c:pt>
                <c:pt idx="2166">
                  <c:v>29.870170000000002</c:v>
                </c:pt>
                <c:pt idx="2167">
                  <c:v>29.878699999999998</c:v>
                </c:pt>
                <c:pt idx="2168">
                  <c:v>29.888459999999998</c:v>
                </c:pt>
                <c:pt idx="2169">
                  <c:v>29.898209999999999</c:v>
                </c:pt>
                <c:pt idx="2170">
                  <c:v>29.906739999999999</c:v>
                </c:pt>
                <c:pt idx="2171">
                  <c:v>29.914059999999999</c:v>
                </c:pt>
                <c:pt idx="2172">
                  <c:v>29.92137</c:v>
                </c:pt>
                <c:pt idx="2173">
                  <c:v>29.92991</c:v>
                </c:pt>
                <c:pt idx="2174">
                  <c:v>29.936</c:v>
                </c:pt>
                <c:pt idx="2175">
                  <c:v>29.94088</c:v>
                </c:pt>
                <c:pt idx="2176">
                  <c:v>29.94576</c:v>
                </c:pt>
                <c:pt idx="2177">
                  <c:v>29.95063</c:v>
                </c:pt>
                <c:pt idx="2178">
                  <c:v>29.95673</c:v>
                </c:pt>
                <c:pt idx="2179">
                  <c:v>29.964040000000001</c:v>
                </c:pt>
                <c:pt idx="2180">
                  <c:v>29.968920000000001</c:v>
                </c:pt>
                <c:pt idx="2181">
                  <c:v>29.976230000000001</c:v>
                </c:pt>
                <c:pt idx="2182">
                  <c:v>29.982330000000001</c:v>
                </c:pt>
                <c:pt idx="2183">
                  <c:v>29.990860000000001</c:v>
                </c:pt>
                <c:pt idx="2184">
                  <c:v>29.998180000000001</c:v>
                </c:pt>
                <c:pt idx="2185">
                  <c:v>30.004270000000002</c:v>
                </c:pt>
                <c:pt idx="2186">
                  <c:v>30.009150000000002</c:v>
                </c:pt>
                <c:pt idx="2187">
                  <c:v>30.012810000000002</c:v>
                </c:pt>
                <c:pt idx="2188">
                  <c:v>30.016470000000002</c:v>
                </c:pt>
                <c:pt idx="2189">
                  <c:v>30.021339999999999</c:v>
                </c:pt>
                <c:pt idx="2190">
                  <c:v>30.027439999999999</c:v>
                </c:pt>
                <c:pt idx="2191">
                  <c:v>30.034749999999999</c:v>
                </c:pt>
                <c:pt idx="2192">
                  <c:v>30.044509999999999</c:v>
                </c:pt>
                <c:pt idx="2193">
                  <c:v>30.055479999999999</c:v>
                </c:pt>
                <c:pt idx="2194">
                  <c:v>30.06523</c:v>
                </c:pt>
                <c:pt idx="2195">
                  <c:v>30.07377</c:v>
                </c:pt>
                <c:pt idx="2196">
                  <c:v>30.08108</c:v>
                </c:pt>
                <c:pt idx="2197">
                  <c:v>30.08596</c:v>
                </c:pt>
                <c:pt idx="2198">
                  <c:v>30.08961</c:v>
                </c:pt>
                <c:pt idx="2199">
                  <c:v>30.09571</c:v>
                </c:pt>
                <c:pt idx="2200">
                  <c:v>30.10181</c:v>
                </c:pt>
                <c:pt idx="2201">
                  <c:v>30.109120000000001</c:v>
                </c:pt>
                <c:pt idx="2202">
                  <c:v>30.117650000000001</c:v>
                </c:pt>
                <c:pt idx="2203">
                  <c:v>30.126190000000001</c:v>
                </c:pt>
                <c:pt idx="2204">
                  <c:v>30.135940000000002</c:v>
                </c:pt>
                <c:pt idx="2205">
                  <c:v>30.144480000000001</c:v>
                </c:pt>
                <c:pt idx="2206">
                  <c:v>30.153009999999998</c:v>
                </c:pt>
                <c:pt idx="2207">
                  <c:v>30.159109999999998</c:v>
                </c:pt>
                <c:pt idx="2208">
                  <c:v>30.163979999999999</c:v>
                </c:pt>
                <c:pt idx="2209">
                  <c:v>30.170079999999999</c:v>
                </c:pt>
                <c:pt idx="2210">
                  <c:v>30.174949999999999</c:v>
                </c:pt>
                <c:pt idx="2211">
                  <c:v>30.181049999999999</c:v>
                </c:pt>
                <c:pt idx="2212">
                  <c:v>30.187149999999999</c:v>
                </c:pt>
                <c:pt idx="2213">
                  <c:v>30.195679999999999</c:v>
                </c:pt>
                <c:pt idx="2214">
                  <c:v>30.20421</c:v>
                </c:pt>
                <c:pt idx="2215">
                  <c:v>30.21275</c:v>
                </c:pt>
                <c:pt idx="2216">
                  <c:v>30.22128</c:v>
                </c:pt>
                <c:pt idx="2217">
                  <c:v>30.22982</c:v>
                </c:pt>
                <c:pt idx="2218">
                  <c:v>30.235910000000001</c:v>
                </c:pt>
                <c:pt idx="2219">
                  <c:v>30.240790000000001</c:v>
                </c:pt>
                <c:pt idx="2220">
                  <c:v>30.245660000000001</c:v>
                </c:pt>
                <c:pt idx="2221">
                  <c:v>30.250540000000001</c:v>
                </c:pt>
                <c:pt idx="2222">
                  <c:v>30.256640000000001</c:v>
                </c:pt>
                <c:pt idx="2223">
                  <c:v>30.265170000000001</c:v>
                </c:pt>
                <c:pt idx="2224">
                  <c:v>30.274920000000002</c:v>
                </c:pt>
                <c:pt idx="2225">
                  <c:v>30.284680000000002</c:v>
                </c:pt>
                <c:pt idx="2226">
                  <c:v>30.295649999999998</c:v>
                </c:pt>
                <c:pt idx="2227">
                  <c:v>30.305399999999999</c:v>
                </c:pt>
                <c:pt idx="2228">
                  <c:v>30.312719999999999</c:v>
                </c:pt>
                <c:pt idx="2229">
                  <c:v>30.318809999999999</c:v>
                </c:pt>
                <c:pt idx="2230">
                  <c:v>30.324909999999999</c:v>
                </c:pt>
                <c:pt idx="2231">
                  <c:v>30.33222</c:v>
                </c:pt>
                <c:pt idx="2232">
                  <c:v>30.34076</c:v>
                </c:pt>
                <c:pt idx="2233">
                  <c:v>30.35173</c:v>
                </c:pt>
                <c:pt idx="2234">
                  <c:v>30.36148</c:v>
                </c:pt>
                <c:pt idx="2235">
                  <c:v>30.37124</c:v>
                </c:pt>
                <c:pt idx="2236">
                  <c:v>30.379770000000001</c:v>
                </c:pt>
                <c:pt idx="2237">
                  <c:v>30.388300000000001</c:v>
                </c:pt>
                <c:pt idx="2238">
                  <c:v>30.395620000000001</c:v>
                </c:pt>
                <c:pt idx="2239">
                  <c:v>30.401710000000001</c:v>
                </c:pt>
                <c:pt idx="2240">
                  <c:v>30.406590000000001</c:v>
                </c:pt>
                <c:pt idx="2241">
                  <c:v>30.411470000000001</c:v>
                </c:pt>
                <c:pt idx="2242">
                  <c:v>30.417560000000002</c:v>
                </c:pt>
                <c:pt idx="2243">
                  <c:v>30.423660000000002</c:v>
                </c:pt>
                <c:pt idx="2244">
                  <c:v>30.429749999999999</c:v>
                </c:pt>
                <c:pt idx="2245">
                  <c:v>30.435849999999999</c:v>
                </c:pt>
                <c:pt idx="2246">
                  <c:v>30.441949999999999</c:v>
                </c:pt>
                <c:pt idx="2247">
                  <c:v>30.449259999999999</c:v>
                </c:pt>
                <c:pt idx="2248">
                  <c:v>30.457799999999999</c:v>
                </c:pt>
                <c:pt idx="2249">
                  <c:v>30.463889999999999</c:v>
                </c:pt>
                <c:pt idx="2250">
                  <c:v>30.468769999999999</c:v>
                </c:pt>
                <c:pt idx="2251">
                  <c:v>30.471209999999999</c:v>
                </c:pt>
                <c:pt idx="2252">
                  <c:v>30.47364</c:v>
                </c:pt>
                <c:pt idx="2253">
                  <c:v>30.47608</c:v>
                </c:pt>
                <c:pt idx="2254">
                  <c:v>30.47974</c:v>
                </c:pt>
                <c:pt idx="2255">
                  <c:v>30.48584</c:v>
                </c:pt>
                <c:pt idx="2256">
                  <c:v>30.49437</c:v>
                </c:pt>
                <c:pt idx="2257">
                  <c:v>30.50534</c:v>
                </c:pt>
                <c:pt idx="2258">
                  <c:v>30.516310000000001</c:v>
                </c:pt>
                <c:pt idx="2259">
                  <c:v>30.527290000000001</c:v>
                </c:pt>
                <c:pt idx="2260">
                  <c:v>30.535820000000001</c:v>
                </c:pt>
                <c:pt idx="2261">
                  <c:v>30.541920000000001</c:v>
                </c:pt>
                <c:pt idx="2262">
                  <c:v>30.546790000000001</c:v>
                </c:pt>
                <c:pt idx="2263">
                  <c:v>30.551670000000001</c:v>
                </c:pt>
                <c:pt idx="2264">
                  <c:v>30.556550000000001</c:v>
                </c:pt>
                <c:pt idx="2265">
                  <c:v>30.562639999999998</c:v>
                </c:pt>
                <c:pt idx="2266">
                  <c:v>30.569959999999998</c:v>
                </c:pt>
                <c:pt idx="2267">
                  <c:v>30.578489999999999</c:v>
                </c:pt>
                <c:pt idx="2268">
                  <c:v>30.588239999999999</c:v>
                </c:pt>
                <c:pt idx="2269">
                  <c:v>30.599219999999999</c:v>
                </c:pt>
                <c:pt idx="2270">
                  <c:v>30.607749999999999</c:v>
                </c:pt>
                <c:pt idx="2271">
                  <c:v>30.61506</c:v>
                </c:pt>
                <c:pt idx="2272">
                  <c:v>30.62116</c:v>
                </c:pt>
                <c:pt idx="2273">
                  <c:v>30.62604</c:v>
                </c:pt>
                <c:pt idx="2274">
                  <c:v>30.63091</c:v>
                </c:pt>
                <c:pt idx="2275">
                  <c:v>30.63701</c:v>
                </c:pt>
                <c:pt idx="2276">
                  <c:v>30.64432</c:v>
                </c:pt>
                <c:pt idx="2277">
                  <c:v>30.65164</c:v>
                </c:pt>
                <c:pt idx="2278">
                  <c:v>30.658950000000001</c:v>
                </c:pt>
                <c:pt idx="2279">
                  <c:v>30.666270000000001</c:v>
                </c:pt>
                <c:pt idx="2280">
                  <c:v>30.674800000000001</c:v>
                </c:pt>
                <c:pt idx="2281">
                  <c:v>30.684560000000001</c:v>
                </c:pt>
                <c:pt idx="2282">
                  <c:v>30.693090000000002</c:v>
                </c:pt>
                <c:pt idx="2283">
                  <c:v>30.699190000000002</c:v>
                </c:pt>
                <c:pt idx="2284">
                  <c:v>30.704059999999998</c:v>
                </c:pt>
                <c:pt idx="2285">
                  <c:v>30.707719999999998</c:v>
                </c:pt>
                <c:pt idx="2286">
                  <c:v>30.712599999999998</c:v>
                </c:pt>
                <c:pt idx="2287">
                  <c:v>30.718689999999999</c:v>
                </c:pt>
                <c:pt idx="2288">
                  <c:v>30.727229999999999</c:v>
                </c:pt>
                <c:pt idx="2289">
                  <c:v>30.735759999999999</c:v>
                </c:pt>
                <c:pt idx="2290">
                  <c:v>30.744289999999999</c:v>
                </c:pt>
                <c:pt idx="2291">
                  <c:v>30.752829999999999</c:v>
                </c:pt>
                <c:pt idx="2292">
                  <c:v>30.76136</c:v>
                </c:pt>
                <c:pt idx="2293">
                  <c:v>30.76746</c:v>
                </c:pt>
                <c:pt idx="2294">
                  <c:v>30.77111</c:v>
                </c:pt>
                <c:pt idx="2295">
                  <c:v>30.77721</c:v>
                </c:pt>
                <c:pt idx="2296">
                  <c:v>30.78331</c:v>
                </c:pt>
                <c:pt idx="2297">
                  <c:v>30.791840000000001</c:v>
                </c:pt>
                <c:pt idx="2298">
                  <c:v>30.801590000000001</c:v>
                </c:pt>
                <c:pt idx="2299">
                  <c:v>30.810130000000001</c:v>
                </c:pt>
                <c:pt idx="2300">
                  <c:v>30.818660000000001</c:v>
                </c:pt>
                <c:pt idx="2301">
                  <c:v>30.825980000000001</c:v>
                </c:pt>
                <c:pt idx="2302">
                  <c:v>30.834510000000002</c:v>
                </c:pt>
                <c:pt idx="2303">
                  <c:v>30.841819999999998</c:v>
                </c:pt>
                <c:pt idx="2304">
                  <c:v>30.846699999999998</c:v>
                </c:pt>
                <c:pt idx="2305">
                  <c:v>30.851579999999998</c:v>
                </c:pt>
                <c:pt idx="2306">
                  <c:v>30.855239999999998</c:v>
                </c:pt>
                <c:pt idx="2307">
                  <c:v>30.861329999999999</c:v>
                </c:pt>
                <c:pt idx="2308">
                  <c:v>30.867429999999999</c:v>
                </c:pt>
                <c:pt idx="2309">
                  <c:v>30.873519999999999</c:v>
                </c:pt>
                <c:pt idx="2310">
                  <c:v>30.878399999999999</c:v>
                </c:pt>
                <c:pt idx="2311">
                  <c:v>30.88571</c:v>
                </c:pt>
                <c:pt idx="2312">
                  <c:v>30.89425</c:v>
                </c:pt>
                <c:pt idx="2313">
                  <c:v>30.904</c:v>
                </c:pt>
                <c:pt idx="2314">
                  <c:v>30.91375</c:v>
                </c:pt>
                <c:pt idx="2315">
                  <c:v>30.92107</c:v>
                </c:pt>
                <c:pt idx="2316">
                  <c:v>30.92473</c:v>
                </c:pt>
                <c:pt idx="2317">
                  <c:v>30.927160000000001</c:v>
                </c:pt>
                <c:pt idx="2318">
                  <c:v>30.929600000000001</c:v>
                </c:pt>
                <c:pt idx="2319">
                  <c:v>30.934480000000001</c:v>
                </c:pt>
                <c:pt idx="2320">
                  <c:v>30.941790000000001</c:v>
                </c:pt>
                <c:pt idx="2321">
                  <c:v>30.951550000000001</c:v>
                </c:pt>
                <c:pt idx="2322">
                  <c:v>30.962520000000001</c:v>
                </c:pt>
                <c:pt idx="2323">
                  <c:v>30.973490000000002</c:v>
                </c:pt>
                <c:pt idx="2324">
                  <c:v>30.983239999999999</c:v>
                </c:pt>
                <c:pt idx="2325">
                  <c:v>30.991779999999999</c:v>
                </c:pt>
                <c:pt idx="2326">
                  <c:v>30.999089999999999</c:v>
                </c:pt>
                <c:pt idx="2327">
                  <c:v>31.005189999999999</c:v>
                </c:pt>
                <c:pt idx="2328">
                  <c:v>31.011289999999999</c:v>
                </c:pt>
                <c:pt idx="2329">
                  <c:v>31.017379999999999</c:v>
                </c:pt>
                <c:pt idx="2330">
                  <c:v>31.023479999999999</c:v>
                </c:pt>
                <c:pt idx="2331">
                  <c:v>31.03079</c:v>
                </c:pt>
                <c:pt idx="2332">
                  <c:v>31.03933</c:v>
                </c:pt>
                <c:pt idx="2333">
                  <c:v>31.04908</c:v>
                </c:pt>
                <c:pt idx="2334">
                  <c:v>31.05883</c:v>
                </c:pt>
                <c:pt idx="2335">
                  <c:v>31.068580000000001</c:v>
                </c:pt>
                <c:pt idx="2336">
                  <c:v>31.075900000000001</c:v>
                </c:pt>
                <c:pt idx="2337">
                  <c:v>31.080780000000001</c:v>
                </c:pt>
                <c:pt idx="2338">
                  <c:v>31.084430000000001</c:v>
                </c:pt>
                <c:pt idx="2339">
                  <c:v>31.088090000000001</c:v>
                </c:pt>
                <c:pt idx="2340">
                  <c:v>31.091750000000001</c:v>
                </c:pt>
                <c:pt idx="2341">
                  <c:v>31.097840000000001</c:v>
                </c:pt>
                <c:pt idx="2342">
                  <c:v>31.105160000000001</c:v>
                </c:pt>
                <c:pt idx="2343">
                  <c:v>31.112469999999998</c:v>
                </c:pt>
                <c:pt idx="2344">
                  <c:v>31.122229999999998</c:v>
                </c:pt>
                <c:pt idx="2345">
                  <c:v>31.131979999999999</c:v>
                </c:pt>
                <c:pt idx="2346">
                  <c:v>31.140509999999999</c:v>
                </c:pt>
                <c:pt idx="2347">
                  <c:v>31.146609999999999</c:v>
                </c:pt>
                <c:pt idx="2348">
                  <c:v>31.150269999999999</c:v>
                </c:pt>
                <c:pt idx="2349">
                  <c:v>31.152709999999999</c:v>
                </c:pt>
                <c:pt idx="2350">
                  <c:v>31.156359999999999</c:v>
                </c:pt>
                <c:pt idx="2351">
                  <c:v>31.162459999999999</c:v>
                </c:pt>
                <c:pt idx="2352">
                  <c:v>31.17221</c:v>
                </c:pt>
                <c:pt idx="2353">
                  <c:v>31.18318</c:v>
                </c:pt>
                <c:pt idx="2354">
                  <c:v>31.19538</c:v>
                </c:pt>
                <c:pt idx="2355">
                  <c:v>31.20635</c:v>
                </c:pt>
                <c:pt idx="2356">
                  <c:v>31.214880000000001</c:v>
                </c:pt>
                <c:pt idx="2357">
                  <c:v>31.223420000000001</c:v>
                </c:pt>
                <c:pt idx="2358">
                  <c:v>31.228290000000001</c:v>
                </c:pt>
                <c:pt idx="2359">
                  <c:v>31.234390000000001</c:v>
                </c:pt>
                <c:pt idx="2360">
                  <c:v>31.240480000000002</c:v>
                </c:pt>
                <c:pt idx="2361">
                  <c:v>31.250240000000002</c:v>
                </c:pt>
                <c:pt idx="2362">
                  <c:v>31.258769999999998</c:v>
                </c:pt>
                <c:pt idx="2363">
                  <c:v>31.267299999999999</c:v>
                </c:pt>
                <c:pt idx="2364">
                  <c:v>31.274619999999999</c:v>
                </c:pt>
                <c:pt idx="2365">
                  <c:v>31.281929999999999</c:v>
                </c:pt>
                <c:pt idx="2366">
                  <c:v>31.288029999999999</c:v>
                </c:pt>
                <c:pt idx="2367">
                  <c:v>31.294129999999999</c:v>
                </c:pt>
                <c:pt idx="2368">
                  <c:v>31.298999999999999</c:v>
                </c:pt>
                <c:pt idx="2369">
                  <c:v>31.302659999999999</c:v>
                </c:pt>
                <c:pt idx="2370">
                  <c:v>31.307539999999999</c:v>
                </c:pt>
                <c:pt idx="2371">
                  <c:v>31.31363</c:v>
                </c:pt>
                <c:pt idx="2372">
                  <c:v>31.31973</c:v>
                </c:pt>
                <c:pt idx="2373">
                  <c:v>31.32704</c:v>
                </c:pt>
                <c:pt idx="2374">
                  <c:v>31.33314</c:v>
                </c:pt>
                <c:pt idx="2375">
                  <c:v>31.339230000000001</c:v>
                </c:pt>
                <c:pt idx="2376">
                  <c:v>31.345330000000001</c:v>
                </c:pt>
                <c:pt idx="2377">
                  <c:v>31.352640000000001</c:v>
                </c:pt>
                <c:pt idx="2378">
                  <c:v>31.358740000000001</c:v>
                </c:pt>
                <c:pt idx="2379">
                  <c:v>31.363620000000001</c:v>
                </c:pt>
                <c:pt idx="2380">
                  <c:v>31.368490000000001</c:v>
                </c:pt>
                <c:pt idx="2381">
                  <c:v>31.373370000000001</c:v>
                </c:pt>
                <c:pt idx="2382">
                  <c:v>31.378250000000001</c:v>
                </c:pt>
                <c:pt idx="2383">
                  <c:v>31.383120000000002</c:v>
                </c:pt>
                <c:pt idx="2384">
                  <c:v>31.390440000000002</c:v>
                </c:pt>
                <c:pt idx="2385">
                  <c:v>31.398969999999998</c:v>
                </c:pt>
                <c:pt idx="2386">
                  <c:v>31.408729999999998</c:v>
                </c:pt>
                <c:pt idx="2387">
                  <c:v>31.418479999999999</c:v>
                </c:pt>
                <c:pt idx="2388">
                  <c:v>31.428229999999999</c:v>
                </c:pt>
                <c:pt idx="2389">
                  <c:v>31.43798</c:v>
                </c:pt>
                <c:pt idx="2390">
                  <c:v>31.4453</c:v>
                </c:pt>
                <c:pt idx="2391">
                  <c:v>31.45018</c:v>
                </c:pt>
                <c:pt idx="2392">
                  <c:v>31.45383</c:v>
                </c:pt>
                <c:pt idx="2393">
                  <c:v>31.45749</c:v>
                </c:pt>
                <c:pt idx="2394">
                  <c:v>31.46237</c:v>
                </c:pt>
                <c:pt idx="2395">
                  <c:v>31.46846</c:v>
                </c:pt>
                <c:pt idx="2396">
                  <c:v>31.47456</c:v>
                </c:pt>
                <c:pt idx="2397">
                  <c:v>31.483090000000001</c:v>
                </c:pt>
                <c:pt idx="2398">
                  <c:v>31.492850000000001</c:v>
                </c:pt>
                <c:pt idx="2399">
                  <c:v>31.502600000000001</c:v>
                </c:pt>
                <c:pt idx="2400">
                  <c:v>31.511130000000001</c:v>
                </c:pt>
                <c:pt idx="2401">
                  <c:v>31.519670000000001</c:v>
                </c:pt>
                <c:pt idx="2402">
                  <c:v>31.525759999999998</c:v>
                </c:pt>
                <c:pt idx="2403">
                  <c:v>31.531860000000002</c:v>
                </c:pt>
                <c:pt idx="2404">
                  <c:v>31.535520000000002</c:v>
                </c:pt>
                <c:pt idx="2405">
                  <c:v>31.540389999999999</c:v>
                </c:pt>
                <c:pt idx="2406">
                  <c:v>31.545269999999999</c:v>
                </c:pt>
                <c:pt idx="2407">
                  <c:v>31.550149999999999</c:v>
                </c:pt>
                <c:pt idx="2408">
                  <c:v>31.557459999999999</c:v>
                </c:pt>
                <c:pt idx="2409">
                  <c:v>31.567209999999999</c:v>
                </c:pt>
                <c:pt idx="2410">
                  <c:v>31.578189999999999</c:v>
                </c:pt>
                <c:pt idx="2411">
                  <c:v>31.58672</c:v>
                </c:pt>
                <c:pt idx="2412">
                  <c:v>31.59525</c:v>
                </c:pt>
                <c:pt idx="2413">
                  <c:v>31.60013</c:v>
                </c:pt>
                <c:pt idx="2414">
                  <c:v>31.60501</c:v>
                </c:pt>
                <c:pt idx="2415">
                  <c:v>31.60988</c:v>
                </c:pt>
                <c:pt idx="2416">
                  <c:v>31.6172</c:v>
                </c:pt>
                <c:pt idx="2417">
                  <c:v>31.626950000000001</c:v>
                </c:pt>
                <c:pt idx="2418">
                  <c:v>31.637920000000001</c:v>
                </c:pt>
                <c:pt idx="2419">
                  <c:v>31.647680000000001</c:v>
                </c:pt>
                <c:pt idx="2420">
                  <c:v>31.657430000000002</c:v>
                </c:pt>
                <c:pt idx="2421">
                  <c:v>31.664739999999998</c:v>
                </c:pt>
                <c:pt idx="2422">
                  <c:v>31.669619999999998</c:v>
                </c:pt>
                <c:pt idx="2423">
                  <c:v>31.673279999999998</c:v>
                </c:pt>
                <c:pt idx="2424">
                  <c:v>31.678159999999998</c:v>
                </c:pt>
                <c:pt idx="2425">
                  <c:v>31.685469999999999</c:v>
                </c:pt>
                <c:pt idx="2426">
                  <c:v>31.695219999999999</c:v>
                </c:pt>
                <c:pt idx="2427">
                  <c:v>31.706199999999999</c:v>
                </c:pt>
                <c:pt idx="2428">
                  <c:v>31.717169999999999</c:v>
                </c:pt>
                <c:pt idx="2429">
                  <c:v>31.72692</c:v>
                </c:pt>
                <c:pt idx="2430">
                  <c:v>31.73667</c:v>
                </c:pt>
                <c:pt idx="2431">
                  <c:v>31.74521</c:v>
                </c:pt>
                <c:pt idx="2432">
                  <c:v>31.752520000000001</c:v>
                </c:pt>
                <c:pt idx="2433">
                  <c:v>31.758620000000001</c:v>
                </c:pt>
                <c:pt idx="2434">
                  <c:v>31.763490000000001</c:v>
                </c:pt>
                <c:pt idx="2435">
                  <c:v>31.769590000000001</c:v>
                </c:pt>
                <c:pt idx="2436">
                  <c:v>31.775690000000001</c:v>
                </c:pt>
                <c:pt idx="2437">
                  <c:v>31.784220000000001</c:v>
                </c:pt>
                <c:pt idx="2438">
                  <c:v>31.792750000000002</c:v>
                </c:pt>
                <c:pt idx="2439">
                  <c:v>31.800070000000002</c:v>
                </c:pt>
                <c:pt idx="2440">
                  <c:v>31.807379999999998</c:v>
                </c:pt>
                <c:pt idx="2441">
                  <c:v>31.815919999999998</c:v>
                </c:pt>
                <c:pt idx="2442">
                  <c:v>31.824449999999999</c:v>
                </c:pt>
                <c:pt idx="2443">
                  <c:v>31.831769999999999</c:v>
                </c:pt>
                <c:pt idx="2444">
                  <c:v>31.836639999999999</c:v>
                </c:pt>
                <c:pt idx="2445">
                  <c:v>31.839079999999999</c:v>
                </c:pt>
                <c:pt idx="2446">
                  <c:v>31.840299999999999</c:v>
                </c:pt>
                <c:pt idx="2447">
                  <c:v>31.842739999999999</c:v>
                </c:pt>
                <c:pt idx="2448">
                  <c:v>31.846399999999999</c:v>
                </c:pt>
                <c:pt idx="2449">
                  <c:v>31.85371</c:v>
                </c:pt>
                <c:pt idx="2450">
                  <c:v>31.86103</c:v>
                </c:pt>
                <c:pt idx="2451">
                  <c:v>31.87078</c:v>
                </c:pt>
                <c:pt idx="2452">
                  <c:v>31.88053</c:v>
                </c:pt>
                <c:pt idx="2453">
                  <c:v>31.88907</c:v>
                </c:pt>
                <c:pt idx="2454">
                  <c:v>31.895160000000001</c:v>
                </c:pt>
                <c:pt idx="2455">
                  <c:v>31.901260000000001</c:v>
                </c:pt>
                <c:pt idx="2456">
                  <c:v>31.906130000000001</c:v>
                </c:pt>
                <c:pt idx="2457">
                  <c:v>31.909790000000001</c:v>
                </c:pt>
                <c:pt idx="2458">
                  <c:v>31.915890000000001</c:v>
                </c:pt>
                <c:pt idx="2459">
                  <c:v>31.923200000000001</c:v>
                </c:pt>
                <c:pt idx="2460">
                  <c:v>31.931740000000001</c:v>
                </c:pt>
                <c:pt idx="2461">
                  <c:v>31.942710000000002</c:v>
                </c:pt>
                <c:pt idx="2462">
                  <c:v>31.951239999999999</c:v>
                </c:pt>
                <c:pt idx="2463">
                  <c:v>31.959779999999999</c:v>
                </c:pt>
                <c:pt idx="2464">
                  <c:v>31.967089999999999</c:v>
                </c:pt>
                <c:pt idx="2465">
                  <c:v>31.973189999999999</c:v>
                </c:pt>
                <c:pt idx="2466">
                  <c:v>31.976839999999999</c:v>
                </c:pt>
                <c:pt idx="2467">
                  <c:v>31.981719999999999</c:v>
                </c:pt>
                <c:pt idx="2468">
                  <c:v>31.987819999999999</c:v>
                </c:pt>
                <c:pt idx="2469">
                  <c:v>31.99269</c:v>
                </c:pt>
                <c:pt idx="2470">
                  <c:v>32.000010000000003</c:v>
                </c:pt>
                <c:pt idx="2471">
                  <c:v>32.00732</c:v>
                </c:pt>
                <c:pt idx="2472">
                  <c:v>32.01708</c:v>
                </c:pt>
                <c:pt idx="2473">
                  <c:v>32.026829999999997</c:v>
                </c:pt>
                <c:pt idx="2474">
                  <c:v>32.036580000000001</c:v>
                </c:pt>
                <c:pt idx="2475">
                  <c:v>32.043900000000001</c:v>
                </c:pt>
                <c:pt idx="2476">
                  <c:v>32.049990000000001</c:v>
                </c:pt>
                <c:pt idx="2477">
                  <c:v>32.053649999999998</c:v>
                </c:pt>
                <c:pt idx="2478">
                  <c:v>32.057310000000001</c:v>
                </c:pt>
                <c:pt idx="2479">
                  <c:v>32.060969999999998</c:v>
                </c:pt>
                <c:pt idx="2480">
                  <c:v>32.067059999999998</c:v>
                </c:pt>
                <c:pt idx="2481">
                  <c:v>32.074379999999998</c:v>
                </c:pt>
                <c:pt idx="2482">
                  <c:v>32.084130000000002</c:v>
                </c:pt>
                <c:pt idx="2483">
                  <c:v>32.093879999999999</c:v>
                </c:pt>
                <c:pt idx="2484">
                  <c:v>32.102420000000002</c:v>
                </c:pt>
                <c:pt idx="2485">
                  <c:v>32.109729999999999</c:v>
                </c:pt>
                <c:pt idx="2486">
                  <c:v>32.117049999999999</c:v>
                </c:pt>
                <c:pt idx="2487">
                  <c:v>32.123139999999999</c:v>
                </c:pt>
                <c:pt idx="2488">
                  <c:v>32.129240000000003</c:v>
                </c:pt>
                <c:pt idx="2489">
                  <c:v>32.13655</c:v>
                </c:pt>
                <c:pt idx="2490">
                  <c:v>32.14631</c:v>
                </c:pt>
                <c:pt idx="2491">
                  <c:v>32.15728</c:v>
                </c:pt>
                <c:pt idx="2492">
                  <c:v>32.167029999999997</c:v>
                </c:pt>
                <c:pt idx="2493">
                  <c:v>32.175559999999997</c:v>
                </c:pt>
                <c:pt idx="2494">
                  <c:v>32.182879999999997</c:v>
                </c:pt>
                <c:pt idx="2495">
                  <c:v>32.191409999999998</c:v>
                </c:pt>
                <c:pt idx="2496">
                  <c:v>32.199950000000001</c:v>
                </c:pt>
                <c:pt idx="2497">
                  <c:v>32.207259999999998</c:v>
                </c:pt>
                <c:pt idx="2498">
                  <c:v>32.213360000000002</c:v>
                </c:pt>
                <c:pt idx="2499">
                  <c:v>32.217019999999998</c:v>
                </c:pt>
                <c:pt idx="2500">
                  <c:v>32.221890000000002</c:v>
                </c:pt>
                <c:pt idx="2501">
                  <c:v>32.225549999999998</c:v>
                </c:pt>
                <c:pt idx="2502">
                  <c:v>32.231650000000002</c:v>
                </c:pt>
                <c:pt idx="2503">
                  <c:v>32.237740000000002</c:v>
                </c:pt>
                <c:pt idx="2504">
                  <c:v>32.246270000000003</c:v>
                </c:pt>
                <c:pt idx="2505">
                  <c:v>32.253590000000003</c:v>
                </c:pt>
                <c:pt idx="2506">
                  <c:v>32.262120000000003</c:v>
                </c:pt>
                <c:pt idx="2507">
                  <c:v>32.271880000000003</c:v>
                </c:pt>
                <c:pt idx="2508">
                  <c:v>32.27919</c:v>
                </c:pt>
                <c:pt idx="2509">
                  <c:v>32.28651</c:v>
                </c:pt>
                <c:pt idx="2510">
                  <c:v>32.2926</c:v>
                </c:pt>
                <c:pt idx="2511">
                  <c:v>32.29748</c:v>
                </c:pt>
                <c:pt idx="2512">
                  <c:v>32.30236</c:v>
                </c:pt>
                <c:pt idx="2513">
                  <c:v>32.308450000000001</c:v>
                </c:pt>
                <c:pt idx="2514">
                  <c:v>32.316980000000001</c:v>
                </c:pt>
                <c:pt idx="2515">
                  <c:v>32.326740000000001</c:v>
                </c:pt>
                <c:pt idx="2516">
                  <c:v>32.337710000000001</c:v>
                </c:pt>
                <c:pt idx="2517">
                  <c:v>32.347459999999998</c:v>
                </c:pt>
                <c:pt idx="2518">
                  <c:v>32.357219999999998</c:v>
                </c:pt>
                <c:pt idx="2519">
                  <c:v>32.364530000000002</c:v>
                </c:pt>
                <c:pt idx="2520">
                  <c:v>32.369410000000002</c:v>
                </c:pt>
                <c:pt idx="2521">
                  <c:v>32.374279999999999</c:v>
                </c:pt>
                <c:pt idx="2522">
                  <c:v>32.377940000000002</c:v>
                </c:pt>
                <c:pt idx="2523">
                  <c:v>32.382820000000002</c:v>
                </c:pt>
                <c:pt idx="2524">
                  <c:v>32.388910000000003</c:v>
                </c:pt>
                <c:pt idx="2525">
                  <c:v>32.396230000000003</c:v>
                </c:pt>
                <c:pt idx="2526">
                  <c:v>32.407200000000003</c:v>
                </c:pt>
                <c:pt idx="2527">
                  <c:v>32.41939</c:v>
                </c:pt>
                <c:pt idx="2528">
                  <c:v>32.431579999999997</c:v>
                </c:pt>
                <c:pt idx="2529">
                  <c:v>32.443779999999997</c:v>
                </c:pt>
                <c:pt idx="2530">
                  <c:v>32.452309999999997</c:v>
                </c:pt>
                <c:pt idx="2531">
                  <c:v>32.459620000000001</c:v>
                </c:pt>
                <c:pt idx="2532">
                  <c:v>32.464500000000001</c:v>
                </c:pt>
                <c:pt idx="2533">
                  <c:v>32.470599999999997</c:v>
                </c:pt>
                <c:pt idx="2534">
                  <c:v>32.476689999999998</c:v>
                </c:pt>
                <c:pt idx="2535">
                  <c:v>32.485230000000001</c:v>
                </c:pt>
                <c:pt idx="2536">
                  <c:v>32.493760000000002</c:v>
                </c:pt>
                <c:pt idx="2537">
                  <c:v>32.504730000000002</c:v>
                </c:pt>
                <c:pt idx="2538">
                  <c:v>32.515700000000002</c:v>
                </c:pt>
                <c:pt idx="2539">
                  <c:v>32.526679999999999</c:v>
                </c:pt>
                <c:pt idx="2540">
                  <c:v>32.535209999999999</c:v>
                </c:pt>
                <c:pt idx="2541">
                  <c:v>32.541310000000003</c:v>
                </c:pt>
                <c:pt idx="2542">
                  <c:v>32.54618</c:v>
                </c:pt>
                <c:pt idx="2543">
                  <c:v>32.55106</c:v>
                </c:pt>
                <c:pt idx="2544">
                  <c:v>32.55594</c:v>
                </c:pt>
                <c:pt idx="2545">
                  <c:v>32.563249999999996</c:v>
                </c:pt>
                <c:pt idx="2546">
                  <c:v>32.573</c:v>
                </c:pt>
                <c:pt idx="2547">
                  <c:v>32.583979999999997</c:v>
                </c:pt>
                <c:pt idx="2548">
                  <c:v>32.597389999999997</c:v>
                </c:pt>
                <c:pt idx="2549">
                  <c:v>32.609580000000001</c:v>
                </c:pt>
                <c:pt idx="2550">
                  <c:v>32.619329999999998</c:v>
                </c:pt>
                <c:pt idx="2551">
                  <c:v>32.627870000000001</c:v>
                </c:pt>
                <c:pt idx="2552">
                  <c:v>32.632739999999998</c:v>
                </c:pt>
                <c:pt idx="2553">
                  <c:v>32.638840000000002</c:v>
                </c:pt>
                <c:pt idx="2554">
                  <c:v>32.646149999999999</c:v>
                </c:pt>
                <c:pt idx="2555">
                  <c:v>32.655909999999999</c:v>
                </c:pt>
                <c:pt idx="2556">
                  <c:v>32.666879999999999</c:v>
                </c:pt>
                <c:pt idx="2557">
                  <c:v>32.677849999999999</c:v>
                </c:pt>
                <c:pt idx="2558">
                  <c:v>32.687600000000003</c:v>
                </c:pt>
                <c:pt idx="2559">
                  <c:v>32.697360000000003</c:v>
                </c:pt>
                <c:pt idx="2560">
                  <c:v>32.70711</c:v>
                </c:pt>
                <c:pt idx="2561">
                  <c:v>32.716859999999997</c:v>
                </c:pt>
                <c:pt idx="2562">
                  <c:v>32.724179999999997</c:v>
                </c:pt>
                <c:pt idx="2563">
                  <c:v>32.730269999999997</c:v>
                </c:pt>
                <c:pt idx="2564">
                  <c:v>32.737589999999997</c:v>
                </c:pt>
                <c:pt idx="2565">
                  <c:v>32.746119999999998</c:v>
                </c:pt>
                <c:pt idx="2566">
                  <c:v>32.754660000000001</c:v>
                </c:pt>
                <c:pt idx="2567">
                  <c:v>32.764409999999998</c:v>
                </c:pt>
                <c:pt idx="2568">
                  <c:v>32.774160000000002</c:v>
                </c:pt>
                <c:pt idx="2569">
                  <c:v>32.783920000000002</c:v>
                </c:pt>
                <c:pt idx="2570">
                  <c:v>32.793669999999999</c:v>
                </c:pt>
                <c:pt idx="2571">
                  <c:v>32.804639999999999</c:v>
                </c:pt>
                <c:pt idx="2572">
                  <c:v>32.811959999999999</c:v>
                </c:pt>
                <c:pt idx="2573">
                  <c:v>32.819270000000003</c:v>
                </c:pt>
                <c:pt idx="2574">
                  <c:v>32.824150000000003</c:v>
                </c:pt>
                <c:pt idx="2575">
                  <c:v>32.830240000000003</c:v>
                </c:pt>
                <c:pt idx="2576">
                  <c:v>32.83634</c:v>
                </c:pt>
                <c:pt idx="2577">
                  <c:v>32.84487</c:v>
                </c:pt>
                <c:pt idx="2578">
                  <c:v>32.85463</c:v>
                </c:pt>
                <c:pt idx="2579">
                  <c:v>32.866819999999997</c:v>
                </c:pt>
                <c:pt idx="2580">
                  <c:v>32.880229999999997</c:v>
                </c:pt>
                <c:pt idx="2581">
                  <c:v>32.892420000000001</c:v>
                </c:pt>
                <c:pt idx="2582">
                  <c:v>32.903390000000002</c:v>
                </c:pt>
                <c:pt idx="2583">
                  <c:v>32.914360000000002</c:v>
                </c:pt>
                <c:pt idx="2584">
                  <c:v>32.922899999999998</c:v>
                </c:pt>
                <c:pt idx="2585">
                  <c:v>32.931429999999999</c:v>
                </c:pt>
                <c:pt idx="2586">
                  <c:v>32.938749999999999</c:v>
                </c:pt>
                <c:pt idx="2587">
                  <c:v>32.947279999999999</c:v>
                </c:pt>
                <c:pt idx="2588">
                  <c:v>32.95581</c:v>
                </c:pt>
                <c:pt idx="2589">
                  <c:v>32.96557</c:v>
                </c:pt>
                <c:pt idx="2590">
                  <c:v>32.975320000000004</c:v>
                </c:pt>
                <c:pt idx="2591">
                  <c:v>32.986289999999997</c:v>
                </c:pt>
                <c:pt idx="2592">
                  <c:v>32.996049999999997</c:v>
                </c:pt>
                <c:pt idx="2593">
                  <c:v>33.005800000000001</c:v>
                </c:pt>
                <c:pt idx="2594">
                  <c:v>33.016770000000001</c:v>
                </c:pt>
                <c:pt idx="2595">
                  <c:v>33.027740000000001</c:v>
                </c:pt>
                <c:pt idx="2596">
                  <c:v>33.037500000000001</c:v>
                </c:pt>
                <c:pt idx="2597">
                  <c:v>33.046030000000002</c:v>
                </c:pt>
                <c:pt idx="2598">
                  <c:v>33.054569999999998</c:v>
                </c:pt>
                <c:pt idx="2599">
                  <c:v>33.063099999999999</c:v>
                </c:pt>
                <c:pt idx="2600">
                  <c:v>33.071629999999999</c:v>
                </c:pt>
                <c:pt idx="2601">
                  <c:v>33.082610000000003</c:v>
                </c:pt>
                <c:pt idx="2602">
                  <c:v>33.094799999999999</c:v>
                </c:pt>
                <c:pt idx="2603">
                  <c:v>33.10821</c:v>
                </c:pt>
                <c:pt idx="2604">
                  <c:v>33.12162</c:v>
                </c:pt>
                <c:pt idx="2605">
                  <c:v>33.13503</c:v>
                </c:pt>
                <c:pt idx="2606">
                  <c:v>33.144779999999997</c:v>
                </c:pt>
                <c:pt idx="2607">
                  <c:v>33.153320000000001</c:v>
                </c:pt>
                <c:pt idx="2608">
                  <c:v>33.159410000000001</c:v>
                </c:pt>
                <c:pt idx="2609">
                  <c:v>33.166730000000001</c:v>
                </c:pt>
                <c:pt idx="2610">
                  <c:v>33.176479999999998</c:v>
                </c:pt>
                <c:pt idx="2611">
                  <c:v>33.187449999999998</c:v>
                </c:pt>
                <c:pt idx="2612">
                  <c:v>33.199640000000002</c:v>
                </c:pt>
                <c:pt idx="2613">
                  <c:v>33.213050000000003</c:v>
                </c:pt>
                <c:pt idx="2614">
                  <c:v>33.224029999999999</c:v>
                </c:pt>
                <c:pt idx="2615">
                  <c:v>33.236220000000003</c:v>
                </c:pt>
                <c:pt idx="2616">
                  <c:v>33.247190000000003</c:v>
                </c:pt>
                <c:pt idx="2617">
                  <c:v>33.25694</c:v>
                </c:pt>
                <c:pt idx="2618">
                  <c:v>33.2667</c:v>
                </c:pt>
                <c:pt idx="2619">
                  <c:v>33.277670000000001</c:v>
                </c:pt>
                <c:pt idx="2620">
                  <c:v>33.291080000000001</c:v>
                </c:pt>
                <c:pt idx="2621">
                  <c:v>33.305709999999998</c:v>
                </c:pt>
                <c:pt idx="2622">
                  <c:v>33.317900000000002</c:v>
                </c:pt>
                <c:pt idx="2623">
                  <c:v>33.327649999999998</c:v>
                </c:pt>
                <c:pt idx="2624">
                  <c:v>33.337409999999998</c:v>
                </c:pt>
                <c:pt idx="2625">
                  <c:v>33.345939999999999</c:v>
                </c:pt>
                <c:pt idx="2626">
                  <c:v>33.354469999999999</c:v>
                </c:pt>
                <c:pt idx="2627">
                  <c:v>33.361789999999999</c:v>
                </c:pt>
                <c:pt idx="2628">
                  <c:v>33.36788</c:v>
                </c:pt>
                <c:pt idx="2629">
                  <c:v>33.376420000000003</c:v>
                </c:pt>
                <c:pt idx="2630">
                  <c:v>33.38617</c:v>
                </c:pt>
                <c:pt idx="2631">
                  <c:v>33.39714</c:v>
                </c:pt>
                <c:pt idx="2632">
                  <c:v>33.408119999999997</c:v>
                </c:pt>
                <c:pt idx="2633">
                  <c:v>33.419089999999997</c:v>
                </c:pt>
                <c:pt idx="2634">
                  <c:v>33.430059999999997</c:v>
                </c:pt>
                <c:pt idx="2635">
                  <c:v>33.442250000000001</c:v>
                </c:pt>
                <c:pt idx="2636">
                  <c:v>33.454439999999998</c:v>
                </c:pt>
                <c:pt idx="2637">
                  <c:v>33.464199999999998</c:v>
                </c:pt>
                <c:pt idx="2638">
                  <c:v>33.471510000000002</c:v>
                </c:pt>
                <c:pt idx="2639">
                  <c:v>33.477609999999999</c:v>
                </c:pt>
                <c:pt idx="2640">
                  <c:v>33.482480000000002</c:v>
                </c:pt>
                <c:pt idx="2641">
                  <c:v>33.488579999999999</c:v>
                </c:pt>
                <c:pt idx="2642">
                  <c:v>33.497109999999999</c:v>
                </c:pt>
                <c:pt idx="2643">
                  <c:v>33.506869999999999</c:v>
                </c:pt>
                <c:pt idx="2644">
                  <c:v>33.519060000000003</c:v>
                </c:pt>
                <c:pt idx="2645">
                  <c:v>33.532470000000004</c:v>
                </c:pt>
                <c:pt idx="2646">
                  <c:v>33.545879999999997</c:v>
                </c:pt>
                <c:pt idx="2647">
                  <c:v>33.558070000000001</c:v>
                </c:pt>
                <c:pt idx="2648">
                  <c:v>33.567819999999998</c:v>
                </c:pt>
                <c:pt idx="2649">
                  <c:v>33.577579999999998</c:v>
                </c:pt>
                <c:pt idx="2650">
                  <c:v>33.587330000000001</c:v>
                </c:pt>
                <c:pt idx="2651">
                  <c:v>33.597079999999998</c:v>
                </c:pt>
                <c:pt idx="2652">
                  <c:v>33.609270000000002</c:v>
                </c:pt>
                <c:pt idx="2653">
                  <c:v>33.621470000000002</c:v>
                </c:pt>
                <c:pt idx="2654">
                  <c:v>33.634880000000003</c:v>
                </c:pt>
                <c:pt idx="2655">
                  <c:v>33.648290000000003</c:v>
                </c:pt>
                <c:pt idx="2656">
                  <c:v>33.661700000000003</c:v>
                </c:pt>
                <c:pt idx="2657">
                  <c:v>33.67389</c:v>
                </c:pt>
                <c:pt idx="2658">
                  <c:v>33.683639999999997</c:v>
                </c:pt>
                <c:pt idx="2659">
                  <c:v>33.69218</c:v>
                </c:pt>
                <c:pt idx="2660">
                  <c:v>33.699489999999997</c:v>
                </c:pt>
                <c:pt idx="2661">
                  <c:v>33.705590000000001</c:v>
                </c:pt>
                <c:pt idx="2662">
                  <c:v>33.712899999999998</c:v>
                </c:pt>
                <c:pt idx="2663">
                  <c:v>33.721440000000001</c:v>
                </c:pt>
                <c:pt idx="2664">
                  <c:v>33.729970000000002</c:v>
                </c:pt>
                <c:pt idx="2665">
                  <c:v>33.739719999999998</c:v>
                </c:pt>
                <c:pt idx="2666">
                  <c:v>33.749479999999998</c:v>
                </c:pt>
                <c:pt idx="2667">
                  <c:v>33.760449999999999</c:v>
                </c:pt>
                <c:pt idx="2668">
                  <c:v>33.771419999999999</c:v>
                </c:pt>
                <c:pt idx="2669">
                  <c:v>33.781170000000003</c:v>
                </c:pt>
                <c:pt idx="2670">
                  <c:v>33.790930000000003</c:v>
                </c:pt>
                <c:pt idx="2671">
                  <c:v>33.79824</c:v>
                </c:pt>
                <c:pt idx="2672">
                  <c:v>33.80312</c:v>
                </c:pt>
                <c:pt idx="2673">
                  <c:v>33.810429999999997</c:v>
                </c:pt>
                <c:pt idx="2674">
                  <c:v>33.81897</c:v>
                </c:pt>
                <c:pt idx="2675">
                  <c:v>33.831159999999997</c:v>
                </c:pt>
                <c:pt idx="2676">
                  <c:v>33.844569999999997</c:v>
                </c:pt>
                <c:pt idx="2677">
                  <c:v>33.859200000000001</c:v>
                </c:pt>
                <c:pt idx="2678">
                  <c:v>33.872610000000002</c:v>
                </c:pt>
                <c:pt idx="2679">
                  <c:v>33.884799999999998</c:v>
                </c:pt>
                <c:pt idx="2680">
                  <c:v>33.894550000000002</c:v>
                </c:pt>
                <c:pt idx="2681">
                  <c:v>33.904310000000002</c:v>
                </c:pt>
                <c:pt idx="2682">
                  <c:v>33.911619999999999</c:v>
                </c:pt>
                <c:pt idx="2683">
                  <c:v>33.921370000000003</c:v>
                </c:pt>
                <c:pt idx="2684">
                  <c:v>33.933570000000003</c:v>
                </c:pt>
                <c:pt idx="2685">
                  <c:v>33.946980000000003</c:v>
                </c:pt>
                <c:pt idx="2686">
                  <c:v>33.960389999999997</c:v>
                </c:pt>
                <c:pt idx="2687">
                  <c:v>33.971359999999997</c:v>
                </c:pt>
                <c:pt idx="2688">
                  <c:v>33.981110000000001</c:v>
                </c:pt>
                <c:pt idx="2689">
                  <c:v>33.990870000000001</c:v>
                </c:pt>
                <c:pt idx="2690">
                  <c:v>33.999400000000001</c:v>
                </c:pt>
                <c:pt idx="2691">
                  <c:v>34.007930000000002</c:v>
                </c:pt>
                <c:pt idx="2692">
                  <c:v>34.015250000000002</c:v>
                </c:pt>
                <c:pt idx="2693">
                  <c:v>34.022559999999999</c:v>
                </c:pt>
                <c:pt idx="2694">
                  <c:v>34.029879999999999</c:v>
                </c:pt>
                <c:pt idx="2695">
                  <c:v>34.040849999999999</c:v>
                </c:pt>
                <c:pt idx="2696">
                  <c:v>34.050600000000003</c:v>
                </c:pt>
                <c:pt idx="2697">
                  <c:v>34.061579999999999</c:v>
                </c:pt>
                <c:pt idx="2698">
                  <c:v>34.07011</c:v>
                </c:pt>
                <c:pt idx="2699">
                  <c:v>34.08108</c:v>
                </c:pt>
                <c:pt idx="2700">
                  <c:v>34.09205</c:v>
                </c:pt>
                <c:pt idx="2701">
                  <c:v>34.10181</c:v>
                </c:pt>
                <c:pt idx="2702">
                  <c:v>34.111559999999997</c:v>
                </c:pt>
                <c:pt idx="2703">
                  <c:v>34.117660000000001</c:v>
                </c:pt>
                <c:pt idx="2704">
                  <c:v>34.122529999999998</c:v>
                </c:pt>
                <c:pt idx="2705">
                  <c:v>34.127409999999998</c:v>
                </c:pt>
                <c:pt idx="2706">
                  <c:v>34.132289999999998</c:v>
                </c:pt>
                <c:pt idx="2707">
                  <c:v>34.139600000000002</c:v>
                </c:pt>
                <c:pt idx="2708">
                  <c:v>34.150570000000002</c:v>
                </c:pt>
                <c:pt idx="2709">
                  <c:v>34.162759999999999</c:v>
                </c:pt>
                <c:pt idx="2710">
                  <c:v>34.177390000000003</c:v>
                </c:pt>
                <c:pt idx="2711">
                  <c:v>34.192019999999999</c:v>
                </c:pt>
                <c:pt idx="2712">
                  <c:v>34.20543</c:v>
                </c:pt>
                <c:pt idx="2713">
                  <c:v>34.21519</c:v>
                </c:pt>
                <c:pt idx="2714">
                  <c:v>34.222499999999997</c:v>
                </c:pt>
                <c:pt idx="2715">
                  <c:v>34.23104</c:v>
                </c:pt>
                <c:pt idx="2716">
                  <c:v>34.239570000000001</c:v>
                </c:pt>
                <c:pt idx="2717">
                  <c:v>34.250540000000001</c:v>
                </c:pt>
                <c:pt idx="2718">
                  <c:v>34.261510000000001</c:v>
                </c:pt>
                <c:pt idx="2719">
                  <c:v>34.272489999999998</c:v>
                </c:pt>
                <c:pt idx="2720">
                  <c:v>34.284680000000002</c:v>
                </c:pt>
                <c:pt idx="2721">
                  <c:v>34.298090000000002</c:v>
                </c:pt>
                <c:pt idx="2722">
                  <c:v>34.310279999999999</c:v>
                </c:pt>
                <c:pt idx="2723">
                  <c:v>34.321249999999999</c:v>
                </c:pt>
                <c:pt idx="2724">
                  <c:v>34.329790000000003</c:v>
                </c:pt>
                <c:pt idx="2725">
                  <c:v>34.33466</c:v>
                </c:pt>
                <c:pt idx="2726">
                  <c:v>34.33954</c:v>
                </c:pt>
                <c:pt idx="2727">
                  <c:v>34.345640000000003</c:v>
                </c:pt>
                <c:pt idx="2728">
                  <c:v>34.354170000000003</c:v>
                </c:pt>
                <c:pt idx="2729">
                  <c:v>34.365139999999997</c:v>
                </c:pt>
                <c:pt idx="2730">
                  <c:v>34.376109999999997</c:v>
                </c:pt>
                <c:pt idx="2731">
                  <c:v>34.389519999999997</c:v>
                </c:pt>
                <c:pt idx="2732">
                  <c:v>34.402929999999998</c:v>
                </c:pt>
                <c:pt idx="2733">
                  <c:v>34.416350000000001</c:v>
                </c:pt>
                <c:pt idx="2734">
                  <c:v>34.426099999999998</c:v>
                </c:pt>
                <c:pt idx="2735">
                  <c:v>34.434629999999999</c:v>
                </c:pt>
                <c:pt idx="2736">
                  <c:v>34.440730000000002</c:v>
                </c:pt>
                <c:pt idx="2737">
                  <c:v>34.448039999999999</c:v>
                </c:pt>
                <c:pt idx="2738">
                  <c:v>34.455359999999999</c:v>
                </c:pt>
                <c:pt idx="2739">
                  <c:v>34.465110000000003</c:v>
                </c:pt>
                <c:pt idx="2740">
                  <c:v>34.4773</c:v>
                </c:pt>
                <c:pt idx="2741">
                  <c:v>34.489490000000004</c:v>
                </c:pt>
                <c:pt idx="2742">
                  <c:v>34.50412</c:v>
                </c:pt>
                <c:pt idx="2743">
                  <c:v>34.517530000000001</c:v>
                </c:pt>
                <c:pt idx="2744">
                  <c:v>34.529730000000001</c:v>
                </c:pt>
                <c:pt idx="2745">
                  <c:v>34.539479999999998</c:v>
                </c:pt>
                <c:pt idx="2746">
                  <c:v>34.548009999999998</c:v>
                </c:pt>
                <c:pt idx="2747">
                  <c:v>34.556550000000001</c:v>
                </c:pt>
                <c:pt idx="2748">
                  <c:v>34.566299999999998</c:v>
                </c:pt>
                <c:pt idx="2749">
                  <c:v>34.577269999999999</c:v>
                </c:pt>
                <c:pt idx="2750">
                  <c:v>34.588239999999999</c:v>
                </c:pt>
                <c:pt idx="2751">
                  <c:v>34.599220000000003</c:v>
                </c:pt>
                <c:pt idx="2752">
                  <c:v>34.611409999999999</c:v>
                </c:pt>
                <c:pt idx="2753">
                  <c:v>34.62238</c:v>
                </c:pt>
                <c:pt idx="2754">
                  <c:v>34.632129999999997</c:v>
                </c:pt>
                <c:pt idx="2755">
                  <c:v>34.641889999999997</c:v>
                </c:pt>
                <c:pt idx="2756">
                  <c:v>34.650419999999997</c:v>
                </c:pt>
                <c:pt idx="2757">
                  <c:v>34.658949999999997</c:v>
                </c:pt>
                <c:pt idx="2758">
                  <c:v>34.667490000000001</c:v>
                </c:pt>
                <c:pt idx="2759">
                  <c:v>34.677239999999998</c:v>
                </c:pt>
                <c:pt idx="2760">
                  <c:v>34.685780000000001</c:v>
                </c:pt>
                <c:pt idx="2761">
                  <c:v>34.694310000000002</c:v>
                </c:pt>
                <c:pt idx="2762">
                  <c:v>34.704059999999998</c:v>
                </c:pt>
                <c:pt idx="2763">
                  <c:v>34.715029999999999</c:v>
                </c:pt>
                <c:pt idx="2764">
                  <c:v>34.724789999999999</c:v>
                </c:pt>
                <c:pt idx="2765">
                  <c:v>34.734540000000003</c:v>
                </c:pt>
                <c:pt idx="2766">
                  <c:v>34.741860000000003</c:v>
                </c:pt>
                <c:pt idx="2767">
                  <c:v>34.749169999999999</c:v>
                </c:pt>
                <c:pt idx="2768">
                  <c:v>34.755270000000003</c:v>
                </c:pt>
                <c:pt idx="2769">
                  <c:v>34.76258</c:v>
                </c:pt>
                <c:pt idx="2770">
                  <c:v>34.768680000000003</c:v>
                </c:pt>
                <c:pt idx="2771">
                  <c:v>34.777209999999997</c:v>
                </c:pt>
                <c:pt idx="2772">
                  <c:v>34.78575</c:v>
                </c:pt>
                <c:pt idx="2773">
                  <c:v>34.795499999999997</c:v>
                </c:pt>
                <c:pt idx="2774">
                  <c:v>34.806469999999997</c:v>
                </c:pt>
                <c:pt idx="2775">
                  <c:v>34.818660000000001</c:v>
                </c:pt>
                <c:pt idx="2776">
                  <c:v>34.829630000000002</c:v>
                </c:pt>
                <c:pt idx="2777">
                  <c:v>34.839390000000002</c:v>
                </c:pt>
                <c:pt idx="2778">
                  <c:v>34.845480000000002</c:v>
                </c:pt>
                <c:pt idx="2779">
                  <c:v>34.851579999999998</c:v>
                </c:pt>
                <c:pt idx="2780">
                  <c:v>34.858890000000002</c:v>
                </c:pt>
                <c:pt idx="2781">
                  <c:v>34.867429999999999</c:v>
                </c:pt>
                <c:pt idx="2782">
                  <c:v>34.877180000000003</c:v>
                </c:pt>
                <c:pt idx="2783">
                  <c:v>34.888150000000003</c:v>
                </c:pt>
                <c:pt idx="2784">
                  <c:v>34.89913</c:v>
                </c:pt>
                <c:pt idx="2785">
                  <c:v>34.9101</c:v>
                </c:pt>
                <c:pt idx="2786">
                  <c:v>34.92107</c:v>
                </c:pt>
                <c:pt idx="2787">
                  <c:v>34.932040000000001</c:v>
                </c:pt>
                <c:pt idx="2788">
                  <c:v>34.941800000000001</c:v>
                </c:pt>
                <c:pt idx="2789">
                  <c:v>34.950330000000001</c:v>
                </c:pt>
                <c:pt idx="2790">
                  <c:v>34.957639999999998</c:v>
                </c:pt>
                <c:pt idx="2791">
                  <c:v>34.963740000000001</c:v>
                </c:pt>
                <c:pt idx="2792">
                  <c:v>34.971049999999998</c:v>
                </c:pt>
                <c:pt idx="2793">
                  <c:v>34.979590000000002</c:v>
                </c:pt>
                <c:pt idx="2794">
                  <c:v>34.988120000000002</c:v>
                </c:pt>
                <c:pt idx="2795">
                  <c:v>35.000309999999999</c:v>
                </c:pt>
                <c:pt idx="2796">
                  <c:v>35.012509999999999</c:v>
                </c:pt>
                <c:pt idx="2797">
                  <c:v>35.02713</c:v>
                </c:pt>
                <c:pt idx="2798">
                  <c:v>35.038110000000003</c:v>
                </c:pt>
                <c:pt idx="2799">
                  <c:v>35.049079999999996</c:v>
                </c:pt>
                <c:pt idx="2800">
                  <c:v>35.05639</c:v>
                </c:pt>
                <c:pt idx="2801">
                  <c:v>35.06371</c:v>
                </c:pt>
                <c:pt idx="2802">
                  <c:v>35.069800000000001</c:v>
                </c:pt>
                <c:pt idx="2803">
                  <c:v>35.075899999999997</c:v>
                </c:pt>
                <c:pt idx="2804">
                  <c:v>35.084429999999998</c:v>
                </c:pt>
                <c:pt idx="2805">
                  <c:v>35.095410000000001</c:v>
                </c:pt>
                <c:pt idx="2806">
                  <c:v>35.107599999999998</c:v>
                </c:pt>
                <c:pt idx="2807">
                  <c:v>35.119790000000002</c:v>
                </c:pt>
                <c:pt idx="2808">
                  <c:v>35.133200000000002</c:v>
                </c:pt>
                <c:pt idx="2809">
                  <c:v>35.144170000000003</c:v>
                </c:pt>
                <c:pt idx="2810">
                  <c:v>35.155140000000003</c:v>
                </c:pt>
                <c:pt idx="2811">
                  <c:v>35.164900000000003</c:v>
                </c:pt>
                <c:pt idx="2812">
                  <c:v>35.17709</c:v>
                </c:pt>
                <c:pt idx="2813">
                  <c:v>35.189279999999997</c:v>
                </c:pt>
                <c:pt idx="2814">
                  <c:v>35.202689999999997</c:v>
                </c:pt>
                <c:pt idx="2815">
                  <c:v>35.217320000000001</c:v>
                </c:pt>
                <c:pt idx="2816">
                  <c:v>35.229509999999998</c:v>
                </c:pt>
                <c:pt idx="2817">
                  <c:v>35.240479999999998</c:v>
                </c:pt>
                <c:pt idx="2818">
                  <c:v>35.250239999999998</c:v>
                </c:pt>
                <c:pt idx="2819">
                  <c:v>35.258769999999998</c:v>
                </c:pt>
                <c:pt idx="2820">
                  <c:v>35.266089999999998</c:v>
                </c:pt>
                <c:pt idx="2821">
                  <c:v>35.274619999999999</c:v>
                </c:pt>
                <c:pt idx="2822">
                  <c:v>35.281939999999999</c:v>
                </c:pt>
                <c:pt idx="2823">
                  <c:v>35.292909999999999</c:v>
                </c:pt>
                <c:pt idx="2824">
                  <c:v>35.303879999999999</c:v>
                </c:pt>
                <c:pt idx="2825">
                  <c:v>35.316070000000003</c:v>
                </c:pt>
                <c:pt idx="2826">
                  <c:v>35.32826</c:v>
                </c:pt>
                <c:pt idx="2827">
                  <c:v>35.339239999999997</c:v>
                </c:pt>
                <c:pt idx="2828">
                  <c:v>35.348990000000001</c:v>
                </c:pt>
                <c:pt idx="2829">
                  <c:v>35.361179999999997</c:v>
                </c:pt>
                <c:pt idx="2830">
                  <c:v>35.372149999999998</c:v>
                </c:pt>
                <c:pt idx="2831">
                  <c:v>35.381900000000002</c:v>
                </c:pt>
                <c:pt idx="2832">
                  <c:v>35.389220000000002</c:v>
                </c:pt>
                <c:pt idx="2833">
                  <c:v>35.396529999999998</c:v>
                </c:pt>
                <c:pt idx="2834">
                  <c:v>35.402630000000002</c:v>
                </c:pt>
                <c:pt idx="2835">
                  <c:v>35.409950000000002</c:v>
                </c:pt>
                <c:pt idx="2836">
                  <c:v>35.418480000000002</c:v>
                </c:pt>
                <c:pt idx="2837">
                  <c:v>35.429450000000003</c:v>
                </c:pt>
                <c:pt idx="2838">
                  <c:v>35.442860000000003</c:v>
                </c:pt>
                <c:pt idx="2839">
                  <c:v>35.456270000000004</c:v>
                </c:pt>
                <c:pt idx="2840">
                  <c:v>35.4709</c:v>
                </c:pt>
                <c:pt idx="2841">
                  <c:v>35.481870000000001</c:v>
                </c:pt>
                <c:pt idx="2842">
                  <c:v>35.491630000000001</c:v>
                </c:pt>
                <c:pt idx="2843">
                  <c:v>35.500160000000001</c:v>
                </c:pt>
                <c:pt idx="2844">
                  <c:v>35.507480000000001</c:v>
                </c:pt>
                <c:pt idx="2845">
                  <c:v>35.517229999999998</c:v>
                </c:pt>
                <c:pt idx="2846">
                  <c:v>35.526980000000002</c:v>
                </c:pt>
                <c:pt idx="2847">
                  <c:v>35.539169999999999</c:v>
                </c:pt>
                <c:pt idx="2848">
                  <c:v>35.551369999999999</c:v>
                </c:pt>
                <c:pt idx="2849">
                  <c:v>35.564779999999999</c:v>
                </c:pt>
                <c:pt idx="2850">
                  <c:v>35.576970000000003</c:v>
                </c:pt>
                <c:pt idx="2851">
                  <c:v>35.58916</c:v>
                </c:pt>
                <c:pt idx="2852">
                  <c:v>35.598909999999997</c:v>
                </c:pt>
                <c:pt idx="2853">
                  <c:v>35.606229999999996</c:v>
                </c:pt>
                <c:pt idx="2854">
                  <c:v>35.612319999999997</c:v>
                </c:pt>
                <c:pt idx="2855">
                  <c:v>35.619639999999997</c:v>
                </c:pt>
                <c:pt idx="2856">
                  <c:v>35.626950000000001</c:v>
                </c:pt>
                <c:pt idx="2857">
                  <c:v>35.637920000000001</c:v>
                </c:pt>
                <c:pt idx="2858">
                  <c:v>35.648899999999998</c:v>
                </c:pt>
                <c:pt idx="2859">
                  <c:v>35.661090000000002</c:v>
                </c:pt>
                <c:pt idx="2860">
                  <c:v>35.674500000000002</c:v>
                </c:pt>
                <c:pt idx="2861">
                  <c:v>35.689129999999999</c:v>
                </c:pt>
                <c:pt idx="2862">
                  <c:v>35.702539999999999</c:v>
                </c:pt>
                <c:pt idx="2863">
                  <c:v>35.713509999999999</c:v>
                </c:pt>
                <c:pt idx="2864">
                  <c:v>35.722050000000003</c:v>
                </c:pt>
                <c:pt idx="2865">
                  <c:v>35.730580000000003</c:v>
                </c:pt>
                <c:pt idx="2866">
                  <c:v>35.73789</c:v>
                </c:pt>
                <c:pt idx="2867">
                  <c:v>35.746429999999997</c:v>
                </c:pt>
                <c:pt idx="2868">
                  <c:v>35.756180000000001</c:v>
                </c:pt>
                <c:pt idx="2869">
                  <c:v>35.767150000000001</c:v>
                </c:pt>
                <c:pt idx="2870">
                  <c:v>35.778129999999997</c:v>
                </c:pt>
                <c:pt idx="2871">
                  <c:v>35.790320000000001</c:v>
                </c:pt>
                <c:pt idx="2872">
                  <c:v>35.802509999999998</c:v>
                </c:pt>
                <c:pt idx="2873">
                  <c:v>35.815919999999998</c:v>
                </c:pt>
                <c:pt idx="2874">
                  <c:v>35.828110000000002</c:v>
                </c:pt>
                <c:pt idx="2875">
                  <c:v>35.839080000000003</c:v>
                </c:pt>
                <c:pt idx="2876">
                  <c:v>35.846400000000003</c:v>
                </c:pt>
                <c:pt idx="2877">
                  <c:v>35.854930000000003</c:v>
                </c:pt>
                <c:pt idx="2878">
                  <c:v>35.86347</c:v>
                </c:pt>
                <c:pt idx="2879">
                  <c:v>35.875660000000003</c:v>
                </c:pt>
                <c:pt idx="2880">
                  <c:v>35.889069999999997</c:v>
                </c:pt>
                <c:pt idx="2881">
                  <c:v>35.902479999999997</c:v>
                </c:pt>
                <c:pt idx="2882">
                  <c:v>35.915889999999997</c:v>
                </c:pt>
                <c:pt idx="2883">
                  <c:v>35.928080000000001</c:v>
                </c:pt>
                <c:pt idx="2884">
                  <c:v>35.941490000000002</c:v>
                </c:pt>
                <c:pt idx="2885">
                  <c:v>35.951239999999999</c:v>
                </c:pt>
                <c:pt idx="2886">
                  <c:v>35.959780000000002</c:v>
                </c:pt>
                <c:pt idx="2887">
                  <c:v>35.967089999999999</c:v>
                </c:pt>
                <c:pt idx="2888">
                  <c:v>35.974409999999999</c:v>
                </c:pt>
                <c:pt idx="2889">
                  <c:v>35.984160000000003</c:v>
                </c:pt>
                <c:pt idx="2890">
                  <c:v>35.99391</c:v>
                </c:pt>
                <c:pt idx="2891">
                  <c:v>36.00367</c:v>
                </c:pt>
                <c:pt idx="2892">
                  <c:v>36.013420000000004</c:v>
                </c:pt>
                <c:pt idx="2893">
                  <c:v>36.026829999999997</c:v>
                </c:pt>
                <c:pt idx="2894">
                  <c:v>36.040239999999997</c:v>
                </c:pt>
                <c:pt idx="2895">
                  <c:v>36.052430000000001</c:v>
                </c:pt>
                <c:pt idx="2896">
                  <c:v>36.062190000000001</c:v>
                </c:pt>
                <c:pt idx="2897">
                  <c:v>36.069499999999998</c:v>
                </c:pt>
                <c:pt idx="2898">
                  <c:v>36.075600000000001</c:v>
                </c:pt>
                <c:pt idx="2899">
                  <c:v>36.080469999999998</c:v>
                </c:pt>
                <c:pt idx="2900">
                  <c:v>36.087789999999998</c:v>
                </c:pt>
                <c:pt idx="2901">
                  <c:v>36.097540000000002</c:v>
                </c:pt>
                <c:pt idx="2902">
                  <c:v>36.109729999999999</c:v>
                </c:pt>
                <c:pt idx="2903">
                  <c:v>36.123139999999999</c:v>
                </c:pt>
                <c:pt idx="2904">
                  <c:v>36.137770000000003</c:v>
                </c:pt>
                <c:pt idx="2905">
                  <c:v>36.151179999999997</c:v>
                </c:pt>
                <c:pt idx="2906">
                  <c:v>36.16337</c:v>
                </c:pt>
                <c:pt idx="2907">
                  <c:v>36.174349999999997</c:v>
                </c:pt>
                <c:pt idx="2908">
                  <c:v>36.182879999999997</c:v>
                </c:pt>
                <c:pt idx="2909">
                  <c:v>36.190199999999997</c:v>
                </c:pt>
                <c:pt idx="2910">
                  <c:v>36.197510000000001</c:v>
                </c:pt>
                <c:pt idx="2911">
                  <c:v>36.206040000000002</c:v>
                </c:pt>
                <c:pt idx="2912">
                  <c:v>36.217019999999998</c:v>
                </c:pt>
                <c:pt idx="2913">
                  <c:v>36.229210000000002</c:v>
                </c:pt>
                <c:pt idx="2914">
                  <c:v>36.241399999999999</c:v>
                </c:pt>
                <c:pt idx="2915">
                  <c:v>36.254809999999999</c:v>
                </c:pt>
                <c:pt idx="2916">
                  <c:v>36.267000000000003</c:v>
                </c:pt>
                <c:pt idx="2917">
                  <c:v>36.27919</c:v>
                </c:pt>
                <c:pt idx="2918">
                  <c:v>36.28895</c:v>
                </c:pt>
                <c:pt idx="2919">
                  <c:v>36.29748</c:v>
                </c:pt>
                <c:pt idx="2920">
                  <c:v>36.307229999999997</c:v>
                </c:pt>
                <c:pt idx="2921">
                  <c:v>36.315770000000001</c:v>
                </c:pt>
                <c:pt idx="2922">
                  <c:v>36.326740000000001</c:v>
                </c:pt>
                <c:pt idx="2923">
                  <c:v>36.338929999999998</c:v>
                </c:pt>
                <c:pt idx="2924">
                  <c:v>36.351120000000002</c:v>
                </c:pt>
                <c:pt idx="2925">
                  <c:v>36.365749999999998</c:v>
                </c:pt>
                <c:pt idx="2926">
                  <c:v>36.379159999999999</c:v>
                </c:pt>
                <c:pt idx="2927">
                  <c:v>36.392569999999999</c:v>
                </c:pt>
                <c:pt idx="2928">
                  <c:v>36.40354</c:v>
                </c:pt>
                <c:pt idx="2929">
                  <c:v>36.412080000000003</c:v>
                </c:pt>
                <c:pt idx="2930">
                  <c:v>36.41939</c:v>
                </c:pt>
                <c:pt idx="2931">
                  <c:v>36.42671</c:v>
                </c:pt>
                <c:pt idx="2932">
                  <c:v>36.43524</c:v>
                </c:pt>
                <c:pt idx="2933">
                  <c:v>36.447429999999997</c:v>
                </c:pt>
                <c:pt idx="2934">
                  <c:v>36.460839999999997</c:v>
                </c:pt>
                <c:pt idx="2935">
                  <c:v>36.476689999999998</c:v>
                </c:pt>
                <c:pt idx="2936">
                  <c:v>36.491320000000002</c:v>
                </c:pt>
                <c:pt idx="2937">
                  <c:v>36.505949999999999</c:v>
                </c:pt>
                <c:pt idx="2938">
                  <c:v>36.518140000000002</c:v>
                </c:pt>
                <c:pt idx="2939">
                  <c:v>36.526679999999999</c:v>
                </c:pt>
                <c:pt idx="2940">
                  <c:v>36.536430000000003</c:v>
                </c:pt>
                <c:pt idx="2941">
                  <c:v>36.547400000000003</c:v>
                </c:pt>
                <c:pt idx="2942">
                  <c:v>36.560809999999996</c:v>
                </c:pt>
                <c:pt idx="2943">
                  <c:v>36.57544</c:v>
                </c:pt>
                <c:pt idx="2944">
                  <c:v>36.590069999999997</c:v>
                </c:pt>
                <c:pt idx="2945">
                  <c:v>36.602260000000001</c:v>
                </c:pt>
                <c:pt idx="2946">
                  <c:v>36.613239999999998</c:v>
                </c:pt>
                <c:pt idx="2947">
                  <c:v>36.624209999999998</c:v>
                </c:pt>
                <c:pt idx="2948">
                  <c:v>36.635179999999998</c:v>
                </c:pt>
                <c:pt idx="2949">
                  <c:v>36.643720000000002</c:v>
                </c:pt>
                <c:pt idx="2950">
                  <c:v>36.651029999999999</c:v>
                </c:pt>
                <c:pt idx="2951">
                  <c:v>36.658349999999999</c:v>
                </c:pt>
                <c:pt idx="2952">
                  <c:v>36.666879999999999</c:v>
                </c:pt>
                <c:pt idx="2953">
                  <c:v>36.675409999999999</c:v>
                </c:pt>
                <c:pt idx="2954">
                  <c:v>36.685169999999999</c:v>
                </c:pt>
                <c:pt idx="2955">
                  <c:v>36.69614</c:v>
                </c:pt>
                <c:pt idx="2956">
                  <c:v>36.70955</c:v>
                </c:pt>
                <c:pt idx="2957">
                  <c:v>36.7254</c:v>
                </c:pt>
                <c:pt idx="2958">
                  <c:v>36.738810000000001</c:v>
                </c:pt>
                <c:pt idx="2959">
                  <c:v>36.750999999999998</c:v>
                </c:pt>
                <c:pt idx="2960">
                  <c:v>36.760750000000002</c:v>
                </c:pt>
                <c:pt idx="2961">
                  <c:v>36.768070000000002</c:v>
                </c:pt>
                <c:pt idx="2962">
                  <c:v>36.772939999999998</c:v>
                </c:pt>
                <c:pt idx="2963">
                  <c:v>36.779040000000002</c:v>
                </c:pt>
                <c:pt idx="2964">
                  <c:v>36.786360000000002</c:v>
                </c:pt>
                <c:pt idx="2965">
                  <c:v>36.797330000000002</c:v>
                </c:pt>
                <c:pt idx="2966">
                  <c:v>36.810740000000003</c:v>
                </c:pt>
                <c:pt idx="2967">
                  <c:v>36.824150000000003</c:v>
                </c:pt>
                <c:pt idx="2968">
                  <c:v>36.837560000000003</c:v>
                </c:pt>
                <c:pt idx="2969">
                  <c:v>36.850969999999997</c:v>
                </c:pt>
                <c:pt idx="2970">
                  <c:v>36.863160000000001</c:v>
                </c:pt>
                <c:pt idx="2971">
                  <c:v>36.875349999999997</c:v>
                </c:pt>
                <c:pt idx="2972">
                  <c:v>36.885109999999997</c:v>
                </c:pt>
                <c:pt idx="2973">
                  <c:v>36.892420000000001</c:v>
                </c:pt>
                <c:pt idx="2974">
                  <c:v>36.900950000000002</c:v>
                </c:pt>
                <c:pt idx="2975">
                  <c:v>36.909489999999998</c:v>
                </c:pt>
                <c:pt idx="2976">
                  <c:v>36.918019999999999</c:v>
                </c:pt>
                <c:pt idx="2977">
                  <c:v>36.928989999999999</c:v>
                </c:pt>
                <c:pt idx="2978">
                  <c:v>36.939970000000002</c:v>
                </c:pt>
                <c:pt idx="2979">
                  <c:v>36.952159999999999</c:v>
                </c:pt>
                <c:pt idx="2980">
                  <c:v>36.966790000000003</c:v>
                </c:pt>
                <c:pt idx="2981">
                  <c:v>36.980200000000004</c:v>
                </c:pt>
                <c:pt idx="2982">
                  <c:v>36.99239</c:v>
                </c:pt>
                <c:pt idx="2983">
                  <c:v>37.003360000000001</c:v>
                </c:pt>
                <c:pt idx="2984">
                  <c:v>37.011899999999997</c:v>
                </c:pt>
                <c:pt idx="2985">
                  <c:v>37.019210000000001</c:v>
                </c:pt>
                <c:pt idx="2986">
                  <c:v>37.026530000000001</c:v>
                </c:pt>
                <c:pt idx="2987">
                  <c:v>37.035060000000001</c:v>
                </c:pt>
                <c:pt idx="2988">
                  <c:v>37.044809999999998</c:v>
                </c:pt>
                <c:pt idx="2989">
                  <c:v>37.055790000000002</c:v>
                </c:pt>
                <c:pt idx="2990">
                  <c:v>37.070410000000003</c:v>
                </c:pt>
                <c:pt idx="2991">
                  <c:v>37.083829999999999</c:v>
                </c:pt>
                <c:pt idx="2992">
                  <c:v>37.097239999999999</c:v>
                </c:pt>
                <c:pt idx="2993">
                  <c:v>37.106990000000003</c:v>
                </c:pt>
                <c:pt idx="2994">
                  <c:v>37.115519999999997</c:v>
                </c:pt>
                <c:pt idx="2995">
                  <c:v>37.122839999999997</c:v>
                </c:pt>
                <c:pt idx="2996">
                  <c:v>37.13015</c:v>
                </c:pt>
                <c:pt idx="2997">
                  <c:v>37.13991</c:v>
                </c:pt>
                <c:pt idx="2998">
                  <c:v>37.152099999999997</c:v>
                </c:pt>
                <c:pt idx="2999">
                  <c:v>37.167949999999998</c:v>
                </c:pt>
                <c:pt idx="3000">
                  <c:v>37.185009999999998</c:v>
                </c:pt>
                <c:pt idx="3001">
                  <c:v>37.200859999999999</c:v>
                </c:pt>
                <c:pt idx="3002">
                  <c:v>37.216709999999999</c:v>
                </c:pt>
                <c:pt idx="3003">
                  <c:v>37.230119999999999</c:v>
                </c:pt>
                <c:pt idx="3004">
                  <c:v>37.24109</c:v>
                </c:pt>
                <c:pt idx="3005">
                  <c:v>37.252070000000003</c:v>
                </c:pt>
                <c:pt idx="3006">
                  <c:v>37.263039999999997</c:v>
                </c:pt>
                <c:pt idx="3007">
                  <c:v>37.275230000000001</c:v>
                </c:pt>
                <c:pt idx="3008">
                  <c:v>37.289859999999997</c:v>
                </c:pt>
                <c:pt idx="3009">
                  <c:v>37.304490000000001</c:v>
                </c:pt>
                <c:pt idx="3010">
                  <c:v>37.316679999999998</c:v>
                </c:pt>
                <c:pt idx="3011">
                  <c:v>37.327649999999998</c:v>
                </c:pt>
                <c:pt idx="3012">
                  <c:v>37.338630000000002</c:v>
                </c:pt>
                <c:pt idx="3013">
                  <c:v>37.348379999999999</c:v>
                </c:pt>
                <c:pt idx="3014">
                  <c:v>37.358130000000003</c:v>
                </c:pt>
                <c:pt idx="3015">
                  <c:v>37.366669999999999</c:v>
                </c:pt>
                <c:pt idx="3016">
                  <c:v>37.376420000000003</c:v>
                </c:pt>
                <c:pt idx="3017">
                  <c:v>37.387390000000003</c:v>
                </c:pt>
                <c:pt idx="3018">
                  <c:v>37.39958</c:v>
                </c:pt>
                <c:pt idx="3019">
                  <c:v>37.410559999999997</c:v>
                </c:pt>
                <c:pt idx="3020">
                  <c:v>37.421529999999997</c:v>
                </c:pt>
                <c:pt idx="3021">
                  <c:v>37.433720000000001</c:v>
                </c:pt>
                <c:pt idx="3022">
                  <c:v>37.447130000000001</c:v>
                </c:pt>
                <c:pt idx="3023">
                  <c:v>37.460540000000002</c:v>
                </c:pt>
                <c:pt idx="3024">
                  <c:v>37.471510000000002</c:v>
                </c:pt>
                <c:pt idx="3025">
                  <c:v>37.481270000000002</c:v>
                </c:pt>
                <c:pt idx="3026">
                  <c:v>37.487360000000002</c:v>
                </c:pt>
                <c:pt idx="3027">
                  <c:v>37.491019999999999</c:v>
                </c:pt>
                <c:pt idx="3028">
                  <c:v>37.497109999999999</c:v>
                </c:pt>
                <c:pt idx="3029">
                  <c:v>37.504429999999999</c:v>
                </c:pt>
                <c:pt idx="3030">
                  <c:v>37.5154</c:v>
                </c:pt>
                <c:pt idx="3031">
                  <c:v>37.52881</c:v>
                </c:pt>
                <c:pt idx="3032">
                  <c:v>37.54222</c:v>
                </c:pt>
                <c:pt idx="3033">
                  <c:v>37.556849999999997</c:v>
                </c:pt>
                <c:pt idx="3034">
                  <c:v>37.570259999999998</c:v>
                </c:pt>
                <c:pt idx="3035">
                  <c:v>37.581229999999998</c:v>
                </c:pt>
                <c:pt idx="3036">
                  <c:v>37.589770000000001</c:v>
                </c:pt>
                <c:pt idx="3037">
                  <c:v>37.597079999999998</c:v>
                </c:pt>
                <c:pt idx="3038">
                  <c:v>37.605620000000002</c:v>
                </c:pt>
                <c:pt idx="3039">
                  <c:v>37.614150000000002</c:v>
                </c:pt>
                <c:pt idx="3040">
                  <c:v>37.623899999999999</c:v>
                </c:pt>
                <c:pt idx="3041">
                  <c:v>37.633659999999999</c:v>
                </c:pt>
                <c:pt idx="3042">
                  <c:v>37.645850000000003</c:v>
                </c:pt>
                <c:pt idx="3043">
                  <c:v>37.659260000000003</c:v>
                </c:pt>
                <c:pt idx="3044">
                  <c:v>37.672669999999997</c:v>
                </c:pt>
                <c:pt idx="3045">
                  <c:v>37.683639999999997</c:v>
                </c:pt>
                <c:pt idx="3046">
                  <c:v>37.693399999999997</c:v>
                </c:pt>
                <c:pt idx="3047">
                  <c:v>37.701929999999997</c:v>
                </c:pt>
                <c:pt idx="3048">
                  <c:v>37.710459999999998</c:v>
                </c:pt>
                <c:pt idx="3049">
                  <c:v>37.717779999999998</c:v>
                </c:pt>
                <c:pt idx="3050">
                  <c:v>37.727530000000002</c:v>
                </c:pt>
                <c:pt idx="3051">
                  <c:v>37.737290000000002</c:v>
                </c:pt>
                <c:pt idx="3052">
                  <c:v>37.748260000000002</c:v>
                </c:pt>
                <c:pt idx="3053">
                  <c:v>37.760449999999999</c:v>
                </c:pt>
                <c:pt idx="3054">
                  <c:v>37.773859999999999</c:v>
                </c:pt>
                <c:pt idx="3055">
                  <c:v>37.787269999999999</c:v>
                </c:pt>
                <c:pt idx="3056">
                  <c:v>37.799460000000003</c:v>
                </c:pt>
                <c:pt idx="3057">
                  <c:v>37.810429999999997</c:v>
                </c:pt>
                <c:pt idx="3058">
                  <c:v>37.81897</c:v>
                </c:pt>
                <c:pt idx="3059">
                  <c:v>37.827500000000001</c:v>
                </c:pt>
                <c:pt idx="3060">
                  <c:v>37.836039999999997</c:v>
                </c:pt>
                <c:pt idx="3061">
                  <c:v>37.844569999999997</c:v>
                </c:pt>
                <c:pt idx="3062">
                  <c:v>37.854320000000001</c:v>
                </c:pt>
                <c:pt idx="3063">
                  <c:v>37.867730000000002</c:v>
                </c:pt>
                <c:pt idx="3064">
                  <c:v>37.883580000000002</c:v>
                </c:pt>
                <c:pt idx="3065">
                  <c:v>37.900649999999999</c:v>
                </c:pt>
                <c:pt idx="3066">
                  <c:v>37.916499999999999</c:v>
                </c:pt>
                <c:pt idx="3067">
                  <c:v>37.92991</c:v>
                </c:pt>
                <c:pt idx="3068">
                  <c:v>37.942100000000003</c:v>
                </c:pt>
                <c:pt idx="3069">
                  <c:v>37.95185</c:v>
                </c:pt>
                <c:pt idx="3070">
                  <c:v>37.960389999999997</c:v>
                </c:pt>
                <c:pt idx="3071">
                  <c:v>37.971359999999997</c:v>
                </c:pt>
                <c:pt idx="3072">
                  <c:v>37.983550000000001</c:v>
                </c:pt>
                <c:pt idx="3073">
                  <c:v>37.995739999999998</c:v>
                </c:pt>
                <c:pt idx="3074">
                  <c:v>38.009149999999998</c:v>
                </c:pt>
                <c:pt idx="3075">
                  <c:v>38.022559999999999</c:v>
                </c:pt>
                <c:pt idx="3076">
                  <c:v>38.035969999999999</c:v>
                </c:pt>
                <c:pt idx="3077">
                  <c:v>38.048169999999999</c:v>
                </c:pt>
                <c:pt idx="3078">
                  <c:v>38.059139999999999</c:v>
                </c:pt>
                <c:pt idx="3079">
                  <c:v>38.068890000000003</c:v>
                </c:pt>
                <c:pt idx="3080">
                  <c:v>38.07743</c:v>
                </c:pt>
                <c:pt idx="3081">
                  <c:v>38.08596</c:v>
                </c:pt>
                <c:pt idx="3082">
                  <c:v>38.095709999999997</c:v>
                </c:pt>
                <c:pt idx="3083">
                  <c:v>38.105469999999997</c:v>
                </c:pt>
                <c:pt idx="3084">
                  <c:v>38.115220000000001</c:v>
                </c:pt>
                <c:pt idx="3085">
                  <c:v>38.126190000000001</c:v>
                </c:pt>
                <c:pt idx="3086">
                  <c:v>38.139600000000002</c:v>
                </c:pt>
                <c:pt idx="3087">
                  <c:v>38.154229999999998</c:v>
                </c:pt>
                <c:pt idx="3088">
                  <c:v>38.168860000000002</c:v>
                </c:pt>
                <c:pt idx="3089">
                  <c:v>38.181049999999999</c:v>
                </c:pt>
                <c:pt idx="3090">
                  <c:v>38.190809999999999</c:v>
                </c:pt>
                <c:pt idx="3091">
                  <c:v>38.196899999999999</c:v>
                </c:pt>
                <c:pt idx="3092">
                  <c:v>38.203000000000003</c:v>
                </c:pt>
                <c:pt idx="3093">
                  <c:v>38.209090000000003</c:v>
                </c:pt>
                <c:pt idx="3094">
                  <c:v>38.21763</c:v>
                </c:pt>
                <c:pt idx="3095">
                  <c:v>38.2286</c:v>
                </c:pt>
                <c:pt idx="3096">
                  <c:v>38.240789999999997</c:v>
                </c:pt>
                <c:pt idx="3097">
                  <c:v>38.256639999999997</c:v>
                </c:pt>
                <c:pt idx="3098">
                  <c:v>38.272489999999998</c:v>
                </c:pt>
                <c:pt idx="3099">
                  <c:v>38.289560000000002</c:v>
                </c:pt>
                <c:pt idx="3100">
                  <c:v>38.302970000000002</c:v>
                </c:pt>
                <c:pt idx="3101">
                  <c:v>38.313940000000002</c:v>
                </c:pt>
                <c:pt idx="3102">
                  <c:v>38.321249999999999</c:v>
                </c:pt>
                <c:pt idx="3103">
                  <c:v>38.328569999999999</c:v>
                </c:pt>
                <c:pt idx="3104">
                  <c:v>38.335880000000003</c:v>
                </c:pt>
                <c:pt idx="3105">
                  <c:v>38.34442</c:v>
                </c:pt>
                <c:pt idx="3106">
                  <c:v>38.354170000000003</c:v>
                </c:pt>
                <c:pt idx="3107">
                  <c:v>38.36636</c:v>
                </c:pt>
                <c:pt idx="3108">
                  <c:v>38.379770000000001</c:v>
                </c:pt>
                <c:pt idx="3109">
                  <c:v>38.395620000000001</c:v>
                </c:pt>
                <c:pt idx="3110">
                  <c:v>38.410249999999998</c:v>
                </c:pt>
                <c:pt idx="3111">
                  <c:v>38.422440000000002</c:v>
                </c:pt>
                <c:pt idx="3112">
                  <c:v>38.432200000000002</c:v>
                </c:pt>
                <c:pt idx="3113">
                  <c:v>38.439509999999999</c:v>
                </c:pt>
                <c:pt idx="3114">
                  <c:v>38.446820000000002</c:v>
                </c:pt>
                <c:pt idx="3115">
                  <c:v>38.454140000000002</c:v>
                </c:pt>
                <c:pt idx="3116">
                  <c:v>38.463889999999999</c:v>
                </c:pt>
                <c:pt idx="3117">
                  <c:v>38.476080000000003</c:v>
                </c:pt>
                <c:pt idx="3118">
                  <c:v>38.489490000000004</c:v>
                </c:pt>
                <c:pt idx="3119">
                  <c:v>38.505339999999997</c:v>
                </c:pt>
                <c:pt idx="3120">
                  <c:v>38.519970000000001</c:v>
                </c:pt>
                <c:pt idx="3121">
                  <c:v>38.534599999999998</c:v>
                </c:pt>
                <c:pt idx="3122">
                  <c:v>38.544359999999998</c:v>
                </c:pt>
                <c:pt idx="3123">
                  <c:v>38.552889999999998</c:v>
                </c:pt>
                <c:pt idx="3124">
                  <c:v>38.560209999999998</c:v>
                </c:pt>
                <c:pt idx="3125">
                  <c:v>38.568739999999998</c:v>
                </c:pt>
                <c:pt idx="3126">
                  <c:v>38.579709999999999</c:v>
                </c:pt>
                <c:pt idx="3127">
                  <c:v>38.591900000000003</c:v>
                </c:pt>
                <c:pt idx="3128">
                  <c:v>38.605310000000003</c:v>
                </c:pt>
                <c:pt idx="3129">
                  <c:v>38.61994</c:v>
                </c:pt>
                <c:pt idx="3130">
                  <c:v>38.634569999999997</c:v>
                </c:pt>
                <c:pt idx="3131">
                  <c:v>38.6492</c:v>
                </c:pt>
                <c:pt idx="3132">
                  <c:v>38.661389999999997</c:v>
                </c:pt>
                <c:pt idx="3133">
                  <c:v>38.672370000000001</c:v>
                </c:pt>
                <c:pt idx="3134">
                  <c:v>38.680900000000001</c:v>
                </c:pt>
                <c:pt idx="3135">
                  <c:v>38.689430000000002</c:v>
                </c:pt>
                <c:pt idx="3136">
                  <c:v>38.700409999999998</c:v>
                </c:pt>
                <c:pt idx="3137">
                  <c:v>38.713819999999998</c:v>
                </c:pt>
                <c:pt idx="3138">
                  <c:v>38.727229999999999</c:v>
                </c:pt>
                <c:pt idx="3139">
                  <c:v>38.739420000000003</c:v>
                </c:pt>
                <c:pt idx="3140">
                  <c:v>38.752830000000003</c:v>
                </c:pt>
                <c:pt idx="3141">
                  <c:v>38.76502</c:v>
                </c:pt>
                <c:pt idx="3142">
                  <c:v>38.77599</c:v>
                </c:pt>
                <c:pt idx="3143">
                  <c:v>38.784529999999997</c:v>
                </c:pt>
                <c:pt idx="3144">
                  <c:v>38.790619999999997</c:v>
                </c:pt>
                <c:pt idx="3145">
                  <c:v>38.797939999999997</c:v>
                </c:pt>
                <c:pt idx="3146">
                  <c:v>38.805250000000001</c:v>
                </c:pt>
                <c:pt idx="3147">
                  <c:v>38.815010000000001</c:v>
                </c:pt>
                <c:pt idx="3148">
                  <c:v>38.825980000000001</c:v>
                </c:pt>
                <c:pt idx="3149">
                  <c:v>38.838169999999998</c:v>
                </c:pt>
                <c:pt idx="3150">
                  <c:v>38.850360000000002</c:v>
                </c:pt>
                <c:pt idx="3151">
                  <c:v>38.864989999999999</c:v>
                </c:pt>
                <c:pt idx="3152">
                  <c:v>38.879620000000003</c:v>
                </c:pt>
                <c:pt idx="3153">
                  <c:v>38.893030000000003</c:v>
                </c:pt>
                <c:pt idx="3154">
                  <c:v>38.90278</c:v>
                </c:pt>
                <c:pt idx="3155">
                  <c:v>38.9101</c:v>
                </c:pt>
                <c:pt idx="3156">
                  <c:v>38.917409999999997</c:v>
                </c:pt>
                <c:pt idx="3157">
                  <c:v>38.92351</c:v>
                </c:pt>
                <c:pt idx="3158">
                  <c:v>38.932040000000001</c:v>
                </c:pt>
                <c:pt idx="3159">
                  <c:v>38.943019999999997</c:v>
                </c:pt>
                <c:pt idx="3160">
                  <c:v>38.957639999999998</c:v>
                </c:pt>
                <c:pt idx="3161">
                  <c:v>38.972270000000002</c:v>
                </c:pt>
                <c:pt idx="3162">
                  <c:v>38.988120000000002</c:v>
                </c:pt>
                <c:pt idx="3163">
                  <c:v>39.001530000000002</c:v>
                </c:pt>
                <c:pt idx="3164">
                  <c:v>39.013730000000002</c:v>
                </c:pt>
                <c:pt idx="3165">
                  <c:v>39.023479999999999</c:v>
                </c:pt>
                <c:pt idx="3166">
                  <c:v>39.030790000000003</c:v>
                </c:pt>
                <c:pt idx="3167">
                  <c:v>39.03689</c:v>
                </c:pt>
                <c:pt idx="3168">
                  <c:v>39.044199999999996</c:v>
                </c:pt>
                <c:pt idx="3169">
                  <c:v>39.05274</c:v>
                </c:pt>
                <c:pt idx="3170">
                  <c:v>39.06371</c:v>
                </c:pt>
                <c:pt idx="3171">
                  <c:v>39.074680000000001</c:v>
                </c:pt>
                <c:pt idx="3172">
                  <c:v>39.086869999999998</c:v>
                </c:pt>
                <c:pt idx="3173">
                  <c:v>39.100279999999998</c:v>
                </c:pt>
                <c:pt idx="3174">
                  <c:v>39.113700000000001</c:v>
                </c:pt>
                <c:pt idx="3175">
                  <c:v>39.127110000000002</c:v>
                </c:pt>
                <c:pt idx="3176">
                  <c:v>39.139299999999999</c:v>
                </c:pt>
                <c:pt idx="3177">
                  <c:v>39.149050000000003</c:v>
                </c:pt>
                <c:pt idx="3178">
                  <c:v>39.157580000000003</c:v>
                </c:pt>
                <c:pt idx="3179">
                  <c:v>39.164900000000003</c:v>
                </c:pt>
                <c:pt idx="3180">
                  <c:v>39.17221</c:v>
                </c:pt>
                <c:pt idx="3181">
                  <c:v>39.180750000000003</c:v>
                </c:pt>
                <c:pt idx="3182">
                  <c:v>39.191719999999997</c:v>
                </c:pt>
                <c:pt idx="3183">
                  <c:v>39.20635</c:v>
                </c:pt>
                <c:pt idx="3184">
                  <c:v>39.222200000000001</c:v>
                </c:pt>
                <c:pt idx="3185">
                  <c:v>39.236829999999998</c:v>
                </c:pt>
                <c:pt idx="3186">
                  <c:v>39.250239999999998</c:v>
                </c:pt>
                <c:pt idx="3187">
                  <c:v>39.259990000000002</c:v>
                </c:pt>
                <c:pt idx="3188">
                  <c:v>39.267310000000002</c:v>
                </c:pt>
                <c:pt idx="3189">
                  <c:v>39.273400000000002</c:v>
                </c:pt>
                <c:pt idx="3190">
                  <c:v>39.280720000000002</c:v>
                </c:pt>
                <c:pt idx="3191">
                  <c:v>39.290469999999999</c:v>
                </c:pt>
                <c:pt idx="3192">
                  <c:v>39.303879999999999</c:v>
                </c:pt>
                <c:pt idx="3193">
                  <c:v>39.31973</c:v>
                </c:pt>
                <c:pt idx="3194">
                  <c:v>39.33558</c:v>
                </c:pt>
                <c:pt idx="3195">
                  <c:v>39.351430000000001</c:v>
                </c:pt>
                <c:pt idx="3196">
                  <c:v>39.364840000000001</c:v>
                </c:pt>
                <c:pt idx="3197">
                  <c:v>39.378250000000001</c:v>
                </c:pt>
                <c:pt idx="3198">
                  <c:v>39.387999999999998</c:v>
                </c:pt>
                <c:pt idx="3199">
                  <c:v>39.397750000000002</c:v>
                </c:pt>
                <c:pt idx="3200">
                  <c:v>39.408729999999998</c:v>
                </c:pt>
                <c:pt idx="3201">
                  <c:v>39.422139999999999</c:v>
                </c:pt>
                <c:pt idx="3202">
                  <c:v>39.435549999999999</c:v>
                </c:pt>
                <c:pt idx="3203">
                  <c:v>39.44896</c:v>
                </c:pt>
                <c:pt idx="3204">
                  <c:v>39.463590000000003</c:v>
                </c:pt>
                <c:pt idx="3205">
                  <c:v>39.476999999999997</c:v>
                </c:pt>
                <c:pt idx="3206">
                  <c:v>39.490409999999997</c:v>
                </c:pt>
                <c:pt idx="3207">
                  <c:v>39.501379999999997</c:v>
                </c:pt>
                <c:pt idx="3208">
                  <c:v>39.511130000000001</c:v>
                </c:pt>
                <c:pt idx="3209">
                  <c:v>39.519669999999998</c:v>
                </c:pt>
                <c:pt idx="3210">
                  <c:v>39.526980000000002</c:v>
                </c:pt>
                <c:pt idx="3211">
                  <c:v>39.535519999999998</c:v>
                </c:pt>
                <c:pt idx="3212">
                  <c:v>39.546489999999999</c:v>
                </c:pt>
                <c:pt idx="3213">
                  <c:v>39.557459999999999</c:v>
                </c:pt>
                <c:pt idx="3214">
                  <c:v>39.569650000000003</c:v>
                </c:pt>
                <c:pt idx="3215">
                  <c:v>39.583060000000003</c:v>
                </c:pt>
                <c:pt idx="3216">
                  <c:v>39.59769</c:v>
                </c:pt>
                <c:pt idx="3217">
                  <c:v>39.6111</c:v>
                </c:pt>
                <c:pt idx="3218">
                  <c:v>39.62086</c:v>
                </c:pt>
                <c:pt idx="3219">
                  <c:v>39.628169999999997</c:v>
                </c:pt>
                <c:pt idx="3220">
                  <c:v>39.631830000000001</c:v>
                </c:pt>
                <c:pt idx="3221">
                  <c:v>39.636710000000001</c:v>
                </c:pt>
                <c:pt idx="3222">
                  <c:v>39.642800000000001</c:v>
                </c:pt>
                <c:pt idx="3223">
                  <c:v>39.651339999999998</c:v>
                </c:pt>
                <c:pt idx="3224">
                  <c:v>39.663530000000002</c:v>
                </c:pt>
                <c:pt idx="3225">
                  <c:v>39.676940000000002</c:v>
                </c:pt>
                <c:pt idx="3226">
                  <c:v>39.691569999999999</c:v>
                </c:pt>
                <c:pt idx="3227">
                  <c:v>39.707419999999999</c:v>
                </c:pt>
                <c:pt idx="3228">
                  <c:v>39.720829999999999</c:v>
                </c:pt>
                <c:pt idx="3229">
                  <c:v>39.7318</c:v>
                </c:pt>
                <c:pt idx="3230">
                  <c:v>39.741549999999997</c:v>
                </c:pt>
                <c:pt idx="3231">
                  <c:v>39.748869999999997</c:v>
                </c:pt>
                <c:pt idx="3232">
                  <c:v>39.756180000000001</c:v>
                </c:pt>
                <c:pt idx="3233">
                  <c:v>39.764719999999997</c:v>
                </c:pt>
                <c:pt idx="3234">
                  <c:v>39.775689999999997</c:v>
                </c:pt>
                <c:pt idx="3235">
                  <c:v>39.786659999999998</c:v>
                </c:pt>
                <c:pt idx="3236">
                  <c:v>39.800069999999998</c:v>
                </c:pt>
                <c:pt idx="3237">
                  <c:v>39.814700000000002</c:v>
                </c:pt>
                <c:pt idx="3238">
                  <c:v>39.829329999999999</c:v>
                </c:pt>
                <c:pt idx="3239">
                  <c:v>39.842739999999999</c:v>
                </c:pt>
                <c:pt idx="3240">
                  <c:v>39.85371</c:v>
                </c:pt>
                <c:pt idx="3241">
                  <c:v>39.86347</c:v>
                </c:pt>
                <c:pt idx="3242">
                  <c:v>39.872</c:v>
                </c:pt>
                <c:pt idx="3243">
                  <c:v>39.88053</c:v>
                </c:pt>
                <c:pt idx="3244">
                  <c:v>39.89029</c:v>
                </c:pt>
                <c:pt idx="3245">
                  <c:v>39.901260000000001</c:v>
                </c:pt>
                <c:pt idx="3246">
                  <c:v>39.913449999999997</c:v>
                </c:pt>
                <c:pt idx="3247">
                  <c:v>39.925640000000001</c:v>
                </c:pt>
                <c:pt idx="3248">
                  <c:v>39.940269999999998</c:v>
                </c:pt>
                <c:pt idx="3249">
                  <c:v>39.952460000000002</c:v>
                </c:pt>
                <c:pt idx="3250">
                  <c:v>39.964660000000002</c:v>
                </c:pt>
                <c:pt idx="3251">
                  <c:v>39.975630000000002</c:v>
                </c:pt>
                <c:pt idx="3252">
                  <c:v>39.984160000000003</c:v>
                </c:pt>
                <c:pt idx="3253">
                  <c:v>39.991480000000003</c:v>
                </c:pt>
                <c:pt idx="3254">
                  <c:v>40.000010000000003</c:v>
                </c:pt>
                <c:pt idx="3255">
                  <c:v>40.00976</c:v>
                </c:pt>
                <c:pt idx="3256">
                  <c:v>40.020740000000004</c:v>
                </c:pt>
                <c:pt idx="3257">
                  <c:v>40.034149999999997</c:v>
                </c:pt>
                <c:pt idx="3258">
                  <c:v>40.047559999999997</c:v>
                </c:pt>
                <c:pt idx="3259">
                  <c:v>40.060969999999998</c:v>
                </c:pt>
                <c:pt idx="3260">
                  <c:v>40.075600000000001</c:v>
                </c:pt>
                <c:pt idx="3261">
                  <c:v>40.089010000000002</c:v>
                </c:pt>
                <c:pt idx="3262">
                  <c:v>40.099980000000002</c:v>
                </c:pt>
                <c:pt idx="3263">
                  <c:v>40.109729999999999</c:v>
                </c:pt>
                <c:pt idx="3264">
                  <c:v>40.118270000000003</c:v>
                </c:pt>
                <c:pt idx="3265">
                  <c:v>40.129240000000003</c:v>
                </c:pt>
                <c:pt idx="3266">
                  <c:v>40.142650000000003</c:v>
                </c:pt>
                <c:pt idx="3267">
                  <c:v>40.15728</c:v>
                </c:pt>
                <c:pt idx="3268">
                  <c:v>40.17069</c:v>
                </c:pt>
                <c:pt idx="3269">
                  <c:v>40.184100000000001</c:v>
                </c:pt>
                <c:pt idx="3270">
                  <c:v>40.197510000000001</c:v>
                </c:pt>
                <c:pt idx="3271">
                  <c:v>40.210920000000002</c:v>
                </c:pt>
                <c:pt idx="3272">
                  <c:v>40.223109999999998</c:v>
                </c:pt>
                <c:pt idx="3273">
                  <c:v>40.232869999999998</c:v>
                </c:pt>
                <c:pt idx="3274">
                  <c:v>40.240180000000002</c:v>
                </c:pt>
                <c:pt idx="3275">
                  <c:v>40.247500000000002</c:v>
                </c:pt>
                <c:pt idx="3276">
                  <c:v>40.254809999999999</c:v>
                </c:pt>
                <c:pt idx="3277">
                  <c:v>40.263339999999999</c:v>
                </c:pt>
                <c:pt idx="3278">
                  <c:v>40.270659999999999</c:v>
                </c:pt>
                <c:pt idx="3279">
                  <c:v>40.27919</c:v>
                </c:pt>
                <c:pt idx="3280">
                  <c:v>40.290170000000003</c:v>
                </c:pt>
                <c:pt idx="3281">
                  <c:v>40.3048</c:v>
                </c:pt>
                <c:pt idx="3282">
                  <c:v>40.319429999999997</c:v>
                </c:pt>
                <c:pt idx="3283">
                  <c:v>40.331620000000001</c:v>
                </c:pt>
                <c:pt idx="3284">
                  <c:v>40.340150000000001</c:v>
                </c:pt>
                <c:pt idx="3285">
                  <c:v>40.346249999999998</c:v>
                </c:pt>
                <c:pt idx="3286">
                  <c:v>40.351120000000002</c:v>
                </c:pt>
                <c:pt idx="3287">
                  <c:v>40.357219999999998</c:v>
                </c:pt>
                <c:pt idx="3288">
                  <c:v>40.365749999999998</c:v>
                </c:pt>
                <c:pt idx="3289">
                  <c:v>40.377940000000002</c:v>
                </c:pt>
                <c:pt idx="3290">
                  <c:v>40.392569999999999</c:v>
                </c:pt>
                <c:pt idx="3291">
                  <c:v>40.40842</c:v>
                </c:pt>
                <c:pt idx="3292">
                  <c:v>40.425490000000003</c:v>
                </c:pt>
                <c:pt idx="3293">
                  <c:v>40.44256</c:v>
                </c:pt>
                <c:pt idx="3294">
                  <c:v>40.455970000000001</c:v>
                </c:pt>
                <c:pt idx="3295">
                  <c:v>40.468159999999997</c:v>
                </c:pt>
                <c:pt idx="3296">
                  <c:v>40.476689999999998</c:v>
                </c:pt>
                <c:pt idx="3297">
                  <c:v>40.482790000000001</c:v>
                </c:pt>
                <c:pt idx="3298">
                  <c:v>40.490099999999998</c:v>
                </c:pt>
                <c:pt idx="3299">
                  <c:v>40.498640000000002</c:v>
                </c:pt>
                <c:pt idx="3300">
                  <c:v>40.509610000000002</c:v>
                </c:pt>
                <c:pt idx="3301">
                  <c:v>40.523020000000002</c:v>
                </c:pt>
                <c:pt idx="3302">
                  <c:v>40.538870000000003</c:v>
                </c:pt>
                <c:pt idx="3303">
                  <c:v>40.554720000000003</c:v>
                </c:pt>
                <c:pt idx="3304">
                  <c:v>40.568129999999996</c:v>
                </c:pt>
                <c:pt idx="3305">
                  <c:v>40.58032</c:v>
                </c:pt>
                <c:pt idx="3306">
                  <c:v>40.590069999999997</c:v>
                </c:pt>
                <c:pt idx="3307">
                  <c:v>40.597389999999997</c:v>
                </c:pt>
                <c:pt idx="3308">
                  <c:v>40.605919999999998</c:v>
                </c:pt>
                <c:pt idx="3309">
                  <c:v>40.613239999999998</c:v>
                </c:pt>
                <c:pt idx="3310">
                  <c:v>40.624209999999998</c:v>
                </c:pt>
                <c:pt idx="3311">
                  <c:v>40.636400000000002</c:v>
                </c:pt>
                <c:pt idx="3312">
                  <c:v>40.651029999999999</c:v>
                </c:pt>
                <c:pt idx="3313">
                  <c:v>40.668100000000003</c:v>
                </c:pt>
                <c:pt idx="3314">
                  <c:v>40.682729999999999</c:v>
                </c:pt>
                <c:pt idx="3315">
                  <c:v>40.6937</c:v>
                </c:pt>
                <c:pt idx="3316">
                  <c:v>40.702240000000003</c:v>
                </c:pt>
                <c:pt idx="3317">
                  <c:v>40.70955</c:v>
                </c:pt>
                <c:pt idx="3318">
                  <c:v>40.71443</c:v>
                </c:pt>
                <c:pt idx="3319">
                  <c:v>40.72052</c:v>
                </c:pt>
                <c:pt idx="3320">
                  <c:v>40.73028</c:v>
                </c:pt>
                <c:pt idx="3321">
                  <c:v>40.743690000000001</c:v>
                </c:pt>
                <c:pt idx="3322">
                  <c:v>40.759540000000001</c:v>
                </c:pt>
                <c:pt idx="3323">
                  <c:v>40.776600000000002</c:v>
                </c:pt>
                <c:pt idx="3324">
                  <c:v>40.792450000000002</c:v>
                </c:pt>
                <c:pt idx="3325">
                  <c:v>40.807079999999999</c:v>
                </c:pt>
                <c:pt idx="3326">
                  <c:v>40.818049999999999</c:v>
                </c:pt>
                <c:pt idx="3327">
                  <c:v>40.826590000000003</c:v>
                </c:pt>
                <c:pt idx="3328">
                  <c:v>40.8339</c:v>
                </c:pt>
                <c:pt idx="3329">
                  <c:v>40.842440000000003</c:v>
                </c:pt>
                <c:pt idx="3330">
                  <c:v>40.853409999999997</c:v>
                </c:pt>
                <c:pt idx="3331">
                  <c:v>40.866819999999997</c:v>
                </c:pt>
                <c:pt idx="3332">
                  <c:v>40.881450000000001</c:v>
                </c:pt>
                <c:pt idx="3333">
                  <c:v>40.894860000000001</c:v>
                </c:pt>
                <c:pt idx="3334">
                  <c:v>40.910710000000002</c:v>
                </c:pt>
                <c:pt idx="3335">
                  <c:v>40.925339999999998</c:v>
                </c:pt>
                <c:pt idx="3336">
                  <c:v>40.936309999999999</c:v>
                </c:pt>
                <c:pt idx="3337">
                  <c:v>40.946060000000003</c:v>
                </c:pt>
                <c:pt idx="3338">
                  <c:v>40.952159999999999</c:v>
                </c:pt>
                <c:pt idx="3339">
                  <c:v>40.958260000000003</c:v>
                </c:pt>
                <c:pt idx="3340">
                  <c:v>40.96557</c:v>
                </c:pt>
                <c:pt idx="3341">
                  <c:v>40.975320000000004</c:v>
                </c:pt>
                <c:pt idx="3342">
                  <c:v>40.9863</c:v>
                </c:pt>
                <c:pt idx="3343">
                  <c:v>40.998489999999997</c:v>
                </c:pt>
                <c:pt idx="3344">
                  <c:v>41.011899999999997</c:v>
                </c:pt>
                <c:pt idx="3345">
                  <c:v>41.025309999999998</c:v>
                </c:pt>
                <c:pt idx="3346">
                  <c:v>41.038719999999998</c:v>
                </c:pt>
                <c:pt idx="3347">
                  <c:v>41.049689999999998</c:v>
                </c:pt>
                <c:pt idx="3348">
                  <c:v>41.057009999999998</c:v>
                </c:pt>
                <c:pt idx="3349">
                  <c:v>41.063099999999999</c:v>
                </c:pt>
                <c:pt idx="3350">
                  <c:v>41.067979999999999</c:v>
                </c:pt>
                <c:pt idx="3351">
                  <c:v>41.072850000000003</c:v>
                </c:pt>
                <c:pt idx="3352">
                  <c:v>41.080170000000003</c:v>
                </c:pt>
                <c:pt idx="3353">
                  <c:v>41.088700000000003</c:v>
                </c:pt>
                <c:pt idx="3354">
                  <c:v>41.10089</c:v>
                </c:pt>
                <c:pt idx="3355">
                  <c:v>41.115519999999997</c:v>
                </c:pt>
                <c:pt idx="3356">
                  <c:v>41.131369999999997</c:v>
                </c:pt>
                <c:pt idx="3357">
                  <c:v>41.146000000000001</c:v>
                </c:pt>
                <c:pt idx="3358">
                  <c:v>41.158189999999998</c:v>
                </c:pt>
                <c:pt idx="3359">
                  <c:v>41.167949999999998</c:v>
                </c:pt>
                <c:pt idx="3360">
                  <c:v>41.176479999999998</c:v>
                </c:pt>
                <c:pt idx="3361">
                  <c:v>41.183799999999998</c:v>
                </c:pt>
                <c:pt idx="3362">
                  <c:v>41.192329999999998</c:v>
                </c:pt>
                <c:pt idx="3363">
                  <c:v>41.202080000000002</c:v>
                </c:pt>
                <c:pt idx="3364">
                  <c:v>41.213059999999999</c:v>
                </c:pt>
                <c:pt idx="3365">
                  <c:v>41.226469999999999</c:v>
                </c:pt>
                <c:pt idx="3366">
                  <c:v>41.239879999999999</c:v>
                </c:pt>
                <c:pt idx="3367">
                  <c:v>41.25329</c:v>
                </c:pt>
                <c:pt idx="3368">
                  <c:v>41.2667</c:v>
                </c:pt>
                <c:pt idx="3369">
                  <c:v>41.278889999999997</c:v>
                </c:pt>
                <c:pt idx="3370">
                  <c:v>41.289859999999997</c:v>
                </c:pt>
                <c:pt idx="3371">
                  <c:v>41.298400000000001</c:v>
                </c:pt>
                <c:pt idx="3372">
                  <c:v>41.306930000000001</c:v>
                </c:pt>
                <c:pt idx="3373">
                  <c:v>41.314239999999998</c:v>
                </c:pt>
                <c:pt idx="3374">
                  <c:v>41.322780000000002</c:v>
                </c:pt>
                <c:pt idx="3375">
                  <c:v>41.332529999999998</c:v>
                </c:pt>
                <c:pt idx="3376">
                  <c:v>41.344720000000002</c:v>
                </c:pt>
                <c:pt idx="3377">
                  <c:v>41.358130000000003</c:v>
                </c:pt>
                <c:pt idx="3378">
                  <c:v>41.3752</c:v>
                </c:pt>
                <c:pt idx="3379">
                  <c:v>41.389830000000003</c:v>
                </c:pt>
                <c:pt idx="3380">
                  <c:v>41.403239999999997</c:v>
                </c:pt>
                <c:pt idx="3381">
                  <c:v>41.412990000000001</c:v>
                </c:pt>
                <c:pt idx="3382">
                  <c:v>41.420310000000001</c:v>
                </c:pt>
                <c:pt idx="3383">
                  <c:v>41.425190000000001</c:v>
                </c:pt>
                <c:pt idx="3384">
                  <c:v>41.431280000000001</c:v>
                </c:pt>
                <c:pt idx="3385">
                  <c:v>41.438600000000001</c:v>
                </c:pt>
                <c:pt idx="3386">
                  <c:v>41.450789999999998</c:v>
                </c:pt>
                <c:pt idx="3387">
                  <c:v>41.465420000000002</c:v>
                </c:pt>
                <c:pt idx="3388">
                  <c:v>41.481270000000002</c:v>
                </c:pt>
                <c:pt idx="3389">
                  <c:v>41.498330000000003</c:v>
                </c:pt>
                <c:pt idx="3390">
                  <c:v>41.514180000000003</c:v>
                </c:pt>
                <c:pt idx="3391">
                  <c:v>41.52516</c:v>
                </c:pt>
                <c:pt idx="3392">
                  <c:v>41.53369</c:v>
                </c:pt>
                <c:pt idx="3393">
                  <c:v>41.54222</c:v>
                </c:pt>
                <c:pt idx="3394">
                  <c:v>41.55198</c:v>
                </c:pt>
                <c:pt idx="3395">
                  <c:v>41.564169999999997</c:v>
                </c:pt>
                <c:pt idx="3396">
                  <c:v>41.577579999999998</c:v>
                </c:pt>
                <c:pt idx="3397">
                  <c:v>41.590989999999998</c:v>
                </c:pt>
                <c:pt idx="3398">
                  <c:v>41.605620000000002</c:v>
                </c:pt>
                <c:pt idx="3399">
                  <c:v>41.620249999999999</c:v>
                </c:pt>
                <c:pt idx="3400">
                  <c:v>41.634880000000003</c:v>
                </c:pt>
                <c:pt idx="3401">
                  <c:v>41.647069999999999</c:v>
                </c:pt>
                <c:pt idx="3402">
                  <c:v>41.656820000000003</c:v>
                </c:pt>
                <c:pt idx="3403">
                  <c:v>41.664140000000003</c:v>
                </c:pt>
                <c:pt idx="3404">
                  <c:v>41.67145</c:v>
                </c:pt>
                <c:pt idx="3405">
                  <c:v>41.679989999999997</c:v>
                </c:pt>
                <c:pt idx="3406">
                  <c:v>41.68974</c:v>
                </c:pt>
                <c:pt idx="3407">
                  <c:v>41.700710000000001</c:v>
                </c:pt>
                <c:pt idx="3408">
                  <c:v>41.712899999999998</c:v>
                </c:pt>
                <c:pt idx="3409">
                  <c:v>41.726309999999998</c:v>
                </c:pt>
                <c:pt idx="3410">
                  <c:v>41.740940000000002</c:v>
                </c:pt>
                <c:pt idx="3411">
                  <c:v>41.754350000000002</c:v>
                </c:pt>
                <c:pt idx="3412">
                  <c:v>41.764110000000002</c:v>
                </c:pt>
                <c:pt idx="3413">
                  <c:v>41.771419999999999</c:v>
                </c:pt>
                <c:pt idx="3414">
                  <c:v>41.776299999999999</c:v>
                </c:pt>
                <c:pt idx="3415">
                  <c:v>41.779960000000003</c:v>
                </c:pt>
                <c:pt idx="3416">
                  <c:v>41.786050000000003</c:v>
                </c:pt>
                <c:pt idx="3417">
                  <c:v>41.7958</c:v>
                </c:pt>
                <c:pt idx="3418">
                  <c:v>41.809220000000003</c:v>
                </c:pt>
                <c:pt idx="3419">
                  <c:v>41.825060000000001</c:v>
                </c:pt>
                <c:pt idx="3420">
                  <c:v>41.840910000000001</c:v>
                </c:pt>
                <c:pt idx="3421">
                  <c:v>41.857979999999998</c:v>
                </c:pt>
                <c:pt idx="3422">
                  <c:v>41.871389999999998</c:v>
                </c:pt>
                <c:pt idx="3423">
                  <c:v>41.881140000000002</c:v>
                </c:pt>
                <c:pt idx="3424">
                  <c:v>41.887239999999998</c:v>
                </c:pt>
                <c:pt idx="3425">
                  <c:v>41.894559999999998</c:v>
                </c:pt>
                <c:pt idx="3426">
                  <c:v>41.903089999999999</c:v>
                </c:pt>
                <c:pt idx="3427">
                  <c:v>41.914059999999999</c:v>
                </c:pt>
                <c:pt idx="3428">
                  <c:v>41.926250000000003</c:v>
                </c:pt>
                <c:pt idx="3429">
                  <c:v>41.93844</c:v>
                </c:pt>
                <c:pt idx="3430">
                  <c:v>41.953069999999997</c:v>
                </c:pt>
                <c:pt idx="3431">
                  <c:v>41.967700000000001</c:v>
                </c:pt>
                <c:pt idx="3432">
                  <c:v>41.981110000000001</c:v>
                </c:pt>
                <c:pt idx="3433">
                  <c:v>41.994520000000001</c:v>
                </c:pt>
                <c:pt idx="3434">
                  <c:v>42.004280000000001</c:v>
                </c:pt>
                <c:pt idx="3435">
                  <c:v>42.011589999999998</c:v>
                </c:pt>
                <c:pt idx="3436">
                  <c:v>42.018909999999998</c:v>
                </c:pt>
                <c:pt idx="3437">
                  <c:v>42.026220000000002</c:v>
                </c:pt>
                <c:pt idx="3438">
                  <c:v>42.034759999999999</c:v>
                </c:pt>
                <c:pt idx="3439">
                  <c:v>42.045729999999999</c:v>
                </c:pt>
                <c:pt idx="3440">
                  <c:v>42.056699999999999</c:v>
                </c:pt>
                <c:pt idx="3441">
                  <c:v>42.07011</c:v>
                </c:pt>
                <c:pt idx="3442">
                  <c:v>42.084739999999996</c:v>
                </c:pt>
                <c:pt idx="3443">
                  <c:v>42.098149999999997</c:v>
                </c:pt>
                <c:pt idx="3444">
                  <c:v>42.109119999999997</c:v>
                </c:pt>
                <c:pt idx="3445">
                  <c:v>42.117660000000001</c:v>
                </c:pt>
                <c:pt idx="3446">
                  <c:v>42.124969999999998</c:v>
                </c:pt>
                <c:pt idx="3447">
                  <c:v>42.132289999999998</c:v>
                </c:pt>
                <c:pt idx="3448">
                  <c:v>42.139600000000002</c:v>
                </c:pt>
                <c:pt idx="3449">
                  <c:v>42.149360000000001</c:v>
                </c:pt>
                <c:pt idx="3450">
                  <c:v>42.161549999999998</c:v>
                </c:pt>
                <c:pt idx="3451">
                  <c:v>42.176180000000002</c:v>
                </c:pt>
                <c:pt idx="3452">
                  <c:v>42.190809999999999</c:v>
                </c:pt>
                <c:pt idx="3453">
                  <c:v>42.205440000000003</c:v>
                </c:pt>
                <c:pt idx="3454">
                  <c:v>42.218850000000003</c:v>
                </c:pt>
                <c:pt idx="3455">
                  <c:v>42.232259999999997</c:v>
                </c:pt>
                <c:pt idx="3456">
                  <c:v>42.242010000000001</c:v>
                </c:pt>
                <c:pt idx="3457">
                  <c:v>42.24933</c:v>
                </c:pt>
                <c:pt idx="3458">
                  <c:v>42.257860000000001</c:v>
                </c:pt>
                <c:pt idx="3459">
                  <c:v>42.268830000000001</c:v>
                </c:pt>
                <c:pt idx="3460">
                  <c:v>42.281019999999998</c:v>
                </c:pt>
                <c:pt idx="3461">
                  <c:v>42.294429999999998</c:v>
                </c:pt>
                <c:pt idx="3462">
                  <c:v>42.307839999999999</c:v>
                </c:pt>
                <c:pt idx="3463">
                  <c:v>42.321249999999999</c:v>
                </c:pt>
                <c:pt idx="3464">
                  <c:v>42.333449999999999</c:v>
                </c:pt>
                <c:pt idx="3465">
                  <c:v>42.34686</c:v>
                </c:pt>
                <c:pt idx="3466">
                  <c:v>42.35783</c:v>
                </c:pt>
                <c:pt idx="3467">
                  <c:v>42.367579999999997</c:v>
                </c:pt>
                <c:pt idx="3468">
                  <c:v>42.374899999999997</c:v>
                </c:pt>
                <c:pt idx="3469">
                  <c:v>42.380989999999997</c:v>
                </c:pt>
                <c:pt idx="3470">
                  <c:v>42.388309999999997</c:v>
                </c:pt>
                <c:pt idx="3471">
                  <c:v>42.396839999999997</c:v>
                </c:pt>
                <c:pt idx="3472">
                  <c:v>42.405380000000001</c:v>
                </c:pt>
                <c:pt idx="3473">
                  <c:v>42.416350000000001</c:v>
                </c:pt>
                <c:pt idx="3474">
                  <c:v>42.430979999999998</c:v>
                </c:pt>
                <c:pt idx="3475">
                  <c:v>42.446829999999999</c:v>
                </c:pt>
                <c:pt idx="3476">
                  <c:v>42.460239999999999</c:v>
                </c:pt>
                <c:pt idx="3477">
                  <c:v>42.471209999999999</c:v>
                </c:pt>
                <c:pt idx="3478">
                  <c:v>42.47974</c:v>
                </c:pt>
                <c:pt idx="3479">
                  <c:v>42.485840000000003</c:v>
                </c:pt>
                <c:pt idx="3480">
                  <c:v>42.491930000000004</c:v>
                </c:pt>
                <c:pt idx="3481">
                  <c:v>42.49803</c:v>
                </c:pt>
                <c:pt idx="3482">
                  <c:v>42.507779999999997</c:v>
                </c:pt>
                <c:pt idx="3483">
                  <c:v>42.519970000000001</c:v>
                </c:pt>
                <c:pt idx="3484">
                  <c:v>42.534599999999998</c:v>
                </c:pt>
                <c:pt idx="3485">
                  <c:v>42.552889999999998</c:v>
                </c:pt>
                <c:pt idx="3486">
                  <c:v>42.568739999999998</c:v>
                </c:pt>
                <c:pt idx="3487">
                  <c:v>42.582149999999999</c:v>
                </c:pt>
                <c:pt idx="3488">
                  <c:v>42.593119999999999</c:v>
                </c:pt>
                <c:pt idx="3489">
                  <c:v>42.601660000000003</c:v>
                </c:pt>
                <c:pt idx="3490">
                  <c:v>42.607750000000003</c:v>
                </c:pt>
                <c:pt idx="3491">
                  <c:v>42.613849999999999</c:v>
                </c:pt>
                <c:pt idx="3492">
                  <c:v>42.62238</c:v>
                </c:pt>
                <c:pt idx="3493">
                  <c:v>42.63335</c:v>
                </c:pt>
                <c:pt idx="3494">
                  <c:v>42.64555</c:v>
                </c:pt>
                <c:pt idx="3495">
                  <c:v>42.660179999999997</c:v>
                </c:pt>
                <c:pt idx="3496">
                  <c:v>42.676020000000001</c:v>
                </c:pt>
                <c:pt idx="3497">
                  <c:v>42.691870000000002</c:v>
                </c:pt>
                <c:pt idx="3498">
                  <c:v>42.705280000000002</c:v>
                </c:pt>
                <c:pt idx="3499">
                  <c:v>42.716259999999998</c:v>
                </c:pt>
                <c:pt idx="3500">
                  <c:v>42.723570000000002</c:v>
                </c:pt>
                <c:pt idx="3501">
                  <c:v>42.729669999999999</c:v>
                </c:pt>
                <c:pt idx="3502">
                  <c:v>42.736980000000003</c:v>
                </c:pt>
                <c:pt idx="3503">
                  <c:v>42.745519999999999</c:v>
                </c:pt>
                <c:pt idx="3504">
                  <c:v>42.756489999999999</c:v>
                </c:pt>
                <c:pt idx="3505">
                  <c:v>42.7699</c:v>
                </c:pt>
                <c:pt idx="3506">
                  <c:v>42.784529999999997</c:v>
                </c:pt>
                <c:pt idx="3507">
                  <c:v>42.800379999999997</c:v>
                </c:pt>
                <c:pt idx="3508">
                  <c:v>42.812570000000001</c:v>
                </c:pt>
                <c:pt idx="3509">
                  <c:v>42.822319999999998</c:v>
                </c:pt>
                <c:pt idx="3510">
                  <c:v>42.829639999999998</c:v>
                </c:pt>
                <c:pt idx="3511">
                  <c:v>42.835729999999998</c:v>
                </c:pt>
                <c:pt idx="3512">
                  <c:v>42.844270000000002</c:v>
                </c:pt>
                <c:pt idx="3513">
                  <c:v>42.852800000000002</c:v>
                </c:pt>
                <c:pt idx="3514">
                  <c:v>42.864989999999999</c:v>
                </c:pt>
                <c:pt idx="3515">
                  <c:v>42.878399999999999</c:v>
                </c:pt>
                <c:pt idx="3516">
                  <c:v>42.893030000000003</c:v>
                </c:pt>
                <c:pt idx="3517">
                  <c:v>42.90766</c:v>
                </c:pt>
                <c:pt idx="3518">
                  <c:v>42.922289999999997</c:v>
                </c:pt>
                <c:pt idx="3519">
                  <c:v>42.934480000000001</c:v>
                </c:pt>
                <c:pt idx="3520">
                  <c:v>42.944240000000001</c:v>
                </c:pt>
                <c:pt idx="3521">
                  <c:v>42.952770000000001</c:v>
                </c:pt>
                <c:pt idx="3522">
                  <c:v>42.962519999999998</c:v>
                </c:pt>
                <c:pt idx="3523">
                  <c:v>42.973489999999998</c:v>
                </c:pt>
                <c:pt idx="3524">
                  <c:v>42.986910000000002</c:v>
                </c:pt>
                <c:pt idx="3525">
                  <c:v>43.000320000000002</c:v>
                </c:pt>
                <c:pt idx="3526">
                  <c:v>43.013730000000002</c:v>
                </c:pt>
                <c:pt idx="3527">
                  <c:v>43.027140000000003</c:v>
                </c:pt>
                <c:pt idx="3528">
                  <c:v>43.040550000000003</c:v>
                </c:pt>
                <c:pt idx="3529">
                  <c:v>43.051519999999996</c:v>
                </c:pt>
                <c:pt idx="3530">
                  <c:v>43.062489999999997</c:v>
                </c:pt>
                <c:pt idx="3531">
                  <c:v>43.07103</c:v>
                </c:pt>
                <c:pt idx="3532">
                  <c:v>43.078339999999997</c:v>
                </c:pt>
                <c:pt idx="3533">
                  <c:v>43.086869999999998</c:v>
                </c:pt>
                <c:pt idx="3534">
                  <c:v>43.097850000000001</c:v>
                </c:pt>
                <c:pt idx="3535">
                  <c:v>43.107599999999998</c:v>
                </c:pt>
                <c:pt idx="3536">
                  <c:v>43.117350000000002</c:v>
                </c:pt>
                <c:pt idx="3537">
                  <c:v>43.128329999999998</c:v>
                </c:pt>
                <c:pt idx="3538">
                  <c:v>43.141739999999999</c:v>
                </c:pt>
                <c:pt idx="3539">
                  <c:v>43.155149999999999</c:v>
                </c:pt>
                <c:pt idx="3540">
                  <c:v>43.166119999999999</c:v>
                </c:pt>
                <c:pt idx="3541">
                  <c:v>43.175870000000003</c:v>
                </c:pt>
                <c:pt idx="3542">
                  <c:v>43.183190000000003</c:v>
                </c:pt>
                <c:pt idx="3543">
                  <c:v>43.18806</c:v>
                </c:pt>
                <c:pt idx="3544">
                  <c:v>43.19294</c:v>
                </c:pt>
                <c:pt idx="3545">
                  <c:v>43.199039999999997</c:v>
                </c:pt>
                <c:pt idx="3546">
                  <c:v>43.207569999999997</c:v>
                </c:pt>
                <c:pt idx="3547">
                  <c:v>43.218539999999997</c:v>
                </c:pt>
                <c:pt idx="3548">
                  <c:v>43.231949999999998</c:v>
                </c:pt>
                <c:pt idx="3549">
                  <c:v>43.246580000000002</c:v>
                </c:pt>
                <c:pt idx="3550">
                  <c:v>43.262430000000002</c:v>
                </c:pt>
                <c:pt idx="3551">
                  <c:v>43.278280000000002</c:v>
                </c:pt>
                <c:pt idx="3552">
                  <c:v>43.290469999999999</c:v>
                </c:pt>
                <c:pt idx="3553">
                  <c:v>43.300220000000003</c:v>
                </c:pt>
                <c:pt idx="3554">
                  <c:v>43.308759999999999</c:v>
                </c:pt>
                <c:pt idx="3555">
                  <c:v>43.31485</c:v>
                </c:pt>
                <c:pt idx="3556">
                  <c:v>43.32217</c:v>
                </c:pt>
                <c:pt idx="3557">
                  <c:v>43.3307</c:v>
                </c:pt>
                <c:pt idx="3558">
                  <c:v>43.341679999999997</c:v>
                </c:pt>
                <c:pt idx="3559">
                  <c:v>43.353870000000001</c:v>
                </c:pt>
                <c:pt idx="3560">
                  <c:v>43.367280000000001</c:v>
                </c:pt>
                <c:pt idx="3561">
                  <c:v>43.381909999999998</c:v>
                </c:pt>
                <c:pt idx="3562">
                  <c:v>43.395319999999998</c:v>
                </c:pt>
                <c:pt idx="3563">
                  <c:v>43.407510000000002</c:v>
                </c:pt>
                <c:pt idx="3564">
                  <c:v>43.417259999999999</c:v>
                </c:pt>
                <c:pt idx="3565">
                  <c:v>43.425800000000002</c:v>
                </c:pt>
                <c:pt idx="3566">
                  <c:v>43.434330000000003</c:v>
                </c:pt>
                <c:pt idx="3567">
                  <c:v>43.44164</c:v>
                </c:pt>
                <c:pt idx="3568">
                  <c:v>43.450180000000003</c:v>
                </c:pt>
                <c:pt idx="3569">
                  <c:v>43.461150000000004</c:v>
                </c:pt>
                <c:pt idx="3570">
                  <c:v>43.47334</c:v>
                </c:pt>
                <c:pt idx="3571">
                  <c:v>43.486750000000001</c:v>
                </c:pt>
                <c:pt idx="3572">
                  <c:v>43.502600000000001</c:v>
                </c:pt>
                <c:pt idx="3573">
                  <c:v>43.517229999999998</c:v>
                </c:pt>
                <c:pt idx="3574">
                  <c:v>43.529420000000002</c:v>
                </c:pt>
                <c:pt idx="3575">
                  <c:v>43.539180000000002</c:v>
                </c:pt>
                <c:pt idx="3576">
                  <c:v>43.545270000000002</c:v>
                </c:pt>
                <c:pt idx="3577">
                  <c:v>43.551369999999999</c:v>
                </c:pt>
                <c:pt idx="3578">
                  <c:v>43.558680000000003</c:v>
                </c:pt>
                <c:pt idx="3579">
                  <c:v>43.568440000000002</c:v>
                </c:pt>
                <c:pt idx="3580">
                  <c:v>43.581850000000003</c:v>
                </c:pt>
                <c:pt idx="3581">
                  <c:v>43.59769</c:v>
                </c:pt>
                <c:pt idx="3582">
                  <c:v>43.61598</c:v>
                </c:pt>
                <c:pt idx="3583">
                  <c:v>43.633049999999997</c:v>
                </c:pt>
                <c:pt idx="3584">
                  <c:v>43.648899999999998</c:v>
                </c:pt>
                <c:pt idx="3585">
                  <c:v>43.659869999999998</c:v>
                </c:pt>
                <c:pt idx="3586">
                  <c:v>43.669620000000002</c:v>
                </c:pt>
                <c:pt idx="3587">
                  <c:v>43.678159999999998</c:v>
                </c:pt>
                <c:pt idx="3588">
                  <c:v>43.689129999999999</c:v>
                </c:pt>
                <c:pt idx="3589">
                  <c:v>43.701320000000003</c:v>
                </c:pt>
                <c:pt idx="3590">
                  <c:v>43.714730000000003</c:v>
                </c:pt>
                <c:pt idx="3591">
                  <c:v>43.72936</c:v>
                </c:pt>
                <c:pt idx="3592">
                  <c:v>43.74277</c:v>
                </c:pt>
                <c:pt idx="3593">
                  <c:v>43.756180000000001</c:v>
                </c:pt>
                <c:pt idx="3594">
                  <c:v>43.768369999999997</c:v>
                </c:pt>
                <c:pt idx="3595">
                  <c:v>43.778129999999997</c:v>
                </c:pt>
                <c:pt idx="3596">
                  <c:v>43.785440000000001</c:v>
                </c:pt>
                <c:pt idx="3597">
                  <c:v>43.792760000000001</c:v>
                </c:pt>
                <c:pt idx="3598">
                  <c:v>43.800069999999998</c:v>
                </c:pt>
                <c:pt idx="3599">
                  <c:v>43.807389999999998</c:v>
                </c:pt>
                <c:pt idx="3600">
                  <c:v>43.814700000000002</c:v>
                </c:pt>
                <c:pt idx="3601">
                  <c:v>43.822020000000002</c:v>
                </c:pt>
                <c:pt idx="3602">
                  <c:v>43.831769999999999</c:v>
                </c:pt>
                <c:pt idx="3603">
                  <c:v>43.845179999999999</c:v>
                </c:pt>
                <c:pt idx="3604">
                  <c:v>43.859810000000003</c:v>
                </c:pt>
                <c:pt idx="3605">
                  <c:v>43.87444</c:v>
                </c:pt>
                <c:pt idx="3606">
                  <c:v>43.884189999999997</c:v>
                </c:pt>
                <c:pt idx="3607">
                  <c:v>43.891509999999997</c:v>
                </c:pt>
                <c:pt idx="3608">
                  <c:v>43.896380000000001</c:v>
                </c:pt>
                <c:pt idx="3609">
                  <c:v>43.901260000000001</c:v>
                </c:pt>
                <c:pt idx="3610">
                  <c:v>43.907359999999997</c:v>
                </c:pt>
                <c:pt idx="3611">
                  <c:v>43.918329999999997</c:v>
                </c:pt>
                <c:pt idx="3612">
                  <c:v>43.930520000000001</c:v>
                </c:pt>
                <c:pt idx="3613">
                  <c:v>43.943930000000002</c:v>
                </c:pt>
                <c:pt idx="3614">
                  <c:v>43.959780000000002</c:v>
                </c:pt>
                <c:pt idx="3615">
                  <c:v>43.975630000000002</c:v>
                </c:pt>
                <c:pt idx="3616">
                  <c:v>43.989040000000003</c:v>
                </c:pt>
                <c:pt idx="3617">
                  <c:v>44.000010000000003</c:v>
                </c:pt>
                <c:pt idx="3618">
                  <c:v>44.00855</c:v>
                </c:pt>
                <c:pt idx="3619">
                  <c:v>44.015860000000004</c:v>
                </c:pt>
                <c:pt idx="3620">
                  <c:v>44.024389999999997</c:v>
                </c:pt>
                <c:pt idx="3621">
                  <c:v>44.03293</c:v>
                </c:pt>
                <c:pt idx="3622">
                  <c:v>44.045119999999997</c:v>
                </c:pt>
                <c:pt idx="3623">
                  <c:v>44.058529999999998</c:v>
                </c:pt>
                <c:pt idx="3624">
                  <c:v>44.073160000000001</c:v>
                </c:pt>
                <c:pt idx="3625">
                  <c:v>44.087789999999998</c:v>
                </c:pt>
                <c:pt idx="3626">
                  <c:v>44.102420000000002</c:v>
                </c:pt>
                <c:pt idx="3627">
                  <c:v>44.113390000000003</c:v>
                </c:pt>
                <c:pt idx="3628">
                  <c:v>44.120710000000003</c:v>
                </c:pt>
                <c:pt idx="3629">
                  <c:v>44.126800000000003</c:v>
                </c:pt>
                <c:pt idx="3630">
                  <c:v>44.134120000000003</c:v>
                </c:pt>
                <c:pt idx="3631">
                  <c:v>44.142650000000003</c:v>
                </c:pt>
                <c:pt idx="3632">
                  <c:v>44.1524</c:v>
                </c:pt>
                <c:pt idx="3633">
                  <c:v>44.1646</c:v>
                </c:pt>
                <c:pt idx="3634">
                  <c:v>44.176789999999997</c:v>
                </c:pt>
                <c:pt idx="3635">
                  <c:v>44.191420000000001</c:v>
                </c:pt>
                <c:pt idx="3636">
                  <c:v>44.204830000000001</c:v>
                </c:pt>
                <c:pt idx="3637">
                  <c:v>44.215800000000002</c:v>
                </c:pt>
                <c:pt idx="3638">
                  <c:v>44.225549999999998</c:v>
                </c:pt>
                <c:pt idx="3639">
                  <c:v>44.232869999999998</c:v>
                </c:pt>
                <c:pt idx="3640">
                  <c:v>44.238959999999999</c:v>
                </c:pt>
                <c:pt idx="3641">
                  <c:v>44.245060000000002</c:v>
                </c:pt>
                <c:pt idx="3642">
                  <c:v>44.253590000000003</c:v>
                </c:pt>
                <c:pt idx="3643">
                  <c:v>44.263350000000003</c:v>
                </c:pt>
                <c:pt idx="3644">
                  <c:v>44.276760000000003</c:v>
                </c:pt>
                <c:pt idx="3645">
                  <c:v>44.29139</c:v>
                </c:pt>
                <c:pt idx="3646">
                  <c:v>44.306019999999997</c:v>
                </c:pt>
                <c:pt idx="3647">
                  <c:v>44.320650000000001</c:v>
                </c:pt>
                <c:pt idx="3648">
                  <c:v>44.334060000000001</c:v>
                </c:pt>
                <c:pt idx="3649">
                  <c:v>44.347470000000001</c:v>
                </c:pt>
                <c:pt idx="3650">
                  <c:v>44.357219999999998</c:v>
                </c:pt>
                <c:pt idx="3651">
                  <c:v>44.364530000000002</c:v>
                </c:pt>
                <c:pt idx="3652">
                  <c:v>44.373069999999998</c:v>
                </c:pt>
                <c:pt idx="3653">
                  <c:v>44.384039999999999</c:v>
                </c:pt>
                <c:pt idx="3654">
                  <c:v>44.397449999999999</c:v>
                </c:pt>
                <c:pt idx="3655">
                  <c:v>44.41086</c:v>
                </c:pt>
                <c:pt idx="3656">
                  <c:v>44.42427</c:v>
                </c:pt>
                <c:pt idx="3657">
                  <c:v>44.436459999999997</c:v>
                </c:pt>
                <c:pt idx="3658">
                  <c:v>44.448659999999997</c:v>
                </c:pt>
                <c:pt idx="3659">
                  <c:v>44.460850000000001</c:v>
                </c:pt>
                <c:pt idx="3660">
                  <c:v>44.470599999999997</c:v>
                </c:pt>
                <c:pt idx="3661">
                  <c:v>44.477910000000001</c:v>
                </c:pt>
                <c:pt idx="3662">
                  <c:v>44.486449999999998</c:v>
                </c:pt>
                <c:pt idx="3663">
                  <c:v>44.493760000000002</c:v>
                </c:pt>
                <c:pt idx="3664">
                  <c:v>44.502299999999998</c:v>
                </c:pt>
                <c:pt idx="3665">
                  <c:v>44.510829999999999</c:v>
                </c:pt>
                <c:pt idx="3666">
                  <c:v>44.520580000000002</c:v>
                </c:pt>
                <c:pt idx="3667">
                  <c:v>44.531559999999999</c:v>
                </c:pt>
                <c:pt idx="3668">
                  <c:v>44.544969999999999</c:v>
                </c:pt>
                <c:pt idx="3669">
                  <c:v>44.56082</c:v>
                </c:pt>
                <c:pt idx="3670">
                  <c:v>44.575449999999996</c:v>
                </c:pt>
                <c:pt idx="3671">
                  <c:v>44.58764</c:v>
                </c:pt>
                <c:pt idx="3672">
                  <c:v>44.594949999999997</c:v>
                </c:pt>
                <c:pt idx="3673">
                  <c:v>44.599829999999997</c:v>
                </c:pt>
                <c:pt idx="3674">
                  <c:v>44.603490000000001</c:v>
                </c:pt>
                <c:pt idx="3675">
                  <c:v>44.608359999999998</c:v>
                </c:pt>
                <c:pt idx="3676">
                  <c:v>44.618119999999998</c:v>
                </c:pt>
                <c:pt idx="3677">
                  <c:v>44.629089999999998</c:v>
                </c:pt>
                <c:pt idx="3678">
                  <c:v>44.644939999999998</c:v>
                </c:pt>
                <c:pt idx="3679">
                  <c:v>44.660789999999999</c:v>
                </c:pt>
                <c:pt idx="3680">
                  <c:v>44.676630000000003</c:v>
                </c:pt>
                <c:pt idx="3681">
                  <c:v>44.69126</c:v>
                </c:pt>
                <c:pt idx="3682">
                  <c:v>44.70102</c:v>
                </c:pt>
                <c:pt idx="3683">
                  <c:v>44.70711</c:v>
                </c:pt>
                <c:pt idx="3684">
                  <c:v>44.713209999999997</c:v>
                </c:pt>
                <c:pt idx="3685">
                  <c:v>44.719299999999997</c:v>
                </c:pt>
                <c:pt idx="3686">
                  <c:v>44.726619999999997</c:v>
                </c:pt>
                <c:pt idx="3687">
                  <c:v>44.736370000000001</c:v>
                </c:pt>
                <c:pt idx="3688">
                  <c:v>44.747340000000001</c:v>
                </c:pt>
                <c:pt idx="3689">
                  <c:v>44.761969999999998</c:v>
                </c:pt>
                <c:pt idx="3690">
                  <c:v>44.777819999999998</c:v>
                </c:pt>
                <c:pt idx="3691">
                  <c:v>44.792450000000002</c:v>
                </c:pt>
                <c:pt idx="3692">
                  <c:v>44.805860000000003</c:v>
                </c:pt>
                <c:pt idx="3693">
                  <c:v>44.814399999999999</c:v>
                </c:pt>
                <c:pt idx="3694">
                  <c:v>44.821710000000003</c:v>
                </c:pt>
                <c:pt idx="3695">
                  <c:v>44.827809999999999</c:v>
                </c:pt>
                <c:pt idx="3696">
                  <c:v>44.83634</c:v>
                </c:pt>
                <c:pt idx="3697">
                  <c:v>44.84731</c:v>
                </c:pt>
                <c:pt idx="3698">
                  <c:v>44.85951</c:v>
                </c:pt>
                <c:pt idx="3699">
                  <c:v>44.875349999999997</c:v>
                </c:pt>
                <c:pt idx="3700">
                  <c:v>44.891199999999998</c:v>
                </c:pt>
                <c:pt idx="3701">
                  <c:v>44.908270000000002</c:v>
                </c:pt>
                <c:pt idx="3702">
                  <c:v>44.921680000000002</c:v>
                </c:pt>
                <c:pt idx="3703">
                  <c:v>44.932650000000002</c:v>
                </c:pt>
                <c:pt idx="3704">
                  <c:v>44.938749999999999</c:v>
                </c:pt>
                <c:pt idx="3705">
                  <c:v>44.943629999999999</c:v>
                </c:pt>
                <c:pt idx="3706">
                  <c:v>44.949719999999999</c:v>
                </c:pt>
                <c:pt idx="3707">
                  <c:v>44.957039999999999</c:v>
                </c:pt>
                <c:pt idx="3708">
                  <c:v>44.96801</c:v>
                </c:pt>
                <c:pt idx="3709">
                  <c:v>44.98142</c:v>
                </c:pt>
                <c:pt idx="3710">
                  <c:v>44.99727</c:v>
                </c:pt>
                <c:pt idx="3711">
                  <c:v>45.013120000000001</c:v>
                </c:pt>
                <c:pt idx="3712">
                  <c:v>45.027749999999997</c:v>
                </c:pt>
                <c:pt idx="3713">
                  <c:v>45.039940000000001</c:v>
                </c:pt>
                <c:pt idx="3714">
                  <c:v>45.049689999999998</c:v>
                </c:pt>
                <c:pt idx="3715">
                  <c:v>45.058230000000002</c:v>
                </c:pt>
                <c:pt idx="3716">
                  <c:v>45.067979999999999</c:v>
                </c:pt>
                <c:pt idx="3717">
                  <c:v>45.078949999999999</c:v>
                </c:pt>
                <c:pt idx="3718">
                  <c:v>45.092359999999999</c:v>
                </c:pt>
                <c:pt idx="3719">
                  <c:v>45.106990000000003</c:v>
                </c:pt>
                <c:pt idx="3720">
                  <c:v>45.12162</c:v>
                </c:pt>
                <c:pt idx="3721">
                  <c:v>45.13503</c:v>
                </c:pt>
                <c:pt idx="3722">
                  <c:v>45.147219999999997</c:v>
                </c:pt>
                <c:pt idx="3723">
                  <c:v>45.158200000000001</c:v>
                </c:pt>
                <c:pt idx="3724">
                  <c:v>45.167949999999998</c:v>
                </c:pt>
                <c:pt idx="3725">
                  <c:v>45.176479999999998</c:v>
                </c:pt>
                <c:pt idx="3726">
                  <c:v>45.185020000000002</c:v>
                </c:pt>
                <c:pt idx="3727">
                  <c:v>45.193550000000002</c:v>
                </c:pt>
                <c:pt idx="3728">
                  <c:v>45.203299999999999</c:v>
                </c:pt>
                <c:pt idx="3729">
                  <c:v>45.214280000000002</c:v>
                </c:pt>
                <c:pt idx="3730">
                  <c:v>45.225250000000003</c:v>
                </c:pt>
                <c:pt idx="3731">
                  <c:v>45.237439999999999</c:v>
                </c:pt>
                <c:pt idx="3732">
                  <c:v>45.25085</c:v>
                </c:pt>
                <c:pt idx="3733">
                  <c:v>45.265479999999997</c:v>
                </c:pt>
                <c:pt idx="3734">
                  <c:v>45.278889999999997</c:v>
                </c:pt>
                <c:pt idx="3735">
                  <c:v>45.288640000000001</c:v>
                </c:pt>
                <c:pt idx="3736">
                  <c:v>45.294739999999997</c:v>
                </c:pt>
                <c:pt idx="3737">
                  <c:v>45.299619999999997</c:v>
                </c:pt>
                <c:pt idx="3738">
                  <c:v>45.303269999999998</c:v>
                </c:pt>
                <c:pt idx="3739">
                  <c:v>45.306930000000001</c:v>
                </c:pt>
                <c:pt idx="3740">
                  <c:v>45.314250000000001</c:v>
                </c:pt>
                <c:pt idx="3741">
                  <c:v>45.323999999999998</c:v>
                </c:pt>
                <c:pt idx="3742">
                  <c:v>45.336190000000002</c:v>
                </c:pt>
                <c:pt idx="3743">
                  <c:v>45.349600000000002</c:v>
                </c:pt>
                <c:pt idx="3744">
                  <c:v>45.364229999999999</c:v>
                </c:pt>
                <c:pt idx="3745">
                  <c:v>45.376420000000003</c:v>
                </c:pt>
                <c:pt idx="3746">
                  <c:v>45.387390000000003</c:v>
                </c:pt>
                <c:pt idx="3747">
                  <c:v>45.39593</c:v>
                </c:pt>
                <c:pt idx="3748">
                  <c:v>45.403239999999997</c:v>
                </c:pt>
                <c:pt idx="3749">
                  <c:v>45.41178</c:v>
                </c:pt>
                <c:pt idx="3750">
                  <c:v>45.420310000000001</c:v>
                </c:pt>
                <c:pt idx="3751">
                  <c:v>45.430059999999997</c:v>
                </c:pt>
                <c:pt idx="3752">
                  <c:v>45.441040000000001</c:v>
                </c:pt>
                <c:pt idx="3753">
                  <c:v>45.454450000000001</c:v>
                </c:pt>
                <c:pt idx="3754">
                  <c:v>45.469079999999998</c:v>
                </c:pt>
                <c:pt idx="3755">
                  <c:v>45.483710000000002</c:v>
                </c:pt>
                <c:pt idx="3756">
                  <c:v>45.498339999999999</c:v>
                </c:pt>
                <c:pt idx="3757">
                  <c:v>45.509309999999999</c:v>
                </c:pt>
                <c:pt idx="3758">
                  <c:v>45.519060000000003</c:v>
                </c:pt>
                <c:pt idx="3759">
                  <c:v>45.52516</c:v>
                </c:pt>
                <c:pt idx="3760">
                  <c:v>45.53125</c:v>
                </c:pt>
                <c:pt idx="3761">
                  <c:v>45.53857</c:v>
                </c:pt>
                <c:pt idx="3762">
                  <c:v>45.545879999999997</c:v>
                </c:pt>
                <c:pt idx="3763">
                  <c:v>45.555639999999997</c:v>
                </c:pt>
                <c:pt idx="3764">
                  <c:v>45.567830000000001</c:v>
                </c:pt>
                <c:pt idx="3765">
                  <c:v>45.582459999999998</c:v>
                </c:pt>
                <c:pt idx="3766">
                  <c:v>45.597090000000001</c:v>
                </c:pt>
                <c:pt idx="3767">
                  <c:v>45.611719999999998</c:v>
                </c:pt>
                <c:pt idx="3768">
                  <c:v>45.623910000000002</c:v>
                </c:pt>
                <c:pt idx="3769">
                  <c:v>45.633659999999999</c:v>
                </c:pt>
                <c:pt idx="3770">
                  <c:v>45.640970000000003</c:v>
                </c:pt>
                <c:pt idx="3771">
                  <c:v>45.648290000000003</c:v>
                </c:pt>
                <c:pt idx="3772">
                  <c:v>45.656820000000003</c:v>
                </c:pt>
                <c:pt idx="3773">
                  <c:v>45.669020000000003</c:v>
                </c:pt>
                <c:pt idx="3774">
                  <c:v>45.683639999999997</c:v>
                </c:pt>
                <c:pt idx="3775">
                  <c:v>45.699489999999997</c:v>
                </c:pt>
                <c:pt idx="3776">
                  <c:v>45.715339999999998</c:v>
                </c:pt>
                <c:pt idx="3777">
                  <c:v>45.729970000000002</c:v>
                </c:pt>
                <c:pt idx="3778">
                  <c:v>45.742159999999998</c:v>
                </c:pt>
                <c:pt idx="3779">
                  <c:v>45.751919999999998</c:v>
                </c:pt>
                <c:pt idx="3780">
                  <c:v>45.760449999999999</c:v>
                </c:pt>
                <c:pt idx="3781">
                  <c:v>45.768979999999999</c:v>
                </c:pt>
                <c:pt idx="3782">
                  <c:v>45.778739999999999</c:v>
                </c:pt>
                <c:pt idx="3783">
                  <c:v>45.789709999999999</c:v>
                </c:pt>
                <c:pt idx="3784">
                  <c:v>45.801900000000003</c:v>
                </c:pt>
                <c:pt idx="3785">
                  <c:v>45.81409</c:v>
                </c:pt>
                <c:pt idx="3786">
                  <c:v>45.827500000000001</c:v>
                </c:pt>
                <c:pt idx="3787">
                  <c:v>45.840910000000001</c:v>
                </c:pt>
                <c:pt idx="3788">
                  <c:v>45.854320000000001</c:v>
                </c:pt>
                <c:pt idx="3789">
                  <c:v>45.864080000000001</c:v>
                </c:pt>
                <c:pt idx="3790">
                  <c:v>45.872610000000002</c:v>
                </c:pt>
                <c:pt idx="3791">
                  <c:v>45.878709999999998</c:v>
                </c:pt>
                <c:pt idx="3792">
                  <c:v>45.886020000000002</c:v>
                </c:pt>
                <c:pt idx="3793">
                  <c:v>45.894559999999998</c:v>
                </c:pt>
                <c:pt idx="3794">
                  <c:v>45.904310000000002</c:v>
                </c:pt>
                <c:pt idx="3795">
                  <c:v>45.915280000000003</c:v>
                </c:pt>
                <c:pt idx="3796">
                  <c:v>45.92991</c:v>
                </c:pt>
                <c:pt idx="3797">
                  <c:v>45.946980000000003</c:v>
                </c:pt>
                <c:pt idx="3798">
                  <c:v>45.962829999999997</c:v>
                </c:pt>
                <c:pt idx="3799">
                  <c:v>45.977460000000001</c:v>
                </c:pt>
                <c:pt idx="3800">
                  <c:v>45.985990000000001</c:v>
                </c:pt>
                <c:pt idx="3801">
                  <c:v>45.989649999999997</c:v>
                </c:pt>
                <c:pt idx="3802">
                  <c:v>45.992089999999997</c:v>
                </c:pt>
                <c:pt idx="3803">
                  <c:v>45.995739999999998</c:v>
                </c:pt>
                <c:pt idx="3804">
                  <c:v>46.001840000000001</c:v>
                </c:pt>
                <c:pt idx="3805">
                  <c:v>46.012810000000002</c:v>
                </c:pt>
                <c:pt idx="3806">
                  <c:v>46.027439999999999</c:v>
                </c:pt>
                <c:pt idx="3807">
                  <c:v>46.043289999999999</c:v>
                </c:pt>
                <c:pt idx="3808">
                  <c:v>46.060360000000003</c:v>
                </c:pt>
                <c:pt idx="3809">
                  <c:v>46.07499</c:v>
                </c:pt>
                <c:pt idx="3810">
                  <c:v>46.08596</c:v>
                </c:pt>
                <c:pt idx="3811">
                  <c:v>46.094499999999996</c:v>
                </c:pt>
                <c:pt idx="3812">
                  <c:v>46.100589999999997</c:v>
                </c:pt>
                <c:pt idx="3813">
                  <c:v>46.105469999999997</c:v>
                </c:pt>
                <c:pt idx="3814">
                  <c:v>46.112780000000001</c:v>
                </c:pt>
                <c:pt idx="3815">
                  <c:v>46.121319999999997</c:v>
                </c:pt>
                <c:pt idx="3816">
                  <c:v>46.132289999999998</c:v>
                </c:pt>
                <c:pt idx="3817">
                  <c:v>46.145699999999998</c:v>
                </c:pt>
                <c:pt idx="3818">
                  <c:v>46.161549999999998</c:v>
                </c:pt>
                <c:pt idx="3819">
                  <c:v>46.176180000000002</c:v>
                </c:pt>
                <c:pt idx="3820">
                  <c:v>46.189590000000003</c:v>
                </c:pt>
                <c:pt idx="3821">
                  <c:v>46.199339999999999</c:v>
                </c:pt>
                <c:pt idx="3822">
                  <c:v>46.206659999999999</c:v>
                </c:pt>
                <c:pt idx="3823">
                  <c:v>46.213970000000003</c:v>
                </c:pt>
                <c:pt idx="3824">
                  <c:v>46.22007</c:v>
                </c:pt>
                <c:pt idx="3825">
                  <c:v>46.227379999999997</c:v>
                </c:pt>
                <c:pt idx="3826">
                  <c:v>46.237130000000001</c:v>
                </c:pt>
                <c:pt idx="3827">
                  <c:v>46.24933</c:v>
                </c:pt>
                <c:pt idx="3828">
                  <c:v>46.262740000000001</c:v>
                </c:pt>
                <c:pt idx="3829">
                  <c:v>46.278590000000001</c:v>
                </c:pt>
                <c:pt idx="3830">
                  <c:v>46.294429999999998</c:v>
                </c:pt>
                <c:pt idx="3831">
                  <c:v>46.306629999999998</c:v>
                </c:pt>
                <c:pt idx="3832">
                  <c:v>46.316380000000002</c:v>
                </c:pt>
                <c:pt idx="3833">
                  <c:v>46.323689999999999</c:v>
                </c:pt>
                <c:pt idx="3834">
                  <c:v>46.328569999999999</c:v>
                </c:pt>
                <c:pt idx="3835">
                  <c:v>46.334670000000003</c:v>
                </c:pt>
                <c:pt idx="3836">
                  <c:v>46.340760000000003</c:v>
                </c:pt>
                <c:pt idx="3837">
                  <c:v>46.351730000000003</c:v>
                </c:pt>
                <c:pt idx="3838">
                  <c:v>46.365139999999997</c:v>
                </c:pt>
                <c:pt idx="3839">
                  <c:v>46.379770000000001</c:v>
                </c:pt>
                <c:pt idx="3840">
                  <c:v>46.394399999999997</c:v>
                </c:pt>
                <c:pt idx="3841">
                  <c:v>46.409030000000001</c:v>
                </c:pt>
                <c:pt idx="3842">
                  <c:v>46.422440000000002</c:v>
                </c:pt>
                <c:pt idx="3843">
                  <c:v>46.433419999999998</c:v>
                </c:pt>
                <c:pt idx="3844">
                  <c:v>46.441949999999999</c:v>
                </c:pt>
                <c:pt idx="3845">
                  <c:v>46.449269999999999</c:v>
                </c:pt>
                <c:pt idx="3846">
                  <c:v>46.457799999999999</c:v>
                </c:pt>
                <c:pt idx="3847">
                  <c:v>46.468769999999999</c:v>
                </c:pt>
                <c:pt idx="3848">
                  <c:v>46.480960000000003</c:v>
                </c:pt>
                <c:pt idx="3849">
                  <c:v>46.494370000000004</c:v>
                </c:pt>
                <c:pt idx="3850">
                  <c:v>46.507779999999997</c:v>
                </c:pt>
                <c:pt idx="3851">
                  <c:v>46.521189999999997</c:v>
                </c:pt>
                <c:pt idx="3852">
                  <c:v>46.534610000000001</c:v>
                </c:pt>
                <c:pt idx="3853">
                  <c:v>46.546799999999998</c:v>
                </c:pt>
                <c:pt idx="3854">
                  <c:v>46.556550000000001</c:v>
                </c:pt>
                <c:pt idx="3855">
                  <c:v>46.563859999999998</c:v>
                </c:pt>
                <c:pt idx="3856">
                  <c:v>46.568739999999998</c:v>
                </c:pt>
                <c:pt idx="3857">
                  <c:v>46.576059999999998</c:v>
                </c:pt>
                <c:pt idx="3858">
                  <c:v>46.583370000000002</c:v>
                </c:pt>
                <c:pt idx="3859">
                  <c:v>46.593119999999999</c:v>
                </c:pt>
                <c:pt idx="3860">
                  <c:v>46.604100000000003</c:v>
                </c:pt>
                <c:pt idx="3861">
                  <c:v>46.617510000000003</c:v>
                </c:pt>
                <c:pt idx="3862">
                  <c:v>46.633360000000003</c:v>
                </c:pt>
                <c:pt idx="3863">
                  <c:v>46.64799</c:v>
                </c:pt>
                <c:pt idx="3864">
                  <c:v>46.6614</c:v>
                </c:pt>
                <c:pt idx="3865">
                  <c:v>46.671149999999997</c:v>
                </c:pt>
                <c:pt idx="3866">
                  <c:v>46.678460000000001</c:v>
                </c:pt>
                <c:pt idx="3867">
                  <c:v>46.684559999999998</c:v>
                </c:pt>
                <c:pt idx="3868">
                  <c:v>46.689439999999998</c:v>
                </c:pt>
                <c:pt idx="3869">
                  <c:v>46.695529999999998</c:v>
                </c:pt>
                <c:pt idx="3870">
                  <c:v>46.705280000000002</c:v>
                </c:pt>
                <c:pt idx="3871">
                  <c:v>46.717480000000002</c:v>
                </c:pt>
                <c:pt idx="3872">
                  <c:v>46.732109999999999</c:v>
                </c:pt>
                <c:pt idx="3873">
                  <c:v>46.749169999999999</c:v>
                </c:pt>
                <c:pt idx="3874">
                  <c:v>46.76502</c:v>
                </c:pt>
                <c:pt idx="3875">
                  <c:v>46.777209999999997</c:v>
                </c:pt>
                <c:pt idx="3876">
                  <c:v>46.786969999999997</c:v>
                </c:pt>
                <c:pt idx="3877">
                  <c:v>46.793059999999997</c:v>
                </c:pt>
                <c:pt idx="3878">
                  <c:v>46.799160000000001</c:v>
                </c:pt>
                <c:pt idx="3879">
                  <c:v>46.806469999999997</c:v>
                </c:pt>
                <c:pt idx="3880">
                  <c:v>46.815010000000001</c:v>
                </c:pt>
                <c:pt idx="3881">
                  <c:v>46.825980000000001</c:v>
                </c:pt>
                <c:pt idx="3882">
                  <c:v>46.839390000000002</c:v>
                </c:pt>
                <c:pt idx="3883">
                  <c:v>46.855240000000002</c:v>
                </c:pt>
                <c:pt idx="3884">
                  <c:v>46.871090000000002</c:v>
                </c:pt>
                <c:pt idx="3885">
                  <c:v>46.884500000000003</c:v>
                </c:pt>
                <c:pt idx="3886">
                  <c:v>46.895470000000003</c:v>
                </c:pt>
                <c:pt idx="3887">
                  <c:v>46.902790000000003</c:v>
                </c:pt>
                <c:pt idx="3888">
                  <c:v>46.90766</c:v>
                </c:pt>
                <c:pt idx="3889">
                  <c:v>46.91254</c:v>
                </c:pt>
                <c:pt idx="3890">
                  <c:v>46.92107</c:v>
                </c:pt>
                <c:pt idx="3891">
                  <c:v>46.932049999999997</c:v>
                </c:pt>
                <c:pt idx="3892">
                  <c:v>46.945459999999997</c:v>
                </c:pt>
                <c:pt idx="3893">
                  <c:v>46.960090000000001</c:v>
                </c:pt>
                <c:pt idx="3894">
                  <c:v>46.975929999999998</c:v>
                </c:pt>
                <c:pt idx="3895">
                  <c:v>46.991779999999999</c:v>
                </c:pt>
                <c:pt idx="3896">
                  <c:v>47.002760000000002</c:v>
                </c:pt>
                <c:pt idx="3897">
                  <c:v>47.010069999999999</c:v>
                </c:pt>
                <c:pt idx="3898">
                  <c:v>47.014949999999999</c:v>
                </c:pt>
                <c:pt idx="3899">
                  <c:v>47.018599999999999</c:v>
                </c:pt>
                <c:pt idx="3900">
                  <c:v>47.025919999999999</c:v>
                </c:pt>
                <c:pt idx="3901">
                  <c:v>47.03689</c:v>
                </c:pt>
                <c:pt idx="3902">
                  <c:v>47.0503</c:v>
                </c:pt>
                <c:pt idx="3903">
                  <c:v>47.06371</c:v>
                </c:pt>
                <c:pt idx="3904">
                  <c:v>47.079560000000001</c:v>
                </c:pt>
                <c:pt idx="3905">
                  <c:v>47.095410000000001</c:v>
                </c:pt>
                <c:pt idx="3906">
                  <c:v>47.110039999999998</c:v>
                </c:pt>
                <c:pt idx="3907">
                  <c:v>47.121009999999998</c:v>
                </c:pt>
                <c:pt idx="3908">
                  <c:v>47.130769999999998</c:v>
                </c:pt>
                <c:pt idx="3909">
                  <c:v>47.139299999999999</c:v>
                </c:pt>
                <c:pt idx="3910">
                  <c:v>47.149050000000003</c:v>
                </c:pt>
                <c:pt idx="3911">
                  <c:v>47.158810000000003</c:v>
                </c:pt>
                <c:pt idx="3912">
                  <c:v>47.170999999999999</c:v>
                </c:pt>
                <c:pt idx="3913">
                  <c:v>47.183190000000003</c:v>
                </c:pt>
                <c:pt idx="3914">
                  <c:v>47.19538</c:v>
                </c:pt>
                <c:pt idx="3915">
                  <c:v>47.20879</c:v>
                </c:pt>
                <c:pt idx="3916">
                  <c:v>47.222200000000001</c:v>
                </c:pt>
                <c:pt idx="3917">
                  <c:v>47.233170000000001</c:v>
                </c:pt>
                <c:pt idx="3918">
                  <c:v>47.242930000000001</c:v>
                </c:pt>
                <c:pt idx="3919">
                  <c:v>47.250239999999998</c:v>
                </c:pt>
                <c:pt idx="3920">
                  <c:v>47.257559999999998</c:v>
                </c:pt>
                <c:pt idx="3921">
                  <c:v>47.266089999999998</c:v>
                </c:pt>
                <c:pt idx="3922">
                  <c:v>47.277059999999999</c:v>
                </c:pt>
                <c:pt idx="3923">
                  <c:v>47.289250000000003</c:v>
                </c:pt>
                <c:pt idx="3924">
                  <c:v>47.302660000000003</c:v>
                </c:pt>
                <c:pt idx="3925">
                  <c:v>47.31729</c:v>
                </c:pt>
                <c:pt idx="3926">
                  <c:v>47.33314</c:v>
                </c:pt>
                <c:pt idx="3927">
                  <c:v>47.346550000000001</c:v>
                </c:pt>
                <c:pt idx="3928">
                  <c:v>47.357529999999997</c:v>
                </c:pt>
                <c:pt idx="3929">
                  <c:v>47.366059999999997</c:v>
                </c:pt>
                <c:pt idx="3930">
                  <c:v>47.372149999999998</c:v>
                </c:pt>
                <c:pt idx="3931">
                  <c:v>47.374589999999998</c:v>
                </c:pt>
                <c:pt idx="3932">
                  <c:v>47.378250000000001</c:v>
                </c:pt>
                <c:pt idx="3933">
                  <c:v>47.381909999999998</c:v>
                </c:pt>
                <c:pt idx="3934">
                  <c:v>47.389220000000002</c:v>
                </c:pt>
                <c:pt idx="3935">
                  <c:v>47.398980000000002</c:v>
                </c:pt>
                <c:pt idx="3936">
                  <c:v>47.411169999999998</c:v>
                </c:pt>
                <c:pt idx="3937">
                  <c:v>47.425800000000002</c:v>
                </c:pt>
                <c:pt idx="3938">
                  <c:v>47.441650000000003</c:v>
                </c:pt>
                <c:pt idx="3939">
                  <c:v>47.45749</c:v>
                </c:pt>
                <c:pt idx="3940">
                  <c:v>47.46969</c:v>
                </c:pt>
                <c:pt idx="3941">
                  <c:v>47.479439999999997</c:v>
                </c:pt>
                <c:pt idx="3942">
                  <c:v>47.486750000000001</c:v>
                </c:pt>
                <c:pt idx="3943">
                  <c:v>47.492849999999997</c:v>
                </c:pt>
                <c:pt idx="3944">
                  <c:v>47.498950000000001</c:v>
                </c:pt>
                <c:pt idx="3945">
                  <c:v>47.507480000000001</c:v>
                </c:pt>
                <c:pt idx="3946">
                  <c:v>47.518450000000001</c:v>
                </c:pt>
                <c:pt idx="3947">
                  <c:v>47.530639999999998</c:v>
                </c:pt>
                <c:pt idx="3948">
                  <c:v>47.546489999999999</c:v>
                </c:pt>
                <c:pt idx="3949">
                  <c:v>47.561120000000003</c:v>
                </c:pt>
                <c:pt idx="3950">
                  <c:v>47.575749999999999</c:v>
                </c:pt>
                <c:pt idx="3951">
                  <c:v>47.585500000000003</c:v>
                </c:pt>
                <c:pt idx="3952">
                  <c:v>47.59404</c:v>
                </c:pt>
                <c:pt idx="3953">
                  <c:v>47.59892</c:v>
                </c:pt>
                <c:pt idx="3954">
                  <c:v>47.60501</c:v>
                </c:pt>
                <c:pt idx="3955">
                  <c:v>47.611109999999996</c:v>
                </c:pt>
                <c:pt idx="3956">
                  <c:v>47.62086</c:v>
                </c:pt>
                <c:pt idx="3957">
                  <c:v>47.631830000000001</c:v>
                </c:pt>
                <c:pt idx="3958">
                  <c:v>47.645240000000001</c:v>
                </c:pt>
                <c:pt idx="3959">
                  <c:v>47.661090000000002</c:v>
                </c:pt>
                <c:pt idx="3960">
                  <c:v>47.675719999999998</c:v>
                </c:pt>
                <c:pt idx="3961">
                  <c:v>47.690350000000002</c:v>
                </c:pt>
                <c:pt idx="3962">
                  <c:v>47.701320000000003</c:v>
                </c:pt>
                <c:pt idx="3963">
                  <c:v>47.708640000000003</c:v>
                </c:pt>
                <c:pt idx="3964">
                  <c:v>47.714730000000003</c:v>
                </c:pt>
                <c:pt idx="3965">
                  <c:v>47.719610000000003</c:v>
                </c:pt>
                <c:pt idx="3966">
                  <c:v>47.72692</c:v>
                </c:pt>
                <c:pt idx="3967">
                  <c:v>47.73668</c:v>
                </c:pt>
                <c:pt idx="3968">
                  <c:v>47.746429999999997</c:v>
                </c:pt>
                <c:pt idx="3969">
                  <c:v>47.75253</c:v>
                </c:pt>
                <c:pt idx="3970">
                  <c:v>47.75009</c:v>
                </c:pt>
                <c:pt idx="3971">
                  <c:v>47.740340000000003</c:v>
                </c:pt>
                <c:pt idx="3972">
                  <c:v>47.725709999999999</c:v>
                </c:pt>
                <c:pt idx="3973">
                  <c:v>47.711080000000003</c:v>
                </c:pt>
                <c:pt idx="3974">
                  <c:v>47.697670000000002</c:v>
                </c:pt>
                <c:pt idx="3975">
                  <c:v>47.683039999999998</c:v>
                </c:pt>
                <c:pt idx="3976">
                  <c:v>47.667189999999998</c:v>
                </c:pt>
                <c:pt idx="3977">
                  <c:v>47.647680000000001</c:v>
                </c:pt>
                <c:pt idx="3978">
                  <c:v>47.626959999999997</c:v>
                </c:pt>
                <c:pt idx="3979">
                  <c:v>47.60501</c:v>
                </c:pt>
                <c:pt idx="3980">
                  <c:v>47.58672</c:v>
                </c:pt>
                <c:pt idx="3981">
                  <c:v>47.570869999999999</c:v>
                </c:pt>
                <c:pt idx="3982">
                  <c:v>47.557459999999999</c:v>
                </c:pt>
                <c:pt idx="3983">
                  <c:v>47.544049999999999</c:v>
                </c:pt>
                <c:pt idx="3984">
                  <c:v>47.531860000000002</c:v>
                </c:pt>
                <c:pt idx="3985">
                  <c:v>47.520890000000001</c:v>
                </c:pt>
                <c:pt idx="3986">
                  <c:v>47.512360000000001</c:v>
                </c:pt>
                <c:pt idx="3987">
                  <c:v>47.505040000000001</c:v>
                </c:pt>
                <c:pt idx="3988">
                  <c:v>47.500160000000001</c:v>
                </c:pt>
                <c:pt idx="3989">
                  <c:v>47.494070000000001</c:v>
                </c:pt>
                <c:pt idx="3990">
                  <c:v>47.486750000000001</c:v>
                </c:pt>
                <c:pt idx="3991">
                  <c:v>47.47822</c:v>
                </c:pt>
                <c:pt idx="3992">
                  <c:v>47.468470000000003</c:v>
                </c:pt>
                <c:pt idx="3993">
                  <c:v>47.45993</c:v>
                </c:pt>
                <c:pt idx="3994">
                  <c:v>47.4514</c:v>
                </c:pt>
                <c:pt idx="3995">
                  <c:v>47.44408</c:v>
                </c:pt>
                <c:pt idx="3996">
                  <c:v>47.436770000000003</c:v>
                </c:pt>
                <c:pt idx="3997">
                  <c:v>47.429450000000003</c:v>
                </c:pt>
                <c:pt idx="3998">
                  <c:v>47.423360000000002</c:v>
                </c:pt>
                <c:pt idx="3999">
                  <c:v>47.418480000000002</c:v>
                </c:pt>
                <c:pt idx="4000">
                  <c:v>47.413609999999998</c:v>
                </c:pt>
                <c:pt idx="4001">
                  <c:v>47.408729999999998</c:v>
                </c:pt>
                <c:pt idx="4002">
                  <c:v>47.405070000000002</c:v>
                </c:pt>
                <c:pt idx="4003">
                  <c:v>47.400199999999998</c:v>
                </c:pt>
                <c:pt idx="4004">
                  <c:v>47.395319999999998</c:v>
                </c:pt>
                <c:pt idx="4005">
                  <c:v>47.390439999999998</c:v>
                </c:pt>
                <c:pt idx="4006">
                  <c:v>47.384349999999998</c:v>
                </c:pt>
                <c:pt idx="4007">
                  <c:v>47.379469999999998</c:v>
                </c:pt>
                <c:pt idx="4008">
                  <c:v>47.374589999999998</c:v>
                </c:pt>
                <c:pt idx="4009">
                  <c:v>47.368499999999997</c:v>
                </c:pt>
                <c:pt idx="4010">
                  <c:v>47.362400000000001</c:v>
                </c:pt>
                <c:pt idx="4011">
                  <c:v>47.357529999999997</c:v>
                </c:pt>
                <c:pt idx="4012">
                  <c:v>47.352649999999997</c:v>
                </c:pt>
                <c:pt idx="4013">
                  <c:v>47.346550000000001</c:v>
                </c:pt>
                <c:pt idx="4014">
                  <c:v>47.3429</c:v>
                </c:pt>
                <c:pt idx="4015">
                  <c:v>47.34046</c:v>
                </c:pt>
                <c:pt idx="4016">
                  <c:v>47.336799999999997</c:v>
                </c:pt>
                <c:pt idx="4017">
                  <c:v>47.33314</c:v>
                </c:pt>
                <c:pt idx="4018">
                  <c:v>47.328270000000003</c:v>
                </c:pt>
                <c:pt idx="4019">
                  <c:v>47.323390000000003</c:v>
                </c:pt>
                <c:pt idx="4020">
                  <c:v>47.31973</c:v>
                </c:pt>
                <c:pt idx="4021">
                  <c:v>47.31729</c:v>
                </c:pt>
                <c:pt idx="4022">
                  <c:v>47.313639999999999</c:v>
                </c:pt>
                <c:pt idx="4023">
                  <c:v>47.311199999999999</c:v>
                </c:pt>
                <c:pt idx="4024">
                  <c:v>47.308759999999999</c:v>
                </c:pt>
                <c:pt idx="4025">
                  <c:v>47.305100000000003</c:v>
                </c:pt>
                <c:pt idx="4026">
                  <c:v>47.301439999999999</c:v>
                </c:pt>
                <c:pt idx="4027">
                  <c:v>47.296570000000003</c:v>
                </c:pt>
                <c:pt idx="4028">
                  <c:v>47.291690000000003</c:v>
                </c:pt>
                <c:pt idx="4029">
                  <c:v>47.286819999999999</c:v>
                </c:pt>
                <c:pt idx="4030">
                  <c:v>47.279499999999999</c:v>
                </c:pt>
                <c:pt idx="4031">
                  <c:v>47.272190000000002</c:v>
                </c:pt>
                <c:pt idx="4032">
                  <c:v>47.262430000000002</c:v>
                </c:pt>
                <c:pt idx="4033">
                  <c:v>47.249020000000002</c:v>
                </c:pt>
                <c:pt idx="4034">
                  <c:v>47.225859999999997</c:v>
                </c:pt>
                <c:pt idx="4035">
                  <c:v>47.18685</c:v>
                </c:pt>
                <c:pt idx="4036">
                  <c:v>47.131979999999999</c:v>
                </c:pt>
                <c:pt idx="4037">
                  <c:v>47.058839999999996</c:v>
                </c:pt>
                <c:pt idx="4038">
                  <c:v>46.966180000000001</c:v>
                </c:pt>
                <c:pt idx="4039">
                  <c:v>46.852800000000002</c:v>
                </c:pt>
                <c:pt idx="4040">
                  <c:v>46.717480000000002</c:v>
                </c:pt>
                <c:pt idx="4041">
                  <c:v>46.558990000000001</c:v>
                </c:pt>
                <c:pt idx="4042">
                  <c:v>46.382210000000001</c:v>
                </c:pt>
                <c:pt idx="4043">
                  <c:v>46.190809999999999</c:v>
                </c:pt>
                <c:pt idx="4044">
                  <c:v>45.984769999999997</c:v>
                </c:pt>
                <c:pt idx="4045">
                  <c:v>45.770200000000003</c:v>
                </c:pt>
                <c:pt idx="4046">
                  <c:v>45.5471</c:v>
                </c:pt>
                <c:pt idx="4047">
                  <c:v>45.319119999999998</c:v>
                </c:pt>
                <c:pt idx="4048">
                  <c:v>45.085050000000003</c:v>
                </c:pt>
                <c:pt idx="4049">
                  <c:v>44.8461</c:v>
                </c:pt>
                <c:pt idx="4050">
                  <c:v>44.604709999999997</c:v>
                </c:pt>
                <c:pt idx="4051">
                  <c:v>44.359659999999998</c:v>
                </c:pt>
                <c:pt idx="4052">
                  <c:v>44.114609999999999</c:v>
                </c:pt>
                <c:pt idx="4053">
                  <c:v>43.86956</c:v>
                </c:pt>
                <c:pt idx="4054">
                  <c:v>43.6233</c:v>
                </c:pt>
                <c:pt idx="4055">
                  <c:v>43.378250000000001</c:v>
                </c:pt>
                <c:pt idx="4056">
                  <c:v>43.131979999999999</c:v>
                </c:pt>
                <c:pt idx="4057">
                  <c:v>42.883279999999999</c:v>
                </c:pt>
                <c:pt idx="4058">
                  <c:v>42.63335</c:v>
                </c:pt>
                <c:pt idx="4059">
                  <c:v>42.382210000000001</c:v>
                </c:pt>
                <c:pt idx="4060">
                  <c:v>42.129849999999998</c:v>
                </c:pt>
                <c:pt idx="4061">
                  <c:v>41.878709999999998</c:v>
                </c:pt>
                <c:pt idx="4062">
                  <c:v>41.628779999999999</c:v>
                </c:pt>
                <c:pt idx="4063">
                  <c:v>41.38008</c:v>
                </c:pt>
                <c:pt idx="4064">
                  <c:v>41.13259</c:v>
                </c:pt>
                <c:pt idx="4065">
                  <c:v>40.886330000000001</c:v>
                </c:pt>
                <c:pt idx="4066">
                  <c:v>40.641280000000002</c:v>
                </c:pt>
                <c:pt idx="4067">
                  <c:v>40.398670000000003</c:v>
                </c:pt>
                <c:pt idx="4068">
                  <c:v>40.160939999999997</c:v>
                </c:pt>
                <c:pt idx="4069">
                  <c:v>39.928080000000001</c:v>
                </c:pt>
                <c:pt idx="4070">
                  <c:v>39.698880000000003</c:v>
                </c:pt>
                <c:pt idx="4071">
                  <c:v>39.474559999999997</c:v>
                </c:pt>
                <c:pt idx="4072">
                  <c:v>39.256329999999998</c:v>
                </c:pt>
                <c:pt idx="4073">
                  <c:v>39.044199999999996</c:v>
                </c:pt>
                <c:pt idx="4074">
                  <c:v>38.838169999999998</c:v>
                </c:pt>
                <c:pt idx="4075">
                  <c:v>38.63823</c:v>
                </c:pt>
                <c:pt idx="4076">
                  <c:v>38.444389999999999</c:v>
                </c:pt>
                <c:pt idx="4077">
                  <c:v>38.254199999999997</c:v>
                </c:pt>
                <c:pt idx="4078">
                  <c:v>38.068890000000003</c:v>
                </c:pt>
                <c:pt idx="4079">
                  <c:v>37.888460000000002</c:v>
                </c:pt>
                <c:pt idx="4080">
                  <c:v>37.711680000000001</c:v>
                </c:pt>
                <c:pt idx="4081">
                  <c:v>37.537350000000004</c:v>
                </c:pt>
                <c:pt idx="4082">
                  <c:v>37.365450000000003</c:v>
                </c:pt>
                <c:pt idx="4083">
                  <c:v>37.193550000000002</c:v>
                </c:pt>
                <c:pt idx="4084">
                  <c:v>37.024090000000001</c:v>
                </c:pt>
                <c:pt idx="4085">
                  <c:v>36.855849999999997</c:v>
                </c:pt>
                <c:pt idx="4086">
                  <c:v>36.68882</c:v>
                </c:pt>
                <c:pt idx="4087">
                  <c:v>36.524239999999999</c:v>
                </c:pt>
                <c:pt idx="4088">
                  <c:v>36.363309999999998</c:v>
                </c:pt>
                <c:pt idx="4089">
                  <c:v>36.202390000000001</c:v>
                </c:pt>
                <c:pt idx="4090">
                  <c:v>36.042679999999997</c:v>
                </c:pt>
                <c:pt idx="4091">
                  <c:v>35.88297</c:v>
                </c:pt>
                <c:pt idx="4092">
                  <c:v>35.722050000000003</c:v>
                </c:pt>
                <c:pt idx="4093">
                  <c:v>35.562339999999999</c:v>
                </c:pt>
                <c:pt idx="4094">
                  <c:v>35.403849999999998</c:v>
                </c:pt>
                <c:pt idx="4095">
                  <c:v>35.242919999999998</c:v>
                </c:pt>
                <c:pt idx="4096">
                  <c:v>35.082000000000001</c:v>
                </c:pt>
                <c:pt idx="4097">
                  <c:v>34.919849999999997</c:v>
                </c:pt>
                <c:pt idx="4098">
                  <c:v>34.756489999999999</c:v>
                </c:pt>
                <c:pt idx="4099">
                  <c:v>34.593119999999999</c:v>
                </c:pt>
                <c:pt idx="4100">
                  <c:v>34.430979999999998</c:v>
                </c:pt>
                <c:pt idx="4101">
                  <c:v>34.270049999999998</c:v>
                </c:pt>
                <c:pt idx="4102">
                  <c:v>34.111559999999997</c:v>
                </c:pt>
                <c:pt idx="4103">
                  <c:v>33.95429</c:v>
                </c:pt>
                <c:pt idx="4104">
                  <c:v>33.79824</c:v>
                </c:pt>
                <c:pt idx="4105">
                  <c:v>33.638530000000003</c:v>
                </c:pt>
                <c:pt idx="4106">
                  <c:v>33.477609999999999</c:v>
                </c:pt>
                <c:pt idx="4107">
                  <c:v>33.314239999999998</c:v>
                </c:pt>
                <c:pt idx="4108">
                  <c:v>33.150880000000001</c:v>
                </c:pt>
                <c:pt idx="4109">
                  <c:v>32.98751</c:v>
                </c:pt>
                <c:pt idx="4110">
                  <c:v>32.825369999999999</c:v>
                </c:pt>
                <c:pt idx="4111">
                  <c:v>32.663220000000003</c:v>
                </c:pt>
                <c:pt idx="4112">
                  <c:v>32.499859999999998</c:v>
                </c:pt>
                <c:pt idx="4113">
                  <c:v>32.335270000000001</c:v>
                </c:pt>
                <c:pt idx="4114">
                  <c:v>32.17069</c:v>
                </c:pt>
                <c:pt idx="4115">
                  <c:v>32.008540000000004</c:v>
                </c:pt>
                <c:pt idx="4116">
                  <c:v>31.84883</c:v>
                </c:pt>
                <c:pt idx="4117">
                  <c:v>31.692779999999999</c:v>
                </c:pt>
                <c:pt idx="4118">
                  <c:v>31.540389999999999</c:v>
                </c:pt>
                <c:pt idx="4119">
                  <c:v>31.392880000000002</c:v>
                </c:pt>
                <c:pt idx="4120">
                  <c:v>31.249020000000002</c:v>
                </c:pt>
                <c:pt idx="4121">
                  <c:v>31.111249999999998</c:v>
                </c:pt>
                <c:pt idx="4122">
                  <c:v>30.979590000000002</c:v>
                </c:pt>
                <c:pt idx="4123">
                  <c:v>30.854019999999998</c:v>
                </c:pt>
                <c:pt idx="4124">
                  <c:v>30.736979999999999</c:v>
                </c:pt>
                <c:pt idx="4125">
                  <c:v>30.62604</c:v>
                </c:pt>
                <c:pt idx="4126">
                  <c:v>30.522410000000001</c:v>
                </c:pt>
                <c:pt idx="4127">
                  <c:v>30.424880000000002</c:v>
                </c:pt>
                <c:pt idx="4128">
                  <c:v>30.33588</c:v>
                </c:pt>
                <c:pt idx="4129">
                  <c:v>30.251760000000001</c:v>
                </c:pt>
                <c:pt idx="4130">
                  <c:v>30.172519999999999</c:v>
                </c:pt>
                <c:pt idx="4131">
                  <c:v>30.09571</c:v>
                </c:pt>
                <c:pt idx="4132">
                  <c:v>30.023779999999999</c:v>
                </c:pt>
                <c:pt idx="4133">
                  <c:v>29.95429</c:v>
                </c:pt>
                <c:pt idx="4134">
                  <c:v>29.889679999999998</c:v>
                </c:pt>
                <c:pt idx="4135">
                  <c:v>29.826280000000001</c:v>
                </c:pt>
                <c:pt idx="4136">
                  <c:v>29.764099999999999</c:v>
                </c:pt>
                <c:pt idx="4137">
                  <c:v>29.701930000000001</c:v>
                </c:pt>
                <c:pt idx="4138">
                  <c:v>29.639749999999999</c:v>
                </c:pt>
                <c:pt idx="4139">
                  <c:v>29.578790000000001</c:v>
                </c:pt>
                <c:pt idx="4140">
                  <c:v>29.51906</c:v>
                </c:pt>
                <c:pt idx="4141">
                  <c:v>29.460540000000002</c:v>
                </c:pt>
                <c:pt idx="4142">
                  <c:v>29.40568</c:v>
                </c:pt>
                <c:pt idx="4143">
                  <c:v>29.352029999999999</c:v>
                </c:pt>
                <c:pt idx="4144">
                  <c:v>29.303270000000001</c:v>
                </c:pt>
                <c:pt idx="4145">
                  <c:v>29.25572</c:v>
                </c:pt>
                <c:pt idx="4146">
                  <c:v>29.210609999999999</c:v>
                </c:pt>
                <c:pt idx="4147">
                  <c:v>29.166730000000001</c:v>
                </c:pt>
                <c:pt idx="4148">
                  <c:v>29.12284</c:v>
                </c:pt>
                <c:pt idx="4149">
                  <c:v>29.082599999999999</c:v>
                </c:pt>
                <c:pt idx="4150">
                  <c:v>29.044809999999998</c:v>
                </c:pt>
                <c:pt idx="4151">
                  <c:v>29.008240000000001</c:v>
                </c:pt>
                <c:pt idx="4152">
                  <c:v>28.97166</c:v>
                </c:pt>
                <c:pt idx="4153">
                  <c:v>28.935089999999999</c:v>
                </c:pt>
                <c:pt idx="4154">
                  <c:v>28.894860000000001</c:v>
                </c:pt>
                <c:pt idx="4155">
                  <c:v>28.85219</c:v>
                </c:pt>
                <c:pt idx="4156">
                  <c:v>28.808299999999999</c:v>
                </c:pt>
                <c:pt idx="4157">
                  <c:v>28.763190000000002</c:v>
                </c:pt>
                <c:pt idx="4158">
                  <c:v>28.7193</c:v>
                </c:pt>
                <c:pt idx="4159">
                  <c:v>28.676629999999999</c:v>
                </c:pt>
                <c:pt idx="4160">
                  <c:v>28.635179999999998</c:v>
                </c:pt>
                <c:pt idx="4161">
                  <c:v>28.593730000000001</c:v>
                </c:pt>
                <c:pt idx="4162">
                  <c:v>28.55472</c:v>
                </c:pt>
                <c:pt idx="4163">
                  <c:v>28.514479999999999</c:v>
                </c:pt>
                <c:pt idx="4164">
                  <c:v>28.476690000000001</c:v>
                </c:pt>
                <c:pt idx="4165">
                  <c:v>28.44134</c:v>
                </c:pt>
                <c:pt idx="4166">
                  <c:v>28.4072</c:v>
                </c:pt>
                <c:pt idx="4167">
                  <c:v>28.374279999999999</c:v>
                </c:pt>
                <c:pt idx="4168">
                  <c:v>28.341370000000001</c:v>
                </c:pt>
                <c:pt idx="4169">
                  <c:v>28.310890000000001</c:v>
                </c:pt>
                <c:pt idx="4170">
                  <c:v>28.27919</c:v>
                </c:pt>
                <c:pt idx="4171">
                  <c:v>28.246269999999999</c:v>
                </c:pt>
                <c:pt idx="4172">
                  <c:v>28.215800000000002</c:v>
                </c:pt>
                <c:pt idx="4173">
                  <c:v>28.186540000000001</c:v>
                </c:pt>
                <c:pt idx="4174">
                  <c:v>28.1585</c:v>
                </c:pt>
                <c:pt idx="4175">
                  <c:v>28.130459999999999</c:v>
                </c:pt>
                <c:pt idx="4176">
                  <c:v>28.102419999999999</c:v>
                </c:pt>
                <c:pt idx="4177">
                  <c:v>28.073160000000001</c:v>
                </c:pt>
                <c:pt idx="4178">
                  <c:v>28.042680000000001</c:v>
                </c:pt>
                <c:pt idx="4179">
                  <c:v>28.0122</c:v>
                </c:pt>
                <c:pt idx="4180">
                  <c:v>27.982939999999999</c:v>
                </c:pt>
                <c:pt idx="4181">
                  <c:v>27.953679999999999</c:v>
                </c:pt>
                <c:pt idx="4182">
                  <c:v>27.925640000000001</c:v>
                </c:pt>
                <c:pt idx="4183">
                  <c:v>27.897600000000001</c:v>
                </c:pt>
                <c:pt idx="4184">
                  <c:v>27.86712</c:v>
                </c:pt>
                <c:pt idx="4185">
                  <c:v>27.834199999999999</c:v>
                </c:pt>
                <c:pt idx="4186">
                  <c:v>27.800070000000002</c:v>
                </c:pt>
                <c:pt idx="4187">
                  <c:v>27.767150000000001</c:v>
                </c:pt>
                <c:pt idx="4188">
                  <c:v>27.73423</c:v>
                </c:pt>
                <c:pt idx="4189">
                  <c:v>27.702539999999999</c:v>
                </c:pt>
                <c:pt idx="4190">
                  <c:v>27.672059999999998</c:v>
                </c:pt>
                <c:pt idx="4191">
                  <c:v>27.640360000000001</c:v>
                </c:pt>
                <c:pt idx="4192">
                  <c:v>27.60866</c:v>
                </c:pt>
                <c:pt idx="4193">
                  <c:v>27.575749999999999</c:v>
                </c:pt>
                <c:pt idx="4194">
                  <c:v>27.544049999999999</c:v>
                </c:pt>
                <c:pt idx="4195">
                  <c:v>27.512350000000001</c:v>
                </c:pt>
                <c:pt idx="4196">
                  <c:v>27.480650000000001</c:v>
                </c:pt>
                <c:pt idx="4197">
                  <c:v>27.45017</c:v>
                </c:pt>
                <c:pt idx="4198">
                  <c:v>27.417259999999999</c:v>
                </c:pt>
                <c:pt idx="4199">
                  <c:v>27.383120000000002</c:v>
                </c:pt>
                <c:pt idx="4200">
                  <c:v>27.345330000000001</c:v>
                </c:pt>
                <c:pt idx="4201">
                  <c:v>27.301439999999999</c:v>
                </c:pt>
                <c:pt idx="4202">
                  <c:v>27.249020000000002</c:v>
                </c:pt>
                <c:pt idx="4203">
                  <c:v>27.18806</c:v>
                </c:pt>
                <c:pt idx="4204">
                  <c:v>27.117349999999998</c:v>
                </c:pt>
                <c:pt idx="4205">
                  <c:v>27.03567</c:v>
                </c:pt>
                <c:pt idx="4206">
                  <c:v>26.944230000000001</c:v>
                </c:pt>
                <c:pt idx="4207">
                  <c:v>26.843039999999998</c:v>
                </c:pt>
                <c:pt idx="4208">
                  <c:v>26.729659999999999</c:v>
                </c:pt>
                <c:pt idx="4209">
                  <c:v>26.604089999999999</c:v>
                </c:pt>
                <c:pt idx="4210">
                  <c:v>26.469989999999999</c:v>
                </c:pt>
                <c:pt idx="4211">
                  <c:v>26.328569999999999</c:v>
                </c:pt>
                <c:pt idx="4212">
                  <c:v>26.181049999999999</c:v>
                </c:pt>
                <c:pt idx="4213">
                  <c:v>26.029879999999999</c:v>
                </c:pt>
                <c:pt idx="4214">
                  <c:v>25.875039999999998</c:v>
                </c:pt>
                <c:pt idx="4215">
                  <c:v>25.716560000000001</c:v>
                </c:pt>
                <c:pt idx="4216">
                  <c:v>25.555630000000001</c:v>
                </c:pt>
                <c:pt idx="4217">
                  <c:v>25.39105</c:v>
                </c:pt>
                <c:pt idx="4218">
                  <c:v>25.224019999999999</c:v>
                </c:pt>
                <c:pt idx="4219">
                  <c:v>25.052119999999999</c:v>
                </c:pt>
                <c:pt idx="4220">
                  <c:v>24.879010000000001</c:v>
                </c:pt>
                <c:pt idx="4221">
                  <c:v>24.70223</c:v>
                </c:pt>
                <c:pt idx="4222">
                  <c:v>24.523019999999999</c:v>
                </c:pt>
                <c:pt idx="4223">
                  <c:v>24.340150000000001</c:v>
                </c:pt>
                <c:pt idx="4224">
                  <c:v>24.15362</c:v>
                </c:pt>
                <c:pt idx="4225">
                  <c:v>23.962209999999999</c:v>
                </c:pt>
                <c:pt idx="4226">
                  <c:v>23.767150000000001</c:v>
                </c:pt>
                <c:pt idx="4227">
                  <c:v>23.568429999999999</c:v>
                </c:pt>
                <c:pt idx="4228">
                  <c:v>23.368490000000001</c:v>
                </c:pt>
                <c:pt idx="4229">
                  <c:v>23.16733</c:v>
                </c:pt>
                <c:pt idx="4230">
                  <c:v>22.963740000000001</c:v>
                </c:pt>
                <c:pt idx="4231">
                  <c:v>22.75648</c:v>
                </c:pt>
                <c:pt idx="4232">
                  <c:v>22.546790000000001</c:v>
                </c:pt>
                <c:pt idx="4233">
                  <c:v>22.33344</c:v>
                </c:pt>
                <c:pt idx="4234">
                  <c:v>22.118870000000001</c:v>
                </c:pt>
                <c:pt idx="4235">
                  <c:v>21.901859999999999</c:v>
                </c:pt>
                <c:pt idx="4236">
                  <c:v>21.68486</c:v>
                </c:pt>
                <c:pt idx="4237">
                  <c:v>21.467849999999999</c:v>
                </c:pt>
                <c:pt idx="4238">
                  <c:v>21.25206</c:v>
                </c:pt>
                <c:pt idx="4239">
                  <c:v>21.036269999999998</c:v>
                </c:pt>
                <c:pt idx="4240">
                  <c:v>20.821709999999999</c:v>
                </c:pt>
                <c:pt idx="4241">
                  <c:v>20.607140000000001</c:v>
                </c:pt>
                <c:pt idx="4242">
                  <c:v>20.392569999999999</c:v>
                </c:pt>
                <c:pt idx="4243">
                  <c:v>20.176780000000001</c:v>
                </c:pt>
                <c:pt idx="4244">
                  <c:v>19.962209999999999</c:v>
                </c:pt>
                <c:pt idx="4245">
                  <c:v>19.747640000000001</c:v>
                </c:pt>
                <c:pt idx="4246">
                  <c:v>19.531860000000002</c:v>
                </c:pt>
                <c:pt idx="4247">
                  <c:v>19.31607</c:v>
                </c:pt>
                <c:pt idx="4248">
                  <c:v>19.100280000000001</c:v>
                </c:pt>
                <c:pt idx="4249">
                  <c:v>18.88449</c:v>
                </c:pt>
                <c:pt idx="4250">
                  <c:v>18.667480000000001</c:v>
                </c:pt>
                <c:pt idx="4251">
                  <c:v>18.449259999999999</c:v>
                </c:pt>
                <c:pt idx="4252">
                  <c:v>18.228590000000001</c:v>
                </c:pt>
                <c:pt idx="4253">
                  <c:v>18.005490000000002</c:v>
                </c:pt>
                <c:pt idx="4254">
                  <c:v>17.783609999999999</c:v>
                </c:pt>
                <c:pt idx="4255">
                  <c:v>17.561720000000001</c:v>
                </c:pt>
                <c:pt idx="4256">
                  <c:v>17.337399999999999</c:v>
                </c:pt>
                <c:pt idx="4257">
                  <c:v>17.11186</c:v>
                </c:pt>
                <c:pt idx="4258">
                  <c:v>16.885100000000001</c:v>
                </c:pt>
                <c:pt idx="4259">
                  <c:v>16.658339999999999</c:v>
                </c:pt>
                <c:pt idx="4260">
                  <c:v>16.43158</c:v>
                </c:pt>
                <c:pt idx="4261">
                  <c:v>16.207260000000002</c:v>
                </c:pt>
                <c:pt idx="4262">
                  <c:v>15.98659</c:v>
                </c:pt>
                <c:pt idx="4263">
                  <c:v>15.765930000000001</c:v>
                </c:pt>
                <c:pt idx="4264">
                  <c:v>15.545260000000001</c:v>
                </c:pt>
                <c:pt idx="4265">
                  <c:v>15.3246</c:v>
                </c:pt>
                <c:pt idx="4266">
                  <c:v>15.10515</c:v>
                </c:pt>
                <c:pt idx="4267">
                  <c:v>14.88571</c:v>
                </c:pt>
                <c:pt idx="4268">
                  <c:v>14.666259999999999</c:v>
                </c:pt>
                <c:pt idx="4269">
                  <c:v>14.448040000000001</c:v>
                </c:pt>
                <c:pt idx="4270">
                  <c:v>14.231030000000001</c:v>
                </c:pt>
                <c:pt idx="4271">
                  <c:v>14.01524</c:v>
                </c:pt>
                <c:pt idx="4272">
                  <c:v>13.80067</c:v>
                </c:pt>
                <c:pt idx="4273">
                  <c:v>13.58489</c:v>
                </c:pt>
                <c:pt idx="4274">
                  <c:v>13.36788</c:v>
                </c:pt>
                <c:pt idx="4275">
                  <c:v>13.149649999999999</c:v>
                </c:pt>
                <c:pt idx="4276">
                  <c:v>12.931430000000001</c:v>
                </c:pt>
                <c:pt idx="4277">
                  <c:v>12.711980000000001</c:v>
                </c:pt>
                <c:pt idx="4278">
                  <c:v>12.49497</c:v>
                </c:pt>
                <c:pt idx="4279">
                  <c:v>12.28041</c:v>
                </c:pt>
                <c:pt idx="4280">
                  <c:v>12.06462</c:v>
                </c:pt>
                <c:pt idx="4281">
                  <c:v>11.84761</c:v>
                </c:pt>
                <c:pt idx="4282">
                  <c:v>11.630599999999999</c:v>
                </c:pt>
                <c:pt idx="4283">
                  <c:v>11.411160000000001</c:v>
                </c:pt>
                <c:pt idx="4284">
                  <c:v>11.19171</c:v>
                </c:pt>
                <c:pt idx="4285">
                  <c:v>10.97349</c:v>
                </c:pt>
                <c:pt idx="4286">
                  <c:v>10.75648</c:v>
                </c:pt>
                <c:pt idx="4287">
                  <c:v>10.54191</c:v>
                </c:pt>
                <c:pt idx="4288">
                  <c:v>10.33222</c:v>
                </c:pt>
                <c:pt idx="4289">
                  <c:v>10.12496</c:v>
                </c:pt>
                <c:pt idx="4290">
                  <c:v>9.9189299999999996</c:v>
                </c:pt>
                <c:pt idx="4291">
                  <c:v>9.7141099999999998</c:v>
                </c:pt>
                <c:pt idx="4292">
                  <c:v>9.5080799999999996</c:v>
                </c:pt>
                <c:pt idx="4293">
                  <c:v>9.3020399999999999</c:v>
                </c:pt>
                <c:pt idx="4294">
                  <c:v>9.0972299999999997</c:v>
                </c:pt>
                <c:pt idx="4295">
                  <c:v>8.8936299999999999</c:v>
                </c:pt>
                <c:pt idx="4296">
                  <c:v>8.6912500000000001</c:v>
                </c:pt>
                <c:pt idx="4297">
                  <c:v>8.4901</c:v>
                </c:pt>
                <c:pt idx="4298">
                  <c:v>8.2889400000000002</c:v>
                </c:pt>
                <c:pt idx="4299">
                  <c:v>8.0853400000000004</c:v>
                </c:pt>
                <c:pt idx="4300">
                  <c:v>7.8817500000000003</c:v>
                </c:pt>
                <c:pt idx="4301">
                  <c:v>7.6757099999999996</c:v>
                </c:pt>
                <c:pt idx="4302">
                  <c:v>7.4696800000000003</c:v>
                </c:pt>
                <c:pt idx="4303">
                  <c:v>7.2648599999999997</c:v>
                </c:pt>
                <c:pt idx="4304">
                  <c:v>7.0612599999999999</c:v>
                </c:pt>
                <c:pt idx="4305">
                  <c:v>6.8588899999999997</c:v>
                </c:pt>
                <c:pt idx="4306">
                  <c:v>6.6565099999999999</c:v>
                </c:pt>
                <c:pt idx="4307">
                  <c:v>6.4541300000000001</c:v>
                </c:pt>
                <c:pt idx="4308">
                  <c:v>6.2529700000000004</c:v>
                </c:pt>
                <c:pt idx="4309">
                  <c:v>6.0554699999999997</c:v>
                </c:pt>
                <c:pt idx="4310">
                  <c:v>5.8604099999999999</c:v>
                </c:pt>
                <c:pt idx="4311">
                  <c:v>5.6677900000000001</c:v>
                </c:pt>
                <c:pt idx="4312">
                  <c:v>5.4775999999999998</c:v>
                </c:pt>
                <c:pt idx="4313">
                  <c:v>5.2874100000000004</c:v>
                </c:pt>
                <c:pt idx="4314">
                  <c:v>5.0984499999999997</c:v>
                </c:pt>
                <c:pt idx="4315">
                  <c:v>4.9082600000000003</c:v>
                </c:pt>
                <c:pt idx="4316">
                  <c:v>4.72051</c:v>
                </c:pt>
                <c:pt idx="4317">
                  <c:v>4.5351999999999997</c:v>
                </c:pt>
                <c:pt idx="4318">
                  <c:v>4.3535500000000003</c:v>
                </c:pt>
                <c:pt idx="4319">
                  <c:v>4.1755599999999999</c:v>
                </c:pt>
                <c:pt idx="4320">
                  <c:v>4</c:v>
                </c:pt>
                <c:pt idx="4321">
                  <c:v>3.8256600000000001</c:v>
                </c:pt>
                <c:pt idx="4322">
                  <c:v>3.6513300000000002</c:v>
                </c:pt>
                <c:pt idx="4323">
                  <c:v>3.4794299999999998</c:v>
                </c:pt>
                <c:pt idx="4324">
                  <c:v>3.3099699999999999</c:v>
                </c:pt>
                <c:pt idx="4325">
                  <c:v>3.1417299999999999</c:v>
                </c:pt>
                <c:pt idx="4326">
                  <c:v>2.9759199999999999</c:v>
                </c:pt>
                <c:pt idx="4327">
                  <c:v>2.8137799999999999</c:v>
                </c:pt>
                <c:pt idx="4328">
                  <c:v>2.6528499999999999</c:v>
                </c:pt>
                <c:pt idx="4329">
                  <c:v>2.4955799999999999</c:v>
                </c:pt>
                <c:pt idx="4330">
                  <c:v>2.3395299999999999</c:v>
                </c:pt>
                <c:pt idx="4331">
                  <c:v>2.1846999999999999</c:v>
                </c:pt>
                <c:pt idx="4332">
                  <c:v>2.0335299999999998</c:v>
                </c:pt>
                <c:pt idx="4333">
                  <c:v>1.88357</c:v>
                </c:pt>
                <c:pt idx="4334">
                  <c:v>1.7397100000000001</c:v>
                </c:pt>
                <c:pt idx="4335">
                  <c:v>1.59951</c:v>
                </c:pt>
                <c:pt idx="4336">
                  <c:v>1.4641900000000001</c:v>
                </c:pt>
                <c:pt idx="4337">
                  <c:v>1.3337399999999999</c:v>
                </c:pt>
                <c:pt idx="4338">
                  <c:v>1.20817</c:v>
                </c:pt>
                <c:pt idx="4339">
                  <c:v>1.0874699999999999</c:v>
                </c:pt>
                <c:pt idx="4340">
                  <c:v>0.97043999999999997</c:v>
                </c:pt>
                <c:pt idx="4341">
                  <c:v>0.85706000000000004</c:v>
                </c:pt>
                <c:pt idx="4342">
                  <c:v>0.74855000000000005</c:v>
                </c:pt>
                <c:pt idx="4343">
                  <c:v>0.64614000000000005</c:v>
                </c:pt>
                <c:pt idx="4344">
                  <c:v>0.54983000000000004</c:v>
                </c:pt>
                <c:pt idx="4345">
                  <c:v>0.45961999999999997</c:v>
                </c:pt>
                <c:pt idx="4346">
                  <c:v>0.3755</c:v>
                </c:pt>
                <c:pt idx="4347">
                  <c:v>0.29991000000000001</c:v>
                </c:pt>
                <c:pt idx="4348">
                  <c:v>0.23408000000000001</c:v>
                </c:pt>
                <c:pt idx="4349">
                  <c:v>0.23408000000000001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0EE-46D0-94A7-E30A3643C1ED}"/>
            </c:ext>
          </c:extLst>
        </c:ser>
        <c:ser>
          <c:idx val="4"/>
          <c:order val="1"/>
          <c:tx>
            <c:v>13_100 Mpa</c:v>
          </c:tx>
          <c:spPr>
            <a:ln>
              <a:solidFill>
                <a:srgbClr val="EB036C"/>
              </a:solidFill>
            </a:ln>
          </c:spPr>
          <c:marker>
            <c:symbol val="none"/>
          </c:marker>
          <c:xVal>
            <c:numRef>
              <c:f>'13_640_100'!$C$21:$C$8019</c:f>
              <c:numCache>
                <c:formatCode>General</c:formatCode>
                <c:ptCount val="7999"/>
                <c:pt idx="0">
                  <c:v>1.60843</c:v>
                </c:pt>
                <c:pt idx="1">
                  <c:v>1.60843</c:v>
                </c:pt>
                <c:pt idx="2">
                  <c:v>1.60853</c:v>
                </c:pt>
                <c:pt idx="3">
                  <c:v>1.60853</c:v>
                </c:pt>
                <c:pt idx="4">
                  <c:v>1.6086400000000001</c:v>
                </c:pt>
                <c:pt idx="5">
                  <c:v>1.6086400000000001</c:v>
                </c:pt>
                <c:pt idx="6">
                  <c:v>1.6086400000000001</c:v>
                </c:pt>
                <c:pt idx="7">
                  <c:v>1.6086400000000001</c:v>
                </c:pt>
                <c:pt idx="8">
                  <c:v>1.6087400000000001</c:v>
                </c:pt>
                <c:pt idx="9">
                  <c:v>1.6087400000000001</c:v>
                </c:pt>
                <c:pt idx="10">
                  <c:v>1.6086400000000001</c:v>
                </c:pt>
                <c:pt idx="11">
                  <c:v>1.60853</c:v>
                </c:pt>
                <c:pt idx="12">
                  <c:v>1.60833</c:v>
                </c:pt>
                <c:pt idx="13">
                  <c:v>1.60823</c:v>
                </c:pt>
                <c:pt idx="14">
                  <c:v>1.60823</c:v>
                </c:pt>
                <c:pt idx="15">
                  <c:v>1.60823</c:v>
                </c:pt>
                <c:pt idx="16">
                  <c:v>1.60823</c:v>
                </c:pt>
                <c:pt idx="17">
                  <c:v>1.60833</c:v>
                </c:pt>
                <c:pt idx="18">
                  <c:v>1.60833</c:v>
                </c:pt>
                <c:pt idx="19">
                  <c:v>1.60823</c:v>
                </c:pt>
                <c:pt idx="20">
                  <c:v>1.60823</c:v>
                </c:pt>
                <c:pt idx="21">
                  <c:v>1.60823</c:v>
                </c:pt>
                <c:pt idx="22">
                  <c:v>1.60833</c:v>
                </c:pt>
                <c:pt idx="23">
                  <c:v>1.60833</c:v>
                </c:pt>
                <c:pt idx="24">
                  <c:v>1.60833</c:v>
                </c:pt>
                <c:pt idx="25">
                  <c:v>1.60843</c:v>
                </c:pt>
                <c:pt idx="26">
                  <c:v>1.60853</c:v>
                </c:pt>
                <c:pt idx="27">
                  <c:v>1.60843</c:v>
                </c:pt>
                <c:pt idx="28">
                  <c:v>1.60843</c:v>
                </c:pt>
                <c:pt idx="29">
                  <c:v>1.60833</c:v>
                </c:pt>
                <c:pt idx="30">
                  <c:v>1.60823</c:v>
                </c:pt>
                <c:pt idx="31">
                  <c:v>1.6081300000000001</c:v>
                </c:pt>
                <c:pt idx="32">
                  <c:v>1.6081300000000001</c:v>
                </c:pt>
                <c:pt idx="33">
                  <c:v>1.6081300000000001</c:v>
                </c:pt>
                <c:pt idx="34">
                  <c:v>1.60823</c:v>
                </c:pt>
                <c:pt idx="35">
                  <c:v>1.60833</c:v>
                </c:pt>
                <c:pt idx="36">
                  <c:v>1.60833</c:v>
                </c:pt>
                <c:pt idx="37">
                  <c:v>1.60833</c:v>
                </c:pt>
                <c:pt idx="38">
                  <c:v>1.60843</c:v>
                </c:pt>
                <c:pt idx="39">
                  <c:v>1.60843</c:v>
                </c:pt>
                <c:pt idx="40">
                  <c:v>1.60843</c:v>
                </c:pt>
                <c:pt idx="41">
                  <c:v>1.60843</c:v>
                </c:pt>
                <c:pt idx="42">
                  <c:v>1.60833</c:v>
                </c:pt>
                <c:pt idx="43">
                  <c:v>1.60833</c:v>
                </c:pt>
                <c:pt idx="44">
                  <c:v>1.60833</c:v>
                </c:pt>
                <c:pt idx="45">
                  <c:v>1.60843</c:v>
                </c:pt>
                <c:pt idx="46">
                  <c:v>1.60843</c:v>
                </c:pt>
                <c:pt idx="47">
                  <c:v>1.60843</c:v>
                </c:pt>
                <c:pt idx="48">
                  <c:v>1.60823</c:v>
                </c:pt>
                <c:pt idx="49">
                  <c:v>1.6081300000000001</c:v>
                </c:pt>
                <c:pt idx="50">
                  <c:v>1.6081300000000001</c:v>
                </c:pt>
                <c:pt idx="51">
                  <c:v>1.6081300000000001</c:v>
                </c:pt>
                <c:pt idx="52">
                  <c:v>1.6081300000000001</c:v>
                </c:pt>
                <c:pt idx="53">
                  <c:v>1.60823</c:v>
                </c:pt>
                <c:pt idx="54">
                  <c:v>1.60833</c:v>
                </c:pt>
                <c:pt idx="55">
                  <c:v>1.60843</c:v>
                </c:pt>
                <c:pt idx="56">
                  <c:v>1.60843</c:v>
                </c:pt>
                <c:pt idx="57">
                  <c:v>1.60843</c:v>
                </c:pt>
                <c:pt idx="58">
                  <c:v>1.60833</c:v>
                </c:pt>
                <c:pt idx="59">
                  <c:v>1.60833</c:v>
                </c:pt>
                <c:pt idx="60">
                  <c:v>1.60833</c:v>
                </c:pt>
                <c:pt idx="61">
                  <c:v>1.60833</c:v>
                </c:pt>
                <c:pt idx="62">
                  <c:v>1.60843</c:v>
                </c:pt>
                <c:pt idx="63">
                  <c:v>1.60853</c:v>
                </c:pt>
                <c:pt idx="64">
                  <c:v>1.60853</c:v>
                </c:pt>
                <c:pt idx="65">
                  <c:v>1.60853</c:v>
                </c:pt>
                <c:pt idx="66">
                  <c:v>1.60853</c:v>
                </c:pt>
                <c:pt idx="67">
                  <c:v>1.60853</c:v>
                </c:pt>
                <c:pt idx="68">
                  <c:v>1.60853</c:v>
                </c:pt>
                <c:pt idx="69">
                  <c:v>1.6086400000000001</c:v>
                </c:pt>
                <c:pt idx="70">
                  <c:v>1.6086400000000001</c:v>
                </c:pt>
                <c:pt idx="71">
                  <c:v>1.60853</c:v>
                </c:pt>
                <c:pt idx="72">
                  <c:v>1.60853</c:v>
                </c:pt>
                <c:pt idx="73">
                  <c:v>1.60853</c:v>
                </c:pt>
                <c:pt idx="74">
                  <c:v>1.6086400000000001</c:v>
                </c:pt>
                <c:pt idx="75">
                  <c:v>1.6086400000000001</c:v>
                </c:pt>
                <c:pt idx="76">
                  <c:v>1.6086400000000001</c:v>
                </c:pt>
                <c:pt idx="77">
                  <c:v>1.6086400000000001</c:v>
                </c:pt>
                <c:pt idx="78">
                  <c:v>1.6086400000000001</c:v>
                </c:pt>
                <c:pt idx="79">
                  <c:v>1.6086400000000001</c:v>
                </c:pt>
                <c:pt idx="80">
                  <c:v>1.6086400000000001</c:v>
                </c:pt>
                <c:pt idx="81">
                  <c:v>1.60853</c:v>
                </c:pt>
                <c:pt idx="82">
                  <c:v>1.6086400000000001</c:v>
                </c:pt>
                <c:pt idx="83">
                  <c:v>1.6086400000000001</c:v>
                </c:pt>
                <c:pt idx="84">
                  <c:v>1.6086400000000001</c:v>
                </c:pt>
                <c:pt idx="85">
                  <c:v>1.6087400000000001</c:v>
                </c:pt>
                <c:pt idx="86">
                  <c:v>1.6087400000000001</c:v>
                </c:pt>
                <c:pt idx="87">
                  <c:v>1.6086400000000001</c:v>
                </c:pt>
                <c:pt idx="88">
                  <c:v>1.60853</c:v>
                </c:pt>
                <c:pt idx="89">
                  <c:v>1.60833</c:v>
                </c:pt>
                <c:pt idx="90">
                  <c:v>1.60823</c:v>
                </c:pt>
                <c:pt idx="91">
                  <c:v>1.60823</c:v>
                </c:pt>
                <c:pt idx="92">
                  <c:v>1.60823</c:v>
                </c:pt>
                <c:pt idx="93">
                  <c:v>1.60823</c:v>
                </c:pt>
                <c:pt idx="94">
                  <c:v>1.60823</c:v>
                </c:pt>
                <c:pt idx="95">
                  <c:v>1.60833</c:v>
                </c:pt>
                <c:pt idx="96">
                  <c:v>1.60843</c:v>
                </c:pt>
                <c:pt idx="97">
                  <c:v>1.60843</c:v>
                </c:pt>
                <c:pt idx="98">
                  <c:v>1.60843</c:v>
                </c:pt>
                <c:pt idx="99">
                  <c:v>1.60833</c:v>
                </c:pt>
                <c:pt idx="100">
                  <c:v>1.60843</c:v>
                </c:pt>
                <c:pt idx="101">
                  <c:v>1.60853</c:v>
                </c:pt>
                <c:pt idx="102">
                  <c:v>1.60853</c:v>
                </c:pt>
                <c:pt idx="103">
                  <c:v>1.60843</c:v>
                </c:pt>
                <c:pt idx="104">
                  <c:v>1.60833</c:v>
                </c:pt>
                <c:pt idx="105">
                  <c:v>1.60823</c:v>
                </c:pt>
                <c:pt idx="106">
                  <c:v>1.6081300000000001</c:v>
                </c:pt>
                <c:pt idx="107">
                  <c:v>1.6081300000000001</c:v>
                </c:pt>
                <c:pt idx="108">
                  <c:v>1.6081300000000001</c:v>
                </c:pt>
                <c:pt idx="109">
                  <c:v>1.6081300000000001</c:v>
                </c:pt>
                <c:pt idx="110">
                  <c:v>1.6081300000000001</c:v>
                </c:pt>
                <c:pt idx="111">
                  <c:v>1.6080300000000001</c:v>
                </c:pt>
                <c:pt idx="112">
                  <c:v>1.6080300000000001</c:v>
                </c:pt>
                <c:pt idx="113">
                  <c:v>1.6080300000000001</c:v>
                </c:pt>
                <c:pt idx="114">
                  <c:v>1.6081300000000001</c:v>
                </c:pt>
                <c:pt idx="115">
                  <c:v>1.6080300000000001</c:v>
                </c:pt>
                <c:pt idx="116">
                  <c:v>1.6081300000000001</c:v>
                </c:pt>
                <c:pt idx="117">
                  <c:v>1.6080300000000001</c:v>
                </c:pt>
                <c:pt idx="118">
                  <c:v>1.6081300000000001</c:v>
                </c:pt>
                <c:pt idx="119">
                  <c:v>1.6080300000000001</c:v>
                </c:pt>
                <c:pt idx="120">
                  <c:v>1.6081300000000001</c:v>
                </c:pt>
                <c:pt idx="121">
                  <c:v>1.6081300000000001</c:v>
                </c:pt>
                <c:pt idx="122">
                  <c:v>1.6081300000000001</c:v>
                </c:pt>
                <c:pt idx="123">
                  <c:v>1.6081300000000001</c:v>
                </c:pt>
                <c:pt idx="124">
                  <c:v>1.6081300000000001</c:v>
                </c:pt>
                <c:pt idx="125">
                  <c:v>1.60823</c:v>
                </c:pt>
                <c:pt idx="126">
                  <c:v>1.60823</c:v>
                </c:pt>
                <c:pt idx="127">
                  <c:v>1.60833</c:v>
                </c:pt>
                <c:pt idx="128">
                  <c:v>1.60833</c:v>
                </c:pt>
                <c:pt idx="129">
                  <c:v>1.60843</c:v>
                </c:pt>
                <c:pt idx="130">
                  <c:v>1.60843</c:v>
                </c:pt>
                <c:pt idx="131">
                  <c:v>1.60833</c:v>
                </c:pt>
                <c:pt idx="132">
                  <c:v>1.60823</c:v>
                </c:pt>
                <c:pt idx="133">
                  <c:v>1.60823</c:v>
                </c:pt>
                <c:pt idx="134">
                  <c:v>1.6081300000000001</c:v>
                </c:pt>
                <c:pt idx="135">
                  <c:v>1.6081300000000001</c:v>
                </c:pt>
                <c:pt idx="136">
                  <c:v>1.6081300000000001</c:v>
                </c:pt>
                <c:pt idx="137">
                  <c:v>1.6081300000000001</c:v>
                </c:pt>
                <c:pt idx="138">
                  <c:v>1.6081300000000001</c:v>
                </c:pt>
                <c:pt idx="139">
                  <c:v>1.60823</c:v>
                </c:pt>
                <c:pt idx="140">
                  <c:v>1.60843</c:v>
                </c:pt>
                <c:pt idx="141">
                  <c:v>1.60853</c:v>
                </c:pt>
                <c:pt idx="142">
                  <c:v>1.60853</c:v>
                </c:pt>
                <c:pt idx="143">
                  <c:v>1.60853</c:v>
                </c:pt>
                <c:pt idx="144">
                  <c:v>1.60853</c:v>
                </c:pt>
                <c:pt idx="145">
                  <c:v>1.60843</c:v>
                </c:pt>
                <c:pt idx="146">
                  <c:v>1.60843</c:v>
                </c:pt>
                <c:pt idx="147">
                  <c:v>1.60843</c:v>
                </c:pt>
                <c:pt idx="148">
                  <c:v>1.60853</c:v>
                </c:pt>
                <c:pt idx="149">
                  <c:v>1.60853</c:v>
                </c:pt>
                <c:pt idx="150">
                  <c:v>1.60853</c:v>
                </c:pt>
                <c:pt idx="151">
                  <c:v>1.60853</c:v>
                </c:pt>
                <c:pt idx="152">
                  <c:v>1.6086400000000001</c:v>
                </c:pt>
                <c:pt idx="153">
                  <c:v>1.6086400000000001</c:v>
                </c:pt>
                <c:pt idx="154">
                  <c:v>1.6087400000000001</c:v>
                </c:pt>
                <c:pt idx="155">
                  <c:v>1.60884</c:v>
                </c:pt>
                <c:pt idx="156">
                  <c:v>1.60894</c:v>
                </c:pt>
                <c:pt idx="157">
                  <c:v>1.60894</c:v>
                </c:pt>
                <c:pt idx="158">
                  <c:v>1.60884</c:v>
                </c:pt>
                <c:pt idx="159">
                  <c:v>1.60884</c:v>
                </c:pt>
                <c:pt idx="160">
                  <c:v>1.60894</c:v>
                </c:pt>
                <c:pt idx="161">
                  <c:v>1.60904</c:v>
                </c:pt>
                <c:pt idx="162">
                  <c:v>1.60904</c:v>
                </c:pt>
                <c:pt idx="163">
                  <c:v>1.60904</c:v>
                </c:pt>
                <c:pt idx="164">
                  <c:v>1.60894</c:v>
                </c:pt>
                <c:pt idx="165">
                  <c:v>1.60884</c:v>
                </c:pt>
                <c:pt idx="166">
                  <c:v>1.6087400000000001</c:v>
                </c:pt>
                <c:pt idx="167">
                  <c:v>1.6086400000000001</c:v>
                </c:pt>
                <c:pt idx="168">
                  <c:v>1.60853</c:v>
                </c:pt>
                <c:pt idx="169">
                  <c:v>1.60853</c:v>
                </c:pt>
                <c:pt idx="170">
                  <c:v>1.60853</c:v>
                </c:pt>
                <c:pt idx="171">
                  <c:v>1.60843</c:v>
                </c:pt>
                <c:pt idx="172">
                  <c:v>1.60823</c:v>
                </c:pt>
                <c:pt idx="173">
                  <c:v>1.6081300000000001</c:v>
                </c:pt>
                <c:pt idx="174">
                  <c:v>1.6080300000000001</c:v>
                </c:pt>
                <c:pt idx="175">
                  <c:v>1.6079300000000001</c:v>
                </c:pt>
                <c:pt idx="176">
                  <c:v>1.6079300000000001</c:v>
                </c:pt>
                <c:pt idx="177">
                  <c:v>1.6078300000000001</c:v>
                </c:pt>
                <c:pt idx="178">
                  <c:v>1.6079300000000001</c:v>
                </c:pt>
                <c:pt idx="179">
                  <c:v>1.6080300000000001</c:v>
                </c:pt>
                <c:pt idx="180">
                  <c:v>1.6081300000000001</c:v>
                </c:pt>
                <c:pt idx="181">
                  <c:v>1.60823</c:v>
                </c:pt>
                <c:pt idx="182">
                  <c:v>1.60833</c:v>
                </c:pt>
                <c:pt idx="183">
                  <c:v>1.60833</c:v>
                </c:pt>
                <c:pt idx="184">
                  <c:v>1.60833</c:v>
                </c:pt>
                <c:pt idx="185">
                  <c:v>1.60823</c:v>
                </c:pt>
                <c:pt idx="186">
                  <c:v>1.6081300000000001</c:v>
                </c:pt>
                <c:pt idx="187">
                  <c:v>1.6081300000000001</c:v>
                </c:pt>
                <c:pt idx="188">
                  <c:v>1.6081300000000001</c:v>
                </c:pt>
                <c:pt idx="189">
                  <c:v>1.6080300000000001</c:v>
                </c:pt>
                <c:pt idx="190">
                  <c:v>1.6081300000000001</c:v>
                </c:pt>
                <c:pt idx="191">
                  <c:v>1.6081300000000001</c:v>
                </c:pt>
                <c:pt idx="192">
                  <c:v>1.6081300000000001</c:v>
                </c:pt>
                <c:pt idx="193">
                  <c:v>1.6080300000000001</c:v>
                </c:pt>
                <c:pt idx="194">
                  <c:v>1.6080300000000001</c:v>
                </c:pt>
                <c:pt idx="195">
                  <c:v>1.6080300000000001</c:v>
                </c:pt>
                <c:pt idx="196">
                  <c:v>1.6081300000000001</c:v>
                </c:pt>
                <c:pt idx="197">
                  <c:v>1.6080300000000001</c:v>
                </c:pt>
                <c:pt idx="198">
                  <c:v>1.6079300000000001</c:v>
                </c:pt>
                <c:pt idx="199">
                  <c:v>1.6078300000000001</c:v>
                </c:pt>
                <c:pt idx="200">
                  <c:v>1.6078300000000001</c:v>
                </c:pt>
                <c:pt idx="201">
                  <c:v>1.6078300000000001</c:v>
                </c:pt>
                <c:pt idx="202">
                  <c:v>1.6079300000000001</c:v>
                </c:pt>
                <c:pt idx="203">
                  <c:v>1.6080300000000001</c:v>
                </c:pt>
                <c:pt idx="204">
                  <c:v>1.6081300000000001</c:v>
                </c:pt>
                <c:pt idx="205">
                  <c:v>1.60823</c:v>
                </c:pt>
                <c:pt idx="206">
                  <c:v>1.60823</c:v>
                </c:pt>
                <c:pt idx="207">
                  <c:v>1.60833</c:v>
                </c:pt>
                <c:pt idx="208">
                  <c:v>1.60833</c:v>
                </c:pt>
                <c:pt idx="209">
                  <c:v>1.60833</c:v>
                </c:pt>
                <c:pt idx="210">
                  <c:v>1.60843</c:v>
                </c:pt>
                <c:pt idx="211">
                  <c:v>1.60843</c:v>
                </c:pt>
                <c:pt idx="212">
                  <c:v>1.60833</c:v>
                </c:pt>
                <c:pt idx="213">
                  <c:v>1.60833</c:v>
                </c:pt>
                <c:pt idx="214">
                  <c:v>1.60833</c:v>
                </c:pt>
                <c:pt idx="215">
                  <c:v>1.60843</c:v>
                </c:pt>
                <c:pt idx="216">
                  <c:v>1.6086400000000001</c:v>
                </c:pt>
                <c:pt idx="217">
                  <c:v>1.6086400000000001</c:v>
                </c:pt>
                <c:pt idx="218">
                  <c:v>1.6087400000000001</c:v>
                </c:pt>
                <c:pt idx="219">
                  <c:v>1.6087400000000001</c:v>
                </c:pt>
                <c:pt idx="220">
                  <c:v>1.6087400000000001</c:v>
                </c:pt>
                <c:pt idx="221">
                  <c:v>1.6086400000000001</c:v>
                </c:pt>
                <c:pt idx="222">
                  <c:v>1.6086400000000001</c:v>
                </c:pt>
                <c:pt idx="223">
                  <c:v>1.6086400000000001</c:v>
                </c:pt>
                <c:pt idx="224">
                  <c:v>1.6086400000000001</c:v>
                </c:pt>
                <c:pt idx="225">
                  <c:v>1.6086400000000001</c:v>
                </c:pt>
                <c:pt idx="226">
                  <c:v>1.60853</c:v>
                </c:pt>
                <c:pt idx="227">
                  <c:v>1.60853</c:v>
                </c:pt>
                <c:pt idx="228">
                  <c:v>1.6086400000000001</c:v>
                </c:pt>
                <c:pt idx="229">
                  <c:v>1.6086400000000001</c:v>
                </c:pt>
                <c:pt idx="230">
                  <c:v>1.6087400000000001</c:v>
                </c:pt>
                <c:pt idx="231">
                  <c:v>1.6087400000000001</c:v>
                </c:pt>
                <c:pt idx="232">
                  <c:v>1.6087400000000001</c:v>
                </c:pt>
                <c:pt idx="233">
                  <c:v>1.6086400000000001</c:v>
                </c:pt>
                <c:pt idx="234">
                  <c:v>1.60853</c:v>
                </c:pt>
                <c:pt idx="235">
                  <c:v>1.60843</c:v>
                </c:pt>
                <c:pt idx="236">
                  <c:v>1.60833</c:v>
                </c:pt>
                <c:pt idx="237">
                  <c:v>1.60833</c:v>
                </c:pt>
                <c:pt idx="238">
                  <c:v>1.60823</c:v>
                </c:pt>
                <c:pt idx="239">
                  <c:v>1.60823</c:v>
                </c:pt>
                <c:pt idx="240">
                  <c:v>1.6081300000000001</c:v>
                </c:pt>
                <c:pt idx="241">
                  <c:v>1.6081300000000001</c:v>
                </c:pt>
                <c:pt idx="242">
                  <c:v>1.6081300000000001</c:v>
                </c:pt>
                <c:pt idx="243">
                  <c:v>1.6081300000000001</c:v>
                </c:pt>
                <c:pt idx="244">
                  <c:v>1.6080300000000001</c:v>
                </c:pt>
                <c:pt idx="245">
                  <c:v>1.6080300000000001</c:v>
                </c:pt>
                <c:pt idx="246">
                  <c:v>1.6080300000000001</c:v>
                </c:pt>
                <c:pt idx="247">
                  <c:v>1.6079300000000001</c:v>
                </c:pt>
                <c:pt idx="248">
                  <c:v>1.6078300000000001</c:v>
                </c:pt>
                <c:pt idx="249">
                  <c:v>1.6078300000000001</c:v>
                </c:pt>
                <c:pt idx="250">
                  <c:v>1.6078300000000001</c:v>
                </c:pt>
                <c:pt idx="251">
                  <c:v>1.6078300000000001</c:v>
                </c:pt>
                <c:pt idx="252">
                  <c:v>1.6078300000000001</c:v>
                </c:pt>
                <c:pt idx="253">
                  <c:v>1.6079300000000001</c:v>
                </c:pt>
                <c:pt idx="254">
                  <c:v>1.6079300000000001</c:v>
                </c:pt>
                <c:pt idx="255">
                  <c:v>1.6080300000000001</c:v>
                </c:pt>
                <c:pt idx="256">
                  <c:v>1.6080300000000001</c:v>
                </c:pt>
                <c:pt idx="257">
                  <c:v>1.6080300000000001</c:v>
                </c:pt>
                <c:pt idx="258">
                  <c:v>1.6081300000000001</c:v>
                </c:pt>
                <c:pt idx="259">
                  <c:v>1.6081300000000001</c:v>
                </c:pt>
                <c:pt idx="260">
                  <c:v>1.6081300000000001</c:v>
                </c:pt>
                <c:pt idx="261">
                  <c:v>1.6081300000000001</c:v>
                </c:pt>
                <c:pt idx="262">
                  <c:v>1.60823</c:v>
                </c:pt>
                <c:pt idx="263">
                  <c:v>1.6081300000000001</c:v>
                </c:pt>
                <c:pt idx="264">
                  <c:v>1.6081300000000001</c:v>
                </c:pt>
                <c:pt idx="265">
                  <c:v>1.6081300000000001</c:v>
                </c:pt>
                <c:pt idx="266">
                  <c:v>1.6081300000000001</c:v>
                </c:pt>
                <c:pt idx="267">
                  <c:v>1.6081300000000001</c:v>
                </c:pt>
                <c:pt idx="268">
                  <c:v>1.60823</c:v>
                </c:pt>
                <c:pt idx="269">
                  <c:v>1.60823</c:v>
                </c:pt>
                <c:pt idx="270">
                  <c:v>1.60833</c:v>
                </c:pt>
                <c:pt idx="271">
                  <c:v>1.60833</c:v>
                </c:pt>
                <c:pt idx="272">
                  <c:v>1.60823</c:v>
                </c:pt>
                <c:pt idx="273">
                  <c:v>1.60823</c:v>
                </c:pt>
                <c:pt idx="274">
                  <c:v>1.60833</c:v>
                </c:pt>
                <c:pt idx="275">
                  <c:v>1.60843</c:v>
                </c:pt>
                <c:pt idx="276">
                  <c:v>1.60843</c:v>
                </c:pt>
                <c:pt idx="277">
                  <c:v>1.60853</c:v>
                </c:pt>
                <c:pt idx="278">
                  <c:v>1.60853</c:v>
                </c:pt>
                <c:pt idx="279">
                  <c:v>1.60853</c:v>
                </c:pt>
                <c:pt idx="280">
                  <c:v>1.60853</c:v>
                </c:pt>
                <c:pt idx="281">
                  <c:v>1.60843</c:v>
                </c:pt>
                <c:pt idx="282">
                  <c:v>1.60833</c:v>
                </c:pt>
                <c:pt idx="283">
                  <c:v>1.6081300000000001</c:v>
                </c:pt>
                <c:pt idx="284">
                  <c:v>1.6080300000000001</c:v>
                </c:pt>
                <c:pt idx="285">
                  <c:v>1.6079300000000001</c:v>
                </c:pt>
                <c:pt idx="286">
                  <c:v>1.6079300000000001</c:v>
                </c:pt>
                <c:pt idx="287">
                  <c:v>1.6079300000000001</c:v>
                </c:pt>
                <c:pt idx="288">
                  <c:v>1.6080300000000001</c:v>
                </c:pt>
                <c:pt idx="289">
                  <c:v>1.6080300000000001</c:v>
                </c:pt>
                <c:pt idx="290">
                  <c:v>1.6080300000000001</c:v>
                </c:pt>
                <c:pt idx="291">
                  <c:v>1.6080300000000001</c:v>
                </c:pt>
                <c:pt idx="292">
                  <c:v>1.6080300000000001</c:v>
                </c:pt>
                <c:pt idx="293">
                  <c:v>1.6080300000000001</c:v>
                </c:pt>
                <c:pt idx="294">
                  <c:v>1.6079300000000001</c:v>
                </c:pt>
                <c:pt idx="295">
                  <c:v>1.6079300000000001</c:v>
                </c:pt>
                <c:pt idx="296">
                  <c:v>1.6079300000000001</c:v>
                </c:pt>
                <c:pt idx="297">
                  <c:v>1.6080300000000001</c:v>
                </c:pt>
                <c:pt idx="298">
                  <c:v>1.6080300000000001</c:v>
                </c:pt>
                <c:pt idx="299">
                  <c:v>1.6080300000000001</c:v>
                </c:pt>
                <c:pt idx="300">
                  <c:v>1.60823</c:v>
                </c:pt>
                <c:pt idx="301">
                  <c:v>1.60823</c:v>
                </c:pt>
                <c:pt idx="302">
                  <c:v>1.60833</c:v>
                </c:pt>
                <c:pt idx="303">
                  <c:v>1.60833</c:v>
                </c:pt>
                <c:pt idx="304">
                  <c:v>1.60843</c:v>
                </c:pt>
                <c:pt idx="305">
                  <c:v>1.60843</c:v>
                </c:pt>
                <c:pt idx="306">
                  <c:v>1.60843</c:v>
                </c:pt>
                <c:pt idx="307">
                  <c:v>1.60853</c:v>
                </c:pt>
                <c:pt idx="308">
                  <c:v>1.60853</c:v>
                </c:pt>
                <c:pt idx="309">
                  <c:v>1.60853</c:v>
                </c:pt>
                <c:pt idx="310">
                  <c:v>1.60853</c:v>
                </c:pt>
                <c:pt idx="311">
                  <c:v>1.6086400000000001</c:v>
                </c:pt>
                <c:pt idx="312">
                  <c:v>1.6086400000000001</c:v>
                </c:pt>
                <c:pt idx="313">
                  <c:v>1.6086400000000001</c:v>
                </c:pt>
                <c:pt idx="314">
                  <c:v>1.6086400000000001</c:v>
                </c:pt>
                <c:pt idx="315">
                  <c:v>1.6086400000000001</c:v>
                </c:pt>
                <c:pt idx="316">
                  <c:v>1.60853</c:v>
                </c:pt>
                <c:pt idx="317">
                  <c:v>1.60843</c:v>
                </c:pt>
                <c:pt idx="318">
                  <c:v>1.60833</c:v>
                </c:pt>
                <c:pt idx="319">
                  <c:v>1.60833</c:v>
                </c:pt>
                <c:pt idx="320">
                  <c:v>1.60823</c:v>
                </c:pt>
                <c:pt idx="321">
                  <c:v>1.6081300000000001</c:v>
                </c:pt>
                <c:pt idx="322">
                  <c:v>1.6080300000000001</c:v>
                </c:pt>
                <c:pt idx="323">
                  <c:v>1.6080300000000001</c:v>
                </c:pt>
                <c:pt idx="324">
                  <c:v>1.6081300000000001</c:v>
                </c:pt>
                <c:pt idx="325">
                  <c:v>1.6080300000000001</c:v>
                </c:pt>
                <c:pt idx="326">
                  <c:v>1.6081300000000001</c:v>
                </c:pt>
                <c:pt idx="327">
                  <c:v>1.6081300000000001</c:v>
                </c:pt>
                <c:pt idx="328">
                  <c:v>1.6081300000000001</c:v>
                </c:pt>
                <c:pt idx="329">
                  <c:v>1.6079300000000001</c:v>
                </c:pt>
                <c:pt idx="330">
                  <c:v>1.6078300000000001</c:v>
                </c:pt>
                <c:pt idx="331">
                  <c:v>1.6077300000000001</c:v>
                </c:pt>
                <c:pt idx="332">
                  <c:v>1.6077300000000001</c:v>
                </c:pt>
                <c:pt idx="333">
                  <c:v>1.6078300000000001</c:v>
                </c:pt>
                <c:pt idx="334">
                  <c:v>1.6079300000000001</c:v>
                </c:pt>
                <c:pt idx="335">
                  <c:v>1.6080300000000001</c:v>
                </c:pt>
                <c:pt idx="336">
                  <c:v>1.6081300000000001</c:v>
                </c:pt>
                <c:pt idx="337">
                  <c:v>1.60823</c:v>
                </c:pt>
                <c:pt idx="338">
                  <c:v>1.60833</c:v>
                </c:pt>
                <c:pt idx="339">
                  <c:v>1.60823</c:v>
                </c:pt>
                <c:pt idx="340">
                  <c:v>1.6081300000000001</c:v>
                </c:pt>
                <c:pt idx="341">
                  <c:v>1.6080300000000001</c:v>
                </c:pt>
                <c:pt idx="342">
                  <c:v>1.6079300000000001</c:v>
                </c:pt>
                <c:pt idx="343">
                  <c:v>1.6079300000000001</c:v>
                </c:pt>
                <c:pt idx="344">
                  <c:v>1.6079300000000001</c:v>
                </c:pt>
                <c:pt idx="345">
                  <c:v>1.6079300000000001</c:v>
                </c:pt>
                <c:pt idx="346">
                  <c:v>1.6079300000000001</c:v>
                </c:pt>
                <c:pt idx="347">
                  <c:v>1.6078300000000001</c:v>
                </c:pt>
                <c:pt idx="348">
                  <c:v>1.6077300000000001</c:v>
                </c:pt>
                <c:pt idx="349">
                  <c:v>1.6075299999999999</c:v>
                </c:pt>
                <c:pt idx="350">
                  <c:v>1.6074299999999999</c:v>
                </c:pt>
                <c:pt idx="351">
                  <c:v>1.6074299999999999</c:v>
                </c:pt>
                <c:pt idx="352">
                  <c:v>1.6073200000000001</c:v>
                </c:pt>
                <c:pt idx="353">
                  <c:v>1.6073200000000001</c:v>
                </c:pt>
                <c:pt idx="354">
                  <c:v>1.6073200000000001</c:v>
                </c:pt>
                <c:pt idx="355">
                  <c:v>1.6073200000000001</c:v>
                </c:pt>
                <c:pt idx="356">
                  <c:v>1.6073200000000001</c:v>
                </c:pt>
                <c:pt idx="357">
                  <c:v>1.6075299999999999</c:v>
                </c:pt>
                <c:pt idx="358">
                  <c:v>1.6076299999999999</c:v>
                </c:pt>
                <c:pt idx="359">
                  <c:v>1.6077300000000001</c:v>
                </c:pt>
                <c:pt idx="360">
                  <c:v>1.6078300000000001</c:v>
                </c:pt>
                <c:pt idx="361">
                  <c:v>1.6079300000000001</c:v>
                </c:pt>
                <c:pt idx="362">
                  <c:v>1.6078300000000001</c:v>
                </c:pt>
                <c:pt idx="363">
                  <c:v>1.6078300000000001</c:v>
                </c:pt>
                <c:pt idx="364">
                  <c:v>1.6077300000000001</c:v>
                </c:pt>
                <c:pt idx="365">
                  <c:v>1.6077300000000001</c:v>
                </c:pt>
                <c:pt idx="366">
                  <c:v>1.6076299999999999</c:v>
                </c:pt>
                <c:pt idx="367">
                  <c:v>1.6076299999999999</c:v>
                </c:pt>
                <c:pt idx="368">
                  <c:v>1.6076299999999999</c:v>
                </c:pt>
                <c:pt idx="369">
                  <c:v>1.6077300000000001</c:v>
                </c:pt>
                <c:pt idx="370">
                  <c:v>1.6077300000000001</c:v>
                </c:pt>
                <c:pt idx="371">
                  <c:v>1.6076299999999999</c:v>
                </c:pt>
                <c:pt idx="372">
                  <c:v>1.6075299999999999</c:v>
                </c:pt>
                <c:pt idx="373">
                  <c:v>1.6075299999999999</c:v>
                </c:pt>
                <c:pt idx="374">
                  <c:v>1.6074299999999999</c:v>
                </c:pt>
                <c:pt idx="375">
                  <c:v>1.6073200000000001</c:v>
                </c:pt>
                <c:pt idx="376">
                  <c:v>1.6073200000000001</c:v>
                </c:pt>
                <c:pt idx="377">
                  <c:v>1.6072200000000001</c:v>
                </c:pt>
                <c:pt idx="378">
                  <c:v>1.6073200000000001</c:v>
                </c:pt>
                <c:pt idx="379">
                  <c:v>1.6074299999999999</c:v>
                </c:pt>
                <c:pt idx="380">
                  <c:v>1.6075299999999999</c:v>
                </c:pt>
                <c:pt idx="381">
                  <c:v>1.6075299999999999</c:v>
                </c:pt>
                <c:pt idx="382">
                  <c:v>1.6075299999999999</c:v>
                </c:pt>
                <c:pt idx="383">
                  <c:v>1.6076299999999999</c:v>
                </c:pt>
                <c:pt idx="384">
                  <c:v>1.6076299999999999</c:v>
                </c:pt>
                <c:pt idx="385">
                  <c:v>1.6077300000000001</c:v>
                </c:pt>
                <c:pt idx="386">
                  <c:v>1.6077300000000001</c:v>
                </c:pt>
                <c:pt idx="387">
                  <c:v>1.6077300000000001</c:v>
                </c:pt>
                <c:pt idx="388">
                  <c:v>1.6078300000000001</c:v>
                </c:pt>
                <c:pt idx="389">
                  <c:v>1.6077300000000001</c:v>
                </c:pt>
                <c:pt idx="390">
                  <c:v>1.6077300000000001</c:v>
                </c:pt>
                <c:pt idx="391">
                  <c:v>1.6077300000000001</c:v>
                </c:pt>
                <c:pt idx="392">
                  <c:v>1.6077300000000001</c:v>
                </c:pt>
                <c:pt idx="393">
                  <c:v>1.6077300000000001</c:v>
                </c:pt>
                <c:pt idx="394">
                  <c:v>1.6078300000000001</c:v>
                </c:pt>
                <c:pt idx="395">
                  <c:v>1.6078300000000001</c:v>
                </c:pt>
                <c:pt idx="396">
                  <c:v>1.6078300000000001</c:v>
                </c:pt>
                <c:pt idx="397">
                  <c:v>1.6078300000000001</c:v>
                </c:pt>
                <c:pt idx="398">
                  <c:v>1.6078300000000001</c:v>
                </c:pt>
                <c:pt idx="399">
                  <c:v>1.6078300000000001</c:v>
                </c:pt>
                <c:pt idx="400">
                  <c:v>1.6078300000000001</c:v>
                </c:pt>
                <c:pt idx="401">
                  <c:v>1.6078300000000001</c:v>
                </c:pt>
                <c:pt idx="402">
                  <c:v>1.6077300000000001</c:v>
                </c:pt>
                <c:pt idx="403">
                  <c:v>1.6077300000000001</c:v>
                </c:pt>
                <c:pt idx="404">
                  <c:v>1.6077300000000001</c:v>
                </c:pt>
                <c:pt idx="405">
                  <c:v>1.6076299999999999</c:v>
                </c:pt>
                <c:pt idx="406">
                  <c:v>1.6077300000000001</c:v>
                </c:pt>
                <c:pt idx="407">
                  <c:v>1.6077300000000001</c:v>
                </c:pt>
                <c:pt idx="408">
                  <c:v>1.6078300000000001</c:v>
                </c:pt>
                <c:pt idx="409">
                  <c:v>1.6080300000000001</c:v>
                </c:pt>
                <c:pt idx="410">
                  <c:v>1.6081300000000001</c:v>
                </c:pt>
                <c:pt idx="411">
                  <c:v>1.60823</c:v>
                </c:pt>
                <c:pt idx="412">
                  <c:v>1.60833</c:v>
                </c:pt>
                <c:pt idx="413">
                  <c:v>1.60823</c:v>
                </c:pt>
                <c:pt idx="414">
                  <c:v>1.6081300000000001</c:v>
                </c:pt>
                <c:pt idx="415">
                  <c:v>1.6080300000000001</c:v>
                </c:pt>
                <c:pt idx="416">
                  <c:v>1.6080300000000001</c:v>
                </c:pt>
                <c:pt idx="417">
                  <c:v>1.6080300000000001</c:v>
                </c:pt>
                <c:pt idx="418">
                  <c:v>1.6080300000000001</c:v>
                </c:pt>
                <c:pt idx="419">
                  <c:v>1.6080300000000001</c:v>
                </c:pt>
                <c:pt idx="420">
                  <c:v>1.6080300000000001</c:v>
                </c:pt>
                <c:pt idx="421">
                  <c:v>1.60823</c:v>
                </c:pt>
                <c:pt idx="422">
                  <c:v>1.60833</c:v>
                </c:pt>
                <c:pt idx="423">
                  <c:v>1.60843</c:v>
                </c:pt>
                <c:pt idx="424">
                  <c:v>1.60853</c:v>
                </c:pt>
                <c:pt idx="425">
                  <c:v>1.6087400000000001</c:v>
                </c:pt>
                <c:pt idx="426">
                  <c:v>1.6087400000000001</c:v>
                </c:pt>
                <c:pt idx="427">
                  <c:v>1.6087400000000001</c:v>
                </c:pt>
                <c:pt idx="428">
                  <c:v>1.6087400000000001</c:v>
                </c:pt>
                <c:pt idx="429">
                  <c:v>1.6087400000000001</c:v>
                </c:pt>
                <c:pt idx="430">
                  <c:v>1.6087400000000001</c:v>
                </c:pt>
                <c:pt idx="431">
                  <c:v>1.6086400000000001</c:v>
                </c:pt>
                <c:pt idx="432">
                  <c:v>1.6086400000000001</c:v>
                </c:pt>
                <c:pt idx="433">
                  <c:v>1.60853</c:v>
                </c:pt>
                <c:pt idx="434">
                  <c:v>1.60853</c:v>
                </c:pt>
                <c:pt idx="435">
                  <c:v>1.60853</c:v>
                </c:pt>
                <c:pt idx="436">
                  <c:v>1.60853</c:v>
                </c:pt>
                <c:pt idx="437">
                  <c:v>1.60853</c:v>
                </c:pt>
                <c:pt idx="438">
                  <c:v>1.60853</c:v>
                </c:pt>
                <c:pt idx="439">
                  <c:v>1.60853</c:v>
                </c:pt>
                <c:pt idx="440">
                  <c:v>1.60853</c:v>
                </c:pt>
                <c:pt idx="441">
                  <c:v>1.60843</c:v>
                </c:pt>
                <c:pt idx="442">
                  <c:v>1.60853</c:v>
                </c:pt>
                <c:pt idx="443">
                  <c:v>1.60853</c:v>
                </c:pt>
                <c:pt idx="444">
                  <c:v>1.6086400000000001</c:v>
                </c:pt>
                <c:pt idx="445">
                  <c:v>1.6087400000000001</c:v>
                </c:pt>
                <c:pt idx="446">
                  <c:v>1.60884</c:v>
                </c:pt>
                <c:pt idx="447">
                  <c:v>1.60884</c:v>
                </c:pt>
                <c:pt idx="448">
                  <c:v>1.60884</c:v>
                </c:pt>
                <c:pt idx="449">
                  <c:v>1.6087400000000001</c:v>
                </c:pt>
                <c:pt idx="450">
                  <c:v>1.60884</c:v>
                </c:pt>
                <c:pt idx="451">
                  <c:v>1.60884</c:v>
                </c:pt>
                <c:pt idx="452">
                  <c:v>1.60894</c:v>
                </c:pt>
                <c:pt idx="453">
                  <c:v>1.60904</c:v>
                </c:pt>
                <c:pt idx="454">
                  <c:v>1.60914</c:v>
                </c:pt>
                <c:pt idx="455">
                  <c:v>1.60924</c:v>
                </c:pt>
                <c:pt idx="456">
                  <c:v>1.60924</c:v>
                </c:pt>
                <c:pt idx="457">
                  <c:v>1.60914</c:v>
                </c:pt>
                <c:pt idx="458">
                  <c:v>1.60914</c:v>
                </c:pt>
                <c:pt idx="459">
                  <c:v>1.60914</c:v>
                </c:pt>
                <c:pt idx="460">
                  <c:v>1.60924</c:v>
                </c:pt>
                <c:pt idx="461">
                  <c:v>1.60944</c:v>
                </c:pt>
                <c:pt idx="462">
                  <c:v>1.60964</c:v>
                </c:pt>
                <c:pt idx="463">
                  <c:v>1.60975</c:v>
                </c:pt>
                <c:pt idx="464">
                  <c:v>1.60985</c:v>
                </c:pt>
                <c:pt idx="465">
                  <c:v>1.60975</c:v>
                </c:pt>
                <c:pt idx="466">
                  <c:v>1.60975</c:v>
                </c:pt>
                <c:pt idx="467">
                  <c:v>1.60964</c:v>
                </c:pt>
                <c:pt idx="468">
                  <c:v>1.60964</c:v>
                </c:pt>
                <c:pt idx="469">
                  <c:v>1.60964</c:v>
                </c:pt>
                <c:pt idx="470">
                  <c:v>1.60975</c:v>
                </c:pt>
                <c:pt idx="471">
                  <c:v>1.60985</c:v>
                </c:pt>
                <c:pt idx="472">
                  <c:v>1.60995</c:v>
                </c:pt>
                <c:pt idx="473">
                  <c:v>1.61005</c:v>
                </c:pt>
                <c:pt idx="474">
                  <c:v>1.61015</c:v>
                </c:pt>
                <c:pt idx="475">
                  <c:v>1.61025</c:v>
                </c:pt>
                <c:pt idx="476">
                  <c:v>1.61025</c:v>
                </c:pt>
                <c:pt idx="477">
                  <c:v>1.6103499999999999</c:v>
                </c:pt>
                <c:pt idx="478">
                  <c:v>1.6104499999999999</c:v>
                </c:pt>
                <c:pt idx="479">
                  <c:v>1.6104499999999999</c:v>
                </c:pt>
                <c:pt idx="480">
                  <c:v>1.6105499999999999</c:v>
                </c:pt>
                <c:pt idx="481">
                  <c:v>1.6106499999999999</c:v>
                </c:pt>
                <c:pt idx="482">
                  <c:v>1.6107499999999999</c:v>
                </c:pt>
                <c:pt idx="483">
                  <c:v>1.6108499999999999</c:v>
                </c:pt>
                <c:pt idx="484">
                  <c:v>1.6108499999999999</c:v>
                </c:pt>
                <c:pt idx="485">
                  <c:v>1.6107499999999999</c:v>
                </c:pt>
                <c:pt idx="486">
                  <c:v>1.6107499999999999</c:v>
                </c:pt>
                <c:pt idx="487">
                  <c:v>1.6107499999999999</c:v>
                </c:pt>
                <c:pt idx="488">
                  <c:v>1.6108499999999999</c:v>
                </c:pt>
                <c:pt idx="489">
                  <c:v>1.6108499999999999</c:v>
                </c:pt>
                <c:pt idx="490">
                  <c:v>1.6108499999999999</c:v>
                </c:pt>
                <c:pt idx="491">
                  <c:v>1.6109599999999999</c:v>
                </c:pt>
                <c:pt idx="492">
                  <c:v>1.6109599999999999</c:v>
                </c:pt>
                <c:pt idx="493">
                  <c:v>1.6110599999999999</c:v>
                </c:pt>
                <c:pt idx="494">
                  <c:v>1.6111599999999999</c:v>
                </c:pt>
                <c:pt idx="495">
                  <c:v>1.6113599999999999</c:v>
                </c:pt>
                <c:pt idx="496">
                  <c:v>1.6115600000000001</c:v>
                </c:pt>
                <c:pt idx="497">
                  <c:v>1.6116600000000001</c:v>
                </c:pt>
                <c:pt idx="498">
                  <c:v>1.6116600000000001</c:v>
                </c:pt>
                <c:pt idx="499">
                  <c:v>1.6117600000000001</c:v>
                </c:pt>
                <c:pt idx="500">
                  <c:v>1.6118600000000001</c:v>
                </c:pt>
                <c:pt idx="501">
                  <c:v>1.6118600000000001</c:v>
                </c:pt>
                <c:pt idx="502">
                  <c:v>1.6119600000000001</c:v>
                </c:pt>
                <c:pt idx="503">
                  <c:v>1.6119600000000001</c:v>
                </c:pt>
                <c:pt idx="504">
                  <c:v>1.6119600000000001</c:v>
                </c:pt>
                <c:pt idx="505">
                  <c:v>1.6119600000000001</c:v>
                </c:pt>
                <c:pt idx="506">
                  <c:v>1.6119600000000001</c:v>
                </c:pt>
                <c:pt idx="507">
                  <c:v>1.6120699999999999</c:v>
                </c:pt>
                <c:pt idx="508">
                  <c:v>1.6121700000000001</c:v>
                </c:pt>
                <c:pt idx="509">
                  <c:v>1.6121700000000001</c:v>
                </c:pt>
                <c:pt idx="510">
                  <c:v>1.6122700000000001</c:v>
                </c:pt>
                <c:pt idx="511">
                  <c:v>1.6124700000000001</c:v>
                </c:pt>
                <c:pt idx="512">
                  <c:v>1.61267</c:v>
                </c:pt>
                <c:pt idx="513">
                  <c:v>1.61287</c:v>
                </c:pt>
                <c:pt idx="514">
                  <c:v>1.61287</c:v>
                </c:pt>
                <c:pt idx="515">
                  <c:v>1.61287</c:v>
                </c:pt>
                <c:pt idx="516">
                  <c:v>1.61287</c:v>
                </c:pt>
                <c:pt idx="517">
                  <c:v>1.61277</c:v>
                </c:pt>
                <c:pt idx="518">
                  <c:v>1.61267</c:v>
                </c:pt>
                <c:pt idx="519">
                  <c:v>1.61267</c:v>
                </c:pt>
                <c:pt idx="520">
                  <c:v>1.61277</c:v>
                </c:pt>
                <c:pt idx="521">
                  <c:v>1.61277</c:v>
                </c:pt>
                <c:pt idx="522">
                  <c:v>1.61297</c:v>
                </c:pt>
                <c:pt idx="523">
                  <c:v>1.61307</c:v>
                </c:pt>
                <c:pt idx="524">
                  <c:v>1.61328</c:v>
                </c:pt>
                <c:pt idx="525">
                  <c:v>1.61338</c:v>
                </c:pt>
                <c:pt idx="526">
                  <c:v>1.61358</c:v>
                </c:pt>
                <c:pt idx="527">
                  <c:v>1.61368</c:v>
                </c:pt>
                <c:pt idx="528">
                  <c:v>1.61378</c:v>
                </c:pt>
                <c:pt idx="529">
                  <c:v>1.61388</c:v>
                </c:pt>
                <c:pt idx="530">
                  <c:v>1.61398</c:v>
                </c:pt>
                <c:pt idx="531">
                  <c:v>1.61398</c:v>
                </c:pt>
                <c:pt idx="532">
                  <c:v>1.61408</c:v>
                </c:pt>
                <c:pt idx="533">
                  <c:v>1.6142799999999999</c:v>
                </c:pt>
                <c:pt idx="534">
                  <c:v>1.61439</c:v>
                </c:pt>
                <c:pt idx="535">
                  <c:v>1.61449</c:v>
                </c:pt>
                <c:pt idx="536">
                  <c:v>1.61459</c:v>
                </c:pt>
                <c:pt idx="537">
                  <c:v>1.61469</c:v>
                </c:pt>
                <c:pt idx="538">
                  <c:v>1.61469</c:v>
                </c:pt>
                <c:pt idx="539">
                  <c:v>1.61469</c:v>
                </c:pt>
                <c:pt idx="540">
                  <c:v>1.61469</c:v>
                </c:pt>
                <c:pt idx="541">
                  <c:v>1.61459</c:v>
                </c:pt>
                <c:pt idx="542">
                  <c:v>1.61459</c:v>
                </c:pt>
                <c:pt idx="543">
                  <c:v>1.61469</c:v>
                </c:pt>
                <c:pt idx="544">
                  <c:v>1.61469</c:v>
                </c:pt>
                <c:pt idx="545">
                  <c:v>1.61469</c:v>
                </c:pt>
                <c:pt idx="546">
                  <c:v>1.6147899999999999</c:v>
                </c:pt>
                <c:pt idx="547">
                  <c:v>1.6148899999999999</c:v>
                </c:pt>
                <c:pt idx="548">
                  <c:v>1.6149899999999999</c:v>
                </c:pt>
                <c:pt idx="549">
                  <c:v>1.6150899999999999</c:v>
                </c:pt>
                <c:pt idx="550">
                  <c:v>1.6151899999999999</c:v>
                </c:pt>
                <c:pt idx="551">
                  <c:v>1.6152899999999999</c:v>
                </c:pt>
                <c:pt idx="552">
                  <c:v>1.6153900000000001</c:v>
                </c:pt>
                <c:pt idx="553">
                  <c:v>1.6154900000000001</c:v>
                </c:pt>
                <c:pt idx="554">
                  <c:v>1.6156999999999999</c:v>
                </c:pt>
                <c:pt idx="555">
                  <c:v>1.6156999999999999</c:v>
                </c:pt>
                <c:pt idx="556">
                  <c:v>1.6157999999999999</c:v>
                </c:pt>
                <c:pt idx="557">
                  <c:v>1.6157999999999999</c:v>
                </c:pt>
                <c:pt idx="558">
                  <c:v>1.6157999999999999</c:v>
                </c:pt>
                <c:pt idx="559">
                  <c:v>1.6157999999999999</c:v>
                </c:pt>
                <c:pt idx="560">
                  <c:v>1.6158999999999999</c:v>
                </c:pt>
                <c:pt idx="561">
                  <c:v>1.6158999999999999</c:v>
                </c:pt>
                <c:pt idx="562">
                  <c:v>1.6160000000000001</c:v>
                </c:pt>
                <c:pt idx="563">
                  <c:v>1.6160000000000001</c:v>
                </c:pt>
                <c:pt idx="564">
                  <c:v>1.6160000000000001</c:v>
                </c:pt>
                <c:pt idx="565">
                  <c:v>1.6158999999999999</c:v>
                </c:pt>
                <c:pt idx="566">
                  <c:v>1.6160000000000001</c:v>
                </c:pt>
                <c:pt idx="567">
                  <c:v>1.6162000000000001</c:v>
                </c:pt>
                <c:pt idx="568">
                  <c:v>1.6163000000000001</c:v>
                </c:pt>
                <c:pt idx="569">
                  <c:v>1.6164000000000001</c:v>
                </c:pt>
                <c:pt idx="570">
                  <c:v>1.6165</c:v>
                </c:pt>
                <c:pt idx="571">
                  <c:v>1.6166</c:v>
                </c:pt>
                <c:pt idx="572">
                  <c:v>1.6167</c:v>
                </c:pt>
                <c:pt idx="573">
                  <c:v>1.6168100000000001</c:v>
                </c:pt>
                <c:pt idx="574">
                  <c:v>1.6169100000000001</c:v>
                </c:pt>
                <c:pt idx="575">
                  <c:v>1.6170100000000001</c:v>
                </c:pt>
                <c:pt idx="576">
                  <c:v>1.61711</c:v>
                </c:pt>
                <c:pt idx="577">
                  <c:v>1.61721</c:v>
                </c:pt>
                <c:pt idx="578">
                  <c:v>1.61731</c:v>
                </c:pt>
                <c:pt idx="579">
                  <c:v>1.61741</c:v>
                </c:pt>
                <c:pt idx="580">
                  <c:v>1.61761</c:v>
                </c:pt>
                <c:pt idx="581">
                  <c:v>1.61771</c:v>
                </c:pt>
                <c:pt idx="582">
                  <c:v>1.61781</c:v>
                </c:pt>
                <c:pt idx="583">
                  <c:v>1.61781</c:v>
                </c:pt>
                <c:pt idx="584">
                  <c:v>1.61781</c:v>
                </c:pt>
                <c:pt idx="585">
                  <c:v>1.61781</c:v>
                </c:pt>
                <c:pt idx="586">
                  <c:v>1.61792</c:v>
                </c:pt>
                <c:pt idx="587">
                  <c:v>1.61792</c:v>
                </c:pt>
                <c:pt idx="588">
                  <c:v>1.61792</c:v>
                </c:pt>
                <c:pt idx="589">
                  <c:v>1.61792</c:v>
                </c:pt>
                <c:pt idx="590">
                  <c:v>1.61802</c:v>
                </c:pt>
                <c:pt idx="591">
                  <c:v>1.61802</c:v>
                </c:pt>
                <c:pt idx="592">
                  <c:v>1.61812</c:v>
                </c:pt>
                <c:pt idx="593">
                  <c:v>1.61812</c:v>
                </c:pt>
                <c:pt idx="594">
                  <c:v>1.61822</c:v>
                </c:pt>
                <c:pt idx="595">
                  <c:v>1.61822</c:v>
                </c:pt>
                <c:pt idx="596">
                  <c:v>1.61832</c:v>
                </c:pt>
                <c:pt idx="597">
                  <c:v>1.61842</c:v>
                </c:pt>
                <c:pt idx="598">
                  <c:v>1.61852</c:v>
                </c:pt>
                <c:pt idx="599">
                  <c:v>1.61842</c:v>
                </c:pt>
                <c:pt idx="600">
                  <c:v>1.61852</c:v>
                </c:pt>
                <c:pt idx="601">
                  <c:v>1.6186199999999999</c:v>
                </c:pt>
                <c:pt idx="602">
                  <c:v>1.6187199999999999</c:v>
                </c:pt>
                <c:pt idx="603">
                  <c:v>1.6189199999999999</c:v>
                </c:pt>
                <c:pt idx="604">
                  <c:v>1.6190199999999999</c:v>
                </c:pt>
                <c:pt idx="605">
                  <c:v>1.61913</c:v>
                </c:pt>
                <c:pt idx="606">
                  <c:v>1.61913</c:v>
                </c:pt>
                <c:pt idx="607">
                  <c:v>1.61913</c:v>
                </c:pt>
                <c:pt idx="608">
                  <c:v>1.61913</c:v>
                </c:pt>
                <c:pt idx="609">
                  <c:v>1.6192299999999999</c:v>
                </c:pt>
                <c:pt idx="610">
                  <c:v>1.6192299999999999</c:v>
                </c:pt>
                <c:pt idx="611">
                  <c:v>1.6193299999999999</c:v>
                </c:pt>
                <c:pt idx="612">
                  <c:v>1.6194299999999999</c:v>
                </c:pt>
                <c:pt idx="613">
                  <c:v>1.6195299999999999</c:v>
                </c:pt>
                <c:pt idx="614">
                  <c:v>1.6196299999999999</c:v>
                </c:pt>
                <c:pt idx="615">
                  <c:v>1.6196299999999999</c:v>
                </c:pt>
                <c:pt idx="616">
                  <c:v>1.6196299999999999</c:v>
                </c:pt>
                <c:pt idx="617">
                  <c:v>1.6196299999999999</c:v>
                </c:pt>
                <c:pt idx="618">
                  <c:v>1.6196299999999999</c:v>
                </c:pt>
                <c:pt idx="619">
                  <c:v>1.6197299999999999</c:v>
                </c:pt>
                <c:pt idx="620">
                  <c:v>1.6197299999999999</c:v>
                </c:pt>
                <c:pt idx="621">
                  <c:v>1.6198300000000001</c:v>
                </c:pt>
                <c:pt idx="622">
                  <c:v>1.6199300000000001</c:v>
                </c:pt>
                <c:pt idx="623">
                  <c:v>1.6200300000000001</c:v>
                </c:pt>
                <c:pt idx="624">
                  <c:v>1.6202399999999999</c:v>
                </c:pt>
                <c:pt idx="625">
                  <c:v>1.6203399999999999</c:v>
                </c:pt>
                <c:pt idx="626">
                  <c:v>1.6204400000000001</c:v>
                </c:pt>
                <c:pt idx="627">
                  <c:v>1.6205400000000001</c:v>
                </c:pt>
                <c:pt idx="628">
                  <c:v>1.6206400000000001</c:v>
                </c:pt>
                <c:pt idx="629">
                  <c:v>1.6206400000000001</c:v>
                </c:pt>
                <c:pt idx="630">
                  <c:v>1.6207400000000001</c:v>
                </c:pt>
                <c:pt idx="631">
                  <c:v>1.6207400000000001</c:v>
                </c:pt>
                <c:pt idx="632">
                  <c:v>1.6207400000000001</c:v>
                </c:pt>
                <c:pt idx="633">
                  <c:v>1.6207400000000001</c:v>
                </c:pt>
                <c:pt idx="634">
                  <c:v>1.6207400000000001</c:v>
                </c:pt>
                <c:pt idx="635">
                  <c:v>1.6208400000000001</c:v>
                </c:pt>
                <c:pt idx="636">
                  <c:v>1.62114</c:v>
                </c:pt>
                <c:pt idx="637">
                  <c:v>1.62134</c:v>
                </c:pt>
                <c:pt idx="638">
                  <c:v>1.62155</c:v>
                </c:pt>
                <c:pt idx="639">
                  <c:v>1.62165</c:v>
                </c:pt>
                <c:pt idx="640">
                  <c:v>1.62185</c:v>
                </c:pt>
                <c:pt idx="641">
                  <c:v>1.62195</c:v>
                </c:pt>
                <c:pt idx="642">
                  <c:v>1.62205</c:v>
                </c:pt>
                <c:pt idx="643">
                  <c:v>1.62215</c:v>
                </c:pt>
                <c:pt idx="644">
                  <c:v>1.62215</c:v>
                </c:pt>
                <c:pt idx="645">
                  <c:v>1.62215</c:v>
                </c:pt>
                <c:pt idx="646">
                  <c:v>1.62225</c:v>
                </c:pt>
                <c:pt idx="647">
                  <c:v>1.62225</c:v>
                </c:pt>
                <c:pt idx="648">
                  <c:v>1.62225</c:v>
                </c:pt>
                <c:pt idx="649">
                  <c:v>1.62235</c:v>
                </c:pt>
                <c:pt idx="650">
                  <c:v>1.6224499999999999</c:v>
                </c:pt>
                <c:pt idx="651">
                  <c:v>1.62256</c:v>
                </c:pt>
                <c:pt idx="652">
                  <c:v>1.62276</c:v>
                </c:pt>
                <c:pt idx="653">
                  <c:v>1.62286</c:v>
                </c:pt>
                <c:pt idx="654">
                  <c:v>1.62296</c:v>
                </c:pt>
                <c:pt idx="655">
                  <c:v>1.6230599999999999</c:v>
                </c:pt>
                <c:pt idx="656">
                  <c:v>1.6230599999999999</c:v>
                </c:pt>
                <c:pt idx="657">
                  <c:v>1.6230599999999999</c:v>
                </c:pt>
                <c:pt idx="658">
                  <c:v>1.6230599999999999</c:v>
                </c:pt>
                <c:pt idx="659">
                  <c:v>1.6231599999999999</c:v>
                </c:pt>
                <c:pt idx="660">
                  <c:v>1.6232599999999999</c:v>
                </c:pt>
                <c:pt idx="661">
                  <c:v>1.6232599999999999</c:v>
                </c:pt>
                <c:pt idx="662">
                  <c:v>1.6233599999999999</c:v>
                </c:pt>
                <c:pt idx="663">
                  <c:v>1.6234599999999999</c:v>
                </c:pt>
                <c:pt idx="664">
                  <c:v>1.6235599999999999</c:v>
                </c:pt>
                <c:pt idx="665">
                  <c:v>1.6235599999999999</c:v>
                </c:pt>
                <c:pt idx="666">
                  <c:v>1.6235599999999999</c:v>
                </c:pt>
                <c:pt idx="667">
                  <c:v>1.6236600000000001</c:v>
                </c:pt>
                <c:pt idx="668">
                  <c:v>1.6237699999999999</c:v>
                </c:pt>
                <c:pt idx="669">
                  <c:v>1.6238699999999999</c:v>
                </c:pt>
                <c:pt idx="670">
                  <c:v>1.6239699999999999</c:v>
                </c:pt>
                <c:pt idx="671">
                  <c:v>1.6239699999999999</c:v>
                </c:pt>
                <c:pt idx="672">
                  <c:v>1.6239699999999999</c:v>
                </c:pt>
                <c:pt idx="673">
                  <c:v>1.6239699999999999</c:v>
                </c:pt>
                <c:pt idx="674">
                  <c:v>1.6240699999999999</c:v>
                </c:pt>
                <c:pt idx="675">
                  <c:v>1.6240699999999999</c:v>
                </c:pt>
                <c:pt idx="676">
                  <c:v>1.6241699999999999</c:v>
                </c:pt>
                <c:pt idx="677">
                  <c:v>1.6241699999999999</c:v>
                </c:pt>
                <c:pt idx="678">
                  <c:v>1.6241699999999999</c:v>
                </c:pt>
                <c:pt idx="679">
                  <c:v>1.6242700000000001</c:v>
                </c:pt>
                <c:pt idx="680">
                  <c:v>1.6243700000000001</c:v>
                </c:pt>
                <c:pt idx="681">
                  <c:v>1.6244700000000001</c:v>
                </c:pt>
                <c:pt idx="682">
                  <c:v>1.6244700000000001</c:v>
                </c:pt>
                <c:pt idx="683">
                  <c:v>1.6245700000000001</c:v>
                </c:pt>
                <c:pt idx="684">
                  <c:v>1.6245700000000001</c:v>
                </c:pt>
                <c:pt idx="685">
                  <c:v>1.6246700000000001</c:v>
                </c:pt>
                <c:pt idx="686">
                  <c:v>1.62477</c:v>
                </c:pt>
                <c:pt idx="687">
                  <c:v>1.6249800000000001</c:v>
                </c:pt>
                <c:pt idx="688">
                  <c:v>1.6251800000000001</c:v>
                </c:pt>
                <c:pt idx="689">
                  <c:v>1.62538</c:v>
                </c:pt>
                <c:pt idx="690">
                  <c:v>1.62538</c:v>
                </c:pt>
                <c:pt idx="691">
                  <c:v>1.62538</c:v>
                </c:pt>
                <c:pt idx="692">
                  <c:v>1.62548</c:v>
                </c:pt>
                <c:pt idx="693">
                  <c:v>1.62548</c:v>
                </c:pt>
                <c:pt idx="694">
                  <c:v>1.62568</c:v>
                </c:pt>
                <c:pt idx="695">
                  <c:v>1.62578</c:v>
                </c:pt>
                <c:pt idx="696">
                  <c:v>1.62598</c:v>
                </c:pt>
                <c:pt idx="697">
                  <c:v>1.62619</c:v>
                </c:pt>
                <c:pt idx="698">
                  <c:v>1.62629</c:v>
                </c:pt>
                <c:pt idx="699">
                  <c:v>1.62639</c:v>
                </c:pt>
                <c:pt idx="700">
                  <c:v>1.62649</c:v>
                </c:pt>
                <c:pt idx="701">
                  <c:v>1.62659</c:v>
                </c:pt>
                <c:pt idx="702">
                  <c:v>1.62659</c:v>
                </c:pt>
                <c:pt idx="703">
                  <c:v>1.62659</c:v>
                </c:pt>
                <c:pt idx="704">
                  <c:v>1.62659</c:v>
                </c:pt>
                <c:pt idx="705">
                  <c:v>1.62669</c:v>
                </c:pt>
                <c:pt idx="706">
                  <c:v>1.62669</c:v>
                </c:pt>
                <c:pt idx="707">
                  <c:v>1.62669</c:v>
                </c:pt>
                <c:pt idx="708">
                  <c:v>1.62679</c:v>
                </c:pt>
                <c:pt idx="709">
                  <c:v>1.6268899999999999</c:v>
                </c:pt>
                <c:pt idx="710">
                  <c:v>1.6268899999999999</c:v>
                </c:pt>
                <c:pt idx="711">
                  <c:v>1.6268899999999999</c:v>
                </c:pt>
                <c:pt idx="712">
                  <c:v>1.6268899999999999</c:v>
                </c:pt>
                <c:pt idx="713">
                  <c:v>1.6269899999999999</c:v>
                </c:pt>
                <c:pt idx="714">
                  <c:v>1.6270899999999999</c:v>
                </c:pt>
                <c:pt idx="715">
                  <c:v>1.6270899999999999</c:v>
                </c:pt>
                <c:pt idx="716">
                  <c:v>1.6273</c:v>
                </c:pt>
                <c:pt idx="717">
                  <c:v>1.6274999999999999</c:v>
                </c:pt>
                <c:pt idx="718">
                  <c:v>1.6274999999999999</c:v>
                </c:pt>
                <c:pt idx="719">
                  <c:v>1.6274</c:v>
                </c:pt>
                <c:pt idx="720">
                  <c:v>1.6274</c:v>
                </c:pt>
                <c:pt idx="721">
                  <c:v>1.6274</c:v>
                </c:pt>
                <c:pt idx="722">
                  <c:v>1.6274</c:v>
                </c:pt>
                <c:pt idx="723">
                  <c:v>1.6274999999999999</c:v>
                </c:pt>
                <c:pt idx="724">
                  <c:v>1.6276999999999999</c:v>
                </c:pt>
                <c:pt idx="725">
                  <c:v>1.6277999999999999</c:v>
                </c:pt>
                <c:pt idx="726">
                  <c:v>1.6278999999999999</c:v>
                </c:pt>
                <c:pt idx="727">
                  <c:v>1.6278999999999999</c:v>
                </c:pt>
                <c:pt idx="728">
                  <c:v>1.6279999999999999</c:v>
                </c:pt>
                <c:pt idx="729">
                  <c:v>1.6279999999999999</c:v>
                </c:pt>
                <c:pt idx="730">
                  <c:v>1.6282000000000001</c:v>
                </c:pt>
                <c:pt idx="731">
                  <c:v>1.6283000000000001</c:v>
                </c:pt>
                <c:pt idx="732">
                  <c:v>1.6284099999999999</c:v>
                </c:pt>
                <c:pt idx="733">
                  <c:v>1.6285099999999999</c:v>
                </c:pt>
                <c:pt idx="734">
                  <c:v>1.6287100000000001</c:v>
                </c:pt>
                <c:pt idx="735">
                  <c:v>1.6289100000000001</c:v>
                </c:pt>
                <c:pt idx="736">
                  <c:v>1.6290100000000001</c:v>
                </c:pt>
                <c:pt idx="737">
                  <c:v>1.6291100000000001</c:v>
                </c:pt>
                <c:pt idx="738">
                  <c:v>1.6291100000000001</c:v>
                </c:pt>
                <c:pt idx="739">
                  <c:v>1.6291100000000001</c:v>
                </c:pt>
                <c:pt idx="740">
                  <c:v>1.6291100000000001</c:v>
                </c:pt>
                <c:pt idx="741">
                  <c:v>1.62921</c:v>
                </c:pt>
                <c:pt idx="742">
                  <c:v>1.62931</c:v>
                </c:pt>
                <c:pt idx="743">
                  <c:v>1.62941</c:v>
                </c:pt>
                <c:pt idx="744">
                  <c:v>1.6295200000000001</c:v>
                </c:pt>
                <c:pt idx="745">
                  <c:v>1.6296200000000001</c:v>
                </c:pt>
                <c:pt idx="746">
                  <c:v>1.6296200000000001</c:v>
                </c:pt>
                <c:pt idx="747">
                  <c:v>1.6296200000000001</c:v>
                </c:pt>
                <c:pt idx="748">
                  <c:v>1.6296200000000001</c:v>
                </c:pt>
                <c:pt idx="749">
                  <c:v>1.6296200000000001</c:v>
                </c:pt>
                <c:pt idx="750">
                  <c:v>1.6296200000000001</c:v>
                </c:pt>
                <c:pt idx="751">
                  <c:v>1.6296200000000001</c:v>
                </c:pt>
                <c:pt idx="752">
                  <c:v>1.6296200000000001</c:v>
                </c:pt>
                <c:pt idx="753">
                  <c:v>1.62982</c:v>
                </c:pt>
                <c:pt idx="754">
                  <c:v>1.62992</c:v>
                </c:pt>
                <c:pt idx="755">
                  <c:v>1.63002</c:v>
                </c:pt>
                <c:pt idx="756">
                  <c:v>1.63022</c:v>
                </c:pt>
                <c:pt idx="757">
                  <c:v>1.63032</c:v>
                </c:pt>
                <c:pt idx="758">
                  <c:v>1.63042</c:v>
                </c:pt>
                <c:pt idx="759">
                  <c:v>1.63042</c:v>
                </c:pt>
                <c:pt idx="760">
                  <c:v>1.63052</c:v>
                </c:pt>
                <c:pt idx="761">
                  <c:v>1.63073</c:v>
                </c:pt>
                <c:pt idx="762">
                  <c:v>1.63083</c:v>
                </c:pt>
                <c:pt idx="763">
                  <c:v>1.63103</c:v>
                </c:pt>
                <c:pt idx="764">
                  <c:v>1.63113</c:v>
                </c:pt>
                <c:pt idx="765">
                  <c:v>1.63123</c:v>
                </c:pt>
                <c:pt idx="766">
                  <c:v>1.63123</c:v>
                </c:pt>
                <c:pt idx="767">
                  <c:v>1.63123</c:v>
                </c:pt>
                <c:pt idx="768">
                  <c:v>1.6313299999999999</c:v>
                </c:pt>
                <c:pt idx="769">
                  <c:v>1.6313299999999999</c:v>
                </c:pt>
                <c:pt idx="770">
                  <c:v>1.6315299999999999</c:v>
                </c:pt>
                <c:pt idx="771">
                  <c:v>1.6316299999999999</c:v>
                </c:pt>
                <c:pt idx="772">
                  <c:v>1.6316299999999999</c:v>
                </c:pt>
                <c:pt idx="773">
                  <c:v>1.6317299999999999</c:v>
                </c:pt>
                <c:pt idx="774">
                  <c:v>1.6316299999999999</c:v>
                </c:pt>
                <c:pt idx="775">
                  <c:v>1.6316299999999999</c:v>
                </c:pt>
                <c:pt idx="776">
                  <c:v>1.6316299999999999</c:v>
                </c:pt>
                <c:pt idx="777">
                  <c:v>1.6316299999999999</c:v>
                </c:pt>
                <c:pt idx="778">
                  <c:v>1.6317299999999999</c:v>
                </c:pt>
                <c:pt idx="779">
                  <c:v>1.63184</c:v>
                </c:pt>
                <c:pt idx="780">
                  <c:v>1.63184</c:v>
                </c:pt>
                <c:pt idx="781">
                  <c:v>1.63184</c:v>
                </c:pt>
                <c:pt idx="782">
                  <c:v>1.6319399999999999</c:v>
                </c:pt>
                <c:pt idx="783">
                  <c:v>1.63184</c:v>
                </c:pt>
                <c:pt idx="784">
                  <c:v>1.6319399999999999</c:v>
                </c:pt>
                <c:pt idx="785">
                  <c:v>1.6319399999999999</c:v>
                </c:pt>
                <c:pt idx="786">
                  <c:v>1.6319399999999999</c:v>
                </c:pt>
                <c:pt idx="787">
                  <c:v>1.6319399999999999</c:v>
                </c:pt>
                <c:pt idx="788">
                  <c:v>1.6320399999999999</c:v>
                </c:pt>
                <c:pt idx="789">
                  <c:v>1.6321399999999999</c:v>
                </c:pt>
                <c:pt idx="790">
                  <c:v>1.6322399999999999</c:v>
                </c:pt>
                <c:pt idx="791">
                  <c:v>1.6323399999999999</c:v>
                </c:pt>
                <c:pt idx="792">
                  <c:v>1.6323399999999999</c:v>
                </c:pt>
                <c:pt idx="793">
                  <c:v>1.6323399999999999</c:v>
                </c:pt>
                <c:pt idx="794">
                  <c:v>1.6324399999999999</c:v>
                </c:pt>
                <c:pt idx="795">
                  <c:v>1.6324399999999999</c:v>
                </c:pt>
                <c:pt idx="796">
                  <c:v>1.6325400000000001</c:v>
                </c:pt>
                <c:pt idx="797">
                  <c:v>1.6326400000000001</c:v>
                </c:pt>
                <c:pt idx="798">
                  <c:v>1.6327400000000001</c:v>
                </c:pt>
                <c:pt idx="799">
                  <c:v>1.6327400000000001</c:v>
                </c:pt>
                <c:pt idx="800">
                  <c:v>1.6328400000000001</c:v>
                </c:pt>
                <c:pt idx="801">
                  <c:v>1.6328400000000001</c:v>
                </c:pt>
                <c:pt idx="802">
                  <c:v>1.6328400000000001</c:v>
                </c:pt>
                <c:pt idx="803">
                  <c:v>1.6329400000000001</c:v>
                </c:pt>
                <c:pt idx="804">
                  <c:v>1.6331500000000001</c:v>
                </c:pt>
                <c:pt idx="805">
                  <c:v>1.6332500000000001</c:v>
                </c:pt>
                <c:pt idx="806">
                  <c:v>1.6334500000000001</c:v>
                </c:pt>
                <c:pt idx="807">
                  <c:v>1.6334500000000001</c:v>
                </c:pt>
                <c:pt idx="808">
                  <c:v>1.6335500000000001</c:v>
                </c:pt>
                <c:pt idx="809">
                  <c:v>1.6334500000000001</c:v>
                </c:pt>
                <c:pt idx="810">
                  <c:v>1.6334500000000001</c:v>
                </c:pt>
                <c:pt idx="811">
                  <c:v>1.6333500000000001</c:v>
                </c:pt>
                <c:pt idx="812">
                  <c:v>1.6334500000000001</c:v>
                </c:pt>
                <c:pt idx="813">
                  <c:v>1.6334500000000001</c:v>
                </c:pt>
                <c:pt idx="814">
                  <c:v>1.6335500000000001</c:v>
                </c:pt>
                <c:pt idx="815">
                  <c:v>1.6335500000000001</c:v>
                </c:pt>
                <c:pt idx="816">
                  <c:v>1.63365</c:v>
                </c:pt>
                <c:pt idx="817">
                  <c:v>1.63375</c:v>
                </c:pt>
                <c:pt idx="818">
                  <c:v>1.63385</c:v>
                </c:pt>
                <c:pt idx="819">
                  <c:v>1.63395</c:v>
                </c:pt>
                <c:pt idx="820">
                  <c:v>1.6341600000000001</c:v>
                </c:pt>
                <c:pt idx="821">
                  <c:v>1.63426</c:v>
                </c:pt>
                <c:pt idx="822">
                  <c:v>1.63436</c:v>
                </c:pt>
                <c:pt idx="823">
                  <c:v>1.63436</c:v>
                </c:pt>
                <c:pt idx="824">
                  <c:v>1.63426</c:v>
                </c:pt>
                <c:pt idx="825">
                  <c:v>1.6341600000000001</c:v>
                </c:pt>
                <c:pt idx="826">
                  <c:v>1.6341600000000001</c:v>
                </c:pt>
                <c:pt idx="827">
                  <c:v>1.63426</c:v>
                </c:pt>
                <c:pt idx="828">
                  <c:v>1.63446</c:v>
                </c:pt>
                <c:pt idx="829">
                  <c:v>1.63456</c:v>
                </c:pt>
                <c:pt idx="830">
                  <c:v>1.63466</c:v>
                </c:pt>
                <c:pt idx="831">
                  <c:v>1.63476</c:v>
                </c:pt>
                <c:pt idx="832">
                  <c:v>1.63486</c:v>
                </c:pt>
                <c:pt idx="833">
                  <c:v>1.63496</c:v>
                </c:pt>
                <c:pt idx="834">
                  <c:v>1.63506</c:v>
                </c:pt>
                <c:pt idx="835">
                  <c:v>1.63506</c:v>
                </c:pt>
                <c:pt idx="836">
                  <c:v>1.6351599999999999</c:v>
                </c:pt>
                <c:pt idx="837">
                  <c:v>1.6352599999999999</c:v>
                </c:pt>
                <c:pt idx="838">
                  <c:v>1.63537</c:v>
                </c:pt>
                <c:pt idx="839">
                  <c:v>1.63537</c:v>
                </c:pt>
                <c:pt idx="840">
                  <c:v>1.63537</c:v>
                </c:pt>
                <c:pt idx="841">
                  <c:v>1.63537</c:v>
                </c:pt>
                <c:pt idx="842">
                  <c:v>1.63547</c:v>
                </c:pt>
                <c:pt idx="843">
                  <c:v>1.63557</c:v>
                </c:pt>
                <c:pt idx="844">
                  <c:v>1.63567</c:v>
                </c:pt>
                <c:pt idx="845">
                  <c:v>1.63567</c:v>
                </c:pt>
                <c:pt idx="846">
                  <c:v>1.6357699999999999</c:v>
                </c:pt>
                <c:pt idx="847">
                  <c:v>1.6357699999999999</c:v>
                </c:pt>
                <c:pt idx="848">
                  <c:v>1.6358699999999999</c:v>
                </c:pt>
                <c:pt idx="849">
                  <c:v>1.6359699999999999</c:v>
                </c:pt>
                <c:pt idx="850">
                  <c:v>1.6360699999999999</c:v>
                </c:pt>
                <c:pt idx="851">
                  <c:v>1.6361699999999999</c:v>
                </c:pt>
                <c:pt idx="852">
                  <c:v>1.6362699999999999</c:v>
                </c:pt>
                <c:pt idx="853">
                  <c:v>1.6363700000000001</c:v>
                </c:pt>
                <c:pt idx="854">
                  <c:v>1.6362699999999999</c:v>
                </c:pt>
                <c:pt idx="855">
                  <c:v>1.6363700000000001</c:v>
                </c:pt>
                <c:pt idx="856">
                  <c:v>1.6363700000000001</c:v>
                </c:pt>
                <c:pt idx="857">
                  <c:v>1.6364799999999999</c:v>
                </c:pt>
                <c:pt idx="858">
                  <c:v>1.6365799999999999</c:v>
                </c:pt>
                <c:pt idx="859">
                  <c:v>1.6364799999999999</c:v>
                </c:pt>
                <c:pt idx="860">
                  <c:v>1.6364799999999999</c:v>
                </c:pt>
                <c:pt idx="861">
                  <c:v>1.6363700000000001</c:v>
                </c:pt>
                <c:pt idx="862">
                  <c:v>1.6364799999999999</c:v>
                </c:pt>
                <c:pt idx="863">
                  <c:v>1.6364799999999999</c:v>
                </c:pt>
                <c:pt idx="864">
                  <c:v>1.6366799999999999</c:v>
                </c:pt>
                <c:pt idx="865">
                  <c:v>1.6367799999999999</c:v>
                </c:pt>
                <c:pt idx="866">
                  <c:v>1.6369800000000001</c:v>
                </c:pt>
                <c:pt idx="867">
                  <c:v>1.6370800000000001</c:v>
                </c:pt>
                <c:pt idx="868">
                  <c:v>1.6371800000000001</c:v>
                </c:pt>
                <c:pt idx="869">
                  <c:v>1.6371800000000001</c:v>
                </c:pt>
                <c:pt idx="870">
                  <c:v>1.6372800000000001</c:v>
                </c:pt>
                <c:pt idx="871">
                  <c:v>1.6373800000000001</c:v>
                </c:pt>
                <c:pt idx="872">
                  <c:v>1.63748</c:v>
                </c:pt>
                <c:pt idx="873">
                  <c:v>1.63758</c:v>
                </c:pt>
                <c:pt idx="874">
                  <c:v>1.6377900000000001</c:v>
                </c:pt>
                <c:pt idx="875">
                  <c:v>1.6377900000000001</c:v>
                </c:pt>
                <c:pt idx="876">
                  <c:v>1.6378900000000001</c:v>
                </c:pt>
                <c:pt idx="877">
                  <c:v>1.6378900000000001</c:v>
                </c:pt>
                <c:pt idx="878">
                  <c:v>1.6378900000000001</c:v>
                </c:pt>
                <c:pt idx="879">
                  <c:v>1.6379900000000001</c:v>
                </c:pt>
                <c:pt idx="880">
                  <c:v>1.6379900000000001</c:v>
                </c:pt>
                <c:pt idx="881">
                  <c:v>1.6378900000000001</c:v>
                </c:pt>
                <c:pt idx="882">
                  <c:v>1.6378900000000001</c:v>
                </c:pt>
                <c:pt idx="883">
                  <c:v>1.6378900000000001</c:v>
                </c:pt>
                <c:pt idx="884">
                  <c:v>1.6377900000000001</c:v>
                </c:pt>
                <c:pt idx="885">
                  <c:v>1.6377900000000001</c:v>
                </c:pt>
                <c:pt idx="886">
                  <c:v>1.6378900000000001</c:v>
                </c:pt>
                <c:pt idx="887">
                  <c:v>1.6379900000000001</c:v>
                </c:pt>
                <c:pt idx="888">
                  <c:v>1.63819</c:v>
                </c:pt>
                <c:pt idx="889">
                  <c:v>1.63829</c:v>
                </c:pt>
                <c:pt idx="890">
                  <c:v>1.63839</c:v>
                </c:pt>
                <c:pt idx="891">
                  <c:v>1.63849</c:v>
                </c:pt>
                <c:pt idx="892">
                  <c:v>1.63859</c:v>
                </c:pt>
                <c:pt idx="893">
                  <c:v>1.63859</c:v>
                </c:pt>
                <c:pt idx="894">
                  <c:v>1.63859</c:v>
                </c:pt>
                <c:pt idx="895">
                  <c:v>1.63849</c:v>
                </c:pt>
                <c:pt idx="896">
                  <c:v>1.63839</c:v>
                </c:pt>
                <c:pt idx="897">
                  <c:v>1.63829</c:v>
                </c:pt>
                <c:pt idx="898">
                  <c:v>1.63829</c:v>
                </c:pt>
                <c:pt idx="899">
                  <c:v>1.63829</c:v>
                </c:pt>
                <c:pt idx="900">
                  <c:v>1.63839</c:v>
                </c:pt>
                <c:pt idx="901">
                  <c:v>1.63839</c:v>
                </c:pt>
                <c:pt idx="902">
                  <c:v>1.63859</c:v>
                </c:pt>
                <c:pt idx="903">
                  <c:v>1.63879</c:v>
                </c:pt>
                <c:pt idx="904">
                  <c:v>1.639</c:v>
                </c:pt>
                <c:pt idx="905">
                  <c:v>1.6391</c:v>
                </c:pt>
                <c:pt idx="906">
                  <c:v>1.6392</c:v>
                </c:pt>
                <c:pt idx="907">
                  <c:v>1.6393</c:v>
                </c:pt>
                <c:pt idx="908">
                  <c:v>1.6393</c:v>
                </c:pt>
                <c:pt idx="909">
                  <c:v>1.6393</c:v>
                </c:pt>
                <c:pt idx="910">
                  <c:v>1.6393</c:v>
                </c:pt>
                <c:pt idx="911">
                  <c:v>1.6393</c:v>
                </c:pt>
                <c:pt idx="912">
                  <c:v>1.6394</c:v>
                </c:pt>
                <c:pt idx="913">
                  <c:v>1.6394</c:v>
                </c:pt>
                <c:pt idx="914">
                  <c:v>1.6395</c:v>
                </c:pt>
                <c:pt idx="915">
                  <c:v>1.6395999999999999</c:v>
                </c:pt>
                <c:pt idx="916">
                  <c:v>1.6396999999999999</c:v>
                </c:pt>
                <c:pt idx="917">
                  <c:v>1.6397999999999999</c:v>
                </c:pt>
                <c:pt idx="918">
                  <c:v>1.6397999999999999</c:v>
                </c:pt>
                <c:pt idx="919">
                  <c:v>1.6396999999999999</c:v>
                </c:pt>
                <c:pt idx="920">
                  <c:v>1.6396999999999999</c:v>
                </c:pt>
                <c:pt idx="921">
                  <c:v>1.6397999999999999</c:v>
                </c:pt>
                <c:pt idx="922">
                  <c:v>1.6398999999999999</c:v>
                </c:pt>
                <c:pt idx="923">
                  <c:v>1.6398999999999999</c:v>
                </c:pt>
                <c:pt idx="924">
                  <c:v>1.64011</c:v>
                </c:pt>
                <c:pt idx="925">
                  <c:v>1.64011</c:v>
                </c:pt>
                <c:pt idx="926">
                  <c:v>1.6402099999999999</c:v>
                </c:pt>
                <c:pt idx="927">
                  <c:v>1.6402099999999999</c:v>
                </c:pt>
                <c:pt idx="928">
                  <c:v>1.6403099999999999</c:v>
                </c:pt>
                <c:pt idx="929">
                  <c:v>1.6404099999999999</c:v>
                </c:pt>
                <c:pt idx="930">
                  <c:v>1.6405099999999999</c:v>
                </c:pt>
                <c:pt idx="931">
                  <c:v>1.6405099999999999</c:v>
                </c:pt>
                <c:pt idx="932">
                  <c:v>1.6405099999999999</c:v>
                </c:pt>
                <c:pt idx="933">
                  <c:v>1.6406099999999999</c:v>
                </c:pt>
                <c:pt idx="934">
                  <c:v>1.6406099999999999</c:v>
                </c:pt>
                <c:pt idx="935">
                  <c:v>1.6406099999999999</c:v>
                </c:pt>
                <c:pt idx="936">
                  <c:v>1.6406099999999999</c:v>
                </c:pt>
                <c:pt idx="937">
                  <c:v>1.6406099999999999</c:v>
                </c:pt>
                <c:pt idx="938">
                  <c:v>1.6406099999999999</c:v>
                </c:pt>
                <c:pt idx="939">
                  <c:v>1.6406099999999999</c:v>
                </c:pt>
                <c:pt idx="940">
                  <c:v>1.6405099999999999</c:v>
                </c:pt>
                <c:pt idx="941">
                  <c:v>1.6405099999999999</c:v>
                </c:pt>
                <c:pt idx="942">
                  <c:v>1.6405099999999999</c:v>
                </c:pt>
                <c:pt idx="943">
                  <c:v>1.6406099999999999</c:v>
                </c:pt>
                <c:pt idx="944">
                  <c:v>1.6407099999999999</c:v>
                </c:pt>
                <c:pt idx="945">
                  <c:v>1.6408100000000001</c:v>
                </c:pt>
                <c:pt idx="946">
                  <c:v>1.6409100000000001</c:v>
                </c:pt>
                <c:pt idx="947">
                  <c:v>1.6409100000000001</c:v>
                </c:pt>
                <c:pt idx="948">
                  <c:v>1.6411100000000001</c:v>
                </c:pt>
                <c:pt idx="949">
                  <c:v>1.6411100000000001</c:v>
                </c:pt>
                <c:pt idx="950">
                  <c:v>1.6412199999999999</c:v>
                </c:pt>
                <c:pt idx="951">
                  <c:v>1.6412199999999999</c:v>
                </c:pt>
                <c:pt idx="952">
                  <c:v>1.6412199999999999</c:v>
                </c:pt>
                <c:pt idx="953">
                  <c:v>1.6412199999999999</c:v>
                </c:pt>
                <c:pt idx="954">
                  <c:v>1.6412199999999999</c:v>
                </c:pt>
                <c:pt idx="955">
                  <c:v>1.6411100000000001</c:v>
                </c:pt>
                <c:pt idx="956">
                  <c:v>1.6411100000000001</c:v>
                </c:pt>
                <c:pt idx="957">
                  <c:v>1.6411100000000001</c:v>
                </c:pt>
                <c:pt idx="958">
                  <c:v>1.6412199999999999</c:v>
                </c:pt>
                <c:pt idx="959">
                  <c:v>1.6412199999999999</c:v>
                </c:pt>
                <c:pt idx="960">
                  <c:v>1.6413199999999999</c:v>
                </c:pt>
                <c:pt idx="961">
                  <c:v>1.6413199999999999</c:v>
                </c:pt>
                <c:pt idx="962">
                  <c:v>1.6413199999999999</c:v>
                </c:pt>
                <c:pt idx="963">
                  <c:v>1.6413199999999999</c:v>
                </c:pt>
                <c:pt idx="964">
                  <c:v>1.6414200000000001</c:v>
                </c:pt>
                <c:pt idx="965">
                  <c:v>1.6414200000000001</c:v>
                </c:pt>
                <c:pt idx="966">
                  <c:v>1.6415200000000001</c:v>
                </c:pt>
                <c:pt idx="967">
                  <c:v>1.6415200000000001</c:v>
                </c:pt>
                <c:pt idx="968">
                  <c:v>1.6416200000000001</c:v>
                </c:pt>
                <c:pt idx="969">
                  <c:v>1.6416200000000001</c:v>
                </c:pt>
                <c:pt idx="970">
                  <c:v>1.6416200000000001</c:v>
                </c:pt>
                <c:pt idx="971">
                  <c:v>1.6415200000000001</c:v>
                </c:pt>
                <c:pt idx="972">
                  <c:v>1.6415200000000001</c:v>
                </c:pt>
                <c:pt idx="973">
                  <c:v>1.6414200000000001</c:v>
                </c:pt>
                <c:pt idx="974">
                  <c:v>1.6415200000000001</c:v>
                </c:pt>
                <c:pt idx="975">
                  <c:v>1.6416200000000001</c:v>
                </c:pt>
                <c:pt idx="976">
                  <c:v>1.6416200000000001</c:v>
                </c:pt>
                <c:pt idx="977">
                  <c:v>1.6416200000000001</c:v>
                </c:pt>
                <c:pt idx="978">
                  <c:v>1.6417200000000001</c:v>
                </c:pt>
                <c:pt idx="979">
                  <c:v>1.6417200000000001</c:v>
                </c:pt>
                <c:pt idx="980">
                  <c:v>1.6417200000000001</c:v>
                </c:pt>
                <c:pt idx="981">
                  <c:v>1.6418200000000001</c:v>
                </c:pt>
                <c:pt idx="982">
                  <c:v>1.6418200000000001</c:v>
                </c:pt>
                <c:pt idx="983">
                  <c:v>1.6418200000000001</c:v>
                </c:pt>
                <c:pt idx="984">
                  <c:v>1.6418200000000001</c:v>
                </c:pt>
                <c:pt idx="985">
                  <c:v>1.6417200000000001</c:v>
                </c:pt>
                <c:pt idx="986">
                  <c:v>1.6418200000000001</c:v>
                </c:pt>
                <c:pt idx="987">
                  <c:v>1.6418200000000001</c:v>
                </c:pt>
                <c:pt idx="988">
                  <c:v>1.64192</c:v>
                </c:pt>
                <c:pt idx="989">
                  <c:v>1.64192</c:v>
                </c:pt>
                <c:pt idx="990">
                  <c:v>1.64192</c:v>
                </c:pt>
                <c:pt idx="991">
                  <c:v>1.6418200000000001</c:v>
                </c:pt>
                <c:pt idx="992">
                  <c:v>1.6418200000000001</c:v>
                </c:pt>
                <c:pt idx="993">
                  <c:v>1.6418200000000001</c:v>
                </c:pt>
                <c:pt idx="994">
                  <c:v>1.64192</c:v>
                </c:pt>
                <c:pt idx="995">
                  <c:v>1.64202</c:v>
                </c:pt>
                <c:pt idx="996">
                  <c:v>1.64212</c:v>
                </c:pt>
                <c:pt idx="997">
                  <c:v>1.64222</c:v>
                </c:pt>
                <c:pt idx="998">
                  <c:v>1.64222</c:v>
                </c:pt>
                <c:pt idx="999">
                  <c:v>1.64222</c:v>
                </c:pt>
                <c:pt idx="1000">
                  <c:v>1.64222</c:v>
                </c:pt>
                <c:pt idx="1001">
                  <c:v>1.64222</c:v>
                </c:pt>
                <c:pt idx="1002">
                  <c:v>1.64222</c:v>
                </c:pt>
                <c:pt idx="1003">
                  <c:v>1.64222</c:v>
                </c:pt>
                <c:pt idx="1004">
                  <c:v>1.64222</c:v>
                </c:pt>
                <c:pt idx="1005">
                  <c:v>1.64222</c:v>
                </c:pt>
                <c:pt idx="1006">
                  <c:v>1.6423300000000001</c:v>
                </c:pt>
                <c:pt idx="1007">
                  <c:v>1.6423300000000001</c:v>
                </c:pt>
                <c:pt idx="1008">
                  <c:v>1.6424300000000001</c:v>
                </c:pt>
                <c:pt idx="1009">
                  <c:v>1.64253</c:v>
                </c:pt>
                <c:pt idx="1010">
                  <c:v>1.64253</c:v>
                </c:pt>
                <c:pt idx="1011">
                  <c:v>1.6424300000000001</c:v>
                </c:pt>
                <c:pt idx="1012">
                  <c:v>1.64253</c:v>
                </c:pt>
                <c:pt idx="1013">
                  <c:v>1.64263</c:v>
                </c:pt>
                <c:pt idx="1014">
                  <c:v>1.64273</c:v>
                </c:pt>
                <c:pt idx="1015">
                  <c:v>1.64283</c:v>
                </c:pt>
                <c:pt idx="1016">
                  <c:v>1.64283</c:v>
                </c:pt>
                <c:pt idx="1017">
                  <c:v>1.64273</c:v>
                </c:pt>
                <c:pt idx="1018">
                  <c:v>1.64263</c:v>
                </c:pt>
                <c:pt idx="1019">
                  <c:v>1.6424300000000001</c:v>
                </c:pt>
                <c:pt idx="1020">
                  <c:v>1.6423300000000001</c:v>
                </c:pt>
                <c:pt idx="1021">
                  <c:v>1.6423300000000001</c:v>
                </c:pt>
                <c:pt idx="1022">
                  <c:v>1.6423300000000001</c:v>
                </c:pt>
                <c:pt idx="1023">
                  <c:v>1.6423300000000001</c:v>
                </c:pt>
                <c:pt idx="1024">
                  <c:v>1.6424300000000001</c:v>
                </c:pt>
                <c:pt idx="1025">
                  <c:v>1.64253</c:v>
                </c:pt>
                <c:pt idx="1026">
                  <c:v>1.64253</c:v>
                </c:pt>
                <c:pt idx="1027">
                  <c:v>1.64253</c:v>
                </c:pt>
                <c:pt idx="1028">
                  <c:v>1.64253</c:v>
                </c:pt>
                <c:pt idx="1029">
                  <c:v>1.64253</c:v>
                </c:pt>
                <c:pt idx="1030">
                  <c:v>1.64253</c:v>
                </c:pt>
                <c:pt idx="1031">
                  <c:v>1.64253</c:v>
                </c:pt>
                <c:pt idx="1032">
                  <c:v>1.64253</c:v>
                </c:pt>
                <c:pt idx="1033">
                  <c:v>1.64253</c:v>
                </c:pt>
                <c:pt idx="1034">
                  <c:v>1.64253</c:v>
                </c:pt>
                <c:pt idx="1035">
                  <c:v>1.64253</c:v>
                </c:pt>
                <c:pt idx="1036">
                  <c:v>1.64263</c:v>
                </c:pt>
                <c:pt idx="1037">
                  <c:v>1.64263</c:v>
                </c:pt>
                <c:pt idx="1038">
                  <c:v>1.64283</c:v>
                </c:pt>
                <c:pt idx="1039">
                  <c:v>1.64293</c:v>
                </c:pt>
                <c:pt idx="1040">
                  <c:v>1.64313</c:v>
                </c:pt>
                <c:pt idx="1041">
                  <c:v>1.64323</c:v>
                </c:pt>
                <c:pt idx="1042">
                  <c:v>1.64323</c:v>
                </c:pt>
                <c:pt idx="1043">
                  <c:v>1.64323</c:v>
                </c:pt>
                <c:pt idx="1044">
                  <c:v>1.64333</c:v>
                </c:pt>
                <c:pt idx="1045">
                  <c:v>1.64333</c:v>
                </c:pt>
                <c:pt idx="1046">
                  <c:v>1.6434299999999999</c:v>
                </c:pt>
                <c:pt idx="1047">
                  <c:v>1.64333</c:v>
                </c:pt>
                <c:pt idx="1048">
                  <c:v>1.64333</c:v>
                </c:pt>
                <c:pt idx="1049">
                  <c:v>1.64323</c:v>
                </c:pt>
                <c:pt idx="1050">
                  <c:v>1.64313</c:v>
                </c:pt>
                <c:pt idx="1051">
                  <c:v>1.64313</c:v>
                </c:pt>
                <c:pt idx="1052">
                  <c:v>1.64313</c:v>
                </c:pt>
                <c:pt idx="1053">
                  <c:v>1.64323</c:v>
                </c:pt>
                <c:pt idx="1054">
                  <c:v>1.64323</c:v>
                </c:pt>
                <c:pt idx="1055">
                  <c:v>1.64333</c:v>
                </c:pt>
                <c:pt idx="1056">
                  <c:v>1.64333</c:v>
                </c:pt>
                <c:pt idx="1057">
                  <c:v>1.64333</c:v>
                </c:pt>
                <c:pt idx="1058">
                  <c:v>1.64323</c:v>
                </c:pt>
                <c:pt idx="1059">
                  <c:v>1.64323</c:v>
                </c:pt>
                <c:pt idx="1060">
                  <c:v>1.64313</c:v>
                </c:pt>
                <c:pt idx="1061">
                  <c:v>1.64313</c:v>
                </c:pt>
                <c:pt idx="1062">
                  <c:v>1.64323</c:v>
                </c:pt>
                <c:pt idx="1063">
                  <c:v>1.64323</c:v>
                </c:pt>
                <c:pt idx="1064">
                  <c:v>1.64333</c:v>
                </c:pt>
                <c:pt idx="1065">
                  <c:v>1.64333</c:v>
                </c:pt>
                <c:pt idx="1066">
                  <c:v>1.64354</c:v>
                </c:pt>
                <c:pt idx="1067">
                  <c:v>1.64364</c:v>
                </c:pt>
                <c:pt idx="1068">
                  <c:v>1.64364</c:v>
                </c:pt>
                <c:pt idx="1069">
                  <c:v>1.64364</c:v>
                </c:pt>
                <c:pt idx="1070">
                  <c:v>1.64354</c:v>
                </c:pt>
                <c:pt idx="1071">
                  <c:v>1.6434299999999999</c:v>
                </c:pt>
                <c:pt idx="1072">
                  <c:v>1.64333</c:v>
                </c:pt>
                <c:pt idx="1073">
                  <c:v>1.64333</c:v>
                </c:pt>
                <c:pt idx="1074">
                  <c:v>1.64323</c:v>
                </c:pt>
                <c:pt idx="1075">
                  <c:v>1.64323</c:v>
                </c:pt>
                <c:pt idx="1076">
                  <c:v>1.64323</c:v>
                </c:pt>
                <c:pt idx="1077">
                  <c:v>1.64323</c:v>
                </c:pt>
                <c:pt idx="1078">
                  <c:v>1.64323</c:v>
                </c:pt>
                <c:pt idx="1079">
                  <c:v>1.64323</c:v>
                </c:pt>
                <c:pt idx="1080">
                  <c:v>1.64333</c:v>
                </c:pt>
                <c:pt idx="1081">
                  <c:v>1.64323</c:v>
                </c:pt>
                <c:pt idx="1082">
                  <c:v>1.64323</c:v>
                </c:pt>
                <c:pt idx="1083">
                  <c:v>1.64323</c:v>
                </c:pt>
                <c:pt idx="1084">
                  <c:v>1.64323</c:v>
                </c:pt>
                <c:pt idx="1085">
                  <c:v>1.64323</c:v>
                </c:pt>
                <c:pt idx="1086">
                  <c:v>1.64333</c:v>
                </c:pt>
                <c:pt idx="1087">
                  <c:v>1.6434299999999999</c:v>
                </c:pt>
                <c:pt idx="1088">
                  <c:v>1.64354</c:v>
                </c:pt>
                <c:pt idx="1089">
                  <c:v>1.64354</c:v>
                </c:pt>
                <c:pt idx="1090">
                  <c:v>1.64364</c:v>
                </c:pt>
                <c:pt idx="1091">
                  <c:v>1.64364</c:v>
                </c:pt>
                <c:pt idx="1092">
                  <c:v>1.64364</c:v>
                </c:pt>
                <c:pt idx="1093">
                  <c:v>1.64354</c:v>
                </c:pt>
                <c:pt idx="1094">
                  <c:v>1.6434299999999999</c:v>
                </c:pt>
                <c:pt idx="1095">
                  <c:v>1.64354</c:v>
                </c:pt>
                <c:pt idx="1096">
                  <c:v>1.64354</c:v>
                </c:pt>
                <c:pt idx="1097">
                  <c:v>1.64354</c:v>
                </c:pt>
                <c:pt idx="1098">
                  <c:v>1.64364</c:v>
                </c:pt>
                <c:pt idx="1099">
                  <c:v>1.64374</c:v>
                </c:pt>
                <c:pt idx="1100">
                  <c:v>1.64394</c:v>
                </c:pt>
                <c:pt idx="1101">
                  <c:v>1.64394</c:v>
                </c:pt>
                <c:pt idx="1102">
                  <c:v>1.6440399999999999</c:v>
                </c:pt>
                <c:pt idx="1103">
                  <c:v>1.6441399999999999</c:v>
                </c:pt>
                <c:pt idx="1104">
                  <c:v>1.6442399999999999</c:v>
                </c:pt>
                <c:pt idx="1105">
                  <c:v>1.6442399999999999</c:v>
                </c:pt>
                <c:pt idx="1106">
                  <c:v>1.6443399999999999</c:v>
                </c:pt>
                <c:pt idx="1107">
                  <c:v>1.6443399999999999</c:v>
                </c:pt>
                <c:pt idx="1108">
                  <c:v>1.6443399999999999</c:v>
                </c:pt>
                <c:pt idx="1109">
                  <c:v>1.6443399999999999</c:v>
                </c:pt>
                <c:pt idx="1110">
                  <c:v>1.6443399999999999</c:v>
                </c:pt>
                <c:pt idx="1111">
                  <c:v>1.6442399999999999</c:v>
                </c:pt>
                <c:pt idx="1112">
                  <c:v>1.6442399999999999</c:v>
                </c:pt>
                <c:pt idx="1113">
                  <c:v>1.6441399999999999</c:v>
                </c:pt>
                <c:pt idx="1114">
                  <c:v>1.6441399999999999</c:v>
                </c:pt>
                <c:pt idx="1115">
                  <c:v>1.6442399999999999</c:v>
                </c:pt>
                <c:pt idx="1116">
                  <c:v>1.6443399999999999</c:v>
                </c:pt>
                <c:pt idx="1117">
                  <c:v>1.6443399999999999</c:v>
                </c:pt>
                <c:pt idx="1118">
                  <c:v>1.6443399999999999</c:v>
                </c:pt>
                <c:pt idx="1119">
                  <c:v>1.6442399999999999</c:v>
                </c:pt>
                <c:pt idx="1120">
                  <c:v>1.6441399999999999</c:v>
                </c:pt>
                <c:pt idx="1121">
                  <c:v>1.6440399999999999</c:v>
                </c:pt>
                <c:pt idx="1122">
                  <c:v>1.6440399999999999</c:v>
                </c:pt>
                <c:pt idx="1123">
                  <c:v>1.6440399999999999</c:v>
                </c:pt>
                <c:pt idx="1124">
                  <c:v>1.6441399999999999</c:v>
                </c:pt>
                <c:pt idx="1125">
                  <c:v>1.6441399999999999</c:v>
                </c:pt>
                <c:pt idx="1126">
                  <c:v>1.6443399999999999</c:v>
                </c:pt>
                <c:pt idx="1127">
                  <c:v>1.6443399999999999</c:v>
                </c:pt>
                <c:pt idx="1128">
                  <c:v>1.6444399999999999</c:v>
                </c:pt>
                <c:pt idx="1129">
                  <c:v>1.6444399999999999</c:v>
                </c:pt>
                <c:pt idx="1130">
                  <c:v>1.6443399999999999</c:v>
                </c:pt>
                <c:pt idx="1131">
                  <c:v>1.6442399999999999</c:v>
                </c:pt>
                <c:pt idx="1132">
                  <c:v>1.6441399999999999</c:v>
                </c:pt>
                <c:pt idx="1133">
                  <c:v>1.6441399999999999</c:v>
                </c:pt>
                <c:pt idx="1134">
                  <c:v>1.6442399999999999</c:v>
                </c:pt>
                <c:pt idx="1135">
                  <c:v>1.6443399999999999</c:v>
                </c:pt>
                <c:pt idx="1136">
                  <c:v>1.6444399999999999</c:v>
                </c:pt>
                <c:pt idx="1137">
                  <c:v>1.6444399999999999</c:v>
                </c:pt>
                <c:pt idx="1138">
                  <c:v>1.6444399999999999</c:v>
                </c:pt>
                <c:pt idx="1139">
                  <c:v>1.6444399999999999</c:v>
                </c:pt>
                <c:pt idx="1140">
                  <c:v>1.6444399999999999</c:v>
                </c:pt>
                <c:pt idx="1141">
                  <c:v>1.6443399999999999</c:v>
                </c:pt>
                <c:pt idx="1142">
                  <c:v>1.6443399999999999</c:v>
                </c:pt>
                <c:pt idx="1143">
                  <c:v>1.6443399999999999</c:v>
                </c:pt>
                <c:pt idx="1144">
                  <c:v>1.6445399999999999</c:v>
                </c:pt>
                <c:pt idx="1145">
                  <c:v>1.6445399999999999</c:v>
                </c:pt>
                <c:pt idx="1146">
                  <c:v>1.6445399999999999</c:v>
                </c:pt>
                <c:pt idx="1147">
                  <c:v>1.6445399999999999</c:v>
                </c:pt>
                <c:pt idx="1148">
                  <c:v>1.6446499999999999</c:v>
                </c:pt>
                <c:pt idx="1149">
                  <c:v>1.6447499999999999</c:v>
                </c:pt>
                <c:pt idx="1150">
                  <c:v>1.6449499999999999</c:v>
                </c:pt>
                <c:pt idx="1151">
                  <c:v>1.6450499999999999</c:v>
                </c:pt>
                <c:pt idx="1152">
                  <c:v>1.6451499999999999</c:v>
                </c:pt>
                <c:pt idx="1153">
                  <c:v>1.6451499999999999</c:v>
                </c:pt>
                <c:pt idx="1154">
                  <c:v>1.6451499999999999</c:v>
                </c:pt>
                <c:pt idx="1155">
                  <c:v>1.6450499999999999</c:v>
                </c:pt>
                <c:pt idx="1156">
                  <c:v>1.6450499999999999</c:v>
                </c:pt>
                <c:pt idx="1157">
                  <c:v>1.6450499999999999</c:v>
                </c:pt>
                <c:pt idx="1158">
                  <c:v>1.6450499999999999</c:v>
                </c:pt>
                <c:pt idx="1159">
                  <c:v>1.6450499999999999</c:v>
                </c:pt>
                <c:pt idx="1160">
                  <c:v>1.6450499999999999</c:v>
                </c:pt>
                <c:pt idx="1161">
                  <c:v>1.6450499999999999</c:v>
                </c:pt>
                <c:pt idx="1162">
                  <c:v>1.6450499999999999</c:v>
                </c:pt>
                <c:pt idx="1163">
                  <c:v>1.6450499999999999</c:v>
                </c:pt>
                <c:pt idx="1164">
                  <c:v>1.6450499999999999</c:v>
                </c:pt>
                <c:pt idx="1165">
                  <c:v>1.6450499999999999</c:v>
                </c:pt>
                <c:pt idx="1166">
                  <c:v>1.6449499999999999</c:v>
                </c:pt>
                <c:pt idx="1167">
                  <c:v>1.6448499999999999</c:v>
                </c:pt>
                <c:pt idx="1168">
                  <c:v>1.6447499999999999</c:v>
                </c:pt>
                <c:pt idx="1169">
                  <c:v>1.6446499999999999</c:v>
                </c:pt>
                <c:pt idx="1170">
                  <c:v>1.6447499999999999</c:v>
                </c:pt>
                <c:pt idx="1171">
                  <c:v>1.6447499999999999</c:v>
                </c:pt>
                <c:pt idx="1172">
                  <c:v>1.6448499999999999</c:v>
                </c:pt>
                <c:pt idx="1173">
                  <c:v>1.6449499999999999</c:v>
                </c:pt>
                <c:pt idx="1174">
                  <c:v>1.6449499999999999</c:v>
                </c:pt>
                <c:pt idx="1175">
                  <c:v>1.6448499999999999</c:v>
                </c:pt>
                <c:pt idx="1176">
                  <c:v>1.6448499999999999</c:v>
                </c:pt>
                <c:pt idx="1177">
                  <c:v>1.6446499999999999</c:v>
                </c:pt>
                <c:pt idx="1178">
                  <c:v>1.6446499999999999</c:v>
                </c:pt>
                <c:pt idx="1179">
                  <c:v>1.6445399999999999</c:v>
                </c:pt>
                <c:pt idx="1180">
                  <c:v>1.6445399999999999</c:v>
                </c:pt>
                <c:pt idx="1181">
                  <c:v>1.6445399999999999</c:v>
                </c:pt>
                <c:pt idx="1182">
                  <c:v>1.6446499999999999</c:v>
                </c:pt>
                <c:pt idx="1183">
                  <c:v>1.6446499999999999</c:v>
                </c:pt>
                <c:pt idx="1184">
                  <c:v>1.6447499999999999</c:v>
                </c:pt>
                <c:pt idx="1185">
                  <c:v>1.6448499999999999</c:v>
                </c:pt>
                <c:pt idx="1186">
                  <c:v>1.6449499999999999</c:v>
                </c:pt>
                <c:pt idx="1187">
                  <c:v>1.6450499999999999</c:v>
                </c:pt>
                <c:pt idx="1188">
                  <c:v>1.6451499999999999</c:v>
                </c:pt>
                <c:pt idx="1189">
                  <c:v>1.6451499999999999</c:v>
                </c:pt>
                <c:pt idx="1190">
                  <c:v>1.6453500000000001</c:v>
                </c:pt>
                <c:pt idx="1191">
                  <c:v>1.6455500000000001</c:v>
                </c:pt>
                <c:pt idx="1192">
                  <c:v>1.6456500000000001</c:v>
                </c:pt>
                <c:pt idx="1193">
                  <c:v>1.6455500000000001</c:v>
                </c:pt>
                <c:pt idx="1194">
                  <c:v>1.6454500000000001</c:v>
                </c:pt>
                <c:pt idx="1195">
                  <c:v>1.6453500000000001</c:v>
                </c:pt>
                <c:pt idx="1196">
                  <c:v>1.6452500000000001</c:v>
                </c:pt>
                <c:pt idx="1197">
                  <c:v>1.6451499999999999</c:v>
                </c:pt>
                <c:pt idx="1198">
                  <c:v>1.6451499999999999</c:v>
                </c:pt>
                <c:pt idx="1199">
                  <c:v>1.6451499999999999</c:v>
                </c:pt>
                <c:pt idx="1200">
                  <c:v>1.6452500000000001</c:v>
                </c:pt>
                <c:pt idx="1201">
                  <c:v>1.6453500000000001</c:v>
                </c:pt>
                <c:pt idx="1202">
                  <c:v>1.6455500000000001</c:v>
                </c:pt>
                <c:pt idx="1203">
                  <c:v>1.6455500000000001</c:v>
                </c:pt>
                <c:pt idx="1204">
                  <c:v>1.6455500000000001</c:v>
                </c:pt>
                <c:pt idx="1205">
                  <c:v>1.6455500000000001</c:v>
                </c:pt>
                <c:pt idx="1206">
                  <c:v>1.6455500000000001</c:v>
                </c:pt>
                <c:pt idx="1207">
                  <c:v>1.6456500000000001</c:v>
                </c:pt>
                <c:pt idx="1208">
                  <c:v>1.6456500000000001</c:v>
                </c:pt>
                <c:pt idx="1209">
                  <c:v>1.6456500000000001</c:v>
                </c:pt>
                <c:pt idx="1210">
                  <c:v>1.6456500000000001</c:v>
                </c:pt>
                <c:pt idx="1211">
                  <c:v>1.6456500000000001</c:v>
                </c:pt>
                <c:pt idx="1212">
                  <c:v>1.6456500000000001</c:v>
                </c:pt>
                <c:pt idx="1213">
                  <c:v>1.6456500000000001</c:v>
                </c:pt>
                <c:pt idx="1214">
                  <c:v>1.6455500000000001</c:v>
                </c:pt>
                <c:pt idx="1215">
                  <c:v>1.6455500000000001</c:v>
                </c:pt>
                <c:pt idx="1216">
                  <c:v>1.6455500000000001</c:v>
                </c:pt>
                <c:pt idx="1217">
                  <c:v>1.6455500000000001</c:v>
                </c:pt>
                <c:pt idx="1218">
                  <c:v>1.6456500000000001</c:v>
                </c:pt>
                <c:pt idx="1219">
                  <c:v>1.6456500000000001</c:v>
                </c:pt>
                <c:pt idx="1220">
                  <c:v>1.64575</c:v>
                </c:pt>
                <c:pt idx="1221">
                  <c:v>1.64575</c:v>
                </c:pt>
                <c:pt idx="1222">
                  <c:v>1.6458600000000001</c:v>
                </c:pt>
                <c:pt idx="1223">
                  <c:v>1.6459600000000001</c:v>
                </c:pt>
                <c:pt idx="1224">
                  <c:v>1.6460600000000001</c:v>
                </c:pt>
                <c:pt idx="1225">
                  <c:v>1.6461600000000001</c:v>
                </c:pt>
                <c:pt idx="1226">
                  <c:v>1.6462600000000001</c:v>
                </c:pt>
                <c:pt idx="1227">
                  <c:v>1.6461600000000001</c:v>
                </c:pt>
                <c:pt idx="1228">
                  <c:v>1.6461600000000001</c:v>
                </c:pt>
                <c:pt idx="1229">
                  <c:v>1.6461600000000001</c:v>
                </c:pt>
                <c:pt idx="1230">
                  <c:v>1.6462600000000001</c:v>
                </c:pt>
                <c:pt idx="1231">
                  <c:v>1.6462600000000001</c:v>
                </c:pt>
                <c:pt idx="1232">
                  <c:v>1.64636</c:v>
                </c:pt>
                <c:pt idx="1233">
                  <c:v>1.64646</c:v>
                </c:pt>
                <c:pt idx="1234">
                  <c:v>1.64646</c:v>
                </c:pt>
                <c:pt idx="1235">
                  <c:v>1.64646</c:v>
                </c:pt>
                <c:pt idx="1236">
                  <c:v>1.64646</c:v>
                </c:pt>
                <c:pt idx="1237">
                  <c:v>1.64636</c:v>
                </c:pt>
                <c:pt idx="1238">
                  <c:v>1.64636</c:v>
                </c:pt>
                <c:pt idx="1239">
                  <c:v>1.6462600000000001</c:v>
                </c:pt>
                <c:pt idx="1240">
                  <c:v>1.64636</c:v>
                </c:pt>
                <c:pt idx="1241">
                  <c:v>1.64636</c:v>
                </c:pt>
                <c:pt idx="1242">
                  <c:v>1.64656</c:v>
                </c:pt>
                <c:pt idx="1243">
                  <c:v>1.64666</c:v>
                </c:pt>
                <c:pt idx="1244">
                  <c:v>1.64666</c:v>
                </c:pt>
                <c:pt idx="1245">
                  <c:v>1.64676</c:v>
                </c:pt>
                <c:pt idx="1246">
                  <c:v>1.64676</c:v>
                </c:pt>
                <c:pt idx="1247">
                  <c:v>1.64686</c:v>
                </c:pt>
                <c:pt idx="1248">
                  <c:v>1.64686</c:v>
                </c:pt>
                <c:pt idx="1249">
                  <c:v>1.64686</c:v>
                </c:pt>
                <c:pt idx="1250">
                  <c:v>1.64686</c:v>
                </c:pt>
                <c:pt idx="1251">
                  <c:v>1.64686</c:v>
                </c:pt>
                <c:pt idx="1252">
                  <c:v>1.64686</c:v>
                </c:pt>
                <c:pt idx="1253">
                  <c:v>1.64686</c:v>
                </c:pt>
                <c:pt idx="1254">
                  <c:v>1.64697</c:v>
                </c:pt>
                <c:pt idx="1255">
                  <c:v>1.64697</c:v>
                </c:pt>
                <c:pt idx="1256">
                  <c:v>1.64697</c:v>
                </c:pt>
                <c:pt idx="1257">
                  <c:v>1.64686</c:v>
                </c:pt>
                <c:pt idx="1258">
                  <c:v>1.64676</c:v>
                </c:pt>
                <c:pt idx="1259">
                  <c:v>1.64666</c:v>
                </c:pt>
                <c:pt idx="1260">
                  <c:v>1.64656</c:v>
                </c:pt>
                <c:pt idx="1261">
                  <c:v>1.64656</c:v>
                </c:pt>
                <c:pt idx="1262">
                  <c:v>1.64666</c:v>
                </c:pt>
                <c:pt idx="1263">
                  <c:v>1.64686</c:v>
                </c:pt>
                <c:pt idx="1264">
                  <c:v>1.64707</c:v>
                </c:pt>
                <c:pt idx="1265">
                  <c:v>1.64727</c:v>
                </c:pt>
                <c:pt idx="1266">
                  <c:v>1.64747</c:v>
                </c:pt>
                <c:pt idx="1267">
                  <c:v>1.64747</c:v>
                </c:pt>
                <c:pt idx="1268">
                  <c:v>1.64757</c:v>
                </c:pt>
                <c:pt idx="1269">
                  <c:v>1.64767</c:v>
                </c:pt>
                <c:pt idx="1270">
                  <c:v>1.64777</c:v>
                </c:pt>
                <c:pt idx="1271">
                  <c:v>1.64777</c:v>
                </c:pt>
                <c:pt idx="1272">
                  <c:v>1.64777</c:v>
                </c:pt>
                <c:pt idx="1273">
                  <c:v>1.64777</c:v>
                </c:pt>
                <c:pt idx="1274">
                  <c:v>1.6478699999999999</c:v>
                </c:pt>
                <c:pt idx="1275">
                  <c:v>1.6479699999999999</c:v>
                </c:pt>
                <c:pt idx="1276">
                  <c:v>1.64818</c:v>
                </c:pt>
                <c:pt idx="1277">
                  <c:v>1.64828</c:v>
                </c:pt>
                <c:pt idx="1278">
                  <c:v>1.64838</c:v>
                </c:pt>
                <c:pt idx="1279">
                  <c:v>1.64838</c:v>
                </c:pt>
                <c:pt idx="1280">
                  <c:v>1.6484799999999999</c:v>
                </c:pt>
                <c:pt idx="1281">
                  <c:v>1.6484799999999999</c:v>
                </c:pt>
                <c:pt idx="1282">
                  <c:v>1.64838</c:v>
                </c:pt>
                <c:pt idx="1283">
                  <c:v>1.64838</c:v>
                </c:pt>
                <c:pt idx="1284">
                  <c:v>1.6484799999999999</c:v>
                </c:pt>
                <c:pt idx="1285">
                  <c:v>1.6485799999999999</c:v>
                </c:pt>
                <c:pt idx="1286">
                  <c:v>1.6486799999999999</c:v>
                </c:pt>
                <c:pt idx="1287">
                  <c:v>1.6487799999999999</c:v>
                </c:pt>
                <c:pt idx="1288">
                  <c:v>1.6488799999999999</c:v>
                </c:pt>
                <c:pt idx="1289">
                  <c:v>1.6488799999999999</c:v>
                </c:pt>
                <c:pt idx="1290">
                  <c:v>1.6488799999999999</c:v>
                </c:pt>
                <c:pt idx="1291">
                  <c:v>1.6487799999999999</c:v>
                </c:pt>
                <c:pt idx="1292">
                  <c:v>1.6488799999999999</c:v>
                </c:pt>
                <c:pt idx="1293">
                  <c:v>1.6487799999999999</c:v>
                </c:pt>
                <c:pt idx="1294">
                  <c:v>1.6487799999999999</c:v>
                </c:pt>
                <c:pt idx="1295">
                  <c:v>1.6487799999999999</c:v>
                </c:pt>
                <c:pt idx="1296">
                  <c:v>1.6488799999999999</c:v>
                </c:pt>
                <c:pt idx="1297">
                  <c:v>1.6488799999999999</c:v>
                </c:pt>
                <c:pt idx="1298">
                  <c:v>1.6488799999999999</c:v>
                </c:pt>
                <c:pt idx="1299">
                  <c:v>1.6488799999999999</c:v>
                </c:pt>
                <c:pt idx="1300">
                  <c:v>1.6488799999999999</c:v>
                </c:pt>
                <c:pt idx="1301">
                  <c:v>1.6488799999999999</c:v>
                </c:pt>
                <c:pt idx="1302">
                  <c:v>1.6489799999999999</c:v>
                </c:pt>
                <c:pt idx="1303">
                  <c:v>1.6490800000000001</c:v>
                </c:pt>
                <c:pt idx="1304">
                  <c:v>1.6491800000000001</c:v>
                </c:pt>
                <c:pt idx="1305">
                  <c:v>1.6492899999999999</c:v>
                </c:pt>
                <c:pt idx="1306">
                  <c:v>1.6493899999999999</c:v>
                </c:pt>
                <c:pt idx="1307">
                  <c:v>1.6493899999999999</c:v>
                </c:pt>
                <c:pt idx="1308">
                  <c:v>1.6493899999999999</c:v>
                </c:pt>
                <c:pt idx="1309">
                  <c:v>1.6494899999999999</c:v>
                </c:pt>
                <c:pt idx="1310">
                  <c:v>1.6495899999999999</c:v>
                </c:pt>
                <c:pt idx="1311">
                  <c:v>1.6497900000000001</c:v>
                </c:pt>
                <c:pt idx="1312">
                  <c:v>1.6498900000000001</c:v>
                </c:pt>
                <c:pt idx="1313">
                  <c:v>1.6499900000000001</c:v>
                </c:pt>
                <c:pt idx="1314">
                  <c:v>1.6500900000000001</c:v>
                </c:pt>
                <c:pt idx="1315">
                  <c:v>1.6500900000000001</c:v>
                </c:pt>
                <c:pt idx="1316">
                  <c:v>1.6500900000000001</c:v>
                </c:pt>
                <c:pt idx="1317">
                  <c:v>1.6500900000000001</c:v>
                </c:pt>
                <c:pt idx="1318">
                  <c:v>1.6500900000000001</c:v>
                </c:pt>
                <c:pt idx="1319">
                  <c:v>1.6500900000000001</c:v>
                </c:pt>
                <c:pt idx="1320">
                  <c:v>1.6500900000000001</c:v>
                </c:pt>
                <c:pt idx="1321">
                  <c:v>1.6500900000000001</c:v>
                </c:pt>
                <c:pt idx="1322">
                  <c:v>1.6500900000000001</c:v>
                </c:pt>
                <c:pt idx="1323">
                  <c:v>1.65019</c:v>
                </c:pt>
                <c:pt idx="1324">
                  <c:v>1.65019</c:v>
                </c:pt>
                <c:pt idx="1325">
                  <c:v>1.65029</c:v>
                </c:pt>
                <c:pt idx="1326">
                  <c:v>1.65039</c:v>
                </c:pt>
                <c:pt idx="1327">
                  <c:v>1.65039</c:v>
                </c:pt>
                <c:pt idx="1328">
                  <c:v>1.6505000000000001</c:v>
                </c:pt>
                <c:pt idx="1329">
                  <c:v>1.6505000000000001</c:v>
                </c:pt>
                <c:pt idx="1330">
                  <c:v>1.6505000000000001</c:v>
                </c:pt>
                <c:pt idx="1331">
                  <c:v>1.6505000000000001</c:v>
                </c:pt>
                <c:pt idx="1332">
                  <c:v>1.6506000000000001</c:v>
                </c:pt>
                <c:pt idx="1333">
                  <c:v>1.6507000000000001</c:v>
                </c:pt>
                <c:pt idx="1334">
                  <c:v>1.6509</c:v>
                </c:pt>
                <c:pt idx="1335">
                  <c:v>1.651</c:v>
                </c:pt>
                <c:pt idx="1336">
                  <c:v>1.6511</c:v>
                </c:pt>
                <c:pt idx="1337">
                  <c:v>1.6512</c:v>
                </c:pt>
                <c:pt idx="1338">
                  <c:v>1.6513</c:v>
                </c:pt>
                <c:pt idx="1339">
                  <c:v>1.6514</c:v>
                </c:pt>
                <c:pt idx="1340">
                  <c:v>1.6515</c:v>
                </c:pt>
                <c:pt idx="1341">
                  <c:v>1.6515</c:v>
                </c:pt>
                <c:pt idx="1342">
                  <c:v>1.65161</c:v>
                </c:pt>
                <c:pt idx="1343">
                  <c:v>1.65161</c:v>
                </c:pt>
                <c:pt idx="1344">
                  <c:v>1.65161</c:v>
                </c:pt>
                <c:pt idx="1345">
                  <c:v>1.65161</c:v>
                </c:pt>
                <c:pt idx="1346">
                  <c:v>1.65171</c:v>
                </c:pt>
                <c:pt idx="1347">
                  <c:v>1.65171</c:v>
                </c:pt>
                <c:pt idx="1348">
                  <c:v>1.65161</c:v>
                </c:pt>
                <c:pt idx="1349">
                  <c:v>1.65161</c:v>
                </c:pt>
                <c:pt idx="1350">
                  <c:v>1.65161</c:v>
                </c:pt>
                <c:pt idx="1351">
                  <c:v>1.65161</c:v>
                </c:pt>
                <c:pt idx="1352">
                  <c:v>1.65171</c:v>
                </c:pt>
                <c:pt idx="1353">
                  <c:v>1.65181</c:v>
                </c:pt>
                <c:pt idx="1354">
                  <c:v>1.65191</c:v>
                </c:pt>
                <c:pt idx="1355">
                  <c:v>1.65191</c:v>
                </c:pt>
                <c:pt idx="1356">
                  <c:v>1.65181</c:v>
                </c:pt>
                <c:pt idx="1357">
                  <c:v>1.65181</c:v>
                </c:pt>
                <c:pt idx="1358">
                  <c:v>1.65171</c:v>
                </c:pt>
                <c:pt idx="1359">
                  <c:v>1.65171</c:v>
                </c:pt>
                <c:pt idx="1360">
                  <c:v>1.65171</c:v>
                </c:pt>
                <c:pt idx="1361">
                  <c:v>1.65181</c:v>
                </c:pt>
                <c:pt idx="1362">
                  <c:v>1.65201</c:v>
                </c:pt>
                <c:pt idx="1363">
                  <c:v>1.65211</c:v>
                </c:pt>
                <c:pt idx="1364">
                  <c:v>1.6523099999999999</c:v>
                </c:pt>
                <c:pt idx="1365">
                  <c:v>1.6524099999999999</c:v>
                </c:pt>
                <c:pt idx="1366">
                  <c:v>1.6525099999999999</c:v>
                </c:pt>
                <c:pt idx="1367">
                  <c:v>1.6527099999999999</c:v>
                </c:pt>
                <c:pt idx="1368">
                  <c:v>1.65282</c:v>
                </c:pt>
                <c:pt idx="1369">
                  <c:v>1.6527099999999999</c:v>
                </c:pt>
                <c:pt idx="1370">
                  <c:v>1.6527099999999999</c:v>
                </c:pt>
                <c:pt idx="1371">
                  <c:v>1.6526099999999999</c:v>
                </c:pt>
                <c:pt idx="1372">
                  <c:v>1.6526099999999999</c:v>
                </c:pt>
                <c:pt idx="1373">
                  <c:v>1.6526099999999999</c:v>
                </c:pt>
                <c:pt idx="1374">
                  <c:v>1.6525099999999999</c:v>
                </c:pt>
                <c:pt idx="1375">
                  <c:v>1.6526099999999999</c:v>
                </c:pt>
                <c:pt idx="1376">
                  <c:v>1.6527099999999999</c:v>
                </c:pt>
                <c:pt idx="1377">
                  <c:v>1.6527099999999999</c:v>
                </c:pt>
                <c:pt idx="1378">
                  <c:v>1.6529199999999999</c:v>
                </c:pt>
                <c:pt idx="1379">
                  <c:v>1.6530199999999999</c:v>
                </c:pt>
                <c:pt idx="1380">
                  <c:v>1.6532199999999999</c:v>
                </c:pt>
                <c:pt idx="1381">
                  <c:v>1.6534199999999999</c:v>
                </c:pt>
                <c:pt idx="1382">
                  <c:v>1.6535200000000001</c:v>
                </c:pt>
                <c:pt idx="1383">
                  <c:v>1.6536200000000001</c:v>
                </c:pt>
                <c:pt idx="1384">
                  <c:v>1.6537200000000001</c:v>
                </c:pt>
                <c:pt idx="1385">
                  <c:v>1.6537200000000001</c:v>
                </c:pt>
                <c:pt idx="1386">
                  <c:v>1.6536200000000001</c:v>
                </c:pt>
                <c:pt idx="1387">
                  <c:v>1.6536200000000001</c:v>
                </c:pt>
                <c:pt idx="1388">
                  <c:v>1.6535200000000001</c:v>
                </c:pt>
                <c:pt idx="1389">
                  <c:v>1.6534199999999999</c:v>
                </c:pt>
                <c:pt idx="1390">
                  <c:v>1.6533199999999999</c:v>
                </c:pt>
                <c:pt idx="1391">
                  <c:v>1.6533199999999999</c:v>
                </c:pt>
                <c:pt idx="1392">
                  <c:v>1.6533199999999999</c:v>
                </c:pt>
                <c:pt idx="1393">
                  <c:v>1.6533199999999999</c:v>
                </c:pt>
                <c:pt idx="1394">
                  <c:v>1.6533199999999999</c:v>
                </c:pt>
                <c:pt idx="1395">
                  <c:v>1.6533199999999999</c:v>
                </c:pt>
                <c:pt idx="1396">
                  <c:v>1.6533199999999999</c:v>
                </c:pt>
                <c:pt idx="1397">
                  <c:v>1.6533199999999999</c:v>
                </c:pt>
                <c:pt idx="1398">
                  <c:v>1.6534199999999999</c:v>
                </c:pt>
                <c:pt idx="1399">
                  <c:v>1.6534199999999999</c:v>
                </c:pt>
                <c:pt idx="1400">
                  <c:v>1.6536200000000001</c:v>
                </c:pt>
                <c:pt idx="1401">
                  <c:v>1.6536200000000001</c:v>
                </c:pt>
                <c:pt idx="1402">
                  <c:v>1.6537200000000001</c:v>
                </c:pt>
                <c:pt idx="1403">
                  <c:v>1.6538200000000001</c:v>
                </c:pt>
                <c:pt idx="1404">
                  <c:v>1.6539299999999999</c:v>
                </c:pt>
                <c:pt idx="1405">
                  <c:v>1.6539299999999999</c:v>
                </c:pt>
                <c:pt idx="1406">
                  <c:v>1.6539299999999999</c:v>
                </c:pt>
                <c:pt idx="1407">
                  <c:v>1.6538200000000001</c:v>
                </c:pt>
                <c:pt idx="1408">
                  <c:v>1.6538200000000001</c:v>
                </c:pt>
                <c:pt idx="1409">
                  <c:v>1.6538200000000001</c:v>
                </c:pt>
                <c:pt idx="1410">
                  <c:v>1.6540299999999999</c:v>
                </c:pt>
                <c:pt idx="1411">
                  <c:v>1.6542300000000001</c:v>
                </c:pt>
                <c:pt idx="1412">
                  <c:v>1.6543300000000001</c:v>
                </c:pt>
                <c:pt idx="1413">
                  <c:v>1.6544300000000001</c:v>
                </c:pt>
                <c:pt idx="1414">
                  <c:v>1.6544300000000001</c:v>
                </c:pt>
                <c:pt idx="1415">
                  <c:v>1.6543300000000001</c:v>
                </c:pt>
                <c:pt idx="1416">
                  <c:v>1.6544300000000001</c:v>
                </c:pt>
                <c:pt idx="1417">
                  <c:v>1.6544300000000001</c:v>
                </c:pt>
                <c:pt idx="1418">
                  <c:v>1.6545300000000001</c:v>
                </c:pt>
                <c:pt idx="1419">
                  <c:v>1.65463</c:v>
                </c:pt>
                <c:pt idx="1420">
                  <c:v>1.65473</c:v>
                </c:pt>
                <c:pt idx="1421">
                  <c:v>1.65483</c:v>
                </c:pt>
                <c:pt idx="1422">
                  <c:v>1.65503</c:v>
                </c:pt>
                <c:pt idx="1423">
                  <c:v>1.6551400000000001</c:v>
                </c:pt>
                <c:pt idx="1424">
                  <c:v>1.65524</c:v>
                </c:pt>
                <c:pt idx="1425">
                  <c:v>1.65524</c:v>
                </c:pt>
                <c:pt idx="1426">
                  <c:v>1.65524</c:v>
                </c:pt>
                <c:pt idx="1427">
                  <c:v>1.6551400000000001</c:v>
                </c:pt>
                <c:pt idx="1428">
                  <c:v>1.65524</c:v>
                </c:pt>
                <c:pt idx="1429">
                  <c:v>1.65524</c:v>
                </c:pt>
                <c:pt idx="1430">
                  <c:v>1.65524</c:v>
                </c:pt>
                <c:pt idx="1431">
                  <c:v>1.65544</c:v>
                </c:pt>
                <c:pt idx="1432">
                  <c:v>1.65554</c:v>
                </c:pt>
                <c:pt idx="1433">
                  <c:v>1.65564</c:v>
                </c:pt>
                <c:pt idx="1434">
                  <c:v>1.65574</c:v>
                </c:pt>
                <c:pt idx="1435">
                  <c:v>1.65574</c:v>
                </c:pt>
                <c:pt idx="1436">
                  <c:v>1.65584</c:v>
                </c:pt>
                <c:pt idx="1437">
                  <c:v>1.65574</c:v>
                </c:pt>
                <c:pt idx="1438">
                  <c:v>1.65574</c:v>
                </c:pt>
                <c:pt idx="1439">
                  <c:v>1.65574</c:v>
                </c:pt>
                <c:pt idx="1440">
                  <c:v>1.65574</c:v>
                </c:pt>
                <c:pt idx="1441">
                  <c:v>1.65574</c:v>
                </c:pt>
                <c:pt idx="1442">
                  <c:v>1.65574</c:v>
                </c:pt>
                <c:pt idx="1443">
                  <c:v>1.65584</c:v>
                </c:pt>
                <c:pt idx="1444">
                  <c:v>1.65604</c:v>
                </c:pt>
                <c:pt idx="1445">
                  <c:v>1.65625</c:v>
                </c:pt>
                <c:pt idx="1446">
                  <c:v>1.65655</c:v>
                </c:pt>
                <c:pt idx="1447">
                  <c:v>1.6567499999999999</c:v>
                </c:pt>
                <c:pt idx="1448">
                  <c:v>1.6568499999999999</c:v>
                </c:pt>
                <c:pt idx="1449">
                  <c:v>1.6568499999999999</c:v>
                </c:pt>
                <c:pt idx="1450">
                  <c:v>1.6568499999999999</c:v>
                </c:pt>
                <c:pt idx="1451">
                  <c:v>1.6568499999999999</c:v>
                </c:pt>
                <c:pt idx="1452">
                  <c:v>1.6568499999999999</c:v>
                </c:pt>
                <c:pt idx="1453">
                  <c:v>1.6569499999999999</c:v>
                </c:pt>
                <c:pt idx="1454">
                  <c:v>1.6570499999999999</c:v>
                </c:pt>
                <c:pt idx="1455">
                  <c:v>1.6570499999999999</c:v>
                </c:pt>
                <c:pt idx="1456">
                  <c:v>1.6571499999999999</c:v>
                </c:pt>
                <c:pt idx="1457">
                  <c:v>1.6572499999999999</c:v>
                </c:pt>
                <c:pt idx="1458">
                  <c:v>1.6573500000000001</c:v>
                </c:pt>
                <c:pt idx="1459">
                  <c:v>1.6575599999999999</c:v>
                </c:pt>
                <c:pt idx="1460">
                  <c:v>1.6576599999999999</c:v>
                </c:pt>
                <c:pt idx="1461">
                  <c:v>1.6577599999999999</c:v>
                </c:pt>
                <c:pt idx="1462">
                  <c:v>1.6578599999999999</c:v>
                </c:pt>
                <c:pt idx="1463">
                  <c:v>1.6579600000000001</c:v>
                </c:pt>
                <c:pt idx="1464">
                  <c:v>1.6580600000000001</c:v>
                </c:pt>
                <c:pt idx="1465">
                  <c:v>1.6581600000000001</c:v>
                </c:pt>
                <c:pt idx="1466">
                  <c:v>1.6581600000000001</c:v>
                </c:pt>
                <c:pt idx="1467">
                  <c:v>1.6581600000000001</c:v>
                </c:pt>
                <c:pt idx="1468">
                  <c:v>1.6581600000000001</c:v>
                </c:pt>
                <c:pt idx="1469">
                  <c:v>1.6581600000000001</c:v>
                </c:pt>
                <c:pt idx="1470">
                  <c:v>1.6582600000000001</c:v>
                </c:pt>
                <c:pt idx="1471">
                  <c:v>1.6582600000000001</c:v>
                </c:pt>
                <c:pt idx="1472">
                  <c:v>1.6583600000000001</c:v>
                </c:pt>
                <c:pt idx="1473">
                  <c:v>1.6583600000000001</c:v>
                </c:pt>
                <c:pt idx="1474">
                  <c:v>1.65846</c:v>
                </c:pt>
                <c:pt idx="1475">
                  <c:v>1.6586700000000001</c:v>
                </c:pt>
                <c:pt idx="1476">
                  <c:v>1.6588700000000001</c:v>
                </c:pt>
                <c:pt idx="1477">
                  <c:v>1.6589700000000001</c:v>
                </c:pt>
                <c:pt idx="1478">
                  <c:v>1.65917</c:v>
                </c:pt>
                <c:pt idx="1479">
                  <c:v>1.65927</c:v>
                </c:pt>
                <c:pt idx="1480">
                  <c:v>1.65927</c:v>
                </c:pt>
                <c:pt idx="1481">
                  <c:v>1.65937</c:v>
                </c:pt>
                <c:pt idx="1482">
                  <c:v>1.65947</c:v>
                </c:pt>
                <c:pt idx="1483">
                  <c:v>1.65947</c:v>
                </c:pt>
                <c:pt idx="1484">
                  <c:v>1.65947</c:v>
                </c:pt>
                <c:pt idx="1485">
                  <c:v>1.65957</c:v>
                </c:pt>
                <c:pt idx="1486">
                  <c:v>1.65967</c:v>
                </c:pt>
                <c:pt idx="1487">
                  <c:v>1.65988</c:v>
                </c:pt>
                <c:pt idx="1488">
                  <c:v>1.65998</c:v>
                </c:pt>
                <c:pt idx="1489">
                  <c:v>1.66018</c:v>
                </c:pt>
                <c:pt idx="1490">
                  <c:v>1.66028</c:v>
                </c:pt>
                <c:pt idx="1491">
                  <c:v>1.66028</c:v>
                </c:pt>
                <c:pt idx="1492">
                  <c:v>1.66038</c:v>
                </c:pt>
                <c:pt idx="1493">
                  <c:v>1.66048</c:v>
                </c:pt>
                <c:pt idx="1494">
                  <c:v>1.6605799999999999</c:v>
                </c:pt>
                <c:pt idx="1495">
                  <c:v>1.6607799999999999</c:v>
                </c:pt>
                <c:pt idx="1496">
                  <c:v>1.66099</c:v>
                </c:pt>
                <c:pt idx="1497">
                  <c:v>1.6611899999999999</c:v>
                </c:pt>
                <c:pt idx="1498">
                  <c:v>1.6613899999999999</c:v>
                </c:pt>
                <c:pt idx="1499">
                  <c:v>1.6615899999999999</c:v>
                </c:pt>
                <c:pt idx="1500">
                  <c:v>1.6616899999999999</c:v>
                </c:pt>
                <c:pt idx="1501">
                  <c:v>1.6618900000000001</c:v>
                </c:pt>
                <c:pt idx="1502">
                  <c:v>1.6618900000000001</c:v>
                </c:pt>
                <c:pt idx="1503">
                  <c:v>1.6618900000000001</c:v>
                </c:pt>
                <c:pt idx="1504">
                  <c:v>1.6618900000000001</c:v>
                </c:pt>
                <c:pt idx="1505">
                  <c:v>1.6618900000000001</c:v>
                </c:pt>
                <c:pt idx="1506">
                  <c:v>1.6619900000000001</c:v>
                </c:pt>
                <c:pt idx="1507">
                  <c:v>1.6620999999999999</c:v>
                </c:pt>
                <c:pt idx="1508">
                  <c:v>1.6621999999999999</c:v>
                </c:pt>
                <c:pt idx="1509">
                  <c:v>1.6624000000000001</c:v>
                </c:pt>
                <c:pt idx="1510">
                  <c:v>1.6626000000000001</c:v>
                </c:pt>
                <c:pt idx="1511">
                  <c:v>1.6628000000000001</c:v>
                </c:pt>
                <c:pt idx="1512">
                  <c:v>1.663</c:v>
                </c:pt>
                <c:pt idx="1513">
                  <c:v>1.663</c:v>
                </c:pt>
                <c:pt idx="1514">
                  <c:v>1.663</c:v>
                </c:pt>
                <c:pt idx="1515">
                  <c:v>1.6628000000000001</c:v>
                </c:pt>
                <c:pt idx="1516">
                  <c:v>1.6627000000000001</c:v>
                </c:pt>
                <c:pt idx="1517">
                  <c:v>1.6626000000000001</c:v>
                </c:pt>
                <c:pt idx="1518">
                  <c:v>1.6625000000000001</c:v>
                </c:pt>
                <c:pt idx="1519">
                  <c:v>1.6626000000000001</c:v>
                </c:pt>
                <c:pt idx="1520">
                  <c:v>1.6627000000000001</c:v>
                </c:pt>
                <c:pt idx="1521">
                  <c:v>1.6629</c:v>
                </c:pt>
                <c:pt idx="1522">
                  <c:v>1.6631</c:v>
                </c:pt>
                <c:pt idx="1523">
                  <c:v>1.6633100000000001</c:v>
                </c:pt>
                <c:pt idx="1524">
                  <c:v>1.66351</c:v>
                </c:pt>
                <c:pt idx="1525">
                  <c:v>1.66371</c:v>
                </c:pt>
                <c:pt idx="1526">
                  <c:v>1.66381</c:v>
                </c:pt>
                <c:pt idx="1527">
                  <c:v>1.66391</c:v>
                </c:pt>
                <c:pt idx="1528">
                  <c:v>1.66411</c:v>
                </c:pt>
                <c:pt idx="1529">
                  <c:v>1.66421</c:v>
                </c:pt>
                <c:pt idx="1530">
                  <c:v>1.66431</c:v>
                </c:pt>
                <c:pt idx="1531">
                  <c:v>1.66452</c:v>
                </c:pt>
                <c:pt idx="1532">
                  <c:v>1.66462</c:v>
                </c:pt>
                <c:pt idx="1533">
                  <c:v>1.66482</c:v>
                </c:pt>
                <c:pt idx="1534">
                  <c:v>1.66492</c:v>
                </c:pt>
                <c:pt idx="1535">
                  <c:v>1.6651199999999999</c:v>
                </c:pt>
                <c:pt idx="1536">
                  <c:v>1.6653199999999999</c:v>
                </c:pt>
                <c:pt idx="1537">
                  <c:v>1.6655199999999999</c:v>
                </c:pt>
                <c:pt idx="1538">
                  <c:v>1.6657299999999999</c:v>
                </c:pt>
                <c:pt idx="1539">
                  <c:v>1.6659299999999999</c:v>
                </c:pt>
                <c:pt idx="1540">
                  <c:v>1.6659299999999999</c:v>
                </c:pt>
                <c:pt idx="1541">
                  <c:v>1.6659299999999999</c:v>
                </c:pt>
                <c:pt idx="1542">
                  <c:v>1.6659299999999999</c:v>
                </c:pt>
                <c:pt idx="1543">
                  <c:v>1.6658299999999999</c:v>
                </c:pt>
                <c:pt idx="1544">
                  <c:v>1.6659299999999999</c:v>
                </c:pt>
                <c:pt idx="1545">
                  <c:v>1.6660299999999999</c:v>
                </c:pt>
                <c:pt idx="1546">
                  <c:v>1.6662300000000001</c:v>
                </c:pt>
                <c:pt idx="1547">
                  <c:v>1.6664300000000001</c:v>
                </c:pt>
                <c:pt idx="1548">
                  <c:v>1.6667400000000001</c:v>
                </c:pt>
                <c:pt idx="1549">
                  <c:v>1.6668400000000001</c:v>
                </c:pt>
                <c:pt idx="1550">
                  <c:v>1.6669400000000001</c:v>
                </c:pt>
                <c:pt idx="1551">
                  <c:v>1.6670400000000001</c:v>
                </c:pt>
                <c:pt idx="1552">
                  <c:v>1.6670400000000001</c:v>
                </c:pt>
                <c:pt idx="1553">
                  <c:v>1.6672400000000001</c:v>
                </c:pt>
                <c:pt idx="1554">
                  <c:v>1.66744</c:v>
                </c:pt>
                <c:pt idx="1555">
                  <c:v>1.66754</c:v>
                </c:pt>
                <c:pt idx="1556">
                  <c:v>1.66774</c:v>
                </c:pt>
                <c:pt idx="1557">
                  <c:v>1.66795</c:v>
                </c:pt>
                <c:pt idx="1558">
                  <c:v>1.66815</c:v>
                </c:pt>
                <c:pt idx="1559">
                  <c:v>1.66845</c:v>
                </c:pt>
                <c:pt idx="1560">
                  <c:v>1.66865</c:v>
                </c:pt>
                <c:pt idx="1561">
                  <c:v>1.6688499999999999</c:v>
                </c:pt>
                <c:pt idx="1562">
                  <c:v>1.66906</c:v>
                </c:pt>
                <c:pt idx="1563">
                  <c:v>1.66926</c:v>
                </c:pt>
                <c:pt idx="1564">
                  <c:v>1.6694599999999999</c:v>
                </c:pt>
                <c:pt idx="1565">
                  <c:v>1.6697599999999999</c:v>
                </c:pt>
                <c:pt idx="1566">
                  <c:v>1.6699600000000001</c:v>
                </c:pt>
                <c:pt idx="1567">
                  <c:v>1.6700600000000001</c:v>
                </c:pt>
                <c:pt idx="1568">
                  <c:v>1.6702699999999999</c:v>
                </c:pt>
                <c:pt idx="1569">
                  <c:v>1.6704699999999999</c:v>
                </c:pt>
                <c:pt idx="1570">
                  <c:v>1.6708700000000001</c:v>
                </c:pt>
                <c:pt idx="1571">
                  <c:v>1.67117</c:v>
                </c:pt>
                <c:pt idx="1572">
                  <c:v>1.6714800000000001</c:v>
                </c:pt>
                <c:pt idx="1573">
                  <c:v>1.67178</c:v>
                </c:pt>
                <c:pt idx="1574">
                  <c:v>1.67198</c:v>
                </c:pt>
                <c:pt idx="1575">
                  <c:v>1.67218</c:v>
                </c:pt>
                <c:pt idx="1576">
                  <c:v>1.67238</c:v>
                </c:pt>
                <c:pt idx="1577">
                  <c:v>1.67269</c:v>
                </c:pt>
                <c:pt idx="1578">
                  <c:v>1.67289</c:v>
                </c:pt>
                <c:pt idx="1579">
                  <c:v>1.6732899999999999</c:v>
                </c:pt>
                <c:pt idx="1580">
                  <c:v>1.6735899999999999</c:v>
                </c:pt>
                <c:pt idx="1581">
                  <c:v>1.6738999999999999</c:v>
                </c:pt>
                <c:pt idx="1582">
                  <c:v>1.6741999999999999</c:v>
                </c:pt>
                <c:pt idx="1583">
                  <c:v>1.6745000000000001</c:v>
                </c:pt>
                <c:pt idx="1584">
                  <c:v>1.6748000000000001</c:v>
                </c:pt>
                <c:pt idx="1585">
                  <c:v>1.6752100000000001</c:v>
                </c:pt>
                <c:pt idx="1586">
                  <c:v>1.67561</c:v>
                </c:pt>
                <c:pt idx="1587">
                  <c:v>1.6760200000000001</c:v>
                </c:pt>
                <c:pt idx="1588">
                  <c:v>1.67652</c:v>
                </c:pt>
                <c:pt idx="1589">
                  <c:v>1.67692</c:v>
                </c:pt>
                <c:pt idx="1590">
                  <c:v>1.67733</c:v>
                </c:pt>
                <c:pt idx="1591">
                  <c:v>1.6777299999999999</c:v>
                </c:pt>
                <c:pt idx="1592">
                  <c:v>1.6782300000000001</c:v>
                </c:pt>
                <c:pt idx="1593">
                  <c:v>1.6785399999999999</c:v>
                </c:pt>
                <c:pt idx="1594">
                  <c:v>1.6789400000000001</c:v>
                </c:pt>
                <c:pt idx="1595">
                  <c:v>1.6792400000000001</c:v>
                </c:pt>
                <c:pt idx="1596">
                  <c:v>1.6796500000000001</c:v>
                </c:pt>
                <c:pt idx="1597">
                  <c:v>1.6799500000000001</c:v>
                </c:pt>
                <c:pt idx="1598">
                  <c:v>1.68035</c:v>
                </c:pt>
                <c:pt idx="1599">
                  <c:v>1.68076</c:v>
                </c:pt>
                <c:pt idx="1600">
                  <c:v>1.68126</c:v>
                </c:pt>
                <c:pt idx="1601">
                  <c:v>1.6817599999999999</c:v>
                </c:pt>
                <c:pt idx="1602">
                  <c:v>1.6822699999999999</c:v>
                </c:pt>
                <c:pt idx="1603">
                  <c:v>1.6826700000000001</c:v>
                </c:pt>
                <c:pt idx="1604">
                  <c:v>1.6832800000000001</c:v>
                </c:pt>
                <c:pt idx="1605">
                  <c:v>1.6837800000000001</c:v>
                </c:pt>
                <c:pt idx="1606">
                  <c:v>1.6843900000000001</c:v>
                </c:pt>
                <c:pt idx="1607">
                  <c:v>1.68479</c:v>
                </c:pt>
                <c:pt idx="1608">
                  <c:v>1.68529</c:v>
                </c:pt>
                <c:pt idx="1609">
                  <c:v>1.6857</c:v>
                </c:pt>
                <c:pt idx="1610">
                  <c:v>1.6861999999999999</c:v>
                </c:pt>
                <c:pt idx="1611">
                  <c:v>1.6867099999999999</c:v>
                </c:pt>
                <c:pt idx="1612">
                  <c:v>1.6871100000000001</c:v>
                </c:pt>
                <c:pt idx="1613">
                  <c:v>1.6874100000000001</c:v>
                </c:pt>
                <c:pt idx="1614">
                  <c:v>1.6877200000000001</c:v>
                </c:pt>
                <c:pt idx="1615">
                  <c:v>1.6881200000000001</c:v>
                </c:pt>
                <c:pt idx="1616">
                  <c:v>1.68862</c:v>
                </c:pt>
                <c:pt idx="1617">
                  <c:v>1.68913</c:v>
                </c:pt>
                <c:pt idx="1618">
                  <c:v>1.68963</c:v>
                </c:pt>
                <c:pt idx="1619">
                  <c:v>1.69014</c:v>
                </c:pt>
                <c:pt idx="1620">
                  <c:v>1.6905399999999999</c:v>
                </c:pt>
                <c:pt idx="1621">
                  <c:v>1.6909400000000001</c:v>
                </c:pt>
                <c:pt idx="1622">
                  <c:v>1.6914499999999999</c:v>
                </c:pt>
                <c:pt idx="1623">
                  <c:v>1.6919500000000001</c:v>
                </c:pt>
                <c:pt idx="1624">
                  <c:v>1.6924600000000001</c:v>
                </c:pt>
                <c:pt idx="1625">
                  <c:v>1.69296</c:v>
                </c:pt>
                <c:pt idx="1626">
                  <c:v>1.69347</c:v>
                </c:pt>
                <c:pt idx="1627">
                  <c:v>1.69397</c:v>
                </c:pt>
                <c:pt idx="1628">
                  <c:v>1.6945699999999999</c:v>
                </c:pt>
                <c:pt idx="1629">
                  <c:v>1.6950799999999999</c:v>
                </c:pt>
                <c:pt idx="1630">
                  <c:v>1.6957899999999999</c:v>
                </c:pt>
                <c:pt idx="1631">
                  <c:v>1.6963900000000001</c:v>
                </c:pt>
                <c:pt idx="1632">
                  <c:v>1.6970000000000001</c:v>
                </c:pt>
                <c:pt idx="1633">
                  <c:v>1.6975</c:v>
                </c:pt>
                <c:pt idx="1634">
                  <c:v>1.698</c:v>
                </c:pt>
                <c:pt idx="1635">
                  <c:v>1.69831</c:v>
                </c:pt>
                <c:pt idx="1636">
                  <c:v>1.6988099999999999</c:v>
                </c:pt>
                <c:pt idx="1637">
                  <c:v>1.6992100000000001</c:v>
                </c:pt>
                <c:pt idx="1638">
                  <c:v>1.6997199999999999</c:v>
                </c:pt>
                <c:pt idx="1639">
                  <c:v>1.7003200000000001</c:v>
                </c:pt>
                <c:pt idx="1640">
                  <c:v>1.7009300000000001</c:v>
                </c:pt>
                <c:pt idx="1641">
                  <c:v>1.70153</c:v>
                </c:pt>
                <c:pt idx="1642">
                  <c:v>1.70224</c:v>
                </c:pt>
                <c:pt idx="1643">
                  <c:v>1.70285</c:v>
                </c:pt>
                <c:pt idx="1644">
                  <c:v>1.7034499999999999</c:v>
                </c:pt>
                <c:pt idx="1645">
                  <c:v>1.7039599999999999</c:v>
                </c:pt>
                <c:pt idx="1646">
                  <c:v>1.7045600000000001</c:v>
                </c:pt>
                <c:pt idx="1647">
                  <c:v>1.70506</c:v>
                </c:pt>
                <c:pt idx="1648">
                  <c:v>1.70557</c:v>
                </c:pt>
                <c:pt idx="1649">
                  <c:v>1.70617</c:v>
                </c:pt>
                <c:pt idx="1650">
                  <c:v>1.70678</c:v>
                </c:pt>
                <c:pt idx="1651">
                  <c:v>1.7073799999999999</c:v>
                </c:pt>
                <c:pt idx="1652">
                  <c:v>1.7079899999999999</c:v>
                </c:pt>
                <c:pt idx="1653">
                  <c:v>1.7085999999999999</c:v>
                </c:pt>
                <c:pt idx="1654">
                  <c:v>1.7093</c:v>
                </c:pt>
                <c:pt idx="1655">
                  <c:v>1.70991</c:v>
                </c:pt>
                <c:pt idx="1656">
                  <c:v>1.71051</c:v>
                </c:pt>
                <c:pt idx="1657">
                  <c:v>1.71112</c:v>
                </c:pt>
                <c:pt idx="1658">
                  <c:v>1.7116199999999999</c:v>
                </c:pt>
                <c:pt idx="1659">
                  <c:v>1.7121299999999999</c:v>
                </c:pt>
                <c:pt idx="1660">
                  <c:v>1.7126300000000001</c:v>
                </c:pt>
                <c:pt idx="1661">
                  <c:v>1.7133400000000001</c:v>
                </c:pt>
                <c:pt idx="1662">
                  <c:v>1.71394</c:v>
                </c:pt>
                <c:pt idx="1663">
                  <c:v>1.71455</c:v>
                </c:pt>
                <c:pt idx="1664">
                  <c:v>1.71505</c:v>
                </c:pt>
                <c:pt idx="1665">
                  <c:v>1.71556</c:v>
                </c:pt>
                <c:pt idx="1666">
                  <c:v>1.7160599999999999</c:v>
                </c:pt>
                <c:pt idx="1667">
                  <c:v>1.7165600000000001</c:v>
                </c:pt>
                <c:pt idx="1668">
                  <c:v>1.7171700000000001</c:v>
                </c:pt>
                <c:pt idx="1669">
                  <c:v>1.71777</c:v>
                </c:pt>
                <c:pt idx="1670">
                  <c:v>1.71848</c:v>
                </c:pt>
                <c:pt idx="1671">
                  <c:v>1.71919</c:v>
                </c:pt>
                <c:pt idx="1672">
                  <c:v>1.7198899999999999</c:v>
                </c:pt>
                <c:pt idx="1673">
                  <c:v>1.7204999999999999</c:v>
                </c:pt>
                <c:pt idx="1674">
                  <c:v>1.7211000000000001</c:v>
                </c:pt>
                <c:pt idx="1675">
                  <c:v>1.7216100000000001</c:v>
                </c:pt>
                <c:pt idx="1676">
                  <c:v>1.72221</c:v>
                </c:pt>
                <c:pt idx="1677">
                  <c:v>1.72282</c:v>
                </c:pt>
                <c:pt idx="1678">
                  <c:v>1.72342</c:v>
                </c:pt>
                <c:pt idx="1679">
                  <c:v>1.72403</c:v>
                </c:pt>
                <c:pt idx="1680">
                  <c:v>1.7246300000000001</c:v>
                </c:pt>
                <c:pt idx="1681">
                  <c:v>1.7251399999999999</c:v>
                </c:pt>
                <c:pt idx="1682">
                  <c:v>1.7256400000000001</c:v>
                </c:pt>
                <c:pt idx="1683">
                  <c:v>1.7262500000000001</c:v>
                </c:pt>
                <c:pt idx="1684">
                  <c:v>1.72685</c:v>
                </c:pt>
                <c:pt idx="1685">
                  <c:v>1.72736</c:v>
                </c:pt>
                <c:pt idx="1686">
                  <c:v>1.7279599999999999</c:v>
                </c:pt>
                <c:pt idx="1687">
                  <c:v>1.7285699999999999</c:v>
                </c:pt>
                <c:pt idx="1688">
                  <c:v>1.7292700000000001</c:v>
                </c:pt>
                <c:pt idx="1689">
                  <c:v>1.7299800000000001</c:v>
                </c:pt>
                <c:pt idx="1690">
                  <c:v>1.73058</c:v>
                </c:pt>
                <c:pt idx="1691">
                  <c:v>1.73119</c:v>
                </c:pt>
                <c:pt idx="1692">
                  <c:v>1.73169</c:v>
                </c:pt>
                <c:pt idx="1693">
                  <c:v>1.7322</c:v>
                </c:pt>
                <c:pt idx="1694">
                  <c:v>1.7327999999999999</c:v>
                </c:pt>
                <c:pt idx="1695">
                  <c:v>1.7334099999999999</c:v>
                </c:pt>
                <c:pt idx="1696">
                  <c:v>1.7340100000000001</c:v>
                </c:pt>
                <c:pt idx="1697">
                  <c:v>1.7346200000000001</c:v>
                </c:pt>
                <c:pt idx="1698">
                  <c:v>1.73522</c:v>
                </c:pt>
                <c:pt idx="1699">
                  <c:v>1.73573</c:v>
                </c:pt>
                <c:pt idx="1700">
                  <c:v>1.7364299999999999</c:v>
                </c:pt>
                <c:pt idx="1701">
                  <c:v>1.7370399999999999</c:v>
                </c:pt>
                <c:pt idx="1702">
                  <c:v>1.7376499999999999</c:v>
                </c:pt>
                <c:pt idx="1703">
                  <c:v>1.7381500000000001</c:v>
                </c:pt>
                <c:pt idx="1704">
                  <c:v>1.73875</c:v>
                </c:pt>
                <c:pt idx="1705">
                  <c:v>1.73926</c:v>
                </c:pt>
                <c:pt idx="1706">
                  <c:v>1.73966</c:v>
                </c:pt>
                <c:pt idx="1707">
                  <c:v>1.74017</c:v>
                </c:pt>
                <c:pt idx="1708">
                  <c:v>1.7407699999999999</c:v>
                </c:pt>
                <c:pt idx="1709">
                  <c:v>1.7412799999999999</c:v>
                </c:pt>
                <c:pt idx="1710">
                  <c:v>1.7417800000000001</c:v>
                </c:pt>
                <c:pt idx="1711">
                  <c:v>1.7422899999999999</c:v>
                </c:pt>
                <c:pt idx="1712">
                  <c:v>1.7427900000000001</c:v>
                </c:pt>
                <c:pt idx="1713">
                  <c:v>1.74339</c:v>
                </c:pt>
                <c:pt idx="1714">
                  <c:v>1.7441</c:v>
                </c:pt>
                <c:pt idx="1715">
                  <c:v>1.74461</c:v>
                </c:pt>
                <c:pt idx="1716">
                  <c:v>1.7451099999999999</c:v>
                </c:pt>
                <c:pt idx="1717">
                  <c:v>1.7456100000000001</c:v>
                </c:pt>
                <c:pt idx="1718">
                  <c:v>1.7461199999999999</c:v>
                </c:pt>
                <c:pt idx="1719">
                  <c:v>1.7467200000000001</c:v>
                </c:pt>
                <c:pt idx="1720">
                  <c:v>1.74733</c:v>
                </c:pt>
                <c:pt idx="1721">
                  <c:v>1.74783</c:v>
                </c:pt>
                <c:pt idx="1722">
                  <c:v>1.74824</c:v>
                </c:pt>
                <c:pt idx="1723">
                  <c:v>1.74874</c:v>
                </c:pt>
                <c:pt idx="1724">
                  <c:v>1.7492399999999999</c:v>
                </c:pt>
                <c:pt idx="1725">
                  <c:v>1.7498499999999999</c:v>
                </c:pt>
                <c:pt idx="1726">
                  <c:v>1.7505599999999999</c:v>
                </c:pt>
                <c:pt idx="1727">
                  <c:v>1.7510600000000001</c:v>
                </c:pt>
                <c:pt idx="1728">
                  <c:v>1.75156</c:v>
                </c:pt>
                <c:pt idx="1729">
                  <c:v>1.75207</c:v>
                </c:pt>
                <c:pt idx="1730">
                  <c:v>1.75257</c:v>
                </c:pt>
                <c:pt idx="1731">
                  <c:v>1.75318</c:v>
                </c:pt>
                <c:pt idx="1732">
                  <c:v>1.7536799999999999</c:v>
                </c:pt>
                <c:pt idx="1733">
                  <c:v>1.7541899999999999</c:v>
                </c:pt>
                <c:pt idx="1734">
                  <c:v>1.7547900000000001</c:v>
                </c:pt>
                <c:pt idx="1735">
                  <c:v>1.7553000000000001</c:v>
                </c:pt>
                <c:pt idx="1736">
                  <c:v>1.7559</c:v>
                </c:pt>
                <c:pt idx="1737">
                  <c:v>1.75651</c:v>
                </c:pt>
                <c:pt idx="1738">
                  <c:v>1.75701</c:v>
                </c:pt>
                <c:pt idx="1739">
                  <c:v>1.75752</c:v>
                </c:pt>
                <c:pt idx="1740">
                  <c:v>1.7581199999999999</c:v>
                </c:pt>
                <c:pt idx="1741">
                  <c:v>1.7585200000000001</c:v>
                </c:pt>
                <c:pt idx="1742">
                  <c:v>1.7590300000000001</c:v>
                </c:pt>
                <c:pt idx="1743">
                  <c:v>1.75953</c:v>
                </c:pt>
                <c:pt idx="1744">
                  <c:v>1.76004</c:v>
                </c:pt>
                <c:pt idx="1745">
                  <c:v>1.76064</c:v>
                </c:pt>
                <c:pt idx="1746">
                  <c:v>1.76125</c:v>
                </c:pt>
                <c:pt idx="1747">
                  <c:v>1.7618499999999999</c:v>
                </c:pt>
                <c:pt idx="1748">
                  <c:v>1.7624599999999999</c:v>
                </c:pt>
                <c:pt idx="1749">
                  <c:v>1.7629600000000001</c:v>
                </c:pt>
                <c:pt idx="1750">
                  <c:v>1.7634700000000001</c:v>
                </c:pt>
                <c:pt idx="1751">
                  <c:v>1.76417</c:v>
                </c:pt>
                <c:pt idx="1752">
                  <c:v>1.76488</c:v>
                </c:pt>
                <c:pt idx="1753">
                  <c:v>1.76559</c:v>
                </c:pt>
                <c:pt idx="1754">
                  <c:v>1.7661899999999999</c:v>
                </c:pt>
                <c:pt idx="1755">
                  <c:v>1.7666999999999999</c:v>
                </c:pt>
                <c:pt idx="1756">
                  <c:v>1.7672000000000001</c:v>
                </c:pt>
                <c:pt idx="1757">
                  <c:v>1.7676000000000001</c:v>
                </c:pt>
                <c:pt idx="1758">
                  <c:v>1.7681100000000001</c:v>
                </c:pt>
                <c:pt idx="1759">
                  <c:v>1.76861</c:v>
                </c:pt>
                <c:pt idx="1760">
                  <c:v>1.76922</c:v>
                </c:pt>
                <c:pt idx="1761">
                  <c:v>1.7698199999999999</c:v>
                </c:pt>
                <c:pt idx="1762">
                  <c:v>1.7704299999999999</c:v>
                </c:pt>
                <c:pt idx="1763">
                  <c:v>1.7710300000000001</c:v>
                </c:pt>
                <c:pt idx="1764">
                  <c:v>1.7715399999999999</c:v>
                </c:pt>
                <c:pt idx="1765">
                  <c:v>1.7720400000000001</c:v>
                </c:pt>
                <c:pt idx="1766">
                  <c:v>1.7725500000000001</c:v>
                </c:pt>
                <c:pt idx="1767">
                  <c:v>1.77305</c:v>
                </c:pt>
                <c:pt idx="1768">
                  <c:v>1.7736499999999999</c:v>
                </c:pt>
                <c:pt idx="1769">
                  <c:v>1.7742599999999999</c:v>
                </c:pt>
                <c:pt idx="1770">
                  <c:v>1.7748699999999999</c:v>
                </c:pt>
                <c:pt idx="1771">
                  <c:v>1.7755700000000001</c:v>
                </c:pt>
                <c:pt idx="1772">
                  <c:v>1.7760800000000001</c:v>
                </c:pt>
                <c:pt idx="1773">
                  <c:v>1.7764800000000001</c:v>
                </c:pt>
                <c:pt idx="1774">
                  <c:v>1.77688</c:v>
                </c:pt>
                <c:pt idx="1775">
                  <c:v>1.77729</c:v>
                </c:pt>
                <c:pt idx="1776">
                  <c:v>1.77769</c:v>
                </c:pt>
                <c:pt idx="1777">
                  <c:v>1.7781899999999999</c:v>
                </c:pt>
                <c:pt idx="1778">
                  <c:v>1.7786999999999999</c:v>
                </c:pt>
                <c:pt idx="1779">
                  <c:v>1.7793000000000001</c:v>
                </c:pt>
                <c:pt idx="1780">
                  <c:v>1.7799100000000001</c:v>
                </c:pt>
                <c:pt idx="1781">
                  <c:v>1.78061</c:v>
                </c:pt>
                <c:pt idx="1782">
                  <c:v>1.78112</c:v>
                </c:pt>
                <c:pt idx="1783">
                  <c:v>1.78162</c:v>
                </c:pt>
                <c:pt idx="1784">
                  <c:v>1.78223</c:v>
                </c:pt>
                <c:pt idx="1785">
                  <c:v>1.7828299999999999</c:v>
                </c:pt>
                <c:pt idx="1786">
                  <c:v>1.7833399999999999</c:v>
                </c:pt>
                <c:pt idx="1787">
                  <c:v>1.7839400000000001</c:v>
                </c:pt>
                <c:pt idx="1788">
                  <c:v>1.7844500000000001</c:v>
                </c:pt>
                <c:pt idx="1789">
                  <c:v>1.78505</c:v>
                </c:pt>
                <c:pt idx="1790">
                  <c:v>1.78546</c:v>
                </c:pt>
                <c:pt idx="1791">
                  <c:v>1.78596</c:v>
                </c:pt>
                <c:pt idx="1792">
                  <c:v>1.78647</c:v>
                </c:pt>
                <c:pt idx="1793">
                  <c:v>1.7869699999999999</c:v>
                </c:pt>
                <c:pt idx="1794">
                  <c:v>1.7874699999999999</c:v>
                </c:pt>
                <c:pt idx="1795">
                  <c:v>1.7880799999999999</c:v>
                </c:pt>
                <c:pt idx="1796">
                  <c:v>1.7885800000000001</c:v>
                </c:pt>
                <c:pt idx="1797">
                  <c:v>1.7889900000000001</c:v>
                </c:pt>
                <c:pt idx="1798">
                  <c:v>1.78949</c:v>
                </c:pt>
                <c:pt idx="1799">
                  <c:v>1.7901</c:v>
                </c:pt>
                <c:pt idx="1800">
                  <c:v>1.7907</c:v>
                </c:pt>
                <c:pt idx="1801">
                  <c:v>1.79131</c:v>
                </c:pt>
                <c:pt idx="1802">
                  <c:v>1.7919099999999999</c:v>
                </c:pt>
                <c:pt idx="1803">
                  <c:v>1.7925199999999999</c:v>
                </c:pt>
                <c:pt idx="1804">
                  <c:v>1.79312</c:v>
                </c:pt>
                <c:pt idx="1805">
                  <c:v>1.79373</c:v>
                </c:pt>
                <c:pt idx="1806">
                  <c:v>1.79433</c:v>
                </c:pt>
                <c:pt idx="1807">
                  <c:v>1.79474</c:v>
                </c:pt>
                <c:pt idx="1808">
                  <c:v>1.7952399999999999</c:v>
                </c:pt>
                <c:pt idx="1809">
                  <c:v>1.7957399999999999</c:v>
                </c:pt>
                <c:pt idx="1810">
                  <c:v>1.7963499999999999</c:v>
                </c:pt>
                <c:pt idx="1811">
                  <c:v>1.7968500000000001</c:v>
                </c:pt>
                <c:pt idx="1812">
                  <c:v>1.7973600000000001</c:v>
                </c:pt>
                <c:pt idx="1813">
                  <c:v>1.79786</c:v>
                </c:pt>
                <c:pt idx="1814">
                  <c:v>1.79837</c:v>
                </c:pt>
                <c:pt idx="1815">
                  <c:v>1.79877</c:v>
                </c:pt>
                <c:pt idx="1816">
                  <c:v>1.79928</c:v>
                </c:pt>
                <c:pt idx="1817">
                  <c:v>1.7996799999999999</c:v>
                </c:pt>
                <c:pt idx="1818">
                  <c:v>1.8000799999999999</c:v>
                </c:pt>
                <c:pt idx="1819">
                  <c:v>1.8004899999999999</c:v>
                </c:pt>
                <c:pt idx="1820">
                  <c:v>1.8010900000000001</c:v>
                </c:pt>
                <c:pt idx="1821">
                  <c:v>1.8017000000000001</c:v>
                </c:pt>
                <c:pt idx="1822">
                  <c:v>1.8023</c:v>
                </c:pt>
                <c:pt idx="1823">
                  <c:v>1.80301</c:v>
                </c:pt>
                <c:pt idx="1824">
                  <c:v>1.8037099999999999</c:v>
                </c:pt>
                <c:pt idx="1825">
                  <c:v>1.8043199999999999</c:v>
                </c:pt>
                <c:pt idx="1826">
                  <c:v>1.8049200000000001</c:v>
                </c:pt>
                <c:pt idx="1827">
                  <c:v>1.8054300000000001</c:v>
                </c:pt>
                <c:pt idx="1828">
                  <c:v>1.80583</c:v>
                </c:pt>
                <c:pt idx="1829">
                  <c:v>1.8062400000000001</c:v>
                </c:pt>
                <c:pt idx="1830">
                  <c:v>1.80654</c:v>
                </c:pt>
                <c:pt idx="1831">
                  <c:v>1.80694</c:v>
                </c:pt>
                <c:pt idx="1832">
                  <c:v>1.80745</c:v>
                </c:pt>
                <c:pt idx="1833">
                  <c:v>1.8079499999999999</c:v>
                </c:pt>
                <c:pt idx="1834">
                  <c:v>1.8085599999999999</c:v>
                </c:pt>
                <c:pt idx="1835">
                  <c:v>1.8090599999999999</c:v>
                </c:pt>
                <c:pt idx="1836">
                  <c:v>1.8097700000000001</c:v>
                </c:pt>
                <c:pt idx="1837">
                  <c:v>1.8101700000000001</c:v>
                </c:pt>
                <c:pt idx="1838">
                  <c:v>1.81067</c:v>
                </c:pt>
                <c:pt idx="1839">
                  <c:v>1.81098</c:v>
                </c:pt>
                <c:pt idx="1840">
                  <c:v>1.81138</c:v>
                </c:pt>
                <c:pt idx="1841">
                  <c:v>1.8117799999999999</c:v>
                </c:pt>
                <c:pt idx="1842">
                  <c:v>1.81229</c:v>
                </c:pt>
                <c:pt idx="1843">
                  <c:v>1.8127899999999999</c:v>
                </c:pt>
                <c:pt idx="1844">
                  <c:v>1.8132999999999999</c:v>
                </c:pt>
                <c:pt idx="1845">
                  <c:v>1.8138000000000001</c:v>
                </c:pt>
                <c:pt idx="1846">
                  <c:v>1.8145100000000001</c:v>
                </c:pt>
                <c:pt idx="1847">
                  <c:v>1.81511</c:v>
                </c:pt>
                <c:pt idx="1848">
                  <c:v>1.81562</c:v>
                </c:pt>
                <c:pt idx="1849">
                  <c:v>1.81602</c:v>
                </c:pt>
                <c:pt idx="1850">
                  <c:v>1.8164199999999999</c:v>
                </c:pt>
                <c:pt idx="1851">
                  <c:v>1.8169299999999999</c:v>
                </c:pt>
                <c:pt idx="1852">
                  <c:v>1.8174300000000001</c:v>
                </c:pt>
                <c:pt idx="1853">
                  <c:v>1.8179399999999999</c:v>
                </c:pt>
                <c:pt idx="1854">
                  <c:v>1.8184400000000001</c:v>
                </c:pt>
                <c:pt idx="1855">
                  <c:v>1.8190500000000001</c:v>
                </c:pt>
                <c:pt idx="1856">
                  <c:v>1.81955</c:v>
                </c:pt>
                <c:pt idx="1857">
                  <c:v>1.8201499999999999</c:v>
                </c:pt>
                <c:pt idx="1858">
                  <c:v>1.8206599999999999</c:v>
                </c:pt>
                <c:pt idx="1859">
                  <c:v>1.8211599999999999</c:v>
                </c:pt>
                <c:pt idx="1860">
                  <c:v>1.8216699999999999</c:v>
                </c:pt>
                <c:pt idx="1861">
                  <c:v>1.8220700000000001</c:v>
                </c:pt>
                <c:pt idx="1862">
                  <c:v>1.82247</c:v>
                </c:pt>
                <c:pt idx="1863">
                  <c:v>1.82298</c:v>
                </c:pt>
                <c:pt idx="1864">
                  <c:v>1.82348</c:v>
                </c:pt>
                <c:pt idx="1865">
                  <c:v>1.82399</c:v>
                </c:pt>
                <c:pt idx="1866">
                  <c:v>1.8245899999999999</c:v>
                </c:pt>
                <c:pt idx="1867">
                  <c:v>1.8250999999999999</c:v>
                </c:pt>
                <c:pt idx="1868">
                  <c:v>1.8255999999999999</c:v>
                </c:pt>
                <c:pt idx="1869">
                  <c:v>1.8262100000000001</c:v>
                </c:pt>
                <c:pt idx="1870">
                  <c:v>1.82681</c:v>
                </c:pt>
                <c:pt idx="1871">
                  <c:v>1.82742</c:v>
                </c:pt>
                <c:pt idx="1872">
                  <c:v>1.82802</c:v>
                </c:pt>
                <c:pt idx="1873">
                  <c:v>1.82863</c:v>
                </c:pt>
                <c:pt idx="1874">
                  <c:v>1.8292299999999999</c:v>
                </c:pt>
                <c:pt idx="1875">
                  <c:v>1.8299399999999999</c:v>
                </c:pt>
                <c:pt idx="1876">
                  <c:v>1.8307500000000001</c:v>
                </c:pt>
                <c:pt idx="1877">
                  <c:v>1.83145</c:v>
                </c:pt>
                <c:pt idx="1878">
                  <c:v>1.83216</c:v>
                </c:pt>
                <c:pt idx="1879">
                  <c:v>1.8329599999999999</c:v>
                </c:pt>
                <c:pt idx="1880">
                  <c:v>1.8336699999999999</c:v>
                </c:pt>
                <c:pt idx="1881">
                  <c:v>1.8341799999999999</c:v>
                </c:pt>
                <c:pt idx="1882">
                  <c:v>1.8346800000000001</c:v>
                </c:pt>
                <c:pt idx="1883">
                  <c:v>1.83508</c:v>
                </c:pt>
                <c:pt idx="1884">
                  <c:v>1.8355900000000001</c:v>
                </c:pt>
                <c:pt idx="1885">
                  <c:v>1.83599</c:v>
                </c:pt>
                <c:pt idx="1886">
                  <c:v>1.8366</c:v>
                </c:pt>
                <c:pt idx="1887">
                  <c:v>1.8371</c:v>
                </c:pt>
                <c:pt idx="1888">
                  <c:v>1.83771</c:v>
                </c:pt>
                <c:pt idx="1889">
                  <c:v>1.8382099999999999</c:v>
                </c:pt>
                <c:pt idx="1890">
                  <c:v>1.8387100000000001</c:v>
                </c:pt>
                <c:pt idx="1891">
                  <c:v>1.8392200000000001</c:v>
                </c:pt>
                <c:pt idx="1892">
                  <c:v>1.83972</c:v>
                </c:pt>
                <c:pt idx="1893">
                  <c:v>1.84023</c:v>
                </c:pt>
                <c:pt idx="1894">
                  <c:v>1.84083</c:v>
                </c:pt>
                <c:pt idx="1895">
                  <c:v>1.84134</c:v>
                </c:pt>
                <c:pt idx="1896">
                  <c:v>1.8420399999999999</c:v>
                </c:pt>
                <c:pt idx="1897">
                  <c:v>1.8427500000000001</c:v>
                </c:pt>
                <c:pt idx="1898">
                  <c:v>1.84335</c:v>
                </c:pt>
                <c:pt idx="1899">
                  <c:v>1.8438600000000001</c:v>
                </c:pt>
                <c:pt idx="1900">
                  <c:v>1.84436</c:v>
                </c:pt>
                <c:pt idx="1901">
                  <c:v>1.84487</c:v>
                </c:pt>
                <c:pt idx="1902">
                  <c:v>1.84537</c:v>
                </c:pt>
                <c:pt idx="1903">
                  <c:v>1.84588</c:v>
                </c:pt>
                <c:pt idx="1904">
                  <c:v>1.8462799999999999</c:v>
                </c:pt>
                <c:pt idx="1905">
                  <c:v>1.8467800000000001</c:v>
                </c:pt>
                <c:pt idx="1906">
                  <c:v>1.8472900000000001</c:v>
                </c:pt>
                <c:pt idx="1907">
                  <c:v>1.84779</c:v>
                </c:pt>
                <c:pt idx="1908">
                  <c:v>1.8484</c:v>
                </c:pt>
                <c:pt idx="1909">
                  <c:v>1.8489</c:v>
                </c:pt>
                <c:pt idx="1910">
                  <c:v>1.84951</c:v>
                </c:pt>
                <c:pt idx="1911">
                  <c:v>1.8501099999999999</c:v>
                </c:pt>
                <c:pt idx="1912">
                  <c:v>1.8507199999999999</c:v>
                </c:pt>
                <c:pt idx="1913">
                  <c:v>1.8512200000000001</c:v>
                </c:pt>
                <c:pt idx="1914">
                  <c:v>1.8518300000000001</c:v>
                </c:pt>
                <c:pt idx="1915">
                  <c:v>1.85223</c:v>
                </c:pt>
                <c:pt idx="1916">
                  <c:v>1.85263</c:v>
                </c:pt>
                <c:pt idx="1917">
                  <c:v>1.85304</c:v>
                </c:pt>
                <c:pt idx="1918">
                  <c:v>1.85354</c:v>
                </c:pt>
                <c:pt idx="1919">
                  <c:v>1.85405</c:v>
                </c:pt>
                <c:pt idx="1920">
                  <c:v>1.8545499999999999</c:v>
                </c:pt>
                <c:pt idx="1921">
                  <c:v>1.8550500000000001</c:v>
                </c:pt>
                <c:pt idx="1922">
                  <c:v>1.8555600000000001</c:v>
                </c:pt>
                <c:pt idx="1923">
                  <c:v>1.85606</c:v>
                </c:pt>
                <c:pt idx="1924">
                  <c:v>1.8565700000000001</c:v>
                </c:pt>
                <c:pt idx="1925">
                  <c:v>1.85717</c:v>
                </c:pt>
                <c:pt idx="1926">
                  <c:v>1.85778</c:v>
                </c:pt>
                <c:pt idx="1927">
                  <c:v>1.8582799999999999</c:v>
                </c:pt>
                <c:pt idx="1928">
                  <c:v>1.8588899999999999</c:v>
                </c:pt>
                <c:pt idx="1929">
                  <c:v>1.8593900000000001</c:v>
                </c:pt>
                <c:pt idx="1930">
                  <c:v>1.8599000000000001</c:v>
                </c:pt>
                <c:pt idx="1931">
                  <c:v>1.8604000000000001</c:v>
                </c:pt>
                <c:pt idx="1932">
                  <c:v>1.8609100000000001</c:v>
                </c:pt>
                <c:pt idx="1933">
                  <c:v>1.86141</c:v>
                </c:pt>
                <c:pt idx="1934">
                  <c:v>1.86191</c:v>
                </c:pt>
                <c:pt idx="1935">
                  <c:v>1.86242</c:v>
                </c:pt>
                <c:pt idx="1936">
                  <c:v>1.8628199999999999</c:v>
                </c:pt>
                <c:pt idx="1937">
                  <c:v>1.8632299999999999</c:v>
                </c:pt>
                <c:pt idx="1938">
                  <c:v>1.8637300000000001</c:v>
                </c:pt>
                <c:pt idx="1939">
                  <c:v>1.8642300000000001</c:v>
                </c:pt>
                <c:pt idx="1940">
                  <c:v>1.8648400000000001</c:v>
                </c:pt>
                <c:pt idx="1941">
                  <c:v>1.86534</c:v>
                </c:pt>
                <c:pt idx="1942">
                  <c:v>1.86585</c:v>
                </c:pt>
                <c:pt idx="1943">
                  <c:v>1.8664499999999999</c:v>
                </c:pt>
                <c:pt idx="1944">
                  <c:v>1.86696</c:v>
                </c:pt>
                <c:pt idx="1945">
                  <c:v>1.8674599999999999</c:v>
                </c:pt>
                <c:pt idx="1946">
                  <c:v>1.8679699999999999</c:v>
                </c:pt>
                <c:pt idx="1947">
                  <c:v>1.8684700000000001</c:v>
                </c:pt>
                <c:pt idx="1948">
                  <c:v>1.86887</c:v>
                </c:pt>
                <c:pt idx="1949">
                  <c:v>1.86938</c:v>
                </c:pt>
                <c:pt idx="1950">
                  <c:v>1.86988</c:v>
                </c:pt>
                <c:pt idx="1951">
                  <c:v>1.87039</c:v>
                </c:pt>
                <c:pt idx="1952">
                  <c:v>1.8709899999999999</c:v>
                </c:pt>
                <c:pt idx="1953">
                  <c:v>1.8716999999999999</c:v>
                </c:pt>
                <c:pt idx="1954">
                  <c:v>1.8723000000000001</c:v>
                </c:pt>
                <c:pt idx="1955">
                  <c:v>1.8729100000000001</c:v>
                </c:pt>
                <c:pt idx="1956">
                  <c:v>1.87351</c:v>
                </c:pt>
                <c:pt idx="1957">
                  <c:v>1.87402</c:v>
                </c:pt>
                <c:pt idx="1958">
                  <c:v>1.87462</c:v>
                </c:pt>
                <c:pt idx="1959">
                  <c:v>1.87513</c:v>
                </c:pt>
                <c:pt idx="1960">
                  <c:v>1.8757299999999999</c:v>
                </c:pt>
                <c:pt idx="1961">
                  <c:v>1.8763399999999999</c:v>
                </c:pt>
                <c:pt idx="1962">
                  <c:v>1.8768400000000001</c:v>
                </c:pt>
                <c:pt idx="1963">
                  <c:v>1.8774500000000001</c:v>
                </c:pt>
                <c:pt idx="1964">
                  <c:v>1.87805</c:v>
                </c:pt>
                <c:pt idx="1965">
                  <c:v>1.87856</c:v>
                </c:pt>
                <c:pt idx="1966">
                  <c:v>1.8791599999999999</c:v>
                </c:pt>
                <c:pt idx="1967">
                  <c:v>1.87967</c:v>
                </c:pt>
                <c:pt idx="1968">
                  <c:v>1.8802700000000001</c:v>
                </c:pt>
                <c:pt idx="1969">
                  <c:v>1.8807799999999999</c:v>
                </c:pt>
                <c:pt idx="1970">
                  <c:v>1.8811800000000001</c:v>
                </c:pt>
                <c:pt idx="1971">
                  <c:v>1.88168</c:v>
                </c:pt>
                <c:pt idx="1972">
                  <c:v>1.88219</c:v>
                </c:pt>
                <c:pt idx="1973">
                  <c:v>1.88259</c:v>
                </c:pt>
                <c:pt idx="1974">
                  <c:v>1.8832</c:v>
                </c:pt>
                <c:pt idx="1975">
                  <c:v>1.8836999999999999</c:v>
                </c:pt>
                <c:pt idx="1976">
                  <c:v>1.8843099999999999</c:v>
                </c:pt>
                <c:pt idx="1977">
                  <c:v>1.8849100000000001</c:v>
                </c:pt>
                <c:pt idx="1978">
                  <c:v>1.8855200000000001</c:v>
                </c:pt>
                <c:pt idx="1979">
                  <c:v>1.88602</c:v>
                </c:pt>
                <c:pt idx="1980">
                  <c:v>1.88653</c:v>
                </c:pt>
                <c:pt idx="1981">
                  <c:v>1.88703</c:v>
                </c:pt>
                <c:pt idx="1982">
                  <c:v>1.8875299999999999</c:v>
                </c:pt>
                <c:pt idx="1983">
                  <c:v>1.8880399999999999</c:v>
                </c:pt>
                <c:pt idx="1984">
                  <c:v>1.8886400000000001</c:v>
                </c:pt>
                <c:pt idx="1985">
                  <c:v>1.8891500000000001</c:v>
                </c:pt>
                <c:pt idx="1986">
                  <c:v>1.88975</c:v>
                </c:pt>
                <c:pt idx="1987">
                  <c:v>1.8901600000000001</c:v>
                </c:pt>
                <c:pt idx="1988">
                  <c:v>1.89056</c:v>
                </c:pt>
                <c:pt idx="1989">
                  <c:v>1.89106</c:v>
                </c:pt>
                <c:pt idx="1990">
                  <c:v>1.89167</c:v>
                </c:pt>
                <c:pt idx="1991">
                  <c:v>1.89228</c:v>
                </c:pt>
                <c:pt idx="1992">
                  <c:v>1.8928799999999999</c:v>
                </c:pt>
                <c:pt idx="1993">
                  <c:v>1.8935900000000001</c:v>
                </c:pt>
                <c:pt idx="1994">
                  <c:v>1.89429</c:v>
                </c:pt>
                <c:pt idx="1995">
                  <c:v>1.8949</c:v>
                </c:pt>
                <c:pt idx="1996">
                  <c:v>1.8955</c:v>
                </c:pt>
                <c:pt idx="1997">
                  <c:v>1.89611</c:v>
                </c:pt>
                <c:pt idx="1998">
                  <c:v>1.8965099999999999</c:v>
                </c:pt>
                <c:pt idx="1999">
                  <c:v>1.8968100000000001</c:v>
                </c:pt>
                <c:pt idx="2000">
                  <c:v>1.8971199999999999</c:v>
                </c:pt>
                <c:pt idx="2001">
                  <c:v>1.8974200000000001</c:v>
                </c:pt>
                <c:pt idx="2002">
                  <c:v>1.8977200000000001</c:v>
                </c:pt>
                <c:pt idx="2003">
                  <c:v>1.8981300000000001</c:v>
                </c:pt>
                <c:pt idx="2004">
                  <c:v>1.89873</c:v>
                </c:pt>
                <c:pt idx="2005">
                  <c:v>1.89934</c:v>
                </c:pt>
                <c:pt idx="2006">
                  <c:v>1.89994</c:v>
                </c:pt>
                <c:pt idx="2007">
                  <c:v>1.90045</c:v>
                </c:pt>
                <c:pt idx="2008">
                  <c:v>1.9009499999999999</c:v>
                </c:pt>
                <c:pt idx="2009">
                  <c:v>1.9015500000000001</c:v>
                </c:pt>
                <c:pt idx="2010">
                  <c:v>1.9021600000000001</c:v>
                </c:pt>
                <c:pt idx="2011">
                  <c:v>1.90266</c:v>
                </c:pt>
                <c:pt idx="2012">
                  <c:v>1.90307</c:v>
                </c:pt>
                <c:pt idx="2013">
                  <c:v>1.90357</c:v>
                </c:pt>
                <c:pt idx="2014">
                  <c:v>1.90418</c:v>
                </c:pt>
                <c:pt idx="2015">
                  <c:v>1.9046799999999999</c:v>
                </c:pt>
                <c:pt idx="2016">
                  <c:v>1.9052899999999999</c:v>
                </c:pt>
                <c:pt idx="2017">
                  <c:v>1.9059900000000001</c:v>
                </c:pt>
                <c:pt idx="2018">
                  <c:v>1.9066000000000001</c:v>
                </c:pt>
                <c:pt idx="2019">
                  <c:v>1.9071</c:v>
                </c:pt>
                <c:pt idx="2020">
                  <c:v>1.90751</c:v>
                </c:pt>
                <c:pt idx="2021">
                  <c:v>1.90791</c:v>
                </c:pt>
                <c:pt idx="2022">
                  <c:v>1.90831</c:v>
                </c:pt>
                <c:pt idx="2023">
                  <c:v>1.90862</c:v>
                </c:pt>
                <c:pt idx="2024">
                  <c:v>1.9090199999999999</c:v>
                </c:pt>
                <c:pt idx="2025">
                  <c:v>1.9094199999999999</c:v>
                </c:pt>
                <c:pt idx="2026">
                  <c:v>1.9099299999999999</c:v>
                </c:pt>
                <c:pt idx="2027">
                  <c:v>1.9103300000000001</c:v>
                </c:pt>
                <c:pt idx="2028">
                  <c:v>1.91083</c:v>
                </c:pt>
                <c:pt idx="2029">
                  <c:v>1.91124</c:v>
                </c:pt>
                <c:pt idx="2030">
                  <c:v>1.91184</c:v>
                </c:pt>
                <c:pt idx="2031">
                  <c:v>1.91235</c:v>
                </c:pt>
                <c:pt idx="2032">
                  <c:v>1.9128499999999999</c:v>
                </c:pt>
                <c:pt idx="2033">
                  <c:v>1.9134599999999999</c:v>
                </c:pt>
                <c:pt idx="2034">
                  <c:v>1.9140600000000001</c:v>
                </c:pt>
                <c:pt idx="2035">
                  <c:v>1.9145700000000001</c:v>
                </c:pt>
                <c:pt idx="2036">
                  <c:v>1.9150700000000001</c:v>
                </c:pt>
                <c:pt idx="2037">
                  <c:v>1.9155800000000001</c:v>
                </c:pt>
                <c:pt idx="2038">
                  <c:v>1.91608</c:v>
                </c:pt>
                <c:pt idx="2039">
                  <c:v>1.91658</c:v>
                </c:pt>
                <c:pt idx="2040">
                  <c:v>1.91699</c:v>
                </c:pt>
                <c:pt idx="2041">
                  <c:v>1.9174899999999999</c:v>
                </c:pt>
                <c:pt idx="2042">
                  <c:v>1.9178999999999999</c:v>
                </c:pt>
                <c:pt idx="2043">
                  <c:v>1.9182999999999999</c:v>
                </c:pt>
                <c:pt idx="2044">
                  <c:v>1.9187000000000001</c:v>
                </c:pt>
                <c:pt idx="2045">
                  <c:v>1.9190100000000001</c:v>
                </c:pt>
                <c:pt idx="2046">
                  <c:v>1.9193100000000001</c:v>
                </c:pt>
                <c:pt idx="2047">
                  <c:v>1.91951</c:v>
                </c:pt>
                <c:pt idx="2048">
                  <c:v>1.91991</c:v>
                </c:pt>
                <c:pt idx="2049">
                  <c:v>1.92032</c:v>
                </c:pt>
                <c:pt idx="2050">
                  <c:v>1.92072</c:v>
                </c:pt>
                <c:pt idx="2051">
                  <c:v>1.9213199999999999</c:v>
                </c:pt>
                <c:pt idx="2052">
                  <c:v>1.9220299999999999</c:v>
                </c:pt>
                <c:pt idx="2053">
                  <c:v>1.9227399999999999</c:v>
                </c:pt>
                <c:pt idx="2054">
                  <c:v>1.92344</c:v>
                </c:pt>
                <c:pt idx="2055">
                  <c:v>1.92405</c:v>
                </c:pt>
                <c:pt idx="2056">
                  <c:v>1.92465</c:v>
                </c:pt>
                <c:pt idx="2057">
                  <c:v>1.92516</c:v>
                </c:pt>
                <c:pt idx="2058">
                  <c:v>1.9256599999999999</c:v>
                </c:pt>
                <c:pt idx="2059">
                  <c:v>1.9262699999999999</c:v>
                </c:pt>
                <c:pt idx="2060">
                  <c:v>1.9267700000000001</c:v>
                </c:pt>
                <c:pt idx="2061">
                  <c:v>1.9273800000000001</c:v>
                </c:pt>
                <c:pt idx="2062">
                  <c:v>1.92798</c:v>
                </c:pt>
                <c:pt idx="2063">
                  <c:v>1.92859</c:v>
                </c:pt>
                <c:pt idx="2064">
                  <c:v>1.92899</c:v>
                </c:pt>
                <c:pt idx="2065">
                  <c:v>1.9293899999999999</c:v>
                </c:pt>
                <c:pt idx="2066">
                  <c:v>1.9297</c:v>
                </c:pt>
                <c:pt idx="2067">
                  <c:v>1.9300999999999999</c:v>
                </c:pt>
                <c:pt idx="2068">
                  <c:v>1.9306000000000001</c:v>
                </c:pt>
                <c:pt idx="2069">
                  <c:v>1.9313100000000001</c:v>
                </c:pt>
                <c:pt idx="2070">
                  <c:v>1.9321200000000001</c:v>
                </c:pt>
                <c:pt idx="2071">
                  <c:v>1.93282</c:v>
                </c:pt>
                <c:pt idx="2072">
                  <c:v>1.93353</c:v>
                </c:pt>
                <c:pt idx="2073">
                  <c:v>1.9340299999999999</c:v>
                </c:pt>
                <c:pt idx="2074">
                  <c:v>1.9344399999999999</c:v>
                </c:pt>
                <c:pt idx="2075">
                  <c:v>1.9348399999999999</c:v>
                </c:pt>
                <c:pt idx="2076">
                  <c:v>1.9352400000000001</c:v>
                </c:pt>
                <c:pt idx="2077">
                  <c:v>1.9356500000000001</c:v>
                </c:pt>
                <c:pt idx="2078">
                  <c:v>1.93605</c:v>
                </c:pt>
                <c:pt idx="2079">
                  <c:v>1.9365600000000001</c:v>
                </c:pt>
                <c:pt idx="2080">
                  <c:v>1.93706</c:v>
                </c:pt>
                <c:pt idx="2081">
                  <c:v>1.93767</c:v>
                </c:pt>
                <c:pt idx="2082">
                  <c:v>1.9382699999999999</c:v>
                </c:pt>
                <c:pt idx="2083">
                  <c:v>1.9389799999999999</c:v>
                </c:pt>
                <c:pt idx="2084">
                  <c:v>1.9394800000000001</c:v>
                </c:pt>
                <c:pt idx="2085">
                  <c:v>1.9400900000000001</c:v>
                </c:pt>
                <c:pt idx="2086">
                  <c:v>1.94059</c:v>
                </c:pt>
                <c:pt idx="2087">
                  <c:v>1.9411</c:v>
                </c:pt>
                <c:pt idx="2088">
                  <c:v>1.9416</c:v>
                </c:pt>
                <c:pt idx="2089">
                  <c:v>1.9421999999999999</c:v>
                </c:pt>
                <c:pt idx="2090">
                  <c:v>1.9428099999999999</c:v>
                </c:pt>
                <c:pt idx="2091">
                  <c:v>1.9434100000000001</c:v>
                </c:pt>
                <c:pt idx="2092">
                  <c:v>1.9439200000000001</c:v>
                </c:pt>
                <c:pt idx="2093">
                  <c:v>1.94432</c:v>
                </c:pt>
                <c:pt idx="2094">
                  <c:v>1.94493</c:v>
                </c:pt>
                <c:pt idx="2095">
                  <c:v>1.94553</c:v>
                </c:pt>
                <c:pt idx="2096">
                  <c:v>1.94624</c:v>
                </c:pt>
                <c:pt idx="2097">
                  <c:v>1.94695</c:v>
                </c:pt>
                <c:pt idx="2098">
                  <c:v>1.9475499999999999</c:v>
                </c:pt>
                <c:pt idx="2099">
                  <c:v>1.9479500000000001</c:v>
                </c:pt>
                <c:pt idx="2100">
                  <c:v>1.9483600000000001</c:v>
                </c:pt>
                <c:pt idx="2101">
                  <c:v>1.94876</c:v>
                </c:pt>
                <c:pt idx="2102">
                  <c:v>1.94906</c:v>
                </c:pt>
                <c:pt idx="2103">
                  <c:v>1.94947</c:v>
                </c:pt>
                <c:pt idx="2104">
                  <c:v>1.94997</c:v>
                </c:pt>
                <c:pt idx="2105">
                  <c:v>1.95058</c:v>
                </c:pt>
                <c:pt idx="2106">
                  <c:v>1.9511799999999999</c:v>
                </c:pt>
                <c:pt idx="2107">
                  <c:v>1.9517899999999999</c:v>
                </c:pt>
                <c:pt idx="2108">
                  <c:v>1.9523900000000001</c:v>
                </c:pt>
                <c:pt idx="2109">
                  <c:v>1.9529000000000001</c:v>
                </c:pt>
                <c:pt idx="2110">
                  <c:v>1.9535</c:v>
                </c:pt>
                <c:pt idx="2111">
                  <c:v>1.95401</c:v>
                </c:pt>
                <c:pt idx="2112">
                  <c:v>1.95461</c:v>
                </c:pt>
                <c:pt idx="2113">
                  <c:v>1.95522</c:v>
                </c:pt>
                <c:pt idx="2114">
                  <c:v>1.9559200000000001</c:v>
                </c:pt>
                <c:pt idx="2115">
                  <c:v>1.9566300000000001</c:v>
                </c:pt>
                <c:pt idx="2116">
                  <c:v>1.95723</c:v>
                </c:pt>
                <c:pt idx="2117">
                  <c:v>1.95774</c:v>
                </c:pt>
                <c:pt idx="2118">
                  <c:v>1.95814</c:v>
                </c:pt>
                <c:pt idx="2119">
                  <c:v>1.95855</c:v>
                </c:pt>
                <c:pt idx="2120">
                  <c:v>1.95905</c:v>
                </c:pt>
                <c:pt idx="2121">
                  <c:v>1.9595499999999999</c:v>
                </c:pt>
                <c:pt idx="2122">
                  <c:v>1.9601599999999999</c:v>
                </c:pt>
                <c:pt idx="2123">
                  <c:v>1.9607600000000001</c:v>
                </c:pt>
                <c:pt idx="2124">
                  <c:v>1.9612700000000001</c:v>
                </c:pt>
                <c:pt idx="2125">
                  <c:v>1.96167</c:v>
                </c:pt>
                <c:pt idx="2126">
                  <c:v>1.96218</c:v>
                </c:pt>
                <c:pt idx="2127">
                  <c:v>1.96258</c:v>
                </c:pt>
                <c:pt idx="2128">
                  <c:v>1.96288</c:v>
                </c:pt>
                <c:pt idx="2129">
                  <c:v>1.96329</c:v>
                </c:pt>
                <c:pt idx="2130">
                  <c:v>1.9636899999999999</c:v>
                </c:pt>
                <c:pt idx="2131">
                  <c:v>1.9642900000000001</c:v>
                </c:pt>
                <c:pt idx="2132">
                  <c:v>1.9648000000000001</c:v>
                </c:pt>
                <c:pt idx="2133">
                  <c:v>1.9654</c:v>
                </c:pt>
                <c:pt idx="2134">
                  <c:v>1.96591</c:v>
                </c:pt>
                <c:pt idx="2135">
                  <c:v>1.96651</c:v>
                </c:pt>
                <c:pt idx="2136">
                  <c:v>1.96712</c:v>
                </c:pt>
                <c:pt idx="2137">
                  <c:v>1.9677199999999999</c:v>
                </c:pt>
                <c:pt idx="2138">
                  <c:v>1.9683299999999999</c:v>
                </c:pt>
                <c:pt idx="2139">
                  <c:v>1.9689300000000001</c:v>
                </c:pt>
                <c:pt idx="2140">
                  <c:v>1.9694400000000001</c:v>
                </c:pt>
                <c:pt idx="2141">
                  <c:v>1.97004</c:v>
                </c:pt>
                <c:pt idx="2142">
                  <c:v>1.97055</c:v>
                </c:pt>
                <c:pt idx="2143">
                  <c:v>1.97105</c:v>
                </c:pt>
                <c:pt idx="2144">
                  <c:v>1.97146</c:v>
                </c:pt>
                <c:pt idx="2145">
                  <c:v>1.9720599999999999</c:v>
                </c:pt>
                <c:pt idx="2146">
                  <c:v>1.9725699999999999</c:v>
                </c:pt>
                <c:pt idx="2147">
                  <c:v>1.9731700000000001</c:v>
                </c:pt>
                <c:pt idx="2148">
                  <c:v>1.9736800000000001</c:v>
                </c:pt>
                <c:pt idx="2149">
                  <c:v>1.97428</c:v>
                </c:pt>
                <c:pt idx="2150">
                  <c:v>1.97478</c:v>
                </c:pt>
                <c:pt idx="2151">
                  <c:v>1.97529</c:v>
                </c:pt>
                <c:pt idx="2152">
                  <c:v>1.9757899999999999</c:v>
                </c:pt>
                <c:pt idx="2153">
                  <c:v>1.9762999999999999</c:v>
                </c:pt>
                <c:pt idx="2154">
                  <c:v>1.9769000000000001</c:v>
                </c:pt>
                <c:pt idx="2155">
                  <c:v>1.9774099999999999</c:v>
                </c:pt>
                <c:pt idx="2156">
                  <c:v>1.97801</c:v>
                </c:pt>
                <c:pt idx="2157">
                  <c:v>1.9784200000000001</c:v>
                </c:pt>
                <c:pt idx="2158">
                  <c:v>1.97892</c:v>
                </c:pt>
                <c:pt idx="2159">
                  <c:v>1.97932</c:v>
                </c:pt>
                <c:pt idx="2160">
                  <c:v>1.97973</c:v>
                </c:pt>
                <c:pt idx="2161">
                  <c:v>1.9802299999999999</c:v>
                </c:pt>
                <c:pt idx="2162">
                  <c:v>1.98064</c:v>
                </c:pt>
                <c:pt idx="2163">
                  <c:v>1.9810399999999999</c:v>
                </c:pt>
                <c:pt idx="2164">
                  <c:v>1.9815400000000001</c:v>
                </c:pt>
                <c:pt idx="2165">
                  <c:v>1.9820500000000001</c:v>
                </c:pt>
                <c:pt idx="2166">
                  <c:v>1.98275</c:v>
                </c:pt>
                <c:pt idx="2167">
                  <c:v>1.98336</c:v>
                </c:pt>
                <c:pt idx="2168">
                  <c:v>1.9840599999999999</c:v>
                </c:pt>
                <c:pt idx="2169">
                  <c:v>1.9846699999999999</c:v>
                </c:pt>
                <c:pt idx="2170">
                  <c:v>1.9852700000000001</c:v>
                </c:pt>
                <c:pt idx="2171">
                  <c:v>1.9857800000000001</c:v>
                </c:pt>
                <c:pt idx="2172">
                  <c:v>1.98638</c:v>
                </c:pt>
                <c:pt idx="2173">
                  <c:v>1.98689</c:v>
                </c:pt>
                <c:pt idx="2174">
                  <c:v>1.98749</c:v>
                </c:pt>
                <c:pt idx="2175">
                  <c:v>1.988</c:v>
                </c:pt>
                <c:pt idx="2176">
                  <c:v>1.9884999999999999</c:v>
                </c:pt>
                <c:pt idx="2177">
                  <c:v>1.9891099999999999</c:v>
                </c:pt>
                <c:pt idx="2178">
                  <c:v>1.9897100000000001</c:v>
                </c:pt>
                <c:pt idx="2179">
                  <c:v>1.9903200000000001</c:v>
                </c:pt>
                <c:pt idx="2180">
                  <c:v>1.99092</c:v>
                </c:pt>
                <c:pt idx="2181">
                  <c:v>1.99143</c:v>
                </c:pt>
                <c:pt idx="2182">
                  <c:v>1.99183</c:v>
                </c:pt>
                <c:pt idx="2183">
                  <c:v>1.99234</c:v>
                </c:pt>
                <c:pt idx="2184">
                  <c:v>1.99274</c:v>
                </c:pt>
                <c:pt idx="2185">
                  <c:v>1.9932399999999999</c:v>
                </c:pt>
                <c:pt idx="2186">
                  <c:v>1.9936499999999999</c:v>
                </c:pt>
                <c:pt idx="2187">
                  <c:v>1.9940500000000001</c:v>
                </c:pt>
                <c:pt idx="2188">
                  <c:v>1.99455</c:v>
                </c:pt>
                <c:pt idx="2189">
                  <c:v>1.99516</c:v>
                </c:pt>
                <c:pt idx="2190">
                  <c:v>1.99577</c:v>
                </c:pt>
                <c:pt idx="2191">
                  <c:v>1.99637</c:v>
                </c:pt>
                <c:pt idx="2192">
                  <c:v>1.99698</c:v>
                </c:pt>
                <c:pt idx="2193">
                  <c:v>1.9974799999999999</c:v>
                </c:pt>
                <c:pt idx="2194">
                  <c:v>1.9979800000000001</c:v>
                </c:pt>
                <c:pt idx="2195">
                  <c:v>1.9984900000000001</c:v>
                </c:pt>
                <c:pt idx="2196">
                  <c:v>1.99899</c:v>
                </c:pt>
                <c:pt idx="2197">
                  <c:v>1.9995000000000001</c:v>
                </c:pt>
                <c:pt idx="2198">
                  <c:v>2.0001000000000002</c:v>
                </c:pt>
                <c:pt idx="2199">
                  <c:v>2.0007100000000002</c:v>
                </c:pt>
                <c:pt idx="2200">
                  <c:v>2.0013100000000001</c:v>
                </c:pt>
                <c:pt idx="2201">
                  <c:v>2.0018199999999999</c:v>
                </c:pt>
                <c:pt idx="2202">
                  <c:v>2.0024199999999999</c:v>
                </c:pt>
                <c:pt idx="2203">
                  <c:v>2.0028299999999999</c:v>
                </c:pt>
                <c:pt idx="2204">
                  <c:v>2.0033300000000001</c:v>
                </c:pt>
                <c:pt idx="2205">
                  <c:v>2.00373</c:v>
                </c:pt>
                <c:pt idx="2206">
                  <c:v>2.00414</c:v>
                </c:pt>
                <c:pt idx="2207">
                  <c:v>2.0028299999999999</c:v>
                </c:pt>
                <c:pt idx="2208">
                  <c:v>2.0038299999999998</c:v>
                </c:pt>
                <c:pt idx="2209">
                  <c:v>2.0014099999999999</c:v>
                </c:pt>
                <c:pt idx="2210">
                  <c:v>1.9997</c:v>
                </c:pt>
                <c:pt idx="2211">
                  <c:v>1.99919</c:v>
                </c:pt>
                <c:pt idx="2212">
                  <c:v>2.0011100000000002</c:v>
                </c:pt>
                <c:pt idx="2213">
                  <c:v>2.0017200000000002</c:v>
                </c:pt>
                <c:pt idx="2214">
                  <c:v>2.0030299999999999</c:v>
                </c:pt>
                <c:pt idx="2215">
                  <c:v>2.0032299999999998</c:v>
                </c:pt>
                <c:pt idx="2216">
                  <c:v>2.00041</c:v>
                </c:pt>
                <c:pt idx="2217">
                  <c:v>1.99637</c:v>
                </c:pt>
                <c:pt idx="2218">
                  <c:v>1.9944500000000001</c:v>
                </c:pt>
                <c:pt idx="2219">
                  <c:v>1.9974799999999999</c:v>
                </c:pt>
                <c:pt idx="2220">
                  <c:v>1.9995000000000001</c:v>
                </c:pt>
                <c:pt idx="2221">
                  <c:v>2.0012099999999999</c:v>
                </c:pt>
                <c:pt idx="2222">
                  <c:v>2.0026199999999998</c:v>
                </c:pt>
                <c:pt idx="2223">
                  <c:v>2.00373</c:v>
                </c:pt>
                <c:pt idx="2224">
                  <c:v>2.00474</c:v>
                </c:pt>
                <c:pt idx="2225">
                  <c:v>2.0055499999999999</c:v>
                </c:pt>
                <c:pt idx="2226">
                  <c:v>2.0061499999999999</c:v>
                </c:pt>
                <c:pt idx="2227">
                  <c:v>2.0068600000000001</c:v>
                </c:pt>
                <c:pt idx="2228">
                  <c:v>2.0074700000000001</c:v>
                </c:pt>
                <c:pt idx="2229">
                  <c:v>2.00807</c:v>
                </c:pt>
                <c:pt idx="2230">
                  <c:v>2.0087799999999998</c:v>
                </c:pt>
                <c:pt idx="2231">
                  <c:v>2.0094799999999999</c:v>
                </c:pt>
                <c:pt idx="2232">
                  <c:v>2.0100899999999999</c:v>
                </c:pt>
                <c:pt idx="2233">
                  <c:v>2.0107900000000001</c:v>
                </c:pt>
                <c:pt idx="2234">
                  <c:v>2.0114999999999998</c:v>
                </c:pt>
                <c:pt idx="2235">
                  <c:v>2.012</c:v>
                </c:pt>
                <c:pt idx="2236">
                  <c:v>2.0125099999999998</c:v>
                </c:pt>
                <c:pt idx="2237">
                  <c:v>2.01281</c:v>
                </c:pt>
                <c:pt idx="2238">
                  <c:v>2.01322</c:v>
                </c:pt>
                <c:pt idx="2239">
                  <c:v>2.01362</c:v>
                </c:pt>
                <c:pt idx="2240">
                  <c:v>2.0141200000000001</c:v>
                </c:pt>
                <c:pt idx="2241">
                  <c:v>2.0147300000000001</c:v>
                </c:pt>
                <c:pt idx="2242">
                  <c:v>2.0153300000000001</c:v>
                </c:pt>
                <c:pt idx="2243">
                  <c:v>2.0160399999999998</c:v>
                </c:pt>
                <c:pt idx="2244">
                  <c:v>2.01675</c:v>
                </c:pt>
                <c:pt idx="2245">
                  <c:v>2.01735</c:v>
                </c:pt>
                <c:pt idx="2246">
                  <c:v>2.0180600000000002</c:v>
                </c:pt>
                <c:pt idx="2247">
                  <c:v>2.0185599999999999</c:v>
                </c:pt>
                <c:pt idx="2248">
                  <c:v>2.0191699999999999</c:v>
                </c:pt>
                <c:pt idx="2249">
                  <c:v>2.0195699999999999</c:v>
                </c:pt>
                <c:pt idx="2250">
                  <c:v>2.02007</c:v>
                </c:pt>
                <c:pt idx="2251">
                  <c:v>2.02068</c:v>
                </c:pt>
                <c:pt idx="2252">
                  <c:v>2.02128</c:v>
                </c:pt>
                <c:pt idx="2253">
                  <c:v>2.02189</c:v>
                </c:pt>
                <c:pt idx="2254">
                  <c:v>2.0226000000000002</c:v>
                </c:pt>
                <c:pt idx="2255">
                  <c:v>2.0230999999999999</c:v>
                </c:pt>
                <c:pt idx="2256">
                  <c:v>2.0237099999999999</c:v>
                </c:pt>
                <c:pt idx="2257">
                  <c:v>2.0243099999999998</c:v>
                </c:pt>
                <c:pt idx="2258">
                  <c:v>2.0248200000000001</c:v>
                </c:pt>
                <c:pt idx="2259">
                  <c:v>2.0253199999999998</c:v>
                </c:pt>
                <c:pt idx="2260">
                  <c:v>2.02582</c:v>
                </c:pt>
                <c:pt idx="2261">
                  <c:v>2.02643</c:v>
                </c:pt>
                <c:pt idx="2262">
                  <c:v>2.0269300000000001</c:v>
                </c:pt>
                <c:pt idx="2263">
                  <c:v>2.0275400000000001</c:v>
                </c:pt>
                <c:pt idx="2264">
                  <c:v>2.0281400000000001</c:v>
                </c:pt>
                <c:pt idx="2265">
                  <c:v>2.0287500000000001</c:v>
                </c:pt>
                <c:pt idx="2266">
                  <c:v>2.0294500000000002</c:v>
                </c:pt>
                <c:pt idx="2267">
                  <c:v>2.0300600000000002</c:v>
                </c:pt>
                <c:pt idx="2268">
                  <c:v>2.03077</c:v>
                </c:pt>
                <c:pt idx="2269">
                  <c:v>2.0312700000000001</c:v>
                </c:pt>
                <c:pt idx="2270">
                  <c:v>2.0316700000000001</c:v>
                </c:pt>
                <c:pt idx="2271">
                  <c:v>2.0320800000000001</c:v>
                </c:pt>
                <c:pt idx="2272">
                  <c:v>2.0323799999999999</c:v>
                </c:pt>
                <c:pt idx="2273">
                  <c:v>2.0327799999999998</c:v>
                </c:pt>
                <c:pt idx="2274">
                  <c:v>2.0331899999999998</c:v>
                </c:pt>
                <c:pt idx="2275">
                  <c:v>2.03369</c:v>
                </c:pt>
                <c:pt idx="2276">
                  <c:v>2.0341999999999998</c:v>
                </c:pt>
                <c:pt idx="2277">
                  <c:v>2.0348000000000002</c:v>
                </c:pt>
                <c:pt idx="2278">
                  <c:v>2.0354100000000002</c:v>
                </c:pt>
                <c:pt idx="2279">
                  <c:v>2.0360100000000001</c:v>
                </c:pt>
                <c:pt idx="2280">
                  <c:v>2.0366200000000001</c:v>
                </c:pt>
                <c:pt idx="2281">
                  <c:v>2.0371199999999998</c:v>
                </c:pt>
                <c:pt idx="2282">
                  <c:v>2.0376300000000001</c:v>
                </c:pt>
                <c:pt idx="2283">
                  <c:v>2.03803</c:v>
                </c:pt>
                <c:pt idx="2284">
                  <c:v>2.0386299999999999</c:v>
                </c:pt>
                <c:pt idx="2285">
                  <c:v>2.0392399999999999</c:v>
                </c:pt>
                <c:pt idx="2286">
                  <c:v>2.0398399999999999</c:v>
                </c:pt>
                <c:pt idx="2287">
                  <c:v>2.0403500000000001</c:v>
                </c:pt>
                <c:pt idx="2288">
                  <c:v>2.0408499999999998</c:v>
                </c:pt>
                <c:pt idx="2289">
                  <c:v>2.0414599999999998</c:v>
                </c:pt>
                <c:pt idx="2290">
                  <c:v>2.04196</c:v>
                </c:pt>
                <c:pt idx="2291">
                  <c:v>2.0424699999999998</c:v>
                </c:pt>
                <c:pt idx="2292">
                  <c:v>2.04297</c:v>
                </c:pt>
                <c:pt idx="2293">
                  <c:v>2.0434800000000002</c:v>
                </c:pt>
                <c:pt idx="2294">
                  <c:v>2.0440800000000001</c:v>
                </c:pt>
                <c:pt idx="2295">
                  <c:v>2.0445899999999999</c:v>
                </c:pt>
                <c:pt idx="2296">
                  <c:v>2.0451899999999998</c:v>
                </c:pt>
                <c:pt idx="2297">
                  <c:v>2.04569</c:v>
                </c:pt>
                <c:pt idx="2298">
                  <c:v>2.0461999999999998</c:v>
                </c:pt>
                <c:pt idx="2299">
                  <c:v>2.0467</c:v>
                </c:pt>
                <c:pt idx="2300">
                  <c:v>2.0472100000000002</c:v>
                </c:pt>
                <c:pt idx="2301">
                  <c:v>2.0476100000000002</c:v>
                </c:pt>
                <c:pt idx="2302">
                  <c:v>2.0481199999999999</c:v>
                </c:pt>
                <c:pt idx="2303">
                  <c:v>2.0485199999999999</c:v>
                </c:pt>
                <c:pt idx="2304">
                  <c:v>2.0489199999999999</c:v>
                </c:pt>
                <c:pt idx="2305">
                  <c:v>2.0493299999999999</c:v>
                </c:pt>
                <c:pt idx="2306">
                  <c:v>2.04983</c:v>
                </c:pt>
                <c:pt idx="2307">
                  <c:v>2.05023</c:v>
                </c:pt>
                <c:pt idx="2308">
                  <c:v>2.0507399999999998</c:v>
                </c:pt>
                <c:pt idx="2309">
                  <c:v>2.05124</c:v>
                </c:pt>
                <c:pt idx="2310">
                  <c:v>2.05185</c:v>
                </c:pt>
                <c:pt idx="2311">
                  <c:v>2.0524499999999999</c:v>
                </c:pt>
                <c:pt idx="2312">
                  <c:v>2.0529600000000001</c:v>
                </c:pt>
                <c:pt idx="2313">
                  <c:v>2.0535600000000001</c:v>
                </c:pt>
                <c:pt idx="2314">
                  <c:v>2.0540699999999998</c:v>
                </c:pt>
                <c:pt idx="2315">
                  <c:v>2.0544699999999998</c:v>
                </c:pt>
                <c:pt idx="2316">
                  <c:v>2.05497</c:v>
                </c:pt>
                <c:pt idx="2317">
                  <c:v>2.05538</c:v>
                </c:pt>
                <c:pt idx="2318">
                  <c:v>2.0558800000000002</c:v>
                </c:pt>
                <c:pt idx="2319">
                  <c:v>2.0562900000000002</c:v>
                </c:pt>
                <c:pt idx="2320">
                  <c:v>2.0566900000000001</c:v>
                </c:pt>
                <c:pt idx="2321">
                  <c:v>2.0570900000000001</c:v>
                </c:pt>
                <c:pt idx="2322">
                  <c:v>2.0575999999999999</c:v>
                </c:pt>
                <c:pt idx="2323">
                  <c:v>2.0579999999999998</c:v>
                </c:pt>
                <c:pt idx="2324">
                  <c:v>2.0585</c:v>
                </c:pt>
                <c:pt idx="2325">
                  <c:v>2.05891</c:v>
                </c:pt>
                <c:pt idx="2326">
                  <c:v>2.0594100000000002</c:v>
                </c:pt>
                <c:pt idx="2327">
                  <c:v>2.05992</c:v>
                </c:pt>
                <c:pt idx="2328">
                  <c:v>2.0604200000000001</c:v>
                </c:pt>
                <c:pt idx="2329">
                  <c:v>2.0610300000000001</c:v>
                </c:pt>
                <c:pt idx="2330">
                  <c:v>2.0615299999999999</c:v>
                </c:pt>
                <c:pt idx="2331">
                  <c:v>2.0620400000000001</c:v>
                </c:pt>
                <c:pt idx="2332">
                  <c:v>2.0625399999999998</c:v>
                </c:pt>
                <c:pt idx="2333">
                  <c:v>2.06304</c:v>
                </c:pt>
                <c:pt idx="2334">
                  <c:v>2.0635500000000002</c:v>
                </c:pt>
                <c:pt idx="2335">
                  <c:v>2.0639500000000002</c:v>
                </c:pt>
                <c:pt idx="2336">
                  <c:v>2.06446</c:v>
                </c:pt>
                <c:pt idx="2337">
                  <c:v>2.0649600000000001</c:v>
                </c:pt>
                <c:pt idx="2338">
                  <c:v>2.0654599999999999</c:v>
                </c:pt>
                <c:pt idx="2339">
                  <c:v>2.0659700000000001</c:v>
                </c:pt>
                <c:pt idx="2340">
                  <c:v>2.06657</c:v>
                </c:pt>
                <c:pt idx="2341">
                  <c:v>2.06718</c:v>
                </c:pt>
                <c:pt idx="2342">
                  <c:v>2.06778</c:v>
                </c:pt>
                <c:pt idx="2343">
                  <c:v>2.06839</c:v>
                </c:pt>
                <c:pt idx="2344">
                  <c:v>2.0688900000000001</c:v>
                </c:pt>
                <c:pt idx="2345">
                  <c:v>2.0693999999999999</c:v>
                </c:pt>
                <c:pt idx="2346">
                  <c:v>2.0699000000000001</c:v>
                </c:pt>
                <c:pt idx="2347">
                  <c:v>2.0705100000000001</c:v>
                </c:pt>
                <c:pt idx="2348">
                  <c:v>2.0710099999999998</c:v>
                </c:pt>
                <c:pt idx="2349">
                  <c:v>2.07152</c:v>
                </c:pt>
                <c:pt idx="2350">
                  <c:v>2.0720200000000002</c:v>
                </c:pt>
                <c:pt idx="2351">
                  <c:v>2.0724200000000002</c:v>
                </c:pt>
                <c:pt idx="2352">
                  <c:v>2.0729299999999999</c:v>
                </c:pt>
                <c:pt idx="2353">
                  <c:v>2.0733299999999999</c:v>
                </c:pt>
                <c:pt idx="2354">
                  <c:v>2.0738400000000001</c:v>
                </c:pt>
                <c:pt idx="2355">
                  <c:v>2.0743399999999999</c:v>
                </c:pt>
                <c:pt idx="2356">
                  <c:v>2.0748500000000001</c:v>
                </c:pt>
                <c:pt idx="2357">
                  <c:v>2.07545</c:v>
                </c:pt>
                <c:pt idx="2358">
                  <c:v>2.07606</c:v>
                </c:pt>
                <c:pt idx="2359">
                  <c:v>2.07646</c:v>
                </c:pt>
                <c:pt idx="2360">
                  <c:v>2.0768599999999999</c:v>
                </c:pt>
                <c:pt idx="2361">
                  <c:v>2.0773700000000002</c:v>
                </c:pt>
                <c:pt idx="2362">
                  <c:v>2.0778699999999999</c:v>
                </c:pt>
                <c:pt idx="2363">
                  <c:v>2.0783800000000001</c:v>
                </c:pt>
                <c:pt idx="2364">
                  <c:v>2.0788799999999998</c:v>
                </c:pt>
                <c:pt idx="2365">
                  <c:v>2.0792799999999998</c:v>
                </c:pt>
                <c:pt idx="2366">
                  <c:v>2.07979</c:v>
                </c:pt>
                <c:pt idx="2367">
                  <c:v>2.08019</c:v>
                </c:pt>
                <c:pt idx="2368">
                  <c:v>2.0805899999999999</c:v>
                </c:pt>
                <c:pt idx="2369">
                  <c:v>2.0811000000000002</c:v>
                </c:pt>
                <c:pt idx="2370">
                  <c:v>2.0817000000000001</c:v>
                </c:pt>
                <c:pt idx="2371">
                  <c:v>2.0823100000000001</c:v>
                </c:pt>
                <c:pt idx="2372">
                  <c:v>2.0830199999999999</c:v>
                </c:pt>
                <c:pt idx="2373">
                  <c:v>2.0838199999999998</c:v>
                </c:pt>
                <c:pt idx="2374">
                  <c:v>2.0844299999999998</c:v>
                </c:pt>
                <c:pt idx="2375">
                  <c:v>2.0850300000000002</c:v>
                </c:pt>
                <c:pt idx="2376">
                  <c:v>2.0855399999999999</c:v>
                </c:pt>
                <c:pt idx="2377">
                  <c:v>2.0860400000000001</c:v>
                </c:pt>
                <c:pt idx="2378">
                  <c:v>2.0865499999999999</c:v>
                </c:pt>
                <c:pt idx="2379">
                  <c:v>2.0871499999999998</c:v>
                </c:pt>
                <c:pt idx="2380">
                  <c:v>2.0877599999999998</c:v>
                </c:pt>
                <c:pt idx="2381">
                  <c:v>2.08826</c:v>
                </c:pt>
                <c:pt idx="2382">
                  <c:v>2.08887</c:v>
                </c:pt>
                <c:pt idx="2383">
                  <c:v>2.0893700000000002</c:v>
                </c:pt>
                <c:pt idx="2384">
                  <c:v>2.0898699999999999</c:v>
                </c:pt>
                <c:pt idx="2385">
                  <c:v>2.0904799999999999</c:v>
                </c:pt>
                <c:pt idx="2386">
                  <c:v>2.0910899999999999</c:v>
                </c:pt>
                <c:pt idx="2387">
                  <c:v>2.0915900000000001</c:v>
                </c:pt>
                <c:pt idx="2388">
                  <c:v>2.0920899999999998</c:v>
                </c:pt>
                <c:pt idx="2389">
                  <c:v>2.0926999999999998</c:v>
                </c:pt>
                <c:pt idx="2390">
                  <c:v>2.0931999999999999</c:v>
                </c:pt>
                <c:pt idx="2391">
                  <c:v>2.0939100000000002</c:v>
                </c:pt>
                <c:pt idx="2392">
                  <c:v>2.0945100000000001</c:v>
                </c:pt>
                <c:pt idx="2393">
                  <c:v>2.0951200000000001</c:v>
                </c:pt>
                <c:pt idx="2394">
                  <c:v>2.09552</c:v>
                </c:pt>
                <c:pt idx="2395">
                  <c:v>2.0960299999999998</c:v>
                </c:pt>
                <c:pt idx="2396">
                  <c:v>2.0964299999999998</c:v>
                </c:pt>
                <c:pt idx="2397">
                  <c:v>2.09694</c:v>
                </c:pt>
                <c:pt idx="2398">
                  <c:v>2.09734</c:v>
                </c:pt>
                <c:pt idx="2399">
                  <c:v>2.0977399999999999</c:v>
                </c:pt>
                <c:pt idx="2400">
                  <c:v>2.0982500000000002</c:v>
                </c:pt>
                <c:pt idx="2401">
                  <c:v>2.0987499999999999</c:v>
                </c:pt>
                <c:pt idx="2402">
                  <c:v>2.0993599999999999</c:v>
                </c:pt>
                <c:pt idx="2403">
                  <c:v>2.0999599999999998</c:v>
                </c:pt>
                <c:pt idx="2404">
                  <c:v>2.1005699999999998</c:v>
                </c:pt>
                <c:pt idx="2405">
                  <c:v>2.10107</c:v>
                </c:pt>
                <c:pt idx="2406">
                  <c:v>2.1015799999999998</c:v>
                </c:pt>
                <c:pt idx="2407">
                  <c:v>2.1020799999999999</c:v>
                </c:pt>
                <c:pt idx="2408">
                  <c:v>2.1025800000000001</c:v>
                </c:pt>
                <c:pt idx="2409">
                  <c:v>2.1030899999999999</c:v>
                </c:pt>
                <c:pt idx="2410">
                  <c:v>2.1034899999999999</c:v>
                </c:pt>
                <c:pt idx="2411">
                  <c:v>2.1040000000000001</c:v>
                </c:pt>
                <c:pt idx="2412">
                  <c:v>2.1044999999999998</c:v>
                </c:pt>
                <c:pt idx="2413">
                  <c:v>2.105</c:v>
                </c:pt>
                <c:pt idx="2414">
                  <c:v>2.10561</c:v>
                </c:pt>
                <c:pt idx="2415">
                  <c:v>2.1061100000000001</c:v>
                </c:pt>
                <c:pt idx="2416">
                  <c:v>2.1065200000000002</c:v>
                </c:pt>
                <c:pt idx="2417">
                  <c:v>2.1069200000000001</c:v>
                </c:pt>
                <c:pt idx="2418">
                  <c:v>2.1073200000000001</c:v>
                </c:pt>
                <c:pt idx="2419">
                  <c:v>2.1077300000000001</c:v>
                </c:pt>
                <c:pt idx="2420">
                  <c:v>2.1082299999999998</c:v>
                </c:pt>
                <c:pt idx="2421">
                  <c:v>2.1087400000000001</c:v>
                </c:pt>
                <c:pt idx="2422">
                  <c:v>2.1094400000000002</c:v>
                </c:pt>
                <c:pt idx="2423">
                  <c:v>2.1100500000000002</c:v>
                </c:pt>
                <c:pt idx="2424">
                  <c:v>2.1105499999999999</c:v>
                </c:pt>
                <c:pt idx="2425">
                  <c:v>2.1111599999999999</c:v>
                </c:pt>
                <c:pt idx="2426">
                  <c:v>2.1115599999999999</c:v>
                </c:pt>
                <c:pt idx="2427">
                  <c:v>2.1120700000000001</c:v>
                </c:pt>
                <c:pt idx="2428">
                  <c:v>2.1125699999999998</c:v>
                </c:pt>
                <c:pt idx="2429">
                  <c:v>2.11307</c:v>
                </c:pt>
                <c:pt idx="2430">
                  <c:v>2.1135799999999998</c:v>
                </c:pt>
                <c:pt idx="2431">
                  <c:v>2.1139800000000002</c:v>
                </c:pt>
                <c:pt idx="2432">
                  <c:v>2.11449</c:v>
                </c:pt>
                <c:pt idx="2433">
                  <c:v>2.1149900000000001</c:v>
                </c:pt>
                <c:pt idx="2434">
                  <c:v>2.1154899999999999</c:v>
                </c:pt>
                <c:pt idx="2435">
                  <c:v>2.1160999999999999</c:v>
                </c:pt>
                <c:pt idx="2436">
                  <c:v>2.1166</c:v>
                </c:pt>
                <c:pt idx="2437">
                  <c:v>2.11721</c:v>
                </c:pt>
                <c:pt idx="2438">
                  <c:v>2.1177100000000002</c:v>
                </c:pt>
                <c:pt idx="2439">
                  <c:v>2.11822</c:v>
                </c:pt>
                <c:pt idx="2440">
                  <c:v>2.1187200000000002</c:v>
                </c:pt>
                <c:pt idx="2441">
                  <c:v>2.1193300000000002</c:v>
                </c:pt>
                <c:pt idx="2442">
                  <c:v>2.1198299999999999</c:v>
                </c:pt>
                <c:pt idx="2443">
                  <c:v>2.1203400000000001</c:v>
                </c:pt>
                <c:pt idx="2444">
                  <c:v>2.1208399999999998</c:v>
                </c:pt>
                <c:pt idx="2445">
                  <c:v>2.1212399999999998</c:v>
                </c:pt>
                <c:pt idx="2446">
                  <c:v>2.12175</c:v>
                </c:pt>
                <c:pt idx="2447">
                  <c:v>2.12235</c:v>
                </c:pt>
                <c:pt idx="2448">
                  <c:v>2.12296</c:v>
                </c:pt>
                <c:pt idx="2449">
                  <c:v>2.1235599999999999</c:v>
                </c:pt>
                <c:pt idx="2450">
                  <c:v>2.1241699999999999</c:v>
                </c:pt>
                <c:pt idx="2451">
                  <c:v>2.1245699999999998</c:v>
                </c:pt>
                <c:pt idx="2452">
                  <c:v>2.1249799999999999</c:v>
                </c:pt>
                <c:pt idx="2453">
                  <c:v>2.1253799999999998</c:v>
                </c:pt>
                <c:pt idx="2454">
                  <c:v>2.12568</c:v>
                </c:pt>
                <c:pt idx="2455">
                  <c:v>2.12609</c:v>
                </c:pt>
                <c:pt idx="2456">
                  <c:v>2.1265900000000002</c:v>
                </c:pt>
                <c:pt idx="2457">
                  <c:v>2.1272000000000002</c:v>
                </c:pt>
                <c:pt idx="2458">
                  <c:v>2.1278999999999999</c:v>
                </c:pt>
                <c:pt idx="2459">
                  <c:v>2.1286100000000001</c:v>
                </c:pt>
                <c:pt idx="2460">
                  <c:v>2.12921</c:v>
                </c:pt>
                <c:pt idx="2461">
                  <c:v>2.12982</c:v>
                </c:pt>
                <c:pt idx="2462">
                  <c:v>2.13042</c:v>
                </c:pt>
                <c:pt idx="2463">
                  <c:v>2.1309300000000002</c:v>
                </c:pt>
                <c:pt idx="2464">
                  <c:v>2.1314299999999999</c:v>
                </c:pt>
                <c:pt idx="2465">
                  <c:v>2.1319400000000002</c:v>
                </c:pt>
                <c:pt idx="2466">
                  <c:v>2.1324399999999999</c:v>
                </c:pt>
                <c:pt idx="2467">
                  <c:v>2.1330499999999999</c:v>
                </c:pt>
                <c:pt idx="2468">
                  <c:v>2.1336499999999998</c:v>
                </c:pt>
                <c:pt idx="2469">
                  <c:v>2.1342599999999998</c:v>
                </c:pt>
                <c:pt idx="2470">
                  <c:v>2.13476</c:v>
                </c:pt>
                <c:pt idx="2471">
                  <c:v>2.13537</c:v>
                </c:pt>
                <c:pt idx="2472">
                  <c:v>2.1358700000000002</c:v>
                </c:pt>
                <c:pt idx="2473">
                  <c:v>2.1362700000000001</c:v>
                </c:pt>
                <c:pt idx="2474">
                  <c:v>2.1367799999999999</c:v>
                </c:pt>
                <c:pt idx="2475">
                  <c:v>2.1371799999999999</c:v>
                </c:pt>
                <c:pt idx="2476">
                  <c:v>2.1375799999999998</c:v>
                </c:pt>
                <c:pt idx="2477">
                  <c:v>2.1381899999999998</c:v>
                </c:pt>
                <c:pt idx="2478">
                  <c:v>2.1389</c:v>
                </c:pt>
                <c:pt idx="2479">
                  <c:v>2.1395</c:v>
                </c:pt>
                <c:pt idx="2480">
                  <c:v>2.1402100000000002</c:v>
                </c:pt>
                <c:pt idx="2481">
                  <c:v>2.1407099999999999</c:v>
                </c:pt>
                <c:pt idx="2482">
                  <c:v>2.1413199999999999</c:v>
                </c:pt>
                <c:pt idx="2483">
                  <c:v>2.1418200000000001</c:v>
                </c:pt>
                <c:pt idx="2484">
                  <c:v>2.1423299999999998</c:v>
                </c:pt>
                <c:pt idx="2485">
                  <c:v>2.1427299999999998</c:v>
                </c:pt>
                <c:pt idx="2486">
                  <c:v>2.14323</c:v>
                </c:pt>
                <c:pt idx="2487">
                  <c:v>2.1437400000000002</c:v>
                </c:pt>
                <c:pt idx="2488">
                  <c:v>2.1444399999999999</c:v>
                </c:pt>
                <c:pt idx="2489">
                  <c:v>2.1451500000000001</c:v>
                </c:pt>
                <c:pt idx="2490">
                  <c:v>2.1458599999999999</c:v>
                </c:pt>
                <c:pt idx="2491">
                  <c:v>2.14656</c:v>
                </c:pt>
                <c:pt idx="2492">
                  <c:v>2.14717</c:v>
                </c:pt>
                <c:pt idx="2493">
                  <c:v>2.14777</c:v>
                </c:pt>
                <c:pt idx="2494">
                  <c:v>2.14818</c:v>
                </c:pt>
                <c:pt idx="2495">
                  <c:v>2.1486800000000001</c:v>
                </c:pt>
                <c:pt idx="2496">
                  <c:v>2.1490800000000001</c:v>
                </c:pt>
                <c:pt idx="2497">
                  <c:v>2.1495899999999999</c:v>
                </c:pt>
                <c:pt idx="2498">
                  <c:v>2.1501899999999998</c:v>
                </c:pt>
                <c:pt idx="2499">
                  <c:v>2.1507000000000001</c:v>
                </c:pt>
                <c:pt idx="2500">
                  <c:v>2.1511999999999998</c:v>
                </c:pt>
                <c:pt idx="2501">
                  <c:v>2.1518099999999998</c:v>
                </c:pt>
                <c:pt idx="2502">
                  <c:v>2.1523099999999999</c:v>
                </c:pt>
                <c:pt idx="2503">
                  <c:v>2.1528200000000002</c:v>
                </c:pt>
                <c:pt idx="2504">
                  <c:v>2.1532200000000001</c:v>
                </c:pt>
                <c:pt idx="2505">
                  <c:v>2.1537199999999999</c:v>
                </c:pt>
                <c:pt idx="2506">
                  <c:v>2.1541299999999999</c:v>
                </c:pt>
                <c:pt idx="2507">
                  <c:v>2.1545299999999998</c:v>
                </c:pt>
                <c:pt idx="2508">
                  <c:v>2.1549299999999998</c:v>
                </c:pt>
                <c:pt idx="2509">
                  <c:v>2.15524</c:v>
                </c:pt>
                <c:pt idx="2510">
                  <c:v>2.15564</c:v>
                </c:pt>
                <c:pt idx="2511">
                  <c:v>2.15604</c:v>
                </c:pt>
                <c:pt idx="2512">
                  <c:v>2.1565500000000002</c:v>
                </c:pt>
                <c:pt idx="2513">
                  <c:v>2.1569500000000001</c:v>
                </c:pt>
                <c:pt idx="2514">
                  <c:v>2.1574599999999999</c:v>
                </c:pt>
                <c:pt idx="2515">
                  <c:v>2.1578599999999999</c:v>
                </c:pt>
                <c:pt idx="2516">
                  <c:v>2.1582599999999998</c:v>
                </c:pt>
                <c:pt idx="2517">
                  <c:v>2.1587700000000001</c:v>
                </c:pt>
                <c:pt idx="2518">
                  <c:v>2.15917</c:v>
                </c:pt>
                <c:pt idx="2519">
                  <c:v>2.15957</c:v>
                </c:pt>
                <c:pt idx="2520">
                  <c:v>2.1600799999999998</c:v>
                </c:pt>
                <c:pt idx="2521">
                  <c:v>2.1604800000000002</c:v>
                </c:pt>
                <c:pt idx="2522">
                  <c:v>2.1608900000000002</c:v>
                </c:pt>
                <c:pt idx="2523">
                  <c:v>2.1612900000000002</c:v>
                </c:pt>
                <c:pt idx="2524">
                  <c:v>2.1615899999999999</c:v>
                </c:pt>
                <c:pt idx="2525">
                  <c:v>2.1621000000000001</c:v>
                </c:pt>
                <c:pt idx="2526">
                  <c:v>2.1625999999999999</c:v>
                </c:pt>
                <c:pt idx="2527">
                  <c:v>2.1631</c:v>
                </c:pt>
                <c:pt idx="2528">
                  <c:v>2.1636099999999998</c:v>
                </c:pt>
                <c:pt idx="2529">
                  <c:v>2.16411</c:v>
                </c:pt>
                <c:pt idx="2530">
                  <c:v>2.1646200000000002</c:v>
                </c:pt>
                <c:pt idx="2531">
                  <c:v>2.1650200000000002</c:v>
                </c:pt>
                <c:pt idx="2532">
                  <c:v>2.16553</c:v>
                </c:pt>
                <c:pt idx="2533">
                  <c:v>2.1661299999999999</c:v>
                </c:pt>
                <c:pt idx="2534">
                  <c:v>2.1669399999999999</c:v>
                </c:pt>
                <c:pt idx="2535">
                  <c:v>2.16764</c:v>
                </c:pt>
                <c:pt idx="2536">
                  <c:v>2.16825</c:v>
                </c:pt>
                <c:pt idx="2537">
                  <c:v>2.1688499999999999</c:v>
                </c:pt>
                <c:pt idx="2538">
                  <c:v>2.1694599999999999</c:v>
                </c:pt>
                <c:pt idx="2539">
                  <c:v>2.1700599999999999</c:v>
                </c:pt>
                <c:pt idx="2540">
                  <c:v>2.1705700000000001</c:v>
                </c:pt>
                <c:pt idx="2541">
                  <c:v>2.1710699999999998</c:v>
                </c:pt>
                <c:pt idx="2542">
                  <c:v>2.1714799999999999</c:v>
                </c:pt>
                <c:pt idx="2543">
                  <c:v>2.17198</c:v>
                </c:pt>
                <c:pt idx="2544">
                  <c:v>2.17238</c:v>
                </c:pt>
                <c:pt idx="2545">
                  <c:v>2.17279</c:v>
                </c:pt>
                <c:pt idx="2546">
                  <c:v>2.17319</c:v>
                </c:pt>
                <c:pt idx="2547">
                  <c:v>2.1735899999999999</c:v>
                </c:pt>
                <c:pt idx="2548">
                  <c:v>2.1739999999999999</c:v>
                </c:pt>
                <c:pt idx="2549">
                  <c:v>2.1745000000000001</c:v>
                </c:pt>
                <c:pt idx="2550">
                  <c:v>2.1750099999999999</c:v>
                </c:pt>
                <c:pt idx="2551">
                  <c:v>2.1755100000000001</c:v>
                </c:pt>
                <c:pt idx="2552">
                  <c:v>2.1760199999999998</c:v>
                </c:pt>
                <c:pt idx="2553">
                  <c:v>2.1766200000000002</c:v>
                </c:pt>
                <c:pt idx="2554">
                  <c:v>2.1772300000000002</c:v>
                </c:pt>
                <c:pt idx="2555">
                  <c:v>2.1778300000000002</c:v>
                </c:pt>
                <c:pt idx="2556">
                  <c:v>2.1784400000000002</c:v>
                </c:pt>
                <c:pt idx="2557">
                  <c:v>2.1789399999999999</c:v>
                </c:pt>
                <c:pt idx="2558">
                  <c:v>2.1794500000000001</c:v>
                </c:pt>
                <c:pt idx="2559">
                  <c:v>2.1798500000000001</c:v>
                </c:pt>
                <c:pt idx="2560">
                  <c:v>2.1803499999999998</c:v>
                </c:pt>
                <c:pt idx="2561">
                  <c:v>2.18086</c:v>
                </c:pt>
                <c:pt idx="2562">
                  <c:v>2.1813600000000002</c:v>
                </c:pt>
                <c:pt idx="2563">
                  <c:v>2.18187</c:v>
                </c:pt>
                <c:pt idx="2564">
                  <c:v>2.1823700000000001</c:v>
                </c:pt>
                <c:pt idx="2565">
                  <c:v>2.1829800000000001</c:v>
                </c:pt>
                <c:pt idx="2566">
                  <c:v>2.1835800000000001</c:v>
                </c:pt>
                <c:pt idx="2567">
                  <c:v>2.1840799999999998</c:v>
                </c:pt>
                <c:pt idx="2568">
                  <c:v>2.18459</c:v>
                </c:pt>
                <c:pt idx="2569">
                  <c:v>2.1850900000000002</c:v>
                </c:pt>
                <c:pt idx="2570">
                  <c:v>2.1857000000000002</c:v>
                </c:pt>
                <c:pt idx="2571">
                  <c:v>2.1863000000000001</c:v>
                </c:pt>
                <c:pt idx="2572">
                  <c:v>2.1870099999999999</c:v>
                </c:pt>
                <c:pt idx="2573">
                  <c:v>2.1876199999999999</c:v>
                </c:pt>
                <c:pt idx="2574">
                  <c:v>2.18832</c:v>
                </c:pt>
                <c:pt idx="2575">
                  <c:v>2.1888299999999998</c:v>
                </c:pt>
                <c:pt idx="2576">
                  <c:v>2.18933</c:v>
                </c:pt>
                <c:pt idx="2577">
                  <c:v>2.1898300000000002</c:v>
                </c:pt>
                <c:pt idx="2578">
                  <c:v>2.19034</c:v>
                </c:pt>
                <c:pt idx="2579">
                  <c:v>2.1908400000000001</c:v>
                </c:pt>
                <c:pt idx="2580">
                  <c:v>2.1913499999999999</c:v>
                </c:pt>
                <c:pt idx="2581">
                  <c:v>2.1918500000000001</c:v>
                </c:pt>
                <c:pt idx="2582">
                  <c:v>2.1923599999999999</c:v>
                </c:pt>
                <c:pt idx="2583">
                  <c:v>2.19286</c:v>
                </c:pt>
                <c:pt idx="2584">
                  <c:v>2.19347</c:v>
                </c:pt>
                <c:pt idx="2585">
                  <c:v>2.19407</c:v>
                </c:pt>
                <c:pt idx="2586">
                  <c:v>2.19468</c:v>
                </c:pt>
                <c:pt idx="2587">
                  <c:v>2.1951800000000001</c:v>
                </c:pt>
                <c:pt idx="2588">
                  <c:v>2.1958899999999999</c:v>
                </c:pt>
                <c:pt idx="2589">
                  <c:v>2.1964899999999998</c:v>
                </c:pt>
                <c:pt idx="2590">
                  <c:v>2.1970999999999998</c:v>
                </c:pt>
                <c:pt idx="2591">
                  <c:v>2.1977000000000002</c:v>
                </c:pt>
                <c:pt idx="2592">
                  <c:v>2.1983100000000002</c:v>
                </c:pt>
                <c:pt idx="2593">
                  <c:v>2.1989100000000001</c:v>
                </c:pt>
                <c:pt idx="2594">
                  <c:v>2.1996199999999999</c:v>
                </c:pt>
                <c:pt idx="2595">
                  <c:v>2.2002199999999998</c:v>
                </c:pt>
                <c:pt idx="2596">
                  <c:v>2.2008299999999998</c:v>
                </c:pt>
                <c:pt idx="2597">
                  <c:v>2.20133</c:v>
                </c:pt>
                <c:pt idx="2598">
                  <c:v>2.20174</c:v>
                </c:pt>
                <c:pt idx="2599">
                  <c:v>2.2020400000000002</c:v>
                </c:pt>
                <c:pt idx="2600">
                  <c:v>2.2024400000000002</c:v>
                </c:pt>
                <c:pt idx="2601">
                  <c:v>2.2028500000000002</c:v>
                </c:pt>
                <c:pt idx="2602">
                  <c:v>2.2033499999999999</c:v>
                </c:pt>
                <c:pt idx="2603">
                  <c:v>2.2038500000000001</c:v>
                </c:pt>
                <c:pt idx="2604">
                  <c:v>2.2042600000000001</c:v>
                </c:pt>
                <c:pt idx="2605">
                  <c:v>2.2047599999999998</c:v>
                </c:pt>
                <c:pt idx="2606">
                  <c:v>2.2052700000000001</c:v>
                </c:pt>
                <c:pt idx="2607">
                  <c:v>2.2057699999999998</c:v>
                </c:pt>
                <c:pt idx="2608">
                  <c:v>2.20628</c:v>
                </c:pt>
                <c:pt idx="2609">
                  <c:v>2.2067800000000002</c:v>
                </c:pt>
                <c:pt idx="2610">
                  <c:v>2.2073900000000002</c:v>
                </c:pt>
                <c:pt idx="2611">
                  <c:v>2.2078899999999999</c:v>
                </c:pt>
                <c:pt idx="2612">
                  <c:v>2.2082899999999999</c:v>
                </c:pt>
                <c:pt idx="2613">
                  <c:v>2.2088000000000001</c:v>
                </c:pt>
                <c:pt idx="2614">
                  <c:v>2.2092000000000001</c:v>
                </c:pt>
                <c:pt idx="2615">
                  <c:v>2.2097099999999998</c:v>
                </c:pt>
                <c:pt idx="2616">
                  <c:v>2.21021</c:v>
                </c:pt>
                <c:pt idx="2617">
                  <c:v>2.2107100000000002</c:v>
                </c:pt>
                <c:pt idx="2618">
                  <c:v>2.21122</c:v>
                </c:pt>
                <c:pt idx="2619">
                  <c:v>2.2117200000000001</c:v>
                </c:pt>
                <c:pt idx="2620">
                  <c:v>2.2123300000000001</c:v>
                </c:pt>
                <c:pt idx="2621">
                  <c:v>2.2129300000000001</c:v>
                </c:pt>
                <c:pt idx="2622">
                  <c:v>2.2135400000000001</c:v>
                </c:pt>
                <c:pt idx="2623">
                  <c:v>2.21414</c:v>
                </c:pt>
                <c:pt idx="2624">
                  <c:v>2.2146499999999998</c:v>
                </c:pt>
                <c:pt idx="2625">
                  <c:v>2.21515</c:v>
                </c:pt>
                <c:pt idx="2626">
                  <c:v>2.2156600000000002</c:v>
                </c:pt>
                <c:pt idx="2627">
                  <c:v>2.2161599999999999</c:v>
                </c:pt>
                <c:pt idx="2628">
                  <c:v>2.2166700000000001</c:v>
                </c:pt>
                <c:pt idx="2629">
                  <c:v>2.2171699999999999</c:v>
                </c:pt>
                <c:pt idx="2630">
                  <c:v>2.21767</c:v>
                </c:pt>
                <c:pt idx="2631">
                  <c:v>2.21828</c:v>
                </c:pt>
                <c:pt idx="2632">
                  <c:v>2.2187800000000002</c:v>
                </c:pt>
                <c:pt idx="2633">
                  <c:v>2.2193900000000002</c:v>
                </c:pt>
                <c:pt idx="2634">
                  <c:v>2.2199900000000001</c:v>
                </c:pt>
                <c:pt idx="2635">
                  <c:v>2.2204999999999999</c:v>
                </c:pt>
                <c:pt idx="2636">
                  <c:v>2.2208999999999999</c:v>
                </c:pt>
                <c:pt idx="2637">
                  <c:v>2.2214100000000001</c:v>
                </c:pt>
                <c:pt idx="2638">
                  <c:v>2.2219099999999998</c:v>
                </c:pt>
                <c:pt idx="2639">
                  <c:v>2.2225199999999998</c:v>
                </c:pt>
                <c:pt idx="2640">
                  <c:v>2.22302</c:v>
                </c:pt>
                <c:pt idx="2641">
                  <c:v>2.2236199999999999</c:v>
                </c:pt>
                <c:pt idx="2642">
                  <c:v>2.2241300000000002</c:v>
                </c:pt>
                <c:pt idx="2643">
                  <c:v>2.2247300000000001</c:v>
                </c:pt>
                <c:pt idx="2644">
                  <c:v>2.2253400000000001</c:v>
                </c:pt>
                <c:pt idx="2645">
                  <c:v>2.2258399999999998</c:v>
                </c:pt>
                <c:pt idx="2646">
                  <c:v>2.2263500000000001</c:v>
                </c:pt>
                <c:pt idx="2647">
                  <c:v>2.2268500000000002</c:v>
                </c:pt>
                <c:pt idx="2648">
                  <c:v>2.22736</c:v>
                </c:pt>
                <c:pt idx="2649">
                  <c:v>2.2279599999999999</c:v>
                </c:pt>
                <c:pt idx="2650">
                  <c:v>2.2286700000000002</c:v>
                </c:pt>
                <c:pt idx="2651">
                  <c:v>2.2293699999999999</c:v>
                </c:pt>
                <c:pt idx="2652">
                  <c:v>2.2299799999999999</c:v>
                </c:pt>
                <c:pt idx="2653">
                  <c:v>2.2305799999999998</c:v>
                </c:pt>
                <c:pt idx="2654">
                  <c:v>2.2311899999999998</c:v>
                </c:pt>
                <c:pt idx="2655">
                  <c:v>2.23169</c:v>
                </c:pt>
                <c:pt idx="2656">
                  <c:v>2.2322000000000002</c:v>
                </c:pt>
                <c:pt idx="2657">
                  <c:v>2.2326999999999999</c:v>
                </c:pt>
                <c:pt idx="2658">
                  <c:v>2.2332100000000001</c:v>
                </c:pt>
                <c:pt idx="2659">
                  <c:v>2.2337099999999999</c:v>
                </c:pt>
                <c:pt idx="2660">
                  <c:v>2.2342200000000001</c:v>
                </c:pt>
                <c:pt idx="2661">
                  <c:v>2.2347199999999998</c:v>
                </c:pt>
                <c:pt idx="2662">
                  <c:v>2.23522</c:v>
                </c:pt>
                <c:pt idx="2663">
                  <c:v>2.2357300000000002</c:v>
                </c:pt>
                <c:pt idx="2664">
                  <c:v>2.2363300000000002</c:v>
                </c:pt>
                <c:pt idx="2665">
                  <c:v>2.2367400000000002</c:v>
                </c:pt>
                <c:pt idx="2666">
                  <c:v>2.2372399999999999</c:v>
                </c:pt>
                <c:pt idx="2667">
                  <c:v>2.2376499999999999</c:v>
                </c:pt>
                <c:pt idx="2668">
                  <c:v>2.2380499999999999</c:v>
                </c:pt>
                <c:pt idx="2669">
                  <c:v>2.2384499999999998</c:v>
                </c:pt>
                <c:pt idx="2670">
                  <c:v>2.2387600000000001</c:v>
                </c:pt>
                <c:pt idx="2671">
                  <c:v>2.2392599999999998</c:v>
                </c:pt>
                <c:pt idx="2672">
                  <c:v>2.23997</c:v>
                </c:pt>
                <c:pt idx="2673">
                  <c:v>2.2406700000000002</c:v>
                </c:pt>
                <c:pt idx="2674">
                  <c:v>2.2413799999999999</c:v>
                </c:pt>
                <c:pt idx="2675">
                  <c:v>2.2419799999999999</c:v>
                </c:pt>
                <c:pt idx="2676">
                  <c:v>2.2424900000000001</c:v>
                </c:pt>
                <c:pt idx="2677">
                  <c:v>2.2427899999999998</c:v>
                </c:pt>
                <c:pt idx="2678">
                  <c:v>2.2431899999999998</c:v>
                </c:pt>
                <c:pt idx="2679">
                  <c:v>2.2435999999999998</c:v>
                </c:pt>
                <c:pt idx="2680">
                  <c:v>2.2441</c:v>
                </c:pt>
                <c:pt idx="2681">
                  <c:v>2.2444999999999999</c:v>
                </c:pt>
                <c:pt idx="2682">
                  <c:v>2.2451099999999999</c:v>
                </c:pt>
                <c:pt idx="2683">
                  <c:v>2.2456100000000001</c:v>
                </c:pt>
                <c:pt idx="2684">
                  <c:v>2.2462200000000001</c:v>
                </c:pt>
                <c:pt idx="2685">
                  <c:v>2.2467199999999998</c:v>
                </c:pt>
                <c:pt idx="2686">
                  <c:v>2.2472300000000001</c:v>
                </c:pt>
                <c:pt idx="2687">
                  <c:v>2.24763</c:v>
                </c:pt>
                <c:pt idx="2688">
                  <c:v>2.24803</c:v>
                </c:pt>
                <c:pt idx="2689">
                  <c:v>2.24844</c:v>
                </c:pt>
                <c:pt idx="2690">
                  <c:v>2.2489400000000002</c:v>
                </c:pt>
                <c:pt idx="2691">
                  <c:v>2.2493500000000002</c:v>
                </c:pt>
                <c:pt idx="2692">
                  <c:v>2.2498499999999999</c:v>
                </c:pt>
                <c:pt idx="2693">
                  <c:v>2.2504599999999999</c:v>
                </c:pt>
                <c:pt idx="2694">
                  <c:v>2.2509600000000001</c:v>
                </c:pt>
                <c:pt idx="2695">
                  <c:v>2.2514599999999998</c:v>
                </c:pt>
                <c:pt idx="2696">
                  <c:v>2.25197</c:v>
                </c:pt>
                <c:pt idx="2697">
                  <c:v>2.2524700000000002</c:v>
                </c:pt>
                <c:pt idx="2698">
                  <c:v>2.25298</c:v>
                </c:pt>
                <c:pt idx="2699">
                  <c:v>2.2533799999999999</c:v>
                </c:pt>
                <c:pt idx="2700">
                  <c:v>2.2538900000000002</c:v>
                </c:pt>
                <c:pt idx="2701">
                  <c:v>2.2542900000000001</c:v>
                </c:pt>
                <c:pt idx="2702">
                  <c:v>2.2546900000000001</c:v>
                </c:pt>
                <c:pt idx="2703">
                  <c:v>2.2551999999999999</c:v>
                </c:pt>
                <c:pt idx="2704">
                  <c:v>2.2557999999999998</c:v>
                </c:pt>
                <c:pt idx="2705">
                  <c:v>2.2564099999999998</c:v>
                </c:pt>
                <c:pt idx="2706">
                  <c:v>2.25691</c:v>
                </c:pt>
                <c:pt idx="2707">
                  <c:v>2.2574200000000002</c:v>
                </c:pt>
                <c:pt idx="2708">
                  <c:v>2.2578200000000002</c:v>
                </c:pt>
                <c:pt idx="2709">
                  <c:v>2.2581199999999999</c:v>
                </c:pt>
                <c:pt idx="2710">
                  <c:v>2.2585299999999999</c:v>
                </c:pt>
                <c:pt idx="2711">
                  <c:v>2.2589299999999999</c:v>
                </c:pt>
                <c:pt idx="2712">
                  <c:v>2.2595299999999998</c:v>
                </c:pt>
                <c:pt idx="2713">
                  <c:v>2.26004</c:v>
                </c:pt>
                <c:pt idx="2714">
                  <c:v>2.26064</c:v>
                </c:pt>
                <c:pt idx="2715">
                  <c:v>2.26125</c:v>
                </c:pt>
                <c:pt idx="2716">
                  <c:v>2.2617500000000001</c:v>
                </c:pt>
                <c:pt idx="2717">
                  <c:v>2.2623600000000001</c:v>
                </c:pt>
                <c:pt idx="2718">
                  <c:v>2.2629600000000001</c:v>
                </c:pt>
                <c:pt idx="2719">
                  <c:v>2.2635700000000001</c:v>
                </c:pt>
                <c:pt idx="2720">
                  <c:v>2.26417</c:v>
                </c:pt>
                <c:pt idx="2721">
                  <c:v>2.2646799999999998</c:v>
                </c:pt>
                <c:pt idx="2722">
                  <c:v>2.2650800000000002</c:v>
                </c:pt>
                <c:pt idx="2723">
                  <c:v>2.2654899999999998</c:v>
                </c:pt>
                <c:pt idx="2724">
                  <c:v>2.2658900000000002</c:v>
                </c:pt>
                <c:pt idx="2725">
                  <c:v>2.2662900000000001</c:v>
                </c:pt>
                <c:pt idx="2726">
                  <c:v>2.2667999999999999</c:v>
                </c:pt>
                <c:pt idx="2727">
                  <c:v>2.2673000000000001</c:v>
                </c:pt>
                <c:pt idx="2728">
                  <c:v>2.2679100000000001</c:v>
                </c:pt>
                <c:pt idx="2729">
                  <c:v>2.26851</c:v>
                </c:pt>
                <c:pt idx="2730">
                  <c:v>2.26912</c:v>
                </c:pt>
                <c:pt idx="2731">
                  <c:v>2.2696200000000002</c:v>
                </c:pt>
                <c:pt idx="2732">
                  <c:v>2.2701199999999999</c:v>
                </c:pt>
                <c:pt idx="2733">
                  <c:v>2.2706300000000001</c:v>
                </c:pt>
                <c:pt idx="2734">
                  <c:v>2.2710300000000001</c:v>
                </c:pt>
                <c:pt idx="2735">
                  <c:v>2.2715399999999999</c:v>
                </c:pt>
                <c:pt idx="2736">
                  <c:v>2.2721399999999998</c:v>
                </c:pt>
                <c:pt idx="2737">
                  <c:v>2.27285</c:v>
                </c:pt>
                <c:pt idx="2738">
                  <c:v>2.2735500000000002</c:v>
                </c:pt>
                <c:pt idx="2739">
                  <c:v>2.2743600000000002</c:v>
                </c:pt>
                <c:pt idx="2740">
                  <c:v>2.2751700000000001</c:v>
                </c:pt>
                <c:pt idx="2741">
                  <c:v>2.2758699999999998</c:v>
                </c:pt>
                <c:pt idx="2742">
                  <c:v>2.27658</c:v>
                </c:pt>
                <c:pt idx="2743">
                  <c:v>2.2770800000000002</c:v>
                </c:pt>
                <c:pt idx="2744">
                  <c:v>2.27759</c:v>
                </c:pt>
                <c:pt idx="2745">
                  <c:v>2.2780900000000002</c:v>
                </c:pt>
                <c:pt idx="2746">
                  <c:v>2.2787000000000002</c:v>
                </c:pt>
                <c:pt idx="2747">
                  <c:v>2.2791999999999999</c:v>
                </c:pt>
                <c:pt idx="2748">
                  <c:v>2.2798099999999999</c:v>
                </c:pt>
                <c:pt idx="2749">
                  <c:v>2.2804099999999998</c:v>
                </c:pt>
                <c:pt idx="2750">
                  <c:v>2.2809200000000001</c:v>
                </c:pt>
                <c:pt idx="2751">
                  <c:v>2.28132</c:v>
                </c:pt>
                <c:pt idx="2752">
                  <c:v>2.2816200000000002</c:v>
                </c:pt>
                <c:pt idx="2753">
                  <c:v>2.2818299999999998</c:v>
                </c:pt>
                <c:pt idx="2754">
                  <c:v>2.28213</c:v>
                </c:pt>
                <c:pt idx="2755">
                  <c:v>2.2825299999999999</c:v>
                </c:pt>
                <c:pt idx="2756">
                  <c:v>2.28294</c:v>
                </c:pt>
                <c:pt idx="2757">
                  <c:v>2.2835399999999999</c:v>
                </c:pt>
                <c:pt idx="2758">
                  <c:v>2.2839399999999999</c:v>
                </c:pt>
                <c:pt idx="2759">
                  <c:v>2.2845499999999999</c:v>
                </c:pt>
                <c:pt idx="2760">
                  <c:v>2.28505</c:v>
                </c:pt>
                <c:pt idx="2761">
                  <c:v>2.28566</c:v>
                </c:pt>
                <c:pt idx="2762">
                  <c:v>2.28626</c:v>
                </c:pt>
                <c:pt idx="2763">
                  <c:v>2.2869700000000002</c:v>
                </c:pt>
                <c:pt idx="2764">
                  <c:v>2.2875800000000002</c:v>
                </c:pt>
                <c:pt idx="2765">
                  <c:v>2.2880799999999999</c:v>
                </c:pt>
                <c:pt idx="2766">
                  <c:v>2.2885800000000001</c:v>
                </c:pt>
                <c:pt idx="2767">
                  <c:v>2.2890899999999998</c:v>
                </c:pt>
                <c:pt idx="2768">
                  <c:v>2.28959</c:v>
                </c:pt>
                <c:pt idx="2769">
                  <c:v>2.2900999999999998</c:v>
                </c:pt>
                <c:pt idx="2770">
                  <c:v>2.2907000000000002</c:v>
                </c:pt>
                <c:pt idx="2771">
                  <c:v>2.2913100000000002</c:v>
                </c:pt>
                <c:pt idx="2772">
                  <c:v>2.2919100000000001</c:v>
                </c:pt>
                <c:pt idx="2773">
                  <c:v>2.2924199999999999</c:v>
                </c:pt>
                <c:pt idx="2774">
                  <c:v>2.2930199999999998</c:v>
                </c:pt>
                <c:pt idx="2775">
                  <c:v>2.2935300000000001</c:v>
                </c:pt>
                <c:pt idx="2776">
                  <c:v>2.2940299999999998</c:v>
                </c:pt>
                <c:pt idx="2777">
                  <c:v>2.29453</c:v>
                </c:pt>
                <c:pt idx="2778">
                  <c:v>2.29514</c:v>
                </c:pt>
                <c:pt idx="2779">
                  <c:v>2.29575</c:v>
                </c:pt>
                <c:pt idx="2780">
                  <c:v>2.2963499999999999</c:v>
                </c:pt>
                <c:pt idx="2781">
                  <c:v>2.2968500000000001</c:v>
                </c:pt>
                <c:pt idx="2782">
                  <c:v>2.2973599999999998</c:v>
                </c:pt>
                <c:pt idx="2783">
                  <c:v>2.2977599999999998</c:v>
                </c:pt>
                <c:pt idx="2784">
                  <c:v>2.2980700000000001</c:v>
                </c:pt>
                <c:pt idx="2785">
                  <c:v>2.29847</c:v>
                </c:pt>
                <c:pt idx="2786">
                  <c:v>2.29887</c:v>
                </c:pt>
                <c:pt idx="2787">
                  <c:v>2.2993800000000002</c:v>
                </c:pt>
                <c:pt idx="2788">
                  <c:v>2.2998799999999999</c:v>
                </c:pt>
                <c:pt idx="2789">
                  <c:v>2.3003900000000002</c:v>
                </c:pt>
                <c:pt idx="2790">
                  <c:v>2.3008899999999999</c:v>
                </c:pt>
                <c:pt idx="2791">
                  <c:v>2.3012899999999998</c:v>
                </c:pt>
                <c:pt idx="2792">
                  <c:v>2.3016000000000001</c:v>
                </c:pt>
                <c:pt idx="2793">
                  <c:v>2.3018999999999998</c:v>
                </c:pt>
                <c:pt idx="2794">
                  <c:v>2.3022</c:v>
                </c:pt>
                <c:pt idx="2795">
                  <c:v>2.3025000000000002</c:v>
                </c:pt>
                <c:pt idx="2796">
                  <c:v>2.3029099999999998</c:v>
                </c:pt>
                <c:pt idx="2797">
                  <c:v>2.3033100000000002</c:v>
                </c:pt>
                <c:pt idx="2798">
                  <c:v>2.3038099999999999</c:v>
                </c:pt>
                <c:pt idx="2799">
                  <c:v>2.3044199999999999</c:v>
                </c:pt>
                <c:pt idx="2800">
                  <c:v>2.3049200000000001</c:v>
                </c:pt>
                <c:pt idx="2801">
                  <c:v>2.3055300000000001</c:v>
                </c:pt>
                <c:pt idx="2802">
                  <c:v>2.3060299999999998</c:v>
                </c:pt>
                <c:pt idx="2803">
                  <c:v>2.3066399999999998</c:v>
                </c:pt>
                <c:pt idx="2804">
                  <c:v>2.30714</c:v>
                </c:pt>
                <c:pt idx="2805">
                  <c:v>2.30775</c:v>
                </c:pt>
                <c:pt idx="2806">
                  <c:v>2.3082500000000001</c:v>
                </c:pt>
                <c:pt idx="2807">
                  <c:v>2.3087599999999999</c:v>
                </c:pt>
                <c:pt idx="2808">
                  <c:v>2.3092600000000001</c:v>
                </c:pt>
                <c:pt idx="2809">
                  <c:v>2.3096700000000001</c:v>
                </c:pt>
                <c:pt idx="2810">
                  <c:v>2.31027</c:v>
                </c:pt>
                <c:pt idx="2811">
                  <c:v>2.3109799999999998</c:v>
                </c:pt>
                <c:pt idx="2812">
                  <c:v>2.31168</c:v>
                </c:pt>
                <c:pt idx="2813">
                  <c:v>2.31229</c:v>
                </c:pt>
                <c:pt idx="2814">
                  <c:v>2.3128899999999999</c:v>
                </c:pt>
                <c:pt idx="2815">
                  <c:v>2.3134000000000001</c:v>
                </c:pt>
                <c:pt idx="2816">
                  <c:v>2.3138999999999998</c:v>
                </c:pt>
                <c:pt idx="2817">
                  <c:v>2.3142999999999998</c:v>
                </c:pt>
                <c:pt idx="2818">
                  <c:v>2.3147099999999998</c:v>
                </c:pt>
                <c:pt idx="2819">
                  <c:v>2.3151099999999998</c:v>
                </c:pt>
                <c:pt idx="2820">
                  <c:v>2.3155199999999998</c:v>
                </c:pt>
                <c:pt idx="2821">
                  <c:v>2.31602</c:v>
                </c:pt>
                <c:pt idx="2822">
                  <c:v>2.3164199999999999</c:v>
                </c:pt>
                <c:pt idx="2823">
                  <c:v>2.3170299999999999</c:v>
                </c:pt>
                <c:pt idx="2824">
                  <c:v>2.3175300000000001</c:v>
                </c:pt>
                <c:pt idx="2825">
                  <c:v>2.3181400000000001</c:v>
                </c:pt>
                <c:pt idx="2826">
                  <c:v>2.3188399999999998</c:v>
                </c:pt>
                <c:pt idx="2827">
                  <c:v>2.3194499999999998</c:v>
                </c:pt>
                <c:pt idx="2828">
                  <c:v>2.3200500000000002</c:v>
                </c:pt>
                <c:pt idx="2829">
                  <c:v>2.32056</c:v>
                </c:pt>
                <c:pt idx="2830">
                  <c:v>2.3209599999999999</c:v>
                </c:pt>
                <c:pt idx="2831">
                  <c:v>2.3213699999999999</c:v>
                </c:pt>
                <c:pt idx="2832">
                  <c:v>2.3217699999999999</c:v>
                </c:pt>
                <c:pt idx="2833">
                  <c:v>2.3222700000000001</c:v>
                </c:pt>
                <c:pt idx="2834">
                  <c:v>2.3228800000000001</c:v>
                </c:pt>
                <c:pt idx="2835">
                  <c:v>2.32348</c:v>
                </c:pt>
                <c:pt idx="2836">
                  <c:v>2.32409</c:v>
                </c:pt>
                <c:pt idx="2837">
                  <c:v>2.3246899999999999</c:v>
                </c:pt>
                <c:pt idx="2838">
                  <c:v>2.3252000000000002</c:v>
                </c:pt>
                <c:pt idx="2839">
                  <c:v>2.3258000000000001</c:v>
                </c:pt>
                <c:pt idx="2840">
                  <c:v>2.3262100000000001</c:v>
                </c:pt>
                <c:pt idx="2841">
                  <c:v>2.3266100000000001</c:v>
                </c:pt>
                <c:pt idx="2842">
                  <c:v>2.32701</c:v>
                </c:pt>
                <c:pt idx="2843">
                  <c:v>2.32742</c:v>
                </c:pt>
                <c:pt idx="2844">
                  <c:v>2.3279200000000002</c:v>
                </c:pt>
                <c:pt idx="2845">
                  <c:v>2.32843</c:v>
                </c:pt>
                <c:pt idx="2846">
                  <c:v>2.3290299999999999</c:v>
                </c:pt>
                <c:pt idx="2847">
                  <c:v>2.32944</c:v>
                </c:pt>
                <c:pt idx="2848">
                  <c:v>2.3299400000000001</c:v>
                </c:pt>
                <c:pt idx="2849">
                  <c:v>2.3303400000000001</c:v>
                </c:pt>
                <c:pt idx="2850">
                  <c:v>2.3308499999999999</c:v>
                </c:pt>
                <c:pt idx="2851">
                  <c:v>2.3312499999999998</c:v>
                </c:pt>
                <c:pt idx="2852">
                  <c:v>2.3316499999999998</c:v>
                </c:pt>
                <c:pt idx="2853">
                  <c:v>2.33216</c:v>
                </c:pt>
                <c:pt idx="2854">
                  <c:v>2.33256</c:v>
                </c:pt>
                <c:pt idx="2855">
                  <c:v>2.3330700000000002</c:v>
                </c:pt>
                <c:pt idx="2856">
                  <c:v>2.3335699999999999</c:v>
                </c:pt>
                <c:pt idx="2857">
                  <c:v>2.3340700000000001</c:v>
                </c:pt>
                <c:pt idx="2858">
                  <c:v>2.3345799999999999</c:v>
                </c:pt>
                <c:pt idx="2859">
                  <c:v>2.33508</c:v>
                </c:pt>
                <c:pt idx="2860">
                  <c:v>2.3355899999999998</c:v>
                </c:pt>
                <c:pt idx="2861">
                  <c:v>2.33609</c:v>
                </c:pt>
                <c:pt idx="2862">
                  <c:v>2.3365999999999998</c:v>
                </c:pt>
                <c:pt idx="2863">
                  <c:v>2.3371</c:v>
                </c:pt>
                <c:pt idx="2864">
                  <c:v>2.33771</c:v>
                </c:pt>
                <c:pt idx="2865">
                  <c:v>2.3384100000000001</c:v>
                </c:pt>
                <c:pt idx="2866">
                  <c:v>2.3390200000000001</c:v>
                </c:pt>
                <c:pt idx="2867">
                  <c:v>2.3397199999999998</c:v>
                </c:pt>
                <c:pt idx="2868">
                  <c:v>2.34023</c:v>
                </c:pt>
                <c:pt idx="2869">
                  <c:v>2.34063</c:v>
                </c:pt>
                <c:pt idx="2870">
                  <c:v>2.3409300000000002</c:v>
                </c:pt>
                <c:pt idx="2871">
                  <c:v>2.3413400000000002</c:v>
                </c:pt>
                <c:pt idx="2872">
                  <c:v>2.3417400000000002</c:v>
                </c:pt>
                <c:pt idx="2873">
                  <c:v>2.3421400000000001</c:v>
                </c:pt>
                <c:pt idx="2874">
                  <c:v>2.3426499999999999</c:v>
                </c:pt>
                <c:pt idx="2875">
                  <c:v>2.3431500000000001</c:v>
                </c:pt>
                <c:pt idx="2876">
                  <c:v>2.3437600000000001</c:v>
                </c:pt>
                <c:pt idx="2877">
                  <c:v>2.34436</c:v>
                </c:pt>
                <c:pt idx="2878">
                  <c:v>2.34497</c:v>
                </c:pt>
                <c:pt idx="2879">
                  <c:v>2.3455699999999999</c:v>
                </c:pt>
                <c:pt idx="2880">
                  <c:v>2.3461799999999999</c:v>
                </c:pt>
                <c:pt idx="2881">
                  <c:v>2.3467799999999999</c:v>
                </c:pt>
                <c:pt idx="2882">
                  <c:v>2.3473899999999999</c:v>
                </c:pt>
                <c:pt idx="2883">
                  <c:v>2.3479899999999998</c:v>
                </c:pt>
                <c:pt idx="2884">
                  <c:v>2.3483999999999998</c:v>
                </c:pt>
                <c:pt idx="2885">
                  <c:v>2.3489</c:v>
                </c:pt>
                <c:pt idx="2886">
                  <c:v>2.34951</c:v>
                </c:pt>
                <c:pt idx="2887">
                  <c:v>2.3500100000000002</c:v>
                </c:pt>
                <c:pt idx="2888">
                  <c:v>2.3505199999999999</c:v>
                </c:pt>
                <c:pt idx="2889">
                  <c:v>2.3510200000000001</c:v>
                </c:pt>
                <c:pt idx="2890">
                  <c:v>2.3515299999999999</c:v>
                </c:pt>
                <c:pt idx="2891">
                  <c:v>2.3520300000000001</c:v>
                </c:pt>
                <c:pt idx="2892">
                  <c:v>2.35243</c:v>
                </c:pt>
                <c:pt idx="2893">
                  <c:v>2.3529399999999998</c:v>
                </c:pt>
                <c:pt idx="2894">
                  <c:v>2.35344</c:v>
                </c:pt>
                <c:pt idx="2895">
                  <c:v>2.3539500000000002</c:v>
                </c:pt>
                <c:pt idx="2896">
                  <c:v>2.3544499999999999</c:v>
                </c:pt>
                <c:pt idx="2897">
                  <c:v>2.3548499999999999</c:v>
                </c:pt>
                <c:pt idx="2898">
                  <c:v>2.3553600000000001</c:v>
                </c:pt>
                <c:pt idx="2899">
                  <c:v>2.3557600000000001</c:v>
                </c:pt>
                <c:pt idx="2900">
                  <c:v>2.3562699999999999</c:v>
                </c:pt>
                <c:pt idx="2901">
                  <c:v>2.3568699999999998</c:v>
                </c:pt>
                <c:pt idx="2902">
                  <c:v>2.3574799999999998</c:v>
                </c:pt>
                <c:pt idx="2903">
                  <c:v>2.35798</c:v>
                </c:pt>
                <c:pt idx="2904">
                  <c:v>2.35859</c:v>
                </c:pt>
                <c:pt idx="2905">
                  <c:v>2.3590900000000001</c:v>
                </c:pt>
                <c:pt idx="2906">
                  <c:v>2.3595899999999999</c:v>
                </c:pt>
                <c:pt idx="2907">
                  <c:v>2.3601000000000001</c:v>
                </c:pt>
                <c:pt idx="2908">
                  <c:v>2.3605999999999998</c:v>
                </c:pt>
                <c:pt idx="2909">
                  <c:v>2.36111</c:v>
                </c:pt>
                <c:pt idx="2910">
                  <c:v>2.3616100000000002</c:v>
                </c:pt>
                <c:pt idx="2911">
                  <c:v>2.36212</c:v>
                </c:pt>
                <c:pt idx="2912">
                  <c:v>2.3626200000000002</c:v>
                </c:pt>
                <c:pt idx="2913">
                  <c:v>2.3631199999999999</c:v>
                </c:pt>
                <c:pt idx="2914">
                  <c:v>2.3636300000000001</c:v>
                </c:pt>
                <c:pt idx="2915">
                  <c:v>2.3642300000000001</c:v>
                </c:pt>
                <c:pt idx="2916">
                  <c:v>2.3648400000000001</c:v>
                </c:pt>
                <c:pt idx="2917">
                  <c:v>2.3653400000000002</c:v>
                </c:pt>
                <c:pt idx="2918">
                  <c:v>2.3657499999999998</c:v>
                </c:pt>
                <c:pt idx="2919">
                  <c:v>2.36625</c:v>
                </c:pt>
                <c:pt idx="2920">
                  <c:v>2.36666</c:v>
                </c:pt>
                <c:pt idx="2921">
                  <c:v>2.3672599999999999</c:v>
                </c:pt>
                <c:pt idx="2922">
                  <c:v>2.3677600000000001</c:v>
                </c:pt>
                <c:pt idx="2923">
                  <c:v>2.3681700000000001</c:v>
                </c:pt>
                <c:pt idx="2924">
                  <c:v>2.3685700000000001</c:v>
                </c:pt>
                <c:pt idx="2925">
                  <c:v>2.3688699999999998</c:v>
                </c:pt>
                <c:pt idx="2926">
                  <c:v>2.3692799999999998</c:v>
                </c:pt>
                <c:pt idx="2927">
                  <c:v>2.36978</c:v>
                </c:pt>
                <c:pt idx="2928">
                  <c:v>2.3702899999999998</c:v>
                </c:pt>
                <c:pt idx="2929">
                  <c:v>2.3708900000000002</c:v>
                </c:pt>
                <c:pt idx="2930">
                  <c:v>2.3714</c:v>
                </c:pt>
                <c:pt idx="2931">
                  <c:v>2.3717999999999999</c:v>
                </c:pt>
                <c:pt idx="2932">
                  <c:v>2.3723000000000001</c:v>
                </c:pt>
                <c:pt idx="2933">
                  <c:v>2.3727100000000001</c:v>
                </c:pt>
                <c:pt idx="2934">
                  <c:v>2.3731100000000001</c:v>
                </c:pt>
                <c:pt idx="2935">
                  <c:v>2.3736199999999998</c:v>
                </c:pt>
                <c:pt idx="2936">
                  <c:v>2.3740199999999998</c:v>
                </c:pt>
                <c:pt idx="2937">
                  <c:v>2.3746200000000002</c:v>
                </c:pt>
                <c:pt idx="2938">
                  <c:v>2.37513</c:v>
                </c:pt>
                <c:pt idx="2939">
                  <c:v>2.3756300000000001</c:v>
                </c:pt>
                <c:pt idx="2940">
                  <c:v>2.3761399999999999</c:v>
                </c:pt>
                <c:pt idx="2941">
                  <c:v>2.3765399999999999</c:v>
                </c:pt>
                <c:pt idx="2942">
                  <c:v>2.37704</c:v>
                </c:pt>
                <c:pt idx="2943">
                  <c:v>2.37765</c:v>
                </c:pt>
                <c:pt idx="2944">
                  <c:v>2.3781500000000002</c:v>
                </c:pt>
                <c:pt idx="2945">
                  <c:v>2.37866</c:v>
                </c:pt>
                <c:pt idx="2946">
                  <c:v>2.3791600000000002</c:v>
                </c:pt>
                <c:pt idx="2947">
                  <c:v>2.37967</c:v>
                </c:pt>
                <c:pt idx="2948">
                  <c:v>2.3800699999999999</c:v>
                </c:pt>
                <c:pt idx="2949">
                  <c:v>2.3806799999999999</c:v>
                </c:pt>
                <c:pt idx="2950">
                  <c:v>2.3811800000000001</c:v>
                </c:pt>
                <c:pt idx="2951">
                  <c:v>2.3818899999999998</c:v>
                </c:pt>
                <c:pt idx="2952">
                  <c:v>2.3824900000000002</c:v>
                </c:pt>
                <c:pt idx="2953">
                  <c:v>2.3831000000000002</c:v>
                </c:pt>
                <c:pt idx="2954">
                  <c:v>2.3835000000000002</c:v>
                </c:pt>
                <c:pt idx="2955">
                  <c:v>2.3839999999999999</c:v>
                </c:pt>
                <c:pt idx="2956">
                  <c:v>2.3845100000000001</c:v>
                </c:pt>
                <c:pt idx="2957">
                  <c:v>2.3851100000000001</c:v>
                </c:pt>
                <c:pt idx="2958">
                  <c:v>2.3856199999999999</c:v>
                </c:pt>
                <c:pt idx="2959">
                  <c:v>2.38612</c:v>
                </c:pt>
                <c:pt idx="2960">
                  <c:v>2.38653</c:v>
                </c:pt>
                <c:pt idx="2961">
                  <c:v>2.38713</c:v>
                </c:pt>
                <c:pt idx="2962">
                  <c:v>2.3876400000000002</c:v>
                </c:pt>
                <c:pt idx="2963">
                  <c:v>2.3883399999999999</c:v>
                </c:pt>
                <c:pt idx="2964">
                  <c:v>2.3889499999999999</c:v>
                </c:pt>
                <c:pt idx="2965">
                  <c:v>2.3894500000000001</c:v>
                </c:pt>
                <c:pt idx="2966">
                  <c:v>2.3900600000000001</c:v>
                </c:pt>
                <c:pt idx="2967">
                  <c:v>2.39046</c:v>
                </c:pt>
                <c:pt idx="2968">
                  <c:v>2.39086</c:v>
                </c:pt>
                <c:pt idx="2969">
                  <c:v>2.39127</c:v>
                </c:pt>
                <c:pt idx="2970">
                  <c:v>2.39167</c:v>
                </c:pt>
                <c:pt idx="2971">
                  <c:v>2.3919700000000002</c:v>
                </c:pt>
                <c:pt idx="2972">
                  <c:v>2.3924799999999999</c:v>
                </c:pt>
                <c:pt idx="2973">
                  <c:v>2.3929800000000001</c:v>
                </c:pt>
                <c:pt idx="2974">
                  <c:v>2.3934899999999999</c:v>
                </c:pt>
                <c:pt idx="2975">
                  <c:v>2.3938899999999999</c:v>
                </c:pt>
                <c:pt idx="2976">
                  <c:v>2.3942899999999998</c:v>
                </c:pt>
                <c:pt idx="2977">
                  <c:v>2.3948</c:v>
                </c:pt>
                <c:pt idx="2978">
                  <c:v>2.3953000000000002</c:v>
                </c:pt>
                <c:pt idx="2979">
                  <c:v>2.39601</c:v>
                </c:pt>
                <c:pt idx="2980">
                  <c:v>2.3968099999999999</c:v>
                </c:pt>
                <c:pt idx="2981">
                  <c:v>2.3974199999999999</c:v>
                </c:pt>
                <c:pt idx="2982">
                  <c:v>2.3980199999999998</c:v>
                </c:pt>
                <c:pt idx="2983">
                  <c:v>2.3985300000000001</c:v>
                </c:pt>
                <c:pt idx="2984">
                  <c:v>2.3990300000000002</c:v>
                </c:pt>
                <c:pt idx="2985">
                  <c:v>2.3994399999999998</c:v>
                </c:pt>
                <c:pt idx="2986">
                  <c:v>2.39994</c:v>
                </c:pt>
                <c:pt idx="2987">
                  <c:v>2.4004500000000002</c:v>
                </c:pt>
                <c:pt idx="2988">
                  <c:v>2.4008500000000002</c:v>
                </c:pt>
                <c:pt idx="2989">
                  <c:v>2.4014500000000001</c:v>
                </c:pt>
                <c:pt idx="2990">
                  <c:v>2.4019599999999999</c:v>
                </c:pt>
                <c:pt idx="2991">
                  <c:v>2.40246</c:v>
                </c:pt>
                <c:pt idx="2992">
                  <c:v>2.4029699999999998</c:v>
                </c:pt>
                <c:pt idx="2993">
                  <c:v>2.40347</c:v>
                </c:pt>
                <c:pt idx="2994">
                  <c:v>2.4039799999999998</c:v>
                </c:pt>
                <c:pt idx="2995">
                  <c:v>2.40448</c:v>
                </c:pt>
                <c:pt idx="2996">
                  <c:v>2.40509</c:v>
                </c:pt>
                <c:pt idx="2997">
                  <c:v>2.4054899999999999</c:v>
                </c:pt>
                <c:pt idx="2998">
                  <c:v>2.4059900000000001</c:v>
                </c:pt>
                <c:pt idx="2999">
                  <c:v>2.4064000000000001</c:v>
                </c:pt>
                <c:pt idx="3000">
                  <c:v>2.4068999999999998</c:v>
                </c:pt>
                <c:pt idx="3001">
                  <c:v>2.40741</c:v>
                </c:pt>
                <c:pt idx="3002">
                  <c:v>2.4079100000000002</c:v>
                </c:pt>
                <c:pt idx="3003">
                  <c:v>2.4085200000000002</c:v>
                </c:pt>
                <c:pt idx="3004">
                  <c:v>2.4090199999999999</c:v>
                </c:pt>
                <c:pt idx="3005">
                  <c:v>2.4095200000000001</c:v>
                </c:pt>
                <c:pt idx="3006">
                  <c:v>2.4099300000000001</c:v>
                </c:pt>
                <c:pt idx="3007">
                  <c:v>2.4105300000000001</c:v>
                </c:pt>
                <c:pt idx="3008">
                  <c:v>2.4109400000000001</c:v>
                </c:pt>
                <c:pt idx="3009">
                  <c:v>2.4114399999999998</c:v>
                </c:pt>
                <c:pt idx="3010">
                  <c:v>2.41194</c:v>
                </c:pt>
                <c:pt idx="3011">
                  <c:v>2.4124500000000002</c:v>
                </c:pt>
                <c:pt idx="3012">
                  <c:v>2.4129499999999999</c:v>
                </c:pt>
                <c:pt idx="3013">
                  <c:v>2.4135599999999999</c:v>
                </c:pt>
                <c:pt idx="3014">
                  <c:v>2.4141599999999999</c:v>
                </c:pt>
                <c:pt idx="3015">
                  <c:v>2.4146700000000001</c:v>
                </c:pt>
                <c:pt idx="3016">
                  <c:v>2.41527</c:v>
                </c:pt>
                <c:pt idx="3017">
                  <c:v>2.41588</c:v>
                </c:pt>
                <c:pt idx="3018">
                  <c:v>2.41648</c:v>
                </c:pt>
                <c:pt idx="3019">
                  <c:v>2.41709</c:v>
                </c:pt>
                <c:pt idx="3020">
                  <c:v>2.4176899999999999</c:v>
                </c:pt>
                <c:pt idx="3021">
                  <c:v>2.4182000000000001</c:v>
                </c:pt>
                <c:pt idx="3022">
                  <c:v>2.4186999999999999</c:v>
                </c:pt>
                <c:pt idx="3023">
                  <c:v>2.4193099999999998</c:v>
                </c:pt>
                <c:pt idx="3024">
                  <c:v>2.41981</c:v>
                </c:pt>
                <c:pt idx="3025">
                  <c:v>2.42042</c:v>
                </c:pt>
                <c:pt idx="3026">
                  <c:v>2.4210199999999999</c:v>
                </c:pt>
                <c:pt idx="3027">
                  <c:v>2.4215300000000002</c:v>
                </c:pt>
                <c:pt idx="3028">
                  <c:v>2.4220299999999999</c:v>
                </c:pt>
                <c:pt idx="3029">
                  <c:v>2.4224299999999999</c:v>
                </c:pt>
                <c:pt idx="3030">
                  <c:v>2.4228399999999999</c:v>
                </c:pt>
                <c:pt idx="3031">
                  <c:v>2.4232399999999998</c:v>
                </c:pt>
                <c:pt idx="3032">
                  <c:v>2.4236499999999999</c:v>
                </c:pt>
                <c:pt idx="3033">
                  <c:v>2.4240499999999998</c:v>
                </c:pt>
                <c:pt idx="3034">
                  <c:v>2.4244500000000002</c:v>
                </c:pt>
                <c:pt idx="3035">
                  <c:v>2.4248599999999998</c:v>
                </c:pt>
                <c:pt idx="3036">
                  <c:v>2.4252600000000002</c:v>
                </c:pt>
                <c:pt idx="3037">
                  <c:v>2.4258600000000001</c:v>
                </c:pt>
                <c:pt idx="3038">
                  <c:v>2.4264700000000001</c:v>
                </c:pt>
                <c:pt idx="3039">
                  <c:v>2.4271799999999999</c:v>
                </c:pt>
                <c:pt idx="3040">
                  <c:v>2.42788</c:v>
                </c:pt>
                <c:pt idx="3041">
                  <c:v>2.42849</c:v>
                </c:pt>
                <c:pt idx="3042">
                  <c:v>2.42909</c:v>
                </c:pt>
                <c:pt idx="3043">
                  <c:v>2.4296000000000002</c:v>
                </c:pt>
                <c:pt idx="3044">
                  <c:v>2.4300000000000002</c:v>
                </c:pt>
                <c:pt idx="3045">
                  <c:v>2.4304999999999999</c:v>
                </c:pt>
                <c:pt idx="3046">
                  <c:v>2.4310100000000001</c:v>
                </c:pt>
                <c:pt idx="3047">
                  <c:v>2.4315099999999998</c:v>
                </c:pt>
                <c:pt idx="3048">
                  <c:v>2.4321199999999998</c:v>
                </c:pt>
                <c:pt idx="3049">
                  <c:v>2.43262</c:v>
                </c:pt>
                <c:pt idx="3050">
                  <c:v>2.4331299999999998</c:v>
                </c:pt>
                <c:pt idx="3051">
                  <c:v>2.4337300000000002</c:v>
                </c:pt>
                <c:pt idx="3052">
                  <c:v>2.43424</c:v>
                </c:pt>
                <c:pt idx="3053">
                  <c:v>2.4347400000000001</c:v>
                </c:pt>
                <c:pt idx="3054">
                  <c:v>2.4352499999999999</c:v>
                </c:pt>
                <c:pt idx="3055">
                  <c:v>2.4356499999999999</c:v>
                </c:pt>
                <c:pt idx="3056">
                  <c:v>2.43615</c:v>
                </c:pt>
                <c:pt idx="3057">
                  <c:v>2.4366599999999998</c:v>
                </c:pt>
                <c:pt idx="3058">
                  <c:v>2.4370599999999998</c:v>
                </c:pt>
                <c:pt idx="3059">
                  <c:v>2.4376699999999998</c:v>
                </c:pt>
                <c:pt idx="3060">
                  <c:v>2.4381699999999999</c:v>
                </c:pt>
                <c:pt idx="3061">
                  <c:v>2.4388800000000002</c:v>
                </c:pt>
                <c:pt idx="3062">
                  <c:v>2.4395799999999999</c:v>
                </c:pt>
                <c:pt idx="3063">
                  <c:v>2.4403899999999998</c:v>
                </c:pt>
                <c:pt idx="3064">
                  <c:v>2.4409900000000002</c:v>
                </c:pt>
                <c:pt idx="3065">
                  <c:v>2.4416000000000002</c:v>
                </c:pt>
                <c:pt idx="3066">
                  <c:v>2.4420999999999999</c:v>
                </c:pt>
                <c:pt idx="3067">
                  <c:v>2.4427099999999999</c:v>
                </c:pt>
                <c:pt idx="3068">
                  <c:v>2.4432100000000001</c:v>
                </c:pt>
                <c:pt idx="3069">
                  <c:v>2.4437199999999999</c:v>
                </c:pt>
                <c:pt idx="3070">
                  <c:v>2.4442200000000001</c:v>
                </c:pt>
                <c:pt idx="3071">
                  <c:v>2.4447299999999998</c:v>
                </c:pt>
                <c:pt idx="3072">
                  <c:v>2.4451299999999998</c:v>
                </c:pt>
                <c:pt idx="3073">
                  <c:v>2.4457399999999998</c:v>
                </c:pt>
                <c:pt idx="3074">
                  <c:v>2.44624</c:v>
                </c:pt>
                <c:pt idx="3075">
                  <c:v>2.4468399999999999</c:v>
                </c:pt>
                <c:pt idx="3076">
                  <c:v>2.4474499999999999</c:v>
                </c:pt>
                <c:pt idx="3077">
                  <c:v>2.4479500000000001</c:v>
                </c:pt>
                <c:pt idx="3078">
                  <c:v>2.4484599999999999</c:v>
                </c:pt>
                <c:pt idx="3079">
                  <c:v>2.44896</c:v>
                </c:pt>
                <c:pt idx="3080">
                  <c:v>2.4494699999999998</c:v>
                </c:pt>
                <c:pt idx="3081">
                  <c:v>2.4500700000000002</c:v>
                </c:pt>
                <c:pt idx="3082">
                  <c:v>2.45058</c:v>
                </c:pt>
                <c:pt idx="3083">
                  <c:v>2.4511799999999999</c:v>
                </c:pt>
                <c:pt idx="3084">
                  <c:v>2.4516900000000001</c:v>
                </c:pt>
                <c:pt idx="3085">
                  <c:v>2.4521899999999999</c:v>
                </c:pt>
                <c:pt idx="3086">
                  <c:v>2.4524900000000001</c:v>
                </c:pt>
                <c:pt idx="3087">
                  <c:v>2.4529000000000001</c:v>
                </c:pt>
                <c:pt idx="3088">
                  <c:v>2.4533</c:v>
                </c:pt>
                <c:pt idx="3089">
                  <c:v>2.4537</c:v>
                </c:pt>
                <c:pt idx="3090">
                  <c:v>2.4542099999999998</c:v>
                </c:pt>
                <c:pt idx="3091">
                  <c:v>2.4547099999999999</c:v>
                </c:pt>
                <c:pt idx="3092">
                  <c:v>2.4552200000000002</c:v>
                </c:pt>
                <c:pt idx="3093">
                  <c:v>2.4558200000000001</c:v>
                </c:pt>
                <c:pt idx="3094">
                  <c:v>2.4565299999999999</c:v>
                </c:pt>
                <c:pt idx="3095">
                  <c:v>2.4571299999999998</c:v>
                </c:pt>
                <c:pt idx="3096">
                  <c:v>2.4577399999999998</c:v>
                </c:pt>
                <c:pt idx="3097">
                  <c:v>2.45824</c:v>
                </c:pt>
                <c:pt idx="3098">
                  <c:v>2.45885</c:v>
                </c:pt>
                <c:pt idx="3099">
                  <c:v>2.4593500000000001</c:v>
                </c:pt>
                <c:pt idx="3100">
                  <c:v>2.4598599999999999</c:v>
                </c:pt>
                <c:pt idx="3101">
                  <c:v>2.4603600000000001</c:v>
                </c:pt>
                <c:pt idx="3102">
                  <c:v>2.4607600000000001</c:v>
                </c:pt>
                <c:pt idx="3103">
                  <c:v>2.4611700000000001</c:v>
                </c:pt>
                <c:pt idx="3104">
                  <c:v>2.4616699999999998</c:v>
                </c:pt>
                <c:pt idx="3105">
                  <c:v>2.46218</c:v>
                </c:pt>
                <c:pt idx="3106">
                  <c:v>2.46278</c:v>
                </c:pt>
                <c:pt idx="3107">
                  <c:v>2.46319</c:v>
                </c:pt>
                <c:pt idx="3108">
                  <c:v>2.4636900000000002</c:v>
                </c:pt>
                <c:pt idx="3109">
                  <c:v>2.4640900000000001</c:v>
                </c:pt>
                <c:pt idx="3110">
                  <c:v>2.4645000000000001</c:v>
                </c:pt>
                <c:pt idx="3111">
                  <c:v>2.4649999999999999</c:v>
                </c:pt>
                <c:pt idx="3112">
                  <c:v>2.4653999999999998</c:v>
                </c:pt>
                <c:pt idx="3113">
                  <c:v>2.4660099999999998</c:v>
                </c:pt>
                <c:pt idx="3114">
                  <c:v>2.46651</c:v>
                </c:pt>
                <c:pt idx="3115">
                  <c:v>2.46712</c:v>
                </c:pt>
                <c:pt idx="3116">
                  <c:v>2.4676200000000001</c:v>
                </c:pt>
                <c:pt idx="3117">
                  <c:v>2.4681299999999999</c:v>
                </c:pt>
                <c:pt idx="3118">
                  <c:v>2.4685299999999999</c:v>
                </c:pt>
                <c:pt idx="3119">
                  <c:v>2.4689299999999998</c:v>
                </c:pt>
                <c:pt idx="3120">
                  <c:v>2.4693399999999999</c:v>
                </c:pt>
                <c:pt idx="3121">
                  <c:v>2.46984</c:v>
                </c:pt>
                <c:pt idx="3122">
                  <c:v>2.47045</c:v>
                </c:pt>
                <c:pt idx="3123">
                  <c:v>2.4709500000000002</c:v>
                </c:pt>
                <c:pt idx="3124">
                  <c:v>2.4715600000000002</c:v>
                </c:pt>
                <c:pt idx="3125">
                  <c:v>2.4721600000000001</c:v>
                </c:pt>
                <c:pt idx="3126">
                  <c:v>2.4727700000000001</c:v>
                </c:pt>
                <c:pt idx="3127">
                  <c:v>2.4732699999999999</c:v>
                </c:pt>
                <c:pt idx="3128">
                  <c:v>2.4736799999999999</c:v>
                </c:pt>
                <c:pt idx="3129">
                  <c:v>2.4740799999999998</c:v>
                </c:pt>
                <c:pt idx="3130">
                  <c:v>2.47458</c:v>
                </c:pt>
                <c:pt idx="3131">
                  <c:v>2.47499</c:v>
                </c:pt>
                <c:pt idx="3132">
                  <c:v>2.4754900000000002</c:v>
                </c:pt>
                <c:pt idx="3133">
                  <c:v>2.4761000000000002</c:v>
                </c:pt>
                <c:pt idx="3134">
                  <c:v>2.4765999999999999</c:v>
                </c:pt>
                <c:pt idx="3135">
                  <c:v>2.4771100000000001</c:v>
                </c:pt>
                <c:pt idx="3136">
                  <c:v>2.4777100000000001</c:v>
                </c:pt>
                <c:pt idx="3137">
                  <c:v>2.4782099999999998</c:v>
                </c:pt>
                <c:pt idx="3138">
                  <c:v>2.47892</c:v>
                </c:pt>
                <c:pt idx="3139">
                  <c:v>2.4794299999999998</c:v>
                </c:pt>
                <c:pt idx="3140">
                  <c:v>2.4800300000000002</c:v>
                </c:pt>
                <c:pt idx="3141">
                  <c:v>2.4806400000000002</c:v>
                </c:pt>
                <c:pt idx="3142">
                  <c:v>2.4811399999999999</c:v>
                </c:pt>
                <c:pt idx="3143">
                  <c:v>2.4817499999999999</c:v>
                </c:pt>
                <c:pt idx="3144">
                  <c:v>2.4822500000000001</c:v>
                </c:pt>
                <c:pt idx="3145">
                  <c:v>2.4827499999999998</c:v>
                </c:pt>
                <c:pt idx="3146">
                  <c:v>2.4833599999999998</c:v>
                </c:pt>
                <c:pt idx="3147">
                  <c:v>2.4839600000000002</c:v>
                </c:pt>
                <c:pt idx="3148">
                  <c:v>2.4845700000000002</c:v>
                </c:pt>
                <c:pt idx="3149">
                  <c:v>2.4851700000000001</c:v>
                </c:pt>
                <c:pt idx="3150">
                  <c:v>2.4857800000000001</c:v>
                </c:pt>
                <c:pt idx="3151">
                  <c:v>2.4861800000000001</c:v>
                </c:pt>
                <c:pt idx="3152">
                  <c:v>2.4865900000000001</c:v>
                </c:pt>
                <c:pt idx="3153">
                  <c:v>2.4870899999999998</c:v>
                </c:pt>
                <c:pt idx="3154">
                  <c:v>2.4874900000000002</c:v>
                </c:pt>
                <c:pt idx="3155">
                  <c:v>2.4881000000000002</c:v>
                </c:pt>
                <c:pt idx="3156">
                  <c:v>2.4885999999999999</c:v>
                </c:pt>
                <c:pt idx="3157">
                  <c:v>2.4891100000000002</c:v>
                </c:pt>
                <c:pt idx="3158">
                  <c:v>2.4896099999999999</c:v>
                </c:pt>
                <c:pt idx="3159">
                  <c:v>2.4901200000000001</c:v>
                </c:pt>
                <c:pt idx="3160">
                  <c:v>2.49072</c:v>
                </c:pt>
                <c:pt idx="3161">
                  <c:v>2.49133</c:v>
                </c:pt>
                <c:pt idx="3162">
                  <c:v>2.49193</c:v>
                </c:pt>
                <c:pt idx="3163">
                  <c:v>2.49254</c:v>
                </c:pt>
                <c:pt idx="3164">
                  <c:v>2.4930400000000001</c:v>
                </c:pt>
                <c:pt idx="3165">
                  <c:v>2.4934500000000002</c:v>
                </c:pt>
                <c:pt idx="3166">
                  <c:v>2.4939499999999999</c:v>
                </c:pt>
                <c:pt idx="3167">
                  <c:v>2.4944500000000001</c:v>
                </c:pt>
                <c:pt idx="3168">
                  <c:v>2.4949599999999998</c:v>
                </c:pt>
                <c:pt idx="3169">
                  <c:v>2.49546</c:v>
                </c:pt>
                <c:pt idx="3170">
                  <c:v>2.49587</c:v>
                </c:pt>
                <c:pt idx="3171">
                  <c:v>2.4963700000000002</c:v>
                </c:pt>
                <c:pt idx="3172">
                  <c:v>2.49688</c:v>
                </c:pt>
                <c:pt idx="3173">
                  <c:v>2.4972799999999999</c:v>
                </c:pt>
                <c:pt idx="3174">
                  <c:v>2.4977800000000001</c:v>
                </c:pt>
                <c:pt idx="3175">
                  <c:v>2.4982899999999999</c:v>
                </c:pt>
                <c:pt idx="3176">
                  <c:v>2.4986899999999999</c:v>
                </c:pt>
                <c:pt idx="3177">
                  <c:v>2.4992000000000001</c:v>
                </c:pt>
                <c:pt idx="3178">
                  <c:v>2.4996999999999998</c:v>
                </c:pt>
                <c:pt idx="3179">
                  <c:v>2.5003000000000002</c:v>
                </c:pt>
                <c:pt idx="3180">
                  <c:v>2.50081</c:v>
                </c:pt>
                <c:pt idx="3181">
                  <c:v>2.5013100000000001</c:v>
                </c:pt>
                <c:pt idx="3182">
                  <c:v>2.5019200000000001</c:v>
                </c:pt>
                <c:pt idx="3183">
                  <c:v>2.5025200000000001</c:v>
                </c:pt>
                <c:pt idx="3184">
                  <c:v>2.5030299999999999</c:v>
                </c:pt>
                <c:pt idx="3185">
                  <c:v>2.50353</c:v>
                </c:pt>
                <c:pt idx="3186">
                  <c:v>2.5039400000000001</c:v>
                </c:pt>
                <c:pt idx="3187">
                  <c:v>2.5044400000000002</c:v>
                </c:pt>
                <c:pt idx="3188">
                  <c:v>2.5050500000000002</c:v>
                </c:pt>
                <c:pt idx="3189">
                  <c:v>2.5055499999999999</c:v>
                </c:pt>
                <c:pt idx="3190">
                  <c:v>2.5060500000000001</c:v>
                </c:pt>
                <c:pt idx="3191">
                  <c:v>2.5065599999999999</c:v>
                </c:pt>
                <c:pt idx="3192">
                  <c:v>2.5070600000000001</c:v>
                </c:pt>
                <c:pt idx="3193">
                  <c:v>2.5074700000000001</c:v>
                </c:pt>
                <c:pt idx="3194">
                  <c:v>2.50787</c:v>
                </c:pt>
                <c:pt idx="3195">
                  <c:v>2.50827</c:v>
                </c:pt>
                <c:pt idx="3196">
                  <c:v>2.50868</c:v>
                </c:pt>
                <c:pt idx="3197">
                  <c:v>2.50908</c:v>
                </c:pt>
                <c:pt idx="3198">
                  <c:v>2.5095800000000001</c:v>
                </c:pt>
                <c:pt idx="3199">
                  <c:v>2.5101900000000001</c:v>
                </c:pt>
                <c:pt idx="3200">
                  <c:v>2.5106899999999999</c:v>
                </c:pt>
                <c:pt idx="3201">
                  <c:v>2.5112999999999999</c:v>
                </c:pt>
                <c:pt idx="3202">
                  <c:v>2.5118</c:v>
                </c:pt>
                <c:pt idx="3203">
                  <c:v>2.5125099999999998</c:v>
                </c:pt>
                <c:pt idx="3204">
                  <c:v>2.51301</c:v>
                </c:pt>
                <c:pt idx="3205">
                  <c:v>2.5135200000000002</c:v>
                </c:pt>
                <c:pt idx="3206">
                  <c:v>2.5140199999999999</c:v>
                </c:pt>
                <c:pt idx="3207">
                  <c:v>2.5143300000000002</c:v>
                </c:pt>
                <c:pt idx="3208">
                  <c:v>2.5147300000000001</c:v>
                </c:pt>
                <c:pt idx="3209">
                  <c:v>2.5151300000000001</c:v>
                </c:pt>
                <c:pt idx="3210">
                  <c:v>2.5156399999999999</c:v>
                </c:pt>
                <c:pt idx="3211">
                  <c:v>2.51614</c:v>
                </c:pt>
                <c:pt idx="3212">
                  <c:v>2.51675</c:v>
                </c:pt>
                <c:pt idx="3213">
                  <c:v>2.5172500000000002</c:v>
                </c:pt>
                <c:pt idx="3214">
                  <c:v>2.5178600000000002</c:v>
                </c:pt>
                <c:pt idx="3215">
                  <c:v>2.5184600000000001</c:v>
                </c:pt>
                <c:pt idx="3216">
                  <c:v>2.5189699999999999</c:v>
                </c:pt>
                <c:pt idx="3217">
                  <c:v>2.5195699999999999</c:v>
                </c:pt>
                <c:pt idx="3218">
                  <c:v>2.52007</c:v>
                </c:pt>
                <c:pt idx="3219">
                  <c:v>2.5205799999999998</c:v>
                </c:pt>
                <c:pt idx="3220">
                  <c:v>2.5209800000000002</c:v>
                </c:pt>
                <c:pt idx="3221">
                  <c:v>2.5213899999999998</c:v>
                </c:pt>
                <c:pt idx="3222">
                  <c:v>2.5217900000000002</c:v>
                </c:pt>
                <c:pt idx="3223">
                  <c:v>2.5223900000000001</c:v>
                </c:pt>
                <c:pt idx="3224">
                  <c:v>2.5228999999999999</c:v>
                </c:pt>
                <c:pt idx="3225">
                  <c:v>2.5234999999999999</c:v>
                </c:pt>
                <c:pt idx="3226">
                  <c:v>2.5241099999999999</c:v>
                </c:pt>
                <c:pt idx="3227">
                  <c:v>2.5247099999999998</c:v>
                </c:pt>
                <c:pt idx="3228">
                  <c:v>2.52522</c:v>
                </c:pt>
                <c:pt idx="3229">
                  <c:v>2.52582</c:v>
                </c:pt>
                <c:pt idx="3230">
                  <c:v>2.5263300000000002</c:v>
                </c:pt>
                <c:pt idx="3231">
                  <c:v>2.5269300000000001</c:v>
                </c:pt>
                <c:pt idx="3232">
                  <c:v>2.5275400000000001</c:v>
                </c:pt>
                <c:pt idx="3233">
                  <c:v>2.5280399999999998</c:v>
                </c:pt>
                <c:pt idx="3234">
                  <c:v>2.5286499999999998</c:v>
                </c:pt>
                <c:pt idx="3235">
                  <c:v>2.52915</c:v>
                </c:pt>
                <c:pt idx="3236">
                  <c:v>2.52956</c:v>
                </c:pt>
                <c:pt idx="3237">
                  <c:v>2.5300600000000002</c:v>
                </c:pt>
                <c:pt idx="3238">
                  <c:v>2.5305599999999999</c:v>
                </c:pt>
                <c:pt idx="3239">
                  <c:v>2.5311699999999999</c:v>
                </c:pt>
                <c:pt idx="3240">
                  <c:v>2.5316700000000001</c:v>
                </c:pt>
                <c:pt idx="3241">
                  <c:v>2.5322800000000001</c:v>
                </c:pt>
                <c:pt idx="3242">
                  <c:v>2.53288</c:v>
                </c:pt>
                <c:pt idx="3243">
                  <c:v>2.53349</c:v>
                </c:pt>
                <c:pt idx="3244">
                  <c:v>2.5341</c:v>
                </c:pt>
                <c:pt idx="3245">
                  <c:v>2.5345</c:v>
                </c:pt>
                <c:pt idx="3246">
                  <c:v>2.5350000000000001</c:v>
                </c:pt>
                <c:pt idx="3247">
                  <c:v>2.5354100000000002</c:v>
                </c:pt>
                <c:pt idx="3248">
                  <c:v>2.5359099999999999</c:v>
                </c:pt>
                <c:pt idx="3249">
                  <c:v>2.5364200000000001</c:v>
                </c:pt>
                <c:pt idx="3250">
                  <c:v>2.5369199999999998</c:v>
                </c:pt>
                <c:pt idx="3251">
                  <c:v>2.5373199999999998</c:v>
                </c:pt>
                <c:pt idx="3252">
                  <c:v>2.5377299999999998</c:v>
                </c:pt>
                <c:pt idx="3253">
                  <c:v>2.53823</c:v>
                </c:pt>
                <c:pt idx="3254">
                  <c:v>2.5387400000000002</c:v>
                </c:pt>
                <c:pt idx="3255">
                  <c:v>2.5393400000000002</c:v>
                </c:pt>
                <c:pt idx="3256">
                  <c:v>2.5399500000000002</c:v>
                </c:pt>
                <c:pt idx="3257">
                  <c:v>2.5405500000000001</c:v>
                </c:pt>
                <c:pt idx="3258">
                  <c:v>2.5410599999999999</c:v>
                </c:pt>
                <c:pt idx="3259">
                  <c:v>2.5416599999999998</c:v>
                </c:pt>
                <c:pt idx="3260">
                  <c:v>2.5420600000000002</c:v>
                </c:pt>
                <c:pt idx="3261">
                  <c:v>2.54257</c:v>
                </c:pt>
                <c:pt idx="3262">
                  <c:v>2.5430700000000002</c:v>
                </c:pt>
                <c:pt idx="3263">
                  <c:v>2.54358</c:v>
                </c:pt>
                <c:pt idx="3264">
                  <c:v>2.5440800000000001</c:v>
                </c:pt>
                <c:pt idx="3265">
                  <c:v>2.5445899999999999</c:v>
                </c:pt>
                <c:pt idx="3266">
                  <c:v>2.5449899999999999</c:v>
                </c:pt>
                <c:pt idx="3267">
                  <c:v>2.54549</c:v>
                </c:pt>
                <c:pt idx="3268">
                  <c:v>2.5459000000000001</c:v>
                </c:pt>
                <c:pt idx="3269">
                  <c:v>2.5464000000000002</c:v>
                </c:pt>
                <c:pt idx="3270">
                  <c:v>2.54691</c:v>
                </c:pt>
                <c:pt idx="3271">
                  <c:v>2.5475099999999999</c:v>
                </c:pt>
                <c:pt idx="3272">
                  <c:v>2.5480200000000002</c:v>
                </c:pt>
                <c:pt idx="3273">
                  <c:v>2.5485199999999999</c:v>
                </c:pt>
                <c:pt idx="3274">
                  <c:v>2.5490200000000001</c:v>
                </c:pt>
                <c:pt idx="3275">
                  <c:v>2.5495299999999999</c:v>
                </c:pt>
                <c:pt idx="3276">
                  <c:v>2.5501299999999998</c:v>
                </c:pt>
                <c:pt idx="3277">
                  <c:v>2.5507399999999998</c:v>
                </c:pt>
                <c:pt idx="3278">
                  <c:v>2.5513400000000002</c:v>
                </c:pt>
                <c:pt idx="3279">
                  <c:v>2.5519500000000002</c:v>
                </c:pt>
                <c:pt idx="3280">
                  <c:v>2.5525500000000001</c:v>
                </c:pt>
                <c:pt idx="3281">
                  <c:v>2.5531600000000001</c:v>
                </c:pt>
                <c:pt idx="3282">
                  <c:v>2.5536599999999998</c:v>
                </c:pt>
                <c:pt idx="3283">
                  <c:v>2.5541700000000001</c:v>
                </c:pt>
                <c:pt idx="3284">
                  <c:v>2.5546700000000002</c:v>
                </c:pt>
                <c:pt idx="3285">
                  <c:v>2.5550799999999998</c:v>
                </c:pt>
                <c:pt idx="3286">
                  <c:v>2.55558</c:v>
                </c:pt>
                <c:pt idx="3287">
                  <c:v>2.5559799999999999</c:v>
                </c:pt>
                <c:pt idx="3288">
                  <c:v>2.5564900000000002</c:v>
                </c:pt>
                <c:pt idx="3289">
                  <c:v>2.5569899999999999</c:v>
                </c:pt>
                <c:pt idx="3290">
                  <c:v>2.5575000000000001</c:v>
                </c:pt>
                <c:pt idx="3291">
                  <c:v>2.5579999999999998</c:v>
                </c:pt>
                <c:pt idx="3292">
                  <c:v>2.5585100000000001</c:v>
                </c:pt>
                <c:pt idx="3293">
                  <c:v>2.5590099999999998</c:v>
                </c:pt>
                <c:pt idx="3294">
                  <c:v>2.55951</c:v>
                </c:pt>
                <c:pt idx="3295">
                  <c:v>2.5600200000000002</c:v>
                </c:pt>
                <c:pt idx="3296">
                  <c:v>2.5605199999999999</c:v>
                </c:pt>
                <c:pt idx="3297">
                  <c:v>2.5610300000000001</c:v>
                </c:pt>
                <c:pt idx="3298">
                  <c:v>2.5615299999999999</c:v>
                </c:pt>
                <c:pt idx="3299">
                  <c:v>2.5620400000000001</c:v>
                </c:pt>
                <c:pt idx="3300">
                  <c:v>2.56264</c:v>
                </c:pt>
                <c:pt idx="3301">
                  <c:v>2.5631499999999998</c:v>
                </c:pt>
                <c:pt idx="3302">
                  <c:v>2.5637500000000002</c:v>
                </c:pt>
                <c:pt idx="3303">
                  <c:v>2.5643600000000002</c:v>
                </c:pt>
                <c:pt idx="3304">
                  <c:v>2.5649600000000001</c:v>
                </c:pt>
                <c:pt idx="3305">
                  <c:v>2.5655700000000001</c:v>
                </c:pt>
                <c:pt idx="3306">
                  <c:v>2.5660699999999999</c:v>
                </c:pt>
                <c:pt idx="3307">
                  <c:v>2.56657</c:v>
                </c:pt>
                <c:pt idx="3308">
                  <c:v>2.56698</c:v>
                </c:pt>
                <c:pt idx="3309">
                  <c:v>2.5674800000000002</c:v>
                </c:pt>
                <c:pt idx="3310">
                  <c:v>2.56799</c:v>
                </c:pt>
                <c:pt idx="3311">
                  <c:v>2.5685899999999999</c:v>
                </c:pt>
                <c:pt idx="3312">
                  <c:v>2.5691000000000002</c:v>
                </c:pt>
                <c:pt idx="3313">
                  <c:v>2.5695000000000001</c:v>
                </c:pt>
                <c:pt idx="3314">
                  <c:v>2.57</c:v>
                </c:pt>
                <c:pt idx="3315">
                  <c:v>2.5704099999999999</c:v>
                </c:pt>
                <c:pt idx="3316">
                  <c:v>2.57091</c:v>
                </c:pt>
                <c:pt idx="3317">
                  <c:v>2.5714199999999998</c:v>
                </c:pt>
                <c:pt idx="3318">
                  <c:v>2.5718200000000002</c:v>
                </c:pt>
                <c:pt idx="3319">
                  <c:v>2.5723199999999999</c:v>
                </c:pt>
                <c:pt idx="3320">
                  <c:v>2.57273</c:v>
                </c:pt>
                <c:pt idx="3321">
                  <c:v>2.5732300000000001</c:v>
                </c:pt>
                <c:pt idx="3322">
                  <c:v>2.5737399999999999</c:v>
                </c:pt>
                <c:pt idx="3323">
                  <c:v>2.5743399999999999</c:v>
                </c:pt>
                <c:pt idx="3324">
                  <c:v>2.5747399999999998</c:v>
                </c:pt>
                <c:pt idx="3325">
                  <c:v>2.5751499999999998</c:v>
                </c:pt>
                <c:pt idx="3326">
                  <c:v>2.57565</c:v>
                </c:pt>
                <c:pt idx="3327">
                  <c:v>2.57606</c:v>
                </c:pt>
                <c:pt idx="3328">
                  <c:v>2.5765600000000002</c:v>
                </c:pt>
                <c:pt idx="3329">
                  <c:v>2.5771700000000002</c:v>
                </c:pt>
                <c:pt idx="3330">
                  <c:v>2.5777700000000001</c:v>
                </c:pt>
                <c:pt idx="3331">
                  <c:v>2.5783800000000001</c:v>
                </c:pt>
                <c:pt idx="3332">
                  <c:v>2.5789800000000001</c:v>
                </c:pt>
                <c:pt idx="3333">
                  <c:v>2.5794899999999998</c:v>
                </c:pt>
                <c:pt idx="3334">
                  <c:v>2.57999</c:v>
                </c:pt>
                <c:pt idx="3335">
                  <c:v>2.5802900000000002</c:v>
                </c:pt>
                <c:pt idx="3336">
                  <c:v>2.5807000000000002</c:v>
                </c:pt>
                <c:pt idx="3337">
                  <c:v>2.581</c:v>
                </c:pt>
                <c:pt idx="3338">
                  <c:v>2.5815000000000001</c:v>
                </c:pt>
                <c:pt idx="3339">
                  <c:v>2.5820099999999999</c:v>
                </c:pt>
                <c:pt idx="3340">
                  <c:v>2.5826099999999999</c:v>
                </c:pt>
                <c:pt idx="3341">
                  <c:v>2.5831200000000001</c:v>
                </c:pt>
                <c:pt idx="3342">
                  <c:v>2.58352</c:v>
                </c:pt>
                <c:pt idx="3343">
                  <c:v>2.5840200000000002</c:v>
                </c:pt>
                <c:pt idx="3344">
                  <c:v>2.58433</c:v>
                </c:pt>
                <c:pt idx="3345">
                  <c:v>2.58473</c:v>
                </c:pt>
                <c:pt idx="3346">
                  <c:v>2.5851299999999999</c:v>
                </c:pt>
                <c:pt idx="3347">
                  <c:v>2.5856400000000002</c:v>
                </c:pt>
                <c:pt idx="3348">
                  <c:v>2.5861399999999999</c:v>
                </c:pt>
                <c:pt idx="3349">
                  <c:v>2.5867499999999999</c:v>
                </c:pt>
                <c:pt idx="3350">
                  <c:v>2.5873499999999998</c:v>
                </c:pt>
                <c:pt idx="3351">
                  <c:v>2.58806</c:v>
                </c:pt>
                <c:pt idx="3352">
                  <c:v>2.5885600000000002</c:v>
                </c:pt>
                <c:pt idx="3353">
                  <c:v>2.5891700000000002</c:v>
                </c:pt>
                <c:pt idx="3354">
                  <c:v>2.5896699999999999</c:v>
                </c:pt>
                <c:pt idx="3355">
                  <c:v>2.5900799999999999</c:v>
                </c:pt>
                <c:pt idx="3356">
                  <c:v>2.5904799999999999</c:v>
                </c:pt>
                <c:pt idx="3357">
                  <c:v>2.5908799999999998</c:v>
                </c:pt>
                <c:pt idx="3358">
                  <c:v>2.5911900000000001</c:v>
                </c:pt>
                <c:pt idx="3359">
                  <c:v>2.5915900000000001</c:v>
                </c:pt>
                <c:pt idx="3360">
                  <c:v>2.59199</c:v>
                </c:pt>
                <c:pt idx="3361">
                  <c:v>2.5924999999999998</c:v>
                </c:pt>
                <c:pt idx="3362">
                  <c:v>2.593</c:v>
                </c:pt>
                <c:pt idx="3363">
                  <c:v>2.59361</c:v>
                </c:pt>
                <c:pt idx="3364">
                  <c:v>2.5941100000000001</c:v>
                </c:pt>
                <c:pt idx="3365">
                  <c:v>2.5947200000000001</c:v>
                </c:pt>
                <c:pt idx="3366">
                  <c:v>2.5952199999999999</c:v>
                </c:pt>
                <c:pt idx="3367">
                  <c:v>2.5957300000000001</c:v>
                </c:pt>
                <c:pt idx="3368">
                  <c:v>2.5962299999999998</c:v>
                </c:pt>
                <c:pt idx="3369">
                  <c:v>2.5966300000000002</c:v>
                </c:pt>
                <c:pt idx="3370">
                  <c:v>2.5972400000000002</c:v>
                </c:pt>
                <c:pt idx="3371">
                  <c:v>2.5978400000000001</c:v>
                </c:pt>
                <c:pt idx="3372">
                  <c:v>2.5984500000000001</c:v>
                </c:pt>
                <c:pt idx="3373">
                  <c:v>2.5989499999999999</c:v>
                </c:pt>
                <c:pt idx="3374">
                  <c:v>2.5994600000000001</c:v>
                </c:pt>
                <c:pt idx="3375">
                  <c:v>2.5997599999999998</c:v>
                </c:pt>
                <c:pt idx="3376">
                  <c:v>2.60006</c:v>
                </c:pt>
                <c:pt idx="3377">
                  <c:v>2.6004700000000001</c:v>
                </c:pt>
                <c:pt idx="3378">
                  <c:v>2.60087</c:v>
                </c:pt>
                <c:pt idx="3379">
                  <c:v>2.60127</c:v>
                </c:pt>
                <c:pt idx="3380">
                  <c:v>2.6017800000000002</c:v>
                </c:pt>
                <c:pt idx="3381">
                  <c:v>2.6021800000000002</c:v>
                </c:pt>
                <c:pt idx="3382">
                  <c:v>2.6024799999999999</c:v>
                </c:pt>
                <c:pt idx="3383">
                  <c:v>2.6028899999999999</c:v>
                </c:pt>
                <c:pt idx="3384">
                  <c:v>2.6032899999999999</c:v>
                </c:pt>
                <c:pt idx="3385">
                  <c:v>2.6036899999999998</c:v>
                </c:pt>
                <c:pt idx="3386">
                  <c:v>2.6042999999999998</c:v>
                </c:pt>
                <c:pt idx="3387">
                  <c:v>2.6049000000000002</c:v>
                </c:pt>
                <c:pt idx="3388">
                  <c:v>2.6055100000000002</c:v>
                </c:pt>
                <c:pt idx="3389">
                  <c:v>2.6061100000000001</c:v>
                </c:pt>
                <c:pt idx="3390">
                  <c:v>2.6066199999999999</c:v>
                </c:pt>
                <c:pt idx="3391">
                  <c:v>2.6071200000000001</c:v>
                </c:pt>
                <c:pt idx="3392">
                  <c:v>2.6076299999999999</c:v>
                </c:pt>
                <c:pt idx="3393">
                  <c:v>2.6082299999999998</c:v>
                </c:pt>
                <c:pt idx="3394">
                  <c:v>2.6088399999999998</c:v>
                </c:pt>
                <c:pt idx="3395">
                  <c:v>2.6094400000000002</c:v>
                </c:pt>
                <c:pt idx="3396">
                  <c:v>2.6100500000000002</c:v>
                </c:pt>
                <c:pt idx="3397">
                  <c:v>2.6106500000000001</c:v>
                </c:pt>
                <c:pt idx="3398">
                  <c:v>2.6112600000000001</c:v>
                </c:pt>
                <c:pt idx="3399">
                  <c:v>2.6117599999999999</c:v>
                </c:pt>
                <c:pt idx="3400">
                  <c:v>2.6122700000000001</c:v>
                </c:pt>
                <c:pt idx="3401">
                  <c:v>2.61267</c:v>
                </c:pt>
                <c:pt idx="3402">
                  <c:v>2.6131799999999998</c:v>
                </c:pt>
                <c:pt idx="3403">
                  <c:v>2.61368</c:v>
                </c:pt>
                <c:pt idx="3404">
                  <c:v>2.6142799999999999</c:v>
                </c:pt>
                <c:pt idx="3405">
                  <c:v>2.6147900000000002</c:v>
                </c:pt>
                <c:pt idx="3406">
                  <c:v>2.6154999999999999</c:v>
                </c:pt>
                <c:pt idx="3407">
                  <c:v>2.6160999999999999</c:v>
                </c:pt>
                <c:pt idx="3408">
                  <c:v>2.6167099999999999</c:v>
                </c:pt>
                <c:pt idx="3409">
                  <c:v>2.6173099999999998</c:v>
                </c:pt>
                <c:pt idx="3410">
                  <c:v>2.61782</c:v>
                </c:pt>
                <c:pt idx="3411">
                  <c:v>2.61822</c:v>
                </c:pt>
                <c:pt idx="3412">
                  <c:v>2.6187200000000002</c:v>
                </c:pt>
                <c:pt idx="3413">
                  <c:v>2.6191300000000002</c:v>
                </c:pt>
                <c:pt idx="3414">
                  <c:v>2.6196299999999999</c:v>
                </c:pt>
                <c:pt idx="3415">
                  <c:v>2.6201400000000001</c:v>
                </c:pt>
                <c:pt idx="3416">
                  <c:v>2.6206399999999999</c:v>
                </c:pt>
                <c:pt idx="3417">
                  <c:v>2.62114</c:v>
                </c:pt>
                <c:pt idx="3418">
                  <c:v>2.6216499999999998</c:v>
                </c:pt>
                <c:pt idx="3419">
                  <c:v>2.6220500000000002</c:v>
                </c:pt>
                <c:pt idx="3420">
                  <c:v>2.6226600000000002</c:v>
                </c:pt>
                <c:pt idx="3421">
                  <c:v>2.6231599999999999</c:v>
                </c:pt>
                <c:pt idx="3422">
                  <c:v>2.6237699999999999</c:v>
                </c:pt>
                <c:pt idx="3423">
                  <c:v>2.6244700000000001</c:v>
                </c:pt>
                <c:pt idx="3424">
                  <c:v>2.6251799999999998</c:v>
                </c:pt>
                <c:pt idx="3425">
                  <c:v>2.62588</c:v>
                </c:pt>
                <c:pt idx="3426">
                  <c:v>2.62649</c:v>
                </c:pt>
                <c:pt idx="3427">
                  <c:v>2.6272000000000002</c:v>
                </c:pt>
                <c:pt idx="3428">
                  <c:v>2.6278000000000001</c:v>
                </c:pt>
                <c:pt idx="3429">
                  <c:v>2.6284100000000001</c:v>
                </c:pt>
                <c:pt idx="3430">
                  <c:v>2.6289099999999999</c:v>
                </c:pt>
                <c:pt idx="3431">
                  <c:v>2.6293099999999998</c:v>
                </c:pt>
                <c:pt idx="3432">
                  <c:v>2.62982</c:v>
                </c:pt>
                <c:pt idx="3433">
                  <c:v>2.63022</c:v>
                </c:pt>
                <c:pt idx="3434">
                  <c:v>2.6307299999999998</c:v>
                </c:pt>
                <c:pt idx="3435">
                  <c:v>2.63123</c:v>
                </c:pt>
                <c:pt idx="3436">
                  <c:v>2.63184</c:v>
                </c:pt>
                <c:pt idx="3437">
                  <c:v>2.6323400000000001</c:v>
                </c:pt>
                <c:pt idx="3438">
                  <c:v>2.6328399999999998</c:v>
                </c:pt>
                <c:pt idx="3439">
                  <c:v>2.6334499999999998</c:v>
                </c:pt>
                <c:pt idx="3440">
                  <c:v>2.6340599999999998</c:v>
                </c:pt>
                <c:pt idx="3441">
                  <c:v>2.63456</c:v>
                </c:pt>
                <c:pt idx="3442">
                  <c:v>2.6350600000000002</c:v>
                </c:pt>
                <c:pt idx="3443">
                  <c:v>2.63557</c:v>
                </c:pt>
                <c:pt idx="3444">
                  <c:v>2.6360700000000001</c:v>
                </c:pt>
                <c:pt idx="3445">
                  <c:v>2.6365799999999999</c:v>
                </c:pt>
                <c:pt idx="3446">
                  <c:v>2.6369799999999999</c:v>
                </c:pt>
                <c:pt idx="3447">
                  <c:v>2.63748</c:v>
                </c:pt>
                <c:pt idx="3448">
                  <c:v>2.6378900000000001</c:v>
                </c:pt>
                <c:pt idx="3449">
                  <c:v>2.63849</c:v>
                </c:pt>
                <c:pt idx="3450">
                  <c:v>2.6389999999999998</c:v>
                </c:pt>
                <c:pt idx="3451">
                  <c:v>2.6395</c:v>
                </c:pt>
                <c:pt idx="3452">
                  <c:v>2.63991</c:v>
                </c:pt>
                <c:pt idx="3453">
                  <c:v>2.6404100000000001</c:v>
                </c:pt>
                <c:pt idx="3454">
                  <c:v>2.6408100000000001</c:v>
                </c:pt>
                <c:pt idx="3455">
                  <c:v>2.6412200000000001</c:v>
                </c:pt>
                <c:pt idx="3456">
                  <c:v>2.6417199999999998</c:v>
                </c:pt>
                <c:pt idx="3457">
                  <c:v>2.6422300000000001</c:v>
                </c:pt>
                <c:pt idx="3458">
                  <c:v>2.64283</c:v>
                </c:pt>
                <c:pt idx="3459">
                  <c:v>2.64344</c:v>
                </c:pt>
                <c:pt idx="3460">
                  <c:v>2.6440399999999999</c:v>
                </c:pt>
                <c:pt idx="3461">
                  <c:v>2.6445500000000002</c:v>
                </c:pt>
                <c:pt idx="3462">
                  <c:v>2.6451500000000001</c:v>
                </c:pt>
                <c:pt idx="3463">
                  <c:v>2.6456499999999998</c:v>
                </c:pt>
                <c:pt idx="3464">
                  <c:v>2.6461600000000001</c:v>
                </c:pt>
                <c:pt idx="3465">
                  <c:v>2.6466599999999998</c:v>
                </c:pt>
                <c:pt idx="3466">
                  <c:v>2.6472699999999998</c:v>
                </c:pt>
                <c:pt idx="3467">
                  <c:v>2.64777</c:v>
                </c:pt>
                <c:pt idx="3468">
                  <c:v>2.6482800000000002</c:v>
                </c:pt>
                <c:pt idx="3469">
                  <c:v>2.6488800000000001</c:v>
                </c:pt>
                <c:pt idx="3470">
                  <c:v>2.6493899999999999</c:v>
                </c:pt>
                <c:pt idx="3471">
                  <c:v>2.6499899999999998</c:v>
                </c:pt>
                <c:pt idx="3472">
                  <c:v>2.6503999999999999</c:v>
                </c:pt>
                <c:pt idx="3473">
                  <c:v>2.6509</c:v>
                </c:pt>
                <c:pt idx="3474">
                  <c:v>2.6513</c:v>
                </c:pt>
                <c:pt idx="3475">
                  <c:v>2.65171</c:v>
                </c:pt>
                <c:pt idx="3476">
                  <c:v>2.6520100000000002</c:v>
                </c:pt>
                <c:pt idx="3477">
                  <c:v>2.6523099999999999</c:v>
                </c:pt>
                <c:pt idx="3478">
                  <c:v>2.65272</c:v>
                </c:pt>
                <c:pt idx="3479">
                  <c:v>2.6532200000000001</c:v>
                </c:pt>
                <c:pt idx="3480">
                  <c:v>2.6537199999999999</c:v>
                </c:pt>
                <c:pt idx="3481">
                  <c:v>2.6542300000000001</c:v>
                </c:pt>
                <c:pt idx="3482">
                  <c:v>2.6547299999999998</c:v>
                </c:pt>
                <c:pt idx="3483">
                  <c:v>2.6553399999999998</c:v>
                </c:pt>
                <c:pt idx="3484">
                  <c:v>2.6559400000000002</c:v>
                </c:pt>
                <c:pt idx="3485">
                  <c:v>2.65645</c:v>
                </c:pt>
                <c:pt idx="3486">
                  <c:v>2.6569500000000001</c:v>
                </c:pt>
                <c:pt idx="3487">
                  <c:v>2.6573600000000002</c:v>
                </c:pt>
                <c:pt idx="3488">
                  <c:v>2.6577600000000001</c:v>
                </c:pt>
                <c:pt idx="3489">
                  <c:v>2.6582599999999998</c:v>
                </c:pt>
                <c:pt idx="3490">
                  <c:v>2.6586699999999999</c:v>
                </c:pt>
                <c:pt idx="3491">
                  <c:v>2.65917</c:v>
                </c:pt>
                <c:pt idx="3492">
                  <c:v>2.6596799999999998</c:v>
                </c:pt>
                <c:pt idx="3493">
                  <c:v>2.6602800000000002</c:v>
                </c:pt>
                <c:pt idx="3494">
                  <c:v>2.6608900000000002</c:v>
                </c:pt>
                <c:pt idx="3495">
                  <c:v>2.6613899999999999</c:v>
                </c:pt>
                <c:pt idx="3496">
                  <c:v>2.6618900000000001</c:v>
                </c:pt>
                <c:pt idx="3497">
                  <c:v>2.6625000000000001</c:v>
                </c:pt>
                <c:pt idx="3498">
                  <c:v>2.6629999999999998</c:v>
                </c:pt>
                <c:pt idx="3499">
                  <c:v>2.66351</c:v>
                </c:pt>
                <c:pt idx="3500">
                  <c:v>2.6640100000000002</c:v>
                </c:pt>
                <c:pt idx="3501">
                  <c:v>2.66452</c:v>
                </c:pt>
                <c:pt idx="3502">
                  <c:v>2.6650200000000002</c:v>
                </c:pt>
                <c:pt idx="3503">
                  <c:v>2.66553</c:v>
                </c:pt>
                <c:pt idx="3504">
                  <c:v>2.6661299999999999</c:v>
                </c:pt>
                <c:pt idx="3505">
                  <c:v>2.6666400000000001</c:v>
                </c:pt>
                <c:pt idx="3506">
                  <c:v>2.6671399999999998</c:v>
                </c:pt>
                <c:pt idx="3507">
                  <c:v>2.66764</c:v>
                </c:pt>
                <c:pt idx="3508">
                  <c:v>2.66825</c:v>
                </c:pt>
                <c:pt idx="3509">
                  <c:v>2.6689600000000002</c:v>
                </c:pt>
                <c:pt idx="3510">
                  <c:v>2.6695600000000002</c:v>
                </c:pt>
                <c:pt idx="3511">
                  <c:v>2.6702699999999999</c:v>
                </c:pt>
                <c:pt idx="3512">
                  <c:v>2.6708699999999999</c:v>
                </c:pt>
                <c:pt idx="3513">
                  <c:v>2.6715800000000001</c:v>
                </c:pt>
                <c:pt idx="3514">
                  <c:v>2.67218</c:v>
                </c:pt>
                <c:pt idx="3515">
                  <c:v>2.67279</c:v>
                </c:pt>
                <c:pt idx="3516">
                  <c:v>2.67319</c:v>
                </c:pt>
                <c:pt idx="3517">
                  <c:v>2.6737000000000002</c:v>
                </c:pt>
                <c:pt idx="3518">
                  <c:v>2.6739999999999999</c:v>
                </c:pt>
                <c:pt idx="3519">
                  <c:v>2.6743999999999999</c:v>
                </c:pt>
                <c:pt idx="3520">
                  <c:v>2.6747000000000001</c:v>
                </c:pt>
                <c:pt idx="3521">
                  <c:v>2.6751100000000001</c:v>
                </c:pt>
                <c:pt idx="3522">
                  <c:v>2.6756099999999998</c:v>
                </c:pt>
                <c:pt idx="3523">
                  <c:v>2.6762199999999998</c:v>
                </c:pt>
                <c:pt idx="3524">
                  <c:v>2.6768200000000002</c:v>
                </c:pt>
                <c:pt idx="3525">
                  <c:v>2.6774300000000002</c:v>
                </c:pt>
                <c:pt idx="3526">
                  <c:v>2.6780300000000001</c:v>
                </c:pt>
                <c:pt idx="3527">
                  <c:v>2.6785399999999999</c:v>
                </c:pt>
                <c:pt idx="3528">
                  <c:v>2.6789399999999999</c:v>
                </c:pt>
                <c:pt idx="3529">
                  <c:v>2.6794500000000001</c:v>
                </c:pt>
                <c:pt idx="3530">
                  <c:v>2.6799499999999998</c:v>
                </c:pt>
                <c:pt idx="3531">
                  <c:v>2.68045</c:v>
                </c:pt>
                <c:pt idx="3532">
                  <c:v>2.6809599999999998</c:v>
                </c:pt>
                <c:pt idx="3533">
                  <c:v>2.68146</c:v>
                </c:pt>
                <c:pt idx="3534">
                  <c:v>2.68187</c:v>
                </c:pt>
                <c:pt idx="3535">
                  <c:v>2.6822699999999999</c:v>
                </c:pt>
                <c:pt idx="3536">
                  <c:v>2.6828699999999999</c:v>
                </c:pt>
                <c:pt idx="3537">
                  <c:v>2.6833800000000001</c:v>
                </c:pt>
                <c:pt idx="3538">
                  <c:v>2.68398</c:v>
                </c:pt>
                <c:pt idx="3539">
                  <c:v>2.68459</c:v>
                </c:pt>
                <c:pt idx="3540">
                  <c:v>2.6850900000000002</c:v>
                </c:pt>
                <c:pt idx="3541">
                  <c:v>2.6857000000000002</c:v>
                </c:pt>
                <c:pt idx="3542">
                  <c:v>2.6861999999999999</c:v>
                </c:pt>
                <c:pt idx="3543">
                  <c:v>2.6868099999999999</c:v>
                </c:pt>
                <c:pt idx="3544">
                  <c:v>2.6873100000000001</c:v>
                </c:pt>
                <c:pt idx="3545">
                  <c:v>2.6879200000000001</c:v>
                </c:pt>
                <c:pt idx="3546">
                  <c:v>2.6884199999999998</c:v>
                </c:pt>
                <c:pt idx="3547">
                  <c:v>2.6890299999999998</c:v>
                </c:pt>
                <c:pt idx="3548">
                  <c:v>2.68953</c:v>
                </c:pt>
                <c:pt idx="3549">
                  <c:v>2.6900400000000002</c:v>
                </c:pt>
                <c:pt idx="3550">
                  <c:v>2.6905399999999999</c:v>
                </c:pt>
                <c:pt idx="3551">
                  <c:v>2.6910500000000002</c:v>
                </c:pt>
                <c:pt idx="3552">
                  <c:v>2.6914500000000001</c:v>
                </c:pt>
                <c:pt idx="3553">
                  <c:v>2.6919499999999998</c:v>
                </c:pt>
                <c:pt idx="3554">
                  <c:v>2.6924600000000001</c:v>
                </c:pt>
                <c:pt idx="3555">
                  <c:v>2.6929599999999998</c:v>
                </c:pt>
                <c:pt idx="3556">
                  <c:v>2.69347</c:v>
                </c:pt>
                <c:pt idx="3557">
                  <c:v>2.69407</c:v>
                </c:pt>
                <c:pt idx="3558">
                  <c:v>2.6944699999999999</c:v>
                </c:pt>
                <c:pt idx="3559">
                  <c:v>2.6949800000000002</c:v>
                </c:pt>
                <c:pt idx="3560">
                  <c:v>2.6954799999999999</c:v>
                </c:pt>
                <c:pt idx="3561">
                  <c:v>2.6959900000000001</c:v>
                </c:pt>
                <c:pt idx="3562">
                  <c:v>2.6964899999999998</c:v>
                </c:pt>
                <c:pt idx="3563">
                  <c:v>2.6968999999999999</c:v>
                </c:pt>
                <c:pt idx="3564">
                  <c:v>2.6974</c:v>
                </c:pt>
                <c:pt idx="3565">
                  <c:v>2.6979000000000002</c:v>
                </c:pt>
                <c:pt idx="3566">
                  <c:v>2.69841</c:v>
                </c:pt>
                <c:pt idx="3567">
                  <c:v>2.6989100000000001</c:v>
                </c:pt>
                <c:pt idx="3568">
                  <c:v>2.6993200000000002</c:v>
                </c:pt>
                <c:pt idx="3569">
                  <c:v>2.6998199999999999</c:v>
                </c:pt>
                <c:pt idx="3570">
                  <c:v>2.7004299999999999</c:v>
                </c:pt>
                <c:pt idx="3571">
                  <c:v>2.7009300000000001</c:v>
                </c:pt>
                <c:pt idx="3572">
                  <c:v>2.7015400000000001</c:v>
                </c:pt>
                <c:pt idx="3573">
                  <c:v>2.7020400000000002</c:v>
                </c:pt>
                <c:pt idx="3574">
                  <c:v>2.7025399999999999</c:v>
                </c:pt>
                <c:pt idx="3575">
                  <c:v>2.70295</c:v>
                </c:pt>
                <c:pt idx="3576">
                  <c:v>2.7032500000000002</c:v>
                </c:pt>
                <c:pt idx="3577">
                  <c:v>2.7036500000000001</c:v>
                </c:pt>
                <c:pt idx="3578">
                  <c:v>2.7040600000000001</c:v>
                </c:pt>
                <c:pt idx="3579">
                  <c:v>2.7045599999999999</c:v>
                </c:pt>
                <c:pt idx="3580">
                  <c:v>2.7050700000000001</c:v>
                </c:pt>
                <c:pt idx="3581">
                  <c:v>2.70567</c:v>
                </c:pt>
                <c:pt idx="3582">
                  <c:v>2.70628</c:v>
                </c:pt>
                <c:pt idx="3583">
                  <c:v>2.70688</c:v>
                </c:pt>
                <c:pt idx="3584">
                  <c:v>2.7073900000000002</c:v>
                </c:pt>
                <c:pt idx="3585">
                  <c:v>2.7078899999999999</c:v>
                </c:pt>
                <c:pt idx="3586">
                  <c:v>2.7084999999999999</c:v>
                </c:pt>
                <c:pt idx="3587">
                  <c:v>2.7090000000000001</c:v>
                </c:pt>
                <c:pt idx="3588">
                  <c:v>2.7096</c:v>
                </c:pt>
                <c:pt idx="3589">
                  <c:v>2.7101099999999998</c:v>
                </c:pt>
                <c:pt idx="3590">
                  <c:v>2.7107100000000002</c:v>
                </c:pt>
                <c:pt idx="3591">
                  <c:v>2.71122</c:v>
                </c:pt>
                <c:pt idx="3592">
                  <c:v>2.7117200000000001</c:v>
                </c:pt>
                <c:pt idx="3593">
                  <c:v>2.7121300000000002</c:v>
                </c:pt>
                <c:pt idx="3594">
                  <c:v>2.7125300000000001</c:v>
                </c:pt>
                <c:pt idx="3595">
                  <c:v>2.7129300000000001</c:v>
                </c:pt>
                <c:pt idx="3596">
                  <c:v>2.7134399999999999</c:v>
                </c:pt>
                <c:pt idx="3597">
                  <c:v>2.7138399999999998</c:v>
                </c:pt>
                <c:pt idx="3598">
                  <c:v>2.71435</c:v>
                </c:pt>
                <c:pt idx="3599">
                  <c:v>2.7148500000000002</c:v>
                </c:pt>
                <c:pt idx="3600">
                  <c:v>2.7152500000000002</c:v>
                </c:pt>
                <c:pt idx="3601">
                  <c:v>2.71576</c:v>
                </c:pt>
                <c:pt idx="3602">
                  <c:v>2.7162600000000001</c:v>
                </c:pt>
                <c:pt idx="3603">
                  <c:v>2.7167699999999999</c:v>
                </c:pt>
                <c:pt idx="3604">
                  <c:v>2.7172700000000001</c:v>
                </c:pt>
                <c:pt idx="3605">
                  <c:v>2.7177799999999999</c:v>
                </c:pt>
                <c:pt idx="3606">
                  <c:v>2.7181799999999998</c:v>
                </c:pt>
                <c:pt idx="3607">
                  <c:v>2.71868</c:v>
                </c:pt>
                <c:pt idx="3608">
                  <c:v>2.71929</c:v>
                </c:pt>
                <c:pt idx="3609">
                  <c:v>2.7198899999999999</c:v>
                </c:pt>
                <c:pt idx="3610">
                  <c:v>2.7206000000000001</c:v>
                </c:pt>
                <c:pt idx="3611">
                  <c:v>2.7213099999999999</c:v>
                </c:pt>
                <c:pt idx="3612">
                  <c:v>2.7219099999999998</c:v>
                </c:pt>
                <c:pt idx="3613">
                  <c:v>2.7225199999999998</c:v>
                </c:pt>
                <c:pt idx="3614">
                  <c:v>2.72302</c:v>
                </c:pt>
                <c:pt idx="3615">
                  <c:v>2.7235200000000002</c:v>
                </c:pt>
                <c:pt idx="3616">
                  <c:v>2.72403</c:v>
                </c:pt>
                <c:pt idx="3617">
                  <c:v>2.7244299999999999</c:v>
                </c:pt>
                <c:pt idx="3618">
                  <c:v>2.7249400000000001</c:v>
                </c:pt>
                <c:pt idx="3619">
                  <c:v>2.7254399999999999</c:v>
                </c:pt>
                <c:pt idx="3620">
                  <c:v>2.7260499999999999</c:v>
                </c:pt>
                <c:pt idx="3621">
                  <c:v>2.7266499999999998</c:v>
                </c:pt>
                <c:pt idx="3622">
                  <c:v>2.7272599999999998</c:v>
                </c:pt>
                <c:pt idx="3623">
                  <c:v>2.72776</c:v>
                </c:pt>
                <c:pt idx="3624">
                  <c:v>2.7281599999999999</c:v>
                </c:pt>
                <c:pt idx="3625">
                  <c:v>2.7284700000000002</c:v>
                </c:pt>
                <c:pt idx="3626">
                  <c:v>2.7286700000000002</c:v>
                </c:pt>
                <c:pt idx="3627">
                  <c:v>2.7289699999999999</c:v>
                </c:pt>
                <c:pt idx="3628">
                  <c:v>2.7293699999999999</c:v>
                </c:pt>
                <c:pt idx="3629">
                  <c:v>2.7297799999999999</c:v>
                </c:pt>
                <c:pt idx="3630">
                  <c:v>2.73028</c:v>
                </c:pt>
                <c:pt idx="3631">
                  <c:v>2.7307899999999998</c:v>
                </c:pt>
                <c:pt idx="3632">
                  <c:v>2.73129</c:v>
                </c:pt>
                <c:pt idx="3633">
                  <c:v>2.7319</c:v>
                </c:pt>
                <c:pt idx="3634">
                  <c:v>2.7324000000000002</c:v>
                </c:pt>
                <c:pt idx="3635">
                  <c:v>2.7331099999999999</c:v>
                </c:pt>
                <c:pt idx="3636">
                  <c:v>2.7338100000000001</c:v>
                </c:pt>
                <c:pt idx="3637">
                  <c:v>2.7345199999999998</c:v>
                </c:pt>
                <c:pt idx="3638">
                  <c:v>2.7352300000000001</c:v>
                </c:pt>
                <c:pt idx="3639">
                  <c:v>2.7357300000000002</c:v>
                </c:pt>
                <c:pt idx="3640">
                  <c:v>2.7362299999999999</c:v>
                </c:pt>
                <c:pt idx="3641">
                  <c:v>2.73664</c:v>
                </c:pt>
                <c:pt idx="3642">
                  <c:v>2.7370399999999999</c:v>
                </c:pt>
                <c:pt idx="3643">
                  <c:v>2.7375500000000001</c:v>
                </c:pt>
                <c:pt idx="3644">
                  <c:v>2.7379500000000001</c:v>
                </c:pt>
                <c:pt idx="3645">
                  <c:v>2.7384499999999998</c:v>
                </c:pt>
                <c:pt idx="3646">
                  <c:v>2.7389600000000001</c:v>
                </c:pt>
                <c:pt idx="3647">
                  <c:v>2.7394599999999998</c:v>
                </c:pt>
                <c:pt idx="3648">
                  <c:v>2.7400699999999998</c:v>
                </c:pt>
                <c:pt idx="3649">
                  <c:v>2.74057</c:v>
                </c:pt>
                <c:pt idx="3650">
                  <c:v>2.7411799999999999</c:v>
                </c:pt>
                <c:pt idx="3651">
                  <c:v>2.7416800000000001</c:v>
                </c:pt>
                <c:pt idx="3652">
                  <c:v>2.7421899999999999</c:v>
                </c:pt>
                <c:pt idx="3653">
                  <c:v>2.7425899999999999</c:v>
                </c:pt>
                <c:pt idx="3654">
                  <c:v>2.74309</c:v>
                </c:pt>
                <c:pt idx="3655">
                  <c:v>2.7435</c:v>
                </c:pt>
                <c:pt idx="3656">
                  <c:v>2.7440000000000002</c:v>
                </c:pt>
                <c:pt idx="3657">
                  <c:v>2.7444999999999999</c:v>
                </c:pt>
                <c:pt idx="3658">
                  <c:v>2.7450100000000002</c:v>
                </c:pt>
                <c:pt idx="3659">
                  <c:v>2.7455099999999999</c:v>
                </c:pt>
                <c:pt idx="3660">
                  <c:v>2.7460200000000001</c:v>
                </c:pt>
                <c:pt idx="3661">
                  <c:v>2.7466200000000001</c:v>
                </c:pt>
                <c:pt idx="3662">
                  <c:v>2.7473299999999998</c:v>
                </c:pt>
                <c:pt idx="3663">
                  <c:v>2.7479300000000002</c:v>
                </c:pt>
                <c:pt idx="3664">
                  <c:v>2.74844</c:v>
                </c:pt>
                <c:pt idx="3665">
                  <c:v>2.74884</c:v>
                </c:pt>
                <c:pt idx="3666">
                  <c:v>2.74925</c:v>
                </c:pt>
                <c:pt idx="3667">
                  <c:v>2.7497500000000001</c:v>
                </c:pt>
                <c:pt idx="3668">
                  <c:v>2.7501500000000001</c:v>
                </c:pt>
                <c:pt idx="3669">
                  <c:v>2.7505600000000001</c:v>
                </c:pt>
                <c:pt idx="3670">
                  <c:v>2.7509600000000001</c:v>
                </c:pt>
                <c:pt idx="3671">
                  <c:v>2.7514599999999998</c:v>
                </c:pt>
                <c:pt idx="3672">
                  <c:v>2.7518699999999998</c:v>
                </c:pt>
                <c:pt idx="3673">
                  <c:v>2.7524700000000002</c:v>
                </c:pt>
                <c:pt idx="3674">
                  <c:v>2.7530800000000002</c:v>
                </c:pt>
                <c:pt idx="3675">
                  <c:v>2.7535799999999999</c:v>
                </c:pt>
                <c:pt idx="3676">
                  <c:v>2.7540900000000001</c:v>
                </c:pt>
                <c:pt idx="3677">
                  <c:v>2.7545899999999999</c:v>
                </c:pt>
                <c:pt idx="3678">
                  <c:v>2.7549999999999999</c:v>
                </c:pt>
                <c:pt idx="3679">
                  <c:v>2.7555000000000001</c:v>
                </c:pt>
                <c:pt idx="3680">
                  <c:v>2.7559</c:v>
                </c:pt>
                <c:pt idx="3681">
                  <c:v>2.75651</c:v>
                </c:pt>
                <c:pt idx="3682">
                  <c:v>2.7571099999999999</c:v>
                </c:pt>
                <c:pt idx="3683">
                  <c:v>2.7577199999999999</c:v>
                </c:pt>
                <c:pt idx="3684">
                  <c:v>2.7582200000000001</c:v>
                </c:pt>
                <c:pt idx="3685">
                  <c:v>2.7587299999999999</c:v>
                </c:pt>
                <c:pt idx="3686">
                  <c:v>2.7592300000000001</c:v>
                </c:pt>
                <c:pt idx="3687">
                  <c:v>2.7597399999999999</c:v>
                </c:pt>
                <c:pt idx="3688">
                  <c:v>2.76024</c:v>
                </c:pt>
                <c:pt idx="3689">
                  <c:v>2.7607400000000002</c:v>
                </c:pt>
                <c:pt idx="3690">
                  <c:v>2.76125</c:v>
                </c:pt>
                <c:pt idx="3691">
                  <c:v>2.7616499999999999</c:v>
                </c:pt>
                <c:pt idx="3692">
                  <c:v>2.7621600000000002</c:v>
                </c:pt>
                <c:pt idx="3693">
                  <c:v>2.7625600000000001</c:v>
                </c:pt>
                <c:pt idx="3694">
                  <c:v>2.7630599999999998</c:v>
                </c:pt>
                <c:pt idx="3695">
                  <c:v>2.7634699999999999</c:v>
                </c:pt>
                <c:pt idx="3696">
                  <c:v>2.76397</c:v>
                </c:pt>
                <c:pt idx="3697">
                  <c:v>2.76458</c:v>
                </c:pt>
                <c:pt idx="3698">
                  <c:v>2.7650800000000002</c:v>
                </c:pt>
                <c:pt idx="3699">
                  <c:v>2.76559</c:v>
                </c:pt>
                <c:pt idx="3700">
                  <c:v>2.7660900000000002</c:v>
                </c:pt>
                <c:pt idx="3701">
                  <c:v>2.7665899999999999</c:v>
                </c:pt>
                <c:pt idx="3702">
                  <c:v>2.7671000000000001</c:v>
                </c:pt>
                <c:pt idx="3703">
                  <c:v>2.7677</c:v>
                </c:pt>
                <c:pt idx="3704">
                  <c:v>2.7682099999999998</c:v>
                </c:pt>
                <c:pt idx="3705">
                  <c:v>2.7688100000000002</c:v>
                </c:pt>
                <c:pt idx="3706">
                  <c:v>2.7694200000000002</c:v>
                </c:pt>
                <c:pt idx="3707">
                  <c:v>2.7699199999999999</c:v>
                </c:pt>
                <c:pt idx="3708">
                  <c:v>2.7704300000000002</c:v>
                </c:pt>
                <c:pt idx="3709">
                  <c:v>2.7708300000000001</c:v>
                </c:pt>
                <c:pt idx="3710">
                  <c:v>2.7713399999999999</c:v>
                </c:pt>
                <c:pt idx="3711">
                  <c:v>2.7718400000000001</c:v>
                </c:pt>
                <c:pt idx="3712">
                  <c:v>2.7724500000000001</c:v>
                </c:pt>
                <c:pt idx="3713">
                  <c:v>2.7729499999999998</c:v>
                </c:pt>
                <c:pt idx="3714">
                  <c:v>2.77345</c:v>
                </c:pt>
                <c:pt idx="3715">
                  <c:v>2.7739600000000002</c:v>
                </c:pt>
                <c:pt idx="3716">
                  <c:v>2.7743600000000002</c:v>
                </c:pt>
                <c:pt idx="3717">
                  <c:v>2.7747700000000002</c:v>
                </c:pt>
                <c:pt idx="3718">
                  <c:v>2.7752699999999999</c:v>
                </c:pt>
                <c:pt idx="3719">
                  <c:v>2.7758699999999998</c:v>
                </c:pt>
                <c:pt idx="3720">
                  <c:v>2.77658</c:v>
                </c:pt>
                <c:pt idx="3721">
                  <c:v>2.77719</c:v>
                </c:pt>
                <c:pt idx="3722">
                  <c:v>2.77779</c:v>
                </c:pt>
                <c:pt idx="3723">
                  <c:v>2.7783000000000002</c:v>
                </c:pt>
                <c:pt idx="3724">
                  <c:v>2.7787999999999999</c:v>
                </c:pt>
                <c:pt idx="3725">
                  <c:v>2.7794099999999999</c:v>
                </c:pt>
                <c:pt idx="3726">
                  <c:v>2.7799100000000001</c:v>
                </c:pt>
                <c:pt idx="3727">
                  <c:v>2.7806199999999999</c:v>
                </c:pt>
                <c:pt idx="3728">
                  <c:v>2.78132</c:v>
                </c:pt>
                <c:pt idx="3729">
                  <c:v>2.7820299999999998</c:v>
                </c:pt>
                <c:pt idx="3730">
                  <c:v>2.7826300000000002</c:v>
                </c:pt>
                <c:pt idx="3731">
                  <c:v>2.7832400000000002</c:v>
                </c:pt>
                <c:pt idx="3732">
                  <c:v>2.7837399999999999</c:v>
                </c:pt>
                <c:pt idx="3733">
                  <c:v>2.7842500000000001</c:v>
                </c:pt>
                <c:pt idx="3734">
                  <c:v>2.7847499999999998</c:v>
                </c:pt>
                <c:pt idx="3735">
                  <c:v>2.7851499999999998</c:v>
                </c:pt>
                <c:pt idx="3736">
                  <c:v>2.7855599999999998</c:v>
                </c:pt>
                <c:pt idx="3737">
                  <c:v>2.7859600000000002</c:v>
                </c:pt>
                <c:pt idx="3738">
                  <c:v>2.78647</c:v>
                </c:pt>
                <c:pt idx="3739">
                  <c:v>2.78687</c:v>
                </c:pt>
                <c:pt idx="3740">
                  <c:v>2.7871700000000001</c:v>
                </c:pt>
                <c:pt idx="3741">
                  <c:v>2.7875800000000002</c:v>
                </c:pt>
                <c:pt idx="3742">
                  <c:v>2.7880799999999999</c:v>
                </c:pt>
                <c:pt idx="3743">
                  <c:v>2.7885800000000001</c:v>
                </c:pt>
                <c:pt idx="3744">
                  <c:v>2.7889900000000001</c:v>
                </c:pt>
                <c:pt idx="3745">
                  <c:v>2.7894899999999998</c:v>
                </c:pt>
                <c:pt idx="3746">
                  <c:v>2.7898999999999998</c:v>
                </c:pt>
                <c:pt idx="3747">
                  <c:v>2.7904</c:v>
                </c:pt>
                <c:pt idx="3748">
                  <c:v>2.7909000000000002</c:v>
                </c:pt>
                <c:pt idx="3749">
                  <c:v>2.7914099999999999</c:v>
                </c:pt>
                <c:pt idx="3750">
                  <c:v>2.7918099999999999</c:v>
                </c:pt>
                <c:pt idx="3751">
                  <c:v>2.7923200000000001</c:v>
                </c:pt>
                <c:pt idx="3752">
                  <c:v>2.7927200000000001</c:v>
                </c:pt>
                <c:pt idx="3753">
                  <c:v>2.7932199999999998</c:v>
                </c:pt>
                <c:pt idx="3754">
                  <c:v>2.7936299999999998</c:v>
                </c:pt>
                <c:pt idx="3755">
                  <c:v>2.7940299999999998</c:v>
                </c:pt>
                <c:pt idx="3756">
                  <c:v>2.7944300000000002</c:v>
                </c:pt>
                <c:pt idx="3757">
                  <c:v>2.7948400000000002</c:v>
                </c:pt>
                <c:pt idx="3758">
                  <c:v>2.7954400000000001</c:v>
                </c:pt>
                <c:pt idx="3759">
                  <c:v>2.7960500000000001</c:v>
                </c:pt>
                <c:pt idx="3760">
                  <c:v>2.7966500000000001</c:v>
                </c:pt>
                <c:pt idx="3761">
                  <c:v>2.7972600000000001</c:v>
                </c:pt>
                <c:pt idx="3762">
                  <c:v>2.79786</c:v>
                </c:pt>
                <c:pt idx="3763">
                  <c:v>2.7985699999999998</c:v>
                </c:pt>
                <c:pt idx="3764">
                  <c:v>2.79928</c:v>
                </c:pt>
                <c:pt idx="3765">
                  <c:v>2.7998799999999999</c:v>
                </c:pt>
                <c:pt idx="3766">
                  <c:v>2.8004899999999999</c:v>
                </c:pt>
                <c:pt idx="3767">
                  <c:v>2.8008899999999999</c:v>
                </c:pt>
                <c:pt idx="3768">
                  <c:v>2.80139</c:v>
                </c:pt>
                <c:pt idx="3769">
                  <c:v>2.8018999999999998</c:v>
                </c:pt>
                <c:pt idx="3770">
                  <c:v>2.8022999999999998</c:v>
                </c:pt>
                <c:pt idx="3771">
                  <c:v>2.8029099999999998</c:v>
                </c:pt>
                <c:pt idx="3772">
                  <c:v>2.80341</c:v>
                </c:pt>
                <c:pt idx="3773">
                  <c:v>2.80402</c:v>
                </c:pt>
                <c:pt idx="3774">
                  <c:v>2.8045200000000001</c:v>
                </c:pt>
                <c:pt idx="3775">
                  <c:v>2.8051300000000001</c:v>
                </c:pt>
                <c:pt idx="3776">
                  <c:v>2.8057300000000001</c:v>
                </c:pt>
                <c:pt idx="3777">
                  <c:v>2.8063400000000001</c:v>
                </c:pt>
                <c:pt idx="3778">
                  <c:v>2.8068399999999998</c:v>
                </c:pt>
                <c:pt idx="3779">
                  <c:v>2.80735</c:v>
                </c:pt>
                <c:pt idx="3780">
                  <c:v>2.80775</c:v>
                </c:pt>
                <c:pt idx="3781">
                  <c:v>2.8082500000000001</c:v>
                </c:pt>
                <c:pt idx="3782">
                  <c:v>2.8086600000000002</c:v>
                </c:pt>
                <c:pt idx="3783">
                  <c:v>2.8091599999999999</c:v>
                </c:pt>
                <c:pt idx="3784">
                  <c:v>2.8096700000000001</c:v>
                </c:pt>
                <c:pt idx="3785">
                  <c:v>2.81027</c:v>
                </c:pt>
                <c:pt idx="3786">
                  <c:v>2.8107700000000002</c:v>
                </c:pt>
                <c:pt idx="3787">
                  <c:v>2.81128</c:v>
                </c:pt>
                <c:pt idx="3788">
                  <c:v>2.8115800000000002</c:v>
                </c:pt>
                <c:pt idx="3789">
                  <c:v>2.8119900000000002</c:v>
                </c:pt>
                <c:pt idx="3790">
                  <c:v>2.81229</c:v>
                </c:pt>
                <c:pt idx="3791">
                  <c:v>2.8127900000000001</c:v>
                </c:pt>
                <c:pt idx="3792">
                  <c:v>2.8132999999999999</c:v>
                </c:pt>
                <c:pt idx="3793">
                  <c:v>2.8138000000000001</c:v>
                </c:pt>
                <c:pt idx="3794">
                  <c:v>2.8144100000000001</c:v>
                </c:pt>
                <c:pt idx="3795">
                  <c:v>2.81501</c:v>
                </c:pt>
                <c:pt idx="3796">
                  <c:v>2.81562</c:v>
                </c:pt>
                <c:pt idx="3797">
                  <c:v>2.8161200000000002</c:v>
                </c:pt>
                <c:pt idx="3798">
                  <c:v>2.8165200000000001</c:v>
                </c:pt>
                <c:pt idx="3799">
                  <c:v>2.8168299999999999</c:v>
                </c:pt>
                <c:pt idx="3800">
                  <c:v>2.8172299999999999</c:v>
                </c:pt>
                <c:pt idx="3801">
                  <c:v>2.8178399999999999</c:v>
                </c:pt>
                <c:pt idx="3802">
                  <c:v>2.8184399999999998</c:v>
                </c:pt>
                <c:pt idx="3803">
                  <c:v>2.8190499999999998</c:v>
                </c:pt>
                <c:pt idx="3804">
                  <c:v>2.81955</c:v>
                </c:pt>
                <c:pt idx="3805">
                  <c:v>2.8200500000000002</c:v>
                </c:pt>
                <c:pt idx="3806">
                  <c:v>2.8206600000000002</c:v>
                </c:pt>
                <c:pt idx="3807">
                  <c:v>2.8211599999999999</c:v>
                </c:pt>
                <c:pt idx="3808">
                  <c:v>2.8215699999999999</c:v>
                </c:pt>
                <c:pt idx="3809">
                  <c:v>2.8220700000000001</c:v>
                </c:pt>
                <c:pt idx="3810">
                  <c:v>2.8224800000000001</c:v>
                </c:pt>
                <c:pt idx="3811">
                  <c:v>2.8229799999999998</c:v>
                </c:pt>
                <c:pt idx="3812">
                  <c:v>2.82348</c:v>
                </c:pt>
                <c:pt idx="3813">
                  <c:v>2.82409</c:v>
                </c:pt>
                <c:pt idx="3814">
                  <c:v>2.8245900000000002</c:v>
                </c:pt>
                <c:pt idx="3815">
                  <c:v>2.8250999999999999</c:v>
                </c:pt>
                <c:pt idx="3816">
                  <c:v>2.8256000000000001</c:v>
                </c:pt>
                <c:pt idx="3817">
                  <c:v>2.8261099999999999</c:v>
                </c:pt>
                <c:pt idx="3818">
                  <c:v>2.8266100000000001</c:v>
                </c:pt>
                <c:pt idx="3819">
                  <c:v>2.8272200000000001</c:v>
                </c:pt>
                <c:pt idx="3820">
                  <c:v>2.8277199999999998</c:v>
                </c:pt>
                <c:pt idx="3821">
                  <c:v>2.8281200000000002</c:v>
                </c:pt>
                <c:pt idx="3822">
                  <c:v>2.82863</c:v>
                </c:pt>
                <c:pt idx="3823">
                  <c:v>2.8290299999999999</c:v>
                </c:pt>
                <c:pt idx="3824">
                  <c:v>2.8296399999999999</c:v>
                </c:pt>
                <c:pt idx="3825">
                  <c:v>2.8301400000000001</c:v>
                </c:pt>
                <c:pt idx="3826">
                  <c:v>2.8307500000000001</c:v>
                </c:pt>
                <c:pt idx="3827">
                  <c:v>2.8312499999999998</c:v>
                </c:pt>
                <c:pt idx="3828">
                  <c:v>2.8318599999999998</c:v>
                </c:pt>
                <c:pt idx="3829">
                  <c:v>2.83236</c:v>
                </c:pt>
                <c:pt idx="3830">
                  <c:v>2.8328600000000002</c:v>
                </c:pt>
                <c:pt idx="3831">
                  <c:v>2.8333699999999999</c:v>
                </c:pt>
                <c:pt idx="3832">
                  <c:v>2.8338700000000001</c:v>
                </c:pt>
                <c:pt idx="3833">
                  <c:v>2.8343799999999999</c:v>
                </c:pt>
                <c:pt idx="3834">
                  <c:v>2.8347799999999999</c:v>
                </c:pt>
                <c:pt idx="3835">
                  <c:v>2.8353899999999999</c:v>
                </c:pt>
                <c:pt idx="3836">
                  <c:v>2.8359899999999998</c:v>
                </c:pt>
                <c:pt idx="3837">
                  <c:v>2.8365999999999998</c:v>
                </c:pt>
                <c:pt idx="3838">
                  <c:v>2.8371</c:v>
                </c:pt>
                <c:pt idx="3839">
                  <c:v>2.8376100000000002</c:v>
                </c:pt>
                <c:pt idx="3840">
                  <c:v>2.8381099999999999</c:v>
                </c:pt>
                <c:pt idx="3841">
                  <c:v>2.8385099999999999</c:v>
                </c:pt>
                <c:pt idx="3842">
                  <c:v>2.8389199999999999</c:v>
                </c:pt>
                <c:pt idx="3843">
                  <c:v>2.8393199999999998</c:v>
                </c:pt>
                <c:pt idx="3844">
                  <c:v>2.8397199999999998</c:v>
                </c:pt>
                <c:pt idx="3845">
                  <c:v>2.84023</c:v>
                </c:pt>
                <c:pt idx="3846">
                  <c:v>2.84083</c:v>
                </c:pt>
                <c:pt idx="3847">
                  <c:v>2.8413400000000002</c:v>
                </c:pt>
                <c:pt idx="3848">
                  <c:v>2.8418399999999999</c:v>
                </c:pt>
                <c:pt idx="3849">
                  <c:v>2.8423500000000002</c:v>
                </c:pt>
                <c:pt idx="3850">
                  <c:v>2.8427500000000001</c:v>
                </c:pt>
                <c:pt idx="3851">
                  <c:v>2.8432499999999998</c:v>
                </c:pt>
                <c:pt idx="3852">
                  <c:v>2.8437600000000001</c:v>
                </c:pt>
                <c:pt idx="3853">
                  <c:v>2.84436</c:v>
                </c:pt>
                <c:pt idx="3854">
                  <c:v>2.84497</c:v>
                </c:pt>
                <c:pt idx="3855">
                  <c:v>2.8455699999999999</c:v>
                </c:pt>
                <c:pt idx="3856">
                  <c:v>2.8461799999999999</c:v>
                </c:pt>
                <c:pt idx="3857">
                  <c:v>2.8467799999999999</c:v>
                </c:pt>
                <c:pt idx="3858">
                  <c:v>2.8471899999999999</c:v>
                </c:pt>
                <c:pt idx="3859">
                  <c:v>2.8476900000000001</c:v>
                </c:pt>
                <c:pt idx="3860">
                  <c:v>2.8481000000000001</c:v>
                </c:pt>
                <c:pt idx="3861">
                  <c:v>2.8485999999999998</c:v>
                </c:pt>
                <c:pt idx="3862">
                  <c:v>2.8490000000000002</c:v>
                </c:pt>
                <c:pt idx="3863">
                  <c:v>2.8496100000000002</c:v>
                </c:pt>
                <c:pt idx="3864">
                  <c:v>2.8502100000000001</c:v>
                </c:pt>
                <c:pt idx="3865">
                  <c:v>2.8507199999999999</c:v>
                </c:pt>
                <c:pt idx="3866">
                  <c:v>2.8512200000000001</c:v>
                </c:pt>
                <c:pt idx="3867">
                  <c:v>2.8515299999999999</c:v>
                </c:pt>
                <c:pt idx="3868">
                  <c:v>2.8519299999999999</c:v>
                </c:pt>
                <c:pt idx="3869">
                  <c:v>2.85223</c:v>
                </c:pt>
                <c:pt idx="3870">
                  <c:v>2.85263</c:v>
                </c:pt>
                <c:pt idx="3871">
                  <c:v>2.85304</c:v>
                </c:pt>
                <c:pt idx="3872">
                  <c:v>2.8533400000000002</c:v>
                </c:pt>
                <c:pt idx="3873">
                  <c:v>2.85364</c:v>
                </c:pt>
                <c:pt idx="3874">
                  <c:v>2.8539500000000002</c:v>
                </c:pt>
                <c:pt idx="3875">
                  <c:v>2.85425</c:v>
                </c:pt>
                <c:pt idx="3876">
                  <c:v>2.8546499999999999</c:v>
                </c:pt>
                <c:pt idx="3877">
                  <c:v>2.8549500000000001</c:v>
                </c:pt>
                <c:pt idx="3878">
                  <c:v>2.8554599999999999</c:v>
                </c:pt>
                <c:pt idx="3879">
                  <c:v>2.8560599999999998</c:v>
                </c:pt>
                <c:pt idx="3880">
                  <c:v>2.8565700000000001</c:v>
                </c:pt>
                <c:pt idx="3881">
                  <c:v>2.8570700000000002</c:v>
                </c:pt>
                <c:pt idx="3882">
                  <c:v>2.85758</c:v>
                </c:pt>
                <c:pt idx="3883">
                  <c:v>2.8580800000000002</c:v>
                </c:pt>
                <c:pt idx="3884">
                  <c:v>2.85859</c:v>
                </c:pt>
                <c:pt idx="3885">
                  <c:v>2.8590900000000001</c:v>
                </c:pt>
                <c:pt idx="3886">
                  <c:v>2.8594900000000001</c:v>
                </c:pt>
                <c:pt idx="3887">
                  <c:v>2.8601000000000001</c:v>
                </c:pt>
                <c:pt idx="3888">
                  <c:v>2.8605999999999998</c:v>
                </c:pt>
                <c:pt idx="3889">
                  <c:v>2.86111</c:v>
                </c:pt>
                <c:pt idx="3890">
                  <c:v>2.8616100000000002</c:v>
                </c:pt>
                <c:pt idx="3891">
                  <c:v>2.8622200000000002</c:v>
                </c:pt>
                <c:pt idx="3892">
                  <c:v>2.8628200000000001</c:v>
                </c:pt>
                <c:pt idx="3893">
                  <c:v>2.8635299999999999</c:v>
                </c:pt>
                <c:pt idx="3894">
                  <c:v>2.8640300000000001</c:v>
                </c:pt>
                <c:pt idx="3895">
                  <c:v>2.8646400000000001</c:v>
                </c:pt>
                <c:pt idx="3896">
                  <c:v>2.86524</c:v>
                </c:pt>
                <c:pt idx="3897">
                  <c:v>2.8657499999999998</c:v>
                </c:pt>
                <c:pt idx="3898">
                  <c:v>2.86625</c:v>
                </c:pt>
                <c:pt idx="3899">
                  <c:v>2.8667600000000002</c:v>
                </c:pt>
                <c:pt idx="3900">
                  <c:v>2.8672599999999999</c:v>
                </c:pt>
                <c:pt idx="3901">
                  <c:v>2.8677700000000002</c:v>
                </c:pt>
                <c:pt idx="3902">
                  <c:v>2.8682699999999999</c:v>
                </c:pt>
                <c:pt idx="3903">
                  <c:v>2.8688699999999998</c:v>
                </c:pt>
                <c:pt idx="3904">
                  <c:v>2.8694799999999998</c:v>
                </c:pt>
                <c:pt idx="3905">
                  <c:v>2.86998</c:v>
                </c:pt>
                <c:pt idx="3906">
                  <c:v>2.87059</c:v>
                </c:pt>
                <c:pt idx="3907">
                  <c:v>2.8711899999999999</c:v>
                </c:pt>
                <c:pt idx="3908">
                  <c:v>2.8717999999999999</c:v>
                </c:pt>
                <c:pt idx="3909">
                  <c:v>2.8724099999999999</c:v>
                </c:pt>
                <c:pt idx="3910">
                  <c:v>2.8730099999999998</c:v>
                </c:pt>
                <c:pt idx="3911">
                  <c:v>2.8736199999999998</c:v>
                </c:pt>
                <c:pt idx="3912">
                  <c:v>2.8742200000000002</c:v>
                </c:pt>
                <c:pt idx="3913">
                  <c:v>2.8747199999999999</c:v>
                </c:pt>
                <c:pt idx="3914">
                  <c:v>2.8753299999999999</c:v>
                </c:pt>
                <c:pt idx="3915">
                  <c:v>2.8759399999999999</c:v>
                </c:pt>
                <c:pt idx="3916">
                  <c:v>2.8764400000000001</c:v>
                </c:pt>
                <c:pt idx="3917">
                  <c:v>2.8768400000000001</c:v>
                </c:pt>
                <c:pt idx="3918">
                  <c:v>2.8772500000000001</c:v>
                </c:pt>
                <c:pt idx="3919">
                  <c:v>2.87765</c:v>
                </c:pt>
                <c:pt idx="3920">
                  <c:v>2.87805</c:v>
                </c:pt>
                <c:pt idx="3921">
                  <c:v>2.87866</c:v>
                </c:pt>
                <c:pt idx="3922">
                  <c:v>2.8791600000000002</c:v>
                </c:pt>
                <c:pt idx="3923">
                  <c:v>2.87967</c:v>
                </c:pt>
                <c:pt idx="3924">
                  <c:v>2.8801700000000001</c:v>
                </c:pt>
                <c:pt idx="3925">
                  <c:v>2.8806799999999999</c:v>
                </c:pt>
                <c:pt idx="3926">
                  <c:v>2.8810799999999999</c:v>
                </c:pt>
                <c:pt idx="3927">
                  <c:v>2.8816799999999998</c:v>
                </c:pt>
                <c:pt idx="3928">
                  <c:v>2.8822899999999998</c:v>
                </c:pt>
                <c:pt idx="3929">
                  <c:v>2.8828999999999998</c:v>
                </c:pt>
                <c:pt idx="3930">
                  <c:v>2.8835000000000002</c:v>
                </c:pt>
                <c:pt idx="3931">
                  <c:v>2.8841100000000002</c:v>
                </c:pt>
                <c:pt idx="3932">
                  <c:v>2.8847100000000001</c:v>
                </c:pt>
                <c:pt idx="3933">
                  <c:v>2.8853200000000001</c:v>
                </c:pt>
                <c:pt idx="3934">
                  <c:v>2.8858199999999998</c:v>
                </c:pt>
                <c:pt idx="3935">
                  <c:v>2.8864299999999998</c:v>
                </c:pt>
                <c:pt idx="3936">
                  <c:v>2.88693</c:v>
                </c:pt>
                <c:pt idx="3937">
                  <c:v>2.8874300000000002</c:v>
                </c:pt>
                <c:pt idx="3938">
                  <c:v>2.88794</c:v>
                </c:pt>
                <c:pt idx="3939">
                  <c:v>2.8884400000000001</c:v>
                </c:pt>
                <c:pt idx="3940">
                  <c:v>2.8889499999999999</c:v>
                </c:pt>
                <c:pt idx="3941">
                  <c:v>2.8894500000000001</c:v>
                </c:pt>
                <c:pt idx="3942">
                  <c:v>2.8899599999999999</c:v>
                </c:pt>
                <c:pt idx="3943">
                  <c:v>2.8903599999999998</c:v>
                </c:pt>
                <c:pt idx="3944">
                  <c:v>2.89086</c:v>
                </c:pt>
                <c:pt idx="3945">
                  <c:v>2.89127</c:v>
                </c:pt>
                <c:pt idx="3946">
                  <c:v>2.89167</c:v>
                </c:pt>
                <c:pt idx="3947">
                  <c:v>2.8920699999999999</c:v>
                </c:pt>
                <c:pt idx="3948">
                  <c:v>2.8924799999999999</c:v>
                </c:pt>
                <c:pt idx="3949">
                  <c:v>2.8929800000000001</c:v>
                </c:pt>
                <c:pt idx="3950">
                  <c:v>2.8933900000000001</c:v>
                </c:pt>
                <c:pt idx="3951">
                  <c:v>2.8938899999999999</c:v>
                </c:pt>
                <c:pt idx="3952">
                  <c:v>2.8942899999999998</c:v>
                </c:pt>
                <c:pt idx="3953">
                  <c:v>2.8946999999999998</c:v>
                </c:pt>
                <c:pt idx="3954">
                  <c:v>2.8952</c:v>
                </c:pt>
                <c:pt idx="3955">
                  <c:v>2.8957099999999998</c:v>
                </c:pt>
                <c:pt idx="3956">
                  <c:v>2.8963100000000002</c:v>
                </c:pt>
                <c:pt idx="3957">
                  <c:v>2.8969200000000002</c:v>
                </c:pt>
                <c:pt idx="3958">
                  <c:v>2.8975200000000001</c:v>
                </c:pt>
                <c:pt idx="3959">
                  <c:v>2.8981300000000001</c:v>
                </c:pt>
                <c:pt idx="3960">
                  <c:v>2.8988299999999998</c:v>
                </c:pt>
                <c:pt idx="3961">
                  <c:v>2.8994399999999998</c:v>
                </c:pt>
                <c:pt idx="3962">
                  <c:v>2.89994</c:v>
                </c:pt>
                <c:pt idx="3963">
                  <c:v>2.9006500000000002</c:v>
                </c:pt>
                <c:pt idx="3964">
                  <c:v>2.9012500000000001</c:v>
                </c:pt>
                <c:pt idx="3965">
                  <c:v>2.9018600000000001</c:v>
                </c:pt>
                <c:pt idx="3966">
                  <c:v>2.90246</c:v>
                </c:pt>
                <c:pt idx="3967">
                  <c:v>2.9029699999999998</c:v>
                </c:pt>
                <c:pt idx="3968">
                  <c:v>2.9033699999999998</c:v>
                </c:pt>
                <c:pt idx="3969">
                  <c:v>2.9037700000000002</c:v>
                </c:pt>
                <c:pt idx="3970">
                  <c:v>2.90428</c:v>
                </c:pt>
                <c:pt idx="3971">
                  <c:v>2.9045800000000002</c:v>
                </c:pt>
                <c:pt idx="3972">
                  <c:v>2.9049900000000002</c:v>
                </c:pt>
                <c:pt idx="3973">
                  <c:v>2.9053900000000001</c:v>
                </c:pt>
                <c:pt idx="3974">
                  <c:v>2.9057900000000001</c:v>
                </c:pt>
                <c:pt idx="3975">
                  <c:v>2.9060899999999998</c:v>
                </c:pt>
                <c:pt idx="3976">
                  <c:v>2.9064999999999999</c:v>
                </c:pt>
                <c:pt idx="3977">
                  <c:v>2.9068000000000001</c:v>
                </c:pt>
                <c:pt idx="3978">
                  <c:v>2.9073099999999998</c:v>
                </c:pt>
                <c:pt idx="3979">
                  <c:v>2.90781</c:v>
                </c:pt>
                <c:pt idx="3980">
                  <c:v>2.9083100000000002</c:v>
                </c:pt>
                <c:pt idx="3981">
                  <c:v>2.90882</c:v>
                </c:pt>
                <c:pt idx="3982">
                  <c:v>2.9093200000000001</c:v>
                </c:pt>
                <c:pt idx="3983">
                  <c:v>2.9098299999999999</c:v>
                </c:pt>
                <c:pt idx="3984">
                  <c:v>2.9102299999999999</c:v>
                </c:pt>
                <c:pt idx="3985">
                  <c:v>2.9108399999999999</c:v>
                </c:pt>
                <c:pt idx="3986">
                  <c:v>2.9114399999999998</c:v>
                </c:pt>
                <c:pt idx="3987">
                  <c:v>2.91195</c:v>
                </c:pt>
                <c:pt idx="3988">
                  <c:v>2.91255</c:v>
                </c:pt>
                <c:pt idx="3989">
                  <c:v>2.9130500000000001</c:v>
                </c:pt>
                <c:pt idx="3990">
                  <c:v>2.9136600000000001</c:v>
                </c:pt>
                <c:pt idx="3991">
                  <c:v>2.9141599999999999</c:v>
                </c:pt>
                <c:pt idx="3992">
                  <c:v>2.9147699999999999</c:v>
                </c:pt>
                <c:pt idx="3993">
                  <c:v>2.91527</c:v>
                </c:pt>
                <c:pt idx="3994">
                  <c:v>2.9159799999999998</c:v>
                </c:pt>
                <c:pt idx="3995">
                  <c:v>2.9165899999999998</c:v>
                </c:pt>
                <c:pt idx="3996">
                  <c:v>2.9171900000000002</c:v>
                </c:pt>
                <c:pt idx="3997">
                  <c:v>2.9178000000000002</c:v>
                </c:pt>
                <c:pt idx="3998">
                  <c:v>2.9184000000000001</c:v>
                </c:pt>
                <c:pt idx="3999">
                  <c:v>2.9190100000000001</c:v>
                </c:pt>
                <c:pt idx="4000">
                  <c:v>2.9195099999999998</c:v>
                </c:pt>
                <c:pt idx="4001">
                  <c:v>2.9199099999999998</c:v>
                </c:pt>
                <c:pt idx="4002">
                  <c:v>2.9203199999999998</c:v>
                </c:pt>
                <c:pt idx="4003">
                  <c:v>2.92062</c:v>
                </c:pt>
                <c:pt idx="4004">
                  <c:v>2.9209200000000002</c:v>
                </c:pt>
                <c:pt idx="4005">
                  <c:v>2.9213300000000002</c:v>
                </c:pt>
                <c:pt idx="4006">
                  <c:v>2.9216299999999999</c:v>
                </c:pt>
                <c:pt idx="4007">
                  <c:v>2.9220299999999999</c:v>
                </c:pt>
                <c:pt idx="4008">
                  <c:v>2.9224399999999999</c:v>
                </c:pt>
                <c:pt idx="4009">
                  <c:v>2.9228399999999999</c:v>
                </c:pt>
                <c:pt idx="4010">
                  <c:v>2.92334</c:v>
                </c:pt>
                <c:pt idx="4011">
                  <c:v>2.9238499999999998</c:v>
                </c:pt>
                <c:pt idx="4012">
                  <c:v>2.92435</c:v>
                </c:pt>
                <c:pt idx="4013">
                  <c:v>2.92496</c:v>
                </c:pt>
                <c:pt idx="4014">
                  <c:v>2.9254600000000002</c:v>
                </c:pt>
                <c:pt idx="4015">
                  <c:v>2.92597</c:v>
                </c:pt>
                <c:pt idx="4016">
                  <c:v>2.9265699999999999</c:v>
                </c:pt>
                <c:pt idx="4017">
                  <c:v>2.9271799999999999</c:v>
                </c:pt>
                <c:pt idx="4018">
                  <c:v>2.9276800000000001</c:v>
                </c:pt>
                <c:pt idx="4019">
                  <c:v>2.9281799999999998</c:v>
                </c:pt>
                <c:pt idx="4020">
                  <c:v>2.92869</c:v>
                </c:pt>
                <c:pt idx="4021">
                  <c:v>2.9292899999999999</c:v>
                </c:pt>
                <c:pt idx="4022">
                  <c:v>2.9297</c:v>
                </c:pt>
                <c:pt idx="4023">
                  <c:v>2.9302000000000001</c:v>
                </c:pt>
                <c:pt idx="4024">
                  <c:v>2.9306100000000002</c:v>
                </c:pt>
                <c:pt idx="4025">
                  <c:v>2.9311099999999999</c:v>
                </c:pt>
                <c:pt idx="4026">
                  <c:v>2.93161</c:v>
                </c:pt>
                <c:pt idx="4027">
                  <c:v>2.9321199999999998</c:v>
                </c:pt>
                <c:pt idx="4028">
                  <c:v>2.9327200000000002</c:v>
                </c:pt>
                <c:pt idx="4029">
                  <c:v>2.9333300000000002</c:v>
                </c:pt>
                <c:pt idx="4030">
                  <c:v>2.9338299999999999</c:v>
                </c:pt>
                <c:pt idx="4031">
                  <c:v>2.9343400000000002</c:v>
                </c:pt>
                <c:pt idx="4032">
                  <c:v>2.9348399999999999</c:v>
                </c:pt>
                <c:pt idx="4033">
                  <c:v>2.9353500000000001</c:v>
                </c:pt>
                <c:pt idx="4034">
                  <c:v>2.9358499999999998</c:v>
                </c:pt>
                <c:pt idx="4035">
                  <c:v>2.9363600000000001</c:v>
                </c:pt>
                <c:pt idx="4036">
                  <c:v>2.9368599999999998</c:v>
                </c:pt>
                <c:pt idx="4037">
                  <c:v>2.9374600000000002</c:v>
                </c:pt>
                <c:pt idx="4038">
                  <c:v>2.9380700000000002</c:v>
                </c:pt>
                <c:pt idx="4039">
                  <c:v>2.9385699999999999</c:v>
                </c:pt>
                <c:pt idx="4040">
                  <c:v>2.9391799999999999</c:v>
                </c:pt>
                <c:pt idx="4041">
                  <c:v>2.9396800000000001</c:v>
                </c:pt>
                <c:pt idx="4042">
                  <c:v>2.9401899999999999</c:v>
                </c:pt>
                <c:pt idx="4043">
                  <c:v>2.9407899999999998</c:v>
                </c:pt>
                <c:pt idx="4044">
                  <c:v>2.9413999999999998</c:v>
                </c:pt>
                <c:pt idx="4045">
                  <c:v>2.9420000000000002</c:v>
                </c:pt>
                <c:pt idx="4046">
                  <c:v>2.94251</c:v>
                </c:pt>
                <c:pt idx="4047">
                  <c:v>2.9430100000000001</c:v>
                </c:pt>
                <c:pt idx="4048">
                  <c:v>2.9435199999999999</c:v>
                </c:pt>
                <c:pt idx="4049">
                  <c:v>2.9440200000000001</c:v>
                </c:pt>
                <c:pt idx="4050">
                  <c:v>2.9446300000000001</c:v>
                </c:pt>
                <c:pt idx="4051">
                  <c:v>2.9451299999999998</c:v>
                </c:pt>
                <c:pt idx="4052">
                  <c:v>2.9457399999999998</c:v>
                </c:pt>
                <c:pt idx="4053">
                  <c:v>2.94624</c:v>
                </c:pt>
                <c:pt idx="4054">
                  <c:v>2.9466399999999999</c:v>
                </c:pt>
                <c:pt idx="4055">
                  <c:v>2.9471500000000002</c:v>
                </c:pt>
                <c:pt idx="4056">
                  <c:v>2.9475500000000001</c:v>
                </c:pt>
                <c:pt idx="4057">
                  <c:v>2.9480599999999999</c:v>
                </c:pt>
                <c:pt idx="4058">
                  <c:v>2.9486599999999998</c:v>
                </c:pt>
                <c:pt idx="4059">
                  <c:v>2.9491700000000001</c:v>
                </c:pt>
                <c:pt idx="4060">
                  <c:v>2.94977</c:v>
                </c:pt>
                <c:pt idx="4061">
                  <c:v>2.95038</c:v>
                </c:pt>
                <c:pt idx="4062">
                  <c:v>2.9508800000000002</c:v>
                </c:pt>
                <c:pt idx="4063">
                  <c:v>2.9513799999999999</c:v>
                </c:pt>
                <c:pt idx="4064">
                  <c:v>2.9517899999999999</c:v>
                </c:pt>
                <c:pt idx="4065">
                  <c:v>2.9522900000000001</c:v>
                </c:pt>
                <c:pt idx="4066">
                  <c:v>2.9527000000000001</c:v>
                </c:pt>
                <c:pt idx="4067">
                  <c:v>2.9529999999999998</c:v>
                </c:pt>
                <c:pt idx="4068">
                  <c:v>2.9533999999999998</c:v>
                </c:pt>
                <c:pt idx="4069">
                  <c:v>2.9538099999999998</c:v>
                </c:pt>
                <c:pt idx="4070">
                  <c:v>2.95431</c:v>
                </c:pt>
                <c:pt idx="4071">
                  <c:v>2.9549099999999999</c:v>
                </c:pt>
                <c:pt idx="4072">
                  <c:v>2.9555199999999999</c:v>
                </c:pt>
                <c:pt idx="4073">
                  <c:v>2.9560200000000001</c:v>
                </c:pt>
                <c:pt idx="4074">
                  <c:v>2.9565299999999999</c:v>
                </c:pt>
                <c:pt idx="4075">
                  <c:v>2.9569299999999998</c:v>
                </c:pt>
                <c:pt idx="4076">
                  <c:v>2.9573399999999999</c:v>
                </c:pt>
                <c:pt idx="4077">
                  <c:v>2.9579399999999998</c:v>
                </c:pt>
                <c:pt idx="4078">
                  <c:v>2.95845</c:v>
                </c:pt>
                <c:pt idx="4079">
                  <c:v>2.95905</c:v>
                </c:pt>
                <c:pt idx="4080">
                  <c:v>2.9595500000000001</c:v>
                </c:pt>
                <c:pt idx="4081">
                  <c:v>2.9600599999999999</c:v>
                </c:pt>
                <c:pt idx="4082">
                  <c:v>2.9606599999999998</c:v>
                </c:pt>
                <c:pt idx="4083">
                  <c:v>2.9612699999999998</c:v>
                </c:pt>
                <c:pt idx="4084">
                  <c:v>2.9618699999999998</c:v>
                </c:pt>
                <c:pt idx="4085">
                  <c:v>2.9624799999999998</c:v>
                </c:pt>
                <c:pt idx="4086">
                  <c:v>2.9629799999999999</c:v>
                </c:pt>
                <c:pt idx="4087">
                  <c:v>2.9635899999999999</c:v>
                </c:pt>
                <c:pt idx="4088">
                  <c:v>2.9641899999999999</c:v>
                </c:pt>
                <c:pt idx="4089">
                  <c:v>2.9647000000000001</c:v>
                </c:pt>
                <c:pt idx="4090">
                  <c:v>2.9651999999999998</c:v>
                </c:pt>
                <c:pt idx="4091">
                  <c:v>2.9657100000000001</c:v>
                </c:pt>
                <c:pt idx="4092">
                  <c:v>2.96611</c:v>
                </c:pt>
                <c:pt idx="4093">
                  <c:v>2.96651</c:v>
                </c:pt>
                <c:pt idx="4094">
                  <c:v>2.9668199999999998</c:v>
                </c:pt>
                <c:pt idx="4095">
                  <c:v>2.9672200000000002</c:v>
                </c:pt>
                <c:pt idx="4096">
                  <c:v>2.9677199999999999</c:v>
                </c:pt>
                <c:pt idx="4097">
                  <c:v>2.9683299999999999</c:v>
                </c:pt>
                <c:pt idx="4098">
                  <c:v>2.9688300000000001</c:v>
                </c:pt>
                <c:pt idx="4099">
                  <c:v>2.9692400000000001</c:v>
                </c:pt>
                <c:pt idx="4100">
                  <c:v>2.9696400000000001</c:v>
                </c:pt>
                <c:pt idx="4101">
                  <c:v>2.97004</c:v>
                </c:pt>
                <c:pt idx="4102">
                  <c:v>2.97045</c:v>
                </c:pt>
                <c:pt idx="4103">
                  <c:v>2.97085</c:v>
                </c:pt>
                <c:pt idx="4104">
                  <c:v>2.9713599999999998</c:v>
                </c:pt>
                <c:pt idx="4105">
                  <c:v>2.9719600000000002</c:v>
                </c:pt>
                <c:pt idx="4106">
                  <c:v>2.9726699999999999</c:v>
                </c:pt>
                <c:pt idx="4107">
                  <c:v>2.9732699999999999</c:v>
                </c:pt>
                <c:pt idx="4108">
                  <c:v>2.9737800000000001</c:v>
                </c:pt>
                <c:pt idx="4109">
                  <c:v>2.9742799999999998</c:v>
                </c:pt>
                <c:pt idx="4110">
                  <c:v>2.97479</c:v>
                </c:pt>
                <c:pt idx="4111">
                  <c:v>2.9752900000000002</c:v>
                </c:pt>
                <c:pt idx="4112">
                  <c:v>2.9757899999999999</c:v>
                </c:pt>
                <c:pt idx="4113">
                  <c:v>2.9763000000000002</c:v>
                </c:pt>
                <c:pt idx="4114">
                  <c:v>2.9767999999999999</c:v>
                </c:pt>
                <c:pt idx="4115">
                  <c:v>2.9774099999999999</c:v>
                </c:pt>
                <c:pt idx="4116">
                  <c:v>2.9779100000000001</c:v>
                </c:pt>
                <c:pt idx="4117">
                  <c:v>2.9783200000000001</c:v>
                </c:pt>
                <c:pt idx="4118">
                  <c:v>2.97872</c:v>
                </c:pt>
                <c:pt idx="4119">
                  <c:v>2.97912</c:v>
                </c:pt>
                <c:pt idx="4120">
                  <c:v>2.9794299999999998</c:v>
                </c:pt>
                <c:pt idx="4121">
                  <c:v>2.9798300000000002</c:v>
                </c:pt>
                <c:pt idx="4122">
                  <c:v>2.9801299999999999</c:v>
                </c:pt>
                <c:pt idx="4123">
                  <c:v>2.98054</c:v>
                </c:pt>
                <c:pt idx="4124">
                  <c:v>2.9809399999999999</c:v>
                </c:pt>
                <c:pt idx="4125">
                  <c:v>2.9813399999999999</c:v>
                </c:pt>
                <c:pt idx="4126">
                  <c:v>2.9818500000000001</c:v>
                </c:pt>
                <c:pt idx="4127">
                  <c:v>2.9823499999999998</c:v>
                </c:pt>
                <c:pt idx="4128">
                  <c:v>2.98285</c:v>
                </c:pt>
                <c:pt idx="4129">
                  <c:v>2.9833599999999998</c:v>
                </c:pt>
                <c:pt idx="4130">
                  <c:v>2.9837600000000002</c:v>
                </c:pt>
                <c:pt idx="4131">
                  <c:v>2.9841700000000002</c:v>
                </c:pt>
                <c:pt idx="4132">
                  <c:v>2.9846699999999999</c:v>
                </c:pt>
                <c:pt idx="4133">
                  <c:v>2.9851700000000001</c:v>
                </c:pt>
                <c:pt idx="4134">
                  <c:v>2.9857800000000001</c:v>
                </c:pt>
                <c:pt idx="4135">
                  <c:v>2.9864899999999999</c:v>
                </c:pt>
                <c:pt idx="4136">
                  <c:v>2.9870899999999998</c:v>
                </c:pt>
                <c:pt idx="4137">
                  <c:v>2.9878</c:v>
                </c:pt>
                <c:pt idx="4138">
                  <c:v>2.9883999999999999</c:v>
                </c:pt>
                <c:pt idx="4139">
                  <c:v>2.9889100000000002</c:v>
                </c:pt>
                <c:pt idx="4140">
                  <c:v>2.9893100000000001</c:v>
                </c:pt>
                <c:pt idx="4141">
                  <c:v>2.9898099999999999</c:v>
                </c:pt>
                <c:pt idx="4142">
                  <c:v>2.9903200000000001</c:v>
                </c:pt>
                <c:pt idx="4143">
                  <c:v>2.99092</c:v>
                </c:pt>
                <c:pt idx="4144">
                  <c:v>2.9916299999999998</c:v>
                </c:pt>
                <c:pt idx="4145">
                  <c:v>2.9922399999999998</c:v>
                </c:pt>
                <c:pt idx="4146">
                  <c:v>2.99274</c:v>
                </c:pt>
                <c:pt idx="4147">
                  <c:v>2.99335</c:v>
                </c:pt>
                <c:pt idx="4148">
                  <c:v>2.9938500000000001</c:v>
                </c:pt>
                <c:pt idx="4149">
                  <c:v>2.9943499999999998</c:v>
                </c:pt>
                <c:pt idx="4150">
                  <c:v>2.9948600000000001</c:v>
                </c:pt>
                <c:pt idx="4151">
                  <c:v>2.9953599999999998</c:v>
                </c:pt>
                <c:pt idx="4152">
                  <c:v>2.99587</c:v>
                </c:pt>
                <c:pt idx="4153">
                  <c:v>2.99627</c:v>
                </c:pt>
                <c:pt idx="4154">
                  <c:v>2.9967700000000002</c:v>
                </c:pt>
                <c:pt idx="4155">
                  <c:v>2.9973800000000002</c:v>
                </c:pt>
                <c:pt idx="4156">
                  <c:v>2.9978799999999999</c:v>
                </c:pt>
                <c:pt idx="4157">
                  <c:v>2.9983900000000001</c:v>
                </c:pt>
                <c:pt idx="4158">
                  <c:v>2.9988899999999998</c:v>
                </c:pt>
                <c:pt idx="4159">
                  <c:v>2.9994999999999998</c:v>
                </c:pt>
                <c:pt idx="4160">
                  <c:v>3</c:v>
                </c:pt>
                <c:pt idx="4161">
                  <c:v>3.00061</c:v>
                </c:pt>
                <c:pt idx="4162">
                  <c:v>3.00101</c:v>
                </c:pt>
                <c:pt idx="4163">
                  <c:v>3.00162</c:v>
                </c:pt>
                <c:pt idx="4164">
                  <c:v>3.0020199999999999</c:v>
                </c:pt>
                <c:pt idx="4165">
                  <c:v>3.0025200000000001</c:v>
                </c:pt>
                <c:pt idx="4166">
                  <c:v>3.0030299999999999</c:v>
                </c:pt>
                <c:pt idx="4167">
                  <c:v>3.0034299999999998</c:v>
                </c:pt>
                <c:pt idx="4168">
                  <c:v>3.0038399999999998</c:v>
                </c:pt>
                <c:pt idx="4169">
                  <c:v>3.00434</c:v>
                </c:pt>
                <c:pt idx="4170">
                  <c:v>3.0048400000000002</c:v>
                </c:pt>
                <c:pt idx="4171">
                  <c:v>3.0054500000000002</c:v>
                </c:pt>
                <c:pt idx="4172">
                  <c:v>3.0060500000000001</c:v>
                </c:pt>
                <c:pt idx="4173">
                  <c:v>3.0066600000000001</c:v>
                </c:pt>
                <c:pt idx="4174">
                  <c:v>3.0071599999999998</c:v>
                </c:pt>
                <c:pt idx="4175">
                  <c:v>3.0076700000000001</c:v>
                </c:pt>
                <c:pt idx="4176">
                  <c:v>3.0081699999999998</c:v>
                </c:pt>
                <c:pt idx="4177">
                  <c:v>3.0085799999999998</c:v>
                </c:pt>
                <c:pt idx="4178">
                  <c:v>3.0089800000000002</c:v>
                </c:pt>
                <c:pt idx="4179">
                  <c:v>3.0094799999999999</c:v>
                </c:pt>
                <c:pt idx="4180">
                  <c:v>3.00989</c:v>
                </c:pt>
                <c:pt idx="4181">
                  <c:v>3.0102899999999999</c:v>
                </c:pt>
                <c:pt idx="4182">
                  <c:v>3.0108000000000001</c:v>
                </c:pt>
                <c:pt idx="4183">
                  <c:v>3.0112000000000001</c:v>
                </c:pt>
                <c:pt idx="4184">
                  <c:v>3.0116000000000001</c:v>
                </c:pt>
                <c:pt idx="4185">
                  <c:v>3.0120100000000001</c:v>
                </c:pt>
                <c:pt idx="4186">
                  <c:v>3.01241</c:v>
                </c:pt>
                <c:pt idx="4187">
                  <c:v>3.0129100000000002</c:v>
                </c:pt>
                <c:pt idx="4188">
                  <c:v>3.01342</c:v>
                </c:pt>
                <c:pt idx="4189">
                  <c:v>3.0140199999999999</c:v>
                </c:pt>
                <c:pt idx="4190">
                  <c:v>3.0145300000000002</c:v>
                </c:pt>
                <c:pt idx="4191">
                  <c:v>3.0151300000000001</c:v>
                </c:pt>
                <c:pt idx="4192">
                  <c:v>3.0155400000000001</c:v>
                </c:pt>
                <c:pt idx="4193">
                  <c:v>3.0160399999999998</c:v>
                </c:pt>
                <c:pt idx="4194">
                  <c:v>3.0164399999999998</c:v>
                </c:pt>
                <c:pt idx="4195">
                  <c:v>3.01695</c:v>
                </c:pt>
                <c:pt idx="4196">
                  <c:v>3.01735</c:v>
                </c:pt>
                <c:pt idx="4197">
                  <c:v>3.01776</c:v>
                </c:pt>
                <c:pt idx="4198">
                  <c:v>3.01816</c:v>
                </c:pt>
                <c:pt idx="4199">
                  <c:v>3.0186600000000001</c:v>
                </c:pt>
                <c:pt idx="4200">
                  <c:v>3.0192700000000001</c:v>
                </c:pt>
                <c:pt idx="4201">
                  <c:v>3.0198700000000001</c:v>
                </c:pt>
                <c:pt idx="4202">
                  <c:v>3.0205799999999998</c:v>
                </c:pt>
                <c:pt idx="4203">
                  <c:v>3.0211800000000002</c:v>
                </c:pt>
                <c:pt idx="4204">
                  <c:v>3.0217900000000002</c:v>
                </c:pt>
                <c:pt idx="4205">
                  <c:v>3.0225</c:v>
                </c:pt>
                <c:pt idx="4206">
                  <c:v>3.0230999999999999</c:v>
                </c:pt>
                <c:pt idx="4207">
                  <c:v>3.0237099999999999</c:v>
                </c:pt>
                <c:pt idx="4208">
                  <c:v>3.0242100000000001</c:v>
                </c:pt>
                <c:pt idx="4209">
                  <c:v>3.02461</c:v>
                </c:pt>
                <c:pt idx="4210">
                  <c:v>3.02502</c:v>
                </c:pt>
                <c:pt idx="4211">
                  <c:v>3.0255200000000002</c:v>
                </c:pt>
                <c:pt idx="4212">
                  <c:v>3.0259299999999998</c:v>
                </c:pt>
                <c:pt idx="4213">
                  <c:v>3.0265300000000002</c:v>
                </c:pt>
                <c:pt idx="4214">
                  <c:v>3.0269300000000001</c:v>
                </c:pt>
                <c:pt idx="4215">
                  <c:v>3.0274399999999999</c:v>
                </c:pt>
                <c:pt idx="4216">
                  <c:v>3.0277400000000001</c:v>
                </c:pt>
                <c:pt idx="4217">
                  <c:v>3.0281400000000001</c:v>
                </c:pt>
                <c:pt idx="4218">
                  <c:v>3.0286499999999998</c:v>
                </c:pt>
                <c:pt idx="4219">
                  <c:v>3.0292500000000002</c:v>
                </c:pt>
                <c:pt idx="4220">
                  <c:v>3.02996</c:v>
                </c:pt>
                <c:pt idx="4221">
                  <c:v>3.0306700000000002</c:v>
                </c:pt>
                <c:pt idx="4222">
                  <c:v>3.0312700000000001</c:v>
                </c:pt>
                <c:pt idx="4223">
                  <c:v>3.0318800000000001</c:v>
                </c:pt>
                <c:pt idx="4224">
                  <c:v>3.0323799999999999</c:v>
                </c:pt>
                <c:pt idx="4225">
                  <c:v>3.0327799999999998</c:v>
                </c:pt>
                <c:pt idx="4226">
                  <c:v>3.03329</c:v>
                </c:pt>
                <c:pt idx="4227">
                  <c:v>3.0337900000000002</c:v>
                </c:pt>
                <c:pt idx="4228">
                  <c:v>3.0343</c:v>
                </c:pt>
                <c:pt idx="4229">
                  <c:v>3.0348000000000002</c:v>
                </c:pt>
                <c:pt idx="4230">
                  <c:v>3.0354100000000002</c:v>
                </c:pt>
                <c:pt idx="4231">
                  <c:v>3.0359099999999999</c:v>
                </c:pt>
                <c:pt idx="4232">
                  <c:v>3.0365199999999999</c:v>
                </c:pt>
                <c:pt idx="4233">
                  <c:v>3.0370200000000001</c:v>
                </c:pt>
                <c:pt idx="4234">
                  <c:v>3.03742</c:v>
                </c:pt>
                <c:pt idx="4235">
                  <c:v>3.03803</c:v>
                </c:pt>
                <c:pt idx="4236">
                  <c:v>3.0385300000000002</c:v>
                </c:pt>
                <c:pt idx="4237">
                  <c:v>3.03904</c:v>
                </c:pt>
                <c:pt idx="4238">
                  <c:v>3.0394399999999999</c:v>
                </c:pt>
                <c:pt idx="4239">
                  <c:v>3.0398499999999999</c:v>
                </c:pt>
                <c:pt idx="4240">
                  <c:v>3.0401500000000001</c:v>
                </c:pt>
                <c:pt idx="4241">
                  <c:v>3.0405500000000001</c:v>
                </c:pt>
                <c:pt idx="4242">
                  <c:v>3.0410599999999999</c:v>
                </c:pt>
                <c:pt idx="4243">
                  <c:v>3.04156</c:v>
                </c:pt>
                <c:pt idx="4244">
                  <c:v>3.0420600000000002</c:v>
                </c:pt>
                <c:pt idx="4245">
                  <c:v>3.04257</c:v>
                </c:pt>
                <c:pt idx="4246">
                  <c:v>3.0431699999999999</c:v>
                </c:pt>
                <c:pt idx="4247">
                  <c:v>3.0436800000000002</c:v>
                </c:pt>
                <c:pt idx="4248">
                  <c:v>3.0442800000000001</c:v>
                </c:pt>
                <c:pt idx="4249">
                  <c:v>3.0448900000000001</c:v>
                </c:pt>
                <c:pt idx="4250">
                  <c:v>3.0453899999999998</c:v>
                </c:pt>
                <c:pt idx="4251">
                  <c:v>3.0459000000000001</c:v>
                </c:pt>
                <c:pt idx="4252">
                  <c:v>3.0463</c:v>
                </c:pt>
                <c:pt idx="4253">
                  <c:v>3.0468099999999998</c:v>
                </c:pt>
                <c:pt idx="4254">
                  <c:v>3.0472100000000002</c:v>
                </c:pt>
                <c:pt idx="4255">
                  <c:v>3.0477099999999999</c:v>
                </c:pt>
                <c:pt idx="4256">
                  <c:v>3.0481199999999999</c:v>
                </c:pt>
                <c:pt idx="4257">
                  <c:v>3.0485199999999999</c:v>
                </c:pt>
                <c:pt idx="4258">
                  <c:v>3.0488200000000001</c:v>
                </c:pt>
                <c:pt idx="4259">
                  <c:v>3.0492300000000001</c:v>
                </c:pt>
                <c:pt idx="4260">
                  <c:v>3.0495299999999999</c:v>
                </c:pt>
                <c:pt idx="4261">
                  <c:v>3.0499299999999998</c:v>
                </c:pt>
                <c:pt idx="4262">
                  <c:v>3.0503399999999998</c:v>
                </c:pt>
                <c:pt idx="4263">
                  <c:v>3.05084</c:v>
                </c:pt>
                <c:pt idx="4264">
                  <c:v>3.05124</c:v>
                </c:pt>
                <c:pt idx="4265">
                  <c:v>3.0517500000000002</c:v>
                </c:pt>
                <c:pt idx="4266">
                  <c:v>3.0523500000000001</c:v>
                </c:pt>
                <c:pt idx="4267">
                  <c:v>3.0529600000000001</c:v>
                </c:pt>
                <c:pt idx="4268">
                  <c:v>3.0536599999999998</c:v>
                </c:pt>
                <c:pt idx="4269">
                  <c:v>3.0542699999999998</c:v>
                </c:pt>
                <c:pt idx="4270">
                  <c:v>3.0548700000000002</c:v>
                </c:pt>
                <c:pt idx="4271">
                  <c:v>3.05538</c:v>
                </c:pt>
                <c:pt idx="4272">
                  <c:v>3.0558800000000002</c:v>
                </c:pt>
                <c:pt idx="4273">
                  <c:v>3.0564900000000002</c:v>
                </c:pt>
                <c:pt idx="4274">
                  <c:v>3.0569899999999999</c:v>
                </c:pt>
                <c:pt idx="4275">
                  <c:v>3.0575000000000001</c:v>
                </c:pt>
                <c:pt idx="4276">
                  <c:v>3.0579999999999998</c:v>
                </c:pt>
                <c:pt idx="4277">
                  <c:v>3.0585100000000001</c:v>
                </c:pt>
                <c:pt idx="4278">
                  <c:v>3.05891</c:v>
                </c:pt>
                <c:pt idx="4279">
                  <c:v>3.0594100000000002</c:v>
                </c:pt>
                <c:pt idx="4280">
                  <c:v>3.05992</c:v>
                </c:pt>
                <c:pt idx="4281">
                  <c:v>3.0604200000000001</c:v>
                </c:pt>
                <c:pt idx="4282">
                  <c:v>3.0609299999999999</c:v>
                </c:pt>
                <c:pt idx="4283">
                  <c:v>3.0613299999999999</c:v>
                </c:pt>
                <c:pt idx="4284">
                  <c:v>3.0618300000000001</c:v>
                </c:pt>
                <c:pt idx="4285">
                  <c:v>3.0623399999999998</c:v>
                </c:pt>
                <c:pt idx="4286">
                  <c:v>3.0627399999999998</c:v>
                </c:pt>
                <c:pt idx="4287">
                  <c:v>3.0633499999999998</c:v>
                </c:pt>
                <c:pt idx="4288">
                  <c:v>3.0639500000000002</c:v>
                </c:pt>
                <c:pt idx="4289">
                  <c:v>3.0645600000000002</c:v>
                </c:pt>
                <c:pt idx="4290">
                  <c:v>3.0651600000000001</c:v>
                </c:pt>
                <c:pt idx="4291">
                  <c:v>3.0657700000000001</c:v>
                </c:pt>
                <c:pt idx="4292">
                  <c:v>3.06637</c:v>
                </c:pt>
                <c:pt idx="4293">
                  <c:v>3.06698</c:v>
                </c:pt>
                <c:pt idx="4294">
                  <c:v>3.0674800000000002</c:v>
                </c:pt>
                <c:pt idx="4295">
                  <c:v>3.06779</c:v>
                </c:pt>
                <c:pt idx="4296">
                  <c:v>3.06819</c:v>
                </c:pt>
                <c:pt idx="4297">
                  <c:v>3.0686900000000001</c:v>
                </c:pt>
                <c:pt idx="4298">
                  <c:v>3.0693000000000001</c:v>
                </c:pt>
                <c:pt idx="4299">
                  <c:v>3.0699000000000001</c:v>
                </c:pt>
                <c:pt idx="4300">
                  <c:v>3.0704099999999999</c:v>
                </c:pt>
                <c:pt idx="4301">
                  <c:v>3.0710099999999998</c:v>
                </c:pt>
                <c:pt idx="4302">
                  <c:v>3.0716199999999998</c:v>
                </c:pt>
                <c:pt idx="4303">
                  <c:v>3.0723199999999999</c:v>
                </c:pt>
                <c:pt idx="4304">
                  <c:v>3.0729299999999999</c:v>
                </c:pt>
                <c:pt idx="4305">
                  <c:v>3.0735299999999999</c:v>
                </c:pt>
                <c:pt idx="4306">
                  <c:v>3.0740400000000001</c:v>
                </c:pt>
                <c:pt idx="4307">
                  <c:v>3.0745399999999998</c:v>
                </c:pt>
                <c:pt idx="4308">
                  <c:v>3.0749499999999999</c:v>
                </c:pt>
                <c:pt idx="4309">
                  <c:v>3.0755499999999998</c:v>
                </c:pt>
                <c:pt idx="4310">
                  <c:v>3.07606</c:v>
                </c:pt>
                <c:pt idx="4311">
                  <c:v>3.0765600000000002</c:v>
                </c:pt>
                <c:pt idx="4312">
                  <c:v>3.07707</c:v>
                </c:pt>
                <c:pt idx="4313">
                  <c:v>3.0774699999999999</c:v>
                </c:pt>
                <c:pt idx="4314">
                  <c:v>3.0778699999999999</c:v>
                </c:pt>
                <c:pt idx="4315">
                  <c:v>3.0783800000000001</c:v>
                </c:pt>
                <c:pt idx="4316">
                  <c:v>3.0787800000000001</c:v>
                </c:pt>
                <c:pt idx="4317">
                  <c:v>3.0792799999999998</c:v>
                </c:pt>
                <c:pt idx="4318">
                  <c:v>3.0798899999999998</c:v>
                </c:pt>
                <c:pt idx="4319">
                  <c:v>3.0804900000000002</c:v>
                </c:pt>
                <c:pt idx="4320">
                  <c:v>3.0811999999999999</c:v>
                </c:pt>
                <c:pt idx="4321">
                  <c:v>3.0818099999999999</c:v>
                </c:pt>
                <c:pt idx="4322">
                  <c:v>3.0824099999999999</c:v>
                </c:pt>
                <c:pt idx="4323">
                  <c:v>3.0830199999999999</c:v>
                </c:pt>
                <c:pt idx="4324">
                  <c:v>3.08352</c:v>
                </c:pt>
                <c:pt idx="4325">
                  <c:v>3.08392</c:v>
                </c:pt>
                <c:pt idx="4326">
                  <c:v>3.08433</c:v>
                </c:pt>
                <c:pt idx="4327">
                  <c:v>3.0848300000000002</c:v>
                </c:pt>
                <c:pt idx="4328">
                  <c:v>3.0852400000000002</c:v>
                </c:pt>
                <c:pt idx="4329">
                  <c:v>3.0858400000000001</c:v>
                </c:pt>
                <c:pt idx="4330">
                  <c:v>3.0862400000000001</c:v>
                </c:pt>
                <c:pt idx="4331">
                  <c:v>3.0867499999999999</c:v>
                </c:pt>
                <c:pt idx="4332">
                  <c:v>3.0871499999999998</c:v>
                </c:pt>
                <c:pt idx="4333">
                  <c:v>3.0876600000000001</c:v>
                </c:pt>
                <c:pt idx="4334">
                  <c:v>3.08826</c:v>
                </c:pt>
                <c:pt idx="4335">
                  <c:v>3.0887699999999998</c:v>
                </c:pt>
                <c:pt idx="4336">
                  <c:v>3.08927</c:v>
                </c:pt>
                <c:pt idx="4337">
                  <c:v>3.0896699999999999</c:v>
                </c:pt>
                <c:pt idx="4338">
                  <c:v>3.0900799999999999</c:v>
                </c:pt>
                <c:pt idx="4339">
                  <c:v>3.0905800000000001</c:v>
                </c:pt>
                <c:pt idx="4340">
                  <c:v>3.0911900000000001</c:v>
                </c:pt>
                <c:pt idx="4341">
                  <c:v>3.09179</c:v>
                </c:pt>
                <c:pt idx="4342">
                  <c:v>3.0922999999999998</c:v>
                </c:pt>
                <c:pt idx="4343">
                  <c:v>3.0926999999999998</c:v>
                </c:pt>
                <c:pt idx="4344">
                  <c:v>3.0931000000000002</c:v>
                </c:pt>
                <c:pt idx="4345">
                  <c:v>3.0935100000000002</c:v>
                </c:pt>
                <c:pt idx="4346">
                  <c:v>3.0940099999999999</c:v>
                </c:pt>
                <c:pt idx="4347">
                  <c:v>3.0946199999999999</c:v>
                </c:pt>
                <c:pt idx="4348">
                  <c:v>3.0951200000000001</c:v>
                </c:pt>
                <c:pt idx="4349">
                  <c:v>3.0956199999999998</c:v>
                </c:pt>
                <c:pt idx="4350">
                  <c:v>3.0960299999999998</c:v>
                </c:pt>
                <c:pt idx="4351">
                  <c:v>3.09653</c:v>
                </c:pt>
                <c:pt idx="4352">
                  <c:v>3.09694</c:v>
                </c:pt>
                <c:pt idx="4353">
                  <c:v>3.0974400000000002</c:v>
                </c:pt>
                <c:pt idx="4354">
                  <c:v>3.0979399999999999</c:v>
                </c:pt>
                <c:pt idx="4355">
                  <c:v>3.0984500000000001</c:v>
                </c:pt>
                <c:pt idx="4356">
                  <c:v>3.0989499999999999</c:v>
                </c:pt>
                <c:pt idx="4357">
                  <c:v>3.0993599999999999</c:v>
                </c:pt>
                <c:pt idx="4358">
                  <c:v>3.0997599999999998</c:v>
                </c:pt>
                <c:pt idx="4359">
                  <c:v>3.1001599999999998</c:v>
                </c:pt>
                <c:pt idx="4360">
                  <c:v>3.10067</c:v>
                </c:pt>
                <c:pt idx="4361">
                  <c:v>3.10107</c:v>
                </c:pt>
                <c:pt idx="4362">
                  <c:v>3.10168</c:v>
                </c:pt>
                <c:pt idx="4363">
                  <c:v>3.1021800000000002</c:v>
                </c:pt>
                <c:pt idx="4364">
                  <c:v>3.1027900000000002</c:v>
                </c:pt>
                <c:pt idx="4365">
                  <c:v>3.1033900000000001</c:v>
                </c:pt>
                <c:pt idx="4366">
                  <c:v>3.1038999999999999</c:v>
                </c:pt>
                <c:pt idx="4367">
                  <c:v>3.1044999999999998</c:v>
                </c:pt>
                <c:pt idx="4368">
                  <c:v>3.10501</c:v>
                </c:pt>
                <c:pt idx="4369">
                  <c:v>3.10541</c:v>
                </c:pt>
                <c:pt idx="4370">
                  <c:v>3.10581</c:v>
                </c:pt>
                <c:pt idx="4371">
                  <c:v>3.10642</c:v>
                </c:pt>
                <c:pt idx="4372">
                  <c:v>3.1069200000000001</c:v>
                </c:pt>
                <c:pt idx="4373">
                  <c:v>3.1075300000000001</c:v>
                </c:pt>
                <c:pt idx="4374">
                  <c:v>3.1081300000000001</c:v>
                </c:pt>
                <c:pt idx="4375">
                  <c:v>3.1087400000000001</c:v>
                </c:pt>
                <c:pt idx="4376">
                  <c:v>3.1092399999999998</c:v>
                </c:pt>
                <c:pt idx="4377">
                  <c:v>3.10975</c:v>
                </c:pt>
                <c:pt idx="4378">
                  <c:v>3.1102500000000002</c:v>
                </c:pt>
                <c:pt idx="4379">
                  <c:v>3.11076</c:v>
                </c:pt>
                <c:pt idx="4380">
                  <c:v>3.1112600000000001</c:v>
                </c:pt>
                <c:pt idx="4381">
                  <c:v>3.1117599999999999</c:v>
                </c:pt>
                <c:pt idx="4382">
                  <c:v>3.1122700000000001</c:v>
                </c:pt>
                <c:pt idx="4383">
                  <c:v>3.1127699999999998</c:v>
                </c:pt>
                <c:pt idx="4384">
                  <c:v>3.1133799999999998</c:v>
                </c:pt>
                <c:pt idx="4385">
                  <c:v>3.11388</c:v>
                </c:pt>
                <c:pt idx="4386">
                  <c:v>3.1143900000000002</c:v>
                </c:pt>
                <c:pt idx="4387">
                  <c:v>3.1149900000000001</c:v>
                </c:pt>
                <c:pt idx="4388">
                  <c:v>3.1154999999999999</c:v>
                </c:pt>
                <c:pt idx="4389">
                  <c:v>3.1160000000000001</c:v>
                </c:pt>
                <c:pt idx="4390">
                  <c:v>3.1164999999999998</c:v>
                </c:pt>
                <c:pt idx="4391">
                  <c:v>3.1169099999999998</c:v>
                </c:pt>
                <c:pt idx="4392">
                  <c:v>3.1173099999999998</c:v>
                </c:pt>
                <c:pt idx="4393">
                  <c:v>3.11782</c:v>
                </c:pt>
                <c:pt idx="4394">
                  <c:v>3.1183200000000002</c:v>
                </c:pt>
                <c:pt idx="4395">
                  <c:v>3.11903</c:v>
                </c:pt>
                <c:pt idx="4396">
                  <c:v>3.1195300000000001</c:v>
                </c:pt>
                <c:pt idx="4397">
                  <c:v>3.1199300000000001</c:v>
                </c:pt>
                <c:pt idx="4398">
                  <c:v>3.1204399999999999</c:v>
                </c:pt>
                <c:pt idx="4399">
                  <c:v>3.1208399999999998</c:v>
                </c:pt>
                <c:pt idx="4400">
                  <c:v>3.1212499999999999</c:v>
                </c:pt>
                <c:pt idx="4401">
                  <c:v>3.12155</c:v>
                </c:pt>
                <c:pt idx="4402">
                  <c:v>3.12195</c:v>
                </c:pt>
                <c:pt idx="4403">
                  <c:v>3.12235</c:v>
                </c:pt>
                <c:pt idx="4404">
                  <c:v>3.12276</c:v>
                </c:pt>
                <c:pt idx="4405">
                  <c:v>3.1233599999999999</c:v>
                </c:pt>
                <c:pt idx="4406">
                  <c:v>3.1239699999999999</c:v>
                </c:pt>
                <c:pt idx="4407">
                  <c:v>3.1245699999999998</c:v>
                </c:pt>
                <c:pt idx="4408">
                  <c:v>3.1250800000000001</c:v>
                </c:pt>
                <c:pt idx="4409">
                  <c:v>3.12568</c:v>
                </c:pt>
                <c:pt idx="4410">
                  <c:v>3.12629</c:v>
                </c:pt>
                <c:pt idx="4411">
                  <c:v>3.1267900000000002</c:v>
                </c:pt>
                <c:pt idx="4412">
                  <c:v>3.1274000000000002</c:v>
                </c:pt>
                <c:pt idx="4413">
                  <c:v>3.1278000000000001</c:v>
                </c:pt>
                <c:pt idx="4414">
                  <c:v>3.1282100000000002</c:v>
                </c:pt>
                <c:pt idx="4415">
                  <c:v>3.1286100000000001</c:v>
                </c:pt>
                <c:pt idx="4416">
                  <c:v>3.1291099999999998</c:v>
                </c:pt>
                <c:pt idx="4417">
                  <c:v>3.1296200000000001</c:v>
                </c:pt>
                <c:pt idx="4418">
                  <c:v>3.1301199999999998</c:v>
                </c:pt>
                <c:pt idx="4419">
                  <c:v>3.1305299999999998</c:v>
                </c:pt>
                <c:pt idx="4420">
                  <c:v>3.1309300000000002</c:v>
                </c:pt>
                <c:pt idx="4421">
                  <c:v>3.1313300000000002</c:v>
                </c:pt>
                <c:pt idx="4422">
                  <c:v>3.1317400000000002</c:v>
                </c:pt>
                <c:pt idx="4423">
                  <c:v>3.1322399999999999</c:v>
                </c:pt>
                <c:pt idx="4424">
                  <c:v>3.1327400000000001</c:v>
                </c:pt>
                <c:pt idx="4425">
                  <c:v>3.1333500000000001</c:v>
                </c:pt>
                <c:pt idx="4426">
                  <c:v>3.13395</c:v>
                </c:pt>
                <c:pt idx="4427">
                  <c:v>3.1346599999999998</c:v>
                </c:pt>
                <c:pt idx="4428">
                  <c:v>3.1352699999999998</c:v>
                </c:pt>
                <c:pt idx="4429">
                  <c:v>3.1357699999999999</c:v>
                </c:pt>
                <c:pt idx="4430">
                  <c:v>3.1363799999999999</c:v>
                </c:pt>
                <c:pt idx="4431">
                  <c:v>3.1369799999999999</c:v>
                </c:pt>
                <c:pt idx="4432">
                  <c:v>3.13748</c:v>
                </c:pt>
                <c:pt idx="4433">
                  <c:v>3.1379899999999998</c:v>
                </c:pt>
                <c:pt idx="4434">
                  <c:v>3.13849</c:v>
                </c:pt>
                <c:pt idx="4435">
                  <c:v>3.1389999999999998</c:v>
                </c:pt>
                <c:pt idx="4436">
                  <c:v>3.1394000000000002</c:v>
                </c:pt>
                <c:pt idx="4437">
                  <c:v>3.1398000000000001</c:v>
                </c:pt>
                <c:pt idx="4438">
                  <c:v>3.1403099999999999</c:v>
                </c:pt>
                <c:pt idx="4439">
                  <c:v>3.1408100000000001</c:v>
                </c:pt>
                <c:pt idx="4440">
                  <c:v>3.1414200000000001</c:v>
                </c:pt>
                <c:pt idx="4441">
                  <c:v>3.14202</c:v>
                </c:pt>
                <c:pt idx="4442">
                  <c:v>3.1427299999999998</c:v>
                </c:pt>
                <c:pt idx="4443">
                  <c:v>3.1433399999999998</c:v>
                </c:pt>
                <c:pt idx="4444">
                  <c:v>3.14384</c:v>
                </c:pt>
                <c:pt idx="4445">
                  <c:v>3.1442399999999999</c:v>
                </c:pt>
                <c:pt idx="4446">
                  <c:v>3.1446499999999999</c:v>
                </c:pt>
                <c:pt idx="4447">
                  <c:v>3.1450499999999999</c:v>
                </c:pt>
                <c:pt idx="4448">
                  <c:v>3.1455500000000001</c:v>
                </c:pt>
                <c:pt idx="4449">
                  <c:v>3.1461600000000001</c:v>
                </c:pt>
                <c:pt idx="4450">
                  <c:v>3.14676</c:v>
                </c:pt>
                <c:pt idx="4451">
                  <c:v>3.14737</c:v>
                </c:pt>
                <c:pt idx="4452">
                  <c:v>3.1478700000000002</c:v>
                </c:pt>
                <c:pt idx="4453">
                  <c:v>3.14838</c:v>
                </c:pt>
                <c:pt idx="4454">
                  <c:v>3.1487799999999999</c:v>
                </c:pt>
                <c:pt idx="4455">
                  <c:v>3.1491899999999999</c:v>
                </c:pt>
                <c:pt idx="4456">
                  <c:v>3.1495899999999999</c:v>
                </c:pt>
                <c:pt idx="4457">
                  <c:v>3.1500900000000001</c:v>
                </c:pt>
                <c:pt idx="4458">
                  <c:v>3.1505999999999998</c:v>
                </c:pt>
                <c:pt idx="4459">
                  <c:v>3.1511999999999998</c:v>
                </c:pt>
                <c:pt idx="4460">
                  <c:v>3.15191</c:v>
                </c:pt>
                <c:pt idx="4461">
                  <c:v>3.1526200000000002</c:v>
                </c:pt>
                <c:pt idx="4462">
                  <c:v>3.1531199999999999</c:v>
                </c:pt>
                <c:pt idx="4463">
                  <c:v>3.1536200000000001</c:v>
                </c:pt>
                <c:pt idx="4464">
                  <c:v>3.1540300000000001</c:v>
                </c:pt>
                <c:pt idx="4465">
                  <c:v>3.1544300000000001</c:v>
                </c:pt>
                <c:pt idx="4466">
                  <c:v>3.1547299999999998</c:v>
                </c:pt>
                <c:pt idx="4467">
                  <c:v>3.1550400000000001</c:v>
                </c:pt>
                <c:pt idx="4468">
                  <c:v>3.15544</c:v>
                </c:pt>
                <c:pt idx="4469">
                  <c:v>3.1559400000000002</c:v>
                </c:pt>
                <c:pt idx="4470">
                  <c:v>3.15645</c:v>
                </c:pt>
                <c:pt idx="4471">
                  <c:v>3.1569500000000001</c:v>
                </c:pt>
                <c:pt idx="4472">
                  <c:v>3.1575600000000001</c:v>
                </c:pt>
                <c:pt idx="4473">
                  <c:v>3.1581600000000001</c:v>
                </c:pt>
                <c:pt idx="4474">
                  <c:v>3.1587700000000001</c:v>
                </c:pt>
                <c:pt idx="4475">
                  <c:v>3.1592699999999998</c:v>
                </c:pt>
                <c:pt idx="4476">
                  <c:v>3.1596799999999998</c:v>
                </c:pt>
                <c:pt idx="4477">
                  <c:v>3.1600799999999998</c:v>
                </c:pt>
                <c:pt idx="4478">
                  <c:v>3.1606800000000002</c:v>
                </c:pt>
                <c:pt idx="4479">
                  <c:v>3.1612900000000002</c:v>
                </c:pt>
                <c:pt idx="4480">
                  <c:v>3.1619999999999999</c:v>
                </c:pt>
                <c:pt idx="4481">
                  <c:v>3.1625000000000001</c:v>
                </c:pt>
                <c:pt idx="4482">
                  <c:v>3.1629999999999998</c:v>
                </c:pt>
                <c:pt idx="4483">
                  <c:v>3.1636099999999998</c:v>
                </c:pt>
                <c:pt idx="4484">
                  <c:v>3.16411</c:v>
                </c:pt>
                <c:pt idx="4485">
                  <c:v>3.1646200000000002</c:v>
                </c:pt>
                <c:pt idx="4486">
                  <c:v>3.1651199999999999</c:v>
                </c:pt>
                <c:pt idx="4487">
                  <c:v>3.1656300000000002</c:v>
                </c:pt>
                <c:pt idx="4488">
                  <c:v>3.1660300000000001</c:v>
                </c:pt>
                <c:pt idx="4489">
                  <c:v>3.1666400000000001</c:v>
                </c:pt>
                <c:pt idx="4490">
                  <c:v>3.1672400000000001</c:v>
                </c:pt>
                <c:pt idx="4491">
                  <c:v>3.1678500000000001</c:v>
                </c:pt>
                <c:pt idx="4492">
                  <c:v>3.16845</c:v>
                </c:pt>
                <c:pt idx="4493">
                  <c:v>3.1689600000000002</c:v>
                </c:pt>
                <c:pt idx="4494">
                  <c:v>3.1694599999999999</c:v>
                </c:pt>
                <c:pt idx="4495">
                  <c:v>3.1699600000000001</c:v>
                </c:pt>
                <c:pt idx="4496">
                  <c:v>3.1703700000000001</c:v>
                </c:pt>
                <c:pt idx="4497">
                  <c:v>3.1707700000000001</c:v>
                </c:pt>
                <c:pt idx="4498">
                  <c:v>3.1712799999999999</c:v>
                </c:pt>
                <c:pt idx="4499">
                  <c:v>3.17178</c:v>
                </c:pt>
                <c:pt idx="4500">
                  <c:v>3.17218</c:v>
                </c:pt>
                <c:pt idx="4501">
                  <c:v>3.17279</c:v>
                </c:pt>
                <c:pt idx="4502">
                  <c:v>3.1732900000000002</c:v>
                </c:pt>
                <c:pt idx="4503">
                  <c:v>3.1738</c:v>
                </c:pt>
                <c:pt idx="4504">
                  <c:v>3.1743000000000001</c:v>
                </c:pt>
                <c:pt idx="4505">
                  <c:v>3.1748099999999999</c:v>
                </c:pt>
                <c:pt idx="4506">
                  <c:v>3.1753100000000001</c:v>
                </c:pt>
                <c:pt idx="4507">
                  <c:v>3.17571</c:v>
                </c:pt>
                <c:pt idx="4508">
                  <c:v>3.1761200000000001</c:v>
                </c:pt>
                <c:pt idx="4509">
                  <c:v>3.1766200000000002</c:v>
                </c:pt>
                <c:pt idx="4510">
                  <c:v>3.1770299999999998</c:v>
                </c:pt>
                <c:pt idx="4511">
                  <c:v>3.1776300000000002</c:v>
                </c:pt>
                <c:pt idx="4512">
                  <c:v>3.1780300000000001</c:v>
                </c:pt>
                <c:pt idx="4513">
                  <c:v>3.1785399999999999</c:v>
                </c:pt>
                <c:pt idx="4514">
                  <c:v>3.1788400000000001</c:v>
                </c:pt>
                <c:pt idx="4515">
                  <c:v>3.1793399999999998</c:v>
                </c:pt>
                <c:pt idx="4516">
                  <c:v>3.1798500000000001</c:v>
                </c:pt>
                <c:pt idx="4517">
                  <c:v>3.1803499999999998</c:v>
                </c:pt>
                <c:pt idx="4518">
                  <c:v>3.1809599999999998</c:v>
                </c:pt>
                <c:pt idx="4519">
                  <c:v>3.18146</c:v>
                </c:pt>
                <c:pt idx="4520">
                  <c:v>3.18187</c:v>
                </c:pt>
                <c:pt idx="4521">
                  <c:v>3.1822699999999999</c:v>
                </c:pt>
                <c:pt idx="4522">
                  <c:v>3.1826699999999999</c:v>
                </c:pt>
                <c:pt idx="4523">
                  <c:v>3.1831800000000001</c:v>
                </c:pt>
                <c:pt idx="4524">
                  <c:v>3.1836799999999998</c:v>
                </c:pt>
                <c:pt idx="4525">
                  <c:v>3.1841900000000001</c:v>
                </c:pt>
                <c:pt idx="4526">
                  <c:v>3.1846899999999998</c:v>
                </c:pt>
                <c:pt idx="4527">
                  <c:v>3.1852999999999998</c:v>
                </c:pt>
                <c:pt idx="4528">
                  <c:v>3.1858</c:v>
                </c:pt>
                <c:pt idx="4529">
                  <c:v>3.1863000000000001</c:v>
                </c:pt>
                <c:pt idx="4530">
                  <c:v>3.1869100000000001</c:v>
                </c:pt>
                <c:pt idx="4531">
                  <c:v>3.1875200000000001</c:v>
                </c:pt>
                <c:pt idx="4532">
                  <c:v>3.1880199999999999</c:v>
                </c:pt>
                <c:pt idx="4533">
                  <c:v>3.18852</c:v>
                </c:pt>
                <c:pt idx="4534">
                  <c:v>3.1890299999999998</c:v>
                </c:pt>
                <c:pt idx="4535">
                  <c:v>3.1896300000000002</c:v>
                </c:pt>
                <c:pt idx="4536">
                  <c:v>3.19014</c:v>
                </c:pt>
                <c:pt idx="4537">
                  <c:v>3.1906400000000001</c:v>
                </c:pt>
                <c:pt idx="4538">
                  <c:v>3.1910500000000002</c:v>
                </c:pt>
                <c:pt idx="4539">
                  <c:v>3.1914500000000001</c:v>
                </c:pt>
                <c:pt idx="4540">
                  <c:v>3.1917499999999999</c:v>
                </c:pt>
                <c:pt idx="4541">
                  <c:v>3.1921599999999999</c:v>
                </c:pt>
                <c:pt idx="4542">
                  <c:v>3.1924600000000001</c:v>
                </c:pt>
                <c:pt idx="4543">
                  <c:v>3.19286</c:v>
                </c:pt>
                <c:pt idx="4544">
                  <c:v>3.19326</c:v>
                </c:pt>
                <c:pt idx="4545">
                  <c:v>3.1937700000000002</c:v>
                </c:pt>
                <c:pt idx="4546">
                  <c:v>3.1942699999999999</c:v>
                </c:pt>
                <c:pt idx="4547">
                  <c:v>3.1947800000000002</c:v>
                </c:pt>
                <c:pt idx="4548">
                  <c:v>3.1952799999999999</c:v>
                </c:pt>
                <c:pt idx="4549">
                  <c:v>3.1957900000000001</c:v>
                </c:pt>
                <c:pt idx="4550">
                  <c:v>3.1961900000000001</c:v>
                </c:pt>
                <c:pt idx="4551">
                  <c:v>3.1966899999999998</c:v>
                </c:pt>
                <c:pt idx="4552">
                  <c:v>3.1972</c:v>
                </c:pt>
                <c:pt idx="4553">
                  <c:v>3.1978</c:v>
                </c:pt>
                <c:pt idx="4554">
                  <c:v>3.1983100000000002</c:v>
                </c:pt>
                <c:pt idx="4555">
                  <c:v>3.1988099999999999</c:v>
                </c:pt>
                <c:pt idx="4556">
                  <c:v>3.1994199999999999</c:v>
                </c:pt>
                <c:pt idx="4557">
                  <c:v>3.2000199999999999</c:v>
                </c:pt>
                <c:pt idx="4558">
                  <c:v>3.2005300000000001</c:v>
                </c:pt>
                <c:pt idx="4559">
                  <c:v>3.20113</c:v>
                </c:pt>
                <c:pt idx="4560">
                  <c:v>3.2016399999999998</c:v>
                </c:pt>
                <c:pt idx="4561">
                  <c:v>3.2020400000000002</c:v>
                </c:pt>
                <c:pt idx="4562">
                  <c:v>3.2024400000000002</c:v>
                </c:pt>
                <c:pt idx="4563">
                  <c:v>3.2028500000000002</c:v>
                </c:pt>
                <c:pt idx="4564">
                  <c:v>3.2032500000000002</c:v>
                </c:pt>
                <c:pt idx="4565">
                  <c:v>3.2037499999999999</c:v>
                </c:pt>
                <c:pt idx="4566">
                  <c:v>3.2043599999999999</c:v>
                </c:pt>
                <c:pt idx="4567">
                  <c:v>3.2050700000000001</c:v>
                </c:pt>
                <c:pt idx="4568">
                  <c:v>3.20567</c:v>
                </c:pt>
                <c:pt idx="4569">
                  <c:v>3.20628</c:v>
                </c:pt>
                <c:pt idx="4570">
                  <c:v>3.2067800000000002</c:v>
                </c:pt>
                <c:pt idx="4571">
                  <c:v>3.20729</c:v>
                </c:pt>
                <c:pt idx="4572">
                  <c:v>3.2077900000000001</c:v>
                </c:pt>
                <c:pt idx="4573">
                  <c:v>3.2083900000000001</c:v>
                </c:pt>
                <c:pt idx="4574">
                  <c:v>3.2088000000000001</c:v>
                </c:pt>
                <c:pt idx="4575">
                  <c:v>3.2092999999999998</c:v>
                </c:pt>
                <c:pt idx="4576">
                  <c:v>3.2098100000000001</c:v>
                </c:pt>
                <c:pt idx="4577">
                  <c:v>3.21041</c:v>
                </c:pt>
                <c:pt idx="4578">
                  <c:v>3.21102</c:v>
                </c:pt>
                <c:pt idx="4579">
                  <c:v>3.2117200000000001</c:v>
                </c:pt>
                <c:pt idx="4580">
                  <c:v>3.2123300000000001</c:v>
                </c:pt>
                <c:pt idx="4581">
                  <c:v>3.2128299999999999</c:v>
                </c:pt>
                <c:pt idx="4582">
                  <c:v>3.2133400000000001</c:v>
                </c:pt>
                <c:pt idx="4583">
                  <c:v>3.2138399999999998</c:v>
                </c:pt>
                <c:pt idx="4584">
                  <c:v>3.21435</c:v>
                </c:pt>
                <c:pt idx="4585">
                  <c:v>3.2148500000000002</c:v>
                </c:pt>
                <c:pt idx="4586">
                  <c:v>3.2154600000000002</c:v>
                </c:pt>
                <c:pt idx="4587">
                  <c:v>3.2160600000000001</c:v>
                </c:pt>
                <c:pt idx="4588">
                  <c:v>3.2164600000000001</c:v>
                </c:pt>
                <c:pt idx="4589">
                  <c:v>3.2169699999999999</c:v>
                </c:pt>
                <c:pt idx="4590">
                  <c:v>3.2174700000000001</c:v>
                </c:pt>
                <c:pt idx="4591">
                  <c:v>3.2178800000000001</c:v>
                </c:pt>
                <c:pt idx="4592">
                  <c:v>3.2183799999999998</c:v>
                </c:pt>
                <c:pt idx="4593">
                  <c:v>3.2189899999999998</c:v>
                </c:pt>
                <c:pt idx="4594">
                  <c:v>3.21949</c:v>
                </c:pt>
                <c:pt idx="4595">
                  <c:v>3.2201</c:v>
                </c:pt>
                <c:pt idx="4596">
                  <c:v>3.2206999999999999</c:v>
                </c:pt>
                <c:pt idx="4597">
                  <c:v>3.2213099999999999</c:v>
                </c:pt>
                <c:pt idx="4598">
                  <c:v>3.2219099999999998</c:v>
                </c:pt>
                <c:pt idx="4599">
                  <c:v>3.2225199999999998</c:v>
                </c:pt>
                <c:pt idx="4600">
                  <c:v>3.22302</c:v>
                </c:pt>
                <c:pt idx="4601">
                  <c:v>3.22342</c:v>
                </c:pt>
                <c:pt idx="4602">
                  <c:v>3.2239300000000002</c:v>
                </c:pt>
                <c:pt idx="4603">
                  <c:v>3.2245300000000001</c:v>
                </c:pt>
                <c:pt idx="4604">
                  <c:v>3.2251400000000001</c:v>
                </c:pt>
                <c:pt idx="4605">
                  <c:v>3.2256399999999998</c:v>
                </c:pt>
                <c:pt idx="4606">
                  <c:v>3.2261500000000001</c:v>
                </c:pt>
                <c:pt idx="4607">
                  <c:v>3.22655</c:v>
                </c:pt>
                <c:pt idx="4608">
                  <c:v>3.22695</c:v>
                </c:pt>
                <c:pt idx="4609">
                  <c:v>3.2274600000000002</c:v>
                </c:pt>
                <c:pt idx="4610">
                  <c:v>3.2279599999999999</c:v>
                </c:pt>
                <c:pt idx="4611">
                  <c:v>3.2285699999999999</c:v>
                </c:pt>
                <c:pt idx="4612">
                  <c:v>3.2290700000000001</c:v>
                </c:pt>
                <c:pt idx="4613">
                  <c:v>3.2295799999999999</c:v>
                </c:pt>
                <c:pt idx="4614">
                  <c:v>3.2299799999999999</c:v>
                </c:pt>
                <c:pt idx="4615">
                  <c:v>3.2305899999999999</c:v>
                </c:pt>
                <c:pt idx="4616">
                  <c:v>3.23109</c:v>
                </c:pt>
                <c:pt idx="4617">
                  <c:v>3.2315900000000002</c:v>
                </c:pt>
                <c:pt idx="4618">
                  <c:v>3.2321</c:v>
                </c:pt>
                <c:pt idx="4619">
                  <c:v>3.2326999999999999</c:v>
                </c:pt>
                <c:pt idx="4620">
                  <c:v>3.2332100000000001</c:v>
                </c:pt>
                <c:pt idx="4621">
                  <c:v>3.2338100000000001</c:v>
                </c:pt>
                <c:pt idx="4622">
                  <c:v>3.2343199999999999</c:v>
                </c:pt>
                <c:pt idx="4623">
                  <c:v>3.23482</c:v>
                </c:pt>
                <c:pt idx="4624">
                  <c:v>3.2353299999999998</c:v>
                </c:pt>
                <c:pt idx="4625">
                  <c:v>3.23583</c:v>
                </c:pt>
                <c:pt idx="4626">
                  <c:v>3.2362299999999999</c:v>
                </c:pt>
                <c:pt idx="4627">
                  <c:v>3.23664</c:v>
                </c:pt>
                <c:pt idx="4628">
                  <c:v>3.2371400000000001</c:v>
                </c:pt>
                <c:pt idx="4629">
                  <c:v>3.2375500000000001</c:v>
                </c:pt>
                <c:pt idx="4630">
                  <c:v>3.2379500000000001</c:v>
                </c:pt>
                <c:pt idx="4631">
                  <c:v>3.2383500000000001</c:v>
                </c:pt>
                <c:pt idx="4632">
                  <c:v>3.2387600000000001</c:v>
                </c:pt>
                <c:pt idx="4633">
                  <c:v>3.2392599999999998</c:v>
                </c:pt>
                <c:pt idx="4634">
                  <c:v>3.23976</c:v>
                </c:pt>
                <c:pt idx="4635">
                  <c:v>3.2402700000000002</c:v>
                </c:pt>
                <c:pt idx="4636">
                  <c:v>3.2406700000000002</c:v>
                </c:pt>
                <c:pt idx="4637">
                  <c:v>3.2411799999999999</c:v>
                </c:pt>
                <c:pt idx="4638">
                  <c:v>3.2415799999999999</c:v>
                </c:pt>
                <c:pt idx="4639">
                  <c:v>3.2419799999999999</c:v>
                </c:pt>
                <c:pt idx="4640">
                  <c:v>3.2424900000000001</c:v>
                </c:pt>
                <c:pt idx="4641">
                  <c:v>3.24309</c:v>
                </c:pt>
                <c:pt idx="4642">
                  <c:v>3.2437999999999998</c:v>
                </c:pt>
                <c:pt idx="4643">
                  <c:v>3.2444000000000002</c:v>
                </c:pt>
                <c:pt idx="4644">
                  <c:v>3.2450100000000002</c:v>
                </c:pt>
                <c:pt idx="4645">
                  <c:v>3.2454100000000001</c:v>
                </c:pt>
                <c:pt idx="4646">
                  <c:v>3.2458200000000001</c:v>
                </c:pt>
                <c:pt idx="4647">
                  <c:v>3.2463199999999999</c:v>
                </c:pt>
                <c:pt idx="4648">
                  <c:v>3.2467199999999998</c:v>
                </c:pt>
                <c:pt idx="4649">
                  <c:v>3.2473299999999998</c:v>
                </c:pt>
                <c:pt idx="4650">
                  <c:v>3.2477299999999998</c:v>
                </c:pt>
                <c:pt idx="4651">
                  <c:v>3.24824</c:v>
                </c:pt>
                <c:pt idx="4652">
                  <c:v>3.24884</c:v>
                </c:pt>
                <c:pt idx="4653">
                  <c:v>3.2493500000000002</c:v>
                </c:pt>
                <c:pt idx="4654">
                  <c:v>3.2497500000000001</c:v>
                </c:pt>
                <c:pt idx="4655">
                  <c:v>3.2503600000000001</c:v>
                </c:pt>
                <c:pt idx="4656">
                  <c:v>3.2509600000000001</c:v>
                </c:pt>
                <c:pt idx="4657">
                  <c:v>3.25177</c:v>
                </c:pt>
                <c:pt idx="4658">
                  <c:v>3.25237</c:v>
                </c:pt>
                <c:pt idx="4659">
                  <c:v>3.25298</c:v>
                </c:pt>
                <c:pt idx="4660">
                  <c:v>3.2534800000000001</c:v>
                </c:pt>
                <c:pt idx="4661">
                  <c:v>3.2538900000000002</c:v>
                </c:pt>
                <c:pt idx="4662">
                  <c:v>3.2542900000000001</c:v>
                </c:pt>
                <c:pt idx="4663">
                  <c:v>3.2546900000000001</c:v>
                </c:pt>
                <c:pt idx="4664">
                  <c:v>3.2551999999999999</c:v>
                </c:pt>
                <c:pt idx="4665">
                  <c:v>3.2557</c:v>
                </c:pt>
                <c:pt idx="4666">
                  <c:v>3.2561100000000001</c:v>
                </c:pt>
                <c:pt idx="4667">
                  <c:v>3.25671</c:v>
                </c:pt>
                <c:pt idx="4668">
                  <c:v>3.2572100000000002</c:v>
                </c:pt>
                <c:pt idx="4669">
                  <c:v>3.2577199999999999</c:v>
                </c:pt>
                <c:pt idx="4670">
                  <c:v>3.2582200000000001</c:v>
                </c:pt>
                <c:pt idx="4671">
                  <c:v>3.2587299999999999</c:v>
                </c:pt>
                <c:pt idx="4672">
                  <c:v>3.2592300000000001</c:v>
                </c:pt>
                <c:pt idx="4673">
                  <c:v>3.2597399999999999</c:v>
                </c:pt>
                <c:pt idx="4674">
                  <c:v>3.26024</c:v>
                </c:pt>
                <c:pt idx="4675">
                  <c:v>3.2607499999999998</c:v>
                </c:pt>
                <c:pt idx="4676">
                  <c:v>3.26125</c:v>
                </c:pt>
                <c:pt idx="4677">
                  <c:v>3.2618499999999999</c:v>
                </c:pt>
                <c:pt idx="4678">
                  <c:v>3.2624599999999999</c:v>
                </c:pt>
                <c:pt idx="4679">
                  <c:v>3.2629600000000001</c:v>
                </c:pt>
                <c:pt idx="4680">
                  <c:v>3.2633700000000001</c:v>
                </c:pt>
                <c:pt idx="4681">
                  <c:v>3.2638699999999998</c:v>
                </c:pt>
                <c:pt idx="4682">
                  <c:v>3.2642799999999998</c:v>
                </c:pt>
                <c:pt idx="4683">
                  <c:v>3.26478</c:v>
                </c:pt>
                <c:pt idx="4684">
                  <c:v>3.2652800000000002</c:v>
                </c:pt>
                <c:pt idx="4685">
                  <c:v>3.2658900000000002</c:v>
                </c:pt>
                <c:pt idx="4686">
                  <c:v>3.2663899999999999</c:v>
                </c:pt>
                <c:pt idx="4687">
                  <c:v>3.2669999999999999</c:v>
                </c:pt>
                <c:pt idx="4688">
                  <c:v>3.2673999999999999</c:v>
                </c:pt>
                <c:pt idx="4689">
                  <c:v>3.2678099999999999</c:v>
                </c:pt>
                <c:pt idx="4690">
                  <c:v>3.2682099999999998</c:v>
                </c:pt>
                <c:pt idx="4691">
                  <c:v>3.2686099999999998</c:v>
                </c:pt>
                <c:pt idx="4692">
                  <c:v>3.2692199999999998</c:v>
                </c:pt>
                <c:pt idx="4693">
                  <c:v>3.2698200000000002</c:v>
                </c:pt>
                <c:pt idx="4694">
                  <c:v>3.27033</c:v>
                </c:pt>
                <c:pt idx="4695">
                  <c:v>3.2709299999999999</c:v>
                </c:pt>
                <c:pt idx="4696">
                  <c:v>3.2715399999999999</c:v>
                </c:pt>
                <c:pt idx="4697">
                  <c:v>3.2721399999999998</c:v>
                </c:pt>
                <c:pt idx="4698">
                  <c:v>3.2726500000000001</c:v>
                </c:pt>
                <c:pt idx="4699">
                  <c:v>3.2731499999999998</c:v>
                </c:pt>
                <c:pt idx="4700">
                  <c:v>3.27366</c:v>
                </c:pt>
                <c:pt idx="4701">
                  <c:v>3.2741600000000002</c:v>
                </c:pt>
                <c:pt idx="4702">
                  <c:v>3.2746599999999999</c:v>
                </c:pt>
                <c:pt idx="4703">
                  <c:v>3.2752699999999999</c:v>
                </c:pt>
                <c:pt idx="4704">
                  <c:v>3.2757700000000001</c:v>
                </c:pt>
                <c:pt idx="4705">
                  <c:v>3.2762799999999999</c:v>
                </c:pt>
                <c:pt idx="4706">
                  <c:v>3.2768799999999998</c:v>
                </c:pt>
                <c:pt idx="4707">
                  <c:v>3.27739</c:v>
                </c:pt>
                <c:pt idx="4708">
                  <c:v>3.27799</c:v>
                </c:pt>
                <c:pt idx="4709">
                  <c:v>3.2786</c:v>
                </c:pt>
                <c:pt idx="4710">
                  <c:v>3.2791999999999999</c:v>
                </c:pt>
                <c:pt idx="4711">
                  <c:v>3.2798099999999999</c:v>
                </c:pt>
                <c:pt idx="4712">
                  <c:v>3.2804099999999998</c:v>
                </c:pt>
                <c:pt idx="4713">
                  <c:v>3.28112</c:v>
                </c:pt>
                <c:pt idx="4714">
                  <c:v>3.2818299999999998</c:v>
                </c:pt>
                <c:pt idx="4715">
                  <c:v>3.2824300000000002</c:v>
                </c:pt>
                <c:pt idx="4716">
                  <c:v>3.2830400000000002</c:v>
                </c:pt>
                <c:pt idx="4717">
                  <c:v>3.2836400000000001</c:v>
                </c:pt>
                <c:pt idx="4718">
                  <c:v>3.2840500000000001</c:v>
                </c:pt>
                <c:pt idx="4719">
                  <c:v>3.2844500000000001</c:v>
                </c:pt>
                <c:pt idx="4720">
                  <c:v>3.28485</c:v>
                </c:pt>
                <c:pt idx="4721">
                  <c:v>3.2851599999999999</c:v>
                </c:pt>
                <c:pt idx="4722">
                  <c:v>3.2855599999999998</c:v>
                </c:pt>
                <c:pt idx="4723">
                  <c:v>3.28606</c:v>
                </c:pt>
                <c:pt idx="4724">
                  <c:v>3.2865700000000002</c:v>
                </c:pt>
                <c:pt idx="4725">
                  <c:v>3.2871700000000001</c:v>
                </c:pt>
                <c:pt idx="4726">
                  <c:v>3.2876799999999999</c:v>
                </c:pt>
                <c:pt idx="4727">
                  <c:v>3.2881800000000001</c:v>
                </c:pt>
                <c:pt idx="4728">
                  <c:v>3.2885800000000001</c:v>
                </c:pt>
                <c:pt idx="4729">
                  <c:v>3.2890899999999998</c:v>
                </c:pt>
                <c:pt idx="4730">
                  <c:v>3.28959</c:v>
                </c:pt>
                <c:pt idx="4731">
                  <c:v>3.2900999999999998</c:v>
                </c:pt>
                <c:pt idx="4732">
                  <c:v>3.2905000000000002</c:v>
                </c:pt>
                <c:pt idx="4733">
                  <c:v>3.2911100000000002</c:v>
                </c:pt>
                <c:pt idx="4734">
                  <c:v>3.2916099999999999</c:v>
                </c:pt>
                <c:pt idx="4735">
                  <c:v>3.2922199999999999</c:v>
                </c:pt>
                <c:pt idx="4736">
                  <c:v>3.2927200000000001</c:v>
                </c:pt>
                <c:pt idx="4737">
                  <c:v>3.2932199999999998</c:v>
                </c:pt>
                <c:pt idx="4738">
                  <c:v>3.29373</c:v>
                </c:pt>
                <c:pt idx="4739">
                  <c:v>3.29413</c:v>
                </c:pt>
                <c:pt idx="4740">
                  <c:v>3.29454</c:v>
                </c:pt>
                <c:pt idx="4741">
                  <c:v>3.29494</c:v>
                </c:pt>
                <c:pt idx="4742">
                  <c:v>3.2952400000000002</c:v>
                </c:pt>
                <c:pt idx="4743">
                  <c:v>3.2955399999999999</c:v>
                </c:pt>
                <c:pt idx="4744">
                  <c:v>3.2959499999999999</c:v>
                </c:pt>
                <c:pt idx="4745">
                  <c:v>3.2964500000000001</c:v>
                </c:pt>
                <c:pt idx="4746">
                  <c:v>3.2969599999999999</c:v>
                </c:pt>
                <c:pt idx="4747">
                  <c:v>3.2974600000000001</c:v>
                </c:pt>
                <c:pt idx="4748">
                  <c:v>3.2979699999999998</c:v>
                </c:pt>
                <c:pt idx="4749">
                  <c:v>3.29847</c:v>
                </c:pt>
                <c:pt idx="4750">
                  <c:v>3.2989700000000002</c:v>
                </c:pt>
                <c:pt idx="4751">
                  <c:v>3.2995800000000002</c:v>
                </c:pt>
                <c:pt idx="4752">
                  <c:v>3.3001800000000001</c:v>
                </c:pt>
                <c:pt idx="4753">
                  <c:v>3.3008899999999999</c:v>
                </c:pt>
                <c:pt idx="4754">
                  <c:v>3.30139</c:v>
                </c:pt>
                <c:pt idx="4755">
                  <c:v>3.3018999999999998</c:v>
                </c:pt>
                <c:pt idx="4756">
                  <c:v>3.3025000000000002</c:v>
                </c:pt>
                <c:pt idx="4757">
                  <c:v>3.30301</c:v>
                </c:pt>
                <c:pt idx="4758">
                  <c:v>3.3036099999999999</c:v>
                </c:pt>
                <c:pt idx="4759">
                  <c:v>3.3043200000000001</c:v>
                </c:pt>
                <c:pt idx="4760">
                  <c:v>3.3049300000000001</c:v>
                </c:pt>
                <c:pt idx="4761">
                  <c:v>3.3055300000000001</c:v>
                </c:pt>
                <c:pt idx="4762">
                  <c:v>3.3061400000000001</c:v>
                </c:pt>
                <c:pt idx="4763">
                  <c:v>3.3066399999999998</c:v>
                </c:pt>
                <c:pt idx="4764">
                  <c:v>3.3070400000000002</c:v>
                </c:pt>
                <c:pt idx="4765">
                  <c:v>3.3074499999999998</c:v>
                </c:pt>
                <c:pt idx="4766">
                  <c:v>3.30775</c:v>
                </c:pt>
                <c:pt idx="4767">
                  <c:v>3.3082500000000001</c:v>
                </c:pt>
                <c:pt idx="4768">
                  <c:v>3.3085599999999999</c:v>
                </c:pt>
                <c:pt idx="4769">
                  <c:v>3.3090600000000001</c:v>
                </c:pt>
                <c:pt idx="4770">
                  <c:v>3.3094600000000001</c:v>
                </c:pt>
                <c:pt idx="4771">
                  <c:v>3.3099699999999999</c:v>
                </c:pt>
                <c:pt idx="4772">
                  <c:v>3.3103699999999998</c:v>
                </c:pt>
                <c:pt idx="4773">
                  <c:v>3.31088</c:v>
                </c:pt>
                <c:pt idx="4774">
                  <c:v>3.3113800000000002</c:v>
                </c:pt>
                <c:pt idx="4775">
                  <c:v>3.3119900000000002</c:v>
                </c:pt>
                <c:pt idx="4776">
                  <c:v>3.3125900000000001</c:v>
                </c:pt>
                <c:pt idx="4777">
                  <c:v>3.3132999999999999</c:v>
                </c:pt>
                <c:pt idx="4778">
                  <c:v>3.3138000000000001</c:v>
                </c:pt>
                <c:pt idx="4779">
                  <c:v>3.3143099999999999</c:v>
                </c:pt>
                <c:pt idx="4780">
                  <c:v>3.31481</c:v>
                </c:pt>
                <c:pt idx="4781">
                  <c:v>3.3153100000000002</c:v>
                </c:pt>
                <c:pt idx="4782">
                  <c:v>3.31582</c:v>
                </c:pt>
                <c:pt idx="4783">
                  <c:v>3.3163200000000002</c:v>
                </c:pt>
                <c:pt idx="4784">
                  <c:v>3.3168299999999999</c:v>
                </c:pt>
                <c:pt idx="4785">
                  <c:v>3.3173300000000001</c:v>
                </c:pt>
                <c:pt idx="4786">
                  <c:v>3.3179400000000001</c:v>
                </c:pt>
                <c:pt idx="4787">
                  <c:v>3.3184399999999998</c:v>
                </c:pt>
                <c:pt idx="4788">
                  <c:v>3.3189500000000001</c:v>
                </c:pt>
                <c:pt idx="4789">
                  <c:v>3.31955</c:v>
                </c:pt>
                <c:pt idx="4790">
                  <c:v>3.3200599999999998</c:v>
                </c:pt>
                <c:pt idx="4791">
                  <c:v>3.32056</c:v>
                </c:pt>
                <c:pt idx="4792">
                  <c:v>3.3210600000000001</c:v>
                </c:pt>
                <c:pt idx="4793">
                  <c:v>3.3215699999999999</c:v>
                </c:pt>
                <c:pt idx="4794">
                  <c:v>3.3220700000000001</c:v>
                </c:pt>
                <c:pt idx="4795">
                  <c:v>3.3226800000000001</c:v>
                </c:pt>
                <c:pt idx="4796">
                  <c:v>3.3231799999999998</c:v>
                </c:pt>
                <c:pt idx="4797">
                  <c:v>3.3237899999999998</c:v>
                </c:pt>
                <c:pt idx="4798">
                  <c:v>3.32429</c:v>
                </c:pt>
                <c:pt idx="4799">
                  <c:v>3.3249</c:v>
                </c:pt>
                <c:pt idx="4800">
                  <c:v>3.3252999999999999</c:v>
                </c:pt>
                <c:pt idx="4801">
                  <c:v>3.3259099999999999</c:v>
                </c:pt>
                <c:pt idx="4802">
                  <c:v>3.3264100000000001</c:v>
                </c:pt>
                <c:pt idx="4803">
                  <c:v>3.3269099999999998</c:v>
                </c:pt>
                <c:pt idx="4804">
                  <c:v>3.32742</c:v>
                </c:pt>
                <c:pt idx="4805">
                  <c:v>3.3279200000000002</c:v>
                </c:pt>
                <c:pt idx="4806">
                  <c:v>3.3285300000000002</c:v>
                </c:pt>
                <c:pt idx="4807">
                  <c:v>3.3290299999999999</c:v>
                </c:pt>
                <c:pt idx="4808">
                  <c:v>3.3295400000000002</c:v>
                </c:pt>
                <c:pt idx="4809">
                  <c:v>3.3299400000000001</c:v>
                </c:pt>
                <c:pt idx="4810">
                  <c:v>3.3303400000000001</c:v>
                </c:pt>
                <c:pt idx="4811">
                  <c:v>3.3308499999999999</c:v>
                </c:pt>
                <c:pt idx="4812">
                  <c:v>3.33135</c:v>
                </c:pt>
                <c:pt idx="4813">
                  <c:v>3.33196</c:v>
                </c:pt>
                <c:pt idx="4814">
                  <c:v>3.33256</c:v>
                </c:pt>
                <c:pt idx="4815">
                  <c:v>3.3330700000000002</c:v>
                </c:pt>
                <c:pt idx="4816">
                  <c:v>3.3334700000000002</c:v>
                </c:pt>
                <c:pt idx="4817">
                  <c:v>3.3339699999999999</c:v>
                </c:pt>
                <c:pt idx="4818">
                  <c:v>3.3343799999999999</c:v>
                </c:pt>
                <c:pt idx="4819">
                  <c:v>3.3348800000000001</c:v>
                </c:pt>
                <c:pt idx="4820">
                  <c:v>3.3352900000000001</c:v>
                </c:pt>
                <c:pt idx="4821">
                  <c:v>3.33569</c:v>
                </c:pt>
                <c:pt idx="4822">
                  <c:v>3.3361900000000002</c:v>
                </c:pt>
                <c:pt idx="4823">
                  <c:v>3.3367</c:v>
                </c:pt>
                <c:pt idx="4824">
                  <c:v>3.3372000000000002</c:v>
                </c:pt>
                <c:pt idx="4825">
                  <c:v>3.33771</c:v>
                </c:pt>
                <c:pt idx="4826">
                  <c:v>3.3381099999999999</c:v>
                </c:pt>
                <c:pt idx="4827">
                  <c:v>3.3385099999999999</c:v>
                </c:pt>
                <c:pt idx="4828">
                  <c:v>3.3387199999999999</c:v>
                </c:pt>
                <c:pt idx="4829">
                  <c:v>3.3391199999999999</c:v>
                </c:pt>
                <c:pt idx="4830">
                  <c:v>3.3394200000000001</c:v>
                </c:pt>
                <c:pt idx="4831">
                  <c:v>3.3399299999999998</c:v>
                </c:pt>
                <c:pt idx="4832">
                  <c:v>3.3403299999999998</c:v>
                </c:pt>
                <c:pt idx="4833">
                  <c:v>3.34083</c:v>
                </c:pt>
                <c:pt idx="4834">
                  <c:v>3.34144</c:v>
                </c:pt>
                <c:pt idx="4835">
                  <c:v>3.3420399999999999</c:v>
                </c:pt>
                <c:pt idx="4836">
                  <c:v>3.3425500000000001</c:v>
                </c:pt>
                <c:pt idx="4837">
                  <c:v>3.3431500000000001</c:v>
                </c:pt>
                <c:pt idx="4838">
                  <c:v>3.3436599999999999</c:v>
                </c:pt>
                <c:pt idx="4839">
                  <c:v>3.3442599999999998</c:v>
                </c:pt>
                <c:pt idx="4840">
                  <c:v>3.34477</c:v>
                </c:pt>
                <c:pt idx="4841">
                  <c:v>3.3452700000000002</c:v>
                </c:pt>
                <c:pt idx="4842">
                  <c:v>3.34578</c:v>
                </c:pt>
                <c:pt idx="4843">
                  <c:v>3.3463799999999999</c:v>
                </c:pt>
                <c:pt idx="4844">
                  <c:v>3.3468900000000001</c:v>
                </c:pt>
                <c:pt idx="4845">
                  <c:v>3.3474900000000001</c:v>
                </c:pt>
                <c:pt idx="4846">
                  <c:v>3.3481000000000001</c:v>
                </c:pt>
                <c:pt idx="4847">
                  <c:v>3.3487</c:v>
                </c:pt>
                <c:pt idx="4848">
                  <c:v>3.3492099999999998</c:v>
                </c:pt>
                <c:pt idx="4849">
                  <c:v>3.34971</c:v>
                </c:pt>
                <c:pt idx="4850">
                  <c:v>3.3501099999999999</c:v>
                </c:pt>
                <c:pt idx="4851">
                  <c:v>3.3506200000000002</c:v>
                </c:pt>
                <c:pt idx="4852">
                  <c:v>3.3510200000000001</c:v>
                </c:pt>
                <c:pt idx="4853">
                  <c:v>3.3515299999999999</c:v>
                </c:pt>
                <c:pt idx="4854">
                  <c:v>3.3520300000000001</c:v>
                </c:pt>
                <c:pt idx="4855">
                  <c:v>3.3525299999999998</c:v>
                </c:pt>
                <c:pt idx="4856">
                  <c:v>3.35304</c:v>
                </c:pt>
                <c:pt idx="4857">
                  <c:v>3.3535400000000002</c:v>
                </c:pt>
                <c:pt idx="4858">
                  <c:v>3.3541500000000002</c:v>
                </c:pt>
                <c:pt idx="4859">
                  <c:v>3.3547500000000001</c:v>
                </c:pt>
                <c:pt idx="4860">
                  <c:v>3.3552599999999999</c:v>
                </c:pt>
                <c:pt idx="4861">
                  <c:v>3.3558599999999998</c:v>
                </c:pt>
                <c:pt idx="4862">
                  <c:v>3.3562699999999999</c:v>
                </c:pt>
                <c:pt idx="4863">
                  <c:v>3.3566699999999998</c:v>
                </c:pt>
                <c:pt idx="4864">
                  <c:v>3.3570700000000002</c:v>
                </c:pt>
                <c:pt idx="4865">
                  <c:v>3.3574799999999998</c:v>
                </c:pt>
                <c:pt idx="4866">
                  <c:v>3.35798</c:v>
                </c:pt>
                <c:pt idx="4867">
                  <c:v>3.3584900000000002</c:v>
                </c:pt>
                <c:pt idx="4868">
                  <c:v>3.3588900000000002</c:v>
                </c:pt>
                <c:pt idx="4869">
                  <c:v>3.3593899999999999</c:v>
                </c:pt>
                <c:pt idx="4870">
                  <c:v>3.3599000000000001</c:v>
                </c:pt>
                <c:pt idx="4871">
                  <c:v>3.3603999999999998</c:v>
                </c:pt>
                <c:pt idx="4872">
                  <c:v>3.3610099999999998</c:v>
                </c:pt>
                <c:pt idx="4873">
                  <c:v>3.36151</c:v>
                </c:pt>
                <c:pt idx="4874">
                  <c:v>3.36212</c:v>
                </c:pt>
                <c:pt idx="4875">
                  <c:v>3.3626200000000002</c:v>
                </c:pt>
                <c:pt idx="4876">
                  <c:v>3.3632300000000002</c:v>
                </c:pt>
                <c:pt idx="4877">
                  <c:v>3.3638300000000001</c:v>
                </c:pt>
                <c:pt idx="4878">
                  <c:v>3.3643399999999999</c:v>
                </c:pt>
                <c:pt idx="4879">
                  <c:v>3.36504</c:v>
                </c:pt>
                <c:pt idx="4880">
                  <c:v>3.3657499999999998</c:v>
                </c:pt>
                <c:pt idx="4881">
                  <c:v>3.3664499999999999</c:v>
                </c:pt>
                <c:pt idx="4882">
                  <c:v>3.3671600000000002</c:v>
                </c:pt>
                <c:pt idx="4883">
                  <c:v>3.3677700000000002</c:v>
                </c:pt>
                <c:pt idx="4884">
                  <c:v>3.3682699999999999</c:v>
                </c:pt>
                <c:pt idx="4885">
                  <c:v>3.36877</c:v>
                </c:pt>
                <c:pt idx="4886">
                  <c:v>3.3691800000000001</c:v>
                </c:pt>
                <c:pt idx="4887">
                  <c:v>3.3696799999999998</c:v>
                </c:pt>
                <c:pt idx="4888">
                  <c:v>3.3700899999999998</c:v>
                </c:pt>
                <c:pt idx="4889">
                  <c:v>3.37059</c:v>
                </c:pt>
                <c:pt idx="4890">
                  <c:v>3.3710900000000001</c:v>
                </c:pt>
                <c:pt idx="4891">
                  <c:v>3.3715000000000002</c:v>
                </c:pt>
                <c:pt idx="4892">
                  <c:v>3.3719000000000001</c:v>
                </c:pt>
                <c:pt idx="4893">
                  <c:v>3.3724099999999999</c:v>
                </c:pt>
                <c:pt idx="4894">
                  <c:v>3.3728099999999999</c:v>
                </c:pt>
                <c:pt idx="4895">
                  <c:v>3.37331</c:v>
                </c:pt>
                <c:pt idx="4896">
                  <c:v>3.3737200000000001</c:v>
                </c:pt>
                <c:pt idx="4897">
                  <c:v>3.37412</c:v>
                </c:pt>
                <c:pt idx="4898">
                  <c:v>3.3746200000000002</c:v>
                </c:pt>
                <c:pt idx="4899">
                  <c:v>3.3752300000000002</c:v>
                </c:pt>
                <c:pt idx="4900">
                  <c:v>3.3758300000000001</c:v>
                </c:pt>
                <c:pt idx="4901">
                  <c:v>3.3765399999999999</c:v>
                </c:pt>
                <c:pt idx="4902">
                  <c:v>3.3772500000000001</c:v>
                </c:pt>
                <c:pt idx="4903">
                  <c:v>3.37785</c:v>
                </c:pt>
                <c:pt idx="4904">
                  <c:v>3.37846</c:v>
                </c:pt>
                <c:pt idx="4905">
                  <c:v>3.3789600000000002</c:v>
                </c:pt>
                <c:pt idx="4906">
                  <c:v>3.37947</c:v>
                </c:pt>
                <c:pt idx="4907">
                  <c:v>3.3800699999999999</c:v>
                </c:pt>
                <c:pt idx="4908">
                  <c:v>3.3806799999999999</c:v>
                </c:pt>
                <c:pt idx="4909">
                  <c:v>3.3812799999999998</c:v>
                </c:pt>
                <c:pt idx="4910">
                  <c:v>3.3817900000000001</c:v>
                </c:pt>
                <c:pt idx="4911">
                  <c:v>3.38239</c:v>
                </c:pt>
                <c:pt idx="4912">
                  <c:v>3.3828999999999998</c:v>
                </c:pt>
                <c:pt idx="4913">
                  <c:v>3.3834</c:v>
                </c:pt>
                <c:pt idx="4914">
                  <c:v>3.38401</c:v>
                </c:pt>
                <c:pt idx="4915">
                  <c:v>3.3845100000000001</c:v>
                </c:pt>
                <c:pt idx="4916">
                  <c:v>3.3849100000000001</c:v>
                </c:pt>
                <c:pt idx="4917">
                  <c:v>3.3853200000000001</c:v>
                </c:pt>
                <c:pt idx="4918">
                  <c:v>3.3857200000000001</c:v>
                </c:pt>
                <c:pt idx="4919">
                  <c:v>3.3862199999999998</c:v>
                </c:pt>
                <c:pt idx="4920">
                  <c:v>3.3866299999999998</c:v>
                </c:pt>
                <c:pt idx="4921">
                  <c:v>3.3870300000000002</c:v>
                </c:pt>
                <c:pt idx="4922">
                  <c:v>3.3874300000000002</c:v>
                </c:pt>
                <c:pt idx="4923">
                  <c:v>3.3878400000000002</c:v>
                </c:pt>
                <c:pt idx="4924">
                  <c:v>3.3883399999999999</c:v>
                </c:pt>
                <c:pt idx="4925">
                  <c:v>3.3887499999999999</c:v>
                </c:pt>
                <c:pt idx="4926">
                  <c:v>3.3892500000000001</c:v>
                </c:pt>
                <c:pt idx="4927">
                  <c:v>3.3897499999999998</c:v>
                </c:pt>
                <c:pt idx="4928">
                  <c:v>3.3902600000000001</c:v>
                </c:pt>
                <c:pt idx="4929">
                  <c:v>3.39066</c:v>
                </c:pt>
                <c:pt idx="4930">
                  <c:v>3.39107</c:v>
                </c:pt>
                <c:pt idx="4931">
                  <c:v>3.39147</c:v>
                </c:pt>
                <c:pt idx="4932">
                  <c:v>3.3919700000000002</c:v>
                </c:pt>
                <c:pt idx="4933">
                  <c:v>3.3925800000000002</c:v>
                </c:pt>
                <c:pt idx="4934">
                  <c:v>3.3930799999999999</c:v>
                </c:pt>
                <c:pt idx="4935">
                  <c:v>3.3936899999999999</c:v>
                </c:pt>
                <c:pt idx="4936">
                  <c:v>3.39419</c:v>
                </c:pt>
                <c:pt idx="4937">
                  <c:v>3.3946000000000001</c:v>
                </c:pt>
                <c:pt idx="4938">
                  <c:v>3.3950999999999998</c:v>
                </c:pt>
                <c:pt idx="4939">
                  <c:v>3.3955000000000002</c:v>
                </c:pt>
                <c:pt idx="4940">
                  <c:v>3.3959100000000002</c:v>
                </c:pt>
                <c:pt idx="4941">
                  <c:v>3.3963100000000002</c:v>
                </c:pt>
                <c:pt idx="4942">
                  <c:v>3.39682</c:v>
                </c:pt>
                <c:pt idx="4943">
                  <c:v>3.3973200000000001</c:v>
                </c:pt>
                <c:pt idx="4944">
                  <c:v>3.3978199999999998</c:v>
                </c:pt>
                <c:pt idx="4945">
                  <c:v>3.3985300000000001</c:v>
                </c:pt>
                <c:pt idx="4946">
                  <c:v>3.3990300000000002</c:v>
                </c:pt>
                <c:pt idx="4947">
                  <c:v>3.39974</c:v>
                </c:pt>
                <c:pt idx="4948">
                  <c:v>3.4002400000000002</c:v>
                </c:pt>
                <c:pt idx="4949">
                  <c:v>3.4007499999999999</c:v>
                </c:pt>
                <c:pt idx="4950">
                  <c:v>3.4012500000000001</c:v>
                </c:pt>
                <c:pt idx="4951">
                  <c:v>3.4016600000000001</c:v>
                </c:pt>
                <c:pt idx="4952">
                  <c:v>3.4021599999999999</c:v>
                </c:pt>
                <c:pt idx="4953">
                  <c:v>3.4027699999999999</c:v>
                </c:pt>
                <c:pt idx="4954">
                  <c:v>3.40327</c:v>
                </c:pt>
                <c:pt idx="4955">
                  <c:v>3.4039799999999998</c:v>
                </c:pt>
                <c:pt idx="4956">
                  <c:v>3.4045800000000002</c:v>
                </c:pt>
                <c:pt idx="4957">
                  <c:v>3.4051900000000002</c:v>
                </c:pt>
                <c:pt idx="4958">
                  <c:v>3.4056899999999999</c:v>
                </c:pt>
                <c:pt idx="4959">
                  <c:v>3.4060999999999999</c:v>
                </c:pt>
                <c:pt idx="4960">
                  <c:v>3.4066999999999998</c:v>
                </c:pt>
                <c:pt idx="4961">
                  <c:v>3.4072</c:v>
                </c:pt>
                <c:pt idx="4962">
                  <c:v>3.40781</c:v>
                </c:pt>
                <c:pt idx="4963">
                  <c:v>3.40842</c:v>
                </c:pt>
                <c:pt idx="4964">
                  <c:v>3.4089200000000002</c:v>
                </c:pt>
                <c:pt idx="4965">
                  <c:v>3.4094199999999999</c:v>
                </c:pt>
                <c:pt idx="4966">
                  <c:v>3.4098299999999999</c:v>
                </c:pt>
                <c:pt idx="4967">
                  <c:v>3.4103300000000001</c:v>
                </c:pt>
                <c:pt idx="4968">
                  <c:v>3.4108399999999999</c:v>
                </c:pt>
                <c:pt idx="4969">
                  <c:v>3.41134</c:v>
                </c:pt>
                <c:pt idx="4970">
                  <c:v>3.41174</c:v>
                </c:pt>
                <c:pt idx="4971">
                  <c:v>3.4122499999999998</c:v>
                </c:pt>
                <c:pt idx="4972">
                  <c:v>3.41275</c:v>
                </c:pt>
                <c:pt idx="4973">
                  <c:v>3.41316</c:v>
                </c:pt>
                <c:pt idx="4974">
                  <c:v>3.4136600000000001</c:v>
                </c:pt>
                <c:pt idx="4975">
                  <c:v>3.4141599999999999</c:v>
                </c:pt>
                <c:pt idx="4976">
                  <c:v>3.4146700000000001</c:v>
                </c:pt>
                <c:pt idx="4977">
                  <c:v>3.4151699999999998</c:v>
                </c:pt>
                <c:pt idx="4978">
                  <c:v>3.4157799999999998</c:v>
                </c:pt>
                <c:pt idx="4979">
                  <c:v>3.4163800000000002</c:v>
                </c:pt>
                <c:pt idx="4980">
                  <c:v>3.4169900000000002</c:v>
                </c:pt>
                <c:pt idx="4981">
                  <c:v>3.4175900000000001</c:v>
                </c:pt>
                <c:pt idx="4982">
                  <c:v>3.4180999999999999</c:v>
                </c:pt>
                <c:pt idx="4983">
                  <c:v>3.4186000000000001</c:v>
                </c:pt>
                <c:pt idx="4984">
                  <c:v>3.4191099999999999</c:v>
                </c:pt>
                <c:pt idx="4985">
                  <c:v>3.41961</c:v>
                </c:pt>
                <c:pt idx="4986">
                  <c:v>3.4201199999999998</c:v>
                </c:pt>
                <c:pt idx="4987">
                  <c:v>3.42062</c:v>
                </c:pt>
                <c:pt idx="4988">
                  <c:v>3.4211200000000002</c:v>
                </c:pt>
                <c:pt idx="4989">
                  <c:v>3.4215300000000002</c:v>
                </c:pt>
                <c:pt idx="4990">
                  <c:v>3.4220299999999999</c:v>
                </c:pt>
                <c:pt idx="4991">
                  <c:v>3.4225400000000001</c:v>
                </c:pt>
                <c:pt idx="4992">
                  <c:v>3.4229400000000001</c:v>
                </c:pt>
                <c:pt idx="4993">
                  <c:v>3.42334</c:v>
                </c:pt>
                <c:pt idx="4994">
                  <c:v>3.4237500000000001</c:v>
                </c:pt>
                <c:pt idx="4995">
                  <c:v>3.4240499999999998</c:v>
                </c:pt>
                <c:pt idx="4996">
                  <c:v>3.42435</c:v>
                </c:pt>
                <c:pt idx="4997">
                  <c:v>3.4248599999999998</c:v>
                </c:pt>
                <c:pt idx="4998">
                  <c:v>3.4252600000000002</c:v>
                </c:pt>
                <c:pt idx="4999">
                  <c:v>3.4257599999999999</c:v>
                </c:pt>
                <c:pt idx="5000">
                  <c:v>3.4262700000000001</c:v>
                </c:pt>
                <c:pt idx="5001">
                  <c:v>3.4265699999999999</c:v>
                </c:pt>
                <c:pt idx="5002">
                  <c:v>3.4268700000000001</c:v>
                </c:pt>
                <c:pt idx="5003">
                  <c:v>3.4271799999999999</c:v>
                </c:pt>
                <c:pt idx="5004">
                  <c:v>3.4275799999999998</c:v>
                </c:pt>
                <c:pt idx="5005">
                  <c:v>3.4279799999999998</c:v>
                </c:pt>
                <c:pt idx="5006">
                  <c:v>3.4285899999999998</c:v>
                </c:pt>
                <c:pt idx="5007">
                  <c:v>3.42909</c:v>
                </c:pt>
                <c:pt idx="5008">
                  <c:v>3.4297</c:v>
                </c:pt>
                <c:pt idx="5009">
                  <c:v>3.4302999999999999</c:v>
                </c:pt>
                <c:pt idx="5010">
                  <c:v>3.4308100000000001</c:v>
                </c:pt>
                <c:pt idx="5011">
                  <c:v>3.4314100000000001</c:v>
                </c:pt>
                <c:pt idx="5012">
                  <c:v>3.4319199999999999</c:v>
                </c:pt>
                <c:pt idx="5013">
                  <c:v>3.43242</c:v>
                </c:pt>
                <c:pt idx="5014">
                  <c:v>3.4329299999999998</c:v>
                </c:pt>
                <c:pt idx="5015">
                  <c:v>3.43343</c:v>
                </c:pt>
                <c:pt idx="5016">
                  <c:v>3.4339300000000001</c:v>
                </c:pt>
                <c:pt idx="5017">
                  <c:v>3.4344399999999999</c:v>
                </c:pt>
                <c:pt idx="5018">
                  <c:v>3.4350399999999999</c:v>
                </c:pt>
                <c:pt idx="5019">
                  <c:v>3.4355500000000001</c:v>
                </c:pt>
                <c:pt idx="5020">
                  <c:v>3.4360499999999998</c:v>
                </c:pt>
                <c:pt idx="5021">
                  <c:v>3.4365600000000001</c:v>
                </c:pt>
                <c:pt idx="5022">
                  <c:v>3.4370599999999998</c:v>
                </c:pt>
                <c:pt idx="5023">
                  <c:v>3.4374699999999998</c:v>
                </c:pt>
                <c:pt idx="5024">
                  <c:v>3.43797</c:v>
                </c:pt>
                <c:pt idx="5025">
                  <c:v>3.4383699999999999</c:v>
                </c:pt>
                <c:pt idx="5026">
                  <c:v>3.4388800000000002</c:v>
                </c:pt>
                <c:pt idx="5027">
                  <c:v>3.4393799999999999</c:v>
                </c:pt>
                <c:pt idx="5028">
                  <c:v>3.4399899999999999</c:v>
                </c:pt>
                <c:pt idx="5029">
                  <c:v>3.44049</c:v>
                </c:pt>
                <c:pt idx="5030">
                  <c:v>3.4409999999999998</c:v>
                </c:pt>
                <c:pt idx="5031">
                  <c:v>3.4413999999999998</c:v>
                </c:pt>
                <c:pt idx="5032">
                  <c:v>3.4418000000000002</c:v>
                </c:pt>
                <c:pt idx="5033">
                  <c:v>3.4422100000000002</c:v>
                </c:pt>
                <c:pt idx="5034">
                  <c:v>3.4426100000000002</c:v>
                </c:pt>
                <c:pt idx="5035">
                  <c:v>3.4431099999999999</c:v>
                </c:pt>
                <c:pt idx="5036">
                  <c:v>3.4436200000000001</c:v>
                </c:pt>
                <c:pt idx="5037">
                  <c:v>3.4441199999999998</c:v>
                </c:pt>
                <c:pt idx="5038">
                  <c:v>3.4446300000000001</c:v>
                </c:pt>
                <c:pt idx="5039">
                  <c:v>3.44523</c:v>
                </c:pt>
                <c:pt idx="5040">
                  <c:v>3.44584</c:v>
                </c:pt>
                <c:pt idx="5041">
                  <c:v>3.4464399999999999</c:v>
                </c:pt>
                <c:pt idx="5042">
                  <c:v>3.4470499999999999</c:v>
                </c:pt>
                <c:pt idx="5043">
                  <c:v>3.4476499999999999</c:v>
                </c:pt>
                <c:pt idx="5044">
                  <c:v>3.4481600000000001</c:v>
                </c:pt>
                <c:pt idx="5045">
                  <c:v>3.4486599999999998</c:v>
                </c:pt>
                <c:pt idx="5046">
                  <c:v>3.4490599999999998</c:v>
                </c:pt>
                <c:pt idx="5047">
                  <c:v>3.44957</c:v>
                </c:pt>
                <c:pt idx="5048">
                  <c:v>3.4500700000000002</c:v>
                </c:pt>
                <c:pt idx="5049">
                  <c:v>3.45078</c:v>
                </c:pt>
                <c:pt idx="5050">
                  <c:v>3.4512800000000001</c:v>
                </c:pt>
                <c:pt idx="5051">
                  <c:v>3.4518900000000001</c:v>
                </c:pt>
                <c:pt idx="5052">
                  <c:v>3.4524900000000001</c:v>
                </c:pt>
                <c:pt idx="5053">
                  <c:v>3.4531000000000001</c:v>
                </c:pt>
                <c:pt idx="5054">
                  <c:v>3.4535999999999998</c:v>
                </c:pt>
                <c:pt idx="5055">
                  <c:v>3.45411</c:v>
                </c:pt>
                <c:pt idx="5056">
                  <c:v>3.45451</c:v>
                </c:pt>
                <c:pt idx="5057">
                  <c:v>3.45492</c:v>
                </c:pt>
                <c:pt idx="5058">
                  <c:v>3.4553199999999999</c:v>
                </c:pt>
                <c:pt idx="5059">
                  <c:v>3.4557199999999999</c:v>
                </c:pt>
                <c:pt idx="5060">
                  <c:v>3.4562300000000001</c:v>
                </c:pt>
                <c:pt idx="5061">
                  <c:v>3.4567299999999999</c:v>
                </c:pt>
                <c:pt idx="5062">
                  <c:v>3.4573399999999999</c:v>
                </c:pt>
                <c:pt idx="5063">
                  <c:v>3.4579399999999998</c:v>
                </c:pt>
                <c:pt idx="5064">
                  <c:v>3.45865</c:v>
                </c:pt>
                <c:pt idx="5065">
                  <c:v>3.4592499999999999</c:v>
                </c:pt>
                <c:pt idx="5066">
                  <c:v>3.4598599999999999</c:v>
                </c:pt>
                <c:pt idx="5067">
                  <c:v>3.4602599999999999</c:v>
                </c:pt>
                <c:pt idx="5068">
                  <c:v>3.4606599999999998</c:v>
                </c:pt>
                <c:pt idx="5069">
                  <c:v>3.4611700000000001</c:v>
                </c:pt>
                <c:pt idx="5070">
                  <c:v>3.4616699999999998</c:v>
                </c:pt>
                <c:pt idx="5071">
                  <c:v>3.46218</c:v>
                </c:pt>
                <c:pt idx="5072">
                  <c:v>3.46278</c:v>
                </c:pt>
                <c:pt idx="5073">
                  <c:v>3.4634900000000002</c:v>
                </c:pt>
                <c:pt idx="5074">
                  <c:v>3.4640900000000001</c:v>
                </c:pt>
                <c:pt idx="5075">
                  <c:v>3.4647000000000001</c:v>
                </c:pt>
                <c:pt idx="5076">
                  <c:v>3.4651999999999998</c:v>
                </c:pt>
                <c:pt idx="5077">
                  <c:v>3.4656099999999999</c:v>
                </c:pt>
                <c:pt idx="5078">
                  <c:v>3.4660099999999998</c:v>
                </c:pt>
                <c:pt idx="5079">
                  <c:v>3.46651</c:v>
                </c:pt>
                <c:pt idx="5080">
                  <c:v>3.46692</c:v>
                </c:pt>
                <c:pt idx="5081">
                  <c:v>3.4674200000000002</c:v>
                </c:pt>
                <c:pt idx="5082">
                  <c:v>3.4678300000000002</c:v>
                </c:pt>
                <c:pt idx="5083">
                  <c:v>3.4683299999999999</c:v>
                </c:pt>
                <c:pt idx="5084">
                  <c:v>3.4687299999999999</c:v>
                </c:pt>
                <c:pt idx="5085">
                  <c:v>3.4693399999999999</c:v>
                </c:pt>
                <c:pt idx="5086">
                  <c:v>3.4699399999999998</c:v>
                </c:pt>
                <c:pt idx="5087">
                  <c:v>3.4705499999999998</c:v>
                </c:pt>
                <c:pt idx="5088">
                  <c:v>3.47126</c:v>
                </c:pt>
                <c:pt idx="5089">
                  <c:v>3.4718599999999999</c:v>
                </c:pt>
                <c:pt idx="5090">
                  <c:v>3.4723700000000002</c:v>
                </c:pt>
                <c:pt idx="5091">
                  <c:v>3.4729700000000001</c:v>
                </c:pt>
                <c:pt idx="5092">
                  <c:v>3.4734699999999998</c:v>
                </c:pt>
                <c:pt idx="5093">
                  <c:v>3.4740799999999998</c:v>
                </c:pt>
                <c:pt idx="5094">
                  <c:v>3.4746899999999998</c:v>
                </c:pt>
                <c:pt idx="5095">
                  <c:v>3.47519</c:v>
                </c:pt>
                <c:pt idx="5096">
                  <c:v>3.4756900000000002</c:v>
                </c:pt>
                <c:pt idx="5097">
                  <c:v>3.4761000000000002</c:v>
                </c:pt>
                <c:pt idx="5098">
                  <c:v>3.4765000000000001</c:v>
                </c:pt>
                <c:pt idx="5099">
                  <c:v>3.4770099999999999</c:v>
                </c:pt>
                <c:pt idx="5100">
                  <c:v>3.4774099999999999</c:v>
                </c:pt>
                <c:pt idx="5101">
                  <c:v>3.4779100000000001</c:v>
                </c:pt>
                <c:pt idx="5102">
                  <c:v>3.4784199999999998</c:v>
                </c:pt>
                <c:pt idx="5103">
                  <c:v>3.47892</c:v>
                </c:pt>
                <c:pt idx="5104">
                  <c:v>3.4796299999999998</c:v>
                </c:pt>
                <c:pt idx="5105">
                  <c:v>3.4802300000000002</c:v>
                </c:pt>
                <c:pt idx="5106">
                  <c:v>3.4808400000000002</c:v>
                </c:pt>
                <c:pt idx="5107">
                  <c:v>3.4814400000000001</c:v>
                </c:pt>
                <c:pt idx="5108">
                  <c:v>3.4820500000000001</c:v>
                </c:pt>
                <c:pt idx="5109">
                  <c:v>3.4825499999999998</c:v>
                </c:pt>
                <c:pt idx="5110">
                  <c:v>3.4829599999999998</c:v>
                </c:pt>
                <c:pt idx="5111">
                  <c:v>3.4833599999999998</c:v>
                </c:pt>
                <c:pt idx="5112">
                  <c:v>3.4837600000000002</c:v>
                </c:pt>
                <c:pt idx="5113">
                  <c:v>3.4841700000000002</c:v>
                </c:pt>
                <c:pt idx="5114">
                  <c:v>3.4845700000000002</c:v>
                </c:pt>
                <c:pt idx="5115">
                  <c:v>3.4850699999999999</c:v>
                </c:pt>
                <c:pt idx="5116">
                  <c:v>3.4854799999999999</c:v>
                </c:pt>
                <c:pt idx="5117">
                  <c:v>3.4859800000000001</c:v>
                </c:pt>
                <c:pt idx="5118">
                  <c:v>3.4863900000000001</c:v>
                </c:pt>
                <c:pt idx="5119">
                  <c:v>3.4868899999999998</c:v>
                </c:pt>
                <c:pt idx="5120">
                  <c:v>3.48739</c:v>
                </c:pt>
                <c:pt idx="5121">
                  <c:v>3.4878999999999998</c:v>
                </c:pt>
                <c:pt idx="5122">
                  <c:v>3.4883999999999999</c:v>
                </c:pt>
                <c:pt idx="5123">
                  <c:v>3.48881</c:v>
                </c:pt>
                <c:pt idx="5124">
                  <c:v>3.4893100000000001</c:v>
                </c:pt>
                <c:pt idx="5125">
                  <c:v>3.4898199999999999</c:v>
                </c:pt>
                <c:pt idx="5126">
                  <c:v>3.4904199999999999</c:v>
                </c:pt>
                <c:pt idx="5127">
                  <c:v>3.4910299999999999</c:v>
                </c:pt>
                <c:pt idx="5128">
                  <c:v>3.49153</c:v>
                </c:pt>
                <c:pt idx="5129">
                  <c:v>3.4920300000000002</c:v>
                </c:pt>
                <c:pt idx="5130">
                  <c:v>3.49254</c:v>
                </c:pt>
                <c:pt idx="5131">
                  <c:v>3.4930400000000001</c:v>
                </c:pt>
                <c:pt idx="5132">
                  <c:v>3.4935499999999999</c:v>
                </c:pt>
                <c:pt idx="5133">
                  <c:v>3.4941499999999999</c:v>
                </c:pt>
                <c:pt idx="5134">
                  <c:v>3.4947599999999999</c:v>
                </c:pt>
                <c:pt idx="5135">
                  <c:v>3.49526</c:v>
                </c:pt>
                <c:pt idx="5136">
                  <c:v>3.4956700000000001</c:v>
                </c:pt>
                <c:pt idx="5137">
                  <c:v>3.49607</c:v>
                </c:pt>
                <c:pt idx="5138">
                  <c:v>3.4965700000000002</c:v>
                </c:pt>
                <c:pt idx="5139">
                  <c:v>3.49708</c:v>
                </c:pt>
                <c:pt idx="5140">
                  <c:v>3.4975800000000001</c:v>
                </c:pt>
                <c:pt idx="5141">
                  <c:v>3.4982899999999999</c:v>
                </c:pt>
                <c:pt idx="5142">
                  <c:v>3.4988899999999998</c:v>
                </c:pt>
                <c:pt idx="5143">
                  <c:v>3.4994999999999998</c:v>
                </c:pt>
                <c:pt idx="5144">
                  <c:v>3.4998</c:v>
                </c:pt>
                <c:pt idx="5145">
                  <c:v>3.5001000000000002</c:v>
                </c:pt>
                <c:pt idx="5146">
                  <c:v>3.50041</c:v>
                </c:pt>
                <c:pt idx="5147">
                  <c:v>3.5007100000000002</c:v>
                </c:pt>
                <c:pt idx="5148">
                  <c:v>3.5011100000000002</c:v>
                </c:pt>
                <c:pt idx="5149">
                  <c:v>3.5015200000000002</c:v>
                </c:pt>
                <c:pt idx="5150">
                  <c:v>3.5019200000000001</c:v>
                </c:pt>
                <c:pt idx="5151">
                  <c:v>3.5024199999999999</c:v>
                </c:pt>
                <c:pt idx="5152">
                  <c:v>3.5030299999999999</c:v>
                </c:pt>
                <c:pt idx="5153">
                  <c:v>3.50353</c:v>
                </c:pt>
                <c:pt idx="5154">
                  <c:v>3.5040399999999998</c:v>
                </c:pt>
                <c:pt idx="5155">
                  <c:v>3.5044400000000002</c:v>
                </c:pt>
                <c:pt idx="5156">
                  <c:v>3.5048400000000002</c:v>
                </c:pt>
                <c:pt idx="5157">
                  <c:v>3.50535</c:v>
                </c:pt>
                <c:pt idx="5158">
                  <c:v>3.5058500000000001</c:v>
                </c:pt>
                <c:pt idx="5159">
                  <c:v>3.5065599999999999</c:v>
                </c:pt>
                <c:pt idx="5160">
                  <c:v>3.5071599999999998</c:v>
                </c:pt>
                <c:pt idx="5161">
                  <c:v>3.50787</c:v>
                </c:pt>
                <c:pt idx="5162">
                  <c:v>3.5083700000000002</c:v>
                </c:pt>
                <c:pt idx="5163">
                  <c:v>3.5089800000000002</c:v>
                </c:pt>
                <c:pt idx="5164">
                  <c:v>3.5094799999999999</c:v>
                </c:pt>
                <c:pt idx="5165">
                  <c:v>3.50989</c:v>
                </c:pt>
                <c:pt idx="5166">
                  <c:v>3.5102899999999999</c:v>
                </c:pt>
                <c:pt idx="5167">
                  <c:v>3.5108000000000001</c:v>
                </c:pt>
                <c:pt idx="5168">
                  <c:v>3.5112999999999999</c:v>
                </c:pt>
                <c:pt idx="5169">
                  <c:v>3.5116999999999998</c:v>
                </c:pt>
                <c:pt idx="5170">
                  <c:v>3.5122100000000001</c:v>
                </c:pt>
                <c:pt idx="5171">
                  <c:v>3.5127100000000002</c:v>
                </c:pt>
                <c:pt idx="5172">
                  <c:v>3.5133200000000002</c:v>
                </c:pt>
                <c:pt idx="5173">
                  <c:v>3.5139200000000002</c:v>
                </c:pt>
                <c:pt idx="5174">
                  <c:v>3.5145300000000002</c:v>
                </c:pt>
                <c:pt idx="5175">
                  <c:v>3.5151300000000001</c:v>
                </c:pt>
                <c:pt idx="5176">
                  <c:v>3.5155400000000001</c:v>
                </c:pt>
                <c:pt idx="5177">
                  <c:v>3.5159400000000001</c:v>
                </c:pt>
                <c:pt idx="5178">
                  <c:v>3.5164399999999998</c:v>
                </c:pt>
                <c:pt idx="5179">
                  <c:v>3.5170499999999998</c:v>
                </c:pt>
                <c:pt idx="5180">
                  <c:v>3.5176500000000002</c:v>
                </c:pt>
                <c:pt idx="5181">
                  <c:v>3.51816</c:v>
                </c:pt>
                <c:pt idx="5182">
                  <c:v>3.5187599999999999</c:v>
                </c:pt>
                <c:pt idx="5183">
                  <c:v>3.5192700000000001</c:v>
                </c:pt>
                <c:pt idx="5184">
                  <c:v>3.5197699999999998</c:v>
                </c:pt>
                <c:pt idx="5185">
                  <c:v>3.5202800000000001</c:v>
                </c:pt>
                <c:pt idx="5186">
                  <c:v>3.52088</c:v>
                </c:pt>
                <c:pt idx="5187">
                  <c:v>3.5213899999999998</c:v>
                </c:pt>
                <c:pt idx="5188">
                  <c:v>3.5219900000000002</c:v>
                </c:pt>
                <c:pt idx="5189">
                  <c:v>3.5225</c:v>
                </c:pt>
                <c:pt idx="5190">
                  <c:v>3.5230000000000001</c:v>
                </c:pt>
                <c:pt idx="5191">
                  <c:v>3.5235099999999999</c:v>
                </c:pt>
                <c:pt idx="5192">
                  <c:v>3.5239099999999999</c:v>
                </c:pt>
                <c:pt idx="5193">
                  <c:v>3.52441</c:v>
                </c:pt>
                <c:pt idx="5194">
                  <c:v>3.5249199999999998</c:v>
                </c:pt>
                <c:pt idx="5195">
                  <c:v>3.52542</c:v>
                </c:pt>
                <c:pt idx="5196">
                  <c:v>3.5259299999999998</c:v>
                </c:pt>
                <c:pt idx="5197">
                  <c:v>3.52643</c:v>
                </c:pt>
                <c:pt idx="5198">
                  <c:v>3.5268299999999999</c:v>
                </c:pt>
                <c:pt idx="5199">
                  <c:v>3.5273400000000001</c:v>
                </c:pt>
                <c:pt idx="5200">
                  <c:v>3.5278399999999999</c:v>
                </c:pt>
                <c:pt idx="5201">
                  <c:v>3.5284499999999999</c:v>
                </c:pt>
                <c:pt idx="5202">
                  <c:v>3.52895</c:v>
                </c:pt>
                <c:pt idx="5203">
                  <c:v>3.52956</c:v>
                </c:pt>
                <c:pt idx="5204">
                  <c:v>3.5300600000000002</c:v>
                </c:pt>
                <c:pt idx="5205">
                  <c:v>3.53057</c:v>
                </c:pt>
                <c:pt idx="5206">
                  <c:v>3.5310700000000002</c:v>
                </c:pt>
                <c:pt idx="5207">
                  <c:v>3.5316800000000002</c:v>
                </c:pt>
                <c:pt idx="5208">
                  <c:v>3.5322800000000001</c:v>
                </c:pt>
                <c:pt idx="5209">
                  <c:v>3.5327799999999998</c:v>
                </c:pt>
                <c:pt idx="5210">
                  <c:v>3.5331899999999998</c:v>
                </c:pt>
                <c:pt idx="5211">
                  <c:v>3.53369</c:v>
                </c:pt>
                <c:pt idx="5212">
                  <c:v>3.5341</c:v>
                </c:pt>
                <c:pt idx="5213">
                  <c:v>3.5346000000000002</c:v>
                </c:pt>
                <c:pt idx="5214">
                  <c:v>3.53531</c:v>
                </c:pt>
                <c:pt idx="5215">
                  <c:v>3.5359099999999999</c:v>
                </c:pt>
                <c:pt idx="5216">
                  <c:v>3.5364200000000001</c:v>
                </c:pt>
                <c:pt idx="5217">
                  <c:v>3.5369199999999998</c:v>
                </c:pt>
                <c:pt idx="5218">
                  <c:v>3.53742</c:v>
                </c:pt>
                <c:pt idx="5219">
                  <c:v>3.5379299999999998</c:v>
                </c:pt>
                <c:pt idx="5220">
                  <c:v>3.5383300000000002</c:v>
                </c:pt>
                <c:pt idx="5221">
                  <c:v>3.5389400000000002</c:v>
                </c:pt>
                <c:pt idx="5222">
                  <c:v>3.5394399999999999</c:v>
                </c:pt>
                <c:pt idx="5223">
                  <c:v>3.5399500000000002</c:v>
                </c:pt>
                <c:pt idx="5224">
                  <c:v>3.5404499999999999</c:v>
                </c:pt>
                <c:pt idx="5225">
                  <c:v>3.5410599999999999</c:v>
                </c:pt>
                <c:pt idx="5226">
                  <c:v>3.5416599999999998</c:v>
                </c:pt>
                <c:pt idx="5227">
                  <c:v>3.54237</c:v>
                </c:pt>
                <c:pt idx="5228">
                  <c:v>3.54297</c:v>
                </c:pt>
                <c:pt idx="5229">
                  <c:v>3.54358</c:v>
                </c:pt>
                <c:pt idx="5230">
                  <c:v>3.5440800000000001</c:v>
                </c:pt>
                <c:pt idx="5231">
                  <c:v>3.5444900000000001</c:v>
                </c:pt>
                <c:pt idx="5232">
                  <c:v>3.5448900000000001</c:v>
                </c:pt>
                <c:pt idx="5233">
                  <c:v>3.5452900000000001</c:v>
                </c:pt>
                <c:pt idx="5234">
                  <c:v>3.5457000000000001</c:v>
                </c:pt>
                <c:pt idx="5235">
                  <c:v>3.5461999999999998</c:v>
                </c:pt>
                <c:pt idx="5236">
                  <c:v>3.5467</c:v>
                </c:pt>
                <c:pt idx="5237">
                  <c:v>3.54711</c:v>
                </c:pt>
                <c:pt idx="5238">
                  <c:v>3.5476100000000002</c:v>
                </c:pt>
                <c:pt idx="5239">
                  <c:v>3.5481199999999999</c:v>
                </c:pt>
                <c:pt idx="5240">
                  <c:v>3.5485199999999999</c:v>
                </c:pt>
                <c:pt idx="5241">
                  <c:v>3.5490200000000001</c:v>
                </c:pt>
                <c:pt idx="5242">
                  <c:v>3.5495299999999999</c:v>
                </c:pt>
                <c:pt idx="5243">
                  <c:v>3.5501299999999998</c:v>
                </c:pt>
                <c:pt idx="5244">
                  <c:v>3.55064</c:v>
                </c:pt>
                <c:pt idx="5245">
                  <c:v>3.5511400000000002</c:v>
                </c:pt>
                <c:pt idx="5246">
                  <c:v>3.5517500000000002</c:v>
                </c:pt>
                <c:pt idx="5247">
                  <c:v>3.5523500000000001</c:v>
                </c:pt>
                <c:pt idx="5248">
                  <c:v>3.5528599999999999</c:v>
                </c:pt>
                <c:pt idx="5249">
                  <c:v>3.5534599999999998</c:v>
                </c:pt>
                <c:pt idx="5250">
                  <c:v>3.5539700000000001</c:v>
                </c:pt>
                <c:pt idx="5251">
                  <c:v>3.5544699999999998</c:v>
                </c:pt>
                <c:pt idx="5252">
                  <c:v>3.5548700000000002</c:v>
                </c:pt>
                <c:pt idx="5253">
                  <c:v>3.5552800000000002</c:v>
                </c:pt>
                <c:pt idx="5254">
                  <c:v>3.5556800000000002</c:v>
                </c:pt>
                <c:pt idx="5255">
                  <c:v>3.5560900000000002</c:v>
                </c:pt>
                <c:pt idx="5256">
                  <c:v>3.5565899999999999</c:v>
                </c:pt>
                <c:pt idx="5257">
                  <c:v>3.5571899999999999</c:v>
                </c:pt>
                <c:pt idx="5258">
                  <c:v>3.5577000000000001</c:v>
                </c:pt>
                <c:pt idx="5259">
                  <c:v>3.5583</c:v>
                </c:pt>
                <c:pt idx="5260">
                  <c:v>3.5588099999999998</c:v>
                </c:pt>
                <c:pt idx="5261">
                  <c:v>3.55931</c:v>
                </c:pt>
                <c:pt idx="5262">
                  <c:v>3.5598200000000002</c:v>
                </c:pt>
                <c:pt idx="5263">
                  <c:v>3.5603199999999999</c:v>
                </c:pt>
                <c:pt idx="5264">
                  <c:v>3.5608300000000002</c:v>
                </c:pt>
                <c:pt idx="5265">
                  <c:v>3.5613299999999999</c:v>
                </c:pt>
                <c:pt idx="5266">
                  <c:v>3.5618300000000001</c:v>
                </c:pt>
                <c:pt idx="5267">
                  <c:v>3.5624400000000001</c:v>
                </c:pt>
                <c:pt idx="5268">
                  <c:v>3.5630500000000001</c:v>
                </c:pt>
                <c:pt idx="5269">
                  <c:v>3.5637500000000002</c:v>
                </c:pt>
                <c:pt idx="5270">
                  <c:v>3.5643600000000002</c:v>
                </c:pt>
                <c:pt idx="5271">
                  <c:v>3.5650599999999999</c:v>
                </c:pt>
                <c:pt idx="5272">
                  <c:v>3.5655700000000001</c:v>
                </c:pt>
                <c:pt idx="5273">
                  <c:v>3.5660699999999999</c:v>
                </c:pt>
                <c:pt idx="5274">
                  <c:v>3.5664699999999998</c:v>
                </c:pt>
                <c:pt idx="5275">
                  <c:v>3.56698</c:v>
                </c:pt>
                <c:pt idx="5276">
                  <c:v>3.56758</c:v>
                </c:pt>
                <c:pt idx="5277">
                  <c:v>3.56819</c:v>
                </c:pt>
                <c:pt idx="5278">
                  <c:v>3.5687899999999999</c:v>
                </c:pt>
                <c:pt idx="5279">
                  <c:v>3.5693999999999999</c:v>
                </c:pt>
                <c:pt idx="5280">
                  <c:v>3.5699000000000001</c:v>
                </c:pt>
                <c:pt idx="5281">
                  <c:v>3.5703100000000001</c:v>
                </c:pt>
                <c:pt idx="5282">
                  <c:v>3.5708099999999998</c:v>
                </c:pt>
                <c:pt idx="5283">
                  <c:v>3.5713200000000001</c:v>
                </c:pt>
                <c:pt idx="5284">
                  <c:v>3.57172</c:v>
                </c:pt>
                <c:pt idx="5285">
                  <c:v>3.5722200000000002</c:v>
                </c:pt>
                <c:pt idx="5286">
                  <c:v>3.57273</c:v>
                </c:pt>
                <c:pt idx="5287">
                  <c:v>3.5733299999999999</c:v>
                </c:pt>
                <c:pt idx="5288">
                  <c:v>3.5739399999999999</c:v>
                </c:pt>
                <c:pt idx="5289">
                  <c:v>3.57464</c:v>
                </c:pt>
                <c:pt idx="5290">
                  <c:v>3.57525</c:v>
                </c:pt>
                <c:pt idx="5291">
                  <c:v>3.5757500000000002</c:v>
                </c:pt>
                <c:pt idx="5292">
                  <c:v>3.5761599999999998</c:v>
                </c:pt>
                <c:pt idx="5293">
                  <c:v>3.57646</c:v>
                </c:pt>
                <c:pt idx="5294">
                  <c:v>3.5767600000000002</c:v>
                </c:pt>
                <c:pt idx="5295">
                  <c:v>3.57707</c:v>
                </c:pt>
                <c:pt idx="5296">
                  <c:v>3.5774699999999999</c:v>
                </c:pt>
                <c:pt idx="5297">
                  <c:v>3.5778699999999999</c:v>
                </c:pt>
                <c:pt idx="5298">
                  <c:v>3.5782799999999999</c:v>
                </c:pt>
                <c:pt idx="5299">
                  <c:v>3.5786799999999999</c:v>
                </c:pt>
                <c:pt idx="5300">
                  <c:v>3.57918</c:v>
                </c:pt>
                <c:pt idx="5301">
                  <c:v>3.5796899999999998</c:v>
                </c:pt>
                <c:pt idx="5302">
                  <c:v>3.58019</c:v>
                </c:pt>
                <c:pt idx="5303">
                  <c:v>3.5807000000000002</c:v>
                </c:pt>
                <c:pt idx="5304">
                  <c:v>3.5813000000000001</c:v>
                </c:pt>
                <c:pt idx="5305">
                  <c:v>3.5819100000000001</c:v>
                </c:pt>
                <c:pt idx="5306">
                  <c:v>3.5824099999999999</c:v>
                </c:pt>
                <c:pt idx="5307">
                  <c:v>3.5830199999999999</c:v>
                </c:pt>
                <c:pt idx="5308">
                  <c:v>3.5836199999999998</c:v>
                </c:pt>
                <c:pt idx="5309">
                  <c:v>3.58413</c:v>
                </c:pt>
                <c:pt idx="5310">
                  <c:v>3.58473</c:v>
                </c:pt>
                <c:pt idx="5311">
                  <c:v>3.5852400000000002</c:v>
                </c:pt>
                <c:pt idx="5312">
                  <c:v>3.5857399999999999</c:v>
                </c:pt>
                <c:pt idx="5313">
                  <c:v>3.5862400000000001</c:v>
                </c:pt>
                <c:pt idx="5314">
                  <c:v>3.5867499999999999</c:v>
                </c:pt>
                <c:pt idx="5315">
                  <c:v>3.58725</c:v>
                </c:pt>
                <c:pt idx="5316">
                  <c:v>3.5877599999999998</c:v>
                </c:pt>
                <c:pt idx="5317">
                  <c:v>3.58826</c:v>
                </c:pt>
                <c:pt idx="5318">
                  <c:v>3.58887</c:v>
                </c:pt>
                <c:pt idx="5319">
                  <c:v>3.5893700000000002</c:v>
                </c:pt>
                <c:pt idx="5320">
                  <c:v>3.58988</c:v>
                </c:pt>
                <c:pt idx="5321">
                  <c:v>3.5903800000000001</c:v>
                </c:pt>
                <c:pt idx="5322">
                  <c:v>3.5908799999999998</c:v>
                </c:pt>
                <c:pt idx="5323">
                  <c:v>3.5913900000000001</c:v>
                </c:pt>
                <c:pt idx="5324">
                  <c:v>3.59179</c:v>
                </c:pt>
                <c:pt idx="5325">
                  <c:v>3.5922000000000001</c:v>
                </c:pt>
                <c:pt idx="5326">
                  <c:v>3.5926999999999998</c:v>
                </c:pt>
                <c:pt idx="5327">
                  <c:v>3.5931000000000002</c:v>
                </c:pt>
                <c:pt idx="5328">
                  <c:v>3.5935100000000002</c:v>
                </c:pt>
                <c:pt idx="5329">
                  <c:v>3.5939100000000002</c:v>
                </c:pt>
                <c:pt idx="5330">
                  <c:v>3.5943100000000001</c:v>
                </c:pt>
                <c:pt idx="5331">
                  <c:v>3.5948199999999999</c:v>
                </c:pt>
                <c:pt idx="5332">
                  <c:v>3.5953200000000001</c:v>
                </c:pt>
                <c:pt idx="5333">
                  <c:v>3.5958299999999999</c:v>
                </c:pt>
                <c:pt idx="5334">
                  <c:v>3.5964299999999998</c:v>
                </c:pt>
                <c:pt idx="5335">
                  <c:v>3.5970399999999998</c:v>
                </c:pt>
                <c:pt idx="5336">
                  <c:v>3.5976400000000002</c:v>
                </c:pt>
                <c:pt idx="5337">
                  <c:v>3.5982500000000002</c:v>
                </c:pt>
                <c:pt idx="5338">
                  <c:v>3.5988500000000001</c:v>
                </c:pt>
                <c:pt idx="5339">
                  <c:v>3.5994600000000001</c:v>
                </c:pt>
                <c:pt idx="5340">
                  <c:v>3.5999599999999998</c:v>
                </c:pt>
                <c:pt idx="5341">
                  <c:v>3.6004700000000001</c:v>
                </c:pt>
                <c:pt idx="5342">
                  <c:v>3.60087</c:v>
                </c:pt>
                <c:pt idx="5343">
                  <c:v>3.6013700000000002</c:v>
                </c:pt>
                <c:pt idx="5344">
                  <c:v>3.60168</c:v>
                </c:pt>
                <c:pt idx="5345">
                  <c:v>3.6021800000000002</c:v>
                </c:pt>
                <c:pt idx="5346">
                  <c:v>3.6025900000000002</c:v>
                </c:pt>
                <c:pt idx="5347">
                  <c:v>3.6029900000000001</c:v>
                </c:pt>
                <c:pt idx="5348">
                  <c:v>3.6034899999999999</c:v>
                </c:pt>
                <c:pt idx="5349">
                  <c:v>3.6040999999999999</c:v>
                </c:pt>
                <c:pt idx="5350">
                  <c:v>3.6046999999999998</c:v>
                </c:pt>
                <c:pt idx="5351">
                  <c:v>3.60541</c:v>
                </c:pt>
                <c:pt idx="5352">
                  <c:v>3.6059100000000002</c:v>
                </c:pt>
                <c:pt idx="5353">
                  <c:v>3.6065200000000002</c:v>
                </c:pt>
                <c:pt idx="5354">
                  <c:v>3.6071200000000001</c:v>
                </c:pt>
                <c:pt idx="5355">
                  <c:v>3.6077300000000001</c:v>
                </c:pt>
                <c:pt idx="5356">
                  <c:v>3.6082299999999998</c:v>
                </c:pt>
                <c:pt idx="5357">
                  <c:v>3.6086399999999998</c:v>
                </c:pt>
                <c:pt idx="5358">
                  <c:v>3.6090399999999998</c:v>
                </c:pt>
                <c:pt idx="5359">
                  <c:v>3.6094400000000002</c:v>
                </c:pt>
                <c:pt idx="5360">
                  <c:v>3.6098499999999998</c:v>
                </c:pt>
                <c:pt idx="5361">
                  <c:v>3.6103499999999999</c:v>
                </c:pt>
                <c:pt idx="5362">
                  <c:v>3.6108600000000002</c:v>
                </c:pt>
                <c:pt idx="5363">
                  <c:v>3.6113599999999999</c:v>
                </c:pt>
                <c:pt idx="5364">
                  <c:v>3.6119699999999999</c:v>
                </c:pt>
                <c:pt idx="5365">
                  <c:v>3.6125699999999998</c:v>
                </c:pt>
                <c:pt idx="5366">
                  <c:v>3.6131799999999998</c:v>
                </c:pt>
                <c:pt idx="5367">
                  <c:v>3.61388</c:v>
                </c:pt>
                <c:pt idx="5368">
                  <c:v>3.6143900000000002</c:v>
                </c:pt>
                <c:pt idx="5369">
                  <c:v>3.6148899999999999</c:v>
                </c:pt>
                <c:pt idx="5370">
                  <c:v>3.6152899999999999</c:v>
                </c:pt>
                <c:pt idx="5371">
                  <c:v>3.6158000000000001</c:v>
                </c:pt>
                <c:pt idx="5372">
                  <c:v>3.6164000000000001</c:v>
                </c:pt>
                <c:pt idx="5373">
                  <c:v>3.6169099999999998</c:v>
                </c:pt>
                <c:pt idx="5374">
                  <c:v>3.61741</c:v>
                </c:pt>
                <c:pt idx="5375">
                  <c:v>3.6179199999999998</c:v>
                </c:pt>
                <c:pt idx="5376">
                  <c:v>3.61842</c:v>
                </c:pt>
                <c:pt idx="5377">
                  <c:v>3.6189300000000002</c:v>
                </c:pt>
                <c:pt idx="5378">
                  <c:v>3.6193300000000002</c:v>
                </c:pt>
                <c:pt idx="5379">
                  <c:v>3.6196299999999999</c:v>
                </c:pt>
                <c:pt idx="5380">
                  <c:v>3.6201400000000001</c:v>
                </c:pt>
                <c:pt idx="5381">
                  <c:v>3.6207400000000001</c:v>
                </c:pt>
                <c:pt idx="5382">
                  <c:v>3.6213500000000001</c:v>
                </c:pt>
                <c:pt idx="5383">
                  <c:v>3.6220500000000002</c:v>
                </c:pt>
                <c:pt idx="5384">
                  <c:v>3.6226600000000002</c:v>
                </c:pt>
                <c:pt idx="5385">
                  <c:v>3.6232600000000001</c:v>
                </c:pt>
                <c:pt idx="5386">
                  <c:v>3.6237699999999999</c:v>
                </c:pt>
                <c:pt idx="5387">
                  <c:v>3.6242700000000001</c:v>
                </c:pt>
                <c:pt idx="5388">
                  <c:v>3.6247799999999999</c:v>
                </c:pt>
                <c:pt idx="5389">
                  <c:v>3.6252800000000001</c:v>
                </c:pt>
                <c:pt idx="5390">
                  <c:v>3.62568</c:v>
                </c:pt>
                <c:pt idx="5391">
                  <c:v>3.6261899999999998</c:v>
                </c:pt>
                <c:pt idx="5392">
                  <c:v>3.6265900000000002</c:v>
                </c:pt>
                <c:pt idx="5393">
                  <c:v>3.6271</c:v>
                </c:pt>
                <c:pt idx="5394">
                  <c:v>3.6276000000000002</c:v>
                </c:pt>
                <c:pt idx="5395">
                  <c:v>3.6280999999999999</c:v>
                </c:pt>
                <c:pt idx="5396">
                  <c:v>3.6285099999999999</c:v>
                </c:pt>
                <c:pt idx="5397">
                  <c:v>3.6290100000000001</c:v>
                </c:pt>
                <c:pt idx="5398">
                  <c:v>3.6295199999999999</c:v>
                </c:pt>
                <c:pt idx="5399">
                  <c:v>3.6301199999999998</c:v>
                </c:pt>
                <c:pt idx="5400">
                  <c:v>3.63063</c:v>
                </c:pt>
                <c:pt idx="5401">
                  <c:v>3.6311300000000002</c:v>
                </c:pt>
                <c:pt idx="5402">
                  <c:v>3.63164</c:v>
                </c:pt>
                <c:pt idx="5403">
                  <c:v>3.6321400000000001</c:v>
                </c:pt>
                <c:pt idx="5404">
                  <c:v>3.6326399999999999</c:v>
                </c:pt>
                <c:pt idx="5405">
                  <c:v>3.6331500000000001</c:v>
                </c:pt>
                <c:pt idx="5406">
                  <c:v>3.63375</c:v>
                </c:pt>
                <c:pt idx="5407">
                  <c:v>3.6342599999999998</c:v>
                </c:pt>
                <c:pt idx="5408">
                  <c:v>3.6348600000000002</c:v>
                </c:pt>
                <c:pt idx="5409">
                  <c:v>3.6354700000000002</c:v>
                </c:pt>
                <c:pt idx="5410">
                  <c:v>3.6360700000000001</c:v>
                </c:pt>
                <c:pt idx="5411">
                  <c:v>3.6366800000000001</c:v>
                </c:pt>
                <c:pt idx="5412">
                  <c:v>3.6370800000000001</c:v>
                </c:pt>
                <c:pt idx="5413">
                  <c:v>3.6375899999999999</c:v>
                </c:pt>
                <c:pt idx="5414">
                  <c:v>3.6379899999999998</c:v>
                </c:pt>
                <c:pt idx="5415">
                  <c:v>3.63849</c:v>
                </c:pt>
                <c:pt idx="5416">
                  <c:v>3.6389999999999998</c:v>
                </c:pt>
                <c:pt idx="5417">
                  <c:v>3.6395</c:v>
                </c:pt>
                <c:pt idx="5418">
                  <c:v>3.63991</c:v>
                </c:pt>
                <c:pt idx="5419">
                  <c:v>3.6405099999999999</c:v>
                </c:pt>
                <c:pt idx="5420">
                  <c:v>3.6410200000000001</c:v>
                </c:pt>
                <c:pt idx="5421">
                  <c:v>3.6416200000000001</c:v>
                </c:pt>
                <c:pt idx="5422">
                  <c:v>3.64202</c:v>
                </c:pt>
                <c:pt idx="5423">
                  <c:v>3.6425299999999998</c:v>
                </c:pt>
                <c:pt idx="5424">
                  <c:v>3.6429299999999998</c:v>
                </c:pt>
                <c:pt idx="5425">
                  <c:v>3.6433399999999998</c:v>
                </c:pt>
                <c:pt idx="5426">
                  <c:v>3.64384</c:v>
                </c:pt>
                <c:pt idx="5427">
                  <c:v>3.64445</c:v>
                </c:pt>
                <c:pt idx="5428">
                  <c:v>3.6450499999999999</c:v>
                </c:pt>
                <c:pt idx="5429">
                  <c:v>3.6456599999999999</c:v>
                </c:pt>
                <c:pt idx="5430">
                  <c:v>3.64636</c:v>
                </c:pt>
                <c:pt idx="5431">
                  <c:v>3.64697</c:v>
                </c:pt>
                <c:pt idx="5432">
                  <c:v>3.6474700000000002</c:v>
                </c:pt>
                <c:pt idx="5433">
                  <c:v>3.64798</c:v>
                </c:pt>
                <c:pt idx="5434">
                  <c:v>3.6482800000000002</c:v>
                </c:pt>
                <c:pt idx="5435">
                  <c:v>3.6486800000000001</c:v>
                </c:pt>
                <c:pt idx="5436">
                  <c:v>3.6490900000000002</c:v>
                </c:pt>
                <c:pt idx="5437">
                  <c:v>3.6494900000000001</c:v>
                </c:pt>
                <c:pt idx="5438">
                  <c:v>3.6499899999999998</c:v>
                </c:pt>
                <c:pt idx="5439">
                  <c:v>3.6505000000000001</c:v>
                </c:pt>
                <c:pt idx="5440">
                  <c:v>3.6509999999999998</c:v>
                </c:pt>
                <c:pt idx="5441">
                  <c:v>3.65151</c:v>
                </c:pt>
                <c:pt idx="5442">
                  <c:v>3.6520100000000002</c:v>
                </c:pt>
                <c:pt idx="5443">
                  <c:v>3.6525099999999999</c:v>
                </c:pt>
                <c:pt idx="5444">
                  <c:v>3.6530200000000002</c:v>
                </c:pt>
                <c:pt idx="5445">
                  <c:v>3.6535199999999999</c:v>
                </c:pt>
                <c:pt idx="5446">
                  <c:v>3.6539299999999999</c:v>
                </c:pt>
                <c:pt idx="5447">
                  <c:v>3.6544300000000001</c:v>
                </c:pt>
                <c:pt idx="5448">
                  <c:v>3.6549399999999999</c:v>
                </c:pt>
                <c:pt idx="5449">
                  <c:v>3.65544</c:v>
                </c:pt>
                <c:pt idx="5450">
                  <c:v>3.65584</c:v>
                </c:pt>
                <c:pt idx="5451">
                  <c:v>3.65625</c:v>
                </c:pt>
                <c:pt idx="5452">
                  <c:v>3.65665</c:v>
                </c:pt>
                <c:pt idx="5453">
                  <c:v>3.6571500000000001</c:v>
                </c:pt>
                <c:pt idx="5454">
                  <c:v>3.6577600000000001</c:v>
                </c:pt>
                <c:pt idx="5455">
                  <c:v>3.6582599999999998</c:v>
                </c:pt>
                <c:pt idx="5456">
                  <c:v>3.6587700000000001</c:v>
                </c:pt>
                <c:pt idx="5457">
                  <c:v>3.6592699999999998</c:v>
                </c:pt>
                <c:pt idx="5458">
                  <c:v>3.6596799999999998</c:v>
                </c:pt>
                <c:pt idx="5459">
                  <c:v>3.66018</c:v>
                </c:pt>
                <c:pt idx="5460">
                  <c:v>3.6606800000000002</c:v>
                </c:pt>
                <c:pt idx="5461">
                  <c:v>3.6613899999999999</c:v>
                </c:pt>
                <c:pt idx="5462">
                  <c:v>3.6621000000000001</c:v>
                </c:pt>
                <c:pt idx="5463">
                  <c:v>3.6629</c:v>
                </c:pt>
                <c:pt idx="5464">
                  <c:v>3.66351</c:v>
                </c:pt>
                <c:pt idx="5465">
                  <c:v>3.66411</c:v>
                </c:pt>
                <c:pt idx="5466">
                  <c:v>3.6646200000000002</c:v>
                </c:pt>
                <c:pt idx="5467">
                  <c:v>3.6650200000000002</c:v>
                </c:pt>
                <c:pt idx="5468">
                  <c:v>3.6654300000000002</c:v>
                </c:pt>
                <c:pt idx="5469">
                  <c:v>3.6659299999999999</c:v>
                </c:pt>
                <c:pt idx="5470">
                  <c:v>3.6663299999999999</c:v>
                </c:pt>
                <c:pt idx="5471">
                  <c:v>3.6667399999999999</c:v>
                </c:pt>
                <c:pt idx="5472">
                  <c:v>3.6671399999999998</c:v>
                </c:pt>
                <c:pt idx="5473">
                  <c:v>3.6675399999999998</c:v>
                </c:pt>
                <c:pt idx="5474">
                  <c:v>3.6679499999999998</c:v>
                </c:pt>
                <c:pt idx="5475">
                  <c:v>3.6683500000000002</c:v>
                </c:pt>
                <c:pt idx="5476">
                  <c:v>3.66865</c:v>
                </c:pt>
                <c:pt idx="5477">
                  <c:v>3.66906</c:v>
                </c:pt>
                <c:pt idx="5478">
                  <c:v>3.6694599999999999</c:v>
                </c:pt>
                <c:pt idx="5479">
                  <c:v>3.6698599999999999</c:v>
                </c:pt>
                <c:pt idx="5480">
                  <c:v>3.6702699999999999</c:v>
                </c:pt>
                <c:pt idx="5481">
                  <c:v>3.6707700000000001</c:v>
                </c:pt>
                <c:pt idx="5482">
                  <c:v>3.6713800000000001</c:v>
                </c:pt>
                <c:pt idx="5483">
                  <c:v>3.6718799999999998</c:v>
                </c:pt>
                <c:pt idx="5484">
                  <c:v>3.6724899999999998</c:v>
                </c:pt>
                <c:pt idx="5485">
                  <c:v>3.6730900000000002</c:v>
                </c:pt>
                <c:pt idx="5486">
                  <c:v>3.6737000000000002</c:v>
                </c:pt>
                <c:pt idx="5487">
                  <c:v>3.6741999999999999</c:v>
                </c:pt>
                <c:pt idx="5488">
                  <c:v>3.6747100000000001</c:v>
                </c:pt>
                <c:pt idx="5489">
                  <c:v>3.6752099999999999</c:v>
                </c:pt>
                <c:pt idx="5490">
                  <c:v>3.67571</c:v>
                </c:pt>
                <c:pt idx="5491">
                  <c:v>3.67632</c:v>
                </c:pt>
                <c:pt idx="5492">
                  <c:v>3.67692</c:v>
                </c:pt>
                <c:pt idx="5493">
                  <c:v>3.67753</c:v>
                </c:pt>
                <c:pt idx="5494">
                  <c:v>3.6781299999999999</c:v>
                </c:pt>
                <c:pt idx="5495">
                  <c:v>3.6788400000000001</c:v>
                </c:pt>
                <c:pt idx="5496">
                  <c:v>3.6794500000000001</c:v>
                </c:pt>
                <c:pt idx="5497">
                  <c:v>3.6799499999999998</c:v>
                </c:pt>
                <c:pt idx="5498">
                  <c:v>3.68045</c:v>
                </c:pt>
                <c:pt idx="5499">
                  <c:v>3.6809599999999998</c:v>
                </c:pt>
                <c:pt idx="5500">
                  <c:v>3.68146</c:v>
                </c:pt>
                <c:pt idx="5501">
                  <c:v>3.6819700000000002</c:v>
                </c:pt>
                <c:pt idx="5502">
                  <c:v>3.6823700000000001</c:v>
                </c:pt>
                <c:pt idx="5503">
                  <c:v>3.6828799999999999</c:v>
                </c:pt>
                <c:pt idx="5504">
                  <c:v>3.6833800000000001</c:v>
                </c:pt>
                <c:pt idx="5505">
                  <c:v>3.6838799999999998</c:v>
                </c:pt>
                <c:pt idx="5506">
                  <c:v>3.6844899999999998</c:v>
                </c:pt>
                <c:pt idx="5507">
                  <c:v>3.6852</c:v>
                </c:pt>
                <c:pt idx="5508">
                  <c:v>3.6858</c:v>
                </c:pt>
                <c:pt idx="5509">
                  <c:v>3.68641</c:v>
                </c:pt>
                <c:pt idx="5510">
                  <c:v>3.6870099999999999</c:v>
                </c:pt>
                <c:pt idx="5511">
                  <c:v>3.6875200000000001</c:v>
                </c:pt>
                <c:pt idx="5512">
                  <c:v>3.6881200000000001</c:v>
                </c:pt>
                <c:pt idx="5513">
                  <c:v>3.68852</c:v>
                </c:pt>
                <c:pt idx="5514">
                  <c:v>3.68893</c:v>
                </c:pt>
                <c:pt idx="5515">
                  <c:v>3.68933</c:v>
                </c:pt>
                <c:pt idx="5516">
                  <c:v>3.68973</c:v>
                </c:pt>
                <c:pt idx="5517">
                  <c:v>3.6902400000000002</c:v>
                </c:pt>
                <c:pt idx="5518">
                  <c:v>3.6907399999999999</c:v>
                </c:pt>
                <c:pt idx="5519">
                  <c:v>3.6911499999999999</c:v>
                </c:pt>
                <c:pt idx="5520">
                  <c:v>3.6915499999999999</c:v>
                </c:pt>
                <c:pt idx="5521">
                  <c:v>3.6919499999999998</c:v>
                </c:pt>
                <c:pt idx="5522">
                  <c:v>3.6922600000000001</c:v>
                </c:pt>
                <c:pt idx="5523">
                  <c:v>3.6927599999999998</c:v>
                </c:pt>
                <c:pt idx="5524">
                  <c:v>3.6931600000000002</c:v>
                </c:pt>
                <c:pt idx="5525">
                  <c:v>3.69367</c:v>
                </c:pt>
                <c:pt idx="5526">
                  <c:v>3.69407</c:v>
                </c:pt>
                <c:pt idx="5527">
                  <c:v>3.69468</c:v>
                </c:pt>
                <c:pt idx="5528">
                  <c:v>3.6951800000000001</c:v>
                </c:pt>
                <c:pt idx="5529">
                  <c:v>3.6956899999999999</c:v>
                </c:pt>
                <c:pt idx="5530">
                  <c:v>3.6960899999999999</c:v>
                </c:pt>
                <c:pt idx="5531">
                  <c:v>3.6964899999999998</c:v>
                </c:pt>
                <c:pt idx="5532">
                  <c:v>3.6968999999999999</c:v>
                </c:pt>
                <c:pt idx="5533">
                  <c:v>3.6972999999999998</c:v>
                </c:pt>
                <c:pt idx="5534">
                  <c:v>3.6979099999999998</c:v>
                </c:pt>
                <c:pt idx="5535">
                  <c:v>3.6985100000000002</c:v>
                </c:pt>
                <c:pt idx="5536">
                  <c:v>3.6991200000000002</c:v>
                </c:pt>
                <c:pt idx="5537">
                  <c:v>3.6997200000000001</c:v>
                </c:pt>
                <c:pt idx="5538">
                  <c:v>3.7003300000000001</c:v>
                </c:pt>
                <c:pt idx="5539">
                  <c:v>3.7009300000000001</c:v>
                </c:pt>
                <c:pt idx="5540">
                  <c:v>3.70133</c:v>
                </c:pt>
                <c:pt idx="5541">
                  <c:v>3.7018399999999998</c:v>
                </c:pt>
                <c:pt idx="5542">
                  <c:v>3.70234</c:v>
                </c:pt>
                <c:pt idx="5543">
                  <c:v>3.70295</c:v>
                </c:pt>
                <c:pt idx="5544">
                  <c:v>3.7036500000000001</c:v>
                </c:pt>
                <c:pt idx="5545">
                  <c:v>3.7042600000000001</c:v>
                </c:pt>
                <c:pt idx="5546">
                  <c:v>3.70486</c:v>
                </c:pt>
                <c:pt idx="5547">
                  <c:v>3.70547</c:v>
                </c:pt>
                <c:pt idx="5548">
                  <c:v>3.70608</c:v>
                </c:pt>
                <c:pt idx="5549">
                  <c:v>3.7067800000000002</c:v>
                </c:pt>
                <c:pt idx="5550">
                  <c:v>3.7073900000000002</c:v>
                </c:pt>
                <c:pt idx="5551">
                  <c:v>3.7079900000000001</c:v>
                </c:pt>
                <c:pt idx="5552">
                  <c:v>3.7084999999999999</c:v>
                </c:pt>
                <c:pt idx="5553">
                  <c:v>3.7090999999999998</c:v>
                </c:pt>
                <c:pt idx="5554">
                  <c:v>3.7097099999999998</c:v>
                </c:pt>
                <c:pt idx="5555">
                  <c:v>3.7103100000000002</c:v>
                </c:pt>
                <c:pt idx="5556">
                  <c:v>3.71082</c:v>
                </c:pt>
                <c:pt idx="5557">
                  <c:v>3.7113200000000002</c:v>
                </c:pt>
                <c:pt idx="5558">
                  <c:v>3.7119300000000002</c:v>
                </c:pt>
                <c:pt idx="5559">
                  <c:v>3.7124299999999999</c:v>
                </c:pt>
                <c:pt idx="5560">
                  <c:v>3.7128299999999999</c:v>
                </c:pt>
                <c:pt idx="5561">
                  <c:v>3.7134399999999999</c:v>
                </c:pt>
                <c:pt idx="5562">
                  <c:v>3.71394</c:v>
                </c:pt>
                <c:pt idx="5563">
                  <c:v>3.7144499999999998</c:v>
                </c:pt>
                <c:pt idx="5564">
                  <c:v>3.71495</c:v>
                </c:pt>
                <c:pt idx="5565">
                  <c:v>3.7154600000000002</c:v>
                </c:pt>
                <c:pt idx="5566">
                  <c:v>3.7159599999999999</c:v>
                </c:pt>
                <c:pt idx="5567">
                  <c:v>3.7165699999999999</c:v>
                </c:pt>
                <c:pt idx="5568">
                  <c:v>3.7170700000000001</c:v>
                </c:pt>
                <c:pt idx="5569">
                  <c:v>3.7176800000000001</c:v>
                </c:pt>
                <c:pt idx="5570">
                  <c:v>3.71828</c:v>
                </c:pt>
                <c:pt idx="5571">
                  <c:v>3.71889</c:v>
                </c:pt>
                <c:pt idx="5572">
                  <c:v>3.71949</c:v>
                </c:pt>
                <c:pt idx="5573">
                  <c:v>3.7201</c:v>
                </c:pt>
                <c:pt idx="5574">
                  <c:v>3.7204999999999999</c:v>
                </c:pt>
                <c:pt idx="5575">
                  <c:v>3.7210000000000001</c:v>
                </c:pt>
                <c:pt idx="5576">
                  <c:v>3.7213099999999999</c:v>
                </c:pt>
                <c:pt idx="5577">
                  <c:v>3.7218100000000001</c:v>
                </c:pt>
                <c:pt idx="5578">
                  <c:v>3.7223099999999998</c:v>
                </c:pt>
                <c:pt idx="5579">
                  <c:v>3.72282</c:v>
                </c:pt>
                <c:pt idx="5580">
                  <c:v>3.7233200000000002</c:v>
                </c:pt>
                <c:pt idx="5581">
                  <c:v>3.7237300000000002</c:v>
                </c:pt>
                <c:pt idx="5582">
                  <c:v>3.7241300000000002</c:v>
                </c:pt>
                <c:pt idx="5583">
                  <c:v>3.7245300000000001</c:v>
                </c:pt>
                <c:pt idx="5584">
                  <c:v>3.7250399999999999</c:v>
                </c:pt>
                <c:pt idx="5585">
                  <c:v>3.7256399999999998</c:v>
                </c:pt>
                <c:pt idx="5586">
                  <c:v>3.7262499999999998</c:v>
                </c:pt>
                <c:pt idx="5587">
                  <c:v>3.7268500000000002</c:v>
                </c:pt>
                <c:pt idx="5588">
                  <c:v>3.7274600000000002</c:v>
                </c:pt>
                <c:pt idx="5589">
                  <c:v>3.7279599999999999</c:v>
                </c:pt>
                <c:pt idx="5590">
                  <c:v>3.7285699999999999</c:v>
                </c:pt>
                <c:pt idx="5591">
                  <c:v>3.7290700000000001</c:v>
                </c:pt>
                <c:pt idx="5592">
                  <c:v>3.7294800000000001</c:v>
                </c:pt>
                <c:pt idx="5593">
                  <c:v>3.7299799999999999</c:v>
                </c:pt>
                <c:pt idx="5594">
                  <c:v>3.7303799999999998</c:v>
                </c:pt>
                <c:pt idx="5595">
                  <c:v>3.7307899999999998</c:v>
                </c:pt>
                <c:pt idx="5596">
                  <c:v>3.7311899999999998</c:v>
                </c:pt>
                <c:pt idx="5597">
                  <c:v>3.7317</c:v>
                </c:pt>
                <c:pt idx="5598">
                  <c:v>3.7321</c:v>
                </c:pt>
                <c:pt idx="5599">
                  <c:v>3.7324999999999999</c:v>
                </c:pt>
                <c:pt idx="5600">
                  <c:v>3.7331099999999999</c:v>
                </c:pt>
                <c:pt idx="5601">
                  <c:v>3.7336100000000001</c:v>
                </c:pt>
                <c:pt idx="5602">
                  <c:v>3.7342200000000001</c:v>
                </c:pt>
                <c:pt idx="5603">
                  <c:v>3.73482</c:v>
                </c:pt>
                <c:pt idx="5604">
                  <c:v>3.7353299999999998</c:v>
                </c:pt>
                <c:pt idx="5605">
                  <c:v>3.73583</c:v>
                </c:pt>
                <c:pt idx="5606">
                  <c:v>3.7363400000000002</c:v>
                </c:pt>
                <c:pt idx="5607">
                  <c:v>3.7367400000000002</c:v>
                </c:pt>
                <c:pt idx="5608">
                  <c:v>3.7372399999999999</c:v>
                </c:pt>
                <c:pt idx="5609">
                  <c:v>3.7378499999999999</c:v>
                </c:pt>
                <c:pt idx="5610">
                  <c:v>3.7383500000000001</c:v>
                </c:pt>
                <c:pt idx="5611">
                  <c:v>3.7390599999999998</c:v>
                </c:pt>
                <c:pt idx="5612">
                  <c:v>3.73956</c:v>
                </c:pt>
                <c:pt idx="5613">
                  <c:v>3.74017</c:v>
                </c:pt>
                <c:pt idx="5614">
                  <c:v>3.7406700000000002</c:v>
                </c:pt>
                <c:pt idx="5615">
                  <c:v>3.7411799999999999</c:v>
                </c:pt>
                <c:pt idx="5616">
                  <c:v>3.7415799999999999</c:v>
                </c:pt>
                <c:pt idx="5617">
                  <c:v>3.7420800000000001</c:v>
                </c:pt>
                <c:pt idx="5618">
                  <c:v>3.7424900000000001</c:v>
                </c:pt>
                <c:pt idx="5619">
                  <c:v>3.7429899999999998</c:v>
                </c:pt>
                <c:pt idx="5620">
                  <c:v>3.7435999999999998</c:v>
                </c:pt>
                <c:pt idx="5621">
                  <c:v>3.7443</c:v>
                </c:pt>
                <c:pt idx="5622">
                  <c:v>3.74491</c:v>
                </c:pt>
                <c:pt idx="5623">
                  <c:v>3.7457199999999999</c:v>
                </c:pt>
                <c:pt idx="5624">
                  <c:v>3.7465199999999999</c:v>
                </c:pt>
                <c:pt idx="5625">
                  <c:v>3.7471299999999998</c:v>
                </c:pt>
                <c:pt idx="5626">
                  <c:v>3.7477299999999998</c:v>
                </c:pt>
                <c:pt idx="5627">
                  <c:v>3.74824</c:v>
                </c:pt>
                <c:pt idx="5628">
                  <c:v>3.74864</c:v>
                </c:pt>
                <c:pt idx="5629">
                  <c:v>3.7489400000000002</c:v>
                </c:pt>
                <c:pt idx="5630">
                  <c:v>3.74925</c:v>
                </c:pt>
                <c:pt idx="5631">
                  <c:v>3.7496499999999999</c:v>
                </c:pt>
                <c:pt idx="5632">
                  <c:v>3.7501500000000001</c:v>
                </c:pt>
                <c:pt idx="5633">
                  <c:v>3.7506599999999999</c:v>
                </c:pt>
                <c:pt idx="5634">
                  <c:v>3.7510599999999998</c:v>
                </c:pt>
                <c:pt idx="5635">
                  <c:v>3.7514699999999999</c:v>
                </c:pt>
                <c:pt idx="5636">
                  <c:v>3.7518699999999998</c:v>
                </c:pt>
                <c:pt idx="5637">
                  <c:v>3.75237</c:v>
                </c:pt>
                <c:pt idx="5638">
                  <c:v>3.75278</c:v>
                </c:pt>
                <c:pt idx="5639">
                  <c:v>3.7532800000000002</c:v>
                </c:pt>
                <c:pt idx="5640">
                  <c:v>3.7536800000000001</c:v>
                </c:pt>
                <c:pt idx="5641">
                  <c:v>3.7541899999999999</c:v>
                </c:pt>
                <c:pt idx="5642">
                  <c:v>3.7547899999999998</c:v>
                </c:pt>
                <c:pt idx="5643">
                  <c:v>3.7553999999999998</c:v>
                </c:pt>
                <c:pt idx="5644">
                  <c:v>3.7559999999999998</c:v>
                </c:pt>
                <c:pt idx="5645">
                  <c:v>3.7566099999999998</c:v>
                </c:pt>
                <c:pt idx="5646">
                  <c:v>3.7572199999999998</c:v>
                </c:pt>
                <c:pt idx="5647">
                  <c:v>3.7579199999999999</c:v>
                </c:pt>
                <c:pt idx="5648">
                  <c:v>3.7584300000000002</c:v>
                </c:pt>
                <c:pt idx="5649">
                  <c:v>3.7589299999999999</c:v>
                </c:pt>
                <c:pt idx="5650">
                  <c:v>3.7593299999999998</c:v>
                </c:pt>
                <c:pt idx="5651">
                  <c:v>3.7597399999999999</c:v>
                </c:pt>
                <c:pt idx="5652">
                  <c:v>3.76024</c:v>
                </c:pt>
                <c:pt idx="5653">
                  <c:v>3.7607499999999998</c:v>
                </c:pt>
                <c:pt idx="5654">
                  <c:v>3.76125</c:v>
                </c:pt>
                <c:pt idx="5655">
                  <c:v>3.76186</c:v>
                </c:pt>
                <c:pt idx="5656">
                  <c:v>3.7623600000000001</c:v>
                </c:pt>
                <c:pt idx="5657">
                  <c:v>3.7629600000000001</c:v>
                </c:pt>
                <c:pt idx="5658">
                  <c:v>3.7634699999999999</c:v>
                </c:pt>
                <c:pt idx="5659">
                  <c:v>3.76397</c:v>
                </c:pt>
                <c:pt idx="5660">
                  <c:v>3.7642799999999998</c:v>
                </c:pt>
                <c:pt idx="5661">
                  <c:v>3.7646799999999998</c:v>
                </c:pt>
                <c:pt idx="5662">
                  <c:v>3.7650800000000002</c:v>
                </c:pt>
                <c:pt idx="5663">
                  <c:v>3.7654899999999998</c:v>
                </c:pt>
                <c:pt idx="5664">
                  <c:v>3.7659899999999999</c:v>
                </c:pt>
                <c:pt idx="5665">
                  <c:v>3.7664900000000001</c:v>
                </c:pt>
                <c:pt idx="5666">
                  <c:v>3.7669999999999999</c:v>
                </c:pt>
                <c:pt idx="5667">
                  <c:v>3.7675000000000001</c:v>
                </c:pt>
                <c:pt idx="5668">
                  <c:v>3.7680099999999999</c:v>
                </c:pt>
                <c:pt idx="5669">
                  <c:v>3.7686099999999998</c:v>
                </c:pt>
                <c:pt idx="5670">
                  <c:v>3.76912</c:v>
                </c:pt>
                <c:pt idx="5671">
                  <c:v>3.76972</c:v>
                </c:pt>
                <c:pt idx="5672">
                  <c:v>3.7702300000000002</c:v>
                </c:pt>
                <c:pt idx="5673">
                  <c:v>3.7707299999999999</c:v>
                </c:pt>
                <c:pt idx="5674">
                  <c:v>3.7713399999999999</c:v>
                </c:pt>
                <c:pt idx="5675">
                  <c:v>3.7719399999999998</c:v>
                </c:pt>
                <c:pt idx="5676">
                  <c:v>3.7725499999999998</c:v>
                </c:pt>
                <c:pt idx="5677">
                  <c:v>3.7731499999999998</c:v>
                </c:pt>
                <c:pt idx="5678">
                  <c:v>3.7737599999999998</c:v>
                </c:pt>
                <c:pt idx="5679">
                  <c:v>3.7743600000000002</c:v>
                </c:pt>
                <c:pt idx="5680">
                  <c:v>3.7748699999999999</c:v>
                </c:pt>
                <c:pt idx="5681">
                  <c:v>3.7753700000000001</c:v>
                </c:pt>
                <c:pt idx="5682">
                  <c:v>3.7758799999999999</c:v>
                </c:pt>
                <c:pt idx="5683">
                  <c:v>3.7763800000000001</c:v>
                </c:pt>
                <c:pt idx="5684">
                  <c:v>3.77678</c:v>
                </c:pt>
                <c:pt idx="5685">
                  <c:v>3.7772899999999998</c:v>
                </c:pt>
                <c:pt idx="5686">
                  <c:v>3.7778900000000002</c:v>
                </c:pt>
                <c:pt idx="5687">
                  <c:v>3.7785000000000002</c:v>
                </c:pt>
                <c:pt idx="5688">
                  <c:v>3.7789999999999999</c:v>
                </c:pt>
                <c:pt idx="5689">
                  <c:v>3.7796099999999999</c:v>
                </c:pt>
                <c:pt idx="5690">
                  <c:v>3.7801100000000001</c:v>
                </c:pt>
                <c:pt idx="5691">
                  <c:v>3.7805200000000001</c:v>
                </c:pt>
                <c:pt idx="5692">
                  <c:v>3.7810199999999998</c:v>
                </c:pt>
                <c:pt idx="5693">
                  <c:v>3.78152</c:v>
                </c:pt>
                <c:pt idx="5694">
                  <c:v>3.7820299999999998</c:v>
                </c:pt>
                <c:pt idx="5695">
                  <c:v>3.7826300000000002</c:v>
                </c:pt>
                <c:pt idx="5696">
                  <c:v>3.7832400000000002</c:v>
                </c:pt>
                <c:pt idx="5697">
                  <c:v>3.7838400000000001</c:v>
                </c:pt>
                <c:pt idx="5698">
                  <c:v>3.7844500000000001</c:v>
                </c:pt>
                <c:pt idx="5699">
                  <c:v>3.7849499999999998</c:v>
                </c:pt>
                <c:pt idx="5700">
                  <c:v>3.78546</c:v>
                </c:pt>
                <c:pt idx="5701">
                  <c:v>3.78586</c:v>
                </c:pt>
                <c:pt idx="5702">
                  <c:v>3.78626</c:v>
                </c:pt>
                <c:pt idx="5703">
                  <c:v>3.78667</c:v>
                </c:pt>
                <c:pt idx="5704">
                  <c:v>3.7870699999999999</c:v>
                </c:pt>
                <c:pt idx="5705">
                  <c:v>3.7875800000000002</c:v>
                </c:pt>
                <c:pt idx="5706">
                  <c:v>3.7879800000000001</c:v>
                </c:pt>
                <c:pt idx="5707">
                  <c:v>3.7885800000000001</c:v>
                </c:pt>
                <c:pt idx="5708">
                  <c:v>3.7890899999999998</c:v>
                </c:pt>
                <c:pt idx="5709">
                  <c:v>3.78959</c:v>
                </c:pt>
                <c:pt idx="5710">
                  <c:v>3.7900999999999998</c:v>
                </c:pt>
                <c:pt idx="5711">
                  <c:v>3.7905000000000002</c:v>
                </c:pt>
                <c:pt idx="5712">
                  <c:v>3.7909000000000002</c:v>
                </c:pt>
                <c:pt idx="5713">
                  <c:v>3.79121</c:v>
                </c:pt>
                <c:pt idx="5714">
                  <c:v>3.7916099999999999</c:v>
                </c:pt>
                <c:pt idx="5715">
                  <c:v>3.7920099999999999</c:v>
                </c:pt>
                <c:pt idx="5716">
                  <c:v>3.7924199999999999</c:v>
                </c:pt>
                <c:pt idx="5717">
                  <c:v>3.7929200000000001</c:v>
                </c:pt>
                <c:pt idx="5718">
                  <c:v>3.7934299999999999</c:v>
                </c:pt>
                <c:pt idx="5719">
                  <c:v>3.79393</c:v>
                </c:pt>
                <c:pt idx="5720">
                  <c:v>3.79433</c:v>
                </c:pt>
                <c:pt idx="5721">
                  <c:v>3.7948400000000002</c:v>
                </c:pt>
                <c:pt idx="5722">
                  <c:v>3.7953399999999999</c:v>
                </c:pt>
                <c:pt idx="5723">
                  <c:v>3.7959499999999999</c:v>
                </c:pt>
                <c:pt idx="5724">
                  <c:v>3.7965499999999999</c:v>
                </c:pt>
                <c:pt idx="5725">
                  <c:v>3.7970600000000001</c:v>
                </c:pt>
                <c:pt idx="5726">
                  <c:v>3.7975599999999998</c:v>
                </c:pt>
                <c:pt idx="5727">
                  <c:v>3.7980700000000001</c:v>
                </c:pt>
                <c:pt idx="5728">
                  <c:v>3.7985699999999998</c:v>
                </c:pt>
                <c:pt idx="5729">
                  <c:v>3.79908</c:v>
                </c:pt>
                <c:pt idx="5730">
                  <c:v>3.7996799999999999</c:v>
                </c:pt>
                <c:pt idx="5731">
                  <c:v>3.8002899999999999</c:v>
                </c:pt>
                <c:pt idx="5732">
                  <c:v>3.8007900000000001</c:v>
                </c:pt>
                <c:pt idx="5733">
                  <c:v>3.8014000000000001</c:v>
                </c:pt>
                <c:pt idx="5734">
                  <c:v>3.802</c:v>
                </c:pt>
                <c:pt idx="5735">
                  <c:v>3.8025000000000002</c:v>
                </c:pt>
                <c:pt idx="5736">
                  <c:v>3.80301</c:v>
                </c:pt>
                <c:pt idx="5737">
                  <c:v>3.8035100000000002</c:v>
                </c:pt>
                <c:pt idx="5738">
                  <c:v>3.80402</c:v>
                </c:pt>
                <c:pt idx="5739">
                  <c:v>3.8046199999999999</c:v>
                </c:pt>
                <c:pt idx="5740">
                  <c:v>3.8052299999999999</c:v>
                </c:pt>
                <c:pt idx="5741">
                  <c:v>3.8058299999999998</c:v>
                </c:pt>
                <c:pt idx="5742">
                  <c:v>3.8063400000000001</c:v>
                </c:pt>
                <c:pt idx="5743">
                  <c:v>3.80694</c:v>
                </c:pt>
                <c:pt idx="5744">
                  <c:v>3.8074499999999998</c:v>
                </c:pt>
                <c:pt idx="5745">
                  <c:v>3.8079499999999999</c:v>
                </c:pt>
                <c:pt idx="5746">
                  <c:v>3.8082500000000001</c:v>
                </c:pt>
                <c:pt idx="5747">
                  <c:v>3.8087599999999999</c:v>
                </c:pt>
                <c:pt idx="5748">
                  <c:v>3.8091599999999999</c:v>
                </c:pt>
                <c:pt idx="5749">
                  <c:v>3.8096700000000001</c:v>
                </c:pt>
                <c:pt idx="5750">
                  <c:v>3.8101699999999998</c:v>
                </c:pt>
                <c:pt idx="5751">
                  <c:v>3.8107799999999998</c:v>
                </c:pt>
                <c:pt idx="5752">
                  <c:v>3.8113800000000002</c:v>
                </c:pt>
                <c:pt idx="5753">
                  <c:v>3.8119900000000002</c:v>
                </c:pt>
                <c:pt idx="5754">
                  <c:v>3.8125900000000001</c:v>
                </c:pt>
                <c:pt idx="5755">
                  <c:v>3.8132000000000001</c:v>
                </c:pt>
                <c:pt idx="5756">
                  <c:v>3.8136000000000001</c:v>
                </c:pt>
                <c:pt idx="5757">
                  <c:v>3.8140999999999998</c:v>
                </c:pt>
                <c:pt idx="5758">
                  <c:v>3.8146100000000001</c:v>
                </c:pt>
                <c:pt idx="5759">
                  <c:v>3.81521</c:v>
                </c:pt>
                <c:pt idx="5760">
                  <c:v>3.8157199999999998</c:v>
                </c:pt>
                <c:pt idx="5761">
                  <c:v>3.8161200000000002</c:v>
                </c:pt>
                <c:pt idx="5762">
                  <c:v>3.81663</c:v>
                </c:pt>
                <c:pt idx="5763">
                  <c:v>3.8171300000000001</c:v>
                </c:pt>
                <c:pt idx="5764">
                  <c:v>3.8177400000000001</c:v>
                </c:pt>
                <c:pt idx="5765">
                  <c:v>3.8182399999999999</c:v>
                </c:pt>
                <c:pt idx="5766">
                  <c:v>3.8188499999999999</c:v>
                </c:pt>
                <c:pt idx="5767">
                  <c:v>3.81935</c:v>
                </c:pt>
                <c:pt idx="5768">
                  <c:v>3.8198500000000002</c:v>
                </c:pt>
                <c:pt idx="5769">
                  <c:v>3.8202600000000002</c:v>
                </c:pt>
                <c:pt idx="5770">
                  <c:v>3.8207599999999999</c:v>
                </c:pt>
                <c:pt idx="5771">
                  <c:v>3.8212700000000002</c:v>
                </c:pt>
                <c:pt idx="5772">
                  <c:v>3.8217699999999999</c:v>
                </c:pt>
                <c:pt idx="5773">
                  <c:v>3.8222700000000001</c:v>
                </c:pt>
                <c:pt idx="5774">
                  <c:v>3.8229799999999998</c:v>
                </c:pt>
                <c:pt idx="5775">
                  <c:v>3.8235899999999998</c:v>
                </c:pt>
                <c:pt idx="5776">
                  <c:v>3.8241900000000002</c:v>
                </c:pt>
                <c:pt idx="5777">
                  <c:v>3.8248000000000002</c:v>
                </c:pt>
                <c:pt idx="5778">
                  <c:v>3.8252000000000002</c:v>
                </c:pt>
                <c:pt idx="5779">
                  <c:v>3.8256000000000001</c:v>
                </c:pt>
                <c:pt idx="5780">
                  <c:v>3.8259099999999999</c:v>
                </c:pt>
                <c:pt idx="5781">
                  <c:v>3.8264100000000001</c:v>
                </c:pt>
                <c:pt idx="5782">
                  <c:v>3.82681</c:v>
                </c:pt>
                <c:pt idx="5783">
                  <c:v>3.8273199999999998</c:v>
                </c:pt>
                <c:pt idx="5784">
                  <c:v>3.82782</c:v>
                </c:pt>
                <c:pt idx="5785">
                  <c:v>3.8283299999999998</c:v>
                </c:pt>
                <c:pt idx="5786">
                  <c:v>3.82883</c:v>
                </c:pt>
                <c:pt idx="5787">
                  <c:v>3.8292299999999999</c:v>
                </c:pt>
                <c:pt idx="5788">
                  <c:v>3.8297400000000001</c:v>
                </c:pt>
                <c:pt idx="5789">
                  <c:v>3.8301400000000001</c:v>
                </c:pt>
                <c:pt idx="5790">
                  <c:v>3.8305500000000001</c:v>
                </c:pt>
                <c:pt idx="5791">
                  <c:v>3.8310499999999998</c:v>
                </c:pt>
                <c:pt idx="5792">
                  <c:v>3.8316599999999998</c:v>
                </c:pt>
                <c:pt idx="5793">
                  <c:v>3.83236</c:v>
                </c:pt>
                <c:pt idx="5794">
                  <c:v>3.83297</c:v>
                </c:pt>
                <c:pt idx="5795">
                  <c:v>3.8336700000000001</c:v>
                </c:pt>
                <c:pt idx="5796">
                  <c:v>3.8342800000000001</c:v>
                </c:pt>
                <c:pt idx="5797">
                  <c:v>3.8347799999999999</c:v>
                </c:pt>
                <c:pt idx="5798">
                  <c:v>3.8352900000000001</c:v>
                </c:pt>
                <c:pt idx="5799">
                  <c:v>3.8357899999999998</c:v>
                </c:pt>
                <c:pt idx="5800">
                  <c:v>3.8361900000000002</c:v>
                </c:pt>
                <c:pt idx="5801">
                  <c:v>3.8367</c:v>
                </c:pt>
                <c:pt idx="5802">
                  <c:v>3.8371</c:v>
                </c:pt>
                <c:pt idx="5803">
                  <c:v>3.8376100000000002</c:v>
                </c:pt>
                <c:pt idx="5804">
                  <c:v>3.8381099999999999</c:v>
                </c:pt>
                <c:pt idx="5805">
                  <c:v>3.8385099999999999</c:v>
                </c:pt>
                <c:pt idx="5806">
                  <c:v>3.8390200000000001</c:v>
                </c:pt>
                <c:pt idx="5807">
                  <c:v>3.8394200000000001</c:v>
                </c:pt>
                <c:pt idx="5808">
                  <c:v>3.8398300000000001</c:v>
                </c:pt>
                <c:pt idx="5809">
                  <c:v>3.8403299999999998</c:v>
                </c:pt>
                <c:pt idx="5810">
                  <c:v>3.8409399999999998</c:v>
                </c:pt>
                <c:pt idx="5811">
                  <c:v>3.84144</c:v>
                </c:pt>
                <c:pt idx="5812">
                  <c:v>3.8419400000000001</c:v>
                </c:pt>
                <c:pt idx="5813">
                  <c:v>3.8423500000000002</c:v>
                </c:pt>
                <c:pt idx="5814">
                  <c:v>3.8429500000000001</c:v>
                </c:pt>
                <c:pt idx="5815">
                  <c:v>3.8434599999999999</c:v>
                </c:pt>
                <c:pt idx="5816">
                  <c:v>3.84416</c:v>
                </c:pt>
                <c:pt idx="5817">
                  <c:v>3.84477</c:v>
                </c:pt>
                <c:pt idx="5818">
                  <c:v>3.8454700000000002</c:v>
                </c:pt>
                <c:pt idx="5819">
                  <c:v>3.8460800000000002</c:v>
                </c:pt>
                <c:pt idx="5820">
                  <c:v>3.8466800000000001</c:v>
                </c:pt>
                <c:pt idx="5821">
                  <c:v>3.8471899999999999</c:v>
                </c:pt>
                <c:pt idx="5822">
                  <c:v>3.8475899999999998</c:v>
                </c:pt>
                <c:pt idx="5823">
                  <c:v>3.8481000000000001</c:v>
                </c:pt>
                <c:pt idx="5824">
                  <c:v>3.8485999999999998</c:v>
                </c:pt>
                <c:pt idx="5825">
                  <c:v>3.8492099999999998</c:v>
                </c:pt>
                <c:pt idx="5826">
                  <c:v>3.8498100000000002</c:v>
                </c:pt>
                <c:pt idx="5827">
                  <c:v>3.8505199999999999</c:v>
                </c:pt>
                <c:pt idx="5828">
                  <c:v>3.8511199999999999</c:v>
                </c:pt>
                <c:pt idx="5829">
                  <c:v>3.8517299999999999</c:v>
                </c:pt>
                <c:pt idx="5830">
                  <c:v>3.85223</c:v>
                </c:pt>
                <c:pt idx="5831">
                  <c:v>3.8526400000000001</c:v>
                </c:pt>
                <c:pt idx="5832">
                  <c:v>3.8529399999999998</c:v>
                </c:pt>
                <c:pt idx="5833">
                  <c:v>3.85324</c:v>
                </c:pt>
                <c:pt idx="5834">
                  <c:v>3.8535400000000002</c:v>
                </c:pt>
                <c:pt idx="5835">
                  <c:v>3.8539500000000002</c:v>
                </c:pt>
                <c:pt idx="5836">
                  <c:v>3.8543500000000002</c:v>
                </c:pt>
                <c:pt idx="5837">
                  <c:v>3.8548499999999999</c:v>
                </c:pt>
                <c:pt idx="5838">
                  <c:v>3.8553600000000001</c:v>
                </c:pt>
                <c:pt idx="5839">
                  <c:v>3.8559600000000001</c:v>
                </c:pt>
                <c:pt idx="5840">
                  <c:v>3.8564699999999998</c:v>
                </c:pt>
                <c:pt idx="5841">
                  <c:v>3.8570700000000002</c:v>
                </c:pt>
                <c:pt idx="5842">
                  <c:v>3.8574799999999998</c:v>
                </c:pt>
                <c:pt idx="5843">
                  <c:v>3.85798</c:v>
                </c:pt>
                <c:pt idx="5844">
                  <c:v>3.85839</c:v>
                </c:pt>
                <c:pt idx="5845">
                  <c:v>3.8587899999999999</c:v>
                </c:pt>
                <c:pt idx="5846">
                  <c:v>3.8591899999999999</c:v>
                </c:pt>
                <c:pt idx="5847">
                  <c:v>3.8595999999999999</c:v>
                </c:pt>
                <c:pt idx="5848">
                  <c:v>3.8601000000000001</c:v>
                </c:pt>
                <c:pt idx="5849">
                  <c:v>3.8605999999999998</c:v>
                </c:pt>
                <c:pt idx="5850">
                  <c:v>3.8610099999999998</c:v>
                </c:pt>
                <c:pt idx="5851">
                  <c:v>3.86151</c:v>
                </c:pt>
                <c:pt idx="5852">
                  <c:v>3.86192</c:v>
                </c:pt>
                <c:pt idx="5853">
                  <c:v>3.8624200000000002</c:v>
                </c:pt>
                <c:pt idx="5854">
                  <c:v>3.8628200000000001</c:v>
                </c:pt>
                <c:pt idx="5855">
                  <c:v>3.8632300000000002</c:v>
                </c:pt>
                <c:pt idx="5856">
                  <c:v>3.8636300000000001</c:v>
                </c:pt>
                <c:pt idx="5857">
                  <c:v>3.8640300000000001</c:v>
                </c:pt>
                <c:pt idx="5858">
                  <c:v>3.8645399999999999</c:v>
                </c:pt>
                <c:pt idx="5859">
                  <c:v>3.8649399999999998</c:v>
                </c:pt>
                <c:pt idx="5860">
                  <c:v>3.8654500000000001</c:v>
                </c:pt>
                <c:pt idx="5861">
                  <c:v>3.86605</c:v>
                </c:pt>
                <c:pt idx="5862">
                  <c:v>3.8665600000000002</c:v>
                </c:pt>
                <c:pt idx="5863">
                  <c:v>3.8671600000000002</c:v>
                </c:pt>
                <c:pt idx="5864">
                  <c:v>3.8677700000000002</c:v>
                </c:pt>
                <c:pt idx="5865">
                  <c:v>3.8683700000000001</c:v>
                </c:pt>
                <c:pt idx="5866">
                  <c:v>3.86877</c:v>
                </c:pt>
                <c:pt idx="5867">
                  <c:v>3.8692799999999998</c:v>
                </c:pt>
                <c:pt idx="5868">
                  <c:v>3.8698800000000002</c:v>
                </c:pt>
                <c:pt idx="5869">
                  <c:v>3.87039</c:v>
                </c:pt>
                <c:pt idx="5870">
                  <c:v>3.8709899999999999</c:v>
                </c:pt>
                <c:pt idx="5871">
                  <c:v>3.8715999999999999</c:v>
                </c:pt>
                <c:pt idx="5872">
                  <c:v>3.8721000000000001</c:v>
                </c:pt>
                <c:pt idx="5873">
                  <c:v>3.8726099999999999</c:v>
                </c:pt>
                <c:pt idx="5874">
                  <c:v>3.8730099999999998</c:v>
                </c:pt>
                <c:pt idx="5875">
                  <c:v>3.8734099999999998</c:v>
                </c:pt>
                <c:pt idx="5876">
                  <c:v>3.8738199999999998</c:v>
                </c:pt>
                <c:pt idx="5877">
                  <c:v>3.87432</c:v>
                </c:pt>
                <c:pt idx="5878">
                  <c:v>3.8750300000000002</c:v>
                </c:pt>
                <c:pt idx="5879">
                  <c:v>3.8757299999999999</c:v>
                </c:pt>
                <c:pt idx="5880">
                  <c:v>3.8763399999999999</c:v>
                </c:pt>
                <c:pt idx="5881">
                  <c:v>3.8770500000000001</c:v>
                </c:pt>
                <c:pt idx="5882">
                  <c:v>3.8775499999999998</c:v>
                </c:pt>
                <c:pt idx="5883">
                  <c:v>3.8781599999999998</c:v>
                </c:pt>
                <c:pt idx="5884">
                  <c:v>3.87866</c:v>
                </c:pt>
                <c:pt idx="5885">
                  <c:v>3.8792599999999999</c:v>
                </c:pt>
                <c:pt idx="5886">
                  <c:v>3.8797700000000002</c:v>
                </c:pt>
                <c:pt idx="5887">
                  <c:v>3.8803700000000001</c:v>
                </c:pt>
                <c:pt idx="5888">
                  <c:v>3.8808799999999999</c:v>
                </c:pt>
                <c:pt idx="5889">
                  <c:v>3.8814799999999998</c:v>
                </c:pt>
                <c:pt idx="5890">
                  <c:v>3.8818899999999998</c:v>
                </c:pt>
                <c:pt idx="5891">
                  <c:v>3.8824900000000002</c:v>
                </c:pt>
                <c:pt idx="5892">
                  <c:v>3.883</c:v>
                </c:pt>
                <c:pt idx="5893">
                  <c:v>3.8835999999999999</c:v>
                </c:pt>
                <c:pt idx="5894">
                  <c:v>3.8841100000000002</c:v>
                </c:pt>
                <c:pt idx="5895">
                  <c:v>3.8846099999999999</c:v>
                </c:pt>
                <c:pt idx="5896">
                  <c:v>3.8850099999999999</c:v>
                </c:pt>
                <c:pt idx="5897">
                  <c:v>3.8855200000000001</c:v>
                </c:pt>
                <c:pt idx="5898">
                  <c:v>3.8860199999999998</c:v>
                </c:pt>
                <c:pt idx="5899">
                  <c:v>3.8866299999999998</c:v>
                </c:pt>
                <c:pt idx="5900">
                  <c:v>3.88713</c:v>
                </c:pt>
                <c:pt idx="5901">
                  <c:v>3.88754</c:v>
                </c:pt>
                <c:pt idx="5902">
                  <c:v>3.8880400000000002</c:v>
                </c:pt>
                <c:pt idx="5903">
                  <c:v>3.8883399999999999</c:v>
                </c:pt>
                <c:pt idx="5904">
                  <c:v>3.8887499999999999</c:v>
                </c:pt>
                <c:pt idx="5905">
                  <c:v>3.8892500000000001</c:v>
                </c:pt>
                <c:pt idx="5906">
                  <c:v>3.8896500000000001</c:v>
                </c:pt>
                <c:pt idx="5907">
                  <c:v>3.8902600000000001</c:v>
                </c:pt>
                <c:pt idx="5908">
                  <c:v>3.8907600000000002</c:v>
                </c:pt>
                <c:pt idx="5909">
                  <c:v>3.8913700000000002</c:v>
                </c:pt>
                <c:pt idx="5910">
                  <c:v>3.89208</c:v>
                </c:pt>
                <c:pt idx="5911">
                  <c:v>3.8926799999999999</c:v>
                </c:pt>
                <c:pt idx="5912">
                  <c:v>3.8933900000000001</c:v>
                </c:pt>
                <c:pt idx="5913">
                  <c:v>3.8939900000000001</c:v>
                </c:pt>
                <c:pt idx="5914">
                  <c:v>3.8946000000000001</c:v>
                </c:pt>
                <c:pt idx="5915">
                  <c:v>3.8950999999999998</c:v>
                </c:pt>
                <c:pt idx="5916">
                  <c:v>3.89561</c:v>
                </c:pt>
                <c:pt idx="5917">
                  <c:v>3.8961100000000002</c:v>
                </c:pt>
                <c:pt idx="5918">
                  <c:v>3.8966099999999999</c:v>
                </c:pt>
                <c:pt idx="5919">
                  <c:v>3.8970199999999999</c:v>
                </c:pt>
                <c:pt idx="5920">
                  <c:v>3.8974199999999999</c:v>
                </c:pt>
                <c:pt idx="5921">
                  <c:v>3.8979300000000001</c:v>
                </c:pt>
                <c:pt idx="5922">
                  <c:v>3.8983300000000001</c:v>
                </c:pt>
                <c:pt idx="5923">
                  <c:v>3.8988299999999998</c:v>
                </c:pt>
                <c:pt idx="5924">
                  <c:v>3.89934</c:v>
                </c:pt>
                <c:pt idx="5925">
                  <c:v>3.8998400000000002</c:v>
                </c:pt>
                <c:pt idx="5926">
                  <c:v>3.9002500000000002</c:v>
                </c:pt>
                <c:pt idx="5927">
                  <c:v>3.9006500000000002</c:v>
                </c:pt>
                <c:pt idx="5928">
                  <c:v>3.9010500000000001</c:v>
                </c:pt>
                <c:pt idx="5929">
                  <c:v>3.9014600000000002</c:v>
                </c:pt>
                <c:pt idx="5930">
                  <c:v>3.9018600000000001</c:v>
                </c:pt>
                <c:pt idx="5931">
                  <c:v>3.9023599999999998</c:v>
                </c:pt>
                <c:pt idx="5932">
                  <c:v>3.9029699999999998</c:v>
                </c:pt>
                <c:pt idx="5933">
                  <c:v>3.9035700000000002</c:v>
                </c:pt>
                <c:pt idx="5934">
                  <c:v>3.9041800000000002</c:v>
                </c:pt>
                <c:pt idx="5935">
                  <c:v>3.9046799999999999</c:v>
                </c:pt>
                <c:pt idx="5936">
                  <c:v>3.9051900000000002</c:v>
                </c:pt>
                <c:pt idx="5937">
                  <c:v>3.9056899999999999</c:v>
                </c:pt>
                <c:pt idx="5938">
                  <c:v>3.9060999999999999</c:v>
                </c:pt>
                <c:pt idx="5939">
                  <c:v>3.9066000000000001</c:v>
                </c:pt>
                <c:pt idx="5940">
                  <c:v>3.9070999999999998</c:v>
                </c:pt>
                <c:pt idx="5941">
                  <c:v>3.9077099999999998</c:v>
                </c:pt>
                <c:pt idx="5942">
                  <c:v>3.90821</c:v>
                </c:pt>
                <c:pt idx="5943">
                  <c:v>3.9089200000000002</c:v>
                </c:pt>
                <c:pt idx="5944">
                  <c:v>3.9095300000000002</c:v>
                </c:pt>
                <c:pt idx="5945">
                  <c:v>3.9102299999999999</c:v>
                </c:pt>
                <c:pt idx="5946">
                  <c:v>3.9108399999999999</c:v>
                </c:pt>
                <c:pt idx="5947">
                  <c:v>3.91134</c:v>
                </c:pt>
                <c:pt idx="5948">
                  <c:v>3.9118499999999998</c:v>
                </c:pt>
                <c:pt idx="5949">
                  <c:v>3.9124500000000002</c:v>
                </c:pt>
                <c:pt idx="5950">
                  <c:v>3.9129499999999999</c:v>
                </c:pt>
                <c:pt idx="5951">
                  <c:v>3.9134600000000002</c:v>
                </c:pt>
                <c:pt idx="5952">
                  <c:v>3.9139599999999999</c:v>
                </c:pt>
                <c:pt idx="5953">
                  <c:v>3.9144700000000001</c:v>
                </c:pt>
                <c:pt idx="5954">
                  <c:v>3.9148700000000001</c:v>
                </c:pt>
                <c:pt idx="5955">
                  <c:v>3.91527</c:v>
                </c:pt>
                <c:pt idx="5956">
                  <c:v>3.9157799999999998</c:v>
                </c:pt>
                <c:pt idx="5957">
                  <c:v>3.9163800000000002</c:v>
                </c:pt>
                <c:pt idx="5958">
                  <c:v>3.9169900000000002</c:v>
                </c:pt>
                <c:pt idx="5959">
                  <c:v>3.9175900000000001</c:v>
                </c:pt>
                <c:pt idx="5960">
                  <c:v>3.9182999999999999</c:v>
                </c:pt>
                <c:pt idx="5961">
                  <c:v>3.9188000000000001</c:v>
                </c:pt>
                <c:pt idx="5962">
                  <c:v>3.9193099999999998</c:v>
                </c:pt>
                <c:pt idx="5963">
                  <c:v>3.91981</c:v>
                </c:pt>
                <c:pt idx="5964">
                  <c:v>3.9203199999999998</c:v>
                </c:pt>
                <c:pt idx="5965">
                  <c:v>3.92082</c:v>
                </c:pt>
                <c:pt idx="5966">
                  <c:v>3.92143</c:v>
                </c:pt>
                <c:pt idx="5967">
                  <c:v>3.9220299999999999</c:v>
                </c:pt>
                <c:pt idx="5968">
                  <c:v>3.9225400000000001</c:v>
                </c:pt>
                <c:pt idx="5969">
                  <c:v>3.9230399999999999</c:v>
                </c:pt>
                <c:pt idx="5970">
                  <c:v>3.9236499999999999</c:v>
                </c:pt>
                <c:pt idx="5971">
                  <c:v>3.92415</c:v>
                </c:pt>
                <c:pt idx="5972">
                  <c:v>3.92476</c:v>
                </c:pt>
                <c:pt idx="5973">
                  <c:v>3.9252600000000002</c:v>
                </c:pt>
                <c:pt idx="5974">
                  <c:v>3.9257599999999999</c:v>
                </c:pt>
                <c:pt idx="5975">
                  <c:v>3.9263699999999999</c:v>
                </c:pt>
                <c:pt idx="5976">
                  <c:v>3.9269799999999999</c:v>
                </c:pt>
                <c:pt idx="5977">
                  <c:v>3.9276800000000001</c:v>
                </c:pt>
                <c:pt idx="5978">
                  <c:v>3.9282900000000001</c:v>
                </c:pt>
                <c:pt idx="5979">
                  <c:v>3.9289900000000002</c:v>
                </c:pt>
                <c:pt idx="5980">
                  <c:v>3.9295</c:v>
                </c:pt>
                <c:pt idx="5981">
                  <c:v>3.93</c:v>
                </c:pt>
                <c:pt idx="5982">
                  <c:v>3.9304000000000001</c:v>
                </c:pt>
                <c:pt idx="5983">
                  <c:v>3.9308100000000001</c:v>
                </c:pt>
                <c:pt idx="5984">
                  <c:v>3.9312100000000001</c:v>
                </c:pt>
                <c:pt idx="5985">
                  <c:v>3.9317199999999999</c:v>
                </c:pt>
                <c:pt idx="5986">
                  <c:v>3.9321199999999998</c:v>
                </c:pt>
                <c:pt idx="5987">
                  <c:v>3.93262</c:v>
                </c:pt>
                <c:pt idx="5988">
                  <c:v>3.93323</c:v>
                </c:pt>
                <c:pt idx="5989">
                  <c:v>3.9338299999999999</c:v>
                </c:pt>
                <c:pt idx="5990">
                  <c:v>3.9344399999999999</c:v>
                </c:pt>
                <c:pt idx="5991">
                  <c:v>3.9350399999999999</c:v>
                </c:pt>
                <c:pt idx="5992">
                  <c:v>3.9355500000000001</c:v>
                </c:pt>
                <c:pt idx="5993">
                  <c:v>3.9360499999999998</c:v>
                </c:pt>
                <c:pt idx="5994">
                  <c:v>3.9364599999999998</c:v>
                </c:pt>
                <c:pt idx="5995">
                  <c:v>3.93696</c:v>
                </c:pt>
                <c:pt idx="5996">
                  <c:v>3.93736</c:v>
                </c:pt>
                <c:pt idx="5997">
                  <c:v>3.9378700000000002</c:v>
                </c:pt>
                <c:pt idx="5998">
                  <c:v>3.9384700000000001</c:v>
                </c:pt>
                <c:pt idx="5999">
                  <c:v>3.9389799999999999</c:v>
                </c:pt>
                <c:pt idx="6000">
                  <c:v>3.9394800000000001</c:v>
                </c:pt>
                <c:pt idx="6001">
                  <c:v>3.9398900000000001</c:v>
                </c:pt>
                <c:pt idx="6002">
                  <c:v>3.9403899999999998</c:v>
                </c:pt>
                <c:pt idx="6003">
                  <c:v>3.94089</c:v>
                </c:pt>
                <c:pt idx="6004">
                  <c:v>3.9413</c:v>
                </c:pt>
                <c:pt idx="6005">
                  <c:v>3.9418000000000002</c:v>
                </c:pt>
                <c:pt idx="6006">
                  <c:v>3.9422100000000002</c:v>
                </c:pt>
                <c:pt idx="6007">
                  <c:v>3.9427099999999999</c:v>
                </c:pt>
                <c:pt idx="6008">
                  <c:v>3.9431099999999999</c:v>
                </c:pt>
                <c:pt idx="6009">
                  <c:v>3.9435199999999999</c:v>
                </c:pt>
                <c:pt idx="6010">
                  <c:v>3.9440200000000001</c:v>
                </c:pt>
                <c:pt idx="6011">
                  <c:v>3.9446300000000001</c:v>
                </c:pt>
                <c:pt idx="6012">
                  <c:v>3.9451299999999998</c:v>
                </c:pt>
                <c:pt idx="6013">
                  <c:v>3.9457399999999998</c:v>
                </c:pt>
                <c:pt idx="6014">
                  <c:v>3.9463400000000002</c:v>
                </c:pt>
                <c:pt idx="6015">
                  <c:v>3.9469500000000002</c:v>
                </c:pt>
                <c:pt idx="6016">
                  <c:v>3.9475500000000001</c:v>
                </c:pt>
                <c:pt idx="6017">
                  <c:v>3.9480599999999999</c:v>
                </c:pt>
                <c:pt idx="6018">
                  <c:v>3.9486599999999998</c:v>
                </c:pt>
                <c:pt idx="6019">
                  <c:v>3.9491700000000001</c:v>
                </c:pt>
                <c:pt idx="6020">
                  <c:v>3.94977</c:v>
                </c:pt>
                <c:pt idx="6021">
                  <c:v>3.9502799999999998</c:v>
                </c:pt>
                <c:pt idx="6022">
                  <c:v>3.9506800000000002</c:v>
                </c:pt>
                <c:pt idx="6023">
                  <c:v>3.9511799999999999</c:v>
                </c:pt>
                <c:pt idx="6024">
                  <c:v>3.9515899999999999</c:v>
                </c:pt>
                <c:pt idx="6025">
                  <c:v>3.9520900000000001</c:v>
                </c:pt>
                <c:pt idx="6026">
                  <c:v>3.9524900000000001</c:v>
                </c:pt>
                <c:pt idx="6027">
                  <c:v>3.9529999999999998</c:v>
                </c:pt>
                <c:pt idx="6028">
                  <c:v>3.9535</c:v>
                </c:pt>
                <c:pt idx="6029">
                  <c:v>3.95411</c:v>
                </c:pt>
                <c:pt idx="6030">
                  <c:v>3.9547099999999999</c:v>
                </c:pt>
                <c:pt idx="6031">
                  <c:v>3.9553199999999999</c:v>
                </c:pt>
                <c:pt idx="6032">
                  <c:v>3.9558200000000001</c:v>
                </c:pt>
                <c:pt idx="6033">
                  <c:v>3.9563299999999999</c:v>
                </c:pt>
                <c:pt idx="6034">
                  <c:v>3.9569299999999998</c:v>
                </c:pt>
                <c:pt idx="6035">
                  <c:v>3.9575399999999998</c:v>
                </c:pt>
                <c:pt idx="6036">
                  <c:v>3.9581400000000002</c:v>
                </c:pt>
                <c:pt idx="6037">
                  <c:v>3.95865</c:v>
                </c:pt>
                <c:pt idx="6038">
                  <c:v>3.9591500000000002</c:v>
                </c:pt>
                <c:pt idx="6039">
                  <c:v>3.9595600000000002</c:v>
                </c:pt>
                <c:pt idx="6040">
                  <c:v>3.9599600000000001</c:v>
                </c:pt>
                <c:pt idx="6041">
                  <c:v>3.9604599999999999</c:v>
                </c:pt>
                <c:pt idx="6042">
                  <c:v>3.9609700000000001</c:v>
                </c:pt>
                <c:pt idx="6043">
                  <c:v>3.96157</c:v>
                </c:pt>
                <c:pt idx="6044">
                  <c:v>3.96218</c:v>
                </c:pt>
                <c:pt idx="6045">
                  <c:v>3.9628800000000002</c:v>
                </c:pt>
                <c:pt idx="6046">
                  <c:v>3.9634900000000002</c:v>
                </c:pt>
                <c:pt idx="6047">
                  <c:v>3.9639899999999999</c:v>
                </c:pt>
                <c:pt idx="6048">
                  <c:v>3.9645000000000001</c:v>
                </c:pt>
                <c:pt idx="6049">
                  <c:v>3.9649000000000001</c:v>
                </c:pt>
                <c:pt idx="6050">
                  <c:v>3.9655100000000001</c:v>
                </c:pt>
                <c:pt idx="6051">
                  <c:v>3.9660099999999998</c:v>
                </c:pt>
                <c:pt idx="6052">
                  <c:v>3.9666199999999998</c:v>
                </c:pt>
                <c:pt idx="6053">
                  <c:v>3.96712</c:v>
                </c:pt>
                <c:pt idx="6054">
                  <c:v>3.96773</c:v>
                </c:pt>
                <c:pt idx="6055">
                  <c:v>3.9682300000000001</c:v>
                </c:pt>
                <c:pt idx="6056">
                  <c:v>3.9687299999999999</c:v>
                </c:pt>
                <c:pt idx="6057">
                  <c:v>3.9692400000000001</c:v>
                </c:pt>
                <c:pt idx="6058">
                  <c:v>3.9697399999999998</c:v>
                </c:pt>
                <c:pt idx="6059">
                  <c:v>3.9701499999999998</c:v>
                </c:pt>
                <c:pt idx="6060">
                  <c:v>3.97065</c:v>
                </c:pt>
                <c:pt idx="6061">
                  <c:v>3.9711599999999998</c:v>
                </c:pt>
                <c:pt idx="6062">
                  <c:v>3.97166</c:v>
                </c:pt>
                <c:pt idx="6063">
                  <c:v>3.9722599999999999</c:v>
                </c:pt>
                <c:pt idx="6064">
                  <c:v>3.9727700000000001</c:v>
                </c:pt>
                <c:pt idx="6065">
                  <c:v>3.9733700000000001</c:v>
                </c:pt>
                <c:pt idx="6066">
                  <c:v>3.9739800000000001</c:v>
                </c:pt>
                <c:pt idx="6067">
                  <c:v>3.97458</c:v>
                </c:pt>
                <c:pt idx="6068">
                  <c:v>3.97519</c:v>
                </c:pt>
                <c:pt idx="6069">
                  <c:v>3.9756900000000002</c:v>
                </c:pt>
                <c:pt idx="6070">
                  <c:v>3.9762</c:v>
                </c:pt>
                <c:pt idx="6071">
                  <c:v>3.9765999999999999</c:v>
                </c:pt>
                <c:pt idx="6072">
                  <c:v>3.9771100000000001</c:v>
                </c:pt>
                <c:pt idx="6073">
                  <c:v>3.9776099999999999</c:v>
                </c:pt>
                <c:pt idx="6074">
                  <c:v>3.9781200000000001</c:v>
                </c:pt>
                <c:pt idx="6075">
                  <c:v>3.9786199999999998</c:v>
                </c:pt>
                <c:pt idx="6076">
                  <c:v>3.97912</c:v>
                </c:pt>
                <c:pt idx="6077">
                  <c:v>3.9796299999999998</c:v>
                </c:pt>
                <c:pt idx="6078">
                  <c:v>3.9801299999999999</c:v>
                </c:pt>
                <c:pt idx="6079">
                  <c:v>3.9807399999999999</c:v>
                </c:pt>
                <c:pt idx="6080">
                  <c:v>3.9811399999999999</c:v>
                </c:pt>
                <c:pt idx="6081">
                  <c:v>3.9816500000000001</c:v>
                </c:pt>
                <c:pt idx="6082">
                  <c:v>3.9820500000000001</c:v>
                </c:pt>
                <c:pt idx="6083">
                  <c:v>3.9825499999999998</c:v>
                </c:pt>
                <c:pt idx="6084">
                  <c:v>3.9831599999999998</c:v>
                </c:pt>
                <c:pt idx="6085">
                  <c:v>3.9837600000000002</c:v>
                </c:pt>
                <c:pt idx="6086">
                  <c:v>3.9843700000000002</c:v>
                </c:pt>
                <c:pt idx="6087">
                  <c:v>3.9849700000000001</c:v>
                </c:pt>
                <c:pt idx="6088">
                  <c:v>3.9854799999999999</c:v>
                </c:pt>
                <c:pt idx="6089">
                  <c:v>3.9859800000000001</c:v>
                </c:pt>
                <c:pt idx="6090">
                  <c:v>3.9864899999999999</c:v>
                </c:pt>
                <c:pt idx="6091">
                  <c:v>3.98699</c:v>
                </c:pt>
                <c:pt idx="6092">
                  <c:v>3.98739</c:v>
                </c:pt>
                <c:pt idx="6093">
                  <c:v>3.9878999999999998</c:v>
                </c:pt>
                <c:pt idx="6094">
                  <c:v>3.9885000000000002</c:v>
                </c:pt>
                <c:pt idx="6095">
                  <c:v>3.9891100000000002</c:v>
                </c:pt>
                <c:pt idx="6096">
                  <c:v>3.9897100000000001</c:v>
                </c:pt>
                <c:pt idx="6097">
                  <c:v>3.9903200000000001</c:v>
                </c:pt>
                <c:pt idx="6098">
                  <c:v>3.9908199999999998</c:v>
                </c:pt>
                <c:pt idx="6099">
                  <c:v>3.9914299999999998</c:v>
                </c:pt>
                <c:pt idx="6100">
                  <c:v>3.9920300000000002</c:v>
                </c:pt>
                <c:pt idx="6101">
                  <c:v>3.99254</c:v>
                </c:pt>
                <c:pt idx="6102">
                  <c:v>3.9930400000000001</c:v>
                </c:pt>
                <c:pt idx="6103">
                  <c:v>3.9935499999999999</c:v>
                </c:pt>
                <c:pt idx="6104">
                  <c:v>3.9941499999999999</c:v>
                </c:pt>
                <c:pt idx="6105">
                  <c:v>3.9947599999999999</c:v>
                </c:pt>
                <c:pt idx="6106">
                  <c:v>3.9953599999999998</c:v>
                </c:pt>
                <c:pt idx="6107">
                  <c:v>3.99587</c:v>
                </c:pt>
                <c:pt idx="6108">
                  <c:v>3.99647</c:v>
                </c:pt>
                <c:pt idx="6109">
                  <c:v>3.9969800000000002</c:v>
                </c:pt>
                <c:pt idx="6110">
                  <c:v>3.9973800000000002</c:v>
                </c:pt>
                <c:pt idx="6111">
                  <c:v>3.9978899999999999</c:v>
                </c:pt>
                <c:pt idx="6112">
                  <c:v>3.9984899999999999</c:v>
                </c:pt>
                <c:pt idx="6113">
                  <c:v>3.9988899999999998</c:v>
                </c:pt>
                <c:pt idx="6114">
                  <c:v>3.9994999999999998</c:v>
                </c:pt>
                <c:pt idx="6115">
                  <c:v>4</c:v>
                </c:pt>
                <c:pt idx="6116">
                  <c:v>4.0007099999999998</c:v>
                </c:pt>
                <c:pt idx="6117">
                  <c:v>4.0014200000000004</c:v>
                </c:pt>
                <c:pt idx="6118">
                  <c:v>4.0021199999999997</c:v>
                </c:pt>
                <c:pt idx="6119">
                  <c:v>4.0028300000000003</c:v>
                </c:pt>
                <c:pt idx="6120">
                  <c:v>4.0033300000000001</c:v>
                </c:pt>
                <c:pt idx="6121">
                  <c:v>4.0036300000000002</c:v>
                </c:pt>
                <c:pt idx="6122">
                  <c:v>4.0039400000000001</c:v>
                </c:pt>
                <c:pt idx="6123">
                  <c:v>4.0042400000000002</c:v>
                </c:pt>
                <c:pt idx="6124">
                  <c:v>4.0045400000000004</c:v>
                </c:pt>
                <c:pt idx="6125">
                  <c:v>4.00495</c:v>
                </c:pt>
                <c:pt idx="6126">
                  <c:v>4.00535</c:v>
                </c:pt>
                <c:pt idx="6127">
                  <c:v>4.0059500000000003</c:v>
                </c:pt>
                <c:pt idx="6128">
                  <c:v>4.0064599999999997</c:v>
                </c:pt>
                <c:pt idx="6129">
                  <c:v>4.0071599999999998</c:v>
                </c:pt>
                <c:pt idx="6130">
                  <c:v>4.0076700000000001</c:v>
                </c:pt>
                <c:pt idx="6131">
                  <c:v>4.0081699999999998</c:v>
                </c:pt>
                <c:pt idx="6132">
                  <c:v>4.00868</c:v>
                </c:pt>
                <c:pt idx="6133">
                  <c:v>4.0091799999999997</c:v>
                </c:pt>
                <c:pt idx="6134">
                  <c:v>4.0095900000000002</c:v>
                </c:pt>
                <c:pt idx="6135">
                  <c:v>4.0100899999999999</c:v>
                </c:pt>
                <c:pt idx="6136">
                  <c:v>4.0105899999999997</c:v>
                </c:pt>
                <c:pt idx="6137">
                  <c:v>4.0110999999999999</c:v>
                </c:pt>
                <c:pt idx="6138">
                  <c:v>4.0115999999999996</c:v>
                </c:pt>
                <c:pt idx="6139">
                  <c:v>4.0120100000000001</c:v>
                </c:pt>
                <c:pt idx="6140">
                  <c:v>4.0125099999999998</c:v>
                </c:pt>
                <c:pt idx="6141">
                  <c:v>4.0129099999999998</c:v>
                </c:pt>
                <c:pt idx="6142">
                  <c:v>4.0132199999999996</c:v>
                </c:pt>
                <c:pt idx="6143">
                  <c:v>4.0136200000000004</c:v>
                </c:pt>
                <c:pt idx="6144">
                  <c:v>4.0140200000000004</c:v>
                </c:pt>
                <c:pt idx="6145">
                  <c:v>4.0144299999999999</c:v>
                </c:pt>
                <c:pt idx="6146">
                  <c:v>4.0149299999999997</c:v>
                </c:pt>
                <c:pt idx="6147">
                  <c:v>4.0155399999999997</c:v>
                </c:pt>
                <c:pt idx="6148">
                  <c:v>4.01614</c:v>
                </c:pt>
                <c:pt idx="6149">
                  <c:v>4.0166500000000003</c:v>
                </c:pt>
                <c:pt idx="6150">
                  <c:v>4.0172499999999998</c:v>
                </c:pt>
                <c:pt idx="6151">
                  <c:v>4.0176600000000002</c:v>
                </c:pt>
                <c:pt idx="6152">
                  <c:v>4.01816</c:v>
                </c:pt>
                <c:pt idx="6153">
                  <c:v>4.0186599999999997</c:v>
                </c:pt>
                <c:pt idx="6154">
                  <c:v>4.0190700000000001</c:v>
                </c:pt>
                <c:pt idx="6155">
                  <c:v>4.0195699999999999</c:v>
                </c:pt>
                <c:pt idx="6156">
                  <c:v>4.0201799999999999</c:v>
                </c:pt>
                <c:pt idx="6157">
                  <c:v>4.02088</c:v>
                </c:pt>
                <c:pt idx="6158">
                  <c:v>4.02149</c:v>
                </c:pt>
                <c:pt idx="6159">
                  <c:v>4.0221900000000002</c:v>
                </c:pt>
                <c:pt idx="6160">
                  <c:v>4.0227000000000004</c:v>
                </c:pt>
                <c:pt idx="6161">
                  <c:v>4.0232000000000001</c:v>
                </c:pt>
                <c:pt idx="6162">
                  <c:v>4.0237100000000003</c:v>
                </c:pt>
                <c:pt idx="6163">
                  <c:v>4.0241100000000003</c:v>
                </c:pt>
                <c:pt idx="6164">
                  <c:v>4.02461</c:v>
                </c:pt>
                <c:pt idx="6165">
                  <c:v>4.0251200000000003</c:v>
                </c:pt>
                <c:pt idx="6166">
                  <c:v>4.0255200000000002</c:v>
                </c:pt>
                <c:pt idx="6167">
                  <c:v>4.0260300000000004</c:v>
                </c:pt>
                <c:pt idx="6168">
                  <c:v>4.0264300000000004</c:v>
                </c:pt>
                <c:pt idx="6169">
                  <c:v>4.0269300000000001</c:v>
                </c:pt>
                <c:pt idx="6170">
                  <c:v>4.0275400000000001</c:v>
                </c:pt>
                <c:pt idx="6171">
                  <c:v>4.0281500000000001</c:v>
                </c:pt>
                <c:pt idx="6172">
                  <c:v>4.0287499999999996</c:v>
                </c:pt>
                <c:pt idx="6173">
                  <c:v>4.0292500000000002</c:v>
                </c:pt>
                <c:pt idx="6174">
                  <c:v>4.0298600000000002</c:v>
                </c:pt>
                <c:pt idx="6175">
                  <c:v>4.0302600000000002</c:v>
                </c:pt>
                <c:pt idx="6176">
                  <c:v>4.0306699999999998</c:v>
                </c:pt>
                <c:pt idx="6177">
                  <c:v>4.0311700000000004</c:v>
                </c:pt>
                <c:pt idx="6178">
                  <c:v>4.0315700000000003</c:v>
                </c:pt>
                <c:pt idx="6179">
                  <c:v>4.0320799999999997</c:v>
                </c:pt>
                <c:pt idx="6180">
                  <c:v>4.0324799999999996</c:v>
                </c:pt>
                <c:pt idx="6181">
                  <c:v>4.0329899999999999</c:v>
                </c:pt>
                <c:pt idx="6182">
                  <c:v>4.0334899999999996</c:v>
                </c:pt>
                <c:pt idx="6183">
                  <c:v>4.0339999999999998</c:v>
                </c:pt>
                <c:pt idx="6184">
                  <c:v>4.0345000000000004</c:v>
                </c:pt>
                <c:pt idx="6185">
                  <c:v>4.0350000000000001</c:v>
                </c:pt>
                <c:pt idx="6186">
                  <c:v>4.0355100000000004</c:v>
                </c:pt>
                <c:pt idx="6187">
                  <c:v>4.0360100000000001</c:v>
                </c:pt>
                <c:pt idx="6188">
                  <c:v>4.0365200000000003</c:v>
                </c:pt>
                <c:pt idx="6189">
                  <c:v>4.0370200000000001</c:v>
                </c:pt>
                <c:pt idx="6190">
                  <c:v>4.0375300000000003</c:v>
                </c:pt>
                <c:pt idx="6191">
                  <c:v>4.0379300000000002</c:v>
                </c:pt>
                <c:pt idx="6192">
                  <c:v>4.0385299999999997</c:v>
                </c:pt>
                <c:pt idx="6193">
                  <c:v>4.0391399999999997</c:v>
                </c:pt>
                <c:pt idx="6194">
                  <c:v>4.0397499999999997</c:v>
                </c:pt>
                <c:pt idx="6195">
                  <c:v>4.0402500000000003</c:v>
                </c:pt>
                <c:pt idx="6196">
                  <c:v>4.0407500000000001</c:v>
                </c:pt>
                <c:pt idx="6197">
                  <c:v>4.0411599999999996</c:v>
                </c:pt>
                <c:pt idx="6198">
                  <c:v>4.0414599999999998</c:v>
                </c:pt>
                <c:pt idx="6199">
                  <c:v>4.0418599999999998</c:v>
                </c:pt>
                <c:pt idx="6200">
                  <c:v>4.0422700000000003</c:v>
                </c:pt>
                <c:pt idx="6201">
                  <c:v>4.0426700000000002</c:v>
                </c:pt>
                <c:pt idx="6202">
                  <c:v>4.0431699999999999</c:v>
                </c:pt>
                <c:pt idx="6203">
                  <c:v>4.0437799999999999</c:v>
                </c:pt>
                <c:pt idx="6204">
                  <c:v>4.0442799999999997</c:v>
                </c:pt>
                <c:pt idx="6205">
                  <c:v>4.0448899999999997</c:v>
                </c:pt>
                <c:pt idx="6206">
                  <c:v>4.04549</c:v>
                </c:pt>
                <c:pt idx="6207">
                  <c:v>4.0461</c:v>
                </c:pt>
                <c:pt idx="6208">
                  <c:v>4.0465999999999998</c:v>
                </c:pt>
                <c:pt idx="6209">
                  <c:v>4.04711</c:v>
                </c:pt>
                <c:pt idx="6210">
                  <c:v>4.0475099999999999</c:v>
                </c:pt>
                <c:pt idx="6211">
                  <c:v>4.0479200000000004</c:v>
                </c:pt>
                <c:pt idx="6212">
                  <c:v>4.0483200000000004</c:v>
                </c:pt>
                <c:pt idx="6213">
                  <c:v>4.0487200000000003</c:v>
                </c:pt>
                <c:pt idx="6214">
                  <c:v>4.0492299999999997</c:v>
                </c:pt>
                <c:pt idx="6215">
                  <c:v>4.0497300000000003</c:v>
                </c:pt>
                <c:pt idx="6216">
                  <c:v>4.0503400000000003</c:v>
                </c:pt>
                <c:pt idx="6217">
                  <c:v>4.0509399999999998</c:v>
                </c:pt>
                <c:pt idx="6218">
                  <c:v>4.0517500000000002</c:v>
                </c:pt>
                <c:pt idx="6219">
                  <c:v>4.0523499999999997</c:v>
                </c:pt>
                <c:pt idx="6220">
                  <c:v>4.0529599999999997</c:v>
                </c:pt>
                <c:pt idx="6221">
                  <c:v>4.0534600000000003</c:v>
                </c:pt>
                <c:pt idx="6222">
                  <c:v>4.0539699999999996</c:v>
                </c:pt>
                <c:pt idx="6223">
                  <c:v>4.0544700000000002</c:v>
                </c:pt>
                <c:pt idx="6224">
                  <c:v>4.0548799999999998</c:v>
                </c:pt>
                <c:pt idx="6225">
                  <c:v>4.0552799999999998</c:v>
                </c:pt>
                <c:pt idx="6226">
                  <c:v>4.0557800000000004</c:v>
                </c:pt>
                <c:pt idx="6227">
                  <c:v>4.0563900000000004</c:v>
                </c:pt>
                <c:pt idx="6228">
                  <c:v>4.0568900000000001</c:v>
                </c:pt>
                <c:pt idx="6229">
                  <c:v>4.0574000000000003</c:v>
                </c:pt>
                <c:pt idx="6230">
                  <c:v>4.0579999999999998</c:v>
                </c:pt>
                <c:pt idx="6231">
                  <c:v>4.0585100000000001</c:v>
                </c:pt>
                <c:pt idx="6232">
                  <c:v>4.0591100000000004</c:v>
                </c:pt>
                <c:pt idx="6233">
                  <c:v>4.0596199999999998</c:v>
                </c:pt>
                <c:pt idx="6234">
                  <c:v>4.0602200000000002</c:v>
                </c:pt>
                <c:pt idx="6235">
                  <c:v>4.0607300000000004</c:v>
                </c:pt>
                <c:pt idx="6236">
                  <c:v>4.0613299999999999</c:v>
                </c:pt>
                <c:pt idx="6237">
                  <c:v>4.0618400000000001</c:v>
                </c:pt>
                <c:pt idx="6238">
                  <c:v>4.0623399999999998</c:v>
                </c:pt>
                <c:pt idx="6239">
                  <c:v>4.0627399999999998</c:v>
                </c:pt>
                <c:pt idx="6240">
                  <c:v>4.0631500000000003</c:v>
                </c:pt>
                <c:pt idx="6241">
                  <c:v>4.0635500000000002</c:v>
                </c:pt>
                <c:pt idx="6242">
                  <c:v>4.0639500000000002</c:v>
                </c:pt>
                <c:pt idx="6243">
                  <c:v>4.0644600000000004</c:v>
                </c:pt>
                <c:pt idx="6244">
                  <c:v>4.0650599999999999</c:v>
                </c:pt>
                <c:pt idx="6245">
                  <c:v>4.0655700000000001</c:v>
                </c:pt>
                <c:pt idx="6246">
                  <c:v>4.0661699999999996</c:v>
                </c:pt>
                <c:pt idx="6247">
                  <c:v>4.0666799999999999</c:v>
                </c:pt>
                <c:pt idx="6248">
                  <c:v>4.0670799999999998</c:v>
                </c:pt>
                <c:pt idx="6249">
                  <c:v>4.0675800000000004</c:v>
                </c:pt>
                <c:pt idx="6250">
                  <c:v>4.0680899999999998</c:v>
                </c:pt>
                <c:pt idx="6251">
                  <c:v>4.0686900000000001</c:v>
                </c:pt>
                <c:pt idx="6252">
                  <c:v>4.0693000000000001</c:v>
                </c:pt>
                <c:pt idx="6253">
                  <c:v>4.0698999999999996</c:v>
                </c:pt>
                <c:pt idx="6254">
                  <c:v>4.0705099999999996</c:v>
                </c:pt>
                <c:pt idx="6255">
                  <c:v>4.07111</c:v>
                </c:pt>
                <c:pt idx="6256">
                  <c:v>4.07172</c:v>
                </c:pt>
                <c:pt idx="6257">
                  <c:v>4.0722199999999997</c:v>
                </c:pt>
                <c:pt idx="6258">
                  <c:v>4.0728299999999997</c:v>
                </c:pt>
                <c:pt idx="6259">
                  <c:v>4.0733300000000003</c:v>
                </c:pt>
                <c:pt idx="6260">
                  <c:v>4.0739400000000003</c:v>
                </c:pt>
                <c:pt idx="6261">
                  <c:v>4.0745399999999998</c:v>
                </c:pt>
                <c:pt idx="6262">
                  <c:v>4.0751499999999998</c:v>
                </c:pt>
                <c:pt idx="6263">
                  <c:v>4.0755499999999998</c:v>
                </c:pt>
                <c:pt idx="6264">
                  <c:v>4.07606</c:v>
                </c:pt>
                <c:pt idx="6265">
                  <c:v>4.07646</c:v>
                </c:pt>
                <c:pt idx="6266">
                  <c:v>4.0769700000000002</c:v>
                </c:pt>
                <c:pt idx="6267">
                  <c:v>4.0774699999999999</c:v>
                </c:pt>
                <c:pt idx="6268">
                  <c:v>4.0780700000000003</c:v>
                </c:pt>
                <c:pt idx="6269">
                  <c:v>4.0787800000000001</c:v>
                </c:pt>
                <c:pt idx="6270">
                  <c:v>4.0792900000000003</c:v>
                </c:pt>
                <c:pt idx="6271">
                  <c:v>4.0798899999999998</c:v>
                </c:pt>
                <c:pt idx="6272">
                  <c:v>4.0803900000000004</c:v>
                </c:pt>
                <c:pt idx="6273">
                  <c:v>4.0810000000000004</c:v>
                </c:pt>
                <c:pt idx="6274">
                  <c:v>4.0816100000000004</c:v>
                </c:pt>
                <c:pt idx="6275">
                  <c:v>4.0821100000000001</c:v>
                </c:pt>
                <c:pt idx="6276">
                  <c:v>4.0827099999999996</c:v>
                </c:pt>
                <c:pt idx="6277">
                  <c:v>4.0833199999999996</c:v>
                </c:pt>
                <c:pt idx="6278">
                  <c:v>4.0840300000000003</c:v>
                </c:pt>
                <c:pt idx="6279">
                  <c:v>4.0846299999999998</c:v>
                </c:pt>
                <c:pt idx="6280">
                  <c:v>4.08514</c:v>
                </c:pt>
                <c:pt idx="6281">
                  <c:v>4.0856399999999997</c:v>
                </c:pt>
                <c:pt idx="6282">
                  <c:v>4.0860399999999997</c:v>
                </c:pt>
                <c:pt idx="6283">
                  <c:v>4.0864500000000001</c:v>
                </c:pt>
                <c:pt idx="6284">
                  <c:v>4.0868500000000001</c:v>
                </c:pt>
                <c:pt idx="6285">
                  <c:v>4.0873499999999998</c:v>
                </c:pt>
                <c:pt idx="6286">
                  <c:v>4.0879599999999998</c:v>
                </c:pt>
                <c:pt idx="6287">
                  <c:v>4.0884600000000004</c:v>
                </c:pt>
                <c:pt idx="6288">
                  <c:v>4.0890700000000004</c:v>
                </c:pt>
                <c:pt idx="6289">
                  <c:v>4.0896699999999999</c:v>
                </c:pt>
                <c:pt idx="6290">
                  <c:v>4.0902799999999999</c:v>
                </c:pt>
                <c:pt idx="6291">
                  <c:v>4.0908800000000003</c:v>
                </c:pt>
                <c:pt idx="6292">
                  <c:v>4.0914900000000003</c:v>
                </c:pt>
                <c:pt idx="6293">
                  <c:v>4.09199</c:v>
                </c:pt>
                <c:pt idx="6294">
                  <c:v>4.0925000000000002</c:v>
                </c:pt>
                <c:pt idx="6295">
                  <c:v>4.093</c:v>
                </c:pt>
                <c:pt idx="6296">
                  <c:v>4.0934100000000004</c:v>
                </c:pt>
                <c:pt idx="6297">
                  <c:v>4.0937099999999997</c:v>
                </c:pt>
                <c:pt idx="6298">
                  <c:v>4.0941099999999997</c:v>
                </c:pt>
                <c:pt idx="6299">
                  <c:v>4.0946199999999999</c:v>
                </c:pt>
                <c:pt idx="6300">
                  <c:v>4.0951199999999996</c:v>
                </c:pt>
                <c:pt idx="6301">
                  <c:v>4.0957299999999996</c:v>
                </c:pt>
                <c:pt idx="6302">
                  <c:v>4.09633</c:v>
                </c:pt>
                <c:pt idx="6303">
                  <c:v>4.0968400000000003</c:v>
                </c:pt>
                <c:pt idx="6304">
                  <c:v>4.0974399999999997</c:v>
                </c:pt>
                <c:pt idx="6305">
                  <c:v>4.09795</c:v>
                </c:pt>
                <c:pt idx="6306">
                  <c:v>4.0984499999999997</c:v>
                </c:pt>
                <c:pt idx="6307">
                  <c:v>4.0989500000000003</c:v>
                </c:pt>
                <c:pt idx="6308">
                  <c:v>4.0994599999999997</c:v>
                </c:pt>
                <c:pt idx="6309">
                  <c:v>4.0998599999999996</c:v>
                </c:pt>
                <c:pt idx="6310">
                  <c:v>4.1004699999999996</c:v>
                </c:pt>
                <c:pt idx="6311">
                  <c:v>4.1009700000000002</c:v>
                </c:pt>
                <c:pt idx="6312">
                  <c:v>4.1015800000000002</c:v>
                </c:pt>
                <c:pt idx="6313">
                  <c:v>4.1020799999999999</c:v>
                </c:pt>
                <c:pt idx="6314">
                  <c:v>4.1025900000000002</c:v>
                </c:pt>
                <c:pt idx="6315">
                  <c:v>4.1029900000000001</c:v>
                </c:pt>
                <c:pt idx="6316">
                  <c:v>4.1032900000000003</c:v>
                </c:pt>
                <c:pt idx="6317">
                  <c:v>4.1036999999999999</c:v>
                </c:pt>
                <c:pt idx="6318">
                  <c:v>4.1040000000000001</c:v>
                </c:pt>
                <c:pt idx="6319">
                  <c:v>4.1044999999999998</c:v>
                </c:pt>
                <c:pt idx="6320">
                  <c:v>4.10501</c:v>
                </c:pt>
                <c:pt idx="6321">
                  <c:v>4.1055099999999998</c:v>
                </c:pt>
                <c:pt idx="6322">
                  <c:v>4.10602</c:v>
                </c:pt>
                <c:pt idx="6323">
                  <c:v>4.10642</c:v>
                </c:pt>
                <c:pt idx="6324">
                  <c:v>4.1068199999999999</c:v>
                </c:pt>
                <c:pt idx="6325">
                  <c:v>4.1072300000000004</c:v>
                </c:pt>
                <c:pt idx="6326">
                  <c:v>4.1077300000000001</c:v>
                </c:pt>
                <c:pt idx="6327">
                  <c:v>4.1081300000000001</c:v>
                </c:pt>
                <c:pt idx="6328">
                  <c:v>4.1086400000000003</c:v>
                </c:pt>
                <c:pt idx="6329">
                  <c:v>4.10914</c:v>
                </c:pt>
                <c:pt idx="6330">
                  <c:v>4.1095499999999996</c:v>
                </c:pt>
                <c:pt idx="6331">
                  <c:v>4.1099500000000004</c:v>
                </c:pt>
                <c:pt idx="6332">
                  <c:v>4.1104500000000002</c:v>
                </c:pt>
                <c:pt idx="6333">
                  <c:v>4.1110600000000002</c:v>
                </c:pt>
                <c:pt idx="6334">
                  <c:v>4.1115599999999999</c:v>
                </c:pt>
                <c:pt idx="6335">
                  <c:v>4.1121699999999999</c:v>
                </c:pt>
                <c:pt idx="6336">
                  <c:v>4.11287</c:v>
                </c:pt>
                <c:pt idx="6337">
                  <c:v>4.1133800000000003</c:v>
                </c:pt>
                <c:pt idx="6338">
                  <c:v>4.11388</c:v>
                </c:pt>
                <c:pt idx="6339">
                  <c:v>4.1143900000000002</c:v>
                </c:pt>
                <c:pt idx="6340">
                  <c:v>4.1148899999999999</c:v>
                </c:pt>
                <c:pt idx="6341">
                  <c:v>4.1154000000000002</c:v>
                </c:pt>
                <c:pt idx="6342">
                  <c:v>4.1159999999999997</c:v>
                </c:pt>
                <c:pt idx="6343">
                  <c:v>4.1166099999999997</c:v>
                </c:pt>
                <c:pt idx="6344">
                  <c:v>4.11721</c:v>
                </c:pt>
                <c:pt idx="6345">
                  <c:v>4.11782</c:v>
                </c:pt>
                <c:pt idx="6346">
                  <c:v>4.1184200000000004</c:v>
                </c:pt>
                <c:pt idx="6347">
                  <c:v>4.11883</c:v>
                </c:pt>
                <c:pt idx="6348">
                  <c:v>4.1192299999999999</c:v>
                </c:pt>
                <c:pt idx="6349">
                  <c:v>4.1195300000000001</c:v>
                </c:pt>
                <c:pt idx="6350">
                  <c:v>4.1200400000000004</c:v>
                </c:pt>
                <c:pt idx="6351">
                  <c:v>4.1205400000000001</c:v>
                </c:pt>
                <c:pt idx="6352">
                  <c:v>4.1211500000000001</c:v>
                </c:pt>
                <c:pt idx="6353">
                  <c:v>4.1218500000000002</c:v>
                </c:pt>
                <c:pt idx="6354">
                  <c:v>4.12256</c:v>
                </c:pt>
                <c:pt idx="6355">
                  <c:v>4.1231600000000004</c:v>
                </c:pt>
                <c:pt idx="6356">
                  <c:v>4.1237700000000004</c:v>
                </c:pt>
                <c:pt idx="6357">
                  <c:v>4.1243699999999999</c:v>
                </c:pt>
                <c:pt idx="6358">
                  <c:v>4.1249799999999999</c:v>
                </c:pt>
                <c:pt idx="6359">
                  <c:v>4.12568</c:v>
                </c:pt>
                <c:pt idx="6360">
                  <c:v>4.1263899999999998</c:v>
                </c:pt>
                <c:pt idx="6361">
                  <c:v>4.1269999999999998</c:v>
                </c:pt>
                <c:pt idx="6362">
                  <c:v>4.1275000000000004</c:v>
                </c:pt>
                <c:pt idx="6363">
                  <c:v>4.1280000000000001</c:v>
                </c:pt>
                <c:pt idx="6364">
                  <c:v>4.1285100000000003</c:v>
                </c:pt>
                <c:pt idx="6365">
                  <c:v>4.1290100000000001</c:v>
                </c:pt>
                <c:pt idx="6366">
                  <c:v>4.1296200000000001</c:v>
                </c:pt>
                <c:pt idx="6367">
                  <c:v>4.1301199999999998</c:v>
                </c:pt>
                <c:pt idx="6368">
                  <c:v>4.1307299999999998</c:v>
                </c:pt>
                <c:pt idx="6369">
                  <c:v>4.1311299999999997</c:v>
                </c:pt>
                <c:pt idx="6370">
                  <c:v>4.1315299999999997</c:v>
                </c:pt>
                <c:pt idx="6371">
                  <c:v>4.1319400000000002</c:v>
                </c:pt>
                <c:pt idx="6372">
                  <c:v>4.1324399999999999</c:v>
                </c:pt>
                <c:pt idx="6373">
                  <c:v>4.1328500000000004</c:v>
                </c:pt>
                <c:pt idx="6374">
                  <c:v>4.1333500000000001</c:v>
                </c:pt>
                <c:pt idx="6375">
                  <c:v>4.1339600000000001</c:v>
                </c:pt>
                <c:pt idx="6376">
                  <c:v>4.1345599999999996</c:v>
                </c:pt>
                <c:pt idx="6377">
                  <c:v>4.1351699999999996</c:v>
                </c:pt>
                <c:pt idx="6378">
                  <c:v>4.1356700000000002</c:v>
                </c:pt>
                <c:pt idx="6379">
                  <c:v>4.1361699999999999</c:v>
                </c:pt>
                <c:pt idx="6380">
                  <c:v>4.1366800000000001</c:v>
                </c:pt>
                <c:pt idx="6381">
                  <c:v>4.1371799999999999</c:v>
                </c:pt>
                <c:pt idx="6382">
                  <c:v>4.1376900000000001</c:v>
                </c:pt>
                <c:pt idx="6383">
                  <c:v>4.1382899999999996</c:v>
                </c:pt>
                <c:pt idx="6384">
                  <c:v>4.1388999999999996</c:v>
                </c:pt>
                <c:pt idx="6385">
                  <c:v>4.1394000000000002</c:v>
                </c:pt>
                <c:pt idx="6386">
                  <c:v>4.1400100000000002</c:v>
                </c:pt>
                <c:pt idx="6387">
                  <c:v>4.1405099999999999</c:v>
                </c:pt>
                <c:pt idx="6388">
                  <c:v>4.1410200000000001</c:v>
                </c:pt>
                <c:pt idx="6389">
                  <c:v>4.1415199999999999</c:v>
                </c:pt>
                <c:pt idx="6390">
                  <c:v>4.1420199999999996</c:v>
                </c:pt>
                <c:pt idx="6391">
                  <c:v>4.1425299999999998</c:v>
                </c:pt>
                <c:pt idx="6392">
                  <c:v>4.1429299999999998</c:v>
                </c:pt>
                <c:pt idx="6393">
                  <c:v>4.14344</c:v>
                </c:pt>
                <c:pt idx="6394">
                  <c:v>4.1439399999999997</c:v>
                </c:pt>
                <c:pt idx="6395">
                  <c:v>4.14445</c:v>
                </c:pt>
                <c:pt idx="6396">
                  <c:v>4.1448499999999999</c:v>
                </c:pt>
                <c:pt idx="6397">
                  <c:v>4.1453499999999996</c:v>
                </c:pt>
                <c:pt idx="6398">
                  <c:v>4.1457600000000001</c:v>
                </c:pt>
                <c:pt idx="6399">
                  <c:v>4.1461600000000001</c:v>
                </c:pt>
                <c:pt idx="6400">
                  <c:v>4.14656</c:v>
                </c:pt>
                <c:pt idx="6401">
                  <c:v>4.1468699999999998</c:v>
                </c:pt>
                <c:pt idx="6402">
                  <c:v>4.1472699999999998</c:v>
                </c:pt>
                <c:pt idx="6403">
                  <c:v>4.1476699999999997</c:v>
                </c:pt>
                <c:pt idx="6404">
                  <c:v>4.14818</c:v>
                </c:pt>
                <c:pt idx="6405">
                  <c:v>4.1485799999999999</c:v>
                </c:pt>
                <c:pt idx="6406">
                  <c:v>4.1489799999999999</c:v>
                </c:pt>
                <c:pt idx="6407">
                  <c:v>4.1494900000000001</c:v>
                </c:pt>
                <c:pt idx="6408">
                  <c:v>4.1499899999999998</c:v>
                </c:pt>
                <c:pt idx="6409">
                  <c:v>4.1505000000000001</c:v>
                </c:pt>
                <c:pt idx="6410">
                  <c:v>4.1509999999999998</c:v>
                </c:pt>
                <c:pt idx="6411">
                  <c:v>4.1516099999999998</c:v>
                </c:pt>
                <c:pt idx="6412">
                  <c:v>4.1522100000000002</c:v>
                </c:pt>
                <c:pt idx="6413">
                  <c:v>4.1528200000000002</c:v>
                </c:pt>
                <c:pt idx="6414">
                  <c:v>4.1534199999999997</c:v>
                </c:pt>
                <c:pt idx="6415">
                  <c:v>4.1540299999999997</c:v>
                </c:pt>
                <c:pt idx="6416">
                  <c:v>4.15463</c:v>
                </c:pt>
                <c:pt idx="6417">
                  <c:v>4.1551400000000003</c:v>
                </c:pt>
                <c:pt idx="6418">
                  <c:v>4.1555400000000002</c:v>
                </c:pt>
                <c:pt idx="6419">
                  <c:v>4.1560499999999996</c:v>
                </c:pt>
                <c:pt idx="6420">
                  <c:v>4.1565500000000002</c:v>
                </c:pt>
                <c:pt idx="6421">
                  <c:v>4.1571499999999997</c:v>
                </c:pt>
                <c:pt idx="6422">
                  <c:v>4.1575600000000001</c:v>
                </c:pt>
                <c:pt idx="6423">
                  <c:v>4.1580599999999999</c:v>
                </c:pt>
                <c:pt idx="6424">
                  <c:v>4.1586699999999999</c:v>
                </c:pt>
                <c:pt idx="6425">
                  <c:v>4.1591699999999996</c:v>
                </c:pt>
                <c:pt idx="6426">
                  <c:v>4.1597799999999996</c:v>
                </c:pt>
                <c:pt idx="6427">
                  <c:v>4.16038</c:v>
                </c:pt>
                <c:pt idx="6428">
                  <c:v>4.16099</c:v>
                </c:pt>
                <c:pt idx="6429">
                  <c:v>4.1613899999999999</c:v>
                </c:pt>
                <c:pt idx="6430">
                  <c:v>4.1619000000000002</c:v>
                </c:pt>
                <c:pt idx="6431">
                  <c:v>4.1623999999999999</c:v>
                </c:pt>
                <c:pt idx="6432">
                  <c:v>4.1630099999999999</c:v>
                </c:pt>
                <c:pt idx="6433">
                  <c:v>4.1635099999999996</c:v>
                </c:pt>
                <c:pt idx="6434">
                  <c:v>4.1640100000000002</c:v>
                </c:pt>
                <c:pt idx="6435">
                  <c:v>4.1645200000000004</c:v>
                </c:pt>
                <c:pt idx="6436">
                  <c:v>4.1650200000000002</c:v>
                </c:pt>
                <c:pt idx="6437">
                  <c:v>4.1654299999999997</c:v>
                </c:pt>
                <c:pt idx="6438">
                  <c:v>4.1659300000000004</c:v>
                </c:pt>
                <c:pt idx="6439">
                  <c:v>4.1664300000000001</c:v>
                </c:pt>
                <c:pt idx="6440">
                  <c:v>4.1670400000000001</c:v>
                </c:pt>
                <c:pt idx="6441">
                  <c:v>4.1675399999999998</c:v>
                </c:pt>
                <c:pt idx="6442">
                  <c:v>4.1682499999999996</c:v>
                </c:pt>
                <c:pt idx="6443">
                  <c:v>4.1688599999999996</c:v>
                </c:pt>
                <c:pt idx="6444">
                  <c:v>4.1693600000000002</c:v>
                </c:pt>
                <c:pt idx="6445">
                  <c:v>4.1697600000000001</c:v>
                </c:pt>
                <c:pt idx="6446">
                  <c:v>4.1701699999999997</c:v>
                </c:pt>
                <c:pt idx="6447">
                  <c:v>4.1705699999999997</c:v>
                </c:pt>
                <c:pt idx="6448">
                  <c:v>4.1709699999999996</c:v>
                </c:pt>
                <c:pt idx="6449">
                  <c:v>4.1713800000000001</c:v>
                </c:pt>
                <c:pt idx="6450">
                  <c:v>4.1719799999999996</c:v>
                </c:pt>
                <c:pt idx="6451">
                  <c:v>4.1724899999999998</c:v>
                </c:pt>
                <c:pt idx="6452">
                  <c:v>4.1730900000000002</c:v>
                </c:pt>
                <c:pt idx="6453">
                  <c:v>4.1737000000000002</c:v>
                </c:pt>
                <c:pt idx="6454">
                  <c:v>4.1741999999999999</c:v>
                </c:pt>
                <c:pt idx="6455">
                  <c:v>4.1748099999999999</c:v>
                </c:pt>
                <c:pt idx="6456">
                  <c:v>4.1753099999999996</c:v>
                </c:pt>
                <c:pt idx="6457">
                  <c:v>4.1758199999999999</c:v>
                </c:pt>
                <c:pt idx="6458">
                  <c:v>4.1763199999999996</c:v>
                </c:pt>
                <c:pt idx="6459">
                  <c:v>4.1768200000000002</c:v>
                </c:pt>
                <c:pt idx="6460">
                  <c:v>4.1774300000000002</c:v>
                </c:pt>
                <c:pt idx="6461">
                  <c:v>4.1779299999999999</c:v>
                </c:pt>
                <c:pt idx="6462">
                  <c:v>4.1785399999999999</c:v>
                </c:pt>
                <c:pt idx="6463">
                  <c:v>4.1790399999999996</c:v>
                </c:pt>
                <c:pt idx="6464">
                  <c:v>4.1796499999999996</c:v>
                </c:pt>
                <c:pt idx="6465">
                  <c:v>4.1801500000000003</c:v>
                </c:pt>
                <c:pt idx="6466">
                  <c:v>4.1806599999999996</c:v>
                </c:pt>
                <c:pt idx="6467">
                  <c:v>4.1811600000000002</c:v>
                </c:pt>
                <c:pt idx="6468">
                  <c:v>4.1816700000000004</c:v>
                </c:pt>
                <c:pt idx="6469">
                  <c:v>4.1823699999999997</c:v>
                </c:pt>
                <c:pt idx="6470">
                  <c:v>4.1829799999999997</c:v>
                </c:pt>
                <c:pt idx="6471">
                  <c:v>4.1835800000000001</c:v>
                </c:pt>
                <c:pt idx="6472">
                  <c:v>4.1841900000000001</c:v>
                </c:pt>
                <c:pt idx="6473">
                  <c:v>4.1846899999999998</c:v>
                </c:pt>
                <c:pt idx="6474">
                  <c:v>4.1852</c:v>
                </c:pt>
                <c:pt idx="6475">
                  <c:v>4.1856</c:v>
                </c:pt>
                <c:pt idx="6476">
                  <c:v>4.1860999999999997</c:v>
                </c:pt>
                <c:pt idx="6477">
                  <c:v>4.1864100000000004</c:v>
                </c:pt>
                <c:pt idx="6478">
                  <c:v>4.1868100000000004</c:v>
                </c:pt>
                <c:pt idx="6479">
                  <c:v>4.1872100000000003</c:v>
                </c:pt>
                <c:pt idx="6480">
                  <c:v>4.1876199999999999</c:v>
                </c:pt>
                <c:pt idx="6481">
                  <c:v>4.1881199999999996</c:v>
                </c:pt>
                <c:pt idx="6482">
                  <c:v>4.1886299999999999</c:v>
                </c:pt>
                <c:pt idx="6483">
                  <c:v>4.1891299999999996</c:v>
                </c:pt>
                <c:pt idx="6484">
                  <c:v>4.1897399999999996</c:v>
                </c:pt>
                <c:pt idx="6485">
                  <c:v>4.1904399999999997</c:v>
                </c:pt>
                <c:pt idx="6486">
                  <c:v>4.1910499999999997</c:v>
                </c:pt>
                <c:pt idx="6487">
                  <c:v>4.1916500000000001</c:v>
                </c:pt>
                <c:pt idx="6488">
                  <c:v>4.1922600000000001</c:v>
                </c:pt>
                <c:pt idx="6489">
                  <c:v>4.1927599999999998</c:v>
                </c:pt>
                <c:pt idx="6490">
                  <c:v>4.1933699999999998</c:v>
                </c:pt>
                <c:pt idx="6491">
                  <c:v>4.1939700000000002</c:v>
                </c:pt>
                <c:pt idx="6492">
                  <c:v>4.1944800000000004</c:v>
                </c:pt>
                <c:pt idx="6493">
                  <c:v>4.1949800000000002</c:v>
                </c:pt>
                <c:pt idx="6494">
                  <c:v>4.1954799999999999</c:v>
                </c:pt>
                <c:pt idx="6495">
                  <c:v>4.1958900000000003</c:v>
                </c:pt>
                <c:pt idx="6496">
                  <c:v>4.1963900000000001</c:v>
                </c:pt>
                <c:pt idx="6497">
                  <c:v>4.1969000000000003</c:v>
                </c:pt>
                <c:pt idx="6498">
                  <c:v>4.1974</c:v>
                </c:pt>
                <c:pt idx="6499">
                  <c:v>4.1978</c:v>
                </c:pt>
                <c:pt idx="6500">
                  <c:v>4.1983100000000002</c:v>
                </c:pt>
                <c:pt idx="6501">
                  <c:v>4.1988099999999999</c:v>
                </c:pt>
                <c:pt idx="6502">
                  <c:v>4.1992200000000004</c:v>
                </c:pt>
                <c:pt idx="6503">
                  <c:v>4.1996200000000004</c:v>
                </c:pt>
                <c:pt idx="6504">
                  <c:v>4.2001200000000001</c:v>
                </c:pt>
                <c:pt idx="6505">
                  <c:v>4.2006300000000003</c:v>
                </c:pt>
                <c:pt idx="6506">
                  <c:v>4.2013299999999996</c:v>
                </c:pt>
                <c:pt idx="6507">
                  <c:v>4.2020400000000002</c:v>
                </c:pt>
                <c:pt idx="6508">
                  <c:v>4.2026500000000002</c:v>
                </c:pt>
                <c:pt idx="6509">
                  <c:v>4.2032499999999997</c:v>
                </c:pt>
                <c:pt idx="6510">
                  <c:v>4.2037599999999999</c:v>
                </c:pt>
                <c:pt idx="6511">
                  <c:v>4.2043600000000003</c:v>
                </c:pt>
                <c:pt idx="6512">
                  <c:v>4.2048699999999997</c:v>
                </c:pt>
                <c:pt idx="6513">
                  <c:v>4.2053700000000003</c:v>
                </c:pt>
                <c:pt idx="6514">
                  <c:v>4.20587</c:v>
                </c:pt>
                <c:pt idx="6515">
                  <c:v>4.2063800000000002</c:v>
                </c:pt>
                <c:pt idx="6516">
                  <c:v>4.2069799999999997</c:v>
                </c:pt>
                <c:pt idx="6517">
                  <c:v>4.2075899999999997</c:v>
                </c:pt>
                <c:pt idx="6518">
                  <c:v>4.2080900000000003</c:v>
                </c:pt>
                <c:pt idx="6519">
                  <c:v>4.2084999999999999</c:v>
                </c:pt>
                <c:pt idx="6520">
                  <c:v>4.2088999999999999</c:v>
                </c:pt>
                <c:pt idx="6521">
                  <c:v>4.2092000000000001</c:v>
                </c:pt>
                <c:pt idx="6522">
                  <c:v>4.2097100000000003</c:v>
                </c:pt>
                <c:pt idx="6523">
                  <c:v>4.2101100000000002</c:v>
                </c:pt>
                <c:pt idx="6524">
                  <c:v>4.21061</c:v>
                </c:pt>
                <c:pt idx="6525">
                  <c:v>4.2111200000000002</c:v>
                </c:pt>
                <c:pt idx="6526">
                  <c:v>4.2116199999999999</c:v>
                </c:pt>
                <c:pt idx="6527">
                  <c:v>4.2121300000000002</c:v>
                </c:pt>
                <c:pt idx="6528">
                  <c:v>4.2125300000000001</c:v>
                </c:pt>
                <c:pt idx="6529">
                  <c:v>4.2129300000000001</c:v>
                </c:pt>
                <c:pt idx="6530">
                  <c:v>4.2133399999999996</c:v>
                </c:pt>
                <c:pt idx="6531">
                  <c:v>4.2138400000000003</c:v>
                </c:pt>
                <c:pt idx="6532">
                  <c:v>4.2143499999999996</c:v>
                </c:pt>
                <c:pt idx="6533">
                  <c:v>4.2147500000000004</c:v>
                </c:pt>
                <c:pt idx="6534">
                  <c:v>4.2152500000000002</c:v>
                </c:pt>
                <c:pt idx="6535">
                  <c:v>4.2157600000000004</c:v>
                </c:pt>
                <c:pt idx="6536">
                  <c:v>4.2162600000000001</c:v>
                </c:pt>
                <c:pt idx="6537">
                  <c:v>4.2167899999999996</c:v>
                </c:pt>
                <c:pt idx="6538">
                  <c:v>4.2171000000000003</c:v>
                </c:pt>
                <c:pt idx="6539">
                  <c:v>4.2173699999999998</c:v>
                </c:pt>
                <c:pt idx="6540">
                  <c:v>4.2182300000000001</c:v>
                </c:pt>
                <c:pt idx="6541">
                  <c:v>4.2192800000000004</c:v>
                </c:pt>
                <c:pt idx="6542">
                  <c:v>4.2192800000000004</c:v>
                </c:pt>
                <c:pt idx="6543">
                  <c:v>4.2195</c:v>
                </c:pt>
                <c:pt idx="6544">
                  <c:v>4.2202700000000002</c:v>
                </c:pt>
                <c:pt idx="6545">
                  <c:v>4.2208600000000001</c:v>
                </c:pt>
                <c:pt idx="6546">
                  <c:v>4.2213099999999999</c:v>
                </c:pt>
                <c:pt idx="6547">
                  <c:v>4.2216300000000002</c:v>
                </c:pt>
                <c:pt idx="6548">
                  <c:v>4.2218999999999998</c:v>
                </c:pt>
                <c:pt idx="6549">
                  <c:v>4.2221299999999999</c:v>
                </c:pt>
                <c:pt idx="6550">
                  <c:v>4.2233099999999997</c:v>
                </c:pt>
                <c:pt idx="6551">
                  <c:v>4.2242600000000001</c:v>
                </c:pt>
                <c:pt idx="6552">
                  <c:v>4.2249400000000001</c:v>
                </c:pt>
                <c:pt idx="6553">
                  <c:v>4.2254800000000001</c:v>
                </c:pt>
                <c:pt idx="6554">
                  <c:v>4.22593</c:v>
                </c:pt>
                <c:pt idx="6555">
                  <c:v>4.2262500000000003</c:v>
                </c:pt>
                <c:pt idx="6556">
                  <c:v>4.2265199999999998</c:v>
                </c:pt>
                <c:pt idx="6557">
                  <c:v>4.2275600000000004</c:v>
                </c:pt>
                <c:pt idx="6558">
                  <c:v>4.22851</c:v>
                </c:pt>
                <c:pt idx="6559">
                  <c:v>4.2292800000000002</c:v>
                </c:pt>
                <c:pt idx="6560">
                  <c:v>4.22987</c:v>
                </c:pt>
                <c:pt idx="6561">
                  <c:v>4.2303199999999999</c:v>
                </c:pt>
                <c:pt idx="6562">
                  <c:v>4.2306900000000001</c:v>
                </c:pt>
                <c:pt idx="6563">
                  <c:v>4.2309599999999996</c:v>
                </c:pt>
                <c:pt idx="6564">
                  <c:v>4.2311899999999998</c:v>
                </c:pt>
                <c:pt idx="6565">
                  <c:v>4.2313700000000001</c:v>
                </c:pt>
                <c:pt idx="6566">
                  <c:v>4.2314600000000002</c:v>
                </c:pt>
                <c:pt idx="6567">
                  <c:v>4.2315899999999997</c:v>
                </c:pt>
                <c:pt idx="6568">
                  <c:v>4.2324999999999999</c:v>
                </c:pt>
                <c:pt idx="6569">
                  <c:v>4.2333999999999996</c:v>
                </c:pt>
                <c:pt idx="6570">
                  <c:v>4.2340799999999996</c:v>
                </c:pt>
                <c:pt idx="6571">
                  <c:v>4.2346300000000001</c:v>
                </c:pt>
                <c:pt idx="6572">
                  <c:v>4.2350300000000001</c:v>
                </c:pt>
                <c:pt idx="6573">
                  <c:v>4.2353500000000004</c:v>
                </c:pt>
                <c:pt idx="6574">
                  <c:v>4.2355799999999997</c:v>
                </c:pt>
                <c:pt idx="6575">
                  <c:v>4.2358000000000002</c:v>
                </c:pt>
                <c:pt idx="6576">
                  <c:v>4.2361700000000004</c:v>
                </c:pt>
                <c:pt idx="6577">
                  <c:v>4.2372500000000004</c:v>
                </c:pt>
                <c:pt idx="6578">
                  <c:v>4.2380699999999996</c:v>
                </c:pt>
                <c:pt idx="6579">
                  <c:v>4.2387499999999996</c:v>
                </c:pt>
                <c:pt idx="6580">
                  <c:v>4.2392500000000002</c:v>
                </c:pt>
                <c:pt idx="6581">
                  <c:v>4.2396099999999999</c:v>
                </c:pt>
                <c:pt idx="6582">
                  <c:v>4.2399300000000002</c:v>
                </c:pt>
                <c:pt idx="6583">
                  <c:v>4.2401499999999999</c:v>
                </c:pt>
                <c:pt idx="6584">
                  <c:v>4.2403300000000002</c:v>
                </c:pt>
                <c:pt idx="6585">
                  <c:v>4.2413299999999996</c:v>
                </c:pt>
                <c:pt idx="6586">
                  <c:v>4.2422800000000001</c:v>
                </c:pt>
                <c:pt idx="6587">
                  <c:v>4.2430000000000003</c:v>
                </c:pt>
                <c:pt idx="6588">
                  <c:v>4.2435499999999999</c:v>
                </c:pt>
                <c:pt idx="6589">
                  <c:v>4.2439999999999998</c:v>
                </c:pt>
                <c:pt idx="6590">
                  <c:v>4.2443600000000004</c:v>
                </c:pt>
                <c:pt idx="6591">
                  <c:v>4.2445899999999996</c:v>
                </c:pt>
                <c:pt idx="6592">
                  <c:v>4.2448199999999998</c:v>
                </c:pt>
                <c:pt idx="6593">
                  <c:v>4.2449500000000002</c:v>
                </c:pt>
                <c:pt idx="6594">
                  <c:v>4.2450900000000003</c:v>
                </c:pt>
                <c:pt idx="6595">
                  <c:v>4.2462200000000001</c:v>
                </c:pt>
                <c:pt idx="6596">
                  <c:v>4.2470800000000004</c:v>
                </c:pt>
                <c:pt idx="6597">
                  <c:v>4.2477099999999997</c:v>
                </c:pt>
                <c:pt idx="6598">
                  <c:v>4.2482600000000001</c:v>
                </c:pt>
                <c:pt idx="6599">
                  <c:v>4.2486699999999997</c:v>
                </c:pt>
                <c:pt idx="6600">
                  <c:v>4.2489800000000004</c:v>
                </c:pt>
                <c:pt idx="6601">
                  <c:v>4.2492099999999997</c:v>
                </c:pt>
                <c:pt idx="6602">
                  <c:v>4.2496200000000002</c:v>
                </c:pt>
                <c:pt idx="6603">
                  <c:v>4.25075</c:v>
                </c:pt>
                <c:pt idx="6604">
                  <c:v>4.2516100000000003</c:v>
                </c:pt>
                <c:pt idx="6605">
                  <c:v>4.2522399999999996</c:v>
                </c:pt>
                <c:pt idx="6606">
                  <c:v>4.2527900000000001</c:v>
                </c:pt>
                <c:pt idx="6607">
                  <c:v>4.25319</c:v>
                </c:pt>
                <c:pt idx="6608">
                  <c:v>4.2535100000000003</c:v>
                </c:pt>
                <c:pt idx="6609">
                  <c:v>4.2537399999999996</c:v>
                </c:pt>
                <c:pt idx="6610">
                  <c:v>4.2539199999999999</c:v>
                </c:pt>
                <c:pt idx="6611">
                  <c:v>4.2540500000000003</c:v>
                </c:pt>
                <c:pt idx="6612">
                  <c:v>4.2541900000000004</c:v>
                </c:pt>
                <c:pt idx="6613">
                  <c:v>4.2546900000000001</c:v>
                </c:pt>
                <c:pt idx="6614">
                  <c:v>4.2556799999999999</c:v>
                </c:pt>
                <c:pt idx="6615">
                  <c:v>4.2564500000000001</c:v>
                </c:pt>
                <c:pt idx="6616">
                  <c:v>4.2570399999999999</c:v>
                </c:pt>
                <c:pt idx="6617">
                  <c:v>4.2575000000000003</c:v>
                </c:pt>
                <c:pt idx="6618">
                  <c:v>4.25786</c:v>
                </c:pt>
                <c:pt idx="6619">
                  <c:v>4.2581300000000004</c:v>
                </c:pt>
                <c:pt idx="6620">
                  <c:v>4.2583599999999997</c:v>
                </c:pt>
                <c:pt idx="6621">
                  <c:v>4.2587599999999997</c:v>
                </c:pt>
                <c:pt idx="6622">
                  <c:v>4.2598500000000001</c:v>
                </c:pt>
                <c:pt idx="6623">
                  <c:v>4.2607100000000004</c:v>
                </c:pt>
                <c:pt idx="6624">
                  <c:v>4.2613399999999997</c:v>
                </c:pt>
                <c:pt idx="6625">
                  <c:v>4.2618400000000003</c:v>
                </c:pt>
                <c:pt idx="6626">
                  <c:v>4.2622499999999999</c:v>
                </c:pt>
                <c:pt idx="6627">
                  <c:v>4.2625700000000002</c:v>
                </c:pt>
                <c:pt idx="6628">
                  <c:v>4.2627899999999999</c:v>
                </c:pt>
                <c:pt idx="6629">
                  <c:v>4.2629700000000001</c:v>
                </c:pt>
                <c:pt idx="6630">
                  <c:v>4.2637900000000002</c:v>
                </c:pt>
                <c:pt idx="6631">
                  <c:v>4.2647399999999998</c:v>
                </c:pt>
                <c:pt idx="6632">
                  <c:v>4.2655099999999999</c:v>
                </c:pt>
                <c:pt idx="6633">
                  <c:v>4.2660999999999998</c:v>
                </c:pt>
                <c:pt idx="6634">
                  <c:v>4.2665499999999996</c:v>
                </c:pt>
                <c:pt idx="6635">
                  <c:v>4.2669100000000002</c:v>
                </c:pt>
                <c:pt idx="6636">
                  <c:v>4.2671900000000003</c:v>
                </c:pt>
                <c:pt idx="6637">
                  <c:v>4.2674099999999999</c:v>
                </c:pt>
                <c:pt idx="6638">
                  <c:v>4.2685899999999997</c:v>
                </c:pt>
                <c:pt idx="6639">
                  <c:v>4.2688600000000001</c:v>
                </c:pt>
                <c:pt idx="6640">
                  <c:v>4.2693599999999998</c:v>
                </c:pt>
                <c:pt idx="6641">
                  <c:v>4.2700800000000001</c:v>
                </c:pt>
                <c:pt idx="6642">
                  <c:v>4.27067</c:v>
                </c:pt>
                <c:pt idx="6643">
                  <c:v>4.2711300000000003</c:v>
                </c:pt>
                <c:pt idx="6644">
                  <c:v>4.27149</c:v>
                </c:pt>
                <c:pt idx="6645">
                  <c:v>4.2717599999999996</c:v>
                </c:pt>
                <c:pt idx="6646">
                  <c:v>4.2719399999999998</c:v>
                </c:pt>
                <c:pt idx="6647">
                  <c:v>4.2721200000000001</c:v>
                </c:pt>
                <c:pt idx="6648">
                  <c:v>4.2722600000000002</c:v>
                </c:pt>
                <c:pt idx="6649">
                  <c:v>4.2731599999999998</c:v>
                </c:pt>
                <c:pt idx="6650">
                  <c:v>4.27407</c:v>
                </c:pt>
                <c:pt idx="6651">
                  <c:v>4.2747900000000003</c:v>
                </c:pt>
                <c:pt idx="6652">
                  <c:v>4.2753399999999999</c:v>
                </c:pt>
                <c:pt idx="6653">
                  <c:v>4.2757399999999999</c:v>
                </c:pt>
                <c:pt idx="6654">
                  <c:v>4.2760600000000002</c:v>
                </c:pt>
                <c:pt idx="6655">
                  <c:v>4.2763299999999997</c:v>
                </c:pt>
                <c:pt idx="6656">
                  <c:v>4.27651</c:v>
                </c:pt>
                <c:pt idx="6657">
                  <c:v>4.2766999999999999</c:v>
                </c:pt>
                <c:pt idx="6658">
                  <c:v>4.2776500000000004</c:v>
                </c:pt>
                <c:pt idx="6659">
                  <c:v>4.2785500000000001</c:v>
                </c:pt>
                <c:pt idx="6660">
                  <c:v>4.27928</c:v>
                </c:pt>
                <c:pt idx="6661">
                  <c:v>4.27982</c:v>
                </c:pt>
                <c:pt idx="6662">
                  <c:v>4.2802699999999998</c:v>
                </c:pt>
                <c:pt idx="6663">
                  <c:v>4.2805900000000001</c:v>
                </c:pt>
                <c:pt idx="6664">
                  <c:v>4.2808599999999997</c:v>
                </c:pt>
                <c:pt idx="6665">
                  <c:v>4.28104</c:v>
                </c:pt>
                <c:pt idx="6666">
                  <c:v>4.28186</c:v>
                </c:pt>
                <c:pt idx="6667">
                  <c:v>4.2828499999999998</c:v>
                </c:pt>
                <c:pt idx="6668">
                  <c:v>4.28362</c:v>
                </c:pt>
                <c:pt idx="6669">
                  <c:v>4.2842099999999999</c:v>
                </c:pt>
                <c:pt idx="6670">
                  <c:v>4.2846700000000002</c:v>
                </c:pt>
                <c:pt idx="6671">
                  <c:v>4.2850299999999999</c:v>
                </c:pt>
                <c:pt idx="6672">
                  <c:v>4.2853000000000003</c:v>
                </c:pt>
                <c:pt idx="6673">
                  <c:v>4.2855299999999996</c:v>
                </c:pt>
                <c:pt idx="6674">
                  <c:v>4.28566</c:v>
                </c:pt>
                <c:pt idx="6675">
                  <c:v>4.2858000000000001</c:v>
                </c:pt>
                <c:pt idx="6676">
                  <c:v>4.2861599999999997</c:v>
                </c:pt>
                <c:pt idx="6677">
                  <c:v>4.2872000000000003</c:v>
                </c:pt>
                <c:pt idx="6678">
                  <c:v>4.2880200000000004</c:v>
                </c:pt>
                <c:pt idx="6679">
                  <c:v>4.2886100000000003</c:v>
                </c:pt>
                <c:pt idx="6680">
                  <c:v>4.2891000000000004</c:v>
                </c:pt>
                <c:pt idx="6681">
                  <c:v>4.2895099999999999</c:v>
                </c:pt>
                <c:pt idx="6682">
                  <c:v>4.2897800000000004</c:v>
                </c:pt>
                <c:pt idx="6683">
                  <c:v>4.2900099999999997</c:v>
                </c:pt>
                <c:pt idx="6684">
                  <c:v>4.2901899999999999</c:v>
                </c:pt>
                <c:pt idx="6685">
                  <c:v>4.29033</c:v>
                </c:pt>
                <c:pt idx="6686">
                  <c:v>4.2904200000000001</c:v>
                </c:pt>
                <c:pt idx="6687">
                  <c:v>4.2913199999999998</c:v>
                </c:pt>
                <c:pt idx="6688">
                  <c:v>4.29223</c:v>
                </c:pt>
                <c:pt idx="6689">
                  <c:v>4.2929500000000003</c:v>
                </c:pt>
                <c:pt idx="6690">
                  <c:v>4.29345</c:v>
                </c:pt>
                <c:pt idx="6691">
                  <c:v>4.2938999999999998</c:v>
                </c:pt>
                <c:pt idx="6692">
                  <c:v>4.2942200000000001</c:v>
                </c:pt>
                <c:pt idx="6693">
                  <c:v>4.2944500000000003</c:v>
                </c:pt>
                <c:pt idx="6694">
                  <c:v>4.29549</c:v>
                </c:pt>
                <c:pt idx="6695">
                  <c:v>4.2964900000000004</c:v>
                </c:pt>
                <c:pt idx="6696">
                  <c:v>4.29725</c:v>
                </c:pt>
                <c:pt idx="6697">
                  <c:v>4.2978399999999999</c:v>
                </c:pt>
                <c:pt idx="6698">
                  <c:v>4.2983000000000002</c:v>
                </c:pt>
                <c:pt idx="6699">
                  <c:v>4.29861</c:v>
                </c:pt>
                <c:pt idx="6700">
                  <c:v>4.2988900000000001</c:v>
                </c:pt>
                <c:pt idx="6701">
                  <c:v>4.2991099999999998</c:v>
                </c:pt>
                <c:pt idx="6702">
                  <c:v>4.2992900000000001</c:v>
                </c:pt>
                <c:pt idx="6703">
                  <c:v>4.2998399999999997</c:v>
                </c:pt>
                <c:pt idx="6704">
                  <c:v>4.3008800000000003</c:v>
                </c:pt>
                <c:pt idx="6705">
                  <c:v>4.3016500000000004</c:v>
                </c:pt>
                <c:pt idx="6706">
                  <c:v>4.3022799999999997</c:v>
                </c:pt>
                <c:pt idx="6707">
                  <c:v>4.3027300000000004</c:v>
                </c:pt>
                <c:pt idx="6708">
                  <c:v>4.3030999999999997</c:v>
                </c:pt>
                <c:pt idx="6709">
                  <c:v>4.3036399999999997</c:v>
                </c:pt>
                <c:pt idx="6710">
                  <c:v>4.3048200000000003</c:v>
                </c:pt>
                <c:pt idx="6711">
                  <c:v>4.30572</c:v>
                </c:pt>
                <c:pt idx="6712">
                  <c:v>4.3064499999999999</c:v>
                </c:pt>
                <c:pt idx="6713">
                  <c:v>4.3069899999999999</c:v>
                </c:pt>
                <c:pt idx="6714">
                  <c:v>4.3074399999999997</c:v>
                </c:pt>
                <c:pt idx="6715">
                  <c:v>4.30776</c:v>
                </c:pt>
                <c:pt idx="6716">
                  <c:v>4.3080299999999996</c:v>
                </c:pt>
                <c:pt idx="6717">
                  <c:v>4.3082099999999999</c:v>
                </c:pt>
                <c:pt idx="6718">
                  <c:v>4.3083499999999999</c:v>
                </c:pt>
                <c:pt idx="6719">
                  <c:v>4.3084899999999999</c:v>
                </c:pt>
                <c:pt idx="6720">
                  <c:v>4.3090299999999999</c:v>
                </c:pt>
                <c:pt idx="6721">
                  <c:v>4.3100300000000002</c:v>
                </c:pt>
                <c:pt idx="6722">
                  <c:v>4.3107899999999999</c:v>
                </c:pt>
                <c:pt idx="6723">
                  <c:v>4.3113799999999998</c:v>
                </c:pt>
                <c:pt idx="6724">
                  <c:v>4.3118400000000001</c:v>
                </c:pt>
                <c:pt idx="6725">
                  <c:v>4.3121999999999998</c:v>
                </c:pt>
                <c:pt idx="6726">
                  <c:v>4.3124700000000002</c:v>
                </c:pt>
                <c:pt idx="6727">
                  <c:v>4.3127000000000004</c:v>
                </c:pt>
                <c:pt idx="6728">
                  <c:v>4.3128799999999998</c:v>
                </c:pt>
                <c:pt idx="6729">
                  <c:v>4.31297</c:v>
                </c:pt>
                <c:pt idx="6730">
                  <c:v>4.3131000000000004</c:v>
                </c:pt>
                <c:pt idx="6731">
                  <c:v>4.3137800000000004</c:v>
                </c:pt>
                <c:pt idx="6732">
                  <c:v>4.31473</c:v>
                </c:pt>
                <c:pt idx="6733">
                  <c:v>4.3154599999999999</c:v>
                </c:pt>
                <c:pt idx="6734">
                  <c:v>4.3160499999999997</c:v>
                </c:pt>
                <c:pt idx="6735">
                  <c:v>4.3164600000000002</c:v>
                </c:pt>
                <c:pt idx="6736">
                  <c:v>4.3168199999999999</c:v>
                </c:pt>
                <c:pt idx="6737">
                  <c:v>4.3178999999999998</c:v>
                </c:pt>
                <c:pt idx="6738">
                  <c:v>4.3189500000000001</c:v>
                </c:pt>
                <c:pt idx="6739">
                  <c:v>4.3197200000000002</c:v>
                </c:pt>
                <c:pt idx="6740">
                  <c:v>4.3203500000000004</c:v>
                </c:pt>
                <c:pt idx="6741">
                  <c:v>4.3208500000000001</c:v>
                </c:pt>
                <c:pt idx="6742">
                  <c:v>4.3212099999999998</c:v>
                </c:pt>
                <c:pt idx="6743">
                  <c:v>4.3214800000000002</c:v>
                </c:pt>
                <c:pt idx="6744">
                  <c:v>4.3217100000000004</c:v>
                </c:pt>
                <c:pt idx="6745">
                  <c:v>4.3218899999999998</c:v>
                </c:pt>
                <c:pt idx="6746">
                  <c:v>4.3220299999999998</c:v>
                </c:pt>
                <c:pt idx="6747">
                  <c:v>4.32212</c:v>
                </c:pt>
                <c:pt idx="6748">
                  <c:v>4.3222100000000001</c:v>
                </c:pt>
                <c:pt idx="6749">
                  <c:v>4.3224799999999997</c:v>
                </c:pt>
                <c:pt idx="6750">
                  <c:v>4.3235200000000003</c:v>
                </c:pt>
                <c:pt idx="6751">
                  <c:v>4.3242900000000004</c:v>
                </c:pt>
                <c:pt idx="6752">
                  <c:v>4.3249199999999997</c:v>
                </c:pt>
                <c:pt idx="6753">
                  <c:v>4.32538</c:v>
                </c:pt>
                <c:pt idx="6754">
                  <c:v>4.3257399999999997</c:v>
                </c:pt>
                <c:pt idx="6755">
                  <c:v>4.32606</c:v>
                </c:pt>
                <c:pt idx="6756">
                  <c:v>4.3262400000000003</c:v>
                </c:pt>
                <c:pt idx="6757">
                  <c:v>4.3264199999999997</c:v>
                </c:pt>
                <c:pt idx="6758">
                  <c:v>4.3265500000000001</c:v>
                </c:pt>
                <c:pt idx="6759">
                  <c:v>4.3273200000000003</c:v>
                </c:pt>
                <c:pt idx="6760">
                  <c:v>4.3282699999999998</c:v>
                </c:pt>
                <c:pt idx="6761">
                  <c:v>4.3289999999999997</c:v>
                </c:pt>
                <c:pt idx="6762">
                  <c:v>4.3295899999999996</c:v>
                </c:pt>
                <c:pt idx="6763">
                  <c:v>4.33</c:v>
                </c:pt>
                <c:pt idx="6764">
                  <c:v>4.3303599999999998</c:v>
                </c:pt>
                <c:pt idx="6765">
                  <c:v>4.3306300000000002</c:v>
                </c:pt>
                <c:pt idx="6766">
                  <c:v>4.3312600000000003</c:v>
                </c:pt>
                <c:pt idx="6767">
                  <c:v>4.3323499999999999</c:v>
                </c:pt>
                <c:pt idx="6768">
                  <c:v>4.3332100000000002</c:v>
                </c:pt>
                <c:pt idx="6769">
                  <c:v>4.3338400000000004</c:v>
                </c:pt>
                <c:pt idx="6770">
                  <c:v>4.3343400000000001</c:v>
                </c:pt>
                <c:pt idx="6771">
                  <c:v>4.3347499999999997</c:v>
                </c:pt>
                <c:pt idx="6772">
                  <c:v>4.3350200000000001</c:v>
                </c:pt>
                <c:pt idx="6773">
                  <c:v>4.3352500000000003</c:v>
                </c:pt>
                <c:pt idx="6774">
                  <c:v>4.3354299999999997</c:v>
                </c:pt>
                <c:pt idx="6775">
                  <c:v>4.33561</c:v>
                </c:pt>
                <c:pt idx="6776">
                  <c:v>4.3357000000000001</c:v>
                </c:pt>
                <c:pt idx="6777">
                  <c:v>4.3366100000000003</c:v>
                </c:pt>
                <c:pt idx="6778">
                  <c:v>4.33751</c:v>
                </c:pt>
                <c:pt idx="6779">
                  <c:v>4.33819</c:v>
                </c:pt>
                <c:pt idx="6780">
                  <c:v>4.3387399999999996</c:v>
                </c:pt>
                <c:pt idx="6781">
                  <c:v>4.3391900000000003</c:v>
                </c:pt>
                <c:pt idx="6782">
                  <c:v>4.3395099999999998</c:v>
                </c:pt>
                <c:pt idx="6783">
                  <c:v>4.3401800000000001</c:v>
                </c:pt>
                <c:pt idx="6784">
                  <c:v>4.3413199999999996</c:v>
                </c:pt>
                <c:pt idx="6785">
                  <c:v>4.3421799999999999</c:v>
                </c:pt>
                <c:pt idx="6786">
                  <c:v>4.3428100000000001</c:v>
                </c:pt>
                <c:pt idx="6787">
                  <c:v>4.34335</c:v>
                </c:pt>
                <c:pt idx="6788">
                  <c:v>4.3437599999999996</c:v>
                </c:pt>
                <c:pt idx="6789">
                  <c:v>4.3440799999999999</c:v>
                </c:pt>
                <c:pt idx="6790">
                  <c:v>4.3443100000000001</c:v>
                </c:pt>
                <c:pt idx="6791">
                  <c:v>4.3444900000000004</c:v>
                </c:pt>
                <c:pt idx="6792">
                  <c:v>4.3446199999999999</c:v>
                </c:pt>
                <c:pt idx="6793">
                  <c:v>4.34476</c:v>
                </c:pt>
                <c:pt idx="6794">
                  <c:v>4.3452599999999997</c:v>
                </c:pt>
                <c:pt idx="6795">
                  <c:v>4.3462500000000004</c:v>
                </c:pt>
                <c:pt idx="6796">
                  <c:v>4.3470199999999997</c:v>
                </c:pt>
                <c:pt idx="6797">
                  <c:v>4.3476100000000004</c:v>
                </c:pt>
                <c:pt idx="6798">
                  <c:v>4.3480600000000003</c:v>
                </c:pt>
                <c:pt idx="6799">
                  <c:v>4.3484299999999996</c:v>
                </c:pt>
                <c:pt idx="6800">
                  <c:v>4.3487</c:v>
                </c:pt>
                <c:pt idx="6801">
                  <c:v>4.3489199999999997</c:v>
                </c:pt>
                <c:pt idx="6802">
                  <c:v>4.3491099999999996</c:v>
                </c:pt>
                <c:pt idx="6803">
                  <c:v>4.3491999999999997</c:v>
                </c:pt>
                <c:pt idx="6804">
                  <c:v>4.3495600000000003</c:v>
                </c:pt>
                <c:pt idx="6805">
                  <c:v>4.3506</c:v>
                </c:pt>
                <c:pt idx="6806">
                  <c:v>4.3514099999999996</c:v>
                </c:pt>
                <c:pt idx="6807">
                  <c:v>4.3520000000000003</c:v>
                </c:pt>
                <c:pt idx="6808">
                  <c:v>4.3525</c:v>
                </c:pt>
                <c:pt idx="6809">
                  <c:v>4.3529099999999996</c:v>
                </c:pt>
                <c:pt idx="6810">
                  <c:v>4.35318</c:v>
                </c:pt>
                <c:pt idx="6811">
                  <c:v>4.3546800000000001</c:v>
                </c:pt>
                <c:pt idx="6812">
                  <c:v>4.3566200000000004</c:v>
                </c:pt>
                <c:pt idx="6813">
                  <c:v>4.3581200000000004</c:v>
                </c:pt>
                <c:pt idx="6814">
                  <c:v>4.3592899999999997</c:v>
                </c:pt>
                <c:pt idx="6815">
                  <c:v>4.3601999999999999</c:v>
                </c:pt>
                <c:pt idx="6816">
                  <c:v>4.3608799999999999</c:v>
                </c:pt>
                <c:pt idx="6817">
                  <c:v>4.3614199999999999</c:v>
                </c:pt>
                <c:pt idx="6818">
                  <c:v>4.3618300000000003</c:v>
                </c:pt>
                <c:pt idx="6819">
                  <c:v>4.3621499999999997</c:v>
                </c:pt>
                <c:pt idx="6820">
                  <c:v>4.3623700000000003</c:v>
                </c:pt>
                <c:pt idx="6821">
                  <c:v>4.3632299999999997</c:v>
                </c:pt>
                <c:pt idx="6822">
                  <c:v>4.3642300000000001</c:v>
                </c:pt>
                <c:pt idx="6823">
                  <c:v>4.3650500000000001</c:v>
                </c:pt>
                <c:pt idx="6824">
                  <c:v>4.3656800000000002</c:v>
                </c:pt>
                <c:pt idx="6825">
                  <c:v>4.3661300000000001</c:v>
                </c:pt>
                <c:pt idx="6826">
                  <c:v>4.3664899999999998</c:v>
                </c:pt>
                <c:pt idx="6827">
                  <c:v>4.3667699999999998</c:v>
                </c:pt>
                <c:pt idx="6828">
                  <c:v>4.3669900000000004</c:v>
                </c:pt>
                <c:pt idx="6829">
                  <c:v>4.3671699999999998</c:v>
                </c:pt>
                <c:pt idx="6830">
                  <c:v>4.3673099999999998</c:v>
                </c:pt>
                <c:pt idx="6831">
                  <c:v>4.3684399999999997</c:v>
                </c:pt>
                <c:pt idx="6832">
                  <c:v>4.3693</c:v>
                </c:pt>
                <c:pt idx="6833">
                  <c:v>4.36998</c:v>
                </c:pt>
                <c:pt idx="6834">
                  <c:v>4.37052</c:v>
                </c:pt>
                <c:pt idx="6835">
                  <c:v>4.3708900000000002</c:v>
                </c:pt>
                <c:pt idx="6836">
                  <c:v>4.3712</c:v>
                </c:pt>
                <c:pt idx="6837">
                  <c:v>4.37148</c:v>
                </c:pt>
                <c:pt idx="6838">
                  <c:v>4.3716600000000003</c:v>
                </c:pt>
                <c:pt idx="6839">
                  <c:v>4.3728300000000004</c:v>
                </c:pt>
                <c:pt idx="6840">
                  <c:v>4.3737399999999997</c:v>
                </c:pt>
                <c:pt idx="6841">
                  <c:v>4.3744199999999998</c:v>
                </c:pt>
                <c:pt idx="6842">
                  <c:v>4.3749599999999997</c:v>
                </c:pt>
                <c:pt idx="6843">
                  <c:v>4.3753700000000002</c:v>
                </c:pt>
                <c:pt idx="6844">
                  <c:v>4.3757299999999999</c:v>
                </c:pt>
                <c:pt idx="6845">
                  <c:v>4.3759600000000001</c:v>
                </c:pt>
                <c:pt idx="6846">
                  <c:v>4.3761400000000004</c:v>
                </c:pt>
                <c:pt idx="6847">
                  <c:v>4.3763199999999998</c:v>
                </c:pt>
                <c:pt idx="6848">
                  <c:v>4.3764099999999999</c:v>
                </c:pt>
                <c:pt idx="6849">
                  <c:v>4.3769600000000004</c:v>
                </c:pt>
                <c:pt idx="6850">
                  <c:v>4.3779500000000002</c:v>
                </c:pt>
                <c:pt idx="6851">
                  <c:v>4.3787200000000004</c:v>
                </c:pt>
                <c:pt idx="6852">
                  <c:v>4.3793100000000003</c:v>
                </c:pt>
                <c:pt idx="6853">
                  <c:v>4.3797600000000001</c:v>
                </c:pt>
                <c:pt idx="6854">
                  <c:v>4.3801199999999998</c:v>
                </c:pt>
                <c:pt idx="6855">
                  <c:v>4.3814399999999996</c:v>
                </c:pt>
                <c:pt idx="6856">
                  <c:v>4.3824300000000003</c:v>
                </c:pt>
                <c:pt idx="6857">
                  <c:v>4.3832000000000004</c:v>
                </c:pt>
                <c:pt idx="6858">
                  <c:v>4.3838400000000002</c:v>
                </c:pt>
                <c:pt idx="6859">
                  <c:v>4.38429</c:v>
                </c:pt>
                <c:pt idx="6860">
                  <c:v>4.3846499999999997</c:v>
                </c:pt>
                <c:pt idx="6861">
                  <c:v>4.3849299999999998</c:v>
                </c:pt>
                <c:pt idx="6862">
                  <c:v>4.3851500000000003</c:v>
                </c:pt>
                <c:pt idx="6863">
                  <c:v>4.3852900000000004</c:v>
                </c:pt>
                <c:pt idx="6864">
                  <c:v>4.3854199999999999</c:v>
                </c:pt>
                <c:pt idx="6865">
                  <c:v>4.38551</c:v>
                </c:pt>
                <c:pt idx="6866">
                  <c:v>4.3856000000000002</c:v>
                </c:pt>
                <c:pt idx="6867">
                  <c:v>4.3858800000000002</c:v>
                </c:pt>
                <c:pt idx="6868">
                  <c:v>4.3869199999999999</c:v>
                </c:pt>
                <c:pt idx="6869">
                  <c:v>4.3876900000000001</c:v>
                </c:pt>
                <c:pt idx="6870">
                  <c:v>4.3883200000000002</c:v>
                </c:pt>
                <c:pt idx="6871">
                  <c:v>4.3887700000000001</c:v>
                </c:pt>
                <c:pt idx="6872">
                  <c:v>4.3891400000000003</c:v>
                </c:pt>
                <c:pt idx="6873">
                  <c:v>4.3894500000000001</c:v>
                </c:pt>
                <c:pt idx="6874">
                  <c:v>4.3896300000000004</c:v>
                </c:pt>
                <c:pt idx="6875">
                  <c:v>4.3906799999999997</c:v>
                </c:pt>
                <c:pt idx="6876">
                  <c:v>4.3916300000000001</c:v>
                </c:pt>
                <c:pt idx="6877">
                  <c:v>4.3924000000000003</c:v>
                </c:pt>
                <c:pt idx="6878">
                  <c:v>4.3929400000000003</c:v>
                </c:pt>
                <c:pt idx="6879">
                  <c:v>4.3933900000000001</c:v>
                </c:pt>
                <c:pt idx="6880">
                  <c:v>4.3937600000000003</c:v>
                </c:pt>
                <c:pt idx="6881">
                  <c:v>4.3940299999999999</c:v>
                </c:pt>
                <c:pt idx="6882">
                  <c:v>4.3942100000000002</c:v>
                </c:pt>
                <c:pt idx="6883">
                  <c:v>4.3943899999999996</c:v>
                </c:pt>
                <c:pt idx="6884">
                  <c:v>4.3951599999999997</c:v>
                </c:pt>
                <c:pt idx="6885">
                  <c:v>4.3961100000000002</c:v>
                </c:pt>
                <c:pt idx="6886">
                  <c:v>4.3968800000000003</c:v>
                </c:pt>
                <c:pt idx="6887">
                  <c:v>4.3974700000000002</c:v>
                </c:pt>
                <c:pt idx="6888">
                  <c:v>4.3979200000000001</c:v>
                </c:pt>
                <c:pt idx="6889">
                  <c:v>4.3982799999999997</c:v>
                </c:pt>
                <c:pt idx="6890">
                  <c:v>4.3985599999999998</c:v>
                </c:pt>
                <c:pt idx="6891">
                  <c:v>4.3987400000000001</c:v>
                </c:pt>
                <c:pt idx="6892">
                  <c:v>4.3989200000000004</c:v>
                </c:pt>
                <c:pt idx="6893">
                  <c:v>4.3990499999999999</c:v>
                </c:pt>
                <c:pt idx="6894">
                  <c:v>4.3997799999999998</c:v>
                </c:pt>
                <c:pt idx="6895">
                  <c:v>4.4007300000000003</c:v>
                </c:pt>
                <c:pt idx="6896">
                  <c:v>4.4014499999999996</c:v>
                </c:pt>
                <c:pt idx="6897">
                  <c:v>4.4020400000000004</c:v>
                </c:pt>
                <c:pt idx="6898">
                  <c:v>4.4024999999999999</c:v>
                </c:pt>
                <c:pt idx="6899">
                  <c:v>4.4028099999999997</c:v>
                </c:pt>
                <c:pt idx="6900">
                  <c:v>4.4030800000000001</c:v>
                </c:pt>
                <c:pt idx="6901">
                  <c:v>4.4033100000000003</c:v>
                </c:pt>
                <c:pt idx="6902">
                  <c:v>4.40367</c:v>
                </c:pt>
                <c:pt idx="6903">
                  <c:v>4.4047599999999996</c:v>
                </c:pt>
                <c:pt idx="6904">
                  <c:v>4.4056199999999999</c:v>
                </c:pt>
                <c:pt idx="6905">
                  <c:v>4.4062999999999999</c:v>
                </c:pt>
                <c:pt idx="6906">
                  <c:v>4.4067999999999996</c:v>
                </c:pt>
                <c:pt idx="6907">
                  <c:v>4.4071600000000002</c:v>
                </c:pt>
                <c:pt idx="6908">
                  <c:v>4.4074799999999996</c:v>
                </c:pt>
                <c:pt idx="6909">
                  <c:v>4.4077000000000002</c:v>
                </c:pt>
                <c:pt idx="6910">
                  <c:v>4.4078799999999996</c:v>
                </c:pt>
                <c:pt idx="6911">
                  <c:v>4.4080199999999996</c:v>
                </c:pt>
                <c:pt idx="6912">
                  <c:v>4.4089700000000001</c:v>
                </c:pt>
                <c:pt idx="6913">
                  <c:v>4.4099199999999996</c:v>
                </c:pt>
                <c:pt idx="6914">
                  <c:v>4.4105999999999996</c:v>
                </c:pt>
                <c:pt idx="6915">
                  <c:v>4.4111399999999996</c:v>
                </c:pt>
                <c:pt idx="6916">
                  <c:v>4.4116</c:v>
                </c:pt>
                <c:pt idx="6917">
                  <c:v>4.4119099999999998</c:v>
                </c:pt>
                <c:pt idx="6918">
                  <c:v>4.4121899999999998</c:v>
                </c:pt>
                <c:pt idx="6919">
                  <c:v>4.4123700000000001</c:v>
                </c:pt>
                <c:pt idx="6920">
                  <c:v>4.4124999999999996</c:v>
                </c:pt>
                <c:pt idx="6921">
                  <c:v>4.4136800000000003</c:v>
                </c:pt>
                <c:pt idx="6922">
                  <c:v>4.4145399999999997</c:v>
                </c:pt>
                <c:pt idx="6923">
                  <c:v>4.4152199999999997</c:v>
                </c:pt>
                <c:pt idx="6924">
                  <c:v>4.4157599999999997</c:v>
                </c:pt>
                <c:pt idx="6925">
                  <c:v>4.4161700000000002</c:v>
                </c:pt>
                <c:pt idx="6926">
                  <c:v>4.4164899999999996</c:v>
                </c:pt>
                <c:pt idx="6927">
                  <c:v>4.4167100000000001</c:v>
                </c:pt>
                <c:pt idx="6928">
                  <c:v>4.4169400000000003</c:v>
                </c:pt>
                <c:pt idx="6929">
                  <c:v>4.4177099999999996</c:v>
                </c:pt>
                <c:pt idx="6930">
                  <c:v>4.4187099999999999</c:v>
                </c:pt>
                <c:pt idx="6931">
                  <c:v>4.4194800000000001</c:v>
                </c:pt>
                <c:pt idx="6932">
                  <c:v>4.4200699999999999</c:v>
                </c:pt>
                <c:pt idx="6933">
                  <c:v>4.4205199999999998</c:v>
                </c:pt>
                <c:pt idx="6934">
                  <c:v>4.4208800000000004</c:v>
                </c:pt>
                <c:pt idx="6935">
                  <c:v>4.4211499999999999</c:v>
                </c:pt>
                <c:pt idx="6936">
                  <c:v>4.4213800000000001</c:v>
                </c:pt>
                <c:pt idx="6937">
                  <c:v>4.4215600000000004</c:v>
                </c:pt>
                <c:pt idx="6938">
                  <c:v>4.4216499999999996</c:v>
                </c:pt>
                <c:pt idx="6939">
                  <c:v>4.4221899999999996</c:v>
                </c:pt>
                <c:pt idx="6940">
                  <c:v>4.42319</c:v>
                </c:pt>
                <c:pt idx="6941">
                  <c:v>4.42401</c:v>
                </c:pt>
                <c:pt idx="6942">
                  <c:v>4.4245900000000002</c:v>
                </c:pt>
                <c:pt idx="6943">
                  <c:v>4.4250499999999997</c:v>
                </c:pt>
                <c:pt idx="6944">
                  <c:v>4.4254100000000003</c:v>
                </c:pt>
                <c:pt idx="6945">
                  <c:v>4.4256799999999998</c:v>
                </c:pt>
                <c:pt idx="6946">
                  <c:v>4.42591</c:v>
                </c:pt>
                <c:pt idx="6947">
                  <c:v>4.4262699999999997</c:v>
                </c:pt>
                <c:pt idx="6948">
                  <c:v>4.4273999999999996</c:v>
                </c:pt>
                <c:pt idx="6949">
                  <c:v>4.4282599999999999</c:v>
                </c:pt>
                <c:pt idx="6950">
                  <c:v>4.4288999999999996</c:v>
                </c:pt>
                <c:pt idx="6951">
                  <c:v>4.4293899999999997</c:v>
                </c:pt>
                <c:pt idx="6952">
                  <c:v>4.4298000000000002</c:v>
                </c:pt>
                <c:pt idx="6953">
                  <c:v>4.4301199999999996</c:v>
                </c:pt>
                <c:pt idx="6954">
                  <c:v>4.4303499999999998</c:v>
                </c:pt>
                <c:pt idx="6955">
                  <c:v>4.4305300000000001</c:v>
                </c:pt>
                <c:pt idx="6956">
                  <c:v>4.4306599999999996</c:v>
                </c:pt>
                <c:pt idx="6957">
                  <c:v>4.4307999999999996</c:v>
                </c:pt>
                <c:pt idx="6958">
                  <c:v>4.4318799999999996</c:v>
                </c:pt>
                <c:pt idx="6959">
                  <c:v>4.4327500000000004</c:v>
                </c:pt>
                <c:pt idx="6960">
                  <c:v>4.4334199999999999</c:v>
                </c:pt>
                <c:pt idx="6961">
                  <c:v>4.4339199999999996</c:v>
                </c:pt>
                <c:pt idx="6962">
                  <c:v>4.4343300000000001</c:v>
                </c:pt>
                <c:pt idx="6963">
                  <c:v>4.4346500000000004</c:v>
                </c:pt>
                <c:pt idx="6964">
                  <c:v>4.4348700000000001</c:v>
                </c:pt>
                <c:pt idx="6965">
                  <c:v>4.4350500000000004</c:v>
                </c:pt>
                <c:pt idx="6966">
                  <c:v>4.4351900000000004</c:v>
                </c:pt>
                <c:pt idx="6967">
                  <c:v>4.4359599999999997</c:v>
                </c:pt>
                <c:pt idx="6968">
                  <c:v>4.4369100000000001</c:v>
                </c:pt>
                <c:pt idx="6969">
                  <c:v>4.4376800000000003</c:v>
                </c:pt>
                <c:pt idx="6970">
                  <c:v>4.4382200000000003</c:v>
                </c:pt>
                <c:pt idx="6971">
                  <c:v>4.4386799999999997</c:v>
                </c:pt>
                <c:pt idx="6972">
                  <c:v>4.4390400000000003</c:v>
                </c:pt>
                <c:pt idx="6973">
                  <c:v>4.4393099999999999</c:v>
                </c:pt>
                <c:pt idx="6974">
                  <c:v>4.4401700000000002</c:v>
                </c:pt>
                <c:pt idx="6975">
                  <c:v>4.4412099999999999</c:v>
                </c:pt>
                <c:pt idx="6976">
                  <c:v>4.44198</c:v>
                </c:pt>
                <c:pt idx="6977">
                  <c:v>4.4426199999999998</c:v>
                </c:pt>
                <c:pt idx="6978">
                  <c:v>4.4431200000000004</c:v>
                </c:pt>
                <c:pt idx="6979">
                  <c:v>4.4434800000000001</c:v>
                </c:pt>
                <c:pt idx="6980">
                  <c:v>4.4437499999999996</c:v>
                </c:pt>
                <c:pt idx="6981">
                  <c:v>4.4439799999999998</c:v>
                </c:pt>
                <c:pt idx="6982">
                  <c:v>4.4441600000000001</c:v>
                </c:pt>
                <c:pt idx="6983">
                  <c:v>4.4442899999999996</c:v>
                </c:pt>
                <c:pt idx="6984">
                  <c:v>4.4443799999999998</c:v>
                </c:pt>
                <c:pt idx="6985">
                  <c:v>4.4449300000000003</c:v>
                </c:pt>
                <c:pt idx="6986">
                  <c:v>4.4459200000000001</c:v>
                </c:pt>
                <c:pt idx="6987">
                  <c:v>4.44665</c:v>
                </c:pt>
                <c:pt idx="6988">
                  <c:v>4.4472399999999999</c:v>
                </c:pt>
                <c:pt idx="6989">
                  <c:v>4.4476899999999997</c:v>
                </c:pt>
                <c:pt idx="6990">
                  <c:v>4.4480500000000003</c:v>
                </c:pt>
                <c:pt idx="6991">
                  <c:v>4.4483199999999998</c:v>
                </c:pt>
                <c:pt idx="6992">
                  <c:v>4.44855</c:v>
                </c:pt>
                <c:pt idx="6993">
                  <c:v>4.4487300000000003</c:v>
                </c:pt>
                <c:pt idx="6994">
                  <c:v>4.4488700000000003</c:v>
                </c:pt>
                <c:pt idx="6995">
                  <c:v>4.4489599999999996</c:v>
                </c:pt>
                <c:pt idx="6996">
                  <c:v>4.44923</c:v>
                </c:pt>
                <c:pt idx="6997">
                  <c:v>4.4502699999999997</c:v>
                </c:pt>
                <c:pt idx="6998">
                  <c:v>4.4510899999999998</c:v>
                </c:pt>
                <c:pt idx="6999">
                  <c:v>4.45167</c:v>
                </c:pt>
                <c:pt idx="7000">
                  <c:v>4.4521699999999997</c:v>
                </c:pt>
                <c:pt idx="7001">
                  <c:v>4.4525300000000003</c:v>
                </c:pt>
                <c:pt idx="7002">
                  <c:v>4.4528100000000004</c:v>
                </c:pt>
                <c:pt idx="7003">
                  <c:v>4.45303</c:v>
                </c:pt>
                <c:pt idx="7004">
                  <c:v>4.4542599999999997</c:v>
                </c:pt>
                <c:pt idx="7005">
                  <c:v>4.4551600000000002</c:v>
                </c:pt>
                <c:pt idx="7006">
                  <c:v>4.4558900000000001</c:v>
                </c:pt>
                <c:pt idx="7007">
                  <c:v>4.4564300000000001</c:v>
                </c:pt>
                <c:pt idx="7008">
                  <c:v>4.45688</c:v>
                </c:pt>
                <c:pt idx="7009">
                  <c:v>4.4572000000000003</c:v>
                </c:pt>
                <c:pt idx="7010">
                  <c:v>4.4581</c:v>
                </c:pt>
                <c:pt idx="7011">
                  <c:v>4.4591900000000004</c:v>
                </c:pt>
                <c:pt idx="7012">
                  <c:v>4.4600099999999996</c:v>
                </c:pt>
                <c:pt idx="7013">
                  <c:v>4.4606399999999997</c:v>
                </c:pt>
                <c:pt idx="7014">
                  <c:v>4.4611400000000003</c:v>
                </c:pt>
                <c:pt idx="7015">
                  <c:v>4.4615499999999999</c:v>
                </c:pt>
                <c:pt idx="7016">
                  <c:v>4.4618200000000003</c:v>
                </c:pt>
                <c:pt idx="7017">
                  <c:v>4.4620899999999999</c:v>
                </c:pt>
                <c:pt idx="7018">
                  <c:v>4.4622299999999999</c:v>
                </c:pt>
                <c:pt idx="7019">
                  <c:v>4.4628100000000002</c:v>
                </c:pt>
                <c:pt idx="7020">
                  <c:v>4.4638600000000004</c:v>
                </c:pt>
                <c:pt idx="7021">
                  <c:v>4.4646699999999999</c:v>
                </c:pt>
                <c:pt idx="7022">
                  <c:v>4.4652599999999998</c:v>
                </c:pt>
                <c:pt idx="7023">
                  <c:v>4.4657600000000004</c:v>
                </c:pt>
                <c:pt idx="7024">
                  <c:v>4.4661200000000001</c:v>
                </c:pt>
                <c:pt idx="7025">
                  <c:v>4.4663899999999996</c:v>
                </c:pt>
                <c:pt idx="7026">
                  <c:v>4.4666199999999998</c:v>
                </c:pt>
                <c:pt idx="7027">
                  <c:v>4.4668000000000001</c:v>
                </c:pt>
                <c:pt idx="7028">
                  <c:v>4.4671599999999998</c:v>
                </c:pt>
                <c:pt idx="7029">
                  <c:v>4.4682500000000003</c:v>
                </c:pt>
                <c:pt idx="7030">
                  <c:v>4.4690599999999998</c:v>
                </c:pt>
                <c:pt idx="7031">
                  <c:v>4.4696999999999996</c:v>
                </c:pt>
                <c:pt idx="7032">
                  <c:v>4.4702000000000002</c:v>
                </c:pt>
                <c:pt idx="7033">
                  <c:v>4.4706000000000001</c:v>
                </c:pt>
                <c:pt idx="7034">
                  <c:v>4.4709199999999996</c:v>
                </c:pt>
                <c:pt idx="7035">
                  <c:v>4.4711499999999997</c:v>
                </c:pt>
                <c:pt idx="7036">
                  <c:v>4.47133</c:v>
                </c:pt>
                <c:pt idx="7037">
                  <c:v>4.4714600000000004</c:v>
                </c:pt>
                <c:pt idx="7038">
                  <c:v>4.4725999999999999</c:v>
                </c:pt>
                <c:pt idx="7039">
                  <c:v>4.4734600000000002</c:v>
                </c:pt>
                <c:pt idx="7040">
                  <c:v>4.4741299999999997</c:v>
                </c:pt>
                <c:pt idx="7041">
                  <c:v>4.4746300000000003</c:v>
                </c:pt>
                <c:pt idx="7042">
                  <c:v>4.4750399999999999</c:v>
                </c:pt>
                <c:pt idx="7043">
                  <c:v>4.4753600000000002</c:v>
                </c:pt>
                <c:pt idx="7044">
                  <c:v>4.4756299999999998</c:v>
                </c:pt>
                <c:pt idx="7045">
                  <c:v>4.4762599999999999</c:v>
                </c:pt>
                <c:pt idx="7046">
                  <c:v>4.4772999999999996</c:v>
                </c:pt>
                <c:pt idx="7047">
                  <c:v>4.4781700000000004</c:v>
                </c:pt>
                <c:pt idx="7048">
                  <c:v>4.4787999999999997</c:v>
                </c:pt>
                <c:pt idx="7049">
                  <c:v>4.4793000000000003</c:v>
                </c:pt>
                <c:pt idx="7050">
                  <c:v>4.47966</c:v>
                </c:pt>
                <c:pt idx="7051">
                  <c:v>4.4799800000000003</c:v>
                </c:pt>
                <c:pt idx="7052">
                  <c:v>4.4802</c:v>
                </c:pt>
                <c:pt idx="7053">
                  <c:v>4.4803800000000003</c:v>
                </c:pt>
                <c:pt idx="7054">
                  <c:v>4.4805200000000003</c:v>
                </c:pt>
                <c:pt idx="7055">
                  <c:v>4.4806100000000004</c:v>
                </c:pt>
                <c:pt idx="7056">
                  <c:v>4.4806999999999997</c:v>
                </c:pt>
                <c:pt idx="7057">
                  <c:v>4.4807499999999996</c:v>
                </c:pt>
                <c:pt idx="7058">
                  <c:v>4.4818300000000004</c:v>
                </c:pt>
                <c:pt idx="7059">
                  <c:v>4.4826499999999996</c:v>
                </c:pt>
                <c:pt idx="7060">
                  <c:v>4.4833299999999996</c:v>
                </c:pt>
                <c:pt idx="7061">
                  <c:v>4.4837800000000003</c:v>
                </c:pt>
                <c:pt idx="7062">
                  <c:v>4.4841899999999999</c:v>
                </c:pt>
                <c:pt idx="7063">
                  <c:v>4.4844999999999997</c:v>
                </c:pt>
                <c:pt idx="7064">
                  <c:v>4.4847299999999999</c:v>
                </c:pt>
                <c:pt idx="7065">
                  <c:v>4.4849100000000002</c:v>
                </c:pt>
                <c:pt idx="7066">
                  <c:v>4.4856800000000003</c:v>
                </c:pt>
                <c:pt idx="7067">
                  <c:v>4.4866799999999998</c:v>
                </c:pt>
                <c:pt idx="7068">
                  <c:v>4.4874000000000001</c:v>
                </c:pt>
                <c:pt idx="7069">
                  <c:v>4.4879899999999999</c:v>
                </c:pt>
                <c:pt idx="7070">
                  <c:v>4.4884899999999996</c:v>
                </c:pt>
                <c:pt idx="7071">
                  <c:v>4.48881</c:v>
                </c:pt>
                <c:pt idx="7072">
                  <c:v>4.4890800000000004</c:v>
                </c:pt>
                <c:pt idx="7073">
                  <c:v>4.4893099999999997</c:v>
                </c:pt>
                <c:pt idx="7074">
                  <c:v>4.48949</c:v>
                </c:pt>
                <c:pt idx="7075">
                  <c:v>4.4902600000000001</c:v>
                </c:pt>
                <c:pt idx="7076">
                  <c:v>4.4912099999999997</c:v>
                </c:pt>
                <c:pt idx="7077">
                  <c:v>4.4919799999999999</c:v>
                </c:pt>
                <c:pt idx="7078">
                  <c:v>4.4925699999999997</c:v>
                </c:pt>
                <c:pt idx="7079">
                  <c:v>4.4930199999999996</c:v>
                </c:pt>
                <c:pt idx="7080">
                  <c:v>4.4933800000000002</c:v>
                </c:pt>
                <c:pt idx="7081">
                  <c:v>4.4936499999999997</c:v>
                </c:pt>
                <c:pt idx="7082">
                  <c:v>4.4944699999999997</c:v>
                </c:pt>
                <c:pt idx="7083">
                  <c:v>4.4955100000000003</c:v>
                </c:pt>
                <c:pt idx="7084">
                  <c:v>4.4963199999999999</c:v>
                </c:pt>
                <c:pt idx="7085">
                  <c:v>4.4969599999999996</c:v>
                </c:pt>
                <c:pt idx="7086">
                  <c:v>4.4974600000000002</c:v>
                </c:pt>
                <c:pt idx="7087">
                  <c:v>4.4978199999999999</c:v>
                </c:pt>
                <c:pt idx="7088">
                  <c:v>4.4980900000000004</c:v>
                </c:pt>
                <c:pt idx="7089">
                  <c:v>4.4983199999999997</c:v>
                </c:pt>
                <c:pt idx="7090">
                  <c:v>4.4984999999999999</c:v>
                </c:pt>
                <c:pt idx="7091">
                  <c:v>4.4986300000000004</c:v>
                </c:pt>
                <c:pt idx="7092">
                  <c:v>4.4987199999999996</c:v>
                </c:pt>
                <c:pt idx="7093">
                  <c:v>4.4988099999999998</c:v>
                </c:pt>
                <c:pt idx="7094">
                  <c:v>4.4988599999999996</c:v>
                </c:pt>
                <c:pt idx="7095">
                  <c:v>4.4999500000000001</c:v>
                </c:pt>
                <c:pt idx="7096">
                  <c:v>4.5007599999999996</c:v>
                </c:pt>
                <c:pt idx="7097">
                  <c:v>4.5014399999999997</c:v>
                </c:pt>
                <c:pt idx="7098">
                  <c:v>4.5018900000000004</c:v>
                </c:pt>
                <c:pt idx="7099">
                  <c:v>4.5023</c:v>
                </c:pt>
                <c:pt idx="7100">
                  <c:v>4.5026200000000003</c:v>
                </c:pt>
                <c:pt idx="7101">
                  <c:v>4.50284</c:v>
                </c:pt>
                <c:pt idx="7102">
                  <c:v>4.5030299999999999</c:v>
                </c:pt>
                <c:pt idx="7103">
                  <c:v>4.5031600000000003</c:v>
                </c:pt>
                <c:pt idx="7104">
                  <c:v>4.5032500000000004</c:v>
                </c:pt>
                <c:pt idx="7105">
                  <c:v>4.50434</c:v>
                </c:pt>
                <c:pt idx="7106">
                  <c:v>4.5052000000000003</c:v>
                </c:pt>
                <c:pt idx="7107">
                  <c:v>4.5058800000000003</c:v>
                </c:pt>
                <c:pt idx="7108">
                  <c:v>4.5063800000000001</c:v>
                </c:pt>
                <c:pt idx="7109">
                  <c:v>4.50678</c:v>
                </c:pt>
                <c:pt idx="7110">
                  <c:v>4.5071000000000003</c:v>
                </c:pt>
                <c:pt idx="7111">
                  <c:v>4.5077800000000003</c:v>
                </c:pt>
                <c:pt idx="7112">
                  <c:v>4.5088699999999999</c:v>
                </c:pt>
                <c:pt idx="7113">
                  <c:v>4.5097300000000002</c:v>
                </c:pt>
                <c:pt idx="7114">
                  <c:v>4.5104100000000003</c:v>
                </c:pt>
                <c:pt idx="7115">
                  <c:v>4.51091</c:v>
                </c:pt>
                <c:pt idx="7116">
                  <c:v>4.5113099999999999</c:v>
                </c:pt>
                <c:pt idx="7117">
                  <c:v>4.5116300000000003</c:v>
                </c:pt>
                <c:pt idx="7118">
                  <c:v>4.5118600000000004</c:v>
                </c:pt>
                <c:pt idx="7119">
                  <c:v>4.51267</c:v>
                </c:pt>
                <c:pt idx="7120">
                  <c:v>4.5137099999999997</c:v>
                </c:pt>
                <c:pt idx="7121">
                  <c:v>4.5144799999999998</c:v>
                </c:pt>
                <c:pt idx="7122">
                  <c:v>4.5151199999999996</c:v>
                </c:pt>
                <c:pt idx="7123">
                  <c:v>4.5155700000000003</c:v>
                </c:pt>
                <c:pt idx="7124">
                  <c:v>4.51593</c:v>
                </c:pt>
                <c:pt idx="7125">
                  <c:v>4.5162500000000003</c:v>
                </c:pt>
                <c:pt idx="7126">
                  <c:v>4.5164299999999997</c:v>
                </c:pt>
                <c:pt idx="7127">
                  <c:v>4.51661</c:v>
                </c:pt>
                <c:pt idx="7128">
                  <c:v>4.51675</c:v>
                </c:pt>
                <c:pt idx="7129">
                  <c:v>4.5168400000000002</c:v>
                </c:pt>
                <c:pt idx="7130">
                  <c:v>4.51797</c:v>
                </c:pt>
                <c:pt idx="7131">
                  <c:v>4.5187799999999996</c:v>
                </c:pt>
                <c:pt idx="7132">
                  <c:v>4.5194599999999996</c:v>
                </c:pt>
                <c:pt idx="7133">
                  <c:v>4.5199600000000002</c:v>
                </c:pt>
                <c:pt idx="7134">
                  <c:v>4.5203699999999998</c:v>
                </c:pt>
                <c:pt idx="7135">
                  <c:v>4.5206900000000001</c:v>
                </c:pt>
                <c:pt idx="7136">
                  <c:v>4.5209099999999998</c:v>
                </c:pt>
                <c:pt idx="7137">
                  <c:v>4.5219500000000004</c:v>
                </c:pt>
                <c:pt idx="7138">
                  <c:v>4.5229100000000004</c:v>
                </c:pt>
                <c:pt idx="7139">
                  <c:v>4.5236799999999997</c:v>
                </c:pt>
                <c:pt idx="7140">
                  <c:v>4.5242599999999999</c:v>
                </c:pt>
                <c:pt idx="7141">
                  <c:v>4.5247200000000003</c:v>
                </c:pt>
                <c:pt idx="7142">
                  <c:v>4.52508</c:v>
                </c:pt>
                <c:pt idx="7143">
                  <c:v>4.5253500000000004</c:v>
                </c:pt>
                <c:pt idx="7144">
                  <c:v>4.5255299999999998</c:v>
                </c:pt>
                <c:pt idx="7145">
                  <c:v>4.5257100000000001</c:v>
                </c:pt>
                <c:pt idx="7146">
                  <c:v>4.5258500000000002</c:v>
                </c:pt>
                <c:pt idx="7147">
                  <c:v>4.5259400000000003</c:v>
                </c:pt>
                <c:pt idx="7148">
                  <c:v>4.5259900000000002</c:v>
                </c:pt>
                <c:pt idx="7149">
                  <c:v>4.5270700000000001</c:v>
                </c:pt>
                <c:pt idx="7150">
                  <c:v>4.5279299999999996</c:v>
                </c:pt>
                <c:pt idx="7151">
                  <c:v>4.5285700000000002</c:v>
                </c:pt>
                <c:pt idx="7152">
                  <c:v>4.5290600000000003</c:v>
                </c:pt>
                <c:pt idx="7153">
                  <c:v>4.5294699999999999</c:v>
                </c:pt>
                <c:pt idx="7154">
                  <c:v>4.5297400000000003</c:v>
                </c:pt>
                <c:pt idx="7155">
                  <c:v>4.5310100000000002</c:v>
                </c:pt>
                <c:pt idx="7156">
                  <c:v>4.5320099999999996</c:v>
                </c:pt>
                <c:pt idx="7157">
                  <c:v>4.5327299999999999</c:v>
                </c:pt>
                <c:pt idx="7158">
                  <c:v>4.5333199999999998</c:v>
                </c:pt>
                <c:pt idx="7159">
                  <c:v>4.5337699999999996</c:v>
                </c:pt>
                <c:pt idx="7160">
                  <c:v>4.5341399999999998</c:v>
                </c:pt>
                <c:pt idx="7161">
                  <c:v>4.5344100000000003</c:v>
                </c:pt>
                <c:pt idx="7162">
                  <c:v>4.5345899999999997</c:v>
                </c:pt>
                <c:pt idx="7163">
                  <c:v>4.53477</c:v>
                </c:pt>
                <c:pt idx="7164">
                  <c:v>4.53491</c:v>
                </c:pt>
                <c:pt idx="7165">
                  <c:v>4.5350000000000001</c:v>
                </c:pt>
                <c:pt idx="7166">
                  <c:v>4.5350400000000004</c:v>
                </c:pt>
                <c:pt idx="7167">
                  <c:v>4.53613</c:v>
                </c:pt>
                <c:pt idx="7168">
                  <c:v>4.5369900000000003</c:v>
                </c:pt>
                <c:pt idx="7169">
                  <c:v>4.5376200000000004</c:v>
                </c:pt>
                <c:pt idx="7170">
                  <c:v>4.5381200000000002</c:v>
                </c:pt>
                <c:pt idx="7171">
                  <c:v>4.5385299999999997</c:v>
                </c:pt>
                <c:pt idx="7172">
                  <c:v>4.5388000000000002</c:v>
                </c:pt>
                <c:pt idx="7173">
                  <c:v>4.53925</c:v>
                </c:pt>
                <c:pt idx="7174">
                  <c:v>4.5404299999999997</c:v>
                </c:pt>
                <c:pt idx="7175">
                  <c:v>4.5413399999999999</c:v>
                </c:pt>
                <c:pt idx="7176">
                  <c:v>4.5420199999999999</c:v>
                </c:pt>
                <c:pt idx="7177">
                  <c:v>4.5425599999999999</c:v>
                </c:pt>
                <c:pt idx="7178">
                  <c:v>4.5429700000000004</c:v>
                </c:pt>
                <c:pt idx="7179">
                  <c:v>4.5432800000000002</c:v>
                </c:pt>
                <c:pt idx="7180">
                  <c:v>4.5435100000000004</c:v>
                </c:pt>
                <c:pt idx="7181">
                  <c:v>4.5437399999999997</c:v>
                </c:pt>
                <c:pt idx="7182">
                  <c:v>4.5448700000000004</c:v>
                </c:pt>
                <c:pt idx="7183">
                  <c:v>4.5457700000000001</c:v>
                </c:pt>
                <c:pt idx="7184">
                  <c:v>4.5465</c:v>
                </c:pt>
                <c:pt idx="7185">
                  <c:v>4.54704</c:v>
                </c:pt>
                <c:pt idx="7186">
                  <c:v>4.5474500000000004</c:v>
                </c:pt>
                <c:pt idx="7187">
                  <c:v>4.5477699999999999</c:v>
                </c:pt>
                <c:pt idx="7188">
                  <c:v>4.5480400000000003</c:v>
                </c:pt>
                <c:pt idx="7189">
                  <c:v>4.5482199999999997</c:v>
                </c:pt>
                <c:pt idx="7190">
                  <c:v>4.5484</c:v>
                </c:pt>
                <c:pt idx="7191">
                  <c:v>4.54894</c:v>
                </c:pt>
                <c:pt idx="7192">
                  <c:v>4.5499400000000003</c:v>
                </c:pt>
                <c:pt idx="7193">
                  <c:v>4.5507600000000004</c:v>
                </c:pt>
                <c:pt idx="7194">
                  <c:v>4.5513399999999997</c:v>
                </c:pt>
                <c:pt idx="7195">
                  <c:v>4.5518000000000001</c:v>
                </c:pt>
                <c:pt idx="7196">
                  <c:v>4.5521599999999998</c:v>
                </c:pt>
                <c:pt idx="7197">
                  <c:v>4.5524800000000001</c:v>
                </c:pt>
                <c:pt idx="7198">
                  <c:v>4.5526600000000004</c:v>
                </c:pt>
                <c:pt idx="7199">
                  <c:v>4.5528399999999998</c:v>
                </c:pt>
                <c:pt idx="7200">
                  <c:v>4.5529700000000002</c:v>
                </c:pt>
                <c:pt idx="7201">
                  <c:v>4.55307</c:v>
                </c:pt>
                <c:pt idx="7202">
                  <c:v>4.5531600000000001</c:v>
                </c:pt>
                <c:pt idx="7203">
                  <c:v>4.5542400000000001</c:v>
                </c:pt>
                <c:pt idx="7204">
                  <c:v>4.5551000000000004</c:v>
                </c:pt>
                <c:pt idx="7205">
                  <c:v>4.5557400000000001</c:v>
                </c:pt>
                <c:pt idx="7206">
                  <c:v>4.5562300000000002</c:v>
                </c:pt>
                <c:pt idx="7207">
                  <c:v>4.5566399999999998</c:v>
                </c:pt>
                <c:pt idx="7208">
                  <c:v>4.5571400000000004</c:v>
                </c:pt>
                <c:pt idx="7209">
                  <c:v>4.5583600000000004</c:v>
                </c:pt>
                <c:pt idx="7210">
                  <c:v>4.55931</c:v>
                </c:pt>
                <c:pt idx="7211">
                  <c:v>4.55999</c:v>
                </c:pt>
                <c:pt idx="7212">
                  <c:v>4.5605799999999999</c:v>
                </c:pt>
                <c:pt idx="7213">
                  <c:v>4.5609900000000003</c:v>
                </c:pt>
                <c:pt idx="7214">
                  <c:v>4.56135</c:v>
                </c:pt>
                <c:pt idx="7215">
                  <c:v>4.5615800000000002</c:v>
                </c:pt>
                <c:pt idx="7216">
                  <c:v>4.5617999999999999</c:v>
                </c:pt>
                <c:pt idx="7217">
                  <c:v>4.5619399999999999</c:v>
                </c:pt>
                <c:pt idx="7218">
                  <c:v>4.5620799999999999</c:v>
                </c:pt>
                <c:pt idx="7219">
                  <c:v>4.5632099999999998</c:v>
                </c:pt>
                <c:pt idx="7220">
                  <c:v>4.5640700000000001</c:v>
                </c:pt>
                <c:pt idx="7221">
                  <c:v>4.5647000000000002</c:v>
                </c:pt>
                <c:pt idx="7222">
                  <c:v>4.5652499999999998</c:v>
                </c:pt>
                <c:pt idx="7223">
                  <c:v>4.5656499999999998</c:v>
                </c:pt>
                <c:pt idx="7224">
                  <c:v>4.5659700000000001</c:v>
                </c:pt>
                <c:pt idx="7225">
                  <c:v>4.5662000000000003</c:v>
                </c:pt>
                <c:pt idx="7226">
                  <c:v>4.5663799999999997</c:v>
                </c:pt>
                <c:pt idx="7227">
                  <c:v>4.5665100000000001</c:v>
                </c:pt>
                <c:pt idx="7228">
                  <c:v>4.5668800000000003</c:v>
                </c:pt>
                <c:pt idx="7229">
                  <c:v>4.56792</c:v>
                </c:pt>
                <c:pt idx="7230">
                  <c:v>4.5687300000000004</c:v>
                </c:pt>
                <c:pt idx="7231">
                  <c:v>4.5693700000000002</c:v>
                </c:pt>
                <c:pt idx="7232">
                  <c:v>4.5698699999999999</c:v>
                </c:pt>
                <c:pt idx="7233">
                  <c:v>4.5702299999999996</c:v>
                </c:pt>
                <c:pt idx="7234">
                  <c:v>4.5705400000000003</c:v>
                </c:pt>
                <c:pt idx="7235">
                  <c:v>4.5707700000000004</c:v>
                </c:pt>
                <c:pt idx="7236">
                  <c:v>4.5719500000000002</c:v>
                </c:pt>
                <c:pt idx="7237">
                  <c:v>4.5728999999999997</c:v>
                </c:pt>
                <c:pt idx="7238">
                  <c:v>4.57362</c:v>
                </c:pt>
                <c:pt idx="7239">
                  <c:v>4.5741699999999996</c:v>
                </c:pt>
                <c:pt idx="7240">
                  <c:v>4.5745800000000001</c:v>
                </c:pt>
                <c:pt idx="7241">
                  <c:v>4.5749399999999998</c:v>
                </c:pt>
                <c:pt idx="7242">
                  <c:v>4.5752100000000002</c:v>
                </c:pt>
                <c:pt idx="7243">
                  <c:v>4.5753899999999996</c:v>
                </c:pt>
                <c:pt idx="7244">
                  <c:v>4.5755299999999997</c:v>
                </c:pt>
                <c:pt idx="7245">
                  <c:v>4.5756600000000001</c:v>
                </c:pt>
                <c:pt idx="7246">
                  <c:v>4.5767899999999999</c:v>
                </c:pt>
                <c:pt idx="7247">
                  <c:v>4.5776500000000002</c:v>
                </c:pt>
                <c:pt idx="7248">
                  <c:v>4.57829</c:v>
                </c:pt>
                <c:pt idx="7249">
                  <c:v>4.57883</c:v>
                </c:pt>
                <c:pt idx="7250">
                  <c:v>4.5792400000000004</c:v>
                </c:pt>
                <c:pt idx="7251">
                  <c:v>4.5795599999999999</c:v>
                </c:pt>
                <c:pt idx="7252">
                  <c:v>4.5797800000000004</c:v>
                </c:pt>
                <c:pt idx="7253">
                  <c:v>4.5799599999999998</c:v>
                </c:pt>
                <c:pt idx="7254">
                  <c:v>4.5800999999999998</c:v>
                </c:pt>
                <c:pt idx="7255">
                  <c:v>4.58087</c:v>
                </c:pt>
                <c:pt idx="7256">
                  <c:v>4.5818199999999996</c:v>
                </c:pt>
                <c:pt idx="7257">
                  <c:v>4.5825899999999997</c:v>
                </c:pt>
                <c:pt idx="7258">
                  <c:v>4.5831299999999997</c:v>
                </c:pt>
                <c:pt idx="7259">
                  <c:v>4.5835900000000001</c:v>
                </c:pt>
                <c:pt idx="7260">
                  <c:v>4.5839499999999997</c:v>
                </c:pt>
                <c:pt idx="7261">
                  <c:v>4.5842200000000002</c:v>
                </c:pt>
                <c:pt idx="7262">
                  <c:v>4.5843999999999996</c:v>
                </c:pt>
                <c:pt idx="7263">
                  <c:v>4.5845799999999999</c:v>
                </c:pt>
                <c:pt idx="7264">
                  <c:v>4.5847199999999999</c:v>
                </c:pt>
                <c:pt idx="7265">
                  <c:v>4.5858100000000004</c:v>
                </c:pt>
                <c:pt idx="7266">
                  <c:v>4.5867100000000001</c:v>
                </c:pt>
                <c:pt idx="7267">
                  <c:v>4.5873499999999998</c:v>
                </c:pt>
                <c:pt idx="7268">
                  <c:v>4.5878899999999998</c:v>
                </c:pt>
                <c:pt idx="7269">
                  <c:v>4.5883000000000003</c:v>
                </c:pt>
                <c:pt idx="7270">
                  <c:v>4.5885699999999998</c:v>
                </c:pt>
                <c:pt idx="7271">
                  <c:v>4.5888400000000003</c:v>
                </c:pt>
                <c:pt idx="7272">
                  <c:v>4.5890199999999997</c:v>
                </c:pt>
                <c:pt idx="7273">
                  <c:v>4.5891599999999997</c:v>
                </c:pt>
                <c:pt idx="7274">
                  <c:v>4.5902900000000004</c:v>
                </c:pt>
                <c:pt idx="7275">
                  <c:v>4.5911900000000001</c:v>
                </c:pt>
                <c:pt idx="7276">
                  <c:v>4.5918700000000001</c:v>
                </c:pt>
                <c:pt idx="7277">
                  <c:v>4.5923699999999998</c:v>
                </c:pt>
                <c:pt idx="7278">
                  <c:v>4.5927800000000003</c:v>
                </c:pt>
                <c:pt idx="7279">
                  <c:v>4.5930999999999997</c:v>
                </c:pt>
                <c:pt idx="7280">
                  <c:v>4.5933700000000002</c:v>
                </c:pt>
                <c:pt idx="7281">
                  <c:v>4.5935499999999996</c:v>
                </c:pt>
                <c:pt idx="7282">
                  <c:v>4.59368</c:v>
                </c:pt>
                <c:pt idx="7283">
                  <c:v>4.5937799999999998</c:v>
                </c:pt>
                <c:pt idx="7284">
                  <c:v>4.5945499999999999</c:v>
                </c:pt>
                <c:pt idx="7285">
                  <c:v>4.5954499999999996</c:v>
                </c:pt>
                <c:pt idx="7286">
                  <c:v>4.5962199999999998</c:v>
                </c:pt>
                <c:pt idx="7287">
                  <c:v>4.5967599999999997</c:v>
                </c:pt>
                <c:pt idx="7288">
                  <c:v>4.5972200000000001</c:v>
                </c:pt>
                <c:pt idx="7289">
                  <c:v>4.5975299999999999</c:v>
                </c:pt>
                <c:pt idx="7290">
                  <c:v>4.59781</c:v>
                </c:pt>
                <c:pt idx="7291">
                  <c:v>4.5980299999999996</c:v>
                </c:pt>
                <c:pt idx="7292">
                  <c:v>4.5981699999999996</c:v>
                </c:pt>
                <c:pt idx="7293">
                  <c:v>4.5987600000000004</c:v>
                </c:pt>
                <c:pt idx="7294">
                  <c:v>4.5997500000000002</c:v>
                </c:pt>
                <c:pt idx="7295">
                  <c:v>4.6005200000000004</c:v>
                </c:pt>
                <c:pt idx="7296">
                  <c:v>4.6011600000000001</c:v>
                </c:pt>
                <c:pt idx="7297">
                  <c:v>4.60161</c:v>
                </c:pt>
                <c:pt idx="7298">
                  <c:v>4.6019699999999997</c:v>
                </c:pt>
                <c:pt idx="7299">
                  <c:v>4.60229</c:v>
                </c:pt>
                <c:pt idx="7300">
                  <c:v>4.6024700000000003</c:v>
                </c:pt>
                <c:pt idx="7301">
                  <c:v>4.6036900000000003</c:v>
                </c:pt>
                <c:pt idx="7302">
                  <c:v>4.6045999999999996</c:v>
                </c:pt>
                <c:pt idx="7303">
                  <c:v>4.6053199999999999</c:v>
                </c:pt>
                <c:pt idx="7304">
                  <c:v>4.6058700000000004</c:v>
                </c:pt>
                <c:pt idx="7305">
                  <c:v>4.6063200000000002</c:v>
                </c:pt>
                <c:pt idx="7306">
                  <c:v>4.6066399999999996</c:v>
                </c:pt>
                <c:pt idx="7307">
                  <c:v>4.6069100000000001</c:v>
                </c:pt>
                <c:pt idx="7308">
                  <c:v>4.6073199999999996</c:v>
                </c:pt>
                <c:pt idx="7309">
                  <c:v>4.6084500000000004</c:v>
                </c:pt>
                <c:pt idx="7310">
                  <c:v>4.6093099999999998</c:v>
                </c:pt>
                <c:pt idx="7311">
                  <c:v>4.6099899999999998</c:v>
                </c:pt>
                <c:pt idx="7312">
                  <c:v>4.6105299999999998</c:v>
                </c:pt>
                <c:pt idx="7313">
                  <c:v>4.6108900000000004</c:v>
                </c:pt>
                <c:pt idx="7314">
                  <c:v>4.6112099999999998</c:v>
                </c:pt>
                <c:pt idx="7315">
                  <c:v>4.6114800000000002</c:v>
                </c:pt>
                <c:pt idx="7316">
                  <c:v>4.6116599999999996</c:v>
                </c:pt>
                <c:pt idx="7317">
                  <c:v>4.6120299999999999</c:v>
                </c:pt>
                <c:pt idx="7318">
                  <c:v>4.6131099999999998</c:v>
                </c:pt>
                <c:pt idx="7319">
                  <c:v>4.6139700000000001</c:v>
                </c:pt>
                <c:pt idx="7320">
                  <c:v>4.6146099999999999</c:v>
                </c:pt>
                <c:pt idx="7321">
                  <c:v>4.6151</c:v>
                </c:pt>
                <c:pt idx="7322">
                  <c:v>4.6155099999999996</c:v>
                </c:pt>
                <c:pt idx="7323">
                  <c:v>4.61578</c:v>
                </c:pt>
                <c:pt idx="7324">
                  <c:v>4.6160100000000002</c:v>
                </c:pt>
                <c:pt idx="7325">
                  <c:v>4.6161899999999996</c:v>
                </c:pt>
                <c:pt idx="7326">
                  <c:v>4.6163699999999999</c:v>
                </c:pt>
                <c:pt idx="7327">
                  <c:v>4.61646</c:v>
                </c:pt>
                <c:pt idx="7328">
                  <c:v>4.6169599999999997</c:v>
                </c:pt>
                <c:pt idx="7329">
                  <c:v>4.6179600000000001</c:v>
                </c:pt>
                <c:pt idx="7330">
                  <c:v>4.6187300000000002</c:v>
                </c:pt>
                <c:pt idx="7331">
                  <c:v>4.6193200000000001</c:v>
                </c:pt>
                <c:pt idx="7332">
                  <c:v>4.6197699999999999</c:v>
                </c:pt>
                <c:pt idx="7333">
                  <c:v>4.6201299999999996</c:v>
                </c:pt>
                <c:pt idx="7334">
                  <c:v>4.6204000000000001</c:v>
                </c:pt>
                <c:pt idx="7335">
                  <c:v>4.6206300000000002</c:v>
                </c:pt>
                <c:pt idx="7336">
                  <c:v>4.6208099999999996</c:v>
                </c:pt>
                <c:pt idx="7337">
                  <c:v>4.6219400000000004</c:v>
                </c:pt>
                <c:pt idx="7338">
                  <c:v>4.6228499999999997</c:v>
                </c:pt>
                <c:pt idx="7339">
                  <c:v>4.6235299999999997</c:v>
                </c:pt>
                <c:pt idx="7340">
                  <c:v>4.6240699999999997</c:v>
                </c:pt>
                <c:pt idx="7341">
                  <c:v>4.6244800000000001</c:v>
                </c:pt>
                <c:pt idx="7342">
                  <c:v>4.6247999999999996</c:v>
                </c:pt>
                <c:pt idx="7343">
                  <c:v>4.6250200000000001</c:v>
                </c:pt>
                <c:pt idx="7344">
                  <c:v>4.6260599999999998</c:v>
                </c:pt>
                <c:pt idx="7345">
                  <c:v>4.6270600000000002</c:v>
                </c:pt>
                <c:pt idx="7346">
                  <c:v>4.6278300000000003</c:v>
                </c:pt>
                <c:pt idx="7347">
                  <c:v>4.6284200000000002</c:v>
                </c:pt>
                <c:pt idx="7348">
                  <c:v>4.62887</c:v>
                </c:pt>
                <c:pt idx="7349">
                  <c:v>4.6291900000000004</c:v>
                </c:pt>
                <c:pt idx="7350">
                  <c:v>4.6294599999999999</c:v>
                </c:pt>
                <c:pt idx="7351">
                  <c:v>4.6296900000000001</c:v>
                </c:pt>
                <c:pt idx="7352">
                  <c:v>4.6298700000000004</c:v>
                </c:pt>
                <c:pt idx="7353">
                  <c:v>4.63</c:v>
                </c:pt>
                <c:pt idx="7354">
                  <c:v>4.63009</c:v>
                </c:pt>
                <c:pt idx="7355">
                  <c:v>4.6310000000000002</c:v>
                </c:pt>
                <c:pt idx="7356">
                  <c:v>4.6318999999999999</c:v>
                </c:pt>
                <c:pt idx="7357">
                  <c:v>4.6325799999999999</c:v>
                </c:pt>
                <c:pt idx="7358">
                  <c:v>4.6331300000000004</c:v>
                </c:pt>
                <c:pt idx="7359">
                  <c:v>4.63354</c:v>
                </c:pt>
                <c:pt idx="7360">
                  <c:v>4.6338499999999998</c:v>
                </c:pt>
                <c:pt idx="7361">
                  <c:v>4.63408</c:v>
                </c:pt>
                <c:pt idx="7362">
                  <c:v>4.6342999999999996</c:v>
                </c:pt>
                <c:pt idx="7363">
                  <c:v>4.6344399999999997</c:v>
                </c:pt>
                <c:pt idx="7364">
                  <c:v>4.6345299999999998</c:v>
                </c:pt>
                <c:pt idx="7365">
                  <c:v>4.63462</c:v>
                </c:pt>
                <c:pt idx="7366">
                  <c:v>4.6351699999999996</c:v>
                </c:pt>
                <c:pt idx="7367">
                  <c:v>4.63612</c:v>
                </c:pt>
                <c:pt idx="7368">
                  <c:v>4.6368900000000002</c:v>
                </c:pt>
                <c:pt idx="7369">
                  <c:v>4.6374700000000004</c:v>
                </c:pt>
                <c:pt idx="7370">
                  <c:v>4.6379299999999999</c:v>
                </c:pt>
                <c:pt idx="7371">
                  <c:v>4.6382899999999996</c:v>
                </c:pt>
                <c:pt idx="7372">
                  <c:v>4.63856</c:v>
                </c:pt>
                <c:pt idx="7373">
                  <c:v>4.6387400000000003</c:v>
                </c:pt>
                <c:pt idx="7374">
                  <c:v>4.6395600000000004</c:v>
                </c:pt>
                <c:pt idx="7375">
                  <c:v>4.6405500000000002</c:v>
                </c:pt>
                <c:pt idx="7376">
                  <c:v>4.6413200000000003</c:v>
                </c:pt>
                <c:pt idx="7377">
                  <c:v>4.6419600000000001</c:v>
                </c:pt>
                <c:pt idx="7378">
                  <c:v>4.6424099999999999</c:v>
                </c:pt>
                <c:pt idx="7379">
                  <c:v>4.6427699999999996</c:v>
                </c:pt>
                <c:pt idx="7380">
                  <c:v>4.6430400000000001</c:v>
                </c:pt>
                <c:pt idx="7381">
                  <c:v>4.6432700000000002</c:v>
                </c:pt>
                <c:pt idx="7382">
                  <c:v>4.6434100000000003</c:v>
                </c:pt>
                <c:pt idx="7383">
                  <c:v>4.6444000000000001</c:v>
                </c:pt>
                <c:pt idx="7384">
                  <c:v>4.6453100000000003</c:v>
                </c:pt>
                <c:pt idx="7385">
                  <c:v>4.6460299999999997</c:v>
                </c:pt>
                <c:pt idx="7386">
                  <c:v>4.6466200000000004</c:v>
                </c:pt>
                <c:pt idx="7387">
                  <c:v>4.64703</c:v>
                </c:pt>
                <c:pt idx="7388">
                  <c:v>4.6473899999999997</c:v>
                </c:pt>
                <c:pt idx="7389">
                  <c:v>4.6476199999999999</c:v>
                </c:pt>
                <c:pt idx="7390">
                  <c:v>4.6480699999999997</c:v>
                </c:pt>
                <c:pt idx="7391">
                  <c:v>4.6492000000000004</c:v>
                </c:pt>
                <c:pt idx="7392">
                  <c:v>4.6500599999999999</c:v>
                </c:pt>
                <c:pt idx="7393">
                  <c:v>4.6507399999999999</c:v>
                </c:pt>
                <c:pt idx="7394">
                  <c:v>4.6512900000000004</c:v>
                </c:pt>
                <c:pt idx="7395">
                  <c:v>4.6516500000000001</c:v>
                </c:pt>
                <c:pt idx="7396">
                  <c:v>4.6519700000000004</c:v>
                </c:pt>
                <c:pt idx="7397">
                  <c:v>4.6522399999999999</c:v>
                </c:pt>
                <c:pt idx="7398">
                  <c:v>4.6524200000000002</c:v>
                </c:pt>
                <c:pt idx="7399">
                  <c:v>4.6525499999999997</c:v>
                </c:pt>
                <c:pt idx="7400">
                  <c:v>4.6533199999999999</c:v>
                </c:pt>
                <c:pt idx="7401">
                  <c:v>4.65428</c:v>
                </c:pt>
                <c:pt idx="7402">
                  <c:v>4.6550399999999996</c:v>
                </c:pt>
                <c:pt idx="7403">
                  <c:v>4.6555900000000001</c:v>
                </c:pt>
                <c:pt idx="7404">
                  <c:v>4.65604</c:v>
                </c:pt>
                <c:pt idx="7405">
                  <c:v>4.6563999999999997</c:v>
                </c:pt>
                <c:pt idx="7406">
                  <c:v>4.6566799999999997</c:v>
                </c:pt>
                <c:pt idx="7407">
                  <c:v>4.65686</c:v>
                </c:pt>
                <c:pt idx="7408">
                  <c:v>4.6580300000000001</c:v>
                </c:pt>
                <c:pt idx="7409">
                  <c:v>4.6589799999999997</c:v>
                </c:pt>
                <c:pt idx="7410">
                  <c:v>4.6596599999999997</c:v>
                </c:pt>
                <c:pt idx="7411">
                  <c:v>4.6602499999999996</c:v>
                </c:pt>
                <c:pt idx="7412">
                  <c:v>4.66066</c:v>
                </c:pt>
                <c:pt idx="7413">
                  <c:v>4.6609800000000003</c:v>
                </c:pt>
                <c:pt idx="7414">
                  <c:v>4.6612499999999999</c:v>
                </c:pt>
                <c:pt idx="7415">
                  <c:v>4.6614300000000002</c:v>
                </c:pt>
                <c:pt idx="7416">
                  <c:v>4.6615700000000002</c:v>
                </c:pt>
                <c:pt idx="7417">
                  <c:v>4.6616999999999997</c:v>
                </c:pt>
                <c:pt idx="7418">
                  <c:v>4.6617899999999999</c:v>
                </c:pt>
                <c:pt idx="7419">
                  <c:v>4.6627000000000001</c:v>
                </c:pt>
                <c:pt idx="7420">
                  <c:v>4.6635999999999997</c:v>
                </c:pt>
                <c:pt idx="7421">
                  <c:v>4.6642799999999998</c:v>
                </c:pt>
                <c:pt idx="7422">
                  <c:v>4.6648300000000003</c:v>
                </c:pt>
                <c:pt idx="7423">
                  <c:v>4.6652300000000002</c:v>
                </c:pt>
                <c:pt idx="7424">
                  <c:v>4.6655499999999996</c:v>
                </c:pt>
                <c:pt idx="7425">
                  <c:v>4.6657799999999998</c:v>
                </c:pt>
                <c:pt idx="7426">
                  <c:v>4.6660000000000004</c:v>
                </c:pt>
                <c:pt idx="7427">
                  <c:v>4.6661400000000004</c:v>
                </c:pt>
                <c:pt idx="7428">
                  <c:v>4.6664599999999998</c:v>
                </c:pt>
                <c:pt idx="7429">
                  <c:v>4.6675399999999998</c:v>
                </c:pt>
                <c:pt idx="7430">
                  <c:v>4.6683599999999998</c:v>
                </c:pt>
                <c:pt idx="7431">
                  <c:v>4.66899</c:v>
                </c:pt>
                <c:pt idx="7432">
                  <c:v>4.6694899999999997</c:v>
                </c:pt>
                <c:pt idx="7433">
                  <c:v>4.6698500000000003</c:v>
                </c:pt>
                <c:pt idx="7434">
                  <c:v>4.6701699999999997</c:v>
                </c:pt>
                <c:pt idx="7435">
                  <c:v>4.6703999999999999</c:v>
                </c:pt>
                <c:pt idx="7436">
                  <c:v>4.6705800000000002</c:v>
                </c:pt>
                <c:pt idx="7437">
                  <c:v>4.6707099999999997</c:v>
                </c:pt>
                <c:pt idx="7438">
                  <c:v>4.6707999999999998</c:v>
                </c:pt>
                <c:pt idx="7439">
                  <c:v>4.67089</c:v>
                </c:pt>
                <c:pt idx="7440">
                  <c:v>4.6709399999999999</c:v>
                </c:pt>
                <c:pt idx="7441">
                  <c:v>4.6709899999999998</c:v>
                </c:pt>
                <c:pt idx="7442">
                  <c:v>4.67103</c:v>
                </c:pt>
                <c:pt idx="7443">
                  <c:v>4.6710799999999999</c:v>
                </c:pt>
                <c:pt idx="7444">
                  <c:v>4.6710799999999999</c:v>
                </c:pt>
                <c:pt idx="7445">
                  <c:v>4.6711200000000002</c:v>
                </c:pt>
                <c:pt idx="7446">
                  <c:v>4.6711200000000002</c:v>
                </c:pt>
                <c:pt idx="7447">
                  <c:v>4.6711200000000002</c:v>
                </c:pt>
                <c:pt idx="7448">
                  <c:v>4.6711200000000002</c:v>
                </c:pt>
                <c:pt idx="7449">
                  <c:v>4.67117</c:v>
                </c:pt>
                <c:pt idx="7450">
                  <c:v>4.67117</c:v>
                </c:pt>
                <c:pt idx="7451">
                  <c:v>4.67117</c:v>
                </c:pt>
                <c:pt idx="7452">
                  <c:v>4.67117</c:v>
                </c:pt>
                <c:pt idx="7453">
                  <c:v>4.67117</c:v>
                </c:pt>
                <c:pt idx="7454">
                  <c:v>4.67117</c:v>
                </c:pt>
                <c:pt idx="7455">
                  <c:v>4.67117</c:v>
                </c:pt>
                <c:pt idx="7456">
                  <c:v>4.67117</c:v>
                </c:pt>
                <c:pt idx="7457">
                  <c:v>4.67117</c:v>
                </c:pt>
                <c:pt idx="7458">
                  <c:v>4.67117</c:v>
                </c:pt>
                <c:pt idx="7459">
                  <c:v>4.67117</c:v>
                </c:pt>
                <c:pt idx="7460">
                  <c:v>4.67117</c:v>
                </c:pt>
                <c:pt idx="7461">
                  <c:v>4.67117</c:v>
                </c:pt>
                <c:pt idx="7462">
                  <c:v>4.67117</c:v>
                </c:pt>
                <c:pt idx="7463">
                  <c:v>4.67117</c:v>
                </c:pt>
                <c:pt idx="7464">
                  <c:v>4.67117</c:v>
                </c:pt>
                <c:pt idx="7465">
                  <c:v>4.67117</c:v>
                </c:pt>
                <c:pt idx="7466">
                  <c:v>4.67117</c:v>
                </c:pt>
                <c:pt idx="7467">
                  <c:v>4.67117</c:v>
                </c:pt>
                <c:pt idx="7468">
                  <c:v>4.67117</c:v>
                </c:pt>
                <c:pt idx="7469">
                  <c:v>4.67117</c:v>
                </c:pt>
                <c:pt idx="7470">
                  <c:v>4.67117</c:v>
                </c:pt>
                <c:pt idx="7471">
                  <c:v>4.67117</c:v>
                </c:pt>
                <c:pt idx="7472">
                  <c:v>4.67117</c:v>
                </c:pt>
                <c:pt idx="7473">
                  <c:v>4.67117</c:v>
                </c:pt>
                <c:pt idx="7474">
                  <c:v>4.67117</c:v>
                </c:pt>
                <c:pt idx="7475">
                  <c:v>4.67117</c:v>
                </c:pt>
                <c:pt idx="7476">
                  <c:v>4.67117</c:v>
                </c:pt>
                <c:pt idx="7477">
                  <c:v>4.67117</c:v>
                </c:pt>
                <c:pt idx="7478">
                  <c:v>4.67117</c:v>
                </c:pt>
                <c:pt idx="7479">
                  <c:v>4.67117</c:v>
                </c:pt>
                <c:pt idx="7480">
                  <c:v>4.67117</c:v>
                </c:pt>
                <c:pt idx="7481">
                  <c:v>4.67117</c:v>
                </c:pt>
                <c:pt idx="7482">
                  <c:v>4.67117</c:v>
                </c:pt>
                <c:pt idx="7483">
                  <c:v>4.67117</c:v>
                </c:pt>
                <c:pt idx="7484">
                  <c:v>4.67117</c:v>
                </c:pt>
                <c:pt idx="7485">
                  <c:v>4.67117</c:v>
                </c:pt>
                <c:pt idx="7486">
                  <c:v>4.67117</c:v>
                </c:pt>
                <c:pt idx="7487">
                  <c:v>4.67117</c:v>
                </c:pt>
                <c:pt idx="7488">
                  <c:v>4.67117</c:v>
                </c:pt>
                <c:pt idx="7489">
                  <c:v>4.67117</c:v>
                </c:pt>
                <c:pt idx="7490">
                  <c:v>4.67117</c:v>
                </c:pt>
                <c:pt idx="7491">
                  <c:v>4.67117</c:v>
                </c:pt>
                <c:pt idx="7492">
                  <c:v>4.67117</c:v>
                </c:pt>
                <c:pt idx="7493">
                  <c:v>4.67117</c:v>
                </c:pt>
                <c:pt idx="7494">
                  <c:v>4.67117</c:v>
                </c:pt>
                <c:pt idx="7495">
                  <c:v>4.67117</c:v>
                </c:pt>
                <c:pt idx="7496">
                  <c:v>4.67117</c:v>
                </c:pt>
                <c:pt idx="7497">
                  <c:v>4.67117</c:v>
                </c:pt>
                <c:pt idx="7498">
                  <c:v>4.67117</c:v>
                </c:pt>
                <c:pt idx="7499">
                  <c:v>4.67117</c:v>
                </c:pt>
                <c:pt idx="7500">
                  <c:v>4.67117</c:v>
                </c:pt>
                <c:pt idx="7501">
                  <c:v>4.67117</c:v>
                </c:pt>
                <c:pt idx="7502">
                  <c:v>4.67117</c:v>
                </c:pt>
                <c:pt idx="7503">
                  <c:v>4.67117</c:v>
                </c:pt>
                <c:pt idx="7504">
                  <c:v>4.67117</c:v>
                </c:pt>
                <c:pt idx="7505">
                  <c:v>4.6709399999999999</c:v>
                </c:pt>
                <c:pt idx="7506">
                  <c:v>4.6699400000000004</c:v>
                </c:pt>
                <c:pt idx="7507">
                  <c:v>4.6699900000000003</c:v>
                </c:pt>
                <c:pt idx="7508">
                  <c:v>4.6692200000000001</c:v>
                </c:pt>
                <c:pt idx="7509">
                  <c:v>4.6686300000000003</c:v>
                </c:pt>
                <c:pt idx="7510">
                  <c:v>4.6681800000000004</c:v>
                </c:pt>
                <c:pt idx="7511">
                  <c:v>4.6678600000000001</c:v>
                </c:pt>
                <c:pt idx="7512">
                  <c:v>4.6675899999999997</c:v>
                </c:pt>
                <c:pt idx="7513">
                  <c:v>4.6673600000000004</c:v>
                </c:pt>
                <c:pt idx="7514">
                  <c:v>4.6671800000000001</c:v>
                </c:pt>
                <c:pt idx="7515">
                  <c:v>4.6670499999999997</c:v>
                </c:pt>
                <c:pt idx="7516">
                  <c:v>4.6669499999999999</c:v>
                </c:pt>
                <c:pt idx="7517">
                  <c:v>4.6669099999999997</c:v>
                </c:pt>
                <c:pt idx="7518">
                  <c:v>4.6668200000000004</c:v>
                </c:pt>
                <c:pt idx="7519">
                  <c:v>4.6667699999999996</c:v>
                </c:pt>
                <c:pt idx="7520">
                  <c:v>4.6667699999999996</c:v>
                </c:pt>
                <c:pt idx="7521">
                  <c:v>4.6667300000000003</c:v>
                </c:pt>
                <c:pt idx="7522">
                  <c:v>4.6660500000000003</c:v>
                </c:pt>
                <c:pt idx="7523">
                  <c:v>4.6654200000000001</c:v>
                </c:pt>
                <c:pt idx="7524">
                  <c:v>4.6656899999999997</c:v>
                </c:pt>
                <c:pt idx="7525">
                  <c:v>4.6659100000000002</c:v>
                </c:pt>
                <c:pt idx="7526">
                  <c:v>4.6660500000000003</c:v>
                </c:pt>
                <c:pt idx="7527">
                  <c:v>4.6651400000000001</c:v>
                </c:pt>
                <c:pt idx="7528">
                  <c:v>4.6644600000000001</c:v>
                </c:pt>
                <c:pt idx="7529">
                  <c:v>4.6639200000000001</c:v>
                </c:pt>
                <c:pt idx="7530">
                  <c:v>4.6635099999999996</c:v>
                </c:pt>
                <c:pt idx="7531">
                  <c:v>4.6631999999999998</c:v>
                </c:pt>
                <c:pt idx="7532">
                  <c:v>4.6629699999999996</c:v>
                </c:pt>
                <c:pt idx="7533">
                  <c:v>4.6627400000000003</c:v>
                </c:pt>
                <c:pt idx="7534">
                  <c:v>4.6626099999999999</c:v>
                </c:pt>
                <c:pt idx="7535">
                  <c:v>4.6625199999999998</c:v>
                </c:pt>
                <c:pt idx="7536">
                  <c:v>4.6617499999999996</c:v>
                </c:pt>
                <c:pt idx="7537">
                  <c:v>4.6608400000000003</c:v>
                </c:pt>
                <c:pt idx="7538">
                  <c:v>4.6600700000000002</c:v>
                </c:pt>
                <c:pt idx="7539">
                  <c:v>4.6595300000000002</c:v>
                </c:pt>
                <c:pt idx="7540">
                  <c:v>4.6590800000000003</c:v>
                </c:pt>
                <c:pt idx="7541">
                  <c:v>4.65876</c:v>
                </c:pt>
                <c:pt idx="7542">
                  <c:v>4.6584899999999996</c:v>
                </c:pt>
                <c:pt idx="7543">
                  <c:v>4.6582600000000003</c:v>
                </c:pt>
                <c:pt idx="7544">
                  <c:v>4.6581200000000003</c:v>
                </c:pt>
                <c:pt idx="7545">
                  <c:v>4.6579899999999999</c:v>
                </c:pt>
                <c:pt idx="7546">
                  <c:v>4.6578999999999997</c:v>
                </c:pt>
                <c:pt idx="7547">
                  <c:v>4.6578499999999998</c:v>
                </c:pt>
                <c:pt idx="7548">
                  <c:v>4.6577599999999997</c:v>
                </c:pt>
                <c:pt idx="7549">
                  <c:v>4.6577200000000003</c:v>
                </c:pt>
                <c:pt idx="7550">
                  <c:v>4.6574900000000001</c:v>
                </c:pt>
                <c:pt idx="7551">
                  <c:v>4.6564500000000004</c:v>
                </c:pt>
                <c:pt idx="7552">
                  <c:v>4.6556800000000003</c:v>
                </c:pt>
                <c:pt idx="7553">
                  <c:v>4.6550900000000004</c:v>
                </c:pt>
                <c:pt idx="7554">
                  <c:v>4.6546399999999997</c:v>
                </c:pt>
                <c:pt idx="7555">
                  <c:v>4.65428</c:v>
                </c:pt>
                <c:pt idx="7556">
                  <c:v>4.6539999999999999</c:v>
                </c:pt>
                <c:pt idx="7557">
                  <c:v>4.6537800000000002</c:v>
                </c:pt>
                <c:pt idx="7558">
                  <c:v>4.6536400000000002</c:v>
                </c:pt>
                <c:pt idx="7559">
                  <c:v>4.6535099999999998</c:v>
                </c:pt>
                <c:pt idx="7560">
                  <c:v>4.6533699999999998</c:v>
                </c:pt>
                <c:pt idx="7561">
                  <c:v>4.6533199999999999</c:v>
                </c:pt>
                <c:pt idx="7562">
                  <c:v>4.6524200000000002</c:v>
                </c:pt>
                <c:pt idx="7563">
                  <c:v>4.65151</c:v>
                </c:pt>
                <c:pt idx="7564">
                  <c:v>4.65083</c:v>
                </c:pt>
                <c:pt idx="7565">
                  <c:v>4.6503399999999999</c:v>
                </c:pt>
                <c:pt idx="7566">
                  <c:v>4.6499300000000003</c:v>
                </c:pt>
                <c:pt idx="7567">
                  <c:v>4.64961</c:v>
                </c:pt>
                <c:pt idx="7568">
                  <c:v>4.6493799999999998</c:v>
                </c:pt>
                <c:pt idx="7569">
                  <c:v>4.6491600000000002</c:v>
                </c:pt>
                <c:pt idx="7570">
                  <c:v>4.6490200000000002</c:v>
                </c:pt>
                <c:pt idx="7571">
                  <c:v>4.64893</c:v>
                </c:pt>
                <c:pt idx="7572">
                  <c:v>4.6488399999999999</c:v>
                </c:pt>
                <c:pt idx="7573">
                  <c:v>4.6487499999999997</c:v>
                </c:pt>
                <c:pt idx="7574">
                  <c:v>4.6487100000000003</c:v>
                </c:pt>
                <c:pt idx="7575">
                  <c:v>4.6482099999999997</c:v>
                </c:pt>
                <c:pt idx="7576">
                  <c:v>4.6472600000000002</c:v>
                </c:pt>
                <c:pt idx="7577">
                  <c:v>4.6465300000000003</c:v>
                </c:pt>
                <c:pt idx="7578">
                  <c:v>4.6459400000000004</c:v>
                </c:pt>
                <c:pt idx="7579">
                  <c:v>4.6454899999999997</c:v>
                </c:pt>
                <c:pt idx="7580">
                  <c:v>4.6451700000000002</c:v>
                </c:pt>
                <c:pt idx="7581">
                  <c:v>4.6448999999999998</c:v>
                </c:pt>
                <c:pt idx="7582">
                  <c:v>4.6447200000000004</c:v>
                </c:pt>
                <c:pt idx="7583">
                  <c:v>4.6445400000000001</c:v>
                </c:pt>
                <c:pt idx="7584">
                  <c:v>4.6444000000000001</c:v>
                </c:pt>
                <c:pt idx="7585">
                  <c:v>4.6443099999999999</c:v>
                </c:pt>
                <c:pt idx="7586">
                  <c:v>4.6442699999999997</c:v>
                </c:pt>
                <c:pt idx="7587">
                  <c:v>4.6441800000000004</c:v>
                </c:pt>
                <c:pt idx="7588">
                  <c:v>4.6441299999999996</c:v>
                </c:pt>
                <c:pt idx="7589">
                  <c:v>4.6441299999999996</c:v>
                </c:pt>
                <c:pt idx="7590">
                  <c:v>4.6436299999999999</c:v>
                </c:pt>
                <c:pt idx="7591">
                  <c:v>4.6426800000000004</c:v>
                </c:pt>
                <c:pt idx="7592">
                  <c:v>4.6419600000000001</c:v>
                </c:pt>
                <c:pt idx="7593">
                  <c:v>4.6414099999999996</c:v>
                </c:pt>
                <c:pt idx="7594">
                  <c:v>4.6409599999999998</c:v>
                </c:pt>
                <c:pt idx="7595">
                  <c:v>4.6406400000000003</c:v>
                </c:pt>
                <c:pt idx="7596">
                  <c:v>4.6403699999999999</c:v>
                </c:pt>
                <c:pt idx="7597">
                  <c:v>4.6401500000000002</c:v>
                </c:pt>
                <c:pt idx="7598">
                  <c:v>4.6400100000000002</c:v>
                </c:pt>
                <c:pt idx="7599">
                  <c:v>4.6398700000000002</c:v>
                </c:pt>
                <c:pt idx="7600">
                  <c:v>4.63978</c:v>
                </c:pt>
                <c:pt idx="7601">
                  <c:v>4.6397399999999998</c:v>
                </c:pt>
                <c:pt idx="7602">
                  <c:v>4.6396499999999996</c:v>
                </c:pt>
                <c:pt idx="7603">
                  <c:v>4.6391999999999998</c:v>
                </c:pt>
                <c:pt idx="7604">
                  <c:v>4.6382000000000003</c:v>
                </c:pt>
                <c:pt idx="7605">
                  <c:v>4.6374700000000004</c:v>
                </c:pt>
                <c:pt idx="7606">
                  <c:v>4.6368900000000002</c:v>
                </c:pt>
                <c:pt idx="7607">
                  <c:v>4.6364799999999997</c:v>
                </c:pt>
                <c:pt idx="7608">
                  <c:v>4.63612</c:v>
                </c:pt>
                <c:pt idx="7609">
                  <c:v>4.63584</c:v>
                </c:pt>
                <c:pt idx="7610">
                  <c:v>4.6356599999999997</c:v>
                </c:pt>
                <c:pt idx="7611">
                  <c:v>4.6354800000000003</c:v>
                </c:pt>
                <c:pt idx="7612">
                  <c:v>4.6343500000000004</c:v>
                </c:pt>
                <c:pt idx="7613">
                  <c:v>4.6334400000000002</c:v>
                </c:pt>
                <c:pt idx="7614">
                  <c:v>4.6327699999999998</c:v>
                </c:pt>
                <c:pt idx="7615">
                  <c:v>4.6322200000000002</c:v>
                </c:pt>
                <c:pt idx="7616">
                  <c:v>4.6318099999999998</c:v>
                </c:pt>
                <c:pt idx="7617">
                  <c:v>4.6315</c:v>
                </c:pt>
                <c:pt idx="7618">
                  <c:v>4.6312699999999998</c:v>
                </c:pt>
                <c:pt idx="7619">
                  <c:v>4.6310399999999996</c:v>
                </c:pt>
                <c:pt idx="7620">
                  <c:v>4.6309100000000001</c:v>
                </c:pt>
                <c:pt idx="7621">
                  <c:v>4.6308199999999999</c:v>
                </c:pt>
                <c:pt idx="7622">
                  <c:v>4.6307299999999998</c:v>
                </c:pt>
                <c:pt idx="7623">
                  <c:v>4.6306399999999996</c:v>
                </c:pt>
                <c:pt idx="7624">
                  <c:v>4.6305899999999998</c:v>
                </c:pt>
                <c:pt idx="7625">
                  <c:v>4.6305500000000004</c:v>
                </c:pt>
                <c:pt idx="7626">
                  <c:v>4.6304999999999996</c:v>
                </c:pt>
                <c:pt idx="7627">
                  <c:v>4.6304999999999996</c:v>
                </c:pt>
                <c:pt idx="7628">
                  <c:v>4.6296400000000002</c:v>
                </c:pt>
                <c:pt idx="7629">
                  <c:v>4.6287799999999999</c:v>
                </c:pt>
                <c:pt idx="7630">
                  <c:v>4.6281499999999998</c:v>
                </c:pt>
                <c:pt idx="7631">
                  <c:v>4.6276000000000002</c:v>
                </c:pt>
                <c:pt idx="7632">
                  <c:v>4.6272399999999996</c:v>
                </c:pt>
                <c:pt idx="7633">
                  <c:v>4.6269200000000001</c:v>
                </c:pt>
                <c:pt idx="7634">
                  <c:v>4.6266999999999996</c:v>
                </c:pt>
                <c:pt idx="7635">
                  <c:v>4.6265200000000002</c:v>
                </c:pt>
                <c:pt idx="7636">
                  <c:v>4.6263800000000002</c:v>
                </c:pt>
                <c:pt idx="7637">
                  <c:v>4.6262400000000001</c:v>
                </c:pt>
                <c:pt idx="7638">
                  <c:v>4.62615</c:v>
                </c:pt>
                <c:pt idx="7639">
                  <c:v>4.6261099999999997</c:v>
                </c:pt>
                <c:pt idx="7640">
                  <c:v>4.6260599999999998</c:v>
                </c:pt>
                <c:pt idx="7641">
                  <c:v>4.6255699999999997</c:v>
                </c:pt>
                <c:pt idx="7642">
                  <c:v>4.6246099999999997</c:v>
                </c:pt>
                <c:pt idx="7643">
                  <c:v>4.6238900000000003</c:v>
                </c:pt>
                <c:pt idx="7644">
                  <c:v>4.6233000000000004</c:v>
                </c:pt>
                <c:pt idx="7645">
                  <c:v>4.6228499999999997</c:v>
                </c:pt>
                <c:pt idx="7646">
                  <c:v>4.6225300000000002</c:v>
                </c:pt>
                <c:pt idx="7647">
                  <c:v>4.6222599999999998</c:v>
                </c:pt>
                <c:pt idx="7648">
                  <c:v>4.6220800000000004</c:v>
                </c:pt>
                <c:pt idx="7649">
                  <c:v>4.6219000000000001</c:v>
                </c:pt>
                <c:pt idx="7650">
                  <c:v>4.6217600000000001</c:v>
                </c:pt>
                <c:pt idx="7651">
                  <c:v>4.6216699999999999</c:v>
                </c:pt>
                <c:pt idx="7652">
                  <c:v>4.6216299999999997</c:v>
                </c:pt>
                <c:pt idx="7653">
                  <c:v>4.6215299999999999</c:v>
                </c:pt>
                <c:pt idx="7654">
                  <c:v>4.6214899999999997</c:v>
                </c:pt>
                <c:pt idx="7655">
                  <c:v>4.6214899999999997</c:v>
                </c:pt>
                <c:pt idx="7656">
                  <c:v>4.6214399999999998</c:v>
                </c:pt>
                <c:pt idx="7657">
                  <c:v>4.6204000000000001</c:v>
                </c:pt>
                <c:pt idx="7658">
                  <c:v>4.6195899999999996</c:v>
                </c:pt>
                <c:pt idx="7659">
                  <c:v>4.6189499999999999</c:v>
                </c:pt>
                <c:pt idx="7660">
                  <c:v>4.6185</c:v>
                </c:pt>
                <c:pt idx="7661">
                  <c:v>4.6180899999999996</c:v>
                </c:pt>
                <c:pt idx="7662">
                  <c:v>4.61782</c:v>
                </c:pt>
                <c:pt idx="7663">
                  <c:v>4.6176000000000004</c:v>
                </c:pt>
                <c:pt idx="7664">
                  <c:v>4.6174099999999996</c:v>
                </c:pt>
                <c:pt idx="7665">
                  <c:v>4.6172800000000001</c:v>
                </c:pt>
                <c:pt idx="7666">
                  <c:v>4.6169599999999997</c:v>
                </c:pt>
                <c:pt idx="7667">
                  <c:v>4.61592</c:v>
                </c:pt>
                <c:pt idx="7668">
                  <c:v>4.6150599999999997</c:v>
                </c:pt>
                <c:pt idx="7669">
                  <c:v>4.6144699999999998</c:v>
                </c:pt>
                <c:pt idx="7670">
                  <c:v>4.6139700000000001</c:v>
                </c:pt>
                <c:pt idx="7671">
                  <c:v>4.6135599999999997</c:v>
                </c:pt>
                <c:pt idx="7672">
                  <c:v>4.6132900000000001</c:v>
                </c:pt>
                <c:pt idx="7673">
                  <c:v>4.6130699999999996</c:v>
                </c:pt>
                <c:pt idx="7674">
                  <c:v>4.6128900000000002</c:v>
                </c:pt>
                <c:pt idx="7675">
                  <c:v>4.6127500000000001</c:v>
                </c:pt>
                <c:pt idx="7676">
                  <c:v>4.61266</c:v>
                </c:pt>
                <c:pt idx="7677">
                  <c:v>4.6125699999999998</c:v>
                </c:pt>
                <c:pt idx="7678">
                  <c:v>4.61252</c:v>
                </c:pt>
                <c:pt idx="7679">
                  <c:v>4.6124799999999997</c:v>
                </c:pt>
                <c:pt idx="7680">
                  <c:v>4.6124299999999998</c:v>
                </c:pt>
                <c:pt idx="7681">
                  <c:v>4.6123900000000004</c:v>
                </c:pt>
                <c:pt idx="7682">
                  <c:v>4.6113499999999998</c:v>
                </c:pt>
                <c:pt idx="7683">
                  <c:v>4.6105299999999998</c:v>
                </c:pt>
                <c:pt idx="7684">
                  <c:v>4.6098999999999997</c:v>
                </c:pt>
                <c:pt idx="7685">
                  <c:v>4.6094400000000002</c:v>
                </c:pt>
                <c:pt idx="7686">
                  <c:v>4.6090400000000002</c:v>
                </c:pt>
                <c:pt idx="7687">
                  <c:v>4.6087600000000002</c:v>
                </c:pt>
                <c:pt idx="7688">
                  <c:v>4.6085399999999996</c:v>
                </c:pt>
                <c:pt idx="7689">
                  <c:v>4.6083600000000002</c:v>
                </c:pt>
                <c:pt idx="7690">
                  <c:v>4.6082200000000002</c:v>
                </c:pt>
                <c:pt idx="7691">
                  <c:v>4.6081300000000001</c:v>
                </c:pt>
                <c:pt idx="7692">
                  <c:v>4.6080399999999999</c:v>
                </c:pt>
                <c:pt idx="7693">
                  <c:v>4.60799</c:v>
                </c:pt>
                <c:pt idx="7694">
                  <c:v>4.6079499999999998</c:v>
                </c:pt>
                <c:pt idx="7695">
                  <c:v>4.6078999999999999</c:v>
                </c:pt>
                <c:pt idx="7696">
                  <c:v>4.6078599999999996</c:v>
                </c:pt>
                <c:pt idx="7697">
                  <c:v>4.6076300000000003</c:v>
                </c:pt>
                <c:pt idx="7698">
                  <c:v>4.6066399999999996</c:v>
                </c:pt>
                <c:pt idx="7699">
                  <c:v>4.6058700000000004</c:v>
                </c:pt>
                <c:pt idx="7700">
                  <c:v>4.6052799999999996</c:v>
                </c:pt>
                <c:pt idx="7701">
                  <c:v>4.6048200000000001</c:v>
                </c:pt>
                <c:pt idx="7702">
                  <c:v>4.6044600000000004</c:v>
                </c:pt>
                <c:pt idx="7703">
                  <c:v>4.60419</c:v>
                </c:pt>
                <c:pt idx="7704">
                  <c:v>4.6039599999999998</c:v>
                </c:pt>
                <c:pt idx="7705">
                  <c:v>4.6037800000000004</c:v>
                </c:pt>
                <c:pt idx="7706">
                  <c:v>4.6036900000000003</c:v>
                </c:pt>
                <c:pt idx="7707">
                  <c:v>4.6035599999999999</c:v>
                </c:pt>
                <c:pt idx="7708">
                  <c:v>4.60351</c:v>
                </c:pt>
                <c:pt idx="7709">
                  <c:v>4.6034199999999998</c:v>
                </c:pt>
                <c:pt idx="7710">
                  <c:v>4.6033799999999996</c:v>
                </c:pt>
                <c:pt idx="7711">
                  <c:v>4.6026999999999996</c:v>
                </c:pt>
                <c:pt idx="7712">
                  <c:v>4.6017900000000003</c:v>
                </c:pt>
                <c:pt idx="7713">
                  <c:v>4.6011100000000003</c:v>
                </c:pt>
                <c:pt idx="7714">
                  <c:v>4.6005700000000003</c:v>
                </c:pt>
                <c:pt idx="7715">
                  <c:v>4.6001599999999998</c:v>
                </c:pt>
                <c:pt idx="7716">
                  <c:v>4.5998400000000004</c:v>
                </c:pt>
                <c:pt idx="7717">
                  <c:v>4.5995699999999999</c:v>
                </c:pt>
                <c:pt idx="7718">
                  <c:v>4.5993899999999996</c:v>
                </c:pt>
                <c:pt idx="7719">
                  <c:v>4.5992100000000002</c:v>
                </c:pt>
                <c:pt idx="7720">
                  <c:v>4.5991200000000001</c:v>
                </c:pt>
                <c:pt idx="7721">
                  <c:v>4.59903</c:v>
                </c:pt>
                <c:pt idx="7722">
                  <c:v>4.5989399999999998</c:v>
                </c:pt>
                <c:pt idx="7723">
                  <c:v>4.5988899999999999</c:v>
                </c:pt>
                <c:pt idx="7724">
                  <c:v>4.5988499999999997</c:v>
                </c:pt>
                <c:pt idx="7725">
                  <c:v>4.5987999999999998</c:v>
                </c:pt>
                <c:pt idx="7726">
                  <c:v>4.5987999999999998</c:v>
                </c:pt>
                <c:pt idx="7727">
                  <c:v>4.5987600000000004</c:v>
                </c:pt>
                <c:pt idx="7728">
                  <c:v>4.5987600000000004</c:v>
                </c:pt>
                <c:pt idx="7729">
                  <c:v>4.5987600000000004</c:v>
                </c:pt>
                <c:pt idx="7730">
                  <c:v>4.5987600000000004</c:v>
                </c:pt>
                <c:pt idx="7731">
                  <c:v>4.5987099999999996</c:v>
                </c:pt>
                <c:pt idx="7732">
                  <c:v>4.5987099999999996</c:v>
                </c:pt>
                <c:pt idx="7733">
                  <c:v>4.5987099999999996</c:v>
                </c:pt>
                <c:pt idx="7734">
                  <c:v>4.5987099999999996</c:v>
                </c:pt>
                <c:pt idx="7735">
                  <c:v>4.5987099999999996</c:v>
                </c:pt>
                <c:pt idx="7736">
                  <c:v>4.5977199999999998</c:v>
                </c:pt>
                <c:pt idx="7737">
                  <c:v>4.5968999999999998</c:v>
                </c:pt>
                <c:pt idx="7738">
                  <c:v>4.5963099999999999</c:v>
                </c:pt>
                <c:pt idx="7739">
                  <c:v>4.5958100000000002</c:v>
                </c:pt>
                <c:pt idx="7740">
                  <c:v>4.5954499999999996</c:v>
                </c:pt>
                <c:pt idx="7741">
                  <c:v>4.59518</c:v>
                </c:pt>
                <c:pt idx="7742">
                  <c:v>4.5949499999999999</c:v>
                </c:pt>
                <c:pt idx="7743">
                  <c:v>4.5947699999999996</c:v>
                </c:pt>
                <c:pt idx="7744">
                  <c:v>4.5946400000000001</c:v>
                </c:pt>
                <c:pt idx="7745">
                  <c:v>4.5945499999999999</c:v>
                </c:pt>
                <c:pt idx="7746">
                  <c:v>4.5944500000000001</c:v>
                </c:pt>
                <c:pt idx="7747">
                  <c:v>4.5944099999999999</c:v>
                </c:pt>
                <c:pt idx="7748">
                  <c:v>4.59436</c:v>
                </c:pt>
                <c:pt idx="7749">
                  <c:v>4.5943199999999997</c:v>
                </c:pt>
                <c:pt idx="7750">
                  <c:v>4.5942699999999999</c:v>
                </c:pt>
                <c:pt idx="7751">
                  <c:v>4.5942699999999999</c:v>
                </c:pt>
                <c:pt idx="7752">
                  <c:v>4.5942299999999996</c:v>
                </c:pt>
                <c:pt idx="7753">
                  <c:v>4.5942299999999996</c:v>
                </c:pt>
                <c:pt idx="7754">
                  <c:v>4.5942299999999996</c:v>
                </c:pt>
                <c:pt idx="7755">
                  <c:v>4.5942299999999996</c:v>
                </c:pt>
                <c:pt idx="7756">
                  <c:v>4.5941799999999997</c:v>
                </c:pt>
                <c:pt idx="7757">
                  <c:v>4.5941799999999997</c:v>
                </c:pt>
                <c:pt idx="7758">
                  <c:v>4.5935499999999996</c:v>
                </c:pt>
                <c:pt idx="7759">
                  <c:v>4.5926900000000002</c:v>
                </c:pt>
                <c:pt idx="7760">
                  <c:v>4.5920100000000001</c:v>
                </c:pt>
                <c:pt idx="7761">
                  <c:v>4.5914700000000002</c:v>
                </c:pt>
                <c:pt idx="7762">
                  <c:v>4.5910599999999997</c:v>
                </c:pt>
                <c:pt idx="7763">
                  <c:v>4.5907400000000003</c:v>
                </c:pt>
                <c:pt idx="7764">
                  <c:v>4.5905199999999997</c:v>
                </c:pt>
                <c:pt idx="7765">
                  <c:v>4.5902900000000004</c:v>
                </c:pt>
                <c:pt idx="7766">
                  <c:v>4.5901500000000004</c:v>
                </c:pt>
                <c:pt idx="7767">
                  <c:v>4.5900600000000003</c:v>
                </c:pt>
                <c:pt idx="7768">
                  <c:v>4.5899700000000001</c:v>
                </c:pt>
                <c:pt idx="7769">
                  <c:v>4.58988</c:v>
                </c:pt>
                <c:pt idx="7770">
                  <c:v>4.5898399999999997</c:v>
                </c:pt>
                <c:pt idx="7771">
                  <c:v>4.5897899999999998</c:v>
                </c:pt>
                <c:pt idx="7772">
                  <c:v>4.5897500000000004</c:v>
                </c:pt>
                <c:pt idx="7773">
                  <c:v>4.5897500000000004</c:v>
                </c:pt>
                <c:pt idx="7774">
                  <c:v>4.5896999999999997</c:v>
                </c:pt>
                <c:pt idx="7775">
                  <c:v>4.5896999999999997</c:v>
                </c:pt>
                <c:pt idx="7776">
                  <c:v>4.5896999999999997</c:v>
                </c:pt>
                <c:pt idx="7777">
                  <c:v>4.5896999999999997</c:v>
                </c:pt>
                <c:pt idx="7778">
                  <c:v>4.5896499999999998</c:v>
                </c:pt>
                <c:pt idx="7779">
                  <c:v>4.5896499999999998</c:v>
                </c:pt>
                <c:pt idx="7780">
                  <c:v>4.5896499999999998</c:v>
                </c:pt>
                <c:pt idx="7781">
                  <c:v>4.5896499999999998</c:v>
                </c:pt>
                <c:pt idx="7782">
                  <c:v>4.5896499999999998</c:v>
                </c:pt>
                <c:pt idx="7783">
                  <c:v>4.5896499999999998</c:v>
                </c:pt>
                <c:pt idx="7784">
                  <c:v>4.5896499999999998</c:v>
                </c:pt>
                <c:pt idx="7785">
                  <c:v>4.5896499999999998</c:v>
                </c:pt>
                <c:pt idx="7786">
                  <c:v>4.5896499999999998</c:v>
                </c:pt>
                <c:pt idx="7787">
                  <c:v>4.5896499999999998</c:v>
                </c:pt>
                <c:pt idx="7788">
                  <c:v>4.5896499999999998</c:v>
                </c:pt>
                <c:pt idx="7789">
                  <c:v>4.5896499999999998</c:v>
                </c:pt>
                <c:pt idx="7790">
                  <c:v>4.5896499999999998</c:v>
                </c:pt>
                <c:pt idx="7791">
                  <c:v>4.5896499999999998</c:v>
                </c:pt>
                <c:pt idx="7792">
                  <c:v>4.5892499999999998</c:v>
                </c:pt>
                <c:pt idx="7793">
                  <c:v>4.5883000000000003</c:v>
                </c:pt>
                <c:pt idx="7794">
                  <c:v>4.5875700000000004</c:v>
                </c:pt>
                <c:pt idx="7795">
                  <c:v>4.5870300000000004</c:v>
                </c:pt>
                <c:pt idx="7796">
                  <c:v>4.5866199999999999</c:v>
                </c:pt>
                <c:pt idx="7797">
                  <c:v>4.5862600000000002</c:v>
                </c:pt>
                <c:pt idx="7798">
                  <c:v>4.5866699999999998</c:v>
                </c:pt>
                <c:pt idx="7799">
                  <c:v>4.5871199999999996</c:v>
                </c:pt>
                <c:pt idx="7800">
                  <c:v>4.5866699999999998</c:v>
                </c:pt>
                <c:pt idx="7801">
                  <c:v>4.5862999999999996</c:v>
                </c:pt>
                <c:pt idx="7802">
                  <c:v>4.5860300000000001</c:v>
                </c:pt>
                <c:pt idx="7803">
                  <c:v>4.5858499999999998</c:v>
                </c:pt>
                <c:pt idx="7804">
                  <c:v>4.5856700000000004</c:v>
                </c:pt>
                <c:pt idx="7805">
                  <c:v>4.5855300000000003</c:v>
                </c:pt>
                <c:pt idx="7806">
                  <c:v>4.5854400000000002</c:v>
                </c:pt>
                <c:pt idx="7807">
                  <c:v>4.5853999999999999</c:v>
                </c:pt>
                <c:pt idx="7808">
                  <c:v>4.5853099999999998</c:v>
                </c:pt>
                <c:pt idx="7809">
                  <c:v>4.5852599999999999</c:v>
                </c:pt>
                <c:pt idx="7810">
                  <c:v>4.5852599999999999</c:v>
                </c:pt>
                <c:pt idx="7811">
                  <c:v>4.5852199999999996</c:v>
                </c:pt>
                <c:pt idx="7812">
                  <c:v>4.5852199999999996</c:v>
                </c:pt>
                <c:pt idx="7813">
                  <c:v>4.5851699999999997</c:v>
                </c:pt>
                <c:pt idx="7814">
                  <c:v>4.5860300000000001</c:v>
                </c:pt>
                <c:pt idx="7815">
                  <c:v>4.5868500000000001</c:v>
                </c:pt>
                <c:pt idx="7816">
                  <c:v>4.5874800000000002</c:v>
                </c:pt>
                <c:pt idx="7817">
                  <c:v>4.5879799999999999</c:v>
                </c:pt>
                <c:pt idx="7818">
                  <c:v>4.5877100000000004</c:v>
                </c:pt>
                <c:pt idx="7819">
                  <c:v>4.5871199999999996</c:v>
                </c:pt>
                <c:pt idx="7820">
                  <c:v>4.5866699999999998</c:v>
                </c:pt>
                <c:pt idx="7821">
                  <c:v>4.5862999999999996</c:v>
                </c:pt>
                <c:pt idx="7822">
                  <c:v>4.5860300000000001</c:v>
                </c:pt>
                <c:pt idx="7823">
                  <c:v>4.5858499999999998</c:v>
                </c:pt>
                <c:pt idx="7824">
                  <c:v>4.5856700000000004</c:v>
                </c:pt>
                <c:pt idx="7825">
                  <c:v>4.5855300000000003</c:v>
                </c:pt>
                <c:pt idx="7826">
                  <c:v>4.5854400000000002</c:v>
                </c:pt>
                <c:pt idx="7827">
                  <c:v>4.5853999999999999</c:v>
                </c:pt>
                <c:pt idx="7828">
                  <c:v>4.5853099999999998</c:v>
                </c:pt>
                <c:pt idx="7829">
                  <c:v>4.5852599999999999</c:v>
                </c:pt>
                <c:pt idx="7830">
                  <c:v>4.5852599999999999</c:v>
                </c:pt>
                <c:pt idx="7831">
                  <c:v>4.5852199999999996</c:v>
                </c:pt>
                <c:pt idx="7832">
                  <c:v>4.5852199999999996</c:v>
                </c:pt>
                <c:pt idx="7833">
                  <c:v>4.5851699999999997</c:v>
                </c:pt>
                <c:pt idx="7834">
                  <c:v>4.5860300000000001</c:v>
                </c:pt>
                <c:pt idx="7835">
                  <c:v>4.5859899999999998</c:v>
                </c:pt>
                <c:pt idx="7836">
                  <c:v>4.5858100000000004</c:v>
                </c:pt>
                <c:pt idx="7837">
                  <c:v>4.5856700000000004</c:v>
                </c:pt>
                <c:pt idx="7838">
                  <c:v>4.5855300000000003</c:v>
                </c:pt>
                <c:pt idx="7839">
                  <c:v>4.5854400000000002</c:v>
                </c:pt>
                <c:pt idx="7840">
                  <c:v>4.58535</c:v>
                </c:pt>
                <c:pt idx="7841">
                  <c:v>4.5853099999999998</c:v>
                </c:pt>
                <c:pt idx="7842">
                  <c:v>4.5852599999999999</c:v>
                </c:pt>
                <c:pt idx="7843">
                  <c:v>4.5852199999999996</c:v>
                </c:pt>
                <c:pt idx="7844">
                  <c:v>4.5852199999999996</c:v>
                </c:pt>
                <c:pt idx="7845">
                  <c:v>4.5851699999999997</c:v>
                </c:pt>
                <c:pt idx="7846">
                  <c:v>4.5851699999999997</c:v>
                </c:pt>
                <c:pt idx="7847">
                  <c:v>4.5851699999999997</c:v>
                </c:pt>
                <c:pt idx="7848">
                  <c:v>4.5851699999999997</c:v>
                </c:pt>
                <c:pt idx="7849">
                  <c:v>4.5851300000000004</c:v>
                </c:pt>
                <c:pt idx="7850">
                  <c:v>4.5851300000000004</c:v>
                </c:pt>
                <c:pt idx="7851">
                  <c:v>4.5861700000000001</c:v>
                </c:pt>
                <c:pt idx="7852">
                  <c:v>4.5869400000000002</c:v>
                </c:pt>
                <c:pt idx="7853">
                  <c:v>4.5873499999999998</c:v>
                </c:pt>
                <c:pt idx="7854">
                  <c:v>4.5868500000000001</c:v>
                </c:pt>
                <c:pt idx="7855">
                  <c:v>4.5864399999999996</c:v>
                </c:pt>
                <c:pt idx="7856">
                  <c:v>4.5861700000000001</c:v>
                </c:pt>
                <c:pt idx="7857">
                  <c:v>4.5859399999999999</c:v>
                </c:pt>
                <c:pt idx="7858">
                  <c:v>4.5857599999999996</c:v>
                </c:pt>
                <c:pt idx="7859">
                  <c:v>4.5855800000000002</c:v>
                </c:pt>
                <c:pt idx="7860">
                  <c:v>4.5854900000000001</c:v>
                </c:pt>
                <c:pt idx="7861">
                  <c:v>4.5853999999999999</c:v>
                </c:pt>
                <c:pt idx="7862">
                  <c:v>4.58535</c:v>
                </c:pt>
                <c:pt idx="7863">
                  <c:v>4.5853099999999998</c:v>
                </c:pt>
                <c:pt idx="7864">
                  <c:v>4.5852599999999999</c:v>
                </c:pt>
                <c:pt idx="7865">
                  <c:v>4.5852199999999996</c:v>
                </c:pt>
                <c:pt idx="7866">
                  <c:v>4.5852199999999996</c:v>
                </c:pt>
                <c:pt idx="7867">
                  <c:v>4.5851699999999997</c:v>
                </c:pt>
                <c:pt idx="7868">
                  <c:v>4.5851699999999997</c:v>
                </c:pt>
                <c:pt idx="7869">
                  <c:v>4.5851699999999997</c:v>
                </c:pt>
                <c:pt idx="7870">
                  <c:v>4.5851699999999997</c:v>
                </c:pt>
                <c:pt idx="7871">
                  <c:v>4.58413</c:v>
                </c:pt>
                <c:pt idx="7872">
                  <c:v>4.58331</c:v>
                </c:pt>
                <c:pt idx="7873">
                  <c:v>4.5827299999999997</c:v>
                </c:pt>
                <c:pt idx="7874">
                  <c:v>4.58223</c:v>
                </c:pt>
                <c:pt idx="7875">
                  <c:v>4.5818700000000003</c:v>
                </c:pt>
                <c:pt idx="7876">
                  <c:v>4.5815900000000003</c:v>
                </c:pt>
                <c:pt idx="7877">
                  <c:v>4.5813699999999997</c:v>
                </c:pt>
                <c:pt idx="7878">
                  <c:v>4.5811900000000003</c:v>
                </c:pt>
                <c:pt idx="7879">
                  <c:v>4.5810500000000003</c:v>
                </c:pt>
                <c:pt idx="7880">
                  <c:v>4.5809600000000001</c:v>
                </c:pt>
                <c:pt idx="7881">
                  <c:v>4.58087</c:v>
                </c:pt>
                <c:pt idx="7882">
                  <c:v>4.5808200000000001</c:v>
                </c:pt>
                <c:pt idx="7883">
                  <c:v>4.5807799999999999</c:v>
                </c:pt>
                <c:pt idx="7884">
                  <c:v>4.58073</c:v>
                </c:pt>
                <c:pt idx="7885">
                  <c:v>4.5806899999999997</c:v>
                </c:pt>
                <c:pt idx="7886">
                  <c:v>4.5806899999999997</c:v>
                </c:pt>
                <c:pt idx="7887">
                  <c:v>4.5806399999999998</c:v>
                </c:pt>
                <c:pt idx="7888">
                  <c:v>4.5806399999999998</c:v>
                </c:pt>
                <c:pt idx="7889">
                  <c:v>4.5806399999999998</c:v>
                </c:pt>
                <c:pt idx="7890">
                  <c:v>4.5806399999999998</c:v>
                </c:pt>
                <c:pt idx="7891">
                  <c:v>4.5805999999999996</c:v>
                </c:pt>
                <c:pt idx="7892">
                  <c:v>4.5805999999999996</c:v>
                </c:pt>
                <c:pt idx="7893">
                  <c:v>4.5805999999999996</c:v>
                </c:pt>
                <c:pt idx="7894">
                  <c:v>4.5805999999999996</c:v>
                </c:pt>
                <c:pt idx="7895">
                  <c:v>4.5805999999999996</c:v>
                </c:pt>
                <c:pt idx="7896">
                  <c:v>4.5797800000000004</c:v>
                </c:pt>
                <c:pt idx="7897">
                  <c:v>4.5789200000000001</c:v>
                </c:pt>
                <c:pt idx="7898">
                  <c:v>4.57829</c:v>
                </c:pt>
                <c:pt idx="7899">
                  <c:v>4.5777900000000002</c:v>
                </c:pt>
                <c:pt idx="7900">
                  <c:v>4.5773799999999998</c:v>
                </c:pt>
                <c:pt idx="7901">
                  <c:v>4.5771100000000002</c:v>
                </c:pt>
                <c:pt idx="7902">
                  <c:v>4.5768800000000001</c:v>
                </c:pt>
                <c:pt idx="7903">
                  <c:v>4.5766999999999998</c:v>
                </c:pt>
                <c:pt idx="7904">
                  <c:v>4.5765200000000004</c:v>
                </c:pt>
                <c:pt idx="7905">
                  <c:v>4.5764300000000002</c:v>
                </c:pt>
                <c:pt idx="7906">
                  <c:v>4.5763400000000001</c:v>
                </c:pt>
                <c:pt idx="7907">
                  <c:v>4.5762999999999998</c:v>
                </c:pt>
                <c:pt idx="7908">
                  <c:v>4.5762499999999999</c:v>
                </c:pt>
                <c:pt idx="7909">
                  <c:v>4.5762099999999997</c:v>
                </c:pt>
                <c:pt idx="7910">
                  <c:v>4.5761599999999998</c:v>
                </c:pt>
                <c:pt idx="7911">
                  <c:v>4.5761599999999998</c:v>
                </c:pt>
                <c:pt idx="7912">
                  <c:v>4.5761099999999999</c:v>
                </c:pt>
                <c:pt idx="7913">
                  <c:v>4.5761099999999999</c:v>
                </c:pt>
                <c:pt idx="7914">
                  <c:v>4.5750700000000002</c:v>
                </c:pt>
                <c:pt idx="7915">
                  <c:v>4.5743</c:v>
                </c:pt>
                <c:pt idx="7916">
                  <c:v>4.5736699999999999</c:v>
                </c:pt>
                <c:pt idx="7917">
                  <c:v>4.5731700000000002</c:v>
                </c:pt>
                <c:pt idx="7918">
                  <c:v>4.5728099999999996</c:v>
                </c:pt>
                <c:pt idx="7919">
                  <c:v>4.57254</c:v>
                </c:pt>
                <c:pt idx="7920">
                  <c:v>4.5723099999999999</c:v>
                </c:pt>
                <c:pt idx="7921">
                  <c:v>4.5721299999999996</c:v>
                </c:pt>
                <c:pt idx="7922">
                  <c:v>4.5719900000000004</c:v>
                </c:pt>
                <c:pt idx="7923">
                  <c:v>4.5719000000000003</c:v>
                </c:pt>
                <c:pt idx="7924">
                  <c:v>4.5718100000000002</c:v>
                </c:pt>
                <c:pt idx="7925">
                  <c:v>4.5717699999999999</c:v>
                </c:pt>
                <c:pt idx="7926">
                  <c:v>4.57172</c:v>
                </c:pt>
                <c:pt idx="7927">
                  <c:v>4.5716799999999997</c:v>
                </c:pt>
                <c:pt idx="7928">
                  <c:v>4.5716299999999999</c:v>
                </c:pt>
                <c:pt idx="7929">
                  <c:v>4.5716299999999999</c:v>
                </c:pt>
                <c:pt idx="7930">
                  <c:v>4.5715899999999996</c:v>
                </c:pt>
                <c:pt idx="7931">
                  <c:v>4.5715899999999996</c:v>
                </c:pt>
                <c:pt idx="7932">
                  <c:v>4.5715899999999996</c:v>
                </c:pt>
                <c:pt idx="7933">
                  <c:v>4.5715899999999996</c:v>
                </c:pt>
                <c:pt idx="7934">
                  <c:v>4.5715399999999997</c:v>
                </c:pt>
                <c:pt idx="7935">
                  <c:v>4.5715399999999997</c:v>
                </c:pt>
                <c:pt idx="7936">
                  <c:v>4.5715399999999997</c:v>
                </c:pt>
                <c:pt idx="7937">
                  <c:v>4.5715399999999997</c:v>
                </c:pt>
                <c:pt idx="7938">
                  <c:v>4.5715399999999997</c:v>
                </c:pt>
                <c:pt idx="7939">
                  <c:v>4.5709099999999996</c:v>
                </c:pt>
                <c:pt idx="7940">
                  <c:v>4.5700500000000002</c:v>
                </c:pt>
                <c:pt idx="7941">
                  <c:v>4.5693700000000002</c:v>
                </c:pt>
                <c:pt idx="7942">
                  <c:v>4.5688199999999997</c:v>
                </c:pt>
                <c:pt idx="7943">
                  <c:v>4.5684199999999997</c:v>
                </c:pt>
                <c:pt idx="7944">
                  <c:v>4.5681000000000003</c:v>
                </c:pt>
                <c:pt idx="7945">
                  <c:v>4.5678700000000001</c:v>
                </c:pt>
                <c:pt idx="7946">
                  <c:v>4.5676500000000004</c:v>
                </c:pt>
                <c:pt idx="7947">
                  <c:v>4.5675100000000004</c:v>
                </c:pt>
                <c:pt idx="7948">
                  <c:v>4.5674200000000003</c:v>
                </c:pt>
                <c:pt idx="7949">
                  <c:v>4.5673300000000001</c:v>
                </c:pt>
                <c:pt idx="7950">
                  <c:v>4.56724</c:v>
                </c:pt>
                <c:pt idx="7951">
                  <c:v>4.5671900000000001</c:v>
                </c:pt>
                <c:pt idx="7952">
                  <c:v>4.5671499999999998</c:v>
                </c:pt>
                <c:pt idx="7953">
                  <c:v>4.5670999999999999</c:v>
                </c:pt>
                <c:pt idx="7954">
                  <c:v>4.5670999999999999</c:v>
                </c:pt>
                <c:pt idx="7955">
                  <c:v>4.5670599999999997</c:v>
                </c:pt>
                <c:pt idx="7956">
                  <c:v>4.5670599999999997</c:v>
                </c:pt>
                <c:pt idx="7957">
                  <c:v>4.5670599999999997</c:v>
                </c:pt>
                <c:pt idx="7958">
                  <c:v>4.5670599999999997</c:v>
                </c:pt>
                <c:pt idx="7959">
                  <c:v>4.5670099999999998</c:v>
                </c:pt>
                <c:pt idx="7960">
                  <c:v>4.5670099999999998</c:v>
                </c:pt>
                <c:pt idx="7961">
                  <c:v>4.5670099999999998</c:v>
                </c:pt>
                <c:pt idx="7962">
                  <c:v>4.5670099999999998</c:v>
                </c:pt>
                <c:pt idx="7963">
                  <c:v>4.5670099999999998</c:v>
                </c:pt>
                <c:pt idx="7964">
                  <c:v>4.5670099999999998</c:v>
                </c:pt>
                <c:pt idx="7965">
                  <c:v>4.5670099999999998</c:v>
                </c:pt>
                <c:pt idx="7966">
                  <c:v>4.5670099999999998</c:v>
                </c:pt>
                <c:pt idx="7967">
                  <c:v>4.5670099999999998</c:v>
                </c:pt>
                <c:pt idx="7968">
                  <c:v>4.5670099999999998</c:v>
                </c:pt>
                <c:pt idx="7969">
                  <c:v>4.5667900000000001</c:v>
                </c:pt>
                <c:pt idx="7970">
                  <c:v>4.5658399999999997</c:v>
                </c:pt>
                <c:pt idx="7971">
                  <c:v>4.5650700000000004</c:v>
                </c:pt>
                <c:pt idx="7972">
                  <c:v>4.5644799999999996</c:v>
                </c:pt>
                <c:pt idx="7973">
                  <c:v>4.5640200000000002</c:v>
                </c:pt>
                <c:pt idx="7974">
                  <c:v>4.5636599999999996</c:v>
                </c:pt>
                <c:pt idx="7975">
                  <c:v>4.5633900000000001</c:v>
                </c:pt>
                <c:pt idx="7976">
                  <c:v>4.5632099999999998</c:v>
                </c:pt>
                <c:pt idx="7977">
                  <c:v>4.5630300000000004</c:v>
                </c:pt>
                <c:pt idx="7978">
                  <c:v>4.5628900000000003</c:v>
                </c:pt>
                <c:pt idx="7979">
                  <c:v>4.5628000000000002</c:v>
                </c:pt>
                <c:pt idx="7980">
                  <c:v>4.5627599999999999</c:v>
                </c:pt>
                <c:pt idx="7981">
                  <c:v>4.5626699999999998</c:v>
                </c:pt>
                <c:pt idx="7982">
                  <c:v>4.5626199999999999</c:v>
                </c:pt>
                <c:pt idx="7983">
                  <c:v>4.5626199999999999</c:v>
                </c:pt>
                <c:pt idx="7984">
                  <c:v>4.56257</c:v>
                </c:pt>
                <c:pt idx="7985">
                  <c:v>4.5618999999999996</c:v>
                </c:pt>
                <c:pt idx="7986">
                  <c:v>4.5610400000000002</c:v>
                </c:pt>
                <c:pt idx="7987">
                  <c:v>4.5603100000000003</c:v>
                </c:pt>
                <c:pt idx="7988">
                  <c:v>4.5597700000000003</c:v>
                </c:pt>
                <c:pt idx="7989">
                  <c:v>4.5593599999999999</c:v>
                </c:pt>
                <c:pt idx="7990">
                  <c:v>4.5590400000000004</c:v>
                </c:pt>
                <c:pt idx="7991">
                  <c:v>4.5588199999999999</c:v>
                </c:pt>
                <c:pt idx="7992">
                  <c:v>4.5585899999999997</c:v>
                </c:pt>
                <c:pt idx="7993">
                  <c:v>4.5584499999999997</c:v>
                </c:pt>
                <c:pt idx="7994">
                  <c:v>4.5583600000000004</c:v>
                </c:pt>
                <c:pt idx="7995">
                  <c:v>4.5582700000000003</c:v>
                </c:pt>
                <c:pt idx="7996">
                  <c:v>4.5581800000000001</c:v>
                </c:pt>
                <c:pt idx="7997">
                  <c:v>4.5571000000000002</c:v>
                </c:pt>
                <c:pt idx="7998">
                  <c:v>4.5562800000000001</c:v>
                </c:pt>
              </c:numCache>
            </c:numRef>
          </c:xVal>
          <c:yVal>
            <c:numRef>
              <c:f>'13_640_100'!$E$21:$E$8019</c:f>
              <c:numCache>
                <c:formatCode>General</c:formatCode>
                <c:ptCount val="7999"/>
                <c:pt idx="0">
                  <c:v>-8.5299999999999994E-3</c:v>
                </c:pt>
                <c:pt idx="1">
                  <c:v>-9.75E-3</c:v>
                </c:pt>
                <c:pt idx="2">
                  <c:v>-1.0970000000000001E-2</c:v>
                </c:pt>
                <c:pt idx="3">
                  <c:v>-1.0970000000000001E-2</c:v>
                </c:pt>
                <c:pt idx="4">
                  <c:v>-1.0970000000000001E-2</c:v>
                </c:pt>
                <c:pt idx="5">
                  <c:v>-1.0970000000000001E-2</c:v>
                </c:pt>
                <c:pt idx="6">
                  <c:v>-9.75E-3</c:v>
                </c:pt>
                <c:pt idx="7">
                  <c:v>-7.3099999999999997E-3</c:v>
                </c:pt>
                <c:pt idx="8">
                  <c:v>-6.1000000000000004E-3</c:v>
                </c:pt>
                <c:pt idx="9">
                  <c:v>-4.8799999999999998E-3</c:v>
                </c:pt>
                <c:pt idx="10">
                  <c:v>-3.6600000000000001E-3</c:v>
                </c:pt>
                <c:pt idx="11">
                  <c:v>-3.6600000000000001E-3</c:v>
                </c:pt>
                <c:pt idx="12">
                  <c:v>-4.8799999999999998E-3</c:v>
                </c:pt>
                <c:pt idx="13">
                  <c:v>-3.6600000000000001E-3</c:v>
                </c:pt>
                <c:pt idx="14">
                  <c:v>-2.4399999999999999E-3</c:v>
                </c:pt>
                <c:pt idx="15">
                  <c:v>-1.2199999999999999E-3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-1.2199999999999999E-3</c:v>
                </c:pt>
                <c:pt idx="20">
                  <c:v>-2.4399999999999999E-3</c:v>
                </c:pt>
                <c:pt idx="21">
                  <c:v>-1.2199999999999999E-3</c:v>
                </c:pt>
                <c:pt idx="22">
                  <c:v>-2.4399999999999999E-3</c:v>
                </c:pt>
                <c:pt idx="23">
                  <c:v>-2.4399999999999999E-3</c:v>
                </c:pt>
                <c:pt idx="24">
                  <c:v>-2.4399999999999999E-3</c:v>
                </c:pt>
                <c:pt idx="25">
                  <c:v>-1.2199999999999999E-3</c:v>
                </c:pt>
                <c:pt idx="26">
                  <c:v>1.2199999999999999E-3</c:v>
                </c:pt>
                <c:pt idx="27">
                  <c:v>6.1000000000000004E-3</c:v>
                </c:pt>
                <c:pt idx="28">
                  <c:v>1.0970000000000001E-2</c:v>
                </c:pt>
                <c:pt idx="29">
                  <c:v>1.4630000000000001E-2</c:v>
                </c:pt>
                <c:pt idx="30">
                  <c:v>1.585E-2</c:v>
                </c:pt>
                <c:pt idx="31">
                  <c:v>1.341E-2</c:v>
                </c:pt>
                <c:pt idx="32">
                  <c:v>1.0970000000000001E-2</c:v>
                </c:pt>
                <c:pt idx="33">
                  <c:v>8.5299999999999994E-3</c:v>
                </c:pt>
                <c:pt idx="34">
                  <c:v>6.1000000000000004E-3</c:v>
                </c:pt>
                <c:pt idx="35">
                  <c:v>4.8799999999999998E-3</c:v>
                </c:pt>
                <c:pt idx="36">
                  <c:v>4.8799999999999998E-3</c:v>
                </c:pt>
                <c:pt idx="37">
                  <c:v>6.1000000000000004E-3</c:v>
                </c:pt>
                <c:pt idx="38">
                  <c:v>6.1000000000000004E-3</c:v>
                </c:pt>
                <c:pt idx="39">
                  <c:v>6.1000000000000004E-3</c:v>
                </c:pt>
                <c:pt idx="40">
                  <c:v>4.8799999999999998E-3</c:v>
                </c:pt>
                <c:pt idx="41">
                  <c:v>4.8799999999999998E-3</c:v>
                </c:pt>
                <c:pt idx="42">
                  <c:v>3.6600000000000001E-3</c:v>
                </c:pt>
                <c:pt idx="43">
                  <c:v>3.6600000000000001E-3</c:v>
                </c:pt>
                <c:pt idx="44">
                  <c:v>3.6600000000000001E-3</c:v>
                </c:pt>
                <c:pt idx="45">
                  <c:v>2.4399999999999999E-3</c:v>
                </c:pt>
                <c:pt idx="46">
                  <c:v>1.2199999999999999E-3</c:v>
                </c:pt>
                <c:pt idx="47">
                  <c:v>0</c:v>
                </c:pt>
                <c:pt idx="48">
                  <c:v>-1.2199999999999999E-3</c:v>
                </c:pt>
                <c:pt idx="49">
                  <c:v>-2.4399999999999999E-3</c:v>
                </c:pt>
                <c:pt idx="50">
                  <c:v>-3.6600000000000001E-3</c:v>
                </c:pt>
                <c:pt idx="51">
                  <c:v>-3.6600000000000001E-3</c:v>
                </c:pt>
                <c:pt idx="52">
                  <c:v>-3.6600000000000001E-3</c:v>
                </c:pt>
                <c:pt idx="53">
                  <c:v>-2.4399999999999999E-3</c:v>
                </c:pt>
                <c:pt idx="54">
                  <c:v>0</c:v>
                </c:pt>
                <c:pt idx="55">
                  <c:v>1.2199999999999999E-3</c:v>
                </c:pt>
                <c:pt idx="56">
                  <c:v>2.4399999999999999E-3</c:v>
                </c:pt>
                <c:pt idx="57">
                  <c:v>2.4399999999999999E-3</c:v>
                </c:pt>
                <c:pt idx="58">
                  <c:v>2.4399999999999999E-3</c:v>
                </c:pt>
                <c:pt idx="59">
                  <c:v>1.2199999999999999E-3</c:v>
                </c:pt>
                <c:pt idx="60">
                  <c:v>2.4399999999999999E-3</c:v>
                </c:pt>
                <c:pt idx="61">
                  <c:v>3.6600000000000001E-3</c:v>
                </c:pt>
                <c:pt idx="62">
                  <c:v>6.1000000000000004E-3</c:v>
                </c:pt>
                <c:pt idx="63">
                  <c:v>8.5299999999999994E-3</c:v>
                </c:pt>
                <c:pt idx="64">
                  <c:v>8.5299999999999994E-3</c:v>
                </c:pt>
                <c:pt idx="65">
                  <c:v>7.3099999999999997E-3</c:v>
                </c:pt>
                <c:pt idx="66">
                  <c:v>6.1000000000000004E-3</c:v>
                </c:pt>
                <c:pt idx="67">
                  <c:v>6.1000000000000004E-3</c:v>
                </c:pt>
                <c:pt idx="68">
                  <c:v>3.6600000000000001E-3</c:v>
                </c:pt>
                <c:pt idx="69">
                  <c:v>2.4399999999999999E-3</c:v>
                </c:pt>
                <c:pt idx="70">
                  <c:v>1.2199999999999999E-3</c:v>
                </c:pt>
                <c:pt idx="71">
                  <c:v>1.2199999999999999E-3</c:v>
                </c:pt>
                <c:pt idx="72">
                  <c:v>1.2199999999999999E-3</c:v>
                </c:pt>
                <c:pt idx="73">
                  <c:v>2.4399999999999999E-3</c:v>
                </c:pt>
                <c:pt idx="74">
                  <c:v>3.6600000000000001E-3</c:v>
                </c:pt>
                <c:pt idx="75">
                  <c:v>2.4399999999999999E-3</c:v>
                </c:pt>
                <c:pt idx="76">
                  <c:v>1.2199999999999999E-3</c:v>
                </c:pt>
                <c:pt idx="77">
                  <c:v>0</c:v>
                </c:pt>
                <c:pt idx="78">
                  <c:v>0</c:v>
                </c:pt>
                <c:pt idx="79">
                  <c:v>1.2199999999999999E-3</c:v>
                </c:pt>
                <c:pt idx="80">
                  <c:v>2.4399999999999999E-3</c:v>
                </c:pt>
                <c:pt idx="81">
                  <c:v>2.4399999999999999E-3</c:v>
                </c:pt>
                <c:pt idx="82">
                  <c:v>2.4399999999999999E-3</c:v>
                </c:pt>
                <c:pt idx="83">
                  <c:v>3.6600000000000001E-3</c:v>
                </c:pt>
                <c:pt idx="84">
                  <c:v>3.6600000000000001E-3</c:v>
                </c:pt>
                <c:pt idx="85">
                  <c:v>4.8799999999999998E-3</c:v>
                </c:pt>
                <c:pt idx="86">
                  <c:v>7.3099999999999997E-3</c:v>
                </c:pt>
                <c:pt idx="87">
                  <c:v>8.5299999999999994E-3</c:v>
                </c:pt>
                <c:pt idx="88">
                  <c:v>9.75E-3</c:v>
                </c:pt>
                <c:pt idx="89">
                  <c:v>9.75E-3</c:v>
                </c:pt>
                <c:pt idx="90">
                  <c:v>8.5299999999999994E-3</c:v>
                </c:pt>
                <c:pt idx="91">
                  <c:v>8.5299999999999994E-3</c:v>
                </c:pt>
                <c:pt idx="92">
                  <c:v>7.3099999999999997E-3</c:v>
                </c:pt>
                <c:pt idx="93">
                  <c:v>8.5299999999999994E-3</c:v>
                </c:pt>
                <c:pt idx="94">
                  <c:v>9.75E-3</c:v>
                </c:pt>
                <c:pt idx="95">
                  <c:v>1.4630000000000001E-2</c:v>
                </c:pt>
                <c:pt idx="96">
                  <c:v>1.951E-2</c:v>
                </c:pt>
                <c:pt idx="97">
                  <c:v>2.316E-2</c:v>
                </c:pt>
                <c:pt idx="98">
                  <c:v>2.4379999999999999E-2</c:v>
                </c:pt>
                <c:pt idx="99">
                  <c:v>2.316E-2</c:v>
                </c:pt>
                <c:pt idx="100">
                  <c:v>2.1940000000000001E-2</c:v>
                </c:pt>
                <c:pt idx="101">
                  <c:v>1.8290000000000001E-2</c:v>
                </c:pt>
                <c:pt idx="102">
                  <c:v>1.4630000000000001E-2</c:v>
                </c:pt>
                <c:pt idx="103">
                  <c:v>1.0970000000000001E-2</c:v>
                </c:pt>
                <c:pt idx="104">
                  <c:v>8.5299999999999994E-3</c:v>
                </c:pt>
                <c:pt idx="105">
                  <c:v>9.75E-3</c:v>
                </c:pt>
                <c:pt idx="106">
                  <c:v>1.2189999999999999E-2</c:v>
                </c:pt>
                <c:pt idx="107">
                  <c:v>1.4630000000000001E-2</c:v>
                </c:pt>
                <c:pt idx="108">
                  <c:v>1.4630000000000001E-2</c:v>
                </c:pt>
                <c:pt idx="109">
                  <c:v>1.341E-2</c:v>
                </c:pt>
                <c:pt idx="110">
                  <c:v>1.0970000000000001E-2</c:v>
                </c:pt>
                <c:pt idx="111">
                  <c:v>8.5299999999999994E-3</c:v>
                </c:pt>
                <c:pt idx="112">
                  <c:v>6.1000000000000004E-3</c:v>
                </c:pt>
                <c:pt idx="113">
                  <c:v>3.6600000000000001E-3</c:v>
                </c:pt>
                <c:pt idx="114">
                  <c:v>2.4399999999999999E-3</c:v>
                </c:pt>
                <c:pt idx="115">
                  <c:v>1.2199999999999999E-3</c:v>
                </c:pt>
                <c:pt idx="116">
                  <c:v>1.2199999999999999E-3</c:v>
                </c:pt>
                <c:pt idx="117">
                  <c:v>2.4399999999999999E-3</c:v>
                </c:pt>
                <c:pt idx="118">
                  <c:v>2.4399999999999999E-3</c:v>
                </c:pt>
                <c:pt idx="119">
                  <c:v>2.4399999999999999E-3</c:v>
                </c:pt>
                <c:pt idx="120">
                  <c:v>1.2199999999999999E-3</c:v>
                </c:pt>
                <c:pt idx="121">
                  <c:v>2.4399999999999999E-3</c:v>
                </c:pt>
                <c:pt idx="122">
                  <c:v>2.4399999999999999E-3</c:v>
                </c:pt>
                <c:pt idx="123">
                  <c:v>3.6600000000000001E-3</c:v>
                </c:pt>
                <c:pt idx="124">
                  <c:v>4.8799999999999998E-3</c:v>
                </c:pt>
                <c:pt idx="125">
                  <c:v>6.1000000000000004E-3</c:v>
                </c:pt>
                <c:pt idx="126">
                  <c:v>7.3099999999999997E-3</c:v>
                </c:pt>
                <c:pt idx="127">
                  <c:v>8.5299999999999994E-3</c:v>
                </c:pt>
                <c:pt idx="128">
                  <c:v>1.0970000000000001E-2</c:v>
                </c:pt>
                <c:pt idx="129">
                  <c:v>1.0970000000000001E-2</c:v>
                </c:pt>
                <c:pt idx="130">
                  <c:v>1.0970000000000001E-2</c:v>
                </c:pt>
                <c:pt idx="131">
                  <c:v>1.0970000000000001E-2</c:v>
                </c:pt>
                <c:pt idx="132">
                  <c:v>9.75E-3</c:v>
                </c:pt>
                <c:pt idx="133">
                  <c:v>8.5299999999999994E-3</c:v>
                </c:pt>
                <c:pt idx="134">
                  <c:v>6.1000000000000004E-3</c:v>
                </c:pt>
                <c:pt idx="135">
                  <c:v>4.8799999999999998E-3</c:v>
                </c:pt>
                <c:pt idx="136">
                  <c:v>3.6600000000000001E-3</c:v>
                </c:pt>
                <c:pt idx="137">
                  <c:v>4.8799999999999998E-3</c:v>
                </c:pt>
                <c:pt idx="138">
                  <c:v>6.1000000000000004E-3</c:v>
                </c:pt>
                <c:pt idx="139">
                  <c:v>7.3099999999999997E-3</c:v>
                </c:pt>
                <c:pt idx="140">
                  <c:v>6.1000000000000004E-3</c:v>
                </c:pt>
                <c:pt idx="141">
                  <c:v>4.8799999999999998E-3</c:v>
                </c:pt>
                <c:pt idx="142">
                  <c:v>2.4399999999999999E-3</c:v>
                </c:pt>
                <c:pt idx="143">
                  <c:v>2.4399999999999999E-3</c:v>
                </c:pt>
                <c:pt idx="144">
                  <c:v>2.4399999999999999E-3</c:v>
                </c:pt>
                <c:pt idx="145">
                  <c:v>2.4399999999999999E-3</c:v>
                </c:pt>
                <c:pt idx="146">
                  <c:v>2.4399999999999999E-3</c:v>
                </c:pt>
                <c:pt idx="147">
                  <c:v>2.4399999999999999E-3</c:v>
                </c:pt>
                <c:pt idx="148">
                  <c:v>2.4399999999999999E-3</c:v>
                </c:pt>
                <c:pt idx="149">
                  <c:v>2.4399999999999999E-3</c:v>
                </c:pt>
                <c:pt idx="150">
                  <c:v>3.6600000000000001E-3</c:v>
                </c:pt>
                <c:pt idx="151">
                  <c:v>4.8799999999999998E-3</c:v>
                </c:pt>
                <c:pt idx="152">
                  <c:v>4.8799999999999998E-3</c:v>
                </c:pt>
                <c:pt idx="153">
                  <c:v>4.8799999999999998E-3</c:v>
                </c:pt>
                <c:pt idx="154">
                  <c:v>4.8799999999999998E-3</c:v>
                </c:pt>
                <c:pt idx="155">
                  <c:v>6.1000000000000004E-3</c:v>
                </c:pt>
                <c:pt idx="156">
                  <c:v>6.1000000000000004E-3</c:v>
                </c:pt>
                <c:pt idx="157">
                  <c:v>7.3099999999999997E-3</c:v>
                </c:pt>
                <c:pt idx="158">
                  <c:v>8.5299999999999994E-3</c:v>
                </c:pt>
                <c:pt idx="159">
                  <c:v>1.0970000000000001E-2</c:v>
                </c:pt>
                <c:pt idx="160">
                  <c:v>1.2189999999999999E-2</c:v>
                </c:pt>
                <c:pt idx="161">
                  <c:v>1.0970000000000001E-2</c:v>
                </c:pt>
                <c:pt idx="162">
                  <c:v>8.5299999999999994E-3</c:v>
                </c:pt>
                <c:pt idx="163">
                  <c:v>7.3099999999999997E-3</c:v>
                </c:pt>
                <c:pt idx="164">
                  <c:v>4.8799999999999998E-3</c:v>
                </c:pt>
                <c:pt idx="165">
                  <c:v>2.4399999999999999E-3</c:v>
                </c:pt>
                <c:pt idx="166">
                  <c:v>1.2199999999999999E-3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-1.2199999999999999E-3</c:v>
                </c:pt>
                <c:pt idx="173">
                  <c:v>-1.2199999999999999E-3</c:v>
                </c:pt>
                <c:pt idx="174">
                  <c:v>-2.4399999999999999E-3</c:v>
                </c:pt>
                <c:pt idx="175">
                  <c:v>-3.6600000000000001E-3</c:v>
                </c:pt>
                <c:pt idx="176">
                  <c:v>-4.8799999999999998E-3</c:v>
                </c:pt>
                <c:pt idx="177">
                  <c:v>-6.1000000000000004E-3</c:v>
                </c:pt>
                <c:pt idx="178">
                  <c:v>-6.1000000000000004E-3</c:v>
                </c:pt>
                <c:pt idx="179">
                  <c:v>-6.1000000000000004E-3</c:v>
                </c:pt>
                <c:pt idx="180">
                  <c:v>-6.1000000000000004E-3</c:v>
                </c:pt>
                <c:pt idx="181">
                  <c:v>-6.1000000000000004E-3</c:v>
                </c:pt>
                <c:pt idx="182">
                  <c:v>-4.8799999999999998E-3</c:v>
                </c:pt>
                <c:pt idx="183">
                  <c:v>-3.6600000000000001E-3</c:v>
                </c:pt>
                <c:pt idx="184">
                  <c:v>-3.6600000000000001E-3</c:v>
                </c:pt>
                <c:pt idx="185">
                  <c:v>-2.4399999999999999E-3</c:v>
                </c:pt>
                <c:pt idx="186">
                  <c:v>-2.4399999999999999E-3</c:v>
                </c:pt>
                <c:pt idx="187">
                  <c:v>-1.2199999999999999E-3</c:v>
                </c:pt>
                <c:pt idx="188">
                  <c:v>0</c:v>
                </c:pt>
                <c:pt idx="189">
                  <c:v>1.2199999999999999E-3</c:v>
                </c:pt>
                <c:pt idx="190">
                  <c:v>1.2199999999999999E-3</c:v>
                </c:pt>
                <c:pt idx="191">
                  <c:v>2.4399999999999999E-3</c:v>
                </c:pt>
                <c:pt idx="192">
                  <c:v>2.4399999999999999E-3</c:v>
                </c:pt>
                <c:pt idx="193">
                  <c:v>2.4399999999999999E-3</c:v>
                </c:pt>
                <c:pt idx="194">
                  <c:v>2.4399999999999999E-3</c:v>
                </c:pt>
                <c:pt idx="195">
                  <c:v>2.4399999999999999E-3</c:v>
                </c:pt>
                <c:pt idx="196">
                  <c:v>2.4399999999999999E-3</c:v>
                </c:pt>
                <c:pt idx="197">
                  <c:v>2.4399999999999999E-3</c:v>
                </c:pt>
                <c:pt idx="198">
                  <c:v>1.2199999999999999E-3</c:v>
                </c:pt>
                <c:pt idx="199">
                  <c:v>0</c:v>
                </c:pt>
                <c:pt idx="200">
                  <c:v>0</c:v>
                </c:pt>
                <c:pt idx="201">
                  <c:v>-1.2199999999999999E-3</c:v>
                </c:pt>
                <c:pt idx="202">
                  <c:v>0</c:v>
                </c:pt>
                <c:pt idx="203">
                  <c:v>0</c:v>
                </c:pt>
                <c:pt idx="204">
                  <c:v>1.2199999999999999E-3</c:v>
                </c:pt>
                <c:pt idx="205">
                  <c:v>2.4399999999999999E-3</c:v>
                </c:pt>
                <c:pt idx="206">
                  <c:v>2.4399999999999999E-3</c:v>
                </c:pt>
                <c:pt idx="207">
                  <c:v>1.2199999999999999E-3</c:v>
                </c:pt>
                <c:pt idx="208">
                  <c:v>1.2199999999999999E-3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1.2199999999999999E-3</c:v>
                </c:pt>
                <c:pt idx="215">
                  <c:v>4.8799999999999998E-3</c:v>
                </c:pt>
                <c:pt idx="216">
                  <c:v>7.3099999999999997E-3</c:v>
                </c:pt>
                <c:pt idx="217">
                  <c:v>8.5299999999999994E-3</c:v>
                </c:pt>
                <c:pt idx="218">
                  <c:v>8.5299999999999994E-3</c:v>
                </c:pt>
                <c:pt idx="219">
                  <c:v>8.5299999999999994E-3</c:v>
                </c:pt>
                <c:pt idx="220">
                  <c:v>8.5299999999999994E-3</c:v>
                </c:pt>
                <c:pt idx="221">
                  <c:v>7.3099999999999997E-3</c:v>
                </c:pt>
                <c:pt idx="222">
                  <c:v>7.3099999999999997E-3</c:v>
                </c:pt>
                <c:pt idx="223">
                  <c:v>9.75E-3</c:v>
                </c:pt>
                <c:pt idx="224">
                  <c:v>1.2189999999999999E-2</c:v>
                </c:pt>
                <c:pt idx="225">
                  <c:v>1.7069999999999998E-2</c:v>
                </c:pt>
                <c:pt idx="226">
                  <c:v>1.951E-2</c:v>
                </c:pt>
                <c:pt idx="227">
                  <c:v>1.951E-2</c:v>
                </c:pt>
                <c:pt idx="228">
                  <c:v>1.7069999999999998E-2</c:v>
                </c:pt>
                <c:pt idx="229">
                  <c:v>1.4630000000000001E-2</c:v>
                </c:pt>
                <c:pt idx="230">
                  <c:v>1.2189999999999999E-2</c:v>
                </c:pt>
                <c:pt idx="231">
                  <c:v>9.75E-3</c:v>
                </c:pt>
                <c:pt idx="232">
                  <c:v>9.75E-3</c:v>
                </c:pt>
                <c:pt idx="233">
                  <c:v>9.75E-3</c:v>
                </c:pt>
                <c:pt idx="234">
                  <c:v>1.2189999999999999E-2</c:v>
                </c:pt>
                <c:pt idx="235">
                  <c:v>1.4630000000000001E-2</c:v>
                </c:pt>
                <c:pt idx="236">
                  <c:v>1.4630000000000001E-2</c:v>
                </c:pt>
                <c:pt idx="237">
                  <c:v>1.341E-2</c:v>
                </c:pt>
                <c:pt idx="238">
                  <c:v>1.0970000000000001E-2</c:v>
                </c:pt>
                <c:pt idx="239">
                  <c:v>9.75E-3</c:v>
                </c:pt>
                <c:pt idx="240">
                  <c:v>8.5299999999999994E-3</c:v>
                </c:pt>
                <c:pt idx="241">
                  <c:v>7.3099999999999997E-3</c:v>
                </c:pt>
                <c:pt idx="242">
                  <c:v>6.1000000000000004E-3</c:v>
                </c:pt>
                <c:pt idx="243">
                  <c:v>6.1000000000000004E-3</c:v>
                </c:pt>
                <c:pt idx="244">
                  <c:v>3.6600000000000001E-3</c:v>
                </c:pt>
                <c:pt idx="245">
                  <c:v>2.4399999999999999E-3</c:v>
                </c:pt>
                <c:pt idx="246">
                  <c:v>1.2199999999999999E-3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-1.2199999999999999E-3</c:v>
                </c:pt>
                <c:pt idx="251">
                  <c:v>-1.2199999999999999E-3</c:v>
                </c:pt>
                <c:pt idx="252">
                  <c:v>-1.2199999999999999E-3</c:v>
                </c:pt>
                <c:pt idx="253">
                  <c:v>-1.2199999999999999E-3</c:v>
                </c:pt>
                <c:pt idx="254">
                  <c:v>0</c:v>
                </c:pt>
                <c:pt idx="255">
                  <c:v>2.4399999999999999E-3</c:v>
                </c:pt>
                <c:pt idx="256">
                  <c:v>3.6600000000000001E-3</c:v>
                </c:pt>
                <c:pt idx="257">
                  <c:v>4.8799999999999998E-3</c:v>
                </c:pt>
                <c:pt idx="258">
                  <c:v>3.6600000000000001E-3</c:v>
                </c:pt>
                <c:pt idx="259">
                  <c:v>3.6600000000000001E-3</c:v>
                </c:pt>
                <c:pt idx="260">
                  <c:v>2.4399999999999999E-3</c:v>
                </c:pt>
                <c:pt idx="261">
                  <c:v>1.2199999999999999E-3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1.2199999999999999E-3</c:v>
                </c:pt>
                <c:pt idx="266">
                  <c:v>2.4399999999999999E-3</c:v>
                </c:pt>
                <c:pt idx="267">
                  <c:v>2.4399999999999999E-3</c:v>
                </c:pt>
                <c:pt idx="268">
                  <c:v>2.4399999999999999E-3</c:v>
                </c:pt>
                <c:pt idx="269">
                  <c:v>2.4399999999999999E-3</c:v>
                </c:pt>
                <c:pt idx="270">
                  <c:v>1.2199999999999999E-3</c:v>
                </c:pt>
                <c:pt idx="271">
                  <c:v>0</c:v>
                </c:pt>
                <c:pt idx="272">
                  <c:v>0</c:v>
                </c:pt>
                <c:pt idx="273">
                  <c:v>1.2199999999999999E-3</c:v>
                </c:pt>
                <c:pt idx="274">
                  <c:v>1.2199999999999999E-3</c:v>
                </c:pt>
                <c:pt idx="275">
                  <c:v>2.4399999999999999E-3</c:v>
                </c:pt>
                <c:pt idx="276">
                  <c:v>2.4399999999999999E-3</c:v>
                </c:pt>
                <c:pt idx="277">
                  <c:v>3.6600000000000001E-3</c:v>
                </c:pt>
                <c:pt idx="278">
                  <c:v>3.6600000000000001E-3</c:v>
                </c:pt>
                <c:pt idx="279">
                  <c:v>6.1000000000000004E-3</c:v>
                </c:pt>
                <c:pt idx="280">
                  <c:v>8.5299999999999994E-3</c:v>
                </c:pt>
                <c:pt idx="281">
                  <c:v>9.75E-3</c:v>
                </c:pt>
                <c:pt idx="282">
                  <c:v>9.75E-3</c:v>
                </c:pt>
                <c:pt idx="283">
                  <c:v>9.75E-3</c:v>
                </c:pt>
                <c:pt idx="284">
                  <c:v>9.75E-3</c:v>
                </c:pt>
                <c:pt idx="285">
                  <c:v>8.5299999999999994E-3</c:v>
                </c:pt>
                <c:pt idx="286">
                  <c:v>8.5299999999999994E-3</c:v>
                </c:pt>
                <c:pt idx="287">
                  <c:v>9.75E-3</c:v>
                </c:pt>
                <c:pt idx="288">
                  <c:v>1.2189999999999999E-2</c:v>
                </c:pt>
                <c:pt idx="289">
                  <c:v>1.7069999999999998E-2</c:v>
                </c:pt>
                <c:pt idx="290">
                  <c:v>2.316E-2</c:v>
                </c:pt>
                <c:pt idx="291">
                  <c:v>2.682E-2</c:v>
                </c:pt>
                <c:pt idx="292">
                  <c:v>2.682E-2</c:v>
                </c:pt>
                <c:pt idx="293">
                  <c:v>2.682E-2</c:v>
                </c:pt>
                <c:pt idx="294">
                  <c:v>2.4379999999999999E-2</c:v>
                </c:pt>
                <c:pt idx="295">
                  <c:v>2.316E-2</c:v>
                </c:pt>
                <c:pt idx="296">
                  <c:v>2.316E-2</c:v>
                </c:pt>
                <c:pt idx="297">
                  <c:v>2.316E-2</c:v>
                </c:pt>
                <c:pt idx="298">
                  <c:v>2.4379999999999999E-2</c:v>
                </c:pt>
                <c:pt idx="299">
                  <c:v>2.8039999999999999E-2</c:v>
                </c:pt>
                <c:pt idx="300">
                  <c:v>3.1699999999999999E-2</c:v>
                </c:pt>
                <c:pt idx="301">
                  <c:v>3.6569999999999998E-2</c:v>
                </c:pt>
                <c:pt idx="302">
                  <c:v>4.1450000000000001E-2</c:v>
                </c:pt>
                <c:pt idx="303">
                  <c:v>4.6330000000000003E-2</c:v>
                </c:pt>
                <c:pt idx="304">
                  <c:v>5.4859999999999999E-2</c:v>
                </c:pt>
                <c:pt idx="305">
                  <c:v>6.4610000000000001E-2</c:v>
                </c:pt>
                <c:pt idx="306">
                  <c:v>7.5590000000000004E-2</c:v>
                </c:pt>
                <c:pt idx="307">
                  <c:v>8.7779999999999997E-2</c:v>
                </c:pt>
                <c:pt idx="308">
                  <c:v>9.9970000000000003E-2</c:v>
                </c:pt>
                <c:pt idx="309">
                  <c:v>0.11094</c:v>
                </c:pt>
                <c:pt idx="310">
                  <c:v>0.12069000000000001</c:v>
                </c:pt>
                <c:pt idx="311">
                  <c:v>0.13167000000000001</c:v>
                </c:pt>
                <c:pt idx="312">
                  <c:v>0.14385999999999999</c:v>
                </c:pt>
                <c:pt idx="313">
                  <c:v>0.15848999999999999</c:v>
                </c:pt>
                <c:pt idx="314">
                  <c:v>0.17555999999999999</c:v>
                </c:pt>
                <c:pt idx="315">
                  <c:v>0.19628000000000001</c:v>
                </c:pt>
                <c:pt idx="316">
                  <c:v>0.21823000000000001</c:v>
                </c:pt>
                <c:pt idx="317">
                  <c:v>0.23895</c:v>
                </c:pt>
                <c:pt idx="318">
                  <c:v>0.25846000000000002</c:v>
                </c:pt>
                <c:pt idx="319">
                  <c:v>0.27431</c:v>
                </c:pt>
                <c:pt idx="320">
                  <c:v>0.28893999999999997</c:v>
                </c:pt>
                <c:pt idx="321">
                  <c:v>0.30235000000000001</c:v>
                </c:pt>
                <c:pt idx="322">
                  <c:v>0.31453999999999999</c:v>
                </c:pt>
                <c:pt idx="323">
                  <c:v>0.32673000000000002</c:v>
                </c:pt>
                <c:pt idx="324">
                  <c:v>0.34014</c:v>
                </c:pt>
                <c:pt idx="325">
                  <c:v>0.35598999999999997</c:v>
                </c:pt>
                <c:pt idx="326">
                  <c:v>0.3755</c:v>
                </c:pt>
                <c:pt idx="327">
                  <c:v>0.39744000000000002</c:v>
                </c:pt>
                <c:pt idx="328">
                  <c:v>0.41816999999999999</c:v>
                </c:pt>
                <c:pt idx="329">
                  <c:v>0.43889</c:v>
                </c:pt>
                <c:pt idx="330">
                  <c:v>0.45717999999999998</c:v>
                </c:pt>
                <c:pt idx="331">
                  <c:v>0.47545999999999999</c:v>
                </c:pt>
                <c:pt idx="332">
                  <c:v>0.49497000000000002</c:v>
                </c:pt>
                <c:pt idx="333">
                  <c:v>0.51448000000000005</c:v>
                </c:pt>
                <c:pt idx="334">
                  <c:v>0.53520000000000001</c:v>
                </c:pt>
                <c:pt idx="335">
                  <c:v>0.55837000000000003</c:v>
                </c:pt>
                <c:pt idx="336">
                  <c:v>0.58396999999999999</c:v>
                </c:pt>
                <c:pt idx="337">
                  <c:v>0.61079000000000006</c:v>
                </c:pt>
                <c:pt idx="338">
                  <c:v>0.63639000000000001</c:v>
                </c:pt>
                <c:pt idx="339">
                  <c:v>0.65956000000000004</c:v>
                </c:pt>
                <c:pt idx="340">
                  <c:v>0.68271999999999999</c:v>
                </c:pt>
                <c:pt idx="341">
                  <c:v>0.70343999999999995</c:v>
                </c:pt>
                <c:pt idx="342">
                  <c:v>0.72538999999999998</c:v>
                </c:pt>
                <c:pt idx="343">
                  <c:v>0.74733000000000005</c:v>
                </c:pt>
                <c:pt idx="344">
                  <c:v>0.77171999999999996</c:v>
                </c:pt>
                <c:pt idx="345">
                  <c:v>0.79732000000000003</c:v>
                </c:pt>
                <c:pt idx="346">
                  <c:v>0.82535999999999998</c:v>
                </c:pt>
                <c:pt idx="347">
                  <c:v>0.85584000000000005</c:v>
                </c:pt>
                <c:pt idx="348">
                  <c:v>0.8851</c:v>
                </c:pt>
                <c:pt idx="349">
                  <c:v>0.91435999999999995</c:v>
                </c:pt>
                <c:pt idx="350">
                  <c:v>0.94118000000000002</c:v>
                </c:pt>
                <c:pt idx="351">
                  <c:v>0.96555999999999997</c:v>
                </c:pt>
                <c:pt idx="352">
                  <c:v>0.99116000000000004</c:v>
                </c:pt>
                <c:pt idx="353">
                  <c:v>1.0179800000000001</c:v>
                </c:pt>
                <c:pt idx="354">
                  <c:v>1.04358</c:v>
                </c:pt>
                <c:pt idx="355">
                  <c:v>1.07162</c:v>
                </c:pt>
                <c:pt idx="356">
                  <c:v>1.0996699999999999</c:v>
                </c:pt>
                <c:pt idx="357">
                  <c:v>1.1301399999999999</c:v>
                </c:pt>
                <c:pt idx="358">
                  <c:v>1.16184</c:v>
                </c:pt>
                <c:pt idx="359">
                  <c:v>1.19232</c:v>
                </c:pt>
                <c:pt idx="360">
                  <c:v>1.2203599999999999</c:v>
                </c:pt>
                <c:pt idx="361">
                  <c:v>1.2484</c:v>
                </c:pt>
                <c:pt idx="362">
                  <c:v>1.274</c:v>
                </c:pt>
                <c:pt idx="363">
                  <c:v>1.3020400000000001</c:v>
                </c:pt>
                <c:pt idx="364">
                  <c:v>1.3300799999999999</c:v>
                </c:pt>
                <c:pt idx="365">
                  <c:v>1.35934</c:v>
                </c:pt>
                <c:pt idx="366">
                  <c:v>1.3886000000000001</c:v>
                </c:pt>
                <c:pt idx="367">
                  <c:v>1.4178599999999999</c:v>
                </c:pt>
                <c:pt idx="368">
                  <c:v>1.44956</c:v>
                </c:pt>
                <c:pt idx="369">
                  <c:v>1.48126</c:v>
                </c:pt>
                <c:pt idx="370">
                  <c:v>1.51295</c:v>
                </c:pt>
                <c:pt idx="371">
                  <c:v>1.5446500000000001</c:v>
                </c:pt>
                <c:pt idx="372">
                  <c:v>1.5739099999999999</c:v>
                </c:pt>
                <c:pt idx="373">
                  <c:v>1.60195</c:v>
                </c:pt>
                <c:pt idx="374">
                  <c:v>1.62999</c:v>
                </c:pt>
                <c:pt idx="375">
                  <c:v>1.6592499999999999</c:v>
                </c:pt>
                <c:pt idx="376">
                  <c:v>1.68973</c:v>
                </c:pt>
                <c:pt idx="377">
                  <c:v>1.72021</c:v>
                </c:pt>
                <c:pt idx="378">
                  <c:v>1.7519100000000001</c:v>
                </c:pt>
                <c:pt idx="379">
                  <c:v>1.7860400000000001</c:v>
                </c:pt>
                <c:pt idx="380">
                  <c:v>1.8213999999999999</c:v>
                </c:pt>
                <c:pt idx="381">
                  <c:v>1.8579699999999999</c:v>
                </c:pt>
                <c:pt idx="382">
                  <c:v>1.89333</c:v>
                </c:pt>
                <c:pt idx="383">
                  <c:v>1.9286799999999999</c:v>
                </c:pt>
                <c:pt idx="384">
                  <c:v>1.96038</c:v>
                </c:pt>
                <c:pt idx="385">
                  <c:v>1.9920800000000001</c:v>
                </c:pt>
                <c:pt idx="386">
                  <c:v>2.0213399999999999</c:v>
                </c:pt>
                <c:pt idx="387">
                  <c:v>2.0530300000000001</c:v>
                </c:pt>
                <c:pt idx="388">
                  <c:v>2.08473</c:v>
                </c:pt>
                <c:pt idx="389">
                  <c:v>2.1188699999999998</c:v>
                </c:pt>
                <c:pt idx="390">
                  <c:v>2.15422</c:v>
                </c:pt>
                <c:pt idx="391">
                  <c:v>2.1932299999999998</c:v>
                </c:pt>
                <c:pt idx="392">
                  <c:v>2.2322500000000001</c:v>
                </c:pt>
                <c:pt idx="393">
                  <c:v>2.2712599999999998</c:v>
                </c:pt>
                <c:pt idx="394">
                  <c:v>2.30905</c:v>
                </c:pt>
                <c:pt idx="395">
                  <c:v>2.3444099999999999</c:v>
                </c:pt>
                <c:pt idx="396">
                  <c:v>2.3773200000000001</c:v>
                </c:pt>
                <c:pt idx="397">
                  <c:v>2.4114599999999999</c:v>
                </c:pt>
                <c:pt idx="398">
                  <c:v>2.4443800000000002</c:v>
                </c:pt>
                <c:pt idx="399">
                  <c:v>2.47973</c:v>
                </c:pt>
                <c:pt idx="400">
                  <c:v>2.5175299999999998</c:v>
                </c:pt>
                <c:pt idx="401">
                  <c:v>2.55776</c:v>
                </c:pt>
                <c:pt idx="402">
                  <c:v>2.6016499999999998</c:v>
                </c:pt>
                <c:pt idx="403">
                  <c:v>2.64554</c:v>
                </c:pt>
                <c:pt idx="404">
                  <c:v>2.6869900000000002</c:v>
                </c:pt>
                <c:pt idx="405">
                  <c:v>2.726</c:v>
                </c:pt>
                <c:pt idx="406">
                  <c:v>2.7613500000000002</c:v>
                </c:pt>
                <c:pt idx="407">
                  <c:v>2.79671</c:v>
                </c:pt>
                <c:pt idx="408">
                  <c:v>2.8332799999999998</c:v>
                </c:pt>
                <c:pt idx="409">
                  <c:v>2.87351</c:v>
                </c:pt>
                <c:pt idx="410">
                  <c:v>2.9149699999999998</c:v>
                </c:pt>
                <c:pt idx="411">
                  <c:v>2.95885</c:v>
                </c:pt>
                <c:pt idx="412">
                  <c:v>3.0039600000000002</c:v>
                </c:pt>
                <c:pt idx="413">
                  <c:v>3.0502899999999999</c:v>
                </c:pt>
                <c:pt idx="414">
                  <c:v>3.0941800000000002</c:v>
                </c:pt>
                <c:pt idx="415">
                  <c:v>3.1368499999999999</c:v>
                </c:pt>
                <c:pt idx="416">
                  <c:v>3.1783000000000001</c:v>
                </c:pt>
                <c:pt idx="417">
                  <c:v>3.2185299999999999</c:v>
                </c:pt>
                <c:pt idx="418">
                  <c:v>3.2587600000000001</c:v>
                </c:pt>
                <c:pt idx="419">
                  <c:v>3.2989999999999999</c:v>
                </c:pt>
                <c:pt idx="420">
                  <c:v>3.3392300000000001</c:v>
                </c:pt>
                <c:pt idx="421">
                  <c:v>3.3806799999999999</c:v>
                </c:pt>
                <c:pt idx="422">
                  <c:v>3.4233500000000001</c:v>
                </c:pt>
                <c:pt idx="423">
                  <c:v>3.4696699999999998</c:v>
                </c:pt>
                <c:pt idx="424">
                  <c:v>3.51478</c:v>
                </c:pt>
                <c:pt idx="425">
                  <c:v>3.5598900000000002</c:v>
                </c:pt>
                <c:pt idx="426">
                  <c:v>3.60134</c:v>
                </c:pt>
                <c:pt idx="427">
                  <c:v>3.6403500000000002</c:v>
                </c:pt>
                <c:pt idx="428">
                  <c:v>3.67937</c:v>
                </c:pt>
                <c:pt idx="429">
                  <c:v>3.7183799999999998</c:v>
                </c:pt>
                <c:pt idx="430">
                  <c:v>3.75739</c:v>
                </c:pt>
                <c:pt idx="431">
                  <c:v>3.7976200000000002</c:v>
                </c:pt>
                <c:pt idx="432">
                  <c:v>3.84151</c:v>
                </c:pt>
                <c:pt idx="433">
                  <c:v>3.8890600000000002</c:v>
                </c:pt>
                <c:pt idx="434">
                  <c:v>3.9390399999999999</c:v>
                </c:pt>
                <c:pt idx="435">
                  <c:v>3.9902500000000001</c:v>
                </c:pt>
                <c:pt idx="436">
                  <c:v>4.0365799999999998</c:v>
                </c:pt>
                <c:pt idx="437">
                  <c:v>4.07803</c:v>
                </c:pt>
                <c:pt idx="438">
                  <c:v>4.1170400000000003</c:v>
                </c:pt>
                <c:pt idx="439">
                  <c:v>4.1170400000000003</c:v>
                </c:pt>
                <c:pt idx="440">
                  <c:v>4.1926300000000003</c:v>
                </c:pt>
                <c:pt idx="441">
                  <c:v>4.2352999999999996</c:v>
                </c:pt>
                <c:pt idx="442">
                  <c:v>4.2816200000000002</c:v>
                </c:pt>
                <c:pt idx="443">
                  <c:v>4.3316100000000004</c:v>
                </c:pt>
                <c:pt idx="444">
                  <c:v>4.3840300000000001</c:v>
                </c:pt>
                <c:pt idx="445">
                  <c:v>4.4352299999999998</c:v>
                </c:pt>
                <c:pt idx="446">
                  <c:v>4.484</c:v>
                </c:pt>
                <c:pt idx="447">
                  <c:v>4.5291100000000002</c:v>
                </c:pt>
                <c:pt idx="448">
                  <c:v>4.5705600000000004</c:v>
                </c:pt>
                <c:pt idx="449">
                  <c:v>4.6120099999999997</c:v>
                </c:pt>
                <c:pt idx="450">
                  <c:v>4.6534599999999999</c:v>
                </c:pt>
                <c:pt idx="451">
                  <c:v>4.6961300000000001</c:v>
                </c:pt>
                <c:pt idx="452">
                  <c:v>4.7400200000000003</c:v>
                </c:pt>
                <c:pt idx="453">
                  <c:v>4.7875699999999997</c:v>
                </c:pt>
                <c:pt idx="454">
                  <c:v>4.8375500000000002</c:v>
                </c:pt>
                <c:pt idx="455">
                  <c:v>4.8887499999999999</c:v>
                </c:pt>
                <c:pt idx="456">
                  <c:v>4.9375200000000001</c:v>
                </c:pt>
                <c:pt idx="457">
                  <c:v>4.9862900000000003</c:v>
                </c:pt>
                <c:pt idx="458">
                  <c:v>5.0301799999999997</c:v>
                </c:pt>
                <c:pt idx="459">
                  <c:v>5.0740600000000002</c:v>
                </c:pt>
                <c:pt idx="460">
                  <c:v>5.1155099999999996</c:v>
                </c:pt>
                <c:pt idx="461">
                  <c:v>5.1581799999999998</c:v>
                </c:pt>
                <c:pt idx="462">
                  <c:v>5.20085</c:v>
                </c:pt>
                <c:pt idx="463">
                  <c:v>5.2459600000000002</c:v>
                </c:pt>
                <c:pt idx="464">
                  <c:v>5.2910700000000004</c:v>
                </c:pt>
                <c:pt idx="465">
                  <c:v>5.3398399999999997</c:v>
                </c:pt>
                <c:pt idx="466">
                  <c:v>5.3910400000000003</c:v>
                </c:pt>
                <c:pt idx="467">
                  <c:v>5.44346</c:v>
                </c:pt>
                <c:pt idx="468">
                  <c:v>5.4946700000000002</c:v>
                </c:pt>
                <c:pt idx="469">
                  <c:v>5.5434299999999999</c:v>
                </c:pt>
                <c:pt idx="470">
                  <c:v>5.5897600000000001</c:v>
                </c:pt>
                <c:pt idx="471">
                  <c:v>5.6336500000000003</c:v>
                </c:pt>
                <c:pt idx="472">
                  <c:v>5.6763199999999996</c:v>
                </c:pt>
                <c:pt idx="473">
                  <c:v>5.7202099999999998</c:v>
                </c:pt>
                <c:pt idx="474">
                  <c:v>5.76532</c:v>
                </c:pt>
                <c:pt idx="475">
                  <c:v>5.8104300000000002</c:v>
                </c:pt>
                <c:pt idx="476">
                  <c:v>5.8591899999999999</c:v>
                </c:pt>
                <c:pt idx="477">
                  <c:v>5.9103899999999996</c:v>
                </c:pt>
                <c:pt idx="478">
                  <c:v>5.9640399999999998</c:v>
                </c:pt>
                <c:pt idx="479">
                  <c:v>6.0176800000000004</c:v>
                </c:pt>
                <c:pt idx="480">
                  <c:v>6.0688800000000001</c:v>
                </c:pt>
                <c:pt idx="481">
                  <c:v>6.1164300000000003</c:v>
                </c:pt>
                <c:pt idx="482">
                  <c:v>6.1627599999999996</c:v>
                </c:pt>
                <c:pt idx="483">
                  <c:v>6.2090800000000002</c:v>
                </c:pt>
                <c:pt idx="484">
                  <c:v>6.2554100000000004</c:v>
                </c:pt>
                <c:pt idx="485">
                  <c:v>6.3017399999999997</c:v>
                </c:pt>
                <c:pt idx="486">
                  <c:v>6.3492899999999999</c:v>
                </c:pt>
                <c:pt idx="487">
                  <c:v>6.4004899999999996</c:v>
                </c:pt>
                <c:pt idx="488">
                  <c:v>6.4529100000000001</c:v>
                </c:pt>
                <c:pt idx="489">
                  <c:v>6.5077699999999998</c:v>
                </c:pt>
                <c:pt idx="490">
                  <c:v>6.55898</c:v>
                </c:pt>
                <c:pt idx="491">
                  <c:v>6.6077399999999997</c:v>
                </c:pt>
                <c:pt idx="492">
                  <c:v>6.6516299999999999</c:v>
                </c:pt>
                <c:pt idx="493">
                  <c:v>6.6955200000000001</c:v>
                </c:pt>
                <c:pt idx="494">
                  <c:v>6.7381900000000003</c:v>
                </c:pt>
                <c:pt idx="495">
                  <c:v>6.7832999999999997</c:v>
                </c:pt>
                <c:pt idx="496">
                  <c:v>6.8296299999999999</c:v>
                </c:pt>
                <c:pt idx="497">
                  <c:v>6.8796099999999996</c:v>
                </c:pt>
                <c:pt idx="498">
                  <c:v>6.9356900000000001</c:v>
                </c:pt>
                <c:pt idx="499">
                  <c:v>6.9929899999999998</c:v>
                </c:pt>
                <c:pt idx="500">
                  <c:v>7.0515100000000004</c:v>
                </c:pt>
                <c:pt idx="501">
                  <c:v>7.1051500000000001</c:v>
                </c:pt>
                <c:pt idx="502">
                  <c:v>7.1539200000000003</c:v>
                </c:pt>
                <c:pt idx="503">
                  <c:v>7.1990299999999996</c:v>
                </c:pt>
                <c:pt idx="504">
                  <c:v>7.2404799999999998</c:v>
                </c:pt>
                <c:pt idx="505">
                  <c:v>7.28071</c:v>
                </c:pt>
                <c:pt idx="506">
                  <c:v>7.3233800000000002</c:v>
                </c:pt>
                <c:pt idx="507">
                  <c:v>7.3672700000000004</c:v>
                </c:pt>
                <c:pt idx="508">
                  <c:v>7.4172500000000001</c:v>
                </c:pt>
                <c:pt idx="509">
                  <c:v>7.4708899999999998</c:v>
                </c:pt>
                <c:pt idx="510">
                  <c:v>7.52576</c:v>
                </c:pt>
                <c:pt idx="511">
                  <c:v>7.5806199999999997</c:v>
                </c:pt>
                <c:pt idx="512">
                  <c:v>7.6330400000000003</c:v>
                </c:pt>
                <c:pt idx="513">
                  <c:v>7.6830299999999996</c:v>
                </c:pt>
                <c:pt idx="514">
                  <c:v>7.7293500000000002</c:v>
                </c:pt>
                <c:pt idx="515">
                  <c:v>7.7744600000000004</c:v>
                </c:pt>
                <c:pt idx="516">
                  <c:v>7.8207899999999997</c:v>
                </c:pt>
                <c:pt idx="517">
                  <c:v>7.8695500000000003</c:v>
                </c:pt>
                <c:pt idx="518">
                  <c:v>7.9207599999999996</c:v>
                </c:pt>
                <c:pt idx="519">
                  <c:v>7.9768400000000002</c:v>
                </c:pt>
                <c:pt idx="520">
                  <c:v>8.0353600000000007</c:v>
                </c:pt>
                <c:pt idx="521">
                  <c:v>8.0951000000000004</c:v>
                </c:pt>
                <c:pt idx="522">
                  <c:v>8.1511800000000001</c:v>
                </c:pt>
                <c:pt idx="523">
                  <c:v>8.2035999999999998</c:v>
                </c:pt>
                <c:pt idx="524">
                  <c:v>8.2523599999999995</c:v>
                </c:pt>
                <c:pt idx="525">
                  <c:v>8.2986900000000006</c:v>
                </c:pt>
                <c:pt idx="526">
                  <c:v>8.3450199999999999</c:v>
                </c:pt>
                <c:pt idx="527">
                  <c:v>8.3937799999999996</c:v>
                </c:pt>
                <c:pt idx="528">
                  <c:v>8.4449900000000007</c:v>
                </c:pt>
                <c:pt idx="529">
                  <c:v>8.4998500000000003</c:v>
                </c:pt>
                <c:pt idx="530">
                  <c:v>8.55715</c:v>
                </c:pt>
                <c:pt idx="531">
                  <c:v>8.6168899999999997</c:v>
                </c:pt>
                <c:pt idx="532">
                  <c:v>8.6741899999999994</c:v>
                </c:pt>
                <c:pt idx="533">
                  <c:v>8.7290500000000009</c:v>
                </c:pt>
                <c:pt idx="534">
                  <c:v>8.7790300000000006</c:v>
                </c:pt>
                <c:pt idx="535">
                  <c:v>8.8265799999999999</c:v>
                </c:pt>
                <c:pt idx="536">
                  <c:v>8.8741299999999992</c:v>
                </c:pt>
                <c:pt idx="537">
                  <c:v>8.9228900000000007</c:v>
                </c:pt>
                <c:pt idx="538">
                  <c:v>8.9741</c:v>
                </c:pt>
                <c:pt idx="539">
                  <c:v>9.0277399999999997</c:v>
                </c:pt>
                <c:pt idx="540">
                  <c:v>9.0850399999999993</c:v>
                </c:pt>
                <c:pt idx="541">
                  <c:v>9.1435600000000008</c:v>
                </c:pt>
                <c:pt idx="542">
                  <c:v>9.2032900000000009</c:v>
                </c:pt>
                <c:pt idx="543">
                  <c:v>9.2605900000000005</c:v>
                </c:pt>
                <c:pt idx="544">
                  <c:v>9.3154599999999999</c:v>
                </c:pt>
                <c:pt idx="545">
                  <c:v>9.3678799999999995</c:v>
                </c:pt>
                <c:pt idx="546">
                  <c:v>9.4190799999999992</c:v>
                </c:pt>
                <c:pt idx="547">
                  <c:v>9.4727200000000007</c:v>
                </c:pt>
                <c:pt idx="548">
                  <c:v>9.52637</c:v>
                </c:pt>
                <c:pt idx="549">
                  <c:v>9.5787899999999997</c:v>
                </c:pt>
                <c:pt idx="550">
                  <c:v>9.6312099999999994</c:v>
                </c:pt>
                <c:pt idx="551">
                  <c:v>9.6860700000000008</c:v>
                </c:pt>
                <c:pt idx="552">
                  <c:v>9.7421500000000005</c:v>
                </c:pt>
                <c:pt idx="553">
                  <c:v>9.7994500000000002</c:v>
                </c:pt>
                <c:pt idx="554">
                  <c:v>9.8543199999999995</c:v>
                </c:pt>
                <c:pt idx="555">
                  <c:v>9.9067399999999992</c:v>
                </c:pt>
                <c:pt idx="556">
                  <c:v>9.9567200000000007</c:v>
                </c:pt>
                <c:pt idx="557">
                  <c:v>10.00671</c:v>
                </c:pt>
                <c:pt idx="558">
                  <c:v>10.05669</c:v>
                </c:pt>
                <c:pt idx="559">
                  <c:v>10.106680000000001</c:v>
                </c:pt>
                <c:pt idx="560">
                  <c:v>10.15788</c:v>
                </c:pt>
                <c:pt idx="561">
                  <c:v>10.21152</c:v>
                </c:pt>
                <c:pt idx="562">
                  <c:v>10.26882</c:v>
                </c:pt>
                <c:pt idx="563">
                  <c:v>10.32612</c:v>
                </c:pt>
                <c:pt idx="564">
                  <c:v>10.383419999999999</c:v>
                </c:pt>
                <c:pt idx="565">
                  <c:v>10.438280000000001</c:v>
                </c:pt>
                <c:pt idx="566">
                  <c:v>10.48827</c:v>
                </c:pt>
                <c:pt idx="567">
                  <c:v>10.53703</c:v>
                </c:pt>
                <c:pt idx="568">
                  <c:v>10.583360000000001</c:v>
                </c:pt>
                <c:pt idx="569">
                  <c:v>10.63091</c:v>
                </c:pt>
                <c:pt idx="570">
                  <c:v>10.67967</c:v>
                </c:pt>
                <c:pt idx="571">
                  <c:v>10.730880000000001</c:v>
                </c:pt>
                <c:pt idx="572">
                  <c:v>10.784520000000001</c:v>
                </c:pt>
                <c:pt idx="573">
                  <c:v>10.83938</c:v>
                </c:pt>
                <c:pt idx="574">
                  <c:v>10.8979</c:v>
                </c:pt>
                <c:pt idx="575">
                  <c:v>10.95642</c:v>
                </c:pt>
                <c:pt idx="576">
                  <c:v>11.012499999999999</c:v>
                </c:pt>
                <c:pt idx="577">
                  <c:v>11.066140000000001</c:v>
                </c:pt>
                <c:pt idx="578">
                  <c:v>11.11613</c:v>
                </c:pt>
                <c:pt idx="579">
                  <c:v>11.16367</c:v>
                </c:pt>
                <c:pt idx="580">
                  <c:v>11.208780000000001</c:v>
                </c:pt>
                <c:pt idx="581">
                  <c:v>11.25389</c:v>
                </c:pt>
                <c:pt idx="582">
                  <c:v>11.301439999999999</c:v>
                </c:pt>
                <c:pt idx="583">
                  <c:v>11.350199999999999</c:v>
                </c:pt>
                <c:pt idx="584">
                  <c:v>11.402620000000001</c:v>
                </c:pt>
                <c:pt idx="585">
                  <c:v>11.45749</c:v>
                </c:pt>
                <c:pt idx="586">
                  <c:v>11.516</c:v>
                </c:pt>
                <c:pt idx="587">
                  <c:v>11.57208</c:v>
                </c:pt>
                <c:pt idx="588">
                  <c:v>11.625730000000001</c:v>
                </c:pt>
                <c:pt idx="589">
                  <c:v>11.67693</c:v>
                </c:pt>
                <c:pt idx="590">
                  <c:v>11.7257</c:v>
                </c:pt>
                <c:pt idx="591">
                  <c:v>11.773239999999999</c:v>
                </c:pt>
                <c:pt idx="592">
                  <c:v>11.820790000000001</c:v>
                </c:pt>
                <c:pt idx="593">
                  <c:v>11.87077</c:v>
                </c:pt>
                <c:pt idx="594">
                  <c:v>11.92442</c:v>
                </c:pt>
                <c:pt idx="595">
                  <c:v>11.982939999999999</c:v>
                </c:pt>
                <c:pt idx="596">
                  <c:v>12.043889999999999</c:v>
                </c:pt>
                <c:pt idx="597">
                  <c:v>12.104850000000001</c:v>
                </c:pt>
                <c:pt idx="598">
                  <c:v>12.16337</c:v>
                </c:pt>
                <c:pt idx="599">
                  <c:v>12.21823</c:v>
                </c:pt>
                <c:pt idx="600">
                  <c:v>12.26943</c:v>
                </c:pt>
                <c:pt idx="601">
                  <c:v>12.318199999999999</c:v>
                </c:pt>
                <c:pt idx="602">
                  <c:v>12.368180000000001</c:v>
                </c:pt>
                <c:pt idx="603">
                  <c:v>12.42061</c:v>
                </c:pt>
                <c:pt idx="604">
                  <c:v>12.47425</c:v>
                </c:pt>
                <c:pt idx="605">
                  <c:v>12.532769999999999</c:v>
                </c:pt>
                <c:pt idx="606">
                  <c:v>12.593719999999999</c:v>
                </c:pt>
                <c:pt idx="607">
                  <c:v>12.655900000000001</c:v>
                </c:pt>
                <c:pt idx="608">
                  <c:v>12.71686</c:v>
                </c:pt>
                <c:pt idx="609">
                  <c:v>12.77416</c:v>
                </c:pt>
                <c:pt idx="610">
                  <c:v>12.83024</c:v>
                </c:pt>
                <c:pt idx="611">
                  <c:v>12.88388</c:v>
                </c:pt>
                <c:pt idx="612">
                  <c:v>12.938739999999999</c:v>
                </c:pt>
                <c:pt idx="613">
                  <c:v>12.993600000000001</c:v>
                </c:pt>
                <c:pt idx="614">
                  <c:v>13.04725</c:v>
                </c:pt>
                <c:pt idx="615">
                  <c:v>13.10333</c:v>
                </c:pt>
                <c:pt idx="616">
                  <c:v>13.16306</c:v>
                </c:pt>
                <c:pt idx="617">
                  <c:v>13.226459999999999</c:v>
                </c:pt>
                <c:pt idx="618">
                  <c:v>13.288629999999999</c:v>
                </c:pt>
                <c:pt idx="619">
                  <c:v>13.347149999999999</c:v>
                </c:pt>
                <c:pt idx="620">
                  <c:v>13.403230000000001</c:v>
                </c:pt>
                <c:pt idx="621">
                  <c:v>13.45688</c:v>
                </c:pt>
                <c:pt idx="622">
                  <c:v>13.50808</c:v>
                </c:pt>
                <c:pt idx="623">
                  <c:v>13.556850000000001</c:v>
                </c:pt>
                <c:pt idx="624">
                  <c:v>13.60439</c:v>
                </c:pt>
                <c:pt idx="625">
                  <c:v>13.65438</c:v>
                </c:pt>
                <c:pt idx="626">
                  <c:v>13.708019999999999</c:v>
                </c:pt>
                <c:pt idx="627">
                  <c:v>13.767760000000001</c:v>
                </c:pt>
                <c:pt idx="628">
                  <c:v>13.828709999999999</c:v>
                </c:pt>
                <c:pt idx="629">
                  <c:v>13.888450000000001</c:v>
                </c:pt>
                <c:pt idx="630">
                  <c:v>13.94575</c:v>
                </c:pt>
                <c:pt idx="631">
                  <c:v>13.99696</c:v>
                </c:pt>
                <c:pt idx="632">
                  <c:v>14.045719999999999</c:v>
                </c:pt>
                <c:pt idx="633">
                  <c:v>14.09449</c:v>
                </c:pt>
                <c:pt idx="634">
                  <c:v>14.14447</c:v>
                </c:pt>
                <c:pt idx="635">
                  <c:v>14.19811</c:v>
                </c:pt>
                <c:pt idx="636">
                  <c:v>14.255409999999999</c:v>
                </c:pt>
                <c:pt idx="637">
                  <c:v>14.317589999999999</c:v>
                </c:pt>
                <c:pt idx="638">
                  <c:v>14.380990000000001</c:v>
                </c:pt>
                <c:pt idx="639">
                  <c:v>14.445600000000001</c:v>
                </c:pt>
                <c:pt idx="640">
                  <c:v>14.50534</c:v>
                </c:pt>
                <c:pt idx="641">
                  <c:v>14.56142</c:v>
                </c:pt>
                <c:pt idx="642">
                  <c:v>14.61384</c:v>
                </c:pt>
                <c:pt idx="643">
                  <c:v>14.663830000000001</c:v>
                </c:pt>
                <c:pt idx="644">
                  <c:v>14.71503</c:v>
                </c:pt>
                <c:pt idx="645">
                  <c:v>14.76867</c:v>
                </c:pt>
                <c:pt idx="646">
                  <c:v>14.82475</c:v>
                </c:pt>
                <c:pt idx="647">
                  <c:v>14.88327</c:v>
                </c:pt>
                <c:pt idx="648">
                  <c:v>14.944229999999999</c:v>
                </c:pt>
                <c:pt idx="649">
                  <c:v>15.005190000000001</c:v>
                </c:pt>
                <c:pt idx="650">
                  <c:v>15.062480000000001</c:v>
                </c:pt>
                <c:pt idx="651">
                  <c:v>15.11857</c:v>
                </c:pt>
                <c:pt idx="652">
                  <c:v>15.17099</c:v>
                </c:pt>
                <c:pt idx="653">
                  <c:v>15.223409999999999</c:v>
                </c:pt>
                <c:pt idx="654">
                  <c:v>15.275829999999999</c:v>
                </c:pt>
                <c:pt idx="655">
                  <c:v>15.32826</c:v>
                </c:pt>
                <c:pt idx="656">
                  <c:v>15.38434</c:v>
                </c:pt>
                <c:pt idx="657">
                  <c:v>15.44042</c:v>
                </c:pt>
                <c:pt idx="658">
                  <c:v>15.496499999999999</c:v>
                </c:pt>
                <c:pt idx="659">
                  <c:v>15.555020000000001</c:v>
                </c:pt>
                <c:pt idx="660">
                  <c:v>15.61476</c:v>
                </c:pt>
                <c:pt idx="661">
                  <c:v>15.67327</c:v>
                </c:pt>
                <c:pt idx="662">
                  <c:v>15.72935</c:v>
                </c:pt>
                <c:pt idx="663">
                  <c:v>15.782999999999999</c:v>
                </c:pt>
                <c:pt idx="664">
                  <c:v>15.835419999999999</c:v>
                </c:pt>
                <c:pt idx="665">
                  <c:v>15.886620000000001</c:v>
                </c:pt>
                <c:pt idx="666">
                  <c:v>15.93905</c:v>
                </c:pt>
                <c:pt idx="667">
                  <c:v>15.99147</c:v>
                </c:pt>
                <c:pt idx="668">
                  <c:v>16.043890000000001</c:v>
                </c:pt>
                <c:pt idx="669">
                  <c:v>16.099969999999999</c:v>
                </c:pt>
                <c:pt idx="670">
                  <c:v>16.15727</c:v>
                </c:pt>
                <c:pt idx="671">
                  <c:v>16.215789999999998</c:v>
                </c:pt>
                <c:pt idx="672">
                  <c:v>16.27431</c:v>
                </c:pt>
                <c:pt idx="673">
                  <c:v>16.331610000000001</c:v>
                </c:pt>
                <c:pt idx="674">
                  <c:v>16.387689999999999</c:v>
                </c:pt>
                <c:pt idx="675">
                  <c:v>16.440110000000001</c:v>
                </c:pt>
                <c:pt idx="676">
                  <c:v>16.492540000000002</c:v>
                </c:pt>
                <c:pt idx="677">
                  <c:v>16.54496</c:v>
                </c:pt>
                <c:pt idx="678">
                  <c:v>16.597380000000001</c:v>
                </c:pt>
                <c:pt idx="679">
                  <c:v>16.652239999999999</c:v>
                </c:pt>
                <c:pt idx="680">
                  <c:v>16.708320000000001</c:v>
                </c:pt>
                <c:pt idx="681">
                  <c:v>16.768059999999998</c:v>
                </c:pt>
                <c:pt idx="682">
                  <c:v>16.83024</c:v>
                </c:pt>
                <c:pt idx="683">
                  <c:v>16.893630000000002</c:v>
                </c:pt>
                <c:pt idx="684">
                  <c:v>16.95459</c:v>
                </c:pt>
                <c:pt idx="685">
                  <c:v>17.011890000000001</c:v>
                </c:pt>
                <c:pt idx="686">
                  <c:v>17.063089999999999</c:v>
                </c:pt>
                <c:pt idx="687">
                  <c:v>17.11186</c:v>
                </c:pt>
                <c:pt idx="688">
                  <c:v>17.158190000000001</c:v>
                </c:pt>
                <c:pt idx="689">
                  <c:v>17.202079999999999</c:v>
                </c:pt>
                <c:pt idx="690">
                  <c:v>17.2484</c:v>
                </c:pt>
                <c:pt idx="691">
                  <c:v>17.300830000000001</c:v>
                </c:pt>
                <c:pt idx="692">
                  <c:v>17.358129999999999</c:v>
                </c:pt>
                <c:pt idx="693">
                  <c:v>17.419080000000001</c:v>
                </c:pt>
                <c:pt idx="694">
                  <c:v>17.480039999999999</c:v>
                </c:pt>
                <c:pt idx="695">
                  <c:v>17.53612</c:v>
                </c:pt>
                <c:pt idx="696">
                  <c:v>17.587330000000001</c:v>
                </c:pt>
                <c:pt idx="697">
                  <c:v>17.634869999999999</c:v>
                </c:pt>
                <c:pt idx="698">
                  <c:v>17.68242</c:v>
                </c:pt>
                <c:pt idx="699">
                  <c:v>17.731179999999998</c:v>
                </c:pt>
                <c:pt idx="700">
                  <c:v>17.782389999999999</c:v>
                </c:pt>
                <c:pt idx="701">
                  <c:v>17.838470000000001</c:v>
                </c:pt>
                <c:pt idx="702">
                  <c:v>17.898209999999999</c:v>
                </c:pt>
                <c:pt idx="703">
                  <c:v>17.961600000000001</c:v>
                </c:pt>
                <c:pt idx="704">
                  <c:v>18.024999999999999</c:v>
                </c:pt>
                <c:pt idx="705">
                  <c:v>18.08595</c:v>
                </c:pt>
                <c:pt idx="706">
                  <c:v>18.144469999999998</c:v>
                </c:pt>
                <c:pt idx="707">
                  <c:v>18.198119999999999</c:v>
                </c:pt>
                <c:pt idx="708">
                  <c:v>18.250540000000001</c:v>
                </c:pt>
                <c:pt idx="709">
                  <c:v>18.302959999999999</c:v>
                </c:pt>
                <c:pt idx="710">
                  <c:v>18.35417</c:v>
                </c:pt>
                <c:pt idx="711">
                  <c:v>18.407810000000001</c:v>
                </c:pt>
                <c:pt idx="712">
                  <c:v>18.465109999999999</c:v>
                </c:pt>
                <c:pt idx="713">
                  <c:v>18.523630000000001</c:v>
                </c:pt>
                <c:pt idx="714">
                  <c:v>18.585799999999999</c:v>
                </c:pt>
                <c:pt idx="715">
                  <c:v>18.64676</c:v>
                </c:pt>
                <c:pt idx="716">
                  <c:v>18.706499999999998</c:v>
                </c:pt>
                <c:pt idx="717">
                  <c:v>18.76258</c:v>
                </c:pt>
                <c:pt idx="718">
                  <c:v>18.816220000000001</c:v>
                </c:pt>
                <c:pt idx="719">
                  <c:v>18.867419999999999</c:v>
                </c:pt>
                <c:pt idx="720">
                  <c:v>18.91741</c:v>
                </c:pt>
                <c:pt idx="721">
                  <c:v>18.968610000000002</c:v>
                </c:pt>
                <c:pt idx="722">
                  <c:v>19.02225</c:v>
                </c:pt>
                <c:pt idx="723">
                  <c:v>19.079550000000001</c:v>
                </c:pt>
                <c:pt idx="724">
                  <c:v>19.139289999999999</c:v>
                </c:pt>
                <c:pt idx="725">
                  <c:v>19.20025</c:v>
                </c:pt>
                <c:pt idx="726">
                  <c:v>19.259989999999998</c:v>
                </c:pt>
                <c:pt idx="727">
                  <c:v>19.31485</c:v>
                </c:pt>
                <c:pt idx="728">
                  <c:v>19.367270000000001</c:v>
                </c:pt>
                <c:pt idx="729">
                  <c:v>19.418479999999999</c:v>
                </c:pt>
                <c:pt idx="730">
                  <c:v>19.46724</c:v>
                </c:pt>
                <c:pt idx="731">
                  <c:v>19.518439999999998</c:v>
                </c:pt>
                <c:pt idx="732">
                  <c:v>19.572089999999999</c:v>
                </c:pt>
                <c:pt idx="733">
                  <c:v>19.629390000000001</c:v>
                </c:pt>
                <c:pt idx="734">
                  <c:v>19.690339999999999</c:v>
                </c:pt>
                <c:pt idx="735">
                  <c:v>19.752520000000001</c:v>
                </c:pt>
                <c:pt idx="736">
                  <c:v>19.814699999999998</c:v>
                </c:pt>
                <c:pt idx="737">
                  <c:v>19.87443</c:v>
                </c:pt>
                <c:pt idx="738">
                  <c:v>19.929300000000001</c:v>
                </c:pt>
                <c:pt idx="739">
                  <c:v>19.984159999999999</c:v>
                </c:pt>
                <c:pt idx="740">
                  <c:v>20.039020000000001</c:v>
                </c:pt>
                <c:pt idx="741">
                  <c:v>20.095099999999999</c:v>
                </c:pt>
                <c:pt idx="742">
                  <c:v>20.15118</c:v>
                </c:pt>
                <c:pt idx="743">
                  <c:v>20.206040000000002</c:v>
                </c:pt>
                <c:pt idx="744">
                  <c:v>20.260899999999999</c:v>
                </c:pt>
                <c:pt idx="745">
                  <c:v>20.318200000000001</c:v>
                </c:pt>
                <c:pt idx="746">
                  <c:v>20.376719999999999</c:v>
                </c:pt>
                <c:pt idx="747">
                  <c:v>20.43524</c:v>
                </c:pt>
                <c:pt idx="748">
                  <c:v>20.490100000000002</c:v>
                </c:pt>
                <c:pt idx="749">
                  <c:v>20.54252</c:v>
                </c:pt>
                <c:pt idx="750">
                  <c:v>20.593730000000001</c:v>
                </c:pt>
                <c:pt idx="751">
                  <c:v>20.643709999999999</c:v>
                </c:pt>
                <c:pt idx="752">
                  <c:v>20.6937</c:v>
                </c:pt>
                <c:pt idx="753">
                  <c:v>20.744900000000001</c:v>
                </c:pt>
                <c:pt idx="754">
                  <c:v>20.796099999999999</c:v>
                </c:pt>
                <c:pt idx="755">
                  <c:v>20.852180000000001</c:v>
                </c:pt>
                <c:pt idx="756">
                  <c:v>20.910699999999999</c:v>
                </c:pt>
                <c:pt idx="757">
                  <c:v>20.97288</c:v>
                </c:pt>
                <c:pt idx="758">
                  <c:v>21.032620000000001</c:v>
                </c:pt>
                <c:pt idx="759">
                  <c:v>21.088699999999999</c:v>
                </c:pt>
                <c:pt idx="760">
                  <c:v>21.138680000000001</c:v>
                </c:pt>
                <c:pt idx="761">
                  <c:v>21.186229999999998</c:v>
                </c:pt>
                <c:pt idx="762">
                  <c:v>21.232559999999999</c:v>
                </c:pt>
                <c:pt idx="763">
                  <c:v>21.278880000000001</c:v>
                </c:pt>
                <c:pt idx="764">
                  <c:v>21.326429999999998</c:v>
                </c:pt>
                <c:pt idx="765">
                  <c:v>21.37763</c:v>
                </c:pt>
                <c:pt idx="766">
                  <c:v>21.432500000000001</c:v>
                </c:pt>
                <c:pt idx="767">
                  <c:v>21.488579999999999</c:v>
                </c:pt>
                <c:pt idx="768">
                  <c:v>21.54466</c:v>
                </c:pt>
                <c:pt idx="769">
                  <c:v>21.600739999999998</c:v>
                </c:pt>
                <c:pt idx="770">
                  <c:v>21.65316</c:v>
                </c:pt>
                <c:pt idx="771">
                  <c:v>21.703140000000001</c:v>
                </c:pt>
                <c:pt idx="772">
                  <c:v>21.751909999999999</c:v>
                </c:pt>
                <c:pt idx="773">
                  <c:v>21.80068</c:v>
                </c:pt>
                <c:pt idx="774">
                  <c:v>21.849440000000001</c:v>
                </c:pt>
                <c:pt idx="775">
                  <c:v>21.899429999999999</c:v>
                </c:pt>
                <c:pt idx="776">
                  <c:v>21.95063</c:v>
                </c:pt>
                <c:pt idx="777">
                  <c:v>22.004270000000002</c:v>
                </c:pt>
                <c:pt idx="778">
                  <c:v>22.056699999999999</c:v>
                </c:pt>
                <c:pt idx="779">
                  <c:v>22.109120000000001</c:v>
                </c:pt>
                <c:pt idx="780">
                  <c:v>22.162759999999999</c:v>
                </c:pt>
                <c:pt idx="781">
                  <c:v>22.21518</c:v>
                </c:pt>
                <c:pt idx="782">
                  <c:v>22.265170000000001</c:v>
                </c:pt>
                <c:pt idx="783">
                  <c:v>22.313929999999999</c:v>
                </c:pt>
                <c:pt idx="784">
                  <c:v>22.36026</c:v>
                </c:pt>
                <c:pt idx="785">
                  <c:v>22.405370000000001</c:v>
                </c:pt>
                <c:pt idx="786">
                  <c:v>22.451699999999999</c:v>
                </c:pt>
                <c:pt idx="787">
                  <c:v>22.49924</c:v>
                </c:pt>
                <c:pt idx="788">
                  <c:v>22.551670000000001</c:v>
                </c:pt>
                <c:pt idx="789">
                  <c:v>22.607749999999999</c:v>
                </c:pt>
                <c:pt idx="790">
                  <c:v>22.666270000000001</c:v>
                </c:pt>
                <c:pt idx="791">
                  <c:v>22.724779999999999</c:v>
                </c:pt>
                <c:pt idx="792">
                  <c:v>22.77965</c:v>
                </c:pt>
                <c:pt idx="793">
                  <c:v>22.832070000000002</c:v>
                </c:pt>
                <c:pt idx="794">
                  <c:v>22.879619999999999</c:v>
                </c:pt>
                <c:pt idx="795">
                  <c:v>22.925940000000001</c:v>
                </c:pt>
                <c:pt idx="796">
                  <c:v>22.973490000000002</c:v>
                </c:pt>
                <c:pt idx="797">
                  <c:v>23.02347</c:v>
                </c:pt>
                <c:pt idx="798">
                  <c:v>23.075900000000001</c:v>
                </c:pt>
                <c:pt idx="799">
                  <c:v>23.131979999999999</c:v>
                </c:pt>
                <c:pt idx="800">
                  <c:v>23.18928</c:v>
                </c:pt>
                <c:pt idx="801">
                  <c:v>23.247800000000002</c:v>
                </c:pt>
                <c:pt idx="802">
                  <c:v>23.302659999999999</c:v>
                </c:pt>
                <c:pt idx="803">
                  <c:v>23.353860000000001</c:v>
                </c:pt>
                <c:pt idx="804">
                  <c:v>23.403849999999998</c:v>
                </c:pt>
                <c:pt idx="805">
                  <c:v>23.45383</c:v>
                </c:pt>
                <c:pt idx="806">
                  <c:v>23.503820000000001</c:v>
                </c:pt>
                <c:pt idx="807">
                  <c:v>23.552579999999999</c:v>
                </c:pt>
                <c:pt idx="808">
                  <c:v>23.60257</c:v>
                </c:pt>
                <c:pt idx="809">
                  <c:v>23.656210000000002</c:v>
                </c:pt>
                <c:pt idx="810">
                  <c:v>23.711069999999999</c:v>
                </c:pt>
                <c:pt idx="811">
                  <c:v>23.768370000000001</c:v>
                </c:pt>
                <c:pt idx="812">
                  <c:v>23.825669999999999</c:v>
                </c:pt>
                <c:pt idx="813">
                  <c:v>23.87931</c:v>
                </c:pt>
                <c:pt idx="814">
                  <c:v>23.931730000000002</c:v>
                </c:pt>
                <c:pt idx="815">
                  <c:v>23.981719999999999</c:v>
                </c:pt>
                <c:pt idx="816">
                  <c:v>24.030480000000001</c:v>
                </c:pt>
                <c:pt idx="817">
                  <c:v>24.079249999999998</c:v>
                </c:pt>
                <c:pt idx="818">
                  <c:v>24.128019999999999</c:v>
                </c:pt>
                <c:pt idx="819">
                  <c:v>24.179220000000001</c:v>
                </c:pt>
                <c:pt idx="820">
                  <c:v>24.231639999999999</c:v>
                </c:pt>
                <c:pt idx="821">
                  <c:v>24.28772</c:v>
                </c:pt>
                <c:pt idx="822">
                  <c:v>24.343800000000002</c:v>
                </c:pt>
                <c:pt idx="823">
                  <c:v>24.396229999999999</c:v>
                </c:pt>
                <c:pt idx="824">
                  <c:v>24.446210000000001</c:v>
                </c:pt>
                <c:pt idx="825">
                  <c:v>24.492540000000002</c:v>
                </c:pt>
                <c:pt idx="826">
                  <c:v>24.536429999999999</c:v>
                </c:pt>
                <c:pt idx="827">
                  <c:v>24.58154</c:v>
                </c:pt>
                <c:pt idx="828">
                  <c:v>24.629079999999998</c:v>
                </c:pt>
                <c:pt idx="829">
                  <c:v>24.681509999999999</c:v>
                </c:pt>
                <c:pt idx="830">
                  <c:v>24.736370000000001</c:v>
                </c:pt>
                <c:pt idx="831">
                  <c:v>24.792449999999999</c:v>
                </c:pt>
                <c:pt idx="832">
                  <c:v>24.84975</c:v>
                </c:pt>
                <c:pt idx="833">
                  <c:v>24.904610000000002</c:v>
                </c:pt>
                <c:pt idx="834">
                  <c:v>24.95581</c:v>
                </c:pt>
                <c:pt idx="835">
                  <c:v>25.003360000000001</c:v>
                </c:pt>
                <c:pt idx="836">
                  <c:v>25.048469999999998</c:v>
                </c:pt>
                <c:pt idx="837">
                  <c:v>25.091139999999999</c:v>
                </c:pt>
                <c:pt idx="838">
                  <c:v>25.13381</c:v>
                </c:pt>
                <c:pt idx="839">
                  <c:v>25.176480000000002</c:v>
                </c:pt>
                <c:pt idx="840">
                  <c:v>25.221589999999999</c:v>
                </c:pt>
                <c:pt idx="841">
                  <c:v>25.270350000000001</c:v>
                </c:pt>
                <c:pt idx="842">
                  <c:v>25.320340000000002</c:v>
                </c:pt>
                <c:pt idx="843">
                  <c:v>25.37032</c:v>
                </c:pt>
                <c:pt idx="844">
                  <c:v>25.419090000000001</c:v>
                </c:pt>
                <c:pt idx="845">
                  <c:v>25.465409999999999</c:v>
                </c:pt>
                <c:pt idx="846">
                  <c:v>25.5093</c:v>
                </c:pt>
                <c:pt idx="847">
                  <c:v>25.551970000000001</c:v>
                </c:pt>
                <c:pt idx="848">
                  <c:v>25.594639999999998</c:v>
                </c:pt>
                <c:pt idx="849">
                  <c:v>25.638529999999999</c:v>
                </c:pt>
                <c:pt idx="850">
                  <c:v>25.68486</c:v>
                </c:pt>
                <c:pt idx="851">
                  <c:v>25.731190000000002</c:v>
                </c:pt>
                <c:pt idx="852">
                  <c:v>25.779949999999999</c:v>
                </c:pt>
                <c:pt idx="853">
                  <c:v>25.829940000000001</c:v>
                </c:pt>
                <c:pt idx="854">
                  <c:v>25.879919999999998</c:v>
                </c:pt>
                <c:pt idx="855">
                  <c:v>25.92991</c:v>
                </c:pt>
                <c:pt idx="856">
                  <c:v>25.977450000000001</c:v>
                </c:pt>
                <c:pt idx="857">
                  <c:v>26.022559999999999</c:v>
                </c:pt>
                <c:pt idx="858">
                  <c:v>26.06523</c:v>
                </c:pt>
                <c:pt idx="859">
                  <c:v>26.107900000000001</c:v>
                </c:pt>
                <c:pt idx="860">
                  <c:v>26.149349999999998</c:v>
                </c:pt>
                <c:pt idx="861">
                  <c:v>26.193239999999999</c:v>
                </c:pt>
                <c:pt idx="862">
                  <c:v>26.237130000000001</c:v>
                </c:pt>
                <c:pt idx="863">
                  <c:v>26.283460000000002</c:v>
                </c:pt>
                <c:pt idx="864">
                  <c:v>26.331</c:v>
                </c:pt>
                <c:pt idx="865">
                  <c:v>26.379770000000001</c:v>
                </c:pt>
                <c:pt idx="866">
                  <c:v>26.427320000000002</c:v>
                </c:pt>
                <c:pt idx="867">
                  <c:v>26.47242</c:v>
                </c:pt>
                <c:pt idx="868">
                  <c:v>26.515090000000001</c:v>
                </c:pt>
                <c:pt idx="869">
                  <c:v>26.557759999999998</c:v>
                </c:pt>
                <c:pt idx="870">
                  <c:v>26.599209999999999</c:v>
                </c:pt>
                <c:pt idx="871">
                  <c:v>26.64188</c:v>
                </c:pt>
                <c:pt idx="872">
                  <c:v>26.683340000000001</c:v>
                </c:pt>
                <c:pt idx="873">
                  <c:v>26.726009999999999</c:v>
                </c:pt>
                <c:pt idx="874">
                  <c:v>26.76746</c:v>
                </c:pt>
                <c:pt idx="875">
                  <c:v>26.811340000000001</c:v>
                </c:pt>
                <c:pt idx="876">
                  <c:v>26.856449999999999</c:v>
                </c:pt>
                <c:pt idx="877">
                  <c:v>26.90034</c:v>
                </c:pt>
                <c:pt idx="878">
                  <c:v>26.941790000000001</c:v>
                </c:pt>
                <c:pt idx="879">
                  <c:v>26.979590000000002</c:v>
                </c:pt>
                <c:pt idx="880">
                  <c:v>27.017379999999999</c:v>
                </c:pt>
                <c:pt idx="881">
                  <c:v>27.05395</c:v>
                </c:pt>
                <c:pt idx="882">
                  <c:v>27.090530000000001</c:v>
                </c:pt>
                <c:pt idx="883">
                  <c:v>27.127099999999999</c:v>
                </c:pt>
                <c:pt idx="884">
                  <c:v>27.16611</c:v>
                </c:pt>
                <c:pt idx="885">
                  <c:v>27.20757</c:v>
                </c:pt>
                <c:pt idx="886">
                  <c:v>27.250240000000002</c:v>
                </c:pt>
                <c:pt idx="887">
                  <c:v>27.292909999999999</c:v>
                </c:pt>
                <c:pt idx="888">
                  <c:v>27.33436</c:v>
                </c:pt>
                <c:pt idx="889">
                  <c:v>27.372150000000001</c:v>
                </c:pt>
                <c:pt idx="890">
                  <c:v>27.407499999999999</c:v>
                </c:pt>
                <c:pt idx="891">
                  <c:v>27.44164</c:v>
                </c:pt>
                <c:pt idx="892">
                  <c:v>27.47334</c:v>
                </c:pt>
                <c:pt idx="893">
                  <c:v>27.507470000000001</c:v>
                </c:pt>
                <c:pt idx="894">
                  <c:v>27.544049999999999</c:v>
                </c:pt>
                <c:pt idx="895">
                  <c:v>27.58428</c:v>
                </c:pt>
                <c:pt idx="896">
                  <c:v>27.625730000000001</c:v>
                </c:pt>
                <c:pt idx="897">
                  <c:v>27.669619999999998</c:v>
                </c:pt>
                <c:pt idx="898">
                  <c:v>27.712289999999999</c:v>
                </c:pt>
                <c:pt idx="899">
                  <c:v>27.753740000000001</c:v>
                </c:pt>
                <c:pt idx="900">
                  <c:v>27.790320000000001</c:v>
                </c:pt>
                <c:pt idx="901">
                  <c:v>27.825669999999999</c:v>
                </c:pt>
                <c:pt idx="902">
                  <c:v>27.85981</c:v>
                </c:pt>
                <c:pt idx="903">
                  <c:v>27.893940000000001</c:v>
                </c:pt>
                <c:pt idx="904">
                  <c:v>27.928080000000001</c:v>
                </c:pt>
                <c:pt idx="905">
                  <c:v>27.960989999999999</c:v>
                </c:pt>
                <c:pt idx="906">
                  <c:v>27.99513</c:v>
                </c:pt>
                <c:pt idx="907">
                  <c:v>28.031700000000001</c:v>
                </c:pt>
                <c:pt idx="908">
                  <c:v>28.069500000000001</c:v>
                </c:pt>
                <c:pt idx="909">
                  <c:v>28.107289999999999</c:v>
                </c:pt>
                <c:pt idx="910">
                  <c:v>28.14265</c:v>
                </c:pt>
                <c:pt idx="911">
                  <c:v>28.176780000000001</c:v>
                </c:pt>
                <c:pt idx="912">
                  <c:v>28.209700000000002</c:v>
                </c:pt>
                <c:pt idx="913">
                  <c:v>28.241399999999999</c:v>
                </c:pt>
                <c:pt idx="914">
                  <c:v>28.27309</c:v>
                </c:pt>
                <c:pt idx="915">
                  <c:v>28.307230000000001</c:v>
                </c:pt>
                <c:pt idx="916">
                  <c:v>28.342590000000001</c:v>
                </c:pt>
                <c:pt idx="917">
                  <c:v>28.381599999999999</c:v>
                </c:pt>
                <c:pt idx="918">
                  <c:v>28.42061</c:v>
                </c:pt>
                <c:pt idx="919">
                  <c:v>28.460840000000001</c:v>
                </c:pt>
                <c:pt idx="920">
                  <c:v>28.497420000000002</c:v>
                </c:pt>
                <c:pt idx="921">
                  <c:v>28.532769999999999</c:v>
                </c:pt>
                <c:pt idx="922">
                  <c:v>28.56569</c:v>
                </c:pt>
                <c:pt idx="923">
                  <c:v>28.596170000000001</c:v>
                </c:pt>
                <c:pt idx="924">
                  <c:v>28.626650000000001</c:v>
                </c:pt>
                <c:pt idx="925">
                  <c:v>28.660779999999999</c:v>
                </c:pt>
                <c:pt idx="926">
                  <c:v>28.69492</c:v>
                </c:pt>
                <c:pt idx="927">
                  <c:v>28.733930000000001</c:v>
                </c:pt>
                <c:pt idx="928">
                  <c:v>28.772939999999998</c:v>
                </c:pt>
                <c:pt idx="929">
                  <c:v>28.81439</c:v>
                </c:pt>
                <c:pt idx="930">
                  <c:v>28.85219</c:v>
                </c:pt>
                <c:pt idx="931">
                  <c:v>28.887540000000001</c:v>
                </c:pt>
                <c:pt idx="932">
                  <c:v>28.919239999999999</c:v>
                </c:pt>
                <c:pt idx="933">
                  <c:v>28.952159999999999</c:v>
                </c:pt>
                <c:pt idx="934">
                  <c:v>28.98507</c:v>
                </c:pt>
                <c:pt idx="935">
                  <c:v>29.017990000000001</c:v>
                </c:pt>
                <c:pt idx="936">
                  <c:v>29.050909999999998</c:v>
                </c:pt>
                <c:pt idx="937">
                  <c:v>29.082599999999999</c:v>
                </c:pt>
                <c:pt idx="938">
                  <c:v>29.1143</c:v>
                </c:pt>
                <c:pt idx="939">
                  <c:v>29.147220000000001</c:v>
                </c:pt>
                <c:pt idx="940">
                  <c:v>29.180140000000002</c:v>
                </c:pt>
                <c:pt idx="941">
                  <c:v>29.211829999999999</c:v>
                </c:pt>
                <c:pt idx="942">
                  <c:v>29.24109</c:v>
                </c:pt>
                <c:pt idx="943">
                  <c:v>29.267910000000001</c:v>
                </c:pt>
                <c:pt idx="944">
                  <c:v>29.292300000000001</c:v>
                </c:pt>
                <c:pt idx="945">
                  <c:v>29.316680000000002</c:v>
                </c:pt>
                <c:pt idx="946">
                  <c:v>29.341059999999999</c:v>
                </c:pt>
                <c:pt idx="947">
                  <c:v>29.364229999999999</c:v>
                </c:pt>
                <c:pt idx="948">
                  <c:v>29.38739</c:v>
                </c:pt>
                <c:pt idx="949">
                  <c:v>29.412990000000001</c:v>
                </c:pt>
                <c:pt idx="950">
                  <c:v>29.437370000000001</c:v>
                </c:pt>
                <c:pt idx="951">
                  <c:v>29.461760000000002</c:v>
                </c:pt>
                <c:pt idx="952">
                  <c:v>29.482479999999999</c:v>
                </c:pt>
                <c:pt idx="953">
                  <c:v>29.500769999999999</c:v>
                </c:pt>
                <c:pt idx="954">
                  <c:v>29.5154</c:v>
                </c:pt>
                <c:pt idx="955">
                  <c:v>29.52881</c:v>
                </c:pt>
                <c:pt idx="956">
                  <c:v>29.54222</c:v>
                </c:pt>
                <c:pt idx="957">
                  <c:v>29.556850000000001</c:v>
                </c:pt>
                <c:pt idx="958">
                  <c:v>29.572700000000001</c:v>
                </c:pt>
                <c:pt idx="959">
                  <c:v>29.589770000000001</c:v>
                </c:pt>
                <c:pt idx="960">
                  <c:v>29.608049999999999</c:v>
                </c:pt>
                <c:pt idx="961">
                  <c:v>29.627559999999999</c:v>
                </c:pt>
                <c:pt idx="962">
                  <c:v>29.647069999999999</c:v>
                </c:pt>
                <c:pt idx="963">
                  <c:v>29.66292</c:v>
                </c:pt>
                <c:pt idx="964">
                  <c:v>29.67633</c:v>
                </c:pt>
                <c:pt idx="965">
                  <c:v>29.6873</c:v>
                </c:pt>
                <c:pt idx="966">
                  <c:v>29.697050000000001</c:v>
                </c:pt>
                <c:pt idx="967">
                  <c:v>29.708020000000001</c:v>
                </c:pt>
                <c:pt idx="968">
                  <c:v>29.717780000000001</c:v>
                </c:pt>
                <c:pt idx="969">
                  <c:v>29.727530000000002</c:v>
                </c:pt>
                <c:pt idx="970">
                  <c:v>29.738499999999998</c:v>
                </c:pt>
                <c:pt idx="971">
                  <c:v>29.750689999999999</c:v>
                </c:pt>
                <c:pt idx="972">
                  <c:v>29.764099999999999</c:v>
                </c:pt>
                <c:pt idx="973">
                  <c:v>29.778729999999999</c:v>
                </c:pt>
                <c:pt idx="974">
                  <c:v>29.79214</c:v>
                </c:pt>
                <c:pt idx="975">
                  <c:v>29.80434</c:v>
                </c:pt>
                <c:pt idx="976">
                  <c:v>29.81409</c:v>
                </c:pt>
                <c:pt idx="977">
                  <c:v>29.823840000000001</c:v>
                </c:pt>
                <c:pt idx="978">
                  <c:v>29.832380000000001</c:v>
                </c:pt>
                <c:pt idx="979">
                  <c:v>29.842130000000001</c:v>
                </c:pt>
                <c:pt idx="980">
                  <c:v>29.853100000000001</c:v>
                </c:pt>
                <c:pt idx="981">
                  <c:v>29.867730000000002</c:v>
                </c:pt>
                <c:pt idx="982">
                  <c:v>29.883579999999998</c:v>
                </c:pt>
                <c:pt idx="983">
                  <c:v>29.899429999999999</c:v>
                </c:pt>
                <c:pt idx="984">
                  <c:v>29.915279999999999</c:v>
                </c:pt>
                <c:pt idx="985">
                  <c:v>29.92747</c:v>
                </c:pt>
                <c:pt idx="986">
                  <c:v>29.93722</c:v>
                </c:pt>
                <c:pt idx="987">
                  <c:v>29.9421</c:v>
                </c:pt>
                <c:pt idx="988">
                  <c:v>29.94819</c:v>
                </c:pt>
                <c:pt idx="989">
                  <c:v>29.95429</c:v>
                </c:pt>
                <c:pt idx="990">
                  <c:v>29.964040000000001</c:v>
                </c:pt>
                <c:pt idx="991">
                  <c:v>29.976230000000001</c:v>
                </c:pt>
                <c:pt idx="992">
                  <c:v>29.989650000000001</c:v>
                </c:pt>
                <c:pt idx="993">
                  <c:v>30.004270000000002</c:v>
                </c:pt>
                <c:pt idx="994">
                  <c:v>30.018899999999999</c:v>
                </c:pt>
                <c:pt idx="995">
                  <c:v>30.031099999999999</c:v>
                </c:pt>
                <c:pt idx="996">
                  <c:v>30.040849999999999</c:v>
                </c:pt>
                <c:pt idx="997">
                  <c:v>30.049379999999999</c:v>
                </c:pt>
                <c:pt idx="998">
                  <c:v>30.056699999999999</c:v>
                </c:pt>
                <c:pt idx="999">
                  <c:v>30.06523</c:v>
                </c:pt>
                <c:pt idx="1000">
                  <c:v>30.07498</c:v>
                </c:pt>
                <c:pt idx="1001">
                  <c:v>30.08596</c:v>
                </c:pt>
                <c:pt idx="1002">
                  <c:v>30.09571</c:v>
                </c:pt>
                <c:pt idx="1003">
                  <c:v>30.107900000000001</c:v>
                </c:pt>
                <c:pt idx="1004">
                  <c:v>30.120090000000001</c:v>
                </c:pt>
                <c:pt idx="1005">
                  <c:v>30.131070000000001</c:v>
                </c:pt>
                <c:pt idx="1006">
                  <c:v>30.138380000000002</c:v>
                </c:pt>
                <c:pt idx="1007">
                  <c:v>30.143260000000001</c:v>
                </c:pt>
                <c:pt idx="1008">
                  <c:v>30.148129999999998</c:v>
                </c:pt>
                <c:pt idx="1009">
                  <c:v>30.154229999999998</c:v>
                </c:pt>
                <c:pt idx="1010">
                  <c:v>30.161539999999999</c:v>
                </c:pt>
                <c:pt idx="1011">
                  <c:v>30.171299999999999</c:v>
                </c:pt>
                <c:pt idx="1012">
                  <c:v>30.181049999999999</c:v>
                </c:pt>
                <c:pt idx="1013">
                  <c:v>30.193239999999999</c:v>
                </c:pt>
                <c:pt idx="1014">
                  <c:v>30.20543</c:v>
                </c:pt>
                <c:pt idx="1015">
                  <c:v>30.21762</c:v>
                </c:pt>
                <c:pt idx="1016">
                  <c:v>30.22616</c:v>
                </c:pt>
                <c:pt idx="1017">
                  <c:v>30.232250000000001</c:v>
                </c:pt>
                <c:pt idx="1018">
                  <c:v>30.234690000000001</c:v>
                </c:pt>
                <c:pt idx="1019">
                  <c:v>30.238350000000001</c:v>
                </c:pt>
                <c:pt idx="1020">
                  <c:v>30.242010000000001</c:v>
                </c:pt>
                <c:pt idx="1021">
                  <c:v>30.250540000000001</c:v>
                </c:pt>
                <c:pt idx="1022">
                  <c:v>30.259080000000001</c:v>
                </c:pt>
                <c:pt idx="1023">
                  <c:v>30.270050000000001</c:v>
                </c:pt>
                <c:pt idx="1024">
                  <c:v>30.282240000000002</c:v>
                </c:pt>
                <c:pt idx="1025">
                  <c:v>30.293209999999998</c:v>
                </c:pt>
                <c:pt idx="1026">
                  <c:v>30.304179999999999</c:v>
                </c:pt>
                <c:pt idx="1027">
                  <c:v>30.311499999999999</c:v>
                </c:pt>
                <c:pt idx="1028">
                  <c:v>30.316369999999999</c:v>
                </c:pt>
                <c:pt idx="1029">
                  <c:v>30.321249999999999</c:v>
                </c:pt>
                <c:pt idx="1030">
                  <c:v>30.324909999999999</c:v>
                </c:pt>
                <c:pt idx="1031">
                  <c:v>30.331</c:v>
                </c:pt>
                <c:pt idx="1032">
                  <c:v>30.3371</c:v>
                </c:pt>
                <c:pt idx="1033">
                  <c:v>30.34442</c:v>
                </c:pt>
                <c:pt idx="1034">
                  <c:v>30.35417</c:v>
                </c:pt>
                <c:pt idx="1035">
                  <c:v>30.36392</c:v>
                </c:pt>
                <c:pt idx="1036">
                  <c:v>30.374890000000001</c:v>
                </c:pt>
                <c:pt idx="1037">
                  <c:v>30.383430000000001</c:v>
                </c:pt>
                <c:pt idx="1038">
                  <c:v>30.390740000000001</c:v>
                </c:pt>
                <c:pt idx="1039">
                  <c:v>30.395620000000001</c:v>
                </c:pt>
                <c:pt idx="1040">
                  <c:v>30.400500000000001</c:v>
                </c:pt>
                <c:pt idx="1041">
                  <c:v>30.404150000000001</c:v>
                </c:pt>
                <c:pt idx="1042">
                  <c:v>30.409030000000001</c:v>
                </c:pt>
                <c:pt idx="1043">
                  <c:v>30.415130000000001</c:v>
                </c:pt>
                <c:pt idx="1044">
                  <c:v>30.422440000000002</c:v>
                </c:pt>
                <c:pt idx="1045">
                  <c:v>30.432189999999999</c:v>
                </c:pt>
                <c:pt idx="1046">
                  <c:v>30.443169999999999</c:v>
                </c:pt>
                <c:pt idx="1047">
                  <c:v>30.455359999999999</c:v>
                </c:pt>
                <c:pt idx="1048">
                  <c:v>30.467549999999999</c:v>
                </c:pt>
                <c:pt idx="1049">
                  <c:v>30.47852</c:v>
                </c:pt>
                <c:pt idx="1050">
                  <c:v>30.48584</c:v>
                </c:pt>
                <c:pt idx="1051">
                  <c:v>30.49071</c:v>
                </c:pt>
                <c:pt idx="1052">
                  <c:v>30.49437</c:v>
                </c:pt>
                <c:pt idx="1053">
                  <c:v>30.49803</c:v>
                </c:pt>
                <c:pt idx="1054">
                  <c:v>30.50534</c:v>
                </c:pt>
                <c:pt idx="1055">
                  <c:v>30.515090000000001</c:v>
                </c:pt>
                <c:pt idx="1056">
                  <c:v>30.526070000000001</c:v>
                </c:pt>
                <c:pt idx="1057">
                  <c:v>30.538260000000001</c:v>
                </c:pt>
                <c:pt idx="1058">
                  <c:v>30.549230000000001</c:v>
                </c:pt>
                <c:pt idx="1059">
                  <c:v>30.560199999999998</c:v>
                </c:pt>
                <c:pt idx="1060">
                  <c:v>30.568739999999998</c:v>
                </c:pt>
                <c:pt idx="1061">
                  <c:v>30.574829999999999</c:v>
                </c:pt>
                <c:pt idx="1062">
                  <c:v>30.578489999999999</c:v>
                </c:pt>
                <c:pt idx="1063">
                  <c:v>30.585799999999999</c:v>
                </c:pt>
                <c:pt idx="1064">
                  <c:v>30.594339999999999</c:v>
                </c:pt>
                <c:pt idx="1065">
                  <c:v>30.605309999999999</c:v>
                </c:pt>
                <c:pt idx="1066">
                  <c:v>30.61628</c:v>
                </c:pt>
                <c:pt idx="1067">
                  <c:v>30.62604</c:v>
                </c:pt>
                <c:pt idx="1068">
                  <c:v>30.63701</c:v>
                </c:pt>
                <c:pt idx="1069">
                  <c:v>30.64798</c:v>
                </c:pt>
                <c:pt idx="1070">
                  <c:v>30.658950000000001</c:v>
                </c:pt>
                <c:pt idx="1071">
                  <c:v>30.668710000000001</c:v>
                </c:pt>
                <c:pt idx="1072">
                  <c:v>30.676020000000001</c:v>
                </c:pt>
                <c:pt idx="1073">
                  <c:v>30.683340000000001</c:v>
                </c:pt>
                <c:pt idx="1074">
                  <c:v>30.690650000000002</c:v>
                </c:pt>
                <c:pt idx="1075">
                  <c:v>30.697970000000002</c:v>
                </c:pt>
                <c:pt idx="1076">
                  <c:v>30.705279999999998</c:v>
                </c:pt>
                <c:pt idx="1077">
                  <c:v>30.713809999999999</c:v>
                </c:pt>
                <c:pt idx="1078">
                  <c:v>30.724789999999999</c:v>
                </c:pt>
                <c:pt idx="1079">
                  <c:v>30.736979999999999</c:v>
                </c:pt>
                <c:pt idx="1080">
                  <c:v>30.751609999999999</c:v>
                </c:pt>
                <c:pt idx="1081">
                  <c:v>30.7638</c:v>
                </c:pt>
                <c:pt idx="1082">
                  <c:v>30.77233</c:v>
                </c:pt>
                <c:pt idx="1083">
                  <c:v>30.77843</c:v>
                </c:pt>
                <c:pt idx="1084">
                  <c:v>30.78331</c:v>
                </c:pt>
                <c:pt idx="1085">
                  <c:v>30.786960000000001</c:v>
                </c:pt>
                <c:pt idx="1086">
                  <c:v>30.793060000000001</c:v>
                </c:pt>
                <c:pt idx="1087">
                  <c:v>30.802810000000001</c:v>
                </c:pt>
                <c:pt idx="1088">
                  <c:v>30.815000000000001</c:v>
                </c:pt>
                <c:pt idx="1089">
                  <c:v>30.829630000000002</c:v>
                </c:pt>
                <c:pt idx="1090">
                  <c:v>30.845479999999998</c:v>
                </c:pt>
                <c:pt idx="1091">
                  <c:v>30.861329999999999</c:v>
                </c:pt>
                <c:pt idx="1092">
                  <c:v>30.874739999999999</c:v>
                </c:pt>
                <c:pt idx="1093">
                  <c:v>30.88571</c:v>
                </c:pt>
                <c:pt idx="1094">
                  <c:v>30.89425</c:v>
                </c:pt>
                <c:pt idx="1095">
                  <c:v>30.90278</c:v>
                </c:pt>
                <c:pt idx="1096">
                  <c:v>30.91253</c:v>
                </c:pt>
                <c:pt idx="1097">
                  <c:v>30.92229</c:v>
                </c:pt>
                <c:pt idx="1098">
                  <c:v>30.934480000000001</c:v>
                </c:pt>
                <c:pt idx="1099">
                  <c:v>30.946670000000001</c:v>
                </c:pt>
                <c:pt idx="1100">
                  <c:v>30.958860000000001</c:v>
                </c:pt>
                <c:pt idx="1101">
                  <c:v>30.973490000000002</c:v>
                </c:pt>
                <c:pt idx="1102">
                  <c:v>30.988119999999999</c:v>
                </c:pt>
                <c:pt idx="1103">
                  <c:v>31.000309999999999</c:v>
                </c:pt>
                <c:pt idx="1104">
                  <c:v>31.011289999999999</c:v>
                </c:pt>
                <c:pt idx="1105">
                  <c:v>31.021039999999999</c:v>
                </c:pt>
                <c:pt idx="1106">
                  <c:v>31.02835</c:v>
                </c:pt>
                <c:pt idx="1107">
                  <c:v>31.03689</c:v>
                </c:pt>
                <c:pt idx="1108">
                  <c:v>31.04664</c:v>
                </c:pt>
                <c:pt idx="1109">
                  <c:v>31.05761</c:v>
                </c:pt>
                <c:pt idx="1110">
                  <c:v>31.069800000000001</c:v>
                </c:pt>
                <c:pt idx="1111">
                  <c:v>31.084430000000001</c:v>
                </c:pt>
                <c:pt idx="1112">
                  <c:v>31.100280000000001</c:v>
                </c:pt>
                <c:pt idx="1113">
                  <c:v>31.113689999999998</c:v>
                </c:pt>
                <c:pt idx="1114">
                  <c:v>31.125879999999999</c:v>
                </c:pt>
                <c:pt idx="1115">
                  <c:v>31.136859999999999</c:v>
                </c:pt>
                <c:pt idx="1116">
                  <c:v>31.145389999999999</c:v>
                </c:pt>
                <c:pt idx="1117">
                  <c:v>31.153919999999999</c:v>
                </c:pt>
                <c:pt idx="1118">
                  <c:v>31.162459999999999</c:v>
                </c:pt>
                <c:pt idx="1119">
                  <c:v>31.17221</c:v>
                </c:pt>
                <c:pt idx="1120">
                  <c:v>31.1844</c:v>
                </c:pt>
                <c:pt idx="1121">
                  <c:v>31.19903</c:v>
                </c:pt>
                <c:pt idx="1122">
                  <c:v>31.214880000000001</c:v>
                </c:pt>
                <c:pt idx="1123">
                  <c:v>31.229510000000001</c:v>
                </c:pt>
                <c:pt idx="1124">
                  <c:v>31.242920000000002</c:v>
                </c:pt>
                <c:pt idx="1125">
                  <c:v>31.253889999999998</c:v>
                </c:pt>
                <c:pt idx="1126">
                  <c:v>31.263649999999998</c:v>
                </c:pt>
                <c:pt idx="1127">
                  <c:v>31.273399999999999</c:v>
                </c:pt>
                <c:pt idx="1128">
                  <c:v>31.285589999999999</c:v>
                </c:pt>
                <c:pt idx="1129">
                  <c:v>31.298999999999999</c:v>
                </c:pt>
                <c:pt idx="1130">
                  <c:v>31.31241</c:v>
                </c:pt>
                <c:pt idx="1131">
                  <c:v>31.3246</c:v>
                </c:pt>
                <c:pt idx="1132">
                  <c:v>31.339230000000001</c:v>
                </c:pt>
                <c:pt idx="1133">
                  <c:v>31.352640000000001</c:v>
                </c:pt>
                <c:pt idx="1134">
                  <c:v>31.364840000000001</c:v>
                </c:pt>
                <c:pt idx="1135">
                  <c:v>31.375810000000001</c:v>
                </c:pt>
                <c:pt idx="1136">
                  <c:v>31.384340000000002</c:v>
                </c:pt>
                <c:pt idx="1137">
                  <c:v>31.391660000000002</c:v>
                </c:pt>
                <c:pt idx="1138">
                  <c:v>31.400189999999998</c:v>
                </c:pt>
                <c:pt idx="1139">
                  <c:v>31.409939999999999</c:v>
                </c:pt>
                <c:pt idx="1140">
                  <c:v>31.420919999999999</c:v>
                </c:pt>
                <c:pt idx="1141">
                  <c:v>31.431889999999999</c:v>
                </c:pt>
                <c:pt idx="1142">
                  <c:v>31.44408</c:v>
                </c:pt>
                <c:pt idx="1143">
                  <c:v>31.45505</c:v>
                </c:pt>
                <c:pt idx="1144">
                  <c:v>31.46724</c:v>
                </c:pt>
                <c:pt idx="1145">
                  <c:v>31.47822</c:v>
                </c:pt>
                <c:pt idx="1146">
                  <c:v>31.486750000000001</c:v>
                </c:pt>
                <c:pt idx="1147">
                  <c:v>31.495280000000001</c:v>
                </c:pt>
                <c:pt idx="1148">
                  <c:v>31.502600000000001</c:v>
                </c:pt>
                <c:pt idx="1149">
                  <c:v>31.509910000000001</c:v>
                </c:pt>
                <c:pt idx="1150">
                  <c:v>31.518450000000001</c:v>
                </c:pt>
                <c:pt idx="1151">
                  <c:v>31.529419999999998</c:v>
                </c:pt>
                <c:pt idx="1152">
                  <c:v>31.540389999999999</c:v>
                </c:pt>
                <c:pt idx="1153">
                  <c:v>31.555019999999999</c:v>
                </c:pt>
                <c:pt idx="1154">
                  <c:v>31.569649999999999</c:v>
                </c:pt>
                <c:pt idx="1155">
                  <c:v>31.58428</c:v>
                </c:pt>
                <c:pt idx="1156">
                  <c:v>31.59891</c:v>
                </c:pt>
                <c:pt idx="1157">
                  <c:v>31.61232</c:v>
                </c:pt>
                <c:pt idx="1158">
                  <c:v>31.624510000000001</c:v>
                </c:pt>
                <c:pt idx="1159">
                  <c:v>31.633050000000001</c:v>
                </c:pt>
                <c:pt idx="1160">
                  <c:v>31.641580000000001</c:v>
                </c:pt>
                <c:pt idx="1161">
                  <c:v>31.648900000000001</c:v>
                </c:pt>
                <c:pt idx="1162">
                  <c:v>31.657430000000002</c:v>
                </c:pt>
                <c:pt idx="1163">
                  <c:v>31.667179999999998</c:v>
                </c:pt>
                <c:pt idx="1164">
                  <c:v>31.678159999999998</c:v>
                </c:pt>
                <c:pt idx="1165">
                  <c:v>31.690349999999999</c:v>
                </c:pt>
                <c:pt idx="1166">
                  <c:v>31.706199999999999</c:v>
                </c:pt>
                <c:pt idx="1167">
                  <c:v>31.720829999999999</c:v>
                </c:pt>
                <c:pt idx="1168">
                  <c:v>31.73424</c:v>
                </c:pt>
                <c:pt idx="1169">
                  <c:v>31.74643</c:v>
                </c:pt>
                <c:pt idx="1170">
                  <c:v>31.757400000000001</c:v>
                </c:pt>
                <c:pt idx="1171">
                  <c:v>31.765930000000001</c:v>
                </c:pt>
                <c:pt idx="1172">
                  <c:v>31.774470000000001</c:v>
                </c:pt>
                <c:pt idx="1173">
                  <c:v>31.783000000000001</c:v>
                </c:pt>
                <c:pt idx="1174">
                  <c:v>31.793970000000002</c:v>
                </c:pt>
                <c:pt idx="1175">
                  <c:v>31.807379999999998</c:v>
                </c:pt>
                <c:pt idx="1176">
                  <c:v>31.823229999999999</c:v>
                </c:pt>
                <c:pt idx="1177">
                  <c:v>31.839079999999999</c:v>
                </c:pt>
                <c:pt idx="1178">
                  <c:v>31.85493</c:v>
                </c:pt>
                <c:pt idx="1179">
                  <c:v>31.86712</c:v>
                </c:pt>
                <c:pt idx="1180">
                  <c:v>31.87688</c:v>
                </c:pt>
                <c:pt idx="1181">
                  <c:v>31.88541</c:v>
                </c:pt>
                <c:pt idx="1182">
                  <c:v>31.892720000000001</c:v>
                </c:pt>
                <c:pt idx="1183">
                  <c:v>31.901260000000001</c:v>
                </c:pt>
                <c:pt idx="1184">
                  <c:v>31.913450000000001</c:v>
                </c:pt>
                <c:pt idx="1185">
                  <c:v>31.928080000000001</c:v>
                </c:pt>
                <c:pt idx="1186">
                  <c:v>31.943930000000002</c:v>
                </c:pt>
                <c:pt idx="1187">
                  <c:v>31.959779999999999</c:v>
                </c:pt>
                <c:pt idx="1188">
                  <c:v>31.976839999999999</c:v>
                </c:pt>
                <c:pt idx="1189">
                  <c:v>31.99147</c:v>
                </c:pt>
                <c:pt idx="1190">
                  <c:v>32.00367</c:v>
                </c:pt>
                <c:pt idx="1191">
                  <c:v>32.01464</c:v>
                </c:pt>
                <c:pt idx="1192">
                  <c:v>32.026829999999997</c:v>
                </c:pt>
                <c:pt idx="1193">
                  <c:v>32.041460000000001</c:v>
                </c:pt>
                <c:pt idx="1194">
                  <c:v>32.057310000000001</c:v>
                </c:pt>
                <c:pt idx="1195">
                  <c:v>32.073160000000001</c:v>
                </c:pt>
                <c:pt idx="1196">
                  <c:v>32.089010000000002</c:v>
                </c:pt>
                <c:pt idx="1197">
                  <c:v>32.103639999999999</c:v>
                </c:pt>
                <c:pt idx="1198">
                  <c:v>32.119480000000003</c:v>
                </c:pt>
                <c:pt idx="1199">
                  <c:v>32.13411</c:v>
                </c:pt>
                <c:pt idx="1200">
                  <c:v>32.14631</c:v>
                </c:pt>
                <c:pt idx="1201">
                  <c:v>32.156059999999997</c:v>
                </c:pt>
                <c:pt idx="1202">
                  <c:v>32.16581</c:v>
                </c:pt>
                <c:pt idx="1203">
                  <c:v>32.176780000000001</c:v>
                </c:pt>
                <c:pt idx="1204">
                  <c:v>32.187759999999997</c:v>
                </c:pt>
                <c:pt idx="1205">
                  <c:v>32.199950000000001</c:v>
                </c:pt>
                <c:pt idx="1206">
                  <c:v>32.212139999999998</c:v>
                </c:pt>
                <c:pt idx="1207">
                  <c:v>32.226770000000002</c:v>
                </c:pt>
                <c:pt idx="1208">
                  <c:v>32.242620000000002</c:v>
                </c:pt>
                <c:pt idx="1209">
                  <c:v>32.258470000000003</c:v>
                </c:pt>
                <c:pt idx="1210">
                  <c:v>32.27431</c:v>
                </c:pt>
                <c:pt idx="1211">
                  <c:v>32.28651</c:v>
                </c:pt>
                <c:pt idx="1212">
                  <c:v>32.296259999999997</c:v>
                </c:pt>
                <c:pt idx="1213">
                  <c:v>32.303570000000001</c:v>
                </c:pt>
                <c:pt idx="1214">
                  <c:v>32.312109999999997</c:v>
                </c:pt>
                <c:pt idx="1215">
                  <c:v>32.324300000000001</c:v>
                </c:pt>
                <c:pt idx="1216">
                  <c:v>32.338929999999998</c:v>
                </c:pt>
                <c:pt idx="1217">
                  <c:v>32.356000000000002</c:v>
                </c:pt>
                <c:pt idx="1218">
                  <c:v>32.374279999999999</c:v>
                </c:pt>
                <c:pt idx="1219">
                  <c:v>32.393790000000003</c:v>
                </c:pt>
                <c:pt idx="1220">
                  <c:v>32.41086</c:v>
                </c:pt>
                <c:pt idx="1221">
                  <c:v>32.425490000000003</c:v>
                </c:pt>
                <c:pt idx="1222">
                  <c:v>32.436459999999997</c:v>
                </c:pt>
                <c:pt idx="1223">
                  <c:v>32.447429999999997</c:v>
                </c:pt>
                <c:pt idx="1224">
                  <c:v>32.457189999999997</c:v>
                </c:pt>
                <c:pt idx="1225">
                  <c:v>32.469380000000001</c:v>
                </c:pt>
                <c:pt idx="1226">
                  <c:v>32.482790000000001</c:v>
                </c:pt>
                <c:pt idx="1227">
                  <c:v>32.498640000000002</c:v>
                </c:pt>
                <c:pt idx="1228">
                  <c:v>32.515700000000002</c:v>
                </c:pt>
                <c:pt idx="1229">
                  <c:v>32.532769999999999</c:v>
                </c:pt>
                <c:pt idx="1230">
                  <c:v>32.549840000000003</c:v>
                </c:pt>
                <c:pt idx="1231">
                  <c:v>32.56447</c:v>
                </c:pt>
                <c:pt idx="1232">
                  <c:v>32.579099999999997</c:v>
                </c:pt>
                <c:pt idx="1233">
                  <c:v>32.591290000000001</c:v>
                </c:pt>
                <c:pt idx="1234">
                  <c:v>32.603479999999998</c:v>
                </c:pt>
                <c:pt idx="1235">
                  <c:v>32.616889999999998</c:v>
                </c:pt>
                <c:pt idx="1236">
                  <c:v>32.630299999999998</c:v>
                </c:pt>
                <c:pt idx="1237">
                  <c:v>32.646149999999999</c:v>
                </c:pt>
                <c:pt idx="1238">
                  <c:v>32.661999999999999</c:v>
                </c:pt>
                <c:pt idx="1239">
                  <c:v>32.679070000000003</c:v>
                </c:pt>
                <c:pt idx="1240">
                  <c:v>32.69614</c:v>
                </c:pt>
                <c:pt idx="1241">
                  <c:v>32.713209999999997</c:v>
                </c:pt>
                <c:pt idx="1242">
                  <c:v>32.731490000000001</c:v>
                </c:pt>
                <c:pt idx="1243">
                  <c:v>32.748559999999998</c:v>
                </c:pt>
                <c:pt idx="1244">
                  <c:v>32.764409999999998</c:v>
                </c:pt>
                <c:pt idx="1245">
                  <c:v>32.780259999999998</c:v>
                </c:pt>
                <c:pt idx="1246">
                  <c:v>32.796109999999999</c:v>
                </c:pt>
                <c:pt idx="1247">
                  <c:v>32.813180000000003</c:v>
                </c:pt>
                <c:pt idx="1248">
                  <c:v>32.8339</c:v>
                </c:pt>
                <c:pt idx="1249">
                  <c:v>32.857059999999997</c:v>
                </c:pt>
                <c:pt idx="1250">
                  <c:v>32.880229999999997</c:v>
                </c:pt>
                <c:pt idx="1251">
                  <c:v>32.907049999999998</c:v>
                </c:pt>
                <c:pt idx="1252">
                  <c:v>32.933869999999999</c:v>
                </c:pt>
                <c:pt idx="1253">
                  <c:v>32.961910000000003</c:v>
                </c:pt>
                <c:pt idx="1254">
                  <c:v>32.991169999999997</c:v>
                </c:pt>
                <c:pt idx="1255">
                  <c:v>33.017989999999998</c:v>
                </c:pt>
                <c:pt idx="1256">
                  <c:v>33.043590000000002</c:v>
                </c:pt>
                <c:pt idx="1257">
                  <c:v>33.070410000000003</c:v>
                </c:pt>
                <c:pt idx="1258">
                  <c:v>33.09845</c:v>
                </c:pt>
                <c:pt idx="1259">
                  <c:v>33.12771</c:v>
                </c:pt>
                <c:pt idx="1260">
                  <c:v>33.156970000000001</c:v>
                </c:pt>
                <c:pt idx="1261">
                  <c:v>33.187449999999998</c:v>
                </c:pt>
                <c:pt idx="1262">
                  <c:v>33.219149999999999</c:v>
                </c:pt>
                <c:pt idx="1263">
                  <c:v>33.25329</c:v>
                </c:pt>
                <c:pt idx="1264">
                  <c:v>33.287419999999997</c:v>
                </c:pt>
                <c:pt idx="1265">
                  <c:v>33.320340000000002</c:v>
                </c:pt>
                <c:pt idx="1266">
                  <c:v>33.350819999999999</c:v>
                </c:pt>
                <c:pt idx="1267">
                  <c:v>33.38129</c:v>
                </c:pt>
                <c:pt idx="1268">
                  <c:v>33.410550000000001</c:v>
                </c:pt>
                <c:pt idx="1269">
                  <c:v>33.441029999999998</c:v>
                </c:pt>
                <c:pt idx="1270">
                  <c:v>33.472729999999999</c:v>
                </c:pt>
                <c:pt idx="1271">
                  <c:v>33.504429999999999</c:v>
                </c:pt>
                <c:pt idx="1272">
                  <c:v>33.53978</c:v>
                </c:pt>
                <c:pt idx="1273">
                  <c:v>33.578800000000001</c:v>
                </c:pt>
                <c:pt idx="1274">
                  <c:v>33.619030000000002</c:v>
                </c:pt>
                <c:pt idx="1275">
                  <c:v>33.659260000000003</c:v>
                </c:pt>
                <c:pt idx="1276">
                  <c:v>33.697049999999997</c:v>
                </c:pt>
                <c:pt idx="1277">
                  <c:v>33.731189999999998</c:v>
                </c:pt>
                <c:pt idx="1278">
                  <c:v>33.762889999999999</c:v>
                </c:pt>
                <c:pt idx="1279">
                  <c:v>33.79336</c:v>
                </c:pt>
                <c:pt idx="1280">
                  <c:v>33.823839999999997</c:v>
                </c:pt>
                <c:pt idx="1281">
                  <c:v>33.857979999999998</c:v>
                </c:pt>
                <c:pt idx="1282">
                  <c:v>33.895769999999999</c:v>
                </c:pt>
                <c:pt idx="1283">
                  <c:v>33.93844</c:v>
                </c:pt>
                <c:pt idx="1284">
                  <c:v>33.982329999999997</c:v>
                </c:pt>
                <c:pt idx="1285">
                  <c:v>34.027439999999999</c:v>
                </c:pt>
                <c:pt idx="1286">
                  <c:v>34.068890000000003</c:v>
                </c:pt>
                <c:pt idx="1287">
                  <c:v>34.109119999999997</c:v>
                </c:pt>
                <c:pt idx="1288">
                  <c:v>34.144480000000001</c:v>
                </c:pt>
                <c:pt idx="1289">
                  <c:v>34.178609999999999</c:v>
                </c:pt>
                <c:pt idx="1290">
                  <c:v>34.21275</c:v>
                </c:pt>
                <c:pt idx="1291">
                  <c:v>34.246879999999997</c:v>
                </c:pt>
                <c:pt idx="1292">
                  <c:v>34.282240000000002</c:v>
                </c:pt>
                <c:pt idx="1293">
                  <c:v>34.321249999999999</c:v>
                </c:pt>
                <c:pt idx="1294">
                  <c:v>34.36392</c:v>
                </c:pt>
                <c:pt idx="1295">
                  <c:v>34.406590000000001</c:v>
                </c:pt>
                <c:pt idx="1296">
                  <c:v>34.449260000000002</c:v>
                </c:pt>
                <c:pt idx="1297">
                  <c:v>34.49071</c:v>
                </c:pt>
                <c:pt idx="1298">
                  <c:v>34.527290000000001</c:v>
                </c:pt>
                <c:pt idx="1299">
                  <c:v>34.562640000000002</c:v>
                </c:pt>
                <c:pt idx="1300">
                  <c:v>34.595559999999999</c:v>
                </c:pt>
                <c:pt idx="1301">
                  <c:v>34.6297</c:v>
                </c:pt>
                <c:pt idx="1302">
                  <c:v>34.665050000000001</c:v>
                </c:pt>
                <c:pt idx="1303">
                  <c:v>34.701619999999998</c:v>
                </c:pt>
                <c:pt idx="1304">
                  <c:v>34.743079999999999</c:v>
                </c:pt>
                <c:pt idx="1305">
                  <c:v>34.788179999999997</c:v>
                </c:pt>
                <c:pt idx="1306">
                  <c:v>34.833289999999998</c:v>
                </c:pt>
                <c:pt idx="1307">
                  <c:v>34.877180000000003</c:v>
                </c:pt>
                <c:pt idx="1308">
                  <c:v>34.91619</c:v>
                </c:pt>
                <c:pt idx="1309">
                  <c:v>34.950330000000001</c:v>
                </c:pt>
                <c:pt idx="1310">
                  <c:v>34.983249999999998</c:v>
                </c:pt>
                <c:pt idx="1311">
                  <c:v>35.014940000000003</c:v>
                </c:pt>
                <c:pt idx="1312">
                  <c:v>35.049079999999996</c:v>
                </c:pt>
                <c:pt idx="1313">
                  <c:v>35.086869999999998</c:v>
                </c:pt>
                <c:pt idx="1314">
                  <c:v>35.125889999999998</c:v>
                </c:pt>
                <c:pt idx="1315">
                  <c:v>35.168559999999999</c:v>
                </c:pt>
                <c:pt idx="1316">
                  <c:v>35.210009999999997</c:v>
                </c:pt>
                <c:pt idx="1317">
                  <c:v>35.251460000000002</c:v>
                </c:pt>
                <c:pt idx="1318">
                  <c:v>35.290469999999999</c:v>
                </c:pt>
                <c:pt idx="1319">
                  <c:v>35.32582</c:v>
                </c:pt>
                <c:pt idx="1320">
                  <c:v>35.361179999999997</c:v>
                </c:pt>
                <c:pt idx="1321">
                  <c:v>35.395319999999998</c:v>
                </c:pt>
                <c:pt idx="1322">
                  <c:v>35.429450000000003</c:v>
                </c:pt>
                <c:pt idx="1323">
                  <c:v>35.46481</c:v>
                </c:pt>
                <c:pt idx="1324">
                  <c:v>35.502600000000001</c:v>
                </c:pt>
                <c:pt idx="1325">
                  <c:v>35.540390000000002</c:v>
                </c:pt>
                <c:pt idx="1326">
                  <c:v>35.580620000000003</c:v>
                </c:pt>
                <c:pt idx="1327">
                  <c:v>35.619639999999997</c:v>
                </c:pt>
                <c:pt idx="1328">
                  <c:v>35.657429999999998</c:v>
                </c:pt>
                <c:pt idx="1329">
                  <c:v>35.694000000000003</c:v>
                </c:pt>
                <c:pt idx="1330">
                  <c:v>35.72692</c:v>
                </c:pt>
                <c:pt idx="1331">
                  <c:v>35.758620000000001</c:v>
                </c:pt>
                <c:pt idx="1332">
                  <c:v>35.790320000000001</c:v>
                </c:pt>
                <c:pt idx="1333">
                  <c:v>35.822009999999999</c:v>
                </c:pt>
                <c:pt idx="1334">
                  <c:v>35.852490000000003</c:v>
                </c:pt>
                <c:pt idx="1335">
                  <c:v>35.884189999999997</c:v>
                </c:pt>
                <c:pt idx="1336">
                  <c:v>35.919550000000001</c:v>
                </c:pt>
                <c:pt idx="1337">
                  <c:v>35.957340000000002</c:v>
                </c:pt>
                <c:pt idx="1338">
                  <c:v>35.99391</c:v>
                </c:pt>
                <c:pt idx="1339">
                  <c:v>36.03049</c:v>
                </c:pt>
                <c:pt idx="1340">
                  <c:v>36.067059999999998</c:v>
                </c:pt>
                <c:pt idx="1341">
                  <c:v>36.101199999999999</c:v>
                </c:pt>
                <c:pt idx="1342">
                  <c:v>36.132899999999999</c:v>
                </c:pt>
                <c:pt idx="1343">
                  <c:v>36.164589999999997</c:v>
                </c:pt>
                <c:pt idx="1344">
                  <c:v>36.196289999999998</c:v>
                </c:pt>
                <c:pt idx="1345">
                  <c:v>36.227989999999998</c:v>
                </c:pt>
                <c:pt idx="1346">
                  <c:v>36.260910000000003</c:v>
                </c:pt>
                <c:pt idx="1347">
                  <c:v>36.293819999999997</c:v>
                </c:pt>
                <c:pt idx="1348">
                  <c:v>36.329180000000001</c:v>
                </c:pt>
                <c:pt idx="1349">
                  <c:v>36.366970000000002</c:v>
                </c:pt>
                <c:pt idx="1350">
                  <c:v>36.40354</c:v>
                </c:pt>
                <c:pt idx="1351">
                  <c:v>36.44012</c:v>
                </c:pt>
                <c:pt idx="1352">
                  <c:v>36.473039999999997</c:v>
                </c:pt>
                <c:pt idx="1353">
                  <c:v>36.503509999999999</c:v>
                </c:pt>
                <c:pt idx="1354">
                  <c:v>36.532769999999999</c:v>
                </c:pt>
                <c:pt idx="1355">
                  <c:v>36.560809999999996</c:v>
                </c:pt>
                <c:pt idx="1356">
                  <c:v>36.588850000000001</c:v>
                </c:pt>
                <c:pt idx="1357">
                  <c:v>36.620550000000001</c:v>
                </c:pt>
                <c:pt idx="1358">
                  <c:v>36.652250000000002</c:v>
                </c:pt>
                <c:pt idx="1359">
                  <c:v>36.687600000000003</c:v>
                </c:pt>
                <c:pt idx="1360">
                  <c:v>36.72296</c:v>
                </c:pt>
                <c:pt idx="1361">
                  <c:v>36.757100000000001</c:v>
                </c:pt>
                <c:pt idx="1362">
                  <c:v>36.790010000000002</c:v>
                </c:pt>
                <c:pt idx="1363">
                  <c:v>36.821710000000003</c:v>
                </c:pt>
                <c:pt idx="1364">
                  <c:v>36.84975</c:v>
                </c:pt>
                <c:pt idx="1365">
                  <c:v>36.877789999999997</c:v>
                </c:pt>
                <c:pt idx="1366">
                  <c:v>36.905830000000002</c:v>
                </c:pt>
                <c:pt idx="1367">
                  <c:v>36.933869999999999</c:v>
                </c:pt>
                <c:pt idx="1368">
                  <c:v>36.961910000000003</c:v>
                </c:pt>
                <c:pt idx="1369">
                  <c:v>36.993609999999997</c:v>
                </c:pt>
                <c:pt idx="1370">
                  <c:v>37.025309999999998</c:v>
                </c:pt>
                <c:pt idx="1371">
                  <c:v>37.059440000000002</c:v>
                </c:pt>
                <c:pt idx="1372">
                  <c:v>37.091140000000003</c:v>
                </c:pt>
                <c:pt idx="1373">
                  <c:v>37.120399999999997</c:v>
                </c:pt>
                <c:pt idx="1374">
                  <c:v>37.147219999999997</c:v>
                </c:pt>
                <c:pt idx="1375">
                  <c:v>37.170380000000002</c:v>
                </c:pt>
                <c:pt idx="1376">
                  <c:v>37.194769999999998</c:v>
                </c:pt>
                <c:pt idx="1377">
                  <c:v>37.221589999999999</c:v>
                </c:pt>
                <c:pt idx="1378">
                  <c:v>37.252070000000003</c:v>
                </c:pt>
                <c:pt idx="1379">
                  <c:v>37.283760000000001</c:v>
                </c:pt>
                <c:pt idx="1380">
                  <c:v>37.319119999999998</c:v>
                </c:pt>
                <c:pt idx="1381">
                  <c:v>37.354469999999999</c:v>
                </c:pt>
                <c:pt idx="1382">
                  <c:v>37.389830000000003</c:v>
                </c:pt>
                <c:pt idx="1383">
                  <c:v>37.423969999999997</c:v>
                </c:pt>
                <c:pt idx="1384">
                  <c:v>37.454439999999998</c:v>
                </c:pt>
                <c:pt idx="1385">
                  <c:v>37.484920000000002</c:v>
                </c:pt>
                <c:pt idx="1386">
                  <c:v>37.5154</c:v>
                </c:pt>
                <c:pt idx="1387">
                  <c:v>37.5471</c:v>
                </c:pt>
                <c:pt idx="1388">
                  <c:v>37.578800000000001</c:v>
                </c:pt>
                <c:pt idx="1389">
                  <c:v>37.610489999999999</c:v>
                </c:pt>
                <c:pt idx="1390">
                  <c:v>37.642189999999999</c:v>
                </c:pt>
                <c:pt idx="1391">
                  <c:v>37.67633</c:v>
                </c:pt>
                <c:pt idx="1392">
                  <c:v>37.710459999999998</c:v>
                </c:pt>
                <c:pt idx="1393">
                  <c:v>37.744599999999998</c:v>
                </c:pt>
                <c:pt idx="1394">
                  <c:v>37.778739999999999</c:v>
                </c:pt>
                <c:pt idx="1395">
                  <c:v>37.81165</c:v>
                </c:pt>
                <c:pt idx="1396">
                  <c:v>37.843350000000001</c:v>
                </c:pt>
                <c:pt idx="1397">
                  <c:v>37.875050000000002</c:v>
                </c:pt>
                <c:pt idx="1398">
                  <c:v>37.906750000000002</c:v>
                </c:pt>
                <c:pt idx="1399">
                  <c:v>37.93844</c:v>
                </c:pt>
                <c:pt idx="1400">
                  <c:v>37.971359999999997</c:v>
                </c:pt>
                <c:pt idx="1401">
                  <c:v>38.007930000000002</c:v>
                </c:pt>
                <c:pt idx="1402">
                  <c:v>38.046950000000002</c:v>
                </c:pt>
                <c:pt idx="1403">
                  <c:v>38.087179999999996</c:v>
                </c:pt>
                <c:pt idx="1404">
                  <c:v>38.126190000000001</c:v>
                </c:pt>
                <c:pt idx="1405">
                  <c:v>38.162770000000002</c:v>
                </c:pt>
                <c:pt idx="1406">
                  <c:v>38.195680000000003</c:v>
                </c:pt>
                <c:pt idx="1407">
                  <c:v>38.227379999999997</c:v>
                </c:pt>
                <c:pt idx="1408">
                  <c:v>38.257860000000001</c:v>
                </c:pt>
                <c:pt idx="1409">
                  <c:v>38.289560000000002</c:v>
                </c:pt>
                <c:pt idx="1410">
                  <c:v>38.324910000000003</c:v>
                </c:pt>
                <c:pt idx="1411">
                  <c:v>38.365139999999997</c:v>
                </c:pt>
                <c:pt idx="1412">
                  <c:v>38.409030000000001</c:v>
                </c:pt>
                <c:pt idx="1413">
                  <c:v>38.454140000000002</c:v>
                </c:pt>
                <c:pt idx="1414">
                  <c:v>38.499250000000004</c:v>
                </c:pt>
                <c:pt idx="1415">
                  <c:v>38.541919999999998</c:v>
                </c:pt>
                <c:pt idx="1416">
                  <c:v>38.580930000000002</c:v>
                </c:pt>
                <c:pt idx="1417">
                  <c:v>38.618720000000003</c:v>
                </c:pt>
                <c:pt idx="1418">
                  <c:v>38.657739999999997</c:v>
                </c:pt>
                <c:pt idx="1419">
                  <c:v>38.696750000000002</c:v>
                </c:pt>
                <c:pt idx="1420">
                  <c:v>38.738199999999999</c:v>
                </c:pt>
                <c:pt idx="1421">
                  <c:v>38.782089999999997</c:v>
                </c:pt>
                <c:pt idx="1422">
                  <c:v>38.827199999999998</c:v>
                </c:pt>
                <c:pt idx="1423">
                  <c:v>38.872309999999999</c:v>
                </c:pt>
                <c:pt idx="1424">
                  <c:v>38.91863</c:v>
                </c:pt>
                <c:pt idx="1425">
                  <c:v>38.964959999999998</c:v>
                </c:pt>
                <c:pt idx="1426">
                  <c:v>39.007629999999999</c:v>
                </c:pt>
                <c:pt idx="1427">
                  <c:v>39.0503</c:v>
                </c:pt>
                <c:pt idx="1428">
                  <c:v>39.092970000000001</c:v>
                </c:pt>
                <c:pt idx="1429">
                  <c:v>39.134419999999999</c:v>
                </c:pt>
                <c:pt idx="1430">
                  <c:v>39.17709</c:v>
                </c:pt>
                <c:pt idx="1431">
                  <c:v>39.219760000000001</c:v>
                </c:pt>
                <c:pt idx="1432">
                  <c:v>39.263649999999998</c:v>
                </c:pt>
                <c:pt idx="1433">
                  <c:v>39.309980000000003</c:v>
                </c:pt>
                <c:pt idx="1434">
                  <c:v>39.357520000000001</c:v>
                </c:pt>
                <c:pt idx="1435">
                  <c:v>39.406289999999998</c:v>
                </c:pt>
                <c:pt idx="1436">
                  <c:v>39.45505</c:v>
                </c:pt>
                <c:pt idx="1437">
                  <c:v>39.502600000000001</c:v>
                </c:pt>
                <c:pt idx="1438">
                  <c:v>39.547710000000002</c:v>
                </c:pt>
                <c:pt idx="1439">
                  <c:v>39.5916</c:v>
                </c:pt>
                <c:pt idx="1440">
                  <c:v>39.634270000000001</c:v>
                </c:pt>
                <c:pt idx="1441">
                  <c:v>39.679380000000002</c:v>
                </c:pt>
                <c:pt idx="1442">
                  <c:v>39.72692</c:v>
                </c:pt>
                <c:pt idx="1443">
                  <c:v>39.775689999999997</c:v>
                </c:pt>
                <c:pt idx="1444">
                  <c:v>39.824449999999999</c:v>
                </c:pt>
                <c:pt idx="1445">
                  <c:v>39.87444</c:v>
                </c:pt>
                <c:pt idx="1446">
                  <c:v>39.925640000000001</c:v>
                </c:pt>
                <c:pt idx="1447">
                  <c:v>39.976849999999999</c:v>
                </c:pt>
                <c:pt idx="1448">
                  <c:v>40.02805</c:v>
                </c:pt>
                <c:pt idx="1449">
                  <c:v>40.076819999999998</c:v>
                </c:pt>
                <c:pt idx="1450">
                  <c:v>40.124360000000003</c:v>
                </c:pt>
                <c:pt idx="1451">
                  <c:v>40.174349999999997</c:v>
                </c:pt>
                <c:pt idx="1452">
                  <c:v>40.223109999999998</c:v>
                </c:pt>
                <c:pt idx="1453">
                  <c:v>40.274320000000003</c:v>
                </c:pt>
                <c:pt idx="1454">
                  <c:v>40.325519999999997</c:v>
                </c:pt>
                <c:pt idx="1455">
                  <c:v>40.377940000000002</c:v>
                </c:pt>
                <c:pt idx="1456">
                  <c:v>40.432810000000003</c:v>
                </c:pt>
                <c:pt idx="1457">
                  <c:v>40.492539999999998</c:v>
                </c:pt>
                <c:pt idx="1458">
                  <c:v>40.55106</c:v>
                </c:pt>
                <c:pt idx="1459">
                  <c:v>40.607140000000001</c:v>
                </c:pt>
                <c:pt idx="1460">
                  <c:v>40.659570000000002</c:v>
                </c:pt>
                <c:pt idx="1461">
                  <c:v>40.70955</c:v>
                </c:pt>
                <c:pt idx="1462">
                  <c:v>40.760750000000002</c:v>
                </c:pt>
                <c:pt idx="1463">
                  <c:v>40.810740000000003</c:v>
                </c:pt>
                <c:pt idx="1464">
                  <c:v>40.861939999999997</c:v>
                </c:pt>
                <c:pt idx="1465">
                  <c:v>40.915590000000002</c:v>
                </c:pt>
                <c:pt idx="1466">
                  <c:v>40.9741</c:v>
                </c:pt>
                <c:pt idx="1467">
                  <c:v>41.036279999999998</c:v>
                </c:pt>
                <c:pt idx="1468">
                  <c:v>41.10089</c:v>
                </c:pt>
                <c:pt idx="1469">
                  <c:v>41.163069999999998</c:v>
                </c:pt>
                <c:pt idx="1470">
                  <c:v>41.221589999999999</c:v>
                </c:pt>
                <c:pt idx="1471">
                  <c:v>41.275230000000001</c:v>
                </c:pt>
                <c:pt idx="1472">
                  <c:v>41.326439999999998</c:v>
                </c:pt>
                <c:pt idx="1473">
                  <c:v>41.376420000000003</c:v>
                </c:pt>
                <c:pt idx="1474">
                  <c:v>41.430059999999997</c:v>
                </c:pt>
                <c:pt idx="1475">
                  <c:v>41.486139999999999</c:v>
                </c:pt>
                <c:pt idx="1476">
                  <c:v>41.545879999999997</c:v>
                </c:pt>
                <c:pt idx="1477">
                  <c:v>41.610500000000002</c:v>
                </c:pt>
                <c:pt idx="1478">
                  <c:v>41.67877</c:v>
                </c:pt>
                <c:pt idx="1479">
                  <c:v>41.745820000000002</c:v>
                </c:pt>
                <c:pt idx="1480">
                  <c:v>41.810429999999997</c:v>
                </c:pt>
                <c:pt idx="1481">
                  <c:v>41.870170000000002</c:v>
                </c:pt>
                <c:pt idx="1482">
                  <c:v>41.92503</c:v>
                </c:pt>
                <c:pt idx="1483">
                  <c:v>41.978679999999997</c:v>
                </c:pt>
                <c:pt idx="1484">
                  <c:v>42.031100000000002</c:v>
                </c:pt>
                <c:pt idx="1485">
                  <c:v>42.084739999999996</c:v>
                </c:pt>
                <c:pt idx="1486">
                  <c:v>42.140819999999998</c:v>
                </c:pt>
                <c:pt idx="1487">
                  <c:v>42.201779999999999</c:v>
                </c:pt>
                <c:pt idx="1488">
                  <c:v>42.265169999999998</c:v>
                </c:pt>
                <c:pt idx="1489">
                  <c:v>42.332230000000003</c:v>
                </c:pt>
                <c:pt idx="1490">
                  <c:v>42.399279999999997</c:v>
                </c:pt>
                <c:pt idx="1491">
                  <c:v>42.461460000000002</c:v>
                </c:pt>
                <c:pt idx="1492">
                  <c:v>42.519970000000001</c:v>
                </c:pt>
                <c:pt idx="1493">
                  <c:v>42.576050000000002</c:v>
                </c:pt>
                <c:pt idx="1494">
                  <c:v>42.628480000000003</c:v>
                </c:pt>
                <c:pt idx="1495">
                  <c:v>42.679679999999998</c:v>
                </c:pt>
                <c:pt idx="1496">
                  <c:v>42.734540000000003</c:v>
                </c:pt>
                <c:pt idx="1497">
                  <c:v>42.793059999999997</c:v>
                </c:pt>
                <c:pt idx="1498">
                  <c:v>42.856459999999998</c:v>
                </c:pt>
                <c:pt idx="1499">
                  <c:v>42.924729999999997</c:v>
                </c:pt>
                <c:pt idx="1500">
                  <c:v>42.993000000000002</c:v>
                </c:pt>
                <c:pt idx="1501">
                  <c:v>43.05762</c:v>
                </c:pt>
                <c:pt idx="1502">
                  <c:v>43.117350000000002</c:v>
                </c:pt>
                <c:pt idx="1503">
                  <c:v>43.17221</c:v>
                </c:pt>
                <c:pt idx="1504">
                  <c:v>43.224640000000001</c:v>
                </c:pt>
                <c:pt idx="1505">
                  <c:v>43.277059999999999</c:v>
                </c:pt>
                <c:pt idx="1506">
                  <c:v>43.3307</c:v>
                </c:pt>
                <c:pt idx="1507">
                  <c:v>43.387999999999998</c:v>
                </c:pt>
                <c:pt idx="1508">
                  <c:v>43.44896</c:v>
                </c:pt>
                <c:pt idx="1509">
                  <c:v>43.513570000000001</c:v>
                </c:pt>
                <c:pt idx="1510">
                  <c:v>43.578189999999999</c:v>
                </c:pt>
                <c:pt idx="1511">
                  <c:v>43.642800000000001</c:v>
                </c:pt>
                <c:pt idx="1512">
                  <c:v>43.704979999999999</c:v>
                </c:pt>
                <c:pt idx="1513">
                  <c:v>43.763500000000001</c:v>
                </c:pt>
                <c:pt idx="1514">
                  <c:v>43.819580000000002</c:v>
                </c:pt>
                <c:pt idx="1515">
                  <c:v>43.875660000000003</c:v>
                </c:pt>
                <c:pt idx="1516">
                  <c:v>43.930520000000001</c:v>
                </c:pt>
                <c:pt idx="1517">
                  <c:v>43.986600000000003</c:v>
                </c:pt>
                <c:pt idx="1518">
                  <c:v>44.043900000000001</c:v>
                </c:pt>
                <c:pt idx="1519">
                  <c:v>44.104860000000002</c:v>
                </c:pt>
                <c:pt idx="1520">
                  <c:v>44.167029999999997</c:v>
                </c:pt>
                <c:pt idx="1521">
                  <c:v>44.230429999999998</c:v>
                </c:pt>
                <c:pt idx="1522">
                  <c:v>44.292610000000003</c:v>
                </c:pt>
                <c:pt idx="1523">
                  <c:v>44.352339999999998</c:v>
                </c:pt>
                <c:pt idx="1524">
                  <c:v>44.407200000000003</c:v>
                </c:pt>
                <c:pt idx="1525">
                  <c:v>44.460850000000001</c:v>
                </c:pt>
                <c:pt idx="1526">
                  <c:v>44.514490000000002</c:v>
                </c:pt>
                <c:pt idx="1527">
                  <c:v>44.56935</c:v>
                </c:pt>
                <c:pt idx="1528">
                  <c:v>44.624209999999998</c:v>
                </c:pt>
                <c:pt idx="1529">
                  <c:v>44.680289999999999</c:v>
                </c:pt>
                <c:pt idx="1530">
                  <c:v>44.738810000000001</c:v>
                </c:pt>
                <c:pt idx="1531">
                  <c:v>44.800989999999999</c:v>
                </c:pt>
                <c:pt idx="1532">
                  <c:v>44.864379999999997</c:v>
                </c:pt>
                <c:pt idx="1533">
                  <c:v>44.926560000000002</c:v>
                </c:pt>
                <c:pt idx="1534">
                  <c:v>44.9863</c:v>
                </c:pt>
                <c:pt idx="1535">
                  <c:v>45.041159999999998</c:v>
                </c:pt>
                <c:pt idx="1536">
                  <c:v>45.093580000000003</c:v>
                </c:pt>
                <c:pt idx="1537">
                  <c:v>45.143569999999997</c:v>
                </c:pt>
                <c:pt idx="1538">
                  <c:v>45.193550000000002</c:v>
                </c:pt>
                <c:pt idx="1539">
                  <c:v>45.24597</c:v>
                </c:pt>
                <c:pt idx="1540">
                  <c:v>45.299619999999997</c:v>
                </c:pt>
                <c:pt idx="1541">
                  <c:v>45.356920000000002</c:v>
                </c:pt>
                <c:pt idx="1542">
                  <c:v>45.416649999999997</c:v>
                </c:pt>
                <c:pt idx="1543">
                  <c:v>45.476390000000002</c:v>
                </c:pt>
                <c:pt idx="1544">
                  <c:v>45.53613</c:v>
                </c:pt>
                <c:pt idx="1545">
                  <c:v>45.590989999999998</c:v>
                </c:pt>
                <c:pt idx="1546">
                  <c:v>45.643410000000003</c:v>
                </c:pt>
                <c:pt idx="1547">
                  <c:v>45.693399999999997</c:v>
                </c:pt>
                <c:pt idx="1548">
                  <c:v>45.740940000000002</c:v>
                </c:pt>
                <c:pt idx="1549">
                  <c:v>45.789709999999999</c:v>
                </c:pt>
                <c:pt idx="1550">
                  <c:v>45.839689999999997</c:v>
                </c:pt>
                <c:pt idx="1551">
                  <c:v>45.890900000000002</c:v>
                </c:pt>
                <c:pt idx="1552">
                  <c:v>45.94576</c:v>
                </c:pt>
                <c:pt idx="1553">
                  <c:v>46.001840000000001</c:v>
                </c:pt>
                <c:pt idx="1554">
                  <c:v>46.060360000000003</c:v>
                </c:pt>
                <c:pt idx="1555">
                  <c:v>46.115220000000001</c:v>
                </c:pt>
                <c:pt idx="1556">
                  <c:v>46.166420000000002</c:v>
                </c:pt>
                <c:pt idx="1557">
                  <c:v>46.21519</c:v>
                </c:pt>
                <c:pt idx="1558">
                  <c:v>46.260300000000001</c:v>
                </c:pt>
                <c:pt idx="1559">
                  <c:v>46.304189999999998</c:v>
                </c:pt>
                <c:pt idx="1560">
                  <c:v>46.348080000000003</c:v>
                </c:pt>
                <c:pt idx="1561">
                  <c:v>46.393180000000001</c:v>
                </c:pt>
                <c:pt idx="1562">
                  <c:v>46.441949999999999</c:v>
                </c:pt>
                <c:pt idx="1563">
                  <c:v>46.494370000000004</c:v>
                </c:pt>
                <c:pt idx="1564">
                  <c:v>46.548020000000001</c:v>
                </c:pt>
                <c:pt idx="1565">
                  <c:v>46.602879999999999</c:v>
                </c:pt>
                <c:pt idx="1566">
                  <c:v>46.655299999999997</c:v>
                </c:pt>
                <c:pt idx="1567">
                  <c:v>46.704070000000002</c:v>
                </c:pt>
                <c:pt idx="1568">
                  <c:v>46.749169999999999</c:v>
                </c:pt>
                <c:pt idx="1569">
                  <c:v>46.791840000000001</c:v>
                </c:pt>
                <c:pt idx="1570">
                  <c:v>46.833289999999998</c:v>
                </c:pt>
                <c:pt idx="1571">
                  <c:v>46.875959999999999</c:v>
                </c:pt>
                <c:pt idx="1572">
                  <c:v>46.919849999999997</c:v>
                </c:pt>
                <c:pt idx="1573">
                  <c:v>46.964959999999998</c:v>
                </c:pt>
                <c:pt idx="1574">
                  <c:v>47.013730000000002</c:v>
                </c:pt>
                <c:pt idx="1575">
                  <c:v>47.062489999999997</c:v>
                </c:pt>
                <c:pt idx="1576">
                  <c:v>47.111260000000001</c:v>
                </c:pt>
                <c:pt idx="1577">
                  <c:v>47.156370000000003</c:v>
                </c:pt>
                <c:pt idx="1578">
                  <c:v>47.199039999999997</c:v>
                </c:pt>
                <c:pt idx="1579">
                  <c:v>47.239269999999998</c:v>
                </c:pt>
                <c:pt idx="1580">
                  <c:v>47.279499999999999</c:v>
                </c:pt>
                <c:pt idx="1581">
                  <c:v>47.318510000000003</c:v>
                </c:pt>
                <c:pt idx="1582">
                  <c:v>47.356310000000001</c:v>
                </c:pt>
                <c:pt idx="1583">
                  <c:v>47.395319999999998</c:v>
                </c:pt>
                <c:pt idx="1584">
                  <c:v>47.436770000000003</c:v>
                </c:pt>
                <c:pt idx="1585">
                  <c:v>47.47822</c:v>
                </c:pt>
                <c:pt idx="1586">
                  <c:v>47.520890000000001</c:v>
                </c:pt>
                <c:pt idx="1587">
                  <c:v>47.559899999999999</c:v>
                </c:pt>
                <c:pt idx="1588">
                  <c:v>47.595260000000003</c:v>
                </c:pt>
                <c:pt idx="1589">
                  <c:v>47.626959999999997</c:v>
                </c:pt>
                <c:pt idx="1590">
                  <c:v>47.656210000000002</c:v>
                </c:pt>
                <c:pt idx="1591">
                  <c:v>47.686689999999999</c:v>
                </c:pt>
                <c:pt idx="1592">
                  <c:v>47.715949999999999</c:v>
                </c:pt>
                <c:pt idx="1593">
                  <c:v>47.74765</c:v>
                </c:pt>
                <c:pt idx="1594">
                  <c:v>47.780569999999997</c:v>
                </c:pt>
                <c:pt idx="1595">
                  <c:v>47.815919999999998</c:v>
                </c:pt>
                <c:pt idx="1596">
                  <c:v>47.850059999999999</c:v>
                </c:pt>
                <c:pt idx="1597">
                  <c:v>47.88176</c:v>
                </c:pt>
                <c:pt idx="1598">
                  <c:v>47.908580000000001</c:v>
                </c:pt>
                <c:pt idx="1599">
                  <c:v>47.930520000000001</c:v>
                </c:pt>
                <c:pt idx="1600">
                  <c:v>47.950029999999998</c:v>
                </c:pt>
                <c:pt idx="1601">
                  <c:v>47.969529999999999</c:v>
                </c:pt>
                <c:pt idx="1602">
                  <c:v>47.991480000000003</c:v>
                </c:pt>
                <c:pt idx="1603">
                  <c:v>48.015860000000004</c:v>
                </c:pt>
                <c:pt idx="1604">
                  <c:v>48.043900000000001</c:v>
                </c:pt>
                <c:pt idx="1605">
                  <c:v>48.074379999999998</c:v>
                </c:pt>
                <c:pt idx="1606">
                  <c:v>48.103639999999999</c:v>
                </c:pt>
                <c:pt idx="1607">
                  <c:v>48.131680000000003</c:v>
                </c:pt>
                <c:pt idx="1608">
                  <c:v>48.15484</c:v>
                </c:pt>
                <c:pt idx="1609">
                  <c:v>48.174349999999997</c:v>
                </c:pt>
                <c:pt idx="1610">
                  <c:v>48.191420000000001</c:v>
                </c:pt>
                <c:pt idx="1611">
                  <c:v>48.207270000000001</c:v>
                </c:pt>
                <c:pt idx="1612">
                  <c:v>48.224330000000002</c:v>
                </c:pt>
                <c:pt idx="1613">
                  <c:v>48.242620000000002</c:v>
                </c:pt>
                <c:pt idx="1614">
                  <c:v>48.260910000000003</c:v>
                </c:pt>
                <c:pt idx="1615">
                  <c:v>48.280410000000003</c:v>
                </c:pt>
                <c:pt idx="1616">
                  <c:v>48.301139999999997</c:v>
                </c:pt>
                <c:pt idx="1617">
                  <c:v>48.321869999999997</c:v>
                </c:pt>
                <c:pt idx="1618">
                  <c:v>48.340150000000001</c:v>
                </c:pt>
                <c:pt idx="1619">
                  <c:v>48.354779999999998</c:v>
                </c:pt>
                <c:pt idx="1620">
                  <c:v>48.368189999999998</c:v>
                </c:pt>
                <c:pt idx="1621">
                  <c:v>48.381599999999999</c:v>
                </c:pt>
                <c:pt idx="1622">
                  <c:v>48.395009999999999</c:v>
                </c:pt>
                <c:pt idx="1623">
                  <c:v>48.409640000000003</c:v>
                </c:pt>
                <c:pt idx="1624">
                  <c:v>48.42427</c:v>
                </c:pt>
                <c:pt idx="1625">
                  <c:v>48.438899999999997</c:v>
                </c:pt>
                <c:pt idx="1626">
                  <c:v>48.454749999999997</c:v>
                </c:pt>
                <c:pt idx="1627">
                  <c:v>48.470599999999997</c:v>
                </c:pt>
                <c:pt idx="1628">
                  <c:v>48.487670000000001</c:v>
                </c:pt>
                <c:pt idx="1629">
                  <c:v>48.503520000000002</c:v>
                </c:pt>
                <c:pt idx="1630">
                  <c:v>48.516930000000002</c:v>
                </c:pt>
                <c:pt idx="1631">
                  <c:v>48.529119999999999</c:v>
                </c:pt>
                <c:pt idx="1632">
                  <c:v>48.538870000000003</c:v>
                </c:pt>
                <c:pt idx="1633">
                  <c:v>48.547409999999999</c:v>
                </c:pt>
                <c:pt idx="1634">
                  <c:v>48.55594</c:v>
                </c:pt>
                <c:pt idx="1635">
                  <c:v>48.56447</c:v>
                </c:pt>
                <c:pt idx="1636">
                  <c:v>48.575449999999996</c:v>
                </c:pt>
                <c:pt idx="1637">
                  <c:v>48.588859999999997</c:v>
                </c:pt>
                <c:pt idx="1638">
                  <c:v>48.604709999999997</c:v>
                </c:pt>
                <c:pt idx="1639">
                  <c:v>48.620559999999998</c:v>
                </c:pt>
                <c:pt idx="1640">
                  <c:v>48.636400000000002</c:v>
                </c:pt>
                <c:pt idx="1641">
                  <c:v>48.651029999999999</c:v>
                </c:pt>
                <c:pt idx="1642">
                  <c:v>48.662010000000002</c:v>
                </c:pt>
                <c:pt idx="1643">
                  <c:v>48.669319999999999</c:v>
                </c:pt>
                <c:pt idx="1644">
                  <c:v>48.675420000000003</c:v>
                </c:pt>
                <c:pt idx="1645">
                  <c:v>48.682729999999999</c:v>
                </c:pt>
                <c:pt idx="1646">
                  <c:v>48.691270000000003</c:v>
                </c:pt>
                <c:pt idx="1647">
                  <c:v>48.702240000000003</c:v>
                </c:pt>
                <c:pt idx="1648">
                  <c:v>48.713209999999997</c:v>
                </c:pt>
                <c:pt idx="1649">
                  <c:v>48.7254</c:v>
                </c:pt>
                <c:pt idx="1650">
                  <c:v>48.740029999999997</c:v>
                </c:pt>
                <c:pt idx="1651">
                  <c:v>48.753439999999998</c:v>
                </c:pt>
                <c:pt idx="1652">
                  <c:v>48.765630000000002</c:v>
                </c:pt>
                <c:pt idx="1653">
                  <c:v>48.772950000000002</c:v>
                </c:pt>
                <c:pt idx="1654">
                  <c:v>48.779040000000002</c:v>
                </c:pt>
                <c:pt idx="1655">
                  <c:v>48.783920000000002</c:v>
                </c:pt>
                <c:pt idx="1656">
                  <c:v>48.788800000000002</c:v>
                </c:pt>
                <c:pt idx="1657">
                  <c:v>48.796109999999999</c:v>
                </c:pt>
                <c:pt idx="1658">
                  <c:v>48.804650000000002</c:v>
                </c:pt>
                <c:pt idx="1659">
                  <c:v>48.815620000000003</c:v>
                </c:pt>
                <c:pt idx="1660">
                  <c:v>48.830249999999999</c:v>
                </c:pt>
                <c:pt idx="1661">
                  <c:v>48.844880000000003</c:v>
                </c:pt>
                <c:pt idx="1662">
                  <c:v>48.858289999999997</c:v>
                </c:pt>
                <c:pt idx="1663">
                  <c:v>48.868040000000001</c:v>
                </c:pt>
                <c:pt idx="1664">
                  <c:v>48.872920000000001</c:v>
                </c:pt>
                <c:pt idx="1665">
                  <c:v>48.876570000000001</c:v>
                </c:pt>
                <c:pt idx="1666">
                  <c:v>48.879010000000001</c:v>
                </c:pt>
                <c:pt idx="1667">
                  <c:v>48.883890000000001</c:v>
                </c:pt>
                <c:pt idx="1668">
                  <c:v>48.892420000000001</c:v>
                </c:pt>
                <c:pt idx="1669">
                  <c:v>48.904609999999998</c:v>
                </c:pt>
                <c:pt idx="1670">
                  <c:v>48.919240000000002</c:v>
                </c:pt>
                <c:pt idx="1671">
                  <c:v>48.936309999999999</c:v>
                </c:pt>
                <c:pt idx="1672">
                  <c:v>48.952159999999999</c:v>
                </c:pt>
                <c:pt idx="1673">
                  <c:v>48.964350000000003</c:v>
                </c:pt>
                <c:pt idx="1674">
                  <c:v>48.97289</c:v>
                </c:pt>
                <c:pt idx="1675">
                  <c:v>48.97898</c:v>
                </c:pt>
                <c:pt idx="1676">
                  <c:v>48.98386</c:v>
                </c:pt>
                <c:pt idx="1677">
                  <c:v>48.98995</c:v>
                </c:pt>
                <c:pt idx="1678">
                  <c:v>48.996049999999997</c:v>
                </c:pt>
                <c:pt idx="1679">
                  <c:v>49.003369999999997</c:v>
                </c:pt>
                <c:pt idx="1680">
                  <c:v>49.014339999999997</c:v>
                </c:pt>
                <c:pt idx="1681">
                  <c:v>49.027749999999997</c:v>
                </c:pt>
                <c:pt idx="1682">
                  <c:v>49.042380000000001</c:v>
                </c:pt>
                <c:pt idx="1683">
                  <c:v>49.057009999999998</c:v>
                </c:pt>
                <c:pt idx="1684">
                  <c:v>49.067979999999999</c:v>
                </c:pt>
                <c:pt idx="1685">
                  <c:v>49.076509999999999</c:v>
                </c:pt>
                <c:pt idx="1686">
                  <c:v>49.082610000000003</c:v>
                </c:pt>
                <c:pt idx="1687">
                  <c:v>49.086269999999999</c:v>
                </c:pt>
                <c:pt idx="1688">
                  <c:v>49.092359999999999</c:v>
                </c:pt>
                <c:pt idx="1689">
                  <c:v>49.098460000000003</c:v>
                </c:pt>
                <c:pt idx="1690">
                  <c:v>49.10821</c:v>
                </c:pt>
                <c:pt idx="1691">
                  <c:v>49.120399999999997</c:v>
                </c:pt>
                <c:pt idx="1692">
                  <c:v>49.13503</c:v>
                </c:pt>
                <c:pt idx="1693">
                  <c:v>49.149659999999997</c:v>
                </c:pt>
                <c:pt idx="1694">
                  <c:v>49.160629999999998</c:v>
                </c:pt>
                <c:pt idx="1695">
                  <c:v>49.169170000000001</c:v>
                </c:pt>
                <c:pt idx="1696">
                  <c:v>49.174050000000001</c:v>
                </c:pt>
                <c:pt idx="1697">
                  <c:v>49.176479999999998</c:v>
                </c:pt>
                <c:pt idx="1698">
                  <c:v>49.180140000000002</c:v>
                </c:pt>
                <c:pt idx="1699">
                  <c:v>49.185020000000002</c:v>
                </c:pt>
                <c:pt idx="1700">
                  <c:v>49.194769999999998</c:v>
                </c:pt>
                <c:pt idx="1701">
                  <c:v>49.206960000000002</c:v>
                </c:pt>
                <c:pt idx="1702">
                  <c:v>49.221589999999999</c:v>
                </c:pt>
                <c:pt idx="1703">
                  <c:v>49.237439999999999</c:v>
                </c:pt>
                <c:pt idx="1704">
                  <c:v>49.252070000000003</c:v>
                </c:pt>
                <c:pt idx="1705">
                  <c:v>49.26426</c:v>
                </c:pt>
                <c:pt idx="1706">
                  <c:v>49.27158</c:v>
                </c:pt>
                <c:pt idx="1707">
                  <c:v>49.276449999999997</c:v>
                </c:pt>
                <c:pt idx="1708">
                  <c:v>49.280110000000001</c:v>
                </c:pt>
                <c:pt idx="1709">
                  <c:v>49.286209999999997</c:v>
                </c:pt>
                <c:pt idx="1710">
                  <c:v>49.294739999999997</c:v>
                </c:pt>
                <c:pt idx="1711">
                  <c:v>49.305709999999998</c:v>
                </c:pt>
                <c:pt idx="1712">
                  <c:v>49.317900000000002</c:v>
                </c:pt>
                <c:pt idx="1713">
                  <c:v>49.330100000000002</c:v>
                </c:pt>
                <c:pt idx="1714">
                  <c:v>49.342289999999998</c:v>
                </c:pt>
                <c:pt idx="1715">
                  <c:v>49.353259999999999</c:v>
                </c:pt>
                <c:pt idx="1716">
                  <c:v>49.363010000000003</c:v>
                </c:pt>
                <c:pt idx="1717">
                  <c:v>49.369109999999999</c:v>
                </c:pt>
                <c:pt idx="1718">
                  <c:v>49.373980000000003</c:v>
                </c:pt>
                <c:pt idx="1719">
                  <c:v>49.38008</c:v>
                </c:pt>
                <c:pt idx="1720">
                  <c:v>49.386180000000003</c:v>
                </c:pt>
                <c:pt idx="1721">
                  <c:v>49.394710000000003</c:v>
                </c:pt>
                <c:pt idx="1722">
                  <c:v>49.40446</c:v>
                </c:pt>
                <c:pt idx="1723">
                  <c:v>49.415430000000001</c:v>
                </c:pt>
                <c:pt idx="1724">
                  <c:v>49.427630000000001</c:v>
                </c:pt>
                <c:pt idx="1725">
                  <c:v>49.442259999999997</c:v>
                </c:pt>
                <c:pt idx="1726">
                  <c:v>49.453229999999998</c:v>
                </c:pt>
                <c:pt idx="1727">
                  <c:v>49.461759999999998</c:v>
                </c:pt>
                <c:pt idx="1728">
                  <c:v>49.466639999999998</c:v>
                </c:pt>
                <c:pt idx="1729">
                  <c:v>49.470300000000002</c:v>
                </c:pt>
                <c:pt idx="1730">
                  <c:v>49.472729999999999</c:v>
                </c:pt>
                <c:pt idx="1731">
                  <c:v>49.477609999999999</c:v>
                </c:pt>
                <c:pt idx="1732">
                  <c:v>49.486150000000002</c:v>
                </c:pt>
                <c:pt idx="1733">
                  <c:v>49.495899999999999</c:v>
                </c:pt>
                <c:pt idx="1734">
                  <c:v>49.508090000000003</c:v>
                </c:pt>
                <c:pt idx="1735">
                  <c:v>49.52028</c:v>
                </c:pt>
                <c:pt idx="1736">
                  <c:v>49.532470000000004</c:v>
                </c:pt>
                <c:pt idx="1737">
                  <c:v>49.54466</c:v>
                </c:pt>
                <c:pt idx="1738">
                  <c:v>49.553199999999997</c:v>
                </c:pt>
                <c:pt idx="1739">
                  <c:v>49.559289999999997</c:v>
                </c:pt>
                <c:pt idx="1740">
                  <c:v>49.564169999999997</c:v>
                </c:pt>
                <c:pt idx="1741">
                  <c:v>49.570270000000001</c:v>
                </c:pt>
                <c:pt idx="1742">
                  <c:v>49.576360000000001</c:v>
                </c:pt>
                <c:pt idx="1743">
                  <c:v>49.584899999999998</c:v>
                </c:pt>
                <c:pt idx="1744">
                  <c:v>49.593429999999998</c:v>
                </c:pt>
                <c:pt idx="1745">
                  <c:v>49.604399999999998</c:v>
                </c:pt>
                <c:pt idx="1746">
                  <c:v>49.615369999999999</c:v>
                </c:pt>
                <c:pt idx="1747">
                  <c:v>49.628779999999999</c:v>
                </c:pt>
                <c:pt idx="1748">
                  <c:v>49.643410000000003</c:v>
                </c:pt>
                <c:pt idx="1749">
                  <c:v>49.654389999999999</c:v>
                </c:pt>
                <c:pt idx="1750">
                  <c:v>49.66292</c:v>
                </c:pt>
                <c:pt idx="1751">
                  <c:v>49.669020000000003</c:v>
                </c:pt>
                <c:pt idx="1752">
                  <c:v>49.67389</c:v>
                </c:pt>
                <c:pt idx="1753">
                  <c:v>49.67877</c:v>
                </c:pt>
                <c:pt idx="1754">
                  <c:v>49.684869999999997</c:v>
                </c:pt>
                <c:pt idx="1755">
                  <c:v>49.69218</c:v>
                </c:pt>
                <c:pt idx="1756">
                  <c:v>49.703150000000001</c:v>
                </c:pt>
                <c:pt idx="1757">
                  <c:v>49.717779999999998</c:v>
                </c:pt>
                <c:pt idx="1758">
                  <c:v>49.733629999999998</c:v>
                </c:pt>
                <c:pt idx="1759">
                  <c:v>49.748260000000002</c:v>
                </c:pt>
                <c:pt idx="1760">
                  <c:v>49.759230000000002</c:v>
                </c:pt>
                <c:pt idx="1761">
                  <c:v>49.765329999999999</c:v>
                </c:pt>
                <c:pt idx="1762">
                  <c:v>49.770200000000003</c:v>
                </c:pt>
                <c:pt idx="1763">
                  <c:v>49.773859999999999</c:v>
                </c:pt>
                <c:pt idx="1764">
                  <c:v>49.779960000000003</c:v>
                </c:pt>
                <c:pt idx="1765">
                  <c:v>49.788490000000003</c:v>
                </c:pt>
                <c:pt idx="1766">
                  <c:v>49.801900000000003</c:v>
                </c:pt>
                <c:pt idx="1767">
                  <c:v>49.81897</c:v>
                </c:pt>
                <c:pt idx="1768">
                  <c:v>49.834820000000001</c:v>
                </c:pt>
                <c:pt idx="1769">
                  <c:v>49.849449999999997</c:v>
                </c:pt>
                <c:pt idx="1770">
                  <c:v>49.861640000000001</c:v>
                </c:pt>
                <c:pt idx="1771">
                  <c:v>49.870170000000002</c:v>
                </c:pt>
                <c:pt idx="1772">
                  <c:v>49.877490000000002</c:v>
                </c:pt>
                <c:pt idx="1773">
                  <c:v>49.884799999999998</c:v>
                </c:pt>
                <c:pt idx="1774">
                  <c:v>49.894559999999998</c:v>
                </c:pt>
                <c:pt idx="1775">
                  <c:v>49.905529999999999</c:v>
                </c:pt>
                <c:pt idx="1776">
                  <c:v>49.917720000000003</c:v>
                </c:pt>
                <c:pt idx="1777">
                  <c:v>49.928690000000003</c:v>
                </c:pt>
                <c:pt idx="1778">
                  <c:v>49.942100000000003</c:v>
                </c:pt>
                <c:pt idx="1779">
                  <c:v>49.955509999999997</c:v>
                </c:pt>
                <c:pt idx="1780">
                  <c:v>49.967709999999997</c:v>
                </c:pt>
                <c:pt idx="1781">
                  <c:v>49.977460000000001</c:v>
                </c:pt>
                <c:pt idx="1782">
                  <c:v>49.983550000000001</c:v>
                </c:pt>
                <c:pt idx="1783">
                  <c:v>49.989649999999997</c:v>
                </c:pt>
                <c:pt idx="1784">
                  <c:v>49.995750000000001</c:v>
                </c:pt>
                <c:pt idx="1785">
                  <c:v>50.004280000000001</c:v>
                </c:pt>
                <c:pt idx="1786">
                  <c:v>50.014029999999998</c:v>
                </c:pt>
                <c:pt idx="1787">
                  <c:v>50.025010000000002</c:v>
                </c:pt>
                <c:pt idx="1788">
                  <c:v>50.035980000000002</c:v>
                </c:pt>
                <c:pt idx="1789">
                  <c:v>50.049390000000002</c:v>
                </c:pt>
                <c:pt idx="1790">
                  <c:v>50.061579999999999</c:v>
                </c:pt>
                <c:pt idx="1791">
                  <c:v>50.071330000000003</c:v>
                </c:pt>
                <c:pt idx="1792">
                  <c:v>50.07743</c:v>
                </c:pt>
                <c:pt idx="1793">
                  <c:v>50.07987</c:v>
                </c:pt>
                <c:pt idx="1794">
                  <c:v>50.081090000000003</c:v>
                </c:pt>
                <c:pt idx="1795">
                  <c:v>50.084739999999996</c:v>
                </c:pt>
                <c:pt idx="1796">
                  <c:v>50.092059999999996</c:v>
                </c:pt>
                <c:pt idx="1797">
                  <c:v>50.103029999999997</c:v>
                </c:pt>
                <c:pt idx="1798">
                  <c:v>50.116439999999997</c:v>
                </c:pt>
                <c:pt idx="1799">
                  <c:v>50.131070000000001</c:v>
                </c:pt>
                <c:pt idx="1800">
                  <c:v>50.146920000000001</c:v>
                </c:pt>
                <c:pt idx="1801">
                  <c:v>50.162770000000002</c:v>
                </c:pt>
                <c:pt idx="1802">
                  <c:v>50.173740000000002</c:v>
                </c:pt>
                <c:pt idx="1803">
                  <c:v>50.182270000000003</c:v>
                </c:pt>
                <c:pt idx="1804">
                  <c:v>50.188369999999999</c:v>
                </c:pt>
                <c:pt idx="1805">
                  <c:v>50.194470000000003</c:v>
                </c:pt>
                <c:pt idx="1806">
                  <c:v>50.200560000000003</c:v>
                </c:pt>
                <c:pt idx="1807">
                  <c:v>50.209099999999999</c:v>
                </c:pt>
                <c:pt idx="1808">
                  <c:v>50.218850000000003</c:v>
                </c:pt>
                <c:pt idx="1809">
                  <c:v>50.229819999999997</c:v>
                </c:pt>
                <c:pt idx="1810">
                  <c:v>50.242010000000001</c:v>
                </c:pt>
                <c:pt idx="1811">
                  <c:v>50.256639999999997</c:v>
                </c:pt>
                <c:pt idx="1812">
                  <c:v>50.268830000000001</c:v>
                </c:pt>
                <c:pt idx="1813">
                  <c:v>50.279809999999998</c:v>
                </c:pt>
                <c:pt idx="1814">
                  <c:v>50.287120000000002</c:v>
                </c:pt>
                <c:pt idx="1815">
                  <c:v>50.294440000000002</c:v>
                </c:pt>
                <c:pt idx="1816">
                  <c:v>50.299309999999998</c:v>
                </c:pt>
                <c:pt idx="1817">
                  <c:v>50.306629999999998</c:v>
                </c:pt>
                <c:pt idx="1818">
                  <c:v>50.315159999999999</c:v>
                </c:pt>
                <c:pt idx="1819">
                  <c:v>50.326129999999999</c:v>
                </c:pt>
                <c:pt idx="1820">
                  <c:v>50.338320000000003</c:v>
                </c:pt>
                <c:pt idx="1821">
                  <c:v>50.351739999999999</c:v>
                </c:pt>
                <c:pt idx="1822">
                  <c:v>50.36636</c:v>
                </c:pt>
                <c:pt idx="1823">
                  <c:v>50.37856</c:v>
                </c:pt>
                <c:pt idx="1824">
                  <c:v>50.387090000000001</c:v>
                </c:pt>
                <c:pt idx="1825">
                  <c:v>50.393189999999997</c:v>
                </c:pt>
                <c:pt idx="1826">
                  <c:v>50.396839999999997</c:v>
                </c:pt>
                <c:pt idx="1827">
                  <c:v>50.398060000000001</c:v>
                </c:pt>
                <c:pt idx="1828">
                  <c:v>50.401719999999997</c:v>
                </c:pt>
                <c:pt idx="1829">
                  <c:v>50.407820000000001</c:v>
                </c:pt>
                <c:pt idx="1830">
                  <c:v>50.417569999999998</c:v>
                </c:pt>
                <c:pt idx="1831">
                  <c:v>50.429760000000002</c:v>
                </c:pt>
                <c:pt idx="1832">
                  <c:v>50.443170000000002</c:v>
                </c:pt>
                <c:pt idx="1833">
                  <c:v>50.457799999999999</c:v>
                </c:pt>
                <c:pt idx="1834">
                  <c:v>50.471209999999999</c:v>
                </c:pt>
                <c:pt idx="1835">
                  <c:v>50.483400000000003</c:v>
                </c:pt>
                <c:pt idx="1836">
                  <c:v>50.494370000000004</c:v>
                </c:pt>
                <c:pt idx="1837">
                  <c:v>50.501690000000004</c:v>
                </c:pt>
                <c:pt idx="1838">
                  <c:v>50.510219999999997</c:v>
                </c:pt>
                <c:pt idx="1839">
                  <c:v>50.519979999999997</c:v>
                </c:pt>
                <c:pt idx="1840">
                  <c:v>50.530949999999997</c:v>
                </c:pt>
                <c:pt idx="1841">
                  <c:v>50.543140000000001</c:v>
                </c:pt>
                <c:pt idx="1842">
                  <c:v>50.555329999999998</c:v>
                </c:pt>
                <c:pt idx="1843">
                  <c:v>50.568739999999998</c:v>
                </c:pt>
                <c:pt idx="1844">
                  <c:v>50.583370000000002</c:v>
                </c:pt>
                <c:pt idx="1845">
                  <c:v>50.596780000000003</c:v>
                </c:pt>
                <c:pt idx="1846">
                  <c:v>50.607750000000003</c:v>
                </c:pt>
                <c:pt idx="1847">
                  <c:v>50.616289999999999</c:v>
                </c:pt>
                <c:pt idx="1848">
                  <c:v>50.62238</c:v>
                </c:pt>
                <c:pt idx="1849">
                  <c:v>50.62726</c:v>
                </c:pt>
                <c:pt idx="1850">
                  <c:v>50.633360000000003</c:v>
                </c:pt>
                <c:pt idx="1851">
                  <c:v>50.639449999999997</c:v>
                </c:pt>
                <c:pt idx="1852">
                  <c:v>50.64799</c:v>
                </c:pt>
                <c:pt idx="1853">
                  <c:v>50.660179999999997</c:v>
                </c:pt>
                <c:pt idx="1854">
                  <c:v>50.674810000000001</c:v>
                </c:pt>
                <c:pt idx="1855">
                  <c:v>50.689439999999998</c:v>
                </c:pt>
                <c:pt idx="1856">
                  <c:v>50.701630000000002</c:v>
                </c:pt>
                <c:pt idx="1857">
                  <c:v>50.712600000000002</c:v>
                </c:pt>
                <c:pt idx="1858">
                  <c:v>50.718699999999998</c:v>
                </c:pt>
                <c:pt idx="1859">
                  <c:v>50.722349999999999</c:v>
                </c:pt>
                <c:pt idx="1860">
                  <c:v>50.726010000000002</c:v>
                </c:pt>
                <c:pt idx="1861">
                  <c:v>50.732109999999999</c:v>
                </c:pt>
                <c:pt idx="1862">
                  <c:v>50.740639999999999</c:v>
                </c:pt>
                <c:pt idx="1863">
                  <c:v>50.752830000000003</c:v>
                </c:pt>
                <c:pt idx="1864">
                  <c:v>50.768680000000003</c:v>
                </c:pt>
                <c:pt idx="1865">
                  <c:v>50.78575</c:v>
                </c:pt>
                <c:pt idx="1866">
                  <c:v>50.801600000000001</c:v>
                </c:pt>
                <c:pt idx="1867">
                  <c:v>50.815010000000001</c:v>
                </c:pt>
                <c:pt idx="1868">
                  <c:v>50.823540000000001</c:v>
                </c:pt>
                <c:pt idx="1869">
                  <c:v>50.829639999999998</c:v>
                </c:pt>
                <c:pt idx="1870">
                  <c:v>50.835729999999998</c:v>
                </c:pt>
                <c:pt idx="1871">
                  <c:v>50.843049999999998</c:v>
                </c:pt>
                <c:pt idx="1872">
                  <c:v>50.851579999999998</c:v>
                </c:pt>
                <c:pt idx="1873">
                  <c:v>50.861339999999998</c:v>
                </c:pt>
                <c:pt idx="1874">
                  <c:v>50.874749999999999</c:v>
                </c:pt>
                <c:pt idx="1875">
                  <c:v>50.889380000000003</c:v>
                </c:pt>
                <c:pt idx="1876">
                  <c:v>50.905230000000003</c:v>
                </c:pt>
                <c:pt idx="1877">
                  <c:v>50.918640000000003</c:v>
                </c:pt>
                <c:pt idx="1878">
                  <c:v>50.929609999999997</c:v>
                </c:pt>
                <c:pt idx="1879">
                  <c:v>50.935699999999997</c:v>
                </c:pt>
                <c:pt idx="1880">
                  <c:v>50.940579999999997</c:v>
                </c:pt>
                <c:pt idx="1881">
                  <c:v>50.945459999999997</c:v>
                </c:pt>
                <c:pt idx="1882">
                  <c:v>50.952770000000001</c:v>
                </c:pt>
                <c:pt idx="1883">
                  <c:v>50.962519999999998</c:v>
                </c:pt>
                <c:pt idx="1884">
                  <c:v>50.974719999999998</c:v>
                </c:pt>
                <c:pt idx="1885">
                  <c:v>50.989350000000002</c:v>
                </c:pt>
                <c:pt idx="1886">
                  <c:v>51.005189999999999</c:v>
                </c:pt>
                <c:pt idx="1887">
                  <c:v>51.019820000000003</c:v>
                </c:pt>
                <c:pt idx="1888">
                  <c:v>51.033230000000003</c:v>
                </c:pt>
                <c:pt idx="1889">
                  <c:v>51.042990000000003</c:v>
                </c:pt>
                <c:pt idx="1890">
                  <c:v>51.0503</c:v>
                </c:pt>
                <c:pt idx="1891">
                  <c:v>51.05518</c:v>
                </c:pt>
                <c:pt idx="1892">
                  <c:v>51.061279999999996</c:v>
                </c:pt>
                <c:pt idx="1893">
                  <c:v>51.06859</c:v>
                </c:pt>
                <c:pt idx="1894">
                  <c:v>51.079560000000001</c:v>
                </c:pt>
                <c:pt idx="1895">
                  <c:v>51.094189999999998</c:v>
                </c:pt>
                <c:pt idx="1896">
                  <c:v>51.108820000000001</c:v>
                </c:pt>
                <c:pt idx="1897">
                  <c:v>51.124670000000002</c:v>
                </c:pt>
                <c:pt idx="1898">
                  <c:v>51.139299999999999</c:v>
                </c:pt>
                <c:pt idx="1899">
                  <c:v>51.151490000000003</c:v>
                </c:pt>
                <c:pt idx="1900">
                  <c:v>51.157589999999999</c:v>
                </c:pt>
                <c:pt idx="1901">
                  <c:v>51.162460000000003</c:v>
                </c:pt>
                <c:pt idx="1902">
                  <c:v>51.168559999999999</c:v>
                </c:pt>
                <c:pt idx="1903">
                  <c:v>51.175870000000003</c:v>
                </c:pt>
                <c:pt idx="1904">
                  <c:v>51.18441</c:v>
                </c:pt>
                <c:pt idx="1905">
                  <c:v>51.19538</c:v>
                </c:pt>
                <c:pt idx="1906">
                  <c:v>51.207569999999997</c:v>
                </c:pt>
                <c:pt idx="1907">
                  <c:v>51.220979999999997</c:v>
                </c:pt>
                <c:pt idx="1908">
                  <c:v>51.235610000000001</c:v>
                </c:pt>
                <c:pt idx="1909">
                  <c:v>51.249020000000002</c:v>
                </c:pt>
                <c:pt idx="1910">
                  <c:v>51.258780000000002</c:v>
                </c:pt>
                <c:pt idx="1911">
                  <c:v>51.264870000000002</c:v>
                </c:pt>
                <c:pt idx="1912">
                  <c:v>51.270969999999998</c:v>
                </c:pt>
                <c:pt idx="1913">
                  <c:v>51.277059999999999</c:v>
                </c:pt>
                <c:pt idx="1914">
                  <c:v>51.284379999999999</c:v>
                </c:pt>
                <c:pt idx="1915">
                  <c:v>51.291690000000003</c:v>
                </c:pt>
                <c:pt idx="1916">
                  <c:v>51.302660000000003</c:v>
                </c:pt>
                <c:pt idx="1917">
                  <c:v>51.313639999999999</c:v>
                </c:pt>
                <c:pt idx="1918">
                  <c:v>51.328270000000003</c:v>
                </c:pt>
                <c:pt idx="1919">
                  <c:v>51.341679999999997</c:v>
                </c:pt>
                <c:pt idx="1920">
                  <c:v>51.355089999999997</c:v>
                </c:pt>
                <c:pt idx="1921">
                  <c:v>51.363619999999997</c:v>
                </c:pt>
                <c:pt idx="1922">
                  <c:v>51.369720000000001</c:v>
                </c:pt>
                <c:pt idx="1923">
                  <c:v>51.373379999999997</c:v>
                </c:pt>
                <c:pt idx="1924">
                  <c:v>51.378250000000001</c:v>
                </c:pt>
                <c:pt idx="1925">
                  <c:v>51.384349999999998</c:v>
                </c:pt>
                <c:pt idx="1926">
                  <c:v>51.392879999999998</c:v>
                </c:pt>
                <c:pt idx="1927">
                  <c:v>51.405070000000002</c:v>
                </c:pt>
                <c:pt idx="1928">
                  <c:v>51.417259999999999</c:v>
                </c:pt>
                <c:pt idx="1929">
                  <c:v>51.430669999999999</c:v>
                </c:pt>
                <c:pt idx="1930">
                  <c:v>51.442869999999999</c:v>
                </c:pt>
                <c:pt idx="1931">
                  <c:v>51.455060000000003</c:v>
                </c:pt>
                <c:pt idx="1932">
                  <c:v>51.463590000000003</c:v>
                </c:pt>
                <c:pt idx="1933">
                  <c:v>51.46969</c:v>
                </c:pt>
                <c:pt idx="1934">
                  <c:v>51.47578</c:v>
                </c:pt>
                <c:pt idx="1935">
                  <c:v>51.481879999999997</c:v>
                </c:pt>
                <c:pt idx="1936">
                  <c:v>51.487969999999997</c:v>
                </c:pt>
                <c:pt idx="1937">
                  <c:v>51.497729999999997</c:v>
                </c:pt>
                <c:pt idx="1938">
                  <c:v>51.508699999999997</c:v>
                </c:pt>
                <c:pt idx="1939">
                  <c:v>51.520890000000001</c:v>
                </c:pt>
                <c:pt idx="1940">
                  <c:v>51.535519999999998</c:v>
                </c:pt>
                <c:pt idx="1941">
                  <c:v>51.550150000000002</c:v>
                </c:pt>
                <c:pt idx="1942">
                  <c:v>51.564779999999999</c:v>
                </c:pt>
                <c:pt idx="1943">
                  <c:v>51.575749999999999</c:v>
                </c:pt>
                <c:pt idx="1944">
                  <c:v>51.584290000000003</c:v>
                </c:pt>
                <c:pt idx="1945">
                  <c:v>51.5916</c:v>
                </c:pt>
                <c:pt idx="1946">
                  <c:v>51.59892</c:v>
                </c:pt>
                <c:pt idx="1947">
                  <c:v>51.606229999999996</c:v>
                </c:pt>
                <c:pt idx="1948">
                  <c:v>51.61477</c:v>
                </c:pt>
                <c:pt idx="1949">
                  <c:v>51.62574</c:v>
                </c:pt>
                <c:pt idx="1950">
                  <c:v>51.637929999999997</c:v>
                </c:pt>
                <c:pt idx="1951">
                  <c:v>51.653779999999998</c:v>
                </c:pt>
                <c:pt idx="1952">
                  <c:v>51.670850000000002</c:v>
                </c:pt>
                <c:pt idx="1953">
                  <c:v>51.685479999999998</c:v>
                </c:pt>
                <c:pt idx="1954">
                  <c:v>51.695230000000002</c:v>
                </c:pt>
                <c:pt idx="1955">
                  <c:v>51.701320000000003</c:v>
                </c:pt>
                <c:pt idx="1956">
                  <c:v>51.704979999999999</c:v>
                </c:pt>
                <c:pt idx="1957">
                  <c:v>51.707419999999999</c:v>
                </c:pt>
                <c:pt idx="1958">
                  <c:v>51.713520000000003</c:v>
                </c:pt>
                <c:pt idx="1959">
                  <c:v>51.723269999999999</c:v>
                </c:pt>
                <c:pt idx="1960">
                  <c:v>51.737900000000003</c:v>
                </c:pt>
                <c:pt idx="1961">
                  <c:v>51.75497</c:v>
                </c:pt>
                <c:pt idx="1962">
                  <c:v>51.773249999999997</c:v>
                </c:pt>
                <c:pt idx="1963">
                  <c:v>51.789099999999998</c:v>
                </c:pt>
                <c:pt idx="1964">
                  <c:v>51.802509999999998</c:v>
                </c:pt>
                <c:pt idx="1965">
                  <c:v>51.809829999999998</c:v>
                </c:pt>
                <c:pt idx="1966">
                  <c:v>51.815919999999998</c:v>
                </c:pt>
                <c:pt idx="1967">
                  <c:v>51.823239999999998</c:v>
                </c:pt>
                <c:pt idx="1968">
                  <c:v>51.831769999999999</c:v>
                </c:pt>
                <c:pt idx="1969">
                  <c:v>51.843960000000003</c:v>
                </c:pt>
                <c:pt idx="1970">
                  <c:v>51.85859</c:v>
                </c:pt>
                <c:pt idx="1971">
                  <c:v>51.873220000000003</c:v>
                </c:pt>
                <c:pt idx="1972">
                  <c:v>51.889069999999997</c:v>
                </c:pt>
                <c:pt idx="1973">
                  <c:v>51.903700000000001</c:v>
                </c:pt>
                <c:pt idx="1974">
                  <c:v>51.914670000000001</c:v>
                </c:pt>
                <c:pt idx="1975">
                  <c:v>51.921990000000001</c:v>
                </c:pt>
                <c:pt idx="1976">
                  <c:v>51.925649999999997</c:v>
                </c:pt>
                <c:pt idx="1977">
                  <c:v>51.929299999999998</c:v>
                </c:pt>
                <c:pt idx="1978">
                  <c:v>51.932960000000001</c:v>
                </c:pt>
                <c:pt idx="1979">
                  <c:v>51.940280000000001</c:v>
                </c:pt>
                <c:pt idx="1980">
                  <c:v>51.950029999999998</c:v>
                </c:pt>
                <c:pt idx="1981">
                  <c:v>51.963439999999999</c:v>
                </c:pt>
                <c:pt idx="1982">
                  <c:v>51.979289999999999</c:v>
                </c:pt>
                <c:pt idx="1983">
                  <c:v>51.995139999999999</c:v>
                </c:pt>
                <c:pt idx="1984">
                  <c:v>52.00855</c:v>
                </c:pt>
                <c:pt idx="1985">
                  <c:v>52.018300000000004</c:v>
                </c:pt>
                <c:pt idx="1986">
                  <c:v>52.023180000000004</c:v>
                </c:pt>
                <c:pt idx="1987">
                  <c:v>52.026829999999997</c:v>
                </c:pt>
                <c:pt idx="1988">
                  <c:v>52.029269999999997</c:v>
                </c:pt>
                <c:pt idx="1989">
                  <c:v>52.03537</c:v>
                </c:pt>
                <c:pt idx="1990">
                  <c:v>52.045119999999997</c:v>
                </c:pt>
                <c:pt idx="1991">
                  <c:v>52.057310000000001</c:v>
                </c:pt>
                <c:pt idx="1992">
                  <c:v>52.071939999999998</c:v>
                </c:pt>
                <c:pt idx="1993">
                  <c:v>52.089010000000002</c:v>
                </c:pt>
                <c:pt idx="1994">
                  <c:v>52.104860000000002</c:v>
                </c:pt>
                <c:pt idx="1995">
                  <c:v>52.118270000000003</c:v>
                </c:pt>
                <c:pt idx="1996">
                  <c:v>52.128019999999999</c:v>
                </c:pt>
                <c:pt idx="1997">
                  <c:v>52.134120000000003</c:v>
                </c:pt>
                <c:pt idx="1998">
                  <c:v>52.139000000000003</c:v>
                </c:pt>
                <c:pt idx="1999">
                  <c:v>52.14387</c:v>
                </c:pt>
                <c:pt idx="2000">
                  <c:v>52.15119</c:v>
                </c:pt>
                <c:pt idx="2001">
                  <c:v>52.160939999999997</c:v>
                </c:pt>
                <c:pt idx="2002">
                  <c:v>52.171909999999997</c:v>
                </c:pt>
                <c:pt idx="2003">
                  <c:v>52.184100000000001</c:v>
                </c:pt>
                <c:pt idx="2004">
                  <c:v>52.197510000000001</c:v>
                </c:pt>
                <c:pt idx="2005">
                  <c:v>52.210920000000002</c:v>
                </c:pt>
                <c:pt idx="2006">
                  <c:v>52.223120000000002</c:v>
                </c:pt>
                <c:pt idx="2007">
                  <c:v>52.232869999999998</c:v>
                </c:pt>
                <c:pt idx="2008">
                  <c:v>52.241399999999999</c:v>
                </c:pt>
                <c:pt idx="2009">
                  <c:v>52.248719999999999</c:v>
                </c:pt>
                <c:pt idx="2010">
                  <c:v>52.256030000000003</c:v>
                </c:pt>
                <c:pt idx="2011">
                  <c:v>52.264569999999999</c:v>
                </c:pt>
                <c:pt idx="2012">
                  <c:v>52.273099999999999</c:v>
                </c:pt>
                <c:pt idx="2013">
                  <c:v>52.28407</c:v>
                </c:pt>
                <c:pt idx="2014">
                  <c:v>52.296259999999997</c:v>
                </c:pt>
                <c:pt idx="2015">
                  <c:v>52.310890000000001</c:v>
                </c:pt>
                <c:pt idx="2016">
                  <c:v>52.325519999999997</c:v>
                </c:pt>
                <c:pt idx="2017">
                  <c:v>52.338929999999998</c:v>
                </c:pt>
                <c:pt idx="2018">
                  <c:v>52.349910000000001</c:v>
                </c:pt>
                <c:pt idx="2019">
                  <c:v>52.357219999999998</c:v>
                </c:pt>
                <c:pt idx="2020">
                  <c:v>52.362099999999998</c:v>
                </c:pt>
                <c:pt idx="2021">
                  <c:v>52.365760000000002</c:v>
                </c:pt>
                <c:pt idx="2022">
                  <c:v>52.370629999999998</c:v>
                </c:pt>
                <c:pt idx="2023">
                  <c:v>52.379170000000002</c:v>
                </c:pt>
                <c:pt idx="2024">
                  <c:v>52.391359999999999</c:v>
                </c:pt>
                <c:pt idx="2025">
                  <c:v>52.405990000000003</c:v>
                </c:pt>
                <c:pt idx="2026">
                  <c:v>52.42062</c:v>
                </c:pt>
                <c:pt idx="2027">
                  <c:v>52.435250000000003</c:v>
                </c:pt>
                <c:pt idx="2028">
                  <c:v>52.44744</c:v>
                </c:pt>
                <c:pt idx="2029">
                  <c:v>52.457189999999997</c:v>
                </c:pt>
                <c:pt idx="2030">
                  <c:v>52.463290000000001</c:v>
                </c:pt>
                <c:pt idx="2031">
                  <c:v>52.469380000000001</c:v>
                </c:pt>
                <c:pt idx="2032">
                  <c:v>52.475479999999997</c:v>
                </c:pt>
                <c:pt idx="2033">
                  <c:v>52.482790000000001</c:v>
                </c:pt>
                <c:pt idx="2034">
                  <c:v>52.491329999999998</c:v>
                </c:pt>
                <c:pt idx="2035">
                  <c:v>52.501080000000002</c:v>
                </c:pt>
                <c:pt idx="2036">
                  <c:v>52.512050000000002</c:v>
                </c:pt>
                <c:pt idx="2037">
                  <c:v>52.525460000000002</c:v>
                </c:pt>
                <c:pt idx="2038">
                  <c:v>52.538870000000003</c:v>
                </c:pt>
                <c:pt idx="2039">
                  <c:v>52.552280000000003</c:v>
                </c:pt>
                <c:pt idx="2040">
                  <c:v>52.562040000000003</c:v>
                </c:pt>
                <c:pt idx="2041">
                  <c:v>52.56935</c:v>
                </c:pt>
                <c:pt idx="2042">
                  <c:v>52.57667</c:v>
                </c:pt>
                <c:pt idx="2043">
                  <c:v>52.5852</c:v>
                </c:pt>
                <c:pt idx="2044">
                  <c:v>52.59252</c:v>
                </c:pt>
                <c:pt idx="2045">
                  <c:v>52.602269999999997</c:v>
                </c:pt>
                <c:pt idx="2046">
                  <c:v>52.612020000000001</c:v>
                </c:pt>
                <c:pt idx="2047">
                  <c:v>52.625430000000001</c:v>
                </c:pt>
                <c:pt idx="2048">
                  <c:v>52.641280000000002</c:v>
                </c:pt>
                <c:pt idx="2049">
                  <c:v>52.658349999999999</c:v>
                </c:pt>
                <c:pt idx="2050">
                  <c:v>52.672980000000003</c:v>
                </c:pt>
                <c:pt idx="2051">
                  <c:v>52.682729999999999</c:v>
                </c:pt>
                <c:pt idx="2052">
                  <c:v>52.688830000000003</c:v>
                </c:pt>
                <c:pt idx="2053">
                  <c:v>52.692489999999999</c:v>
                </c:pt>
                <c:pt idx="2054">
                  <c:v>52.694920000000003</c:v>
                </c:pt>
                <c:pt idx="2055">
                  <c:v>52.70102</c:v>
                </c:pt>
                <c:pt idx="2056">
                  <c:v>52.70955</c:v>
                </c:pt>
                <c:pt idx="2057">
                  <c:v>52.724179999999997</c:v>
                </c:pt>
                <c:pt idx="2058">
                  <c:v>52.741250000000001</c:v>
                </c:pt>
                <c:pt idx="2059">
                  <c:v>52.759540000000001</c:v>
                </c:pt>
                <c:pt idx="2060">
                  <c:v>52.775390000000002</c:v>
                </c:pt>
                <c:pt idx="2061">
                  <c:v>52.787579999999998</c:v>
                </c:pt>
                <c:pt idx="2062">
                  <c:v>52.794890000000002</c:v>
                </c:pt>
                <c:pt idx="2063">
                  <c:v>52.800989999999999</c:v>
                </c:pt>
                <c:pt idx="2064">
                  <c:v>52.805869999999999</c:v>
                </c:pt>
                <c:pt idx="2065">
                  <c:v>52.811959999999999</c:v>
                </c:pt>
                <c:pt idx="2066">
                  <c:v>52.819279999999999</c:v>
                </c:pt>
                <c:pt idx="2067">
                  <c:v>52.830249999999999</c:v>
                </c:pt>
                <c:pt idx="2068">
                  <c:v>52.842440000000003</c:v>
                </c:pt>
                <c:pt idx="2069">
                  <c:v>52.858289999999997</c:v>
                </c:pt>
                <c:pt idx="2070">
                  <c:v>52.875360000000001</c:v>
                </c:pt>
                <c:pt idx="2071">
                  <c:v>52.888770000000001</c:v>
                </c:pt>
                <c:pt idx="2072">
                  <c:v>52.897300000000001</c:v>
                </c:pt>
                <c:pt idx="2073">
                  <c:v>52.902180000000001</c:v>
                </c:pt>
                <c:pt idx="2074">
                  <c:v>52.905839999999998</c:v>
                </c:pt>
                <c:pt idx="2075">
                  <c:v>52.909489999999998</c:v>
                </c:pt>
                <c:pt idx="2076">
                  <c:v>52.918030000000002</c:v>
                </c:pt>
                <c:pt idx="2077">
                  <c:v>52.929000000000002</c:v>
                </c:pt>
                <c:pt idx="2078">
                  <c:v>52.942410000000002</c:v>
                </c:pt>
                <c:pt idx="2079">
                  <c:v>52.958260000000003</c:v>
                </c:pt>
                <c:pt idx="2080">
                  <c:v>52.97289</c:v>
                </c:pt>
                <c:pt idx="2081">
                  <c:v>52.987520000000004</c:v>
                </c:pt>
                <c:pt idx="2082">
                  <c:v>52.99727</c:v>
                </c:pt>
                <c:pt idx="2083">
                  <c:v>53.00459</c:v>
                </c:pt>
                <c:pt idx="2084">
                  <c:v>53.009459999999997</c:v>
                </c:pt>
                <c:pt idx="2085">
                  <c:v>53.014339999999997</c:v>
                </c:pt>
                <c:pt idx="2086">
                  <c:v>53.020429999999998</c:v>
                </c:pt>
                <c:pt idx="2087">
                  <c:v>53.031410000000001</c:v>
                </c:pt>
                <c:pt idx="2088">
                  <c:v>53.044820000000001</c:v>
                </c:pt>
                <c:pt idx="2089">
                  <c:v>53.060670000000002</c:v>
                </c:pt>
                <c:pt idx="2090">
                  <c:v>53.077730000000003</c:v>
                </c:pt>
                <c:pt idx="2091">
                  <c:v>53.094799999999999</c:v>
                </c:pt>
                <c:pt idx="2092">
                  <c:v>53.106990000000003</c:v>
                </c:pt>
                <c:pt idx="2093">
                  <c:v>53.11797</c:v>
                </c:pt>
                <c:pt idx="2094">
                  <c:v>53.125279999999997</c:v>
                </c:pt>
                <c:pt idx="2095">
                  <c:v>53.13138</c:v>
                </c:pt>
                <c:pt idx="2096">
                  <c:v>53.138689999999997</c:v>
                </c:pt>
                <c:pt idx="2097">
                  <c:v>53.146009999999997</c:v>
                </c:pt>
                <c:pt idx="2098">
                  <c:v>53.156979999999997</c:v>
                </c:pt>
                <c:pt idx="2099">
                  <c:v>53.167949999999998</c:v>
                </c:pt>
                <c:pt idx="2100">
                  <c:v>53.181359999999998</c:v>
                </c:pt>
                <c:pt idx="2101">
                  <c:v>53.195990000000002</c:v>
                </c:pt>
                <c:pt idx="2102">
                  <c:v>53.209400000000002</c:v>
                </c:pt>
                <c:pt idx="2103">
                  <c:v>53.224029999999999</c:v>
                </c:pt>
                <c:pt idx="2104">
                  <c:v>53.234999999999999</c:v>
                </c:pt>
                <c:pt idx="2105">
                  <c:v>53.243540000000003</c:v>
                </c:pt>
                <c:pt idx="2106">
                  <c:v>53.249630000000003</c:v>
                </c:pt>
                <c:pt idx="2107">
                  <c:v>53.256950000000003</c:v>
                </c:pt>
                <c:pt idx="2108">
                  <c:v>53.26426</c:v>
                </c:pt>
                <c:pt idx="2109">
                  <c:v>53.27158</c:v>
                </c:pt>
                <c:pt idx="2110">
                  <c:v>53.281329999999997</c:v>
                </c:pt>
                <c:pt idx="2111">
                  <c:v>53.292299999999997</c:v>
                </c:pt>
                <c:pt idx="2112">
                  <c:v>53.305709999999998</c:v>
                </c:pt>
                <c:pt idx="2113">
                  <c:v>53.319119999999998</c:v>
                </c:pt>
                <c:pt idx="2114">
                  <c:v>53.331319999999998</c:v>
                </c:pt>
                <c:pt idx="2115">
                  <c:v>53.341070000000002</c:v>
                </c:pt>
                <c:pt idx="2116">
                  <c:v>53.345939999999999</c:v>
                </c:pt>
                <c:pt idx="2117">
                  <c:v>53.350819999999999</c:v>
                </c:pt>
                <c:pt idx="2118">
                  <c:v>53.354480000000002</c:v>
                </c:pt>
                <c:pt idx="2119">
                  <c:v>53.360570000000003</c:v>
                </c:pt>
                <c:pt idx="2120">
                  <c:v>53.369109999999999</c:v>
                </c:pt>
                <c:pt idx="2121">
                  <c:v>53.381300000000003</c:v>
                </c:pt>
                <c:pt idx="2122">
                  <c:v>53.39593</c:v>
                </c:pt>
                <c:pt idx="2123">
                  <c:v>53.41178</c:v>
                </c:pt>
                <c:pt idx="2124">
                  <c:v>53.426409999999997</c:v>
                </c:pt>
                <c:pt idx="2125">
                  <c:v>53.438600000000001</c:v>
                </c:pt>
                <c:pt idx="2126">
                  <c:v>53.447130000000001</c:v>
                </c:pt>
                <c:pt idx="2127">
                  <c:v>53.453229999999998</c:v>
                </c:pt>
                <c:pt idx="2128">
                  <c:v>53.459330000000001</c:v>
                </c:pt>
                <c:pt idx="2129">
                  <c:v>53.464199999999998</c:v>
                </c:pt>
                <c:pt idx="2130">
                  <c:v>53.471519999999998</c:v>
                </c:pt>
                <c:pt idx="2131">
                  <c:v>53.480049999999999</c:v>
                </c:pt>
                <c:pt idx="2132">
                  <c:v>53.491019999999999</c:v>
                </c:pt>
                <c:pt idx="2133">
                  <c:v>53.504429999999999</c:v>
                </c:pt>
                <c:pt idx="2134">
                  <c:v>53.519060000000003</c:v>
                </c:pt>
                <c:pt idx="2135">
                  <c:v>53.53369</c:v>
                </c:pt>
                <c:pt idx="2136">
                  <c:v>53.545879999999997</c:v>
                </c:pt>
                <c:pt idx="2137">
                  <c:v>53.555639999999997</c:v>
                </c:pt>
                <c:pt idx="2138">
                  <c:v>53.561729999999997</c:v>
                </c:pt>
                <c:pt idx="2139">
                  <c:v>53.566609999999997</c:v>
                </c:pt>
                <c:pt idx="2140">
                  <c:v>53.572710000000001</c:v>
                </c:pt>
                <c:pt idx="2141">
                  <c:v>53.580019999999998</c:v>
                </c:pt>
                <c:pt idx="2142">
                  <c:v>53.589770000000001</c:v>
                </c:pt>
                <c:pt idx="2143">
                  <c:v>53.601959999999998</c:v>
                </c:pt>
                <c:pt idx="2144">
                  <c:v>53.617809999999999</c:v>
                </c:pt>
                <c:pt idx="2145">
                  <c:v>53.633659999999999</c:v>
                </c:pt>
                <c:pt idx="2146">
                  <c:v>53.649509999999999</c:v>
                </c:pt>
                <c:pt idx="2147">
                  <c:v>53.66292</c:v>
                </c:pt>
                <c:pt idx="2148">
                  <c:v>53.672669999999997</c:v>
                </c:pt>
                <c:pt idx="2149">
                  <c:v>53.67877</c:v>
                </c:pt>
                <c:pt idx="2150">
                  <c:v>53.68365</c:v>
                </c:pt>
                <c:pt idx="2151">
                  <c:v>53.68974</c:v>
                </c:pt>
                <c:pt idx="2152">
                  <c:v>53.69706</c:v>
                </c:pt>
                <c:pt idx="2153">
                  <c:v>53.708030000000001</c:v>
                </c:pt>
                <c:pt idx="2154">
                  <c:v>53.721440000000001</c:v>
                </c:pt>
                <c:pt idx="2155">
                  <c:v>53.734850000000002</c:v>
                </c:pt>
                <c:pt idx="2156">
                  <c:v>53.749479999999998</c:v>
                </c:pt>
                <c:pt idx="2157">
                  <c:v>53.761670000000002</c:v>
                </c:pt>
                <c:pt idx="2158">
                  <c:v>53.772640000000003</c:v>
                </c:pt>
                <c:pt idx="2159">
                  <c:v>53.778739999999999</c:v>
                </c:pt>
                <c:pt idx="2160">
                  <c:v>53.784840000000003</c:v>
                </c:pt>
                <c:pt idx="2161">
                  <c:v>53.792149999999999</c:v>
                </c:pt>
                <c:pt idx="2162">
                  <c:v>53.801900000000003</c:v>
                </c:pt>
                <c:pt idx="2163">
                  <c:v>53.815309999999997</c:v>
                </c:pt>
                <c:pt idx="2164">
                  <c:v>53.829940000000001</c:v>
                </c:pt>
                <c:pt idx="2165">
                  <c:v>53.845790000000001</c:v>
                </c:pt>
                <c:pt idx="2166">
                  <c:v>53.862859999999998</c:v>
                </c:pt>
                <c:pt idx="2167">
                  <c:v>53.879930000000002</c:v>
                </c:pt>
                <c:pt idx="2168">
                  <c:v>53.893340000000002</c:v>
                </c:pt>
                <c:pt idx="2169">
                  <c:v>53.901870000000002</c:v>
                </c:pt>
                <c:pt idx="2170">
                  <c:v>53.907969999999999</c:v>
                </c:pt>
                <c:pt idx="2171">
                  <c:v>53.912849999999999</c:v>
                </c:pt>
                <c:pt idx="2172">
                  <c:v>53.918939999999999</c:v>
                </c:pt>
                <c:pt idx="2173">
                  <c:v>53.926259999999999</c:v>
                </c:pt>
                <c:pt idx="2174">
                  <c:v>53.936010000000003</c:v>
                </c:pt>
                <c:pt idx="2175">
                  <c:v>53.946980000000003</c:v>
                </c:pt>
                <c:pt idx="2176">
                  <c:v>53.96161</c:v>
                </c:pt>
                <c:pt idx="2177">
                  <c:v>53.978679999999997</c:v>
                </c:pt>
                <c:pt idx="2178">
                  <c:v>53.993310000000001</c:v>
                </c:pt>
                <c:pt idx="2179">
                  <c:v>54.005499999999998</c:v>
                </c:pt>
                <c:pt idx="2180">
                  <c:v>54.010379999999998</c:v>
                </c:pt>
                <c:pt idx="2181">
                  <c:v>54.012810000000002</c:v>
                </c:pt>
                <c:pt idx="2182">
                  <c:v>54.014029999999998</c:v>
                </c:pt>
                <c:pt idx="2183">
                  <c:v>54.017690000000002</c:v>
                </c:pt>
                <c:pt idx="2184">
                  <c:v>54.025010000000002</c:v>
                </c:pt>
                <c:pt idx="2185">
                  <c:v>54.037199999999999</c:v>
                </c:pt>
                <c:pt idx="2186">
                  <c:v>54.051830000000002</c:v>
                </c:pt>
                <c:pt idx="2187">
                  <c:v>54.068899999999999</c:v>
                </c:pt>
                <c:pt idx="2188">
                  <c:v>54.08596</c:v>
                </c:pt>
                <c:pt idx="2189">
                  <c:v>54.098149999999997</c:v>
                </c:pt>
                <c:pt idx="2190">
                  <c:v>54.10669</c:v>
                </c:pt>
                <c:pt idx="2191">
                  <c:v>54.11157</c:v>
                </c:pt>
                <c:pt idx="2192">
                  <c:v>54.116439999999997</c:v>
                </c:pt>
                <c:pt idx="2193">
                  <c:v>54.123759999999997</c:v>
                </c:pt>
                <c:pt idx="2194">
                  <c:v>54.132289999999998</c:v>
                </c:pt>
                <c:pt idx="2195">
                  <c:v>54.142040000000001</c:v>
                </c:pt>
                <c:pt idx="2196">
                  <c:v>54.155450000000002</c:v>
                </c:pt>
                <c:pt idx="2197">
                  <c:v>54.171300000000002</c:v>
                </c:pt>
                <c:pt idx="2198">
                  <c:v>54.187150000000003</c:v>
                </c:pt>
                <c:pt idx="2199">
                  <c:v>54.201779999999999</c:v>
                </c:pt>
                <c:pt idx="2200">
                  <c:v>54.21275</c:v>
                </c:pt>
                <c:pt idx="2201">
                  <c:v>54.221290000000003</c:v>
                </c:pt>
                <c:pt idx="2202">
                  <c:v>54.22616</c:v>
                </c:pt>
                <c:pt idx="2203">
                  <c:v>54.23348</c:v>
                </c:pt>
                <c:pt idx="2204">
                  <c:v>54.240789999999997</c:v>
                </c:pt>
                <c:pt idx="2205">
                  <c:v>54.24933</c:v>
                </c:pt>
                <c:pt idx="2206">
                  <c:v>54.261519999999997</c:v>
                </c:pt>
                <c:pt idx="2207">
                  <c:v>54.273710000000001</c:v>
                </c:pt>
                <c:pt idx="2208">
                  <c:v>54.285899999999998</c:v>
                </c:pt>
                <c:pt idx="2209">
                  <c:v>54.298090000000002</c:v>
                </c:pt>
                <c:pt idx="2210">
                  <c:v>54.309069999999998</c:v>
                </c:pt>
                <c:pt idx="2211">
                  <c:v>54.318820000000002</c:v>
                </c:pt>
                <c:pt idx="2212">
                  <c:v>54.327350000000003</c:v>
                </c:pt>
                <c:pt idx="2213">
                  <c:v>54.333449999999999</c:v>
                </c:pt>
                <c:pt idx="2214">
                  <c:v>54.33954</c:v>
                </c:pt>
                <c:pt idx="2215">
                  <c:v>54.34686</c:v>
                </c:pt>
                <c:pt idx="2216">
                  <c:v>54.35539</c:v>
                </c:pt>
                <c:pt idx="2217">
                  <c:v>54.366370000000003</c:v>
                </c:pt>
                <c:pt idx="2218">
                  <c:v>54.37856</c:v>
                </c:pt>
                <c:pt idx="2219">
                  <c:v>54.390749999999997</c:v>
                </c:pt>
                <c:pt idx="2220">
                  <c:v>54.404159999999997</c:v>
                </c:pt>
                <c:pt idx="2221">
                  <c:v>54.418790000000001</c:v>
                </c:pt>
                <c:pt idx="2222">
                  <c:v>54.430979999999998</c:v>
                </c:pt>
                <c:pt idx="2223">
                  <c:v>54.441949999999999</c:v>
                </c:pt>
                <c:pt idx="2224">
                  <c:v>54.449269999999999</c:v>
                </c:pt>
                <c:pt idx="2225">
                  <c:v>54.456580000000002</c:v>
                </c:pt>
                <c:pt idx="2226">
                  <c:v>54.463900000000002</c:v>
                </c:pt>
                <c:pt idx="2227">
                  <c:v>54.473649999999999</c:v>
                </c:pt>
                <c:pt idx="2228">
                  <c:v>54.48462</c:v>
                </c:pt>
                <c:pt idx="2229">
                  <c:v>54.496810000000004</c:v>
                </c:pt>
                <c:pt idx="2230">
                  <c:v>54.509010000000004</c:v>
                </c:pt>
                <c:pt idx="2231">
                  <c:v>54.52364</c:v>
                </c:pt>
                <c:pt idx="2232">
                  <c:v>54.537050000000001</c:v>
                </c:pt>
                <c:pt idx="2233">
                  <c:v>54.549239999999998</c:v>
                </c:pt>
                <c:pt idx="2234">
                  <c:v>54.558990000000001</c:v>
                </c:pt>
                <c:pt idx="2235">
                  <c:v>54.566299999999998</c:v>
                </c:pt>
                <c:pt idx="2236">
                  <c:v>54.573619999999998</c:v>
                </c:pt>
                <c:pt idx="2237">
                  <c:v>54.579720000000002</c:v>
                </c:pt>
                <c:pt idx="2238">
                  <c:v>54.587029999999999</c:v>
                </c:pt>
                <c:pt idx="2239">
                  <c:v>54.595559999999999</c:v>
                </c:pt>
                <c:pt idx="2240">
                  <c:v>54.605319999999999</c:v>
                </c:pt>
                <c:pt idx="2241">
                  <c:v>54.619950000000003</c:v>
                </c:pt>
                <c:pt idx="2242">
                  <c:v>54.635800000000003</c:v>
                </c:pt>
                <c:pt idx="2243">
                  <c:v>54.65043</c:v>
                </c:pt>
                <c:pt idx="2244">
                  <c:v>54.660179999999997</c:v>
                </c:pt>
                <c:pt idx="2245">
                  <c:v>54.666269999999997</c:v>
                </c:pt>
                <c:pt idx="2246">
                  <c:v>54.669930000000001</c:v>
                </c:pt>
                <c:pt idx="2247">
                  <c:v>54.672370000000001</c:v>
                </c:pt>
                <c:pt idx="2248">
                  <c:v>54.676029999999997</c:v>
                </c:pt>
                <c:pt idx="2249">
                  <c:v>54.683340000000001</c:v>
                </c:pt>
                <c:pt idx="2250">
                  <c:v>54.694310000000002</c:v>
                </c:pt>
                <c:pt idx="2251">
                  <c:v>54.708939999999998</c:v>
                </c:pt>
                <c:pt idx="2252">
                  <c:v>54.724789999999999</c:v>
                </c:pt>
                <c:pt idx="2253">
                  <c:v>54.740639999999999</c:v>
                </c:pt>
                <c:pt idx="2254">
                  <c:v>54.754049999999999</c:v>
                </c:pt>
                <c:pt idx="2255">
                  <c:v>54.763809999999999</c:v>
                </c:pt>
                <c:pt idx="2256">
                  <c:v>54.771120000000003</c:v>
                </c:pt>
                <c:pt idx="2257">
                  <c:v>54.776000000000003</c:v>
                </c:pt>
                <c:pt idx="2258">
                  <c:v>54.782089999999997</c:v>
                </c:pt>
                <c:pt idx="2259">
                  <c:v>54.789409999999997</c:v>
                </c:pt>
                <c:pt idx="2260">
                  <c:v>54.800379999999997</c:v>
                </c:pt>
                <c:pt idx="2261">
                  <c:v>54.815010000000001</c:v>
                </c:pt>
                <c:pt idx="2262">
                  <c:v>54.832079999999998</c:v>
                </c:pt>
                <c:pt idx="2263">
                  <c:v>54.849150000000002</c:v>
                </c:pt>
                <c:pt idx="2264">
                  <c:v>54.864989999999999</c:v>
                </c:pt>
                <c:pt idx="2265">
                  <c:v>54.877189999999999</c:v>
                </c:pt>
                <c:pt idx="2266">
                  <c:v>54.885719999999999</c:v>
                </c:pt>
                <c:pt idx="2267">
                  <c:v>54.890599999999999</c:v>
                </c:pt>
                <c:pt idx="2268">
                  <c:v>54.89425</c:v>
                </c:pt>
                <c:pt idx="2269">
                  <c:v>54.897910000000003</c:v>
                </c:pt>
                <c:pt idx="2270">
                  <c:v>54.90401</c:v>
                </c:pt>
                <c:pt idx="2271">
                  <c:v>54.913760000000003</c:v>
                </c:pt>
                <c:pt idx="2272">
                  <c:v>54.927169999999997</c:v>
                </c:pt>
                <c:pt idx="2273">
                  <c:v>54.943019999999997</c:v>
                </c:pt>
                <c:pt idx="2274">
                  <c:v>54.960090000000001</c:v>
                </c:pt>
                <c:pt idx="2275">
                  <c:v>54.974719999999998</c:v>
                </c:pt>
                <c:pt idx="2276">
                  <c:v>54.985689999999998</c:v>
                </c:pt>
                <c:pt idx="2277">
                  <c:v>54.991790000000002</c:v>
                </c:pt>
                <c:pt idx="2278">
                  <c:v>54.996659999999999</c:v>
                </c:pt>
                <c:pt idx="2279">
                  <c:v>55.001539999999999</c:v>
                </c:pt>
                <c:pt idx="2280">
                  <c:v>55.008850000000002</c:v>
                </c:pt>
                <c:pt idx="2281">
                  <c:v>55.018610000000002</c:v>
                </c:pt>
                <c:pt idx="2282">
                  <c:v>55.032020000000003</c:v>
                </c:pt>
                <c:pt idx="2283">
                  <c:v>55.047870000000003</c:v>
                </c:pt>
                <c:pt idx="2284">
                  <c:v>55.06615</c:v>
                </c:pt>
                <c:pt idx="2285">
                  <c:v>55.082000000000001</c:v>
                </c:pt>
                <c:pt idx="2286">
                  <c:v>55.094189999999998</c:v>
                </c:pt>
                <c:pt idx="2287">
                  <c:v>55.102730000000001</c:v>
                </c:pt>
                <c:pt idx="2288">
                  <c:v>55.108820000000001</c:v>
                </c:pt>
                <c:pt idx="2289">
                  <c:v>55.114919999999998</c:v>
                </c:pt>
                <c:pt idx="2290">
                  <c:v>55.122230000000002</c:v>
                </c:pt>
                <c:pt idx="2291">
                  <c:v>55.129550000000002</c:v>
                </c:pt>
                <c:pt idx="2292">
                  <c:v>55.139299999999999</c:v>
                </c:pt>
                <c:pt idx="2293">
                  <c:v>55.151490000000003</c:v>
                </c:pt>
                <c:pt idx="2294">
                  <c:v>55.163679999999999</c:v>
                </c:pt>
                <c:pt idx="2295">
                  <c:v>55.175879999999999</c:v>
                </c:pt>
                <c:pt idx="2296">
                  <c:v>55.188070000000003</c:v>
                </c:pt>
                <c:pt idx="2297">
                  <c:v>55.196599999999997</c:v>
                </c:pt>
                <c:pt idx="2298">
                  <c:v>55.203919999999997</c:v>
                </c:pt>
                <c:pt idx="2299">
                  <c:v>55.210009999999997</c:v>
                </c:pt>
                <c:pt idx="2300">
                  <c:v>55.21611</c:v>
                </c:pt>
                <c:pt idx="2301">
                  <c:v>55.223419999999997</c:v>
                </c:pt>
                <c:pt idx="2302">
                  <c:v>55.233170000000001</c:v>
                </c:pt>
                <c:pt idx="2303">
                  <c:v>55.242930000000001</c:v>
                </c:pt>
                <c:pt idx="2304">
                  <c:v>55.255119999999998</c:v>
                </c:pt>
                <c:pt idx="2305">
                  <c:v>55.267310000000002</c:v>
                </c:pt>
                <c:pt idx="2306">
                  <c:v>55.281939999999999</c:v>
                </c:pt>
                <c:pt idx="2307">
                  <c:v>55.294130000000003</c:v>
                </c:pt>
                <c:pt idx="2308">
                  <c:v>55.305100000000003</c:v>
                </c:pt>
                <c:pt idx="2309">
                  <c:v>55.313639999999999</c:v>
                </c:pt>
                <c:pt idx="2310">
                  <c:v>55.31973</c:v>
                </c:pt>
                <c:pt idx="2311">
                  <c:v>55.323390000000003</c:v>
                </c:pt>
                <c:pt idx="2312">
                  <c:v>55.328270000000003</c:v>
                </c:pt>
                <c:pt idx="2313">
                  <c:v>55.33558</c:v>
                </c:pt>
                <c:pt idx="2314">
                  <c:v>55.34534</c:v>
                </c:pt>
                <c:pt idx="2315">
                  <c:v>55.356310000000001</c:v>
                </c:pt>
                <c:pt idx="2316">
                  <c:v>55.369720000000001</c:v>
                </c:pt>
                <c:pt idx="2317">
                  <c:v>55.385570000000001</c:v>
                </c:pt>
                <c:pt idx="2318">
                  <c:v>55.401420000000002</c:v>
                </c:pt>
                <c:pt idx="2319">
                  <c:v>55.414830000000002</c:v>
                </c:pt>
                <c:pt idx="2320">
                  <c:v>55.424579999999999</c:v>
                </c:pt>
                <c:pt idx="2321">
                  <c:v>55.430680000000002</c:v>
                </c:pt>
                <c:pt idx="2322">
                  <c:v>55.434330000000003</c:v>
                </c:pt>
                <c:pt idx="2323">
                  <c:v>55.437989999999999</c:v>
                </c:pt>
                <c:pt idx="2324">
                  <c:v>55.444090000000003</c:v>
                </c:pt>
                <c:pt idx="2325">
                  <c:v>55.4514</c:v>
                </c:pt>
                <c:pt idx="2326">
                  <c:v>55.46237</c:v>
                </c:pt>
                <c:pt idx="2327">
                  <c:v>55.47578</c:v>
                </c:pt>
                <c:pt idx="2328">
                  <c:v>55.491630000000001</c:v>
                </c:pt>
                <c:pt idx="2329">
                  <c:v>55.507480000000001</c:v>
                </c:pt>
                <c:pt idx="2330">
                  <c:v>55.519669999999998</c:v>
                </c:pt>
                <c:pt idx="2331">
                  <c:v>55.528210000000001</c:v>
                </c:pt>
                <c:pt idx="2332">
                  <c:v>55.535519999999998</c:v>
                </c:pt>
                <c:pt idx="2333">
                  <c:v>55.540399999999998</c:v>
                </c:pt>
                <c:pt idx="2334">
                  <c:v>55.546489999999999</c:v>
                </c:pt>
                <c:pt idx="2335">
                  <c:v>55.555030000000002</c:v>
                </c:pt>
                <c:pt idx="2336">
                  <c:v>55.564779999999999</c:v>
                </c:pt>
                <c:pt idx="2337">
                  <c:v>55.576970000000003</c:v>
                </c:pt>
                <c:pt idx="2338">
                  <c:v>55.59404</c:v>
                </c:pt>
                <c:pt idx="2339">
                  <c:v>55.60989</c:v>
                </c:pt>
                <c:pt idx="2340">
                  <c:v>55.62574</c:v>
                </c:pt>
                <c:pt idx="2341">
                  <c:v>55.636710000000001</c:v>
                </c:pt>
                <c:pt idx="2342">
                  <c:v>55.642809999999997</c:v>
                </c:pt>
                <c:pt idx="2343">
                  <c:v>55.647680000000001</c:v>
                </c:pt>
                <c:pt idx="2344">
                  <c:v>55.651339999999998</c:v>
                </c:pt>
                <c:pt idx="2345">
                  <c:v>55.658659999999998</c:v>
                </c:pt>
                <c:pt idx="2346">
                  <c:v>55.668410000000002</c:v>
                </c:pt>
                <c:pt idx="2347">
                  <c:v>55.681820000000002</c:v>
                </c:pt>
                <c:pt idx="2348">
                  <c:v>55.697670000000002</c:v>
                </c:pt>
                <c:pt idx="2349">
                  <c:v>55.713520000000003</c:v>
                </c:pt>
                <c:pt idx="2350">
                  <c:v>55.729370000000003</c:v>
                </c:pt>
                <c:pt idx="2351">
                  <c:v>55.743989999999997</c:v>
                </c:pt>
                <c:pt idx="2352">
                  <c:v>55.75497</c:v>
                </c:pt>
                <c:pt idx="2353">
                  <c:v>55.763500000000001</c:v>
                </c:pt>
                <c:pt idx="2354">
                  <c:v>55.772039999999997</c:v>
                </c:pt>
                <c:pt idx="2355">
                  <c:v>55.780569999999997</c:v>
                </c:pt>
                <c:pt idx="2356">
                  <c:v>55.791539999999998</c:v>
                </c:pt>
                <c:pt idx="2357">
                  <c:v>55.803730000000002</c:v>
                </c:pt>
                <c:pt idx="2358">
                  <c:v>55.815919999999998</c:v>
                </c:pt>
                <c:pt idx="2359">
                  <c:v>55.830550000000002</c:v>
                </c:pt>
                <c:pt idx="2360">
                  <c:v>55.846400000000003</c:v>
                </c:pt>
                <c:pt idx="2361">
                  <c:v>55.86103</c:v>
                </c:pt>
                <c:pt idx="2362">
                  <c:v>55.87079</c:v>
                </c:pt>
                <c:pt idx="2363">
                  <c:v>55.87688</c:v>
                </c:pt>
                <c:pt idx="2364">
                  <c:v>55.880540000000003</c:v>
                </c:pt>
                <c:pt idx="2365">
                  <c:v>55.8842</c:v>
                </c:pt>
                <c:pt idx="2366">
                  <c:v>55.891509999999997</c:v>
                </c:pt>
                <c:pt idx="2367">
                  <c:v>55.900039999999997</c:v>
                </c:pt>
                <c:pt idx="2368">
                  <c:v>55.912239999999997</c:v>
                </c:pt>
                <c:pt idx="2369">
                  <c:v>55.926870000000001</c:v>
                </c:pt>
                <c:pt idx="2370">
                  <c:v>55.942709999999998</c:v>
                </c:pt>
                <c:pt idx="2371">
                  <c:v>55.957340000000002</c:v>
                </c:pt>
                <c:pt idx="2372">
                  <c:v>55.968319999999999</c:v>
                </c:pt>
                <c:pt idx="2373">
                  <c:v>55.975630000000002</c:v>
                </c:pt>
                <c:pt idx="2374">
                  <c:v>55.978070000000002</c:v>
                </c:pt>
                <c:pt idx="2375">
                  <c:v>55.980510000000002</c:v>
                </c:pt>
                <c:pt idx="2376">
                  <c:v>55.984169999999999</c:v>
                </c:pt>
                <c:pt idx="2377">
                  <c:v>55.989040000000003</c:v>
                </c:pt>
                <c:pt idx="2378">
                  <c:v>55.998800000000003</c:v>
                </c:pt>
                <c:pt idx="2379">
                  <c:v>56.012210000000003</c:v>
                </c:pt>
                <c:pt idx="2380">
                  <c:v>56.02805</c:v>
                </c:pt>
                <c:pt idx="2381">
                  <c:v>56.043900000000001</c:v>
                </c:pt>
                <c:pt idx="2382">
                  <c:v>56.057310000000001</c:v>
                </c:pt>
                <c:pt idx="2383">
                  <c:v>56.065849999999998</c:v>
                </c:pt>
                <c:pt idx="2384">
                  <c:v>56.071939999999998</c:v>
                </c:pt>
                <c:pt idx="2385">
                  <c:v>56.075600000000001</c:v>
                </c:pt>
                <c:pt idx="2386">
                  <c:v>56.080480000000001</c:v>
                </c:pt>
                <c:pt idx="2387">
                  <c:v>56.086570000000002</c:v>
                </c:pt>
                <c:pt idx="2388">
                  <c:v>56.096330000000002</c:v>
                </c:pt>
                <c:pt idx="2389">
                  <c:v>56.106079999999999</c:v>
                </c:pt>
                <c:pt idx="2390">
                  <c:v>56.118270000000003</c:v>
                </c:pt>
                <c:pt idx="2391">
                  <c:v>56.132899999999999</c:v>
                </c:pt>
                <c:pt idx="2392">
                  <c:v>56.147530000000003</c:v>
                </c:pt>
                <c:pt idx="2393">
                  <c:v>56.160939999999997</c:v>
                </c:pt>
                <c:pt idx="2394">
                  <c:v>56.171909999999997</c:v>
                </c:pt>
                <c:pt idx="2395">
                  <c:v>56.179229999999997</c:v>
                </c:pt>
                <c:pt idx="2396">
                  <c:v>56.185319999999997</c:v>
                </c:pt>
                <c:pt idx="2397">
                  <c:v>56.191420000000001</c:v>
                </c:pt>
                <c:pt idx="2398">
                  <c:v>56.198729999999998</c:v>
                </c:pt>
                <c:pt idx="2399">
                  <c:v>56.207270000000001</c:v>
                </c:pt>
                <c:pt idx="2400">
                  <c:v>56.218240000000002</c:v>
                </c:pt>
                <c:pt idx="2401">
                  <c:v>56.230429999999998</c:v>
                </c:pt>
                <c:pt idx="2402">
                  <c:v>56.243839999999999</c:v>
                </c:pt>
                <c:pt idx="2403">
                  <c:v>56.257249999999999</c:v>
                </c:pt>
                <c:pt idx="2404">
                  <c:v>56.270659999999999</c:v>
                </c:pt>
                <c:pt idx="2405">
                  <c:v>56.281640000000003</c:v>
                </c:pt>
                <c:pt idx="2406">
                  <c:v>56.290170000000003</c:v>
                </c:pt>
                <c:pt idx="2407">
                  <c:v>56.295050000000003</c:v>
                </c:pt>
                <c:pt idx="2408">
                  <c:v>56.301139999999997</c:v>
                </c:pt>
                <c:pt idx="2409">
                  <c:v>56.30724</c:v>
                </c:pt>
                <c:pt idx="2410">
                  <c:v>56.315770000000001</c:v>
                </c:pt>
                <c:pt idx="2411">
                  <c:v>56.327959999999997</c:v>
                </c:pt>
                <c:pt idx="2412">
                  <c:v>56.341369999999998</c:v>
                </c:pt>
                <c:pt idx="2413">
                  <c:v>56.356000000000002</c:v>
                </c:pt>
                <c:pt idx="2414">
                  <c:v>56.370629999999998</c:v>
                </c:pt>
                <c:pt idx="2415">
                  <c:v>56.385260000000002</c:v>
                </c:pt>
                <c:pt idx="2416">
                  <c:v>56.397449999999999</c:v>
                </c:pt>
                <c:pt idx="2417">
                  <c:v>56.407209999999999</c:v>
                </c:pt>
                <c:pt idx="2418">
                  <c:v>56.4133</c:v>
                </c:pt>
                <c:pt idx="2419">
                  <c:v>56.419400000000003</c:v>
                </c:pt>
                <c:pt idx="2420">
                  <c:v>56.427930000000003</c:v>
                </c:pt>
                <c:pt idx="2421">
                  <c:v>56.437690000000003</c:v>
                </c:pt>
                <c:pt idx="2422">
                  <c:v>56.448659999999997</c:v>
                </c:pt>
                <c:pt idx="2423">
                  <c:v>56.460850000000001</c:v>
                </c:pt>
                <c:pt idx="2424">
                  <c:v>56.473039999999997</c:v>
                </c:pt>
                <c:pt idx="2425">
                  <c:v>56.486449999999998</c:v>
                </c:pt>
                <c:pt idx="2426">
                  <c:v>56.499859999999998</c:v>
                </c:pt>
                <c:pt idx="2427">
                  <c:v>56.509619999999998</c:v>
                </c:pt>
                <c:pt idx="2428">
                  <c:v>56.518149999999999</c:v>
                </c:pt>
                <c:pt idx="2429">
                  <c:v>56.525460000000002</c:v>
                </c:pt>
                <c:pt idx="2430">
                  <c:v>56.531559999999999</c:v>
                </c:pt>
                <c:pt idx="2431">
                  <c:v>56.540089999999999</c:v>
                </c:pt>
                <c:pt idx="2432">
                  <c:v>56.549849999999999</c:v>
                </c:pt>
                <c:pt idx="2433">
                  <c:v>56.56082</c:v>
                </c:pt>
                <c:pt idx="2434">
                  <c:v>56.573009999999996</c:v>
                </c:pt>
                <c:pt idx="2435">
                  <c:v>56.586419999999997</c:v>
                </c:pt>
                <c:pt idx="2436">
                  <c:v>56.601050000000001</c:v>
                </c:pt>
                <c:pt idx="2437">
                  <c:v>56.615679999999998</c:v>
                </c:pt>
                <c:pt idx="2438">
                  <c:v>56.625430000000001</c:v>
                </c:pt>
                <c:pt idx="2439">
                  <c:v>56.630310000000001</c:v>
                </c:pt>
                <c:pt idx="2440">
                  <c:v>56.633969999999998</c:v>
                </c:pt>
                <c:pt idx="2441">
                  <c:v>56.636409999999998</c:v>
                </c:pt>
                <c:pt idx="2442">
                  <c:v>56.641280000000002</c:v>
                </c:pt>
                <c:pt idx="2443">
                  <c:v>56.649819999999998</c:v>
                </c:pt>
                <c:pt idx="2444">
                  <c:v>56.662010000000002</c:v>
                </c:pt>
                <c:pt idx="2445">
                  <c:v>56.676639999999999</c:v>
                </c:pt>
                <c:pt idx="2446">
                  <c:v>56.692489999999999</c:v>
                </c:pt>
                <c:pt idx="2447">
                  <c:v>56.707120000000003</c:v>
                </c:pt>
                <c:pt idx="2448">
                  <c:v>56.720529999999997</c:v>
                </c:pt>
                <c:pt idx="2449">
                  <c:v>56.73028</c:v>
                </c:pt>
                <c:pt idx="2450">
                  <c:v>56.737589999999997</c:v>
                </c:pt>
                <c:pt idx="2451">
                  <c:v>56.742469999999997</c:v>
                </c:pt>
                <c:pt idx="2452">
                  <c:v>56.748570000000001</c:v>
                </c:pt>
                <c:pt idx="2453">
                  <c:v>56.757100000000001</c:v>
                </c:pt>
                <c:pt idx="2454">
                  <c:v>56.768070000000002</c:v>
                </c:pt>
                <c:pt idx="2455">
                  <c:v>56.782699999999998</c:v>
                </c:pt>
                <c:pt idx="2456">
                  <c:v>56.798549999999999</c:v>
                </c:pt>
                <c:pt idx="2457">
                  <c:v>56.815620000000003</c:v>
                </c:pt>
                <c:pt idx="2458">
                  <c:v>56.830249999999999</c:v>
                </c:pt>
                <c:pt idx="2459">
                  <c:v>56.842440000000003</c:v>
                </c:pt>
                <c:pt idx="2460">
                  <c:v>56.849760000000003</c:v>
                </c:pt>
                <c:pt idx="2461">
                  <c:v>56.85463</c:v>
                </c:pt>
                <c:pt idx="2462">
                  <c:v>56.858289999999997</c:v>
                </c:pt>
                <c:pt idx="2463">
                  <c:v>56.863169999999997</c:v>
                </c:pt>
                <c:pt idx="2464">
                  <c:v>56.870480000000001</c:v>
                </c:pt>
                <c:pt idx="2465">
                  <c:v>56.881450000000001</c:v>
                </c:pt>
                <c:pt idx="2466">
                  <c:v>56.896079999999998</c:v>
                </c:pt>
                <c:pt idx="2467">
                  <c:v>56.911929999999998</c:v>
                </c:pt>
                <c:pt idx="2468">
                  <c:v>56.926560000000002</c:v>
                </c:pt>
                <c:pt idx="2469">
                  <c:v>56.938749999999999</c:v>
                </c:pt>
                <c:pt idx="2470">
                  <c:v>56.947290000000002</c:v>
                </c:pt>
                <c:pt idx="2471">
                  <c:v>56.952159999999999</c:v>
                </c:pt>
                <c:pt idx="2472">
                  <c:v>56.957039999999999</c:v>
                </c:pt>
                <c:pt idx="2473">
                  <c:v>56.961919999999999</c:v>
                </c:pt>
                <c:pt idx="2474">
                  <c:v>56.969230000000003</c:v>
                </c:pt>
                <c:pt idx="2475">
                  <c:v>56.980200000000004</c:v>
                </c:pt>
                <c:pt idx="2476">
                  <c:v>56.99483</c:v>
                </c:pt>
                <c:pt idx="2477">
                  <c:v>57.009459999999997</c:v>
                </c:pt>
                <c:pt idx="2478">
                  <c:v>57.026530000000001</c:v>
                </c:pt>
                <c:pt idx="2479">
                  <c:v>57.039940000000001</c:v>
                </c:pt>
                <c:pt idx="2480">
                  <c:v>57.050910000000002</c:v>
                </c:pt>
                <c:pt idx="2481">
                  <c:v>57.058230000000002</c:v>
                </c:pt>
                <c:pt idx="2482">
                  <c:v>57.064320000000002</c:v>
                </c:pt>
                <c:pt idx="2483">
                  <c:v>57.071640000000002</c:v>
                </c:pt>
                <c:pt idx="2484">
                  <c:v>57.081389999999999</c:v>
                </c:pt>
                <c:pt idx="2485">
                  <c:v>57.093580000000003</c:v>
                </c:pt>
                <c:pt idx="2486">
                  <c:v>57.104559999999999</c:v>
                </c:pt>
                <c:pt idx="2487">
                  <c:v>57.116750000000003</c:v>
                </c:pt>
                <c:pt idx="2488">
                  <c:v>57.130159999999997</c:v>
                </c:pt>
                <c:pt idx="2489">
                  <c:v>57.143569999999997</c:v>
                </c:pt>
                <c:pt idx="2490">
                  <c:v>57.155760000000001</c:v>
                </c:pt>
                <c:pt idx="2491">
                  <c:v>57.166730000000001</c:v>
                </c:pt>
                <c:pt idx="2492">
                  <c:v>57.174050000000001</c:v>
                </c:pt>
                <c:pt idx="2493">
                  <c:v>57.178919999999998</c:v>
                </c:pt>
                <c:pt idx="2494">
                  <c:v>57.183799999999998</c:v>
                </c:pt>
                <c:pt idx="2495">
                  <c:v>57.191119999999998</c:v>
                </c:pt>
                <c:pt idx="2496">
                  <c:v>57.199649999999998</c:v>
                </c:pt>
                <c:pt idx="2497">
                  <c:v>57.208179999999999</c:v>
                </c:pt>
                <c:pt idx="2498">
                  <c:v>57.219160000000002</c:v>
                </c:pt>
                <c:pt idx="2499">
                  <c:v>57.233789999999999</c:v>
                </c:pt>
                <c:pt idx="2500">
                  <c:v>57.24841</c:v>
                </c:pt>
                <c:pt idx="2501">
                  <c:v>57.261830000000003</c:v>
                </c:pt>
                <c:pt idx="2502">
                  <c:v>57.270359999999997</c:v>
                </c:pt>
                <c:pt idx="2503">
                  <c:v>57.275239999999997</c:v>
                </c:pt>
                <c:pt idx="2504">
                  <c:v>57.277670000000001</c:v>
                </c:pt>
                <c:pt idx="2505">
                  <c:v>57.280110000000001</c:v>
                </c:pt>
                <c:pt idx="2506">
                  <c:v>57.283769999999997</c:v>
                </c:pt>
                <c:pt idx="2507">
                  <c:v>57.291080000000001</c:v>
                </c:pt>
                <c:pt idx="2508">
                  <c:v>57.302059999999997</c:v>
                </c:pt>
                <c:pt idx="2509">
                  <c:v>57.314250000000001</c:v>
                </c:pt>
                <c:pt idx="2510">
                  <c:v>57.328879999999998</c:v>
                </c:pt>
                <c:pt idx="2511">
                  <c:v>57.343510000000002</c:v>
                </c:pt>
                <c:pt idx="2512">
                  <c:v>57.355699999999999</c:v>
                </c:pt>
                <c:pt idx="2513">
                  <c:v>57.363010000000003</c:v>
                </c:pt>
                <c:pt idx="2514">
                  <c:v>57.369109999999999</c:v>
                </c:pt>
                <c:pt idx="2515">
                  <c:v>57.372770000000003</c:v>
                </c:pt>
                <c:pt idx="2516">
                  <c:v>57.37764</c:v>
                </c:pt>
                <c:pt idx="2517">
                  <c:v>57.383740000000003</c:v>
                </c:pt>
                <c:pt idx="2518">
                  <c:v>57.392270000000003</c:v>
                </c:pt>
                <c:pt idx="2519">
                  <c:v>57.40325</c:v>
                </c:pt>
                <c:pt idx="2520">
                  <c:v>57.41666</c:v>
                </c:pt>
                <c:pt idx="2521">
                  <c:v>57.430070000000001</c:v>
                </c:pt>
                <c:pt idx="2522">
                  <c:v>57.444699999999997</c:v>
                </c:pt>
                <c:pt idx="2523">
                  <c:v>57.458109999999998</c:v>
                </c:pt>
                <c:pt idx="2524">
                  <c:v>57.467860000000002</c:v>
                </c:pt>
                <c:pt idx="2525">
                  <c:v>57.476390000000002</c:v>
                </c:pt>
                <c:pt idx="2526">
                  <c:v>57.482489999999999</c:v>
                </c:pt>
                <c:pt idx="2527">
                  <c:v>57.488590000000002</c:v>
                </c:pt>
                <c:pt idx="2528">
                  <c:v>57.495899999999999</c:v>
                </c:pt>
                <c:pt idx="2529">
                  <c:v>57.504429999999999</c:v>
                </c:pt>
                <c:pt idx="2530">
                  <c:v>57.515410000000003</c:v>
                </c:pt>
                <c:pt idx="2531">
                  <c:v>57.528820000000003</c:v>
                </c:pt>
                <c:pt idx="2532">
                  <c:v>57.544670000000004</c:v>
                </c:pt>
                <c:pt idx="2533">
                  <c:v>57.561729999999997</c:v>
                </c:pt>
                <c:pt idx="2534">
                  <c:v>57.576360000000001</c:v>
                </c:pt>
                <c:pt idx="2535">
                  <c:v>57.588560000000001</c:v>
                </c:pt>
                <c:pt idx="2536">
                  <c:v>57.595869999999998</c:v>
                </c:pt>
                <c:pt idx="2537">
                  <c:v>57.600749999999998</c:v>
                </c:pt>
                <c:pt idx="2538">
                  <c:v>57.604399999999998</c:v>
                </c:pt>
                <c:pt idx="2539">
                  <c:v>57.610500000000002</c:v>
                </c:pt>
                <c:pt idx="2540">
                  <c:v>57.620249999999999</c:v>
                </c:pt>
                <c:pt idx="2541">
                  <c:v>57.633659999999999</c:v>
                </c:pt>
                <c:pt idx="2542">
                  <c:v>57.649509999999999</c:v>
                </c:pt>
                <c:pt idx="2543">
                  <c:v>57.666580000000003</c:v>
                </c:pt>
                <c:pt idx="2544">
                  <c:v>57.679989999999997</c:v>
                </c:pt>
                <c:pt idx="2545">
                  <c:v>57.69218</c:v>
                </c:pt>
                <c:pt idx="2546">
                  <c:v>57.700719999999997</c:v>
                </c:pt>
                <c:pt idx="2547">
                  <c:v>57.706809999999997</c:v>
                </c:pt>
                <c:pt idx="2548">
                  <c:v>57.714129999999997</c:v>
                </c:pt>
                <c:pt idx="2549">
                  <c:v>57.722659999999998</c:v>
                </c:pt>
                <c:pt idx="2550">
                  <c:v>57.732410000000002</c:v>
                </c:pt>
                <c:pt idx="2551">
                  <c:v>57.743389999999998</c:v>
                </c:pt>
                <c:pt idx="2552">
                  <c:v>57.756799999999998</c:v>
                </c:pt>
                <c:pt idx="2553">
                  <c:v>57.771430000000002</c:v>
                </c:pt>
                <c:pt idx="2554">
                  <c:v>57.786059999999999</c:v>
                </c:pt>
                <c:pt idx="2555">
                  <c:v>57.800690000000003</c:v>
                </c:pt>
                <c:pt idx="2556">
                  <c:v>57.81044</c:v>
                </c:pt>
                <c:pt idx="2557">
                  <c:v>57.81653</c:v>
                </c:pt>
                <c:pt idx="2558">
                  <c:v>57.82141</c:v>
                </c:pt>
                <c:pt idx="2559">
                  <c:v>57.827509999999997</c:v>
                </c:pt>
                <c:pt idx="2560">
                  <c:v>57.836039999999997</c:v>
                </c:pt>
                <c:pt idx="2561">
                  <c:v>57.845790000000001</c:v>
                </c:pt>
                <c:pt idx="2562">
                  <c:v>57.857990000000001</c:v>
                </c:pt>
                <c:pt idx="2563">
                  <c:v>57.871400000000001</c:v>
                </c:pt>
                <c:pt idx="2564">
                  <c:v>57.887239999999998</c:v>
                </c:pt>
                <c:pt idx="2565">
                  <c:v>57.903089999999999</c:v>
                </c:pt>
                <c:pt idx="2566">
                  <c:v>57.914070000000002</c:v>
                </c:pt>
                <c:pt idx="2567">
                  <c:v>57.921379999999999</c:v>
                </c:pt>
                <c:pt idx="2568">
                  <c:v>57.925040000000003</c:v>
                </c:pt>
                <c:pt idx="2569">
                  <c:v>57.927480000000003</c:v>
                </c:pt>
                <c:pt idx="2570">
                  <c:v>57.931130000000003</c:v>
                </c:pt>
                <c:pt idx="2571">
                  <c:v>57.938450000000003</c:v>
                </c:pt>
                <c:pt idx="2572">
                  <c:v>57.949420000000003</c:v>
                </c:pt>
                <c:pt idx="2573">
                  <c:v>57.962829999999997</c:v>
                </c:pt>
                <c:pt idx="2574">
                  <c:v>57.978679999999997</c:v>
                </c:pt>
                <c:pt idx="2575">
                  <c:v>57.995750000000001</c:v>
                </c:pt>
                <c:pt idx="2576">
                  <c:v>58.009160000000001</c:v>
                </c:pt>
                <c:pt idx="2577">
                  <c:v>58.018909999999998</c:v>
                </c:pt>
                <c:pt idx="2578">
                  <c:v>58.025010000000002</c:v>
                </c:pt>
                <c:pt idx="2579">
                  <c:v>58.029879999999999</c:v>
                </c:pt>
                <c:pt idx="2580">
                  <c:v>58.035980000000002</c:v>
                </c:pt>
                <c:pt idx="2581">
                  <c:v>58.042079999999999</c:v>
                </c:pt>
                <c:pt idx="2582">
                  <c:v>58.051830000000002</c:v>
                </c:pt>
                <c:pt idx="2583">
                  <c:v>58.064019999999999</c:v>
                </c:pt>
                <c:pt idx="2584">
                  <c:v>58.07743</c:v>
                </c:pt>
                <c:pt idx="2585">
                  <c:v>58.092059999999996</c:v>
                </c:pt>
                <c:pt idx="2586">
                  <c:v>58.10669</c:v>
                </c:pt>
                <c:pt idx="2587">
                  <c:v>58.118879999999997</c:v>
                </c:pt>
                <c:pt idx="2588">
                  <c:v>58.127420000000001</c:v>
                </c:pt>
                <c:pt idx="2589">
                  <c:v>58.132289999999998</c:v>
                </c:pt>
                <c:pt idx="2590">
                  <c:v>58.137169999999998</c:v>
                </c:pt>
                <c:pt idx="2591">
                  <c:v>58.143259999999998</c:v>
                </c:pt>
                <c:pt idx="2592">
                  <c:v>58.150579999999998</c:v>
                </c:pt>
                <c:pt idx="2593">
                  <c:v>58.159109999999998</c:v>
                </c:pt>
                <c:pt idx="2594">
                  <c:v>58.168869999999998</c:v>
                </c:pt>
                <c:pt idx="2595">
                  <c:v>58.179839999999999</c:v>
                </c:pt>
                <c:pt idx="2596">
                  <c:v>58.192030000000003</c:v>
                </c:pt>
                <c:pt idx="2597">
                  <c:v>58.204219999999999</c:v>
                </c:pt>
                <c:pt idx="2598">
                  <c:v>58.216410000000003</c:v>
                </c:pt>
                <c:pt idx="2599">
                  <c:v>58.226170000000003</c:v>
                </c:pt>
                <c:pt idx="2600">
                  <c:v>58.232259999999997</c:v>
                </c:pt>
                <c:pt idx="2601">
                  <c:v>58.23836</c:v>
                </c:pt>
                <c:pt idx="2602">
                  <c:v>58.243229999999997</c:v>
                </c:pt>
                <c:pt idx="2603">
                  <c:v>58.250549999999997</c:v>
                </c:pt>
                <c:pt idx="2604">
                  <c:v>58.259079999999997</c:v>
                </c:pt>
                <c:pt idx="2605">
                  <c:v>58.270049999999998</c:v>
                </c:pt>
                <c:pt idx="2606">
                  <c:v>58.282249999999998</c:v>
                </c:pt>
                <c:pt idx="2607">
                  <c:v>58.296880000000002</c:v>
                </c:pt>
                <c:pt idx="2608">
                  <c:v>58.312719999999999</c:v>
                </c:pt>
                <c:pt idx="2609">
                  <c:v>58.328569999999999</c:v>
                </c:pt>
                <c:pt idx="2610">
                  <c:v>58.340760000000003</c:v>
                </c:pt>
                <c:pt idx="2611">
                  <c:v>58.349299999999999</c:v>
                </c:pt>
                <c:pt idx="2612">
                  <c:v>58.35539</c:v>
                </c:pt>
                <c:pt idx="2613">
                  <c:v>58.361490000000003</c:v>
                </c:pt>
                <c:pt idx="2614">
                  <c:v>58.368810000000003</c:v>
                </c:pt>
                <c:pt idx="2615">
                  <c:v>58.379779999999997</c:v>
                </c:pt>
                <c:pt idx="2616">
                  <c:v>58.390749999999997</c:v>
                </c:pt>
                <c:pt idx="2617">
                  <c:v>58.402940000000001</c:v>
                </c:pt>
                <c:pt idx="2618">
                  <c:v>58.417569999999998</c:v>
                </c:pt>
                <c:pt idx="2619">
                  <c:v>58.432200000000002</c:v>
                </c:pt>
                <c:pt idx="2620">
                  <c:v>58.445610000000002</c:v>
                </c:pt>
                <c:pt idx="2621">
                  <c:v>58.456580000000002</c:v>
                </c:pt>
                <c:pt idx="2622">
                  <c:v>58.463900000000002</c:v>
                </c:pt>
                <c:pt idx="2623">
                  <c:v>58.468769999999999</c:v>
                </c:pt>
                <c:pt idx="2624">
                  <c:v>58.473649999999999</c:v>
                </c:pt>
                <c:pt idx="2625">
                  <c:v>58.479750000000003</c:v>
                </c:pt>
                <c:pt idx="2626">
                  <c:v>58.48706</c:v>
                </c:pt>
                <c:pt idx="2627">
                  <c:v>58.49803</c:v>
                </c:pt>
                <c:pt idx="2628">
                  <c:v>58.51144</c:v>
                </c:pt>
                <c:pt idx="2629">
                  <c:v>58.528509999999997</c:v>
                </c:pt>
                <c:pt idx="2630">
                  <c:v>58.545580000000001</c:v>
                </c:pt>
                <c:pt idx="2631">
                  <c:v>58.558990000000001</c:v>
                </c:pt>
                <c:pt idx="2632">
                  <c:v>58.569960000000002</c:v>
                </c:pt>
                <c:pt idx="2633">
                  <c:v>58.574840000000002</c:v>
                </c:pt>
                <c:pt idx="2634">
                  <c:v>58.577280000000002</c:v>
                </c:pt>
                <c:pt idx="2635">
                  <c:v>58.579720000000002</c:v>
                </c:pt>
                <c:pt idx="2636">
                  <c:v>58.583370000000002</c:v>
                </c:pt>
                <c:pt idx="2637">
                  <c:v>58.590690000000002</c:v>
                </c:pt>
                <c:pt idx="2638">
                  <c:v>58.604100000000003</c:v>
                </c:pt>
                <c:pt idx="2639">
                  <c:v>58.621169999999999</c:v>
                </c:pt>
                <c:pt idx="2640">
                  <c:v>58.64067</c:v>
                </c:pt>
                <c:pt idx="2641">
                  <c:v>58.657739999999997</c:v>
                </c:pt>
                <c:pt idx="2642">
                  <c:v>58.669930000000001</c:v>
                </c:pt>
                <c:pt idx="2643">
                  <c:v>58.678469999999997</c:v>
                </c:pt>
                <c:pt idx="2644">
                  <c:v>58.682119999999998</c:v>
                </c:pt>
                <c:pt idx="2645">
                  <c:v>58.685780000000001</c:v>
                </c:pt>
                <c:pt idx="2646">
                  <c:v>58.690660000000001</c:v>
                </c:pt>
                <c:pt idx="2647">
                  <c:v>58.699190000000002</c:v>
                </c:pt>
                <c:pt idx="2648">
                  <c:v>58.711379999999998</c:v>
                </c:pt>
                <c:pt idx="2649">
                  <c:v>58.724789999999999</c:v>
                </c:pt>
                <c:pt idx="2650">
                  <c:v>58.740639999999999</c:v>
                </c:pt>
                <c:pt idx="2651">
                  <c:v>58.756489999999999</c:v>
                </c:pt>
                <c:pt idx="2652">
                  <c:v>58.7699</c:v>
                </c:pt>
                <c:pt idx="2653">
                  <c:v>58.778440000000003</c:v>
                </c:pt>
                <c:pt idx="2654">
                  <c:v>58.784529999999997</c:v>
                </c:pt>
                <c:pt idx="2655">
                  <c:v>58.78819</c:v>
                </c:pt>
                <c:pt idx="2656">
                  <c:v>58.791849999999997</c:v>
                </c:pt>
                <c:pt idx="2657">
                  <c:v>58.799160000000001</c:v>
                </c:pt>
                <c:pt idx="2658">
                  <c:v>58.807699999999997</c:v>
                </c:pt>
                <c:pt idx="2659">
                  <c:v>58.819890000000001</c:v>
                </c:pt>
                <c:pt idx="2660">
                  <c:v>58.834519999999998</c:v>
                </c:pt>
                <c:pt idx="2661">
                  <c:v>58.849150000000002</c:v>
                </c:pt>
                <c:pt idx="2662">
                  <c:v>58.865000000000002</c:v>
                </c:pt>
                <c:pt idx="2663">
                  <c:v>58.877189999999999</c:v>
                </c:pt>
                <c:pt idx="2664">
                  <c:v>58.885719999999999</c:v>
                </c:pt>
                <c:pt idx="2665">
                  <c:v>58.890599999999999</c:v>
                </c:pt>
                <c:pt idx="2666">
                  <c:v>58.89425</c:v>
                </c:pt>
                <c:pt idx="2667">
                  <c:v>58.89669</c:v>
                </c:pt>
                <c:pt idx="2668">
                  <c:v>58.90401</c:v>
                </c:pt>
                <c:pt idx="2669">
                  <c:v>58.913760000000003</c:v>
                </c:pt>
                <c:pt idx="2670">
                  <c:v>58.92839</c:v>
                </c:pt>
                <c:pt idx="2671">
                  <c:v>58.946680000000001</c:v>
                </c:pt>
                <c:pt idx="2672">
                  <c:v>58.963749999999997</c:v>
                </c:pt>
                <c:pt idx="2673">
                  <c:v>58.979590000000002</c:v>
                </c:pt>
                <c:pt idx="2674">
                  <c:v>58.991790000000002</c:v>
                </c:pt>
                <c:pt idx="2675">
                  <c:v>59.000320000000002</c:v>
                </c:pt>
                <c:pt idx="2676">
                  <c:v>59.006419999999999</c:v>
                </c:pt>
                <c:pt idx="2677">
                  <c:v>59.012509999999999</c:v>
                </c:pt>
                <c:pt idx="2678">
                  <c:v>59.022260000000003</c:v>
                </c:pt>
                <c:pt idx="2679">
                  <c:v>59.034460000000003</c:v>
                </c:pt>
                <c:pt idx="2680">
                  <c:v>59.045430000000003</c:v>
                </c:pt>
                <c:pt idx="2681">
                  <c:v>59.058839999999996</c:v>
                </c:pt>
                <c:pt idx="2682">
                  <c:v>59.07347</c:v>
                </c:pt>
                <c:pt idx="2683">
                  <c:v>59.086880000000001</c:v>
                </c:pt>
                <c:pt idx="2684">
                  <c:v>59.099069999999998</c:v>
                </c:pt>
                <c:pt idx="2685">
                  <c:v>59.106389999999998</c:v>
                </c:pt>
                <c:pt idx="2686">
                  <c:v>59.110039999999998</c:v>
                </c:pt>
                <c:pt idx="2687">
                  <c:v>59.112479999999998</c:v>
                </c:pt>
                <c:pt idx="2688">
                  <c:v>59.116140000000001</c:v>
                </c:pt>
                <c:pt idx="2689">
                  <c:v>59.122230000000002</c:v>
                </c:pt>
                <c:pt idx="2690">
                  <c:v>59.129550000000002</c:v>
                </c:pt>
                <c:pt idx="2691">
                  <c:v>59.138080000000002</c:v>
                </c:pt>
                <c:pt idx="2692">
                  <c:v>59.150269999999999</c:v>
                </c:pt>
                <c:pt idx="2693">
                  <c:v>59.164900000000003</c:v>
                </c:pt>
                <c:pt idx="2694">
                  <c:v>59.17953</c:v>
                </c:pt>
                <c:pt idx="2695">
                  <c:v>59.19173</c:v>
                </c:pt>
                <c:pt idx="2696">
                  <c:v>59.199039999999997</c:v>
                </c:pt>
                <c:pt idx="2697">
                  <c:v>59.203919999999997</c:v>
                </c:pt>
                <c:pt idx="2698">
                  <c:v>59.207569999999997</c:v>
                </c:pt>
                <c:pt idx="2699">
                  <c:v>59.210009999999997</c:v>
                </c:pt>
                <c:pt idx="2700">
                  <c:v>59.214889999999997</c:v>
                </c:pt>
                <c:pt idx="2701">
                  <c:v>59.223419999999997</c:v>
                </c:pt>
                <c:pt idx="2702">
                  <c:v>59.235610000000001</c:v>
                </c:pt>
                <c:pt idx="2703">
                  <c:v>59.250239999999998</c:v>
                </c:pt>
                <c:pt idx="2704">
                  <c:v>59.267310000000002</c:v>
                </c:pt>
                <c:pt idx="2705">
                  <c:v>59.283160000000002</c:v>
                </c:pt>
                <c:pt idx="2706">
                  <c:v>59.295349999999999</c:v>
                </c:pt>
                <c:pt idx="2707">
                  <c:v>59.305109999999999</c:v>
                </c:pt>
                <c:pt idx="2708">
                  <c:v>59.311199999999999</c:v>
                </c:pt>
                <c:pt idx="2709">
                  <c:v>59.316079999999999</c:v>
                </c:pt>
                <c:pt idx="2710">
                  <c:v>59.320950000000003</c:v>
                </c:pt>
                <c:pt idx="2711">
                  <c:v>59.328270000000003</c:v>
                </c:pt>
                <c:pt idx="2712">
                  <c:v>59.336799999999997</c:v>
                </c:pt>
                <c:pt idx="2713">
                  <c:v>59.34778</c:v>
                </c:pt>
                <c:pt idx="2714">
                  <c:v>59.358750000000001</c:v>
                </c:pt>
                <c:pt idx="2715">
                  <c:v>59.373379999999997</c:v>
                </c:pt>
                <c:pt idx="2716">
                  <c:v>59.388010000000001</c:v>
                </c:pt>
                <c:pt idx="2717">
                  <c:v>59.402639999999998</c:v>
                </c:pt>
                <c:pt idx="2718">
                  <c:v>59.414830000000002</c:v>
                </c:pt>
                <c:pt idx="2719">
                  <c:v>59.424579999999999</c:v>
                </c:pt>
                <c:pt idx="2720">
                  <c:v>59.429459999999999</c:v>
                </c:pt>
                <c:pt idx="2721">
                  <c:v>59.434330000000003</c:v>
                </c:pt>
                <c:pt idx="2722">
                  <c:v>59.437989999999999</c:v>
                </c:pt>
                <c:pt idx="2723">
                  <c:v>59.442869999999999</c:v>
                </c:pt>
                <c:pt idx="2724">
                  <c:v>59.44896</c:v>
                </c:pt>
                <c:pt idx="2725">
                  <c:v>59.45872</c:v>
                </c:pt>
                <c:pt idx="2726">
                  <c:v>59.47213</c:v>
                </c:pt>
                <c:pt idx="2727">
                  <c:v>59.486759999999997</c:v>
                </c:pt>
                <c:pt idx="2728">
                  <c:v>59.500169999999997</c:v>
                </c:pt>
                <c:pt idx="2729">
                  <c:v>59.512360000000001</c:v>
                </c:pt>
                <c:pt idx="2730">
                  <c:v>59.519669999999998</c:v>
                </c:pt>
                <c:pt idx="2731">
                  <c:v>59.524549999999998</c:v>
                </c:pt>
                <c:pt idx="2732">
                  <c:v>59.529429999999998</c:v>
                </c:pt>
                <c:pt idx="2733">
                  <c:v>59.535519999999998</c:v>
                </c:pt>
                <c:pt idx="2734">
                  <c:v>59.546500000000002</c:v>
                </c:pt>
                <c:pt idx="2735">
                  <c:v>59.561120000000003</c:v>
                </c:pt>
                <c:pt idx="2736">
                  <c:v>59.578189999999999</c:v>
                </c:pt>
                <c:pt idx="2737">
                  <c:v>59.59648</c:v>
                </c:pt>
                <c:pt idx="2738">
                  <c:v>59.613549999999996</c:v>
                </c:pt>
                <c:pt idx="2739">
                  <c:v>59.626959999999997</c:v>
                </c:pt>
                <c:pt idx="2740">
                  <c:v>59.636710000000001</c:v>
                </c:pt>
                <c:pt idx="2741">
                  <c:v>59.645249999999997</c:v>
                </c:pt>
                <c:pt idx="2742">
                  <c:v>59.653779999999998</c:v>
                </c:pt>
                <c:pt idx="2743">
                  <c:v>59.662309999999998</c:v>
                </c:pt>
                <c:pt idx="2744">
                  <c:v>59.672069999999998</c:v>
                </c:pt>
                <c:pt idx="2745">
                  <c:v>59.684260000000002</c:v>
                </c:pt>
                <c:pt idx="2746">
                  <c:v>59.696449999999999</c:v>
                </c:pt>
                <c:pt idx="2747">
                  <c:v>59.711080000000003</c:v>
                </c:pt>
                <c:pt idx="2748">
                  <c:v>59.726930000000003</c:v>
                </c:pt>
                <c:pt idx="2749">
                  <c:v>59.740340000000003</c:v>
                </c:pt>
                <c:pt idx="2750">
                  <c:v>59.748869999999997</c:v>
                </c:pt>
                <c:pt idx="2751">
                  <c:v>59.753749999999997</c:v>
                </c:pt>
                <c:pt idx="2752">
                  <c:v>59.756189999999997</c:v>
                </c:pt>
                <c:pt idx="2753">
                  <c:v>59.761060000000001</c:v>
                </c:pt>
                <c:pt idx="2754">
                  <c:v>59.768380000000001</c:v>
                </c:pt>
                <c:pt idx="2755">
                  <c:v>59.778129999999997</c:v>
                </c:pt>
                <c:pt idx="2756">
                  <c:v>59.789099999999998</c:v>
                </c:pt>
                <c:pt idx="2757">
                  <c:v>59.804949999999998</c:v>
                </c:pt>
                <c:pt idx="2758">
                  <c:v>59.820799999999998</c:v>
                </c:pt>
                <c:pt idx="2759">
                  <c:v>59.836649999999999</c:v>
                </c:pt>
                <c:pt idx="2760">
                  <c:v>59.846400000000003</c:v>
                </c:pt>
                <c:pt idx="2761">
                  <c:v>59.851280000000003</c:v>
                </c:pt>
                <c:pt idx="2762">
                  <c:v>59.852499999999999</c:v>
                </c:pt>
                <c:pt idx="2763">
                  <c:v>59.853720000000003</c:v>
                </c:pt>
                <c:pt idx="2764">
                  <c:v>59.858600000000003</c:v>
                </c:pt>
                <c:pt idx="2765">
                  <c:v>59.86591</c:v>
                </c:pt>
                <c:pt idx="2766">
                  <c:v>59.87688</c:v>
                </c:pt>
                <c:pt idx="2767">
                  <c:v>59.891509999999997</c:v>
                </c:pt>
                <c:pt idx="2768">
                  <c:v>59.907359999999997</c:v>
                </c:pt>
                <c:pt idx="2769">
                  <c:v>59.924430000000001</c:v>
                </c:pt>
                <c:pt idx="2770">
                  <c:v>59.936619999999998</c:v>
                </c:pt>
                <c:pt idx="2771">
                  <c:v>59.945149999999998</c:v>
                </c:pt>
                <c:pt idx="2772">
                  <c:v>59.950029999999998</c:v>
                </c:pt>
                <c:pt idx="2773">
                  <c:v>59.953690000000002</c:v>
                </c:pt>
                <c:pt idx="2774">
                  <c:v>59.958559999999999</c:v>
                </c:pt>
                <c:pt idx="2775">
                  <c:v>59.967100000000002</c:v>
                </c:pt>
                <c:pt idx="2776">
                  <c:v>59.976849999999999</c:v>
                </c:pt>
                <c:pt idx="2777">
                  <c:v>59.989040000000003</c:v>
                </c:pt>
                <c:pt idx="2778">
                  <c:v>60.00367</c:v>
                </c:pt>
                <c:pt idx="2779">
                  <c:v>60.018300000000004</c:v>
                </c:pt>
                <c:pt idx="2780">
                  <c:v>60.031709999999997</c:v>
                </c:pt>
                <c:pt idx="2781">
                  <c:v>60.043900000000001</c:v>
                </c:pt>
                <c:pt idx="2782">
                  <c:v>60.051220000000001</c:v>
                </c:pt>
                <c:pt idx="2783">
                  <c:v>60.057319999999997</c:v>
                </c:pt>
                <c:pt idx="2784">
                  <c:v>60.063409999999998</c:v>
                </c:pt>
                <c:pt idx="2785">
                  <c:v>60.069510000000001</c:v>
                </c:pt>
                <c:pt idx="2786">
                  <c:v>60.076819999999998</c:v>
                </c:pt>
                <c:pt idx="2787">
                  <c:v>60.085360000000001</c:v>
                </c:pt>
                <c:pt idx="2788">
                  <c:v>60.095109999999998</c:v>
                </c:pt>
                <c:pt idx="2789">
                  <c:v>60.108519999999999</c:v>
                </c:pt>
                <c:pt idx="2790">
                  <c:v>60.124369999999999</c:v>
                </c:pt>
                <c:pt idx="2791">
                  <c:v>60.140219999999999</c:v>
                </c:pt>
                <c:pt idx="2792">
                  <c:v>60.154850000000003</c:v>
                </c:pt>
                <c:pt idx="2793">
                  <c:v>60.165819999999997</c:v>
                </c:pt>
                <c:pt idx="2794">
                  <c:v>60.171909999999997</c:v>
                </c:pt>
                <c:pt idx="2795">
                  <c:v>60.17557</c:v>
                </c:pt>
                <c:pt idx="2796">
                  <c:v>60.179229999999997</c:v>
                </c:pt>
                <c:pt idx="2797">
                  <c:v>60.184109999999997</c:v>
                </c:pt>
                <c:pt idx="2798">
                  <c:v>60.191420000000001</c:v>
                </c:pt>
                <c:pt idx="2799">
                  <c:v>60.203609999999998</c:v>
                </c:pt>
                <c:pt idx="2800">
                  <c:v>60.217019999999998</c:v>
                </c:pt>
                <c:pt idx="2801">
                  <c:v>60.231650000000002</c:v>
                </c:pt>
                <c:pt idx="2802">
                  <c:v>60.245060000000002</c:v>
                </c:pt>
                <c:pt idx="2803">
                  <c:v>60.257249999999999</c:v>
                </c:pt>
                <c:pt idx="2804">
                  <c:v>60.268230000000003</c:v>
                </c:pt>
                <c:pt idx="2805">
                  <c:v>60.276760000000003</c:v>
                </c:pt>
                <c:pt idx="2806">
                  <c:v>60.284080000000003</c:v>
                </c:pt>
                <c:pt idx="2807">
                  <c:v>60.292610000000003</c:v>
                </c:pt>
                <c:pt idx="2808">
                  <c:v>60.30236</c:v>
                </c:pt>
                <c:pt idx="2809">
                  <c:v>60.313330000000001</c:v>
                </c:pt>
                <c:pt idx="2810">
                  <c:v>60.325530000000001</c:v>
                </c:pt>
                <c:pt idx="2811">
                  <c:v>60.337719999999997</c:v>
                </c:pt>
                <c:pt idx="2812">
                  <c:v>60.353569999999998</c:v>
                </c:pt>
                <c:pt idx="2813">
                  <c:v>60.368200000000002</c:v>
                </c:pt>
                <c:pt idx="2814">
                  <c:v>60.381610000000002</c:v>
                </c:pt>
                <c:pt idx="2815">
                  <c:v>60.392580000000002</c:v>
                </c:pt>
                <c:pt idx="2816">
                  <c:v>60.397460000000002</c:v>
                </c:pt>
                <c:pt idx="2817">
                  <c:v>60.402329999999999</c:v>
                </c:pt>
                <c:pt idx="2818">
                  <c:v>60.407209999999999</c:v>
                </c:pt>
                <c:pt idx="2819">
                  <c:v>60.4133</c:v>
                </c:pt>
                <c:pt idx="2820">
                  <c:v>60.421840000000003</c:v>
                </c:pt>
                <c:pt idx="2821">
                  <c:v>60.432810000000003</c:v>
                </c:pt>
                <c:pt idx="2822">
                  <c:v>60.44744</c:v>
                </c:pt>
                <c:pt idx="2823">
                  <c:v>60.463290000000001</c:v>
                </c:pt>
                <c:pt idx="2824">
                  <c:v>60.479140000000001</c:v>
                </c:pt>
                <c:pt idx="2825">
                  <c:v>60.491329999999998</c:v>
                </c:pt>
                <c:pt idx="2826">
                  <c:v>60.498640000000002</c:v>
                </c:pt>
                <c:pt idx="2827">
                  <c:v>60.501080000000002</c:v>
                </c:pt>
                <c:pt idx="2828">
                  <c:v>60.501080000000002</c:v>
                </c:pt>
                <c:pt idx="2829">
                  <c:v>60.503520000000002</c:v>
                </c:pt>
                <c:pt idx="2830">
                  <c:v>60.509619999999998</c:v>
                </c:pt>
                <c:pt idx="2831">
                  <c:v>60.520589999999999</c:v>
                </c:pt>
                <c:pt idx="2832">
                  <c:v>60.533999999999999</c:v>
                </c:pt>
                <c:pt idx="2833">
                  <c:v>60.549849999999999</c:v>
                </c:pt>
                <c:pt idx="2834">
                  <c:v>60.5657</c:v>
                </c:pt>
                <c:pt idx="2835">
                  <c:v>60.57911</c:v>
                </c:pt>
                <c:pt idx="2836">
                  <c:v>60.588859999999997</c:v>
                </c:pt>
                <c:pt idx="2837">
                  <c:v>60.59496</c:v>
                </c:pt>
                <c:pt idx="2838">
                  <c:v>60.598610000000001</c:v>
                </c:pt>
                <c:pt idx="2839">
                  <c:v>60.603490000000001</c:v>
                </c:pt>
                <c:pt idx="2840">
                  <c:v>60.609589999999997</c:v>
                </c:pt>
                <c:pt idx="2841">
                  <c:v>60.618119999999998</c:v>
                </c:pt>
                <c:pt idx="2842">
                  <c:v>60.629089999999998</c:v>
                </c:pt>
                <c:pt idx="2843">
                  <c:v>60.641280000000002</c:v>
                </c:pt>
                <c:pt idx="2844">
                  <c:v>60.655909999999999</c:v>
                </c:pt>
                <c:pt idx="2845">
                  <c:v>60.670540000000003</c:v>
                </c:pt>
                <c:pt idx="2846">
                  <c:v>60.683950000000003</c:v>
                </c:pt>
                <c:pt idx="2847">
                  <c:v>60.693710000000003</c:v>
                </c:pt>
                <c:pt idx="2848">
                  <c:v>60.702240000000003</c:v>
                </c:pt>
                <c:pt idx="2849">
                  <c:v>60.707120000000003</c:v>
                </c:pt>
                <c:pt idx="2850">
                  <c:v>60.713209999999997</c:v>
                </c:pt>
                <c:pt idx="2851">
                  <c:v>60.71931</c:v>
                </c:pt>
                <c:pt idx="2852">
                  <c:v>60.729059999999997</c:v>
                </c:pt>
                <c:pt idx="2853">
                  <c:v>60.742469999999997</c:v>
                </c:pt>
                <c:pt idx="2854">
                  <c:v>60.758319999999998</c:v>
                </c:pt>
                <c:pt idx="2855">
                  <c:v>60.776609999999998</c:v>
                </c:pt>
                <c:pt idx="2856">
                  <c:v>60.791240000000002</c:v>
                </c:pt>
                <c:pt idx="2857">
                  <c:v>60.803429999999999</c:v>
                </c:pt>
                <c:pt idx="2858">
                  <c:v>60.809530000000002</c:v>
                </c:pt>
                <c:pt idx="2859">
                  <c:v>60.813180000000003</c:v>
                </c:pt>
                <c:pt idx="2860">
                  <c:v>60.815620000000003</c:v>
                </c:pt>
                <c:pt idx="2861">
                  <c:v>60.818060000000003</c:v>
                </c:pt>
                <c:pt idx="2862">
                  <c:v>60.825369999999999</c:v>
                </c:pt>
                <c:pt idx="2863">
                  <c:v>60.837569999999999</c:v>
                </c:pt>
                <c:pt idx="2864">
                  <c:v>60.852200000000003</c:v>
                </c:pt>
                <c:pt idx="2865">
                  <c:v>60.870480000000001</c:v>
                </c:pt>
                <c:pt idx="2866">
                  <c:v>60.886330000000001</c:v>
                </c:pt>
                <c:pt idx="2867">
                  <c:v>60.900959999999998</c:v>
                </c:pt>
                <c:pt idx="2868">
                  <c:v>60.910710000000002</c:v>
                </c:pt>
                <c:pt idx="2869">
                  <c:v>60.919249999999998</c:v>
                </c:pt>
                <c:pt idx="2870">
                  <c:v>60.926560000000002</c:v>
                </c:pt>
                <c:pt idx="2871">
                  <c:v>60.935099999999998</c:v>
                </c:pt>
                <c:pt idx="2872">
                  <c:v>60.947290000000002</c:v>
                </c:pt>
                <c:pt idx="2873">
                  <c:v>60.958260000000003</c:v>
                </c:pt>
                <c:pt idx="2874">
                  <c:v>60.97045</c:v>
                </c:pt>
                <c:pt idx="2875">
                  <c:v>60.982640000000004</c:v>
                </c:pt>
                <c:pt idx="2876">
                  <c:v>60.996049999999997</c:v>
                </c:pt>
                <c:pt idx="2877">
                  <c:v>61.009459999999997</c:v>
                </c:pt>
                <c:pt idx="2878">
                  <c:v>61.020440000000001</c:v>
                </c:pt>
                <c:pt idx="2879">
                  <c:v>61.030189999999997</c:v>
                </c:pt>
                <c:pt idx="2880">
                  <c:v>61.036290000000001</c:v>
                </c:pt>
                <c:pt idx="2881">
                  <c:v>61.041159999999998</c:v>
                </c:pt>
                <c:pt idx="2882">
                  <c:v>61.046039999999998</c:v>
                </c:pt>
                <c:pt idx="2883">
                  <c:v>61.053350000000002</c:v>
                </c:pt>
                <c:pt idx="2884">
                  <c:v>61.060670000000002</c:v>
                </c:pt>
                <c:pt idx="2885">
                  <c:v>61.070419999999999</c:v>
                </c:pt>
                <c:pt idx="2886">
                  <c:v>61.082610000000003</c:v>
                </c:pt>
                <c:pt idx="2887">
                  <c:v>61.096020000000003</c:v>
                </c:pt>
                <c:pt idx="2888">
                  <c:v>61.109430000000003</c:v>
                </c:pt>
                <c:pt idx="2889">
                  <c:v>61.119190000000003</c:v>
                </c:pt>
                <c:pt idx="2890">
                  <c:v>61.1265</c:v>
                </c:pt>
                <c:pt idx="2891">
                  <c:v>61.13138</c:v>
                </c:pt>
                <c:pt idx="2892">
                  <c:v>61.13382</c:v>
                </c:pt>
                <c:pt idx="2893">
                  <c:v>61.13747</c:v>
                </c:pt>
                <c:pt idx="2894">
                  <c:v>61.14235</c:v>
                </c:pt>
                <c:pt idx="2895">
                  <c:v>61.150880000000001</c:v>
                </c:pt>
                <c:pt idx="2896">
                  <c:v>61.160640000000001</c:v>
                </c:pt>
                <c:pt idx="2897">
                  <c:v>61.175269999999998</c:v>
                </c:pt>
                <c:pt idx="2898">
                  <c:v>61.191119999999998</c:v>
                </c:pt>
                <c:pt idx="2899">
                  <c:v>61.206960000000002</c:v>
                </c:pt>
                <c:pt idx="2900">
                  <c:v>61.219160000000002</c:v>
                </c:pt>
                <c:pt idx="2901">
                  <c:v>61.227690000000003</c:v>
                </c:pt>
                <c:pt idx="2902">
                  <c:v>61.233789999999999</c:v>
                </c:pt>
                <c:pt idx="2903">
                  <c:v>61.237439999999999</c:v>
                </c:pt>
                <c:pt idx="2904">
                  <c:v>61.241100000000003</c:v>
                </c:pt>
                <c:pt idx="2905">
                  <c:v>61.245980000000003</c:v>
                </c:pt>
                <c:pt idx="2906">
                  <c:v>61.25329</c:v>
                </c:pt>
                <c:pt idx="2907">
                  <c:v>61.26426</c:v>
                </c:pt>
                <c:pt idx="2908">
                  <c:v>61.278889999999997</c:v>
                </c:pt>
                <c:pt idx="2909">
                  <c:v>61.294739999999997</c:v>
                </c:pt>
                <c:pt idx="2910">
                  <c:v>61.309370000000001</c:v>
                </c:pt>
                <c:pt idx="2911">
                  <c:v>61.320349999999998</c:v>
                </c:pt>
                <c:pt idx="2912">
                  <c:v>61.328879999999998</c:v>
                </c:pt>
                <c:pt idx="2913">
                  <c:v>61.333759999999998</c:v>
                </c:pt>
                <c:pt idx="2914">
                  <c:v>61.338630000000002</c:v>
                </c:pt>
                <c:pt idx="2915">
                  <c:v>61.343510000000002</c:v>
                </c:pt>
                <c:pt idx="2916">
                  <c:v>61.350819999999999</c:v>
                </c:pt>
                <c:pt idx="2917">
                  <c:v>61.359360000000002</c:v>
                </c:pt>
                <c:pt idx="2918">
                  <c:v>61.372770000000003</c:v>
                </c:pt>
                <c:pt idx="2919">
                  <c:v>61.388620000000003</c:v>
                </c:pt>
                <c:pt idx="2920">
                  <c:v>61.4069</c:v>
                </c:pt>
                <c:pt idx="2921">
                  <c:v>61.423969999999997</c:v>
                </c:pt>
                <c:pt idx="2922">
                  <c:v>61.434939999999997</c:v>
                </c:pt>
                <c:pt idx="2923">
                  <c:v>61.441040000000001</c:v>
                </c:pt>
                <c:pt idx="2924">
                  <c:v>61.442259999999997</c:v>
                </c:pt>
                <c:pt idx="2925">
                  <c:v>61.443480000000001</c:v>
                </c:pt>
                <c:pt idx="2926">
                  <c:v>61.445920000000001</c:v>
                </c:pt>
                <c:pt idx="2927">
                  <c:v>61.453229999999998</c:v>
                </c:pt>
                <c:pt idx="2928">
                  <c:v>61.464199999999998</c:v>
                </c:pt>
                <c:pt idx="2929">
                  <c:v>61.477609999999999</c:v>
                </c:pt>
                <c:pt idx="2930">
                  <c:v>61.494680000000002</c:v>
                </c:pt>
                <c:pt idx="2931">
                  <c:v>61.511749999999999</c:v>
                </c:pt>
                <c:pt idx="2932">
                  <c:v>61.5276</c:v>
                </c:pt>
                <c:pt idx="2933">
                  <c:v>61.53857</c:v>
                </c:pt>
                <c:pt idx="2934">
                  <c:v>61.54589</c:v>
                </c:pt>
                <c:pt idx="2935">
                  <c:v>61.55198</c:v>
                </c:pt>
                <c:pt idx="2936">
                  <c:v>61.560519999999997</c:v>
                </c:pt>
                <c:pt idx="2937">
                  <c:v>61.571489999999997</c:v>
                </c:pt>
                <c:pt idx="2938">
                  <c:v>61.582459999999998</c:v>
                </c:pt>
                <c:pt idx="2939">
                  <c:v>61.595869999999998</c:v>
                </c:pt>
                <c:pt idx="2940">
                  <c:v>61.609279999999998</c:v>
                </c:pt>
                <c:pt idx="2941">
                  <c:v>61.623910000000002</c:v>
                </c:pt>
                <c:pt idx="2942">
                  <c:v>61.637320000000003</c:v>
                </c:pt>
                <c:pt idx="2943">
                  <c:v>61.648290000000003</c:v>
                </c:pt>
                <c:pt idx="2944">
                  <c:v>61.655610000000003</c:v>
                </c:pt>
                <c:pt idx="2945">
                  <c:v>61.660490000000003</c:v>
                </c:pt>
                <c:pt idx="2946">
                  <c:v>61.66536</c:v>
                </c:pt>
                <c:pt idx="2947">
                  <c:v>61.67268</c:v>
                </c:pt>
                <c:pt idx="2948">
                  <c:v>61.682429999999997</c:v>
                </c:pt>
                <c:pt idx="2949">
                  <c:v>61.693399999999997</c:v>
                </c:pt>
                <c:pt idx="2950">
                  <c:v>61.708030000000001</c:v>
                </c:pt>
                <c:pt idx="2951">
                  <c:v>61.722659999999998</c:v>
                </c:pt>
                <c:pt idx="2952">
                  <c:v>61.738509999999998</c:v>
                </c:pt>
                <c:pt idx="2953">
                  <c:v>61.749479999999998</c:v>
                </c:pt>
                <c:pt idx="2954">
                  <c:v>61.758020000000002</c:v>
                </c:pt>
                <c:pt idx="2955">
                  <c:v>61.761670000000002</c:v>
                </c:pt>
                <c:pt idx="2956">
                  <c:v>61.764110000000002</c:v>
                </c:pt>
                <c:pt idx="2957">
                  <c:v>61.766550000000002</c:v>
                </c:pt>
                <c:pt idx="2958">
                  <c:v>61.771430000000002</c:v>
                </c:pt>
                <c:pt idx="2959">
                  <c:v>61.781179999999999</c:v>
                </c:pt>
                <c:pt idx="2960">
                  <c:v>61.794589999999999</c:v>
                </c:pt>
                <c:pt idx="2961">
                  <c:v>61.809220000000003</c:v>
                </c:pt>
                <c:pt idx="2962">
                  <c:v>61.827509999999997</c:v>
                </c:pt>
                <c:pt idx="2963">
                  <c:v>61.843359999999997</c:v>
                </c:pt>
                <c:pt idx="2964">
                  <c:v>61.856769999999997</c:v>
                </c:pt>
                <c:pt idx="2965">
                  <c:v>61.865299999999998</c:v>
                </c:pt>
                <c:pt idx="2966">
                  <c:v>61.870179999999998</c:v>
                </c:pt>
                <c:pt idx="2967">
                  <c:v>61.875050000000002</c:v>
                </c:pt>
                <c:pt idx="2968">
                  <c:v>61.881149999999998</c:v>
                </c:pt>
                <c:pt idx="2969">
                  <c:v>61.888460000000002</c:v>
                </c:pt>
                <c:pt idx="2970">
                  <c:v>61.898220000000002</c:v>
                </c:pt>
                <c:pt idx="2971">
                  <c:v>61.910409999999999</c:v>
                </c:pt>
                <c:pt idx="2972">
                  <c:v>61.923819999999999</c:v>
                </c:pt>
                <c:pt idx="2973">
                  <c:v>61.938450000000003</c:v>
                </c:pt>
                <c:pt idx="2974">
                  <c:v>61.951860000000003</c:v>
                </c:pt>
                <c:pt idx="2975">
                  <c:v>61.962829999999997</c:v>
                </c:pt>
                <c:pt idx="2976">
                  <c:v>61.970149999999997</c:v>
                </c:pt>
                <c:pt idx="2977">
                  <c:v>61.973799999999997</c:v>
                </c:pt>
                <c:pt idx="2978">
                  <c:v>61.977460000000001</c:v>
                </c:pt>
                <c:pt idx="2979">
                  <c:v>61.982340000000001</c:v>
                </c:pt>
                <c:pt idx="2980">
                  <c:v>61.988430000000001</c:v>
                </c:pt>
                <c:pt idx="2981">
                  <c:v>61.996969999999997</c:v>
                </c:pt>
                <c:pt idx="2982">
                  <c:v>62.009160000000001</c:v>
                </c:pt>
                <c:pt idx="2983">
                  <c:v>62.022570000000002</c:v>
                </c:pt>
                <c:pt idx="2984">
                  <c:v>62.038420000000002</c:v>
                </c:pt>
                <c:pt idx="2985">
                  <c:v>62.053049999999999</c:v>
                </c:pt>
                <c:pt idx="2986">
                  <c:v>62.065240000000003</c:v>
                </c:pt>
                <c:pt idx="2987">
                  <c:v>62.073770000000003</c:v>
                </c:pt>
                <c:pt idx="2988">
                  <c:v>62.078650000000003</c:v>
                </c:pt>
                <c:pt idx="2989">
                  <c:v>62.083530000000003</c:v>
                </c:pt>
                <c:pt idx="2990">
                  <c:v>62.0884</c:v>
                </c:pt>
                <c:pt idx="2991">
                  <c:v>62.096939999999996</c:v>
                </c:pt>
                <c:pt idx="2992">
                  <c:v>62.10669</c:v>
                </c:pt>
                <c:pt idx="2993">
                  <c:v>62.117660000000001</c:v>
                </c:pt>
                <c:pt idx="2994">
                  <c:v>62.131070000000001</c:v>
                </c:pt>
                <c:pt idx="2995">
                  <c:v>62.144480000000001</c:v>
                </c:pt>
                <c:pt idx="2996">
                  <c:v>62.159109999999998</c:v>
                </c:pt>
                <c:pt idx="2997">
                  <c:v>62.170090000000002</c:v>
                </c:pt>
                <c:pt idx="2998">
                  <c:v>62.178620000000002</c:v>
                </c:pt>
                <c:pt idx="2999">
                  <c:v>62.185940000000002</c:v>
                </c:pt>
                <c:pt idx="3000">
                  <c:v>62.192030000000003</c:v>
                </c:pt>
                <c:pt idx="3001">
                  <c:v>62.200560000000003</c:v>
                </c:pt>
                <c:pt idx="3002">
                  <c:v>62.210320000000003</c:v>
                </c:pt>
                <c:pt idx="3003">
                  <c:v>62.22251</c:v>
                </c:pt>
                <c:pt idx="3004">
                  <c:v>62.234699999999997</c:v>
                </c:pt>
                <c:pt idx="3005">
                  <c:v>62.24933</c:v>
                </c:pt>
                <c:pt idx="3006">
                  <c:v>62.263959999999997</c:v>
                </c:pt>
                <c:pt idx="3007">
                  <c:v>62.278590000000001</c:v>
                </c:pt>
                <c:pt idx="3008">
                  <c:v>62.290779999999998</c:v>
                </c:pt>
                <c:pt idx="3009">
                  <c:v>62.299320000000002</c:v>
                </c:pt>
                <c:pt idx="3010">
                  <c:v>62.305410000000002</c:v>
                </c:pt>
                <c:pt idx="3011">
                  <c:v>62.310290000000002</c:v>
                </c:pt>
                <c:pt idx="3012">
                  <c:v>62.315159999999999</c:v>
                </c:pt>
                <c:pt idx="3013">
                  <c:v>62.322479999999999</c:v>
                </c:pt>
                <c:pt idx="3014">
                  <c:v>62.329790000000003</c:v>
                </c:pt>
                <c:pt idx="3015">
                  <c:v>62.340769999999999</c:v>
                </c:pt>
                <c:pt idx="3016">
                  <c:v>62.355400000000003</c:v>
                </c:pt>
                <c:pt idx="3017">
                  <c:v>62.37124</c:v>
                </c:pt>
                <c:pt idx="3018">
                  <c:v>62.387090000000001</c:v>
                </c:pt>
                <c:pt idx="3019">
                  <c:v>62.398069999999997</c:v>
                </c:pt>
                <c:pt idx="3020">
                  <c:v>62.405380000000001</c:v>
                </c:pt>
                <c:pt idx="3021">
                  <c:v>62.407820000000001</c:v>
                </c:pt>
                <c:pt idx="3022">
                  <c:v>62.409039999999997</c:v>
                </c:pt>
                <c:pt idx="3023">
                  <c:v>62.411479999999997</c:v>
                </c:pt>
                <c:pt idx="3024">
                  <c:v>62.416350000000001</c:v>
                </c:pt>
                <c:pt idx="3025">
                  <c:v>62.424889999999998</c:v>
                </c:pt>
                <c:pt idx="3026">
                  <c:v>62.438299999999998</c:v>
                </c:pt>
                <c:pt idx="3027">
                  <c:v>62.455370000000002</c:v>
                </c:pt>
                <c:pt idx="3028">
                  <c:v>62.472430000000003</c:v>
                </c:pt>
                <c:pt idx="3029">
                  <c:v>62.488280000000003</c:v>
                </c:pt>
                <c:pt idx="3030">
                  <c:v>62.499250000000004</c:v>
                </c:pt>
                <c:pt idx="3031">
                  <c:v>62.506570000000004</c:v>
                </c:pt>
                <c:pt idx="3032">
                  <c:v>62.51023</c:v>
                </c:pt>
                <c:pt idx="3033">
                  <c:v>62.51388</c:v>
                </c:pt>
                <c:pt idx="3034">
                  <c:v>62.517539999999997</c:v>
                </c:pt>
                <c:pt idx="3035">
                  <c:v>62.524859999999997</c:v>
                </c:pt>
                <c:pt idx="3036">
                  <c:v>62.537050000000001</c:v>
                </c:pt>
                <c:pt idx="3037">
                  <c:v>62.551679999999998</c:v>
                </c:pt>
                <c:pt idx="3038">
                  <c:v>62.568750000000001</c:v>
                </c:pt>
                <c:pt idx="3039">
                  <c:v>62.584589999999999</c:v>
                </c:pt>
                <c:pt idx="3040">
                  <c:v>62.597999999999999</c:v>
                </c:pt>
                <c:pt idx="3041">
                  <c:v>62.607759999999999</c:v>
                </c:pt>
                <c:pt idx="3042">
                  <c:v>62.612630000000003</c:v>
                </c:pt>
                <c:pt idx="3043">
                  <c:v>62.616289999999999</c:v>
                </c:pt>
                <c:pt idx="3044">
                  <c:v>62.621169999999999</c:v>
                </c:pt>
                <c:pt idx="3045">
                  <c:v>62.628480000000003</c:v>
                </c:pt>
                <c:pt idx="3046">
                  <c:v>62.63946</c:v>
                </c:pt>
                <c:pt idx="3047">
                  <c:v>62.65287</c:v>
                </c:pt>
                <c:pt idx="3048">
                  <c:v>62.668709999999997</c:v>
                </c:pt>
                <c:pt idx="3049">
                  <c:v>62.685780000000001</c:v>
                </c:pt>
                <c:pt idx="3050">
                  <c:v>62.700409999999998</c:v>
                </c:pt>
                <c:pt idx="3051">
                  <c:v>62.711379999999998</c:v>
                </c:pt>
                <c:pt idx="3052">
                  <c:v>62.717480000000002</c:v>
                </c:pt>
                <c:pt idx="3053">
                  <c:v>62.722360000000002</c:v>
                </c:pt>
                <c:pt idx="3054">
                  <c:v>62.726010000000002</c:v>
                </c:pt>
                <c:pt idx="3055">
                  <c:v>62.730890000000002</c:v>
                </c:pt>
                <c:pt idx="3056">
                  <c:v>62.739429999999999</c:v>
                </c:pt>
                <c:pt idx="3057">
                  <c:v>62.751620000000003</c:v>
                </c:pt>
                <c:pt idx="3058">
                  <c:v>62.766249999999999</c:v>
                </c:pt>
                <c:pt idx="3059">
                  <c:v>62.782089999999997</c:v>
                </c:pt>
                <c:pt idx="3060">
                  <c:v>62.797939999999997</c:v>
                </c:pt>
                <c:pt idx="3061">
                  <c:v>62.810139999999997</c:v>
                </c:pt>
                <c:pt idx="3062">
                  <c:v>62.819890000000001</c:v>
                </c:pt>
                <c:pt idx="3063">
                  <c:v>62.825980000000001</c:v>
                </c:pt>
                <c:pt idx="3064">
                  <c:v>62.832079999999998</c:v>
                </c:pt>
                <c:pt idx="3065">
                  <c:v>62.839390000000002</c:v>
                </c:pt>
                <c:pt idx="3066">
                  <c:v>62.849150000000002</c:v>
                </c:pt>
                <c:pt idx="3067">
                  <c:v>62.860120000000002</c:v>
                </c:pt>
                <c:pt idx="3068">
                  <c:v>62.872309999999999</c:v>
                </c:pt>
                <c:pt idx="3069">
                  <c:v>62.885719999999999</c:v>
                </c:pt>
                <c:pt idx="3070">
                  <c:v>62.900350000000003</c:v>
                </c:pt>
                <c:pt idx="3071">
                  <c:v>62.911320000000003</c:v>
                </c:pt>
                <c:pt idx="3072">
                  <c:v>62.921080000000003</c:v>
                </c:pt>
                <c:pt idx="3073">
                  <c:v>62.92595</c:v>
                </c:pt>
                <c:pt idx="3074">
                  <c:v>62.929609999999997</c:v>
                </c:pt>
                <c:pt idx="3075">
                  <c:v>62.93327</c:v>
                </c:pt>
                <c:pt idx="3076">
                  <c:v>62.939360000000001</c:v>
                </c:pt>
                <c:pt idx="3077">
                  <c:v>62.947899999999997</c:v>
                </c:pt>
                <c:pt idx="3078">
                  <c:v>62.957650000000001</c:v>
                </c:pt>
                <c:pt idx="3079">
                  <c:v>62.969839999999998</c:v>
                </c:pt>
                <c:pt idx="3080">
                  <c:v>62.984470000000002</c:v>
                </c:pt>
                <c:pt idx="3081">
                  <c:v>63.000320000000002</c:v>
                </c:pt>
                <c:pt idx="3082">
                  <c:v>63.013730000000002</c:v>
                </c:pt>
                <c:pt idx="3083">
                  <c:v>63.024700000000003</c:v>
                </c:pt>
                <c:pt idx="3084">
                  <c:v>63.030799999999999</c:v>
                </c:pt>
                <c:pt idx="3085">
                  <c:v>63.033239999999999</c:v>
                </c:pt>
                <c:pt idx="3086">
                  <c:v>63.034460000000003</c:v>
                </c:pt>
                <c:pt idx="3087">
                  <c:v>63.036900000000003</c:v>
                </c:pt>
                <c:pt idx="3088">
                  <c:v>63.042990000000003</c:v>
                </c:pt>
                <c:pt idx="3089">
                  <c:v>63.05153</c:v>
                </c:pt>
                <c:pt idx="3090">
                  <c:v>63.063720000000004</c:v>
                </c:pt>
                <c:pt idx="3091">
                  <c:v>63.077129999999997</c:v>
                </c:pt>
                <c:pt idx="3092">
                  <c:v>63.092979999999997</c:v>
                </c:pt>
                <c:pt idx="3093">
                  <c:v>63.106389999999998</c:v>
                </c:pt>
                <c:pt idx="3094">
                  <c:v>63.117359999999998</c:v>
                </c:pt>
                <c:pt idx="3095">
                  <c:v>63.124670000000002</c:v>
                </c:pt>
                <c:pt idx="3096">
                  <c:v>63.129550000000002</c:v>
                </c:pt>
                <c:pt idx="3097">
                  <c:v>63.133209999999998</c:v>
                </c:pt>
                <c:pt idx="3098">
                  <c:v>63.139299999999999</c:v>
                </c:pt>
                <c:pt idx="3099">
                  <c:v>63.147840000000002</c:v>
                </c:pt>
                <c:pt idx="3100">
                  <c:v>63.158810000000003</c:v>
                </c:pt>
                <c:pt idx="3101">
                  <c:v>63.172220000000003</c:v>
                </c:pt>
                <c:pt idx="3102">
                  <c:v>63.188070000000003</c:v>
                </c:pt>
                <c:pt idx="3103">
                  <c:v>63.2027</c:v>
                </c:pt>
                <c:pt idx="3104">
                  <c:v>63.21855</c:v>
                </c:pt>
                <c:pt idx="3105">
                  <c:v>63.230739999999997</c:v>
                </c:pt>
                <c:pt idx="3106">
                  <c:v>63.239269999999998</c:v>
                </c:pt>
                <c:pt idx="3107">
                  <c:v>63.245370000000001</c:v>
                </c:pt>
                <c:pt idx="3108">
                  <c:v>63.250250000000001</c:v>
                </c:pt>
                <c:pt idx="3109">
                  <c:v>63.256340000000002</c:v>
                </c:pt>
                <c:pt idx="3110">
                  <c:v>63.262439999999998</c:v>
                </c:pt>
                <c:pt idx="3111">
                  <c:v>63.268529999999998</c:v>
                </c:pt>
                <c:pt idx="3112">
                  <c:v>63.277070000000002</c:v>
                </c:pt>
                <c:pt idx="3113">
                  <c:v>63.288040000000002</c:v>
                </c:pt>
                <c:pt idx="3114">
                  <c:v>63.300229999999999</c:v>
                </c:pt>
                <c:pt idx="3115">
                  <c:v>63.314860000000003</c:v>
                </c:pt>
                <c:pt idx="3116">
                  <c:v>63.32705</c:v>
                </c:pt>
                <c:pt idx="3117">
                  <c:v>63.33558</c:v>
                </c:pt>
                <c:pt idx="3118">
                  <c:v>63.339239999999997</c:v>
                </c:pt>
                <c:pt idx="3119">
                  <c:v>63.341679999999997</c:v>
                </c:pt>
                <c:pt idx="3120">
                  <c:v>63.346559999999997</c:v>
                </c:pt>
                <c:pt idx="3121">
                  <c:v>63.355089999999997</c:v>
                </c:pt>
                <c:pt idx="3122">
                  <c:v>63.369720000000001</c:v>
                </c:pt>
                <c:pt idx="3123">
                  <c:v>63.386789999999998</c:v>
                </c:pt>
                <c:pt idx="3124">
                  <c:v>63.406300000000002</c:v>
                </c:pt>
                <c:pt idx="3125">
                  <c:v>63.423360000000002</c:v>
                </c:pt>
                <c:pt idx="3126">
                  <c:v>63.437989999999999</c:v>
                </c:pt>
                <c:pt idx="3127">
                  <c:v>63.447749999999999</c:v>
                </c:pt>
                <c:pt idx="3128">
                  <c:v>63.45384</c:v>
                </c:pt>
                <c:pt idx="3129">
                  <c:v>63.459940000000003</c:v>
                </c:pt>
                <c:pt idx="3130">
                  <c:v>63.468470000000003</c:v>
                </c:pt>
                <c:pt idx="3131">
                  <c:v>63.47822</c:v>
                </c:pt>
                <c:pt idx="3132">
                  <c:v>63.49042</c:v>
                </c:pt>
                <c:pt idx="3133">
                  <c:v>63.503830000000001</c:v>
                </c:pt>
                <c:pt idx="3134">
                  <c:v>63.519680000000001</c:v>
                </c:pt>
                <c:pt idx="3135">
                  <c:v>63.534300000000002</c:v>
                </c:pt>
                <c:pt idx="3136">
                  <c:v>63.547719999999998</c:v>
                </c:pt>
                <c:pt idx="3137">
                  <c:v>63.556249999999999</c:v>
                </c:pt>
                <c:pt idx="3138">
                  <c:v>63.562350000000002</c:v>
                </c:pt>
                <c:pt idx="3139">
                  <c:v>63.567219999999999</c:v>
                </c:pt>
                <c:pt idx="3140">
                  <c:v>63.572099999999999</c:v>
                </c:pt>
                <c:pt idx="3141">
                  <c:v>63.579410000000003</c:v>
                </c:pt>
                <c:pt idx="3142">
                  <c:v>63.589170000000003</c:v>
                </c:pt>
                <c:pt idx="3143">
                  <c:v>63.59892</c:v>
                </c:pt>
                <c:pt idx="3144">
                  <c:v>63.611109999999996</c:v>
                </c:pt>
                <c:pt idx="3145">
                  <c:v>63.624519999999997</c:v>
                </c:pt>
                <c:pt idx="3146">
                  <c:v>63.639150000000001</c:v>
                </c:pt>
                <c:pt idx="3147">
                  <c:v>63.651339999999998</c:v>
                </c:pt>
                <c:pt idx="3148">
                  <c:v>63.658659999999998</c:v>
                </c:pt>
                <c:pt idx="3149">
                  <c:v>63.662309999999998</c:v>
                </c:pt>
                <c:pt idx="3150">
                  <c:v>63.663530000000002</c:v>
                </c:pt>
                <c:pt idx="3151">
                  <c:v>63.665970000000002</c:v>
                </c:pt>
                <c:pt idx="3152">
                  <c:v>63.670850000000002</c:v>
                </c:pt>
                <c:pt idx="3153">
                  <c:v>63.680599999999998</c:v>
                </c:pt>
                <c:pt idx="3154">
                  <c:v>63.694009999999999</c:v>
                </c:pt>
                <c:pt idx="3155">
                  <c:v>63.709859999999999</c:v>
                </c:pt>
                <c:pt idx="3156">
                  <c:v>63.728149999999999</c:v>
                </c:pt>
                <c:pt idx="3157">
                  <c:v>63.742780000000003</c:v>
                </c:pt>
                <c:pt idx="3158">
                  <c:v>63.75497</c:v>
                </c:pt>
                <c:pt idx="3159">
                  <c:v>63.763500000000001</c:v>
                </c:pt>
                <c:pt idx="3160">
                  <c:v>63.768380000000001</c:v>
                </c:pt>
                <c:pt idx="3161">
                  <c:v>63.773260000000001</c:v>
                </c:pt>
                <c:pt idx="3162">
                  <c:v>63.779350000000001</c:v>
                </c:pt>
                <c:pt idx="3163">
                  <c:v>63.785449999999997</c:v>
                </c:pt>
                <c:pt idx="3164">
                  <c:v>63.793979999999998</c:v>
                </c:pt>
                <c:pt idx="3165">
                  <c:v>63.806170000000002</c:v>
                </c:pt>
                <c:pt idx="3166">
                  <c:v>63.818359999999998</c:v>
                </c:pt>
                <c:pt idx="3167">
                  <c:v>63.832990000000002</c:v>
                </c:pt>
                <c:pt idx="3168">
                  <c:v>63.846400000000003</c:v>
                </c:pt>
                <c:pt idx="3169">
                  <c:v>63.857379999999999</c:v>
                </c:pt>
                <c:pt idx="3170">
                  <c:v>63.864690000000003</c:v>
                </c:pt>
                <c:pt idx="3171">
                  <c:v>63.87079</c:v>
                </c:pt>
                <c:pt idx="3172">
                  <c:v>63.874450000000003</c:v>
                </c:pt>
                <c:pt idx="3173">
                  <c:v>63.87932</c:v>
                </c:pt>
                <c:pt idx="3174">
                  <c:v>63.88664</c:v>
                </c:pt>
                <c:pt idx="3175">
                  <c:v>63.89517</c:v>
                </c:pt>
                <c:pt idx="3176">
                  <c:v>63.906140000000001</c:v>
                </c:pt>
                <c:pt idx="3177">
                  <c:v>63.919550000000001</c:v>
                </c:pt>
                <c:pt idx="3178">
                  <c:v>63.931739999999998</c:v>
                </c:pt>
                <c:pt idx="3179">
                  <c:v>63.943939999999998</c:v>
                </c:pt>
                <c:pt idx="3180">
                  <c:v>63.954909999999998</c:v>
                </c:pt>
                <c:pt idx="3181">
                  <c:v>63.963439999999999</c:v>
                </c:pt>
                <c:pt idx="3182">
                  <c:v>63.968319999999999</c:v>
                </c:pt>
                <c:pt idx="3183">
                  <c:v>63.973199999999999</c:v>
                </c:pt>
                <c:pt idx="3184">
                  <c:v>63.976849999999999</c:v>
                </c:pt>
                <c:pt idx="3185">
                  <c:v>63.985390000000002</c:v>
                </c:pt>
                <c:pt idx="3186">
                  <c:v>63.997579999999999</c:v>
                </c:pt>
                <c:pt idx="3187">
                  <c:v>64.010990000000007</c:v>
                </c:pt>
                <c:pt idx="3188">
                  <c:v>64.026840000000007</c:v>
                </c:pt>
                <c:pt idx="3189">
                  <c:v>64.041470000000004</c:v>
                </c:pt>
                <c:pt idx="3190">
                  <c:v>64.054879999999997</c:v>
                </c:pt>
                <c:pt idx="3191">
                  <c:v>64.065849999999998</c:v>
                </c:pt>
                <c:pt idx="3192">
                  <c:v>64.074380000000005</c:v>
                </c:pt>
                <c:pt idx="3193">
                  <c:v>64.081699999999998</c:v>
                </c:pt>
                <c:pt idx="3194">
                  <c:v>64.087789999999998</c:v>
                </c:pt>
                <c:pt idx="3195">
                  <c:v>64.096329999999995</c:v>
                </c:pt>
                <c:pt idx="3196">
                  <c:v>64.107299999999995</c:v>
                </c:pt>
                <c:pt idx="3197">
                  <c:v>64.118269999999995</c:v>
                </c:pt>
                <c:pt idx="3198">
                  <c:v>64.130459999999999</c:v>
                </c:pt>
                <c:pt idx="3199">
                  <c:v>64.143879999999996</c:v>
                </c:pt>
                <c:pt idx="3200">
                  <c:v>64.158500000000004</c:v>
                </c:pt>
                <c:pt idx="3201">
                  <c:v>64.17313</c:v>
                </c:pt>
                <c:pt idx="3202">
                  <c:v>64.185329999999993</c:v>
                </c:pt>
                <c:pt idx="3203">
                  <c:v>64.192639999999997</c:v>
                </c:pt>
                <c:pt idx="3204">
                  <c:v>64.197519999999997</c:v>
                </c:pt>
                <c:pt idx="3205">
                  <c:v>64.203609999999998</c:v>
                </c:pt>
                <c:pt idx="3206">
                  <c:v>64.209710000000001</c:v>
                </c:pt>
                <c:pt idx="3207">
                  <c:v>64.215800000000002</c:v>
                </c:pt>
                <c:pt idx="3208">
                  <c:v>64.223119999999994</c:v>
                </c:pt>
                <c:pt idx="3209">
                  <c:v>64.232870000000005</c:v>
                </c:pt>
                <c:pt idx="3210">
                  <c:v>64.245059999999995</c:v>
                </c:pt>
                <c:pt idx="3211">
                  <c:v>64.259690000000006</c:v>
                </c:pt>
                <c:pt idx="3212">
                  <c:v>64.271889999999999</c:v>
                </c:pt>
                <c:pt idx="3213">
                  <c:v>64.280420000000007</c:v>
                </c:pt>
                <c:pt idx="3214">
                  <c:v>64.285300000000007</c:v>
                </c:pt>
                <c:pt idx="3215">
                  <c:v>64.286510000000007</c:v>
                </c:pt>
                <c:pt idx="3216">
                  <c:v>64.287729999999996</c:v>
                </c:pt>
                <c:pt idx="3217">
                  <c:v>64.291390000000007</c:v>
                </c:pt>
                <c:pt idx="3218">
                  <c:v>64.29871</c:v>
                </c:pt>
                <c:pt idx="3219">
                  <c:v>64.312119999999993</c:v>
                </c:pt>
                <c:pt idx="3220">
                  <c:v>64.329179999999994</c:v>
                </c:pt>
                <c:pt idx="3221">
                  <c:v>64.348690000000005</c:v>
                </c:pt>
                <c:pt idx="3222">
                  <c:v>64.366979999999998</c:v>
                </c:pt>
                <c:pt idx="3223">
                  <c:v>64.382829999999998</c:v>
                </c:pt>
                <c:pt idx="3224">
                  <c:v>64.391360000000006</c:v>
                </c:pt>
                <c:pt idx="3225">
                  <c:v>64.395020000000002</c:v>
                </c:pt>
                <c:pt idx="3226">
                  <c:v>64.396240000000006</c:v>
                </c:pt>
                <c:pt idx="3227">
                  <c:v>64.398679999999999</c:v>
                </c:pt>
                <c:pt idx="3228">
                  <c:v>64.402330000000006</c:v>
                </c:pt>
                <c:pt idx="3229">
                  <c:v>64.409649999999999</c:v>
                </c:pt>
                <c:pt idx="3230">
                  <c:v>64.421840000000003</c:v>
                </c:pt>
                <c:pt idx="3231">
                  <c:v>64.438910000000007</c:v>
                </c:pt>
                <c:pt idx="3232">
                  <c:v>64.457189999999997</c:v>
                </c:pt>
                <c:pt idx="3233">
                  <c:v>64.474260000000001</c:v>
                </c:pt>
                <c:pt idx="3234">
                  <c:v>64.486450000000005</c:v>
                </c:pt>
                <c:pt idx="3235">
                  <c:v>64.493769999999998</c:v>
                </c:pt>
                <c:pt idx="3236">
                  <c:v>64.497429999999994</c:v>
                </c:pt>
                <c:pt idx="3237">
                  <c:v>64.499859999999998</c:v>
                </c:pt>
                <c:pt idx="3238">
                  <c:v>64.504739999999998</c:v>
                </c:pt>
                <c:pt idx="3239">
                  <c:v>64.513270000000006</c:v>
                </c:pt>
                <c:pt idx="3240">
                  <c:v>64.524249999999995</c:v>
                </c:pt>
                <c:pt idx="3241">
                  <c:v>64.537660000000002</c:v>
                </c:pt>
                <c:pt idx="3242">
                  <c:v>64.553510000000003</c:v>
                </c:pt>
                <c:pt idx="3243">
                  <c:v>64.56814</c:v>
                </c:pt>
                <c:pt idx="3244">
                  <c:v>64.57911</c:v>
                </c:pt>
                <c:pt idx="3245">
                  <c:v>64.586420000000004</c:v>
                </c:pt>
                <c:pt idx="3246">
                  <c:v>64.59008</c:v>
                </c:pt>
                <c:pt idx="3247">
                  <c:v>64.593739999999997</c:v>
                </c:pt>
                <c:pt idx="3248">
                  <c:v>64.597399999999993</c:v>
                </c:pt>
                <c:pt idx="3249">
                  <c:v>64.603489999999994</c:v>
                </c:pt>
                <c:pt idx="3250">
                  <c:v>64.613240000000005</c:v>
                </c:pt>
                <c:pt idx="3251">
                  <c:v>64.626649999999998</c:v>
                </c:pt>
                <c:pt idx="3252">
                  <c:v>64.642499999999998</c:v>
                </c:pt>
                <c:pt idx="3253">
                  <c:v>64.658349999999999</c:v>
                </c:pt>
                <c:pt idx="3254">
                  <c:v>64.671760000000006</c:v>
                </c:pt>
                <c:pt idx="3255">
                  <c:v>64.682739999999995</c:v>
                </c:pt>
                <c:pt idx="3256">
                  <c:v>64.690049999999999</c:v>
                </c:pt>
                <c:pt idx="3257">
                  <c:v>64.694929999999999</c:v>
                </c:pt>
                <c:pt idx="3258">
                  <c:v>64.702240000000003</c:v>
                </c:pt>
                <c:pt idx="3259">
                  <c:v>64.709559999999996</c:v>
                </c:pt>
                <c:pt idx="3260">
                  <c:v>64.720529999999997</c:v>
                </c:pt>
                <c:pt idx="3261">
                  <c:v>64.731499999999997</c:v>
                </c:pt>
                <c:pt idx="3262">
                  <c:v>64.744910000000004</c:v>
                </c:pt>
                <c:pt idx="3263">
                  <c:v>64.758319999999998</c:v>
                </c:pt>
                <c:pt idx="3264">
                  <c:v>64.771730000000005</c:v>
                </c:pt>
                <c:pt idx="3265">
                  <c:v>64.783919999999995</c:v>
                </c:pt>
                <c:pt idx="3266">
                  <c:v>64.792460000000005</c:v>
                </c:pt>
                <c:pt idx="3267">
                  <c:v>64.798550000000006</c:v>
                </c:pt>
                <c:pt idx="3268">
                  <c:v>64.803430000000006</c:v>
                </c:pt>
                <c:pt idx="3269">
                  <c:v>64.808310000000006</c:v>
                </c:pt>
                <c:pt idx="3270">
                  <c:v>64.814400000000006</c:v>
                </c:pt>
                <c:pt idx="3271">
                  <c:v>64.820499999999996</c:v>
                </c:pt>
                <c:pt idx="3272">
                  <c:v>64.830250000000007</c:v>
                </c:pt>
                <c:pt idx="3273">
                  <c:v>64.841220000000007</c:v>
                </c:pt>
                <c:pt idx="3274">
                  <c:v>64.85463</c:v>
                </c:pt>
                <c:pt idx="3275">
                  <c:v>64.869259999999997</c:v>
                </c:pt>
                <c:pt idx="3276">
                  <c:v>64.882670000000005</c:v>
                </c:pt>
                <c:pt idx="3277">
                  <c:v>64.892430000000004</c:v>
                </c:pt>
                <c:pt idx="3278">
                  <c:v>64.899739999999994</c:v>
                </c:pt>
                <c:pt idx="3279">
                  <c:v>64.903400000000005</c:v>
                </c:pt>
                <c:pt idx="3280">
                  <c:v>64.908280000000005</c:v>
                </c:pt>
                <c:pt idx="3281">
                  <c:v>64.914370000000005</c:v>
                </c:pt>
                <c:pt idx="3282">
                  <c:v>64.921689999999998</c:v>
                </c:pt>
                <c:pt idx="3283">
                  <c:v>64.931439999999995</c:v>
                </c:pt>
                <c:pt idx="3284">
                  <c:v>64.942409999999995</c:v>
                </c:pt>
                <c:pt idx="3285">
                  <c:v>64.955820000000003</c:v>
                </c:pt>
                <c:pt idx="3286">
                  <c:v>64.97045</c:v>
                </c:pt>
                <c:pt idx="3287">
                  <c:v>64.983860000000007</c:v>
                </c:pt>
                <c:pt idx="3288">
                  <c:v>64.993620000000007</c:v>
                </c:pt>
                <c:pt idx="3289">
                  <c:v>64.999709999999993</c:v>
                </c:pt>
                <c:pt idx="3290">
                  <c:v>65.004589999999993</c:v>
                </c:pt>
                <c:pt idx="3291">
                  <c:v>65.008250000000004</c:v>
                </c:pt>
                <c:pt idx="3292">
                  <c:v>65.013120000000001</c:v>
                </c:pt>
                <c:pt idx="3293">
                  <c:v>65.020439999999994</c:v>
                </c:pt>
                <c:pt idx="3294">
                  <c:v>65.030190000000005</c:v>
                </c:pt>
                <c:pt idx="3295">
                  <c:v>65.043599999999998</c:v>
                </c:pt>
                <c:pt idx="3296">
                  <c:v>65.059449999999998</c:v>
                </c:pt>
                <c:pt idx="3297">
                  <c:v>65.075299999999999</c:v>
                </c:pt>
                <c:pt idx="3298">
                  <c:v>65.089929999999995</c:v>
                </c:pt>
                <c:pt idx="3299">
                  <c:v>65.102119999999999</c:v>
                </c:pt>
                <c:pt idx="3300">
                  <c:v>65.108220000000003</c:v>
                </c:pt>
                <c:pt idx="3301">
                  <c:v>65.11309</c:v>
                </c:pt>
                <c:pt idx="3302">
                  <c:v>65.11797</c:v>
                </c:pt>
                <c:pt idx="3303">
                  <c:v>65.12406</c:v>
                </c:pt>
                <c:pt idx="3304">
                  <c:v>65.132599999999996</c:v>
                </c:pt>
                <c:pt idx="3305">
                  <c:v>65.143569999999997</c:v>
                </c:pt>
                <c:pt idx="3306">
                  <c:v>65.158199999999994</c:v>
                </c:pt>
                <c:pt idx="3307">
                  <c:v>65.172830000000005</c:v>
                </c:pt>
                <c:pt idx="3308">
                  <c:v>65.188680000000005</c:v>
                </c:pt>
                <c:pt idx="3309">
                  <c:v>65.202089999999998</c:v>
                </c:pt>
                <c:pt idx="3310">
                  <c:v>65.213059999999999</c:v>
                </c:pt>
                <c:pt idx="3311">
                  <c:v>65.220380000000006</c:v>
                </c:pt>
                <c:pt idx="3312">
                  <c:v>65.224029999999999</c:v>
                </c:pt>
                <c:pt idx="3313">
                  <c:v>65.227689999999996</c:v>
                </c:pt>
                <c:pt idx="3314">
                  <c:v>65.232569999999996</c:v>
                </c:pt>
                <c:pt idx="3315">
                  <c:v>65.241100000000003</c:v>
                </c:pt>
                <c:pt idx="3316">
                  <c:v>65.254509999999996</c:v>
                </c:pt>
                <c:pt idx="3317">
                  <c:v>65.270359999999997</c:v>
                </c:pt>
                <c:pt idx="3318">
                  <c:v>65.286209999999997</c:v>
                </c:pt>
                <c:pt idx="3319">
                  <c:v>65.302059999999997</c:v>
                </c:pt>
                <c:pt idx="3320">
                  <c:v>65.315470000000005</c:v>
                </c:pt>
                <c:pt idx="3321">
                  <c:v>65.323999999999998</c:v>
                </c:pt>
                <c:pt idx="3322">
                  <c:v>65.331320000000005</c:v>
                </c:pt>
                <c:pt idx="3323">
                  <c:v>65.337410000000006</c:v>
                </c:pt>
                <c:pt idx="3324">
                  <c:v>65.345950000000002</c:v>
                </c:pt>
                <c:pt idx="3325">
                  <c:v>65.355699999999999</c:v>
                </c:pt>
                <c:pt idx="3326">
                  <c:v>65.367890000000003</c:v>
                </c:pt>
                <c:pt idx="3327">
                  <c:v>65.380080000000007</c:v>
                </c:pt>
                <c:pt idx="3328">
                  <c:v>65.39349</c:v>
                </c:pt>
                <c:pt idx="3329">
                  <c:v>65.408119999999997</c:v>
                </c:pt>
                <c:pt idx="3330">
                  <c:v>65.421530000000004</c:v>
                </c:pt>
                <c:pt idx="3331">
                  <c:v>65.431290000000004</c:v>
                </c:pt>
                <c:pt idx="3332">
                  <c:v>65.437380000000005</c:v>
                </c:pt>
                <c:pt idx="3333">
                  <c:v>65.442260000000005</c:v>
                </c:pt>
                <c:pt idx="3334">
                  <c:v>65.444699999999997</c:v>
                </c:pt>
                <c:pt idx="3335">
                  <c:v>65.449579999999997</c:v>
                </c:pt>
                <c:pt idx="3336">
                  <c:v>65.455669999999998</c:v>
                </c:pt>
                <c:pt idx="3337">
                  <c:v>65.465419999999995</c:v>
                </c:pt>
                <c:pt idx="3338">
                  <c:v>65.478830000000002</c:v>
                </c:pt>
                <c:pt idx="3339">
                  <c:v>65.494680000000002</c:v>
                </c:pt>
                <c:pt idx="3340">
                  <c:v>65.510530000000003</c:v>
                </c:pt>
                <c:pt idx="3341">
                  <c:v>65.522720000000007</c:v>
                </c:pt>
                <c:pt idx="3342">
                  <c:v>65.528819999999996</c:v>
                </c:pt>
                <c:pt idx="3343">
                  <c:v>65.531260000000003</c:v>
                </c:pt>
                <c:pt idx="3344">
                  <c:v>65.53004</c:v>
                </c:pt>
                <c:pt idx="3345">
                  <c:v>65.531260000000003</c:v>
                </c:pt>
                <c:pt idx="3346">
                  <c:v>65.53613</c:v>
                </c:pt>
                <c:pt idx="3347">
                  <c:v>65.544669999999996</c:v>
                </c:pt>
                <c:pt idx="3348">
                  <c:v>65.559299999999993</c:v>
                </c:pt>
                <c:pt idx="3349">
                  <c:v>65.575149999999994</c:v>
                </c:pt>
                <c:pt idx="3350">
                  <c:v>65.592209999999994</c:v>
                </c:pt>
                <c:pt idx="3351">
                  <c:v>65.606840000000005</c:v>
                </c:pt>
                <c:pt idx="3352">
                  <c:v>65.619039999999998</c:v>
                </c:pt>
                <c:pt idx="3353">
                  <c:v>65.626350000000002</c:v>
                </c:pt>
                <c:pt idx="3354">
                  <c:v>65.631230000000002</c:v>
                </c:pt>
                <c:pt idx="3355">
                  <c:v>65.634879999999995</c:v>
                </c:pt>
                <c:pt idx="3356">
                  <c:v>65.639759999999995</c:v>
                </c:pt>
                <c:pt idx="3357">
                  <c:v>65.647080000000003</c:v>
                </c:pt>
                <c:pt idx="3358">
                  <c:v>65.659270000000006</c:v>
                </c:pt>
                <c:pt idx="3359">
                  <c:v>65.67268</c:v>
                </c:pt>
                <c:pt idx="3360">
                  <c:v>65.687309999999997</c:v>
                </c:pt>
                <c:pt idx="3361">
                  <c:v>65.700720000000004</c:v>
                </c:pt>
                <c:pt idx="3362">
                  <c:v>65.711690000000004</c:v>
                </c:pt>
                <c:pt idx="3363">
                  <c:v>65.720219999999998</c:v>
                </c:pt>
                <c:pt idx="3364">
                  <c:v>65.726320000000001</c:v>
                </c:pt>
                <c:pt idx="3365">
                  <c:v>65.731200000000001</c:v>
                </c:pt>
                <c:pt idx="3366">
                  <c:v>65.737290000000002</c:v>
                </c:pt>
                <c:pt idx="3367">
                  <c:v>65.744609999999994</c:v>
                </c:pt>
                <c:pt idx="3368">
                  <c:v>65.753140000000002</c:v>
                </c:pt>
                <c:pt idx="3369">
                  <c:v>65.761679999999998</c:v>
                </c:pt>
                <c:pt idx="3370">
                  <c:v>65.772649999999999</c:v>
                </c:pt>
                <c:pt idx="3371">
                  <c:v>65.784840000000003</c:v>
                </c:pt>
                <c:pt idx="3372">
                  <c:v>65.798249999999996</c:v>
                </c:pt>
                <c:pt idx="3373">
                  <c:v>65.809219999999996</c:v>
                </c:pt>
                <c:pt idx="3374">
                  <c:v>65.817760000000007</c:v>
                </c:pt>
                <c:pt idx="3375">
                  <c:v>65.823849999999993</c:v>
                </c:pt>
                <c:pt idx="3376">
                  <c:v>65.828729999999993</c:v>
                </c:pt>
                <c:pt idx="3377">
                  <c:v>65.832390000000004</c:v>
                </c:pt>
                <c:pt idx="3378">
                  <c:v>65.838480000000004</c:v>
                </c:pt>
                <c:pt idx="3379">
                  <c:v>65.847009999999997</c:v>
                </c:pt>
                <c:pt idx="3380">
                  <c:v>65.859210000000004</c:v>
                </c:pt>
                <c:pt idx="3381">
                  <c:v>65.873840000000001</c:v>
                </c:pt>
                <c:pt idx="3382">
                  <c:v>65.889679999999998</c:v>
                </c:pt>
                <c:pt idx="3383">
                  <c:v>65.906750000000002</c:v>
                </c:pt>
                <c:pt idx="3384">
                  <c:v>65.920159999999996</c:v>
                </c:pt>
                <c:pt idx="3385">
                  <c:v>65.931139999999999</c:v>
                </c:pt>
                <c:pt idx="3386">
                  <c:v>65.938450000000003</c:v>
                </c:pt>
                <c:pt idx="3387">
                  <c:v>65.943330000000003</c:v>
                </c:pt>
                <c:pt idx="3388">
                  <c:v>65.950640000000007</c:v>
                </c:pt>
                <c:pt idx="3389">
                  <c:v>65.959180000000003</c:v>
                </c:pt>
                <c:pt idx="3390">
                  <c:v>65.96893</c:v>
                </c:pt>
                <c:pt idx="3391">
                  <c:v>65.978679999999997</c:v>
                </c:pt>
                <c:pt idx="3392">
                  <c:v>65.990870000000001</c:v>
                </c:pt>
                <c:pt idx="3393">
                  <c:v>66.004279999999994</c:v>
                </c:pt>
                <c:pt idx="3394">
                  <c:v>66.018910000000005</c:v>
                </c:pt>
                <c:pt idx="3395">
                  <c:v>66.033540000000002</c:v>
                </c:pt>
                <c:pt idx="3396">
                  <c:v>66.045730000000006</c:v>
                </c:pt>
                <c:pt idx="3397">
                  <c:v>66.053049999999999</c:v>
                </c:pt>
                <c:pt idx="3398">
                  <c:v>66.057929999999999</c:v>
                </c:pt>
                <c:pt idx="3399">
                  <c:v>66.062799999999996</c:v>
                </c:pt>
                <c:pt idx="3400">
                  <c:v>66.068899999999999</c:v>
                </c:pt>
                <c:pt idx="3401">
                  <c:v>66.076210000000003</c:v>
                </c:pt>
                <c:pt idx="3402">
                  <c:v>66.085970000000003</c:v>
                </c:pt>
                <c:pt idx="3403">
                  <c:v>66.099379999999996</c:v>
                </c:pt>
                <c:pt idx="3404">
                  <c:v>66.115229999999997</c:v>
                </c:pt>
                <c:pt idx="3405">
                  <c:v>66.132289999999998</c:v>
                </c:pt>
                <c:pt idx="3406">
                  <c:v>66.144490000000005</c:v>
                </c:pt>
                <c:pt idx="3407">
                  <c:v>66.151799999999994</c:v>
                </c:pt>
                <c:pt idx="3408">
                  <c:v>66.154240000000001</c:v>
                </c:pt>
                <c:pt idx="3409">
                  <c:v>66.154240000000001</c:v>
                </c:pt>
                <c:pt idx="3410">
                  <c:v>66.154240000000001</c:v>
                </c:pt>
                <c:pt idx="3411">
                  <c:v>66.159120000000001</c:v>
                </c:pt>
                <c:pt idx="3412">
                  <c:v>66.168869999999998</c:v>
                </c:pt>
                <c:pt idx="3413">
                  <c:v>66.183499999999995</c:v>
                </c:pt>
                <c:pt idx="3414">
                  <c:v>66.199349999999995</c:v>
                </c:pt>
                <c:pt idx="3415">
                  <c:v>66.216409999999996</c:v>
                </c:pt>
                <c:pt idx="3416">
                  <c:v>66.232259999999997</c:v>
                </c:pt>
                <c:pt idx="3417">
                  <c:v>66.24324</c:v>
                </c:pt>
                <c:pt idx="3418">
                  <c:v>66.250550000000004</c:v>
                </c:pt>
                <c:pt idx="3419">
                  <c:v>66.255430000000004</c:v>
                </c:pt>
                <c:pt idx="3420">
                  <c:v>66.260300000000001</c:v>
                </c:pt>
                <c:pt idx="3421">
                  <c:v>66.266400000000004</c:v>
                </c:pt>
                <c:pt idx="3422">
                  <c:v>66.276150000000001</c:v>
                </c:pt>
                <c:pt idx="3423">
                  <c:v>66.287120000000002</c:v>
                </c:pt>
                <c:pt idx="3424">
                  <c:v>66.301749999999998</c:v>
                </c:pt>
                <c:pt idx="3425">
                  <c:v>66.316379999999995</c:v>
                </c:pt>
                <c:pt idx="3426">
                  <c:v>66.332229999999996</c:v>
                </c:pt>
                <c:pt idx="3427">
                  <c:v>66.345640000000003</c:v>
                </c:pt>
                <c:pt idx="3428">
                  <c:v>66.356620000000007</c:v>
                </c:pt>
                <c:pt idx="3429">
                  <c:v>66.363929999999996</c:v>
                </c:pt>
                <c:pt idx="3430">
                  <c:v>66.367590000000007</c:v>
                </c:pt>
                <c:pt idx="3431">
                  <c:v>66.371250000000003</c:v>
                </c:pt>
                <c:pt idx="3432">
                  <c:v>66.373679999999993</c:v>
                </c:pt>
                <c:pt idx="3433">
                  <c:v>66.378559999999993</c:v>
                </c:pt>
                <c:pt idx="3434">
                  <c:v>66.38588</c:v>
                </c:pt>
                <c:pt idx="3435">
                  <c:v>66.396850000000001</c:v>
                </c:pt>
                <c:pt idx="3436">
                  <c:v>66.412700000000001</c:v>
                </c:pt>
                <c:pt idx="3437">
                  <c:v>66.428550000000001</c:v>
                </c:pt>
                <c:pt idx="3438">
                  <c:v>66.443169999999995</c:v>
                </c:pt>
                <c:pt idx="3439">
                  <c:v>66.452929999999995</c:v>
                </c:pt>
                <c:pt idx="3440">
                  <c:v>66.457800000000006</c:v>
                </c:pt>
                <c:pt idx="3441">
                  <c:v>66.460239999999999</c:v>
                </c:pt>
                <c:pt idx="3442">
                  <c:v>66.462680000000006</c:v>
                </c:pt>
                <c:pt idx="3443">
                  <c:v>66.47</c:v>
                </c:pt>
                <c:pt idx="3444">
                  <c:v>66.480969999999999</c:v>
                </c:pt>
                <c:pt idx="3445">
                  <c:v>66.49682</c:v>
                </c:pt>
                <c:pt idx="3446">
                  <c:v>66.51388</c:v>
                </c:pt>
                <c:pt idx="3447">
                  <c:v>66.530950000000004</c:v>
                </c:pt>
                <c:pt idx="3448">
                  <c:v>66.545580000000001</c:v>
                </c:pt>
                <c:pt idx="3449">
                  <c:v>66.555340000000001</c:v>
                </c:pt>
                <c:pt idx="3450">
                  <c:v>66.562650000000005</c:v>
                </c:pt>
                <c:pt idx="3451">
                  <c:v>66.569969999999998</c:v>
                </c:pt>
                <c:pt idx="3452">
                  <c:v>66.578500000000005</c:v>
                </c:pt>
                <c:pt idx="3453">
                  <c:v>66.588250000000002</c:v>
                </c:pt>
                <c:pt idx="3454">
                  <c:v>66.599220000000003</c:v>
                </c:pt>
                <c:pt idx="3455">
                  <c:v>66.610200000000006</c:v>
                </c:pt>
                <c:pt idx="3456">
                  <c:v>66.623609999999999</c:v>
                </c:pt>
                <c:pt idx="3457">
                  <c:v>66.635800000000003</c:v>
                </c:pt>
                <c:pt idx="3458">
                  <c:v>66.647989999999993</c:v>
                </c:pt>
                <c:pt idx="3459">
                  <c:v>66.657740000000004</c:v>
                </c:pt>
                <c:pt idx="3460">
                  <c:v>66.663839999999993</c:v>
                </c:pt>
                <c:pt idx="3461">
                  <c:v>66.667500000000004</c:v>
                </c:pt>
                <c:pt idx="3462">
                  <c:v>66.669939999999997</c:v>
                </c:pt>
                <c:pt idx="3463">
                  <c:v>66.674809999999994</c:v>
                </c:pt>
                <c:pt idx="3464">
                  <c:v>66.679689999999994</c:v>
                </c:pt>
                <c:pt idx="3465">
                  <c:v>66.685779999999994</c:v>
                </c:pt>
                <c:pt idx="3466">
                  <c:v>66.693100000000001</c:v>
                </c:pt>
                <c:pt idx="3467">
                  <c:v>66.702849999999998</c:v>
                </c:pt>
                <c:pt idx="3468">
                  <c:v>66.715040000000002</c:v>
                </c:pt>
                <c:pt idx="3469">
                  <c:v>66.728449999999995</c:v>
                </c:pt>
                <c:pt idx="3470">
                  <c:v>66.740650000000002</c:v>
                </c:pt>
                <c:pt idx="3471">
                  <c:v>66.747960000000006</c:v>
                </c:pt>
                <c:pt idx="3472">
                  <c:v>66.750399999999999</c:v>
                </c:pt>
                <c:pt idx="3473">
                  <c:v>66.751620000000003</c:v>
                </c:pt>
                <c:pt idx="3474">
                  <c:v>66.752840000000006</c:v>
                </c:pt>
                <c:pt idx="3475">
                  <c:v>66.756489999999999</c:v>
                </c:pt>
                <c:pt idx="3476">
                  <c:v>66.763810000000007</c:v>
                </c:pt>
                <c:pt idx="3477">
                  <c:v>66.775999999999996</c:v>
                </c:pt>
                <c:pt idx="3478">
                  <c:v>66.790629999999993</c:v>
                </c:pt>
                <c:pt idx="3479">
                  <c:v>66.807699999999997</c:v>
                </c:pt>
                <c:pt idx="3480">
                  <c:v>66.823549999999997</c:v>
                </c:pt>
                <c:pt idx="3481">
                  <c:v>66.836960000000005</c:v>
                </c:pt>
                <c:pt idx="3482">
                  <c:v>66.847930000000005</c:v>
                </c:pt>
                <c:pt idx="3483">
                  <c:v>66.855239999999995</c:v>
                </c:pt>
                <c:pt idx="3484">
                  <c:v>66.861339999999998</c:v>
                </c:pt>
                <c:pt idx="3485">
                  <c:v>66.866219999999998</c:v>
                </c:pt>
                <c:pt idx="3486">
                  <c:v>66.872309999999999</c:v>
                </c:pt>
                <c:pt idx="3487">
                  <c:v>66.880849999999995</c:v>
                </c:pt>
                <c:pt idx="3488">
                  <c:v>66.889380000000003</c:v>
                </c:pt>
                <c:pt idx="3489">
                  <c:v>66.901570000000007</c:v>
                </c:pt>
                <c:pt idx="3490">
                  <c:v>66.91498</c:v>
                </c:pt>
                <c:pt idx="3491">
                  <c:v>66.93083</c:v>
                </c:pt>
                <c:pt idx="3492">
                  <c:v>66.944239999999994</c:v>
                </c:pt>
                <c:pt idx="3493">
                  <c:v>66.955209999999994</c:v>
                </c:pt>
                <c:pt idx="3494">
                  <c:v>66.961309999999997</c:v>
                </c:pt>
                <c:pt idx="3495">
                  <c:v>66.966189999999997</c:v>
                </c:pt>
                <c:pt idx="3496">
                  <c:v>66.969840000000005</c:v>
                </c:pt>
                <c:pt idx="3497">
                  <c:v>66.975939999999994</c:v>
                </c:pt>
                <c:pt idx="3498">
                  <c:v>66.984470000000002</c:v>
                </c:pt>
                <c:pt idx="3499">
                  <c:v>66.996660000000006</c:v>
                </c:pt>
                <c:pt idx="3500">
                  <c:v>67.011290000000002</c:v>
                </c:pt>
                <c:pt idx="3501">
                  <c:v>67.025919999999999</c:v>
                </c:pt>
                <c:pt idx="3502">
                  <c:v>67.04177</c:v>
                </c:pt>
                <c:pt idx="3503">
                  <c:v>67.053960000000004</c:v>
                </c:pt>
                <c:pt idx="3504">
                  <c:v>67.063720000000004</c:v>
                </c:pt>
                <c:pt idx="3505">
                  <c:v>67.06859</c:v>
                </c:pt>
                <c:pt idx="3506">
                  <c:v>67.071029999999993</c:v>
                </c:pt>
                <c:pt idx="3507">
                  <c:v>67.075909999999993</c:v>
                </c:pt>
                <c:pt idx="3508">
                  <c:v>67.083219999999997</c:v>
                </c:pt>
                <c:pt idx="3509">
                  <c:v>67.094200000000001</c:v>
                </c:pt>
                <c:pt idx="3510">
                  <c:v>67.108829999999998</c:v>
                </c:pt>
                <c:pt idx="3511">
                  <c:v>67.124669999999995</c:v>
                </c:pt>
                <c:pt idx="3512">
                  <c:v>67.140519999999995</c:v>
                </c:pt>
                <c:pt idx="3513">
                  <c:v>67.155150000000006</c:v>
                </c:pt>
                <c:pt idx="3514">
                  <c:v>67.168559999999999</c:v>
                </c:pt>
                <c:pt idx="3515">
                  <c:v>67.177099999999996</c:v>
                </c:pt>
                <c:pt idx="3516">
                  <c:v>67.183189999999996</c:v>
                </c:pt>
                <c:pt idx="3517">
                  <c:v>67.18929</c:v>
                </c:pt>
                <c:pt idx="3518">
                  <c:v>67.197819999999993</c:v>
                </c:pt>
                <c:pt idx="3519">
                  <c:v>67.208799999999997</c:v>
                </c:pt>
                <c:pt idx="3520">
                  <c:v>67.222210000000004</c:v>
                </c:pt>
                <c:pt idx="3521">
                  <c:v>67.236840000000001</c:v>
                </c:pt>
                <c:pt idx="3522">
                  <c:v>67.251469999999998</c:v>
                </c:pt>
                <c:pt idx="3523">
                  <c:v>67.266090000000005</c:v>
                </c:pt>
                <c:pt idx="3524">
                  <c:v>67.277069999999995</c:v>
                </c:pt>
                <c:pt idx="3525">
                  <c:v>67.284379999999999</c:v>
                </c:pt>
                <c:pt idx="3526">
                  <c:v>67.288039999999995</c:v>
                </c:pt>
                <c:pt idx="3527">
                  <c:v>67.291700000000006</c:v>
                </c:pt>
                <c:pt idx="3528">
                  <c:v>67.294139999999999</c:v>
                </c:pt>
                <c:pt idx="3529">
                  <c:v>67.299009999999996</c:v>
                </c:pt>
                <c:pt idx="3530">
                  <c:v>67.305109999999999</c:v>
                </c:pt>
                <c:pt idx="3531">
                  <c:v>67.313640000000007</c:v>
                </c:pt>
                <c:pt idx="3532">
                  <c:v>67.32705</c:v>
                </c:pt>
                <c:pt idx="3533">
                  <c:v>67.341679999999997</c:v>
                </c:pt>
                <c:pt idx="3534">
                  <c:v>67.353870000000001</c:v>
                </c:pt>
                <c:pt idx="3535">
                  <c:v>67.363630000000001</c:v>
                </c:pt>
                <c:pt idx="3536">
                  <c:v>67.368499999999997</c:v>
                </c:pt>
                <c:pt idx="3537">
                  <c:v>67.369720000000001</c:v>
                </c:pt>
                <c:pt idx="3538">
                  <c:v>67.372159999999994</c:v>
                </c:pt>
                <c:pt idx="3539">
                  <c:v>67.375820000000004</c:v>
                </c:pt>
                <c:pt idx="3540">
                  <c:v>67.384349999999998</c:v>
                </c:pt>
                <c:pt idx="3541">
                  <c:v>67.395319999999998</c:v>
                </c:pt>
                <c:pt idx="3542">
                  <c:v>67.411169999999998</c:v>
                </c:pt>
                <c:pt idx="3543">
                  <c:v>67.427019999999999</c:v>
                </c:pt>
                <c:pt idx="3544">
                  <c:v>67.444090000000003</c:v>
                </c:pt>
                <c:pt idx="3545">
                  <c:v>67.456280000000007</c:v>
                </c:pt>
                <c:pt idx="3546">
                  <c:v>67.46481</c:v>
                </c:pt>
                <c:pt idx="3547">
                  <c:v>67.468469999999996</c:v>
                </c:pt>
                <c:pt idx="3548">
                  <c:v>67.472130000000007</c:v>
                </c:pt>
                <c:pt idx="3549">
                  <c:v>67.475790000000003</c:v>
                </c:pt>
                <c:pt idx="3550">
                  <c:v>67.48066</c:v>
                </c:pt>
                <c:pt idx="3551">
                  <c:v>67.489199999999997</c:v>
                </c:pt>
                <c:pt idx="3552">
                  <c:v>67.501390000000001</c:v>
                </c:pt>
                <c:pt idx="3553">
                  <c:v>67.514799999999994</c:v>
                </c:pt>
                <c:pt idx="3554">
                  <c:v>67.530649999999994</c:v>
                </c:pt>
                <c:pt idx="3555">
                  <c:v>67.545280000000005</c:v>
                </c:pt>
                <c:pt idx="3556">
                  <c:v>67.556250000000006</c:v>
                </c:pt>
                <c:pt idx="3557">
                  <c:v>67.562349999999995</c:v>
                </c:pt>
                <c:pt idx="3558">
                  <c:v>67.567220000000006</c:v>
                </c:pt>
                <c:pt idx="3559">
                  <c:v>67.569659999999999</c:v>
                </c:pt>
                <c:pt idx="3560">
                  <c:v>67.575760000000002</c:v>
                </c:pt>
                <c:pt idx="3561">
                  <c:v>67.583070000000006</c:v>
                </c:pt>
                <c:pt idx="3562">
                  <c:v>67.592820000000003</c:v>
                </c:pt>
                <c:pt idx="3563">
                  <c:v>67.603800000000007</c:v>
                </c:pt>
                <c:pt idx="3564">
                  <c:v>67.615989999999996</c:v>
                </c:pt>
                <c:pt idx="3565">
                  <c:v>67.62818</c:v>
                </c:pt>
                <c:pt idx="3566">
                  <c:v>67.641589999999994</c:v>
                </c:pt>
                <c:pt idx="3567">
                  <c:v>67.652559999999994</c:v>
                </c:pt>
                <c:pt idx="3568">
                  <c:v>67.662319999999994</c:v>
                </c:pt>
                <c:pt idx="3569">
                  <c:v>67.668409999999994</c:v>
                </c:pt>
                <c:pt idx="3570">
                  <c:v>67.659880000000001</c:v>
                </c:pt>
                <c:pt idx="3571">
                  <c:v>67.696449999999999</c:v>
                </c:pt>
                <c:pt idx="3572">
                  <c:v>67.723269999999999</c:v>
                </c:pt>
                <c:pt idx="3573">
                  <c:v>67.680599999999998</c:v>
                </c:pt>
                <c:pt idx="3574">
                  <c:v>67.663529999999994</c:v>
                </c:pt>
                <c:pt idx="3575">
                  <c:v>67.714740000000006</c:v>
                </c:pt>
                <c:pt idx="3576">
                  <c:v>67.684259999999995</c:v>
                </c:pt>
                <c:pt idx="3577">
                  <c:v>67.584289999999996</c:v>
                </c:pt>
                <c:pt idx="3578">
                  <c:v>67.48554</c:v>
                </c:pt>
                <c:pt idx="3579">
                  <c:v>67.373379999999997</c:v>
                </c:pt>
                <c:pt idx="3580">
                  <c:v>67.339240000000004</c:v>
                </c:pt>
                <c:pt idx="3581">
                  <c:v>67.278289999999998</c:v>
                </c:pt>
                <c:pt idx="3582">
                  <c:v>67.320959999999999</c:v>
                </c:pt>
                <c:pt idx="3583">
                  <c:v>67.408730000000006</c:v>
                </c:pt>
                <c:pt idx="3584">
                  <c:v>67.479439999999997</c:v>
                </c:pt>
                <c:pt idx="3585">
                  <c:v>67.539180000000002</c:v>
                </c:pt>
                <c:pt idx="3586">
                  <c:v>67.589169999999996</c:v>
                </c:pt>
                <c:pt idx="3587">
                  <c:v>67.63306</c:v>
                </c:pt>
                <c:pt idx="3588">
                  <c:v>67.669629999999998</c:v>
                </c:pt>
                <c:pt idx="3589">
                  <c:v>67.701329999999999</c:v>
                </c:pt>
                <c:pt idx="3590">
                  <c:v>67.724490000000003</c:v>
                </c:pt>
                <c:pt idx="3591">
                  <c:v>67.741560000000007</c:v>
                </c:pt>
                <c:pt idx="3592">
                  <c:v>67.756190000000004</c:v>
                </c:pt>
                <c:pt idx="3593">
                  <c:v>67.767160000000004</c:v>
                </c:pt>
                <c:pt idx="3594">
                  <c:v>67.778130000000004</c:v>
                </c:pt>
                <c:pt idx="3595">
                  <c:v>67.789109999999994</c:v>
                </c:pt>
                <c:pt idx="3596">
                  <c:v>67.802520000000001</c:v>
                </c:pt>
                <c:pt idx="3597">
                  <c:v>67.818370000000002</c:v>
                </c:pt>
                <c:pt idx="3598">
                  <c:v>67.836650000000006</c:v>
                </c:pt>
                <c:pt idx="3599">
                  <c:v>67.854939999999999</c:v>
                </c:pt>
                <c:pt idx="3600">
                  <c:v>67.869569999999996</c:v>
                </c:pt>
                <c:pt idx="3601">
                  <c:v>67.87688</c:v>
                </c:pt>
                <c:pt idx="3602">
                  <c:v>67.880539999999996</c:v>
                </c:pt>
                <c:pt idx="3603">
                  <c:v>67.880539999999996</c:v>
                </c:pt>
                <c:pt idx="3604">
                  <c:v>67.882980000000003</c:v>
                </c:pt>
                <c:pt idx="3605">
                  <c:v>67.889080000000007</c:v>
                </c:pt>
                <c:pt idx="3606">
                  <c:v>67.900049999999993</c:v>
                </c:pt>
                <c:pt idx="3607">
                  <c:v>67.914680000000004</c:v>
                </c:pt>
                <c:pt idx="3608">
                  <c:v>67.931749999999994</c:v>
                </c:pt>
                <c:pt idx="3609">
                  <c:v>67.948809999999995</c:v>
                </c:pt>
                <c:pt idx="3610">
                  <c:v>67.964659999999995</c:v>
                </c:pt>
                <c:pt idx="3611">
                  <c:v>67.976849999999999</c:v>
                </c:pt>
                <c:pt idx="3612">
                  <c:v>67.984170000000006</c:v>
                </c:pt>
                <c:pt idx="3613">
                  <c:v>67.989050000000006</c:v>
                </c:pt>
                <c:pt idx="3614">
                  <c:v>67.991479999999996</c:v>
                </c:pt>
                <c:pt idx="3615">
                  <c:v>67.996359999999996</c:v>
                </c:pt>
                <c:pt idx="3616">
                  <c:v>68.003680000000003</c:v>
                </c:pt>
                <c:pt idx="3617">
                  <c:v>68.01343</c:v>
                </c:pt>
                <c:pt idx="3618">
                  <c:v>68.025620000000004</c:v>
                </c:pt>
                <c:pt idx="3619">
                  <c:v>68.039029999999997</c:v>
                </c:pt>
                <c:pt idx="3620">
                  <c:v>68.053659999999994</c:v>
                </c:pt>
                <c:pt idx="3621">
                  <c:v>68.065849999999998</c:v>
                </c:pt>
                <c:pt idx="3622">
                  <c:v>68.075599999999994</c:v>
                </c:pt>
                <c:pt idx="3623">
                  <c:v>68.080479999999994</c:v>
                </c:pt>
                <c:pt idx="3624">
                  <c:v>68.084140000000005</c:v>
                </c:pt>
                <c:pt idx="3625">
                  <c:v>68.086579999999998</c:v>
                </c:pt>
                <c:pt idx="3626">
                  <c:v>68.091449999999995</c:v>
                </c:pt>
                <c:pt idx="3627">
                  <c:v>68.099990000000005</c:v>
                </c:pt>
                <c:pt idx="3628">
                  <c:v>68.112179999999995</c:v>
                </c:pt>
                <c:pt idx="3629">
                  <c:v>68.126810000000006</c:v>
                </c:pt>
                <c:pt idx="3630">
                  <c:v>68.145099999999999</c:v>
                </c:pt>
                <c:pt idx="3631">
                  <c:v>68.160939999999997</c:v>
                </c:pt>
                <c:pt idx="3632">
                  <c:v>68.174350000000004</c:v>
                </c:pt>
                <c:pt idx="3633">
                  <c:v>68.181669999999997</c:v>
                </c:pt>
                <c:pt idx="3634">
                  <c:v>68.185329999999993</c:v>
                </c:pt>
                <c:pt idx="3635">
                  <c:v>68.18777</c:v>
                </c:pt>
                <c:pt idx="3636">
                  <c:v>68.190200000000004</c:v>
                </c:pt>
                <c:pt idx="3637">
                  <c:v>68.197519999999997</c:v>
                </c:pt>
                <c:pt idx="3638">
                  <c:v>68.209710000000001</c:v>
                </c:pt>
                <c:pt idx="3639">
                  <c:v>68.225560000000002</c:v>
                </c:pt>
                <c:pt idx="3640">
                  <c:v>68.243849999999995</c:v>
                </c:pt>
                <c:pt idx="3641">
                  <c:v>68.260909999999996</c:v>
                </c:pt>
                <c:pt idx="3642">
                  <c:v>68.276759999999996</c:v>
                </c:pt>
                <c:pt idx="3643">
                  <c:v>68.287729999999996</c:v>
                </c:pt>
                <c:pt idx="3644">
                  <c:v>68.296270000000007</c:v>
                </c:pt>
                <c:pt idx="3645">
                  <c:v>68.301150000000007</c:v>
                </c:pt>
                <c:pt idx="3646">
                  <c:v>68.308459999999997</c:v>
                </c:pt>
                <c:pt idx="3647">
                  <c:v>68.315780000000004</c:v>
                </c:pt>
                <c:pt idx="3648">
                  <c:v>68.325530000000001</c:v>
                </c:pt>
                <c:pt idx="3649">
                  <c:v>68.336500000000001</c:v>
                </c:pt>
                <c:pt idx="3650">
                  <c:v>68.347470000000001</c:v>
                </c:pt>
                <c:pt idx="3651">
                  <c:v>68.360879999999995</c:v>
                </c:pt>
                <c:pt idx="3652">
                  <c:v>68.374290000000002</c:v>
                </c:pt>
                <c:pt idx="3653">
                  <c:v>68.384050000000002</c:v>
                </c:pt>
                <c:pt idx="3654">
                  <c:v>68.391360000000006</c:v>
                </c:pt>
                <c:pt idx="3655">
                  <c:v>68.395020000000002</c:v>
                </c:pt>
                <c:pt idx="3656">
                  <c:v>68.398679999999999</c:v>
                </c:pt>
                <c:pt idx="3657">
                  <c:v>68.402330000000006</c:v>
                </c:pt>
                <c:pt idx="3658">
                  <c:v>68.409649999999999</c:v>
                </c:pt>
                <c:pt idx="3659">
                  <c:v>68.418180000000007</c:v>
                </c:pt>
                <c:pt idx="3660">
                  <c:v>68.427940000000007</c:v>
                </c:pt>
                <c:pt idx="3661">
                  <c:v>68.44135</c:v>
                </c:pt>
                <c:pt idx="3662">
                  <c:v>68.4572</c:v>
                </c:pt>
                <c:pt idx="3663">
                  <c:v>68.471829999999997</c:v>
                </c:pt>
                <c:pt idx="3664">
                  <c:v>68.482799999999997</c:v>
                </c:pt>
                <c:pt idx="3665">
                  <c:v>68.488889999999998</c:v>
                </c:pt>
                <c:pt idx="3666">
                  <c:v>68.491330000000005</c:v>
                </c:pt>
                <c:pt idx="3667">
                  <c:v>68.490110000000001</c:v>
                </c:pt>
                <c:pt idx="3668">
                  <c:v>68.490110000000001</c:v>
                </c:pt>
                <c:pt idx="3669">
                  <c:v>68.492549999999994</c:v>
                </c:pt>
                <c:pt idx="3670">
                  <c:v>68.499870000000001</c:v>
                </c:pt>
                <c:pt idx="3671">
                  <c:v>68.512060000000005</c:v>
                </c:pt>
                <c:pt idx="3672">
                  <c:v>68.527910000000006</c:v>
                </c:pt>
                <c:pt idx="3673">
                  <c:v>68.544970000000006</c:v>
                </c:pt>
                <c:pt idx="3674">
                  <c:v>68.560820000000007</c:v>
                </c:pt>
                <c:pt idx="3675">
                  <c:v>68.571789999999993</c:v>
                </c:pt>
                <c:pt idx="3676">
                  <c:v>68.57911</c:v>
                </c:pt>
                <c:pt idx="3677">
                  <c:v>68.582769999999996</c:v>
                </c:pt>
                <c:pt idx="3678">
                  <c:v>68.586420000000004</c:v>
                </c:pt>
                <c:pt idx="3679">
                  <c:v>68.59008</c:v>
                </c:pt>
                <c:pt idx="3680">
                  <c:v>68.596180000000004</c:v>
                </c:pt>
                <c:pt idx="3681">
                  <c:v>68.604709999999997</c:v>
                </c:pt>
                <c:pt idx="3682">
                  <c:v>68.616900000000001</c:v>
                </c:pt>
                <c:pt idx="3683">
                  <c:v>68.629090000000005</c:v>
                </c:pt>
                <c:pt idx="3684">
                  <c:v>68.643720000000002</c:v>
                </c:pt>
                <c:pt idx="3685">
                  <c:v>68.657129999999995</c:v>
                </c:pt>
                <c:pt idx="3686">
                  <c:v>68.668109999999999</c:v>
                </c:pt>
                <c:pt idx="3687">
                  <c:v>68.676640000000006</c:v>
                </c:pt>
                <c:pt idx="3688">
                  <c:v>68.681520000000006</c:v>
                </c:pt>
                <c:pt idx="3689">
                  <c:v>68.685169999999999</c:v>
                </c:pt>
                <c:pt idx="3690">
                  <c:v>68.688829999999996</c:v>
                </c:pt>
                <c:pt idx="3691">
                  <c:v>68.693709999999996</c:v>
                </c:pt>
                <c:pt idx="3692">
                  <c:v>68.702240000000003</c:v>
                </c:pt>
                <c:pt idx="3693">
                  <c:v>68.713220000000007</c:v>
                </c:pt>
                <c:pt idx="3694">
                  <c:v>68.729060000000004</c:v>
                </c:pt>
                <c:pt idx="3695">
                  <c:v>68.746129999999994</c:v>
                </c:pt>
                <c:pt idx="3696">
                  <c:v>68.761979999999994</c:v>
                </c:pt>
                <c:pt idx="3697">
                  <c:v>68.774169999999998</c:v>
                </c:pt>
                <c:pt idx="3698">
                  <c:v>68.781490000000005</c:v>
                </c:pt>
                <c:pt idx="3699">
                  <c:v>68.785139999999998</c:v>
                </c:pt>
                <c:pt idx="3700">
                  <c:v>68.787580000000005</c:v>
                </c:pt>
                <c:pt idx="3701">
                  <c:v>68.792460000000005</c:v>
                </c:pt>
                <c:pt idx="3702">
                  <c:v>68.800989999999999</c:v>
                </c:pt>
                <c:pt idx="3703">
                  <c:v>68.813180000000003</c:v>
                </c:pt>
                <c:pt idx="3704">
                  <c:v>68.829030000000003</c:v>
                </c:pt>
                <c:pt idx="3705">
                  <c:v>68.846100000000007</c:v>
                </c:pt>
                <c:pt idx="3706">
                  <c:v>68.863169999999997</c:v>
                </c:pt>
                <c:pt idx="3707">
                  <c:v>68.879019999999997</c:v>
                </c:pt>
                <c:pt idx="3708">
                  <c:v>68.889989999999997</c:v>
                </c:pt>
                <c:pt idx="3709">
                  <c:v>68.897310000000004</c:v>
                </c:pt>
                <c:pt idx="3710">
                  <c:v>68.904619999999994</c:v>
                </c:pt>
                <c:pt idx="3711">
                  <c:v>68.910719999999998</c:v>
                </c:pt>
                <c:pt idx="3712">
                  <c:v>68.919250000000005</c:v>
                </c:pt>
                <c:pt idx="3713">
                  <c:v>68.930220000000006</c:v>
                </c:pt>
                <c:pt idx="3714">
                  <c:v>68.941190000000006</c:v>
                </c:pt>
                <c:pt idx="3715">
                  <c:v>68.954599999999999</c:v>
                </c:pt>
                <c:pt idx="3716">
                  <c:v>68.968019999999996</c:v>
                </c:pt>
                <c:pt idx="3717">
                  <c:v>68.98021</c:v>
                </c:pt>
                <c:pt idx="3718">
                  <c:v>68.99118</c:v>
                </c:pt>
                <c:pt idx="3719">
                  <c:v>68.998490000000004</c:v>
                </c:pt>
                <c:pt idx="3720">
                  <c:v>69.00215</c:v>
                </c:pt>
                <c:pt idx="3721">
                  <c:v>69.005809999999997</c:v>
                </c:pt>
                <c:pt idx="3722">
                  <c:v>69.010689999999997</c:v>
                </c:pt>
                <c:pt idx="3723">
                  <c:v>69.015559999999994</c:v>
                </c:pt>
                <c:pt idx="3724">
                  <c:v>69.024100000000004</c:v>
                </c:pt>
                <c:pt idx="3725">
                  <c:v>69.035070000000005</c:v>
                </c:pt>
                <c:pt idx="3726">
                  <c:v>69.049700000000001</c:v>
                </c:pt>
                <c:pt idx="3727">
                  <c:v>69.065550000000002</c:v>
                </c:pt>
                <c:pt idx="3728">
                  <c:v>69.080179999999999</c:v>
                </c:pt>
                <c:pt idx="3729">
                  <c:v>69.088710000000006</c:v>
                </c:pt>
                <c:pt idx="3730">
                  <c:v>69.092370000000003</c:v>
                </c:pt>
                <c:pt idx="3731">
                  <c:v>69.092370000000003</c:v>
                </c:pt>
                <c:pt idx="3732">
                  <c:v>69.092370000000003</c:v>
                </c:pt>
                <c:pt idx="3733">
                  <c:v>69.096029999999999</c:v>
                </c:pt>
                <c:pt idx="3734">
                  <c:v>69.103340000000003</c:v>
                </c:pt>
                <c:pt idx="3735">
                  <c:v>69.115530000000007</c:v>
                </c:pt>
                <c:pt idx="3736">
                  <c:v>69.130160000000004</c:v>
                </c:pt>
                <c:pt idx="3737">
                  <c:v>69.147229999999993</c:v>
                </c:pt>
                <c:pt idx="3738">
                  <c:v>69.163079999999994</c:v>
                </c:pt>
                <c:pt idx="3739">
                  <c:v>69.174049999999994</c:v>
                </c:pt>
                <c:pt idx="3740">
                  <c:v>69.181370000000001</c:v>
                </c:pt>
                <c:pt idx="3741">
                  <c:v>69.185019999999994</c:v>
                </c:pt>
                <c:pt idx="3742">
                  <c:v>69.188680000000005</c:v>
                </c:pt>
                <c:pt idx="3743">
                  <c:v>69.194779999999994</c:v>
                </c:pt>
                <c:pt idx="3744">
                  <c:v>69.203310000000002</c:v>
                </c:pt>
                <c:pt idx="3745">
                  <c:v>69.214280000000002</c:v>
                </c:pt>
                <c:pt idx="3746">
                  <c:v>69.226470000000006</c:v>
                </c:pt>
                <c:pt idx="3747">
                  <c:v>69.239879999999999</c:v>
                </c:pt>
                <c:pt idx="3748">
                  <c:v>69.254509999999996</c:v>
                </c:pt>
                <c:pt idx="3749">
                  <c:v>69.2667</c:v>
                </c:pt>
                <c:pt idx="3750">
                  <c:v>69.277680000000004</c:v>
                </c:pt>
                <c:pt idx="3751">
                  <c:v>69.284989999999993</c:v>
                </c:pt>
                <c:pt idx="3752">
                  <c:v>69.291089999999997</c:v>
                </c:pt>
                <c:pt idx="3753">
                  <c:v>69.295959999999994</c:v>
                </c:pt>
                <c:pt idx="3754">
                  <c:v>69.300839999999994</c:v>
                </c:pt>
                <c:pt idx="3755">
                  <c:v>69.306939999999997</c:v>
                </c:pt>
                <c:pt idx="3756">
                  <c:v>69.313029999999998</c:v>
                </c:pt>
                <c:pt idx="3757">
                  <c:v>69.322789999999998</c:v>
                </c:pt>
                <c:pt idx="3758">
                  <c:v>69.333759999999998</c:v>
                </c:pt>
                <c:pt idx="3759">
                  <c:v>69.348389999999995</c:v>
                </c:pt>
                <c:pt idx="3760">
                  <c:v>69.363020000000006</c:v>
                </c:pt>
                <c:pt idx="3761">
                  <c:v>69.376429999999999</c:v>
                </c:pt>
                <c:pt idx="3762">
                  <c:v>69.383740000000003</c:v>
                </c:pt>
                <c:pt idx="3763">
                  <c:v>69.388620000000003</c:v>
                </c:pt>
                <c:pt idx="3764">
                  <c:v>69.391059999999996</c:v>
                </c:pt>
                <c:pt idx="3765">
                  <c:v>69.393500000000003</c:v>
                </c:pt>
                <c:pt idx="3766">
                  <c:v>69.400810000000007</c:v>
                </c:pt>
                <c:pt idx="3767">
                  <c:v>69.411779999999993</c:v>
                </c:pt>
                <c:pt idx="3768">
                  <c:v>69.426410000000004</c:v>
                </c:pt>
                <c:pt idx="3769">
                  <c:v>69.443479999999994</c:v>
                </c:pt>
                <c:pt idx="3770">
                  <c:v>69.459329999999994</c:v>
                </c:pt>
                <c:pt idx="3771">
                  <c:v>69.473960000000005</c:v>
                </c:pt>
                <c:pt idx="3772">
                  <c:v>69.487369999999999</c:v>
                </c:pt>
                <c:pt idx="3773">
                  <c:v>69.495900000000006</c:v>
                </c:pt>
                <c:pt idx="3774">
                  <c:v>69.501999999999995</c:v>
                </c:pt>
                <c:pt idx="3775">
                  <c:v>69.509309999999999</c:v>
                </c:pt>
                <c:pt idx="3776">
                  <c:v>69.516630000000006</c:v>
                </c:pt>
                <c:pt idx="3777">
                  <c:v>69.52516</c:v>
                </c:pt>
                <c:pt idx="3778">
                  <c:v>69.536140000000003</c:v>
                </c:pt>
                <c:pt idx="3779">
                  <c:v>69.54589</c:v>
                </c:pt>
                <c:pt idx="3780">
                  <c:v>69.55686</c:v>
                </c:pt>
                <c:pt idx="3781">
                  <c:v>69.570269999999994</c:v>
                </c:pt>
                <c:pt idx="3782">
                  <c:v>69.582459999999998</c:v>
                </c:pt>
                <c:pt idx="3783">
                  <c:v>69.593429999999998</c:v>
                </c:pt>
                <c:pt idx="3784">
                  <c:v>69.600750000000005</c:v>
                </c:pt>
                <c:pt idx="3785">
                  <c:v>69.605630000000005</c:v>
                </c:pt>
                <c:pt idx="3786">
                  <c:v>69.610500000000002</c:v>
                </c:pt>
                <c:pt idx="3787">
                  <c:v>69.615380000000002</c:v>
                </c:pt>
                <c:pt idx="3788">
                  <c:v>69.621470000000002</c:v>
                </c:pt>
                <c:pt idx="3789">
                  <c:v>69.628789999999995</c:v>
                </c:pt>
                <c:pt idx="3790">
                  <c:v>69.638540000000006</c:v>
                </c:pt>
                <c:pt idx="3791">
                  <c:v>69.650729999999996</c:v>
                </c:pt>
                <c:pt idx="3792">
                  <c:v>69.665360000000007</c:v>
                </c:pt>
                <c:pt idx="3793">
                  <c:v>69.67877</c:v>
                </c:pt>
                <c:pt idx="3794">
                  <c:v>69.68853</c:v>
                </c:pt>
                <c:pt idx="3795">
                  <c:v>69.693399999999997</c:v>
                </c:pt>
                <c:pt idx="3796">
                  <c:v>69.695840000000004</c:v>
                </c:pt>
                <c:pt idx="3797">
                  <c:v>69.697059999999993</c:v>
                </c:pt>
                <c:pt idx="3798">
                  <c:v>69.6995</c:v>
                </c:pt>
                <c:pt idx="3799">
                  <c:v>69.706810000000004</c:v>
                </c:pt>
                <c:pt idx="3800">
                  <c:v>69.716570000000004</c:v>
                </c:pt>
                <c:pt idx="3801">
                  <c:v>69.729979999999998</c:v>
                </c:pt>
                <c:pt idx="3802">
                  <c:v>69.747050000000002</c:v>
                </c:pt>
                <c:pt idx="3803">
                  <c:v>69.764110000000002</c:v>
                </c:pt>
                <c:pt idx="3804">
                  <c:v>69.778739999999999</c:v>
                </c:pt>
                <c:pt idx="3805">
                  <c:v>69.788499999999999</c:v>
                </c:pt>
                <c:pt idx="3806">
                  <c:v>69.794589999999999</c:v>
                </c:pt>
                <c:pt idx="3807">
                  <c:v>69.798249999999996</c:v>
                </c:pt>
                <c:pt idx="3808">
                  <c:v>69.800690000000003</c:v>
                </c:pt>
                <c:pt idx="3809">
                  <c:v>69.806780000000003</c:v>
                </c:pt>
                <c:pt idx="3810">
                  <c:v>69.816540000000003</c:v>
                </c:pt>
                <c:pt idx="3811">
                  <c:v>69.829949999999997</c:v>
                </c:pt>
                <c:pt idx="3812">
                  <c:v>69.845799999999997</c:v>
                </c:pt>
                <c:pt idx="3813">
                  <c:v>69.861649999999997</c:v>
                </c:pt>
                <c:pt idx="3814">
                  <c:v>69.876279999999994</c:v>
                </c:pt>
                <c:pt idx="3815">
                  <c:v>69.886030000000005</c:v>
                </c:pt>
                <c:pt idx="3816">
                  <c:v>69.893339999999995</c:v>
                </c:pt>
                <c:pt idx="3817">
                  <c:v>69.897000000000006</c:v>
                </c:pt>
                <c:pt idx="3818">
                  <c:v>69.900660000000002</c:v>
                </c:pt>
                <c:pt idx="3819">
                  <c:v>69.905529999999999</c:v>
                </c:pt>
                <c:pt idx="3820">
                  <c:v>69.912850000000006</c:v>
                </c:pt>
                <c:pt idx="3821">
                  <c:v>69.922600000000003</c:v>
                </c:pt>
                <c:pt idx="3822">
                  <c:v>69.934790000000007</c:v>
                </c:pt>
                <c:pt idx="3823">
                  <c:v>69.949420000000003</c:v>
                </c:pt>
                <c:pt idx="3824">
                  <c:v>69.962829999999997</c:v>
                </c:pt>
                <c:pt idx="3825">
                  <c:v>69.975030000000004</c:v>
                </c:pt>
                <c:pt idx="3826">
                  <c:v>69.984780000000001</c:v>
                </c:pt>
                <c:pt idx="3827">
                  <c:v>69.990870000000001</c:v>
                </c:pt>
                <c:pt idx="3828">
                  <c:v>69.994529999999997</c:v>
                </c:pt>
                <c:pt idx="3829">
                  <c:v>69.998189999999994</c:v>
                </c:pt>
                <c:pt idx="3830">
                  <c:v>70.004289999999997</c:v>
                </c:pt>
                <c:pt idx="3831">
                  <c:v>70.012820000000005</c:v>
                </c:pt>
                <c:pt idx="3832">
                  <c:v>70.026229999999998</c:v>
                </c:pt>
                <c:pt idx="3833">
                  <c:v>70.040859999999995</c:v>
                </c:pt>
                <c:pt idx="3834">
                  <c:v>70.057929999999999</c:v>
                </c:pt>
                <c:pt idx="3835">
                  <c:v>70.072559999999996</c:v>
                </c:pt>
                <c:pt idx="3836">
                  <c:v>70.08475</c:v>
                </c:pt>
                <c:pt idx="3837">
                  <c:v>70.093279999999993</c:v>
                </c:pt>
                <c:pt idx="3838">
                  <c:v>70.098159999999993</c:v>
                </c:pt>
                <c:pt idx="3839">
                  <c:v>70.105469999999997</c:v>
                </c:pt>
                <c:pt idx="3840">
                  <c:v>70.114009999999993</c:v>
                </c:pt>
                <c:pt idx="3841">
                  <c:v>70.123760000000004</c:v>
                </c:pt>
                <c:pt idx="3842">
                  <c:v>70.137169999999998</c:v>
                </c:pt>
                <c:pt idx="3843">
                  <c:v>70.149360000000001</c:v>
                </c:pt>
                <c:pt idx="3844">
                  <c:v>70.162769999999995</c:v>
                </c:pt>
                <c:pt idx="3845">
                  <c:v>70.176180000000002</c:v>
                </c:pt>
                <c:pt idx="3846">
                  <c:v>70.188379999999995</c:v>
                </c:pt>
                <c:pt idx="3847">
                  <c:v>70.198130000000006</c:v>
                </c:pt>
                <c:pt idx="3848">
                  <c:v>70.206659999999999</c:v>
                </c:pt>
                <c:pt idx="3849">
                  <c:v>70.211539999999999</c:v>
                </c:pt>
                <c:pt idx="3850">
                  <c:v>70.215199999999996</c:v>
                </c:pt>
                <c:pt idx="3851">
                  <c:v>70.220070000000007</c:v>
                </c:pt>
                <c:pt idx="3852">
                  <c:v>70.224950000000007</c:v>
                </c:pt>
                <c:pt idx="3853">
                  <c:v>70.23348</c:v>
                </c:pt>
                <c:pt idx="3854">
                  <c:v>70.24324</c:v>
                </c:pt>
                <c:pt idx="3855">
                  <c:v>70.257869999999997</c:v>
                </c:pt>
                <c:pt idx="3856">
                  <c:v>70.272499999999994</c:v>
                </c:pt>
                <c:pt idx="3857">
                  <c:v>70.288340000000005</c:v>
                </c:pt>
                <c:pt idx="3858">
                  <c:v>70.299319999999994</c:v>
                </c:pt>
                <c:pt idx="3859">
                  <c:v>70.305409999999995</c:v>
                </c:pt>
                <c:pt idx="3860">
                  <c:v>70.306629999999998</c:v>
                </c:pt>
                <c:pt idx="3861">
                  <c:v>70.306629999999998</c:v>
                </c:pt>
                <c:pt idx="3862">
                  <c:v>70.306629999999998</c:v>
                </c:pt>
                <c:pt idx="3863">
                  <c:v>70.310289999999995</c:v>
                </c:pt>
                <c:pt idx="3864">
                  <c:v>70.316389999999998</c:v>
                </c:pt>
                <c:pt idx="3865">
                  <c:v>70.326139999999995</c:v>
                </c:pt>
                <c:pt idx="3866">
                  <c:v>70.340770000000006</c:v>
                </c:pt>
                <c:pt idx="3867">
                  <c:v>70.356620000000007</c:v>
                </c:pt>
                <c:pt idx="3868">
                  <c:v>70.372470000000007</c:v>
                </c:pt>
                <c:pt idx="3869">
                  <c:v>70.384659999999997</c:v>
                </c:pt>
                <c:pt idx="3870">
                  <c:v>70.390749999999997</c:v>
                </c:pt>
                <c:pt idx="3871">
                  <c:v>70.394409999999993</c:v>
                </c:pt>
                <c:pt idx="3872">
                  <c:v>70.396850000000001</c:v>
                </c:pt>
                <c:pt idx="3873">
                  <c:v>70.401730000000001</c:v>
                </c:pt>
                <c:pt idx="3874">
                  <c:v>70.409040000000005</c:v>
                </c:pt>
                <c:pt idx="3875">
                  <c:v>70.420010000000005</c:v>
                </c:pt>
                <c:pt idx="3876">
                  <c:v>70.432199999999995</c:v>
                </c:pt>
                <c:pt idx="3877">
                  <c:v>70.446830000000006</c:v>
                </c:pt>
                <c:pt idx="3878">
                  <c:v>70.461460000000002</c:v>
                </c:pt>
                <c:pt idx="3879">
                  <c:v>70.474869999999996</c:v>
                </c:pt>
                <c:pt idx="3880">
                  <c:v>70.484629999999996</c:v>
                </c:pt>
                <c:pt idx="3881">
                  <c:v>70.493160000000003</c:v>
                </c:pt>
                <c:pt idx="3882">
                  <c:v>70.498040000000003</c:v>
                </c:pt>
                <c:pt idx="3883">
                  <c:v>70.504130000000004</c:v>
                </c:pt>
                <c:pt idx="3884">
                  <c:v>70.510230000000007</c:v>
                </c:pt>
                <c:pt idx="3885">
                  <c:v>70.517539999999997</c:v>
                </c:pt>
                <c:pt idx="3886">
                  <c:v>70.526079999999993</c:v>
                </c:pt>
                <c:pt idx="3887">
                  <c:v>70.538269999999997</c:v>
                </c:pt>
                <c:pt idx="3888">
                  <c:v>70.552899999999994</c:v>
                </c:pt>
                <c:pt idx="3889">
                  <c:v>70.568749999999994</c:v>
                </c:pt>
                <c:pt idx="3890">
                  <c:v>70.582160000000002</c:v>
                </c:pt>
                <c:pt idx="3891">
                  <c:v>70.593130000000002</c:v>
                </c:pt>
                <c:pt idx="3892">
                  <c:v>70.600449999999995</c:v>
                </c:pt>
                <c:pt idx="3893">
                  <c:v>70.604100000000003</c:v>
                </c:pt>
                <c:pt idx="3894">
                  <c:v>70.606539999999995</c:v>
                </c:pt>
                <c:pt idx="3895">
                  <c:v>70.610200000000006</c:v>
                </c:pt>
                <c:pt idx="3896">
                  <c:v>70.618729999999999</c:v>
                </c:pt>
                <c:pt idx="3897">
                  <c:v>70.630920000000003</c:v>
                </c:pt>
                <c:pt idx="3898">
                  <c:v>70.646770000000004</c:v>
                </c:pt>
                <c:pt idx="3899">
                  <c:v>70.665059999999997</c:v>
                </c:pt>
                <c:pt idx="3900">
                  <c:v>70.683350000000004</c:v>
                </c:pt>
                <c:pt idx="3901">
                  <c:v>70.699200000000005</c:v>
                </c:pt>
                <c:pt idx="3902">
                  <c:v>70.711389999999994</c:v>
                </c:pt>
                <c:pt idx="3903">
                  <c:v>70.717479999999995</c:v>
                </c:pt>
                <c:pt idx="3904">
                  <c:v>70.723579999999998</c:v>
                </c:pt>
                <c:pt idx="3905">
                  <c:v>70.730890000000002</c:v>
                </c:pt>
                <c:pt idx="3906">
                  <c:v>70.739429999999999</c:v>
                </c:pt>
                <c:pt idx="3907">
                  <c:v>70.751620000000003</c:v>
                </c:pt>
                <c:pt idx="3908">
                  <c:v>70.765029999999996</c:v>
                </c:pt>
                <c:pt idx="3909">
                  <c:v>70.780879999999996</c:v>
                </c:pt>
                <c:pt idx="3910">
                  <c:v>70.796729999999997</c:v>
                </c:pt>
                <c:pt idx="3911">
                  <c:v>70.808920000000001</c:v>
                </c:pt>
                <c:pt idx="3912">
                  <c:v>70.818669999999997</c:v>
                </c:pt>
                <c:pt idx="3913">
                  <c:v>70.823549999999997</c:v>
                </c:pt>
                <c:pt idx="3914">
                  <c:v>70.827209999999994</c:v>
                </c:pt>
                <c:pt idx="3915">
                  <c:v>70.832080000000005</c:v>
                </c:pt>
                <c:pt idx="3916">
                  <c:v>70.839399999999998</c:v>
                </c:pt>
                <c:pt idx="3917">
                  <c:v>70.847930000000005</c:v>
                </c:pt>
                <c:pt idx="3918">
                  <c:v>70.860119999999995</c:v>
                </c:pt>
                <c:pt idx="3919">
                  <c:v>70.873530000000002</c:v>
                </c:pt>
                <c:pt idx="3920">
                  <c:v>70.888159999999999</c:v>
                </c:pt>
                <c:pt idx="3921">
                  <c:v>70.901570000000007</c:v>
                </c:pt>
                <c:pt idx="3922">
                  <c:v>70.911330000000007</c:v>
                </c:pt>
                <c:pt idx="3923">
                  <c:v>70.916200000000003</c:v>
                </c:pt>
                <c:pt idx="3924">
                  <c:v>70.916200000000003</c:v>
                </c:pt>
                <c:pt idx="3925">
                  <c:v>70.91498</c:v>
                </c:pt>
                <c:pt idx="3926">
                  <c:v>70.91498</c:v>
                </c:pt>
                <c:pt idx="3927">
                  <c:v>70.918639999999996</c:v>
                </c:pt>
                <c:pt idx="3928">
                  <c:v>70.927170000000004</c:v>
                </c:pt>
                <c:pt idx="3929">
                  <c:v>70.939369999999997</c:v>
                </c:pt>
                <c:pt idx="3930">
                  <c:v>70.955219999999997</c:v>
                </c:pt>
                <c:pt idx="3931">
                  <c:v>70.973500000000001</c:v>
                </c:pt>
                <c:pt idx="3932">
                  <c:v>70.990570000000005</c:v>
                </c:pt>
                <c:pt idx="3933">
                  <c:v>71.003979999999999</c:v>
                </c:pt>
                <c:pt idx="3934">
                  <c:v>71.013729999999995</c:v>
                </c:pt>
                <c:pt idx="3935">
                  <c:v>71.021050000000002</c:v>
                </c:pt>
                <c:pt idx="3936">
                  <c:v>71.025930000000002</c:v>
                </c:pt>
                <c:pt idx="3937">
                  <c:v>71.032020000000003</c:v>
                </c:pt>
                <c:pt idx="3938">
                  <c:v>71.039339999999996</c:v>
                </c:pt>
                <c:pt idx="3939">
                  <c:v>71.047870000000003</c:v>
                </c:pt>
                <c:pt idx="3940">
                  <c:v>71.058840000000004</c:v>
                </c:pt>
                <c:pt idx="3941">
                  <c:v>71.071029999999993</c:v>
                </c:pt>
                <c:pt idx="3942">
                  <c:v>71.084440000000001</c:v>
                </c:pt>
                <c:pt idx="3943">
                  <c:v>71.096639999999994</c:v>
                </c:pt>
                <c:pt idx="3944">
                  <c:v>71.106390000000005</c:v>
                </c:pt>
                <c:pt idx="3945">
                  <c:v>71.111270000000005</c:v>
                </c:pt>
                <c:pt idx="3946">
                  <c:v>71.114919999999998</c:v>
                </c:pt>
                <c:pt idx="3947">
                  <c:v>71.118579999999994</c:v>
                </c:pt>
                <c:pt idx="3948">
                  <c:v>71.122240000000005</c:v>
                </c:pt>
                <c:pt idx="3949">
                  <c:v>71.129549999999995</c:v>
                </c:pt>
                <c:pt idx="3950">
                  <c:v>71.139309999999995</c:v>
                </c:pt>
                <c:pt idx="3951">
                  <c:v>71.150279999999995</c:v>
                </c:pt>
                <c:pt idx="3952">
                  <c:v>71.163690000000003</c:v>
                </c:pt>
                <c:pt idx="3953">
                  <c:v>71.177099999999996</c:v>
                </c:pt>
                <c:pt idx="3954">
                  <c:v>71.190510000000003</c:v>
                </c:pt>
                <c:pt idx="3955">
                  <c:v>71.201480000000004</c:v>
                </c:pt>
                <c:pt idx="3956">
                  <c:v>71.21002</c:v>
                </c:pt>
                <c:pt idx="3957">
                  <c:v>71.214889999999997</c:v>
                </c:pt>
                <c:pt idx="3958">
                  <c:v>71.217330000000004</c:v>
                </c:pt>
                <c:pt idx="3959">
                  <c:v>71.219769999999997</c:v>
                </c:pt>
                <c:pt idx="3960">
                  <c:v>71.225859999999997</c:v>
                </c:pt>
                <c:pt idx="3961">
                  <c:v>71.235619999999997</c:v>
                </c:pt>
                <c:pt idx="3962">
                  <c:v>71.249030000000005</c:v>
                </c:pt>
                <c:pt idx="3963">
                  <c:v>71.264880000000005</c:v>
                </c:pt>
                <c:pt idx="3964">
                  <c:v>71.280730000000005</c:v>
                </c:pt>
                <c:pt idx="3965">
                  <c:v>71.295360000000002</c:v>
                </c:pt>
                <c:pt idx="3966">
                  <c:v>71.307550000000006</c:v>
                </c:pt>
                <c:pt idx="3967">
                  <c:v>71.314859999999996</c:v>
                </c:pt>
                <c:pt idx="3968">
                  <c:v>71.319739999999996</c:v>
                </c:pt>
                <c:pt idx="3969">
                  <c:v>71.322180000000003</c:v>
                </c:pt>
                <c:pt idx="3970">
                  <c:v>71.328270000000003</c:v>
                </c:pt>
                <c:pt idx="3971">
                  <c:v>71.33681</c:v>
                </c:pt>
                <c:pt idx="3972">
                  <c:v>71.34778</c:v>
                </c:pt>
                <c:pt idx="3973">
                  <c:v>71.358750000000001</c:v>
                </c:pt>
                <c:pt idx="3974">
                  <c:v>71.372159999999994</c:v>
                </c:pt>
                <c:pt idx="3975">
                  <c:v>71.385570000000001</c:v>
                </c:pt>
                <c:pt idx="3976">
                  <c:v>71.398979999999995</c:v>
                </c:pt>
                <c:pt idx="3977">
                  <c:v>71.409949999999995</c:v>
                </c:pt>
                <c:pt idx="3978">
                  <c:v>71.417270000000002</c:v>
                </c:pt>
                <c:pt idx="3979">
                  <c:v>71.420929999999998</c:v>
                </c:pt>
                <c:pt idx="3980">
                  <c:v>71.424580000000006</c:v>
                </c:pt>
                <c:pt idx="3981">
                  <c:v>71.429460000000006</c:v>
                </c:pt>
                <c:pt idx="3982">
                  <c:v>71.435559999999995</c:v>
                </c:pt>
                <c:pt idx="3983">
                  <c:v>71.444090000000003</c:v>
                </c:pt>
                <c:pt idx="3984">
                  <c:v>71.456280000000007</c:v>
                </c:pt>
                <c:pt idx="3985">
                  <c:v>71.472130000000007</c:v>
                </c:pt>
                <c:pt idx="3986">
                  <c:v>71.489199999999997</c:v>
                </c:pt>
                <c:pt idx="3987">
                  <c:v>71.502610000000004</c:v>
                </c:pt>
                <c:pt idx="3988">
                  <c:v>71.511139999999997</c:v>
                </c:pt>
                <c:pt idx="3989">
                  <c:v>71.516019999999997</c:v>
                </c:pt>
                <c:pt idx="3990">
                  <c:v>71.518460000000005</c:v>
                </c:pt>
                <c:pt idx="3991">
                  <c:v>71.518460000000005</c:v>
                </c:pt>
                <c:pt idx="3992">
                  <c:v>71.522120000000001</c:v>
                </c:pt>
                <c:pt idx="3993">
                  <c:v>71.529430000000005</c:v>
                </c:pt>
                <c:pt idx="3994">
                  <c:v>71.541619999999995</c:v>
                </c:pt>
                <c:pt idx="3995">
                  <c:v>71.557469999999995</c:v>
                </c:pt>
                <c:pt idx="3996">
                  <c:v>71.575760000000002</c:v>
                </c:pt>
                <c:pt idx="3997">
                  <c:v>71.591610000000003</c:v>
                </c:pt>
                <c:pt idx="3998">
                  <c:v>71.605019999999996</c:v>
                </c:pt>
                <c:pt idx="3999">
                  <c:v>71.614769999999993</c:v>
                </c:pt>
                <c:pt idx="4000">
                  <c:v>71.619649999999993</c:v>
                </c:pt>
                <c:pt idx="4001">
                  <c:v>71.624520000000004</c:v>
                </c:pt>
                <c:pt idx="4002">
                  <c:v>71.630619999999993</c:v>
                </c:pt>
                <c:pt idx="4003">
                  <c:v>71.636709999999994</c:v>
                </c:pt>
                <c:pt idx="4004">
                  <c:v>71.646469999999994</c:v>
                </c:pt>
                <c:pt idx="4005">
                  <c:v>71.656220000000005</c:v>
                </c:pt>
                <c:pt idx="4006">
                  <c:v>71.669629999999998</c:v>
                </c:pt>
                <c:pt idx="4007">
                  <c:v>71.683040000000005</c:v>
                </c:pt>
                <c:pt idx="4008">
                  <c:v>71.696449999999999</c:v>
                </c:pt>
                <c:pt idx="4009">
                  <c:v>71.706209999999999</c:v>
                </c:pt>
                <c:pt idx="4010">
                  <c:v>71.712299999999999</c:v>
                </c:pt>
                <c:pt idx="4011">
                  <c:v>71.717179999999999</c:v>
                </c:pt>
                <c:pt idx="4012">
                  <c:v>71.720839999999995</c:v>
                </c:pt>
                <c:pt idx="4013">
                  <c:v>71.725710000000007</c:v>
                </c:pt>
                <c:pt idx="4014">
                  <c:v>71.733029999999999</c:v>
                </c:pt>
                <c:pt idx="4015">
                  <c:v>71.744</c:v>
                </c:pt>
                <c:pt idx="4016">
                  <c:v>71.758629999999997</c:v>
                </c:pt>
                <c:pt idx="4017">
                  <c:v>71.774479999999997</c:v>
                </c:pt>
                <c:pt idx="4018">
                  <c:v>71.789109999999994</c:v>
                </c:pt>
                <c:pt idx="4019">
                  <c:v>71.802520000000001</c:v>
                </c:pt>
                <c:pt idx="4020">
                  <c:v>71.811049999999994</c:v>
                </c:pt>
                <c:pt idx="4021">
                  <c:v>71.815929999999994</c:v>
                </c:pt>
                <c:pt idx="4022">
                  <c:v>71.817149999999998</c:v>
                </c:pt>
                <c:pt idx="4023">
                  <c:v>71.819590000000005</c:v>
                </c:pt>
                <c:pt idx="4024">
                  <c:v>71.824460000000002</c:v>
                </c:pt>
                <c:pt idx="4025">
                  <c:v>71.832999999999998</c:v>
                </c:pt>
                <c:pt idx="4026">
                  <c:v>71.847629999999995</c:v>
                </c:pt>
                <c:pt idx="4027">
                  <c:v>71.864689999999996</c:v>
                </c:pt>
                <c:pt idx="4028">
                  <c:v>71.882980000000003</c:v>
                </c:pt>
                <c:pt idx="4029">
                  <c:v>71.898830000000004</c:v>
                </c:pt>
                <c:pt idx="4030">
                  <c:v>71.909800000000004</c:v>
                </c:pt>
                <c:pt idx="4031">
                  <c:v>71.917119999999997</c:v>
                </c:pt>
                <c:pt idx="4032">
                  <c:v>71.924430000000001</c:v>
                </c:pt>
                <c:pt idx="4033">
                  <c:v>71.931749999999994</c:v>
                </c:pt>
                <c:pt idx="4034">
                  <c:v>71.940280000000001</c:v>
                </c:pt>
                <c:pt idx="4035">
                  <c:v>71.951250000000002</c:v>
                </c:pt>
                <c:pt idx="4036">
                  <c:v>71.962230000000005</c:v>
                </c:pt>
                <c:pt idx="4037">
                  <c:v>71.974419999999995</c:v>
                </c:pt>
                <c:pt idx="4038">
                  <c:v>71.987830000000002</c:v>
                </c:pt>
                <c:pt idx="4039">
                  <c:v>72.001239999999996</c:v>
                </c:pt>
                <c:pt idx="4040">
                  <c:v>72.01343</c:v>
                </c:pt>
                <c:pt idx="4041">
                  <c:v>72.021960000000007</c:v>
                </c:pt>
                <c:pt idx="4042">
                  <c:v>72.028059999999996</c:v>
                </c:pt>
                <c:pt idx="4043">
                  <c:v>72.031720000000007</c:v>
                </c:pt>
                <c:pt idx="4044">
                  <c:v>72.036590000000004</c:v>
                </c:pt>
                <c:pt idx="4045">
                  <c:v>72.041470000000004</c:v>
                </c:pt>
                <c:pt idx="4046">
                  <c:v>72.048779999999994</c:v>
                </c:pt>
                <c:pt idx="4047">
                  <c:v>72.056100000000001</c:v>
                </c:pt>
                <c:pt idx="4048">
                  <c:v>72.065849999999998</c:v>
                </c:pt>
                <c:pt idx="4049">
                  <c:v>72.076819999999998</c:v>
                </c:pt>
                <c:pt idx="4050">
                  <c:v>72.089020000000005</c:v>
                </c:pt>
                <c:pt idx="4051">
                  <c:v>72.099990000000005</c:v>
                </c:pt>
                <c:pt idx="4052">
                  <c:v>72.108519999999999</c:v>
                </c:pt>
                <c:pt idx="4053">
                  <c:v>72.113399999999999</c:v>
                </c:pt>
                <c:pt idx="4054">
                  <c:v>72.115840000000006</c:v>
                </c:pt>
                <c:pt idx="4055">
                  <c:v>72.118279999999999</c:v>
                </c:pt>
                <c:pt idx="4056">
                  <c:v>72.123149999999995</c:v>
                </c:pt>
                <c:pt idx="4057">
                  <c:v>72.131690000000006</c:v>
                </c:pt>
                <c:pt idx="4058">
                  <c:v>72.142660000000006</c:v>
                </c:pt>
                <c:pt idx="4059">
                  <c:v>72.15607</c:v>
                </c:pt>
                <c:pt idx="4060">
                  <c:v>72.17192</c:v>
                </c:pt>
                <c:pt idx="4061">
                  <c:v>72.186549999999997</c:v>
                </c:pt>
                <c:pt idx="4062">
                  <c:v>72.199960000000004</c:v>
                </c:pt>
                <c:pt idx="4063">
                  <c:v>72.209710000000001</c:v>
                </c:pt>
                <c:pt idx="4064">
                  <c:v>72.217029999999994</c:v>
                </c:pt>
                <c:pt idx="4065">
                  <c:v>72.220680000000002</c:v>
                </c:pt>
                <c:pt idx="4066">
                  <c:v>72.225560000000002</c:v>
                </c:pt>
                <c:pt idx="4067">
                  <c:v>72.230440000000002</c:v>
                </c:pt>
                <c:pt idx="4068">
                  <c:v>72.236530000000002</c:v>
                </c:pt>
                <c:pt idx="4069">
                  <c:v>72.246290000000002</c:v>
                </c:pt>
                <c:pt idx="4070">
                  <c:v>72.258480000000006</c:v>
                </c:pt>
                <c:pt idx="4071">
                  <c:v>72.271889999999999</c:v>
                </c:pt>
                <c:pt idx="4072">
                  <c:v>72.286519999999996</c:v>
                </c:pt>
                <c:pt idx="4073">
                  <c:v>72.302369999999996</c:v>
                </c:pt>
                <c:pt idx="4074">
                  <c:v>72.31456</c:v>
                </c:pt>
                <c:pt idx="4075">
                  <c:v>72.323089999999993</c:v>
                </c:pt>
                <c:pt idx="4076">
                  <c:v>72.329189999999997</c:v>
                </c:pt>
                <c:pt idx="4077">
                  <c:v>72.331620000000001</c:v>
                </c:pt>
                <c:pt idx="4078">
                  <c:v>72.334059999999994</c:v>
                </c:pt>
                <c:pt idx="4079">
                  <c:v>72.338939999999994</c:v>
                </c:pt>
                <c:pt idx="4080">
                  <c:v>72.347470000000001</c:v>
                </c:pt>
                <c:pt idx="4081">
                  <c:v>72.359669999999994</c:v>
                </c:pt>
                <c:pt idx="4082">
                  <c:v>72.375510000000006</c:v>
                </c:pt>
                <c:pt idx="4083">
                  <c:v>72.391360000000006</c:v>
                </c:pt>
                <c:pt idx="4084">
                  <c:v>72.404769999999999</c:v>
                </c:pt>
                <c:pt idx="4085">
                  <c:v>72.414529999999999</c:v>
                </c:pt>
                <c:pt idx="4086">
                  <c:v>72.419399999999996</c:v>
                </c:pt>
                <c:pt idx="4087">
                  <c:v>72.423060000000007</c:v>
                </c:pt>
                <c:pt idx="4088">
                  <c:v>72.4255</c:v>
                </c:pt>
                <c:pt idx="4089">
                  <c:v>72.43159</c:v>
                </c:pt>
                <c:pt idx="4090">
                  <c:v>72.442570000000003</c:v>
                </c:pt>
                <c:pt idx="4091">
                  <c:v>72.4572</c:v>
                </c:pt>
                <c:pt idx="4092">
                  <c:v>72.474260000000001</c:v>
                </c:pt>
                <c:pt idx="4093">
                  <c:v>72.491330000000005</c:v>
                </c:pt>
                <c:pt idx="4094">
                  <c:v>72.505960000000002</c:v>
                </c:pt>
                <c:pt idx="4095">
                  <c:v>72.516930000000002</c:v>
                </c:pt>
                <c:pt idx="4096">
                  <c:v>72.525469999999999</c:v>
                </c:pt>
                <c:pt idx="4097">
                  <c:v>72.530339999999995</c:v>
                </c:pt>
                <c:pt idx="4098">
                  <c:v>72.537660000000002</c:v>
                </c:pt>
                <c:pt idx="4099">
                  <c:v>72.543760000000006</c:v>
                </c:pt>
                <c:pt idx="4100">
                  <c:v>72.552289999999999</c:v>
                </c:pt>
                <c:pt idx="4101">
                  <c:v>72.562039999999996</c:v>
                </c:pt>
                <c:pt idx="4102">
                  <c:v>72.575450000000004</c:v>
                </c:pt>
                <c:pt idx="4103">
                  <c:v>72.588859999999997</c:v>
                </c:pt>
                <c:pt idx="4104">
                  <c:v>72.604709999999997</c:v>
                </c:pt>
                <c:pt idx="4105">
                  <c:v>72.616900000000001</c:v>
                </c:pt>
                <c:pt idx="4106">
                  <c:v>72.625439999999998</c:v>
                </c:pt>
                <c:pt idx="4107">
                  <c:v>72.631529999999998</c:v>
                </c:pt>
                <c:pt idx="4108">
                  <c:v>72.636409999999998</c:v>
                </c:pt>
                <c:pt idx="4109">
                  <c:v>72.642510000000001</c:v>
                </c:pt>
                <c:pt idx="4110">
                  <c:v>72.649820000000005</c:v>
                </c:pt>
                <c:pt idx="4111">
                  <c:v>72.657139999999998</c:v>
                </c:pt>
                <c:pt idx="4112">
                  <c:v>72.668109999999999</c:v>
                </c:pt>
                <c:pt idx="4113">
                  <c:v>72.680300000000003</c:v>
                </c:pt>
                <c:pt idx="4114">
                  <c:v>72.694929999999999</c:v>
                </c:pt>
                <c:pt idx="4115">
                  <c:v>72.708340000000007</c:v>
                </c:pt>
                <c:pt idx="4116">
                  <c:v>72.718090000000004</c:v>
                </c:pt>
                <c:pt idx="4117">
                  <c:v>72.722970000000004</c:v>
                </c:pt>
                <c:pt idx="4118">
                  <c:v>72.724189999999993</c:v>
                </c:pt>
                <c:pt idx="4119">
                  <c:v>72.724189999999993</c:v>
                </c:pt>
                <c:pt idx="4120">
                  <c:v>72.72663</c:v>
                </c:pt>
                <c:pt idx="4121">
                  <c:v>72.731499999999997</c:v>
                </c:pt>
                <c:pt idx="4122">
                  <c:v>72.741259999999997</c:v>
                </c:pt>
                <c:pt idx="4123">
                  <c:v>72.753450000000001</c:v>
                </c:pt>
                <c:pt idx="4124">
                  <c:v>72.769300000000001</c:v>
                </c:pt>
                <c:pt idx="4125">
                  <c:v>72.785150000000002</c:v>
                </c:pt>
                <c:pt idx="4126">
                  <c:v>72.797340000000005</c:v>
                </c:pt>
                <c:pt idx="4127">
                  <c:v>72.805869999999999</c:v>
                </c:pt>
                <c:pt idx="4128">
                  <c:v>72.810749999999999</c:v>
                </c:pt>
                <c:pt idx="4129">
                  <c:v>72.814400000000006</c:v>
                </c:pt>
                <c:pt idx="4130">
                  <c:v>72.819280000000006</c:v>
                </c:pt>
                <c:pt idx="4131">
                  <c:v>72.825379999999996</c:v>
                </c:pt>
                <c:pt idx="4132">
                  <c:v>72.832689999999999</c:v>
                </c:pt>
                <c:pt idx="4133">
                  <c:v>72.84366</c:v>
                </c:pt>
                <c:pt idx="4134">
                  <c:v>72.857069999999993</c:v>
                </c:pt>
                <c:pt idx="4135">
                  <c:v>72.872919999999993</c:v>
                </c:pt>
                <c:pt idx="4136">
                  <c:v>72.887550000000005</c:v>
                </c:pt>
                <c:pt idx="4137">
                  <c:v>72.900959999999998</c:v>
                </c:pt>
                <c:pt idx="4138">
                  <c:v>72.910719999999998</c:v>
                </c:pt>
                <c:pt idx="4139">
                  <c:v>72.918030000000002</c:v>
                </c:pt>
                <c:pt idx="4140">
                  <c:v>72.921689999999998</c:v>
                </c:pt>
                <c:pt idx="4141">
                  <c:v>72.925349999999995</c:v>
                </c:pt>
                <c:pt idx="4142">
                  <c:v>72.930220000000006</c:v>
                </c:pt>
                <c:pt idx="4143">
                  <c:v>72.936319999999995</c:v>
                </c:pt>
                <c:pt idx="4144">
                  <c:v>72.946070000000006</c:v>
                </c:pt>
                <c:pt idx="4145">
                  <c:v>72.958259999999996</c:v>
                </c:pt>
                <c:pt idx="4146">
                  <c:v>72.971670000000003</c:v>
                </c:pt>
                <c:pt idx="4147">
                  <c:v>72.985079999999996</c:v>
                </c:pt>
                <c:pt idx="4148">
                  <c:v>72.998500000000007</c:v>
                </c:pt>
                <c:pt idx="4149">
                  <c:v>73.008250000000004</c:v>
                </c:pt>
                <c:pt idx="4150">
                  <c:v>73.014340000000004</c:v>
                </c:pt>
                <c:pt idx="4151">
                  <c:v>73.016779999999997</c:v>
                </c:pt>
                <c:pt idx="4152">
                  <c:v>73.018000000000001</c:v>
                </c:pt>
                <c:pt idx="4153">
                  <c:v>73.021659999999997</c:v>
                </c:pt>
                <c:pt idx="4154">
                  <c:v>73.030190000000005</c:v>
                </c:pt>
                <c:pt idx="4155">
                  <c:v>73.042379999999994</c:v>
                </c:pt>
                <c:pt idx="4156">
                  <c:v>73.058229999999995</c:v>
                </c:pt>
                <c:pt idx="4157">
                  <c:v>73.074079999999995</c:v>
                </c:pt>
                <c:pt idx="4158">
                  <c:v>73.089929999999995</c:v>
                </c:pt>
                <c:pt idx="4159">
                  <c:v>73.103340000000003</c:v>
                </c:pt>
                <c:pt idx="4160">
                  <c:v>73.11309</c:v>
                </c:pt>
                <c:pt idx="4161">
                  <c:v>73.121629999999996</c:v>
                </c:pt>
                <c:pt idx="4162">
                  <c:v>73.127719999999997</c:v>
                </c:pt>
                <c:pt idx="4163">
                  <c:v>73.135040000000004</c:v>
                </c:pt>
                <c:pt idx="4164">
                  <c:v>73.14479</c:v>
                </c:pt>
                <c:pt idx="4165">
                  <c:v>73.15455</c:v>
                </c:pt>
                <c:pt idx="4166">
                  <c:v>73.165520000000001</c:v>
                </c:pt>
                <c:pt idx="4167">
                  <c:v>73.177710000000005</c:v>
                </c:pt>
                <c:pt idx="4168">
                  <c:v>73.191119999999998</c:v>
                </c:pt>
                <c:pt idx="4169">
                  <c:v>73.204530000000005</c:v>
                </c:pt>
                <c:pt idx="4170">
                  <c:v>73.216719999999995</c:v>
                </c:pt>
                <c:pt idx="4171">
                  <c:v>73.225260000000006</c:v>
                </c:pt>
                <c:pt idx="4172">
                  <c:v>73.228909999999999</c:v>
                </c:pt>
                <c:pt idx="4173">
                  <c:v>73.231350000000006</c:v>
                </c:pt>
                <c:pt idx="4174">
                  <c:v>73.235010000000003</c:v>
                </c:pt>
                <c:pt idx="4175">
                  <c:v>73.238669999999999</c:v>
                </c:pt>
                <c:pt idx="4176">
                  <c:v>73.244759999999999</c:v>
                </c:pt>
                <c:pt idx="4177">
                  <c:v>73.254509999999996</c:v>
                </c:pt>
                <c:pt idx="4178">
                  <c:v>73.267930000000007</c:v>
                </c:pt>
                <c:pt idx="4179">
                  <c:v>73.284989999999993</c:v>
                </c:pt>
                <c:pt idx="4180">
                  <c:v>73.302059999999997</c:v>
                </c:pt>
                <c:pt idx="4181">
                  <c:v>73.314250000000001</c:v>
                </c:pt>
                <c:pt idx="4182">
                  <c:v>73.322789999999998</c:v>
                </c:pt>
                <c:pt idx="4183">
                  <c:v>73.325220000000002</c:v>
                </c:pt>
                <c:pt idx="4184">
                  <c:v>73.325220000000002</c:v>
                </c:pt>
                <c:pt idx="4185">
                  <c:v>73.325220000000002</c:v>
                </c:pt>
                <c:pt idx="4186">
                  <c:v>73.328879999999998</c:v>
                </c:pt>
                <c:pt idx="4187">
                  <c:v>73.337419999999995</c:v>
                </c:pt>
                <c:pt idx="4188">
                  <c:v>73.350830000000002</c:v>
                </c:pt>
                <c:pt idx="4189">
                  <c:v>73.367890000000003</c:v>
                </c:pt>
                <c:pt idx="4190">
                  <c:v>73.386179999999996</c:v>
                </c:pt>
                <c:pt idx="4191">
                  <c:v>73.402029999999996</c:v>
                </c:pt>
                <c:pt idx="4192">
                  <c:v>73.41422</c:v>
                </c:pt>
                <c:pt idx="4193">
                  <c:v>73.421539999999993</c:v>
                </c:pt>
                <c:pt idx="4194">
                  <c:v>73.425190000000001</c:v>
                </c:pt>
                <c:pt idx="4195">
                  <c:v>73.427629999999994</c:v>
                </c:pt>
                <c:pt idx="4196">
                  <c:v>73.432509999999994</c:v>
                </c:pt>
                <c:pt idx="4197">
                  <c:v>73.438599999999994</c:v>
                </c:pt>
                <c:pt idx="4198">
                  <c:v>73.450800000000001</c:v>
                </c:pt>
                <c:pt idx="4199">
                  <c:v>73.465429999999998</c:v>
                </c:pt>
                <c:pt idx="4200">
                  <c:v>73.483710000000002</c:v>
                </c:pt>
                <c:pt idx="4201">
                  <c:v>73.499560000000002</c:v>
                </c:pt>
                <c:pt idx="4202">
                  <c:v>73.511750000000006</c:v>
                </c:pt>
                <c:pt idx="4203">
                  <c:v>73.520290000000003</c:v>
                </c:pt>
                <c:pt idx="4204">
                  <c:v>73.523939999999996</c:v>
                </c:pt>
                <c:pt idx="4205">
                  <c:v>73.523939999999996</c:v>
                </c:pt>
                <c:pt idx="4206">
                  <c:v>73.523939999999996</c:v>
                </c:pt>
                <c:pt idx="4207">
                  <c:v>73.527600000000007</c:v>
                </c:pt>
                <c:pt idx="4208">
                  <c:v>73.533699999999996</c:v>
                </c:pt>
                <c:pt idx="4209">
                  <c:v>73.544669999999996</c:v>
                </c:pt>
                <c:pt idx="4210">
                  <c:v>73.559299999999993</c:v>
                </c:pt>
                <c:pt idx="4211">
                  <c:v>73.576369999999997</c:v>
                </c:pt>
                <c:pt idx="4212">
                  <c:v>73.590999999999994</c:v>
                </c:pt>
                <c:pt idx="4213">
                  <c:v>73.601969999999994</c:v>
                </c:pt>
                <c:pt idx="4214">
                  <c:v>73.609279999999998</c:v>
                </c:pt>
                <c:pt idx="4215">
                  <c:v>73.612939999999995</c:v>
                </c:pt>
                <c:pt idx="4216">
                  <c:v>73.615380000000002</c:v>
                </c:pt>
                <c:pt idx="4217">
                  <c:v>73.620260000000002</c:v>
                </c:pt>
                <c:pt idx="4218">
                  <c:v>73.628789999999995</c:v>
                </c:pt>
                <c:pt idx="4219">
                  <c:v>73.640979999999999</c:v>
                </c:pt>
                <c:pt idx="4220">
                  <c:v>73.656829999999999</c:v>
                </c:pt>
                <c:pt idx="4221">
                  <c:v>73.67268</c:v>
                </c:pt>
                <c:pt idx="4222">
                  <c:v>73.687309999999997</c:v>
                </c:pt>
                <c:pt idx="4223">
                  <c:v>73.698279999999997</c:v>
                </c:pt>
                <c:pt idx="4224">
                  <c:v>73.705600000000004</c:v>
                </c:pt>
                <c:pt idx="4225">
                  <c:v>73.709249999999997</c:v>
                </c:pt>
                <c:pt idx="4226">
                  <c:v>73.714129999999997</c:v>
                </c:pt>
                <c:pt idx="4227">
                  <c:v>73.721450000000004</c:v>
                </c:pt>
                <c:pt idx="4228">
                  <c:v>73.729979999999998</c:v>
                </c:pt>
                <c:pt idx="4229">
                  <c:v>73.740949999999998</c:v>
                </c:pt>
                <c:pt idx="4230">
                  <c:v>73.751919999999998</c:v>
                </c:pt>
                <c:pt idx="4231">
                  <c:v>73.764120000000005</c:v>
                </c:pt>
                <c:pt idx="4232">
                  <c:v>73.777529999999999</c:v>
                </c:pt>
                <c:pt idx="4233">
                  <c:v>73.790940000000006</c:v>
                </c:pt>
                <c:pt idx="4234">
                  <c:v>73.801910000000007</c:v>
                </c:pt>
                <c:pt idx="4235">
                  <c:v>73.81044</c:v>
                </c:pt>
                <c:pt idx="4236">
                  <c:v>73.816540000000003</c:v>
                </c:pt>
                <c:pt idx="4237">
                  <c:v>73.821420000000003</c:v>
                </c:pt>
                <c:pt idx="4238">
                  <c:v>73.827510000000004</c:v>
                </c:pt>
                <c:pt idx="4239">
                  <c:v>73.836039999999997</c:v>
                </c:pt>
                <c:pt idx="4240">
                  <c:v>73.843360000000004</c:v>
                </c:pt>
                <c:pt idx="4241">
                  <c:v>73.853110000000001</c:v>
                </c:pt>
                <c:pt idx="4242">
                  <c:v>73.862870000000001</c:v>
                </c:pt>
                <c:pt idx="4243">
                  <c:v>73.876279999999994</c:v>
                </c:pt>
                <c:pt idx="4244">
                  <c:v>73.889690000000002</c:v>
                </c:pt>
                <c:pt idx="4245">
                  <c:v>73.900660000000002</c:v>
                </c:pt>
                <c:pt idx="4246">
                  <c:v>73.909189999999995</c:v>
                </c:pt>
                <c:pt idx="4247">
                  <c:v>73.911630000000002</c:v>
                </c:pt>
                <c:pt idx="4248">
                  <c:v>73.912850000000006</c:v>
                </c:pt>
                <c:pt idx="4249">
                  <c:v>73.912850000000006</c:v>
                </c:pt>
                <c:pt idx="4250">
                  <c:v>73.916510000000002</c:v>
                </c:pt>
                <c:pt idx="4251">
                  <c:v>73.922600000000003</c:v>
                </c:pt>
                <c:pt idx="4252">
                  <c:v>73.934799999999996</c:v>
                </c:pt>
                <c:pt idx="4253">
                  <c:v>73.949420000000003</c:v>
                </c:pt>
                <c:pt idx="4254">
                  <c:v>73.966489999999993</c:v>
                </c:pt>
                <c:pt idx="4255">
                  <c:v>73.982339999999994</c:v>
                </c:pt>
                <c:pt idx="4256">
                  <c:v>73.995750000000001</c:v>
                </c:pt>
                <c:pt idx="4257">
                  <c:v>74.004289999999997</c:v>
                </c:pt>
                <c:pt idx="4258">
                  <c:v>74.009159999999994</c:v>
                </c:pt>
                <c:pt idx="4259">
                  <c:v>74.014039999999994</c:v>
                </c:pt>
                <c:pt idx="4260">
                  <c:v>74.018919999999994</c:v>
                </c:pt>
                <c:pt idx="4261">
                  <c:v>74.026229999999998</c:v>
                </c:pt>
                <c:pt idx="4262">
                  <c:v>74.034760000000006</c:v>
                </c:pt>
                <c:pt idx="4263">
                  <c:v>74.044520000000006</c:v>
                </c:pt>
                <c:pt idx="4264">
                  <c:v>74.056709999999995</c:v>
                </c:pt>
                <c:pt idx="4265">
                  <c:v>74.070120000000003</c:v>
                </c:pt>
                <c:pt idx="4266">
                  <c:v>74.085970000000003</c:v>
                </c:pt>
                <c:pt idx="4267">
                  <c:v>74.099379999999996</c:v>
                </c:pt>
                <c:pt idx="4268">
                  <c:v>74.109129999999993</c:v>
                </c:pt>
                <c:pt idx="4269">
                  <c:v>74.115229999999997</c:v>
                </c:pt>
                <c:pt idx="4270">
                  <c:v>74.117670000000004</c:v>
                </c:pt>
                <c:pt idx="4271">
                  <c:v>74.120099999999994</c:v>
                </c:pt>
                <c:pt idx="4272">
                  <c:v>74.123760000000004</c:v>
                </c:pt>
                <c:pt idx="4273">
                  <c:v>74.128640000000004</c:v>
                </c:pt>
                <c:pt idx="4274">
                  <c:v>74.138390000000001</c:v>
                </c:pt>
                <c:pt idx="4275">
                  <c:v>74.150580000000005</c:v>
                </c:pt>
                <c:pt idx="4276">
                  <c:v>74.166430000000005</c:v>
                </c:pt>
                <c:pt idx="4277">
                  <c:v>74.183499999999995</c:v>
                </c:pt>
                <c:pt idx="4278">
                  <c:v>74.196910000000003</c:v>
                </c:pt>
                <c:pt idx="4279">
                  <c:v>74.206659999999999</c:v>
                </c:pt>
                <c:pt idx="4280">
                  <c:v>74.212760000000003</c:v>
                </c:pt>
                <c:pt idx="4281">
                  <c:v>74.215199999999996</c:v>
                </c:pt>
                <c:pt idx="4282">
                  <c:v>74.217640000000003</c:v>
                </c:pt>
                <c:pt idx="4283">
                  <c:v>74.223730000000003</c:v>
                </c:pt>
                <c:pt idx="4284">
                  <c:v>74.235919999999993</c:v>
                </c:pt>
                <c:pt idx="4285">
                  <c:v>74.251769999999993</c:v>
                </c:pt>
                <c:pt idx="4286">
                  <c:v>74.271280000000004</c:v>
                </c:pt>
                <c:pt idx="4287">
                  <c:v>74.290779999999998</c:v>
                </c:pt>
                <c:pt idx="4288">
                  <c:v>74.307850000000002</c:v>
                </c:pt>
                <c:pt idx="4289">
                  <c:v>74.318820000000002</c:v>
                </c:pt>
                <c:pt idx="4290">
                  <c:v>74.324920000000006</c:v>
                </c:pt>
                <c:pt idx="4291">
                  <c:v>74.329800000000006</c:v>
                </c:pt>
                <c:pt idx="4292">
                  <c:v>74.337109999999996</c:v>
                </c:pt>
                <c:pt idx="4293">
                  <c:v>74.344430000000003</c:v>
                </c:pt>
                <c:pt idx="4294">
                  <c:v>74.355400000000003</c:v>
                </c:pt>
                <c:pt idx="4295">
                  <c:v>74.366370000000003</c:v>
                </c:pt>
                <c:pt idx="4296">
                  <c:v>74.377340000000004</c:v>
                </c:pt>
                <c:pt idx="4297">
                  <c:v>74.389529999999993</c:v>
                </c:pt>
                <c:pt idx="4298">
                  <c:v>74.401730000000001</c:v>
                </c:pt>
                <c:pt idx="4299">
                  <c:v>74.411479999999997</c:v>
                </c:pt>
                <c:pt idx="4300">
                  <c:v>74.418790000000001</c:v>
                </c:pt>
                <c:pt idx="4301">
                  <c:v>74.422449999999998</c:v>
                </c:pt>
                <c:pt idx="4302">
                  <c:v>74.427329999999998</c:v>
                </c:pt>
                <c:pt idx="4303">
                  <c:v>74.433419999999998</c:v>
                </c:pt>
                <c:pt idx="4304">
                  <c:v>74.440740000000005</c:v>
                </c:pt>
                <c:pt idx="4305">
                  <c:v>74.450490000000002</c:v>
                </c:pt>
                <c:pt idx="4306">
                  <c:v>74.461460000000002</c:v>
                </c:pt>
                <c:pt idx="4307">
                  <c:v>74.476089999999999</c:v>
                </c:pt>
                <c:pt idx="4308">
                  <c:v>74.490719999999996</c:v>
                </c:pt>
                <c:pt idx="4309">
                  <c:v>74.504130000000004</c:v>
                </c:pt>
                <c:pt idx="4310">
                  <c:v>74.51267</c:v>
                </c:pt>
                <c:pt idx="4311">
                  <c:v>74.517539999999997</c:v>
                </c:pt>
                <c:pt idx="4312">
                  <c:v>74.51876</c:v>
                </c:pt>
                <c:pt idx="4313">
                  <c:v>74.51876</c:v>
                </c:pt>
                <c:pt idx="4314">
                  <c:v>74.521199999999993</c:v>
                </c:pt>
                <c:pt idx="4315">
                  <c:v>74.527299999999997</c:v>
                </c:pt>
                <c:pt idx="4316">
                  <c:v>74.538269999999997</c:v>
                </c:pt>
                <c:pt idx="4317">
                  <c:v>74.551680000000005</c:v>
                </c:pt>
                <c:pt idx="4318">
                  <c:v>74.567530000000005</c:v>
                </c:pt>
                <c:pt idx="4319">
                  <c:v>74.582160000000002</c:v>
                </c:pt>
                <c:pt idx="4320">
                  <c:v>74.595569999999995</c:v>
                </c:pt>
                <c:pt idx="4321">
                  <c:v>74.602879999999999</c:v>
                </c:pt>
                <c:pt idx="4322">
                  <c:v>74.606539999999995</c:v>
                </c:pt>
                <c:pt idx="4323">
                  <c:v>74.608980000000003</c:v>
                </c:pt>
                <c:pt idx="4324">
                  <c:v>74.613860000000003</c:v>
                </c:pt>
                <c:pt idx="4325">
                  <c:v>74.618729999999999</c:v>
                </c:pt>
                <c:pt idx="4326">
                  <c:v>74.628489999999999</c:v>
                </c:pt>
                <c:pt idx="4327">
                  <c:v>74.63946</c:v>
                </c:pt>
                <c:pt idx="4328">
                  <c:v>74.652869999999993</c:v>
                </c:pt>
                <c:pt idx="4329">
                  <c:v>74.667500000000004</c:v>
                </c:pt>
                <c:pt idx="4330">
                  <c:v>74.682130000000001</c:v>
                </c:pt>
                <c:pt idx="4331">
                  <c:v>74.694320000000005</c:v>
                </c:pt>
                <c:pt idx="4332">
                  <c:v>74.701629999999994</c:v>
                </c:pt>
                <c:pt idx="4333">
                  <c:v>74.706509999999994</c:v>
                </c:pt>
                <c:pt idx="4334">
                  <c:v>74.708950000000002</c:v>
                </c:pt>
                <c:pt idx="4335">
                  <c:v>74.711389999999994</c:v>
                </c:pt>
                <c:pt idx="4336">
                  <c:v>74.717479999999995</c:v>
                </c:pt>
                <c:pt idx="4337">
                  <c:v>74.724800000000002</c:v>
                </c:pt>
                <c:pt idx="4338">
                  <c:v>74.735770000000002</c:v>
                </c:pt>
                <c:pt idx="4339">
                  <c:v>74.747960000000006</c:v>
                </c:pt>
                <c:pt idx="4340">
                  <c:v>74.761369999999999</c:v>
                </c:pt>
                <c:pt idx="4341">
                  <c:v>74.774780000000007</c:v>
                </c:pt>
                <c:pt idx="4342">
                  <c:v>74.785759999999996</c:v>
                </c:pt>
                <c:pt idx="4343">
                  <c:v>74.79307</c:v>
                </c:pt>
                <c:pt idx="4344">
                  <c:v>74.796729999999997</c:v>
                </c:pt>
                <c:pt idx="4345">
                  <c:v>74.799170000000004</c:v>
                </c:pt>
                <c:pt idx="4346">
                  <c:v>74.802819999999997</c:v>
                </c:pt>
                <c:pt idx="4347">
                  <c:v>74.808920000000001</c:v>
                </c:pt>
                <c:pt idx="4348">
                  <c:v>74.818669999999997</c:v>
                </c:pt>
                <c:pt idx="4349">
                  <c:v>74.830860000000001</c:v>
                </c:pt>
                <c:pt idx="4350">
                  <c:v>74.844269999999995</c:v>
                </c:pt>
                <c:pt idx="4351">
                  <c:v>74.858900000000006</c:v>
                </c:pt>
                <c:pt idx="4352">
                  <c:v>74.873530000000002</c:v>
                </c:pt>
                <c:pt idx="4353">
                  <c:v>74.886939999999996</c:v>
                </c:pt>
                <c:pt idx="4354">
                  <c:v>74.896699999999996</c:v>
                </c:pt>
                <c:pt idx="4355">
                  <c:v>74.905230000000003</c:v>
                </c:pt>
                <c:pt idx="4356">
                  <c:v>74.910110000000003</c:v>
                </c:pt>
                <c:pt idx="4357">
                  <c:v>74.917420000000007</c:v>
                </c:pt>
                <c:pt idx="4358">
                  <c:v>74.923519999999996</c:v>
                </c:pt>
                <c:pt idx="4359">
                  <c:v>74.932050000000004</c:v>
                </c:pt>
                <c:pt idx="4360">
                  <c:v>74.941810000000004</c:v>
                </c:pt>
                <c:pt idx="4361">
                  <c:v>74.952780000000004</c:v>
                </c:pt>
                <c:pt idx="4362">
                  <c:v>74.966189999999997</c:v>
                </c:pt>
                <c:pt idx="4363">
                  <c:v>74.980819999999994</c:v>
                </c:pt>
                <c:pt idx="4364">
                  <c:v>74.995450000000005</c:v>
                </c:pt>
                <c:pt idx="4365">
                  <c:v>75.003979999999999</c:v>
                </c:pt>
                <c:pt idx="4366">
                  <c:v>75.010080000000002</c:v>
                </c:pt>
                <c:pt idx="4367">
                  <c:v>75.013729999999995</c:v>
                </c:pt>
                <c:pt idx="4368">
                  <c:v>75.017390000000006</c:v>
                </c:pt>
                <c:pt idx="4369">
                  <c:v>75.021050000000002</c:v>
                </c:pt>
                <c:pt idx="4370">
                  <c:v>75.028360000000006</c:v>
                </c:pt>
                <c:pt idx="4371">
                  <c:v>75.038120000000006</c:v>
                </c:pt>
                <c:pt idx="4372">
                  <c:v>75.052750000000003</c:v>
                </c:pt>
                <c:pt idx="4373">
                  <c:v>75.068600000000004</c:v>
                </c:pt>
                <c:pt idx="4374">
                  <c:v>75.084440000000001</c:v>
                </c:pt>
                <c:pt idx="4375">
                  <c:v>75.095420000000004</c:v>
                </c:pt>
                <c:pt idx="4376">
                  <c:v>75.101510000000005</c:v>
                </c:pt>
                <c:pt idx="4377">
                  <c:v>75.103949999999998</c:v>
                </c:pt>
                <c:pt idx="4378">
                  <c:v>75.105170000000001</c:v>
                </c:pt>
                <c:pt idx="4379">
                  <c:v>75.108829999999998</c:v>
                </c:pt>
                <c:pt idx="4380">
                  <c:v>75.114919999999998</c:v>
                </c:pt>
                <c:pt idx="4381">
                  <c:v>75.124679999999998</c:v>
                </c:pt>
                <c:pt idx="4382">
                  <c:v>75.138090000000005</c:v>
                </c:pt>
                <c:pt idx="4383">
                  <c:v>75.153940000000006</c:v>
                </c:pt>
                <c:pt idx="4384">
                  <c:v>75.171000000000006</c:v>
                </c:pt>
                <c:pt idx="4385">
                  <c:v>75.186850000000007</c:v>
                </c:pt>
                <c:pt idx="4386">
                  <c:v>75.197829999999996</c:v>
                </c:pt>
                <c:pt idx="4387">
                  <c:v>75.203919999999997</c:v>
                </c:pt>
                <c:pt idx="4388">
                  <c:v>75.206360000000004</c:v>
                </c:pt>
                <c:pt idx="4389">
                  <c:v>75.21002</c:v>
                </c:pt>
                <c:pt idx="4390">
                  <c:v>75.213669999999993</c:v>
                </c:pt>
                <c:pt idx="4391">
                  <c:v>75.222210000000004</c:v>
                </c:pt>
                <c:pt idx="4392">
                  <c:v>75.231960000000001</c:v>
                </c:pt>
                <c:pt idx="4393">
                  <c:v>75.246589999999998</c:v>
                </c:pt>
                <c:pt idx="4394">
                  <c:v>75.262439999999998</c:v>
                </c:pt>
                <c:pt idx="4395">
                  <c:v>75.278289999999998</c:v>
                </c:pt>
                <c:pt idx="4396">
                  <c:v>75.291700000000006</c:v>
                </c:pt>
                <c:pt idx="4397">
                  <c:v>75.300229999999999</c:v>
                </c:pt>
                <c:pt idx="4398">
                  <c:v>75.305109999999999</c:v>
                </c:pt>
                <c:pt idx="4399">
                  <c:v>75.306330000000003</c:v>
                </c:pt>
                <c:pt idx="4400">
                  <c:v>75.309989999999999</c:v>
                </c:pt>
                <c:pt idx="4401">
                  <c:v>75.314859999999996</c:v>
                </c:pt>
                <c:pt idx="4402">
                  <c:v>75.323400000000007</c:v>
                </c:pt>
                <c:pt idx="4403">
                  <c:v>75.338030000000003</c:v>
                </c:pt>
                <c:pt idx="4404">
                  <c:v>75.353880000000004</c:v>
                </c:pt>
                <c:pt idx="4405">
                  <c:v>75.370940000000004</c:v>
                </c:pt>
                <c:pt idx="4406">
                  <c:v>75.385570000000001</c:v>
                </c:pt>
                <c:pt idx="4407">
                  <c:v>75.394109999999998</c:v>
                </c:pt>
                <c:pt idx="4408">
                  <c:v>75.400199999999998</c:v>
                </c:pt>
                <c:pt idx="4409">
                  <c:v>75.402640000000005</c:v>
                </c:pt>
                <c:pt idx="4410">
                  <c:v>75.403859999999995</c:v>
                </c:pt>
                <c:pt idx="4411">
                  <c:v>75.407520000000005</c:v>
                </c:pt>
                <c:pt idx="4412">
                  <c:v>75.414829999999995</c:v>
                </c:pt>
                <c:pt idx="4413">
                  <c:v>75.427019999999999</c:v>
                </c:pt>
                <c:pt idx="4414">
                  <c:v>75.441649999999996</c:v>
                </c:pt>
                <c:pt idx="4415">
                  <c:v>75.45872</c:v>
                </c:pt>
                <c:pt idx="4416">
                  <c:v>75.475790000000003</c:v>
                </c:pt>
                <c:pt idx="4417">
                  <c:v>75.489199999999997</c:v>
                </c:pt>
                <c:pt idx="4418">
                  <c:v>75.498949999999994</c:v>
                </c:pt>
                <c:pt idx="4419">
                  <c:v>75.505049999999997</c:v>
                </c:pt>
                <c:pt idx="4420">
                  <c:v>75.511139999999997</c:v>
                </c:pt>
                <c:pt idx="4421">
                  <c:v>75.518460000000005</c:v>
                </c:pt>
                <c:pt idx="4422">
                  <c:v>75.526989999999998</c:v>
                </c:pt>
                <c:pt idx="4423">
                  <c:v>75.537970000000001</c:v>
                </c:pt>
                <c:pt idx="4424">
                  <c:v>75.548940000000002</c:v>
                </c:pt>
                <c:pt idx="4425">
                  <c:v>75.559910000000002</c:v>
                </c:pt>
                <c:pt idx="4426">
                  <c:v>75.572100000000006</c:v>
                </c:pt>
                <c:pt idx="4427">
                  <c:v>75.584289999999996</c:v>
                </c:pt>
                <c:pt idx="4428">
                  <c:v>75.592830000000006</c:v>
                </c:pt>
                <c:pt idx="4429">
                  <c:v>75.598920000000007</c:v>
                </c:pt>
                <c:pt idx="4430">
                  <c:v>75.603800000000007</c:v>
                </c:pt>
                <c:pt idx="4431">
                  <c:v>75.607460000000003</c:v>
                </c:pt>
                <c:pt idx="4432">
                  <c:v>75.61233</c:v>
                </c:pt>
                <c:pt idx="4433">
                  <c:v>75.619649999999993</c:v>
                </c:pt>
                <c:pt idx="4434">
                  <c:v>75.629400000000004</c:v>
                </c:pt>
                <c:pt idx="4435">
                  <c:v>75.640370000000004</c:v>
                </c:pt>
                <c:pt idx="4436">
                  <c:v>75.653779999999998</c:v>
                </c:pt>
                <c:pt idx="4437">
                  <c:v>75.668409999999994</c:v>
                </c:pt>
                <c:pt idx="4438">
                  <c:v>75.681820000000002</c:v>
                </c:pt>
                <c:pt idx="4439">
                  <c:v>75.691580000000002</c:v>
                </c:pt>
                <c:pt idx="4440">
                  <c:v>75.696449999999999</c:v>
                </c:pt>
                <c:pt idx="4441">
                  <c:v>75.698890000000006</c:v>
                </c:pt>
                <c:pt idx="4442">
                  <c:v>75.700109999999995</c:v>
                </c:pt>
                <c:pt idx="4443">
                  <c:v>75.702550000000002</c:v>
                </c:pt>
                <c:pt idx="4444">
                  <c:v>75.706209999999999</c:v>
                </c:pt>
                <c:pt idx="4445">
                  <c:v>75.713520000000003</c:v>
                </c:pt>
                <c:pt idx="4446">
                  <c:v>75.725710000000007</c:v>
                </c:pt>
                <c:pt idx="4447">
                  <c:v>75.73912</c:v>
                </c:pt>
                <c:pt idx="4448">
                  <c:v>75.753749999999997</c:v>
                </c:pt>
                <c:pt idx="4449">
                  <c:v>75.767160000000004</c:v>
                </c:pt>
                <c:pt idx="4450">
                  <c:v>75.779359999999997</c:v>
                </c:pt>
                <c:pt idx="4451">
                  <c:v>75.786670000000001</c:v>
                </c:pt>
                <c:pt idx="4452">
                  <c:v>75.791550000000001</c:v>
                </c:pt>
                <c:pt idx="4453">
                  <c:v>75.795199999999994</c:v>
                </c:pt>
                <c:pt idx="4454">
                  <c:v>75.798860000000005</c:v>
                </c:pt>
                <c:pt idx="4455">
                  <c:v>75.803740000000005</c:v>
                </c:pt>
                <c:pt idx="4456">
                  <c:v>75.812269999999998</c:v>
                </c:pt>
                <c:pt idx="4457">
                  <c:v>75.824460000000002</c:v>
                </c:pt>
                <c:pt idx="4458">
                  <c:v>75.839089999999999</c:v>
                </c:pt>
                <c:pt idx="4459">
                  <c:v>75.854939999999999</c:v>
                </c:pt>
                <c:pt idx="4460">
                  <c:v>75.87079</c:v>
                </c:pt>
                <c:pt idx="4461">
                  <c:v>75.882980000000003</c:v>
                </c:pt>
                <c:pt idx="4462">
                  <c:v>75.890299999999996</c:v>
                </c:pt>
                <c:pt idx="4463">
                  <c:v>75.892740000000003</c:v>
                </c:pt>
                <c:pt idx="4464">
                  <c:v>75.893950000000004</c:v>
                </c:pt>
                <c:pt idx="4465">
                  <c:v>75.895169999999993</c:v>
                </c:pt>
                <c:pt idx="4466">
                  <c:v>75.900049999999993</c:v>
                </c:pt>
                <c:pt idx="4467">
                  <c:v>75.90737</c:v>
                </c:pt>
                <c:pt idx="4468">
                  <c:v>75.919560000000004</c:v>
                </c:pt>
                <c:pt idx="4469">
                  <c:v>75.934190000000001</c:v>
                </c:pt>
                <c:pt idx="4470">
                  <c:v>75.950029999999998</c:v>
                </c:pt>
                <c:pt idx="4471">
                  <c:v>75.964659999999995</c:v>
                </c:pt>
                <c:pt idx="4472">
                  <c:v>75.978080000000006</c:v>
                </c:pt>
                <c:pt idx="4473">
                  <c:v>75.986609999999999</c:v>
                </c:pt>
                <c:pt idx="4474">
                  <c:v>75.990269999999995</c:v>
                </c:pt>
                <c:pt idx="4475">
                  <c:v>75.991489999999999</c:v>
                </c:pt>
                <c:pt idx="4476">
                  <c:v>75.995140000000006</c:v>
                </c:pt>
                <c:pt idx="4477">
                  <c:v>76.003680000000003</c:v>
                </c:pt>
                <c:pt idx="4478">
                  <c:v>76.015870000000007</c:v>
                </c:pt>
                <c:pt idx="4479">
                  <c:v>76.031720000000007</c:v>
                </c:pt>
                <c:pt idx="4480">
                  <c:v>76.048789999999997</c:v>
                </c:pt>
                <c:pt idx="4481">
                  <c:v>76.067070000000001</c:v>
                </c:pt>
                <c:pt idx="4482">
                  <c:v>76.081699999999998</c:v>
                </c:pt>
                <c:pt idx="4483">
                  <c:v>76.092669999999998</c:v>
                </c:pt>
                <c:pt idx="4484">
                  <c:v>76.099990000000005</c:v>
                </c:pt>
                <c:pt idx="4485">
                  <c:v>76.104870000000005</c:v>
                </c:pt>
                <c:pt idx="4486">
                  <c:v>76.112179999999995</c:v>
                </c:pt>
                <c:pt idx="4487">
                  <c:v>76.120710000000003</c:v>
                </c:pt>
                <c:pt idx="4488">
                  <c:v>76.131690000000006</c:v>
                </c:pt>
                <c:pt idx="4489">
                  <c:v>76.142660000000006</c:v>
                </c:pt>
                <c:pt idx="4490">
                  <c:v>76.15607</c:v>
                </c:pt>
                <c:pt idx="4491">
                  <c:v>76.17192</c:v>
                </c:pt>
                <c:pt idx="4492">
                  <c:v>76.186549999999997</c:v>
                </c:pt>
                <c:pt idx="4493">
                  <c:v>76.198740000000001</c:v>
                </c:pt>
                <c:pt idx="4494">
                  <c:v>76.206050000000005</c:v>
                </c:pt>
                <c:pt idx="4495">
                  <c:v>76.209710000000001</c:v>
                </c:pt>
                <c:pt idx="4496">
                  <c:v>76.213369999999998</c:v>
                </c:pt>
                <c:pt idx="4497">
                  <c:v>76.219470000000001</c:v>
                </c:pt>
                <c:pt idx="4498">
                  <c:v>76.225560000000002</c:v>
                </c:pt>
                <c:pt idx="4499">
                  <c:v>76.236530000000002</c:v>
                </c:pt>
                <c:pt idx="4500">
                  <c:v>76.248720000000006</c:v>
                </c:pt>
                <c:pt idx="4501">
                  <c:v>76.264570000000006</c:v>
                </c:pt>
                <c:pt idx="4502">
                  <c:v>76.280420000000007</c:v>
                </c:pt>
                <c:pt idx="4503">
                  <c:v>76.292609999999996</c:v>
                </c:pt>
                <c:pt idx="4504">
                  <c:v>76.301150000000007</c:v>
                </c:pt>
                <c:pt idx="4505">
                  <c:v>76.30359</c:v>
                </c:pt>
                <c:pt idx="4506">
                  <c:v>76.30359</c:v>
                </c:pt>
                <c:pt idx="4507">
                  <c:v>76.30359</c:v>
                </c:pt>
                <c:pt idx="4508">
                  <c:v>76.306020000000004</c:v>
                </c:pt>
                <c:pt idx="4509">
                  <c:v>76.31456</c:v>
                </c:pt>
                <c:pt idx="4510">
                  <c:v>76.326750000000004</c:v>
                </c:pt>
                <c:pt idx="4511">
                  <c:v>76.342600000000004</c:v>
                </c:pt>
                <c:pt idx="4512">
                  <c:v>76.358450000000005</c:v>
                </c:pt>
                <c:pt idx="4513">
                  <c:v>76.371859999999998</c:v>
                </c:pt>
                <c:pt idx="4514">
                  <c:v>76.381609999999995</c:v>
                </c:pt>
                <c:pt idx="4515">
                  <c:v>76.386489999999995</c:v>
                </c:pt>
                <c:pt idx="4516">
                  <c:v>76.388930000000002</c:v>
                </c:pt>
                <c:pt idx="4517">
                  <c:v>76.391360000000006</c:v>
                </c:pt>
                <c:pt idx="4518">
                  <c:v>76.395020000000002</c:v>
                </c:pt>
                <c:pt idx="4519">
                  <c:v>76.402339999999995</c:v>
                </c:pt>
                <c:pt idx="4520">
                  <c:v>76.412090000000006</c:v>
                </c:pt>
                <c:pt idx="4521">
                  <c:v>76.424279999999996</c:v>
                </c:pt>
                <c:pt idx="4522">
                  <c:v>76.438910000000007</c:v>
                </c:pt>
                <c:pt idx="4523">
                  <c:v>76.45232</c:v>
                </c:pt>
                <c:pt idx="4524">
                  <c:v>76.464510000000004</c:v>
                </c:pt>
                <c:pt idx="4525">
                  <c:v>76.471829999999997</c:v>
                </c:pt>
                <c:pt idx="4526">
                  <c:v>76.477919999999997</c:v>
                </c:pt>
                <c:pt idx="4527">
                  <c:v>76.480360000000005</c:v>
                </c:pt>
                <c:pt idx="4528">
                  <c:v>76.485240000000005</c:v>
                </c:pt>
                <c:pt idx="4529">
                  <c:v>76.491330000000005</c:v>
                </c:pt>
                <c:pt idx="4530">
                  <c:v>76.499870000000001</c:v>
                </c:pt>
                <c:pt idx="4531">
                  <c:v>76.508399999999995</c:v>
                </c:pt>
                <c:pt idx="4532">
                  <c:v>76.519369999999995</c:v>
                </c:pt>
                <c:pt idx="4533">
                  <c:v>76.531570000000002</c:v>
                </c:pt>
                <c:pt idx="4534">
                  <c:v>76.544979999999995</c:v>
                </c:pt>
                <c:pt idx="4535">
                  <c:v>76.555949999999996</c:v>
                </c:pt>
                <c:pt idx="4536">
                  <c:v>76.566919999999996</c:v>
                </c:pt>
                <c:pt idx="4537">
                  <c:v>76.574240000000003</c:v>
                </c:pt>
                <c:pt idx="4538">
                  <c:v>76.580330000000004</c:v>
                </c:pt>
                <c:pt idx="4539">
                  <c:v>76.585210000000004</c:v>
                </c:pt>
                <c:pt idx="4540">
                  <c:v>76.59008</c:v>
                </c:pt>
                <c:pt idx="4541">
                  <c:v>76.597399999999993</c:v>
                </c:pt>
                <c:pt idx="4542">
                  <c:v>76.605930000000001</c:v>
                </c:pt>
                <c:pt idx="4543">
                  <c:v>76.618120000000005</c:v>
                </c:pt>
                <c:pt idx="4544">
                  <c:v>76.631529999999998</c:v>
                </c:pt>
                <c:pt idx="4545">
                  <c:v>76.647379999999998</c:v>
                </c:pt>
                <c:pt idx="4546">
                  <c:v>76.660790000000006</c:v>
                </c:pt>
                <c:pt idx="4547">
                  <c:v>76.670550000000006</c:v>
                </c:pt>
                <c:pt idx="4548">
                  <c:v>76.676640000000006</c:v>
                </c:pt>
                <c:pt idx="4549">
                  <c:v>76.680300000000003</c:v>
                </c:pt>
                <c:pt idx="4550">
                  <c:v>76.683959999999999</c:v>
                </c:pt>
                <c:pt idx="4551">
                  <c:v>76.691270000000003</c:v>
                </c:pt>
                <c:pt idx="4552">
                  <c:v>76.701030000000003</c:v>
                </c:pt>
                <c:pt idx="4553">
                  <c:v>76.712000000000003</c:v>
                </c:pt>
                <c:pt idx="4554">
                  <c:v>76.725409999999997</c:v>
                </c:pt>
                <c:pt idx="4555">
                  <c:v>76.7376</c:v>
                </c:pt>
                <c:pt idx="4556">
                  <c:v>76.752229999999997</c:v>
                </c:pt>
                <c:pt idx="4557">
                  <c:v>76.765640000000005</c:v>
                </c:pt>
                <c:pt idx="4558">
                  <c:v>76.776610000000005</c:v>
                </c:pt>
                <c:pt idx="4559">
                  <c:v>76.783929999999998</c:v>
                </c:pt>
                <c:pt idx="4560">
                  <c:v>76.788799999999995</c:v>
                </c:pt>
                <c:pt idx="4561">
                  <c:v>76.793679999999995</c:v>
                </c:pt>
                <c:pt idx="4562">
                  <c:v>76.798559999999995</c:v>
                </c:pt>
                <c:pt idx="4563">
                  <c:v>76.804649999999995</c:v>
                </c:pt>
                <c:pt idx="4564">
                  <c:v>76.813190000000006</c:v>
                </c:pt>
                <c:pt idx="4565">
                  <c:v>76.824160000000006</c:v>
                </c:pt>
                <c:pt idx="4566">
                  <c:v>76.838790000000003</c:v>
                </c:pt>
                <c:pt idx="4567">
                  <c:v>76.854640000000003</c:v>
                </c:pt>
                <c:pt idx="4568">
                  <c:v>76.86927</c:v>
                </c:pt>
                <c:pt idx="4569">
                  <c:v>76.877799999999993</c:v>
                </c:pt>
                <c:pt idx="4570">
                  <c:v>76.882679999999993</c:v>
                </c:pt>
                <c:pt idx="4571">
                  <c:v>76.885120000000001</c:v>
                </c:pt>
                <c:pt idx="4572">
                  <c:v>76.886340000000004</c:v>
                </c:pt>
                <c:pt idx="4573">
                  <c:v>76.889989999999997</c:v>
                </c:pt>
                <c:pt idx="4574">
                  <c:v>76.898529999999994</c:v>
                </c:pt>
                <c:pt idx="4575">
                  <c:v>76.909499999999994</c:v>
                </c:pt>
                <c:pt idx="4576">
                  <c:v>76.925349999999995</c:v>
                </c:pt>
                <c:pt idx="4577">
                  <c:v>76.941199999999995</c:v>
                </c:pt>
                <c:pt idx="4578">
                  <c:v>76.958259999999996</c:v>
                </c:pt>
                <c:pt idx="4579">
                  <c:v>76.971670000000003</c:v>
                </c:pt>
                <c:pt idx="4580">
                  <c:v>76.981430000000003</c:v>
                </c:pt>
                <c:pt idx="4581">
                  <c:v>76.987520000000004</c:v>
                </c:pt>
                <c:pt idx="4582">
                  <c:v>76.99118</c:v>
                </c:pt>
                <c:pt idx="4583">
                  <c:v>76.993620000000007</c:v>
                </c:pt>
                <c:pt idx="4584">
                  <c:v>76.998500000000007</c:v>
                </c:pt>
                <c:pt idx="4585">
                  <c:v>77.00703</c:v>
                </c:pt>
                <c:pt idx="4586">
                  <c:v>77.019220000000004</c:v>
                </c:pt>
                <c:pt idx="4587">
                  <c:v>77.033850000000001</c:v>
                </c:pt>
                <c:pt idx="4588">
                  <c:v>77.050920000000005</c:v>
                </c:pt>
                <c:pt idx="4589">
                  <c:v>77.065550000000002</c:v>
                </c:pt>
                <c:pt idx="4590">
                  <c:v>77.076520000000002</c:v>
                </c:pt>
                <c:pt idx="4591">
                  <c:v>77.083839999999995</c:v>
                </c:pt>
                <c:pt idx="4592">
                  <c:v>77.087490000000003</c:v>
                </c:pt>
                <c:pt idx="4593">
                  <c:v>77.091149999999999</c:v>
                </c:pt>
                <c:pt idx="4594">
                  <c:v>77.094809999999995</c:v>
                </c:pt>
                <c:pt idx="4595">
                  <c:v>77.099680000000006</c:v>
                </c:pt>
                <c:pt idx="4596">
                  <c:v>77.109440000000006</c:v>
                </c:pt>
                <c:pt idx="4597">
                  <c:v>77.12285</c:v>
                </c:pt>
                <c:pt idx="4598">
                  <c:v>77.137479999999996</c:v>
                </c:pt>
                <c:pt idx="4599">
                  <c:v>77.153329999999997</c:v>
                </c:pt>
                <c:pt idx="4600">
                  <c:v>77.165520000000001</c:v>
                </c:pt>
                <c:pt idx="4601">
                  <c:v>77.175269999999998</c:v>
                </c:pt>
                <c:pt idx="4602">
                  <c:v>77.180149999999998</c:v>
                </c:pt>
                <c:pt idx="4603">
                  <c:v>77.183809999999994</c:v>
                </c:pt>
                <c:pt idx="4604">
                  <c:v>77.186239999999998</c:v>
                </c:pt>
                <c:pt idx="4605">
                  <c:v>77.191119999999998</c:v>
                </c:pt>
                <c:pt idx="4606">
                  <c:v>77.199650000000005</c:v>
                </c:pt>
                <c:pt idx="4607">
                  <c:v>77.213059999999999</c:v>
                </c:pt>
                <c:pt idx="4608">
                  <c:v>77.228909999999999</c:v>
                </c:pt>
                <c:pt idx="4609">
                  <c:v>77.245980000000003</c:v>
                </c:pt>
                <c:pt idx="4610">
                  <c:v>77.259389999999996</c:v>
                </c:pt>
                <c:pt idx="4611">
                  <c:v>77.270359999999997</c:v>
                </c:pt>
                <c:pt idx="4612">
                  <c:v>77.277680000000004</c:v>
                </c:pt>
                <c:pt idx="4613">
                  <c:v>77.282560000000004</c:v>
                </c:pt>
                <c:pt idx="4614">
                  <c:v>77.287430000000001</c:v>
                </c:pt>
                <c:pt idx="4615">
                  <c:v>77.294749999999993</c:v>
                </c:pt>
                <c:pt idx="4616">
                  <c:v>77.303280000000001</c:v>
                </c:pt>
                <c:pt idx="4617">
                  <c:v>77.314250000000001</c:v>
                </c:pt>
                <c:pt idx="4618">
                  <c:v>77.325230000000005</c:v>
                </c:pt>
                <c:pt idx="4619">
                  <c:v>77.338639999999998</c:v>
                </c:pt>
                <c:pt idx="4620">
                  <c:v>77.352050000000006</c:v>
                </c:pt>
                <c:pt idx="4621">
                  <c:v>77.364239999999995</c:v>
                </c:pt>
                <c:pt idx="4622">
                  <c:v>77.373990000000006</c:v>
                </c:pt>
                <c:pt idx="4623">
                  <c:v>77.378870000000006</c:v>
                </c:pt>
                <c:pt idx="4624">
                  <c:v>77.383740000000003</c:v>
                </c:pt>
                <c:pt idx="4625">
                  <c:v>77.3874</c:v>
                </c:pt>
                <c:pt idx="4626">
                  <c:v>77.393500000000003</c:v>
                </c:pt>
                <c:pt idx="4627">
                  <c:v>77.400810000000007</c:v>
                </c:pt>
                <c:pt idx="4628">
                  <c:v>77.410570000000007</c:v>
                </c:pt>
                <c:pt idx="4629">
                  <c:v>77.421539999999993</c:v>
                </c:pt>
                <c:pt idx="4630">
                  <c:v>77.436170000000004</c:v>
                </c:pt>
                <c:pt idx="4631">
                  <c:v>77.450800000000001</c:v>
                </c:pt>
                <c:pt idx="4632">
                  <c:v>77.462990000000005</c:v>
                </c:pt>
                <c:pt idx="4633">
                  <c:v>77.470299999999995</c:v>
                </c:pt>
                <c:pt idx="4634">
                  <c:v>77.475179999999995</c:v>
                </c:pt>
                <c:pt idx="4635">
                  <c:v>77.476399999999998</c:v>
                </c:pt>
                <c:pt idx="4636">
                  <c:v>77.477620000000002</c:v>
                </c:pt>
                <c:pt idx="4637">
                  <c:v>77.480059999999995</c:v>
                </c:pt>
                <c:pt idx="4638">
                  <c:v>77.486149999999995</c:v>
                </c:pt>
                <c:pt idx="4639">
                  <c:v>77.494690000000006</c:v>
                </c:pt>
                <c:pt idx="4640">
                  <c:v>77.506879999999995</c:v>
                </c:pt>
                <c:pt idx="4641">
                  <c:v>77.521510000000006</c:v>
                </c:pt>
                <c:pt idx="4642">
                  <c:v>77.53492</c:v>
                </c:pt>
                <c:pt idx="4643">
                  <c:v>77.548330000000007</c:v>
                </c:pt>
                <c:pt idx="4644">
                  <c:v>77.558080000000004</c:v>
                </c:pt>
                <c:pt idx="4645">
                  <c:v>77.562960000000004</c:v>
                </c:pt>
                <c:pt idx="4646">
                  <c:v>77.56662</c:v>
                </c:pt>
                <c:pt idx="4647">
                  <c:v>77.569050000000004</c:v>
                </c:pt>
                <c:pt idx="4648">
                  <c:v>77.572710000000001</c:v>
                </c:pt>
                <c:pt idx="4649">
                  <c:v>77.578810000000004</c:v>
                </c:pt>
                <c:pt idx="4650">
                  <c:v>77.588560000000001</c:v>
                </c:pt>
                <c:pt idx="4651">
                  <c:v>77.601969999999994</c:v>
                </c:pt>
                <c:pt idx="4652">
                  <c:v>77.617819999999995</c:v>
                </c:pt>
                <c:pt idx="4653">
                  <c:v>77.633669999999995</c:v>
                </c:pt>
                <c:pt idx="4654">
                  <c:v>77.649519999999995</c:v>
                </c:pt>
                <c:pt idx="4655">
                  <c:v>77.660489999999996</c:v>
                </c:pt>
                <c:pt idx="4656">
                  <c:v>77.6678</c:v>
                </c:pt>
                <c:pt idx="4657">
                  <c:v>77.671459999999996</c:v>
                </c:pt>
                <c:pt idx="4658">
                  <c:v>77.673900000000003</c:v>
                </c:pt>
                <c:pt idx="4659">
                  <c:v>77.67756</c:v>
                </c:pt>
                <c:pt idx="4660">
                  <c:v>77.682429999999997</c:v>
                </c:pt>
                <c:pt idx="4661">
                  <c:v>77.689750000000004</c:v>
                </c:pt>
                <c:pt idx="4662">
                  <c:v>77.700720000000004</c:v>
                </c:pt>
                <c:pt idx="4663">
                  <c:v>77.715350000000001</c:v>
                </c:pt>
                <c:pt idx="4664">
                  <c:v>77.732420000000005</c:v>
                </c:pt>
                <c:pt idx="4665">
                  <c:v>77.747050000000002</c:v>
                </c:pt>
                <c:pt idx="4666">
                  <c:v>77.756799999999998</c:v>
                </c:pt>
                <c:pt idx="4667">
                  <c:v>77.762900000000002</c:v>
                </c:pt>
                <c:pt idx="4668">
                  <c:v>77.766549999999995</c:v>
                </c:pt>
                <c:pt idx="4669">
                  <c:v>77.768990000000002</c:v>
                </c:pt>
                <c:pt idx="4670">
                  <c:v>77.773870000000002</c:v>
                </c:pt>
                <c:pt idx="4671">
                  <c:v>77.782399999999996</c:v>
                </c:pt>
                <c:pt idx="4672">
                  <c:v>77.795810000000003</c:v>
                </c:pt>
                <c:pt idx="4673">
                  <c:v>77.811660000000003</c:v>
                </c:pt>
                <c:pt idx="4674">
                  <c:v>77.828729999999993</c:v>
                </c:pt>
                <c:pt idx="4675">
                  <c:v>77.845799999999997</c:v>
                </c:pt>
                <c:pt idx="4676">
                  <c:v>77.857990000000001</c:v>
                </c:pt>
                <c:pt idx="4677">
                  <c:v>77.866519999999994</c:v>
                </c:pt>
                <c:pt idx="4678">
                  <c:v>77.873840000000001</c:v>
                </c:pt>
                <c:pt idx="4679">
                  <c:v>77.879930000000002</c:v>
                </c:pt>
                <c:pt idx="4680">
                  <c:v>77.888469999999998</c:v>
                </c:pt>
                <c:pt idx="4681">
                  <c:v>77.898219999999995</c:v>
                </c:pt>
                <c:pt idx="4682">
                  <c:v>77.909189999999995</c:v>
                </c:pt>
                <c:pt idx="4683">
                  <c:v>77.922600000000003</c:v>
                </c:pt>
                <c:pt idx="4684">
                  <c:v>77.934799999999996</c:v>
                </c:pt>
                <c:pt idx="4685">
                  <c:v>77.948210000000003</c:v>
                </c:pt>
                <c:pt idx="4686">
                  <c:v>77.960400000000007</c:v>
                </c:pt>
                <c:pt idx="4687">
                  <c:v>77.96893</c:v>
                </c:pt>
                <c:pt idx="4688">
                  <c:v>77.97381</c:v>
                </c:pt>
                <c:pt idx="4689">
                  <c:v>77.977469999999997</c:v>
                </c:pt>
                <c:pt idx="4690">
                  <c:v>77.983559999999997</c:v>
                </c:pt>
                <c:pt idx="4691">
                  <c:v>77.989660000000001</c:v>
                </c:pt>
                <c:pt idx="4692">
                  <c:v>77.998189999999994</c:v>
                </c:pt>
                <c:pt idx="4693">
                  <c:v>78.007940000000005</c:v>
                </c:pt>
                <c:pt idx="4694">
                  <c:v>78.021360000000001</c:v>
                </c:pt>
                <c:pt idx="4695">
                  <c:v>78.035979999999995</c:v>
                </c:pt>
                <c:pt idx="4696">
                  <c:v>78.049400000000006</c:v>
                </c:pt>
                <c:pt idx="4697">
                  <c:v>78.061589999999995</c:v>
                </c:pt>
                <c:pt idx="4698">
                  <c:v>78.067679999999996</c:v>
                </c:pt>
                <c:pt idx="4699">
                  <c:v>78.070120000000003</c:v>
                </c:pt>
                <c:pt idx="4700">
                  <c:v>78.070120000000003</c:v>
                </c:pt>
                <c:pt idx="4701">
                  <c:v>78.071340000000006</c:v>
                </c:pt>
                <c:pt idx="4702">
                  <c:v>78.076220000000006</c:v>
                </c:pt>
                <c:pt idx="4703">
                  <c:v>78.085970000000003</c:v>
                </c:pt>
                <c:pt idx="4704">
                  <c:v>78.1006</c:v>
                </c:pt>
                <c:pt idx="4705">
                  <c:v>78.117670000000004</c:v>
                </c:pt>
                <c:pt idx="4706">
                  <c:v>78.134739999999994</c:v>
                </c:pt>
                <c:pt idx="4707">
                  <c:v>78.148150000000001</c:v>
                </c:pt>
                <c:pt idx="4708">
                  <c:v>78.157899999999998</c:v>
                </c:pt>
                <c:pt idx="4709">
                  <c:v>78.165210000000002</c:v>
                </c:pt>
                <c:pt idx="4710">
                  <c:v>78.168869999999998</c:v>
                </c:pt>
                <c:pt idx="4711">
                  <c:v>78.172529999999995</c:v>
                </c:pt>
                <c:pt idx="4712">
                  <c:v>78.177409999999995</c:v>
                </c:pt>
                <c:pt idx="4713">
                  <c:v>78.183499999999995</c:v>
                </c:pt>
                <c:pt idx="4714">
                  <c:v>78.192030000000003</c:v>
                </c:pt>
                <c:pt idx="4715">
                  <c:v>78.203010000000006</c:v>
                </c:pt>
                <c:pt idx="4716">
                  <c:v>78.215199999999996</c:v>
                </c:pt>
                <c:pt idx="4717">
                  <c:v>78.229830000000007</c:v>
                </c:pt>
                <c:pt idx="4718">
                  <c:v>78.242019999999997</c:v>
                </c:pt>
                <c:pt idx="4719">
                  <c:v>78.251769999999993</c:v>
                </c:pt>
                <c:pt idx="4720">
                  <c:v>78.25909</c:v>
                </c:pt>
                <c:pt idx="4721">
                  <c:v>78.262749999999997</c:v>
                </c:pt>
                <c:pt idx="4722">
                  <c:v>78.265180000000001</c:v>
                </c:pt>
                <c:pt idx="4723">
                  <c:v>78.270060000000001</c:v>
                </c:pt>
                <c:pt idx="4724">
                  <c:v>78.274940000000001</c:v>
                </c:pt>
                <c:pt idx="4725">
                  <c:v>78.283469999999994</c:v>
                </c:pt>
                <c:pt idx="4726">
                  <c:v>78.293220000000005</c:v>
                </c:pt>
                <c:pt idx="4727">
                  <c:v>78.306629999999998</c:v>
                </c:pt>
                <c:pt idx="4728">
                  <c:v>78.320040000000006</c:v>
                </c:pt>
                <c:pt idx="4729">
                  <c:v>78.333460000000002</c:v>
                </c:pt>
                <c:pt idx="4730">
                  <c:v>78.343209999999999</c:v>
                </c:pt>
                <c:pt idx="4731">
                  <c:v>78.350520000000003</c:v>
                </c:pt>
                <c:pt idx="4732">
                  <c:v>78.352959999999996</c:v>
                </c:pt>
                <c:pt idx="4733">
                  <c:v>78.354179999999999</c:v>
                </c:pt>
                <c:pt idx="4734">
                  <c:v>78.357839999999996</c:v>
                </c:pt>
                <c:pt idx="4735">
                  <c:v>78.362710000000007</c:v>
                </c:pt>
                <c:pt idx="4736">
                  <c:v>78.373689999999996</c:v>
                </c:pt>
                <c:pt idx="4737">
                  <c:v>78.387100000000004</c:v>
                </c:pt>
                <c:pt idx="4738">
                  <c:v>78.402950000000004</c:v>
                </c:pt>
                <c:pt idx="4739">
                  <c:v>78.417580000000001</c:v>
                </c:pt>
                <c:pt idx="4740">
                  <c:v>78.430989999999994</c:v>
                </c:pt>
                <c:pt idx="4741">
                  <c:v>78.441959999999995</c:v>
                </c:pt>
                <c:pt idx="4742">
                  <c:v>78.448049999999995</c:v>
                </c:pt>
                <c:pt idx="4743">
                  <c:v>78.452929999999995</c:v>
                </c:pt>
                <c:pt idx="4744">
                  <c:v>78.459029999999998</c:v>
                </c:pt>
                <c:pt idx="4745">
                  <c:v>78.466340000000002</c:v>
                </c:pt>
                <c:pt idx="4746">
                  <c:v>78.474879999999999</c:v>
                </c:pt>
                <c:pt idx="4747">
                  <c:v>78.485849999999999</c:v>
                </c:pt>
                <c:pt idx="4748">
                  <c:v>78.498040000000003</c:v>
                </c:pt>
                <c:pt idx="4749">
                  <c:v>78.51267</c:v>
                </c:pt>
                <c:pt idx="4750">
                  <c:v>78.527299999999997</c:v>
                </c:pt>
                <c:pt idx="4751">
                  <c:v>78.541929999999994</c:v>
                </c:pt>
                <c:pt idx="4752">
                  <c:v>78.552899999999994</c:v>
                </c:pt>
                <c:pt idx="4753">
                  <c:v>78.560220000000001</c:v>
                </c:pt>
                <c:pt idx="4754">
                  <c:v>78.565089999999998</c:v>
                </c:pt>
                <c:pt idx="4755">
                  <c:v>78.568749999999994</c:v>
                </c:pt>
                <c:pt idx="4756">
                  <c:v>78.573629999999994</c:v>
                </c:pt>
                <c:pt idx="4757">
                  <c:v>78.578500000000005</c:v>
                </c:pt>
                <c:pt idx="4758">
                  <c:v>78.585819999999998</c:v>
                </c:pt>
                <c:pt idx="4759">
                  <c:v>78.598010000000002</c:v>
                </c:pt>
                <c:pt idx="4760">
                  <c:v>78.613860000000003</c:v>
                </c:pt>
                <c:pt idx="4761">
                  <c:v>78.629710000000003</c:v>
                </c:pt>
                <c:pt idx="4762">
                  <c:v>78.643119999999996</c:v>
                </c:pt>
                <c:pt idx="4763">
                  <c:v>78.651650000000004</c:v>
                </c:pt>
                <c:pt idx="4764">
                  <c:v>78.65531</c:v>
                </c:pt>
                <c:pt idx="4765">
                  <c:v>78.65531</c:v>
                </c:pt>
                <c:pt idx="4766">
                  <c:v>78.654089999999997</c:v>
                </c:pt>
                <c:pt idx="4767">
                  <c:v>78.65531</c:v>
                </c:pt>
                <c:pt idx="4768">
                  <c:v>78.663839999999993</c:v>
                </c:pt>
                <c:pt idx="4769">
                  <c:v>78.676029999999997</c:v>
                </c:pt>
                <c:pt idx="4770">
                  <c:v>78.693100000000001</c:v>
                </c:pt>
                <c:pt idx="4771">
                  <c:v>78.710170000000005</c:v>
                </c:pt>
                <c:pt idx="4772">
                  <c:v>78.726020000000005</c:v>
                </c:pt>
                <c:pt idx="4773">
                  <c:v>78.736990000000006</c:v>
                </c:pt>
                <c:pt idx="4774">
                  <c:v>78.744309999999999</c:v>
                </c:pt>
                <c:pt idx="4775">
                  <c:v>78.746740000000003</c:v>
                </c:pt>
                <c:pt idx="4776">
                  <c:v>78.749179999999996</c:v>
                </c:pt>
                <c:pt idx="4777">
                  <c:v>78.752840000000006</c:v>
                </c:pt>
                <c:pt idx="4778">
                  <c:v>78.758939999999996</c:v>
                </c:pt>
                <c:pt idx="4779">
                  <c:v>78.767470000000003</c:v>
                </c:pt>
                <c:pt idx="4780">
                  <c:v>78.780879999999996</c:v>
                </c:pt>
                <c:pt idx="4781">
                  <c:v>78.796729999999997</c:v>
                </c:pt>
                <c:pt idx="4782">
                  <c:v>78.813800000000001</c:v>
                </c:pt>
                <c:pt idx="4783">
                  <c:v>78.828429999999997</c:v>
                </c:pt>
                <c:pt idx="4784">
                  <c:v>78.838179999999994</c:v>
                </c:pt>
                <c:pt idx="4785">
                  <c:v>78.844279999999998</c:v>
                </c:pt>
                <c:pt idx="4786">
                  <c:v>78.846710000000002</c:v>
                </c:pt>
                <c:pt idx="4787">
                  <c:v>78.849149999999995</c:v>
                </c:pt>
                <c:pt idx="4788">
                  <c:v>78.854029999999995</c:v>
                </c:pt>
                <c:pt idx="4789">
                  <c:v>78.861339999999998</c:v>
                </c:pt>
                <c:pt idx="4790">
                  <c:v>78.871099999999998</c:v>
                </c:pt>
                <c:pt idx="4791">
                  <c:v>78.884510000000006</c:v>
                </c:pt>
                <c:pt idx="4792">
                  <c:v>78.899140000000003</c:v>
                </c:pt>
                <c:pt idx="4793">
                  <c:v>78.91377</c:v>
                </c:pt>
                <c:pt idx="4794">
                  <c:v>78.92474</c:v>
                </c:pt>
                <c:pt idx="4795">
                  <c:v>78.93083</c:v>
                </c:pt>
                <c:pt idx="4796">
                  <c:v>78.933269999999993</c:v>
                </c:pt>
                <c:pt idx="4797">
                  <c:v>78.936930000000004</c:v>
                </c:pt>
                <c:pt idx="4798">
                  <c:v>78.94059</c:v>
                </c:pt>
                <c:pt idx="4799">
                  <c:v>78.947900000000004</c:v>
                </c:pt>
                <c:pt idx="4800">
                  <c:v>78.958870000000005</c:v>
                </c:pt>
                <c:pt idx="4801">
                  <c:v>78.972290000000001</c:v>
                </c:pt>
                <c:pt idx="4802">
                  <c:v>78.989350000000002</c:v>
                </c:pt>
                <c:pt idx="4803">
                  <c:v>79.006420000000006</c:v>
                </c:pt>
                <c:pt idx="4804">
                  <c:v>79.021050000000002</c:v>
                </c:pt>
                <c:pt idx="4805">
                  <c:v>79.033240000000006</c:v>
                </c:pt>
                <c:pt idx="4806">
                  <c:v>79.040559999999999</c:v>
                </c:pt>
                <c:pt idx="4807">
                  <c:v>79.045429999999996</c:v>
                </c:pt>
                <c:pt idx="4808">
                  <c:v>79.05153</c:v>
                </c:pt>
                <c:pt idx="4809">
                  <c:v>79.05762</c:v>
                </c:pt>
                <c:pt idx="4810">
                  <c:v>79.063720000000004</c:v>
                </c:pt>
                <c:pt idx="4811">
                  <c:v>79.072249999999997</c:v>
                </c:pt>
                <c:pt idx="4812">
                  <c:v>79.082009999999997</c:v>
                </c:pt>
                <c:pt idx="4813">
                  <c:v>79.094200000000001</c:v>
                </c:pt>
                <c:pt idx="4814">
                  <c:v>79.108829999999998</c:v>
                </c:pt>
                <c:pt idx="4815">
                  <c:v>79.122240000000005</c:v>
                </c:pt>
                <c:pt idx="4816">
                  <c:v>79.133210000000005</c:v>
                </c:pt>
                <c:pt idx="4817">
                  <c:v>79.139309999999995</c:v>
                </c:pt>
                <c:pt idx="4818">
                  <c:v>79.144180000000006</c:v>
                </c:pt>
                <c:pt idx="4819">
                  <c:v>79.147840000000002</c:v>
                </c:pt>
                <c:pt idx="4820">
                  <c:v>79.152720000000002</c:v>
                </c:pt>
                <c:pt idx="4821">
                  <c:v>79.158810000000003</c:v>
                </c:pt>
                <c:pt idx="4822">
                  <c:v>79.167349999999999</c:v>
                </c:pt>
                <c:pt idx="4823">
                  <c:v>79.178319999999999</c:v>
                </c:pt>
                <c:pt idx="4824">
                  <c:v>79.19417</c:v>
                </c:pt>
                <c:pt idx="4825">
                  <c:v>79.21002</c:v>
                </c:pt>
                <c:pt idx="4826">
                  <c:v>79.222210000000004</c:v>
                </c:pt>
                <c:pt idx="4827">
                  <c:v>79.229519999999994</c:v>
                </c:pt>
                <c:pt idx="4828">
                  <c:v>79.231960000000001</c:v>
                </c:pt>
                <c:pt idx="4829">
                  <c:v>79.231960000000001</c:v>
                </c:pt>
                <c:pt idx="4830">
                  <c:v>79.231960000000001</c:v>
                </c:pt>
                <c:pt idx="4831">
                  <c:v>79.233180000000004</c:v>
                </c:pt>
                <c:pt idx="4832">
                  <c:v>79.240499999999997</c:v>
                </c:pt>
                <c:pt idx="4833">
                  <c:v>79.251469999999998</c:v>
                </c:pt>
                <c:pt idx="4834">
                  <c:v>79.266099999999994</c:v>
                </c:pt>
                <c:pt idx="4835">
                  <c:v>79.281949999999995</c:v>
                </c:pt>
                <c:pt idx="4836">
                  <c:v>79.296580000000006</c:v>
                </c:pt>
                <c:pt idx="4837">
                  <c:v>79.307550000000006</c:v>
                </c:pt>
                <c:pt idx="4838">
                  <c:v>79.314859999999996</c:v>
                </c:pt>
                <c:pt idx="4839">
                  <c:v>79.318520000000007</c:v>
                </c:pt>
                <c:pt idx="4840">
                  <c:v>79.320959999999999</c:v>
                </c:pt>
                <c:pt idx="4841">
                  <c:v>79.323400000000007</c:v>
                </c:pt>
                <c:pt idx="4842">
                  <c:v>79.328270000000003</c:v>
                </c:pt>
                <c:pt idx="4843">
                  <c:v>79.335589999999996</c:v>
                </c:pt>
                <c:pt idx="4844">
                  <c:v>79.346559999999997</c:v>
                </c:pt>
                <c:pt idx="4845">
                  <c:v>79.359970000000004</c:v>
                </c:pt>
                <c:pt idx="4846">
                  <c:v>79.374600000000001</c:v>
                </c:pt>
                <c:pt idx="4847">
                  <c:v>79.389229999999998</c:v>
                </c:pt>
                <c:pt idx="4848">
                  <c:v>79.402640000000005</c:v>
                </c:pt>
                <c:pt idx="4849">
                  <c:v>79.412390000000002</c:v>
                </c:pt>
                <c:pt idx="4850">
                  <c:v>79.418490000000006</c:v>
                </c:pt>
                <c:pt idx="4851">
                  <c:v>79.423370000000006</c:v>
                </c:pt>
                <c:pt idx="4852">
                  <c:v>79.427019999999999</c:v>
                </c:pt>
                <c:pt idx="4853">
                  <c:v>79.430679999999995</c:v>
                </c:pt>
                <c:pt idx="4854">
                  <c:v>79.438000000000002</c:v>
                </c:pt>
                <c:pt idx="4855">
                  <c:v>79.446529999999996</c:v>
                </c:pt>
                <c:pt idx="4856">
                  <c:v>79.45872</c:v>
                </c:pt>
                <c:pt idx="4857">
                  <c:v>79.47457</c:v>
                </c:pt>
                <c:pt idx="4858">
                  <c:v>79.491640000000004</c:v>
                </c:pt>
                <c:pt idx="4859">
                  <c:v>79.506270000000001</c:v>
                </c:pt>
                <c:pt idx="4860">
                  <c:v>79.516019999999997</c:v>
                </c:pt>
                <c:pt idx="4861">
                  <c:v>79.520899999999997</c:v>
                </c:pt>
                <c:pt idx="4862">
                  <c:v>79.522120000000001</c:v>
                </c:pt>
                <c:pt idx="4863">
                  <c:v>79.523340000000005</c:v>
                </c:pt>
                <c:pt idx="4864">
                  <c:v>79.526989999999998</c:v>
                </c:pt>
                <c:pt idx="4865">
                  <c:v>79.535529999999994</c:v>
                </c:pt>
                <c:pt idx="4866">
                  <c:v>79.547719999999998</c:v>
                </c:pt>
                <c:pt idx="4867">
                  <c:v>79.562349999999995</c:v>
                </c:pt>
                <c:pt idx="4868">
                  <c:v>79.579419999999999</c:v>
                </c:pt>
                <c:pt idx="4869">
                  <c:v>79.595269999999999</c:v>
                </c:pt>
                <c:pt idx="4870">
                  <c:v>79.607460000000003</c:v>
                </c:pt>
                <c:pt idx="4871">
                  <c:v>79.614769999999993</c:v>
                </c:pt>
                <c:pt idx="4872">
                  <c:v>79.62209</c:v>
                </c:pt>
                <c:pt idx="4873">
                  <c:v>79.630619999999993</c:v>
                </c:pt>
                <c:pt idx="4874">
                  <c:v>79.640370000000004</c:v>
                </c:pt>
                <c:pt idx="4875">
                  <c:v>79.651349999999994</c:v>
                </c:pt>
                <c:pt idx="4876">
                  <c:v>79.663539999999998</c:v>
                </c:pt>
                <c:pt idx="4877">
                  <c:v>79.675730000000001</c:v>
                </c:pt>
                <c:pt idx="4878">
                  <c:v>79.689139999999995</c:v>
                </c:pt>
                <c:pt idx="4879">
                  <c:v>79.701329999999999</c:v>
                </c:pt>
                <c:pt idx="4880">
                  <c:v>79.713520000000003</c:v>
                </c:pt>
                <c:pt idx="4881">
                  <c:v>79.720839999999995</c:v>
                </c:pt>
                <c:pt idx="4882">
                  <c:v>79.726929999999996</c:v>
                </c:pt>
                <c:pt idx="4883">
                  <c:v>79.731809999999996</c:v>
                </c:pt>
                <c:pt idx="4884">
                  <c:v>79.737909999999999</c:v>
                </c:pt>
                <c:pt idx="4885">
                  <c:v>79.745220000000003</c:v>
                </c:pt>
                <c:pt idx="4886">
                  <c:v>79.752539999999996</c:v>
                </c:pt>
                <c:pt idx="4887">
                  <c:v>79.762289999999993</c:v>
                </c:pt>
                <c:pt idx="4888">
                  <c:v>79.774479999999997</c:v>
                </c:pt>
                <c:pt idx="4889">
                  <c:v>79.789109999999994</c:v>
                </c:pt>
                <c:pt idx="4890">
                  <c:v>79.802520000000001</c:v>
                </c:pt>
                <c:pt idx="4891">
                  <c:v>79.812269999999998</c:v>
                </c:pt>
                <c:pt idx="4892">
                  <c:v>79.817149999999998</c:v>
                </c:pt>
                <c:pt idx="4893">
                  <c:v>79.819590000000005</c:v>
                </c:pt>
                <c:pt idx="4894">
                  <c:v>79.820809999999994</c:v>
                </c:pt>
                <c:pt idx="4895">
                  <c:v>79.823250000000002</c:v>
                </c:pt>
                <c:pt idx="4896">
                  <c:v>79.829340000000002</c:v>
                </c:pt>
                <c:pt idx="4897">
                  <c:v>79.840310000000002</c:v>
                </c:pt>
                <c:pt idx="4898">
                  <c:v>79.856160000000003</c:v>
                </c:pt>
                <c:pt idx="4899">
                  <c:v>79.873230000000007</c:v>
                </c:pt>
                <c:pt idx="4900">
                  <c:v>79.89152</c:v>
                </c:pt>
                <c:pt idx="4901">
                  <c:v>79.904929999999993</c:v>
                </c:pt>
                <c:pt idx="4902">
                  <c:v>79.914680000000004</c:v>
                </c:pt>
                <c:pt idx="4903">
                  <c:v>79.918340000000001</c:v>
                </c:pt>
                <c:pt idx="4904">
                  <c:v>79.920779999999993</c:v>
                </c:pt>
                <c:pt idx="4905">
                  <c:v>79.923209999999997</c:v>
                </c:pt>
                <c:pt idx="4906">
                  <c:v>79.928089999999997</c:v>
                </c:pt>
                <c:pt idx="4907">
                  <c:v>79.935410000000005</c:v>
                </c:pt>
                <c:pt idx="4908">
                  <c:v>79.946380000000005</c:v>
                </c:pt>
                <c:pt idx="4909">
                  <c:v>79.959789999999998</c:v>
                </c:pt>
                <c:pt idx="4910">
                  <c:v>79.974419999999995</c:v>
                </c:pt>
                <c:pt idx="4911">
                  <c:v>79.987830000000002</c:v>
                </c:pt>
                <c:pt idx="4912">
                  <c:v>79.997579999999999</c:v>
                </c:pt>
                <c:pt idx="4913">
                  <c:v>80.004900000000006</c:v>
                </c:pt>
                <c:pt idx="4914">
                  <c:v>80.00855</c:v>
                </c:pt>
                <c:pt idx="4915">
                  <c:v>80.010990000000007</c:v>
                </c:pt>
                <c:pt idx="4916">
                  <c:v>80.014650000000003</c:v>
                </c:pt>
                <c:pt idx="4917">
                  <c:v>80.020750000000007</c:v>
                </c:pt>
                <c:pt idx="4918">
                  <c:v>80.028059999999996</c:v>
                </c:pt>
                <c:pt idx="4919">
                  <c:v>80.039029999999997</c:v>
                </c:pt>
                <c:pt idx="4920">
                  <c:v>80.05001</c:v>
                </c:pt>
                <c:pt idx="4921">
                  <c:v>80.063419999999994</c:v>
                </c:pt>
                <c:pt idx="4922">
                  <c:v>80.076830000000001</c:v>
                </c:pt>
                <c:pt idx="4923">
                  <c:v>80.087800000000001</c:v>
                </c:pt>
                <c:pt idx="4924">
                  <c:v>80.096329999999995</c:v>
                </c:pt>
                <c:pt idx="4925">
                  <c:v>80.099990000000005</c:v>
                </c:pt>
                <c:pt idx="4926">
                  <c:v>80.103650000000002</c:v>
                </c:pt>
                <c:pt idx="4927">
                  <c:v>80.107309999999998</c:v>
                </c:pt>
                <c:pt idx="4928">
                  <c:v>80.114620000000002</c:v>
                </c:pt>
                <c:pt idx="4929">
                  <c:v>80.124369999999999</c:v>
                </c:pt>
                <c:pt idx="4930">
                  <c:v>80.135350000000003</c:v>
                </c:pt>
                <c:pt idx="4931">
                  <c:v>80.147540000000006</c:v>
                </c:pt>
                <c:pt idx="4932">
                  <c:v>80.162170000000003</c:v>
                </c:pt>
                <c:pt idx="4933">
                  <c:v>80.1768</c:v>
                </c:pt>
                <c:pt idx="4934">
                  <c:v>80.190209999999993</c:v>
                </c:pt>
                <c:pt idx="4935">
                  <c:v>80.201179999999994</c:v>
                </c:pt>
                <c:pt idx="4936">
                  <c:v>80.207269999999994</c:v>
                </c:pt>
                <c:pt idx="4937">
                  <c:v>80.210930000000005</c:v>
                </c:pt>
                <c:pt idx="4938">
                  <c:v>80.215810000000005</c:v>
                </c:pt>
                <c:pt idx="4939">
                  <c:v>80.223119999999994</c:v>
                </c:pt>
                <c:pt idx="4940">
                  <c:v>80.230440000000002</c:v>
                </c:pt>
                <c:pt idx="4941">
                  <c:v>80.238969999999995</c:v>
                </c:pt>
                <c:pt idx="4942">
                  <c:v>80.249939999999995</c:v>
                </c:pt>
                <c:pt idx="4943">
                  <c:v>80.262140000000002</c:v>
                </c:pt>
                <c:pt idx="4944">
                  <c:v>80.276769999999999</c:v>
                </c:pt>
                <c:pt idx="4945">
                  <c:v>80.290180000000007</c:v>
                </c:pt>
                <c:pt idx="4946">
                  <c:v>80.299930000000003</c:v>
                </c:pt>
                <c:pt idx="4947">
                  <c:v>80.304810000000003</c:v>
                </c:pt>
                <c:pt idx="4948">
                  <c:v>80.308459999999997</c:v>
                </c:pt>
                <c:pt idx="4949">
                  <c:v>80.312119999999993</c:v>
                </c:pt>
                <c:pt idx="4950">
                  <c:v>80.318219999999997</c:v>
                </c:pt>
                <c:pt idx="4951">
                  <c:v>80.324309999999997</c:v>
                </c:pt>
                <c:pt idx="4952">
                  <c:v>80.335279999999997</c:v>
                </c:pt>
                <c:pt idx="4953">
                  <c:v>80.349909999999994</c:v>
                </c:pt>
                <c:pt idx="4954">
                  <c:v>80.365759999999995</c:v>
                </c:pt>
                <c:pt idx="4955">
                  <c:v>80.380390000000006</c:v>
                </c:pt>
                <c:pt idx="4956">
                  <c:v>80.391360000000006</c:v>
                </c:pt>
                <c:pt idx="4957">
                  <c:v>80.396240000000006</c:v>
                </c:pt>
                <c:pt idx="4958">
                  <c:v>80.396240000000006</c:v>
                </c:pt>
                <c:pt idx="4959">
                  <c:v>80.395020000000002</c:v>
                </c:pt>
                <c:pt idx="4960">
                  <c:v>80.393799999999999</c:v>
                </c:pt>
                <c:pt idx="4961">
                  <c:v>80.397459999999995</c:v>
                </c:pt>
                <c:pt idx="4962">
                  <c:v>80.405990000000003</c:v>
                </c:pt>
                <c:pt idx="4963">
                  <c:v>80.419409999999999</c:v>
                </c:pt>
                <c:pt idx="4964">
                  <c:v>80.437690000000003</c:v>
                </c:pt>
                <c:pt idx="4965">
                  <c:v>80.455979999999997</c:v>
                </c:pt>
                <c:pt idx="4966">
                  <c:v>80.473050000000001</c:v>
                </c:pt>
                <c:pt idx="4967">
                  <c:v>80.484020000000001</c:v>
                </c:pt>
                <c:pt idx="4968">
                  <c:v>80.491330000000005</c:v>
                </c:pt>
                <c:pt idx="4969">
                  <c:v>80.492549999999994</c:v>
                </c:pt>
                <c:pt idx="4970">
                  <c:v>80.494990000000001</c:v>
                </c:pt>
                <c:pt idx="4971">
                  <c:v>80.497429999999994</c:v>
                </c:pt>
                <c:pt idx="4972">
                  <c:v>80.503529999999998</c:v>
                </c:pt>
                <c:pt idx="4973">
                  <c:v>80.513279999999995</c:v>
                </c:pt>
                <c:pt idx="4974">
                  <c:v>80.526690000000002</c:v>
                </c:pt>
                <c:pt idx="4975">
                  <c:v>80.542540000000002</c:v>
                </c:pt>
                <c:pt idx="4976">
                  <c:v>80.558390000000003</c:v>
                </c:pt>
                <c:pt idx="4977">
                  <c:v>80.57302</c:v>
                </c:pt>
                <c:pt idx="4978">
                  <c:v>80.582769999999996</c:v>
                </c:pt>
                <c:pt idx="4979">
                  <c:v>80.586429999999993</c:v>
                </c:pt>
                <c:pt idx="4980">
                  <c:v>80.587649999999996</c:v>
                </c:pt>
                <c:pt idx="4981">
                  <c:v>80.58887</c:v>
                </c:pt>
                <c:pt idx="4982">
                  <c:v>80.593739999999997</c:v>
                </c:pt>
                <c:pt idx="4983">
                  <c:v>80.602279999999993</c:v>
                </c:pt>
                <c:pt idx="4984">
                  <c:v>80.615690000000001</c:v>
                </c:pt>
                <c:pt idx="4985">
                  <c:v>80.629099999999994</c:v>
                </c:pt>
                <c:pt idx="4986">
                  <c:v>80.643730000000005</c:v>
                </c:pt>
                <c:pt idx="4987">
                  <c:v>80.658360000000002</c:v>
                </c:pt>
                <c:pt idx="4988">
                  <c:v>80.668109999999999</c:v>
                </c:pt>
                <c:pt idx="4989">
                  <c:v>80.674210000000002</c:v>
                </c:pt>
                <c:pt idx="4990">
                  <c:v>80.676640000000006</c:v>
                </c:pt>
                <c:pt idx="4991">
                  <c:v>80.679079999999999</c:v>
                </c:pt>
                <c:pt idx="4992">
                  <c:v>80.683959999999999</c:v>
                </c:pt>
                <c:pt idx="4993">
                  <c:v>80.691270000000003</c:v>
                </c:pt>
                <c:pt idx="4994">
                  <c:v>80.702250000000006</c:v>
                </c:pt>
                <c:pt idx="4995">
                  <c:v>80.714439999999996</c:v>
                </c:pt>
                <c:pt idx="4996">
                  <c:v>80.729069999999993</c:v>
                </c:pt>
                <c:pt idx="4997">
                  <c:v>80.743700000000004</c:v>
                </c:pt>
                <c:pt idx="4998">
                  <c:v>80.758330000000001</c:v>
                </c:pt>
                <c:pt idx="4999">
                  <c:v>80.768079999999998</c:v>
                </c:pt>
                <c:pt idx="5000">
                  <c:v>80.776610000000005</c:v>
                </c:pt>
                <c:pt idx="5001">
                  <c:v>80.785150000000002</c:v>
                </c:pt>
                <c:pt idx="5002">
                  <c:v>80.793679999999995</c:v>
                </c:pt>
                <c:pt idx="5003">
                  <c:v>80.803430000000006</c:v>
                </c:pt>
                <c:pt idx="5004">
                  <c:v>80.813190000000006</c:v>
                </c:pt>
                <c:pt idx="5005">
                  <c:v>80.824160000000006</c:v>
                </c:pt>
                <c:pt idx="5006">
                  <c:v>80.836349999999996</c:v>
                </c:pt>
                <c:pt idx="5007">
                  <c:v>80.84854</c:v>
                </c:pt>
                <c:pt idx="5008">
                  <c:v>80.861949999999993</c:v>
                </c:pt>
                <c:pt idx="5009">
                  <c:v>80.871709999999993</c:v>
                </c:pt>
                <c:pt idx="5010">
                  <c:v>80.877799999999993</c:v>
                </c:pt>
                <c:pt idx="5011">
                  <c:v>80.880240000000001</c:v>
                </c:pt>
                <c:pt idx="5012">
                  <c:v>80.882679999999993</c:v>
                </c:pt>
                <c:pt idx="5013">
                  <c:v>80.886340000000004</c:v>
                </c:pt>
                <c:pt idx="5014">
                  <c:v>80.892430000000004</c:v>
                </c:pt>
                <c:pt idx="5015">
                  <c:v>80.899749999999997</c:v>
                </c:pt>
                <c:pt idx="5016">
                  <c:v>80.910719999999998</c:v>
                </c:pt>
                <c:pt idx="5017">
                  <c:v>80.924130000000005</c:v>
                </c:pt>
                <c:pt idx="5018">
                  <c:v>80.941199999999995</c:v>
                </c:pt>
                <c:pt idx="5019">
                  <c:v>80.955830000000006</c:v>
                </c:pt>
                <c:pt idx="5020">
                  <c:v>80.968019999999996</c:v>
                </c:pt>
                <c:pt idx="5021">
                  <c:v>80.974109999999996</c:v>
                </c:pt>
                <c:pt idx="5022">
                  <c:v>80.976550000000003</c:v>
                </c:pt>
                <c:pt idx="5023">
                  <c:v>80.974109999999996</c:v>
                </c:pt>
                <c:pt idx="5024">
                  <c:v>80.974109999999996</c:v>
                </c:pt>
                <c:pt idx="5025">
                  <c:v>80.976550000000003</c:v>
                </c:pt>
                <c:pt idx="5026">
                  <c:v>80.983869999999996</c:v>
                </c:pt>
                <c:pt idx="5027">
                  <c:v>80.994839999999996</c:v>
                </c:pt>
                <c:pt idx="5028">
                  <c:v>81.009469999999993</c:v>
                </c:pt>
                <c:pt idx="5029">
                  <c:v>81.025319999999994</c:v>
                </c:pt>
                <c:pt idx="5030">
                  <c:v>81.039950000000005</c:v>
                </c:pt>
                <c:pt idx="5031">
                  <c:v>81.050920000000005</c:v>
                </c:pt>
                <c:pt idx="5032">
                  <c:v>81.059449999999998</c:v>
                </c:pt>
                <c:pt idx="5033">
                  <c:v>81.065550000000002</c:v>
                </c:pt>
                <c:pt idx="5034">
                  <c:v>81.070430000000002</c:v>
                </c:pt>
                <c:pt idx="5035">
                  <c:v>81.075299999999999</c:v>
                </c:pt>
                <c:pt idx="5036">
                  <c:v>81.082620000000006</c:v>
                </c:pt>
                <c:pt idx="5037">
                  <c:v>81.089929999999995</c:v>
                </c:pt>
                <c:pt idx="5038">
                  <c:v>81.099689999999995</c:v>
                </c:pt>
                <c:pt idx="5039">
                  <c:v>81.111879999999999</c:v>
                </c:pt>
                <c:pt idx="5040">
                  <c:v>81.126509999999996</c:v>
                </c:pt>
                <c:pt idx="5041">
                  <c:v>81.139920000000004</c:v>
                </c:pt>
                <c:pt idx="5042">
                  <c:v>81.150890000000004</c:v>
                </c:pt>
                <c:pt idx="5043">
                  <c:v>81.159419999999997</c:v>
                </c:pt>
                <c:pt idx="5044">
                  <c:v>81.165520000000001</c:v>
                </c:pt>
                <c:pt idx="5045">
                  <c:v>81.169179999999997</c:v>
                </c:pt>
                <c:pt idx="5046">
                  <c:v>81.171620000000004</c:v>
                </c:pt>
                <c:pt idx="5047">
                  <c:v>81.175269999999998</c:v>
                </c:pt>
                <c:pt idx="5048">
                  <c:v>81.181370000000001</c:v>
                </c:pt>
                <c:pt idx="5049">
                  <c:v>81.191119999999998</c:v>
                </c:pt>
                <c:pt idx="5050">
                  <c:v>81.204530000000005</c:v>
                </c:pt>
                <c:pt idx="5051">
                  <c:v>81.221599999999995</c:v>
                </c:pt>
                <c:pt idx="5052">
                  <c:v>81.238669999999999</c:v>
                </c:pt>
                <c:pt idx="5053">
                  <c:v>81.253299999999996</c:v>
                </c:pt>
                <c:pt idx="5054">
                  <c:v>81.264269999999996</c:v>
                </c:pt>
                <c:pt idx="5055">
                  <c:v>81.269149999999996</c:v>
                </c:pt>
                <c:pt idx="5056">
                  <c:v>81.27158</c:v>
                </c:pt>
                <c:pt idx="5057">
                  <c:v>81.274019999999993</c:v>
                </c:pt>
                <c:pt idx="5058">
                  <c:v>81.280119999999997</c:v>
                </c:pt>
                <c:pt idx="5059">
                  <c:v>81.289869999999993</c:v>
                </c:pt>
                <c:pt idx="5060">
                  <c:v>81.303280000000001</c:v>
                </c:pt>
                <c:pt idx="5061">
                  <c:v>81.319130000000001</c:v>
                </c:pt>
                <c:pt idx="5062">
                  <c:v>81.336200000000005</c:v>
                </c:pt>
                <c:pt idx="5063">
                  <c:v>81.350830000000002</c:v>
                </c:pt>
                <c:pt idx="5064">
                  <c:v>81.361800000000002</c:v>
                </c:pt>
                <c:pt idx="5065">
                  <c:v>81.367900000000006</c:v>
                </c:pt>
                <c:pt idx="5066">
                  <c:v>81.372770000000003</c:v>
                </c:pt>
                <c:pt idx="5067">
                  <c:v>81.378870000000006</c:v>
                </c:pt>
                <c:pt idx="5068">
                  <c:v>81.3874</c:v>
                </c:pt>
                <c:pt idx="5069">
                  <c:v>81.39716</c:v>
                </c:pt>
                <c:pt idx="5070">
                  <c:v>81.409350000000003</c:v>
                </c:pt>
                <c:pt idx="5071">
                  <c:v>81.42398</c:v>
                </c:pt>
                <c:pt idx="5072">
                  <c:v>81.441050000000004</c:v>
                </c:pt>
                <c:pt idx="5073">
                  <c:v>81.456890000000001</c:v>
                </c:pt>
                <c:pt idx="5074">
                  <c:v>81.469089999999994</c:v>
                </c:pt>
                <c:pt idx="5075">
                  <c:v>81.476399999999998</c:v>
                </c:pt>
                <c:pt idx="5076">
                  <c:v>81.478840000000005</c:v>
                </c:pt>
                <c:pt idx="5077">
                  <c:v>81.478840000000005</c:v>
                </c:pt>
                <c:pt idx="5078">
                  <c:v>81.481279999999998</c:v>
                </c:pt>
                <c:pt idx="5079">
                  <c:v>81.484930000000006</c:v>
                </c:pt>
                <c:pt idx="5080">
                  <c:v>81.492249999999999</c:v>
                </c:pt>
                <c:pt idx="5081">
                  <c:v>81.501999999999995</c:v>
                </c:pt>
                <c:pt idx="5082">
                  <c:v>81.517849999999996</c:v>
                </c:pt>
                <c:pt idx="5083">
                  <c:v>81.533699999999996</c:v>
                </c:pt>
                <c:pt idx="5084">
                  <c:v>81.549549999999996</c:v>
                </c:pt>
                <c:pt idx="5085">
                  <c:v>81.559299999999993</c:v>
                </c:pt>
                <c:pt idx="5086">
                  <c:v>81.562960000000004</c:v>
                </c:pt>
                <c:pt idx="5087">
                  <c:v>81.56174</c:v>
                </c:pt>
                <c:pt idx="5088">
                  <c:v>81.560519999999997</c:v>
                </c:pt>
                <c:pt idx="5089">
                  <c:v>81.56174</c:v>
                </c:pt>
                <c:pt idx="5090">
                  <c:v>81.567840000000004</c:v>
                </c:pt>
                <c:pt idx="5091">
                  <c:v>81.577590000000001</c:v>
                </c:pt>
                <c:pt idx="5092">
                  <c:v>81.592219999999998</c:v>
                </c:pt>
                <c:pt idx="5093">
                  <c:v>81.609290000000001</c:v>
                </c:pt>
                <c:pt idx="5094">
                  <c:v>81.626350000000002</c:v>
                </c:pt>
                <c:pt idx="5095">
                  <c:v>81.640979999999999</c:v>
                </c:pt>
                <c:pt idx="5096">
                  <c:v>81.649519999999995</c:v>
                </c:pt>
                <c:pt idx="5097">
                  <c:v>81.653180000000006</c:v>
                </c:pt>
                <c:pt idx="5098">
                  <c:v>81.654390000000006</c:v>
                </c:pt>
                <c:pt idx="5099">
                  <c:v>81.658050000000003</c:v>
                </c:pt>
                <c:pt idx="5100">
                  <c:v>81.662930000000003</c:v>
                </c:pt>
                <c:pt idx="5101">
                  <c:v>81.67268</c:v>
                </c:pt>
                <c:pt idx="5102">
                  <c:v>81.686089999999993</c:v>
                </c:pt>
                <c:pt idx="5103">
                  <c:v>81.6995</c:v>
                </c:pt>
                <c:pt idx="5104">
                  <c:v>81.715350000000001</c:v>
                </c:pt>
                <c:pt idx="5105">
                  <c:v>81.728759999999994</c:v>
                </c:pt>
                <c:pt idx="5106">
                  <c:v>81.740949999999998</c:v>
                </c:pt>
                <c:pt idx="5107">
                  <c:v>81.748270000000005</c:v>
                </c:pt>
                <c:pt idx="5108">
                  <c:v>81.751930000000002</c:v>
                </c:pt>
                <c:pt idx="5109">
                  <c:v>81.754360000000005</c:v>
                </c:pt>
                <c:pt idx="5110">
                  <c:v>81.756799999999998</c:v>
                </c:pt>
                <c:pt idx="5111">
                  <c:v>81.761679999999998</c:v>
                </c:pt>
                <c:pt idx="5112">
                  <c:v>81.770210000000006</c:v>
                </c:pt>
                <c:pt idx="5113">
                  <c:v>81.781189999999995</c:v>
                </c:pt>
                <c:pt idx="5114">
                  <c:v>81.794600000000003</c:v>
                </c:pt>
                <c:pt idx="5115">
                  <c:v>81.809229999999999</c:v>
                </c:pt>
                <c:pt idx="5116">
                  <c:v>81.822640000000007</c:v>
                </c:pt>
                <c:pt idx="5117">
                  <c:v>81.832390000000004</c:v>
                </c:pt>
                <c:pt idx="5118">
                  <c:v>81.839699999999993</c:v>
                </c:pt>
                <c:pt idx="5119">
                  <c:v>81.843360000000004</c:v>
                </c:pt>
                <c:pt idx="5120">
                  <c:v>81.847020000000001</c:v>
                </c:pt>
                <c:pt idx="5121">
                  <c:v>81.849459999999993</c:v>
                </c:pt>
                <c:pt idx="5122">
                  <c:v>81.854330000000004</c:v>
                </c:pt>
                <c:pt idx="5123">
                  <c:v>81.862870000000001</c:v>
                </c:pt>
                <c:pt idx="5124">
                  <c:v>81.873840000000001</c:v>
                </c:pt>
                <c:pt idx="5125">
                  <c:v>81.887249999999995</c:v>
                </c:pt>
                <c:pt idx="5126">
                  <c:v>81.900660000000002</c:v>
                </c:pt>
                <c:pt idx="5127">
                  <c:v>81.915289999999999</c:v>
                </c:pt>
                <c:pt idx="5128">
                  <c:v>81.927480000000003</c:v>
                </c:pt>
                <c:pt idx="5129">
                  <c:v>81.936019999999999</c:v>
                </c:pt>
                <c:pt idx="5130">
                  <c:v>81.940889999999996</c:v>
                </c:pt>
                <c:pt idx="5131">
                  <c:v>81.945769999999996</c:v>
                </c:pt>
                <c:pt idx="5132">
                  <c:v>81.950649999999996</c:v>
                </c:pt>
                <c:pt idx="5133">
                  <c:v>81.959180000000003</c:v>
                </c:pt>
                <c:pt idx="5134">
                  <c:v>81.96893</c:v>
                </c:pt>
                <c:pt idx="5135">
                  <c:v>81.981120000000004</c:v>
                </c:pt>
                <c:pt idx="5136">
                  <c:v>81.994540000000001</c:v>
                </c:pt>
                <c:pt idx="5137">
                  <c:v>82.009159999999994</c:v>
                </c:pt>
                <c:pt idx="5138">
                  <c:v>82.023790000000005</c:v>
                </c:pt>
                <c:pt idx="5139">
                  <c:v>82.035989999999998</c:v>
                </c:pt>
                <c:pt idx="5140">
                  <c:v>82.044520000000006</c:v>
                </c:pt>
                <c:pt idx="5141">
                  <c:v>82.048180000000002</c:v>
                </c:pt>
                <c:pt idx="5142">
                  <c:v>82.050619999999995</c:v>
                </c:pt>
                <c:pt idx="5143">
                  <c:v>82.054270000000002</c:v>
                </c:pt>
                <c:pt idx="5144">
                  <c:v>82.057929999999999</c:v>
                </c:pt>
                <c:pt idx="5145">
                  <c:v>82.065250000000006</c:v>
                </c:pt>
                <c:pt idx="5146">
                  <c:v>82.076220000000006</c:v>
                </c:pt>
                <c:pt idx="5147">
                  <c:v>82.092070000000007</c:v>
                </c:pt>
                <c:pt idx="5148">
                  <c:v>82.109129999999993</c:v>
                </c:pt>
                <c:pt idx="5149">
                  <c:v>82.124979999999994</c:v>
                </c:pt>
                <c:pt idx="5150">
                  <c:v>82.137169999999998</c:v>
                </c:pt>
                <c:pt idx="5151">
                  <c:v>82.142049999999998</c:v>
                </c:pt>
                <c:pt idx="5152">
                  <c:v>82.143270000000001</c:v>
                </c:pt>
                <c:pt idx="5153">
                  <c:v>82.142049999999998</c:v>
                </c:pt>
                <c:pt idx="5154">
                  <c:v>82.143270000000001</c:v>
                </c:pt>
                <c:pt idx="5155">
                  <c:v>82.148150000000001</c:v>
                </c:pt>
                <c:pt idx="5156">
                  <c:v>82.159120000000001</c:v>
                </c:pt>
                <c:pt idx="5157">
                  <c:v>82.173749999999998</c:v>
                </c:pt>
                <c:pt idx="5158">
                  <c:v>82.192040000000006</c:v>
                </c:pt>
                <c:pt idx="5159">
                  <c:v>82.210319999999996</c:v>
                </c:pt>
                <c:pt idx="5160">
                  <c:v>82.226169999999996</c:v>
                </c:pt>
                <c:pt idx="5161">
                  <c:v>82.237139999999997</c:v>
                </c:pt>
                <c:pt idx="5162">
                  <c:v>82.242019999999997</c:v>
                </c:pt>
                <c:pt idx="5163">
                  <c:v>82.244460000000004</c:v>
                </c:pt>
                <c:pt idx="5164">
                  <c:v>82.246899999999997</c:v>
                </c:pt>
                <c:pt idx="5165">
                  <c:v>82.251769999999993</c:v>
                </c:pt>
                <c:pt idx="5166">
                  <c:v>82.25909</c:v>
                </c:pt>
                <c:pt idx="5167">
                  <c:v>82.270060000000001</c:v>
                </c:pt>
                <c:pt idx="5168">
                  <c:v>82.283469999999994</c:v>
                </c:pt>
                <c:pt idx="5169">
                  <c:v>82.299319999999994</c:v>
                </c:pt>
                <c:pt idx="5170">
                  <c:v>82.315169999999995</c:v>
                </c:pt>
                <c:pt idx="5171">
                  <c:v>82.326139999999995</c:v>
                </c:pt>
                <c:pt idx="5172">
                  <c:v>82.332239999999999</c:v>
                </c:pt>
                <c:pt idx="5173">
                  <c:v>82.335890000000006</c:v>
                </c:pt>
                <c:pt idx="5174">
                  <c:v>82.338329999999999</c:v>
                </c:pt>
                <c:pt idx="5175">
                  <c:v>82.341989999999996</c:v>
                </c:pt>
                <c:pt idx="5176">
                  <c:v>82.348089999999999</c:v>
                </c:pt>
                <c:pt idx="5177">
                  <c:v>82.357839999999996</c:v>
                </c:pt>
                <c:pt idx="5178">
                  <c:v>82.37003</c:v>
                </c:pt>
                <c:pt idx="5179">
                  <c:v>82.38588</c:v>
                </c:pt>
                <c:pt idx="5180">
                  <c:v>82.401730000000001</c:v>
                </c:pt>
                <c:pt idx="5181">
                  <c:v>82.415139999999994</c:v>
                </c:pt>
                <c:pt idx="5182">
                  <c:v>82.423670000000001</c:v>
                </c:pt>
                <c:pt idx="5183">
                  <c:v>82.427329999999998</c:v>
                </c:pt>
                <c:pt idx="5184">
                  <c:v>82.427329999999998</c:v>
                </c:pt>
                <c:pt idx="5185">
                  <c:v>82.428550000000001</c:v>
                </c:pt>
                <c:pt idx="5186">
                  <c:v>82.432209999999998</c:v>
                </c:pt>
                <c:pt idx="5187">
                  <c:v>82.439520000000002</c:v>
                </c:pt>
                <c:pt idx="5188">
                  <c:v>82.451710000000006</c:v>
                </c:pt>
                <c:pt idx="5189">
                  <c:v>82.466340000000002</c:v>
                </c:pt>
                <c:pt idx="5190">
                  <c:v>82.482190000000003</c:v>
                </c:pt>
                <c:pt idx="5191">
                  <c:v>82.49682</c:v>
                </c:pt>
                <c:pt idx="5192">
                  <c:v>82.509010000000004</c:v>
                </c:pt>
                <c:pt idx="5193">
                  <c:v>82.51755</c:v>
                </c:pt>
                <c:pt idx="5194">
                  <c:v>82.522419999999997</c:v>
                </c:pt>
                <c:pt idx="5195">
                  <c:v>82.527299999999997</c:v>
                </c:pt>
                <c:pt idx="5196">
                  <c:v>82.5334</c:v>
                </c:pt>
                <c:pt idx="5197">
                  <c:v>82.541929999999994</c:v>
                </c:pt>
                <c:pt idx="5198">
                  <c:v>82.551680000000005</c:v>
                </c:pt>
                <c:pt idx="5199">
                  <c:v>82.561440000000005</c:v>
                </c:pt>
                <c:pt idx="5200">
                  <c:v>82.574849999999998</c:v>
                </c:pt>
                <c:pt idx="5201">
                  <c:v>82.589479999999995</c:v>
                </c:pt>
                <c:pt idx="5202">
                  <c:v>82.602890000000002</c:v>
                </c:pt>
                <c:pt idx="5203">
                  <c:v>82.615080000000006</c:v>
                </c:pt>
                <c:pt idx="5204">
                  <c:v>82.621170000000006</c:v>
                </c:pt>
                <c:pt idx="5205">
                  <c:v>82.626050000000006</c:v>
                </c:pt>
                <c:pt idx="5206">
                  <c:v>82.629710000000003</c:v>
                </c:pt>
                <c:pt idx="5207">
                  <c:v>82.63458</c:v>
                </c:pt>
                <c:pt idx="5208">
                  <c:v>82.640680000000003</c:v>
                </c:pt>
                <c:pt idx="5209">
                  <c:v>82.647989999999993</c:v>
                </c:pt>
                <c:pt idx="5210">
                  <c:v>82.657749999999993</c:v>
                </c:pt>
                <c:pt idx="5211">
                  <c:v>82.668719999999993</c:v>
                </c:pt>
                <c:pt idx="5212">
                  <c:v>82.680909999999997</c:v>
                </c:pt>
                <c:pt idx="5213">
                  <c:v>82.691879999999998</c:v>
                </c:pt>
                <c:pt idx="5214">
                  <c:v>82.701639999999998</c:v>
                </c:pt>
                <c:pt idx="5215">
                  <c:v>82.707729999999998</c:v>
                </c:pt>
                <c:pt idx="5216">
                  <c:v>82.711389999999994</c:v>
                </c:pt>
                <c:pt idx="5217">
                  <c:v>82.712609999999998</c:v>
                </c:pt>
                <c:pt idx="5218">
                  <c:v>82.713830000000002</c:v>
                </c:pt>
                <c:pt idx="5219">
                  <c:v>82.717489999999998</c:v>
                </c:pt>
                <c:pt idx="5220">
                  <c:v>82.726020000000005</c:v>
                </c:pt>
                <c:pt idx="5221">
                  <c:v>82.738209999999995</c:v>
                </c:pt>
                <c:pt idx="5222">
                  <c:v>82.752840000000006</c:v>
                </c:pt>
                <c:pt idx="5223">
                  <c:v>82.767470000000003</c:v>
                </c:pt>
                <c:pt idx="5224">
                  <c:v>82.7821</c:v>
                </c:pt>
                <c:pt idx="5225">
                  <c:v>82.79307</c:v>
                </c:pt>
                <c:pt idx="5226">
                  <c:v>82.801609999999997</c:v>
                </c:pt>
                <c:pt idx="5227">
                  <c:v>82.806479999999993</c:v>
                </c:pt>
                <c:pt idx="5228">
                  <c:v>82.811359999999993</c:v>
                </c:pt>
                <c:pt idx="5229">
                  <c:v>82.817459999999997</c:v>
                </c:pt>
                <c:pt idx="5230">
                  <c:v>82.824770000000001</c:v>
                </c:pt>
                <c:pt idx="5231">
                  <c:v>82.833299999999994</c:v>
                </c:pt>
                <c:pt idx="5232">
                  <c:v>82.844279999999998</c:v>
                </c:pt>
                <c:pt idx="5233">
                  <c:v>82.856470000000002</c:v>
                </c:pt>
                <c:pt idx="5234">
                  <c:v>82.869879999999995</c:v>
                </c:pt>
                <c:pt idx="5235">
                  <c:v>82.884510000000006</c:v>
                </c:pt>
                <c:pt idx="5236">
                  <c:v>82.895480000000006</c:v>
                </c:pt>
                <c:pt idx="5237">
                  <c:v>82.902799999999999</c:v>
                </c:pt>
                <c:pt idx="5238">
                  <c:v>82.905230000000003</c:v>
                </c:pt>
                <c:pt idx="5239">
                  <c:v>82.907669999999996</c:v>
                </c:pt>
                <c:pt idx="5240">
                  <c:v>82.90889</c:v>
                </c:pt>
                <c:pt idx="5241">
                  <c:v>82.912549999999996</c:v>
                </c:pt>
                <c:pt idx="5242">
                  <c:v>82.918639999999996</c:v>
                </c:pt>
                <c:pt idx="5243">
                  <c:v>82.92962</c:v>
                </c:pt>
                <c:pt idx="5244">
                  <c:v>82.944249999999997</c:v>
                </c:pt>
                <c:pt idx="5245">
                  <c:v>82.962530000000001</c:v>
                </c:pt>
                <c:pt idx="5246">
                  <c:v>82.979600000000005</c:v>
                </c:pt>
                <c:pt idx="5247">
                  <c:v>82.991789999999995</c:v>
                </c:pt>
                <c:pt idx="5248">
                  <c:v>82.999110000000002</c:v>
                </c:pt>
                <c:pt idx="5249">
                  <c:v>83.001549999999995</c:v>
                </c:pt>
                <c:pt idx="5250">
                  <c:v>83.002759999999995</c:v>
                </c:pt>
                <c:pt idx="5251">
                  <c:v>83.006420000000006</c:v>
                </c:pt>
                <c:pt idx="5252">
                  <c:v>83.012519999999995</c:v>
                </c:pt>
                <c:pt idx="5253">
                  <c:v>83.024709999999999</c:v>
                </c:pt>
                <c:pt idx="5254">
                  <c:v>83.038120000000006</c:v>
                </c:pt>
                <c:pt idx="5255">
                  <c:v>83.053970000000007</c:v>
                </c:pt>
                <c:pt idx="5256">
                  <c:v>83.069820000000007</c:v>
                </c:pt>
                <c:pt idx="5257">
                  <c:v>83.08323</c:v>
                </c:pt>
                <c:pt idx="5258">
                  <c:v>83.092979999999997</c:v>
                </c:pt>
                <c:pt idx="5259">
                  <c:v>83.099080000000001</c:v>
                </c:pt>
                <c:pt idx="5260">
                  <c:v>83.105170000000001</c:v>
                </c:pt>
                <c:pt idx="5261">
                  <c:v>83.112489999999994</c:v>
                </c:pt>
                <c:pt idx="5262">
                  <c:v>83.121020000000001</c:v>
                </c:pt>
                <c:pt idx="5263">
                  <c:v>83.131990000000002</c:v>
                </c:pt>
                <c:pt idx="5264">
                  <c:v>83.144180000000006</c:v>
                </c:pt>
                <c:pt idx="5265">
                  <c:v>83.157600000000002</c:v>
                </c:pt>
                <c:pt idx="5266">
                  <c:v>83.172229999999999</c:v>
                </c:pt>
                <c:pt idx="5267">
                  <c:v>83.185640000000006</c:v>
                </c:pt>
                <c:pt idx="5268">
                  <c:v>83.197829999999996</c:v>
                </c:pt>
                <c:pt idx="5269">
                  <c:v>83.20514</c:v>
                </c:pt>
                <c:pt idx="5270">
                  <c:v>83.21002</c:v>
                </c:pt>
                <c:pt idx="5271">
                  <c:v>83.2149</c:v>
                </c:pt>
                <c:pt idx="5272">
                  <c:v>83.219769999999997</c:v>
                </c:pt>
                <c:pt idx="5273">
                  <c:v>83.224649999999997</c:v>
                </c:pt>
                <c:pt idx="5274">
                  <c:v>83.233180000000004</c:v>
                </c:pt>
                <c:pt idx="5275">
                  <c:v>83.245369999999994</c:v>
                </c:pt>
                <c:pt idx="5276">
                  <c:v>83.26</c:v>
                </c:pt>
                <c:pt idx="5277">
                  <c:v>83.274630000000002</c:v>
                </c:pt>
                <c:pt idx="5278">
                  <c:v>83.288039999999995</c:v>
                </c:pt>
                <c:pt idx="5279">
                  <c:v>83.295360000000002</c:v>
                </c:pt>
                <c:pt idx="5280">
                  <c:v>83.296580000000006</c:v>
                </c:pt>
                <c:pt idx="5281">
                  <c:v>83.295360000000002</c:v>
                </c:pt>
                <c:pt idx="5282">
                  <c:v>83.294139999999999</c:v>
                </c:pt>
                <c:pt idx="5283">
                  <c:v>83.295360000000002</c:v>
                </c:pt>
                <c:pt idx="5284">
                  <c:v>83.300229999999999</c:v>
                </c:pt>
                <c:pt idx="5285">
                  <c:v>83.309989999999999</c:v>
                </c:pt>
                <c:pt idx="5286">
                  <c:v>83.324619999999996</c:v>
                </c:pt>
                <c:pt idx="5287">
                  <c:v>83.340469999999996</c:v>
                </c:pt>
                <c:pt idx="5288">
                  <c:v>83.353880000000004</c:v>
                </c:pt>
                <c:pt idx="5289">
                  <c:v>83.364850000000004</c:v>
                </c:pt>
                <c:pt idx="5290">
                  <c:v>83.369730000000004</c:v>
                </c:pt>
                <c:pt idx="5291">
                  <c:v>83.373379999999997</c:v>
                </c:pt>
                <c:pt idx="5292">
                  <c:v>83.375820000000004</c:v>
                </c:pt>
                <c:pt idx="5293">
                  <c:v>83.379480000000001</c:v>
                </c:pt>
                <c:pt idx="5294">
                  <c:v>83.386790000000005</c:v>
                </c:pt>
                <c:pt idx="5295">
                  <c:v>83.395330000000001</c:v>
                </c:pt>
                <c:pt idx="5296">
                  <c:v>83.406300000000002</c:v>
                </c:pt>
                <c:pt idx="5297">
                  <c:v>83.419709999999995</c:v>
                </c:pt>
                <c:pt idx="5298">
                  <c:v>83.433120000000002</c:v>
                </c:pt>
                <c:pt idx="5299">
                  <c:v>83.444090000000003</c:v>
                </c:pt>
                <c:pt idx="5300">
                  <c:v>83.452629999999999</c:v>
                </c:pt>
                <c:pt idx="5301">
                  <c:v>83.45872</c:v>
                </c:pt>
                <c:pt idx="5302">
                  <c:v>83.4636</c:v>
                </c:pt>
                <c:pt idx="5303">
                  <c:v>83.46848</c:v>
                </c:pt>
                <c:pt idx="5304">
                  <c:v>83.473349999999996</c:v>
                </c:pt>
                <c:pt idx="5305">
                  <c:v>83.47945</c:v>
                </c:pt>
                <c:pt idx="5306">
                  <c:v>83.489199999999997</c:v>
                </c:pt>
                <c:pt idx="5307">
                  <c:v>83.500169999999997</c:v>
                </c:pt>
                <c:pt idx="5308">
                  <c:v>83.514799999999994</c:v>
                </c:pt>
                <c:pt idx="5309">
                  <c:v>83.529430000000005</c:v>
                </c:pt>
                <c:pt idx="5310">
                  <c:v>83.544060000000002</c:v>
                </c:pt>
                <c:pt idx="5311">
                  <c:v>83.552599999999998</c:v>
                </c:pt>
                <c:pt idx="5312">
                  <c:v>83.559910000000002</c:v>
                </c:pt>
                <c:pt idx="5313">
                  <c:v>83.562349999999995</c:v>
                </c:pt>
                <c:pt idx="5314">
                  <c:v>83.566010000000006</c:v>
                </c:pt>
                <c:pt idx="5315">
                  <c:v>83.569670000000002</c:v>
                </c:pt>
                <c:pt idx="5316">
                  <c:v>83.576980000000006</c:v>
                </c:pt>
                <c:pt idx="5317">
                  <c:v>83.587950000000006</c:v>
                </c:pt>
                <c:pt idx="5318">
                  <c:v>83.600139999999996</c:v>
                </c:pt>
                <c:pt idx="5319">
                  <c:v>83.614769999999993</c:v>
                </c:pt>
                <c:pt idx="5320">
                  <c:v>83.629400000000004</c:v>
                </c:pt>
                <c:pt idx="5321">
                  <c:v>83.644030000000001</c:v>
                </c:pt>
                <c:pt idx="5322">
                  <c:v>83.655000000000001</c:v>
                </c:pt>
                <c:pt idx="5323">
                  <c:v>83.663539999999998</c:v>
                </c:pt>
                <c:pt idx="5324">
                  <c:v>83.669629999999998</c:v>
                </c:pt>
                <c:pt idx="5325">
                  <c:v>83.675730000000001</c:v>
                </c:pt>
                <c:pt idx="5326">
                  <c:v>83.683049999999994</c:v>
                </c:pt>
                <c:pt idx="5327">
                  <c:v>83.691580000000002</c:v>
                </c:pt>
                <c:pt idx="5328">
                  <c:v>83.701329999999999</c:v>
                </c:pt>
                <c:pt idx="5329">
                  <c:v>83.712299999999999</c:v>
                </c:pt>
                <c:pt idx="5330">
                  <c:v>83.725719999999995</c:v>
                </c:pt>
                <c:pt idx="5331">
                  <c:v>83.740340000000003</c:v>
                </c:pt>
                <c:pt idx="5332">
                  <c:v>83.75497</c:v>
                </c:pt>
                <c:pt idx="5333">
                  <c:v>83.765950000000004</c:v>
                </c:pt>
                <c:pt idx="5334">
                  <c:v>83.772040000000004</c:v>
                </c:pt>
                <c:pt idx="5335">
                  <c:v>83.775700000000001</c:v>
                </c:pt>
                <c:pt idx="5336">
                  <c:v>83.78058</c:v>
                </c:pt>
                <c:pt idx="5337">
                  <c:v>83.785449999999997</c:v>
                </c:pt>
                <c:pt idx="5338">
                  <c:v>83.791550000000001</c:v>
                </c:pt>
                <c:pt idx="5339">
                  <c:v>83.800079999999994</c:v>
                </c:pt>
                <c:pt idx="5340">
                  <c:v>83.811049999999994</c:v>
                </c:pt>
                <c:pt idx="5341">
                  <c:v>83.824470000000005</c:v>
                </c:pt>
                <c:pt idx="5342">
                  <c:v>83.839100000000002</c:v>
                </c:pt>
                <c:pt idx="5343">
                  <c:v>83.851290000000006</c:v>
                </c:pt>
                <c:pt idx="5344">
                  <c:v>83.858599999999996</c:v>
                </c:pt>
                <c:pt idx="5345">
                  <c:v>83.861040000000003</c:v>
                </c:pt>
                <c:pt idx="5346">
                  <c:v>83.859819999999999</c:v>
                </c:pt>
                <c:pt idx="5347">
                  <c:v>83.858599999999996</c:v>
                </c:pt>
                <c:pt idx="5348">
                  <c:v>83.861040000000003</c:v>
                </c:pt>
                <c:pt idx="5349">
                  <c:v>83.868350000000007</c:v>
                </c:pt>
                <c:pt idx="5350">
                  <c:v>83.880549999999999</c:v>
                </c:pt>
                <c:pt idx="5351">
                  <c:v>83.89761</c:v>
                </c:pt>
                <c:pt idx="5352">
                  <c:v>83.917119999999997</c:v>
                </c:pt>
                <c:pt idx="5353">
                  <c:v>83.934190000000001</c:v>
                </c:pt>
                <c:pt idx="5354">
                  <c:v>83.947599999999994</c:v>
                </c:pt>
                <c:pt idx="5355">
                  <c:v>83.956130000000002</c:v>
                </c:pt>
                <c:pt idx="5356">
                  <c:v>83.959789999999998</c:v>
                </c:pt>
                <c:pt idx="5357">
                  <c:v>83.962230000000005</c:v>
                </c:pt>
                <c:pt idx="5358">
                  <c:v>83.964669999999998</c:v>
                </c:pt>
                <c:pt idx="5359">
                  <c:v>83.969539999999995</c:v>
                </c:pt>
                <c:pt idx="5360">
                  <c:v>83.979299999999995</c:v>
                </c:pt>
                <c:pt idx="5361">
                  <c:v>83.991489999999999</c:v>
                </c:pt>
                <c:pt idx="5362">
                  <c:v>84.007339999999999</c:v>
                </c:pt>
                <c:pt idx="5363">
                  <c:v>84.021969999999996</c:v>
                </c:pt>
                <c:pt idx="5364">
                  <c:v>84.036600000000007</c:v>
                </c:pt>
                <c:pt idx="5365">
                  <c:v>84.046350000000004</c:v>
                </c:pt>
                <c:pt idx="5366">
                  <c:v>84.053659999999994</c:v>
                </c:pt>
                <c:pt idx="5367">
                  <c:v>84.058539999999994</c:v>
                </c:pt>
                <c:pt idx="5368">
                  <c:v>84.060980000000001</c:v>
                </c:pt>
                <c:pt idx="5369">
                  <c:v>84.064639999999997</c:v>
                </c:pt>
                <c:pt idx="5370">
                  <c:v>84.069509999999994</c:v>
                </c:pt>
                <c:pt idx="5371">
                  <c:v>84.078050000000005</c:v>
                </c:pt>
                <c:pt idx="5372">
                  <c:v>84.090239999999994</c:v>
                </c:pt>
                <c:pt idx="5373">
                  <c:v>84.106089999999995</c:v>
                </c:pt>
                <c:pt idx="5374">
                  <c:v>84.123159999999999</c:v>
                </c:pt>
                <c:pt idx="5375">
                  <c:v>84.137780000000006</c:v>
                </c:pt>
                <c:pt idx="5376">
                  <c:v>84.147540000000006</c:v>
                </c:pt>
                <c:pt idx="5377">
                  <c:v>84.153630000000007</c:v>
                </c:pt>
                <c:pt idx="5378">
                  <c:v>84.154849999999996</c:v>
                </c:pt>
                <c:pt idx="5379">
                  <c:v>84.15607</c:v>
                </c:pt>
                <c:pt idx="5380">
                  <c:v>84.158510000000007</c:v>
                </c:pt>
                <c:pt idx="5381">
                  <c:v>84.16704</c:v>
                </c:pt>
                <c:pt idx="5382">
                  <c:v>84.180449999999993</c:v>
                </c:pt>
                <c:pt idx="5383">
                  <c:v>84.195080000000004</c:v>
                </c:pt>
                <c:pt idx="5384">
                  <c:v>84.212149999999994</c:v>
                </c:pt>
                <c:pt idx="5385">
                  <c:v>84.226780000000005</c:v>
                </c:pt>
                <c:pt idx="5386">
                  <c:v>84.237750000000005</c:v>
                </c:pt>
                <c:pt idx="5387">
                  <c:v>84.243849999999995</c:v>
                </c:pt>
                <c:pt idx="5388">
                  <c:v>84.248729999999995</c:v>
                </c:pt>
                <c:pt idx="5389">
                  <c:v>84.252380000000002</c:v>
                </c:pt>
                <c:pt idx="5390">
                  <c:v>84.259699999999995</c:v>
                </c:pt>
                <c:pt idx="5391">
                  <c:v>84.268230000000003</c:v>
                </c:pt>
                <c:pt idx="5392">
                  <c:v>84.279210000000006</c:v>
                </c:pt>
                <c:pt idx="5393">
                  <c:v>84.291399999999996</c:v>
                </c:pt>
                <c:pt idx="5394">
                  <c:v>84.304810000000003</c:v>
                </c:pt>
                <c:pt idx="5395">
                  <c:v>84.31944</c:v>
                </c:pt>
                <c:pt idx="5396">
                  <c:v>84.332849999999993</c:v>
                </c:pt>
                <c:pt idx="5397">
                  <c:v>84.341380000000001</c:v>
                </c:pt>
                <c:pt idx="5398">
                  <c:v>84.346260000000001</c:v>
                </c:pt>
                <c:pt idx="5399">
                  <c:v>84.348699999999994</c:v>
                </c:pt>
                <c:pt idx="5400">
                  <c:v>84.351129999999998</c:v>
                </c:pt>
                <c:pt idx="5401">
                  <c:v>84.354789999999994</c:v>
                </c:pt>
                <c:pt idx="5402">
                  <c:v>84.360889999999998</c:v>
                </c:pt>
                <c:pt idx="5403">
                  <c:v>84.369420000000005</c:v>
                </c:pt>
                <c:pt idx="5404">
                  <c:v>84.381609999999995</c:v>
                </c:pt>
                <c:pt idx="5405">
                  <c:v>84.396240000000006</c:v>
                </c:pt>
                <c:pt idx="5406">
                  <c:v>84.410870000000003</c:v>
                </c:pt>
                <c:pt idx="5407">
                  <c:v>84.423060000000007</c:v>
                </c:pt>
                <c:pt idx="5408">
                  <c:v>84.43038</c:v>
                </c:pt>
                <c:pt idx="5409">
                  <c:v>84.434039999999996</c:v>
                </c:pt>
                <c:pt idx="5410">
                  <c:v>84.434039999999996</c:v>
                </c:pt>
                <c:pt idx="5411">
                  <c:v>84.434039999999996</c:v>
                </c:pt>
                <c:pt idx="5412">
                  <c:v>84.43647</c:v>
                </c:pt>
                <c:pt idx="5413">
                  <c:v>84.442570000000003</c:v>
                </c:pt>
                <c:pt idx="5414">
                  <c:v>84.451099999999997</c:v>
                </c:pt>
                <c:pt idx="5415">
                  <c:v>84.46208</c:v>
                </c:pt>
                <c:pt idx="5416">
                  <c:v>84.476709999999997</c:v>
                </c:pt>
                <c:pt idx="5417">
                  <c:v>84.491339999999994</c:v>
                </c:pt>
                <c:pt idx="5418">
                  <c:v>84.504750000000001</c:v>
                </c:pt>
                <c:pt idx="5419">
                  <c:v>84.514499999999998</c:v>
                </c:pt>
                <c:pt idx="5420">
                  <c:v>84.519379999999998</c:v>
                </c:pt>
                <c:pt idx="5421">
                  <c:v>84.523030000000006</c:v>
                </c:pt>
                <c:pt idx="5422">
                  <c:v>84.526690000000002</c:v>
                </c:pt>
                <c:pt idx="5423">
                  <c:v>84.530349999999999</c:v>
                </c:pt>
                <c:pt idx="5424">
                  <c:v>84.537660000000002</c:v>
                </c:pt>
                <c:pt idx="5425">
                  <c:v>84.546199999999999</c:v>
                </c:pt>
                <c:pt idx="5426">
                  <c:v>84.557169999999999</c:v>
                </c:pt>
                <c:pt idx="5427">
                  <c:v>84.570580000000007</c:v>
                </c:pt>
                <c:pt idx="5428">
                  <c:v>84.585210000000004</c:v>
                </c:pt>
                <c:pt idx="5429">
                  <c:v>84.597399999999993</c:v>
                </c:pt>
                <c:pt idx="5430">
                  <c:v>84.608369999999994</c:v>
                </c:pt>
                <c:pt idx="5431">
                  <c:v>84.614469999999997</c:v>
                </c:pt>
                <c:pt idx="5432">
                  <c:v>84.619349999999997</c:v>
                </c:pt>
                <c:pt idx="5433">
                  <c:v>84.621780000000001</c:v>
                </c:pt>
                <c:pt idx="5434">
                  <c:v>84.625439999999998</c:v>
                </c:pt>
                <c:pt idx="5435">
                  <c:v>84.630319999999998</c:v>
                </c:pt>
                <c:pt idx="5436">
                  <c:v>84.638850000000005</c:v>
                </c:pt>
                <c:pt idx="5437">
                  <c:v>84.651039999999995</c:v>
                </c:pt>
                <c:pt idx="5438">
                  <c:v>84.665670000000006</c:v>
                </c:pt>
                <c:pt idx="5439">
                  <c:v>84.681520000000006</c:v>
                </c:pt>
                <c:pt idx="5440">
                  <c:v>84.697370000000006</c:v>
                </c:pt>
                <c:pt idx="5441">
                  <c:v>84.708340000000007</c:v>
                </c:pt>
                <c:pt idx="5442">
                  <c:v>84.714439999999996</c:v>
                </c:pt>
                <c:pt idx="5443">
                  <c:v>84.718100000000007</c:v>
                </c:pt>
                <c:pt idx="5444">
                  <c:v>84.719309999999993</c:v>
                </c:pt>
                <c:pt idx="5445">
                  <c:v>84.724189999999993</c:v>
                </c:pt>
                <c:pt idx="5446">
                  <c:v>84.73151</c:v>
                </c:pt>
                <c:pt idx="5447">
                  <c:v>84.743700000000004</c:v>
                </c:pt>
                <c:pt idx="5448">
                  <c:v>84.759550000000004</c:v>
                </c:pt>
                <c:pt idx="5449">
                  <c:v>84.776610000000005</c:v>
                </c:pt>
                <c:pt idx="5450">
                  <c:v>84.793679999999995</c:v>
                </c:pt>
                <c:pt idx="5451">
                  <c:v>84.807090000000002</c:v>
                </c:pt>
                <c:pt idx="5452">
                  <c:v>84.816850000000002</c:v>
                </c:pt>
                <c:pt idx="5453">
                  <c:v>84.824160000000006</c:v>
                </c:pt>
                <c:pt idx="5454">
                  <c:v>84.830259999999996</c:v>
                </c:pt>
                <c:pt idx="5455">
                  <c:v>84.837569999999999</c:v>
                </c:pt>
                <c:pt idx="5456">
                  <c:v>84.846109999999996</c:v>
                </c:pt>
                <c:pt idx="5457">
                  <c:v>84.855860000000007</c:v>
                </c:pt>
                <c:pt idx="5458">
                  <c:v>84.866829999999993</c:v>
                </c:pt>
                <c:pt idx="5459">
                  <c:v>84.880240000000001</c:v>
                </c:pt>
                <c:pt idx="5460">
                  <c:v>84.893649999999994</c:v>
                </c:pt>
                <c:pt idx="5461">
                  <c:v>84.907060000000001</c:v>
                </c:pt>
                <c:pt idx="5462">
                  <c:v>84.918030000000002</c:v>
                </c:pt>
                <c:pt idx="5463">
                  <c:v>84.924130000000005</c:v>
                </c:pt>
                <c:pt idx="5464">
                  <c:v>84.930229999999995</c:v>
                </c:pt>
                <c:pt idx="5465">
                  <c:v>84.936319999999995</c:v>
                </c:pt>
                <c:pt idx="5466">
                  <c:v>84.941199999999995</c:v>
                </c:pt>
                <c:pt idx="5467">
                  <c:v>84.947289999999995</c:v>
                </c:pt>
                <c:pt idx="5468">
                  <c:v>84.953389999999999</c:v>
                </c:pt>
                <c:pt idx="5469">
                  <c:v>84.960700000000003</c:v>
                </c:pt>
                <c:pt idx="5470">
                  <c:v>84.971680000000006</c:v>
                </c:pt>
                <c:pt idx="5471">
                  <c:v>84.983869999999996</c:v>
                </c:pt>
                <c:pt idx="5472">
                  <c:v>84.99606</c:v>
                </c:pt>
                <c:pt idx="5473">
                  <c:v>85.003370000000004</c:v>
                </c:pt>
                <c:pt idx="5474">
                  <c:v>85.00703</c:v>
                </c:pt>
                <c:pt idx="5475">
                  <c:v>85.00703</c:v>
                </c:pt>
                <c:pt idx="5476">
                  <c:v>85.005809999999997</c:v>
                </c:pt>
                <c:pt idx="5477">
                  <c:v>85.00703</c:v>
                </c:pt>
                <c:pt idx="5478">
                  <c:v>85.015569999999997</c:v>
                </c:pt>
                <c:pt idx="5479">
                  <c:v>85.028980000000004</c:v>
                </c:pt>
                <c:pt idx="5480">
                  <c:v>85.047259999999994</c:v>
                </c:pt>
                <c:pt idx="5481">
                  <c:v>85.067989999999995</c:v>
                </c:pt>
                <c:pt idx="5482">
                  <c:v>85.086280000000002</c:v>
                </c:pt>
                <c:pt idx="5483">
                  <c:v>85.099689999999995</c:v>
                </c:pt>
                <c:pt idx="5484">
                  <c:v>85.105779999999996</c:v>
                </c:pt>
                <c:pt idx="5485">
                  <c:v>85.109440000000006</c:v>
                </c:pt>
                <c:pt idx="5486">
                  <c:v>85.110659999999996</c:v>
                </c:pt>
                <c:pt idx="5487">
                  <c:v>85.113100000000003</c:v>
                </c:pt>
                <c:pt idx="5488">
                  <c:v>85.119190000000003</c:v>
                </c:pt>
                <c:pt idx="5489">
                  <c:v>85.12773</c:v>
                </c:pt>
                <c:pt idx="5490">
                  <c:v>85.142359999999996</c:v>
                </c:pt>
                <c:pt idx="5491">
                  <c:v>85.158209999999997</c:v>
                </c:pt>
                <c:pt idx="5492">
                  <c:v>85.172839999999994</c:v>
                </c:pt>
                <c:pt idx="5493">
                  <c:v>85.185029999999998</c:v>
                </c:pt>
                <c:pt idx="5494">
                  <c:v>85.191119999999998</c:v>
                </c:pt>
                <c:pt idx="5495">
                  <c:v>85.194779999999994</c:v>
                </c:pt>
                <c:pt idx="5496">
                  <c:v>85.197220000000002</c:v>
                </c:pt>
                <c:pt idx="5497">
                  <c:v>85.200879999999998</c:v>
                </c:pt>
                <c:pt idx="5498">
                  <c:v>85.205749999999995</c:v>
                </c:pt>
                <c:pt idx="5499">
                  <c:v>85.214290000000005</c:v>
                </c:pt>
                <c:pt idx="5500">
                  <c:v>85.225260000000006</c:v>
                </c:pt>
                <c:pt idx="5501">
                  <c:v>85.238669999999999</c:v>
                </c:pt>
                <c:pt idx="5502">
                  <c:v>85.250860000000003</c:v>
                </c:pt>
                <c:pt idx="5503">
                  <c:v>85.26061</c:v>
                </c:pt>
                <c:pt idx="5504">
                  <c:v>85.269149999999996</c:v>
                </c:pt>
                <c:pt idx="5505">
                  <c:v>85.275239999999997</c:v>
                </c:pt>
                <c:pt idx="5506">
                  <c:v>85.280119999999997</c:v>
                </c:pt>
                <c:pt idx="5507">
                  <c:v>85.284999999999997</c:v>
                </c:pt>
                <c:pt idx="5508">
                  <c:v>85.291089999999997</c:v>
                </c:pt>
                <c:pt idx="5509">
                  <c:v>85.298410000000004</c:v>
                </c:pt>
                <c:pt idx="5510">
                  <c:v>85.305719999999994</c:v>
                </c:pt>
                <c:pt idx="5511">
                  <c:v>85.315470000000005</c:v>
                </c:pt>
                <c:pt idx="5512">
                  <c:v>85.325230000000005</c:v>
                </c:pt>
                <c:pt idx="5513">
                  <c:v>85.336200000000005</c:v>
                </c:pt>
                <c:pt idx="5514">
                  <c:v>85.348389999999995</c:v>
                </c:pt>
                <c:pt idx="5515">
                  <c:v>85.361800000000002</c:v>
                </c:pt>
                <c:pt idx="5516">
                  <c:v>85.372770000000003</c:v>
                </c:pt>
                <c:pt idx="5517">
                  <c:v>85.382530000000003</c:v>
                </c:pt>
                <c:pt idx="5518">
                  <c:v>85.389840000000007</c:v>
                </c:pt>
                <c:pt idx="5519">
                  <c:v>85.395939999999996</c:v>
                </c:pt>
                <c:pt idx="5520">
                  <c:v>85.404470000000003</c:v>
                </c:pt>
                <c:pt idx="5521">
                  <c:v>85.41301</c:v>
                </c:pt>
                <c:pt idx="5522">
                  <c:v>85.422759999999997</c:v>
                </c:pt>
                <c:pt idx="5523">
                  <c:v>85.434950000000001</c:v>
                </c:pt>
                <c:pt idx="5524">
                  <c:v>85.448359999999994</c:v>
                </c:pt>
                <c:pt idx="5525">
                  <c:v>85.462990000000005</c:v>
                </c:pt>
                <c:pt idx="5526">
                  <c:v>85.477620000000002</c:v>
                </c:pt>
                <c:pt idx="5527">
                  <c:v>85.489810000000006</c:v>
                </c:pt>
                <c:pt idx="5528">
                  <c:v>85.497129999999999</c:v>
                </c:pt>
                <c:pt idx="5529">
                  <c:v>85.500780000000006</c:v>
                </c:pt>
                <c:pt idx="5530">
                  <c:v>85.503219999999999</c:v>
                </c:pt>
                <c:pt idx="5531">
                  <c:v>85.506879999999995</c:v>
                </c:pt>
                <c:pt idx="5532">
                  <c:v>85.512979999999999</c:v>
                </c:pt>
                <c:pt idx="5533">
                  <c:v>85.521510000000006</c:v>
                </c:pt>
                <c:pt idx="5534">
                  <c:v>85.53492</c:v>
                </c:pt>
                <c:pt idx="5535">
                  <c:v>85.55077</c:v>
                </c:pt>
                <c:pt idx="5536">
                  <c:v>85.56662</c:v>
                </c:pt>
                <c:pt idx="5537">
                  <c:v>85.577590000000001</c:v>
                </c:pt>
                <c:pt idx="5538">
                  <c:v>85.583690000000004</c:v>
                </c:pt>
                <c:pt idx="5539">
                  <c:v>85.584900000000005</c:v>
                </c:pt>
                <c:pt idx="5540">
                  <c:v>85.583690000000004</c:v>
                </c:pt>
                <c:pt idx="5541">
                  <c:v>85.582470000000001</c:v>
                </c:pt>
                <c:pt idx="5542">
                  <c:v>85.584900000000005</c:v>
                </c:pt>
                <c:pt idx="5543">
                  <c:v>85.593440000000001</c:v>
                </c:pt>
                <c:pt idx="5544">
                  <c:v>85.606849999999994</c:v>
                </c:pt>
                <c:pt idx="5545">
                  <c:v>85.623919999999998</c:v>
                </c:pt>
                <c:pt idx="5546">
                  <c:v>85.642200000000003</c:v>
                </c:pt>
                <c:pt idx="5547">
                  <c:v>85.659270000000006</c:v>
                </c:pt>
                <c:pt idx="5548">
                  <c:v>85.67268</c:v>
                </c:pt>
                <c:pt idx="5549">
                  <c:v>85.681219999999996</c:v>
                </c:pt>
                <c:pt idx="5550">
                  <c:v>85.686089999999993</c:v>
                </c:pt>
                <c:pt idx="5551">
                  <c:v>85.68853</c:v>
                </c:pt>
                <c:pt idx="5552">
                  <c:v>85.692189999999997</c:v>
                </c:pt>
                <c:pt idx="5553">
                  <c:v>85.697069999999997</c:v>
                </c:pt>
                <c:pt idx="5554">
                  <c:v>85.70438</c:v>
                </c:pt>
                <c:pt idx="5555">
                  <c:v>85.716570000000004</c:v>
                </c:pt>
                <c:pt idx="5556">
                  <c:v>85.732420000000005</c:v>
                </c:pt>
                <c:pt idx="5557">
                  <c:v>85.748270000000005</c:v>
                </c:pt>
                <c:pt idx="5558">
                  <c:v>85.762900000000002</c:v>
                </c:pt>
                <c:pt idx="5559">
                  <c:v>85.772649999999999</c:v>
                </c:pt>
                <c:pt idx="5560">
                  <c:v>85.777529999999999</c:v>
                </c:pt>
                <c:pt idx="5561">
                  <c:v>85.777529999999999</c:v>
                </c:pt>
                <c:pt idx="5562">
                  <c:v>85.778750000000002</c:v>
                </c:pt>
                <c:pt idx="5563">
                  <c:v>85.782409999999999</c:v>
                </c:pt>
                <c:pt idx="5564">
                  <c:v>85.790940000000006</c:v>
                </c:pt>
                <c:pt idx="5565">
                  <c:v>85.803129999999996</c:v>
                </c:pt>
                <c:pt idx="5566">
                  <c:v>85.817760000000007</c:v>
                </c:pt>
                <c:pt idx="5567">
                  <c:v>85.834829999999997</c:v>
                </c:pt>
                <c:pt idx="5568">
                  <c:v>85.850679999999997</c:v>
                </c:pt>
                <c:pt idx="5569">
                  <c:v>85.861649999999997</c:v>
                </c:pt>
                <c:pt idx="5570">
                  <c:v>85.868960000000001</c:v>
                </c:pt>
                <c:pt idx="5571">
                  <c:v>85.871399999999994</c:v>
                </c:pt>
                <c:pt idx="5572">
                  <c:v>85.872619999999998</c:v>
                </c:pt>
                <c:pt idx="5573">
                  <c:v>85.876279999999994</c:v>
                </c:pt>
                <c:pt idx="5574">
                  <c:v>85.882379999999998</c:v>
                </c:pt>
                <c:pt idx="5575">
                  <c:v>85.894570000000002</c:v>
                </c:pt>
                <c:pt idx="5576">
                  <c:v>85.909199999999998</c:v>
                </c:pt>
                <c:pt idx="5577">
                  <c:v>85.926259999999999</c:v>
                </c:pt>
                <c:pt idx="5578">
                  <c:v>85.944550000000007</c:v>
                </c:pt>
                <c:pt idx="5579">
                  <c:v>85.961619999999996</c:v>
                </c:pt>
                <c:pt idx="5580">
                  <c:v>85.975030000000004</c:v>
                </c:pt>
                <c:pt idx="5581">
                  <c:v>85.983559999999997</c:v>
                </c:pt>
                <c:pt idx="5582">
                  <c:v>85.988439999999997</c:v>
                </c:pt>
                <c:pt idx="5583">
                  <c:v>85.993319999999997</c:v>
                </c:pt>
                <c:pt idx="5584">
                  <c:v>86.000630000000001</c:v>
                </c:pt>
                <c:pt idx="5585">
                  <c:v>86.009169999999997</c:v>
                </c:pt>
                <c:pt idx="5586">
                  <c:v>86.020139999999998</c:v>
                </c:pt>
                <c:pt idx="5587">
                  <c:v>86.031109999999998</c:v>
                </c:pt>
                <c:pt idx="5588">
                  <c:v>86.044520000000006</c:v>
                </c:pt>
                <c:pt idx="5589">
                  <c:v>86.059150000000002</c:v>
                </c:pt>
                <c:pt idx="5590">
                  <c:v>86.070120000000003</c:v>
                </c:pt>
                <c:pt idx="5591">
                  <c:v>86.077439999999996</c:v>
                </c:pt>
                <c:pt idx="5592">
                  <c:v>86.081100000000006</c:v>
                </c:pt>
                <c:pt idx="5593">
                  <c:v>86.083529999999996</c:v>
                </c:pt>
                <c:pt idx="5594">
                  <c:v>86.085970000000003</c:v>
                </c:pt>
                <c:pt idx="5595">
                  <c:v>86.08963</c:v>
                </c:pt>
                <c:pt idx="5596">
                  <c:v>86.09451</c:v>
                </c:pt>
                <c:pt idx="5597">
                  <c:v>86.1006</c:v>
                </c:pt>
                <c:pt idx="5598">
                  <c:v>86.11157</c:v>
                </c:pt>
                <c:pt idx="5599">
                  <c:v>86.124979999999994</c:v>
                </c:pt>
                <c:pt idx="5600">
                  <c:v>86.138390000000001</c:v>
                </c:pt>
                <c:pt idx="5601">
                  <c:v>86.149370000000005</c:v>
                </c:pt>
                <c:pt idx="5602">
                  <c:v>86.155460000000005</c:v>
                </c:pt>
                <c:pt idx="5603">
                  <c:v>86.157899999999998</c:v>
                </c:pt>
                <c:pt idx="5604">
                  <c:v>86.160340000000005</c:v>
                </c:pt>
                <c:pt idx="5605">
                  <c:v>86.161559999999994</c:v>
                </c:pt>
                <c:pt idx="5606">
                  <c:v>86.166439999999994</c:v>
                </c:pt>
                <c:pt idx="5607">
                  <c:v>86.172529999999995</c:v>
                </c:pt>
                <c:pt idx="5608">
                  <c:v>86.182280000000006</c:v>
                </c:pt>
                <c:pt idx="5609">
                  <c:v>86.195689999999999</c:v>
                </c:pt>
                <c:pt idx="5610">
                  <c:v>86.210319999999996</c:v>
                </c:pt>
                <c:pt idx="5611">
                  <c:v>86.226169999999996</c:v>
                </c:pt>
                <c:pt idx="5612">
                  <c:v>86.239580000000004</c:v>
                </c:pt>
                <c:pt idx="5613">
                  <c:v>86.24812</c:v>
                </c:pt>
                <c:pt idx="5614">
                  <c:v>86.25421</c:v>
                </c:pt>
                <c:pt idx="5615">
                  <c:v>86.257869999999997</c:v>
                </c:pt>
                <c:pt idx="5616">
                  <c:v>86.260310000000004</c:v>
                </c:pt>
                <c:pt idx="5617">
                  <c:v>86.26397</c:v>
                </c:pt>
                <c:pt idx="5618">
                  <c:v>86.270060000000001</c:v>
                </c:pt>
                <c:pt idx="5619">
                  <c:v>86.278599999999997</c:v>
                </c:pt>
                <c:pt idx="5620">
                  <c:v>86.289569999999998</c:v>
                </c:pt>
                <c:pt idx="5621">
                  <c:v>86.304199999999994</c:v>
                </c:pt>
                <c:pt idx="5622">
                  <c:v>86.320049999999995</c:v>
                </c:pt>
                <c:pt idx="5623">
                  <c:v>86.334680000000006</c:v>
                </c:pt>
                <c:pt idx="5624">
                  <c:v>86.344430000000003</c:v>
                </c:pt>
                <c:pt idx="5625">
                  <c:v>86.351740000000007</c:v>
                </c:pt>
                <c:pt idx="5626">
                  <c:v>86.356620000000007</c:v>
                </c:pt>
                <c:pt idx="5627">
                  <c:v>86.360280000000003</c:v>
                </c:pt>
                <c:pt idx="5628">
                  <c:v>86.362719999999996</c:v>
                </c:pt>
                <c:pt idx="5629">
                  <c:v>86.367590000000007</c:v>
                </c:pt>
                <c:pt idx="5630">
                  <c:v>86.376130000000003</c:v>
                </c:pt>
                <c:pt idx="5631">
                  <c:v>86.388319999999993</c:v>
                </c:pt>
                <c:pt idx="5632">
                  <c:v>86.404169999999993</c:v>
                </c:pt>
                <c:pt idx="5633">
                  <c:v>86.418800000000005</c:v>
                </c:pt>
                <c:pt idx="5634">
                  <c:v>86.433430000000001</c:v>
                </c:pt>
                <c:pt idx="5635">
                  <c:v>86.443179999999998</c:v>
                </c:pt>
                <c:pt idx="5636">
                  <c:v>86.448059999999998</c:v>
                </c:pt>
                <c:pt idx="5637">
                  <c:v>86.450490000000002</c:v>
                </c:pt>
                <c:pt idx="5638">
                  <c:v>86.452929999999995</c:v>
                </c:pt>
                <c:pt idx="5639">
                  <c:v>86.457809999999995</c:v>
                </c:pt>
                <c:pt idx="5640">
                  <c:v>86.467560000000006</c:v>
                </c:pt>
                <c:pt idx="5641">
                  <c:v>86.480969999999999</c:v>
                </c:pt>
                <c:pt idx="5642">
                  <c:v>86.495599999999996</c:v>
                </c:pt>
                <c:pt idx="5643">
                  <c:v>86.51267</c:v>
                </c:pt>
                <c:pt idx="5644">
                  <c:v>86.529740000000004</c:v>
                </c:pt>
                <c:pt idx="5645">
                  <c:v>86.541929999999994</c:v>
                </c:pt>
                <c:pt idx="5646">
                  <c:v>86.550460000000001</c:v>
                </c:pt>
                <c:pt idx="5647">
                  <c:v>86.555340000000001</c:v>
                </c:pt>
                <c:pt idx="5648">
                  <c:v>86.560220000000001</c:v>
                </c:pt>
                <c:pt idx="5649">
                  <c:v>86.566310000000001</c:v>
                </c:pt>
                <c:pt idx="5650">
                  <c:v>86.573629999999994</c:v>
                </c:pt>
                <c:pt idx="5651">
                  <c:v>86.583380000000005</c:v>
                </c:pt>
                <c:pt idx="5652">
                  <c:v>86.595569999999995</c:v>
                </c:pt>
                <c:pt idx="5653">
                  <c:v>86.610200000000006</c:v>
                </c:pt>
                <c:pt idx="5654">
                  <c:v>86.624830000000003</c:v>
                </c:pt>
                <c:pt idx="5655">
                  <c:v>86.635800000000003</c:v>
                </c:pt>
                <c:pt idx="5656">
                  <c:v>86.64434</c:v>
                </c:pt>
                <c:pt idx="5657">
                  <c:v>86.647999999999996</c:v>
                </c:pt>
                <c:pt idx="5658">
                  <c:v>86.651650000000004</c:v>
                </c:pt>
                <c:pt idx="5659">
                  <c:v>86.65531</c:v>
                </c:pt>
                <c:pt idx="5660">
                  <c:v>86.66019</c:v>
                </c:pt>
                <c:pt idx="5661">
                  <c:v>86.668719999999993</c:v>
                </c:pt>
                <c:pt idx="5662">
                  <c:v>86.680909999999997</c:v>
                </c:pt>
                <c:pt idx="5663">
                  <c:v>86.696759999999998</c:v>
                </c:pt>
                <c:pt idx="5664">
                  <c:v>86.712609999999998</c:v>
                </c:pt>
                <c:pt idx="5665">
                  <c:v>86.727239999999995</c:v>
                </c:pt>
                <c:pt idx="5666">
                  <c:v>86.736990000000006</c:v>
                </c:pt>
                <c:pt idx="5667">
                  <c:v>86.739429999999999</c:v>
                </c:pt>
                <c:pt idx="5668">
                  <c:v>86.739429999999999</c:v>
                </c:pt>
                <c:pt idx="5669">
                  <c:v>86.738209999999995</c:v>
                </c:pt>
                <c:pt idx="5670">
                  <c:v>86.738209999999995</c:v>
                </c:pt>
                <c:pt idx="5671">
                  <c:v>86.744309999999999</c:v>
                </c:pt>
                <c:pt idx="5672">
                  <c:v>86.755279999999999</c:v>
                </c:pt>
                <c:pt idx="5673">
                  <c:v>86.771129999999999</c:v>
                </c:pt>
                <c:pt idx="5674">
                  <c:v>86.788200000000003</c:v>
                </c:pt>
                <c:pt idx="5675">
                  <c:v>86.805260000000004</c:v>
                </c:pt>
                <c:pt idx="5676">
                  <c:v>86.817459999999997</c:v>
                </c:pt>
                <c:pt idx="5677">
                  <c:v>86.824770000000001</c:v>
                </c:pt>
                <c:pt idx="5678">
                  <c:v>86.828429999999997</c:v>
                </c:pt>
                <c:pt idx="5679">
                  <c:v>86.829650000000001</c:v>
                </c:pt>
                <c:pt idx="5680">
                  <c:v>86.832089999999994</c:v>
                </c:pt>
                <c:pt idx="5681">
                  <c:v>86.836960000000005</c:v>
                </c:pt>
                <c:pt idx="5682">
                  <c:v>86.845500000000001</c:v>
                </c:pt>
                <c:pt idx="5683">
                  <c:v>86.855249999999998</c:v>
                </c:pt>
                <c:pt idx="5684">
                  <c:v>86.868660000000006</c:v>
                </c:pt>
                <c:pt idx="5685">
                  <c:v>86.882069999999999</c:v>
                </c:pt>
                <c:pt idx="5686">
                  <c:v>86.895480000000006</c:v>
                </c:pt>
                <c:pt idx="5687">
                  <c:v>86.907669999999996</c:v>
                </c:pt>
                <c:pt idx="5688">
                  <c:v>86.914990000000003</c:v>
                </c:pt>
                <c:pt idx="5689">
                  <c:v>86.91986</c:v>
                </c:pt>
                <c:pt idx="5690">
                  <c:v>86.922300000000007</c:v>
                </c:pt>
                <c:pt idx="5691">
                  <c:v>86.925960000000003</c:v>
                </c:pt>
                <c:pt idx="5692">
                  <c:v>86.930840000000003</c:v>
                </c:pt>
                <c:pt idx="5693">
                  <c:v>86.936930000000004</c:v>
                </c:pt>
                <c:pt idx="5694">
                  <c:v>86.946690000000004</c:v>
                </c:pt>
                <c:pt idx="5695">
                  <c:v>86.958879999999994</c:v>
                </c:pt>
                <c:pt idx="5696">
                  <c:v>86.974729999999994</c:v>
                </c:pt>
                <c:pt idx="5697">
                  <c:v>86.989360000000005</c:v>
                </c:pt>
                <c:pt idx="5698">
                  <c:v>87.002769999999998</c:v>
                </c:pt>
                <c:pt idx="5699">
                  <c:v>87.011300000000006</c:v>
                </c:pt>
                <c:pt idx="5700">
                  <c:v>87.016180000000006</c:v>
                </c:pt>
                <c:pt idx="5701">
                  <c:v>87.018609999999995</c:v>
                </c:pt>
                <c:pt idx="5702">
                  <c:v>87.021050000000002</c:v>
                </c:pt>
                <c:pt idx="5703">
                  <c:v>87.024709999999999</c:v>
                </c:pt>
                <c:pt idx="5704">
                  <c:v>87.032030000000006</c:v>
                </c:pt>
                <c:pt idx="5705">
                  <c:v>87.041780000000003</c:v>
                </c:pt>
                <c:pt idx="5706">
                  <c:v>87.055189999999996</c:v>
                </c:pt>
                <c:pt idx="5707">
                  <c:v>87.068600000000004</c:v>
                </c:pt>
                <c:pt idx="5708">
                  <c:v>87.082009999999997</c:v>
                </c:pt>
                <c:pt idx="5709">
                  <c:v>87.094200000000001</c:v>
                </c:pt>
                <c:pt idx="5710">
                  <c:v>87.102739999999997</c:v>
                </c:pt>
                <c:pt idx="5711">
                  <c:v>87.107609999999994</c:v>
                </c:pt>
                <c:pt idx="5712">
                  <c:v>87.112489999999994</c:v>
                </c:pt>
                <c:pt idx="5713">
                  <c:v>87.118579999999994</c:v>
                </c:pt>
                <c:pt idx="5714">
                  <c:v>87.128339999999994</c:v>
                </c:pt>
                <c:pt idx="5715">
                  <c:v>87.138090000000005</c:v>
                </c:pt>
                <c:pt idx="5716">
                  <c:v>87.150279999999995</c:v>
                </c:pt>
                <c:pt idx="5717">
                  <c:v>87.162469999999999</c:v>
                </c:pt>
                <c:pt idx="5718">
                  <c:v>87.175880000000006</c:v>
                </c:pt>
                <c:pt idx="5719">
                  <c:v>87.188079999999999</c:v>
                </c:pt>
                <c:pt idx="5720">
                  <c:v>87.19905</c:v>
                </c:pt>
                <c:pt idx="5721">
                  <c:v>87.206360000000004</c:v>
                </c:pt>
                <c:pt idx="5722">
                  <c:v>87.211240000000004</c:v>
                </c:pt>
                <c:pt idx="5723">
                  <c:v>87.2149</c:v>
                </c:pt>
                <c:pt idx="5724">
                  <c:v>87.218549999999993</c:v>
                </c:pt>
                <c:pt idx="5725">
                  <c:v>87.222210000000004</c:v>
                </c:pt>
                <c:pt idx="5726">
                  <c:v>87.227090000000004</c:v>
                </c:pt>
                <c:pt idx="5727">
                  <c:v>87.235619999999997</c:v>
                </c:pt>
                <c:pt idx="5728">
                  <c:v>87.247810000000001</c:v>
                </c:pt>
                <c:pt idx="5729">
                  <c:v>87.263660000000002</c:v>
                </c:pt>
                <c:pt idx="5730">
                  <c:v>87.278289999999998</c:v>
                </c:pt>
                <c:pt idx="5731">
                  <c:v>87.289259999999999</c:v>
                </c:pt>
                <c:pt idx="5732">
                  <c:v>87.295360000000002</c:v>
                </c:pt>
                <c:pt idx="5733">
                  <c:v>87.296580000000006</c:v>
                </c:pt>
                <c:pt idx="5734">
                  <c:v>87.297799999999995</c:v>
                </c:pt>
                <c:pt idx="5735">
                  <c:v>87.299019999999999</c:v>
                </c:pt>
                <c:pt idx="5736">
                  <c:v>87.305109999999999</c:v>
                </c:pt>
                <c:pt idx="5737">
                  <c:v>87.314869999999999</c:v>
                </c:pt>
                <c:pt idx="5738">
                  <c:v>87.329499999999996</c:v>
                </c:pt>
                <c:pt idx="5739">
                  <c:v>87.346559999999997</c:v>
                </c:pt>
                <c:pt idx="5740">
                  <c:v>87.362409999999997</c:v>
                </c:pt>
                <c:pt idx="5741">
                  <c:v>87.377039999999994</c:v>
                </c:pt>
                <c:pt idx="5742">
                  <c:v>87.388009999999994</c:v>
                </c:pt>
                <c:pt idx="5743">
                  <c:v>87.394109999999998</c:v>
                </c:pt>
                <c:pt idx="5744">
                  <c:v>87.397769999999994</c:v>
                </c:pt>
                <c:pt idx="5745">
                  <c:v>87.400210000000001</c:v>
                </c:pt>
                <c:pt idx="5746">
                  <c:v>87.403859999999995</c:v>
                </c:pt>
                <c:pt idx="5747">
                  <c:v>87.411180000000002</c:v>
                </c:pt>
                <c:pt idx="5748">
                  <c:v>87.420929999999998</c:v>
                </c:pt>
                <c:pt idx="5749">
                  <c:v>87.434340000000006</c:v>
                </c:pt>
                <c:pt idx="5750">
                  <c:v>87.450190000000006</c:v>
                </c:pt>
                <c:pt idx="5751">
                  <c:v>87.464820000000003</c:v>
                </c:pt>
                <c:pt idx="5752">
                  <c:v>87.477010000000007</c:v>
                </c:pt>
                <c:pt idx="5753">
                  <c:v>87.48433</c:v>
                </c:pt>
                <c:pt idx="5754">
                  <c:v>87.489199999999997</c:v>
                </c:pt>
                <c:pt idx="5755">
                  <c:v>87.491640000000004</c:v>
                </c:pt>
                <c:pt idx="5756">
                  <c:v>87.494079999999997</c:v>
                </c:pt>
                <c:pt idx="5757">
                  <c:v>87.497739999999993</c:v>
                </c:pt>
                <c:pt idx="5758">
                  <c:v>87.505049999999997</c:v>
                </c:pt>
                <c:pt idx="5759">
                  <c:v>87.514799999999994</c:v>
                </c:pt>
                <c:pt idx="5760">
                  <c:v>87.529430000000005</c:v>
                </c:pt>
                <c:pt idx="5761">
                  <c:v>87.544060000000002</c:v>
                </c:pt>
                <c:pt idx="5762">
                  <c:v>87.557469999999995</c:v>
                </c:pt>
                <c:pt idx="5763">
                  <c:v>87.566010000000006</c:v>
                </c:pt>
                <c:pt idx="5764">
                  <c:v>87.572100000000006</c:v>
                </c:pt>
                <c:pt idx="5765">
                  <c:v>87.574539999999999</c:v>
                </c:pt>
                <c:pt idx="5766">
                  <c:v>87.576980000000006</c:v>
                </c:pt>
                <c:pt idx="5767">
                  <c:v>87.580640000000002</c:v>
                </c:pt>
                <c:pt idx="5768">
                  <c:v>87.589169999999996</c:v>
                </c:pt>
                <c:pt idx="5769">
                  <c:v>87.602580000000003</c:v>
                </c:pt>
                <c:pt idx="5770">
                  <c:v>87.618430000000004</c:v>
                </c:pt>
                <c:pt idx="5771">
                  <c:v>87.636719999999997</c:v>
                </c:pt>
                <c:pt idx="5772">
                  <c:v>87.653790000000001</c:v>
                </c:pt>
                <c:pt idx="5773">
                  <c:v>87.668419999999998</c:v>
                </c:pt>
                <c:pt idx="5774">
                  <c:v>87.679389999999998</c:v>
                </c:pt>
                <c:pt idx="5775">
                  <c:v>87.686700000000002</c:v>
                </c:pt>
                <c:pt idx="5776">
                  <c:v>87.691580000000002</c:v>
                </c:pt>
                <c:pt idx="5777">
                  <c:v>87.698899999999995</c:v>
                </c:pt>
                <c:pt idx="5778">
                  <c:v>87.707430000000002</c:v>
                </c:pt>
                <c:pt idx="5779">
                  <c:v>87.715959999999995</c:v>
                </c:pt>
                <c:pt idx="5780">
                  <c:v>87.726939999999999</c:v>
                </c:pt>
                <c:pt idx="5781">
                  <c:v>87.737909999999999</c:v>
                </c:pt>
                <c:pt idx="5782">
                  <c:v>87.750100000000003</c:v>
                </c:pt>
                <c:pt idx="5783">
                  <c:v>87.762289999999993</c:v>
                </c:pt>
                <c:pt idx="5784">
                  <c:v>87.773259999999993</c:v>
                </c:pt>
                <c:pt idx="5785">
                  <c:v>87.78058</c:v>
                </c:pt>
                <c:pt idx="5786">
                  <c:v>87.784229999999994</c:v>
                </c:pt>
                <c:pt idx="5787">
                  <c:v>87.786670000000001</c:v>
                </c:pt>
                <c:pt idx="5788">
                  <c:v>87.790329999999997</c:v>
                </c:pt>
                <c:pt idx="5789">
                  <c:v>87.795209999999997</c:v>
                </c:pt>
                <c:pt idx="5790">
                  <c:v>87.801299999999998</c:v>
                </c:pt>
                <c:pt idx="5791">
                  <c:v>87.809839999999994</c:v>
                </c:pt>
                <c:pt idx="5792">
                  <c:v>87.822029999999998</c:v>
                </c:pt>
                <c:pt idx="5793">
                  <c:v>87.835440000000006</c:v>
                </c:pt>
                <c:pt idx="5794">
                  <c:v>87.848849999999999</c:v>
                </c:pt>
                <c:pt idx="5795">
                  <c:v>87.858599999999996</c:v>
                </c:pt>
                <c:pt idx="5796">
                  <c:v>87.864699999999999</c:v>
                </c:pt>
                <c:pt idx="5797">
                  <c:v>87.867140000000006</c:v>
                </c:pt>
                <c:pt idx="5798">
                  <c:v>87.867140000000006</c:v>
                </c:pt>
                <c:pt idx="5799">
                  <c:v>87.867140000000006</c:v>
                </c:pt>
                <c:pt idx="5800">
                  <c:v>87.869569999999996</c:v>
                </c:pt>
                <c:pt idx="5801">
                  <c:v>87.87567</c:v>
                </c:pt>
                <c:pt idx="5802">
                  <c:v>87.885419999999996</c:v>
                </c:pt>
                <c:pt idx="5803">
                  <c:v>87.898830000000004</c:v>
                </c:pt>
                <c:pt idx="5804">
                  <c:v>87.914680000000004</c:v>
                </c:pt>
                <c:pt idx="5805">
                  <c:v>87.928089999999997</c:v>
                </c:pt>
                <c:pt idx="5806">
                  <c:v>87.939070000000001</c:v>
                </c:pt>
                <c:pt idx="5807">
                  <c:v>87.945160000000001</c:v>
                </c:pt>
                <c:pt idx="5808">
                  <c:v>87.948819999999998</c:v>
                </c:pt>
                <c:pt idx="5809">
                  <c:v>87.952479999999994</c:v>
                </c:pt>
                <c:pt idx="5810">
                  <c:v>87.956130000000002</c:v>
                </c:pt>
                <c:pt idx="5811">
                  <c:v>87.961010000000002</c:v>
                </c:pt>
                <c:pt idx="5812">
                  <c:v>87.967110000000005</c:v>
                </c:pt>
                <c:pt idx="5813">
                  <c:v>87.975639999999999</c:v>
                </c:pt>
                <c:pt idx="5814">
                  <c:v>87.987830000000002</c:v>
                </c:pt>
                <c:pt idx="5815">
                  <c:v>88.002459999999999</c:v>
                </c:pt>
                <c:pt idx="5816">
                  <c:v>88.01831</c:v>
                </c:pt>
                <c:pt idx="5817">
                  <c:v>88.031720000000007</c:v>
                </c:pt>
                <c:pt idx="5818">
                  <c:v>88.04025</c:v>
                </c:pt>
                <c:pt idx="5819">
                  <c:v>88.04513</c:v>
                </c:pt>
                <c:pt idx="5820">
                  <c:v>88.047569999999993</c:v>
                </c:pt>
                <c:pt idx="5821">
                  <c:v>88.05001</c:v>
                </c:pt>
                <c:pt idx="5822">
                  <c:v>88.054879999999997</c:v>
                </c:pt>
                <c:pt idx="5823">
                  <c:v>88.062200000000004</c:v>
                </c:pt>
                <c:pt idx="5824">
                  <c:v>88.074389999999994</c:v>
                </c:pt>
                <c:pt idx="5825">
                  <c:v>88.090239999999994</c:v>
                </c:pt>
                <c:pt idx="5826">
                  <c:v>88.107309999999998</c:v>
                </c:pt>
                <c:pt idx="5827">
                  <c:v>88.123159999999999</c:v>
                </c:pt>
                <c:pt idx="5828">
                  <c:v>88.135350000000003</c:v>
                </c:pt>
                <c:pt idx="5829">
                  <c:v>88.142660000000006</c:v>
                </c:pt>
                <c:pt idx="5830">
                  <c:v>88.145099999999999</c:v>
                </c:pt>
                <c:pt idx="5831">
                  <c:v>88.143879999999996</c:v>
                </c:pt>
                <c:pt idx="5832">
                  <c:v>88.145099999999999</c:v>
                </c:pt>
                <c:pt idx="5833">
                  <c:v>88.149979999999999</c:v>
                </c:pt>
                <c:pt idx="5834">
                  <c:v>88.159729999999996</c:v>
                </c:pt>
                <c:pt idx="5835">
                  <c:v>88.174359999999993</c:v>
                </c:pt>
                <c:pt idx="5836">
                  <c:v>88.19265</c:v>
                </c:pt>
                <c:pt idx="5837">
                  <c:v>88.210930000000005</c:v>
                </c:pt>
                <c:pt idx="5838">
                  <c:v>88.226780000000005</c:v>
                </c:pt>
                <c:pt idx="5839">
                  <c:v>88.237759999999994</c:v>
                </c:pt>
                <c:pt idx="5840">
                  <c:v>88.243849999999995</c:v>
                </c:pt>
                <c:pt idx="5841">
                  <c:v>88.248729999999995</c:v>
                </c:pt>
                <c:pt idx="5842">
                  <c:v>88.252380000000002</c:v>
                </c:pt>
                <c:pt idx="5843">
                  <c:v>88.259699999999995</c:v>
                </c:pt>
                <c:pt idx="5844">
                  <c:v>88.267009999999999</c:v>
                </c:pt>
                <c:pt idx="5845">
                  <c:v>88.277990000000003</c:v>
                </c:pt>
                <c:pt idx="5846">
                  <c:v>88.290180000000007</c:v>
                </c:pt>
                <c:pt idx="5847">
                  <c:v>88.30359</c:v>
                </c:pt>
                <c:pt idx="5848">
                  <c:v>88.316999999999993</c:v>
                </c:pt>
                <c:pt idx="5849">
                  <c:v>88.327969999999993</c:v>
                </c:pt>
                <c:pt idx="5850">
                  <c:v>88.334069999999997</c:v>
                </c:pt>
                <c:pt idx="5851">
                  <c:v>88.338939999999994</c:v>
                </c:pt>
                <c:pt idx="5852">
                  <c:v>88.341380000000001</c:v>
                </c:pt>
                <c:pt idx="5853">
                  <c:v>88.346260000000001</c:v>
                </c:pt>
                <c:pt idx="5854">
                  <c:v>88.352350000000001</c:v>
                </c:pt>
                <c:pt idx="5855">
                  <c:v>88.360889999999998</c:v>
                </c:pt>
                <c:pt idx="5856">
                  <c:v>88.371859999999998</c:v>
                </c:pt>
                <c:pt idx="5857">
                  <c:v>88.386489999999995</c:v>
                </c:pt>
                <c:pt idx="5858">
                  <c:v>88.401120000000006</c:v>
                </c:pt>
                <c:pt idx="5859">
                  <c:v>88.413309999999996</c:v>
                </c:pt>
                <c:pt idx="5860">
                  <c:v>88.421850000000006</c:v>
                </c:pt>
                <c:pt idx="5861">
                  <c:v>88.424279999999996</c:v>
                </c:pt>
                <c:pt idx="5862">
                  <c:v>88.4255</c:v>
                </c:pt>
                <c:pt idx="5863">
                  <c:v>88.424279999999996</c:v>
                </c:pt>
                <c:pt idx="5864">
                  <c:v>88.427940000000007</c:v>
                </c:pt>
                <c:pt idx="5865">
                  <c:v>88.43526</c:v>
                </c:pt>
                <c:pt idx="5866">
                  <c:v>88.447450000000003</c:v>
                </c:pt>
                <c:pt idx="5867">
                  <c:v>88.463300000000004</c:v>
                </c:pt>
                <c:pt idx="5868">
                  <c:v>88.481579999999994</c:v>
                </c:pt>
                <c:pt idx="5869">
                  <c:v>88.497429999999994</c:v>
                </c:pt>
                <c:pt idx="5870">
                  <c:v>88.509619999999998</c:v>
                </c:pt>
                <c:pt idx="5871">
                  <c:v>88.516940000000005</c:v>
                </c:pt>
                <c:pt idx="5872">
                  <c:v>88.520600000000002</c:v>
                </c:pt>
                <c:pt idx="5873">
                  <c:v>88.523030000000006</c:v>
                </c:pt>
                <c:pt idx="5874">
                  <c:v>88.526690000000002</c:v>
                </c:pt>
                <c:pt idx="5875">
                  <c:v>88.531570000000002</c:v>
                </c:pt>
                <c:pt idx="5876">
                  <c:v>88.538880000000006</c:v>
                </c:pt>
                <c:pt idx="5877">
                  <c:v>88.549859999999995</c:v>
                </c:pt>
                <c:pt idx="5878">
                  <c:v>88.562049999999999</c:v>
                </c:pt>
                <c:pt idx="5879">
                  <c:v>88.576679999999996</c:v>
                </c:pt>
                <c:pt idx="5880">
                  <c:v>88.590090000000004</c:v>
                </c:pt>
                <c:pt idx="5881">
                  <c:v>88.601060000000004</c:v>
                </c:pt>
                <c:pt idx="5882">
                  <c:v>88.608369999999994</c:v>
                </c:pt>
                <c:pt idx="5883">
                  <c:v>88.610810000000001</c:v>
                </c:pt>
                <c:pt idx="5884">
                  <c:v>88.613249999999994</c:v>
                </c:pt>
                <c:pt idx="5885">
                  <c:v>88.615690000000001</c:v>
                </c:pt>
                <c:pt idx="5886">
                  <c:v>88.618129999999994</c:v>
                </c:pt>
                <c:pt idx="5887">
                  <c:v>88.625439999999998</c:v>
                </c:pt>
                <c:pt idx="5888">
                  <c:v>88.633979999999994</c:v>
                </c:pt>
                <c:pt idx="5889">
                  <c:v>88.646169999999998</c:v>
                </c:pt>
                <c:pt idx="5890">
                  <c:v>88.659580000000005</c:v>
                </c:pt>
                <c:pt idx="5891">
                  <c:v>88.672989999999999</c:v>
                </c:pt>
                <c:pt idx="5892">
                  <c:v>88.683959999999999</c:v>
                </c:pt>
                <c:pt idx="5893">
                  <c:v>88.690060000000003</c:v>
                </c:pt>
                <c:pt idx="5894">
                  <c:v>88.694929999999999</c:v>
                </c:pt>
                <c:pt idx="5895">
                  <c:v>88.697370000000006</c:v>
                </c:pt>
                <c:pt idx="5896">
                  <c:v>88.698589999999996</c:v>
                </c:pt>
                <c:pt idx="5897">
                  <c:v>88.704689999999999</c:v>
                </c:pt>
                <c:pt idx="5898">
                  <c:v>88.713220000000007</c:v>
                </c:pt>
                <c:pt idx="5899">
                  <c:v>88.725409999999997</c:v>
                </c:pt>
                <c:pt idx="5900">
                  <c:v>88.738820000000004</c:v>
                </c:pt>
                <c:pt idx="5901">
                  <c:v>88.753450000000001</c:v>
                </c:pt>
                <c:pt idx="5902">
                  <c:v>88.766859999999994</c:v>
                </c:pt>
                <c:pt idx="5903">
                  <c:v>88.779049999999998</c:v>
                </c:pt>
                <c:pt idx="5904">
                  <c:v>88.788809999999998</c:v>
                </c:pt>
                <c:pt idx="5905">
                  <c:v>88.796120000000002</c:v>
                </c:pt>
                <c:pt idx="5906">
                  <c:v>88.803439999999995</c:v>
                </c:pt>
                <c:pt idx="5907">
                  <c:v>88.810749999999999</c:v>
                </c:pt>
                <c:pt idx="5908">
                  <c:v>88.820499999999996</c:v>
                </c:pt>
                <c:pt idx="5909">
                  <c:v>88.829040000000006</c:v>
                </c:pt>
                <c:pt idx="5910">
                  <c:v>88.838790000000003</c:v>
                </c:pt>
                <c:pt idx="5911">
                  <c:v>88.850980000000007</c:v>
                </c:pt>
                <c:pt idx="5912">
                  <c:v>88.863169999999997</c:v>
                </c:pt>
                <c:pt idx="5913">
                  <c:v>88.876589999999993</c:v>
                </c:pt>
                <c:pt idx="5914">
                  <c:v>88.888779999999997</c:v>
                </c:pt>
                <c:pt idx="5915">
                  <c:v>88.896090000000001</c:v>
                </c:pt>
                <c:pt idx="5916">
                  <c:v>88.902190000000004</c:v>
                </c:pt>
                <c:pt idx="5917">
                  <c:v>88.905839999999998</c:v>
                </c:pt>
                <c:pt idx="5918">
                  <c:v>88.910719999999998</c:v>
                </c:pt>
                <c:pt idx="5919">
                  <c:v>88.914379999999994</c:v>
                </c:pt>
                <c:pt idx="5920">
                  <c:v>88.920469999999995</c:v>
                </c:pt>
                <c:pt idx="5921">
                  <c:v>88.929010000000005</c:v>
                </c:pt>
                <c:pt idx="5922">
                  <c:v>88.941199999999995</c:v>
                </c:pt>
                <c:pt idx="5923">
                  <c:v>88.955830000000006</c:v>
                </c:pt>
                <c:pt idx="5924">
                  <c:v>88.969239999999999</c:v>
                </c:pt>
                <c:pt idx="5925">
                  <c:v>88.978989999999996</c:v>
                </c:pt>
                <c:pt idx="5926">
                  <c:v>88.983869999999996</c:v>
                </c:pt>
                <c:pt idx="5927">
                  <c:v>88.986310000000003</c:v>
                </c:pt>
                <c:pt idx="5928">
                  <c:v>88.98509</c:v>
                </c:pt>
                <c:pt idx="5929">
                  <c:v>88.986310000000003</c:v>
                </c:pt>
                <c:pt idx="5930">
                  <c:v>88.98997</c:v>
                </c:pt>
                <c:pt idx="5931">
                  <c:v>88.999719999999996</c:v>
                </c:pt>
                <c:pt idx="5932">
                  <c:v>89.013130000000004</c:v>
                </c:pt>
                <c:pt idx="5933">
                  <c:v>89.030199999999994</c:v>
                </c:pt>
                <c:pt idx="5934">
                  <c:v>89.048479999999998</c:v>
                </c:pt>
                <c:pt idx="5935">
                  <c:v>89.063109999999995</c:v>
                </c:pt>
                <c:pt idx="5936">
                  <c:v>89.074089999999998</c:v>
                </c:pt>
                <c:pt idx="5937">
                  <c:v>89.078959999999995</c:v>
                </c:pt>
                <c:pt idx="5938">
                  <c:v>89.081400000000002</c:v>
                </c:pt>
                <c:pt idx="5939">
                  <c:v>89.083839999999995</c:v>
                </c:pt>
                <c:pt idx="5940">
                  <c:v>89.087500000000006</c:v>
                </c:pt>
                <c:pt idx="5941">
                  <c:v>89.094809999999995</c:v>
                </c:pt>
                <c:pt idx="5942">
                  <c:v>89.104560000000006</c:v>
                </c:pt>
                <c:pt idx="5943">
                  <c:v>89.119190000000003</c:v>
                </c:pt>
                <c:pt idx="5944">
                  <c:v>89.136259999999993</c:v>
                </c:pt>
                <c:pt idx="5945">
                  <c:v>89.153329999999997</c:v>
                </c:pt>
                <c:pt idx="5946">
                  <c:v>89.165520000000001</c:v>
                </c:pt>
                <c:pt idx="5947">
                  <c:v>89.172839999999994</c:v>
                </c:pt>
                <c:pt idx="5948">
                  <c:v>89.175269999999998</c:v>
                </c:pt>
                <c:pt idx="5949">
                  <c:v>89.176490000000001</c:v>
                </c:pt>
                <c:pt idx="5950">
                  <c:v>89.177710000000005</c:v>
                </c:pt>
                <c:pt idx="5951">
                  <c:v>89.183809999999994</c:v>
                </c:pt>
                <c:pt idx="5952">
                  <c:v>89.193560000000005</c:v>
                </c:pt>
                <c:pt idx="5953">
                  <c:v>89.206969999999998</c:v>
                </c:pt>
                <c:pt idx="5954">
                  <c:v>89.225260000000006</c:v>
                </c:pt>
                <c:pt idx="5955">
                  <c:v>89.243549999999999</c:v>
                </c:pt>
                <c:pt idx="5956">
                  <c:v>89.259399999999999</c:v>
                </c:pt>
                <c:pt idx="5957">
                  <c:v>89.269149999999996</c:v>
                </c:pt>
                <c:pt idx="5958">
                  <c:v>89.272810000000007</c:v>
                </c:pt>
                <c:pt idx="5959">
                  <c:v>89.272810000000007</c:v>
                </c:pt>
                <c:pt idx="5960">
                  <c:v>89.274029999999996</c:v>
                </c:pt>
                <c:pt idx="5961">
                  <c:v>89.27646</c:v>
                </c:pt>
                <c:pt idx="5962">
                  <c:v>89.283779999999993</c:v>
                </c:pt>
                <c:pt idx="5963">
                  <c:v>89.294749999999993</c:v>
                </c:pt>
                <c:pt idx="5964">
                  <c:v>89.310599999999994</c:v>
                </c:pt>
                <c:pt idx="5965">
                  <c:v>89.326449999999994</c:v>
                </c:pt>
                <c:pt idx="5966">
                  <c:v>89.342299999999994</c:v>
                </c:pt>
                <c:pt idx="5967">
                  <c:v>89.354489999999998</c:v>
                </c:pt>
                <c:pt idx="5968">
                  <c:v>89.363020000000006</c:v>
                </c:pt>
                <c:pt idx="5969">
                  <c:v>89.366680000000002</c:v>
                </c:pt>
                <c:pt idx="5970">
                  <c:v>89.369119999999995</c:v>
                </c:pt>
                <c:pt idx="5971">
                  <c:v>89.373990000000006</c:v>
                </c:pt>
                <c:pt idx="5972">
                  <c:v>89.382530000000003</c:v>
                </c:pt>
                <c:pt idx="5973">
                  <c:v>89.39228</c:v>
                </c:pt>
                <c:pt idx="5974">
                  <c:v>89.405690000000007</c:v>
                </c:pt>
                <c:pt idx="5975">
                  <c:v>89.420320000000004</c:v>
                </c:pt>
                <c:pt idx="5976">
                  <c:v>89.437389999999994</c:v>
                </c:pt>
                <c:pt idx="5977">
                  <c:v>89.452020000000005</c:v>
                </c:pt>
                <c:pt idx="5978">
                  <c:v>89.461770000000001</c:v>
                </c:pt>
                <c:pt idx="5979">
                  <c:v>89.466650000000001</c:v>
                </c:pt>
                <c:pt idx="5980">
                  <c:v>89.469089999999994</c:v>
                </c:pt>
                <c:pt idx="5981">
                  <c:v>89.470309999999998</c:v>
                </c:pt>
                <c:pt idx="5982">
                  <c:v>89.473960000000005</c:v>
                </c:pt>
                <c:pt idx="5983">
                  <c:v>89.480059999999995</c:v>
                </c:pt>
                <c:pt idx="5984">
                  <c:v>89.488590000000002</c:v>
                </c:pt>
                <c:pt idx="5985">
                  <c:v>89.499570000000006</c:v>
                </c:pt>
                <c:pt idx="5986">
                  <c:v>89.512979999999999</c:v>
                </c:pt>
                <c:pt idx="5987">
                  <c:v>89.526390000000006</c:v>
                </c:pt>
                <c:pt idx="5988">
                  <c:v>89.537360000000007</c:v>
                </c:pt>
                <c:pt idx="5989">
                  <c:v>89.54589</c:v>
                </c:pt>
                <c:pt idx="5990">
                  <c:v>89.549549999999996</c:v>
                </c:pt>
                <c:pt idx="5991">
                  <c:v>89.55077</c:v>
                </c:pt>
                <c:pt idx="5992">
                  <c:v>89.55077</c:v>
                </c:pt>
                <c:pt idx="5993">
                  <c:v>89.551990000000004</c:v>
                </c:pt>
                <c:pt idx="5994">
                  <c:v>89.55565</c:v>
                </c:pt>
                <c:pt idx="5995">
                  <c:v>89.562960000000004</c:v>
                </c:pt>
                <c:pt idx="5996">
                  <c:v>89.573930000000004</c:v>
                </c:pt>
                <c:pt idx="5997">
                  <c:v>89.588560000000001</c:v>
                </c:pt>
                <c:pt idx="5998">
                  <c:v>89.604410000000001</c:v>
                </c:pt>
                <c:pt idx="5999">
                  <c:v>89.619039999999998</c:v>
                </c:pt>
                <c:pt idx="6000">
                  <c:v>89.630009999999999</c:v>
                </c:pt>
                <c:pt idx="6001">
                  <c:v>89.636110000000002</c:v>
                </c:pt>
                <c:pt idx="6002">
                  <c:v>89.639769999999999</c:v>
                </c:pt>
                <c:pt idx="6003">
                  <c:v>89.643420000000006</c:v>
                </c:pt>
                <c:pt idx="6004">
                  <c:v>89.647080000000003</c:v>
                </c:pt>
                <c:pt idx="6005">
                  <c:v>89.653180000000006</c:v>
                </c:pt>
                <c:pt idx="6006">
                  <c:v>89.661709999999999</c:v>
                </c:pt>
                <c:pt idx="6007">
                  <c:v>89.67268</c:v>
                </c:pt>
                <c:pt idx="6008">
                  <c:v>89.686089999999993</c:v>
                </c:pt>
                <c:pt idx="6009">
                  <c:v>89.700720000000004</c:v>
                </c:pt>
                <c:pt idx="6010">
                  <c:v>89.714129999999997</c:v>
                </c:pt>
                <c:pt idx="6011">
                  <c:v>89.725110000000001</c:v>
                </c:pt>
                <c:pt idx="6012">
                  <c:v>89.731200000000001</c:v>
                </c:pt>
                <c:pt idx="6013">
                  <c:v>89.734859999999998</c:v>
                </c:pt>
                <c:pt idx="6014">
                  <c:v>89.736080000000001</c:v>
                </c:pt>
                <c:pt idx="6015">
                  <c:v>89.738519999999994</c:v>
                </c:pt>
                <c:pt idx="6016">
                  <c:v>89.743390000000005</c:v>
                </c:pt>
                <c:pt idx="6017">
                  <c:v>89.750709999999998</c:v>
                </c:pt>
                <c:pt idx="6018">
                  <c:v>89.762900000000002</c:v>
                </c:pt>
                <c:pt idx="6019">
                  <c:v>89.777529999999999</c:v>
                </c:pt>
                <c:pt idx="6020">
                  <c:v>89.793379999999999</c:v>
                </c:pt>
                <c:pt idx="6021">
                  <c:v>89.809229999999999</c:v>
                </c:pt>
                <c:pt idx="6022">
                  <c:v>89.818979999999996</c:v>
                </c:pt>
                <c:pt idx="6023">
                  <c:v>89.82508</c:v>
                </c:pt>
                <c:pt idx="6024">
                  <c:v>89.827510000000004</c:v>
                </c:pt>
                <c:pt idx="6025">
                  <c:v>89.828729999999993</c:v>
                </c:pt>
                <c:pt idx="6026">
                  <c:v>89.83117</c:v>
                </c:pt>
                <c:pt idx="6027">
                  <c:v>89.837270000000004</c:v>
                </c:pt>
                <c:pt idx="6028">
                  <c:v>89.848240000000004</c:v>
                </c:pt>
                <c:pt idx="6029">
                  <c:v>89.862870000000001</c:v>
                </c:pt>
                <c:pt idx="6030">
                  <c:v>89.879940000000005</c:v>
                </c:pt>
                <c:pt idx="6031">
                  <c:v>89.897009999999995</c:v>
                </c:pt>
                <c:pt idx="6032">
                  <c:v>89.911640000000006</c:v>
                </c:pt>
                <c:pt idx="6033">
                  <c:v>89.922610000000006</c:v>
                </c:pt>
                <c:pt idx="6034">
                  <c:v>89.928700000000006</c:v>
                </c:pt>
                <c:pt idx="6035">
                  <c:v>89.933580000000006</c:v>
                </c:pt>
                <c:pt idx="6036">
                  <c:v>89.939679999999996</c:v>
                </c:pt>
                <c:pt idx="6037">
                  <c:v>89.948210000000003</c:v>
                </c:pt>
                <c:pt idx="6038">
                  <c:v>89.95796</c:v>
                </c:pt>
                <c:pt idx="6039">
                  <c:v>89.968940000000003</c:v>
                </c:pt>
                <c:pt idx="6040">
                  <c:v>89.981129999999993</c:v>
                </c:pt>
                <c:pt idx="6041">
                  <c:v>89.995760000000004</c:v>
                </c:pt>
                <c:pt idx="6042">
                  <c:v>90.010390000000001</c:v>
                </c:pt>
                <c:pt idx="6043">
                  <c:v>90.020139999999998</c:v>
                </c:pt>
                <c:pt idx="6044">
                  <c:v>90.027450000000002</c:v>
                </c:pt>
                <c:pt idx="6045">
                  <c:v>90.031109999999998</c:v>
                </c:pt>
                <c:pt idx="6046">
                  <c:v>90.033550000000005</c:v>
                </c:pt>
                <c:pt idx="6047">
                  <c:v>90.037210000000002</c:v>
                </c:pt>
                <c:pt idx="6048">
                  <c:v>90.042079999999999</c:v>
                </c:pt>
                <c:pt idx="6049">
                  <c:v>90.049400000000006</c:v>
                </c:pt>
                <c:pt idx="6050">
                  <c:v>90.061589999999995</c:v>
                </c:pt>
                <c:pt idx="6051">
                  <c:v>90.077439999999996</c:v>
                </c:pt>
                <c:pt idx="6052">
                  <c:v>90.092070000000007</c:v>
                </c:pt>
                <c:pt idx="6053">
                  <c:v>90.103039999999993</c:v>
                </c:pt>
                <c:pt idx="6054">
                  <c:v>90.109139999999996</c:v>
                </c:pt>
                <c:pt idx="6055">
                  <c:v>90.11036</c:v>
                </c:pt>
                <c:pt idx="6056">
                  <c:v>90.11036</c:v>
                </c:pt>
                <c:pt idx="6057">
                  <c:v>90.11036</c:v>
                </c:pt>
                <c:pt idx="6058">
                  <c:v>90.114009999999993</c:v>
                </c:pt>
                <c:pt idx="6059">
                  <c:v>90.123769999999993</c:v>
                </c:pt>
                <c:pt idx="6060">
                  <c:v>90.137180000000001</c:v>
                </c:pt>
                <c:pt idx="6061">
                  <c:v>90.153030000000001</c:v>
                </c:pt>
                <c:pt idx="6062">
                  <c:v>90.168869999999998</c:v>
                </c:pt>
                <c:pt idx="6063">
                  <c:v>90.183499999999995</c:v>
                </c:pt>
                <c:pt idx="6064">
                  <c:v>90.193259999999995</c:v>
                </c:pt>
                <c:pt idx="6065">
                  <c:v>90.199349999999995</c:v>
                </c:pt>
                <c:pt idx="6066">
                  <c:v>90.203010000000006</c:v>
                </c:pt>
                <c:pt idx="6067">
                  <c:v>90.205449999999999</c:v>
                </c:pt>
                <c:pt idx="6068">
                  <c:v>90.209109999999995</c:v>
                </c:pt>
                <c:pt idx="6069">
                  <c:v>90.216419999999999</c:v>
                </c:pt>
                <c:pt idx="6070">
                  <c:v>90.224950000000007</c:v>
                </c:pt>
                <c:pt idx="6071">
                  <c:v>90.238370000000003</c:v>
                </c:pt>
                <c:pt idx="6072">
                  <c:v>90.253</c:v>
                </c:pt>
                <c:pt idx="6073">
                  <c:v>90.266409999999993</c:v>
                </c:pt>
                <c:pt idx="6074">
                  <c:v>90.278599999999997</c:v>
                </c:pt>
                <c:pt idx="6075">
                  <c:v>90.287130000000005</c:v>
                </c:pt>
                <c:pt idx="6076">
                  <c:v>90.292010000000005</c:v>
                </c:pt>
                <c:pt idx="6077">
                  <c:v>90.295670000000001</c:v>
                </c:pt>
                <c:pt idx="6078">
                  <c:v>90.298100000000005</c:v>
                </c:pt>
                <c:pt idx="6079">
                  <c:v>90.301760000000002</c:v>
                </c:pt>
                <c:pt idx="6080">
                  <c:v>90.306640000000002</c:v>
                </c:pt>
                <c:pt idx="6081">
                  <c:v>90.313950000000006</c:v>
                </c:pt>
                <c:pt idx="6082">
                  <c:v>90.324920000000006</c:v>
                </c:pt>
                <c:pt idx="6083">
                  <c:v>90.337119999999999</c:v>
                </c:pt>
                <c:pt idx="6084">
                  <c:v>90.350530000000006</c:v>
                </c:pt>
                <c:pt idx="6085">
                  <c:v>90.362719999999996</c:v>
                </c:pt>
                <c:pt idx="6086">
                  <c:v>90.372470000000007</c:v>
                </c:pt>
                <c:pt idx="6087">
                  <c:v>90.378569999999996</c:v>
                </c:pt>
                <c:pt idx="6088">
                  <c:v>90.381</c:v>
                </c:pt>
                <c:pt idx="6089">
                  <c:v>90.383439999999993</c:v>
                </c:pt>
                <c:pt idx="6090">
                  <c:v>90.387100000000004</c:v>
                </c:pt>
                <c:pt idx="6091">
                  <c:v>90.394419999999997</c:v>
                </c:pt>
                <c:pt idx="6092">
                  <c:v>90.405389999999997</c:v>
                </c:pt>
                <c:pt idx="6093">
                  <c:v>90.418800000000005</c:v>
                </c:pt>
                <c:pt idx="6094">
                  <c:v>90.432209999999998</c:v>
                </c:pt>
                <c:pt idx="6095">
                  <c:v>90.446839999999995</c:v>
                </c:pt>
                <c:pt idx="6096">
                  <c:v>90.460250000000002</c:v>
                </c:pt>
                <c:pt idx="6097">
                  <c:v>90.471220000000002</c:v>
                </c:pt>
                <c:pt idx="6098">
                  <c:v>90.478539999999995</c:v>
                </c:pt>
                <c:pt idx="6099">
                  <c:v>90.482190000000003</c:v>
                </c:pt>
                <c:pt idx="6100">
                  <c:v>90.487070000000003</c:v>
                </c:pt>
                <c:pt idx="6101">
                  <c:v>90.493170000000006</c:v>
                </c:pt>
                <c:pt idx="6102">
                  <c:v>90.5017</c:v>
                </c:pt>
                <c:pt idx="6103">
                  <c:v>90.510230000000007</c:v>
                </c:pt>
                <c:pt idx="6104">
                  <c:v>90.521209999999996</c:v>
                </c:pt>
                <c:pt idx="6105">
                  <c:v>90.5334</c:v>
                </c:pt>
                <c:pt idx="6106">
                  <c:v>90.548029999999997</c:v>
                </c:pt>
                <c:pt idx="6107">
                  <c:v>90.561440000000005</c:v>
                </c:pt>
                <c:pt idx="6108">
                  <c:v>90.572410000000005</c:v>
                </c:pt>
                <c:pt idx="6109">
                  <c:v>90.578509999999994</c:v>
                </c:pt>
                <c:pt idx="6110">
                  <c:v>90.582160000000002</c:v>
                </c:pt>
                <c:pt idx="6111">
                  <c:v>90.584599999999995</c:v>
                </c:pt>
                <c:pt idx="6112">
                  <c:v>90.587040000000002</c:v>
                </c:pt>
                <c:pt idx="6113">
                  <c:v>90.590699999999998</c:v>
                </c:pt>
                <c:pt idx="6114">
                  <c:v>90.596789999999999</c:v>
                </c:pt>
                <c:pt idx="6115">
                  <c:v>90.607770000000002</c:v>
                </c:pt>
                <c:pt idx="6116">
                  <c:v>90.624830000000003</c:v>
                </c:pt>
                <c:pt idx="6117">
                  <c:v>90.641900000000007</c:v>
                </c:pt>
                <c:pt idx="6118">
                  <c:v>90.65531</c:v>
                </c:pt>
                <c:pt idx="6119">
                  <c:v>90.663849999999996</c:v>
                </c:pt>
                <c:pt idx="6120">
                  <c:v>90.665059999999997</c:v>
                </c:pt>
                <c:pt idx="6121">
                  <c:v>90.663849999999996</c:v>
                </c:pt>
                <c:pt idx="6122">
                  <c:v>90.661410000000004</c:v>
                </c:pt>
                <c:pt idx="6123">
                  <c:v>90.663849999999996</c:v>
                </c:pt>
                <c:pt idx="6124">
                  <c:v>90.67116</c:v>
                </c:pt>
                <c:pt idx="6125">
                  <c:v>90.684569999999994</c:v>
                </c:pt>
                <c:pt idx="6126">
                  <c:v>90.701639999999998</c:v>
                </c:pt>
                <c:pt idx="6127">
                  <c:v>90.721149999999994</c:v>
                </c:pt>
                <c:pt idx="6128">
                  <c:v>90.739429999999999</c:v>
                </c:pt>
                <c:pt idx="6129">
                  <c:v>90.752840000000006</c:v>
                </c:pt>
                <c:pt idx="6130">
                  <c:v>90.760159999999999</c:v>
                </c:pt>
                <c:pt idx="6131">
                  <c:v>90.763819999999996</c:v>
                </c:pt>
                <c:pt idx="6132">
                  <c:v>90.765029999999996</c:v>
                </c:pt>
                <c:pt idx="6133">
                  <c:v>90.766249999999999</c:v>
                </c:pt>
                <c:pt idx="6134">
                  <c:v>90.769909999999996</c:v>
                </c:pt>
                <c:pt idx="6135">
                  <c:v>90.774789999999996</c:v>
                </c:pt>
                <c:pt idx="6136">
                  <c:v>90.783320000000003</c:v>
                </c:pt>
                <c:pt idx="6137">
                  <c:v>90.795509999999993</c:v>
                </c:pt>
                <c:pt idx="6138">
                  <c:v>90.810140000000004</c:v>
                </c:pt>
                <c:pt idx="6139">
                  <c:v>90.824770000000001</c:v>
                </c:pt>
                <c:pt idx="6140">
                  <c:v>90.834530000000001</c:v>
                </c:pt>
                <c:pt idx="6141">
                  <c:v>90.840620000000001</c:v>
                </c:pt>
                <c:pt idx="6142">
                  <c:v>90.843059999999994</c:v>
                </c:pt>
                <c:pt idx="6143">
                  <c:v>90.845500000000001</c:v>
                </c:pt>
                <c:pt idx="6144">
                  <c:v>90.849149999999995</c:v>
                </c:pt>
                <c:pt idx="6145">
                  <c:v>90.857690000000005</c:v>
                </c:pt>
                <c:pt idx="6146">
                  <c:v>90.869879999999995</c:v>
                </c:pt>
                <c:pt idx="6147">
                  <c:v>90.884510000000006</c:v>
                </c:pt>
                <c:pt idx="6148">
                  <c:v>90.901579999999996</c:v>
                </c:pt>
                <c:pt idx="6149">
                  <c:v>90.917429999999996</c:v>
                </c:pt>
                <c:pt idx="6150">
                  <c:v>90.927180000000007</c:v>
                </c:pt>
                <c:pt idx="6151">
                  <c:v>90.933279999999996</c:v>
                </c:pt>
                <c:pt idx="6152">
                  <c:v>90.934489999999997</c:v>
                </c:pt>
                <c:pt idx="6153">
                  <c:v>90.934489999999997</c:v>
                </c:pt>
                <c:pt idx="6154">
                  <c:v>90.93571</c:v>
                </c:pt>
                <c:pt idx="6155">
                  <c:v>90.941810000000004</c:v>
                </c:pt>
                <c:pt idx="6156">
                  <c:v>90.951560000000001</c:v>
                </c:pt>
                <c:pt idx="6157">
                  <c:v>90.966189999999997</c:v>
                </c:pt>
                <c:pt idx="6158">
                  <c:v>90.982039999999998</c:v>
                </c:pt>
                <c:pt idx="6159">
                  <c:v>90.999110000000002</c:v>
                </c:pt>
                <c:pt idx="6160">
                  <c:v>91.013739999999999</c:v>
                </c:pt>
                <c:pt idx="6161">
                  <c:v>91.022270000000006</c:v>
                </c:pt>
                <c:pt idx="6162">
                  <c:v>91.028369999999995</c:v>
                </c:pt>
                <c:pt idx="6163">
                  <c:v>91.033249999999995</c:v>
                </c:pt>
                <c:pt idx="6164">
                  <c:v>91.040559999999999</c:v>
                </c:pt>
                <c:pt idx="6165">
                  <c:v>91.049090000000007</c:v>
                </c:pt>
                <c:pt idx="6166">
                  <c:v>91.058850000000007</c:v>
                </c:pt>
                <c:pt idx="6167">
                  <c:v>91.068600000000004</c:v>
                </c:pt>
                <c:pt idx="6168">
                  <c:v>91.07835</c:v>
                </c:pt>
                <c:pt idx="6169">
                  <c:v>91.090540000000004</c:v>
                </c:pt>
                <c:pt idx="6170">
                  <c:v>91.103960000000001</c:v>
                </c:pt>
                <c:pt idx="6171">
                  <c:v>91.114930000000001</c:v>
                </c:pt>
                <c:pt idx="6172">
                  <c:v>91.122240000000005</c:v>
                </c:pt>
                <c:pt idx="6173">
                  <c:v>91.127120000000005</c:v>
                </c:pt>
                <c:pt idx="6174">
                  <c:v>91.128339999999994</c:v>
                </c:pt>
                <c:pt idx="6175">
                  <c:v>91.132000000000005</c:v>
                </c:pt>
                <c:pt idx="6176">
                  <c:v>91.135649999999998</c:v>
                </c:pt>
                <c:pt idx="6177">
                  <c:v>91.142970000000005</c:v>
                </c:pt>
                <c:pt idx="6178">
                  <c:v>91.153940000000006</c:v>
                </c:pt>
                <c:pt idx="6179">
                  <c:v>91.164910000000006</c:v>
                </c:pt>
                <c:pt idx="6180">
                  <c:v>91.179540000000003</c:v>
                </c:pt>
                <c:pt idx="6181">
                  <c:v>91.19417</c:v>
                </c:pt>
                <c:pt idx="6182">
                  <c:v>91.207579999999993</c:v>
                </c:pt>
                <c:pt idx="6183">
                  <c:v>91.217339999999993</c:v>
                </c:pt>
                <c:pt idx="6184">
                  <c:v>91.222210000000004</c:v>
                </c:pt>
                <c:pt idx="6185">
                  <c:v>91.223429999999993</c:v>
                </c:pt>
                <c:pt idx="6186">
                  <c:v>91.223429999999993</c:v>
                </c:pt>
                <c:pt idx="6187">
                  <c:v>91.224649999999997</c:v>
                </c:pt>
                <c:pt idx="6188">
                  <c:v>91.229529999999997</c:v>
                </c:pt>
                <c:pt idx="6189">
                  <c:v>91.238060000000004</c:v>
                </c:pt>
                <c:pt idx="6190">
                  <c:v>91.251469999999998</c:v>
                </c:pt>
                <c:pt idx="6191">
                  <c:v>91.266099999999994</c:v>
                </c:pt>
                <c:pt idx="6192">
                  <c:v>91.281949999999995</c:v>
                </c:pt>
                <c:pt idx="6193">
                  <c:v>91.296580000000006</c:v>
                </c:pt>
                <c:pt idx="6194">
                  <c:v>91.307550000000006</c:v>
                </c:pt>
                <c:pt idx="6195">
                  <c:v>91.313649999999996</c:v>
                </c:pt>
                <c:pt idx="6196">
                  <c:v>91.316090000000003</c:v>
                </c:pt>
                <c:pt idx="6197">
                  <c:v>91.317310000000006</c:v>
                </c:pt>
                <c:pt idx="6198">
                  <c:v>91.319739999999996</c:v>
                </c:pt>
                <c:pt idx="6199">
                  <c:v>91.325839999999999</c:v>
                </c:pt>
                <c:pt idx="6200">
                  <c:v>91.333150000000003</c:v>
                </c:pt>
                <c:pt idx="6201">
                  <c:v>91.342910000000003</c:v>
                </c:pt>
                <c:pt idx="6202">
                  <c:v>91.356319999999997</c:v>
                </c:pt>
                <c:pt idx="6203">
                  <c:v>91.370949999999993</c:v>
                </c:pt>
                <c:pt idx="6204">
                  <c:v>91.384360000000001</c:v>
                </c:pt>
                <c:pt idx="6205">
                  <c:v>91.395330000000001</c:v>
                </c:pt>
                <c:pt idx="6206">
                  <c:v>91.401430000000005</c:v>
                </c:pt>
                <c:pt idx="6207">
                  <c:v>91.405079999999998</c:v>
                </c:pt>
                <c:pt idx="6208">
                  <c:v>91.407520000000005</c:v>
                </c:pt>
                <c:pt idx="6209">
                  <c:v>91.411180000000002</c:v>
                </c:pt>
                <c:pt idx="6210">
                  <c:v>91.416060000000002</c:v>
                </c:pt>
                <c:pt idx="6211">
                  <c:v>91.423370000000006</c:v>
                </c:pt>
                <c:pt idx="6212">
                  <c:v>91.435559999999995</c:v>
                </c:pt>
                <c:pt idx="6213">
                  <c:v>91.451409999999996</c:v>
                </c:pt>
                <c:pt idx="6214">
                  <c:v>91.46848</c:v>
                </c:pt>
                <c:pt idx="6215">
                  <c:v>91.481890000000007</c:v>
                </c:pt>
                <c:pt idx="6216">
                  <c:v>91.492859999999993</c:v>
                </c:pt>
                <c:pt idx="6217">
                  <c:v>91.498959999999997</c:v>
                </c:pt>
                <c:pt idx="6218">
                  <c:v>91.502610000000004</c:v>
                </c:pt>
                <c:pt idx="6219">
                  <c:v>91.503829999999994</c:v>
                </c:pt>
                <c:pt idx="6220">
                  <c:v>91.507490000000004</c:v>
                </c:pt>
                <c:pt idx="6221">
                  <c:v>91.517240000000001</c:v>
                </c:pt>
                <c:pt idx="6222">
                  <c:v>91.529439999999994</c:v>
                </c:pt>
                <c:pt idx="6223">
                  <c:v>91.542850000000001</c:v>
                </c:pt>
                <c:pt idx="6224">
                  <c:v>91.557479999999998</c:v>
                </c:pt>
                <c:pt idx="6225">
                  <c:v>91.573319999999995</c:v>
                </c:pt>
                <c:pt idx="6226">
                  <c:v>91.586740000000006</c:v>
                </c:pt>
                <c:pt idx="6227">
                  <c:v>91.596490000000003</c:v>
                </c:pt>
                <c:pt idx="6228">
                  <c:v>91.602580000000003</c:v>
                </c:pt>
                <c:pt idx="6229">
                  <c:v>91.60624</c:v>
                </c:pt>
                <c:pt idx="6230">
                  <c:v>91.61112</c:v>
                </c:pt>
                <c:pt idx="6231">
                  <c:v>91.618430000000004</c:v>
                </c:pt>
                <c:pt idx="6232">
                  <c:v>91.62697</c:v>
                </c:pt>
                <c:pt idx="6233">
                  <c:v>91.63794</c:v>
                </c:pt>
                <c:pt idx="6234">
                  <c:v>91.650130000000004</c:v>
                </c:pt>
                <c:pt idx="6235">
                  <c:v>91.665980000000005</c:v>
                </c:pt>
                <c:pt idx="6236">
                  <c:v>91.679389999999998</c:v>
                </c:pt>
                <c:pt idx="6237">
                  <c:v>91.689139999999995</c:v>
                </c:pt>
                <c:pt idx="6238">
                  <c:v>91.692800000000005</c:v>
                </c:pt>
                <c:pt idx="6239">
                  <c:v>91.695239999999998</c:v>
                </c:pt>
                <c:pt idx="6240">
                  <c:v>91.698899999999995</c:v>
                </c:pt>
                <c:pt idx="6241">
                  <c:v>91.702550000000002</c:v>
                </c:pt>
                <c:pt idx="6242">
                  <c:v>91.711089999999999</c:v>
                </c:pt>
                <c:pt idx="6243">
                  <c:v>91.722059999999999</c:v>
                </c:pt>
                <c:pt idx="6244">
                  <c:v>91.737909999999999</c:v>
                </c:pt>
                <c:pt idx="6245">
                  <c:v>91.754980000000003</c:v>
                </c:pt>
                <c:pt idx="6246">
                  <c:v>91.76961</c:v>
                </c:pt>
                <c:pt idx="6247">
                  <c:v>91.779359999999997</c:v>
                </c:pt>
                <c:pt idx="6248">
                  <c:v>91.781800000000004</c:v>
                </c:pt>
                <c:pt idx="6249">
                  <c:v>91.781800000000004</c:v>
                </c:pt>
                <c:pt idx="6250">
                  <c:v>91.779359999999997</c:v>
                </c:pt>
                <c:pt idx="6251">
                  <c:v>91.78058</c:v>
                </c:pt>
                <c:pt idx="6252">
                  <c:v>91.78546</c:v>
                </c:pt>
                <c:pt idx="6253">
                  <c:v>91.795209999999997</c:v>
                </c:pt>
                <c:pt idx="6254">
                  <c:v>91.809839999999994</c:v>
                </c:pt>
                <c:pt idx="6255">
                  <c:v>91.828130000000002</c:v>
                </c:pt>
                <c:pt idx="6256">
                  <c:v>91.845190000000002</c:v>
                </c:pt>
                <c:pt idx="6257">
                  <c:v>91.858599999999996</c:v>
                </c:pt>
                <c:pt idx="6258">
                  <c:v>91.868359999999996</c:v>
                </c:pt>
                <c:pt idx="6259">
                  <c:v>91.872010000000003</c:v>
                </c:pt>
                <c:pt idx="6260">
                  <c:v>91.873230000000007</c:v>
                </c:pt>
                <c:pt idx="6261">
                  <c:v>91.874449999999996</c:v>
                </c:pt>
                <c:pt idx="6262">
                  <c:v>91.876890000000003</c:v>
                </c:pt>
                <c:pt idx="6263">
                  <c:v>91.881770000000003</c:v>
                </c:pt>
                <c:pt idx="6264">
                  <c:v>91.890299999999996</c:v>
                </c:pt>
                <c:pt idx="6265">
                  <c:v>91.90249</c:v>
                </c:pt>
                <c:pt idx="6266">
                  <c:v>91.917119999999997</c:v>
                </c:pt>
                <c:pt idx="6267">
                  <c:v>91.932969999999997</c:v>
                </c:pt>
                <c:pt idx="6268">
                  <c:v>91.945160000000001</c:v>
                </c:pt>
                <c:pt idx="6269">
                  <c:v>91.952479999999994</c:v>
                </c:pt>
                <c:pt idx="6270">
                  <c:v>91.956130000000002</c:v>
                </c:pt>
                <c:pt idx="6271">
                  <c:v>91.959789999999998</c:v>
                </c:pt>
                <c:pt idx="6272">
                  <c:v>91.963449999999995</c:v>
                </c:pt>
                <c:pt idx="6273">
                  <c:v>91.968329999999995</c:v>
                </c:pt>
                <c:pt idx="6274">
                  <c:v>91.974419999999995</c:v>
                </c:pt>
                <c:pt idx="6275">
                  <c:v>91.984179999999995</c:v>
                </c:pt>
                <c:pt idx="6276">
                  <c:v>91.996369999999999</c:v>
                </c:pt>
                <c:pt idx="6277">
                  <c:v>92.010999999999996</c:v>
                </c:pt>
                <c:pt idx="6278">
                  <c:v>92.024410000000003</c:v>
                </c:pt>
                <c:pt idx="6279">
                  <c:v>92.037819999999996</c:v>
                </c:pt>
                <c:pt idx="6280">
                  <c:v>92.04513</c:v>
                </c:pt>
                <c:pt idx="6281">
                  <c:v>92.05001</c:v>
                </c:pt>
                <c:pt idx="6282">
                  <c:v>92.052449999999993</c:v>
                </c:pt>
                <c:pt idx="6283">
                  <c:v>92.053669999999997</c:v>
                </c:pt>
                <c:pt idx="6284">
                  <c:v>92.058539999999994</c:v>
                </c:pt>
                <c:pt idx="6285">
                  <c:v>92.065860000000001</c:v>
                </c:pt>
                <c:pt idx="6286">
                  <c:v>92.078050000000005</c:v>
                </c:pt>
                <c:pt idx="6287">
                  <c:v>92.091459999999998</c:v>
                </c:pt>
                <c:pt idx="6288">
                  <c:v>92.106089999999995</c:v>
                </c:pt>
                <c:pt idx="6289">
                  <c:v>92.120720000000006</c:v>
                </c:pt>
                <c:pt idx="6290">
                  <c:v>92.132909999999995</c:v>
                </c:pt>
                <c:pt idx="6291">
                  <c:v>92.140230000000003</c:v>
                </c:pt>
                <c:pt idx="6292">
                  <c:v>92.145099999999999</c:v>
                </c:pt>
                <c:pt idx="6293">
                  <c:v>92.148759999999996</c:v>
                </c:pt>
                <c:pt idx="6294">
                  <c:v>92.153639999999996</c:v>
                </c:pt>
                <c:pt idx="6295">
                  <c:v>92.159729999999996</c:v>
                </c:pt>
                <c:pt idx="6296">
                  <c:v>92.168270000000007</c:v>
                </c:pt>
                <c:pt idx="6297">
                  <c:v>92.178020000000004</c:v>
                </c:pt>
                <c:pt idx="6298">
                  <c:v>92.190209999999993</c:v>
                </c:pt>
                <c:pt idx="6299">
                  <c:v>92.204840000000004</c:v>
                </c:pt>
                <c:pt idx="6300">
                  <c:v>92.219470000000001</c:v>
                </c:pt>
                <c:pt idx="6301">
                  <c:v>92.231660000000005</c:v>
                </c:pt>
                <c:pt idx="6302">
                  <c:v>92.240189999999998</c:v>
                </c:pt>
                <c:pt idx="6303">
                  <c:v>92.245069999999998</c:v>
                </c:pt>
                <c:pt idx="6304">
                  <c:v>92.248729999999995</c:v>
                </c:pt>
                <c:pt idx="6305">
                  <c:v>92.252390000000005</c:v>
                </c:pt>
                <c:pt idx="6306">
                  <c:v>92.257260000000002</c:v>
                </c:pt>
                <c:pt idx="6307">
                  <c:v>92.263360000000006</c:v>
                </c:pt>
                <c:pt idx="6308">
                  <c:v>92.271889999999999</c:v>
                </c:pt>
                <c:pt idx="6309">
                  <c:v>92.284080000000003</c:v>
                </c:pt>
                <c:pt idx="6310">
                  <c:v>92.29871</c:v>
                </c:pt>
                <c:pt idx="6311">
                  <c:v>92.313339999999997</c:v>
                </c:pt>
                <c:pt idx="6312">
                  <c:v>92.325530000000001</c:v>
                </c:pt>
                <c:pt idx="6313">
                  <c:v>92.332849999999993</c:v>
                </c:pt>
                <c:pt idx="6314">
                  <c:v>92.337729999999993</c:v>
                </c:pt>
                <c:pt idx="6315">
                  <c:v>92.338949999999997</c:v>
                </c:pt>
                <c:pt idx="6316">
                  <c:v>92.338949999999997</c:v>
                </c:pt>
                <c:pt idx="6317">
                  <c:v>92.341380000000001</c:v>
                </c:pt>
                <c:pt idx="6318">
                  <c:v>92.347480000000004</c:v>
                </c:pt>
                <c:pt idx="6319">
                  <c:v>92.357230000000001</c:v>
                </c:pt>
                <c:pt idx="6320">
                  <c:v>92.370639999999995</c:v>
                </c:pt>
                <c:pt idx="6321">
                  <c:v>92.385270000000006</c:v>
                </c:pt>
                <c:pt idx="6322">
                  <c:v>92.399900000000002</c:v>
                </c:pt>
                <c:pt idx="6323">
                  <c:v>92.412090000000006</c:v>
                </c:pt>
                <c:pt idx="6324">
                  <c:v>92.418189999999996</c:v>
                </c:pt>
                <c:pt idx="6325">
                  <c:v>92.421850000000006</c:v>
                </c:pt>
                <c:pt idx="6326">
                  <c:v>92.424279999999996</c:v>
                </c:pt>
                <c:pt idx="6327">
                  <c:v>92.426720000000003</c:v>
                </c:pt>
                <c:pt idx="6328">
                  <c:v>92.434039999999996</c:v>
                </c:pt>
                <c:pt idx="6329">
                  <c:v>92.443790000000007</c:v>
                </c:pt>
                <c:pt idx="6330">
                  <c:v>92.455979999999997</c:v>
                </c:pt>
                <c:pt idx="6331">
                  <c:v>92.470609999999994</c:v>
                </c:pt>
                <c:pt idx="6332">
                  <c:v>92.486459999999994</c:v>
                </c:pt>
                <c:pt idx="6333">
                  <c:v>92.501090000000005</c:v>
                </c:pt>
                <c:pt idx="6334">
                  <c:v>92.512060000000005</c:v>
                </c:pt>
                <c:pt idx="6335">
                  <c:v>92.518159999999995</c:v>
                </c:pt>
                <c:pt idx="6336">
                  <c:v>92.521820000000005</c:v>
                </c:pt>
                <c:pt idx="6337">
                  <c:v>92.523039999999995</c:v>
                </c:pt>
                <c:pt idx="6338">
                  <c:v>92.526690000000002</c:v>
                </c:pt>
                <c:pt idx="6339">
                  <c:v>92.532790000000006</c:v>
                </c:pt>
                <c:pt idx="6340">
                  <c:v>92.542540000000002</c:v>
                </c:pt>
                <c:pt idx="6341">
                  <c:v>92.557169999999999</c:v>
                </c:pt>
                <c:pt idx="6342">
                  <c:v>92.574240000000003</c:v>
                </c:pt>
                <c:pt idx="6343">
                  <c:v>92.590090000000004</c:v>
                </c:pt>
                <c:pt idx="6344">
                  <c:v>92.601060000000004</c:v>
                </c:pt>
                <c:pt idx="6345">
                  <c:v>92.607159999999993</c:v>
                </c:pt>
                <c:pt idx="6346">
                  <c:v>92.609589999999997</c:v>
                </c:pt>
                <c:pt idx="6347">
                  <c:v>92.609589999999997</c:v>
                </c:pt>
                <c:pt idx="6348">
                  <c:v>92.612030000000004</c:v>
                </c:pt>
                <c:pt idx="6349">
                  <c:v>92.618129999999994</c:v>
                </c:pt>
                <c:pt idx="6350">
                  <c:v>92.629099999999994</c:v>
                </c:pt>
                <c:pt idx="6351">
                  <c:v>92.643730000000005</c:v>
                </c:pt>
                <c:pt idx="6352">
                  <c:v>92.659580000000005</c:v>
                </c:pt>
                <c:pt idx="6353">
                  <c:v>92.676649999999995</c:v>
                </c:pt>
                <c:pt idx="6354">
                  <c:v>92.690060000000003</c:v>
                </c:pt>
                <c:pt idx="6355">
                  <c:v>92.699809999999999</c:v>
                </c:pt>
                <c:pt idx="6356">
                  <c:v>92.705910000000003</c:v>
                </c:pt>
                <c:pt idx="6357">
                  <c:v>92.709559999999996</c:v>
                </c:pt>
                <c:pt idx="6358">
                  <c:v>92.714439999999996</c:v>
                </c:pt>
                <c:pt idx="6359">
                  <c:v>92.72054</c:v>
                </c:pt>
                <c:pt idx="6360">
                  <c:v>92.729069999999993</c:v>
                </c:pt>
                <c:pt idx="6361">
                  <c:v>92.7376</c:v>
                </c:pt>
                <c:pt idx="6362">
                  <c:v>92.748580000000004</c:v>
                </c:pt>
                <c:pt idx="6363">
                  <c:v>92.761989999999997</c:v>
                </c:pt>
                <c:pt idx="6364">
                  <c:v>92.775400000000005</c:v>
                </c:pt>
                <c:pt idx="6365">
                  <c:v>92.787589999999994</c:v>
                </c:pt>
                <c:pt idx="6366">
                  <c:v>92.794899999999998</c:v>
                </c:pt>
                <c:pt idx="6367">
                  <c:v>92.798559999999995</c:v>
                </c:pt>
                <c:pt idx="6368">
                  <c:v>92.801000000000002</c:v>
                </c:pt>
                <c:pt idx="6369">
                  <c:v>92.803439999999995</c:v>
                </c:pt>
                <c:pt idx="6370">
                  <c:v>92.808310000000006</c:v>
                </c:pt>
                <c:pt idx="6371">
                  <c:v>92.814409999999995</c:v>
                </c:pt>
                <c:pt idx="6372">
                  <c:v>92.822940000000003</c:v>
                </c:pt>
                <c:pt idx="6373">
                  <c:v>92.835139999999996</c:v>
                </c:pt>
                <c:pt idx="6374">
                  <c:v>92.848550000000003</c:v>
                </c:pt>
                <c:pt idx="6375">
                  <c:v>92.86318</c:v>
                </c:pt>
                <c:pt idx="6376">
                  <c:v>92.872929999999997</c:v>
                </c:pt>
                <c:pt idx="6377">
                  <c:v>92.879019999999997</c:v>
                </c:pt>
                <c:pt idx="6378">
                  <c:v>92.880240000000001</c:v>
                </c:pt>
                <c:pt idx="6379">
                  <c:v>92.880240000000001</c:v>
                </c:pt>
                <c:pt idx="6380">
                  <c:v>92.880240000000001</c:v>
                </c:pt>
                <c:pt idx="6381">
                  <c:v>92.883899999999997</c:v>
                </c:pt>
                <c:pt idx="6382">
                  <c:v>92.891220000000004</c:v>
                </c:pt>
                <c:pt idx="6383">
                  <c:v>92.902190000000004</c:v>
                </c:pt>
                <c:pt idx="6384">
                  <c:v>92.916820000000001</c:v>
                </c:pt>
                <c:pt idx="6385">
                  <c:v>92.931449999999998</c:v>
                </c:pt>
                <c:pt idx="6386">
                  <c:v>92.944860000000006</c:v>
                </c:pt>
                <c:pt idx="6387">
                  <c:v>92.957049999999995</c:v>
                </c:pt>
                <c:pt idx="6388">
                  <c:v>92.965580000000003</c:v>
                </c:pt>
                <c:pt idx="6389">
                  <c:v>92.971680000000006</c:v>
                </c:pt>
                <c:pt idx="6390">
                  <c:v>92.975340000000003</c:v>
                </c:pt>
                <c:pt idx="6391">
                  <c:v>92.977770000000007</c:v>
                </c:pt>
                <c:pt idx="6392">
                  <c:v>92.98021</c:v>
                </c:pt>
                <c:pt idx="6393">
                  <c:v>92.982650000000007</c:v>
                </c:pt>
                <c:pt idx="6394">
                  <c:v>92.988749999999996</c:v>
                </c:pt>
                <c:pt idx="6395">
                  <c:v>92.999719999999996</c:v>
                </c:pt>
                <c:pt idx="6396">
                  <c:v>93.013130000000004</c:v>
                </c:pt>
                <c:pt idx="6397">
                  <c:v>93.028980000000004</c:v>
                </c:pt>
                <c:pt idx="6398">
                  <c:v>93.042389999999997</c:v>
                </c:pt>
                <c:pt idx="6399">
                  <c:v>93.052139999999994</c:v>
                </c:pt>
                <c:pt idx="6400">
                  <c:v>93.058239999999998</c:v>
                </c:pt>
                <c:pt idx="6401">
                  <c:v>93.061899999999994</c:v>
                </c:pt>
                <c:pt idx="6402">
                  <c:v>93.064329999999998</c:v>
                </c:pt>
                <c:pt idx="6403">
                  <c:v>93.069209999999998</c:v>
                </c:pt>
                <c:pt idx="6404">
                  <c:v>93.075310000000002</c:v>
                </c:pt>
                <c:pt idx="6405">
                  <c:v>93.086280000000002</c:v>
                </c:pt>
                <c:pt idx="6406">
                  <c:v>93.099689999999995</c:v>
                </c:pt>
                <c:pt idx="6407">
                  <c:v>93.114320000000006</c:v>
                </c:pt>
                <c:pt idx="6408">
                  <c:v>93.130170000000007</c:v>
                </c:pt>
                <c:pt idx="6409">
                  <c:v>93.142359999999996</c:v>
                </c:pt>
                <c:pt idx="6410">
                  <c:v>93.152109999999993</c:v>
                </c:pt>
                <c:pt idx="6411">
                  <c:v>93.155770000000004</c:v>
                </c:pt>
                <c:pt idx="6412">
                  <c:v>93.156989999999993</c:v>
                </c:pt>
                <c:pt idx="6413">
                  <c:v>93.15943</c:v>
                </c:pt>
                <c:pt idx="6414">
                  <c:v>93.165520000000001</c:v>
                </c:pt>
                <c:pt idx="6415">
                  <c:v>93.177710000000005</c:v>
                </c:pt>
                <c:pt idx="6416">
                  <c:v>93.192340000000002</c:v>
                </c:pt>
                <c:pt idx="6417">
                  <c:v>93.208190000000002</c:v>
                </c:pt>
                <c:pt idx="6418">
                  <c:v>93.225260000000006</c:v>
                </c:pt>
                <c:pt idx="6419">
                  <c:v>93.239890000000003</c:v>
                </c:pt>
                <c:pt idx="6420">
                  <c:v>93.252080000000007</c:v>
                </c:pt>
                <c:pt idx="6421">
                  <c:v>93.260620000000003</c:v>
                </c:pt>
                <c:pt idx="6422">
                  <c:v>93.266710000000003</c:v>
                </c:pt>
                <c:pt idx="6423">
                  <c:v>93.271590000000003</c:v>
                </c:pt>
                <c:pt idx="6424">
                  <c:v>93.278899999999993</c:v>
                </c:pt>
                <c:pt idx="6425">
                  <c:v>93.28622</c:v>
                </c:pt>
                <c:pt idx="6426">
                  <c:v>93.295969999999997</c:v>
                </c:pt>
                <c:pt idx="6427">
                  <c:v>93.309380000000004</c:v>
                </c:pt>
                <c:pt idx="6428">
                  <c:v>93.324010000000001</c:v>
                </c:pt>
                <c:pt idx="6429">
                  <c:v>93.338639999999998</c:v>
                </c:pt>
                <c:pt idx="6430">
                  <c:v>93.349609999999998</c:v>
                </c:pt>
                <c:pt idx="6431">
                  <c:v>93.358149999999995</c:v>
                </c:pt>
                <c:pt idx="6432">
                  <c:v>93.361800000000002</c:v>
                </c:pt>
                <c:pt idx="6433">
                  <c:v>93.364239999999995</c:v>
                </c:pt>
                <c:pt idx="6434">
                  <c:v>93.366680000000002</c:v>
                </c:pt>
                <c:pt idx="6435">
                  <c:v>93.370339999999999</c:v>
                </c:pt>
                <c:pt idx="6436">
                  <c:v>93.376429999999999</c:v>
                </c:pt>
                <c:pt idx="6437">
                  <c:v>93.386189999999999</c:v>
                </c:pt>
                <c:pt idx="6438">
                  <c:v>93.399600000000007</c:v>
                </c:pt>
                <c:pt idx="6439">
                  <c:v>93.414230000000003</c:v>
                </c:pt>
                <c:pt idx="6440">
                  <c:v>93.427639999999997</c:v>
                </c:pt>
                <c:pt idx="6441">
                  <c:v>93.434950000000001</c:v>
                </c:pt>
                <c:pt idx="6442">
                  <c:v>93.437389999999994</c:v>
                </c:pt>
                <c:pt idx="6443">
                  <c:v>93.434950000000001</c:v>
                </c:pt>
                <c:pt idx="6444">
                  <c:v>93.431299999999993</c:v>
                </c:pt>
                <c:pt idx="6445">
                  <c:v>93.42886</c:v>
                </c:pt>
                <c:pt idx="6446">
                  <c:v>93.431299999999993</c:v>
                </c:pt>
                <c:pt idx="6447">
                  <c:v>93.439830000000001</c:v>
                </c:pt>
                <c:pt idx="6448">
                  <c:v>93.452020000000005</c:v>
                </c:pt>
                <c:pt idx="6449">
                  <c:v>93.467870000000005</c:v>
                </c:pt>
                <c:pt idx="6450">
                  <c:v>93.483720000000005</c:v>
                </c:pt>
                <c:pt idx="6451">
                  <c:v>93.497129999999999</c:v>
                </c:pt>
                <c:pt idx="6452">
                  <c:v>93.504440000000002</c:v>
                </c:pt>
                <c:pt idx="6453">
                  <c:v>93.509320000000002</c:v>
                </c:pt>
                <c:pt idx="6454">
                  <c:v>93.511759999999995</c:v>
                </c:pt>
                <c:pt idx="6455">
                  <c:v>93.514200000000002</c:v>
                </c:pt>
                <c:pt idx="6456">
                  <c:v>93.519069999999999</c:v>
                </c:pt>
                <c:pt idx="6457">
                  <c:v>93.527609999999996</c:v>
                </c:pt>
                <c:pt idx="6458">
                  <c:v>93.538579999999996</c:v>
                </c:pt>
                <c:pt idx="6459">
                  <c:v>93.553210000000007</c:v>
                </c:pt>
                <c:pt idx="6460">
                  <c:v>93.567840000000004</c:v>
                </c:pt>
                <c:pt idx="6461">
                  <c:v>93.582470000000001</c:v>
                </c:pt>
                <c:pt idx="6462">
                  <c:v>93.595879999999994</c:v>
                </c:pt>
                <c:pt idx="6463">
                  <c:v>93.604410000000001</c:v>
                </c:pt>
                <c:pt idx="6464">
                  <c:v>93.609290000000001</c:v>
                </c:pt>
                <c:pt idx="6465">
                  <c:v>93.611729999999994</c:v>
                </c:pt>
                <c:pt idx="6466">
                  <c:v>93.612949999999998</c:v>
                </c:pt>
                <c:pt idx="6467">
                  <c:v>93.615390000000005</c:v>
                </c:pt>
                <c:pt idx="6468">
                  <c:v>93.620260000000002</c:v>
                </c:pt>
                <c:pt idx="6469">
                  <c:v>93.628799999999998</c:v>
                </c:pt>
                <c:pt idx="6470">
                  <c:v>93.642210000000006</c:v>
                </c:pt>
                <c:pt idx="6471">
                  <c:v>93.658060000000006</c:v>
                </c:pt>
                <c:pt idx="6472">
                  <c:v>93.673900000000003</c:v>
                </c:pt>
                <c:pt idx="6473">
                  <c:v>93.687309999999997</c:v>
                </c:pt>
                <c:pt idx="6474">
                  <c:v>93.697069999999997</c:v>
                </c:pt>
                <c:pt idx="6475">
                  <c:v>93.700729999999993</c:v>
                </c:pt>
                <c:pt idx="6476">
                  <c:v>93.701939999999993</c:v>
                </c:pt>
                <c:pt idx="6477">
                  <c:v>93.703159999999997</c:v>
                </c:pt>
                <c:pt idx="6478">
                  <c:v>93.706819999999993</c:v>
                </c:pt>
                <c:pt idx="6479">
                  <c:v>93.715360000000004</c:v>
                </c:pt>
                <c:pt idx="6480">
                  <c:v>93.726330000000004</c:v>
                </c:pt>
                <c:pt idx="6481">
                  <c:v>93.740960000000001</c:v>
                </c:pt>
                <c:pt idx="6482">
                  <c:v>93.758020000000002</c:v>
                </c:pt>
                <c:pt idx="6483">
                  <c:v>93.773870000000002</c:v>
                </c:pt>
                <c:pt idx="6484">
                  <c:v>93.787279999999996</c:v>
                </c:pt>
                <c:pt idx="6485">
                  <c:v>93.795820000000006</c:v>
                </c:pt>
                <c:pt idx="6486">
                  <c:v>93.800690000000003</c:v>
                </c:pt>
                <c:pt idx="6487">
                  <c:v>93.805570000000003</c:v>
                </c:pt>
                <c:pt idx="6488">
                  <c:v>93.812889999999996</c:v>
                </c:pt>
                <c:pt idx="6489">
                  <c:v>93.821420000000003</c:v>
                </c:pt>
                <c:pt idx="6490">
                  <c:v>93.829949999999997</c:v>
                </c:pt>
                <c:pt idx="6491">
                  <c:v>93.84093</c:v>
                </c:pt>
                <c:pt idx="6492">
                  <c:v>93.851900000000001</c:v>
                </c:pt>
                <c:pt idx="6493">
                  <c:v>93.864090000000004</c:v>
                </c:pt>
                <c:pt idx="6494">
                  <c:v>93.876279999999994</c:v>
                </c:pt>
                <c:pt idx="6495">
                  <c:v>93.887249999999995</c:v>
                </c:pt>
                <c:pt idx="6496">
                  <c:v>93.893349999999998</c:v>
                </c:pt>
                <c:pt idx="6497">
                  <c:v>93.897009999999995</c:v>
                </c:pt>
                <c:pt idx="6498">
                  <c:v>93.899450000000002</c:v>
                </c:pt>
                <c:pt idx="6499">
                  <c:v>93.901880000000006</c:v>
                </c:pt>
                <c:pt idx="6500">
                  <c:v>93.905540000000002</c:v>
                </c:pt>
                <c:pt idx="6501">
                  <c:v>93.910420000000002</c:v>
                </c:pt>
                <c:pt idx="6502">
                  <c:v>93.918949999999995</c:v>
                </c:pt>
                <c:pt idx="6503">
                  <c:v>93.932360000000003</c:v>
                </c:pt>
                <c:pt idx="6504">
                  <c:v>93.94699</c:v>
                </c:pt>
                <c:pt idx="6505">
                  <c:v>93.961619999999996</c:v>
                </c:pt>
                <c:pt idx="6506">
                  <c:v>93.972589999999997</c:v>
                </c:pt>
                <c:pt idx="6507">
                  <c:v>93.977469999999997</c:v>
                </c:pt>
                <c:pt idx="6508">
                  <c:v>93.979910000000004</c:v>
                </c:pt>
                <c:pt idx="6509">
                  <c:v>93.979910000000004</c:v>
                </c:pt>
                <c:pt idx="6510">
                  <c:v>93.979910000000004</c:v>
                </c:pt>
                <c:pt idx="6511">
                  <c:v>93.982349999999997</c:v>
                </c:pt>
                <c:pt idx="6512">
                  <c:v>93.989660000000001</c:v>
                </c:pt>
                <c:pt idx="6513">
                  <c:v>94.001850000000005</c:v>
                </c:pt>
                <c:pt idx="6514">
                  <c:v>94.016480000000001</c:v>
                </c:pt>
                <c:pt idx="6515">
                  <c:v>94.033550000000005</c:v>
                </c:pt>
                <c:pt idx="6516">
                  <c:v>94.049400000000006</c:v>
                </c:pt>
                <c:pt idx="6517">
                  <c:v>94.061589999999995</c:v>
                </c:pt>
                <c:pt idx="6518">
                  <c:v>94.068910000000002</c:v>
                </c:pt>
                <c:pt idx="6519">
                  <c:v>94.072559999999996</c:v>
                </c:pt>
                <c:pt idx="6520">
                  <c:v>94.075000000000003</c:v>
                </c:pt>
                <c:pt idx="6521">
                  <c:v>94.079880000000003</c:v>
                </c:pt>
                <c:pt idx="6522">
                  <c:v>94.085970000000003</c:v>
                </c:pt>
                <c:pt idx="6523">
                  <c:v>94.09451</c:v>
                </c:pt>
                <c:pt idx="6524">
                  <c:v>94.106700000000004</c:v>
                </c:pt>
                <c:pt idx="6525">
                  <c:v>94.12133</c:v>
                </c:pt>
                <c:pt idx="6526">
                  <c:v>94.134739999999994</c:v>
                </c:pt>
                <c:pt idx="6527">
                  <c:v>94.146929999999998</c:v>
                </c:pt>
                <c:pt idx="6528">
                  <c:v>94.155460000000005</c:v>
                </c:pt>
                <c:pt idx="6529">
                  <c:v>94.160340000000005</c:v>
                </c:pt>
                <c:pt idx="6530">
                  <c:v>94.162779999999998</c:v>
                </c:pt>
                <c:pt idx="6531">
                  <c:v>94.165220000000005</c:v>
                </c:pt>
                <c:pt idx="6532">
                  <c:v>94.168880000000001</c:v>
                </c:pt>
                <c:pt idx="6533">
                  <c:v>94.176190000000005</c:v>
                </c:pt>
                <c:pt idx="6534">
                  <c:v>94.188379999999995</c:v>
                </c:pt>
                <c:pt idx="6535">
                  <c:v>94.204229999999995</c:v>
                </c:pt>
                <c:pt idx="6536">
                  <c:v>94.221299999999999</c:v>
                </c:pt>
                <c:pt idx="6537">
                  <c:v>94.23715</c:v>
                </c:pt>
                <c:pt idx="6538">
                  <c:v>94.249340000000004</c:v>
                </c:pt>
                <c:pt idx="6539">
                  <c:v>94.256649999999993</c:v>
                </c:pt>
                <c:pt idx="6540">
                  <c:v>94.261529999999993</c:v>
                </c:pt>
                <c:pt idx="6541">
                  <c:v>94.262749999999997</c:v>
                </c:pt>
                <c:pt idx="6542">
                  <c:v>94.266409999999993</c:v>
                </c:pt>
                <c:pt idx="6543">
                  <c:v>94.273719999999997</c:v>
                </c:pt>
                <c:pt idx="6544">
                  <c:v>94.284689999999998</c:v>
                </c:pt>
                <c:pt idx="6545">
                  <c:v>94.298100000000005</c:v>
                </c:pt>
                <c:pt idx="6546">
                  <c:v>94.313950000000006</c:v>
                </c:pt>
                <c:pt idx="6547">
                  <c:v>94.329800000000006</c:v>
                </c:pt>
                <c:pt idx="6548">
                  <c:v>94.341989999999996</c:v>
                </c:pt>
                <c:pt idx="6549">
                  <c:v>94.350530000000006</c:v>
                </c:pt>
                <c:pt idx="6550">
                  <c:v>94.355400000000003</c:v>
                </c:pt>
                <c:pt idx="6551">
                  <c:v>94.360280000000003</c:v>
                </c:pt>
                <c:pt idx="6552">
                  <c:v>94.365160000000003</c:v>
                </c:pt>
                <c:pt idx="6553">
                  <c:v>94.372470000000007</c:v>
                </c:pt>
                <c:pt idx="6554">
                  <c:v>94.382230000000007</c:v>
                </c:pt>
                <c:pt idx="6555">
                  <c:v>94.391980000000004</c:v>
                </c:pt>
                <c:pt idx="6556">
                  <c:v>94.404169999999993</c:v>
                </c:pt>
                <c:pt idx="6557">
                  <c:v>94.417580000000001</c:v>
                </c:pt>
                <c:pt idx="6558">
                  <c:v>94.430989999999994</c:v>
                </c:pt>
                <c:pt idx="6559">
                  <c:v>94.443179999999998</c:v>
                </c:pt>
                <c:pt idx="6560">
                  <c:v>94.450500000000005</c:v>
                </c:pt>
                <c:pt idx="6561">
                  <c:v>94.454149999999998</c:v>
                </c:pt>
                <c:pt idx="6562">
                  <c:v>94.456590000000006</c:v>
                </c:pt>
                <c:pt idx="6563">
                  <c:v>94.459029999999998</c:v>
                </c:pt>
                <c:pt idx="6564">
                  <c:v>94.463909999999998</c:v>
                </c:pt>
                <c:pt idx="6565">
                  <c:v>94.47</c:v>
                </c:pt>
                <c:pt idx="6566">
                  <c:v>94.478539999999995</c:v>
                </c:pt>
                <c:pt idx="6567">
                  <c:v>94.490729999999999</c:v>
                </c:pt>
                <c:pt idx="6568">
                  <c:v>94.505359999999996</c:v>
                </c:pt>
                <c:pt idx="6569">
                  <c:v>94.518770000000004</c:v>
                </c:pt>
                <c:pt idx="6570">
                  <c:v>94.529740000000004</c:v>
                </c:pt>
                <c:pt idx="6571">
                  <c:v>94.534620000000004</c:v>
                </c:pt>
                <c:pt idx="6572">
                  <c:v>94.535839999999993</c:v>
                </c:pt>
                <c:pt idx="6573">
                  <c:v>94.535839999999993</c:v>
                </c:pt>
                <c:pt idx="6574">
                  <c:v>94.537059999999997</c:v>
                </c:pt>
                <c:pt idx="6575">
                  <c:v>94.539490000000001</c:v>
                </c:pt>
                <c:pt idx="6576">
                  <c:v>94.546809999999994</c:v>
                </c:pt>
                <c:pt idx="6577">
                  <c:v>94.557779999999994</c:v>
                </c:pt>
                <c:pt idx="6578">
                  <c:v>94.571190000000001</c:v>
                </c:pt>
                <c:pt idx="6579">
                  <c:v>94.585819999999998</c:v>
                </c:pt>
                <c:pt idx="6580">
                  <c:v>94.600449999999995</c:v>
                </c:pt>
                <c:pt idx="6581">
                  <c:v>94.611419999999995</c:v>
                </c:pt>
                <c:pt idx="6582">
                  <c:v>94.618740000000003</c:v>
                </c:pt>
                <c:pt idx="6583">
                  <c:v>94.623609999999999</c:v>
                </c:pt>
                <c:pt idx="6584">
                  <c:v>94.624830000000003</c:v>
                </c:pt>
                <c:pt idx="6585">
                  <c:v>94.627269999999996</c:v>
                </c:pt>
                <c:pt idx="6586">
                  <c:v>94.630930000000006</c:v>
                </c:pt>
                <c:pt idx="6587">
                  <c:v>94.637029999999996</c:v>
                </c:pt>
                <c:pt idx="6588">
                  <c:v>94.646780000000007</c:v>
                </c:pt>
                <c:pt idx="6589">
                  <c:v>94.658969999999997</c:v>
                </c:pt>
                <c:pt idx="6590">
                  <c:v>94.673599999999993</c:v>
                </c:pt>
                <c:pt idx="6591">
                  <c:v>94.688230000000004</c:v>
                </c:pt>
                <c:pt idx="6592">
                  <c:v>94.700419999999994</c:v>
                </c:pt>
                <c:pt idx="6593">
                  <c:v>94.708950000000002</c:v>
                </c:pt>
                <c:pt idx="6594">
                  <c:v>94.712609999999998</c:v>
                </c:pt>
                <c:pt idx="6595">
                  <c:v>94.715050000000005</c:v>
                </c:pt>
                <c:pt idx="6596">
                  <c:v>94.717489999999998</c:v>
                </c:pt>
                <c:pt idx="6597">
                  <c:v>94.721149999999994</c:v>
                </c:pt>
                <c:pt idx="6598">
                  <c:v>94.728459999999998</c:v>
                </c:pt>
                <c:pt idx="6599">
                  <c:v>94.739429999999999</c:v>
                </c:pt>
                <c:pt idx="6600">
                  <c:v>94.754059999999996</c:v>
                </c:pt>
                <c:pt idx="6601">
                  <c:v>94.772350000000003</c:v>
                </c:pt>
                <c:pt idx="6602">
                  <c:v>94.789420000000007</c:v>
                </c:pt>
                <c:pt idx="6603">
                  <c:v>94.801609999999997</c:v>
                </c:pt>
                <c:pt idx="6604">
                  <c:v>94.810140000000004</c:v>
                </c:pt>
                <c:pt idx="6605">
                  <c:v>94.812579999999997</c:v>
                </c:pt>
                <c:pt idx="6606">
                  <c:v>94.813800000000001</c:v>
                </c:pt>
                <c:pt idx="6607">
                  <c:v>94.816239999999993</c:v>
                </c:pt>
                <c:pt idx="6608">
                  <c:v>94.822329999999994</c:v>
                </c:pt>
                <c:pt idx="6609">
                  <c:v>94.834530000000001</c:v>
                </c:pt>
                <c:pt idx="6610">
                  <c:v>94.849159999999998</c:v>
                </c:pt>
                <c:pt idx="6611">
                  <c:v>94.864999999999995</c:v>
                </c:pt>
                <c:pt idx="6612">
                  <c:v>94.879630000000006</c:v>
                </c:pt>
                <c:pt idx="6613">
                  <c:v>94.891829999999999</c:v>
                </c:pt>
                <c:pt idx="6614">
                  <c:v>94.900360000000006</c:v>
                </c:pt>
                <c:pt idx="6615">
                  <c:v>94.907669999999996</c:v>
                </c:pt>
                <c:pt idx="6616">
                  <c:v>94.91377</c:v>
                </c:pt>
                <c:pt idx="6617">
                  <c:v>94.919870000000003</c:v>
                </c:pt>
                <c:pt idx="6618">
                  <c:v>94.927180000000007</c:v>
                </c:pt>
                <c:pt idx="6619">
                  <c:v>94.93571</c:v>
                </c:pt>
                <c:pt idx="6620">
                  <c:v>94.947909999999993</c:v>
                </c:pt>
                <c:pt idx="6621">
                  <c:v>94.962540000000004</c:v>
                </c:pt>
                <c:pt idx="6622">
                  <c:v>94.978380000000001</c:v>
                </c:pt>
                <c:pt idx="6623">
                  <c:v>94.994230000000002</c:v>
                </c:pt>
                <c:pt idx="6624">
                  <c:v>95.005210000000005</c:v>
                </c:pt>
                <c:pt idx="6625">
                  <c:v>95.011300000000006</c:v>
                </c:pt>
                <c:pt idx="6626">
                  <c:v>95.013739999999999</c:v>
                </c:pt>
                <c:pt idx="6627">
                  <c:v>95.014960000000002</c:v>
                </c:pt>
                <c:pt idx="6628">
                  <c:v>95.018619999999999</c:v>
                </c:pt>
                <c:pt idx="6629">
                  <c:v>95.023489999999995</c:v>
                </c:pt>
                <c:pt idx="6630">
                  <c:v>95.030810000000002</c:v>
                </c:pt>
                <c:pt idx="6631">
                  <c:v>95.039339999999996</c:v>
                </c:pt>
                <c:pt idx="6632">
                  <c:v>95.05153</c:v>
                </c:pt>
                <c:pt idx="6633">
                  <c:v>95.064940000000007</c:v>
                </c:pt>
                <c:pt idx="6634">
                  <c:v>95.07714</c:v>
                </c:pt>
                <c:pt idx="6635">
                  <c:v>95.08323</c:v>
                </c:pt>
                <c:pt idx="6636">
                  <c:v>95.086889999999997</c:v>
                </c:pt>
                <c:pt idx="6637">
                  <c:v>95.085669999999993</c:v>
                </c:pt>
                <c:pt idx="6638">
                  <c:v>95.08323</c:v>
                </c:pt>
                <c:pt idx="6639">
                  <c:v>95.082009999999997</c:v>
                </c:pt>
                <c:pt idx="6640">
                  <c:v>95.086889999999997</c:v>
                </c:pt>
                <c:pt idx="6641">
                  <c:v>95.096639999999994</c:v>
                </c:pt>
                <c:pt idx="6642">
                  <c:v>95.110050000000001</c:v>
                </c:pt>
                <c:pt idx="6643">
                  <c:v>95.125900000000001</c:v>
                </c:pt>
                <c:pt idx="6644">
                  <c:v>95.141750000000002</c:v>
                </c:pt>
                <c:pt idx="6645">
                  <c:v>95.153940000000006</c:v>
                </c:pt>
                <c:pt idx="6646">
                  <c:v>95.163690000000003</c:v>
                </c:pt>
                <c:pt idx="6647">
                  <c:v>95.168570000000003</c:v>
                </c:pt>
                <c:pt idx="6648">
                  <c:v>95.173450000000003</c:v>
                </c:pt>
                <c:pt idx="6649">
                  <c:v>95.177099999999996</c:v>
                </c:pt>
                <c:pt idx="6650">
                  <c:v>95.180760000000006</c:v>
                </c:pt>
                <c:pt idx="6651">
                  <c:v>95.188079999999999</c:v>
                </c:pt>
                <c:pt idx="6652">
                  <c:v>95.197829999999996</c:v>
                </c:pt>
                <c:pt idx="6653">
                  <c:v>95.211240000000004</c:v>
                </c:pt>
                <c:pt idx="6654">
                  <c:v>95.227090000000004</c:v>
                </c:pt>
                <c:pt idx="6655">
                  <c:v>95.242940000000004</c:v>
                </c:pt>
                <c:pt idx="6656">
                  <c:v>95.252690000000001</c:v>
                </c:pt>
                <c:pt idx="6657">
                  <c:v>95.258790000000005</c:v>
                </c:pt>
                <c:pt idx="6658">
                  <c:v>95.261229999999998</c:v>
                </c:pt>
                <c:pt idx="6659">
                  <c:v>95.262439999999998</c:v>
                </c:pt>
                <c:pt idx="6660">
                  <c:v>95.264880000000005</c:v>
                </c:pt>
                <c:pt idx="6661">
                  <c:v>95.270979999999994</c:v>
                </c:pt>
                <c:pt idx="6662">
                  <c:v>95.278289999999998</c:v>
                </c:pt>
                <c:pt idx="6663">
                  <c:v>95.289270000000002</c:v>
                </c:pt>
                <c:pt idx="6664">
                  <c:v>95.301460000000006</c:v>
                </c:pt>
                <c:pt idx="6665">
                  <c:v>95.313649999999996</c:v>
                </c:pt>
                <c:pt idx="6666">
                  <c:v>95.325839999999999</c:v>
                </c:pt>
                <c:pt idx="6667">
                  <c:v>95.335589999999996</c:v>
                </c:pt>
                <c:pt idx="6668">
                  <c:v>95.34169</c:v>
                </c:pt>
                <c:pt idx="6669">
                  <c:v>95.345349999999996</c:v>
                </c:pt>
                <c:pt idx="6670">
                  <c:v>95.349000000000004</c:v>
                </c:pt>
                <c:pt idx="6671">
                  <c:v>95.35266</c:v>
                </c:pt>
                <c:pt idx="6672">
                  <c:v>95.358760000000004</c:v>
                </c:pt>
                <c:pt idx="6673">
                  <c:v>95.368510000000001</c:v>
                </c:pt>
                <c:pt idx="6674">
                  <c:v>95.381919999999994</c:v>
                </c:pt>
                <c:pt idx="6675">
                  <c:v>95.396550000000005</c:v>
                </c:pt>
                <c:pt idx="6676">
                  <c:v>95.411180000000002</c:v>
                </c:pt>
                <c:pt idx="6677">
                  <c:v>95.425809999999998</c:v>
                </c:pt>
                <c:pt idx="6678">
                  <c:v>95.438000000000002</c:v>
                </c:pt>
                <c:pt idx="6679">
                  <c:v>95.445319999999995</c:v>
                </c:pt>
                <c:pt idx="6680">
                  <c:v>95.450190000000006</c:v>
                </c:pt>
                <c:pt idx="6681">
                  <c:v>95.455070000000006</c:v>
                </c:pt>
                <c:pt idx="6682">
                  <c:v>95.461160000000007</c:v>
                </c:pt>
                <c:pt idx="6683">
                  <c:v>95.46848</c:v>
                </c:pt>
                <c:pt idx="6684">
                  <c:v>95.478229999999996</c:v>
                </c:pt>
                <c:pt idx="6685">
                  <c:v>95.487989999999996</c:v>
                </c:pt>
                <c:pt idx="6686">
                  <c:v>95.50018</c:v>
                </c:pt>
                <c:pt idx="6687">
                  <c:v>95.513589999999994</c:v>
                </c:pt>
                <c:pt idx="6688">
                  <c:v>95.527000000000001</c:v>
                </c:pt>
                <c:pt idx="6689">
                  <c:v>95.537970000000001</c:v>
                </c:pt>
                <c:pt idx="6690">
                  <c:v>95.545289999999994</c:v>
                </c:pt>
                <c:pt idx="6691">
                  <c:v>95.548940000000002</c:v>
                </c:pt>
                <c:pt idx="6692">
                  <c:v>95.550160000000005</c:v>
                </c:pt>
                <c:pt idx="6693">
                  <c:v>95.552599999999998</c:v>
                </c:pt>
                <c:pt idx="6694">
                  <c:v>95.557479999999998</c:v>
                </c:pt>
                <c:pt idx="6695">
                  <c:v>95.563569999999999</c:v>
                </c:pt>
                <c:pt idx="6696">
                  <c:v>95.574539999999999</c:v>
                </c:pt>
                <c:pt idx="6697">
                  <c:v>95.587959999999995</c:v>
                </c:pt>
                <c:pt idx="6698">
                  <c:v>95.603800000000007</c:v>
                </c:pt>
                <c:pt idx="6699">
                  <c:v>95.618430000000004</c:v>
                </c:pt>
                <c:pt idx="6700">
                  <c:v>95.628190000000004</c:v>
                </c:pt>
                <c:pt idx="6701">
                  <c:v>95.634280000000004</c:v>
                </c:pt>
                <c:pt idx="6702">
                  <c:v>95.635499999999993</c:v>
                </c:pt>
                <c:pt idx="6703">
                  <c:v>95.636719999999997</c:v>
                </c:pt>
                <c:pt idx="6704">
                  <c:v>95.639160000000004</c:v>
                </c:pt>
                <c:pt idx="6705">
                  <c:v>95.645250000000004</c:v>
                </c:pt>
                <c:pt idx="6706">
                  <c:v>95.655010000000004</c:v>
                </c:pt>
                <c:pt idx="6707">
                  <c:v>95.669640000000001</c:v>
                </c:pt>
                <c:pt idx="6708">
                  <c:v>95.685490000000001</c:v>
                </c:pt>
                <c:pt idx="6709">
                  <c:v>95.701340000000002</c:v>
                </c:pt>
                <c:pt idx="6710">
                  <c:v>95.714749999999995</c:v>
                </c:pt>
                <c:pt idx="6711">
                  <c:v>95.723280000000003</c:v>
                </c:pt>
                <c:pt idx="6712">
                  <c:v>95.726939999999999</c:v>
                </c:pt>
                <c:pt idx="6713">
                  <c:v>95.730590000000007</c:v>
                </c:pt>
                <c:pt idx="6714">
                  <c:v>95.733029999999999</c:v>
                </c:pt>
                <c:pt idx="6715">
                  <c:v>95.736689999999996</c:v>
                </c:pt>
                <c:pt idx="6716">
                  <c:v>95.742789999999999</c:v>
                </c:pt>
                <c:pt idx="6717">
                  <c:v>95.751320000000007</c:v>
                </c:pt>
                <c:pt idx="6718">
                  <c:v>95.763509999999997</c:v>
                </c:pt>
                <c:pt idx="6719">
                  <c:v>95.778139999999993</c:v>
                </c:pt>
                <c:pt idx="6720">
                  <c:v>95.791550000000001</c:v>
                </c:pt>
                <c:pt idx="6721">
                  <c:v>95.803740000000005</c:v>
                </c:pt>
                <c:pt idx="6722">
                  <c:v>95.812280000000001</c:v>
                </c:pt>
                <c:pt idx="6723">
                  <c:v>95.818370000000002</c:v>
                </c:pt>
                <c:pt idx="6724">
                  <c:v>95.820809999999994</c:v>
                </c:pt>
                <c:pt idx="6725">
                  <c:v>95.822029999999998</c:v>
                </c:pt>
                <c:pt idx="6726">
                  <c:v>95.825689999999994</c:v>
                </c:pt>
                <c:pt idx="6727">
                  <c:v>95.832999999999998</c:v>
                </c:pt>
                <c:pt idx="6728">
                  <c:v>95.846410000000006</c:v>
                </c:pt>
                <c:pt idx="6729">
                  <c:v>95.863479999999996</c:v>
                </c:pt>
                <c:pt idx="6730">
                  <c:v>95.881770000000003</c:v>
                </c:pt>
                <c:pt idx="6731">
                  <c:v>95.8964</c:v>
                </c:pt>
                <c:pt idx="6732">
                  <c:v>95.904929999999993</c:v>
                </c:pt>
                <c:pt idx="6733">
                  <c:v>95.90737</c:v>
                </c:pt>
                <c:pt idx="6734">
                  <c:v>95.904929999999993</c:v>
                </c:pt>
                <c:pt idx="6735">
                  <c:v>95.901269999999997</c:v>
                </c:pt>
                <c:pt idx="6736">
                  <c:v>95.900059999999996</c:v>
                </c:pt>
                <c:pt idx="6737">
                  <c:v>95.906149999999997</c:v>
                </c:pt>
                <c:pt idx="6738">
                  <c:v>95.915899999999993</c:v>
                </c:pt>
                <c:pt idx="6739">
                  <c:v>95.931749999999994</c:v>
                </c:pt>
                <c:pt idx="6740">
                  <c:v>95.948819999999998</c:v>
                </c:pt>
                <c:pt idx="6741">
                  <c:v>95.964669999999998</c:v>
                </c:pt>
                <c:pt idx="6742">
                  <c:v>95.975639999999999</c:v>
                </c:pt>
                <c:pt idx="6743">
                  <c:v>95.981740000000002</c:v>
                </c:pt>
                <c:pt idx="6744">
                  <c:v>95.985399999999998</c:v>
                </c:pt>
                <c:pt idx="6745">
                  <c:v>95.989050000000006</c:v>
                </c:pt>
                <c:pt idx="6746">
                  <c:v>95.995149999999995</c:v>
                </c:pt>
                <c:pt idx="6747">
                  <c:v>96.002459999999999</c:v>
                </c:pt>
                <c:pt idx="6748">
                  <c:v>96.012219999999999</c:v>
                </c:pt>
                <c:pt idx="6749">
                  <c:v>96.024410000000003</c:v>
                </c:pt>
                <c:pt idx="6750">
                  <c:v>96.03904</c:v>
                </c:pt>
                <c:pt idx="6751">
                  <c:v>96.05489</c:v>
                </c:pt>
                <c:pt idx="6752">
                  <c:v>96.070740000000001</c:v>
                </c:pt>
                <c:pt idx="6753">
                  <c:v>96.081710000000001</c:v>
                </c:pt>
                <c:pt idx="6754">
                  <c:v>96.087800000000001</c:v>
                </c:pt>
                <c:pt idx="6755">
                  <c:v>96.091459999999998</c:v>
                </c:pt>
                <c:pt idx="6756">
                  <c:v>96.093900000000005</c:v>
                </c:pt>
                <c:pt idx="6757">
                  <c:v>96.097560000000001</c:v>
                </c:pt>
                <c:pt idx="6758">
                  <c:v>96.103650000000002</c:v>
                </c:pt>
                <c:pt idx="6759">
                  <c:v>96.112189999999998</c:v>
                </c:pt>
                <c:pt idx="6760">
                  <c:v>96.123159999999999</c:v>
                </c:pt>
                <c:pt idx="6761">
                  <c:v>96.137789999999995</c:v>
                </c:pt>
                <c:pt idx="6762">
                  <c:v>96.152420000000006</c:v>
                </c:pt>
                <c:pt idx="6763">
                  <c:v>96.16583</c:v>
                </c:pt>
                <c:pt idx="6764">
                  <c:v>96.175579999999997</c:v>
                </c:pt>
                <c:pt idx="6765">
                  <c:v>96.180459999999997</c:v>
                </c:pt>
                <c:pt idx="6766">
                  <c:v>96.18168</c:v>
                </c:pt>
                <c:pt idx="6767">
                  <c:v>96.18168</c:v>
                </c:pt>
                <c:pt idx="6768">
                  <c:v>96.182900000000004</c:v>
                </c:pt>
                <c:pt idx="6769">
                  <c:v>96.186549999999997</c:v>
                </c:pt>
                <c:pt idx="6770">
                  <c:v>96.195089999999993</c:v>
                </c:pt>
                <c:pt idx="6771">
                  <c:v>96.208500000000001</c:v>
                </c:pt>
                <c:pt idx="6772">
                  <c:v>96.224350000000001</c:v>
                </c:pt>
                <c:pt idx="6773">
                  <c:v>96.240200000000002</c:v>
                </c:pt>
                <c:pt idx="6774">
                  <c:v>96.253609999999995</c:v>
                </c:pt>
                <c:pt idx="6775">
                  <c:v>96.262140000000002</c:v>
                </c:pt>
                <c:pt idx="6776">
                  <c:v>96.268240000000006</c:v>
                </c:pt>
                <c:pt idx="6777">
                  <c:v>96.270669999999996</c:v>
                </c:pt>
                <c:pt idx="6778">
                  <c:v>96.273110000000003</c:v>
                </c:pt>
                <c:pt idx="6779">
                  <c:v>96.275549999999996</c:v>
                </c:pt>
                <c:pt idx="6780">
                  <c:v>96.279210000000006</c:v>
                </c:pt>
                <c:pt idx="6781">
                  <c:v>96.285300000000007</c:v>
                </c:pt>
                <c:pt idx="6782">
                  <c:v>96.295060000000007</c:v>
                </c:pt>
                <c:pt idx="6783">
                  <c:v>96.30847</c:v>
                </c:pt>
                <c:pt idx="6784">
                  <c:v>96.32432</c:v>
                </c:pt>
                <c:pt idx="6785">
                  <c:v>96.340170000000001</c:v>
                </c:pt>
                <c:pt idx="6786">
                  <c:v>96.351140000000001</c:v>
                </c:pt>
                <c:pt idx="6787">
                  <c:v>96.357230000000001</c:v>
                </c:pt>
                <c:pt idx="6788">
                  <c:v>96.359669999999994</c:v>
                </c:pt>
                <c:pt idx="6789">
                  <c:v>96.360889999999998</c:v>
                </c:pt>
                <c:pt idx="6790">
                  <c:v>96.362110000000001</c:v>
                </c:pt>
                <c:pt idx="6791">
                  <c:v>96.365769999999998</c:v>
                </c:pt>
                <c:pt idx="6792">
                  <c:v>96.373080000000002</c:v>
                </c:pt>
                <c:pt idx="6793">
                  <c:v>96.384050000000002</c:v>
                </c:pt>
                <c:pt idx="6794">
                  <c:v>96.399900000000002</c:v>
                </c:pt>
                <c:pt idx="6795">
                  <c:v>96.416970000000006</c:v>
                </c:pt>
                <c:pt idx="6796">
                  <c:v>96.43038</c:v>
                </c:pt>
                <c:pt idx="6797">
                  <c:v>96.44135</c:v>
                </c:pt>
                <c:pt idx="6798">
                  <c:v>96.44623</c:v>
                </c:pt>
                <c:pt idx="6799">
                  <c:v>96.447450000000003</c:v>
                </c:pt>
                <c:pt idx="6800">
                  <c:v>96.448670000000007</c:v>
                </c:pt>
                <c:pt idx="6801">
                  <c:v>96.452330000000003</c:v>
                </c:pt>
                <c:pt idx="6802">
                  <c:v>96.46208</c:v>
                </c:pt>
                <c:pt idx="6803">
                  <c:v>96.475489999999994</c:v>
                </c:pt>
                <c:pt idx="6804">
                  <c:v>96.491339999999994</c:v>
                </c:pt>
                <c:pt idx="6805">
                  <c:v>96.508409999999998</c:v>
                </c:pt>
                <c:pt idx="6806">
                  <c:v>96.524259999999998</c:v>
                </c:pt>
                <c:pt idx="6807">
                  <c:v>96.538889999999995</c:v>
                </c:pt>
                <c:pt idx="6808">
                  <c:v>96.547420000000002</c:v>
                </c:pt>
                <c:pt idx="6809">
                  <c:v>96.554730000000006</c:v>
                </c:pt>
                <c:pt idx="6810">
                  <c:v>96.559610000000006</c:v>
                </c:pt>
                <c:pt idx="6811">
                  <c:v>96.566929999999999</c:v>
                </c:pt>
                <c:pt idx="6812">
                  <c:v>96.575460000000007</c:v>
                </c:pt>
                <c:pt idx="6813">
                  <c:v>96.585210000000004</c:v>
                </c:pt>
                <c:pt idx="6814">
                  <c:v>96.597399999999993</c:v>
                </c:pt>
                <c:pt idx="6815">
                  <c:v>96.610810000000001</c:v>
                </c:pt>
                <c:pt idx="6816">
                  <c:v>96.624229999999997</c:v>
                </c:pt>
                <c:pt idx="6817">
                  <c:v>96.635199999999998</c:v>
                </c:pt>
                <c:pt idx="6818">
                  <c:v>96.642510000000001</c:v>
                </c:pt>
                <c:pt idx="6819">
                  <c:v>96.647390000000001</c:v>
                </c:pt>
                <c:pt idx="6820">
                  <c:v>96.649829999999994</c:v>
                </c:pt>
                <c:pt idx="6821">
                  <c:v>96.653480000000002</c:v>
                </c:pt>
                <c:pt idx="6822">
                  <c:v>96.658360000000002</c:v>
                </c:pt>
                <c:pt idx="6823">
                  <c:v>96.665679999999995</c:v>
                </c:pt>
                <c:pt idx="6824">
                  <c:v>96.675430000000006</c:v>
                </c:pt>
                <c:pt idx="6825">
                  <c:v>96.686400000000006</c:v>
                </c:pt>
                <c:pt idx="6826">
                  <c:v>96.701030000000003</c:v>
                </c:pt>
                <c:pt idx="6827">
                  <c:v>96.71566</c:v>
                </c:pt>
                <c:pt idx="6828">
                  <c:v>96.72663</c:v>
                </c:pt>
                <c:pt idx="6829">
                  <c:v>96.733949999999993</c:v>
                </c:pt>
                <c:pt idx="6830">
                  <c:v>96.735169999999997</c:v>
                </c:pt>
                <c:pt idx="6831">
                  <c:v>96.735169999999997</c:v>
                </c:pt>
                <c:pt idx="6832">
                  <c:v>96.733949999999993</c:v>
                </c:pt>
                <c:pt idx="6833">
                  <c:v>96.735169999999997</c:v>
                </c:pt>
                <c:pt idx="6834">
                  <c:v>96.74248</c:v>
                </c:pt>
                <c:pt idx="6835">
                  <c:v>96.754670000000004</c:v>
                </c:pt>
                <c:pt idx="6836">
                  <c:v>96.770520000000005</c:v>
                </c:pt>
                <c:pt idx="6837">
                  <c:v>96.788809999999998</c:v>
                </c:pt>
                <c:pt idx="6838">
                  <c:v>96.804659999999998</c:v>
                </c:pt>
                <c:pt idx="6839">
                  <c:v>96.815629999999999</c:v>
                </c:pt>
                <c:pt idx="6840">
                  <c:v>96.820509999999999</c:v>
                </c:pt>
                <c:pt idx="6841">
                  <c:v>96.821730000000002</c:v>
                </c:pt>
                <c:pt idx="6842">
                  <c:v>96.820509999999999</c:v>
                </c:pt>
                <c:pt idx="6843">
                  <c:v>96.820509999999999</c:v>
                </c:pt>
                <c:pt idx="6844">
                  <c:v>96.821730000000002</c:v>
                </c:pt>
                <c:pt idx="6845">
                  <c:v>96.827820000000003</c:v>
                </c:pt>
                <c:pt idx="6846">
                  <c:v>96.836359999999999</c:v>
                </c:pt>
                <c:pt idx="6847">
                  <c:v>96.849770000000007</c:v>
                </c:pt>
                <c:pt idx="6848">
                  <c:v>96.86318</c:v>
                </c:pt>
                <c:pt idx="6849">
                  <c:v>96.876589999999993</c:v>
                </c:pt>
                <c:pt idx="6850">
                  <c:v>96.886340000000004</c:v>
                </c:pt>
                <c:pt idx="6851">
                  <c:v>96.891220000000004</c:v>
                </c:pt>
                <c:pt idx="6852">
                  <c:v>96.894869999999997</c:v>
                </c:pt>
                <c:pt idx="6853">
                  <c:v>96.897310000000004</c:v>
                </c:pt>
                <c:pt idx="6854">
                  <c:v>96.899749999999997</c:v>
                </c:pt>
                <c:pt idx="6855">
                  <c:v>96.904629999999997</c:v>
                </c:pt>
                <c:pt idx="6856">
                  <c:v>96.913160000000005</c:v>
                </c:pt>
                <c:pt idx="6857">
                  <c:v>96.922910000000002</c:v>
                </c:pt>
                <c:pt idx="6858">
                  <c:v>96.936329999999998</c:v>
                </c:pt>
                <c:pt idx="6859">
                  <c:v>96.950950000000006</c:v>
                </c:pt>
                <c:pt idx="6860">
                  <c:v>96.964370000000002</c:v>
                </c:pt>
                <c:pt idx="6861">
                  <c:v>96.974119999999999</c:v>
                </c:pt>
                <c:pt idx="6862">
                  <c:v>96.978999999999999</c:v>
                </c:pt>
                <c:pt idx="6863">
                  <c:v>96.981430000000003</c:v>
                </c:pt>
                <c:pt idx="6864">
                  <c:v>96.981430000000003</c:v>
                </c:pt>
                <c:pt idx="6865">
                  <c:v>96.983869999999996</c:v>
                </c:pt>
                <c:pt idx="6866">
                  <c:v>96.98997</c:v>
                </c:pt>
                <c:pt idx="6867">
                  <c:v>96.999719999999996</c:v>
                </c:pt>
                <c:pt idx="6868">
                  <c:v>97.013130000000004</c:v>
                </c:pt>
                <c:pt idx="6869">
                  <c:v>97.027760000000001</c:v>
                </c:pt>
                <c:pt idx="6870">
                  <c:v>97.043610000000001</c:v>
                </c:pt>
                <c:pt idx="6871">
                  <c:v>97.058239999999998</c:v>
                </c:pt>
                <c:pt idx="6872">
                  <c:v>97.069209999999998</c:v>
                </c:pt>
                <c:pt idx="6873">
                  <c:v>97.076530000000005</c:v>
                </c:pt>
                <c:pt idx="6874">
                  <c:v>97.081400000000002</c:v>
                </c:pt>
                <c:pt idx="6875">
                  <c:v>97.086280000000002</c:v>
                </c:pt>
                <c:pt idx="6876">
                  <c:v>97.092380000000006</c:v>
                </c:pt>
                <c:pt idx="6877">
                  <c:v>97.100909999999999</c:v>
                </c:pt>
                <c:pt idx="6878">
                  <c:v>97.110659999999996</c:v>
                </c:pt>
                <c:pt idx="6879">
                  <c:v>97.121629999999996</c:v>
                </c:pt>
                <c:pt idx="6880">
                  <c:v>97.135050000000007</c:v>
                </c:pt>
                <c:pt idx="6881">
                  <c:v>97.14967</c:v>
                </c:pt>
                <c:pt idx="6882">
                  <c:v>97.164299999999997</c:v>
                </c:pt>
                <c:pt idx="6883">
                  <c:v>97.175280000000001</c:v>
                </c:pt>
                <c:pt idx="6884">
                  <c:v>97.182590000000005</c:v>
                </c:pt>
                <c:pt idx="6885">
                  <c:v>97.185029999999998</c:v>
                </c:pt>
                <c:pt idx="6886">
                  <c:v>97.186250000000001</c:v>
                </c:pt>
                <c:pt idx="6887">
                  <c:v>97.187470000000005</c:v>
                </c:pt>
                <c:pt idx="6888">
                  <c:v>97.191130000000001</c:v>
                </c:pt>
                <c:pt idx="6889">
                  <c:v>97.197220000000002</c:v>
                </c:pt>
                <c:pt idx="6890">
                  <c:v>97.209410000000005</c:v>
                </c:pt>
                <c:pt idx="6891">
                  <c:v>97.225260000000006</c:v>
                </c:pt>
                <c:pt idx="6892">
                  <c:v>97.241110000000006</c:v>
                </c:pt>
                <c:pt idx="6893">
                  <c:v>97.254519999999999</c:v>
                </c:pt>
                <c:pt idx="6894">
                  <c:v>97.263050000000007</c:v>
                </c:pt>
                <c:pt idx="6895">
                  <c:v>97.264269999999996</c:v>
                </c:pt>
                <c:pt idx="6896">
                  <c:v>97.263050000000007</c:v>
                </c:pt>
                <c:pt idx="6897">
                  <c:v>97.261840000000007</c:v>
                </c:pt>
                <c:pt idx="6898">
                  <c:v>97.264269999999996</c:v>
                </c:pt>
                <c:pt idx="6899">
                  <c:v>97.272810000000007</c:v>
                </c:pt>
                <c:pt idx="6900">
                  <c:v>97.284999999999997</c:v>
                </c:pt>
                <c:pt idx="6901">
                  <c:v>97.300849999999997</c:v>
                </c:pt>
                <c:pt idx="6902">
                  <c:v>97.316699999999997</c:v>
                </c:pt>
                <c:pt idx="6903">
                  <c:v>97.332549999999998</c:v>
                </c:pt>
                <c:pt idx="6904">
                  <c:v>97.344740000000002</c:v>
                </c:pt>
                <c:pt idx="6905">
                  <c:v>97.352050000000006</c:v>
                </c:pt>
                <c:pt idx="6906">
                  <c:v>97.355710000000002</c:v>
                </c:pt>
                <c:pt idx="6907">
                  <c:v>97.358149999999995</c:v>
                </c:pt>
                <c:pt idx="6908">
                  <c:v>97.359369999999998</c:v>
                </c:pt>
                <c:pt idx="6909">
                  <c:v>97.364239999999995</c:v>
                </c:pt>
                <c:pt idx="6910">
                  <c:v>97.371560000000002</c:v>
                </c:pt>
                <c:pt idx="6911">
                  <c:v>97.383750000000006</c:v>
                </c:pt>
                <c:pt idx="6912">
                  <c:v>97.398380000000003</c:v>
                </c:pt>
                <c:pt idx="6913">
                  <c:v>97.414230000000003</c:v>
                </c:pt>
                <c:pt idx="6914">
                  <c:v>97.430080000000004</c:v>
                </c:pt>
                <c:pt idx="6915">
                  <c:v>97.439830000000001</c:v>
                </c:pt>
                <c:pt idx="6916">
                  <c:v>97.445930000000004</c:v>
                </c:pt>
                <c:pt idx="6917">
                  <c:v>97.448359999999994</c:v>
                </c:pt>
                <c:pt idx="6918">
                  <c:v>97.449579999999997</c:v>
                </c:pt>
                <c:pt idx="6919">
                  <c:v>97.453239999999994</c:v>
                </c:pt>
                <c:pt idx="6920">
                  <c:v>97.459339999999997</c:v>
                </c:pt>
                <c:pt idx="6921">
                  <c:v>97.469089999999994</c:v>
                </c:pt>
                <c:pt idx="6922">
                  <c:v>97.482500000000002</c:v>
                </c:pt>
                <c:pt idx="6923">
                  <c:v>97.497129999999999</c:v>
                </c:pt>
                <c:pt idx="6924">
                  <c:v>97.512979999999999</c:v>
                </c:pt>
                <c:pt idx="6925">
                  <c:v>97.525170000000003</c:v>
                </c:pt>
                <c:pt idx="6926">
                  <c:v>97.533699999999996</c:v>
                </c:pt>
                <c:pt idx="6927">
                  <c:v>97.537360000000007</c:v>
                </c:pt>
                <c:pt idx="6928">
                  <c:v>97.538579999999996</c:v>
                </c:pt>
                <c:pt idx="6929">
                  <c:v>97.541020000000003</c:v>
                </c:pt>
                <c:pt idx="6930">
                  <c:v>97.545900000000003</c:v>
                </c:pt>
                <c:pt idx="6931">
                  <c:v>97.556870000000004</c:v>
                </c:pt>
                <c:pt idx="6932">
                  <c:v>97.5715</c:v>
                </c:pt>
                <c:pt idx="6933">
                  <c:v>97.586129999999997</c:v>
                </c:pt>
                <c:pt idx="6934">
                  <c:v>97.599540000000005</c:v>
                </c:pt>
                <c:pt idx="6935">
                  <c:v>97.609290000000001</c:v>
                </c:pt>
                <c:pt idx="6936">
                  <c:v>97.615390000000005</c:v>
                </c:pt>
                <c:pt idx="6937">
                  <c:v>97.620260000000002</c:v>
                </c:pt>
                <c:pt idx="6938">
                  <c:v>97.625140000000002</c:v>
                </c:pt>
                <c:pt idx="6939">
                  <c:v>97.631240000000005</c:v>
                </c:pt>
                <c:pt idx="6940">
                  <c:v>97.640990000000002</c:v>
                </c:pt>
                <c:pt idx="6941">
                  <c:v>97.650739999999999</c:v>
                </c:pt>
                <c:pt idx="6942">
                  <c:v>97.661709999999999</c:v>
                </c:pt>
                <c:pt idx="6943">
                  <c:v>97.672690000000003</c:v>
                </c:pt>
                <c:pt idx="6944">
                  <c:v>97.683660000000003</c:v>
                </c:pt>
                <c:pt idx="6945">
                  <c:v>97.695849999999993</c:v>
                </c:pt>
                <c:pt idx="6946">
                  <c:v>97.706819999999993</c:v>
                </c:pt>
                <c:pt idx="6947">
                  <c:v>97.715360000000004</c:v>
                </c:pt>
                <c:pt idx="6948">
                  <c:v>97.720230000000001</c:v>
                </c:pt>
                <c:pt idx="6949">
                  <c:v>97.723889999999997</c:v>
                </c:pt>
                <c:pt idx="6950">
                  <c:v>97.727549999999994</c:v>
                </c:pt>
                <c:pt idx="6951">
                  <c:v>97.731200000000001</c:v>
                </c:pt>
                <c:pt idx="6952">
                  <c:v>97.734859999999998</c:v>
                </c:pt>
                <c:pt idx="6953">
                  <c:v>97.740960000000001</c:v>
                </c:pt>
                <c:pt idx="6954">
                  <c:v>97.749489999999994</c:v>
                </c:pt>
                <c:pt idx="6955">
                  <c:v>97.760459999999995</c:v>
                </c:pt>
                <c:pt idx="6956">
                  <c:v>97.773870000000002</c:v>
                </c:pt>
                <c:pt idx="6957">
                  <c:v>97.787289999999999</c:v>
                </c:pt>
                <c:pt idx="6958">
                  <c:v>97.797039999999996</c:v>
                </c:pt>
                <c:pt idx="6959">
                  <c:v>97.801919999999996</c:v>
                </c:pt>
                <c:pt idx="6960">
                  <c:v>97.801919999999996</c:v>
                </c:pt>
                <c:pt idx="6961">
                  <c:v>97.800700000000006</c:v>
                </c:pt>
                <c:pt idx="6962">
                  <c:v>97.800700000000006</c:v>
                </c:pt>
                <c:pt idx="6963">
                  <c:v>97.805570000000003</c:v>
                </c:pt>
                <c:pt idx="6964">
                  <c:v>97.814109999999999</c:v>
                </c:pt>
                <c:pt idx="6965">
                  <c:v>97.827520000000007</c:v>
                </c:pt>
                <c:pt idx="6966">
                  <c:v>97.844579999999993</c:v>
                </c:pt>
                <c:pt idx="6967">
                  <c:v>97.860429999999994</c:v>
                </c:pt>
                <c:pt idx="6968">
                  <c:v>97.875060000000005</c:v>
                </c:pt>
                <c:pt idx="6969">
                  <c:v>97.884820000000005</c:v>
                </c:pt>
                <c:pt idx="6970">
                  <c:v>97.889690000000002</c:v>
                </c:pt>
                <c:pt idx="6971">
                  <c:v>97.892129999999995</c:v>
                </c:pt>
                <c:pt idx="6972">
                  <c:v>97.895790000000005</c:v>
                </c:pt>
                <c:pt idx="6973">
                  <c:v>97.900670000000005</c:v>
                </c:pt>
                <c:pt idx="6974">
                  <c:v>97.907979999999995</c:v>
                </c:pt>
                <c:pt idx="6975">
                  <c:v>97.917730000000006</c:v>
                </c:pt>
                <c:pt idx="6976">
                  <c:v>97.929919999999996</c:v>
                </c:pt>
                <c:pt idx="6977">
                  <c:v>97.943340000000006</c:v>
                </c:pt>
                <c:pt idx="6978">
                  <c:v>97.95675</c:v>
                </c:pt>
                <c:pt idx="6979">
                  <c:v>97.968940000000003</c:v>
                </c:pt>
                <c:pt idx="6980">
                  <c:v>97.97869</c:v>
                </c:pt>
                <c:pt idx="6981">
                  <c:v>97.98357</c:v>
                </c:pt>
                <c:pt idx="6982">
                  <c:v>97.986009999999993</c:v>
                </c:pt>
                <c:pt idx="6983">
                  <c:v>97.987219999999994</c:v>
                </c:pt>
                <c:pt idx="6984">
                  <c:v>97.988439999999997</c:v>
                </c:pt>
                <c:pt idx="6985">
                  <c:v>97.993319999999997</c:v>
                </c:pt>
                <c:pt idx="6986">
                  <c:v>98.003069999999994</c:v>
                </c:pt>
                <c:pt idx="6987">
                  <c:v>98.016480000000001</c:v>
                </c:pt>
                <c:pt idx="6988">
                  <c:v>98.032330000000002</c:v>
                </c:pt>
                <c:pt idx="6989">
                  <c:v>98.049400000000006</c:v>
                </c:pt>
                <c:pt idx="6990">
                  <c:v>98.062809999999999</c:v>
                </c:pt>
                <c:pt idx="6991">
                  <c:v>98.072559999999996</c:v>
                </c:pt>
                <c:pt idx="6992">
                  <c:v>98.077439999999996</c:v>
                </c:pt>
                <c:pt idx="6993">
                  <c:v>98.079880000000003</c:v>
                </c:pt>
                <c:pt idx="6994">
                  <c:v>98.081100000000006</c:v>
                </c:pt>
                <c:pt idx="6995">
                  <c:v>98.087190000000007</c:v>
                </c:pt>
                <c:pt idx="6996">
                  <c:v>98.096950000000007</c:v>
                </c:pt>
                <c:pt idx="6997">
                  <c:v>98.11036</c:v>
                </c:pt>
                <c:pt idx="6998">
                  <c:v>98.12621</c:v>
                </c:pt>
                <c:pt idx="6999">
                  <c:v>98.143270000000001</c:v>
                </c:pt>
                <c:pt idx="7000">
                  <c:v>98.159120000000001</c:v>
                </c:pt>
                <c:pt idx="7001">
                  <c:v>98.170100000000005</c:v>
                </c:pt>
                <c:pt idx="7002">
                  <c:v>98.176190000000005</c:v>
                </c:pt>
                <c:pt idx="7003">
                  <c:v>98.181070000000005</c:v>
                </c:pt>
                <c:pt idx="7004">
                  <c:v>98.185940000000002</c:v>
                </c:pt>
                <c:pt idx="7005">
                  <c:v>98.190820000000002</c:v>
                </c:pt>
                <c:pt idx="7006">
                  <c:v>98.198139999999995</c:v>
                </c:pt>
                <c:pt idx="7007">
                  <c:v>98.206670000000003</c:v>
                </c:pt>
                <c:pt idx="7008">
                  <c:v>98.215199999999996</c:v>
                </c:pt>
                <c:pt idx="7009">
                  <c:v>98.227400000000003</c:v>
                </c:pt>
                <c:pt idx="7010">
                  <c:v>98.238370000000003</c:v>
                </c:pt>
                <c:pt idx="7011">
                  <c:v>98.250559999999993</c:v>
                </c:pt>
                <c:pt idx="7012">
                  <c:v>98.25909</c:v>
                </c:pt>
                <c:pt idx="7013">
                  <c:v>98.26397</c:v>
                </c:pt>
                <c:pt idx="7014">
                  <c:v>98.26885</c:v>
                </c:pt>
                <c:pt idx="7015">
                  <c:v>98.273719999999997</c:v>
                </c:pt>
                <c:pt idx="7016">
                  <c:v>98.279820000000001</c:v>
                </c:pt>
                <c:pt idx="7017">
                  <c:v>98.285910000000001</c:v>
                </c:pt>
                <c:pt idx="7018">
                  <c:v>98.295670000000001</c:v>
                </c:pt>
                <c:pt idx="7019">
                  <c:v>98.306640000000002</c:v>
                </c:pt>
                <c:pt idx="7020">
                  <c:v>98.321269999999998</c:v>
                </c:pt>
                <c:pt idx="7021">
                  <c:v>98.334680000000006</c:v>
                </c:pt>
                <c:pt idx="7022">
                  <c:v>98.345650000000006</c:v>
                </c:pt>
                <c:pt idx="7023">
                  <c:v>98.350530000000006</c:v>
                </c:pt>
                <c:pt idx="7024">
                  <c:v>98.351749999999996</c:v>
                </c:pt>
                <c:pt idx="7025">
                  <c:v>98.350530000000006</c:v>
                </c:pt>
                <c:pt idx="7026">
                  <c:v>98.350530000000006</c:v>
                </c:pt>
                <c:pt idx="7027">
                  <c:v>98.355400000000003</c:v>
                </c:pt>
                <c:pt idx="7028">
                  <c:v>98.363939999999999</c:v>
                </c:pt>
                <c:pt idx="7029">
                  <c:v>98.37979</c:v>
                </c:pt>
                <c:pt idx="7030">
                  <c:v>98.396860000000004</c:v>
                </c:pt>
                <c:pt idx="7031">
                  <c:v>98.415139999999994</c:v>
                </c:pt>
                <c:pt idx="7032">
                  <c:v>98.428550000000001</c:v>
                </c:pt>
                <c:pt idx="7033">
                  <c:v>98.438310000000001</c:v>
                </c:pt>
                <c:pt idx="7034">
                  <c:v>98.443179999999998</c:v>
                </c:pt>
                <c:pt idx="7035">
                  <c:v>98.445620000000005</c:v>
                </c:pt>
                <c:pt idx="7036">
                  <c:v>98.446839999999995</c:v>
                </c:pt>
                <c:pt idx="7037">
                  <c:v>98.449280000000002</c:v>
                </c:pt>
                <c:pt idx="7038">
                  <c:v>98.455370000000002</c:v>
                </c:pt>
                <c:pt idx="7039">
                  <c:v>98.465130000000002</c:v>
                </c:pt>
                <c:pt idx="7040">
                  <c:v>98.478539999999995</c:v>
                </c:pt>
                <c:pt idx="7041">
                  <c:v>98.491950000000003</c:v>
                </c:pt>
                <c:pt idx="7042">
                  <c:v>98.505359999999996</c:v>
                </c:pt>
                <c:pt idx="7043">
                  <c:v>98.516329999999996</c:v>
                </c:pt>
                <c:pt idx="7044">
                  <c:v>98.523650000000004</c:v>
                </c:pt>
                <c:pt idx="7045">
                  <c:v>98.527299999999997</c:v>
                </c:pt>
                <c:pt idx="7046">
                  <c:v>98.530959999999993</c:v>
                </c:pt>
                <c:pt idx="7047">
                  <c:v>98.534620000000004</c:v>
                </c:pt>
                <c:pt idx="7048">
                  <c:v>98.539500000000004</c:v>
                </c:pt>
                <c:pt idx="7049">
                  <c:v>98.545590000000004</c:v>
                </c:pt>
                <c:pt idx="7050">
                  <c:v>98.555340000000001</c:v>
                </c:pt>
                <c:pt idx="7051">
                  <c:v>98.566320000000005</c:v>
                </c:pt>
                <c:pt idx="7052">
                  <c:v>98.577290000000005</c:v>
                </c:pt>
                <c:pt idx="7053">
                  <c:v>98.589479999999995</c:v>
                </c:pt>
                <c:pt idx="7054">
                  <c:v>98.600449999999995</c:v>
                </c:pt>
                <c:pt idx="7055">
                  <c:v>98.608990000000006</c:v>
                </c:pt>
                <c:pt idx="7056">
                  <c:v>98.615080000000006</c:v>
                </c:pt>
                <c:pt idx="7057">
                  <c:v>98.617519999999999</c:v>
                </c:pt>
                <c:pt idx="7058">
                  <c:v>98.618740000000003</c:v>
                </c:pt>
                <c:pt idx="7059">
                  <c:v>98.621179999999995</c:v>
                </c:pt>
                <c:pt idx="7060">
                  <c:v>98.626050000000006</c:v>
                </c:pt>
                <c:pt idx="7061">
                  <c:v>98.635810000000006</c:v>
                </c:pt>
                <c:pt idx="7062">
                  <c:v>98.64922</c:v>
                </c:pt>
                <c:pt idx="7063">
                  <c:v>98.66507</c:v>
                </c:pt>
                <c:pt idx="7064">
                  <c:v>98.682130000000001</c:v>
                </c:pt>
                <c:pt idx="7065">
                  <c:v>98.695549999999997</c:v>
                </c:pt>
                <c:pt idx="7066">
                  <c:v>98.705299999999994</c:v>
                </c:pt>
                <c:pt idx="7067">
                  <c:v>98.711389999999994</c:v>
                </c:pt>
                <c:pt idx="7068">
                  <c:v>98.713830000000002</c:v>
                </c:pt>
                <c:pt idx="7069">
                  <c:v>98.716269999999994</c:v>
                </c:pt>
                <c:pt idx="7070">
                  <c:v>98.721149999999994</c:v>
                </c:pt>
                <c:pt idx="7071">
                  <c:v>98.728459999999998</c:v>
                </c:pt>
                <c:pt idx="7072">
                  <c:v>98.736999999999995</c:v>
                </c:pt>
                <c:pt idx="7073">
                  <c:v>98.746750000000006</c:v>
                </c:pt>
                <c:pt idx="7074">
                  <c:v>98.756500000000003</c:v>
                </c:pt>
                <c:pt idx="7075">
                  <c:v>98.768690000000007</c:v>
                </c:pt>
                <c:pt idx="7076">
                  <c:v>98.779669999999996</c:v>
                </c:pt>
                <c:pt idx="7077">
                  <c:v>98.788200000000003</c:v>
                </c:pt>
                <c:pt idx="7078">
                  <c:v>98.79186</c:v>
                </c:pt>
                <c:pt idx="7079">
                  <c:v>98.794300000000007</c:v>
                </c:pt>
                <c:pt idx="7080">
                  <c:v>98.796729999999997</c:v>
                </c:pt>
                <c:pt idx="7081">
                  <c:v>98.799170000000004</c:v>
                </c:pt>
                <c:pt idx="7082">
                  <c:v>98.805269999999993</c:v>
                </c:pt>
                <c:pt idx="7083">
                  <c:v>98.815020000000004</c:v>
                </c:pt>
                <c:pt idx="7084">
                  <c:v>98.828429999999997</c:v>
                </c:pt>
                <c:pt idx="7085">
                  <c:v>98.845500000000001</c:v>
                </c:pt>
                <c:pt idx="7086">
                  <c:v>98.861350000000002</c:v>
                </c:pt>
                <c:pt idx="7087">
                  <c:v>98.874759999999995</c:v>
                </c:pt>
                <c:pt idx="7088">
                  <c:v>98.883290000000002</c:v>
                </c:pt>
                <c:pt idx="7089">
                  <c:v>98.886949999999999</c:v>
                </c:pt>
                <c:pt idx="7090">
                  <c:v>98.886949999999999</c:v>
                </c:pt>
                <c:pt idx="7091">
                  <c:v>98.886949999999999</c:v>
                </c:pt>
                <c:pt idx="7092">
                  <c:v>98.889390000000006</c:v>
                </c:pt>
                <c:pt idx="7093">
                  <c:v>98.897919999999999</c:v>
                </c:pt>
                <c:pt idx="7094">
                  <c:v>98.911330000000007</c:v>
                </c:pt>
                <c:pt idx="7095">
                  <c:v>98.928399999999996</c:v>
                </c:pt>
                <c:pt idx="7096">
                  <c:v>98.946690000000004</c:v>
                </c:pt>
                <c:pt idx="7097">
                  <c:v>98.961320000000001</c:v>
                </c:pt>
                <c:pt idx="7098">
                  <c:v>98.969849999999994</c:v>
                </c:pt>
                <c:pt idx="7099">
                  <c:v>98.975949999999997</c:v>
                </c:pt>
                <c:pt idx="7100">
                  <c:v>98.977170000000001</c:v>
                </c:pt>
                <c:pt idx="7101">
                  <c:v>98.979609999999994</c:v>
                </c:pt>
                <c:pt idx="7102">
                  <c:v>98.983260000000001</c:v>
                </c:pt>
                <c:pt idx="7103">
                  <c:v>98.989360000000005</c:v>
                </c:pt>
                <c:pt idx="7104">
                  <c:v>99.000330000000005</c:v>
                </c:pt>
                <c:pt idx="7105">
                  <c:v>99.016180000000006</c:v>
                </c:pt>
                <c:pt idx="7106">
                  <c:v>99.034469999999999</c:v>
                </c:pt>
                <c:pt idx="7107">
                  <c:v>99.052750000000003</c:v>
                </c:pt>
                <c:pt idx="7108">
                  <c:v>99.066159999999996</c:v>
                </c:pt>
                <c:pt idx="7109">
                  <c:v>99.073480000000004</c:v>
                </c:pt>
                <c:pt idx="7110">
                  <c:v>99.074700000000007</c:v>
                </c:pt>
                <c:pt idx="7111">
                  <c:v>99.074700000000007</c:v>
                </c:pt>
                <c:pt idx="7112">
                  <c:v>99.075919999999996</c:v>
                </c:pt>
                <c:pt idx="7113">
                  <c:v>99.07714</c:v>
                </c:pt>
                <c:pt idx="7114">
                  <c:v>99.084450000000004</c:v>
                </c:pt>
                <c:pt idx="7115">
                  <c:v>99.095420000000004</c:v>
                </c:pt>
                <c:pt idx="7116">
                  <c:v>99.110050000000001</c:v>
                </c:pt>
                <c:pt idx="7117">
                  <c:v>99.125900000000001</c:v>
                </c:pt>
                <c:pt idx="7118">
                  <c:v>99.140529999999998</c:v>
                </c:pt>
                <c:pt idx="7119">
                  <c:v>99.151499999999999</c:v>
                </c:pt>
                <c:pt idx="7120">
                  <c:v>99.156379999999999</c:v>
                </c:pt>
                <c:pt idx="7121">
                  <c:v>99.157600000000002</c:v>
                </c:pt>
                <c:pt idx="7122">
                  <c:v>99.158820000000006</c:v>
                </c:pt>
                <c:pt idx="7123">
                  <c:v>99.162480000000002</c:v>
                </c:pt>
                <c:pt idx="7124">
                  <c:v>99.171009999999995</c:v>
                </c:pt>
                <c:pt idx="7125">
                  <c:v>99.183199999999999</c:v>
                </c:pt>
                <c:pt idx="7126">
                  <c:v>99.196610000000007</c:v>
                </c:pt>
                <c:pt idx="7127">
                  <c:v>99.212459999999993</c:v>
                </c:pt>
                <c:pt idx="7128">
                  <c:v>99.227090000000004</c:v>
                </c:pt>
                <c:pt idx="7129">
                  <c:v>99.240499999999997</c:v>
                </c:pt>
                <c:pt idx="7130">
                  <c:v>99.249039999999994</c:v>
                </c:pt>
                <c:pt idx="7131">
                  <c:v>99.253910000000005</c:v>
                </c:pt>
                <c:pt idx="7132">
                  <c:v>99.258790000000005</c:v>
                </c:pt>
                <c:pt idx="7133">
                  <c:v>99.264880000000005</c:v>
                </c:pt>
                <c:pt idx="7134">
                  <c:v>99.272199999999998</c:v>
                </c:pt>
                <c:pt idx="7135">
                  <c:v>99.283169999999998</c:v>
                </c:pt>
                <c:pt idx="7136">
                  <c:v>99.294139999999999</c:v>
                </c:pt>
                <c:pt idx="7137">
                  <c:v>99.306330000000003</c:v>
                </c:pt>
                <c:pt idx="7138">
                  <c:v>99.318529999999996</c:v>
                </c:pt>
                <c:pt idx="7139">
                  <c:v>99.330719999999999</c:v>
                </c:pt>
                <c:pt idx="7140">
                  <c:v>99.340469999999996</c:v>
                </c:pt>
                <c:pt idx="7141">
                  <c:v>99.347790000000003</c:v>
                </c:pt>
                <c:pt idx="7142">
                  <c:v>99.351439999999997</c:v>
                </c:pt>
                <c:pt idx="7143">
                  <c:v>99.353880000000004</c:v>
                </c:pt>
                <c:pt idx="7144">
                  <c:v>99.35754</c:v>
                </c:pt>
                <c:pt idx="7145">
                  <c:v>99.361199999999997</c:v>
                </c:pt>
                <c:pt idx="7146">
                  <c:v>99.366069999999993</c:v>
                </c:pt>
                <c:pt idx="7147">
                  <c:v>99.372169999999997</c:v>
                </c:pt>
                <c:pt idx="7148">
                  <c:v>99.380700000000004</c:v>
                </c:pt>
                <c:pt idx="7149">
                  <c:v>99.391670000000005</c:v>
                </c:pt>
                <c:pt idx="7150">
                  <c:v>99.402649999999994</c:v>
                </c:pt>
                <c:pt idx="7151">
                  <c:v>99.411180000000002</c:v>
                </c:pt>
                <c:pt idx="7152">
                  <c:v>99.416060000000002</c:v>
                </c:pt>
                <c:pt idx="7153">
                  <c:v>99.417280000000005</c:v>
                </c:pt>
                <c:pt idx="7154">
                  <c:v>99.416060000000002</c:v>
                </c:pt>
                <c:pt idx="7155">
                  <c:v>99.417280000000005</c:v>
                </c:pt>
                <c:pt idx="7156">
                  <c:v>99.419709999999995</c:v>
                </c:pt>
                <c:pt idx="7157">
                  <c:v>99.428250000000006</c:v>
                </c:pt>
                <c:pt idx="7158">
                  <c:v>99.439220000000006</c:v>
                </c:pt>
                <c:pt idx="7159">
                  <c:v>99.455070000000006</c:v>
                </c:pt>
                <c:pt idx="7160">
                  <c:v>99.470920000000007</c:v>
                </c:pt>
                <c:pt idx="7161">
                  <c:v>99.486770000000007</c:v>
                </c:pt>
                <c:pt idx="7162">
                  <c:v>99.50018</c:v>
                </c:pt>
                <c:pt idx="7163">
                  <c:v>99.508709999999994</c:v>
                </c:pt>
                <c:pt idx="7164">
                  <c:v>99.512370000000004</c:v>
                </c:pt>
                <c:pt idx="7165">
                  <c:v>99.513589999999994</c:v>
                </c:pt>
                <c:pt idx="7166">
                  <c:v>99.514809999999997</c:v>
                </c:pt>
                <c:pt idx="7167">
                  <c:v>99.518469999999994</c:v>
                </c:pt>
                <c:pt idx="7168">
                  <c:v>99.524559999999994</c:v>
                </c:pt>
                <c:pt idx="7169">
                  <c:v>99.535529999999994</c:v>
                </c:pt>
                <c:pt idx="7170">
                  <c:v>99.547719999999998</c:v>
                </c:pt>
                <c:pt idx="7171">
                  <c:v>99.561139999999995</c:v>
                </c:pt>
                <c:pt idx="7172">
                  <c:v>99.575760000000002</c:v>
                </c:pt>
                <c:pt idx="7173">
                  <c:v>99.587959999999995</c:v>
                </c:pt>
                <c:pt idx="7174">
                  <c:v>99.597710000000006</c:v>
                </c:pt>
                <c:pt idx="7175">
                  <c:v>99.603809999999996</c:v>
                </c:pt>
                <c:pt idx="7176">
                  <c:v>99.60624</c:v>
                </c:pt>
                <c:pt idx="7177">
                  <c:v>99.607460000000003</c:v>
                </c:pt>
                <c:pt idx="7178">
                  <c:v>99.609899999999996</c:v>
                </c:pt>
                <c:pt idx="7179">
                  <c:v>99.616</c:v>
                </c:pt>
                <c:pt idx="7180">
                  <c:v>99.625749999999996</c:v>
                </c:pt>
                <c:pt idx="7181">
                  <c:v>99.640379999999993</c:v>
                </c:pt>
                <c:pt idx="7182">
                  <c:v>99.657449999999997</c:v>
                </c:pt>
                <c:pt idx="7183">
                  <c:v>99.675730000000001</c:v>
                </c:pt>
                <c:pt idx="7184">
                  <c:v>99.690359999999998</c:v>
                </c:pt>
                <c:pt idx="7185">
                  <c:v>99.700119999999998</c:v>
                </c:pt>
                <c:pt idx="7186">
                  <c:v>99.703770000000006</c:v>
                </c:pt>
                <c:pt idx="7187">
                  <c:v>99.704989999999995</c:v>
                </c:pt>
                <c:pt idx="7188">
                  <c:v>99.704989999999995</c:v>
                </c:pt>
                <c:pt idx="7189">
                  <c:v>99.709869999999995</c:v>
                </c:pt>
                <c:pt idx="7190">
                  <c:v>99.719620000000006</c:v>
                </c:pt>
                <c:pt idx="7191">
                  <c:v>99.734250000000003</c:v>
                </c:pt>
                <c:pt idx="7192">
                  <c:v>99.751320000000007</c:v>
                </c:pt>
                <c:pt idx="7193">
                  <c:v>99.768389999999997</c:v>
                </c:pt>
                <c:pt idx="7194">
                  <c:v>99.784239999999997</c:v>
                </c:pt>
                <c:pt idx="7195">
                  <c:v>99.795209999999997</c:v>
                </c:pt>
                <c:pt idx="7196">
                  <c:v>99.801310000000001</c:v>
                </c:pt>
                <c:pt idx="7197">
                  <c:v>99.804959999999994</c:v>
                </c:pt>
                <c:pt idx="7198">
                  <c:v>99.809839999999994</c:v>
                </c:pt>
                <c:pt idx="7199">
                  <c:v>99.815939999999998</c:v>
                </c:pt>
                <c:pt idx="7200">
                  <c:v>99.823250000000002</c:v>
                </c:pt>
                <c:pt idx="7201">
                  <c:v>99.832999999999998</c:v>
                </c:pt>
                <c:pt idx="7202">
                  <c:v>99.843980000000002</c:v>
                </c:pt>
                <c:pt idx="7203">
                  <c:v>99.858609999999999</c:v>
                </c:pt>
                <c:pt idx="7204">
                  <c:v>99.873239999999996</c:v>
                </c:pt>
                <c:pt idx="7205">
                  <c:v>99.886650000000003</c:v>
                </c:pt>
                <c:pt idx="7206">
                  <c:v>99.893960000000007</c:v>
                </c:pt>
                <c:pt idx="7207">
                  <c:v>99.898840000000007</c:v>
                </c:pt>
                <c:pt idx="7208">
                  <c:v>99.90249</c:v>
                </c:pt>
                <c:pt idx="7209">
                  <c:v>99.906149999999997</c:v>
                </c:pt>
                <c:pt idx="7210">
                  <c:v>99.91225</c:v>
                </c:pt>
                <c:pt idx="7211">
                  <c:v>99.919560000000004</c:v>
                </c:pt>
                <c:pt idx="7212">
                  <c:v>99.930530000000005</c:v>
                </c:pt>
                <c:pt idx="7213">
                  <c:v>99.945160000000001</c:v>
                </c:pt>
                <c:pt idx="7214">
                  <c:v>99.959789999999998</c:v>
                </c:pt>
                <c:pt idx="7215">
                  <c:v>99.973200000000006</c:v>
                </c:pt>
                <c:pt idx="7216">
                  <c:v>99.981740000000002</c:v>
                </c:pt>
                <c:pt idx="7217">
                  <c:v>99.985399999999998</c:v>
                </c:pt>
                <c:pt idx="7218">
                  <c:v>99.985399999999998</c:v>
                </c:pt>
                <c:pt idx="7219">
                  <c:v>99.982960000000006</c:v>
                </c:pt>
                <c:pt idx="7220">
                  <c:v>99.984179999999995</c:v>
                </c:pt>
                <c:pt idx="7221">
                  <c:v>99.989050000000006</c:v>
                </c:pt>
                <c:pt idx="7222">
                  <c:v>99.997590000000002</c:v>
                </c:pt>
                <c:pt idx="7223">
                  <c:v>100.011</c:v>
                </c:pt>
                <c:pt idx="7224">
                  <c:v>100.02685</c:v>
                </c:pt>
                <c:pt idx="7225">
                  <c:v>100.04148000000001</c:v>
                </c:pt>
                <c:pt idx="7226">
                  <c:v>100.05367</c:v>
                </c:pt>
                <c:pt idx="7227">
                  <c:v>100.06098</c:v>
                </c:pt>
                <c:pt idx="7228">
                  <c:v>100.06464</c:v>
                </c:pt>
                <c:pt idx="7229">
                  <c:v>100.06586</c:v>
                </c:pt>
                <c:pt idx="7230">
                  <c:v>100.06829999999999</c:v>
                </c:pt>
                <c:pt idx="7231">
                  <c:v>100.07317</c:v>
                </c:pt>
                <c:pt idx="7232">
                  <c:v>100.08171</c:v>
                </c:pt>
                <c:pt idx="7233">
                  <c:v>100.09268</c:v>
                </c:pt>
                <c:pt idx="7234">
                  <c:v>100.10608999999999</c:v>
                </c:pt>
                <c:pt idx="7235">
                  <c:v>100.12072000000001</c:v>
                </c:pt>
                <c:pt idx="7236">
                  <c:v>100.13535</c:v>
                </c:pt>
                <c:pt idx="7237">
                  <c:v>100.1451</c:v>
                </c:pt>
                <c:pt idx="7238">
                  <c:v>100.15242000000001</c:v>
                </c:pt>
                <c:pt idx="7239">
                  <c:v>100.15608</c:v>
                </c:pt>
                <c:pt idx="7240">
                  <c:v>100.15851000000001</c:v>
                </c:pt>
                <c:pt idx="7241">
                  <c:v>100.16095</c:v>
                </c:pt>
                <c:pt idx="7242">
                  <c:v>100.16461</c:v>
                </c:pt>
                <c:pt idx="7243">
                  <c:v>100.16949</c:v>
                </c:pt>
                <c:pt idx="7244">
                  <c:v>100.1768</c:v>
                </c:pt>
                <c:pt idx="7245">
                  <c:v>100.18534</c:v>
                </c:pt>
                <c:pt idx="7246">
                  <c:v>100.19631</c:v>
                </c:pt>
                <c:pt idx="7247">
                  <c:v>100.2085</c:v>
                </c:pt>
                <c:pt idx="7248">
                  <c:v>100.21947</c:v>
                </c:pt>
                <c:pt idx="7249">
                  <c:v>100.22678999999999</c:v>
                </c:pt>
                <c:pt idx="7250">
                  <c:v>100.23166000000001</c:v>
                </c:pt>
                <c:pt idx="7251">
                  <c:v>100.2341</c:v>
                </c:pt>
                <c:pt idx="7252">
                  <c:v>100.23654000000001</c:v>
                </c:pt>
                <c:pt idx="7253">
                  <c:v>100.23898</c:v>
                </c:pt>
                <c:pt idx="7254">
                  <c:v>100.24629</c:v>
                </c:pt>
                <c:pt idx="7255">
                  <c:v>100.25848000000001</c:v>
                </c:pt>
                <c:pt idx="7256">
                  <c:v>100.27189</c:v>
                </c:pt>
                <c:pt idx="7257">
                  <c:v>100.28896</c:v>
                </c:pt>
                <c:pt idx="7258">
                  <c:v>100.30359</c:v>
                </c:pt>
                <c:pt idx="7259">
                  <c:v>100.31578</c:v>
                </c:pt>
                <c:pt idx="7260">
                  <c:v>100.32432</c:v>
                </c:pt>
                <c:pt idx="7261">
                  <c:v>100.33163</c:v>
                </c:pt>
                <c:pt idx="7262">
                  <c:v>100.33651</c:v>
                </c:pt>
                <c:pt idx="7263">
                  <c:v>100.3426</c:v>
                </c:pt>
                <c:pt idx="7264">
                  <c:v>100.34992</c:v>
                </c:pt>
                <c:pt idx="7265">
                  <c:v>100.35966999999999</c:v>
                </c:pt>
                <c:pt idx="7266">
                  <c:v>100.36942999999999</c:v>
                </c:pt>
                <c:pt idx="7267">
                  <c:v>100.38284</c:v>
                </c:pt>
                <c:pt idx="7268">
                  <c:v>100.39747</c:v>
                </c:pt>
                <c:pt idx="7269">
                  <c:v>100.41088000000001</c:v>
                </c:pt>
                <c:pt idx="7270">
                  <c:v>100.42185000000001</c:v>
                </c:pt>
                <c:pt idx="7271">
                  <c:v>100.42794000000001</c:v>
                </c:pt>
                <c:pt idx="7272">
                  <c:v>100.4316</c:v>
                </c:pt>
                <c:pt idx="7273">
                  <c:v>100.43526</c:v>
                </c:pt>
                <c:pt idx="7274">
                  <c:v>100.43770000000001</c:v>
                </c:pt>
                <c:pt idx="7275">
                  <c:v>100.44257</c:v>
                </c:pt>
                <c:pt idx="7276">
                  <c:v>100.44745</c:v>
                </c:pt>
                <c:pt idx="7277">
                  <c:v>100.45598</c:v>
                </c:pt>
                <c:pt idx="7278">
                  <c:v>100.46818</c:v>
                </c:pt>
                <c:pt idx="7279">
                  <c:v>100.48281</c:v>
                </c:pt>
                <c:pt idx="7280">
                  <c:v>100.49744</c:v>
                </c:pt>
                <c:pt idx="7281">
                  <c:v>100.50963</c:v>
                </c:pt>
                <c:pt idx="7282">
                  <c:v>100.51572</c:v>
                </c:pt>
                <c:pt idx="7283">
                  <c:v>100.51815999999999</c:v>
                </c:pt>
                <c:pt idx="7284">
                  <c:v>100.51694000000001</c:v>
                </c:pt>
                <c:pt idx="7285">
                  <c:v>100.51572</c:v>
                </c:pt>
                <c:pt idx="7286">
                  <c:v>100.51815999999999</c:v>
                </c:pt>
                <c:pt idx="7287">
                  <c:v>100.52669</c:v>
                </c:pt>
                <c:pt idx="7288">
                  <c:v>100.54011</c:v>
                </c:pt>
                <c:pt idx="7289">
                  <c:v>100.55717</c:v>
                </c:pt>
                <c:pt idx="7290">
                  <c:v>100.57546000000001</c:v>
                </c:pt>
                <c:pt idx="7291">
                  <c:v>100.59130999999999</c:v>
                </c:pt>
                <c:pt idx="7292">
                  <c:v>100.60227999999999</c:v>
                </c:pt>
                <c:pt idx="7293">
                  <c:v>100.60715999999999</c:v>
                </c:pt>
                <c:pt idx="7294">
                  <c:v>100.60838</c:v>
                </c:pt>
                <c:pt idx="7295">
                  <c:v>100.6096</c:v>
                </c:pt>
                <c:pt idx="7296">
                  <c:v>100.61203</c:v>
                </c:pt>
                <c:pt idx="7297">
                  <c:v>100.61691</c:v>
                </c:pt>
                <c:pt idx="7298">
                  <c:v>100.62545</c:v>
                </c:pt>
                <c:pt idx="7299">
                  <c:v>100.63642</c:v>
                </c:pt>
                <c:pt idx="7300">
                  <c:v>100.65105</c:v>
                </c:pt>
                <c:pt idx="7301">
                  <c:v>100.66567999999999</c:v>
                </c:pt>
                <c:pt idx="7302">
                  <c:v>100.67787</c:v>
                </c:pt>
                <c:pt idx="7303">
                  <c:v>100.68640000000001</c:v>
                </c:pt>
                <c:pt idx="7304">
                  <c:v>100.69128000000001</c:v>
                </c:pt>
                <c:pt idx="7305">
                  <c:v>100.6925</c:v>
                </c:pt>
                <c:pt idx="7306">
                  <c:v>100.69494</c:v>
                </c:pt>
                <c:pt idx="7307">
                  <c:v>100.69859</c:v>
                </c:pt>
                <c:pt idx="7308">
                  <c:v>100.70469</c:v>
                </c:pt>
                <c:pt idx="7309">
                  <c:v>100.71566</c:v>
                </c:pt>
                <c:pt idx="7310">
                  <c:v>100.73029</c:v>
                </c:pt>
                <c:pt idx="7311">
                  <c:v>100.74736</c:v>
                </c:pt>
                <c:pt idx="7312">
                  <c:v>100.76199</c:v>
                </c:pt>
                <c:pt idx="7313">
                  <c:v>100.77173999999999</c:v>
                </c:pt>
                <c:pt idx="7314">
                  <c:v>100.7754</c:v>
                </c:pt>
                <c:pt idx="7315">
                  <c:v>100.77661999999999</c:v>
                </c:pt>
                <c:pt idx="7316">
                  <c:v>100.77661999999999</c:v>
                </c:pt>
                <c:pt idx="7317">
                  <c:v>100.77906</c:v>
                </c:pt>
                <c:pt idx="7318">
                  <c:v>100.78515</c:v>
                </c:pt>
                <c:pt idx="7319">
                  <c:v>100.79734000000001</c:v>
                </c:pt>
                <c:pt idx="7320">
                  <c:v>100.81319000000001</c:v>
                </c:pt>
                <c:pt idx="7321">
                  <c:v>100.83148</c:v>
                </c:pt>
                <c:pt idx="7322">
                  <c:v>100.84855</c:v>
                </c:pt>
                <c:pt idx="7323">
                  <c:v>100.86074000000001</c:v>
                </c:pt>
                <c:pt idx="7324">
                  <c:v>100.86927</c:v>
                </c:pt>
                <c:pt idx="7325">
                  <c:v>100.87415</c:v>
                </c:pt>
                <c:pt idx="7326">
                  <c:v>100.87903</c:v>
                </c:pt>
                <c:pt idx="7327">
                  <c:v>100.88634</c:v>
                </c:pt>
                <c:pt idx="7328">
                  <c:v>100.89609</c:v>
                </c:pt>
                <c:pt idx="7329">
                  <c:v>100.90707</c:v>
                </c:pt>
                <c:pt idx="7330">
                  <c:v>100.91682</c:v>
                </c:pt>
                <c:pt idx="7331">
                  <c:v>100.92901000000001</c:v>
                </c:pt>
                <c:pt idx="7332">
                  <c:v>100.94119999999999</c:v>
                </c:pt>
                <c:pt idx="7333">
                  <c:v>100.95217</c:v>
                </c:pt>
                <c:pt idx="7334">
                  <c:v>100.96193</c:v>
                </c:pt>
                <c:pt idx="7335">
                  <c:v>100.96680000000001</c:v>
                </c:pt>
                <c:pt idx="7336">
                  <c:v>100.96924</c:v>
                </c:pt>
                <c:pt idx="7337">
                  <c:v>100.96924</c:v>
                </c:pt>
                <c:pt idx="7338">
                  <c:v>100.97168000000001</c:v>
                </c:pt>
                <c:pt idx="7339">
                  <c:v>100.97412</c:v>
                </c:pt>
                <c:pt idx="7340">
                  <c:v>100.979</c:v>
                </c:pt>
                <c:pt idx="7341">
                  <c:v>100.98631</c:v>
                </c:pt>
                <c:pt idx="7342">
                  <c:v>100.99728</c:v>
                </c:pt>
                <c:pt idx="7343">
                  <c:v>101.01069</c:v>
                </c:pt>
                <c:pt idx="7344">
                  <c:v>101.02289</c:v>
                </c:pt>
                <c:pt idx="7345">
                  <c:v>101.03264</c:v>
                </c:pt>
                <c:pt idx="7346">
                  <c:v>101.03751</c:v>
                </c:pt>
                <c:pt idx="7347">
                  <c:v>101.0363</c:v>
                </c:pt>
                <c:pt idx="7348">
                  <c:v>101.03507999999999</c:v>
                </c:pt>
                <c:pt idx="7349">
                  <c:v>101.0363</c:v>
                </c:pt>
                <c:pt idx="7350">
                  <c:v>101.03995</c:v>
                </c:pt>
                <c:pt idx="7351">
                  <c:v>101.04849</c:v>
                </c:pt>
                <c:pt idx="7352">
                  <c:v>101.06068</c:v>
                </c:pt>
                <c:pt idx="7353">
                  <c:v>101.07531</c:v>
                </c:pt>
                <c:pt idx="7354">
                  <c:v>101.09238000000001</c:v>
                </c:pt>
                <c:pt idx="7355">
                  <c:v>101.10701</c:v>
                </c:pt>
                <c:pt idx="7356">
                  <c:v>101.11920000000001</c:v>
                </c:pt>
                <c:pt idx="7357">
                  <c:v>101.12651</c:v>
                </c:pt>
                <c:pt idx="7358">
                  <c:v>101.13017000000001</c:v>
                </c:pt>
                <c:pt idx="7359">
                  <c:v>101.13261</c:v>
                </c:pt>
                <c:pt idx="7360">
                  <c:v>101.13505000000001</c:v>
                </c:pt>
                <c:pt idx="7361">
                  <c:v>101.13992</c:v>
                </c:pt>
                <c:pt idx="7362">
                  <c:v>101.14601999999999</c:v>
                </c:pt>
                <c:pt idx="7363">
                  <c:v>101.15577</c:v>
                </c:pt>
                <c:pt idx="7364">
                  <c:v>101.16795999999999</c:v>
                </c:pt>
                <c:pt idx="7365">
                  <c:v>101.18259</c:v>
                </c:pt>
                <c:pt idx="7366">
                  <c:v>101.19722</c:v>
                </c:pt>
                <c:pt idx="7367">
                  <c:v>101.20819</c:v>
                </c:pt>
                <c:pt idx="7368">
                  <c:v>101.21673</c:v>
                </c:pt>
                <c:pt idx="7369">
                  <c:v>101.22038999999999</c:v>
                </c:pt>
                <c:pt idx="7370">
                  <c:v>101.22282</c:v>
                </c:pt>
                <c:pt idx="7371">
                  <c:v>101.22648</c:v>
                </c:pt>
                <c:pt idx="7372">
                  <c:v>101.23014000000001</c:v>
                </c:pt>
                <c:pt idx="7373">
                  <c:v>101.23745</c:v>
                </c:pt>
                <c:pt idx="7374">
                  <c:v>101.24965</c:v>
                </c:pt>
                <c:pt idx="7375">
                  <c:v>101.26549</c:v>
                </c:pt>
                <c:pt idx="7376">
                  <c:v>101.28256</c:v>
                </c:pt>
                <c:pt idx="7377">
                  <c:v>101.29841</c:v>
                </c:pt>
                <c:pt idx="7378">
                  <c:v>101.30938</c:v>
                </c:pt>
                <c:pt idx="7379">
                  <c:v>101.3167</c:v>
                </c:pt>
                <c:pt idx="7380">
                  <c:v>101.32035999999999</c:v>
                </c:pt>
                <c:pt idx="7381">
                  <c:v>101.32279</c:v>
                </c:pt>
                <c:pt idx="7382">
                  <c:v>101.32401</c:v>
                </c:pt>
                <c:pt idx="7383">
                  <c:v>101.32889</c:v>
                </c:pt>
                <c:pt idx="7384">
                  <c:v>101.33986</c:v>
                </c:pt>
                <c:pt idx="7385">
                  <c:v>101.35449</c:v>
                </c:pt>
                <c:pt idx="7386">
                  <c:v>101.374</c:v>
                </c:pt>
                <c:pt idx="7387">
                  <c:v>101.39107</c:v>
                </c:pt>
                <c:pt idx="7388">
                  <c:v>101.4057</c:v>
                </c:pt>
                <c:pt idx="7389">
                  <c:v>101.41545000000001</c:v>
                </c:pt>
                <c:pt idx="7390">
                  <c:v>101.42033000000001</c:v>
                </c:pt>
                <c:pt idx="7391">
                  <c:v>101.42276</c:v>
                </c:pt>
                <c:pt idx="7392">
                  <c:v>101.42764</c:v>
                </c:pt>
                <c:pt idx="7393">
                  <c:v>101.43374</c:v>
                </c:pt>
                <c:pt idx="7394">
                  <c:v>101.44226999999999</c:v>
                </c:pt>
                <c:pt idx="7395">
                  <c:v>101.45446</c:v>
                </c:pt>
                <c:pt idx="7396">
                  <c:v>101.46908999999999</c:v>
                </c:pt>
                <c:pt idx="7397">
                  <c:v>101.48493999999999</c:v>
                </c:pt>
                <c:pt idx="7398">
                  <c:v>101.49957000000001</c:v>
                </c:pt>
                <c:pt idx="7399">
                  <c:v>101.51054000000001</c:v>
                </c:pt>
                <c:pt idx="7400">
                  <c:v>101.51542000000001</c:v>
                </c:pt>
                <c:pt idx="7401">
                  <c:v>101.51786</c:v>
                </c:pt>
                <c:pt idx="7402">
                  <c:v>101.52029</c:v>
                </c:pt>
                <c:pt idx="7403">
                  <c:v>101.52273</c:v>
                </c:pt>
                <c:pt idx="7404">
                  <c:v>101.52761</c:v>
                </c:pt>
                <c:pt idx="7405">
                  <c:v>101.53492</c:v>
                </c:pt>
                <c:pt idx="7406">
                  <c:v>101.5459</c:v>
                </c:pt>
                <c:pt idx="7407">
                  <c:v>101.56053</c:v>
                </c:pt>
                <c:pt idx="7408">
                  <c:v>101.57638</c:v>
                </c:pt>
                <c:pt idx="7409">
                  <c:v>101.58978999999999</c:v>
                </c:pt>
                <c:pt idx="7410">
                  <c:v>101.5971</c:v>
                </c:pt>
                <c:pt idx="7411">
                  <c:v>101.5971</c:v>
                </c:pt>
                <c:pt idx="7412">
                  <c:v>101.59344</c:v>
                </c:pt>
                <c:pt idx="7413">
                  <c:v>101.58978999999999</c:v>
                </c:pt>
                <c:pt idx="7414">
                  <c:v>101.59099999999999</c:v>
                </c:pt>
                <c:pt idx="7415">
                  <c:v>101.59832</c:v>
                </c:pt>
                <c:pt idx="7416">
                  <c:v>101.61051</c:v>
                </c:pt>
                <c:pt idx="7417">
                  <c:v>101.62757999999999</c:v>
                </c:pt>
                <c:pt idx="7418">
                  <c:v>101.64587</c:v>
                </c:pt>
                <c:pt idx="7419">
                  <c:v>101.6605</c:v>
                </c:pt>
                <c:pt idx="7420">
                  <c:v>101.67147</c:v>
                </c:pt>
                <c:pt idx="7421">
                  <c:v>101.67756</c:v>
                </c:pt>
                <c:pt idx="7422">
                  <c:v>101.67878</c:v>
                </c:pt>
                <c:pt idx="7423">
                  <c:v>101.67878</c:v>
                </c:pt>
                <c:pt idx="7424">
                  <c:v>101.68122</c:v>
                </c:pt>
                <c:pt idx="7425">
                  <c:v>101.68732</c:v>
                </c:pt>
                <c:pt idx="7426">
                  <c:v>101.69707</c:v>
                </c:pt>
                <c:pt idx="7427">
                  <c:v>101.70926</c:v>
                </c:pt>
                <c:pt idx="7428">
                  <c:v>101.72389</c:v>
                </c:pt>
                <c:pt idx="7429">
                  <c:v>101.73851999999999</c:v>
                </c:pt>
                <c:pt idx="7430">
                  <c:v>101.75071</c:v>
                </c:pt>
                <c:pt idx="7431">
                  <c:v>101.75436999999999</c:v>
                </c:pt>
                <c:pt idx="7432">
                  <c:v>101.74218</c:v>
                </c:pt>
                <c:pt idx="7433">
                  <c:v>101.70681999999999</c:v>
                </c:pt>
                <c:pt idx="7434">
                  <c:v>101.64830000000001</c:v>
                </c:pt>
                <c:pt idx="7435">
                  <c:v>101.57759</c:v>
                </c:pt>
                <c:pt idx="7436">
                  <c:v>101.50078999999999</c:v>
                </c:pt>
                <c:pt idx="7437">
                  <c:v>101.42276</c:v>
                </c:pt>
                <c:pt idx="7438">
                  <c:v>101.34108000000001</c:v>
                </c:pt>
                <c:pt idx="7439">
                  <c:v>101.25574</c:v>
                </c:pt>
                <c:pt idx="7440">
                  <c:v>101.16552</c:v>
                </c:pt>
                <c:pt idx="7441">
                  <c:v>101.07653000000001</c:v>
                </c:pt>
                <c:pt idx="7442">
                  <c:v>100.98875</c:v>
                </c:pt>
                <c:pt idx="7443">
                  <c:v>100.90707</c:v>
                </c:pt>
                <c:pt idx="7444">
                  <c:v>100.83148</c:v>
                </c:pt>
                <c:pt idx="7445">
                  <c:v>100.76199</c:v>
                </c:pt>
                <c:pt idx="7446">
                  <c:v>100.69737000000001</c:v>
                </c:pt>
                <c:pt idx="7447">
                  <c:v>100.63642</c:v>
                </c:pt>
                <c:pt idx="7448">
                  <c:v>100.57912</c:v>
                </c:pt>
                <c:pt idx="7449">
                  <c:v>100.52548</c:v>
                </c:pt>
                <c:pt idx="7450">
                  <c:v>100.47183</c:v>
                </c:pt>
                <c:pt idx="7451">
                  <c:v>100.42063</c:v>
                </c:pt>
                <c:pt idx="7452">
                  <c:v>100.37063999999999</c:v>
                </c:pt>
                <c:pt idx="7453">
                  <c:v>100.32187999999999</c:v>
                </c:pt>
                <c:pt idx="7454">
                  <c:v>100.27433000000001</c:v>
                </c:pt>
                <c:pt idx="7455">
                  <c:v>100.22557</c:v>
                </c:pt>
                <c:pt idx="7456">
                  <c:v>100.17802</c:v>
                </c:pt>
                <c:pt idx="7457">
                  <c:v>100.13047</c:v>
                </c:pt>
                <c:pt idx="7458">
                  <c:v>100.08414999999999</c:v>
                </c:pt>
                <c:pt idx="7459">
                  <c:v>100.03904</c:v>
                </c:pt>
                <c:pt idx="7460">
                  <c:v>99.996369999999999</c:v>
                </c:pt>
                <c:pt idx="7461">
                  <c:v>99.957359999999994</c:v>
                </c:pt>
                <c:pt idx="7462">
                  <c:v>99.920779999999993</c:v>
                </c:pt>
                <c:pt idx="7463">
                  <c:v>99.886650000000003</c:v>
                </c:pt>
                <c:pt idx="7464">
                  <c:v>99.853729999999999</c:v>
                </c:pt>
                <c:pt idx="7465">
                  <c:v>99.823250000000002</c:v>
                </c:pt>
                <c:pt idx="7466">
                  <c:v>99.792770000000004</c:v>
                </c:pt>
                <c:pt idx="7467">
                  <c:v>99.763509999999997</c:v>
                </c:pt>
                <c:pt idx="7468">
                  <c:v>99.736689999999996</c:v>
                </c:pt>
                <c:pt idx="7469">
                  <c:v>99.711089999999999</c:v>
                </c:pt>
                <c:pt idx="7470">
                  <c:v>99.686710000000005</c:v>
                </c:pt>
                <c:pt idx="7471">
                  <c:v>99.662319999999994</c:v>
                </c:pt>
                <c:pt idx="7472">
                  <c:v>99.639160000000004</c:v>
                </c:pt>
                <c:pt idx="7473">
                  <c:v>99.616</c:v>
                </c:pt>
                <c:pt idx="7474">
                  <c:v>99.592830000000006</c:v>
                </c:pt>
                <c:pt idx="7475">
                  <c:v>99.570890000000006</c:v>
                </c:pt>
                <c:pt idx="7476">
                  <c:v>99.548940000000002</c:v>
                </c:pt>
                <c:pt idx="7477">
                  <c:v>99.528220000000005</c:v>
                </c:pt>
                <c:pt idx="7478">
                  <c:v>99.508709999999994</c:v>
                </c:pt>
                <c:pt idx="7479">
                  <c:v>99.491640000000004</c:v>
                </c:pt>
                <c:pt idx="7480">
                  <c:v>99.47336</c:v>
                </c:pt>
                <c:pt idx="7481">
                  <c:v>99.456289999999996</c:v>
                </c:pt>
                <c:pt idx="7482">
                  <c:v>99.439220000000006</c:v>
                </c:pt>
                <c:pt idx="7483">
                  <c:v>99.422150000000002</c:v>
                </c:pt>
                <c:pt idx="7484">
                  <c:v>99.405090000000001</c:v>
                </c:pt>
                <c:pt idx="7485">
                  <c:v>99.388019999999997</c:v>
                </c:pt>
                <c:pt idx="7486">
                  <c:v>99.370949999999993</c:v>
                </c:pt>
                <c:pt idx="7487">
                  <c:v>99.353880000000004</c:v>
                </c:pt>
                <c:pt idx="7488">
                  <c:v>99.33681</c:v>
                </c:pt>
                <c:pt idx="7489">
                  <c:v>99.319749999999999</c:v>
                </c:pt>
                <c:pt idx="7490">
                  <c:v>99.301460000000006</c:v>
                </c:pt>
                <c:pt idx="7491">
                  <c:v>99.284390000000002</c:v>
                </c:pt>
                <c:pt idx="7492">
                  <c:v>99.267319999999998</c:v>
                </c:pt>
                <c:pt idx="7493">
                  <c:v>99.247820000000004</c:v>
                </c:pt>
                <c:pt idx="7494">
                  <c:v>99.224649999999997</c:v>
                </c:pt>
                <c:pt idx="7495">
                  <c:v>99.19417</c:v>
                </c:pt>
                <c:pt idx="7496">
                  <c:v>99.155159999999995</c:v>
                </c:pt>
                <c:pt idx="7497">
                  <c:v>99.105180000000004</c:v>
                </c:pt>
                <c:pt idx="7498">
                  <c:v>99.043000000000006</c:v>
                </c:pt>
                <c:pt idx="7499">
                  <c:v>98.967410000000001</c:v>
                </c:pt>
                <c:pt idx="7500">
                  <c:v>98.875979999999998</c:v>
                </c:pt>
                <c:pt idx="7501">
                  <c:v>98.767470000000003</c:v>
                </c:pt>
                <c:pt idx="7502">
                  <c:v>98.64434</c:v>
                </c:pt>
                <c:pt idx="7503">
                  <c:v>98.507800000000003</c:v>
                </c:pt>
                <c:pt idx="7504">
                  <c:v>98.357839999999996</c:v>
                </c:pt>
                <c:pt idx="7505">
                  <c:v>98.198139999999995</c:v>
                </c:pt>
                <c:pt idx="7506">
                  <c:v>98.031109999999998</c:v>
                </c:pt>
                <c:pt idx="7507">
                  <c:v>97.855559999999997</c:v>
                </c:pt>
                <c:pt idx="7508">
                  <c:v>97.675120000000007</c:v>
                </c:pt>
                <c:pt idx="7509">
                  <c:v>97.489819999999995</c:v>
                </c:pt>
                <c:pt idx="7510">
                  <c:v>97.299629999999993</c:v>
                </c:pt>
                <c:pt idx="7511">
                  <c:v>97.108220000000003</c:v>
                </c:pt>
                <c:pt idx="7512">
                  <c:v>96.911940000000001</c:v>
                </c:pt>
                <c:pt idx="7513">
                  <c:v>96.71078</c:v>
                </c:pt>
                <c:pt idx="7514">
                  <c:v>96.502309999999994</c:v>
                </c:pt>
                <c:pt idx="7515">
                  <c:v>96.282870000000003</c:v>
                </c:pt>
                <c:pt idx="7516">
                  <c:v>96.056110000000004</c:v>
                </c:pt>
                <c:pt idx="7517">
                  <c:v>95.824470000000005</c:v>
                </c:pt>
                <c:pt idx="7518">
                  <c:v>95.591610000000003</c:v>
                </c:pt>
                <c:pt idx="7519">
                  <c:v>95.356319999999997</c:v>
                </c:pt>
                <c:pt idx="7520">
                  <c:v>95.118589999999998</c:v>
                </c:pt>
                <c:pt idx="7521">
                  <c:v>94.878420000000006</c:v>
                </c:pt>
                <c:pt idx="7522">
                  <c:v>94.634590000000003</c:v>
                </c:pt>
                <c:pt idx="7523">
                  <c:v>94.384659999999997</c:v>
                </c:pt>
                <c:pt idx="7524">
                  <c:v>94.131079999999997</c:v>
                </c:pt>
                <c:pt idx="7525">
                  <c:v>93.872619999999998</c:v>
                </c:pt>
                <c:pt idx="7526">
                  <c:v>93.609290000000001</c:v>
                </c:pt>
                <c:pt idx="7527">
                  <c:v>93.339860000000002</c:v>
                </c:pt>
                <c:pt idx="7528">
                  <c:v>93.063109999999995</c:v>
                </c:pt>
                <c:pt idx="7529">
                  <c:v>92.780270000000002</c:v>
                </c:pt>
                <c:pt idx="7530">
                  <c:v>92.490120000000005</c:v>
                </c:pt>
                <c:pt idx="7531">
                  <c:v>92.196309999999997</c:v>
                </c:pt>
                <c:pt idx="7532">
                  <c:v>91.901269999999997</c:v>
                </c:pt>
                <c:pt idx="7533">
                  <c:v>91.607460000000003</c:v>
                </c:pt>
                <c:pt idx="7534">
                  <c:v>91.312430000000006</c:v>
                </c:pt>
                <c:pt idx="7535">
                  <c:v>91.016180000000006</c:v>
                </c:pt>
                <c:pt idx="7536">
                  <c:v>90.717489999999998</c:v>
                </c:pt>
                <c:pt idx="7537">
                  <c:v>90.415139999999994</c:v>
                </c:pt>
                <c:pt idx="7538">
                  <c:v>90.109139999999996</c:v>
                </c:pt>
                <c:pt idx="7539">
                  <c:v>89.800690000000003</c:v>
                </c:pt>
                <c:pt idx="7540">
                  <c:v>89.493470000000002</c:v>
                </c:pt>
                <c:pt idx="7541">
                  <c:v>89.186250000000001</c:v>
                </c:pt>
                <c:pt idx="7542">
                  <c:v>88.880240000000001</c:v>
                </c:pt>
                <c:pt idx="7543">
                  <c:v>88.574240000000003</c:v>
                </c:pt>
                <c:pt idx="7544">
                  <c:v>88.270669999999996</c:v>
                </c:pt>
                <c:pt idx="7545">
                  <c:v>87.968329999999995</c:v>
                </c:pt>
                <c:pt idx="7546">
                  <c:v>87.668419999999998</c:v>
                </c:pt>
                <c:pt idx="7547">
                  <c:v>87.369730000000004</c:v>
                </c:pt>
                <c:pt idx="7548">
                  <c:v>87.07226</c:v>
                </c:pt>
                <c:pt idx="7549">
                  <c:v>86.773570000000007</c:v>
                </c:pt>
                <c:pt idx="7550">
                  <c:v>86.473659999999995</c:v>
                </c:pt>
                <c:pt idx="7551">
                  <c:v>86.171310000000005</c:v>
                </c:pt>
                <c:pt idx="7552">
                  <c:v>85.867750000000001</c:v>
                </c:pt>
                <c:pt idx="7553">
                  <c:v>85.562960000000004</c:v>
                </c:pt>
                <c:pt idx="7554">
                  <c:v>85.256960000000007</c:v>
                </c:pt>
                <c:pt idx="7555">
                  <c:v>84.949730000000002</c:v>
                </c:pt>
                <c:pt idx="7556">
                  <c:v>84.646169999999998</c:v>
                </c:pt>
                <c:pt idx="7557">
                  <c:v>84.341380000000001</c:v>
                </c:pt>
                <c:pt idx="7558">
                  <c:v>84.037819999999996</c:v>
                </c:pt>
                <c:pt idx="7559">
                  <c:v>83.731809999999996</c:v>
                </c:pt>
                <c:pt idx="7560">
                  <c:v>83.425809999999998</c:v>
                </c:pt>
                <c:pt idx="7561">
                  <c:v>83.117360000000005</c:v>
                </c:pt>
                <c:pt idx="7562">
                  <c:v>82.808920000000001</c:v>
                </c:pt>
                <c:pt idx="7563">
                  <c:v>82.499260000000007</c:v>
                </c:pt>
                <c:pt idx="7564">
                  <c:v>82.190820000000002</c:v>
                </c:pt>
                <c:pt idx="7565">
                  <c:v>81.883589999999998</c:v>
                </c:pt>
                <c:pt idx="7566">
                  <c:v>81.578810000000004</c:v>
                </c:pt>
                <c:pt idx="7567">
                  <c:v>81.275239999999997</c:v>
                </c:pt>
                <c:pt idx="7568">
                  <c:v>80.972899999999996</c:v>
                </c:pt>
                <c:pt idx="7569">
                  <c:v>80.671769999999995</c:v>
                </c:pt>
                <c:pt idx="7570">
                  <c:v>80.371859999999998</c:v>
                </c:pt>
                <c:pt idx="7571">
                  <c:v>80.073170000000005</c:v>
                </c:pt>
                <c:pt idx="7572">
                  <c:v>79.778139999999993</c:v>
                </c:pt>
                <c:pt idx="7573">
                  <c:v>79.483109999999996</c:v>
                </c:pt>
                <c:pt idx="7574">
                  <c:v>79.188069999999996</c:v>
                </c:pt>
                <c:pt idx="7575">
                  <c:v>78.895480000000006</c:v>
                </c:pt>
                <c:pt idx="7576">
                  <c:v>78.601669999999999</c:v>
                </c:pt>
                <c:pt idx="7577">
                  <c:v>78.309070000000006</c:v>
                </c:pt>
                <c:pt idx="7578">
                  <c:v>78.014039999999994</c:v>
                </c:pt>
                <c:pt idx="7579">
                  <c:v>77.717789999999994</c:v>
                </c:pt>
                <c:pt idx="7580">
                  <c:v>77.420320000000004</c:v>
                </c:pt>
                <c:pt idx="7581">
                  <c:v>77.121629999999996</c:v>
                </c:pt>
                <c:pt idx="7582">
                  <c:v>76.821719999999999</c:v>
                </c:pt>
                <c:pt idx="7583">
                  <c:v>76.524249999999995</c:v>
                </c:pt>
                <c:pt idx="7584">
                  <c:v>76.226780000000005</c:v>
                </c:pt>
                <c:pt idx="7585">
                  <c:v>75.928089999999997</c:v>
                </c:pt>
                <c:pt idx="7586">
                  <c:v>75.629400000000004</c:v>
                </c:pt>
                <c:pt idx="7587">
                  <c:v>75.329490000000007</c:v>
                </c:pt>
                <c:pt idx="7588">
                  <c:v>75.029579999999996</c:v>
                </c:pt>
                <c:pt idx="7589">
                  <c:v>74.732110000000006</c:v>
                </c:pt>
                <c:pt idx="7590">
                  <c:v>74.435860000000005</c:v>
                </c:pt>
                <c:pt idx="7591">
                  <c:v>74.145709999999994</c:v>
                </c:pt>
                <c:pt idx="7592">
                  <c:v>73.860429999999994</c:v>
                </c:pt>
                <c:pt idx="7593">
                  <c:v>73.582459999999998</c:v>
                </c:pt>
                <c:pt idx="7594">
                  <c:v>73.313029999999998</c:v>
                </c:pt>
                <c:pt idx="7595">
                  <c:v>73.049700000000001</c:v>
                </c:pt>
                <c:pt idx="7596">
                  <c:v>72.788799999999995</c:v>
                </c:pt>
                <c:pt idx="7597">
                  <c:v>72.525469999999999</c:v>
                </c:pt>
                <c:pt idx="7598">
                  <c:v>72.258480000000006</c:v>
                </c:pt>
                <c:pt idx="7599">
                  <c:v>71.985389999999995</c:v>
                </c:pt>
                <c:pt idx="7600">
                  <c:v>71.708640000000003</c:v>
                </c:pt>
                <c:pt idx="7601">
                  <c:v>71.428240000000002</c:v>
                </c:pt>
                <c:pt idx="7602">
                  <c:v>71.146619999999999</c:v>
                </c:pt>
                <c:pt idx="7603">
                  <c:v>70.861339999999998</c:v>
                </c:pt>
                <c:pt idx="7604">
                  <c:v>70.573620000000005</c:v>
                </c:pt>
                <c:pt idx="7605">
                  <c:v>70.283469999999994</c:v>
                </c:pt>
                <c:pt idx="7606">
                  <c:v>69.994529999999997</c:v>
                </c:pt>
                <c:pt idx="7607">
                  <c:v>69.703159999999997</c:v>
                </c:pt>
                <c:pt idx="7608">
                  <c:v>69.412999999999997</c:v>
                </c:pt>
                <c:pt idx="7609">
                  <c:v>69.121629999999996</c:v>
                </c:pt>
                <c:pt idx="7610">
                  <c:v>68.830250000000007</c:v>
                </c:pt>
                <c:pt idx="7611">
                  <c:v>68.538880000000006</c:v>
                </c:pt>
                <c:pt idx="7612">
                  <c:v>68.246279999999999</c:v>
                </c:pt>
                <c:pt idx="7613">
                  <c:v>67.953689999999995</c:v>
                </c:pt>
                <c:pt idx="7614">
                  <c:v>67.662319999999994</c:v>
                </c:pt>
                <c:pt idx="7615">
                  <c:v>67.372159999999994</c:v>
                </c:pt>
                <c:pt idx="7616">
                  <c:v>67.081999999999994</c:v>
                </c:pt>
                <c:pt idx="7617">
                  <c:v>66.791849999999997</c:v>
                </c:pt>
                <c:pt idx="7618">
                  <c:v>66.50291</c:v>
                </c:pt>
                <c:pt idx="7619">
                  <c:v>66.216409999999996</c:v>
                </c:pt>
                <c:pt idx="7620">
                  <c:v>65.931139999999999</c:v>
                </c:pt>
                <c:pt idx="7621">
                  <c:v>65.649510000000006</c:v>
                </c:pt>
                <c:pt idx="7622">
                  <c:v>65.370329999999996</c:v>
                </c:pt>
                <c:pt idx="7623">
                  <c:v>65.093590000000006</c:v>
                </c:pt>
                <c:pt idx="7624">
                  <c:v>64.816839999999999</c:v>
                </c:pt>
                <c:pt idx="7625">
                  <c:v>64.541319999999999</c:v>
                </c:pt>
                <c:pt idx="7626">
                  <c:v>64.264570000000006</c:v>
                </c:pt>
                <c:pt idx="7627">
                  <c:v>63.987830000000002</c:v>
                </c:pt>
                <c:pt idx="7628">
                  <c:v>63.709859999999999</c:v>
                </c:pt>
                <c:pt idx="7629">
                  <c:v>63.429459999999999</c:v>
                </c:pt>
                <c:pt idx="7630">
                  <c:v>63.149059999999999</c:v>
                </c:pt>
                <c:pt idx="7631">
                  <c:v>62.867429999999999</c:v>
                </c:pt>
                <c:pt idx="7632">
                  <c:v>62.584589999999999</c:v>
                </c:pt>
                <c:pt idx="7633">
                  <c:v>62.301749999999998</c:v>
                </c:pt>
                <c:pt idx="7634">
                  <c:v>62.017690000000002</c:v>
                </c:pt>
                <c:pt idx="7635">
                  <c:v>61.733629999999998</c:v>
                </c:pt>
                <c:pt idx="7636">
                  <c:v>61.447139999999997</c:v>
                </c:pt>
                <c:pt idx="7637">
                  <c:v>61.160640000000001</c:v>
                </c:pt>
                <c:pt idx="7638">
                  <c:v>60.874139999999997</c:v>
                </c:pt>
                <c:pt idx="7639">
                  <c:v>60.588859999999997</c:v>
                </c:pt>
                <c:pt idx="7640">
                  <c:v>60.308459999999997</c:v>
                </c:pt>
                <c:pt idx="7641">
                  <c:v>60.031709999999997</c:v>
                </c:pt>
                <c:pt idx="7642">
                  <c:v>59.75741</c:v>
                </c:pt>
                <c:pt idx="7643">
                  <c:v>59.484319999999997</c:v>
                </c:pt>
                <c:pt idx="7644">
                  <c:v>59.212449999999997</c:v>
                </c:pt>
                <c:pt idx="7645">
                  <c:v>58.940579999999997</c:v>
                </c:pt>
                <c:pt idx="7646">
                  <c:v>58.668709999999997</c:v>
                </c:pt>
                <c:pt idx="7647">
                  <c:v>58.398060000000001</c:v>
                </c:pt>
                <c:pt idx="7648">
                  <c:v>58.127420000000001</c:v>
                </c:pt>
                <c:pt idx="7649">
                  <c:v>57.855550000000001</c:v>
                </c:pt>
                <c:pt idx="7650">
                  <c:v>57.581240000000001</c:v>
                </c:pt>
                <c:pt idx="7651">
                  <c:v>57.305709999999998</c:v>
                </c:pt>
                <c:pt idx="7652">
                  <c:v>57.052129999999998</c:v>
                </c:pt>
                <c:pt idx="7653">
                  <c:v>56.85219</c:v>
                </c:pt>
                <c:pt idx="7654">
                  <c:v>56.692489999999999</c:v>
                </c:pt>
                <c:pt idx="7655">
                  <c:v>56.544969999999999</c:v>
                </c:pt>
                <c:pt idx="7656">
                  <c:v>56.453530000000001</c:v>
                </c:pt>
                <c:pt idx="7657">
                  <c:v>56.321869999999997</c:v>
                </c:pt>
                <c:pt idx="7658">
                  <c:v>56.184100000000001</c:v>
                </c:pt>
                <c:pt idx="7659">
                  <c:v>55.974409999999999</c:v>
                </c:pt>
                <c:pt idx="7660">
                  <c:v>55.74521</c:v>
                </c:pt>
                <c:pt idx="7661">
                  <c:v>55.386789999999998</c:v>
                </c:pt>
                <c:pt idx="7662">
                  <c:v>55.06615</c:v>
                </c:pt>
                <c:pt idx="7663">
                  <c:v>54.784529999999997</c:v>
                </c:pt>
                <c:pt idx="7664">
                  <c:v>54.50779</c:v>
                </c:pt>
                <c:pt idx="7665">
                  <c:v>54.081090000000003</c:v>
                </c:pt>
                <c:pt idx="7666">
                  <c:v>53.68974</c:v>
                </c:pt>
                <c:pt idx="7667">
                  <c:v>53.328879999999998</c:v>
                </c:pt>
                <c:pt idx="7668">
                  <c:v>52.989960000000004</c:v>
                </c:pt>
                <c:pt idx="7669">
                  <c:v>52.669319999999999</c:v>
                </c:pt>
                <c:pt idx="7670">
                  <c:v>52.364539999999998</c:v>
                </c:pt>
                <c:pt idx="7671">
                  <c:v>52.073160000000001</c:v>
                </c:pt>
                <c:pt idx="7672">
                  <c:v>51.790320000000001</c:v>
                </c:pt>
                <c:pt idx="7673">
                  <c:v>51.514800000000001</c:v>
                </c:pt>
                <c:pt idx="7674">
                  <c:v>51.241709999999998</c:v>
                </c:pt>
                <c:pt idx="7675">
                  <c:v>50.972279999999998</c:v>
                </c:pt>
                <c:pt idx="7676">
                  <c:v>50.704070000000002</c:v>
                </c:pt>
                <c:pt idx="7677">
                  <c:v>50.437069999999999</c:v>
                </c:pt>
                <c:pt idx="7678">
                  <c:v>50.171300000000002</c:v>
                </c:pt>
                <c:pt idx="7679">
                  <c:v>49.905529999999999</c:v>
                </c:pt>
                <c:pt idx="7680">
                  <c:v>49.640979999999999</c:v>
                </c:pt>
                <c:pt idx="7681">
                  <c:v>49.376420000000003</c:v>
                </c:pt>
                <c:pt idx="7682">
                  <c:v>49.114310000000003</c:v>
                </c:pt>
                <c:pt idx="7683">
                  <c:v>48.853409999999997</c:v>
                </c:pt>
                <c:pt idx="7684">
                  <c:v>48.592509999999997</c:v>
                </c:pt>
                <c:pt idx="7685">
                  <c:v>48.330399999999997</c:v>
                </c:pt>
                <c:pt idx="7686">
                  <c:v>48.069499999999998</c:v>
                </c:pt>
                <c:pt idx="7687">
                  <c:v>47.811050000000002</c:v>
                </c:pt>
                <c:pt idx="7688">
                  <c:v>47.553809999999999</c:v>
                </c:pt>
                <c:pt idx="7689">
                  <c:v>47.300229999999999</c:v>
                </c:pt>
                <c:pt idx="7690">
                  <c:v>47.046639999999996</c:v>
                </c:pt>
                <c:pt idx="7691">
                  <c:v>46.795499999999997</c:v>
                </c:pt>
                <c:pt idx="7692">
                  <c:v>46.544359999999998</c:v>
                </c:pt>
                <c:pt idx="7693">
                  <c:v>46.294429999999998</c:v>
                </c:pt>
                <c:pt idx="7694">
                  <c:v>46.045729999999999</c:v>
                </c:pt>
                <c:pt idx="7695">
                  <c:v>45.79824</c:v>
                </c:pt>
                <c:pt idx="7696">
                  <c:v>45.550759999999997</c:v>
                </c:pt>
                <c:pt idx="7697">
                  <c:v>45.303269999999998</c:v>
                </c:pt>
                <c:pt idx="7698">
                  <c:v>45.054569999999998</c:v>
                </c:pt>
                <c:pt idx="7699">
                  <c:v>44.807079999999999</c:v>
                </c:pt>
                <c:pt idx="7700">
                  <c:v>44.557160000000003</c:v>
                </c:pt>
                <c:pt idx="7701">
                  <c:v>44.307229999999997</c:v>
                </c:pt>
                <c:pt idx="7702">
                  <c:v>44.057310000000001</c:v>
                </c:pt>
                <c:pt idx="7703">
                  <c:v>43.807389999999998</c:v>
                </c:pt>
                <c:pt idx="7704">
                  <c:v>43.558680000000003</c:v>
                </c:pt>
                <c:pt idx="7705">
                  <c:v>43.311199999999999</c:v>
                </c:pt>
                <c:pt idx="7706">
                  <c:v>43.06371</c:v>
                </c:pt>
                <c:pt idx="7707">
                  <c:v>42.816229999999997</c:v>
                </c:pt>
                <c:pt idx="7708">
                  <c:v>42.569960000000002</c:v>
                </c:pt>
                <c:pt idx="7709">
                  <c:v>42.324910000000003</c:v>
                </c:pt>
                <c:pt idx="7710">
                  <c:v>42.082299999999996</c:v>
                </c:pt>
                <c:pt idx="7711">
                  <c:v>41.843350000000001</c:v>
                </c:pt>
                <c:pt idx="7712">
                  <c:v>41.606839999999998</c:v>
                </c:pt>
                <c:pt idx="7713">
                  <c:v>41.373980000000003</c:v>
                </c:pt>
                <c:pt idx="7714">
                  <c:v>41.146000000000001</c:v>
                </c:pt>
                <c:pt idx="7715">
                  <c:v>40.920459999999999</c:v>
                </c:pt>
                <c:pt idx="7716">
                  <c:v>40.699800000000003</c:v>
                </c:pt>
                <c:pt idx="7717">
                  <c:v>40.484009999999998</c:v>
                </c:pt>
                <c:pt idx="7718">
                  <c:v>40.271880000000003</c:v>
                </c:pt>
                <c:pt idx="7719">
                  <c:v>40.063409999999998</c:v>
                </c:pt>
                <c:pt idx="7720">
                  <c:v>39.859810000000003</c:v>
                </c:pt>
                <c:pt idx="7721">
                  <c:v>39.661090000000002</c:v>
                </c:pt>
                <c:pt idx="7722">
                  <c:v>39.46481</c:v>
                </c:pt>
                <c:pt idx="7723">
                  <c:v>39.272179999999999</c:v>
                </c:pt>
                <c:pt idx="7724">
                  <c:v>39.082000000000001</c:v>
                </c:pt>
                <c:pt idx="7725">
                  <c:v>38.89425</c:v>
                </c:pt>
                <c:pt idx="7726">
                  <c:v>38.707720000000002</c:v>
                </c:pt>
                <c:pt idx="7727">
                  <c:v>38.524850000000001</c:v>
                </c:pt>
                <c:pt idx="7728">
                  <c:v>38.34442</c:v>
                </c:pt>
                <c:pt idx="7729">
                  <c:v>38.167639999999999</c:v>
                </c:pt>
                <c:pt idx="7730">
                  <c:v>37.993299999999998</c:v>
                </c:pt>
                <c:pt idx="7731">
                  <c:v>37.82141</c:v>
                </c:pt>
                <c:pt idx="7732">
                  <c:v>37.65316</c:v>
                </c:pt>
                <c:pt idx="7733">
                  <c:v>37.486139999999999</c:v>
                </c:pt>
                <c:pt idx="7734">
                  <c:v>37.322780000000002</c:v>
                </c:pt>
                <c:pt idx="7735">
                  <c:v>37.160629999999998</c:v>
                </c:pt>
                <c:pt idx="7736">
                  <c:v>37.000920000000001</c:v>
                </c:pt>
                <c:pt idx="7737">
                  <c:v>36.84122</c:v>
                </c:pt>
                <c:pt idx="7738">
                  <c:v>36.682729999999999</c:v>
                </c:pt>
                <c:pt idx="7739">
                  <c:v>36.525460000000002</c:v>
                </c:pt>
                <c:pt idx="7740">
                  <c:v>36.369410000000002</c:v>
                </c:pt>
                <c:pt idx="7741">
                  <c:v>36.214579999999998</c:v>
                </c:pt>
                <c:pt idx="7742">
                  <c:v>36.060969999999998</c:v>
                </c:pt>
                <c:pt idx="7743">
                  <c:v>35.907350000000001</c:v>
                </c:pt>
                <c:pt idx="7744">
                  <c:v>35.756180000000001</c:v>
                </c:pt>
                <c:pt idx="7745">
                  <c:v>35.60501</c:v>
                </c:pt>
                <c:pt idx="7746">
                  <c:v>35.4514</c:v>
                </c:pt>
                <c:pt idx="7747">
                  <c:v>35.296570000000003</c:v>
                </c:pt>
                <c:pt idx="7748">
                  <c:v>35.140520000000002</c:v>
                </c:pt>
                <c:pt idx="7749">
                  <c:v>34.982030000000002</c:v>
                </c:pt>
                <c:pt idx="7750">
                  <c:v>34.823540000000001</c:v>
                </c:pt>
                <c:pt idx="7751">
                  <c:v>34.663829999999997</c:v>
                </c:pt>
                <c:pt idx="7752">
                  <c:v>34.505339999999997</c:v>
                </c:pt>
                <c:pt idx="7753">
                  <c:v>34.346850000000003</c:v>
                </c:pt>
                <c:pt idx="7754">
                  <c:v>34.189590000000003</c:v>
                </c:pt>
                <c:pt idx="7755">
                  <c:v>34.029879999999999</c:v>
                </c:pt>
                <c:pt idx="7756">
                  <c:v>33.870170000000002</c:v>
                </c:pt>
                <c:pt idx="7757">
                  <c:v>33.708019999999998</c:v>
                </c:pt>
                <c:pt idx="7758">
                  <c:v>33.545879999999997</c:v>
                </c:pt>
                <c:pt idx="7759">
                  <c:v>33.384950000000003</c:v>
                </c:pt>
                <c:pt idx="7760">
                  <c:v>33.224029999999999</c:v>
                </c:pt>
                <c:pt idx="7761">
                  <c:v>33.064320000000002</c:v>
                </c:pt>
                <c:pt idx="7762">
                  <c:v>32.907049999999998</c:v>
                </c:pt>
                <c:pt idx="7763">
                  <c:v>32.752220000000001</c:v>
                </c:pt>
                <c:pt idx="7764">
                  <c:v>32.598610000000001</c:v>
                </c:pt>
                <c:pt idx="7765">
                  <c:v>32.444989999999997</c:v>
                </c:pt>
                <c:pt idx="7766">
                  <c:v>32.29016</c:v>
                </c:pt>
                <c:pt idx="7767">
                  <c:v>32.137770000000003</c:v>
                </c:pt>
                <c:pt idx="7768">
                  <c:v>31.987819999999999</c:v>
                </c:pt>
                <c:pt idx="7769">
                  <c:v>31.840299999999999</c:v>
                </c:pt>
                <c:pt idx="7770">
                  <c:v>31.695219999999999</c:v>
                </c:pt>
                <c:pt idx="7771">
                  <c:v>31.551359999999999</c:v>
                </c:pt>
                <c:pt idx="7772">
                  <c:v>31.408729999999998</c:v>
                </c:pt>
                <c:pt idx="7773">
                  <c:v>31.267299999999999</c:v>
                </c:pt>
                <c:pt idx="7774">
                  <c:v>31.128319999999999</c:v>
                </c:pt>
                <c:pt idx="7775">
                  <c:v>30.990559999999999</c:v>
                </c:pt>
                <c:pt idx="7776">
                  <c:v>30.855239999999998</c:v>
                </c:pt>
                <c:pt idx="7777">
                  <c:v>30.726009999999999</c:v>
                </c:pt>
                <c:pt idx="7778">
                  <c:v>30.600429999999999</c:v>
                </c:pt>
                <c:pt idx="7779">
                  <c:v>30.47852</c:v>
                </c:pt>
                <c:pt idx="7780">
                  <c:v>30.3627</c:v>
                </c:pt>
                <c:pt idx="7781">
                  <c:v>30.251760000000001</c:v>
                </c:pt>
                <c:pt idx="7782">
                  <c:v>30.146909999999998</c:v>
                </c:pt>
                <c:pt idx="7783">
                  <c:v>30.048159999999999</c:v>
                </c:pt>
                <c:pt idx="7784">
                  <c:v>29.95673</c:v>
                </c:pt>
                <c:pt idx="7785">
                  <c:v>29.871390000000002</c:v>
                </c:pt>
                <c:pt idx="7786">
                  <c:v>29.790929999999999</c:v>
                </c:pt>
                <c:pt idx="7787">
                  <c:v>29.715340000000001</c:v>
                </c:pt>
                <c:pt idx="7788">
                  <c:v>29.642189999999999</c:v>
                </c:pt>
                <c:pt idx="7789">
                  <c:v>29.572700000000001</c:v>
                </c:pt>
                <c:pt idx="7790">
                  <c:v>29.506869999999999</c:v>
                </c:pt>
                <c:pt idx="7791">
                  <c:v>29.443470000000001</c:v>
                </c:pt>
                <c:pt idx="7792">
                  <c:v>29.38251</c:v>
                </c:pt>
                <c:pt idx="7793">
                  <c:v>29.322780000000002</c:v>
                </c:pt>
                <c:pt idx="7794">
                  <c:v>29.26426</c:v>
                </c:pt>
                <c:pt idx="7795">
                  <c:v>29.208179999999999</c:v>
                </c:pt>
                <c:pt idx="7796">
                  <c:v>29.152100000000001</c:v>
                </c:pt>
                <c:pt idx="7797">
                  <c:v>29.09967</c:v>
                </c:pt>
                <c:pt idx="7798">
                  <c:v>29.047249999999998</c:v>
                </c:pt>
                <c:pt idx="7799">
                  <c:v>28.998480000000001</c:v>
                </c:pt>
                <c:pt idx="7800">
                  <c:v>28.949719999999999</c:v>
                </c:pt>
                <c:pt idx="7801">
                  <c:v>28.903390000000002</c:v>
                </c:pt>
                <c:pt idx="7802">
                  <c:v>28.859500000000001</c:v>
                </c:pt>
                <c:pt idx="7803">
                  <c:v>28.81439</c:v>
                </c:pt>
                <c:pt idx="7804">
                  <c:v>28.769290000000002</c:v>
                </c:pt>
                <c:pt idx="7805">
                  <c:v>28.7254</c:v>
                </c:pt>
                <c:pt idx="7806">
                  <c:v>28.680289999999999</c:v>
                </c:pt>
                <c:pt idx="7807">
                  <c:v>28.636399999999998</c:v>
                </c:pt>
                <c:pt idx="7808">
                  <c:v>28.591290000000001</c:v>
                </c:pt>
                <c:pt idx="7809">
                  <c:v>28.54862</c:v>
                </c:pt>
                <c:pt idx="7810">
                  <c:v>28.507169999999999</c:v>
                </c:pt>
                <c:pt idx="7811">
                  <c:v>28.466940000000001</c:v>
                </c:pt>
                <c:pt idx="7812">
                  <c:v>28.42549</c:v>
                </c:pt>
                <c:pt idx="7813">
                  <c:v>28.386469999999999</c:v>
                </c:pt>
                <c:pt idx="7814">
                  <c:v>28.346240000000002</c:v>
                </c:pt>
                <c:pt idx="7815">
                  <c:v>28.308450000000001</c:v>
                </c:pt>
                <c:pt idx="7816">
                  <c:v>28.270659999999999</c:v>
                </c:pt>
                <c:pt idx="7817">
                  <c:v>28.232859999999999</c:v>
                </c:pt>
                <c:pt idx="7818">
                  <c:v>28.197510000000001</c:v>
                </c:pt>
                <c:pt idx="7819">
                  <c:v>28.16215</c:v>
                </c:pt>
                <c:pt idx="7820">
                  <c:v>28.128019999999999</c:v>
                </c:pt>
                <c:pt idx="7821">
                  <c:v>28.093879999999999</c:v>
                </c:pt>
                <c:pt idx="7822">
                  <c:v>28.058530000000001</c:v>
                </c:pt>
                <c:pt idx="7823">
                  <c:v>28.02439</c:v>
                </c:pt>
                <c:pt idx="7824">
                  <c:v>27.99025</c:v>
                </c:pt>
                <c:pt idx="7825">
                  <c:v>27.957339999999999</c:v>
                </c:pt>
                <c:pt idx="7826">
                  <c:v>27.923200000000001</c:v>
                </c:pt>
                <c:pt idx="7827">
                  <c:v>27.890280000000001</c:v>
                </c:pt>
                <c:pt idx="7828">
                  <c:v>27.85737</c:v>
                </c:pt>
                <c:pt idx="7829">
                  <c:v>27.825669999999999</c:v>
                </c:pt>
                <c:pt idx="7830">
                  <c:v>27.795190000000002</c:v>
                </c:pt>
                <c:pt idx="7831">
                  <c:v>27.764710000000001</c:v>
                </c:pt>
                <c:pt idx="7832">
                  <c:v>27.73667</c:v>
                </c:pt>
                <c:pt idx="7833">
                  <c:v>27.708629999999999</c:v>
                </c:pt>
                <c:pt idx="7834">
                  <c:v>27.679369999999999</c:v>
                </c:pt>
                <c:pt idx="7835">
                  <c:v>27.651330000000002</c:v>
                </c:pt>
                <c:pt idx="7836">
                  <c:v>27.623290000000001</c:v>
                </c:pt>
                <c:pt idx="7837">
                  <c:v>27.59403</c:v>
                </c:pt>
                <c:pt idx="7838">
                  <c:v>27.564769999999999</c:v>
                </c:pt>
                <c:pt idx="7839">
                  <c:v>27.533080000000002</c:v>
                </c:pt>
                <c:pt idx="7840">
                  <c:v>27.501380000000001</c:v>
                </c:pt>
                <c:pt idx="7841">
                  <c:v>27.46846</c:v>
                </c:pt>
                <c:pt idx="7842">
                  <c:v>27.43676</c:v>
                </c:pt>
                <c:pt idx="7843">
                  <c:v>27.403849999999998</c:v>
                </c:pt>
                <c:pt idx="7844">
                  <c:v>27.370930000000001</c:v>
                </c:pt>
                <c:pt idx="7845">
                  <c:v>27.340450000000001</c:v>
                </c:pt>
                <c:pt idx="7846">
                  <c:v>27.30875</c:v>
                </c:pt>
                <c:pt idx="7847">
                  <c:v>27.277059999999999</c:v>
                </c:pt>
                <c:pt idx="7848">
                  <c:v>27.244140000000002</c:v>
                </c:pt>
                <c:pt idx="7849">
                  <c:v>27.21</c:v>
                </c:pt>
                <c:pt idx="7850">
                  <c:v>27.17709</c:v>
                </c:pt>
                <c:pt idx="7851">
                  <c:v>27.141729999999999</c:v>
                </c:pt>
                <c:pt idx="7852">
                  <c:v>27.103940000000001</c:v>
                </c:pt>
                <c:pt idx="7853">
                  <c:v>27.06127</c:v>
                </c:pt>
                <c:pt idx="7854">
                  <c:v>27.012499999999999</c:v>
                </c:pt>
                <c:pt idx="7855">
                  <c:v>26.952770000000001</c:v>
                </c:pt>
                <c:pt idx="7856">
                  <c:v>26.882059999999999</c:v>
                </c:pt>
                <c:pt idx="7857">
                  <c:v>26.799150000000001</c:v>
                </c:pt>
                <c:pt idx="7858">
                  <c:v>26.704059999999998</c:v>
                </c:pt>
                <c:pt idx="7859">
                  <c:v>26.600429999999999</c:v>
                </c:pt>
                <c:pt idx="7860">
                  <c:v>26.48705</c:v>
                </c:pt>
                <c:pt idx="7861">
                  <c:v>26.36514</c:v>
                </c:pt>
                <c:pt idx="7862">
                  <c:v>26.237130000000001</c:v>
                </c:pt>
                <c:pt idx="7863">
                  <c:v>26.103020000000001</c:v>
                </c:pt>
                <c:pt idx="7864">
                  <c:v>25.962820000000001</c:v>
                </c:pt>
                <c:pt idx="7865">
                  <c:v>25.81653</c:v>
                </c:pt>
                <c:pt idx="7866">
                  <c:v>25.66413</c:v>
                </c:pt>
                <c:pt idx="7867">
                  <c:v>25.50808</c:v>
                </c:pt>
                <c:pt idx="7868">
                  <c:v>25.348379999999999</c:v>
                </c:pt>
                <c:pt idx="7869">
                  <c:v>25.186229999999998</c:v>
                </c:pt>
                <c:pt idx="7870">
                  <c:v>25.022870000000001</c:v>
                </c:pt>
                <c:pt idx="7871">
                  <c:v>24.855840000000001</c:v>
                </c:pt>
                <c:pt idx="7872">
                  <c:v>24.68638</c:v>
                </c:pt>
                <c:pt idx="7873">
                  <c:v>24.513259999999999</c:v>
                </c:pt>
                <c:pt idx="7874">
                  <c:v>24.337710000000001</c:v>
                </c:pt>
                <c:pt idx="7875">
                  <c:v>24.15849</c:v>
                </c:pt>
                <c:pt idx="7876">
                  <c:v>23.976839999999999</c:v>
                </c:pt>
                <c:pt idx="7877">
                  <c:v>23.790310000000002</c:v>
                </c:pt>
                <c:pt idx="7878">
                  <c:v>23.60013</c:v>
                </c:pt>
                <c:pt idx="7879">
                  <c:v>23.406279999999999</c:v>
                </c:pt>
                <c:pt idx="7880">
                  <c:v>23.208780000000001</c:v>
                </c:pt>
                <c:pt idx="7881">
                  <c:v>23.011279999999999</c:v>
                </c:pt>
                <c:pt idx="7882">
                  <c:v>22.813780000000001</c:v>
                </c:pt>
                <c:pt idx="7883">
                  <c:v>22.6175</c:v>
                </c:pt>
                <c:pt idx="7884">
                  <c:v>22.421220000000002</c:v>
                </c:pt>
                <c:pt idx="7885">
                  <c:v>22.22128</c:v>
                </c:pt>
                <c:pt idx="7886">
                  <c:v>22.020119999999999</c:v>
                </c:pt>
                <c:pt idx="7887">
                  <c:v>21.817740000000001</c:v>
                </c:pt>
                <c:pt idx="7888">
                  <c:v>21.614149999999999</c:v>
                </c:pt>
                <c:pt idx="7889">
                  <c:v>21.411770000000001</c:v>
                </c:pt>
                <c:pt idx="7890">
                  <c:v>21.209389999999999</c:v>
                </c:pt>
                <c:pt idx="7891">
                  <c:v>21.004580000000001</c:v>
                </c:pt>
                <c:pt idx="7892">
                  <c:v>20.798539999999999</c:v>
                </c:pt>
                <c:pt idx="7893">
                  <c:v>20.588850000000001</c:v>
                </c:pt>
                <c:pt idx="7894">
                  <c:v>20.377939999999999</c:v>
                </c:pt>
                <c:pt idx="7895">
                  <c:v>20.16459</c:v>
                </c:pt>
                <c:pt idx="7896">
                  <c:v>19.950019999999999</c:v>
                </c:pt>
                <c:pt idx="7897">
                  <c:v>19.73667</c:v>
                </c:pt>
                <c:pt idx="7898">
                  <c:v>19.524539999999998</c:v>
                </c:pt>
                <c:pt idx="7899">
                  <c:v>19.31119</c:v>
                </c:pt>
                <c:pt idx="7900">
                  <c:v>19.097840000000001</c:v>
                </c:pt>
                <c:pt idx="7901">
                  <c:v>18.88205</c:v>
                </c:pt>
                <c:pt idx="7902">
                  <c:v>18.665050000000001</c:v>
                </c:pt>
                <c:pt idx="7903">
                  <c:v>18.446819999999999</c:v>
                </c:pt>
                <c:pt idx="7904">
                  <c:v>18.229810000000001</c:v>
                </c:pt>
                <c:pt idx="7905">
                  <c:v>18.012810000000002</c:v>
                </c:pt>
                <c:pt idx="7906">
                  <c:v>17.79824</c:v>
                </c:pt>
                <c:pt idx="7907">
                  <c:v>17.584890000000001</c:v>
                </c:pt>
                <c:pt idx="7908">
                  <c:v>17.37154</c:v>
                </c:pt>
                <c:pt idx="7909">
                  <c:v>17.159410000000001</c:v>
                </c:pt>
                <c:pt idx="7910">
                  <c:v>16.947279999999999</c:v>
                </c:pt>
                <c:pt idx="7911">
                  <c:v>16.733930000000001</c:v>
                </c:pt>
                <c:pt idx="7912">
                  <c:v>16.523019999999999</c:v>
                </c:pt>
                <c:pt idx="7913">
                  <c:v>16.312100000000001</c:v>
                </c:pt>
                <c:pt idx="7914">
                  <c:v>16.104849999999999</c:v>
                </c:pt>
                <c:pt idx="7915">
                  <c:v>15.898820000000001</c:v>
                </c:pt>
                <c:pt idx="7916">
                  <c:v>15.691560000000001</c:v>
                </c:pt>
                <c:pt idx="7917">
                  <c:v>15.481870000000001</c:v>
                </c:pt>
                <c:pt idx="7918">
                  <c:v>15.270960000000001</c:v>
                </c:pt>
                <c:pt idx="7919">
                  <c:v>15.05761</c:v>
                </c:pt>
                <c:pt idx="7920">
                  <c:v>14.84304</c:v>
                </c:pt>
                <c:pt idx="7921">
                  <c:v>14.62969</c:v>
                </c:pt>
                <c:pt idx="7922">
                  <c:v>14.41756</c:v>
                </c:pt>
                <c:pt idx="7923">
                  <c:v>14.20665</c:v>
                </c:pt>
                <c:pt idx="7924">
                  <c:v>13.99574</c:v>
                </c:pt>
                <c:pt idx="7925">
                  <c:v>13.784829999999999</c:v>
                </c:pt>
                <c:pt idx="7926">
                  <c:v>13.57269</c:v>
                </c:pt>
                <c:pt idx="7927">
                  <c:v>13.36056</c:v>
                </c:pt>
                <c:pt idx="7928">
                  <c:v>13.148429999999999</c:v>
                </c:pt>
                <c:pt idx="7929">
                  <c:v>12.937519999999999</c:v>
                </c:pt>
                <c:pt idx="7930">
                  <c:v>12.726610000000001</c:v>
                </c:pt>
                <c:pt idx="7931">
                  <c:v>12.518140000000001</c:v>
                </c:pt>
                <c:pt idx="7932">
                  <c:v>12.310879999999999</c:v>
                </c:pt>
                <c:pt idx="7933">
                  <c:v>12.108510000000001</c:v>
                </c:pt>
                <c:pt idx="7934">
                  <c:v>11.907349999999999</c:v>
                </c:pt>
                <c:pt idx="7935">
                  <c:v>11.706189999999999</c:v>
                </c:pt>
                <c:pt idx="7936">
                  <c:v>11.50503</c:v>
                </c:pt>
                <c:pt idx="7937">
                  <c:v>11.30387</c:v>
                </c:pt>
                <c:pt idx="7938">
                  <c:v>11.1015</c:v>
                </c:pt>
                <c:pt idx="7939">
                  <c:v>10.90034</c:v>
                </c:pt>
                <c:pt idx="7940">
                  <c:v>10.69918</c:v>
                </c:pt>
                <c:pt idx="7941">
                  <c:v>10.49924</c:v>
                </c:pt>
                <c:pt idx="7942">
                  <c:v>10.298080000000001</c:v>
                </c:pt>
                <c:pt idx="7943">
                  <c:v>10.096920000000001</c:v>
                </c:pt>
                <c:pt idx="7944">
                  <c:v>9.8933300000000006</c:v>
                </c:pt>
                <c:pt idx="7945">
                  <c:v>9.6909500000000008</c:v>
                </c:pt>
                <c:pt idx="7946">
                  <c:v>9.4885699999999993</c:v>
                </c:pt>
                <c:pt idx="7947">
                  <c:v>9.2886299999999995</c:v>
                </c:pt>
                <c:pt idx="7948">
                  <c:v>9.0874799999999993</c:v>
                </c:pt>
                <c:pt idx="7949">
                  <c:v>8.8863199999999996</c:v>
                </c:pt>
                <c:pt idx="7950">
                  <c:v>8.6863799999999998</c:v>
                </c:pt>
                <c:pt idx="7951">
                  <c:v>8.48644</c:v>
                </c:pt>
                <c:pt idx="7952">
                  <c:v>8.2865000000000002</c:v>
                </c:pt>
                <c:pt idx="7953">
                  <c:v>8.0877800000000004</c:v>
                </c:pt>
                <c:pt idx="7954">
                  <c:v>7.8902799999999997</c:v>
                </c:pt>
                <c:pt idx="7955">
                  <c:v>7.694</c:v>
                </c:pt>
                <c:pt idx="7956">
                  <c:v>7.5013699999999996</c:v>
                </c:pt>
                <c:pt idx="7957">
                  <c:v>7.3099699999999999</c:v>
                </c:pt>
                <c:pt idx="7958">
                  <c:v>7.1210000000000004</c:v>
                </c:pt>
                <c:pt idx="7959">
                  <c:v>6.9344700000000001</c:v>
                </c:pt>
                <c:pt idx="7960">
                  <c:v>6.7503799999999998</c:v>
                </c:pt>
                <c:pt idx="7961">
                  <c:v>6.5675100000000004</c:v>
                </c:pt>
                <c:pt idx="7962">
                  <c:v>6.3858600000000001</c:v>
                </c:pt>
                <c:pt idx="7963">
                  <c:v>6.2054299999999998</c:v>
                </c:pt>
                <c:pt idx="7964">
                  <c:v>6.0249899999999998</c:v>
                </c:pt>
                <c:pt idx="7965">
                  <c:v>5.8470000000000004</c:v>
                </c:pt>
                <c:pt idx="7966">
                  <c:v>5.6689999999999996</c:v>
                </c:pt>
                <c:pt idx="7967">
                  <c:v>5.4910100000000002</c:v>
                </c:pt>
                <c:pt idx="7968">
                  <c:v>5.3130199999999999</c:v>
                </c:pt>
                <c:pt idx="7969">
                  <c:v>5.1337999999999999</c:v>
                </c:pt>
                <c:pt idx="7970">
                  <c:v>4.9570299999999996</c:v>
                </c:pt>
                <c:pt idx="7971">
                  <c:v>4.7802499999999997</c:v>
                </c:pt>
                <c:pt idx="7972">
                  <c:v>4.6059099999999997</c:v>
                </c:pt>
                <c:pt idx="7973">
                  <c:v>4.4328000000000003</c:v>
                </c:pt>
                <c:pt idx="7974">
                  <c:v>4.2609000000000004</c:v>
                </c:pt>
                <c:pt idx="7975">
                  <c:v>4.0902200000000004</c:v>
                </c:pt>
                <c:pt idx="7976">
                  <c:v>3.92441</c:v>
                </c:pt>
                <c:pt idx="7977">
                  <c:v>3.76105</c:v>
                </c:pt>
                <c:pt idx="7978">
                  <c:v>3.60256</c:v>
                </c:pt>
                <c:pt idx="7979">
                  <c:v>3.44651</c:v>
                </c:pt>
                <c:pt idx="7980">
                  <c:v>3.2928999999999999</c:v>
                </c:pt>
                <c:pt idx="7981">
                  <c:v>3.1441599999999998</c:v>
                </c:pt>
                <c:pt idx="7982">
                  <c:v>2.9978699999999998</c:v>
                </c:pt>
                <c:pt idx="7983">
                  <c:v>2.8527900000000002</c:v>
                </c:pt>
                <c:pt idx="7984">
                  <c:v>2.7089300000000001</c:v>
                </c:pt>
                <c:pt idx="7985">
                  <c:v>2.56873</c:v>
                </c:pt>
                <c:pt idx="7986">
                  <c:v>2.4285299999999999</c:v>
                </c:pt>
                <c:pt idx="7987">
                  <c:v>2.2932000000000001</c:v>
                </c:pt>
                <c:pt idx="7988">
                  <c:v>2.1591</c:v>
                </c:pt>
                <c:pt idx="7989">
                  <c:v>2.0262099999999998</c:v>
                </c:pt>
                <c:pt idx="7990">
                  <c:v>1.8957599999999999</c:v>
                </c:pt>
                <c:pt idx="7991">
                  <c:v>1.76654</c:v>
                </c:pt>
                <c:pt idx="7992">
                  <c:v>1.64218</c:v>
                </c:pt>
                <c:pt idx="7993">
                  <c:v>1.52027</c:v>
                </c:pt>
                <c:pt idx="7994">
                  <c:v>1.40445</c:v>
                </c:pt>
                <c:pt idx="7995">
                  <c:v>1.2935099999999999</c:v>
                </c:pt>
                <c:pt idx="7996">
                  <c:v>1.1862200000000001</c:v>
                </c:pt>
                <c:pt idx="7997">
                  <c:v>1.0826</c:v>
                </c:pt>
                <c:pt idx="7998">
                  <c:v>0.98141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0EE-46D0-94A7-E30A3643C1ED}"/>
            </c:ext>
          </c:extLst>
        </c:ser>
        <c:ser>
          <c:idx val="5"/>
          <c:order val="2"/>
          <c:tx>
            <c:v>13_150 Mpa</c:v>
          </c:tx>
          <c:spPr>
            <a:ln>
              <a:solidFill>
                <a:srgbClr val="8C1431"/>
              </a:solidFill>
            </a:ln>
          </c:spPr>
          <c:marker>
            <c:symbol val="none"/>
          </c:marker>
          <c:xVal>
            <c:numRef>
              <c:f>'13_640_150'!$C$21:$C$7303</c:f>
              <c:numCache>
                <c:formatCode>General</c:formatCode>
                <c:ptCount val="7283"/>
                <c:pt idx="0">
                  <c:v>4.5786800000000003</c:v>
                </c:pt>
                <c:pt idx="1">
                  <c:v>4.5762300000000007</c:v>
                </c:pt>
                <c:pt idx="2">
                  <c:v>4.5762300000000007</c:v>
                </c:pt>
                <c:pt idx="3">
                  <c:v>4.5762300000000007</c:v>
                </c:pt>
                <c:pt idx="4">
                  <c:v>4.5762300000000007</c:v>
                </c:pt>
                <c:pt idx="5">
                  <c:v>4.5762300000000007</c:v>
                </c:pt>
                <c:pt idx="6">
                  <c:v>4.5762300000000007</c:v>
                </c:pt>
                <c:pt idx="7">
                  <c:v>4.5762300000000007</c:v>
                </c:pt>
                <c:pt idx="8">
                  <c:v>4.5762300000000007</c:v>
                </c:pt>
                <c:pt idx="9">
                  <c:v>4.5762300000000007</c:v>
                </c:pt>
                <c:pt idx="10">
                  <c:v>4.5762300000000007</c:v>
                </c:pt>
                <c:pt idx="11">
                  <c:v>4.5762300000000007</c:v>
                </c:pt>
                <c:pt idx="12">
                  <c:v>4.5762300000000007</c:v>
                </c:pt>
                <c:pt idx="13">
                  <c:v>4.5762300000000007</c:v>
                </c:pt>
                <c:pt idx="14">
                  <c:v>4.5762300000000007</c:v>
                </c:pt>
                <c:pt idx="15">
                  <c:v>4.5762300000000007</c:v>
                </c:pt>
                <c:pt idx="16">
                  <c:v>4.5762300000000007</c:v>
                </c:pt>
                <c:pt idx="17">
                  <c:v>4.5762300000000007</c:v>
                </c:pt>
                <c:pt idx="18">
                  <c:v>4.5762300000000007</c:v>
                </c:pt>
                <c:pt idx="19">
                  <c:v>4.5762300000000007</c:v>
                </c:pt>
                <c:pt idx="20">
                  <c:v>4.5762300000000007</c:v>
                </c:pt>
                <c:pt idx="21">
                  <c:v>4.5762300000000007</c:v>
                </c:pt>
                <c:pt idx="22">
                  <c:v>4.5762300000000007</c:v>
                </c:pt>
                <c:pt idx="23">
                  <c:v>4.5762300000000007</c:v>
                </c:pt>
                <c:pt idx="24">
                  <c:v>4.5762300000000007</c:v>
                </c:pt>
                <c:pt idx="25">
                  <c:v>4.5762300000000007</c:v>
                </c:pt>
                <c:pt idx="26">
                  <c:v>4.5762300000000007</c:v>
                </c:pt>
                <c:pt idx="27">
                  <c:v>4.5762300000000007</c:v>
                </c:pt>
                <c:pt idx="28">
                  <c:v>4.5762300000000007</c:v>
                </c:pt>
                <c:pt idx="29">
                  <c:v>4.5762300000000007</c:v>
                </c:pt>
                <c:pt idx="30">
                  <c:v>4.5762300000000007</c:v>
                </c:pt>
                <c:pt idx="31">
                  <c:v>4.5762300000000007</c:v>
                </c:pt>
                <c:pt idx="32">
                  <c:v>4.5762300000000007</c:v>
                </c:pt>
                <c:pt idx="33">
                  <c:v>4.5762300000000007</c:v>
                </c:pt>
                <c:pt idx="34">
                  <c:v>4.5762300000000007</c:v>
                </c:pt>
                <c:pt idx="35">
                  <c:v>4.5762300000000007</c:v>
                </c:pt>
                <c:pt idx="36">
                  <c:v>4.5762300000000007</c:v>
                </c:pt>
                <c:pt idx="37">
                  <c:v>4.5762300000000007</c:v>
                </c:pt>
                <c:pt idx="38">
                  <c:v>4.5762300000000007</c:v>
                </c:pt>
                <c:pt idx="39">
                  <c:v>4.5762300000000007</c:v>
                </c:pt>
                <c:pt idx="40">
                  <c:v>4.5762300000000007</c:v>
                </c:pt>
                <c:pt idx="41">
                  <c:v>4.5762300000000007</c:v>
                </c:pt>
                <c:pt idx="42">
                  <c:v>4.5762300000000007</c:v>
                </c:pt>
                <c:pt idx="43">
                  <c:v>4.5762300000000007</c:v>
                </c:pt>
                <c:pt idx="44">
                  <c:v>4.5762300000000007</c:v>
                </c:pt>
                <c:pt idx="45">
                  <c:v>4.5762300000000007</c:v>
                </c:pt>
                <c:pt idx="46">
                  <c:v>4.5762300000000007</c:v>
                </c:pt>
                <c:pt idx="47">
                  <c:v>4.5762300000000007</c:v>
                </c:pt>
                <c:pt idx="48">
                  <c:v>4.5762300000000007</c:v>
                </c:pt>
                <c:pt idx="49">
                  <c:v>4.5762300000000007</c:v>
                </c:pt>
                <c:pt idx="50">
                  <c:v>4.5762300000000007</c:v>
                </c:pt>
                <c:pt idx="51">
                  <c:v>4.5762300000000007</c:v>
                </c:pt>
                <c:pt idx="52">
                  <c:v>4.5762300000000007</c:v>
                </c:pt>
                <c:pt idx="53">
                  <c:v>4.5762300000000007</c:v>
                </c:pt>
                <c:pt idx="54">
                  <c:v>4.5762300000000007</c:v>
                </c:pt>
                <c:pt idx="55">
                  <c:v>4.5762300000000007</c:v>
                </c:pt>
                <c:pt idx="56">
                  <c:v>4.5762300000000007</c:v>
                </c:pt>
                <c:pt idx="57">
                  <c:v>4.5762300000000007</c:v>
                </c:pt>
                <c:pt idx="58">
                  <c:v>4.5762300000000007</c:v>
                </c:pt>
                <c:pt idx="59">
                  <c:v>4.5762300000000007</c:v>
                </c:pt>
                <c:pt idx="60">
                  <c:v>4.5762300000000007</c:v>
                </c:pt>
                <c:pt idx="61">
                  <c:v>4.5762300000000007</c:v>
                </c:pt>
                <c:pt idx="62">
                  <c:v>4.5762300000000007</c:v>
                </c:pt>
                <c:pt idx="63">
                  <c:v>4.5762300000000007</c:v>
                </c:pt>
                <c:pt idx="64">
                  <c:v>4.5762300000000007</c:v>
                </c:pt>
                <c:pt idx="65">
                  <c:v>4.5762300000000007</c:v>
                </c:pt>
                <c:pt idx="66">
                  <c:v>4.5762300000000007</c:v>
                </c:pt>
                <c:pt idx="67">
                  <c:v>4.5762300000000007</c:v>
                </c:pt>
                <c:pt idx="68">
                  <c:v>4.5762300000000007</c:v>
                </c:pt>
                <c:pt idx="69">
                  <c:v>4.5762300000000007</c:v>
                </c:pt>
                <c:pt idx="70">
                  <c:v>4.5762300000000007</c:v>
                </c:pt>
                <c:pt idx="71">
                  <c:v>4.5762300000000007</c:v>
                </c:pt>
                <c:pt idx="72">
                  <c:v>4.5762300000000007</c:v>
                </c:pt>
                <c:pt idx="73">
                  <c:v>4.5762300000000007</c:v>
                </c:pt>
                <c:pt idx="74">
                  <c:v>4.5762300000000007</c:v>
                </c:pt>
                <c:pt idx="75">
                  <c:v>4.5762300000000007</c:v>
                </c:pt>
                <c:pt idx="76">
                  <c:v>4.5762300000000007</c:v>
                </c:pt>
                <c:pt idx="77">
                  <c:v>4.5762300000000007</c:v>
                </c:pt>
                <c:pt idx="78">
                  <c:v>4.5762300000000007</c:v>
                </c:pt>
                <c:pt idx="79">
                  <c:v>4.5762300000000007</c:v>
                </c:pt>
                <c:pt idx="80">
                  <c:v>4.5762300000000007</c:v>
                </c:pt>
                <c:pt idx="81">
                  <c:v>4.5762300000000007</c:v>
                </c:pt>
                <c:pt idx="82">
                  <c:v>4.5762300000000007</c:v>
                </c:pt>
                <c:pt idx="83">
                  <c:v>4.5762300000000007</c:v>
                </c:pt>
                <c:pt idx="84">
                  <c:v>4.5762300000000007</c:v>
                </c:pt>
                <c:pt idx="85">
                  <c:v>4.5762300000000007</c:v>
                </c:pt>
                <c:pt idx="86">
                  <c:v>4.5762300000000007</c:v>
                </c:pt>
                <c:pt idx="87">
                  <c:v>4.5762300000000007</c:v>
                </c:pt>
                <c:pt idx="88">
                  <c:v>4.5762300000000007</c:v>
                </c:pt>
                <c:pt idx="89">
                  <c:v>4.5762300000000007</c:v>
                </c:pt>
                <c:pt idx="90">
                  <c:v>4.5762300000000007</c:v>
                </c:pt>
                <c:pt idx="91">
                  <c:v>4.5762300000000007</c:v>
                </c:pt>
                <c:pt idx="92">
                  <c:v>4.5762300000000007</c:v>
                </c:pt>
                <c:pt idx="93">
                  <c:v>4.5762300000000007</c:v>
                </c:pt>
                <c:pt idx="94">
                  <c:v>4.5762300000000007</c:v>
                </c:pt>
                <c:pt idx="95">
                  <c:v>4.5762300000000007</c:v>
                </c:pt>
                <c:pt idx="96">
                  <c:v>4.5762300000000007</c:v>
                </c:pt>
                <c:pt idx="97">
                  <c:v>4.5762300000000007</c:v>
                </c:pt>
                <c:pt idx="98">
                  <c:v>4.5762300000000007</c:v>
                </c:pt>
                <c:pt idx="99">
                  <c:v>4.5762300000000007</c:v>
                </c:pt>
                <c:pt idx="100">
                  <c:v>4.5762300000000007</c:v>
                </c:pt>
                <c:pt idx="101">
                  <c:v>4.5762300000000007</c:v>
                </c:pt>
                <c:pt idx="102">
                  <c:v>4.5762300000000007</c:v>
                </c:pt>
                <c:pt idx="103">
                  <c:v>4.5762300000000007</c:v>
                </c:pt>
                <c:pt idx="104">
                  <c:v>4.5762300000000007</c:v>
                </c:pt>
                <c:pt idx="105">
                  <c:v>4.5762300000000007</c:v>
                </c:pt>
                <c:pt idx="106">
                  <c:v>4.5762300000000007</c:v>
                </c:pt>
                <c:pt idx="107">
                  <c:v>4.5762300000000007</c:v>
                </c:pt>
                <c:pt idx="108">
                  <c:v>4.5762300000000007</c:v>
                </c:pt>
                <c:pt idx="109">
                  <c:v>4.5762300000000007</c:v>
                </c:pt>
                <c:pt idx="110">
                  <c:v>4.5762300000000007</c:v>
                </c:pt>
                <c:pt idx="111">
                  <c:v>4.5762300000000007</c:v>
                </c:pt>
                <c:pt idx="112">
                  <c:v>4.5762300000000007</c:v>
                </c:pt>
                <c:pt idx="113">
                  <c:v>4.5762300000000007</c:v>
                </c:pt>
                <c:pt idx="114">
                  <c:v>4.5762300000000007</c:v>
                </c:pt>
                <c:pt idx="115">
                  <c:v>4.5762300000000007</c:v>
                </c:pt>
                <c:pt idx="116">
                  <c:v>4.5762300000000007</c:v>
                </c:pt>
                <c:pt idx="117">
                  <c:v>4.5762300000000007</c:v>
                </c:pt>
                <c:pt idx="118">
                  <c:v>4.5762300000000007</c:v>
                </c:pt>
                <c:pt idx="119">
                  <c:v>4.5762300000000007</c:v>
                </c:pt>
                <c:pt idx="120">
                  <c:v>4.5762300000000007</c:v>
                </c:pt>
                <c:pt idx="121">
                  <c:v>4.5762300000000007</c:v>
                </c:pt>
                <c:pt idx="122">
                  <c:v>4.5762300000000007</c:v>
                </c:pt>
                <c:pt idx="123">
                  <c:v>4.5762300000000007</c:v>
                </c:pt>
                <c:pt idx="124">
                  <c:v>4.5762300000000007</c:v>
                </c:pt>
                <c:pt idx="125">
                  <c:v>4.5762300000000007</c:v>
                </c:pt>
                <c:pt idx="126">
                  <c:v>4.5762300000000007</c:v>
                </c:pt>
                <c:pt idx="127">
                  <c:v>4.5762300000000007</c:v>
                </c:pt>
                <c:pt idx="128">
                  <c:v>4.5762300000000007</c:v>
                </c:pt>
                <c:pt idx="129">
                  <c:v>4.5762300000000007</c:v>
                </c:pt>
                <c:pt idx="130">
                  <c:v>4.5762300000000007</c:v>
                </c:pt>
                <c:pt idx="131">
                  <c:v>4.5762300000000007</c:v>
                </c:pt>
                <c:pt idx="132">
                  <c:v>4.5762300000000007</c:v>
                </c:pt>
                <c:pt idx="133">
                  <c:v>4.5762300000000007</c:v>
                </c:pt>
                <c:pt idx="134">
                  <c:v>4.5762300000000007</c:v>
                </c:pt>
                <c:pt idx="135">
                  <c:v>4.5762300000000007</c:v>
                </c:pt>
                <c:pt idx="136">
                  <c:v>4.5762300000000007</c:v>
                </c:pt>
                <c:pt idx="137">
                  <c:v>4.5762300000000007</c:v>
                </c:pt>
                <c:pt idx="138">
                  <c:v>4.5762300000000007</c:v>
                </c:pt>
                <c:pt idx="139">
                  <c:v>4.5762300000000007</c:v>
                </c:pt>
                <c:pt idx="140">
                  <c:v>4.5762300000000007</c:v>
                </c:pt>
                <c:pt idx="141">
                  <c:v>4.5762300000000007</c:v>
                </c:pt>
                <c:pt idx="142">
                  <c:v>4.5762300000000007</c:v>
                </c:pt>
                <c:pt idx="143">
                  <c:v>4.5762300000000007</c:v>
                </c:pt>
                <c:pt idx="144">
                  <c:v>4.5762300000000007</c:v>
                </c:pt>
                <c:pt idx="145">
                  <c:v>4.5762300000000007</c:v>
                </c:pt>
                <c:pt idx="146">
                  <c:v>4.5762300000000007</c:v>
                </c:pt>
                <c:pt idx="147">
                  <c:v>4.5762300000000007</c:v>
                </c:pt>
                <c:pt idx="148">
                  <c:v>4.5762300000000007</c:v>
                </c:pt>
                <c:pt idx="149">
                  <c:v>4.5762300000000007</c:v>
                </c:pt>
                <c:pt idx="150">
                  <c:v>4.5762300000000007</c:v>
                </c:pt>
                <c:pt idx="151">
                  <c:v>4.5762300000000007</c:v>
                </c:pt>
                <c:pt idx="152">
                  <c:v>4.5762300000000007</c:v>
                </c:pt>
                <c:pt idx="153">
                  <c:v>4.5762300000000007</c:v>
                </c:pt>
                <c:pt idx="154">
                  <c:v>4.5762300000000007</c:v>
                </c:pt>
                <c:pt idx="155">
                  <c:v>4.5762300000000007</c:v>
                </c:pt>
                <c:pt idx="156">
                  <c:v>4.5762300000000007</c:v>
                </c:pt>
                <c:pt idx="157">
                  <c:v>4.5762300000000007</c:v>
                </c:pt>
                <c:pt idx="158">
                  <c:v>4.5762300000000007</c:v>
                </c:pt>
                <c:pt idx="159">
                  <c:v>4.5762300000000007</c:v>
                </c:pt>
                <c:pt idx="160">
                  <c:v>4.5762300000000007</c:v>
                </c:pt>
                <c:pt idx="161">
                  <c:v>4.5762300000000007</c:v>
                </c:pt>
                <c:pt idx="162">
                  <c:v>4.5762300000000007</c:v>
                </c:pt>
                <c:pt idx="163">
                  <c:v>4.5762300000000007</c:v>
                </c:pt>
                <c:pt idx="164">
                  <c:v>4.5762300000000007</c:v>
                </c:pt>
                <c:pt idx="165">
                  <c:v>4.5762300000000007</c:v>
                </c:pt>
                <c:pt idx="166">
                  <c:v>4.5762300000000007</c:v>
                </c:pt>
                <c:pt idx="167">
                  <c:v>4.5762300000000007</c:v>
                </c:pt>
                <c:pt idx="168">
                  <c:v>4.5762300000000007</c:v>
                </c:pt>
                <c:pt idx="169">
                  <c:v>4.5762300000000007</c:v>
                </c:pt>
                <c:pt idx="170">
                  <c:v>4.5762300000000007</c:v>
                </c:pt>
                <c:pt idx="171">
                  <c:v>4.5762300000000007</c:v>
                </c:pt>
                <c:pt idx="172">
                  <c:v>4.5762300000000007</c:v>
                </c:pt>
                <c:pt idx="173">
                  <c:v>4.5762300000000007</c:v>
                </c:pt>
                <c:pt idx="174">
                  <c:v>4.5762300000000007</c:v>
                </c:pt>
                <c:pt idx="175">
                  <c:v>4.5762300000000007</c:v>
                </c:pt>
                <c:pt idx="176">
                  <c:v>4.5762300000000007</c:v>
                </c:pt>
                <c:pt idx="177">
                  <c:v>4.5762300000000007</c:v>
                </c:pt>
                <c:pt idx="178">
                  <c:v>4.5762300000000007</c:v>
                </c:pt>
                <c:pt idx="179">
                  <c:v>4.5762300000000007</c:v>
                </c:pt>
                <c:pt idx="180">
                  <c:v>4.5762300000000007</c:v>
                </c:pt>
                <c:pt idx="181">
                  <c:v>4.5762300000000007</c:v>
                </c:pt>
                <c:pt idx="182">
                  <c:v>4.5762300000000007</c:v>
                </c:pt>
                <c:pt idx="183">
                  <c:v>4.5762300000000007</c:v>
                </c:pt>
                <c:pt idx="184">
                  <c:v>4.5762300000000007</c:v>
                </c:pt>
                <c:pt idx="185">
                  <c:v>4.5762300000000007</c:v>
                </c:pt>
                <c:pt idx="186">
                  <c:v>4.5762300000000007</c:v>
                </c:pt>
                <c:pt idx="187">
                  <c:v>4.5753700000000013</c:v>
                </c:pt>
                <c:pt idx="188">
                  <c:v>4.57456</c:v>
                </c:pt>
                <c:pt idx="189">
                  <c:v>4.5738800000000008</c:v>
                </c:pt>
                <c:pt idx="190">
                  <c:v>4.5742400000000014</c:v>
                </c:pt>
                <c:pt idx="191">
                  <c:v>4.5747</c:v>
                </c:pt>
                <c:pt idx="192">
                  <c:v>4.5750600000000006</c:v>
                </c:pt>
                <c:pt idx="193">
                  <c:v>4.575330000000001</c:v>
                </c:pt>
                <c:pt idx="194">
                  <c:v>4.5755100000000013</c:v>
                </c:pt>
                <c:pt idx="195">
                  <c:v>4.5756899999999998</c:v>
                </c:pt>
                <c:pt idx="196">
                  <c:v>4.5758299999999998</c:v>
                </c:pt>
                <c:pt idx="197">
                  <c:v>4.57592</c:v>
                </c:pt>
                <c:pt idx="198">
                  <c:v>4.5759600000000002</c:v>
                </c:pt>
                <c:pt idx="199">
                  <c:v>4.5760500000000004</c:v>
                </c:pt>
                <c:pt idx="200">
                  <c:v>4.5761000000000003</c:v>
                </c:pt>
                <c:pt idx="201">
                  <c:v>4.5761000000000003</c:v>
                </c:pt>
                <c:pt idx="202">
                  <c:v>4.5761400000000005</c:v>
                </c:pt>
                <c:pt idx="203">
                  <c:v>4.5761400000000005</c:v>
                </c:pt>
                <c:pt idx="204">
                  <c:v>4.5761900000000004</c:v>
                </c:pt>
                <c:pt idx="205">
                  <c:v>4.5761900000000004</c:v>
                </c:pt>
                <c:pt idx="206">
                  <c:v>4.5761900000000004</c:v>
                </c:pt>
                <c:pt idx="207">
                  <c:v>4.5762300000000007</c:v>
                </c:pt>
                <c:pt idx="208">
                  <c:v>4.5762300000000007</c:v>
                </c:pt>
                <c:pt idx="209">
                  <c:v>4.5762300000000007</c:v>
                </c:pt>
                <c:pt idx="210">
                  <c:v>4.5762300000000007</c:v>
                </c:pt>
                <c:pt idx="211">
                  <c:v>4.5762300000000007</c:v>
                </c:pt>
                <c:pt idx="212">
                  <c:v>4.5762300000000007</c:v>
                </c:pt>
                <c:pt idx="213">
                  <c:v>4.5762300000000007</c:v>
                </c:pt>
                <c:pt idx="214">
                  <c:v>4.5762300000000007</c:v>
                </c:pt>
                <c:pt idx="215">
                  <c:v>4.5762300000000007</c:v>
                </c:pt>
                <c:pt idx="216">
                  <c:v>4.5762300000000007</c:v>
                </c:pt>
                <c:pt idx="217">
                  <c:v>4.5762300000000007</c:v>
                </c:pt>
                <c:pt idx="218">
                  <c:v>4.5762300000000007</c:v>
                </c:pt>
                <c:pt idx="219">
                  <c:v>4.5762300000000007</c:v>
                </c:pt>
                <c:pt idx="220">
                  <c:v>4.5762300000000007</c:v>
                </c:pt>
                <c:pt idx="221">
                  <c:v>4.5762300000000007</c:v>
                </c:pt>
                <c:pt idx="222">
                  <c:v>4.5762300000000007</c:v>
                </c:pt>
                <c:pt idx="223">
                  <c:v>4.5762300000000007</c:v>
                </c:pt>
                <c:pt idx="224">
                  <c:v>4.5762300000000007</c:v>
                </c:pt>
                <c:pt idx="225">
                  <c:v>4.5762300000000007</c:v>
                </c:pt>
                <c:pt idx="226">
                  <c:v>4.5762300000000007</c:v>
                </c:pt>
                <c:pt idx="227">
                  <c:v>4.5762300000000007</c:v>
                </c:pt>
                <c:pt idx="228">
                  <c:v>4.5762300000000007</c:v>
                </c:pt>
                <c:pt idx="229">
                  <c:v>4.5762300000000007</c:v>
                </c:pt>
                <c:pt idx="230">
                  <c:v>4.5762300000000007</c:v>
                </c:pt>
                <c:pt idx="231">
                  <c:v>4.5762300000000007</c:v>
                </c:pt>
                <c:pt idx="232">
                  <c:v>4.5762300000000007</c:v>
                </c:pt>
                <c:pt idx="233">
                  <c:v>4.5762300000000007</c:v>
                </c:pt>
                <c:pt idx="234">
                  <c:v>4.5762300000000007</c:v>
                </c:pt>
                <c:pt idx="235">
                  <c:v>4.5762300000000007</c:v>
                </c:pt>
                <c:pt idx="236">
                  <c:v>4.5762300000000007</c:v>
                </c:pt>
                <c:pt idx="237">
                  <c:v>4.5762300000000007</c:v>
                </c:pt>
                <c:pt idx="238">
                  <c:v>4.5762300000000007</c:v>
                </c:pt>
                <c:pt idx="239">
                  <c:v>4.5762300000000007</c:v>
                </c:pt>
                <c:pt idx="240">
                  <c:v>4.5762300000000007</c:v>
                </c:pt>
                <c:pt idx="241">
                  <c:v>4.5762300000000007</c:v>
                </c:pt>
                <c:pt idx="242">
                  <c:v>4.5762300000000007</c:v>
                </c:pt>
                <c:pt idx="243">
                  <c:v>4.5762300000000007</c:v>
                </c:pt>
                <c:pt idx="244">
                  <c:v>4.5762300000000007</c:v>
                </c:pt>
                <c:pt idx="245">
                  <c:v>4.5762300000000007</c:v>
                </c:pt>
                <c:pt idx="246">
                  <c:v>4.5762300000000007</c:v>
                </c:pt>
                <c:pt idx="247">
                  <c:v>4.5762300000000007</c:v>
                </c:pt>
                <c:pt idx="248">
                  <c:v>4.5762300000000007</c:v>
                </c:pt>
                <c:pt idx="249">
                  <c:v>4.5762300000000007</c:v>
                </c:pt>
                <c:pt idx="250">
                  <c:v>4.5762300000000007</c:v>
                </c:pt>
                <c:pt idx="251">
                  <c:v>4.5762300000000007</c:v>
                </c:pt>
                <c:pt idx="252">
                  <c:v>4.5762300000000007</c:v>
                </c:pt>
                <c:pt idx="253">
                  <c:v>4.5762300000000007</c:v>
                </c:pt>
                <c:pt idx="254">
                  <c:v>4.5762300000000007</c:v>
                </c:pt>
                <c:pt idx="255">
                  <c:v>4.5762300000000007</c:v>
                </c:pt>
                <c:pt idx="256">
                  <c:v>4.5762300000000007</c:v>
                </c:pt>
                <c:pt idx="257">
                  <c:v>4.5762300000000007</c:v>
                </c:pt>
                <c:pt idx="258">
                  <c:v>4.5762300000000007</c:v>
                </c:pt>
                <c:pt idx="259">
                  <c:v>4.5762300000000007</c:v>
                </c:pt>
                <c:pt idx="260">
                  <c:v>4.5762300000000007</c:v>
                </c:pt>
                <c:pt idx="261">
                  <c:v>4.5762300000000007</c:v>
                </c:pt>
                <c:pt idx="262">
                  <c:v>4.5762300000000007</c:v>
                </c:pt>
                <c:pt idx="263">
                  <c:v>4.5762300000000007</c:v>
                </c:pt>
                <c:pt idx="264">
                  <c:v>4.5762300000000007</c:v>
                </c:pt>
                <c:pt idx="265">
                  <c:v>4.5762300000000007</c:v>
                </c:pt>
                <c:pt idx="266">
                  <c:v>4.5762300000000007</c:v>
                </c:pt>
                <c:pt idx="267">
                  <c:v>4.5762300000000007</c:v>
                </c:pt>
                <c:pt idx="268">
                  <c:v>4.5762300000000007</c:v>
                </c:pt>
                <c:pt idx="269">
                  <c:v>4.5762300000000007</c:v>
                </c:pt>
                <c:pt idx="270">
                  <c:v>4.5762300000000007</c:v>
                </c:pt>
                <c:pt idx="271">
                  <c:v>4.5762300000000007</c:v>
                </c:pt>
                <c:pt idx="272">
                  <c:v>4.5762300000000007</c:v>
                </c:pt>
                <c:pt idx="273">
                  <c:v>4.5762300000000007</c:v>
                </c:pt>
                <c:pt idx="274">
                  <c:v>4.575190000000001</c:v>
                </c:pt>
                <c:pt idx="275">
                  <c:v>4.5748300000000004</c:v>
                </c:pt>
                <c:pt idx="276">
                  <c:v>4.5751500000000007</c:v>
                </c:pt>
                <c:pt idx="277">
                  <c:v>4.5754200000000012</c:v>
                </c:pt>
                <c:pt idx="278">
                  <c:v>4.5756000000000014</c:v>
                </c:pt>
                <c:pt idx="279">
                  <c:v>4.5757400000000015</c:v>
                </c:pt>
                <c:pt idx="280">
                  <c:v>4.5758299999999998</c:v>
                </c:pt>
                <c:pt idx="281">
                  <c:v>4.57592</c:v>
                </c:pt>
                <c:pt idx="282">
                  <c:v>4.5760100000000001</c:v>
                </c:pt>
                <c:pt idx="283">
                  <c:v>4.5760500000000004</c:v>
                </c:pt>
                <c:pt idx="284">
                  <c:v>4.5761000000000003</c:v>
                </c:pt>
                <c:pt idx="285">
                  <c:v>4.5761400000000005</c:v>
                </c:pt>
                <c:pt idx="286">
                  <c:v>4.5761400000000005</c:v>
                </c:pt>
                <c:pt idx="287">
                  <c:v>4.5761900000000004</c:v>
                </c:pt>
                <c:pt idx="288">
                  <c:v>4.5761900000000004</c:v>
                </c:pt>
                <c:pt idx="289">
                  <c:v>4.5761900000000004</c:v>
                </c:pt>
                <c:pt idx="290">
                  <c:v>4.5761900000000004</c:v>
                </c:pt>
                <c:pt idx="291">
                  <c:v>4.5762300000000007</c:v>
                </c:pt>
                <c:pt idx="292">
                  <c:v>4.5762300000000007</c:v>
                </c:pt>
                <c:pt idx="293">
                  <c:v>4.5762300000000007</c:v>
                </c:pt>
                <c:pt idx="294">
                  <c:v>4.5762300000000007</c:v>
                </c:pt>
                <c:pt idx="295">
                  <c:v>4.5762300000000007</c:v>
                </c:pt>
                <c:pt idx="296">
                  <c:v>4.5762300000000007</c:v>
                </c:pt>
                <c:pt idx="297">
                  <c:v>4.5762300000000007</c:v>
                </c:pt>
                <c:pt idx="298">
                  <c:v>4.5762300000000007</c:v>
                </c:pt>
                <c:pt idx="299">
                  <c:v>4.5762300000000007</c:v>
                </c:pt>
                <c:pt idx="300">
                  <c:v>4.5762300000000007</c:v>
                </c:pt>
                <c:pt idx="301">
                  <c:v>4.5762300000000007</c:v>
                </c:pt>
                <c:pt idx="302">
                  <c:v>4.5762300000000007</c:v>
                </c:pt>
                <c:pt idx="303">
                  <c:v>4.5762300000000007</c:v>
                </c:pt>
                <c:pt idx="304">
                  <c:v>4.5762300000000007</c:v>
                </c:pt>
                <c:pt idx="305">
                  <c:v>4.5762300000000007</c:v>
                </c:pt>
                <c:pt idx="306">
                  <c:v>4.5762300000000007</c:v>
                </c:pt>
                <c:pt idx="307">
                  <c:v>4.5762300000000007</c:v>
                </c:pt>
                <c:pt idx="308">
                  <c:v>4.5762300000000007</c:v>
                </c:pt>
                <c:pt idx="309">
                  <c:v>4.5762300000000007</c:v>
                </c:pt>
                <c:pt idx="310">
                  <c:v>4.5762300000000007</c:v>
                </c:pt>
                <c:pt idx="311">
                  <c:v>4.5762300000000007</c:v>
                </c:pt>
                <c:pt idx="312">
                  <c:v>4.5762300000000007</c:v>
                </c:pt>
                <c:pt idx="313">
                  <c:v>4.5762300000000007</c:v>
                </c:pt>
                <c:pt idx="314">
                  <c:v>4.5762300000000007</c:v>
                </c:pt>
                <c:pt idx="315">
                  <c:v>4.5762300000000007</c:v>
                </c:pt>
                <c:pt idx="316">
                  <c:v>4.5762300000000007</c:v>
                </c:pt>
                <c:pt idx="317">
                  <c:v>4.5762300000000007</c:v>
                </c:pt>
                <c:pt idx="318">
                  <c:v>4.5762300000000007</c:v>
                </c:pt>
                <c:pt idx="319">
                  <c:v>4.5762300000000007</c:v>
                </c:pt>
                <c:pt idx="320">
                  <c:v>4.5762300000000007</c:v>
                </c:pt>
                <c:pt idx="321">
                  <c:v>4.5762300000000007</c:v>
                </c:pt>
                <c:pt idx="322">
                  <c:v>4.5762300000000007</c:v>
                </c:pt>
                <c:pt idx="323">
                  <c:v>4.5762300000000007</c:v>
                </c:pt>
                <c:pt idx="324">
                  <c:v>4.5762300000000007</c:v>
                </c:pt>
                <c:pt idx="325">
                  <c:v>4.5762300000000007</c:v>
                </c:pt>
                <c:pt idx="326">
                  <c:v>4.5762300000000007</c:v>
                </c:pt>
                <c:pt idx="327">
                  <c:v>4.5762300000000007</c:v>
                </c:pt>
                <c:pt idx="328">
                  <c:v>4.5764600000000009</c:v>
                </c:pt>
                <c:pt idx="329">
                  <c:v>4.5774100000000004</c:v>
                </c:pt>
                <c:pt idx="330">
                  <c:v>4.5781800000000015</c:v>
                </c:pt>
                <c:pt idx="331">
                  <c:v>4.5783200000000015</c:v>
                </c:pt>
                <c:pt idx="332">
                  <c:v>4.5778600000000012</c:v>
                </c:pt>
                <c:pt idx="333">
                  <c:v>4.5775000000000006</c:v>
                </c:pt>
                <c:pt idx="334">
                  <c:v>4.5778600000000012</c:v>
                </c:pt>
                <c:pt idx="335">
                  <c:v>4.5785</c:v>
                </c:pt>
                <c:pt idx="336">
                  <c:v>4.5790000000000006</c:v>
                </c:pt>
                <c:pt idx="337">
                  <c:v>4.5794000000000015</c:v>
                </c:pt>
                <c:pt idx="338">
                  <c:v>4.57972</c:v>
                </c:pt>
                <c:pt idx="339">
                  <c:v>4.5799500000000002</c:v>
                </c:pt>
                <c:pt idx="340">
                  <c:v>4.5801300000000005</c:v>
                </c:pt>
                <c:pt idx="341">
                  <c:v>4.5802600000000009</c:v>
                </c:pt>
                <c:pt idx="342">
                  <c:v>4.5804000000000009</c:v>
                </c:pt>
                <c:pt idx="343">
                  <c:v>4.5804900000000011</c:v>
                </c:pt>
                <c:pt idx="344">
                  <c:v>4.5805400000000009</c:v>
                </c:pt>
                <c:pt idx="345">
                  <c:v>4.5805800000000012</c:v>
                </c:pt>
                <c:pt idx="346">
                  <c:v>4.5806300000000011</c:v>
                </c:pt>
                <c:pt idx="347">
                  <c:v>4.5806700000000014</c:v>
                </c:pt>
                <c:pt idx="348">
                  <c:v>4.5806700000000014</c:v>
                </c:pt>
                <c:pt idx="349">
                  <c:v>4.5807200000000012</c:v>
                </c:pt>
                <c:pt idx="350">
                  <c:v>4.5807200000000012</c:v>
                </c:pt>
                <c:pt idx="351">
                  <c:v>4.5807200000000012</c:v>
                </c:pt>
                <c:pt idx="352">
                  <c:v>4.5807200000000012</c:v>
                </c:pt>
                <c:pt idx="353">
                  <c:v>4.5807600000000015</c:v>
                </c:pt>
                <c:pt idx="354">
                  <c:v>4.5807600000000015</c:v>
                </c:pt>
                <c:pt idx="355">
                  <c:v>4.5807600000000015</c:v>
                </c:pt>
                <c:pt idx="356">
                  <c:v>4.5807600000000015</c:v>
                </c:pt>
                <c:pt idx="357">
                  <c:v>4.5807600000000015</c:v>
                </c:pt>
                <c:pt idx="358">
                  <c:v>4.5807600000000015</c:v>
                </c:pt>
                <c:pt idx="359">
                  <c:v>4.5807600000000015</c:v>
                </c:pt>
                <c:pt idx="360">
                  <c:v>4.5807600000000015</c:v>
                </c:pt>
                <c:pt idx="361">
                  <c:v>4.5807600000000015</c:v>
                </c:pt>
                <c:pt idx="362">
                  <c:v>4.5807600000000015</c:v>
                </c:pt>
                <c:pt idx="363">
                  <c:v>4.5807600000000015</c:v>
                </c:pt>
                <c:pt idx="364">
                  <c:v>4.5807600000000015</c:v>
                </c:pt>
                <c:pt idx="365">
                  <c:v>4.5807600000000015</c:v>
                </c:pt>
                <c:pt idx="366">
                  <c:v>4.5807600000000015</c:v>
                </c:pt>
                <c:pt idx="367">
                  <c:v>4.5807600000000015</c:v>
                </c:pt>
                <c:pt idx="368">
                  <c:v>4.5807600000000015</c:v>
                </c:pt>
                <c:pt idx="369">
                  <c:v>4.5807600000000015</c:v>
                </c:pt>
                <c:pt idx="370">
                  <c:v>4.5807600000000015</c:v>
                </c:pt>
                <c:pt idx="371">
                  <c:v>4.5807600000000015</c:v>
                </c:pt>
                <c:pt idx="372">
                  <c:v>4.5807600000000015</c:v>
                </c:pt>
                <c:pt idx="373">
                  <c:v>4.5807600000000015</c:v>
                </c:pt>
                <c:pt idx="374">
                  <c:v>4.5807600000000015</c:v>
                </c:pt>
                <c:pt idx="375">
                  <c:v>4.5807600000000015</c:v>
                </c:pt>
                <c:pt idx="376">
                  <c:v>4.5807600000000015</c:v>
                </c:pt>
                <c:pt idx="377">
                  <c:v>4.5807600000000015</c:v>
                </c:pt>
                <c:pt idx="378">
                  <c:v>4.5807600000000015</c:v>
                </c:pt>
                <c:pt idx="379">
                  <c:v>4.5807600000000015</c:v>
                </c:pt>
                <c:pt idx="380">
                  <c:v>4.5807600000000015</c:v>
                </c:pt>
                <c:pt idx="381">
                  <c:v>4.5807600000000015</c:v>
                </c:pt>
                <c:pt idx="382">
                  <c:v>4.5807600000000015</c:v>
                </c:pt>
                <c:pt idx="383">
                  <c:v>4.5807600000000015</c:v>
                </c:pt>
                <c:pt idx="384">
                  <c:v>4.5807600000000015</c:v>
                </c:pt>
                <c:pt idx="385">
                  <c:v>4.5807600000000015</c:v>
                </c:pt>
                <c:pt idx="386">
                  <c:v>4.5807600000000015</c:v>
                </c:pt>
                <c:pt idx="387">
                  <c:v>4.5807600000000015</c:v>
                </c:pt>
                <c:pt idx="388">
                  <c:v>4.5807600000000015</c:v>
                </c:pt>
                <c:pt idx="389">
                  <c:v>4.5807600000000015</c:v>
                </c:pt>
                <c:pt idx="390">
                  <c:v>4.5807600000000015</c:v>
                </c:pt>
                <c:pt idx="391">
                  <c:v>4.5807600000000015</c:v>
                </c:pt>
                <c:pt idx="392">
                  <c:v>4.5807600000000015</c:v>
                </c:pt>
                <c:pt idx="393">
                  <c:v>4.5807600000000015</c:v>
                </c:pt>
                <c:pt idx="394">
                  <c:v>4.5807600000000015</c:v>
                </c:pt>
                <c:pt idx="395">
                  <c:v>4.5807600000000015</c:v>
                </c:pt>
                <c:pt idx="396">
                  <c:v>4.5807600000000015</c:v>
                </c:pt>
                <c:pt idx="397">
                  <c:v>4.5807600000000015</c:v>
                </c:pt>
                <c:pt idx="398">
                  <c:v>4.5807600000000015</c:v>
                </c:pt>
                <c:pt idx="399">
                  <c:v>4.5807600000000015</c:v>
                </c:pt>
                <c:pt idx="400">
                  <c:v>4.5807600000000015</c:v>
                </c:pt>
                <c:pt idx="401">
                  <c:v>4.5807600000000015</c:v>
                </c:pt>
                <c:pt idx="402">
                  <c:v>4.5807600000000015</c:v>
                </c:pt>
                <c:pt idx="403">
                  <c:v>4.5807600000000015</c:v>
                </c:pt>
                <c:pt idx="404">
                  <c:v>4.5807600000000015</c:v>
                </c:pt>
                <c:pt idx="405">
                  <c:v>4.5807600000000015</c:v>
                </c:pt>
                <c:pt idx="406">
                  <c:v>4.5807600000000015</c:v>
                </c:pt>
                <c:pt idx="407">
                  <c:v>4.5807600000000015</c:v>
                </c:pt>
                <c:pt idx="408">
                  <c:v>4.5807600000000015</c:v>
                </c:pt>
                <c:pt idx="409">
                  <c:v>4.5807600000000015</c:v>
                </c:pt>
                <c:pt idx="410">
                  <c:v>4.5807600000000015</c:v>
                </c:pt>
                <c:pt idx="411">
                  <c:v>4.5807600000000015</c:v>
                </c:pt>
                <c:pt idx="412">
                  <c:v>4.5807600000000015</c:v>
                </c:pt>
                <c:pt idx="413">
                  <c:v>4.5807600000000015</c:v>
                </c:pt>
                <c:pt idx="414">
                  <c:v>4.5807600000000015</c:v>
                </c:pt>
                <c:pt idx="415">
                  <c:v>4.5807600000000015</c:v>
                </c:pt>
                <c:pt idx="416">
                  <c:v>4.5807600000000015</c:v>
                </c:pt>
                <c:pt idx="417">
                  <c:v>4.5807600000000015</c:v>
                </c:pt>
                <c:pt idx="418">
                  <c:v>4.5807600000000015</c:v>
                </c:pt>
                <c:pt idx="419">
                  <c:v>4.5807600000000015</c:v>
                </c:pt>
                <c:pt idx="420">
                  <c:v>4.5807600000000015</c:v>
                </c:pt>
                <c:pt idx="421">
                  <c:v>4.5807600000000015</c:v>
                </c:pt>
                <c:pt idx="422">
                  <c:v>4.5807600000000015</c:v>
                </c:pt>
                <c:pt idx="423">
                  <c:v>4.5814000000000004</c:v>
                </c:pt>
                <c:pt idx="424">
                  <c:v>4.5822599999999998</c:v>
                </c:pt>
                <c:pt idx="425">
                  <c:v>4.5829400000000007</c:v>
                </c:pt>
                <c:pt idx="426">
                  <c:v>4.5834799999999998</c:v>
                </c:pt>
                <c:pt idx="427">
                  <c:v>4.5838900000000002</c:v>
                </c:pt>
                <c:pt idx="428">
                  <c:v>4.5842000000000009</c:v>
                </c:pt>
                <c:pt idx="429">
                  <c:v>4.5844300000000011</c:v>
                </c:pt>
                <c:pt idx="430">
                  <c:v>4.5846600000000013</c:v>
                </c:pt>
                <c:pt idx="431">
                  <c:v>4.5847899999999999</c:v>
                </c:pt>
                <c:pt idx="432">
                  <c:v>4.5848800000000001</c:v>
                </c:pt>
                <c:pt idx="433">
                  <c:v>4.5849700000000002</c:v>
                </c:pt>
                <c:pt idx="434">
                  <c:v>4.5842000000000009</c:v>
                </c:pt>
                <c:pt idx="435">
                  <c:v>4.5834299999999999</c:v>
                </c:pt>
                <c:pt idx="436">
                  <c:v>4.5828500000000005</c:v>
                </c:pt>
                <c:pt idx="437">
                  <c:v>4.5823499999999999</c:v>
                </c:pt>
                <c:pt idx="438">
                  <c:v>4.5824400000000001</c:v>
                </c:pt>
                <c:pt idx="439">
                  <c:v>4.5830700000000011</c:v>
                </c:pt>
                <c:pt idx="440">
                  <c:v>4.5835699999999999</c:v>
                </c:pt>
                <c:pt idx="441">
                  <c:v>4.5839800000000004</c:v>
                </c:pt>
                <c:pt idx="442">
                  <c:v>4.5843000000000007</c:v>
                </c:pt>
                <c:pt idx="443">
                  <c:v>4.5845200000000013</c:v>
                </c:pt>
                <c:pt idx="444">
                  <c:v>4.5846999999999998</c:v>
                </c:pt>
                <c:pt idx="445">
                  <c:v>4.5838000000000001</c:v>
                </c:pt>
                <c:pt idx="446">
                  <c:v>4.583120000000001</c:v>
                </c:pt>
                <c:pt idx="447">
                  <c:v>4.5832100000000011</c:v>
                </c:pt>
                <c:pt idx="448">
                  <c:v>4.58371</c:v>
                </c:pt>
                <c:pt idx="449">
                  <c:v>4.5840700000000005</c:v>
                </c:pt>
                <c:pt idx="450">
                  <c:v>4.584340000000001</c:v>
                </c:pt>
                <c:pt idx="451">
                  <c:v>4.5845700000000011</c:v>
                </c:pt>
                <c:pt idx="452">
                  <c:v>4.5846999999999998</c:v>
                </c:pt>
                <c:pt idx="453">
                  <c:v>4.5848399999999998</c:v>
                </c:pt>
                <c:pt idx="454">
                  <c:v>4.5849299999999999</c:v>
                </c:pt>
                <c:pt idx="455">
                  <c:v>4.5850200000000001</c:v>
                </c:pt>
                <c:pt idx="456">
                  <c:v>4.58507</c:v>
                </c:pt>
                <c:pt idx="457">
                  <c:v>4.5851100000000002</c:v>
                </c:pt>
                <c:pt idx="458">
                  <c:v>4.5851600000000001</c:v>
                </c:pt>
                <c:pt idx="459">
                  <c:v>4.5852000000000004</c:v>
                </c:pt>
                <c:pt idx="460">
                  <c:v>4.5852000000000004</c:v>
                </c:pt>
                <c:pt idx="461">
                  <c:v>4.5852500000000003</c:v>
                </c:pt>
                <c:pt idx="462">
                  <c:v>4.5852500000000003</c:v>
                </c:pt>
                <c:pt idx="463">
                  <c:v>4.5852500000000003</c:v>
                </c:pt>
                <c:pt idx="464">
                  <c:v>4.5852500000000003</c:v>
                </c:pt>
                <c:pt idx="465">
                  <c:v>4.5852900000000005</c:v>
                </c:pt>
                <c:pt idx="466">
                  <c:v>4.5852900000000005</c:v>
                </c:pt>
                <c:pt idx="467">
                  <c:v>4.5852900000000005</c:v>
                </c:pt>
                <c:pt idx="468">
                  <c:v>4.5852900000000005</c:v>
                </c:pt>
                <c:pt idx="469">
                  <c:v>4.5852900000000005</c:v>
                </c:pt>
                <c:pt idx="470">
                  <c:v>4.5852900000000005</c:v>
                </c:pt>
                <c:pt idx="471">
                  <c:v>4.5852900000000005</c:v>
                </c:pt>
                <c:pt idx="472">
                  <c:v>4.5852900000000005</c:v>
                </c:pt>
                <c:pt idx="473">
                  <c:v>4.5852900000000005</c:v>
                </c:pt>
                <c:pt idx="474">
                  <c:v>4.5852900000000005</c:v>
                </c:pt>
                <c:pt idx="475">
                  <c:v>4.5852900000000005</c:v>
                </c:pt>
                <c:pt idx="476">
                  <c:v>4.5852900000000005</c:v>
                </c:pt>
                <c:pt idx="477">
                  <c:v>4.5852900000000005</c:v>
                </c:pt>
                <c:pt idx="478">
                  <c:v>4.5852900000000005</c:v>
                </c:pt>
                <c:pt idx="479">
                  <c:v>4.5852900000000005</c:v>
                </c:pt>
                <c:pt idx="480">
                  <c:v>4.5852900000000005</c:v>
                </c:pt>
                <c:pt idx="481">
                  <c:v>4.5852900000000005</c:v>
                </c:pt>
                <c:pt idx="482">
                  <c:v>4.5852900000000005</c:v>
                </c:pt>
                <c:pt idx="483">
                  <c:v>4.5852900000000005</c:v>
                </c:pt>
                <c:pt idx="484">
                  <c:v>4.5852900000000005</c:v>
                </c:pt>
                <c:pt idx="485">
                  <c:v>4.5852900000000005</c:v>
                </c:pt>
                <c:pt idx="486">
                  <c:v>4.5852900000000005</c:v>
                </c:pt>
                <c:pt idx="487">
                  <c:v>4.5852900000000005</c:v>
                </c:pt>
                <c:pt idx="488">
                  <c:v>4.5852900000000005</c:v>
                </c:pt>
                <c:pt idx="489">
                  <c:v>4.5852900000000005</c:v>
                </c:pt>
                <c:pt idx="490">
                  <c:v>4.5852900000000005</c:v>
                </c:pt>
                <c:pt idx="491">
                  <c:v>4.5852900000000005</c:v>
                </c:pt>
                <c:pt idx="492">
                  <c:v>4.5852900000000005</c:v>
                </c:pt>
                <c:pt idx="493">
                  <c:v>4.5852900000000005</c:v>
                </c:pt>
                <c:pt idx="494">
                  <c:v>4.5852900000000005</c:v>
                </c:pt>
                <c:pt idx="495">
                  <c:v>4.5852900000000005</c:v>
                </c:pt>
                <c:pt idx="496">
                  <c:v>4.5852900000000005</c:v>
                </c:pt>
                <c:pt idx="497">
                  <c:v>4.5852900000000005</c:v>
                </c:pt>
                <c:pt idx="498">
                  <c:v>4.5852900000000005</c:v>
                </c:pt>
                <c:pt idx="499">
                  <c:v>4.5852900000000005</c:v>
                </c:pt>
                <c:pt idx="500">
                  <c:v>4.5852900000000005</c:v>
                </c:pt>
                <c:pt idx="501">
                  <c:v>4.5852900000000005</c:v>
                </c:pt>
                <c:pt idx="502">
                  <c:v>4.5852900000000005</c:v>
                </c:pt>
                <c:pt idx="503">
                  <c:v>4.5852900000000005</c:v>
                </c:pt>
                <c:pt idx="504">
                  <c:v>4.5852900000000005</c:v>
                </c:pt>
                <c:pt idx="505">
                  <c:v>4.5852900000000005</c:v>
                </c:pt>
                <c:pt idx="506">
                  <c:v>4.5852900000000005</c:v>
                </c:pt>
                <c:pt idx="507">
                  <c:v>4.5852900000000005</c:v>
                </c:pt>
                <c:pt idx="508">
                  <c:v>4.5852900000000005</c:v>
                </c:pt>
                <c:pt idx="509">
                  <c:v>4.5852900000000005</c:v>
                </c:pt>
                <c:pt idx="510">
                  <c:v>4.5852900000000005</c:v>
                </c:pt>
                <c:pt idx="511">
                  <c:v>4.5852900000000005</c:v>
                </c:pt>
                <c:pt idx="512">
                  <c:v>4.5852900000000005</c:v>
                </c:pt>
                <c:pt idx="513">
                  <c:v>4.5852900000000005</c:v>
                </c:pt>
                <c:pt idx="514">
                  <c:v>4.5852900000000005</c:v>
                </c:pt>
                <c:pt idx="515">
                  <c:v>4.5852900000000005</c:v>
                </c:pt>
                <c:pt idx="516">
                  <c:v>4.5852900000000005</c:v>
                </c:pt>
                <c:pt idx="517">
                  <c:v>4.5852900000000005</c:v>
                </c:pt>
                <c:pt idx="518">
                  <c:v>4.5852900000000005</c:v>
                </c:pt>
                <c:pt idx="519">
                  <c:v>4.5852900000000005</c:v>
                </c:pt>
                <c:pt idx="520">
                  <c:v>4.5852900000000005</c:v>
                </c:pt>
                <c:pt idx="521">
                  <c:v>4.5852900000000005</c:v>
                </c:pt>
                <c:pt idx="522">
                  <c:v>4.5852900000000005</c:v>
                </c:pt>
                <c:pt idx="523">
                  <c:v>4.5852900000000005</c:v>
                </c:pt>
                <c:pt idx="524">
                  <c:v>4.5852900000000005</c:v>
                </c:pt>
                <c:pt idx="525">
                  <c:v>4.5852900000000005</c:v>
                </c:pt>
                <c:pt idx="526">
                  <c:v>4.5852900000000005</c:v>
                </c:pt>
                <c:pt idx="527">
                  <c:v>4.5852900000000005</c:v>
                </c:pt>
                <c:pt idx="528">
                  <c:v>4.5852900000000005</c:v>
                </c:pt>
                <c:pt idx="529">
                  <c:v>4.5852900000000005</c:v>
                </c:pt>
                <c:pt idx="530">
                  <c:v>4.5852900000000005</c:v>
                </c:pt>
                <c:pt idx="531">
                  <c:v>4.58629</c:v>
                </c:pt>
                <c:pt idx="532">
                  <c:v>4.5871000000000013</c:v>
                </c:pt>
                <c:pt idx="533">
                  <c:v>4.5876900000000003</c:v>
                </c:pt>
                <c:pt idx="534">
                  <c:v>4.5881900000000009</c:v>
                </c:pt>
                <c:pt idx="535">
                  <c:v>4.5879200000000004</c:v>
                </c:pt>
                <c:pt idx="536">
                  <c:v>4.5873300000000015</c:v>
                </c:pt>
                <c:pt idx="537">
                  <c:v>4.5872799999999998</c:v>
                </c:pt>
                <c:pt idx="538">
                  <c:v>4.5870100000000011</c:v>
                </c:pt>
                <c:pt idx="539">
                  <c:v>4.5866500000000006</c:v>
                </c:pt>
                <c:pt idx="540">
                  <c:v>4.5863300000000002</c:v>
                </c:pt>
                <c:pt idx="541">
                  <c:v>4.5861100000000015</c:v>
                </c:pt>
                <c:pt idx="542">
                  <c:v>4.5859300000000012</c:v>
                </c:pt>
                <c:pt idx="543">
                  <c:v>4.5857900000000011</c:v>
                </c:pt>
                <c:pt idx="544">
                  <c:v>4.5856500000000011</c:v>
                </c:pt>
                <c:pt idx="545">
                  <c:v>4.585560000000001</c:v>
                </c:pt>
                <c:pt idx="546">
                  <c:v>4.5855200000000007</c:v>
                </c:pt>
                <c:pt idx="547">
                  <c:v>4.5854700000000008</c:v>
                </c:pt>
                <c:pt idx="548">
                  <c:v>4.5854300000000006</c:v>
                </c:pt>
                <c:pt idx="549">
                  <c:v>4.5853800000000007</c:v>
                </c:pt>
                <c:pt idx="550">
                  <c:v>4.5853800000000007</c:v>
                </c:pt>
                <c:pt idx="551">
                  <c:v>4.5853400000000004</c:v>
                </c:pt>
                <c:pt idx="552">
                  <c:v>4.5863800000000001</c:v>
                </c:pt>
                <c:pt idx="553">
                  <c:v>4.5871500000000012</c:v>
                </c:pt>
                <c:pt idx="554">
                  <c:v>4.5877400000000002</c:v>
                </c:pt>
                <c:pt idx="555">
                  <c:v>4.5882300000000011</c:v>
                </c:pt>
                <c:pt idx="556">
                  <c:v>4.5875599999999999</c:v>
                </c:pt>
                <c:pt idx="557">
                  <c:v>4.587060000000001</c:v>
                </c:pt>
                <c:pt idx="558">
                  <c:v>4.5874700000000015</c:v>
                </c:pt>
                <c:pt idx="559">
                  <c:v>4.5880100000000006</c:v>
                </c:pt>
                <c:pt idx="560">
                  <c:v>4.5884200000000011</c:v>
                </c:pt>
                <c:pt idx="561">
                  <c:v>4.58873</c:v>
                </c:pt>
                <c:pt idx="562">
                  <c:v>4.5889600000000002</c:v>
                </c:pt>
                <c:pt idx="563">
                  <c:v>4.5891900000000003</c:v>
                </c:pt>
                <c:pt idx="564">
                  <c:v>4.5893200000000007</c:v>
                </c:pt>
                <c:pt idx="565">
                  <c:v>4.5894100000000009</c:v>
                </c:pt>
                <c:pt idx="566">
                  <c:v>4.589500000000001</c:v>
                </c:pt>
                <c:pt idx="567">
                  <c:v>4.5895900000000012</c:v>
                </c:pt>
                <c:pt idx="568">
                  <c:v>4.5896400000000011</c:v>
                </c:pt>
                <c:pt idx="569">
                  <c:v>4.5896800000000013</c:v>
                </c:pt>
                <c:pt idx="570">
                  <c:v>4.5897300000000012</c:v>
                </c:pt>
                <c:pt idx="571">
                  <c:v>4.5897300000000012</c:v>
                </c:pt>
                <c:pt idx="572">
                  <c:v>4.5897700000000015</c:v>
                </c:pt>
                <c:pt idx="573">
                  <c:v>4.5897700000000015</c:v>
                </c:pt>
                <c:pt idx="574">
                  <c:v>4.5897700000000015</c:v>
                </c:pt>
                <c:pt idx="575">
                  <c:v>4.5897700000000015</c:v>
                </c:pt>
                <c:pt idx="576">
                  <c:v>4.5898200000000013</c:v>
                </c:pt>
                <c:pt idx="577">
                  <c:v>4.5898200000000013</c:v>
                </c:pt>
                <c:pt idx="578">
                  <c:v>4.5898200000000013</c:v>
                </c:pt>
                <c:pt idx="579">
                  <c:v>4.5898200000000013</c:v>
                </c:pt>
                <c:pt idx="580">
                  <c:v>4.5898200000000013</c:v>
                </c:pt>
                <c:pt idx="581">
                  <c:v>4.5898200000000013</c:v>
                </c:pt>
                <c:pt idx="582">
                  <c:v>4.5898200000000013</c:v>
                </c:pt>
                <c:pt idx="583">
                  <c:v>4.5898200000000013</c:v>
                </c:pt>
                <c:pt idx="584">
                  <c:v>4.5898200000000013</c:v>
                </c:pt>
                <c:pt idx="585">
                  <c:v>4.5898200000000013</c:v>
                </c:pt>
                <c:pt idx="586">
                  <c:v>4.5898200000000013</c:v>
                </c:pt>
                <c:pt idx="587">
                  <c:v>4.5898200000000013</c:v>
                </c:pt>
                <c:pt idx="588">
                  <c:v>4.5898200000000013</c:v>
                </c:pt>
                <c:pt idx="589">
                  <c:v>4.5898200000000013</c:v>
                </c:pt>
                <c:pt idx="590">
                  <c:v>4.5898200000000013</c:v>
                </c:pt>
                <c:pt idx="591">
                  <c:v>4.5898200000000013</c:v>
                </c:pt>
                <c:pt idx="592">
                  <c:v>4.5898200000000013</c:v>
                </c:pt>
                <c:pt idx="593">
                  <c:v>4.5898200000000013</c:v>
                </c:pt>
                <c:pt idx="594">
                  <c:v>4.5898200000000013</c:v>
                </c:pt>
                <c:pt idx="595">
                  <c:v>4.5898200000000013</c:v>
                </c:pt>
                <c:pt idx="596">
                  <c:v>4.5898200000000013</c:v>
                </c:pt>
                <c:pt idx="597">
                  <c:v>4.5898200000000013</c:v>
                </c:pt>
                <c:pt idx="598">
                  <c:v>4.5898200000000013</c:v>
                </c:pt>
                <c:pt idx="599">
                  <c:v>4.5898200000000013</c:v>
                </c:pt>
                <c:pt idx="600">
                  <c:v>4.5898200000000013</c:v>
                </c:pt>
                <c:pt idx="601">
                  <c:v>4.5898200000000013</c:v>
                </c:pt>
                <c:pt idx="602">
                  <c:v>4.5898200000000013</c:v>
                </c:pt>
                <c:pt idx="603">
                  <c:v>4.5898200000000013</c:v>
                </c:pt>
                <c:pt idx="604">
                  <c:v>4.5898200000000013</c:v>
                </c:pt>
                <c:pt idx="605">
                  <c:v>4.5898200000000013</c:v>
                </c:pt>
                <c:pt idx="606">
                  <c:v>4.5898200000000013</c:v>
                </c:pt>
                <c:pt idx="607">
                  <c:v>4.5898200000000013</c:v>
                </c:pt>
                <c:pt idx="608">
                  <c:v>4.5898200000000013</c:v>
                </c:pt>
                <c:pt idx="609">
                  <c:v>4.5898200000000013</c:v>
                </c:pt>
                <c:pt idx="610">
                  <c:v>4.5898200000000013</c:v>
                </c:pt>
                <c:pt idx="611">
                  <c:v>4.5898200000000013</c:v>
                </c:pt>
                <c:pt idx="612">
                  <c:v>4.5898200000000013</c:v>
                </c:pt>
                <c:pt idx="613">
                  <c:v>4.5898200000000013</c:v>
                </c:pt>
                <c:pt idx="614">
                  <c:v>4.5898200000000013</c:v>
                </c:pt>
                <c:pt idx="615">
                  <c:v>4.5898200000000013</c:v>
                </c:pt>
                <c:pt idx="616">
                  <c:v>4.5898200000000013</c:v>
                </c:pt>
                <c:pt idx="617">
                  <c:v>4.5898200000000013</c:v>
                </c:pt>
                <c:pt idx="618">
                  <c:v>4.5898200000000013</c:v>
                </c:pt>
                <c:pt idx="619">
                  <c:v>4.5898200000000013</c:v>
                </c:pt>
                <c:pt idx="620">
                  <c:v>4.5898200000000013</c:v>
                </c:pt>
                <c:pt idx="621">
                  <c:v>4.5898200000000013</c:v>
                </c:pt>
                <c:pt idx="622">
                  <c:v>4.5898200000000013</c:v>
                </c:pt>
                <c:pt idx="623">
                  <c:v>4.5898200000000013</c:v>
                </c:pt>
                <c:pt idx="624">
                  <c:v>4.5898200000000013</c:v>
                </c:pt>
                <c:pt idx="625">
                  <c:v>4.5898200000000013</c:v>
                </c:pt>
                <c:pt idx="626">
                  <c:v>4.5898200000000013</c:v>
                </c:pt>
                <c:pt idx="627">
                  <c:v>4.5898200000000013</c:v>
                </c:pt>
                <c:pt idx="628">
                  <c:v>4.5898200000000013</c:v>
                </c:pt>
                <c:pt idx="629">
                  <c:v>4.5898200000000013</c:v>
                </c:pt>
                <c:pt idx="630">
                  <c:v>4.5898200000000013</c:v>
                </c:pt>
                <c:pt idx="631">
                  <c:v>4.5898200000000013</c:v>
                </c:pt>
                <c:pt idx="632">
                  <c:v>4.5898200000000013</c:v>
                </c:pt>
                <c:pt idx="633">
                  <c:v>4.5898200000000013</c:v>
                </c:pt>
                <c:pt idx="634">
                  <c:v>4.5898200000000013</c:v>
                </c:pt>
                <c:pt idx="635">
                  <c:v>4.5898200000000013</c:v>
                </c:pt>
                <c:pt idx="636">
                  <c:v>4.5898200000000013</c:v>
                </c:pt>
                <c:pt idx="637">
                  <c:v>4.5898200000000013</c:v>
                </c:pt>
                <c:pt idx="638">
                  <c:v>4.5898200000000013</c:v>
                </c:pt>
                <c:pt idx="639">
                  <c:v>4.5898200000000013</c:v>
                </c:pt>
                <c:pt idx="640">
                  <c:v>4.5898200000000013</c:v>
                </c:pt>
                <c:pt idx="641">
                  <c:v>4.5898200000000013</c:v>
                </c:pt>
                <c:pt idx="642">
                  <c:v>4.5898200000000013</c:v>
                </c:pt>
                <c:pt idx="643">
                  <c:v>4.5898200000000013</c:v>
                </c:pt>
                <c:pt idx="644">
                  <c:v>4.5898200000000013</c:v>
                </c:pt>
                <c:pt idx="645">
                  <c:v>4.5898200000000013</c:v>
                </c:pt>
                <c:pt idx="646">
                  <c:v>4.5898200000000013</c:v>
                </c:pt>
                <c:pt idx="647">
                  <c:v>4.5898200000000013</c:v>
                </c:pt>
                <c:pt idx="648">
                  <c:v>4.5898200000000013</c:v>
                </c:pt>
                <c:pt idx="649">
                  <c:v>4.5898200000000013</c:v>
                </c:pt>
                <c:pt idx="650">
                  <c:v>4.5900500000000015</c:v>
                </c:pt>
                <c:pt idx="651">
                  <c:v>4.5910000000000011</c:v>
                </c:pt>
                <c:pt idx="652">
                  <c:v>4.5917700000000004</c:v>
                </c:pt>
                <c:pt idx="653">
                  <c:v>4.5923600000000011</c:v>
                </c:pt>
                <c:pt idx="654">
                  <c:v>4.5928100000000001</c:v>
                </c:pt>
                <c:pt idx="655">
                  <c:v>4.5931700000000006</c:v>
                </c:pt>
                <c:pt idx="656">
                  <c:v>4.5934400000000011</c:v>
                </c:pt>
                <c:pt idx="657">
                  <c:v>4.5936200000000014</c:v>
                </c:pt>
                <c:pt idx="658">
                  <c:v>4.5937999999999999</c:v>
                </c:pt>
                <c:pt idx="659">
                  <c:v>4.5939399999999999</c:v>
                </c:pt>
                <c:pt idx="660">
                  <c:v>4.5940300000000001</c:v>
                </c:pt>
                <c:pt idx="661">
                  <c:v>4.5940799999999999</c:v>
                </c:pt>
                <c:pt idx="662">
                  <c:v>4.5931300000000004</c:v>
                </c:pt>
                <c:pt idx="663">
                  <c:v>4.5923600000000011</c:v>
                </c:pt>
                <c:pt idx="664">
                  <c:v>4.5918100000000006</c:v>
                </c:pt>
                <c:pt idx="665">
                  <c:v>4.5913599999999999</c:v>
                </c:pt>
                <c:pt idx="666">
                  <c:v>4.5910000000000011</c:v>
                </c:pt>
                <c:pt idx="667">
                  <c:v>4.5909500000000012</c:v>
                </c:pt>
                <c:pt idx="668">
                  <c:v>4.5917200000000005</c:v>
                </c:pt>
                <c:pt idx="669">
                  <c:v>4.5923100000000012</c:v>
                </c:pt>
                <c:pt idx="670">
                  <c:v>4.5927600000000002</c:v>
                </c:pt>
                <c:pt idx="671">
                  <c:v>4.5931300000000004</c:v>
                </c:pt>
                <c:pt idx="672">
                  <c:v>4.5934000000000008</c:v>
                </c:pt>
                <c:pt idx="673">
                  <c:v>4.5936200000000014</c:v>
                </c:pt>
                <c:pt idx="674">
                  <c:v>4.5937999999999999</c:v>
                </c:pt>
                <c:pt idx="675">
                  <c:v>4.5939000000000014</c:v>
                </c:pt>
                <c:pt idx="676">
                  <c:v>4.5940300000000001</c:v>
                </c:pt>
                <c:pt idx="677">
                  <c:v>4.5940799999999999</c:v>
                </c:pt>
                <c:pt idx="678">
                  <c:v>4.5941700000000001</c:v>
                </c:pt>
                <c:pt idx="679">
                  <c:v>4.5942100000000003</c:v>
                </c:pt>
                <c:pt idx="680">
                  <c:v>4.5942100000000003</c:v>
                </c:pt>
                <c:pt idx="681">
                  <c:v>4.5942600000000002</c:v>
                </c:pt>
                <c:pt idx="682">
                  <c:v>4.5942600000000002</c:v>
                </c:pt>
                <c:pt idx="683">
                  <c:v>4.5943000000000005</c:v>
                </c:pt>
                <c:pt idx="684">
                  <c:v>4.5932600000000008</c:v>
                </c:pt>
                <c:pt idx="685">
                  <c:v>4.5929400000000005</c:v>
                </c:pt>
                <c:pt idx="686">
                  <c:v>4.5932600000000008</c:v>
                </c:pt>
                <c:pt idx="687">
                  <c:v>4.593490000000001</c:v>
                </c:pt>
                <c:pt idx="688">
                  <c:v>4.5937100000000015</c:v>
                </c:pt>
                <c:pt idx="689">
                  <c:v>4.5938499999999998</c:v>
                </c:pt>
                <c:pt idx="690">
                  <c:v>4.5939399999999999</c:v>
                </c:pt>
                <c:pt idx="691">
                  <c:v>4.5940300000000001</c:v>
                </c:pt>
                <c:pt idx="692">
                  <c:v>4.5941200000000002</c:v>
                </c:pt>
                <c:pt idx="693">
                  <c:v>4.5941700000000001</c:v>
                </c:pt>
                <c:pt idx="694">
                  <c:v>4.5942100000000003</c:v>
                </c:pt>
                <c:pt idx="695">
                  <c:v>4.5942600000000002</c:v>
                </c:pt>
                <c:pt idx="696">
                  <c:v>4.5942600000000002</c:v>
                </c:pt>
                <c:pt idx="697">
                  <c:v>4.5943000000000005</c:v>
                </c:pt>
                <c:pt idx="698">
                  <c:v>4.5943000000000005</c:v>
                </c:pt>
                <c:pt idx="699">
                  <c:v>4.5943000000000005</c:v>
                </c:pt>
                <c:pt idx="700">
                  <c:v>4.5943000000000005</c:v>
                </c:pt>
                <c:pt idx="701">
                  <c:v>4.5943500000000004</c:v>
                </c:pt>
                <c:pt idx="702">
                  <c:v>4.5943500000000004</c:v>
                </c:pt>
                <c:pt idx="703">
                  <c:v>4.5943500000000004</c:v>
                </c:pt>
                <c:pt idx="704">
                  <c:v>4.5943500000000004</c:v>
                </c:pt>
                <c:pt idx="705">
                  <c:v>4.5943500000000004</c:v>
                </c:pt>
                <c:pt idx="706">
                  <c:v>4.5943500000000004</c:v>
                </c:pt>
                <c:pt idx="707">
                  <c:v>4.5943500000000004</c:v>
                </c:pt>
                <c:pt idx="708">
                  <c:v>4.5943500000000004</c:v>
                </c:pt>
                <c:pt idx="709">
                  <c:v>4.5943500000000004</c:v>
                </c:pt>
                <c:pt idx="710">
                  <c:v>4.5943500000000004</c:v>
                </c:pt>
                <c:pt idx="711">
                  <c:v>4.5943500000000004</c:v>
                </c:pt>
                <c:pt idx="712">
                  <c:v>4.5943500000000004</c:v>
                </c:pt>
                <c:pt idx="713">
                  <c:v>4.5943500000000004</c:v>
                </c:pt>
                <c:pt idx="714">
                  <c:v>4.5943500000000004</c:v>
                </c:pt>
                <c:pt idx="715">
                  <c:v>4.5943500000000004</c:v>
                </c:pt>
                <c:pt idx="716">
                  <c:v>4.5943500000000004</c:v>
                </c:pt>
                <c:pt idx="717">
                  <c:v>4.5943500000000004</c:v>
                </c:pt>
                <c:pt idx="718">
                  <c:v>4.5943500000000004</c:v>
                </c:pt>
                <c:pt idx="719">
                  <c:v>4.5943500000000004</c:v>
                </c:pt>
                <c:pt idx="720">
                  <c:v>4.5943500000000004</c:v>
                </c:pt>
                <c:pt idx="721">
                  <c:v>4.5943500000000004</c:v>
                </c:pt>
                <c:pt idx="722">
                  <c:v>4.5943500000000004</c:v>
                </c:pt>
                <c:pt idx="723">
                  <c:v>4.5943500000000004</c:v>
                </c:pt>
                <c:pt idx="724">
                  <c:v>4.5943500000000004</c:v>
                </c:pt>
                <c:pt idx="725">
                  <c:v>4.5943500000000004</c:v>
                </c:pt>
                <c:pt idx="726">
                  <c:v>4.5943500000000004</c:v>
                </c:pt>
                <c:pt idx="727">
                  <c:v>4.5943500000000004</c:v>
                </c:pt>
                <c:pt idx="728">
                  <c:v>4.5943500000000004</c:v>
                </c:pt>
                <c:pt idx="729">
                  <c:v>4.5943500000000004</c:v>
                </c:pt>
                <c:pt idx="730">
                  <c:v>4.5943500000000004</c:v>
                </c:pt>
                <c:pt idx="731">
                  <c:v>4.5943500000000004</c:v>
                </c:pt>
                <c:pt idx="732">
                  <c:v>4.5945700000000009</c:v>
                </c:pt>
                <c:pt idx="733">
                  <c:v>4.5955300000000001</c:v>
                </c:pt>
                <c:pt idx="734">
                  <c:v>4.5956600000000005</c:v>
                </c:pt>
                <c:pt idx="735">
                  <c:v>4.5953400000000002</c:v>
                </c:pt>
                <c:pt idx="736">
                  <c:v>4.5951200000000014</c:v>
                </c:pt>
                <c:pt idx="737">
                  <c:v>4.5949400000000011</c:v>
                </c:pt>
                <c:pt idx="738">
                  <c:v>4.5948000000000011</c:v>
                </c:pt>
                <c:pt idx="739">
                  <c:v>4.594710000000001</c:v>
                </c:pt>
                <c:pt idx="740">
                  <c:v>4.5946200000000008</c:v>
                </c:pt>
                <c:pt idx="741">
                  <c:v>4.5945700000000009</c:v>
                </c:pt>
                <c:pt idx="742">
                  <c:v>4.5945300000000007</c:v>
                </c:pt>
                <c:pt idx="743">
                  <c:v>4.5944800000000008</c:v>
                </c:pt>
                <c:pt idx="744">
                  <c:v>4.5944400000000005</c:v>
                </c:pt>
                <c:pt idx="745">
                  <c:v>4.5950699999999998</c:v>
                </c:pt>
                <c:pt idx="746">
                  <c:v>4.595930000000001</c:v>
                </c:pt>
                <c:pt idx="747">
                  <c:v>4.5966100000000001</c:v>
                </c:pt>
                <c:pt idx="748">
                  <c:v>4.5971100000000007</c:v>
                </c:pt>
                <c:pt idx="749">
                  <c:v>4.5975200000000012</c:v>
                </c:pt>
                <c:pt idx="750">
                  <c:v>4.5978400000000015</c:v>
                </c:pt>
                <c:pt idx="751">
                  <c:v>4.5980600000000003</c:v>
                </c:pt>
                <c:pt idx="752">
                  <c:v>4.5982400000000005</c:v>
                </c:pt>
                <c:pt idx="753">
                  <c:v>4.5983800000000006</c:v>
                </c:pt>
                <c:pt idx="754">
                  <c:v>4.598510000000001</c:v>
                </c:pt>
                <c:pt idx="755">
                  <c:v>4.5986100000000008</c:v>
                </c:pt>
                <c:pt idx="756">
                  <c:v>4.598650000000001</c:v>
                </c:pt>
                <c:pt idx="757">
                  <c:v>4.5977000000000015</c:v>
                </c:pt>
                <c:pt idx="758">
                  <c:v>4.5969300000000004</c:v>
                </c:pt>
                <c:pt idx="759">
                  <c:v>4.5963400000000014</c:v>
                </c:pt>
                <c:pt idx="760">
                  <c:v>4.5969300000000004</c:v>
                </c:pt>
                <c:pt idx="761">
                  <c:v>4.5973400000000009</c:v>
                </c:pt>
                <c:pt idx="762">
                  <c:v>4.5977000000000015</c:v>
                </c:pt>
                <c:pt idx="763">
                  <c:v>4.5979700000000001</c:v>
                </c:pt>
                <c:pt idx="764">
                  <c:v>4.5981500000000004</c:v>
                </c:pt>
                <c:pt idx="765">
                  <c:v>4.5983300000000007</c:v>
                </c:pt>
                <c:pt idx="766">
                  <c:v>4.5984700000000007</c:v>
                </c:pt>
                <c:pt idx="767">
                  <c:v>4.5985600000000009</c:v>
                </c:pt>
                <c:pt idx="768">
                  <c:v>4.5986100000000008</c:v>
                </c:pt>
                <c:pt idx="769">
                  <c:v>4.5987000000000009</c:v>
                </c:pt>
                <c:pt idx="770">
                  <c:v>4.5987400000000012</c:v>
                </c:pt>
                <c:pt idx="771">
                  <c:v>4.5987400000000012</c:v>
                </c:pt>
                <c:pt idx="772">
                  <c:v>4.598790000000001</c:v>
                </c:pt>
                <c:pt idx="773">
                  <c:v>4.598790000000001</c:v>
                </c:pt>
                <c:pt idx="774">
                  <c:v>4.5988300000000013</c:v>
                </c:pt>
                <c:pt idx="775">
                  <c:v>4.5988300000000013</c:v>
                </c:pt>
                <c:pt idx="776">
                  <c:v>4.5988300000000013</c:v>
                </c:pt>
                <c:pt idx="777">
                  <c:v>4.5988800000000012</c:v>
                </c:pt>
                <c:pt idx="778">
                  <c:v>4.5988800000000012</c:v>
                </c:pt>
                <c:pt idx="779">
                  <c:v>4.5988800000000012</c:v>
                </c:pt>
                <c:pt idx="780">
                  <c:v>4.5988800000000012</c:v>
                </c:pt>
                <c:pt idx="781">
                  <c:v>4.5988800000000012</c:v>
                </c:pt>
                <c:pt idx="782">
                  <c:v>4.5988800000000012</c:v>
                </c:pt>
                <c:pt idx="783">
                  <c:v>4.5988800000000012</c:v>
                </c:pt>
                <c:pt idx="784">
                  <c:v>4.5988800000000012</c:v>
                </c:pt>
                <c:pt idx="785">
                  <c:v>4.5988800000000012</c:v>
                </c:pt>
                <c:pt idx="786">
                  <c:v>4.5988800000000012</c:v>
                </c:pt>
                <c:pt idx="787">
                  <c:v>4.5988800000000012</c:v>
                </c:pt>
                <c:pt idx="788">
                  <c:v>4.5988800000000012</c:v>
                </c:pt>
                <c:pt idx="789">
                  <c:v>4.5988800000000012</c:v>
                </c:pt>
                <c:pt idx="790">
                  <c:v>4.5988800000000012</c:v>
                </c:pt>
                <c:pt idx="791">
                  <c:v>4.5988800000000012</c:v>
                </c:pt>
                <c:pt idx="792">
                  <c:v>4.5988800000000012</c:v>
                </c:pt>
                <c:pt idx="793">
                  <c:v>4.5988800000000012</c:v>
                </c:pt>
                <c:pt idx="794">
                  <c:v>4.5988800000000012</c:v>
                </c:pt>
                <c:pt idx="795">
                  <c:v>4.5988800000000012</c:v>
                </c:pt>
                <c:pt idx="796">
                  <c:v>4.5988800000000012</c:v>
                </c:pt>
                <c:pt idx="797">
                  <c:v>4.5988800000000012</c:v>
                </c:pt>
                <c:pt idx="798">
                  <c:v>4.5988800000000012</c:v>
                </c:pt>
                <c:pt idx="799">
                  <c:v>4.5988800000000012</c:v>
                </c:pt>
                <c:pt idx="800">
                  <c:v>4.5988800000000012</c:v>
                </c:pt>
                <c:pt idx="801">
                  <c:v>4.5988800000000012</c:v>
                </c:pt>
                <c:pt idx="802">
                  <c:v>4.5988800000000012</c:v>
                </c:pt>
                <c:pt idx="803">
                  <c:v>4.5988800000000012</c:v>
                </c:pt>
                <c:pt idx="804">
                  <c:v>4.5988800000000012</c:v>
                </c:pt>
                <c:pt idx="805">
                  <c:v>4.5988800000000012</c:v>
                </c:pt>
                <c:pt idx="806">
                  <c:v>4.5988800000000012</c:v>
                </c:pt>
                <c:pt idx="807">
                  <c:v>4.5988800000000012</c:v>
                </c:pt>
                <c:pt idx="808">
                  <c:v>4.5988800000000012</c:v>
                </c:pt>
                <c:pt idx="809">
                  <c:v>4.5988800000000012</c:v>
                </c:pt>
                <c:pt idx="810">
                  <c:v>4.5988800000000012</c:v>
                </c:pt>
                <c:pt idx="811">
                  <c:v>4.5988800000000012</c:v>
                </c:pt>
                <c:pt idx="812">
                  <c:v>4.5988800000000012</c:v>
                </c:pt>
                <c:pt idx="813">
                  <c:v>4.5988800000000012</c:v>
                </c:pt>
                <c:pt idx="814">
                  <c:v>4.5988800000000012</c:v>
                </c:pt>
                <c:pt idx="815">
                  <c:v>4.5988800000000012</c:v>
                </c:pt>
                <c:pt idx="816">
                  <c:v>4.5988800000000012</c:v>
                </c:pt>
                <c:pt idx="817">
                  <c:v>4.5988800000000012</c:v>
                </c:pt>
                <c:pt idx="818">
                  <c:v>4.5988800000000012</c:v>
                </c:pt>
                <c:pt idx="819">
                  <c:v>4.5988800000000012</c:v>
                </c:pt>
                <c:pt idx="820">
                  <c:v>4.5988800000000012</c:v>
                </c:pt>
                <c:pt idx="821">
                  <c:v>4.5988800000000012</c:v>
                </c:pt>
                <c:pt idx="822">
                  <c:v>4.5988800000000012</c:v>
                </c:pt>
                <c:pt idx="823">
                  <c:v>4.5988800000000012</c:v>
                </c:pt>
                <c:pt idx="824">
                  <c:v>4.5988800000000012</c:v>
                </c:pt>
                <c:pt idx="825">
                  <c:v>4.5988800000000012</c:v>
                </c:pt>
                <c:pt idx="826">
                  <c:v>4.5996900000000007</c:v>
                </c:pt>
                <c:pt idx="827">
                  <c:v>4.6005500000000001</c:v>
                </c:pt>
                <c:pt idx="828">
                  <c:v>4.6011900000000008</c:v>
                </c:pt>
                <c:pt idx="829">
                  <c:v>4.60168</c:v>
                </c:pt>
                <c:pt idx="830">
                  <c:v>4.6020900000000005</c:v>
                </c:pt>
                <c:pt idx="831">
                  <c:v>4.6023600000000009</c:v>
                </c:pt>
                <c:pt idx="832">
                  <c:v>4.6025900000000011</c:v>
                </c:pt>
                <c:pt idx="833">
                  <c:v>4.6027700000000014</c:v>
                </c:pt>
                <c:pt idx="834">
                  <c:v>4.6022700000000007</c:v>
                </c:pt>
                <c:pt idx="835">
                  <c:v>4.6021400000000003</c:v>
                </c:pt>
                <c:pt idx="836">
                  <c:v>4.602450000000001</c:v>
                </c:pt>
                <c:pt idx="837">
                  <c:v>4.602640000000001</c:v>
                </c:pt>
                <c:pt idx="838">
                  <c:v>4.6028200000000012</c:v>
                </c:pt>
                <c:pt idx="839">
                  <c:v>4.6029499999999999</c:v>
                </c:pt>
                <c:pt idx="840">
                  <c:v>4.60304</c:v>
                </c:pt>
                <c:pt idx="841">
                  <c:v>4.6031300000000002</c:v>
                </c:pt>
                <c:pt idx="842">
                  <c:v>4.60318</c:v>
                </c:pt>
                <c:pt idx="843">
                  <c:v>4.6032200000000003</c:v>
                </c:pt>
                <c:pt idx="844">
                  <c:v>4.6032700000000002</c:v>
                </c:pt>
                <c:pt idx="845">
                  <c:v>4.6028600000000015</c:v>
                </c:pt>
                <c:pt idx="846">
                  <c:v>4.6019600000000001</c:v>
                </c:pt>
                <c:pt idx="847">
                  <c:v>4.6015000000000015</c:v>
                </c:pt>
                <c:pt idx="848">
                  <c:v>4.6019100000000002</c:v>
                </c:pt>
                <c:pt idx="849">
                  <c:v>4.6022700000000007</c:v>
                </c:pt>
                <c:pt idx="850">
                  <c:v>4.6025000000000009</c:v>
                </c:pt>
                <c:pt idx="851">
                  <c:v>4.6027300000000011</c:v>
                </c:pt>
                <c:pt idx="852">
                  <c:v>4.6028600000000015</c:v>
                </c:pt>
                <c:pt idx="853">
                  <c:v>4.6029999999999998</c:v>
                </c:pt>
                <c:pt idx="854">
                  <c:v>4.6020500000000002</c:v>
                </c:pt>
                <c:pt idx="855">
                  <c:v>4.6023600000000009</c:v>
                </c:pt>
                <c:pt idx="856">
                  <c:v>4.6025900000000011</c:v>
                </c:pt>
                <c:pt idx="857">
                  <c:v>4.6027700000000014</c:v>
                </c:pt>
                <c:pt idx="858">
                  <c:v>4.6029100000000014</c:v>
                </c:pt>
                <c:pt idx="859">
                  <c:v>4.60304</c:v>
                </c:pt>
                <c:pt idx="860">
                  <c:v>4.6031300000000002</c:v>
                </c:pt>
                <c:pt idx="861">
                  <c:v>4.60318</c:v>
                </c:pt>
                <c:pt idx="862">
                  <c:v>4.6032200000000003</c:v>
                </c:pt>
                <c:pt idx="863">
                  <c:v>4.6032700000000002</c:v>
                </c:pt>
                <c:pt idx="864">
                  <c:v>4.6033100000000005</c:v>
                </c:pt>
                <c:pt idx="865">
                  <c:v>4.6033100000000005</c:v>
                </c:pt>
                <c:pt idx="866">
                  <c:v>4.6033600000000003</c:v>
                </c:pt>
                <c:pt idx="867">
                  <c:v>4.6033600000000003</c:v>
                </c:pt>
                <c:pt idx="868">
                  <c:v>4.6033600000000003</c:v>
                </c:pt>
                <c:pt idx="869">
                  <c:v>4.6033600000000003</c:v>
                </c:pt>
                <c:pt idx="870">
                  <c:v>4.6034100000000002</c:v>
                </c:pt>
                <c:pt idx="871">
                  <c:v>4.6034100000000002</c:v>
                </c:pt>
                <c:pt idx="872">
                  <c:v>4.6034100000000002</c:v>
                </c:pt>
                <c:pt idx="873">
                  <c:v>4.6034100000000002</c:v>
                </c:pt>
                <c:pt idx="874">
                  <c:v>4.6034100000000002</c:v>
                </c:pt>
                <c:pt idx="875">
                  <c:v>4.6034100000000002</c:v>
                </c:pt>
                <c:pt idx="876">
                  <c:v>4.6034100000000002</c:v>
                </c:pt>
                <c:pt idx="877">
                  <c:v>4.6034100000000002</c:v>
                </c:pt>
                <c:pt idx="878">
                  <c:v>4.6034100000000002</c:v>
                </c:pt>
                <c:pt idx="879">
                  <c:v>4.6034100000000002</c:v>
                </c:pt>
                <c:pt idx="880">
                  <c:v>4.6034100000000002</c:v>
                </c:pt>
                <c:pt idx="881">
                  <c:v>4.6034100000000002</c:v>
                </c:pt>
                <c:pt idx="882">
                  <c:v>4.6034100000000002</c:v>
                </c:pt>
                <c:pt idx="883">
                  <c:v>4.6034100000000002</c:v>
                </c:pt>
                <c:pt idx="884">
                  <c:v>4.6034100000000002</c:v>
                </c:pt>
                <c:pt idx="885">
                  <c:v>4.6034100000000002</c:v>
                </c:pt>
                <c:pt idx="886">
                  <c:v>4.6034100000000002</c:v>
                </c:pt>
                <c:pt idx="887">
                  <c:v>4.6034100000000002</c:v>
                </c:pt>
                <c:pt idx="888">
                  <c:v>4.6034100000000002</c:v>
                </c:pt>
                <c:pt idx="889">
                  <c:v>4.6034100000000002</c:v>
                </c:pt>
                <c:pt idx="890">
                  <c:v>4.6034100000000002</c:v>
                </c:pt>
                <c:pt idx="891">
                  <c:v>4.6034100000000002</c:v>
                </c:pt>
                <c:pt idx="892">
                  <c:v>4.6034100000000002</c:v>
                </c:pt>
                <c:pt idx="893">
                  <c:v>4.6034100000000002</c:v>
                </c:pt>
                <c:pt idx="894">
                  <c:v>4.6034100000000002</c:v>
                </c:pt>
                <c:pt idx="895">
                  <c:v>4.6034100000000002</c:v>
                </c:pt>
                <c:pt idx="896">
                  <c:v>4.6034100000000002</c:v>
                </c:pt>
                <c:pt idx="897">
                  <c:v>4.6034100000000002</c:v>
                </c:pt>
                <c:pt idx="898">
                  <c:v>4.6034100000000002</c:v>
                </c:pt>
                <c:pt idx="899">
                  <c:v>4.6034100000000002</c:v>
                </c:pt>
                <c:pt idx="900">
                  <c:v>4.6034100000000002</c:v>
                </c:pt>
                <c:pt idx="901">
                  <c:v>4.6034100000000002</c:v>
                </c:pt>
                <c:pt idx="902">
                  <c:v>4.6034100000000002</c:v>
                </c:pt>
                <c:pt idx="903">
                  <c:v>4.6034100000000002</c:v>
                </c:pt>
                <c:pt idx="904">
                  <c:v>4.6034100000000002</c:v>
                </c:pt>
                <c:pt idx="905">
                  <c:v>4.6034100000000002</c:v>
                </c:pt>
                <c:pt idx="906">
                  <c:v>4.6034100000000002</c:v>
                </c:pt>
                <c:pt idx="907">
                  <c:v>4.6034100000000002</c:v>
                </c:pt>
                <c:pt idx="908">
                  <c:v>4.6034100000000002</c:v>
                </c:pt>
                <c:pt idx="909">
                  <c:v>4.6034100000000002</c:v>
                </c:pt>
                <c:pt idx="910">
                  <c:v>4.6034100000000002</c:v>
                </c:pt>
                <c:pt idx="911">
                  <c:v>4.6034100000000002</c:v>
                </c:pt>
                <c:pt idx="912">
                  <c:v>4.6034100000000002</c:v>
                </c:pt>
                <c:pt idx="913">
                  <c:v>4.6034100000000002</c:v>
                </c:pt>
                <c:pt idx="914">
                  <c:v>4.6034100000000002</c:v>
                </c:pt>
                <c:pt idx="915">
                  <c:v>4.6034100000000002</c:v>
                </c:pt>
                <c:pt idx="916">
                  <c:v>4.6034100000000002</c:v>
                </c:pt>
                <c:pt idx="917">
                  <c:v>4.6034100000000002</c:v>
                </c:pt>
                <c:pt idx="918">
                  <c:v>4.6034100000000002</c:v>
                </c:pt>
                <c:pt idx="919">
                  <c:v>4.6034100000000002</c:v>
                </c:pt>
                <c:pt idx="920">
                  <c:v>4.6034100000000002</c:v>
                </c:pt>
                <c:pt idx="921">
                  <c:v>4.6034100000000002</c:v>
                </c:pt>
                <c:pt idx="922">
                  <c:v>4.6034100000000002</c:v>
                </c:pt>
                <c:pt idx="923">
                  <c:v>4.6034100000000002</c:v>
                </c:pt>
                <c:pt idx="924">
                  <c:v>4.6034100000000002</c:v>
                </c:pt>
                <c:pt idx="925">
                  <c:v>4.6034100000000002</c:v>
                </c:pt>
                <c:pt idx="926">
                  <c:v>4.6034100000000002</c:v>
                </c:pt>
                <c:pt idx="927">
                  <c:v>4.6034100000000002</c:v>
                </c:pt>
                <c:pt idx="928">
                  <c:v>4.6034100000000002</c:v>
                </c:pt>
                <c:pt idx="929">
                  <c:v>4.6034100000000002</c:v>
                </c:pt>
                <c:pt idx="930">
                  <c:v>4.6034100000000002</c:v>
                </c:pt>
                <c:pt idx="931">
                  <c:v>4.6034100000000002</c:v>
                </c:pt>
                <c:pt idx="932">
                  <c:v>4.6034100000000002</c:v>
                </c:pt>
                <c:pt idx="933">
                  <c:v>4.6034100000000002</c:v>
                </c:pt>
                <c:pt idx="934">
                  <c:v>4.6034100000000002</c:v>
                </c:pt>
                <c:pt idx="935">
                  <c:v>4.6034100000000002</c:v>
                </c:pt>
                <c:pt idx="936">
                  <c:v>4.6034100000000002</c:v>
                </c:pt>
                <c:pt idx="937">
                  <c:v>4.6038100000000011</c:v>
                </c:pt>
                <c:pt idx="938">
                  <c:v>4.6047600000000006</c:v>
                </c:pt>
                <c:pt idx="939">
                  <c:v>4.6050400000000007</c:v>
                </c:pt>
                <c:pt idx="940">
                  <c:v>4.6046700000000005</c:v>
                </c:pt>
                <c:pt idx="941">
                  <c:v>4.6044</c:v>
                </c:pt>
                <c:pt idx="942">
                  <c:v>4.6041800000000013</c:v>
                </c:pt>
                <c:pt idx="943">
                  <c:v>4.6039900000000014</c:v>
                </c:pt>
                <c:pt idx="944">
                  <c:v>4.6040800000000015</c:v>
                </c:pt>
                <c:pt idx="945">
                  <c:v>4.6049400000000009</c:v>
                </c:pt>
                <c:pt idx="946">
                  <c:v>4.6049900000000008</c:v>
                </c:pt>
                <c:pt idx="947">
                  <c:v>4.6046300000000002</c:v>
                </c:pt>
                <c:pt idx="948">
                  <c:v>4.6043599999999998</c:v>
                </c:pt>
                <c:pt idx="949">
                  <c:v>4.6041300000000014</c:v>
                </c:pt>
                <c:pt idx="950">
                  <c:v>4.6039500000000011</c:v>
                </c:pt>
                <c:pt idx="951">
                  <c:v>4.603860000000001</c:v>
                </c:pt>
                <c:pt idx="952">
                  <c:v>4.6037200000000009</c:v>
                </c:pt>
                <c:pt idx="953">
                  <c:v>4.6036800000000007</c:v>
                </c:pt>
                <c:pt idx="954">
                  <c:v>4.6035900000000005</c:v>
                </c:pt>
                <c:pt idx="955">
                  <c:v>4.6035400000000006</c:v>
                </c:pt>
                <c:pt idx="956">
                  <c:v>4.6035400000000006</c:v>
                </c:pt>
                <c:pt idx="957">
                  <c:v>4.6035000000000004</c:v>
                </c:pt>
                <c:pt idx="958">
                  <c:v>4.6035000000000004</c:v>
                </c:pt>
                <c:pt idx="959">
                  <c:v>4.6034500000000005</c:v>
                </c:pt>
                <c:pt idx="960">
                  <c:v>4.6034500000000005</c:v>
                </c:pt>
                <c:pt idx="961">
                  <c:v>4.6034500000000005</c:v>
                </c:pt>
                <c:pt idx="962">
                  <c:v>4.6034500000000005</c:v>
                </c:pt>
                <c:pt idx="963">
                  <c:v>4.6034100000000002</c:v>
                </c:pt>
                <c:pt idx="964">
                  <c:v>4.6034100000000002</c:v>
                </c:pt>
                <c:pt idx="965">
                  <c:v>4.6034100000000002</c:v>
                </c:pt>
                <c:pt idx="966">
                  <c:v>4.6034100000000002</c:v>
                </c:pt>
                <c:pt idx="967">
                  <c:v>4.6034100000000002</c:v>
                </c:pt>
                <c:pt idx="968">
                  <c:v>4.6034100000000002</c:v>
                </c:pt>
                <c:pt idx="969">
                  <c:v>4.6044499999999999</c:v>
                </c:pt>
                <c:pt idx="970">
                  <c:v>4.605220000000001</c:v>
                </c:pt>
                <c:pt idx="971">
                  <c:v>4.6058500000000002</c:v>
                </c:pt>
                <c:pt idx="972">
                  <c:v>4.6063000000000009</c:v>
                </c:pt>
                <c:pt idx="973">
                  <c:v>4.6066700000000012</c:v>
                </c:pt>
                <c:pt idx="974">
                  <c:v>4.6067600000000013</c:v>
                </c:pt>
                <c:pt idx="975">
                  <c:v>4.6059900000000003</c:v>
                </c:pt>
                <c:pt idx="976">
                  <c:v>4.6054000000000013</c:v>
                </c:pt>
                <c:pt idx="977">
                  <c:v>4.6049400000000009</c:v>
                </c:pt>
                <c:pt idx="978">
                  <c:v>4.6045800000000003</c:v>
                </c:pt>
                <c:pt idx="979">
                  <c:v>4.6047600000000006</c:v>
                </c:pt>
                <c:pt idx="980">
                  <c:v>4.6054900000000014</c:v>
                </c:pt>
                <c:pt idx="981">
                  <c:v>4.60581</c:v>
                </c:pt>
                <c:pt idx="982">
                  <c:v>4.6052600000000012</c:v>
                </c:pt>
                <c:pt idx="983">
                  <c:v>4.6048500000000008</c:v>
                </c:pt>
                <c:pt idx="984">
                  <c:v>4.6045400000000001</c:v>
                </c:pt>
                <c:pt idx="985">
                  <c:v>4.6049000000000007</c:v>
                </c:pt>
                <c:pt idx="986">
                  <c:v>4.6045800000000003</c:v>
                </c:pt>
                <c:pt idx="987">
                  <c:v>4.6043099999999999</c:v>
                </c:pt>
                <c:pt idx="988">
                  <c:v>4.6040800000000015</c:v>
                </c:pt>
                <c:pt idx="989">
                  <c:v>4.6039500000000011</c:v>
                </c:pt>
                <c:pt idx="990">
                  <c:v>4.6038100000000011</c:v>
                </c:pt>
                <c:pt idx="991">
                  <c:v>4.6037200000000009</c:v>
                </c:pt>
                <c:pt idx="992">
                  <c:v>4.6036800000000007</c:v>
                </c:pt>
                <c:pt idx="993">
                  <c:v>4.6035900000000005</c:v>
                </c:pt>
                <c:pt idx="994">
                  <c:v>4.6035400000000006</c:v>
                </c:pt>
                <c:pt idx="995">
                  <c:v>4.6035400000000006</c:v>
                </c:pt>
                <c:pt idx="996">
                  <c:v>4.6035000000000004</c:v>
                </c:pt>
                <c:pt idx="997">
                  <c:v>4.6035000000000004</c:v>
                </c:pt>
                <c:pt idx="998">
                  <c:v>4.6039000000000012</c:v>
                </c:pt>
                <c:pt idx="999">
                  <c:v>4.6048100000000005</c:v>
                </c:pt>
                <c:pt idx="1000">
                  <c:v>4.6055299999999999</c:v>
                </c:pt>
                <c:pt idx="1001">
                  <c:v>4.6060800000000004</c:v>
                </c:pt>
                <c:pt idx="1002">
                  <c:v>4.6064800000000012</c:v>
                </c:pt>
                <c:pt idx="1003">
                  <c:v>4.6067999999999998</c:v>
                </c:pt>
                <c:pt idx="1004">
                  <c:v>4.6070700000000002</c:v>
                </c:pt>
                <c:pt idx="1005">
                  <c:v>4.6062600000000007</c:v>
                </c:pt>
                <c:pt idx="1006">
                  <c:v>4.6055799999999998</c:v>
                </c:pt>
                <c:pt idx="1007">
                  <c:v>4.605080000000001</c:v>
                </c:pt>
                <c:pt idx="1008">
                  <c:v>4.6047200000000004</c:v>
                </c:pt>
                <c:pt idx="1009">
                  <c:v>4.6044</c:v>
                </c:pt>
                <c:pt idx="1010">
                  <c:v>4.6048500000000008</c:v>
                </c:pt>
                <c:pt idx="1011">
                  <c:v>4.6055299999999999</c:v>
                </c:pt>
                <c:pt idx="1012">
                  <c:v>4.6060800000000004</c:v>
                </c:pt>
                <c:pt idx="1013">
                  <c:v>4.6056699999999999</c:v>
                </c:pt>
                <c:pt idx="1014">
                  <c:v>4.6051700000000011</c:v>
                </c:pt>
                <c:pt idx="1015">
                  <c:v>4.6047600000000006</c:v>
                </c:pt>
                <c:pt idx="1016">
                  <c:v>4.6044499999999999</c:v>
                </c:pt>
                <c:pt idx="1017">
                  <c:v>4.6042199999999998</c:v>
                </c:pt>
                <c:pt idx="1018">
                  <c:v>4.6050400000000007</c:v>
                </c:pt>
                <c:pt idx="1019">
                  <c:v>4.6057100000000002</c:v>
                </c:pt>
                <c:pt idx="1020">
                  <c:v>4.6059900000000003</c:v>
                </c:pt>
                <c:pt idx="1021">
                  <c:v>4.6054000000000013</c:v>
                </c:pt>
                <c:pt idx="1022">
                  <c:v>4.6055799999999998</c:v>
                </c:pt>
                <c:pt idx="1023">
                  <c:v>4.6061200000000007</c:v>
                </c:pt>
                <c:pt idx="1024">
                  <c:v>4.6056699999999999</c:v>
                </c:pt>
                <c:pt idx="1025">
                  <c:v>4.6051700000000011</c:v>
                </c:pt>
                <c:pt idx="1026">
                  <c:v>4.60581</c:v>
                </c:pt>
                <c:pt idx="1027">
                  <c:v>4.6063000000000009</c:v>
                </c:pt>
                <c:pt idx="1028">
                  <c:v>4.6066700000000012</c:v>
                </c:pt>
                <c:pt idx="1029">
                  <c:v>4.6069399999999998</c:v>
                </c:pt>
                <c:pt idx="1030">
                  <c:v>4.6065300000000011</c:v>
                </c:pt>
                <c:pt idx="1031">
                  <c:v>4.60581</c:v>
                </c:pt>
                <c:pt idx="1032">
                  <c:v>4.6052600000000012</c:v>
                </c:pt>
                <c:pt idx="1033">
                  <c:v>4.6048500000000008</c:v>
                </c:pt>
                <c:pt idx="1034">
                  <c:v>4.6047600000000006</c:v>
                </c:pt>
                <c:pt idx="1035">
                  <c:v>4.6054900000000014</c:v>
                </c:pt>
                <c:pt idx="1036">
                  <c:v>4.6060300000000005</c:v>
                </c:pt>
                <c:pt idx="1037">
                  <c:v>4.606440000000001</c:v>
                </c:pt>
                <c:pt idx="1038">
                  <c:v>4.6067999999999998</c:v>
                </c:pt>
                <c:pt idx="1039">
                  <c:v>4.6070700000000002</c:v>
                </c:pt>
                <c:pt idx="1040">
                  <c:v>4.6072500000000005</c:v>
                </c:pt>
                <c:pt idx="1041">
                  <c:v>4.6073900000000005</c:v>
                </c:pt>
                <c:pt idx="1042">
                  <c:v>4.6075300000000006</c:v>
                </c:pt>
                <c:pt idx="1043">
                  <c:v>4.6076200000000007</c:v>
                </c:pt>
                <c:pt idx="1044">
                  <c:v>4.6077100000000009</c:v>
                </c:pt>
                <c:pt idx="1045">
                  <c:v>4.6077500000000011</c:v>
                </c:pt>
                <c:pt idx="1046">
                  <c:v>4.607800000000001</c:v>
                </c:pt>
                <c:pt idx="1047">
                  <c:v>4.6078400000000013</c:v>
                </c:pt>
                <c:pt idx="1048">
                  <c:v>4.6078400000000013</c:v>
                </c:pt>
                <c:pt idx="1049">
                  <c:v>4.607660000000001</c:v>
                </c:pt>
                <c:pt idx="1050">
                  <c:v>4.6066700000000012</c:v>
                </c:pt>
                <c:pt idx="1051">
                  <c:v>4.6059400000000004</c:v>
                </c:pt>
                <c:pt idx="1052">
                  <c:v>4.6055799999999998</c:v>
                </c:pt>
                <c:pt idx="1053">
                  <c:v>4.6061200000000007</c:v>
                </c:pt>
                <c:pt idx="1054">
                  <c:v>4.6059000000000001</c:v>
                </c:pt>
                <c:pt idx="1055">
                  <c:v>4.6053100000000011</c:v>
                </c:pt>
                <c:pt idx="1056">
                  <c:v>4.6049000000000007</c:v>
                </c:pt>
                <c:pt idx="1057">
                  <c:v>4.605220000000001</c:v>
                </c:pt>
                <c:pt idx="1058">
                  <c:v>4.60581</c:v>
                </c:pt>
                <c:pt idx="1059">
                  <c:v>4.6063000000000009</c:v>
                </c:pt>
                <c:pt idx="1060">
                  <c:v>4.6066700000000012</c:v>
                </c:pt>
                <c:pt idx="1061">
                  <c:v>4.6069399999999998</c:v>
                </c:pt>
                <c:pt idx="1062">
                  <c:v>4.6071600000000004</c:v>
                </c:pt>
                <c:pt idx="1063">
                  <c:v>4.6073400000000007</c:v>
                </c:pt>
                <c:pt idx="1064">
                  <c:v>4.6074800000000007</c:v>
                </c:pt>
                <c:pt idx="1065">
                  <c:v>4.6075700000000008</c:v>
                </c:pt>
                <c:pt idx="1066">
                  <c:v>4.6074400000000004</c:v>
                </c:pt>
                <c:pt idx="1067">
                  <c:v>4.6065300000000011</c:v>
                </c:pt>
                <c:pt idx="1068">
                  <c:v>4.6066700000000012</c:v>
                </c:pt>
                <c:pt idx="1069">
                  <c:v>4.6069399999999998</c:v>
                </c:pt>
                <c:pt idx="1070">
                  <c:v>4.6071600000000004</c:v>
                </c:pt>
                <c:pt idx="1071">
                  <c:v>4.6073400000000007</c:v>
                </c:pt>
                <c:pt idx="1072">
                  <c:v>4.6074800000000007</c:v>
                </c:pt>
                <c:pt idx="1073">
                  <c:v>4.6075700000000008</c:v>
                </c:pt>
                <c:pt idx="1074">
                  <c:v>4.607660000000001</c:v>
                </c:pt>
                <c:pt idx="1075">
                  <c:v>4.6077100000000009</c:v>
                </c:pt>
                <c:pt idx="1076">
                  <c:v>4.6077500000000011</c:v>
                </c:pt>
                <c:pt idx="1077">
                  <c:v>4.607800000000001</c:v>
                </c:pt>
                <c:pt idx="1078">
                  <c:v>4.6078400000000013</c:v>
                </c:pt>
                <c:pt idx="1079">
                  <c:v>4.6078400000000013</c:v>
                </c:pt>
                <c:pt idx="1080">
                  <c:v>4.6078900000000012</c:v>
                </c:pt>
                <c:pt idx="1081">
                  <c:v>4.6078900000000012</c:v>
                </c:pt>
                <c:pt idx="1082">
                  <c:v>4.6078900000000012</c:v>
                </c:pt>
                <c:pt idx="1083">
                  <c:v>4.6078900000000012</c:v>
                </c:pt>
                <c:pt idx="1084">
                  <c:v>4.6079300000000014</c:v>
                </c:pt>
                <c:pt idx="1085">
                  <c:v>4.6079300000000014</c:v>
                </c:pt>
                <c:pt idx="1086">
                  <c:v>4.6079300000000014</c:v>
                </c:pt>
                <c:pt idx="1087">
                  <c:v>4.6079300000000014</c:v>
                </c:pt>
                <c:pt idx="1088">
                  <c:v>4.6079300000000014</c:v>
                </c:pt>
                <c:pt idx="1089">
                  <c:v>4.6079300000000014</c:v>
                </c:pt>
                <c:pt idx="1090">
                  <c:v>4.6079300000000014</c:v>
                </c:pt>
                <c:pt idx="1091">
                  <c:v>4.6079300000000014</c:v>
                </c:pt>
                <c:pt idx="1092">
                  <c:v>4.6079300000000014</c:v>
                </c:pt>
                <c:pt idx="1093">
                  <c:v>4.6070700000000002</c:v>
                </c:pt>
                <c:pt idx="1094">
                  <c:v>4.6062600000000007</c:v>
                </c:pt>
                <c:pt idx="1095">
                  <c:v>4.6055799999999998</c:v>
                </c:pt>
                <c:pt idx="1096">
                  <c:v>4.6051300000000008</c:v>
                </c:pt>
                <c:pt idx="1097">
                  <c:v>4.6057600000000001</c:v>
                </c:pt>
                <c:pt idx="1098">
                  <c:v>4.6062600000000007</c:v>
                </c:pt>
                <c:pt idx="1099">
                  <c:v>4.6066200000000013</c:v>
                </c:pt>
                <c:pt idx="1100">
                  <c:v>4.6069399999999998</c:v>
                </c:pt>
                <c:pt idx="1101">
                  <c:v>4.6071600000000004</c:v>
                </c:pt>
                <c:pt idx="1102">
                  <c:v>4.6073400000000007</c:v>
                </c:pt>
                <c:pt idx="1103">
                  <c:v>4.6074800000000007</c:v>
                </c:pt>
                <c:pt idx="1104">
                  <c:v>4.6075700000000008</c:v>
                </c:pt>
                <c:pt idx="1105">
                  <c:v>4.6074400000000004</c:v>
                </c:pt>
                <c:pt idx="1106">
                  <c:v>4.6065300000000011</c:v>
                </c:pt>
                <c:pt idx="1107">
                  <c:v>4.60581</c:v>
                </c:pt>
                <c:pt idx="1108">
                  <c:v>4.6052600000000012</c:v>
                </c:pt>
                <c:pt idx="1109">
                  <c:v>4.605080000000001</c:v>
                </c:pt>
                <c:pt idx="1110">
                  <c:v>4.6057100000000002</c:v>
                </c:pt>
                <c:pt idx="1111">
                  <c:v>4.6062100000000008</c:v>
                </c:pt>
                <c:pt idx="1112">
                  <c:v>4.6066200000000013</c:v>
                </c:pt>
                <c:pt idx="1113">
                  <c:v>4.6068899999999999</c:v>
                </c:pt>
                <c:pt idx="1114">
                  <c:v>4.6061200000000007</c:v>
                </c:pt>
                <c:pt idx="1115">
                  <c:v>4.6054900000000014</c:v>
                </c:pt>
                <c:pt idx="1116">
                  <c:v>4.6050400000000007</c:v>
                </c:pt>
                <c:pt idx="1117">
                  <c:v>4.6046700000000005</c:v>
                </c:pt>
                <c:pt idx="1118">
                  <c:v>4.6048100000000005</c:v>
                </c:pt>
                <c:pt idx="1119">
                  <c:v>4.6055299999999999</c:v>
                </c:pt>
                <c:pt idx="1120">
                  <c:v>4.6060800000000004</c:v>
                </c:pt>
                <c:pt idx="1121">
                  <c:v>4.6064800000000012</c:v>
                </c:pt>
                <c:pt idx="1122">
                  <c:v>4.6059900000000003</c:v>
                </c:pt>
                <c:pt idx="1123">
                  <c:v>4.6054000000000013</c:v>
                </c:pt>
                <c:pt idx="1124">
                  <c:v>4.6049400000000009</c:v>
                </c:pt>
                <c:pt idx="1125">
                  <c:v>4.6045800000000003</c:v>
                </c:pt>
                <c:pt idx="1126">
                  <c:v>4.6053500000000014</c:v>
                </c:pt>
                <c:pt idx="1127">
                  <c:v>4.6059400000000004</c:v>
                </c:pt>
                <c:pt idx="1128">
                  <c:v>4.6063900000000011</c:v>
                </c:pt>
                <c:pt idx="1129">
                  <c:v>4.6067600000000013</c:v>
                </c:pt>
                <c:pt idx="1130">
                  <c:v>4.60703</c:v>
                </c:pt>
                <c:pt idx="1131">
                  <c:v>4.6072100000000002</c:v>
                </c:pt>
                <c:pt idx="1132">
                  <c:v>4.6073900000000005</c:v>
                </c:pt>
                <c:pt idx="1133">
                  <c:v>4.6075300000000006</c:v>
                </c:pt>
                <c:pt idx="1134">
                  <c:v>4.6076200000000007</c:v>
                </c:pt>
                <c:pt idx="1135">
                  <c:v>4.607660000000001</c:v>
                </c:pt>
                <c:pt idx="1136">
                  <c:v>4.6077500000000011</c:v>
                </c:pt>
                <c:pt idx="1137">
                  <c:v>4.607800000000001</c:v>
                </c:pt>
                <c:pt idx="1138">
                  <c:v>4.607800000000001</c:v>
                </c:pt>
                <c:pt idx="1139">
                  <c:v>4.6078400000000013</c:v>
                </c:pt>
                <c:pt idx="1140">
                  <c:v>4.6078400000000013</c:v>
                </c:pt>
                <c:pt idx="1141">
                  <c:v>4.6078900000000012</c:v>
                </c:pt>
                <c:pt idx="1142">
                  <c:v>4.6078900000000012</c:v>
                </c:pt>
                <c:pt idx="1143">
                  <c:v>4.6078900000000012</c:v>
                </c:pt>
                <c:pt idx="1144">
                  <c:v>4.6078900000000012</c:v>
                </c:pt>
                <c:pt idx="1145">
                  <c:v>4.6079300000000014</c:v>
                </c:pt>
                <c:pt idx="1146">
                  <c:v>4.6079300000000014</c:v>
                </c:pt>
                <c:pt idx="1147">
                  <c:v>4.6079300000000014</c:v>
                </c:pt>
                <c:pt idx="1148">
                  <c:v>4.6079300000000014</c:v>
                </c:pt>
                <c:pt idx="1149">
                  <c:v>4.6079300000000014</c:v>
                </c:pt>
                <c:pt idx="1150">
                  <c:v>4.6079300000000014</c:v>
                </c:pt>
                <c:pt idx="1151">
                  <c:v>4.6079300000000014</c:v>
                </c:pt>
                <c:pt idx="1152">
                  <c:v>4.6079300000000014</c:v>
                </c:pt>
                <c:pt idx="1153">
                  <c:v>4.6079300000000014</c:v>
                </c:pt>
                <c:pt idx="1154">
                  <c:v>4.6079300000000014</c:v>
                </c:pt>
                <c:pt idx="1155">
                  <c:v>4.6079300000000014</c:v>
                </c:pt>
                <c:pt idx="1156">
                  <c:v>4.6079300000000014</c:v>
                </c:pt>
                <c:pt idx="1157">
                  <c:v>4.6079300000000014</c:v>
                </c:pt>
                <c:pt idx="1158">
                  <c:v>4.6079300000000014</c:v>
                </c:pt>
                <c:pt idx="1159">
                  <c:v>4.6079300000000014</c:v>
                </c:pt>
                <c:pt idx="1160">
                  <c:v>4.6079300000000014</c:v>
                </c:pt>
                <c:pt idx="1161">
                  <c:v>4.6079300000000014</c:v>
                </c:pt>
                <c:pt idx="1162">
                  <c:v>4.6079300000000014</c:v>
                </c:pt>
                <c:pt idx="1163">
                  <c:v>4.6079300000000014</c:v>
                </c:pt>
                <c:pt idx="1164">
                  <c:v>4.6079300000000014</c:v>
                </c:pt>
                <c:pt idx="1165">
                  <c:v>4.6079300000000014</c:v>
                </c:pt>
                <c:pt idx="1166">
                  <c:v>4.6079300000000014</c:v>
                </c:pt>
                <c:pt idx="1167">
                  <c:v>4.6079300000000014</c:v>
                </c:pt>
                <c:pt idx="1168">
                  <c:v>4.6079300000000014</c:v>
                </c:pt>
                <c:pt idx="1169">
                  <c:v>4.6079300000000014</c:v>
                </c:pt>
                <c:pt idx="1170">
                  <c:v>4.6079300000000014</c:v>
                </c:pt>
                <c:pt idx="1171">
                  <c:v>4.6079300000000014</c:v>
                </c:pt>
                <c:pt idx="1172">
                  <c:v>4.6079300000000014</c:v>
                </c:pt>
                <c:pt idx="1173">
                  <c:v>4.6079300000000014</c:v>
                </c:pt>
                <c:pt idx="1174">
                  <c:v>4.6079300000000014</c:v>
                </c:pt>
                <c:pt idx="1175">
                  <c:v>4.6079300000000014</c:v>
                </c:pt>
                <c:pt idx="1176">
                  <c:v>4.6079300000000014</c:v>
                </c:pt>
                <c:pt idx="1177">
                  <c:v>4.6079300000000014</c:v>
                </c:pt>
                <c:pt idx="1178">
                  <c:v>4.6079300000000014</c:v>
                </c:pt>
                <c:pt idx="1179">
                  <c:v>4.6079300000000014</c:v>
                </c:pt>
                <c:pt idx="1180">
                  <c:v>4.6079300000000014</c:v>
                </c:pt>
                <c:pt idx="1181">
                  <c:v>4.6079300000000014</c:v>
                </c:pt>
                <c:pt idx="1182">
                  <c:v>4.6079300000000014</c:v>
                </c:pt>
                <c:pt idx="1183">
                  <c:v>4.6079300000000014</c:v>
                </c:pt>
                <c:pt idx="1184">
                  <c:v>4.6079300000000014</c:v>
                </c:pt>
                <c:pt idx="1185">
                  <c:v>4.6079300000000014</c:v>
                </c:pt>
                <c:pt idx="1186">
                  <c:v>4.6079300000000014</c:v>
                </c:pt>
                <c:pt idx="1187">
                  <c:v>4.6079300000000014</c:v>
                </c:pt>
                <c:pt idx="1188">
                  <c:v>4.6079300000000014</c:v>
                </c:pt>
                <c:pt idx="1189">
                  <c:v>4.6079300000000014</c:v>
                </c:pt>
                <c:pt idx="1190">
                  <c:v>4.6079300000000014</c:v>
                </c:pt>
                <c:pt idx="1191">
                  <c:v>4.6079300000000014</c:v>
                </c:pt>
                <c:pt idx="1192">
                  <c:v>4.6079300000000014</c:v>
                </c:pt>
                <c:pt idx="1193">
                  <c:v>4.6079300000000014</c:v>
                </c:pt>
                <c:pt idx="1194">
                  <c:v>4.6079300000000014</c:v>
                </c:pt>
                <c:pt idx="1195">
                  <c:v>4.6079300000000014</c:v>
                </c:pt>
                <c:pt idx="1196">
                  <c:v>4.6079300000000014</c:v>
                </c:pt>
                <c:pt idx="1197">
                  <c:v>4.6079300000000014</c:v>
                </c:pt>
                <c:pt idx="1198">
                  <c:v>4.6079300000000014</c:v>
                </c:pt>
                <c:pt idx="1199">
                  <c:v>4.6079300000000014</c:v>
                </c:pt>
                <c:pt idx="1200">
                  <c:v>4.6079300000000014</c:v>
                </c:pt>
                <c:pt idx="1201">
                  <c:v>4.6079300000000014</c:v>
                </c:pt>
                <c:pt idx="1202">
                  <c:v>4.6079300000000014</c:v>
                </c:pt>
                <c:pt idx="1203">
                  <c:v>4.6079300000000014</c:v>
                </c:pt>
                <c:pt idx="1204">
                  <c:v>4.6079300000000014</c:v>
                </c:pt>
                <c:pt idx="1205">
                  <c:v>4.6079300000000014</c:v>
                </c:pt>
                <c:pt idx="1206">
                  <c:v>4.6079300000000014</c:v>
                </c:pt>
                <c:pt idx="1207">
                  <c:v>4.6079300000000014</c:v>
                </c:pt>
                <c:pt idx="1208">
                  <c:v>4.6079300000000014</c:v>
                </c:pt>
                <c:pt idx="1209">
                  <c:v>4.6079300000000014</c:v>
                </c:pt>
                <c:pt idx="1210">
                  <c:v>4.6079300000000014</c:v>
                </c:pt>
                <c:pt idx="1211">
                  <c:v>4.6079300000000014</c:v>
                </c:pt>
                <c:pt idx="1212">
                  <c:v>4.6079300000000014</c:v>
                </c:pt>
                <c:pt idx="1213">
                  <c:v>4.6079300000000014</c:v>
                </c:pt>
                <c:pt idx="1214">
                  <c:v>4.6079300000000014</c:v>
                </c:pt>
                <c:pt idx="1215">
                  <c:v>4.6079300000000014</c:v>
                </c:pt>
                <c:pt idx="1216">
                  <c:v>4.6079300000000014</c:v>
                </c:pt>
                <c:pt idx="1217">
                  <c:v>4.6079300000000014</c:v>
                </c:pt>
                <c:pt idx="1218">
                  <c:v>4.6079300000000014</c:v>
                </c:pt>
                <c:pt idx="1219">
                  <c:v>4.6079300000000014</c:v>
                </c:pt>
                <c:pt idx="1220">
                  <c:v>4.6079300000000014</c:v>
                </c:pt>
                <c:pt idx="1221">
                  <c:v>4.6079300000000014</c:v>
                </c:pt>
                <c:pt idx="1222">
                  <c:v>4.6079300000000014</c:v>
                </c:pt>
                <c:pt idx="1223">
                  <c:v>4.6079300000000014</c:v>
                </c:pt>
                <c:pt idx="1224">
                  <c:v>4.6079300000000014</c:v>
                </c:pt>
                <c:pt idx="1225">
                  <c:v>4.6079300000000014</c:v>
                </c:pt>
                <c:pt idx="1226">
                  <c:v>4.6079300000000014</c:v>
                </c:pt>
                <c:pt idx="1227">
                  <c:v>4.6079300000000014</c:v>
                </c:pt>
                <c:pt idx="1228">
                  <c:v>4.6079300000000014</c:v>
                </c:pt>
                <c:pt idx="1229">
                  <c:v>4.6079300000000014</c:v>
                </c:pt>
                <c:pt idx="1230">
                  <c:v>4.6079300000000014</c:v>
                </c:pt>
                <c:pt idx="1231">
                  <c:v>4.6079300000000014</c:v>
                </c:pt>
                <c:pt idx="1232">
                  <c:v>4.6079300000000014</c:v>
                </c:pt>
                <c:pt idx="1233">
                  <c:v>4.6079300000000014</c:v>
                </c:pt>
                <c:pt idx="1234">
                  <c:v>4.6079300000000014</c:v>
                </c:pt>
                <c:pt idx="1235">
                  <c:v>4.6079300000000014</c:v>
                </c:pt>
                <c:pt idx="1236">
                  <c:v>4.6079300000000014</c:v>
                </c:pt>
                <c:pt idx="1237">
                  <c:v>4.6079300000000014</c:v>
                </c:pt>
                <c:pt idx="1238">
                  <c:v>4.6079300000000014</c:v>
                </c:pt>
                <c:pt idx="1239">
                  <c:v>4.6079300000000014</c:v>
                </c:pt>
                <c:pt idx="1240">
                  <c:v>4.6079300000000014</c:v>
                </c:pt>
                <c:pt idx="1241">
                  <c:v>4.6079300000000014</c:v>
                </c:pt>
                <c:pt idx="1242">
                  <c:v>4.6079300000000014</c:v>
                </c:pt>
                <c:pt idx="1243">
                  <c:v>4.6079300000000014</c:v>
                </c:pt>
                <c:pt idx="1244">
                  <c:v>4.6079300000000014</c:v>
                </c:pt>
                <c:pt idx="1245">
                  <c:v>4.6079300000000014</c:v>
                </c:pt>
                <c:pt idx="1246">
                  <c:v>4.6079300000000014</c:v>
                </c:pt>
                <c:pt idx="1247">
                  <c:v>4.6079300000000014</c:v>
                </c:pt>
                <c:pt idx="1248">
                  <c:v>4.6079300000000014</c:v>
                </c:pt>
                <c:pt idx="1249">
                  <c:v>4.6079300000000014</c:v>
                </c:pt>
                <c:pt idx="1250">
                  <c:v>4.6079300000000014</c:v>
                </c:pt>
                <c:pt idx="1251">
                  <c:v>4.6079300000000014</c:v>
                </c:pt>
                <c:pt idx="1252">
                  <c:v>4.6079300000000014</c:v>
                </c:pt>
                <c:pt idx="1253">
                  <c:v>4.6079300000000014</c:v>
                </c:pt>
                <c:pt idx="1254">
                  <c:v>4.6079300000000014</c:v>
                </c:pt>
                <c:pt idx="1255">
                  <c:v>4.6079300000000014</c:v>
                </c:pt>
                <c:pt idx="1256">
                  <c:v>4.6079300000000014</c:v>
                </c:pt>
                <c:pt idx="1257">
                  <c:v>4.6079300000000014</c:v>
                </c:pt>
                <c:pt idx="1258">
                  <c:v>4.6079300000000014</c:v>
                </c:pt>
                <c:pt idx="1259">
                  <c:v>4.6079300000000014</c:v>
                </c:pt>
                <c:pt idx="1260">
                  <c:v>4.6079300000000014</c:v>
                </c:pt>
                <c:pt idx="1261">
                  <c:v>4.6079300000000014</c:v>
                </c:pt>
                <c:pt idx="1262">
                  <c:v>4.6079300000000014</c:v>
                </c:pt>
                <c:pt idx="1263">
                  <c:v>4.6079300000000014</c:v>
                </c:pt>
                <c:pt idx="1264">
                  <c:v>4.6079300000000014</c:v>
                </c:pt>
                <c:pt idx="1265">
                  <c:v>4.6079300000000014</c:v>
                </c:pt>
                <c:pt idx="1266">
                  <c:v>4.6079300000000014</c:v>
                </c:pt>
                <c:pt idx="1267">
                  <c:v>4.6089300000000009</c:v>
                </c:pt>
                <c:pt idx="1268">
                  <c:v>4.6097400000000004</c:v>
                </c:pt>
                <c:pt idx="1269">
                  <c:v>4.6103300000000011</c:v>
                </c:pt>
                <c:pt idx="1270">
                  <c:v>4.6102000000000007</c:v>
                </c:pt>
                <c:pt idx="1271">
                  <c:v>4.6096500000000002</c:v>
                </c:pt>
                <c:pt idx="1272">
                  <c:v>4.6092900000000014</c:v>
                </c:pt>
                <c:pt idx="1273">
                  <c:v>4.6089800000000007</c:v>
                </c:pt>
                <c:pt idx="1274">
                  <c:v>4.6092000000000013</c:v>
                </c:pt>
                <c:pt idx="1275">
                  <c:v>4.6099300000000003</c:v>
                </c:pt>
                <c:pt idx="1276">
                  <c:v>4.6096500000000002</c:v>
                </c:pt>
                <c:pt idx="1277">
                  <c:v>4.6092500000000012</c:v>
                </c:pt>
                <c:pt idx="1278">
                  <c:v>4.6089800000000007</c:v>
                </c:pt>
                <c:pt idx="1279">
                  <c:v>4.6087500000000006</c:v>
                </c:pt>
                <c:pt idx="1280">
                  <c:v>4.6085700000000003</c:v>
                </c:pt>
                <c:pt idx="1281">
                  <c:v>4.60839</c:v>
                </c:pt>
                <c:pt idx="1282">
                  <c:v>4.6082999999999998</c:v>
                </c:pt>
                <c:pt idx="1283">
                  <c:v>4.6082100000000015</c:v>
                </c:pt>
                <c:pt idx="1284">
                  <c:v>4.6081599999999998</c:v>
                </c:pt>
                <c:pt idx="1285">
                  <c:v>4.6081099999999999</c:v>
                </c:pt>
                <c:pt idx="1286">
                  <c:v>4.6080700000000014</c:v>
                </c:pt>
                <c:pt idx="1287">
                  <c:v>4.6080199999999998</c:v>
                </c:pt>
                <c:pt idx="1288">
                  <c:v>4.6080199999999998</c:v>
                </c:pt>
                <c:pt idx="1289">
                  <c:v>4.6079800000000013</c:v>
                </c:pt>
                <c:pt idx="1290">
                  <c:v>4.6079800000000013</c:v>
                </c:pt>
                <c:pt idx="1291">
                  <c:v>4.6079800000000013</c:v>
                </c:pt>
                <c:pt idx="1292">
                  <c:v>4.6086100000000005</c:v>
                </c:pt>
                <c:pt idx="1293">
                  <c:v>4.60947</c:v>
                </c:pt>
                <c:pt idx="1294">
                  <c:v>4.6101500000000009</c:v>
                </c:pt>
                <c:pt idx="1295">
                  <c:v>4.6107000000000014</c:v>
                </c:pt>
                <c:pt idx="1296">
                  <c:v>4.6110600000000002</c:v>
                </c:pt>
                <c:pt idx="1297">
                  <c:v>4.6111500000000003</c:v>
                </c:pt>
                <c:pt idx="1298">
                  <c:v>4.6104200000000013</c:v>
                </c:pt>
                <c:pt idx="1299">
                  <c:v>4.6108799999999999</c:v>
                </c:pt>
                <c:pt idx="1300">
                  <c:v>4.6112400000000004</c:v>
                </c:pt>
                <c:pt idx="1301">
                  <c:v>4.6115100000000009</c:v>
                </c:pt>
                <c:pt idx="1302">
                  <c:v>4.6117400000000011</c:v>
                </c:pt>
                <c:pt idx="1303">
                  <c:v>4.6119200000000014</c:v>
                </c:pt>
                <c:pt idx="1304">
                  <c:v>4.6120100000000015</c:v>
                </c:pt>
                <c:pt idx="1305">
                  <c:v>4.6121500000000015</c:v>
                </c:pt>
                <c:pt idx="1306">
                  <c:v>4.61219</c:v>
                </c:pt>
                <c:pt idx="1307">
                  <c:v>4.6122800000000002</c:v>
                </c:pt>
                <c:pt idx="1308">
                  <c:v>4.61233</c:v>
                </c:pt>
                <c:pt idx="1309">
                  <c:v>4.61233</c:v>
                </c:pt>
                <c:pt idx="1310">
                  <c:v>4.6123700000000003</c:v>
                </c:pt>
                <c:pt idx="1311">
                  <c:v>4.6123700000000003</c:v>
                </c:pt>
                <c:pt idx="1312">
                  <c:v>4.6124200000000002</c:v>
                </c:pt>
                <c:pt idx="1313">
                  <c:v>4.6124200000000002</c:v>
                </c:pt>
                <c:pt idx="1314">
                  <c:v>4.6124200000000002</c:v>
                </c:pt>
                <c:pt idx="1315">
                  <c:v>4.6124200000000002</c:v>
                </c:pt>
                <c:pt idx="1316">
                  <c:v>4.6124600000000004</c:v>
                </c:pt>
                <c:pt idx="1317">
                  <c:v>4.6124600000000004</c:v>
                </c:pt>
                <c:pt idx="1318">
                  <c:v>4.6124600000000004</c:v>
                </c:pt>
                <c:pt idx="1319">
                  <c:v>4.6124600000000004</c:v>
                </c:pt>
                <c:pt idx="1320">
                  <c:v>4.6124600000000004</c:v>
                </c:pt>
                <c:pt idx="1321">
                  <c:v>4.6124600000000004</c:v>
                </c:pt>
                <c:pt idx="1322">
                  <c:v>4.6124600000000004</c:v>
                </c:pt>
                <c:pt idx="1323">
                  <c:v>4.6124600000000004</c:v>
                </c:pt>
                <c:pt idx="1324">
                  <c:v>4.6124600000000004</c:v>
                </c:pt>
                <c:pt idx="1325">
                  <c:v>4.6124600000000004</c:v>
                </c:pt>
                <c:pt idx="1326">
                  <c:v>4.6124600000000004</c:v>
                </c:pt>
                <c:pt idx="1327">
                  <c:v>4.6124600000000004</c:v>
                </c:pt>
                <c:pt idx="1328">
                  <c:v>4.6124600000000004</c:v>
                </c:pt>
                <c:pt idx="1329">
                  <c:v>4.6124600000000004</c:v>
                </c:pt>
                <c:pt idx="1330">
                  <c:v>4.6124600000000004</c:v>
                </c:pt>
                <c:pt idx="1331">
                  <c:v>4.6124600000000004</c:v>
                </c:pt>
                <c:pt idx="1332">
                  <c:v>4.6124600000000004</c:v>
                </c:pt>
                <c:pt idx="1333">
                  <c:v>4.6124600000000004</c:v>
                </c:pt>
                <c:pt idx="1334">
                  <c:v>4.6124600000000004</c:v>
                </c:pt>
                <c:pt idx="1335">
                  <c:v>4.6124600000000004</c:v>
                </c:pt>
                <c:pt idx="1336">
                  <c:v>4.6124600000000004</c:v>
                </c:pt>
                <c:pt idx="1337">
                  <c:v>4.6124600000000004</c:v>
                </c:pt>
                <c:pt idx="1338">
                  <c:v>4.6124600000000004</c:v>
                </c:pt>
                <c:pt idx="1339">
                  <c:v>4.6124600000000004</c:v>
                </c:pt>
                <c:pt idx="1340">
                  <c:v>4.6124600000000004</c:v>
                </c:pt>
                <c:pt idx="1341">
                  <c:v>4.6124600000000004</c:v>
                </c:pt>
                <c:pt idx="1342">
                  <c:v>4.6124600000000004</c:v>
                </c:pt>
                <c:pt idx="1343">
                  <c:v>4.6124600000000004</c:v>
                </c:pt>
                <c:pt idx="1344">
                  <c:v>4.6124600000000004</c:v>
                </c:pt>
                <c:pt idx="1345">
                  <c:v>4.6124600000000004</c:v>
                </c:pt>
                <c:pt idx="1346">
                  <c:v>4.6124600000000004</c:v>
                </c:pt>
                <c:pt idx="1347">
                  <c:v>4.6124600000000004</c:v>
                </c:pt>
                <c:pt idx="1348">
                  <c:v>4.6124600000000004</c:v>
                </c:pt>
                <c:pt idx="1349">
                  <c:v>4.6124600000000004</c:v>
                </c:pt>
                <c:pt idx="1350">
                  <c:v>4.6124600000000004</c:v>
                </c:pt>
                <c:pt idx="1351">
                  <c:v>4.6124600000000004</c:v>
                </c:pt>
                <c:pt idx="1352">
                  <c:v>4.6124600000000004</c:v>
                </c:pt>
                <c:pt idx="1353">
                  <c:v>4.6124600000000004</c:v>
                </c:pt>
                <c:pt idx="1354">
                  <c:v>4.6124600000000004</c:v>
                </c:pt>
                <c:pt idx="1355">
                  <c:v>4.6124600000000004</c:v>
                </c:pt>
                <c:pt idx="1356">
                  <c:v>4.6124600000000004</c:v>
                </c:pt>
                <c:pt idx="1357">
                  <c:v>4.6124600000000004</c:v>
                </c:pt>
                <c:pt idx="1358">
                  <c:v>4.6124600000000004</c:v>
                </c:pt>
                <c:pt idx="1359">
                  <c:v>4.6124600000000004</c:v>
                </c:pt>
                <c:pt idx="1360">
                  <c:v>4.6124600000000004</c:v>
                </c:pt>
                <c:pt idx="1361">
                  <c:v>4.6124600000000004</c:v>
                </c:pt>
                <c:pt idx="1362">
                  <c:v>4.6124600000000004</c:v>
                </c:pt>
                <c:pt idx="1363">
                  <c:v>4.6124600000000004</c:v>
                </c:pt>
                <c:pt idx="1364">
                  <c:v>4.6124600000000004</c:v>
                </c:pt>
                <c:pt idx="1365">
                  <c:v>4.6124600000000004</c:v>
                </c:pt>
                <c:pt idx="1366">
                  <c:v>4.6124600000000004</c:v>
                </c:pt>
                <c:pt idx="1367">
                  <c:v>4.6124600000000004</c:v>
                </c:pt>
                <c:pt idx="1368">
                  <c:v>4.6124600000000004</c:v>
                </c:pt>
                <c:pt idx="1369">
                  <c:v>4.6124600000000004</c:v>
                </c:pt>
                <c:pt idx="1370">
                  <c:v>4.6124600000000004</c:v>
                </c:pt>
                <c:pt idx="1371">
                  <c:v>4.6124600000000004</c:v>
                </c:pt>
                <c:pt idx="1372">
                  <c:v>4.6124600000000004</c:v>
                </c:pt>
                <c:pt idx="1373">
                  <c:v>4.6124600000000004</c:v>
                </c:pt>
                <c:pt idx="1374">
                  <c:v>4.6124600000000004</c:v>
                </c:pt>
                <c:pt idx="1375">
                  <c:v>4.6124600000000004</c:v>
                </c:pt>
                <c:pt idx="1376">
                  <c:v>4.6124600000000004</c:v>
                </c:pt>
                <c:pt idx="1377">
                  <c:v>4.6124600000000004</c:v>
                </c:pt>
                <c:pt idx="1378">
                  <c:v>4.6124600000000004</c:v>
                </c:pt>
                <c:pt idx="1379">
                  <c:v>4.6124600000000004</c:v>
                </c:pt>
                <c:pt idx="1380">
                  <c:v>4.6124600000000004</c:v>
                </c:pt>
                <c:pt idx="1381">
                  <c:v>4.6124600000000004</c:v>
                </c:pt>
                <c:pt idx="1382">
                  <c:v>4.6124600000000004</c:v>
                </c:pt>
                <c:pt idx="1383">
                  <c:v>4.6124600000000004</c:v>
                </c:pt>
                <c:pt idx="1384">
                  <c:v>4.6124600000000004</c:v>
                </c:pt>
                <c:pt idx="1385">
                  <c:v>4.6124600000000004</c:v>
                </c:pt>
                <c:pt idx="1386">
                  <c:v>4.6124600000000004</c:v>
                </c:pt>
                <c:pt idx="1387">
                  <c:v>4.6124600000000004</c:v>
                </c:pt>
                <c:pt idx="1388">
                  <c:v>4.6124600000000004</c:v>
                </c:pt>
                <c:pt idx="1389">
                  <c:v>4.6124600000000004</c:v>
                </c:pt>
                <c:pt idx="1390">
                  <c:v>4.6124600000000004</c:v>
                </c:pt>
                <c:pt idx="1391">
                  <c:v>4.6124600000000004</c:v>
                </c:pt>
                <c:pt idx="1392">
                  <c:v>4.6124600000000004</c:v>
                </c:pt>
                <c:pt idx="1393">
                  <c:v>4.6131000000000011</c:v>
                </c:pt>
                <c:pt idx="1394">
                  <c:v>4.6139600000000005</c:v>
                </c:pt>
                <c:pt idx="1395">
                  <c:v>4.6146400000000014</c:v>
                </c:pt>
                <c:pt idx="1396">
                  <c:v>4.6151800000000005</c:v>
                </c:pt>
                <c:pt idx="1397">
                  <c:v>4.615590000000001</c:v>
                </c:pt>
                <c:pt idx="1398">
                  <c:v>4.6158999999999999</c:v>
                </c:pt>
                <c:pt idx="1399">
                  <c:v>4.6155000000000008</c:v>
                </c:pt>
                <c:pt idx="1400">
                  <c:v>4.6148199999999999</c:v>
                </c:pt>
                <c:pt idx="1401">
                  <c:v>4.6149100000000001</c:v>
                </c:pt>
                <c:pt idx="1402">
                  <c:v>4.6154100000000007</c:v>
                </c:pt>
                <c:pt idx="1403">
                  <c:v>4.6157700000000013</c:v>
                </c:pt>
                <c:pt idx="1404">
                  <c:v>4.6160399999999999</c:v>
                </c:pt>
                <c:pt idx="1405">
                  <c:v>4.6162700000000001</c:v>
                </c:pt>
                <c:pt idx="1406">
                  <c:v>4.6164000000000005</c:v>
                </c:pt>
                <c:pt idx="1407">
                  <c:v>4.6165400000000005</c:v>
                </c:pt>
                <c:pt idx="1408">
                  <c:v>4.6166300000000007</c:v>
                </c:pt>
                <c:pt idx="1409">
                  <c:v>4.6167200000000008</c:v>
                </c:pt>
                <c:pt idx="1410">
                  <c:v>4.6167600000000011</c:v>
                </c:pt>
                <c:pt idx="1411">
                  <c:v>4.6168500000000012</c:v>
                </c:pt>
                <c:pt idx="1412">
                  <c:v>4.6168500000000012</c:v>
                </c:pt>
                <c:pt idx="1413">
                  <c:v>4.6169000000000011</c:v>
                </c:pt>
                <c:pt idx="1414">
                  <c:v>4.6169000000000011</c:v>
                </c:pt>
                <c:pt idx="1415">
                  <c:v>4.616950000000001</c:v>
                </c:pt>
                <c:pt idx="1416">
                  <c:v>4.616950000000001</c:v>
                </c:pt>
                <c:pt idx="1417">
                  <c:v>4.616950000000001</c:v>
                </c:pt>
                <c:pt idx="1418">
                  <c:v>4.616950000000001</c:v>
                </c:pt>
                <c:pt idx="1419">
                  <c:v>4.6169900000000013</c:v>
                </c:pt>
                <c:pt idx="1420">
                  <c:v>4.6169900000000013</c:v>
                </c:pt>
                <c:pt idx="1421">
                  <c:v>4.6169900000000013</c:v>
                </c:pt>
                <c:pt idx="1422">
                  <c:v>4.6169900000000013</c:v>
                </c:pt>
                <c:pt idx="1423">
                  <c:v>4.6169900000000013</c:v>
                </c:pt>
                <c:pt idx="1424">
                  <c:v>4.6169900000000013</c:v>
                </c:pt>
                <c:pt idx="1425">
                  <c:v>4.6169900000000013</c:v>
                </c:pt>
                <c:pt idx="1426">
                  <c:v>4.6169900000000013</c:v>
                </c:pt>
                <c:pt idx="1427">
                  <c:v>4.6169900000000013</c:v>
                </c:pt>
                <c:pt idx="1428">
                  <c:v>4.6169900000000013</c:v>
                </c:pt>
                <c:pt idx="1429">
                  <c:v>4.6169900000000013</c:v>
                </c:pt>
                <c:pt idx="1430">
                  <c:v>4.6169900000000013</c:v>
                </c:pt>
                <c:pt idx="1431">
                  <c:v>4.6169900000000013</c:v>
                </c:pt>
                <c:pt idx="1432">
                  <c:v>4.6169900000000013</c:v>
                </c:pt>
                <c:pt idx="1433">
                  <c:v>4.6169900000000013</c:v>
                </c:pt>
                <c:pt idx="1434">
                  <c:v>4.6169900000000013</c:v>
                </c:pt>
                <c:pt idx="1435">
                  <c:v>4.6169900000000013</c:v>
                </c:pt>
                <c:pt idx="1436">
                  <c:v>4.6169900000000013</c:v>
                </c:pt>
                <c:pt idx="1437">
                  <c:v>4.6169900000000013</c:v>
                </c:pt>
                <c:pt idx="1438">
                  <c:v>4.6169900000000013</c:v>
                </c:pt>
                <c:pt idx="1439">
                  <c:v>4.6169900000000013</c:v>
                </c:pt>
                <c:pt idx="1440">
                  <c:v>4.6169900000000013</c:v>
                </c:pt>
                <c:pt idx="1441">
                  <c:v>4.6169900000000013</c:v>
                </c:pt>
                <c:pt idx="1442">
                  <c:v>4.6169900000000013</c:v>
                </c:pt>
                <c:pt idx="1443">
                  <c:v>4.6169900000000013</c:v>
                </c:pt>
                <c:pt idx="1444">
                  <c:v>4.6169900000000013</c:v>
                </c:pt>
                <c:pt idx="1445">
                  <c:v>4.6169900000000013</c:v>
                </c:pt>
                <c:pt idx="1446">
                  <c:v>4.6169900000000013</c:v>
                </c:pt>
                <c:pt idx="1447">
                  <c:v>4.6169900000000013</c:v>
                </c:pt>
                <c:pt idx="1448">
                  <c:v>4.6169900000000013</c:v>
                </c:pt>
                <c:pt idx="1449">
                  <c:v>4.6169900000000013</c:v>
                </c:pt>
                <c:pt idx="1450">
                  <c:v>4.6169900000000013</c:v>
                </c:pt>
                <c:pt idx="1451">
                  <c:v>4.6169900000000013</c:v>
                </c:pt>
                <c:pt idx="1452">
                  <c:v>4.6169900000000013</c:v>
                </c:pt>
                <c:pt idx="1453">
                  <c:v>4.6169900000000013</c:v>
                </c:pt>
                <c:pt idx="1454">
                  <c:v>4.6169900000000013</c:v>
                </c:pt>
                <c:pt idx="1455">
                  <c:v>4.6169900000000013</c:v>
                </c:pt>
                <c:pt idx="1456">
                  <c:v>4.6169900000000013</c:v>
                </c:pt>
                <c:pt idx="1457">
                  <c:v>4.6169900000000013</c:v>
                </c:pt>
                <c:pt idx="1458">
                  <c:v>4.6169900000000013</c:v>
                </c:pt>
                <c:pt idx="1459">
                  <c:v>4.6169900000000013</c:v>
                </c:pt>
                <c:pt idx="1460">
                  <c:v>4.6169900000000013</c:v>
                </c:pt>
                <c:pt idx="1461">
                  <c:v>4.6169900000000013</c:v>
                </c:pt>
                <c:pt idx="1462">
                  <c:v>4.6169900000000013</c:v>
                </c:pt>
                <c:pt idx="1463">
                  <c:v>4.6169900000000013</c:v>
                </c:pt>
                <c:pt idx="1464">
                  <c:v>4.6169900000000013</c:v>
                </c:pt>
                <c:pt idx="1465">
                  <c:v>4.6169900000000013</c:v>
                </c:pt>
                <c:pt idx="1466">
                  <c:v>4.6169900000000013</c:v>
                </c:pt>
                <c:pt idx="1467">
                  <c:v>4.6176200000000005</c:v>
                </c:pt>
                <c:pt idx="1468">
                  <c:v>4.6184799999999999</c:v>
                </c:pt>
                <c:pt idx="1469">
                  <c:v>4.6191600000000008</c:v>
                </c:pt>
                <c:pt idx="1470">
                  <c:v>4.6197100000000013</c:v>
                </c:pt>
                <c:pt idx="1471">
                  <c:v>4.62012</c:v>
                </c:pt>
                <c:pt idx="1472">
                  <c:v>4.6204300000000007</c:v>
                </c:pt>
                <c:pt idx="1473">
                  <c:v>4.6206600000000009</c:v>
                </c:pt>
                <c:pt idx="1474">
                  <c:v>4.6208800000000014</c:v>
                </c:pt>
                <c:pt idx="1475">
                  <c:v>4.6207900000000013</c:v>
                </c:pt>
                <c:pt idx="1476">
                  <c:v>4.6199300000000001</c:v>
                </c:pt>
                <c:pt idx="1477">
                  <c:v>4.619250000000001</c:v>
                </c:pt>
                <c:pt idx="1478">
                  <c:v>4.61876</c:v>
                </c:pt>
                <c:pt idx="1479">
                  <c:v>4.6192100000000007</c:v>
                </c:pt>
                <c:pt idx="1480">
                  <c:v>4.6197100000000013</c:v>
                </c:pt>
                <c:pt idx="1481">
                  <c:v>4.62012</c:v>
                </c:pt>
                <c:pt idx="1482">
                  <c:v>4.6204300000000007</c:v>
                </c:pt>
                <c:pt idx="1483">
                  <c:v>4.6207000000000011</c:v>
                </c:pt>
                <c:pt idx="1484">
                  <c:v>4.6208800000000014</c:v>
                </c:pt>
                <c:pt idx="1485">
                  <c:v>4.6210200000000015</c:v>
                </c:pt>
                <c:pt idx="1486">
                  <c:v>4.6211099999999998</c:v>
                </c:pt>
                <c:pt idx="1487">
                  <c:v>4.6212</c:v>
                </c:pt>
                <c:pt idx="1488">
                  <c:v>4.6212900000000001</c:v>
                </c:pt>
                <c:pt idx="1489">
                  <c:v>4.62134</c:v>
                </c:pt>
                <c:pt idx="1490">
                  <c:v>4.6213800000000003</c:v>
                </c:pt>
                <c:pt idx="1491">
                  <c:v>4.6214300000000001</c:v>
                </c:pt>
                <c:pt idx="1492">
                  <c:v>4.6214300000000001</c:v>
                </c:pt>
                <c:pt idx="1493">
                  <c:v>4.6214700000000004</c:v>
                </c:pt>
                <c:pt idx="1494">
                  <c:v>4.6214700000000004</c:v>
                </c:pt>
                <c:pt idx="1495">
                  <c:v>4.6214700000000004</c:v>
                </c:pt>
                <c:pt idx="1496">
                  <c:v>4.6214700000000004</c:v>
                </c:pt>
                <c:pt idx="1497">
                  <c:v>4.6215200000000003</c:v>
                </c:pt>
                <c:pt idx="1498">
                  <c:v>4.6215200000000003</c:v>
                </c:pt>
                <c:pt idx="1499">
                  <c:v>4.6215200000000003</c:v>
                </c:pt>
                <c:pt idx="1500">
                  <c:v>4.6215200000000003</c:v>
                </c:pt>
                <c:pt idx="1501">
                  <c:v>4.6215200000000003</c:v>
                </c:pt>
                <c:pt idx="1502">
                  <c:v>4.6215200000000003</c:v>
                </c:pt>
                <c:pt idx="1503">
                  <c:v>4.6215200000000003</c:v>
                </c:pt>
                <c:pt idx="1504">
                  <c:v>4.6215200000000003</c:v>
                </c:pt>
                <c:pt idx="1505">
                  <c:v>4.6215200000000003</c:v>
                </c:pt>
                <c:pt idx="1506">
                  <c:v>4.6215200000000003</c:v>
                </c:pt>
                <c:pt idx="1507">
                  <c:v>4.6215200000000003</c:v>
                </c:pt>
                <c:pt idx="1508">
                  <c:v>4.6215200000000003</c:v>
                </c:pt>
                <c:pt idx="1509">
                  <c:v>4.6215200000000003</c:v>
                </c:pt>
                <c:pt idx="1510">
                  <c:v>4.6215200000000003</c:v>
                </c:pt>
                <c:pt idx="1511">
                  <c:v>4.6215200000000003</c:v>
                </c:pt>
                <c:pt idx="1512">
                  <c:v>4.6215200000000003</c:v>
                </c:pt>
                <c:pt idx="1513">
                  <c:v>4.6215200000000003</c:v>
                </c:pt>
                <c:pt idx="1514">
                  <c:v>4.6215200000000003</c:v>
                </c:pt>
                <c:pt idx="1515">
                  <c:v>4.6215200000000003</c:v>
                </c:pt>
                <c:pt idx="1516">
                  <c:v>4.6215200000000003</c:v>
                </c:pt>
                <c:pt idx="1517">
                  <c:v>4.6215200000000003</c:v>
                </c:pt>
                <c:pt idx="1518">
                  <c:v>4.6215200000000003</c:v>
                </c:pt>
                <c:pt idx="1519">
                  <c:v>4.6223299999999998</c:v>
                </c:pt>
                <c:pt idx="1520">
                  <c:v>4.623190000000001</c:v>
                </c:pt>
                <c:pt idx="1521">
                  <c:v>4.6238299999999999</c:v>
                </c:pt>
                <c:pt idx="1522">
                  <c:v>4.6232800000000012</c:v>
                </c:pt>
                <c:pt idx="1523">
                  <c:v>4.6229200000000006</c:v>
                </c:pt>
                <c:pt idx="1524">
                  <c:v>4.6230100000000007</c:v>
                </c:pt>
                <c:pt idx="1525">
                  <c:v>4.6236899999999999</c:v>
                </c:pt>
                <c:pt idx="1526">
                  <c:v>4.6242400000000004</c:v>
                </c:pt>
                <c:pt idx="1527">
                  <c:v>4.6246400000000012</c:v>
                </c:pt>
                <c:pt idx="1528">
                  <c:v>4.6249600000000015</c:v>
                </c:pt>
                <c:pt idx="1529">
                  <c:v>4.6251899999999999</c:v>
                </c:pt>
                <c:pt idx="1530">
                  <c:v>4.6254100000000005</c:v>
                </c:pt>
                <c:pt idx="1531">
                  <c:v>4.6255500000000005</c:v>
                </c:pt>
                <c:pt idx="1532">
                  <c:v>4.6256400000000006</c:v>
                </c:pt>
                <c:pt idx="1533">
                  <c:v>4.6247300000000013</c:v>
                </c:pt>
                <c:pt idx="1534">
                  <c:v>4.6244200000000006</c:v>
                </c:pt>
                <c:pt idx="1535">
                  <c:v>4.6248200000000015</c:v>
                </c:pt>
                <c:pt idx="1536">
                  <c:v>4.6250999999999998</c:v>
                </c:pt>
                <c:pt idx="1537">
                  <c:v>4.6252800000000001</c:v>
                </c:pt>
                <c:pt idx="1538">
                  <c:v>4.6254600000000003</c:v>
                </c:pt>
                <c:pt idx="1539">
                  <c:v>4.6255900000000008</c:v>
                </c:pt>
                <c:pt idx="1540">
                  <c:v>4.6256800000000009</c:v>
                </c:pt>
                <c:pt idx="1541">
                  <c:v>4.6257800000000007</c:v>
                </c:pt>
                <c:pt idx="1542">
                  <c:v>4.6258200000000009</c:v>
                </c:pt>
                <c:pt idx="1543">
                  <c:v>4.6258700000000008</c:v>
                </c:pt>
                <c:pt idx="1544">
                  <c:v>4.6259100000000011</c:v>
                </c:pt>
                <c:pt idx="1545">
                  <c:v>4.625960000000001</c:v>
                </c:pt>
                <c:pt idx="1546">
                  <c:v>4.625960000000001</c:v>
                </c:pt>
                <c:pt idx="1547">
                  <c:v>4.6260000000000012</c:v>
                </c:pt>
                <c:pt idx="1548">
                  <c:v>4.6260000000000012</c:v>
                </c:pt>
                <c:pt idx="1549">
                  <c:v>4.6260000000000012</c:v>
                </c:pt>
                <c:pt idx="1550">
                  <c:v>4.6260000000000012</c:v>
                </c:pt>
                <c:pt idx="1551">
                  <c:v>4.6260500000000011</c:v>
                </c:pt>
                <c:pt idx="1552">
                  <c:v>4.6260500000000011</c:v>
                </c:pt>
                <c:pt idx="1553">
                  <c:v>4.6260500000000011</c:v>
                </c:pt>
                <c:pt idx="1554">
                  <c:v>4.6260500000000011</c:v>
                </c:pt>
                <c:pt idx="1555">
                  <c:v>4.6260500000000011</c:v>
                </c:pt>
                <c:pt idx="1556">
                  <c:v>4.6260500000000011</c:v>
                </c:pt>
                <c:pt idx="1557">
                  <c:v>4.6260500000000011</c:v>
                </c:pt>
                <c:pt idx="1558">
                  <c:v>4.6260500000000011</c:v>
                </c:pt>
                <c:pt idx="1559">
                  <c:v>4.6260500000000011</c:v>
                </c:pt>
                <c:pt idx="1560">
                  <c:v>4.6260500000000011</c:v>
                </c:pt>
                <c:pt idx="1561">
                  <c:v>4.6260500000000011</c:v>
                </c:pt>
                <c:pt idx="1562">
                  <c:v>4.6260500000000011</c:v>
                </c:pt>
                <c:pt idx="1563">
                  <c:v>4.6260500000000011</c:v>
                </c:pt>
                <c:pt idx="1564">
                  <c:v>4.6260500000000011</c:v>
                </c:pt>
                <c:pt idx="1565">
                  <c:v>4.6260500000000011</c:v>
                </c:pt>
                <c:pt idx="1566">
                  <c:v>4.6260500000000011</c:v>
                </c:pt>
                <c:pt idx="1567">
                  <c:v>4.6260500000000011</c:v>
                </c:pt>
                <c:pt idx="1568">
                  <c:v>4.6260500000000011</c:v>
                </c:pt>
                <c:pt idx="1569">
                  <c:v>4.6260500000000011</c:v>
                </c:pt>
                <c:pt idx="1570">
                  <c:v>4.6260500000000011</c:v>
                </c:pt>
                <c:pt idx="1571">
                  <c:v>4.6260500000000011</c:v>
                </c:pt>
                <c:pt idx="1572">
                  <c:v>4.6260500000000011</c:v>
                </c:pt>
                <c:pt idx="1573">
                  <c:v>4.6260500000000011</c:v>
                </c:pt>
                <c:pt idx="1574">
                  <c:v>4.6260500000000011</c:v>
                </c:pt>
                <c:pt idx="1575">
                  <c:v>4.6260500000000011</c:v>
                </c:pt>
                <c:pt idx="1576">
                  <c:v>4.6260500000000011</c:v>
                </c:pt>
                <c:pt idx="1577">
                  <c:v>4.6260500000000011</c:v>
                </c:pt>
                <c:pt idx="1578">
                  <c:v>4.6264500000000002</c:v>
                </c:pt>
                <c:pt idx="1579">
                  <c:v>4.6274100000000011</c:v>
                </c:pt>
                <c:pt idx="1580">
                  <c:v>4.6281300000000005</c:v>
                </c:pt>
                <c:pt idx="1581">
                  <c:v>4.6286700000000014</c:v>
                </c:pt>
                <c:pt idx="1582">
                  <c:v>4.6290800000000001</c:v>
                </c:pt>
                <c:pt idx="1583">
                  <c:v>4.6294400000000007</c:v>
                </c:pt>
                <c:pt idx="1584">
                  <c:v>4.6297200000000007</c:v>
                </c:pt>
                <c:pt idx="1585">
                  <c:v>4.629900000000001</c:v>
                </c:pt>
                <c:pt idx="1586">
                  <c:v>4.6300300000000014</c:v>
                </c:pt>
                <c:pt idx="1587">
                  <c:v>4.6293100000000003</c:v>
                </c:pt>
                <c:pt idx="1588">
                  <c:v>4.6285800000000012</c:v>
                </c:pt>
                <c:pt idx="1589">
                  <c:v>4.6279900000000005</c:v>
                </c:pt>
                <c:pt idx="1590">
                  <c:v>4.6282200000000007</c:v>
                </c:pt>
                <c:pt idx="1591">
                  <c:v>4.6287599999999998</c:v>
                </c:pt>
                <c:pt idx="1592">
                  <c:v>4.6291700000000002</c:v>
                </c:pt>
                <c:pt idx="1593">
                  <c:v>4.6294900000000005</c:v>
                </c:pt>
                <c:pt idx="1594">
                  <c:v>4.6297200000000007</c:v>
                </c:pt>
                <c:pt idx="1595">
                  <c:v>4.6299400000000013</c:v>
                </c:pt>
                <c:pt idx="1596">
                  <c:v>4.6300800000000013</c:v>
                </c:pt>
                <c:pt idx="1597">
                  <c:v>4.6301700000000015</c:v>
                </c:pt>
                <c:pt idx="1598">
                  <c:v>4.6302599999999998</c:v>
                </c:pt>
                <c:pt idx="1599">
                  <c:v>4.63035</c:v>
                </c:pt>
                <c:pt idx="1600">
                  <c:v>4.6303900000000002</c:v>
                </c:pt>
                <c:pt idx="1601">
                  <c:v>4.6304400000000001</c:v>
                </c:pt>
                <c:pt idx="1602">
                  <c:v>4.63049</c:v>
                </c:pt>
                <c:pt idx="1603">
                  <c:v>4.63049</c:v>
                </c:pt>
                <c:pt idx="1604">
                  <c:v>4.6305300000000003</c:v>
                </c:pt>
                <c:pt idx="1605">
                  <c:v>4.6305300000000003</c:v>
                </c:pt>
                <c:pt idx="1606">
                  <c:v>4.6305300000000003</c:v>
                </c:pt>
                <c:pt idx="1607">
                  <c:v>4.6305300000000003</c:v>
                </c:pt>
                <c:pt idx="1608">
                  <c:v>4.6305800000000001</c:v>
                </c:pt>
                <c:pt idx="1609">
                  <c:v>4.6305800000000001</c:v>
                </c:pt>
                <c:pt idx="1610">
                  <c:v>4.6305800000000001</c:v>
                </c:pt>
                <c:pt idx="1611">
                  <c:v>4.6305800000000001</c:v>
                </c:pt>
                <c:pt idx="1612">
                  <c:v>4.6305800000000001</c:v>
                </c:pt>
                <c:pt idx="1613">
                  <c:v>4.6305800000000001</c:v>
                </c:pt>
                <c:pt idx="1614">
                  <c:v>4.6305800000000001</c:v>
                </c:pt>
                <c:pt idx="1615">
                  <c:v>4.6305800000000001</c:v>
                </c:pt>
                <c:pt idx="1616">
                  <c:v>4.6305800000000001</c:v>
                </c:pt>
                <c:pt idx="1617">
                  <c:v>4.6305800000000001</c:v>
                </c:pt>
                <c:pt idx="1618">
                  <c:v>4.6305800000000001</c:v>
                </c:pt>
                <c:pt idx="1619">
                  <c:v>4.6305800000000001</c:v>
                </c:pt>
                <c:pt idx="1620">
                  <c:v>4.6305800000000001</c:v>
                </c:pt>
                <c:pt idx="1621">
                  <c:v>4.6305800000000001</c:v>
                </c:pt>
                <c:pt idx="1622">
                  <c:v>4.6305800000000001</c:v>
                </c:pt>
                <c:pt idx="1623">
                  <c:v>4.6305800000000001</c:v>
                </c:pt>
                <c:pt idx="1624">
                  <c:v>4.6305800000000001</c:v>
                </c:pt>
                <c:pt idx="1625">
                  <c:v>4.6305800000000001</c:v>
                </c:pt>
                <c:pt idx="1626">
                  <c:v>4.6305800000000001</c:v>
                </c:pt>
                <c:pt idx="1627">
                  <c:v>4.6305800000000001</c:v>
                </c:pt>
                <c:pt idx="1628">
                  <c:v>4.6305800000000001</c:v>
                </c:pt>
                <c:pt idx="1629">
                  <c:v>4.6305800000000001</c:v>
                </c:pt>
                <c:pt idx="1630">
                  <c:v>4.6313900000000015</c:v>
                </c:pt>
                <c:pt idx="1631">
                  <c:v>4.6322500000000009</c:v>
                </c:pt>
                <c:pt idx="1632">
                  <c:v>4.6328900000000015</c:v>
                </c:pt>
                <c:pt idx="1633">
                  <c:v>4.6333800000000007</c:v>
                </c:pt>
                <c:pt idx="1634">
                  <c:v>4.6337900000000012</c:v>
                </c:pt>
                <c:pt idx="1635">
                  <c:v>4.6340599999999998</c:v>
                </c:pt>
                <c:pt idx="1636">
                  <c:v>4.63429</c:v>
                </c:pt>
                <c:pt idx="1637">
                  <c:v>4.6344700000000003</c:v>
                </c:pt>
                <c:pt idx="1638">
                  <c:v>4.6346500000000006</c:v>
                </c:pt>
                <c:pt idx="1639">
                  <c:v>4.6347400000000007</c:v>
                </c:pt>
                <c:pt idx="1640">
                  <c:v>4.6348300000000009</c:v>
                </c:pt>
                <c:pt idx="1641">
                  <c:v>4.6348800000000008</c:v>
                </c:pt>
                <c:pt idx="1642">
                  <c:v>4.634920000000001</c:v>
                </c:pt>
                <c:pt idx="1643">
                  <c:v>4.6349700000000009</c:v>
                </c:pt>
                <c:pt idx="1644">
                  <c:v>4.6350100000000012</c:v>
                </c:pt>
                <c:pt idx="1645">
                  <c:v>4.6350100000000012</c:v>
                </c:pt>
                <c:pt idx="1646">
                  <c:v>4.6350600000000011</c:v>
                </c:pt>
                <c:pt idx="1647">
                  <c:v>4.6350600000000011</c:v>
                </c:pt>
                <c:pt idx="1648">
                  <c:v>4.6350600000000011</c:v>
                </c:pt>
                <c:pt idx="1649">
                  <c:v>4.6350600000000011</c:v>
                </c:pt>
                <c:pt idx="1650">
                  <c:v>4.6351000000000013</c:v>
                </c:pt>
                <c:pt idx="1651">
                  <c:v>4.6351000000000013</c:v>
                </c:pt>
                <c:pt idx="1652">
                  <c:v>4.6351000000000013</c:v>
                </c:pt>
                <c:pt idx="1653">
                  <c:v>4.6351000000000013</c:v>
                </c:pt>
                <c:pt idx="1654">
                  <c:v>4.6351000000000013</c:v>
                </c:pt>
                <c:pt idx="1655">
                  <c:v>4.6351000000000013</c:v>
                </c:pt>
                <c:pt idx="1656">
                  <c:v>4.6351000000000013</c:v>
                </c:pt>
                <c:pt idx="1657">
                  <c:v>4.6351000000000013</c:v>
                </c:pt>
                <c:pt idx="1658">
                  <c:v>4.6351000000000013</c:v>
                </c:pt>
                <c:pt idx="1659">
                  <c:v>4.6351000000000013</c:v>
                </c:pt>
                <c:pt idx="1660">
                  <c:v>4.6351000000000013</c:v>
                </c:pt>
                <c:pt idx="1661">
                  <c:v>4.6351000000000013</c:v>
                </c:pt>
                <c:pt idx="1662">
                  <c:v>4.6351000000000013</c:v>
                </c:pt>
                <c:pt idx="1663">
                  <c:v>4.6351000000000013</c:v>
                </c:pt>
                <c:pt idx="1664">
                  <c:v>4.6351000000000013</c:v>
                </c:pt>
                <c:pt idx="1665">
                  <c:v>4.6351000000000013</c:v>
                </c:pt>
                <c:pt idx="1666">
                  <c:v>4.6351000000000013</c:v>
                </c:pt>
                <c:pt idx="1667">
                  <c:v>4.6351000000000013</c:v>
                </c:pt>
                <c:pt idx="1668">
                  <c:v>4.6351000000000013</c:v>
                </c:pt>
                <c:pt idx="1669">
                  <c:v>4.6351000000000013</c:v>
                </c:pt>
                <c:pt idx="1670">
                  <c:v>4.6351000000000013</c:v>
                </c:pt>
                <c:pt idx="1671">
                  <c:v>4.6351000000000013</c:v>
                </c:pt>
                <c:pt idx="1672">
                  <c:v>4.6351000000000013</c:v>
                </c:pt>
                <c:pt idx="1673">
                  <c:v>4.6351000000000013</c:v>
                </c:pt>
                <c:pt idx="1674">
                  <c:v>4.6357400000000002</c:v>
                </c:pt>
                <c:pt idx="1675">
                  <c:v>4.6366000000000014</c:v>
                </c:pt>
                <c:pt idx="1676">
                  <c:v>4.6372800000000005</c:v>
                </c:pt>
                <c:pt idx="1677">
                  <c:v>4.6378200000000014</c:v>
                </c:pt>
                <c:pt idx="1678">
                  <c:v>4.6382300000000001</c:v>
                </c:pt>
                <c:pt idx="1679">
                  <c:v>4.6379099999999998</c:v>
                </c:pt>
                <c:pt idx="1680">
                  <c:v>4.6372800000000005</c:v>
                </c:pt>
                <c:pt idx="1681">
                  <c:v>4.6367799999999999</c:v>
                </c:pt>
                <c:pt idx="1682">
                  <c:v>4.6364200000000011</c:v>
                </c:pt>
                <c:pt idx="1683">
                  <c:v>4.6361000000000008</c:v>
                </c:pt>
                <c:pt idx="1684">
                  <c:v>4.6358700000000006</c:v>
                </c:pt>
                <c:pt idx="1685">
                  <c:v>4.6356900000000003</c:v>
                </c:pt>
                <c:pt idx="1686">
                  <c:v>4.6355599999999999</c:v>
                </c:pt>
                <c:pt idx="1687">
                  <c:v>4.6354699999999998</c:v>
                </c:pt>
                <c:pt idx="1688">
                  <c:v>4.6364200000000011</c:v>
                </c:pt>
                <c:pt idx="1689">
                  <c:v>4.6371400000000005</c:v>
                </c:pt>
                <c:pt idx="1690">
                  <c:v>4.637690000000001</c:v>
                </c:pt>
                <c:pt idx="1691">
                  <c:v>4.6381399999999999</c:v>
                </c:pt>
                <c:pt idx="1692">
                  <c:v>4.6384600000000002</c:v>
                </c:pt>
                <c:pt idx="1693">
                  <c:v>4.6387300000000007</c:v>
                </c:pt>
                <c:pt idx="1694">
                  <c:v>4.6389500000000012</c:v>
                </c:pt>
                <c:pt idx="1695">
                  <c:v>4.6390900000000013</c:v>
                </c:pt>
                <c:pt idx="1696">
                  <c:v>4.6392199999999999</c:v>
                </c:pt>
                <c:pt idx="1697">
                  <c:v>4.6393200000000014</c:v>
                </c:pt>
                <c:pt idx="1698">
                  <c:v>4.6394099999999998</c:v>
                </c:pt>
                <c:pt idx="1699">
                  <c:v>4.6394500000000001</c:v>
                </c:pt>
                <c:pt idx="1700">
                  <c:v>4.6395</c:v>
                </c:pt>
                <c:pt idx="1701">
                  <c:v>4.6395</c:v>
                </c:pt>
                <c:pt idx="1702">
                  <c:v>4.6395400000000002</c:v>
                </c:pt>
                <c:pt idx="1703">
                  <c:v>4.6395400000000002</c:v>
                </c:pt>
                <c:pt idx="1704">
                  <c:v>4.6395900000000001</c:v>
                </c:pt>
                <c:pt idx="1705">
                  <c:v>4.6395900000000001</c:v>
                </c:pt>
                <c:pt idx="1706">
                  <c:v>4.6395900000000001</c:v>
                </c:pt>
                <c:pt idx="1707">
                  <c:v>4.6396300000000004</c:v>
                </c:pt>
                <c:pt idx="1708">
                  <c:v>4.6396300000000004</c:v>
                </c:pt>
                <c:pt idx="1709">
                  <c:v>4.6396300000000004</c:v>
                </c:pt>
                <c:pt idx="1710">
                  <c:v>4.6396300000000004</c:v>
                </c:pt>
                <c:pt idx="1711">
                  <c:v>4.6396300000000004</c:v>
                </c:pt>
                <c:pt idx="1712">
                  <c:v>4.6396300000000004</c:v>
                </c:pt>
                <c:pt idx="1713">
                  <c:v>4.6396300000000004</c:v>
                </c:pt>
                <c:pt idx="1714">
                  <c:v>4.6396300000000004</c:v>
                </c:pt>
                <c:pt idx="1715">
                  <c:v>4.6396300000000004</c:v>
                </c:pt>
                <c:pt idx="1716">
                  <c:v>4.6396300000000004</c:v>
                </c:pt>
                <c:pt idx="1717">
                  <c:v>4.6396300000000004</c:v>
                </c:pt>
                <c:pt idx="1718">
                  <c:v>4.6396300000000004</c:v>
                </c:pt>
                <c:pt idx="1719">
                  <c:v>4.6396300000000004</c:v>
                </c:pt>
                <c:pt idx="1720">
                  <c:v>4.6396300000000004</c:v>
                </c:pt>
                <c:pt idx="1721">
                  <c:v>4.640270000000001</c:v>
                </c:pt>
                <c:pt idx="1722">
                  <c:v>4.6411300000000004</c:v>
                </c:pt>
                <c:pt idx="1723">
                  <c:v>4.6408100000000001</c:v>
                </c:pt>
                <c:pt idx="1724">
                  <c:v>4.6405400000000014</c:v>
                </c:pt>
                <c:pt idx="1725">
                  <c:v>4.6403100000000013</c:v>
                </c:pt>
                <c:pt idx="1726">
                  <c:v>4.6401800000000009</c:v>
                </c:pt>
                <c:pt idx="1727">
                  <c:v>4.6400400000000008</c:v>
                </c:pt>
                <c:pt idx="1728">
                  <c:v>4.6399500000000007</c:v>
                </c:pt>
                <c:pt idx="1729">
                  <c:v>4.640130000000001</c:v>
                </c:pt>
                <c:pt idx="1730">
                  <c:v>4.6410400000000003</c:v>
                </c:pt>
                <c:pt idx="1731">
                  <c:v>4.6417200000000012</c:v>
                </c:pt>
                <c:pt idx="1732">
                  <c:v>4.6423000000000005</c:v>
                </c:pt>
                <c:pt idx="1733">
                  <c:v>4.642710000000001</c:v>
                </c:pt>
                <c:pt idx="1734">
                  <c:v>4.6430300000000013</c:v>
                </c:pt>
                <c:pt idx="1735">
                  <c:v>4.642850000000001</c:v>
                </c:pt>
                <c:pt idx="1736">
                  <c:v>4.6421200000000002</c:v>
                </c:pt>
                <c:pt idx="1737">
                  <c:v>4.6415800000000011</c:v>
                </c:pt>
                <c:pt idx="1738">
                  <c:v>4.6411300000000004</c:v>
                </c:pt>
                <c:pt idx="1739">
                  <c:v>4.6414400000000011</c:v>
                </c:pt>
                <c:pt idx="1740">
                  <c:v>4.6420300000000001</c:v>
                </c:pt>
                <c:pt idx="1741">
                  <c:v>4.6425300000000007</c:v>
                </c:pt>
                <c:pt idx="1742">
                  <c:v>4.6428900000000013</c:v>
                </c:pt>
                <c:pt idx="1743">
                  <c:v>4.64316</c:v>
                </c:pt>
                <c:pt idx="1744">
                  <c:v>4.6433900000000001</c:v>
                </c:pt>
                <c:pt idx="1745">
                  <c:v>4.6435700000000004</c:v>
                </c:pt>
                <c:pt idx="1746">
                  <c:v>4.6437100000000004</c:v>
                </c:pt>
                <c:pt idx="1747">
                  <c:v>4.6438000000000006</c:v>
                </c:pt>
                <c:pt idx="1748">
                  <c:v>4.6438900000000007</c:v>
                </c:pt>
                <c:pt idx="1749">
                  <c:v>4.643930000000001</c:v>
                </c:pt>
                <c:pt idx="1750">
                  <c:v>4.6439800000000009</c:v>
                </c:pt>
                <c:pt idx="1751">
                  <c:v>4.6440300000000008</c:v>
                </c:pt>
                <c:pt idx="1752">
                  <c:v>4.644070000000001</c:v>
                </c:pt>
                <c:pt idx="1753">
                  <c:v>4.644070000000001</c:v>
                </c:pt>
                <c:pt idx="1754">
                  <c:v>4.6441200000000009</c:v>
                </c:pt>
                <c:pt idx="1755">
                  <c:v>4.6441200000000009</c:v>
                </c:pt>
                <c:pt idx="1756">
                  <c:v>4.6441200000000009</c:v>
                </c:pt>
                <c:pt idx="1757">
                  <c:v>4.6441200000000009</c:v>
                </c:pt>
                <c:pt idx="1758">
                  <c:v>4.6441600000000012</c:v>
                </c:pt>
                <c:pt idx="1759">
                  <c:v>4.6441600000000012</c:v>
                </c:pt>
                <c:pt idx="1760">
                  <c:v>4.6441600000000012</c:v>
                </c:pt>
                <c:pt idx="1761">
                  <c:v>4.6441600000000012</c:v>
                </c:pt>
                <c:pt idx="1762">
                  <c:v>4.6441600000000012</c:v>
                </c:pt>
                <c:pt idx="1763">
                  <c:v>4.6441600000000012</c:v>
                </c:pt>
                <c:pt idx="1764">
                  <c:v>4.6441600000000012</c:v>
                </c:pt>
                <c:pt idx="1765">
                  <c:v>4.6441600000000012</c:v>
                </c:pt>
                <c:pt idx="1766">
                  <c:v>4.6441600000000012</c:v>
                </c:pt>
                <c:pt idx="1767">
                  <c:v>4.6441600000000012</c:v>
                </c:pt>
                <c:pt idx="1768">
                  <c:v>4.6441600000000012</c:v>
                </c:pt>
                <c:pt idx="1769">
                  <c:v>4.6441600000000012</c:v>
                </c:pt>
                <c:pt idx="1770">
                  <c:v>4.6441600000000012</c:v>
                </c:pt>
                <c:pt idx="1771">
                  <c:v>4.6441600000000012</c:v>
                </c:pt>
                <c:pt idx="1772">
                  <c:v>4.6441600000000012</c:v>
                </c:pt>
                <c:pt idx="1773">
                  <c:v>4.6441600000000012</c:v>
                </c:pt>
                <c:pt idx="1774">
                  <c:v>4.6441600000000012</c:v>
                </c:pt>
                <c:pt idx="1775">
                  <c:v>4.6441600000000012</c:v>
                </c:pt>
                <c:pt idx="1776">
                  <c:v>4.6441600000000012</c:v>
                </c:pt>
                <c:pt idx="1777">
                  <c:v>4.6441600000000012</c:v>
                </c:pt>
                <c:pt idx="1778">
                  <c:v>4.6441600000000012</c:v>
                </c:pt>
                <c:pt idx="1779">
                  <c:v>4.6441600000000012</c:v>
                </c:pt>
                <c:pt idx="1780">
                  <c:v>4.6441600000000012</c:v>
                </c:pt>
                <c:pt idx="1781">
                  <c:v>4.6441600000000012</c:v>
                </c:pt>
                <c:pt idx="1782">
                  <c:v>4.6441600000000012</c:v>
                </c:pt>
                <c:pt idx="1783">
                  <c:v>4.6441600000000012</c:v>
                </c:pt>
                <c:pt idx="1784">
                  <c:v>4.6451600000000006</c:v>
                </c:pt>
                <c:pt idx="1785">
                  <c:v>4.6459700000000002</c:v>
                </c:pt>
                <c:pt idx="1786">
                  <c:v>4.6465600000000009</c:v>
                </c:pt>
                <c:pt idx="1787">
                  <c:v>4.6470600000000015</c:v>
                </c:pt>
                <c:pt idx="1788">
                  <c:v>4.6467900000000011</c:v>
                </c:pt>
                <c:pt idx="1789">
                  <c:v>4.6462000000000003</c:v>
                </c:pt>
                <c:pt idx="1790">
                  <c:v>4.6457500000000014</c:v>
                </c:pt>
                <c:pt idx="1791">
                  <c:v>4.6462000000000003</c:v>
                </c:pt>
                <c:pt idx="1792">
                  <c:v>4.6467900000000011</c:v>
                </c:pt>
                <c:pt idx="1793">
                  <c:v>4.6471900000000002</c:v>
                </c:pt>
                <c:pt idx="1794">
                  <c:v>4.6475600000000004</c:v>
                </c:pt>
                <c:pt idx="1795">
                  <c:v>4.6477800000000009</c:v>
                </c:pt>
                <c:pt idx="1796">
                  <c:v>4.6480100000000011</c:v>
                </c:pt>
                <c:pt idx="1797">
                  <c:v>4.6481500000000011</c:v>
                </c:pt>
                <c:pt idx="1798">
                  <c:v>4.6482800000000015</c:v>
                </c:pt>
                <c:pt idx="1799">
                  <c:v>4.6483699999999999</c:v>
                </c:pt>
                <c:pt idx="1800">
                  <c:v>4.64846</c:v>
                </c:pt>
                <c:pt idx="1801">
                  <c:v>4.6485099999999999</c:v>
                </c:pt>
                <c:pt idx="1802">
                  <c:v>4.6485500000000002</c:v>
                </c:pt>
                <c:pt idx="1803">
                  <c:v>4.6486000000000001</c:v>
                </c:pt>
                <c:pt idx="1804">
                  <c:v>4.6486000000000001</c:v>
                </c:pt>
                <c:pt idx="1805">
                  <c:v>4.6486400000000003</c:v>
                </c:pt>
                <c:pt idx="1806">
                  <c:v>4.6486400000000003</c:v>
                </c:pt>
                <c:pt idx="1807">
                  <c:v>4.6486400000000003</c:v>
                </c:pt>
                <c:pt idx="1808">
                  <c:v>4.6486400000000003</c:v>
                </c:pt>
                <c:pt idx="1809">
                  <c:v>4.6486900000000002</c:v>
                </c:pt>
                <c:pt idx="1810">
                  <c:v>4.6486900000000002</c:v>
                </c:pt>
                <c:pt idx="1811">
                  <c:v>4.6486900000000002</c:v>
                </c:pt>
                <c:pt idx="1812">
                  <c:v>4.6486900000000002</c:v>
                </c:pt>
                <c:pt idx="1813">
                  <c:v>4.6486900000000002</c:v>
                </c:pt>
                <c:pt idx="1814">
                  <c:v>4.6486900000000002</c:v>
                </c:pt>
                <c:pt idx="1815">
                  <c:v>4.6486900000000002</c:v>
                </c:pt>
                <c:pt idx="1816">
                  <c:v>4.6486900000000002</c:v>
                </c:pt>
                <c:pt idx="1817">
                  <c:v>4.6486900000000002</c:v>
                </c:pt>
                <c:pt idx="1818">
                  <c:v>4.6486900000000002</c:v>
                </c:pt>
                <c:pt idx="1819">
                  <c:v>4.6486900000000002</c:v>
                </c:pt>
                <c:pt idx="1820">
                  <c:v>4.6486900000000002</c:v>
                </c:pt>
                <c:pt idx="1821">
                  <c:v>4.6486900000000002</c:v>
                </c:pt>
                <c:pt idx="1822">
                  <c:v>4.6486900000000002</c:v>
                </c:pt>
                <c:pt idx="1823">
                  <c:v>4.6486900000000002</c:v>
                </c:pt>
                <c:pt idx="1824">
                  <c:v>4.6486900000000002</c:v>
                </c:pt>
                <c:pt idx="1825">
                  <c:v>4.6486900000000002</c:v>
                </c:pt>
                <c:pt idx="1826">
                  <c:v>4.6486900000000002</c:v>
                </c:pt>
                <c:pt idx="1827">
                  <c:v>4.6486900000000002</c:v>
                </c:pt>
                <c:pt idx="1828">
                  <c:v>4.6486900000000002</c:v>
                </c:pt>
                <c:pt idx="1829">
                  <c:v>4.6486900000000002</c:v>
                </c:pt>
                <c:pt idx="1830">
                  <c:v>4.6486900000000002</c:v>
                </c:pt>
                <c:pt idx="1831">
                  <c:v>4.6486900000000002</c:v>
                </c:pt>
                <c:pt idx="1832">
                  <c:v>4.6486900000000002</c:v>
                </c:pt>
                <c:pt idx="1833">
                  <c:v>4.6486900000000002</c:v>
                </c:pt>
                <c:pt idx="1834">
                  <c:v>4.6486900000000002</c:v>
                </c:pt>
                <c:pt idx="1835">
                  <c:v>4.6486900000000002</c:v>
                </c:pt>
                <c:pt idx="1836">
                  <c:v>4.6486900000000002</c:v>
                </c:pt>
                <c:pt idx="1837">
                  <c:v>4.6486900000000002</c:v>
                </c:pt>
                <c:pt idx="1838">
                  <c:v>4.6495000000000015</c:v>
                </c:pt>
                <c:pt idx="1839">
                  <c:v>4.6503600000000009</c:v>
                </c:pt>
                <c:pt idx="1840">
                  <c:v>4.6509999999999998</c:v>
                </c:pt>
                <c:pt idx="1841">
                  <c:v>4.6515000000000004</c:v>
                </c:pt>
                <c:pt idx="1842">
                  <c:v>4.6519000000000013</c:v>
                </c:pt>
                <c:pt idx="1843">
                  <c:v>4.6517700000000008</c:v>
                </c:pt>
                <c:pt idx="1844">
                  <c:v>4.6510400000000001</c:v>
                </c:pt>
                <c:pt idx="1845">
                  <c:v>4.650500000000001</c:v>
                </c:pt>
                <c:pt idx="1846">
                  <c:v>4.6509499999999999</c:v>
                </c:pt>
                <c:pt idx="1847">
                  <c:v>4.6514500000000005</c:v>
                </c:pt>
                <c:pt idx="1848">
                  <c:v>4.651860000000001</c:v>
                </c:pt>
                <c:pt idx="1849">
                  <c:v>4.6521800000000013</c:v>
                </c:pt>
                <c:pt idx="1850">
                  <c:v>4.6524000000000001</c:v>
                </c:pt>
                <c:pt idx="1851">
                  <c:v>4.6525800000000004</c:v>
                </c:pt>
                <c:pt idx="1852">
                  <c:v>4.6527200000000004</c:v>
                </c:pt>
                <c:pt idx="1853">
                  <c:v>4.6528600000000004</c:v>
                </c:pt>
                <c:pt idx="1854">
                  <c:v>4.6529500000000006</c:v>
                </c:pt>
                <c:pt idx="1855">
                  <c:v>4.6529900000000008</c:v>
                </c:pt>
                <c:pt idx="1856">
                  <c:v>4.6530400000000007</c:v>
                </c:pt>
                <c:pt idx="1857">
                  <c:v>4.653080000000001</c:v>
                </c:pt>
                <c:pt idx="1858">
                  <c:v>4.6531300000000009</c:v>
                </c:pt>
                <c:pt idx="1859">
                  <c:v>4.6531300000000009</c:v>
                </c:pt>
                <c:pt idx="1860">
                  <c:v>4.6531700000000011</c:v>
                </c:pt>
                <c:pt idx="1861">
                  <c:v>4.6531700000000011</c:v>
                </c:pt>
                <c:pt idx="1862">
                  <c:v>4.6531700000000011</c:v>
                </c:pt>
                <c:pt idx="1863">
                  <c:v>4.6531700000000011</c:v>
                </c:pt>
                <c:pt idx="1864">
                  <c:v>4.653220000000001</c:v>
                </c:pt>
                <c:pt idx="1865">
                  <c:v>4.653220000000001</c:v>
                </c:pt>
                <c:pt idx="1866">
                  <c:v>4.653220000000001</c:v>
                </c:pt>
                <c:pt idx="1867">
                  <c:v>4.653220000000001</c:v>
                </c:pt>
                <c:pt idx="1868">
                  <c:v>4.653220000000001</c:v>
                </c:pt>
                <c:pt idx="1869">
                  <c:v>4.653220000000001</c:v>
                </c:pt>
                <c:pt idx="1870">
                  <c:v>4.653220000000001</c:v>
                </c:pt>
                <c:pt idx="1871">
                  <c:v>4.653220000000001</c:v>
                </c:pt>
                <c:pt idx="1872">
                  <c:v>4.653220000000001</c:v>
                </c:pt>
                <c:pt idx="1873">
                  <c:v>4.653220000000001</c:v>
                </c:pt>
                <c:pt idx="1874">
                  <c:v>4.653220000000001</c:v>
                </c:pt>
                <c:pt idx="1875">
                  <c:v>4.653220000000001</c:v>
                </c:pt>
                <c:pt idx="1876">
                  <c:v>4.653220000000001</c:v>
                </c:pt>
                <c:pt idx="1877">
                  <c:v>4.653220000000001</c:v>
                </c:pt>
                <c:pt idx="1878">
                  <c:v>4.653220000000001</c:v>
                </c:pt>
                <c:pt idx="1879">
                  <c:v>4.653220000000001</c:v>
                </c:pt>
                <c:pt idx="1880">
                  <c:v>4.653220000000001</c:v>
                </c:pt>
                <c:pt idx="1881">
                  <c:v>4.653220000000001</c:v>
                </c:pt>
                <c:pt idx="1882">
                  <c:v>4.653220000000001</c:v>
                </c:pt>
                <c:pt idx="1883">
                  <c:v>4.653220000000001</c:v>
                </c:pt>
                <c:pt idx="1884">
                  <c:v>4.653220000000001</c:v>
                </c:pt>
                <c:pt idx="1885">
                  <c:v>4.653220000000001</c:v>
                </c:pt>
                <c:pt idx="1886">
                  <c:v>4.653220000000001</c:v>
                </c:pt>
                <c:pt idx="1887">
                  <c:v>4.653220000000001</c:v>
                </c:pt>
                <c:pt idx="1888">
                  <c:v>4.6542100000000008</c:v>
                </c:pt>
                <c:pt idx="1889">
                  <c:v>4.65503</c:v>
                </c:pt>
                <c:pt idx="1890">
                  <c:v>4.6556200000000008</c:v>
                </c:pt>
                <c:pt idx="1891">
                  <c:v>4.6561200000000014</c:v>
                </c:pt>
                <c:pt idx="1892">
                  <c:v>4.6564800000000002</c:v>
                </c:pt>
                <c:pt idx="1893">
                  <c:v>4.6567500000000006</c:v>
                </c:pt>
                <c:pt idx="1894">
                  <c:v>4.6569800000000008</c:v>
                </c:pt>
                <c:pt idx="1895">
                  <c:v>4.6571600000000011</c:v>
                </c:pt>
                <c:pt idx="1896">
                  <c:v>4.6572900000000015</c:v>
                </c:pt>
                <c:pt idx="1897">
                  <c:v>4.6573799999999999</c:v>
                </c:pt>
                <c:pt idx="1898">
                  <c:v>4.65747</c:v>
                </c:pt>
                <c:pt idx="1899">
                  <c:v>4.6575199999999999</c:v>
                </c:pt>
                <c:pt idx="1900">
                  <c:v>4.6575699999999998</c:v>
                </c:pt>
                <c:pt idx="1901">
                  <c:v>4.65761</c:v>
                </c:pt>
                <c:pt idx="1902">
                  <c:v>4.6576599999999999</c:v>
                </c:pt>
                <c:pt idx="1903">
                  <c:v>4.6576599999999999</c:v>
                </c:pt>
                <c:pt idx="1904">
                  <c:v>4.6577000000000002</c:v>
                </c:pt>
                <c:pt idx="1905">
                  <c:v>4.6577000000000002</c:v>
                </c:pt>
                <c:pt idx="1906">
                  <c:v>4.6577000000000002</c:v>
                </c:pt>
                <c:pt idx="1907">
                  <c:v>4.6577000000000002</c:v>
                </c:pt>
                <c:pt idx="1908">
                  <c:v>4.6577500000000001</c:v>
                </c:pt>
                <c:pt idx="1909">
                  <c:v>4.6577500000000001</c:v>
                </c:pt>
                <c:pt idx="1910">
                  <c:v>4.6577500000000001</c:v>
                </c:pt>
                <c:pt idx="1911">
                  <c:v>4.6577500000000001</c:v>
                </c:pt>
                <c:pt idx="1912">
                  <c:v>4.6577500000000001</c:v>
                </c:pt>
                <c:pt idx="1913">
                  <c:v>4.6577500000000001</c:v>
                </c:pt>
                <c:pt idx="1914">
                  <c:v>4.6577500000000001</c:v>
                </c:pt>
                <c:pt idx="1915">
                  <c:v>4.6577500000000001</c:v>
                </c:pt>
                <c:pt idx="1916">
                  <c:v>4.6577500000000001</c:v>
                </c:pt>
                <c:pt idx="1917">
                  <c:v>4.6577500000000001</c:v>
                </c:pt>
                <c:pt idx="1918">
                  <c:v>4.6577500000000001</c:v>
                </c:pt>
                <c:pt idx="1919">
                  <c:v>4.6577500000000001</c:v>
                </c:pt>
                <c:pt idx="1920">
                  <c:v>4.6577500000000001</c:v>
                </c:pt>
                <c:pt idx="1921">
                  <c:v>4.6577500000000001</c:v>
                </c:pt>
                <c:pt idx="1922">
                  <c:v>4.6577500000000001</c:v>
                </c:pt>
                <c:pt idx="1923">
                  <c:v>4.6577500000000001</c:v>
                </c:pt>
                <c:pt idx="1924">
                  <c:v>4.6577500000000001</c:v>
                </c:pt>
                <c:pt idx="1925">
                  <c:v>4.6577500000000001</c:v>
                </c:pt>
                <c:pt idx="1926">
                  <c:v>4.6577500000000001</c:v>
                </c:pt>
                <c:pt idx="1927">
                  <c:v>4.6577500000000001</c:v>
                </c:pt>
                <c:pt idx="1928">
                  <c:v>4.6577500000000001</c:v>
                </c:pt>
                <c:pt idx="1929">
                  <c:v>4.6577500000000001</c:v>
                </c:pt>
                <c:pt idx="1930">
                  <c:v>4.6583800000000011</c:v>
                </c:pt>
                <c:pt idx="1931">
                  <c:v>4.6592400000000005</c:v>
                </c:pt>
                <c:pt idx="1932">
                  <c:v>4.6599200000000014</c:v>
                </c:pt>
                <c:pt idx="1933">
                  <c:v>4.6604600000000005</c:v>
                </c:pt>
                <c:pt idx="1934">
                  <c:v>4.660870000000001</c:v>
                </c:pt>
                <c:pt idx="1935">
                  <c:v>4.6611900000000013</c:v>
                </c:pt>
                <c:pt idx="1936">
                  <c:v>4.6606000000000005</c:v>
                </c:pt>
                <c:pt idx="1937">
                  <c:v>4.6599700000000013</c:v>
                </c:pt>
                <c:pt idx="1938">
                  <c:v>4.6594700000000007</c:v>
                </c:pt>
                <c:pt idx="1939">
                  <c:v>4.6595100000000009</c:v>
                </c:pt>
                <c:pt idx="1940">
                  <c:v>4.6601499999999998</c:v>
                </c:pt>
                <c:pt idx="1941">
                  <c:v>4.6606000000000005</c:v>
                </c:pt>
                <c:pt idx="1942">
                  <c:v>4.661010000000001</c:v>
                </c:pt>
                <c:pt idx="1943">
                  <c:v>4.6612800000000014</c:v>
                </c:pt>
                <c:pt idx="1944">
                  <c:v>4.6615000000000002</c:v>
                </c:pt>
                <c:pt idx="1945">
                  <c:v>4.6616900000000001</c:v>
                </c:pt>
                <c:pt idx="1946">
                  <c:v>4.6618200000000005</c:v>
                </c:pt>
                <c:pt idx="1947">
                  <c:v>4.6619100000000007</c:v>
                </c:pt>
                <c:pt idx="1948">
                  <c:v>4.6620000000000008</c:v>
                </c:pt>
                <c:pt idx="1949">
                  <c:v>4.6620500000000007</c:v>
                </c:pt>
                <c:pt idx="1950">
                  <c:v>4.662090000000001</c:v>
                </c:pt>
                <c:pt idx="1951">
                  <c:v>4.6621400000000008</c:v>
                </c:pt>
                <c:pt idx="1952">
                  <c:v>4.6621800000000011</c:v>
                </c:pt>
                <c:pt idx="1953">
                  <c:v>4.6621800000000011</c:v>
                </c:pt>
                <c:pt idx="1954">
                  <c:v>4.662230000000001</c:v>
                </c:pt>
                <c:pt idx="1955">
                  <c:v>4.662230000000001</c:v>
                </c:pt>
                <c:pt idx="1956">
                  <c:v>4.662230000000001</c:v>
                </c:pt>
                <c:pt idx="1957">
                  <c:v>4.662230000000001</c:v>
                </c:pt>
                <c:pt idx="1958">
                  <c:v>4.6622700000000012</c:v>
                </c:pt>
                <c:pt idx="1959">
                  <c:v>4.6622700000000012</c:v>
                </c:pt>
                <c:pt idx="1960">
                  <c:v>4.6622700000000012</c:v>
                </c:pt>
                <c:pt idx="1961">
                  <c:v>4.6622700000000012</c:v>
                </c:pt>
                <c:pt idx="1962">
                  <c:v>4.6622700000000012</c:v>
                </c:pt>
                <c:pt idx="1963">
                  <c:v>4.6622700000000012</c:v>
                </c:pt>
                <c:pt idx="1964">
                  <c:v>4.6622700000000012</c:v>
                </c:pt>
                <c:pt idx="1965">
                  <c:v>4.6622700000000012</c:v>
                </c:pt>
                <c:pt idx="1966">
                  <c:v>4.6622700000000012</c:v>
                </c:pt>
                <c:pt idx="1967">
                  <c:v>4.6622700000000012</c:v>
                </c:pt>
                <c:pt idx="1968">
                  <c:v>4.6622700000000012</c:v>
                </c:pt>
                <c:pt idx="1969">
                  <c:v>4.6622700000000012</c:v>
                </c:pt>
                <c:pt idx="1970">
                  <c:v>4.6622700000000012</c:v>
                </c:pt>
                <c:pt idx="1971">
                  <c:v>4.6622700000000012</c:v>
                </c:pt>
                <c:pt idx="1972">
                  <c:v>4.6622700000000012</c:v>
                </c:pt>
                <c:pt idx="1973">
                  <c:v>4.6622700000000012</c:v>
                </c:pt>
                <c:pt idx="1974">
                  <c:v>4.6622700000000012</c:v>
                </c:pt>
                <c:pt idx="1975">
                  <c:v>4.6622700000000012</c:v>
                </c:pt>
                <c:pt idx="1976">
                  <c:v>4.6622700000000012</c:v>
                </c:pt>
                <c:pt idx="1977">
                  <c:v>4.6622700000000012</c:v>
                </c:pt>
                <c:pt idx="1978">
                  <c:v>4.6622700000000012</c:v>
                </c:pt>
                <c:pt idx="1979">
                  <c:v>4.6622700000000012</c:v>
                </c:pt>
                <c:pt idx="1980">
                  <c:v>4.6632700000000007</c:v>
                </c:pt>
                <c:pt idx="1981">
                  <c:v>4.6640899999999998</c:v>
                </c:pt>
                <c:pt idx="1982">
                  <c:v>4.664670000000001</c:v>
                </c:pt>
                <c:pt idx="1983">
                  <c:v>4.6651699999999998</c:v>
                </c:pt>
                <c:pt idx="1984">
                  <c:v>4.66554</c:v>
                </c:pt>
                <c:pt idx="1985">
                  <c:v>4.6658100000000005</c:v>
                </c:pt>
                <c:pt idx="1986">
                  <c:v>4.666030000000001</c:v>
                </c:pt>
                <c:pt idx="1987">
                  <c:v>4.6662100000000013</c:v>
                </c:pt>
                <c:pt idx="1988">
                  <c:v>4.6663500000000013</c:v>
                </c:pt>
                <c:pt idx="1989">
                  <c:v>4.6664400000000015</c:v>
                </c:pt>
                <c:pt idx="1990">
                  <c:v>4.6665299999999998</c:v>
                </c:pt>
                <c:pt idx="1991">
                  <c:v>4.6665800000000015</c:v>
                </c:pt>
                <c:pt idx="1992">
                  <c:v>4.66662</c:v>
                </c:pt>
                <c:pt idx="1993">
                  <c:v>4.6666699999999999</c:v>
                </c:pt>
                <c:pt idx="1994">
                  <c:v>4.6667100000000001</c:v>
                </c:pt>
                <c:pt idx="1995">
                  <c:v>4.6667100000000001</c:v>
                </c:pt>
                <c:pt idx="1996">
                  <c:v>4.66676</c:v>
                </c:pt>
                <c:pt idx="1997">
                  <c:v>4.66676</c:v>
                </c:pt>
                <c:pt idx="1998">
                  <c:v>4.66676</c:v>
                </c:pt>
                <c:pt idx="1999">
                  <c:v>4.66676</c:v>
                </c:pt>
                <c:pt idx="2000">
                  <c:v>4.6668000000000003</c:v>
                </c:pt>
                <c:pt idx="2001">
                  <c:v>4.6668000000000003</c:v>
                </c:pt>
                <c:pt idx="2002">
                  <c:v>4.6668000000000003</c:v>
                </c:pt>
                <c:pt idx="2003">
                  <c:v>4.6668000000000003</c:v>
                </c:pt>
                <c:pt idx="2004">
                  <c:v>4.6668000000000003</c:v>
                </c:pt>
                <c:pt idx="2005">
                  <c:v>4.6668000000000003</c:v>
                </c:pt>
                <c:pt idx="2006">
                  <c:v>4.6668000000000003</c:v>
                </c:pt>
                <c:pt idx="2007">
                  <c:v>4.6668000000000003</c:v>
                </c:pt>
                <c:pt idx="2008">
                  <c:v>4.6668000000000003</c:v>
                </c:pt>
                <c:pt idx="2009">
                  <c:v>4.6668000000000003</c:v>
                </c:pt>
                <c:pt idx="2010">
                  <c:v>4.6668000000000003</c:v>
                </c:pt>
                <c:pt idx="2011">
                  <c:v>4.6668000000000003</c:v>
                </c:pt>
                <c:pt idx="2012">
                  <c:v>4.6668000000000003</c:v>
                </c:pt>
                <c:pt idx="2013">
                  <c:v>4.6668000000000003</c:v>
                </c:pt>
                <c:pt idx="2014">
                  <c:v>4.6668000000000003</c:v>
                </c:pt>
                <c:pt idx="2015">
                  <c:v>4.6668000000000003</c:v>
                </c:pt>
                <c:pt idx="2016">
                  <c:v>4.6668000000000003</c:v>
                </c:pt>
                <c:pt idx="2017">
                  <c:v>4.6668000000000003</c:v>
                </c:pt>
                <c:pt idx="2018">
                  <c:v>4.6668000000000003</c:v>
                </c:pt>
                <c:pt idx="2019">
                  <c:v>4.6668000000000003</c:v>
                </c:pt>
                <c:pt idx="2020">
                  <c:v>4.6668000000000003</c:v>
                </c:pt>
                <c:pt idx="2021">
                  <c:v>4.6668000000000003</c:v>
                </c:pt>
                <c:pt idx="2022">
                  <c:v>4.6668000000000003</c:v>
                </c:pt>
                <c:pt idx="2023">
                  <c:v>4.6668000000000003</c:v>
                </c:pt>
                <c:pt idx="2024">
                  <c:v>4.6672100000000007</c:v>
                </c:pt>
                <c:pt idx="2025">
                  <c:v>4.6681600000000003</c:v>
                </c:pt>
                <c:pt idx="2026">
                  <c:v>4.6688900000000011</c:v>
                </c:pt>
                <c:pt idx="2027">
                  <c:v>4.6692</c:v>
                </c:pt>
                <c:pt idx="2028">
                  <c:v>4.6686600000000009</c:v>
                </c:pt>
                <c:pt idx="2029">
                  <c:v>4.6682500000000005</c:v>
                </c:pt>
                <c:pt idx="2030">
                  <c:v>4.6679399999999998</c:v>
                </c:pt>
                <c:pt idx="2031">
                  <c:v>4.6678899999999999</c:v>
                </c:pt>
                <c:pt idx="2032">
                  <c:v>4.6686600000000009</c:v>
                </c:pt>
                <c:pt idx="2033">
                  <c:v>4.6692900000000002</c:v>
                </c:pt>
                <c:pt idx="2034">
                  <c:v>4.6697500000000005</c:v>
                </c:pt>
                <c:pt idx="2035">
                  <c:v>4.6701100000000011</c:v>
                </c:pt>
                <c:pt idx="2036">
                  <c:v>4.6703799999999998</c:v>
                </c:pt>
                <c:pt idx="2037">
                  <c:v>4.6706099999999999</c:v>
                </c:pt>
                <c:pt idx="2038">
                  <c:v>4.6707400000000003</c:v>
                </c:pt>
                <c:pt idx="2039">
                  <c:v>4.6708800000000004</c:v>
                </c:pt>
                <c:pt idx="2040">
                  <c:v>4.6709700000000005</c:v>
                </c:pt>
                <c:pt idx="2041">
                  <c:v>4.6710600000000007</c:v>
                </c:pt>
                <c:pt idx="2042">
                  <c:v>4.6711000000000009</c:v>
                </c:pt>
                <c:pt idx="2043">
                  <c:v>4.6712000000000007</c:v>
                </c:pt>
                <c:pt idx="2044">
                  <c:v>4.6712000000000007</c:v>
                </c:pt>
                <c:pt idx="2045">
                  <c:v>4.6712400000000009</c:v>
                </c:pt>
                <c:pt idx="2046">
                  <c:v>4.6712400000000009</c:v>
                </c:pt>
                <c:pt idx="2047">
                  <c:v>4.6712900000000008</c:v>
                </c:pt>
                <c:pt idx="2048">
                  <c:v>4.6712900000000008</c:v>
                </c:pt>
                <c:pt idx="2049">
                  <c:v>4.6712900000000008</c:v>
                </c:pt>
                <c:pt idx="2050">
                  <c:v>4.6712900000000008</c:v>
                </c:pt>
                <c:pt idx="2051">
                  <c:v>4.6713300000000011</c:v>
                </c:pt>
                <c:pt idx="2052">
                  <c:v>4.6713300000000011</c:v>
                </c:pt>
                <c:pt idx="2053">
                  <c:v>4.6713300000000011</c:v>
                </c:pt>
                <c:pt idx="2054">
                  <c:v>4.6713300000000011</c:v>
                </c:pt>
                <c:pt idx="2055">
                  <c:v>4.6713300000000011</c:v>
                </c:pt>
                <c:pt idx="2056">
                  <c:v>4.6713300000000011</c:v>
                </c:pt>
                <c:pt idx="2057">
                  <c:v>4.6713300000000011</c:v>
                </c:pt>
                <c:pt idx="2058">
                  <c:v>4.6713300000000011</c:v>
                </c:pt>
                <c:pt idx="2059">
                  <c:v>4.6713300000000011</c:v>
                </c:pt>
                <c:pt idx="2060">
                  <c:v>4.6713300000000011</c:v>
                </c:pt>
                <c:pt idx="2061">
                  <c:v>4.6713300000000011</c:v>
                </c:pt>
                <c:pt idx="2062">
                  <c:v>4.6713300000000011</c:v>
                </c:pt>
                <c:pt idx="2063">
                  <c:v>4.6713300000000011</c:v>
                </c:pt>
                <c:pt idx="2064">
                  <c:v>4.6713300000000011</c:v>
                </c:pt>
                <c:pt idx="2065">
                  <c:v>4.6713300000000011</c:v>
                </c:pt>
                <c:pt idx="2066">
                  <c:v>4.6721500000000002</c:v>
                </c:pt>
                <c:pt idx="2067">
                  <c:v>4.6730100000000014</c:v>
                </c:pt>
                <c:pt idx="2068">
                  <c:v>4.6736400000000007</c:v>
                </c:pt>
                <c:pt idx="2069">
                  <c:v>4.6741400000000013</c:v>
                </c:pt>
                <c:pt idx="2070">
                  <c:v>4.67455</c:v>
                </c:pt>
                <c:pt idx="2071">
                  <c:v>4.6748200000000004</c:v>
                </c:pt>
                <c:pt idx="2072">
                  <c:v>4.675040000000001</c:v>
                </c:pt>
                <c:pt idx="2073">
                  <c:v>4.6752300000000009</c:v>
                </c:pt>
                <c:pt idx="2074">
                  <c:v>4.6754100000000012</c:v>
                </c:pt>
                <c:pt idx="2075">
                  <c:v>4.6755000000000013</c:v>
                </c:pt>
                <c:pt idx="2076">
                  <c:v>4.6755900000000015</c:v>
                </c:pt>
                <c:pt idx="2077">
                  <c:v>4.67563</c:v>
                </c:pt>
                <c:pt idx="2078">
                  <c:v>4.6756799999999998</c:v>
                </c:pt>
                <c:pt idx="2079">
                  <c:v>4.6757200000000001</c:v>
                </c:pt>
                <c:pt idx="2080">
                  <c:v>4.67577</c:v>
                </c:pt>
                <c:pt idx="2081">
                  <c:v>4.67577</c:v>
                </c:pt>
                <c:pt idx="2082">
                  <c:v>4.6758100000000002</c:v>
                </c:pt>
                <c:pt idx="2083">
                  <c:v>4.6758100000000002</c:v>
                </c:pt>
                <c:pt idx="2084">
                  <c:v>4.6758100000000002</c:v>
                </c:pt>
                <c:pt idx="2085">
                  <c:v>4.6758100000000002</c:v>
                </c:pt>
                <c:pt idx="2086">
                  <c:v>4.6758600000000001</c:v>
                </c:pt>
                <c:pt idx="2087">
                  <c:v>4.6758600000000001</c:v>
                </c:pt>
                <c:pt idx="2088">
                  <c:v>4.6758600000000001</c:v>
                </c:pt>
                <c:pt idx="2089">
                  <c:v>4.6758600000000001</c:v>
                </c:pt>
                <c:pt idx="2090">
                  <c:v>4.6758600000000001</c:v>
                </c:pt>
                <c:pt idx="2091">
                  <c:v>4.6758600000000001</c:v>
                </c:pt>
                <c:pt idx="2092">
                  <c:v>4.6758600000000001</c:v>
                </c:pt>
                <c:pt idx="2093">
                  <c:v>4.6758600000000001</c:v>
                </c:pt>
                <c:pt idx="2094">
                  <c:v>4.6758600000000001</c:v>
                </c:pt>
                <c:pt idx="2095">
                  <c:v>4.6758600000000001</c:v>
                </c:pt>
                <c:pt idx="2096">
                  <c:v>4.6758600000000001</c:v>
                </c:pt>
                <c:pt idx="2097">
                  <c:v>4.6758600000000001</c:v>
                </c:pt>
                <c:pt idx="2098">
                  <c:v>4.6758600000000001</c:v>
                </c:pt>
                <c:pt idx="2099">
                  <c:v>4.6758600000000001</c:v>
                </c:pt>
                <c:pt idx="2100">
                  <c:v>4.6758600000000001</c:v>
                </c:pt>
                <c:pt idx="2101">
                  <c:v>4.6758600000000001</c:v>
                </c:pt>
                <c:pt idx="2102">
                  <c:v>4.6758600000000001</c:v>
                </c:pt>
                <c:pt idx="2103">
                  <c:v>4.6758600000000001</c:v>
                </c:pt>
                <c:pt idx="2104">
                  <c:v>4.6758600000000001</c:v>
                </c:pt>
                <c:pt idx="2105">
                  <c:v>4.6758600000000001</c:v>
                </c:pt>
                <c:pt idx="2106">
                  <c:v>4.6758600000000001</c:v>
                </c:pt>
                <c:pt idx="2107">
                  <c:v>4.6758600000000001</c:v>
                </c:pt>
                <c:pt idx="2108">
                  <c:v>4.6758600000000001</c:v>
                </c:pt>
                <c:pt idx="2109">
                  <c:v>4.6758600000000001</c:v>
                </c:pt>
                <c:pt idx="2110">
                  <c:v>4.6758600000000001</c:v>
                </c:pt>
                <c:pt idx="2111">
                  <c:v>4.6766700000000014</c:v>
                </c:pt>
                <c:pt idx="2112">
                  <c:v>4.6775400000000005</c:v>
                </c:pt>
                <c:pt idx="2113">
                  <c:v>4.6781700000000015</c:v>
                </c:pt>
                <c:pt idx="2114">
                  <c:v>4.6786700000000003</c:v>
                </c:pt>
                <c:pt idx="2115">
                  <c:v>4.6790700000000012</c:v>
                </c:pt>
                <c:pt idx="2116">
                  <c:v>4.6793500000000012</c:v>
                </c:pt>
                <c:pt idx="2117">
                  <c:v>4.67957</c:v>
                </c:pt>
                <c:pt idx="2118">
                  <c:v>4.6797500000000003</c:v>
                </c:pt>
                <c:pt idx="2119">
                  <c:v>4.6799400000000002</c:v>
                </c:pt>
                <c:pt idx="2120">
                  <c:v>4.6800300000000004</c:v>
                </c:pt>
                <c:pt idx="2121">
                  <c:v>4.6801200000000005</c:v>
                </c:pt>
                <c:pt idx="2122">
                  <c:v>4.6801600000000008</c:v>
                </c:pt>
                <c:pt idx="2123">
                  <c:v>4.6802100000000006</c:v>
                </c:pt>
                <c:pt idx="2124">
                  <c:v>4.6802500000000009</c:v>
                </c:pt>
                <c:pt idx="2125">
                  <c:v>4.6803000000000008</c:v>
                </c:pt>
                <c:pt idx="2126">
                  <c:v>4.6803000000000008</c:v>
                </c:pt>
                <c:pt idx="2127">
                  <c:v>4.6803400000000011</c:v>
                </c:pt>
                <c:pt idx="2128">
                  <c:v>4.6803400000000011</c:v>
                </c:pt>
                <c:pt idx="2129">
                  <c:v>4.6803400000000011</c:v>
                </c:pt>
                <c:pt idx="2130">
                  <c:v>4.6803400000000011</c:v>
                </c:pt>
                <c:pt idx="2131">
                  <c:v>4.6803900000000009</c:v>
                </c:pt>
                <c:pt idx="2132">
                  <c:v>4.6803900000000009</c:v>
                </c:pt>
                <c:pt idx="2133">
                  <c:v>4.6803900000000009</c:v>
                </c:pt>
                <c:pt idx="2134">
                  <c:v>4.6803900000000009</c:v>
                </c:pt>
                <c:pt idx="2135">
                  <c:v>4.6803900000000009</c:v>
                </c:pt>
                <c:pt idx="2136">
                  <c:v>4.6803900000000009</c:v>
                </c:pt>
                <c:pt idx="2137">
                  <c:v>4.6803900000000009</c:v>
                </c:pt>
                <c:pt idx="2138">
                  <c:v>4.6803900000000009</c:v>
                </c:pt>
                <c:pt idx="2139">
                  <c:v>4.6803900000000009</c:v>
                </c:pt>
                <c:pt idx="2140">
                  <c:v>4.6803900000000009</c:v>
                </c:pt>
                <c:pt idx="2141">
                  <c:v>4.6803900000000009</c:v>
                </c:pt>
                <c:pt idx="2142">
                  <c:v>4.6803900000000009</c:v>
                </c:pt>
                <c:pt idx="2143">
                  <c:v>4.6803900000000009</c:v>
                </c:pt>
                <c:pt idx="2144">
                  <c:v>4.6808000000000014</c:v>
                </c:pt>
                <c:pt idx="2145">
                  <c:v>4.681750000000001</c:v>
                </c:pt>
                <c:pt idx="2146">
                  <c:v>4.6824700000000004</c:v>
                </c:pt>
                <c:pt idx="2147">
                  <c:v>4.6830100000000012</c:v>
                </c:pt>
                <c:pt idx="2148">
                  <c:v>4.6832000000000011</c:v>
                </c:pt>
                <c:pt idx="2149">
                  <c:v>4.6825600000000005</c:v>
                </c:pt>
                <c:pt idx="2150">
                  <c:v>4.6820599999999999</c:v>
                </c:pt>
                <c:pt idx="2151">
                  <c:v>4.6823399999999999</c:v>
                </c:pt>
                <c:pt idx="2152">
                  <c:v>4.6829200000000011</c:v>
                </c:pt>
                <c:pt idx="2153">
                  <c:v>4.6833800000000014</c:v>
                </c:pt>
                <c:pt idx="2154">
                  <c:v>4.6837400000000002</c:v>
                </c:pt>
                <c:pt idx="2155">
                  <c:v>4.6840100000000007</c:v>
                </c:pt>
                <c:pt idx="2156">
                  <c:v>4.684190000000001</c:v>
                </c:pt>
                <c:pt idx="2157">
                  <c:v>4.6843700000000013</c:v>
                </c:pt>
                <c:pt idx="2158">
                  <c:v>4.6845100000000013</c:v>
                </c:pt>
                <c:pt idx="2159">
                  <c:v>4.6846000000000014</c:v>
                </c:pt>
                <c:pt idx="2160">
                  <c:v>4.6846399999999999</c:v>
                </c:pt>
                <c:pt idx="2161">
                  <c:v>4.6847400000000015</c:v>
                </c:pt>
                <c:pt idx="2162">
                  <c:v>4.6847799999999999</c:v>
                </c:pt>
                <c:pt idx="2163">
                  <c:v>4.6847799999999999</c:v>
                </c:pt>
                <c:pt idx="2164">
                  <c:v>4.6848299999999998</c:v>
                </c:pt>
                <c:pt idx="2165">
                  <c:v>4.6848299999999998</c:v>
                </c:pt>
                <c:pt idx="2166">
                  <c:v>4.6848700000000001</c:v>
                </c:pt>
                <c:pt idx="2167">
                  <c:v>4.6848700000000001</c:v>
                </c:pt>
                <c:pt idx="2168">
                  <c:v>4.6848700000000001</c:v>
                </c:pt>
                <c:pt idx="2169">
                  <c:v>4.68492</c:v>
                </c:pt>
                <c:pt idx="2170">
                  <c:v>4.68492</c:v>
                </c:pt>
                <c:pt idx="2171">
                  <c:v>4.68492</c:v>
                </c:pt>
                <c:pt idx="2172">
                  <c:v>4.68492</c:v>
                </c:pt>
                <c:pt idx="2173">
                  <c:v>4.68492</c:v>
                </c:pt>
                <c:pt idx="2174">
                  <c:v>4.68492</c:v>
                </c:pt>
                <c:pt idx="2175">
                  <c:v>4.68492</c:v>
                </c:pt>
                <c:pt idx="2176">
                  <c:v>4.68492</c:v>
                </c:pt>
                <c:pt idx="2177">
                  <c:v>4.68492</c:v>
                </c:pt>
                <c:pt idx="2178">
                  <c:v>4.68492</c:v>
                </c:pt>
                <c:pt idx="2179">
                  <c:v>4.68492</c:v>
                </c:pt>
                <c:pt idx="2180">
                  <c:v>4.68492</c:v>
                </c:pt>
                <c:pt idx="2181">
                  <c:v>4.6851400000000005</c:v>
                </c:pt>
                <c:pt idx="2182">
                  <c:v>4.6858700000000013</c:v>
                </c:pt>
                <c:pt idx="2183">
                  <c:v>4.6856400000000011</c:v>
                </c:pt>
                <c:pt idx="2184">
                  <c:v>4.6855100000000007</c:v>
                </c:pt>
                <c:pt idx="2185">
                  <c:v>4.6853700000000007</c:v>
                </c:pt>
                <c:pt idx="2186">
                  <c:v>4.6852800000000006</c:v>
                </c:pt>
                <c:pt idx="2187">
                  <c:v>4.6851900000000004</c:v>
                </c:pt>
                <c:pt idx="2188">
                  <c:v>4.685550000000001</c:v>
                </c:pt>
                <c:pt idx="2189">
                  <c:v>4.6862300000000001</c:v>
                </c:pt>
                <c:pt idx="2190">
                  <c:v>4.6859099999999998</c:v>
                </c:pt>
                <c:pt idx="2191">
                  <c:v>4.685690000000001</c:v>
                </c:pt>
                <c:pt idx="2192">
                  <c:v>4.6855100000000007</c:v>
                </c:pt>
                <c:pt idx="2193">
                  <c:v>4.6853700000000007</c:v>
                </c:pt>
                <c:pt idx="2194">
                  <c:v>4.6852800000000006</c:v>
                </c:pt>
                <c:pt idx="2195">
                  <c:v>4.685410000000001</c:v>
                </c:pt>
                <c:pt idx="2196">
                  <c:v>4.6863200000000003</c:v>
                </c:pt>
                <c:pt idx="2197">
                  <c:v>4.6870400000000014</c:v>
                </c:pt>
                <c:pt idx="2198">
                  <c:v>4.6875900000000001</c:v>
                </c:pt>
                <c:pt idx="2199">
                  <c:v>4.6880000000000006</c:v>
                </c:pt>
                <c:pt idx="2200">
                  <c:v>4.6883100000000013</c:v>
                </c:pt>
                <c:pt idx="2201">
                  <c:v>4.68858</c:v>
                </c:pt>
                <c:pt idx="2202">
                  <c:v>4.6887699999999999</c:v>
                </c:pt>
                <c:pt idx="2203">
                  <c:v>4.6889500000000002</c:v>
                </c:pt>
                <c:pt idx="2204">
                  <c:v>4.6890400000000003</c:v>
                </c:pt>
                <c:pt idx="2205">
                  <c:v>4.6891300000000005</c:v>
                </c:pt>
                <c:pt idx="2206">
                  <c:v>4.6892200000000006</c:v>
                </c:pt>
                <c:pt idx="2207">
                  <c:v>4.6892600000000009</c:v>
                </c:pt>
                <c:pt idx="2208">
                  <c:v>4.6893100000000008</c:v>
                </c:pt>
                <c:pt idx="2209">
                  <c:v>4.689350000000001</c:v>
                </c:pt>
                <c:pt idx="2210">
                  <c:v>4.689350000000001</c:v>
                </c:pt>
                <c:pt idx="2211">
                  <c:v>4.6894000000000009</c:v>
                </c:pt>
                <c:pt idx="2212">
                  <c:v>4.6894000000000009</c:v>
                </c:pt>
                <c:pt idx="2213">
                  <c:v>4.6894000000000009</c:v>
                </c:pt>
                <c:pt idx="2214">
                  <c:v>4.6894000000000009</c:v>
                </c:pt>
                <c:pt idx="2215">
                  <c:v>4.6894500000000008</c:v>
                </c:pt>
                <c:pt idx="2216">
                  <c:v>4.6894500000000008</c:v>
                </c:pt>
                <c:pt idx="2217">
                  <c:v>4.6894500000000008</c:v>
                </c:pt>
                <c:pt idx="2218">
                  <c:v>4.6894500000000008</c:v>
                </c:pt>
                <c:pt idx="2219">
                  <c:v>4.6894500000000008</c:v>
                </c:pt>
                <c:pt idx="2220">
                  <c:v>4.6894500000000008</c:v>
                </c:pt>
                <c:pt idx="2221">
                  <c:v>4.6894500000000008</c:v>
                </c:pt>
                <c:pt idx="2222">
                  <c:v>4.6894500000000008</c:v>
                </c:pt>
                <c:pt idx="2223">
                  <c:v>4.6894500000000008</c:v>
                </c:pt>
                <c:pt idx="2224">
                  <c:v>4.6894500000000008</c:v>
                </c:pt>
                <c:pt idx="2225">
                  <c:v>4.6894500000000008</c:v>
                </c:pt>
                <c:pt idx="2226">
                  <c:v>4.6896700000000013</c:v>
                </c:pt>
                <c:pt idx="2227">
                  <c:v>4.6906200000000009</c:v>
                </c:pt>
                <c:pt idx="2228">
                  <c:v>4.6913900000000002</c:v>
                </c:pt>
                <c:pt idx="2229">
                  <c:v>4.6919800000000009</c:v>
                </c:pt>
                <c:pt idx="2230">
                  <c:v>4.6924299999999999</c:v>
                </c:pt>
                <c:pt idx="2231">
                  <c:v>4.6928000000000001</c:v>
                </c:pt>
                <c:pt idx="2232">
                  <c:v>4.6930700000000005</c:v>
                </c:pt>
                <c:pt idx="2233">
                  <c:v>4.6932500000000008</c:v>
                </c:pt>
                <c:pt idx="2234">
                  <c:v>4.6934300000000011</c:v>
                </c:pt>
                <c:pt idx="2235">
                  <c:v>4.6935700000000011</c:v>
                </c:pt>
                <c:pt idx="2236">
                  <c:v>4.6936600000000013</c:v>
                </c:pt>
                <c:pt idx="2237">
                  <c:v>4.6936999999999998</c:v>
                </c:pt>
                <c:pt idx="2238">
                  <c:v>4.6937899999999999</c:v>
                </c:pt>
                <c:pt idx="2239">
                  <c:v>4.6938399999999998</c:v>
                </c:pt>
                <c:pt idx="2240">
                  <c:v>4.6938399999999998</c:v>
                </c:pt>
                <c:pt idx="2241">
                  <c:v>4.6938800000000001</c:v>
                </c:pt>
                <c:pt idx="2242">
                  <c:v>4.6938800000000001</c:v>
                </c:pt>
                <c:pt idx="2243">
                  <c:v>4.6939299999999999</c:v>
                </c:pt>
                <c:pt idx="2244">
                  <c:v>4.6939299999999999</c:v>
                </c:pt>
                <c:pt idx="2245">
                  <c:v>4.6939299999999999</c:v>
                </c:pt>
                <c:pt idx="2246">
                  <c:v>4.6939299999999999</c:v>
                </c:pt>
                <c:pt idx="2247">
                  <c:v>4.6939700000000002</c:v>
                </c:pt>
                <c:pt idx="2248">
                  <c:v>4.6939700000000002</c:v>
                </c:pt>
                <c:pt idx="2249">
                  <c:v>4.6939700000000002</c:v>
                </c:pt>
                <c:pt idx="2250">
                  <c:v>4.6939700000000002</c:v>
                </c:pt>
                <c:pt idx="2251">
                  <c:v>4.6939700000000002</c:v>
                </c:pt>
                <c:pt idx="2252">
                  <c:v>4.6939700000000002</c:v>
                </c:pt>
                <c:pt idx="2253">
                  <c:v>4.6949700000000014</c:v>
                </c:pt>
                <c:pt idx="2254">
                  <c:v>4.695780000000001</c:v>
                </c:pt>
                <c:pt idx="2255">
                  <c:v>4.6963699999999999</c:v>
                </c:pt>
                <c:pt idx="2256">
                  <c:v>4.6968700000000005</c:v>
                </c:pt>
                <c:pt idx="2257">
                  <c:v>4.6972300000000011</c:v>
                </c:pt>
                <c:pt idx="2258">
                  <c:v>4.6971000000000007</c:v>
                </c:pt>
                <c:pt idx="2259">
                  <c:v>4.6963699999999999</c:v>
                </c:pt>
                <c:pt idx="2260">
                  <c:v>4.6968700000000005</c:v>
                </c:pt>
                <c:pt idx="2261">
                  <c:v>4.6972300000000011</c:v>
                </c:pt>
                <c:pt idx="2262">
                  <c:v>4.6975100000000012</c:v>
                </c:pt>
                <c:pt idx="2263">
                  <c:v>4.69773</c:v>
                </c:pt>
                <c:pt idx="2264">
                  <c:v>4.6979100000000003</c:v>
                </c:pt>
                <c:pt idx="2265">
                  <c:v>4.6980500000000003</c:v>
                </c:pt>
                <c:pt idx="2266">
                  <c:v>4.6981400000000004</c:v>
                </c:pt>
                <c:pt idx="2267">
                  <c:v>4.6982300000000006</c:v>
                </c:pt>
                <c:pt idx="2268">
                  <c:v>4.6982800000000005</c:v>
                </c:pt>
                <c:pt idx="2269">
                  <c:v>4.6983200000000007</c:v>
                </c:pt>
                <c:pt idx="2270">
                  <c:v>4.6983700000000006</c:v>
                </c:pt>
                <c:pt idx="2271">
                  <c:v>4.6984100000000009</c:v>
                </c:pt>
                <c:pt idx="2272">
                  <c:v>4.6984100000000009</c:v>
                </c:pt>
                <c:pt idx="2273">
                  <c:v>4.6984600000000007</c:v>
                </c:pt>
                <c:pt idx="2274">
                  <c:v>4.6984600000000007</c:v>
                </c:pt>
                <c:pt idx="2275">
                  <c:v>4.6984600000000007</c:v>
                </c:pt>
                <c:pt idx="2276">
                  <c:v>4.6984600000000007</c:v>
                </c:pt>
                <c:pt idx="2277">
                  <c:v>4.698500000000001</c:v>
                </c:pt>
                <c:pt idx="2278">
                  <c:v>4.698500000000001</c:v>
                </c:pt>
                <c:pt idx="2279">
                  <c:v>4.698500000000001</c:v>
                </c:pt>
                <c:pt idx="2280">
                  <c:v>4.698500000000001</c:v>
                </c:pt>
                <c:pt idx="2281">
                  <c:v>4.6993200000000002</c:v>
                </c:pt>
                <c:pt idx="2282">
                  <c:v>4.7001800000000014</c:v>
                </c:pt>
                <c:pt idx="2283">
                  <c:v>4.7008100000000006</c:v>
                </c:pt>
                <c:pt idx="2284">
                  <c:v>4.7013100000000012</c:v>
                </c:pt>
                <c:pt idx="2285">
                  <c:v>4.7017199999999999</c:v>
                </c:pt>
                <c:pt idx="2286">
                  <c:v>4.7019900000000003</c:v>
                </c:pt>
                <c:pt idx="2287">
                  <c:v>4.7022200000000005</c:v>
                </c:pt>
                <c:pt idx="2288">
                  <c:v>4.7024000000000008</c:v>
                </c:pt>
                <c:pt idx="2289">
                  <c:v>4.7025800000000011</c:v>
                </c:pt>
                <c:pt idx="2290">
                  <c:v>4.7026700000000012</c:v>
                </c:pt>
                <c:pt idx="2291">
                  <c:v>4.7027600000000014</c:v>
                </c:pt>
                <c:pt idx="2292">
                  <c:v>4.7027999999999999</c:v>
                </c:pt>
                <c:pt idx="2293">
                  <c:v>4.7028499999999998</c:v>
                </c:pt>
                <c:pt idx="2294">
                  <c:v>4.70289</c:v>
                </c:pt>
                <c:pt idx="2295">
                  <c:v>4.7029399999999999</c:v>
                </c:pt>
                <c:pt idx="2296">
                  <c:v>4.7029399999999999</c:v>
                </c:pt>
                <c:pt idx="2297">
                  <c:v>4.7029899999999998</c:v>
                </c:pt>
                <c:pt idx="2298">
                  <c:v>4.7029899999999998</c:v>
                </c:pt>
                <c:pt idx="2299">
                  <c:v>4.7029899999999998</c:v>
                </c:pt>
                <c:pt idx="2300">
                  <c:v>4.7029899999999998</c:v>
                </c:pt>
                <c:pt idx="2301">
                  <c:v>4.7036600000000011</c:v>
                </c:pt>
                <c:pt idx="2302">
                  <c:v>4.7045200000000005</c:v>
                </c:pt>
                <c:pt idx="2303">
                  <c:v>4.7052000000000014</c:v>
                </c:pt>
                <c:pt idx="2304">
                  <c:v>4.7049300000000009</c:v>
                </c:pt>
                <c:pt idx="2305">
                  <c:v>4.7044800000000002</c:v>
                </c:pt>
                <c:pt idx="2306">
                  <c:v>4.7046200000000002</c:v>
                </c:pt>
                <c:pt idx="2307">
                  <c:v>4.7052500000000013</c:v>
                </c:pt>
                <c:pt idx="2308">
                  <c:v>4.7057900000000004</c:v>
                </c:pt>
                <c:pt idx="2309">
                  <c:v>4.7062000000000008</c:v>
                </c:pt>
                <c:pt idx="2310">
                  <c:v>4.7064700000000013</c:v>
                </c:pt>
                <c:pt idx="2311">
                  <c:v>4.7067399999999999</c:v>
                </c:pt>
                <c:pt idx="2312">
                  <c:v>4.7069200000000002</c:v>
                </c:pt>
                <c:pt idx="2313">
                  <c:v>4.7070600000000002</c:v>
                </c:pt>
                <c:pt idx="2314">
                  <c:v>4.7072000000000003</c:v>
                </c:pt>
                <c:pt idx="2315">
                  <c:v>4.7072400000000005</c:v>
                </c:pt>
                <c:pt idx="2316">
                  <c:v>4.7073300000000007</c:v>
                </c:pt>
                <c:pt idx="2317">
                  <c:v>4.7073800000000006</c:v>
                </c:pt>
                <c:pt idx="2318">
                  <c:v>4.7074200000000008</c:v>
                </c:pt>
                <c:pt idx="2319">
                  <c:v>4.7074700000000007</c:v>
                </c:pt>
                <c:pt idx="2320">
                  <c:v>4.7074700000000007</c:v>
                </c:pt>
                <c:pt idx="2321">
                  <c:v>4.707510000000001</c:v>
                </c:pt>
                <c:pt idx="2322">
                  <c:v>4.707510000000001</c:v>
                </c:pt>
                <c:pt idx="2323">
                  <c:v>4.7079700000000013</c:v>
                </c:pt>
                <c:pt idx="2324">
                  <c:v>4.708870000000001</c:v>
                </c:pt>
                <c:pt idx="2325">
                  <c:v>4.7096</c:v>
                </c:pt>
                <c:pt idx="2326">
                  <c:v>4.7101900000000008</c:v>
                </c:pt>
                <c:pt idx="2327">
                  <c:v>4.7105899999999998</c:v>
                </c:pt>
                <c:pt idx="2328">
                  <c:v>4.71096</c:v>
                </c:pt>
                <c:pt idx="2329">
                  <c:v>4.7111800000000006</c:v>
                </c:pt>
                <c:pt idx="2330">
                  <c:v>4.7114100000000008</c:v>
                </c:pt>
                <c:pt idx="2331">
                  <c:v>4.7115400000000012</c:v>
                </c:pt>
                <c:pt idx="2332">
                  <c:v>4.7116800000000012</c:v>
                </c:pt>
                <c:pt idx="2333">
                  <c:v>4.7117700000000013</c:v>
                </c:pt>
                <c:pt idx="2334">
                  <c:v>4.7118600000000015</c:v>
                </c:pt>
                <c:pt idx="2335">
                  <c:v>4.7119100000000014</c:v>
                </c:pt>
                <c:pt idx="2336">
                  <c:v>4.7119499999999999</c:v>
                </c:pt>
                <c:pt idx="2337">
                  <c:v>4.7120000000000015</c:v>
                </c:pt>
                <c:pt idx="2338">
                  <c:v>4.7120000000000015</c:v>
                </c:pt>
                <c:pt idx="2339">
                  <c:v>4.71204</c:v>
                </c:pt>
                <c:pt idx="2340">
                  <c:v>4.71204</c:v>
                </c:pt>
                <c:pt idx="2341">
                  <c:v>4.71204</c:v>
                </c:pt>
                <c:pt idx="2342">
                  <c:v>4.7122700000000002</c:v>
                </c:pt>
                <c:pt idx="2343">
                  <c:v>4.71326</c:v>
                </c:pt>
                <c:pt idx="2344">
                  <c:v>4.7140300000000011</c:v>
                </c:pt>
                <c:pt idx="2345">
                  <c:v>4.71462</c:v>
                </c:pt>
                <c:pt idx="2346">
                  <c:v>4.7150800000000004</c:v>
                </c:pt>
                <c:pt idx="2347">
                  <c:v>4.7153900000000011</c:v>
                </c:pt>
                <c:pt idx="2348">
                  <c:v>4.7156600000000015</c:v>
                </c:pt>
                <c:pt idx="2349">
                  <c:v>4.7158899999999999</c:v>
                </c:pt>
                <c:pt idx="2350">
                  <c:v>4.7160700000000002</c:v>
                </c:pt>
                <c:pt idx="2351">
                  <c:v>4.7162100000000002</c:v>
                </c:pt>
                <c:pt idx="2352">
                  <c:v>4.7163000000000004</c:v>
                </c:pt>
                <c:pt idx="2353">
                  <c:v>4.7170199999999998</c:v>
                </c:pt>
                <c:pt idx="2354">
                  <c:v>4.7179300000000008</c:v>
                </c:pt>
                <c:pt idx="2355">
                  <c:v>4.7186500000000002</c:v>
                </c:pt>
                <c:pt idx="2356">
                  <c:v>4.719240000000001</c:v>
                </c:pt>
                <c:pt idx="2357">
                  <c:v>4.7196500000000015</c:v>
                </c:pt>
                <c:pt idx="2358">
                  <c:v>4.7200100000000003</c:v>
                </c:pt>
                <c:pt idx="2359">
                  <c:v>4.7202400000000004</c:v>
                </c:pt>
                <c:pt idx="2360">
                  <c:v>4.720460000000001</c:v>
                </c:pt>
                <c:pt idx="2361">
                  <c:v>4.720600000000001</c:v>
                </c:pt>
                <c:pt idx="2362">
                  <c:v>4.720740000000001</c:v>
                </c:pt>
                <c:pt idx="2363">
                  <c:v>4.7208300000000012</c:v>
                </c:pt>
                <c:pt idx="2364">
                  <c:v>4.7209200000000013</c:v>
                </c:pt>
                <c:pt idx="2365">
                  <c:v>4.7209599999999998</c:v>
                </c:pt>
                <c:pt idx="2366">
                  <c:v>4.7210100000000015</c:v>
                </c:pt>
                <c:pt idx="2367">
                  <c:v>4.72105</c:v>
                </c:pt>
                <c:pt idx="2368">
                  <c:v>4.7212800000000001</c:v>
                </c:pt>
                <c:pt idx="2369">
                  <c:v>4.7222800000000014</c:v>
                </c:pt>
                <c:pt idx="2370">
                  <c:v>4.7230500000000006</c:v>
                </c:pt>
                <c:pt idx="2371">
                  <c:v>4.72363</c:v>
                </c:pt>
                <c:pt idx="2372">
                  <c:v>4.7240900000000003</c:v>
                </c:pt>
                <c:pt idx="2373">
                  <c:v>4.7244500000000009</c:v>
                </c:pt>
                <c:pt idx="2374">
                  <c:v>4.7247200000000014</c:v>
                </c:pt>
                <c:pt idx="2375">
                  <c:v>4.7249499999999998</c:v>
                </c:pt>
                <c:pt idx="2376">
                  <c:v>4.7251300000000001</c:v>
                </c:pt>
                <c:pt idx="2377">
                  <c:v>4.7252200000000002</c:v>
                </c:pt>
                <c:pt idx="2378">
                  <c:v>4.7259900000000012</c:v>
                </c:pt>
                <c:pt idx="2379">
                  <c:v>4.7269400000000008</c:v>
                </c:pt>
                <c:pt idx="2380">
                  <c:v>4.7276600000000002</c:v>
                </c:pt>
                <c:pt idx="2381">
                  <c:v>4.728250000000001</c:v>
                </c:pt>
                <c:pt idx="2382">
                  <c:v>4.7287100000000013</c:v>
                </c:pt>
                <c:pt idx="2383">
                  <c:v>4.7290200000000002</c:v>
                </c:pt>
                <c:pt idx="2384">
                  <c:v>4.7293000000000003</c:v>
                </c:pt>
                <c:pt idx="2385">
                  <c:v>4.7294800000000006</c:v>
                </c:pt>
                <c:pt idx="2386">
                  <c:v>4.7296600000000009</c:v>
                </c:pt>
                <c:pt idx="2387">
                  <c:v>4.7297900000000013</c:v>
                </c:pt>
                <c:pt idx="2388">
                  <c:v>4.7298800000000014</c:v>
                </c:pt>
                <c:pt idx="2389">
                  <c:v>4.7299300000000013</c:v>
                </c:pt>
                <c:pt idx="2390">
                  <c:v>4.7300200000000014</c:v>
                </c:pt>
                <c:pt idx="2391">
                  <c:v>4.7300599999999999</c:v>
                </c:pt>
                <c:pt idx="2392">
                  <c:v>4.7309300000000007</c:v>
                </c:pt>
                <c:pt idx="2393">
                  <c:v>4.7317900000000002</c:v>
                </c:pt>
                <c:pt idx="2394">
                  <c:v>4.7324600000000014</c:v>
                </c:pt>
                <c:pt idx="2395">
                  <c:v>4.7329600000000003</c:v>
                </c:pt>
                <c:pt idx="2396">
                  <c:v>4.7333700000000007</c:v>
                </c:pt>
                <c:pt idx="2397">
                  <c:v>4.7336900000000011</c:v>
                </c:pt>
                <c:pt idx="2398">
                  <c:v>4.7339099999999998</c:v>
                </c:pt>
                <c:pt idx="2399">
                  <c:v>4.7340999999999998</c:v>
                </c:pt>
                <c:pt idx="2400">
                  <c:v>4.7342300000000002</c:v>
                </c:pt>
                <c:pt idx="2401">
                  <c:v>4.734770000000001</c:v>
                </c:pt>
                <c:pt idx="2402">
                  <c:v>4.7358200000000004</c:v>
                </c:pt>
                <c:pt idx="2403">
                  <c:v>4.7365900000000014</c:v>
                </c:pt>
                <c:pt idx="2404">
                  <c:v>4.7371700000000008</c:v>
                </c:pt>
                <c:pt idx="2405">
                  <c:v>4.7376700000000014</c:v>
                </c:pt>
                <c:pt idx="2406">
                  <c:v>4.7380300000000002</c:v>
                </c:pt>
                <c:pt idx="2407">
                  <c:v>4.7383100000000002</c:v>
                </c:pt>
                <c:pt idx="2408">
                  <c:v>4.7385300000000008</c:v>
                </c:pt>
                <c:pt idx="2409">
                  <c:v>4.7397100000000005</c:v>
                </c:pt>
                <c:pt idx="2410">
                  <c:v>4.7406199999999998</c:v>
                </c:pt>
                <c:pt idx="2411">
                  <c:v>4.741340000000001</c:v>
                </c:pt>
                <c:pt idx="2412">
                  <c:v>4.7418800000000001</c:v>
                </c:pt>
                <c:pt idx="2413">
                  <c:v>4.7423400000000004</c:v>
                </c:pt>
                <c:pt idx="2414">
                  <c:v>4.7426500000000011</c:v>
                </c:pt>
                <c:pt idx="2415">
                  <c:v>4.7429300000000012</c:v>
                </c:pt>
                <c:pt idx="2416">
                  <c:v>4.7431100000000015</c:v>
                </c:pt>
                <c:pt idx="2417">
                  <c:v>4.7432400000000001</c:v>
                </c:pt>
                <c:pt idx="2418">
                  <c:v>4.7433800000000002</c:v>
                </c:pt>
                <c:pt idx="2419">
                  <c:v>4.7434700000000003</c:v>
                </c:pt>
                <c:pt idx="2420">
                  <c:v>4.7435600000000004</c:v>
                </c:pt>
                <c:pt idx="2421">
                  <c:v>4.7446000000000002</c:v>
                </c:pt>
                <c:pt idx="2422">
                  <c:v>4.7454600000000013</c:v>
                </c:pt>
                <c:pt idx="2423">
                  <c:v>4.7461000000000002</c:v>
                </c:pt>
                <c:pt idx="2424">
                  <c:v>4.7465900000000012</c:v>
                </c:pt>
                <c:pt idx="2425">
                  <c:v>4.7469999999999999</c:v>
                </c:pt>
                <c:pt idx="2426">
                  <c:v>4.7472700000000003</c:v>
                </c:pt>
                <c:pt idx="2427">
                  <c:v>4.7475000000000005</c:v>
                </c:pt>
                <c:pt idx="2428">
                  <c:v>4.7476800000000008</c:v>
                </c:pt>
                <c:pt idx="2429">
                  <c:v>4.7478600000000011</c:v>
                </c:pt>
                <c:pt idx="2430">
                  <c:v>4.7479500000000012</c:v>
                </c:pt>
                <c:pt idx="2431">
                  <c:v>4.7482699999999998</c:v>
                </c:pt>
                <c:pt idx="2432">
                  <c:v>4.7493100000000013</c:v>
                </c:pt>
                <c:pt idx="2433">
                  <c:v>4.7500800000000005</c:v>
                </c:pt>
                <c:pt idx="2434">
                  <c:v>4.7507099999999998</c:v>
                </c:pt>
                <c:pt idx="2435">
                  <c:v>4.7512100000000004</c:v>
                </c:pt>
                <c:pt idx="2436">
                  <c:v>4.751570000000001</c:v>
                </c:pt>
                <c:pt idx="2437">
                  <c:v>4.751850000000001</c:v>
                </c:pt>
                <c:pt idx="2438">
                  <c:v>4.7520699999999998</c:v>
                </c:pt>
                <c:pt idx="2439">
                  <c:v>4.7522500000000001</c:v>
                </c:pt>
                <c:pt idx="2440">
                  <c:v>4.7523900000000001</c:v>
                </c:pt>
                <c:pt idx="2441">
                  <c:v>4.7533400000000015</c:v>
                </c:pt>
                <c:pt idx="2442">
                  <c:v>4.7542500000000008</c:v>
                </c:pt>
                <c:pt idx="2443">
                  <c:v>4.7549700000000001</c:v>
                </c:pt>
                <c:pt idx="2444">
                  <c:v>4.755510000000001</c:v>
                </c:pt>
                <c:pt idx="2445">
                  <c:v>4.7559200000000015</c:v>
                </c:pt>
                <c:pt idx="2446">
                  <c:v>4.75624</c:v>
                </c:pt>
                <c:pt idx="2447">
                  <c:v>4.7565100000000005</c:v>
                </c:pt>
                <c:pt idx="2448">
                  <c:v>4.7566900000000008</c:v>
                </c:pt>
                <c:pt idx="2449">
                  <c:v>4.7570500000000013</c:v>
                </c:pt>
                <c:pt idx="2450">
                  <c:v>4.7581900000000008</c:v>
                </c:pt>
                <c:pt idx="2451">
                  <c:v>4.7590000000000003</c:v>
                </c:pt>
                <c:pt idx="2452">
                  <c:v>4.7596800000000012</c:v>
                </c:pt>
                <c:pt idx="2453">
                  <c:v>4.7601800000000001</c:v>
                </c:pt>
                <c:pt idx="2454">
                  <c:v>4.7605400000000007</c:v>
                </c:pt>
                <c:pt idx="2455">
                  <c:v>4.760860000000001</c:v>
                </c:pt>
                <c:pt idx="2456">
                  <c:v>4.7610799999999998</c:v>
                </c:pt>
                <c:pt idx="2457">
                  <c:v>4.7612700000000014</c:v>
                </c:pt>
                <c:pt idx="2458">
                  <c:v>4.7614000000000001</c:v>
                </c:pt>
                <c:pt idx="2459">
                  <c:v>4.7615400000000001</c:v>
                </c:pt>
                <c:pt idx="2460">
                  <c:v>4.7626200000000001</c:v>
                </c:pt>
                <c:pt idx="2461">
                  <c:v>4.7634800000000013</c:v>
                </c:pt>
                <c:pt idx="2462">
                  <c:v>4.7641600000000004</c:v>
                </c:pt>
                <c:pt idx="2463">
                  <c:v>4.764660000000001</c:v>
                </c:pt>
                <c:pt idx="2464">
                  <c:v>4.7650700000000015</c:v>
                </c:pt>
                <c:pt idx="2465">
                  <c:v>4.76539</c:v>
                </c:pt>
                <c:pt idx="2466">
                  <c:v>4.7656100000000006</c:v>
                </c:pt>
                <c:pt idx="2467">
                  <c:v>4.7657900000000009</c:v>
                </c:pt>
                <c:pt idx="2468">
                  <c:v>4.7659300000000009</c:v>
                </c:pt>
                <c:pt idx="2469">
                  <c:v>4.7660700000000009</c:v>
                </c:pt>
                <c:pt idx="2470">
                  <c:v>4.7661600000000011</c:v>
                </c:pt>
                <c:pt idx="2471">
                  <c:v>4.7666500000000003</c:v>
                </c:pt>
                <c:pt idx="2472">
                  <c:v>4.7676100000000012</c:v>
                </c:pt>
                <c:pt idx="2473">
                  <c:v>4.7683800000000005</c:v>
                </c:pt>
                <c:pt idx="2474">
                  <c:v>4.7689599999999999</c:v>
                </c:pt>
                <c:pt idx="2475">
                  <c:v>4.7694200000000002</c:v>
                </c:pt>
                <c:pt idx="2476">
                  <c:v>4.7701900000000013</c:v>
                </c:pt>
                <c:pt idx="2477">
                  <c:v>4.7714100000000013</c:v>
                </c:pt>
                <c:pt idx="2478">
                  <c:v>4.7723200000000006</c:v>
                </c:pt>
                <c:pt idx="2479">
                  <c:v>4.7730399999999999</c:v>
                </c:pt>
                <c:pt idx="2480">
                  <c:v>4.7735800000000008</c:v>
                </c:pt>
                <c:pt idx="2481">
                  <c:v>4.7740400000000012</c:v>
                </c:pt>
                <c:pt idx="2482">
                  <c:v>4.7743500000000001</c:v>
                </c:pt>
                <c:pt idx="2483">
                  <c:v>4.7746200000000005</c:v>
                </c:pt>
                <c:pt idx="2484">
                  <c:v>4.7748100000000004</c:v>
                </c:pt>
                <c:pt idx="2485">
                  <c:v>4.7749400000000009</c:v>
                </c:pt>
                <c:pt idx="2486">
                  <c:v>4.7750800000000009</c:v>
                </c:pt>
                <c:pt idx="2487">
                  <c:v>4.7753899999999998</c:v>
                </c:pt>
                <c:pt idx="2488">
                  <c:v>4.7764400000000009</c:v>
                </c:pt>
                <c:pt idx="2489">
                  <c:v>4.7772500000000004</c:v>
                </c:pt>
                <c:pt idx="2490">
                  <c:v>4.7778800000000015</c:v>
                </c:pt>
                <c:pt idx="2491">
                  <c:v>4.77834</c:v>
                </c:pt>
                <c:pt idx="2492">
                  <c:v>4.7787500000000005</c:v>
                </c:pt>
                <c:pt idx="2493">
                  <c:v>4.7790200000000009</c:v>
                </c:pt>
                <c:pt idx="2494">
                  <c:v>4.7792400000000015</c:v>
                </c:pt>
                <c:pt idx="2495">
                  <c:v>4.77942</c:v>
                </c:pt>
                <c:pt idx="2496">
                  <c:v>4.780190000000001</c:v>
                </c:pt>
                <c:pt idx="2497">
                  <c:v>4.7811900000000005</c:v>
                </c:pt>
                <c:pt idx="2498">
                  <c:v>4.7819599999999998</c:v>
                </c:pt>
                <c:pt idx="2499">
                  <c:v>4.7825500000000005</c:v>
                </c:pt>
                <c:pt idx="2500">
                  <c:v>4.7830000000000013</c:v>
                </c:pt>
                <c:pt idx="2501">
                  <c:v>4.7833199999999998</c:v>
                </c:pt>
                <c:pt idx="2502">
                  <c:v>4.7835900000000002</c:v>
                </c:pt>
                <c:pt idx="2503">
                  <c:v>4.7838200000000004</c:v>
                </c:pt>
                <c:pt idx="2504">
                  <c:v>4.7840000000000007</c:v>
                </c:pt>
                <c:pt idx="2505">
                  <c:v>4.7845399999999998</c:v>
                </c:pt>
                <c:pt idx="2506">
                  <c:v>4.7855800000000013</c:v>
                </c:pt>
                <c:pt idx="2507">
                  <c:v>4.7863500000000005</c:v>
                </c:pt>
                <c:pt idx="2508">
                  <c:v>4.7869900000000012</c:v>
                </c:pt>
                <c:pt idx="2509">
                  <c:v>4.7874400000000001</c:v>
                </c:pt>
                <c:pt idx="2510">
                  <c:v>4.7878000000000007</c:v>
                </c:pt>
                <c:pt idx="2511">
                  <c:v>4.788120000000001</c:v>
                </c:pt>
                <c:pt idx="2512">
                  <c:v>4.7883000000000013</c:v>
                </c:pt>
                <c:pt idx="2513">
                  <c:v>4.7884799999999998</c:v>
                </c:pt>
                <c:pt idx="2514">
                  <c:v>4.7886199999999999</c:v>
                </c:pt>
                <c:pt idx="2515">
                  <c:v>4.78871</c:v>
                </c:pt>
                <c:pt idx="2516">
                  <c:v>4.7896600000000014</c:v>
                </c:pt>
                <c:pt idx="2517">
                  <c:v>4.7905200000000008</c:v>
                </c:pt>
                <c:pt idx="2518">
                  <c:v>4.7912400000000002</c:v>
                </c:pt>
                <c:pt idx="2519">
                  <c:v>4.7917900000000007</c:v>
                </c:pt>
                <c:pt idx="2520">
                  <c:v>4.7921900000000015</c:v>
                </c:pt>
                <c:pt idx="2521">
                  <c:v>4.79251</c:v>
                </c:pt>
                <c:pt idx="2522">
                  <c:v>4.7927400000000002</c:v>
                </c:pt>
                <c:pt idx="2523">
                  <c:v>4.7929600000000008</c:v>
                </c:pt>
                <c:pt idx="2524">
                  <c:v>4.79373</c:v>
                </c:pt>
                <c:pt idx="2525">
                  <c:v>4.7947300000000013</c:v>
                </c:pt>
                <c:pt idx="2526">
                  <c:v>4.7955000000000005</c:v>
                </c:pt>
                <c:pt idx="2527">
                  <c:v>4.7960900000000013</c:v>
                </c:pt>
                <c:pt idx="2528">
                  <c:v>4.7965400000000002</c:v>
                </c:pt>
                <c:pt idx="2529">
                  <c:v>4.7969000000000008</c:v>
                </c:pt>
                <c:pt idx="2530">
                  <c:v>4.7971800000000009</c:v>
                </c:pt>
                <c:pt idx="2531">
                  <c:v>4.7976299999999998</c:v>
                </c:pt>
                <c:pt idx="2532">
                  <c:v>4.7987600000000015</c:v>
                </c:pt>
                <c:pt idx="2533">
                  <c:v>4.7996700000000008</c:v>
                </c:pt>
                <c:pt idx="2534">
                  <c:v>4.8003499999999999</c:v>
                </c:pt>
                <c:pt idx="2535">
                  <c:v>4.8008400000000009</c:v>
                </c:pt>
                <c:pt idx="2536">
                  <c:v>4.8012500000000014</c:v>
                </c:pt>
                <c:pt idx="2537">
                  <c:v>4.8015699999999999</c:v>
                </c:pt>
                <c:pt idx="2538">
                  <c:v>4.8018000000000001</c:v>
                </c:pt>
                <c:pt idx="2539">
                  <c:v>4.8020200000000006</c:v>
                </c:pt>
                <c:pt idx="2540">
                  <c:v>4.8021600000000007</c:v>
                </c:pt>
                <c:pt idx="2541">
                  <c:v>4.8022500000000008</c:v>
                </c:pt>
                <c:pt idx="2542">
                  <c:v>4.8023400000000009</c:v>
                </c:pt>
                <c:pt idx="2543">
                  <c:v>4.8034300000000005</c:v>
                </c:pt>
                <c:pt idx="2544">
                  <c:v>4.8042899999999999</c:v>
                </c:pt>
                <c:pt idx="2545">
                  <c:v>4.8049600000000012</c:v>
                </c:pt>
                <c:pt idx="2546">
                  <c:v>4.8054600000000001</c:v>
                </c:pt>
                <c:pt idx="2547">
                  <c:v>4.8058300000000003</c:v>
                </c:pt>
                <c:pt idx="2548">
                  <c:v>4.806140000000001</c:v>
                </c:pt>
                <c:pt idx="2549">
                  <c:v>4.8063700000000011</c:v>
                </c:pt>
                <c:pt idx="2550">
                  <c:v>4.8065500000000014</c:v>
                </c:pt>
                <c:pt idx="2551">
                  <c:v>4.8066900000000015</c:v>
                </c:pt>
                <c:pt idx="2552">
                  <c:v>4.8070500000000003</c:v>
                </c:pt>
                <c:pt idx="2553">
                  <c:v>4.80809</c:v>
                </c:pt>
                <c:pt idx="2554">
                  <c:v>4.8089000000000013</c:v>
                </c:pt>
                <c:pt idx="2555">
                  <c:v>4.8095400000000001</c:v>
                </c:pt>
                <c:pt idx="2556">
                  <c:v>4.8100400000000008</c:v>
                </c:pt>
                <c:pt idx="2557">
                  <c:v>4.8104000000000013</c:v>
                </c:pt>
                <c:pt idx="2558">
                  <c:v>4.8107199999999999</c:v>
                </c:pt>
                <c:pt idx="2559">
                  <c:v>4.8109400000000004</c:v>
                </c:pt>
                <c:pt idx="2560">
                  <c:v>4.8111200000000007</c:v>
                </c:pt>
                <c:pt idx="2561">
                  <c:v>4.8112600000000008</c:v>
                </c:pt>
                <c:pt idx="2562">
                  <c:v>4.8119800000000001</c:v>
                </c:pt>
                <c:pt idx="2563">
                  <c:v>4.8129800000000014</c:v>
                </c:pt>
                <c:pt idx="2564">
                  <c:v>4.8137000000000008</c:v>
                </c:pt>
                <c:pt idx="2565">
                  <c:v>4.8142900000000015</c:v>
                </c:pt>
                <c:pt idx="2566">
                  <c:v>4.8147000000000002</c:v>
                </c:pt>
                <c:pt idx="2567">
                  <c:v>4.8150600000000008</c:v>
                </c:pt>
                <c:pt idx="2568">
                  <c:v>4.8153300000000012</c:v>
                </c:pt>
                <c:pt idx="2569">
                  <c:v>4.8155200000000011</c:v>
                </c:pt>
                <c:pt idx="2570">
                  <c:v>4.8159200000000002</c:v>
                </c:pt>
                <c:pt idx="2571">
                  <c:v>4.8170099999999998</c:v>
                </c:pt>
                <c:pt idx="2572">
                  <c:v>4.817870000000001</c:v>
                </c:pt>
                <c:pt idx="2573">
                  <c:v>4.8185000000000002</c:v>
                </c:pt>
                <c:pt idx="2574">
                  <c:v>4.8190500000000007</c:v>
                </c:pt>
                <c:pt idx="2575">
                  <c:v>4.8194100000000013</c:v>
                </c:pt>
                <c:pt idx="2576">
                  <c:v>4.8197299999999998</c:v>
                </c:pt>
                <c:pt idx="2577">
                  <c:v>4.8199500000000004</c:v>
                </c:pt>
                <c:pt idx="2578">
                  <c:v>4.8201400000000003</c:v>
                </c:pt>
                <c:pt idx="2579">
                  <c:v>4.8209499999999998</c:v>
                </c:pt>
                <c:pt idx="2580">
                  <c:v>4.8219000000000012</c:v>
                </c:pt>
                <c:pt idx="2581">
                  <c:v>4.8226700000000005</c:v>
                </c:pt>
                <c:pt idx="2582">
                  <c:v>4.8232600000000012</c:v>
                </c:pt>
                <c:pt idx="2583">
                  <c:v>4.8237100000000002</c:v>
                </c:pt>
                <c:pt idx="2584">
                  <c:v>4.8240700000000007</c:v>
                </c:pt>
                <c:pt idx="2585">
                  <c:v>4.8243500000000008</c:v>
                </c:pt>
                <c:pt idx="2586">
                  <c:v>4.8247999999999998</c:v>
                </c:pt>
                <c:pt idx="2587">
                  <c:v>4.8259300000000014</c:v>
                </c:pt>
                <c:pt idx="2588">
                  <c:v>4.8268400000000007</c:v>
                </c:pt>
                <c:pt idx="2589">
                  <c:v>4.8275199999999998</c:v>
                </c:pt>
                <c:pt idx="2590">
                  <c:v>4.8280100000000008</c:v>
                </c:pt>
                <c:pt idx="2591">
                  <c:v>4.8284200000000013</c:v>
                </c:pt>
                <c:pt idx="2592">
                  <c:v>4.8287399999999998</c:v>
                </c:pt>
                <c:pt idx="2593">
                  <c:v>4.8290100000000002</c:v>
                </c:pt>
                <c:pt idx="2594">
                  <c:v>4.83019</c:v>
                </c:pt>
                <c:pt idx="2595">
                  <c:v>4.8311400000000013</c:v>
                </c:pt>
                <c:pt idx="2596">
                  <c:v>4.8318600000000007</c:v>
                </c:pt>
                <c:pt idx="2597">
                  <c:v>4.8324500000000015</c:v>
                </c:pt>
                <c:pt idx="2598">
                  <c:v>4.8328600000000002</c:v>
                </c:pt>
                <c:pt idx="2599">
                  <c:v>4.8332200000000007</c:v>
                </c:pt>
                <c:pt idx="2600">
                  <c:v>4.8334500000000009</c:v>
                </c:pt>
                <c:pt idx="2601">
                  <c:v>4.8336800000000011</c:v>
                </c:pt>
                <c:pt idx="2602">
                  <c:v>4.8338100000000015</c:v>
                </c:pt>
                <c:pt idx="2603">
                  <c:v>4.8339500000000015</c:v>
                </c:pt>
                <c:pt idx="2604">
                  <c:v>4.8340399999999999</c:v>
                </c:pt>
                <c:pt idx="2605">
                  <c:v>4.8347600000000011</c:v>
                </c:pt>
                <c:pt idx="2606">
                  <c:v>4.8356700000000004</c:v>
                </c:pt>
                <c:pt idx="2607">
                  <c:v>4.8363900000000015</c:v>
                </c:pt>
                <c:pt idx="2608">
                  <c:v>4.8369800000000005</c:v>
                </c:pt>
                <c:pt idx="2609">
                  <c:v>4.837390000000001</c:v>
                </c:pt>
                <c:pt idx="2610">
                  <c:v>4.8377499999999998</c:v>
                </c:pt>
                <c:pt idx="2611">
                  <c:v>4.8379799999999999</c:v>
                </c:pt>
                <c:pt idx="2612">
                  <c:v>4.8382000000000005</c:v>
                </c:pt>
                <c:pt idx="2613">
                  <c:v>4.8393800000000002</c:v>
                </c:pt>
                <c:pt idx="2614">
                  <c:v>4.8402900000000013</c:v>
                </c:pt>
                <c:pt idx="2615">
                  <c:v>4.8410100000000007</c:v>
                </c:pt>
                <c:pt idx="2616">
                  <c:v>4.8415499999999998</c:v>
                </c:pt>
                <c:pt idx="2617">
                  <c:v>4.8419600000000003</c:v>
                </c:pt>
                <c:pt idx="2618">
                  <c:v>4.8422800000000006</c:v>
                </c:pt>
                <c:pt idx="2619">
                  <c:v>4.842550000000001</c:v>
                </c:pt>
                <c:pt idx="2620">
                  <c:v>4.8427300000000013</c:v>
                </c:pt>
                <c:pt idx="2621">
                  <c:v>4.8433200000000003</c:v>
                </c:pt>
                <c:pt idx="2622">
                  <c:v>4.84436</c:v>
                </c:pt>
                <c:pt idx="2623">
                  <c:v>4.8451800000000009</c:v>
                </c:pt>
                <c:pt idx="2624">
                  <c:v>4.8458100000000002</c:v>
                </c:pt>
                <c:pt idx="2625">
                  <c:v>4.8463100000000008</c:v>
                </c:pt>
                <c:pt idx="2626">
                  <c:v>4.8466700000000014</c:v>
                </c:pt>
                <c:pt idx="2627">
                  <c:v>4.84694</c:v>
                </c:pt>
                <c:pt idx="2628">
                  <c:v>4.8471700000000002</c:v>
                </c:pt>
                <c:pt idx="2629">
                  <c:v>4.8473500000000005</c:v>
                </c:pt>
                <c:pt idx="2630">
                  <c:v>4.8474900000000005</c:v>
                </c:pt>
                <c:pt idx="2631">
                  <c:v>4.8475800000000007</c:v>
                </c:pt>
                <c:pt idx="2632">
                  <c:v>4.8481199999999998</c:v>
                </c:pt>
                <c:pt idx="2633">
                  <c:v>4.8490700000000011</c:v>
                </c:pt>
                <c:pt idx="2634">
                  <c:v>4.8498400000000004</c:v>
                </c:pt>
                <c:pt idx="2635">
                  <c:v>4.8504300000000011</c:v>
                </c:pt>
                <c:pt idx="2636">
                  <c:v>4.8508800000000001</c:v>
                </c:pt>
                <c:pt idx="2637">
                  <c:v>4.8512500000000003</c:v>
                </c:pt>
                <c:pt idx="2638">
                  <c:v>4.8515200000000007</c:v>
                </c:pt>
                <c:pt idx="2639">
                  <c:v>4.8517400000000013</c:v>
                </c:pt>
                <c:pt idx="2640">
                  <c:v>4.8519199999999998</c:v>
                </c:pt>
                <c:pt idx="2641">
                  <c:v>4.8520599999999998</c:v>
                </c:pt>
                <c:pt idx="2642">
                  <c:v>4.85215</c:v>
                </c:pt>
                <c:pt idx="2643">
                  <c:v>4.8528800000000007</c:v>
                </c:pt>
                <c:pt idx="2644">
                  <c:v>4.8537800000000004</c:v>
                </c:pt>
                <c:pt idx="2645">
                  <c:v>4.8545100000000012</c:v>
                </c:pt>
                <c:pt idx="2646">
                  <c:v>4.8550900000000006</c:v>
                </c:pt>
                <c:pt idx="2647">
                  <c:v>4.855500000000001</c:v>
                </c:pt>
                <c:pt idx="2648">
                  <c:v>4.8558599999999998</c:v>
                </c:pt>
                <c:pt idx="2649">
                  <c:v>4.85609</c:v>
                </c:pt>
                <c:pt idx="2650">
                  <c:v>4.8571300000000015</c:v>
                </c:pt>
                <c:pt idx="2651">
                  <c:v>4.8581300000000009</c:v>
                </c:pt>
                <c:pt idx="2652">
                  <c:v>4.8589000000000002</c:v>
                </c:pt>
                <c:pt idx="2653">
                  <c:v>4.859490000000001</c:v>
                </c:pt>
                <c:pt idx="2654">
                  <c:v>4.8599399999999999</c:v>
                </c:pt>
                <c:pt idx="2655">
                  <c:v>4.8603000000000005</c:v>
                </c:pt>
                <c:pt idx="2656">
                  <c:v>4.8605700000000009</c:v>
                </c:pt>
                <c:pt idx="2657">
                  <c:v>4.8608000000000011</c:v>
                </c:pt>
                <c:pt idx="2658">
                  <c:v>4.8609800000000014</c:v>
                </c:pt>
                <c:pt idx="2659">
                  <c:v>4.8621100000000013</c:v>
                </c:pt>
                <c:pt idx="2660">
                  <c:v>4.8630200000000006</c:v>
                </c:pt>
                <c:pt idx="2661">
                  <c:v>4.8637000000000015</c:v>
                </c:pt>
                <c:pt idx="2662">
                  <c:v>4.8642400000000006</c:v>
                </c:pt>
                <c:pt idx="2663">
                  <c:v>4.864650000000001</c:v>
                </c:pt>
                <c:pt idx="2664">
                  <c:v>4.8649700000000013</c:v>
                </c:pt>
                <c:pt idx="2665">
                  <c:v>4.8651900000000001</c:v>
                </c:pt>
                <c:pt idx="2666">
                  <c:v>4.8654200000000003</c:v>
                </c:pt>
                <c:pt idx="2667">
                  <c:v>4.8655600000000003</c:v>
                </c:pt>
                <c:pt idx="2668">
                  <c:v>4.8656500000000005</c:v>
                </c:pt>
                <c:pt idx="2669">
                  <c:v>4.8666</c:v>
                </c:pt>
                <c:pt idx="2670">
                  <c:v>4.8675000000000015</c:v>
                </c:pt>
                <c:pt idx="2671">
                  <c:v>4.8681800000000006</c:v>
                </c:pt>
                <c:pt idx="2672">
                  <c:v>4.8687200000000015</c:v>
                </c:pt>
                <c:pt idx="2673">
                  <c:v>4.8691300000000002</c:v>
                </c:pt>
                <c:pt idx="2674">
                  <c:v>4.8694900000000008</c:v>
                </c:pt>
                <c:pt idx="2675">
                  <c:v>4.8697200000000009</c:v>
                </c:pt>
                <c:pt idx="2676">
                  <c:v>4.8699000000000012</c:v>
                </c:pt>
                <c:pt idx="2677">
                  <c:v>4.8703099999999999</c:v>
                </c:pt>
                <c:pt idx="2678">
                  <c:v>4.8714000000000013</c:v>
                </c:pt>
                <c:pt idx="2679">
                  <c:v>4.8722100000000008</c:v>
                </c:pt>
                <c:pt idx="2680">
                  <c:v>4.8728899999999999</c:v>
                </c:pt>
                <c:pt idx="2681">
                  <c:v>4.8733900000000006</c:v>
                </c:pt>
                <c:pt idx="2682">
                  <c:v>4.8737500000000011</c:v>
                </c:pt>
                <c:pt idx="2683">
                  <c:v>4.8740700000000015</c:v>
                </c:pt>
                <c:pt idx="2684">
                  <c:v>4.8742900000000002</c:v>
                </c:pt>
                <c:pt idx="2685">
                  <c:v>4.8744800000000001</c:v>
                </c:pt>
                <c:pt idx="2686">
                  <c:v>4.87547</c:v>
                </c:pt>
                <c:pt idx="2687">
                  <c:v>4.8764200000000013</c:v>
                </c:pt>
                <c:pt idx="2688">
                  <c:v>4.8771500000000003</c:v>
                </c:pt>
                <c:pt idx="2689">
                  <c:v>4.8776900000000012</c:v>
                </c:pt>
                <c:pt idx="2690">
                  <c:v>4.8781400000000001</c:v>
                </c:pt>
                <c:pt idx="2691">
                  <c:v>4.8785100000000003</c:v>
                </c:pt>
                <c:pt idx="2692">
                  <c:v>4.8787300000000009</c:v>
                </c:pt>
                <c:pt idx="2693">
                  <c:v>4.8789600000000011</c:v>
                </c:pt>
                <c:pt idx="2694">
                  <c:v>4.8791000000000011</c:v>
                </c:pt>
                <c:pt idx="2695">
                  <c:v>4.8796800000000005</c:v>
                </c:pt>
                <c:pt idx="2696">
                  <c:v>4.8806799999999999</c:v>
                </c:pt>
                <c:pt idx="2697">
                  <c:v>4.881450000000001</c:v>
                </c:pt>
                <c:pt idx="2698">
                  <c:v>4.8820800000000002</c:v>
                </c:pt>
                <c:pt idx="2699">
                  <c:v>4.8825400000000005</c:v>
                </c:pt>
                <c:pt idx="2700">
                  <c:v>4.8829000000000011</c:v>
                </c:pt>
                <c:pt idx="2701">
                  <c:v>4.8832200000000014</c:v>
                </c:pt>
                <c:pt idx="2702">
                  <c:v>4.8834</c:v>
                </c:pt>
                <c:pt idx="2703">
                  <c:v>4.8835800000000003</c:v>
                </c:pt>
                <c:pt idx="2704">
                  <c:v>4.8843500000000013</c:v>
                </c:pt>
                <c:pt idx="2705">
                  <c:v>4.8853400000000011</c:v>
                </c:pt>
                <c:pt idx="2706">
                  <c:v>4.8861100000000004</c:v>
                </c:pt>
                <c:pt idx="2707">
                  <c:v>4.8867000000000012</c:v>
                </c:pt>
                <c:pt idx="2708">
                  <c:v>4.8871600000000015</c:v>
                </c:pt>
                <c:pt idx="2709">
                  <c:v>4.8874700000000004</c:v>
                </c:pt>
                <c:pt idx="2710">
                  <c:v>4.8877900000000007</c:v>
                </c:pt>
                <c:pt idx="2711">
                  <c:v>4.887970000000001</c:v>
                </c:pt>
                <c:pt idx="2712">
                  <c:v>4.8881500000000013</c:v>
                </c:pt>
                <c:pt idx="2713">
                  <c:v>4.8882900000000014</c:v>
                </c:pt>
                <c:pt idx="2714">
                  <c:v>4.8893700000000013</c:v>
                </c:pt>
                <c:pt idx="2715">
                  <c:v>4.8902300000000007</c:v>
                </c:pt>
                <c:pt idx="2716">
                  <c:v>4.8909099999999999</c:v>
                </c:pt>
                <c:pt idx="2717">
                  <c:v>4.8914600000000004</c:v>
                </c:pt>
                <c:pt idx="2718">
                  <c:v>4.8918700000000008</c:v>
                </c:pt>
                <c:pt idx="2719">
                  <c:v>4.8921400000000013</c:v>
                </c:pt>
                <c:pt idx="2720">
                  <c:v>4.8924099999999999</c:v>
                </c:pt>
                <c:pt idx="2721">
                  <c:v>4.8925900000000002</c:v>
                </c:pt>
                <c:pt idx="2722">
                  <c:v>4.8935900000000014</c:v>
                </c:pt>
                <c:pt idx="2723">
                  <c:v>4.8944900000000011</c:v>
                </c:pt>
                <c:pt idx="2724">
                  <c:v>4.8952600000000004</c:v>
                </c:pt>
                <c:pt idx="2725">
                  <c:v>4.8958000000000013</c:v>
                </c:pt>
                <c:pt idx="2726">
                  <c:v>4.8962599999999998</c:v>
                </c:pt>
                <c:pt idx="2727">
                  <c:v>4.8965700000000005</c:v>
                </c:pt>
                <c:pt idx="2728">
                  <c:v>4.8968500000000006</c:v>
                </c:pt>
                <c:pt idx="2729">
                  <c:v>4.8970700000000011</c:v>
                </c:pt>
                <c:pt idx="2730">
                  <c:v>4.8972100000000012</c:v>
                </c:pt>
                <c:pt idx="2731">
                  <c:v>4.8973399999999998</c:v>
                </c:pt>
                <c:pt idx="2732">
                  <c:v>4.8984800000000011</c:v>
                </c:pt>
                <c:pt idx="2733">
                  <c:v>4.8993400000000005</c:v>
                </c:pt>
                <c:pt idx="2734">
                  <c:v>4.8999700000000015</c:v>
                </c:pt>
                <c:pt idx="2735">
                  <c:v>4.9005100000000006</c:v>
                </c:pt>
                <c:pt idx="2736">
                  <c:v>4.9009200000000011</c:v>
                </c:pt>
                <c:pt idx="2737">
                  <c:v>4.9012400000000014</c:v>
                </c:pt>
                <c:pt idx="2738">
                  <c:v>4.9014699999999998</c:v>
                </c:pt>
                <c:pt idx="2739">
                  <c:v>4.9021000000000008</c:v>
                </c:pt>
                <c:pt idx="2740">
                  <c:v>4.9031400000000005</c:v>
                </c:pt>
                <c:pt idx="2741">
                  <c:v>4.9039999999999999</c:v>
                </c:pt>
                <c:pt idx="2742">
                  <c:v>4.9046400000000006</c:v>
                </c:pt>
                <c:pt idx="2743">
                  <c:v>4.9051299999999998</c:v>
                </c:pt>
                <c:pt idx="2744">
                  <c:v>4.9055</c:v>
                </c:pt>
                <c:pt idx="2745">
                  <c:v>4.9058100000000007</c:v>
                </c:pt>
                <c:pt idx="2746">
                  <c:v>4.9060400000000008</c:v>
                </c:pt>
                <c:pt idx="2747">
                  <c:v>4.9062200000000011</c:v>
                </c:pt>
                <c:pt idx="2748">
                  <c:v>4.9063600000000012</c:v>
                </c:pt>
                <c:pt idx="2749">
                  <c:v>4.9064500000000013</c:v>
                </c:pt>
                <c:pt idx="2750">
                  <c:v>4.9065400000000015</c:v>
                </c:pt>
                <c:pt idx="2751">
                  <c:v>4.9072200000000006</c:v>
                </c:pt>
                <c:pt idx="2752">
                  <c:v>4.9081700000000001</c:v>
                </c:pt>
                <c:pt idx="2753">
                  <c:v>4.9088900000000013</c:v>
                </c:pt>
                <c:pt idx="2754">
                  <c:v>4.90944</c:v>
                </c:pt>
                <c:pt idx="2755">
                  <c:v>4.9098900000000008</c:v>
                </c:pt>
                <c:pt idx="2756">
                  <c:v>4.9102100000000011</c:v>
                </c:pt>
                <c:pt idx="2757">
                  <c:v>4.9104800000000015</c:v>
                </c:pt>
                <c:pt idx="2758">
                  <c:v>4.91066</c:v>
                </c:pt>
                <c:pt idx="2759">
                  <c:v>4.9110200000000006</c:v>
                </c:pt>
                <c:pt idx="2760">
                  <c:v>4.91188</c:v>
                </c:pt>
                <c:pt idx="2761">
                  <c:v>4.9124200000000009</c:v>
                </c:pt>
                <c:pt idx="2762">
                  <c:v>4.9131900000000002</c:v>
                </c:pt>
                <c:pt idx="2763">
                  <c:v>4.9137800000000009</c:v>
                </c:pt>
                <c:pt idx="2764">
                  <c:v>4.9142799999999998</c:v>
                </c:pt>
                <c:pt idx="2765">
                  <c:v>4.9146400000000003</c:v>
                </c:pt>
                <c:pt idx="2766">
                  <c:v>4.9149100000000008</c:v>
                </c:pt>
                <c:pt idx="2767">
                  <c:v>4.915140000000001</c:v>
                </c:pt>
                <c:pt idx="2768">
                  <c:v>4.9159600000000001</c:v>
                </c:pt>
                <c:pt idx="2769">
                  <c:v>4.9169499999999999</c:v>
                </c:pt>
                <c:pt idx="2770">
                  <c:v>4.917720000000001</c:v>
                </c:pt>
                <c:pt idx="2771">
                  <c:v>4.91831</c:v>
                </c:pt>
                <c:pt idx="2772">
                  <c:v>4.9188100000000006</c:v>
                </c:pt>
                <c:pt idx="2773">
                  <c:v>4.9191700000000012</c:v>
                </c:pt>
                <c:pt idx="2774">
                  <c:v>4.9194399999999998</c:v>
                </c:pt>
                <c:pt idx="2775">
                  <c:v>4.91967</c:v>
                </c:pt>
                <c:pt idx="2776">
                  <c:v>4.91981</c:v>
                </c:pt>
                <c:pt idx="2777">
                  <c:v>4.9199400000000004</c:v>
                </c:pt>
                <c:pt idx="2778">
                  <c:v>4.9200300000000006</c:v>
                </c:pt>
                <c:pt idx="2779">
                  <c:v>4.9201200000000007</c:v>
                </c:pt>
                <c:pt idx="2780">
                  <c:v>4.9208500000000015</c:v>
                </c:pt>
                <c:pt idx="2781">
                  <c:v>4.9217500000000012</c:v>
                </c:pt>
                <c:pt idx="2782">
                  <c:v>4.9224800000000002</c:v>
                </c:pt>
                <c:pt idx="2783">
                  <c:v>4.9230200000000011</c:v>
                </c:pt>
                <c:pt idx="2784">
                  <c:v>4.92347</c:v>
                </c:pt>
                <c:pt idx="2785">
                  <c:v>4.9237900000000003</c:v>
                </c:pt>
                <c:pt idx="2786">
                  <c:v>4.9240600000000008</c:v>
                </c:pt>
                <c:pt idx="2787">
                  <c:v>4.9244700000000012</c:v>
                </c:pt>
                <c:pt idx="2788">
                  <c:v>4.9256000000000011</c:v>
                </c:pt>
                <c:pt idx="2789">
                  <c:v>4.9264600000000005</c:v>
                </c:pt>
                <c:pt idx="2790">
                  <c:v>4.9271400000000014</c:v>
                </c:pt>
                <c:pt idx="2791">
                  <c:v>4.9276800000000005</c:v>
                </c:pt>
                <c:pt idx="2792">
                  <c:v>4.9280500000000007</c:v>
                </c:pt>
                <c:pt idx="2793">
                  <c:v>4.9283600000000014</c:v>
                </c:pt>
                <c:pt idx="2794">
                  <c:v>4.9286400000000015</c:v>
                </c:pt>
                <c:pt idx="2795">
                  <c:v>4.92882</c:v>
                </c:pt>
                <c:pt idx="2796">
                  <c:v>4.9289500000000004</c:v>
                </c:pt>
                <c:pt idx="2797">
                  <c:v>4.9295000000000009</c:v>
                </c:pt>
                <c:pt idx="2798">
                  <c:v>4.9305400000000006</c:v>
                </c:pt>
                <c:pt idx="2799">
                  <c:v>4.9313099999999999</c:v>
                </c:pt>
                <c:pt idx="2800">
                  <c:v>4.9319000000000006</c:v>
                </c:pt>
                <c:pt idx="2801">
                  <c:v>4.9323899999999998</c:v>
                </c:pt>
                <c:pt idx="2802">
                  <c:v>4.93276</c:v>
                </c:pt>
                <c:pt idx="2803">
                  <c:v>4.9330300000000005</c:v>
                </c:pt>
                <c:pt idx="2804">
                  <c:v>4.9340700000000002</c:v>
                </c:pt>
                <c:pt idx="2805">
                  <c:v>4.9350700000000014</c:v>
                </c:pt>
                <c:pt idx="2806">
                  <c:v>4.9358400000000007</c:v>
                </c:pt>
                <c:pt idx="2807">
                  <c:v>4.9364699999999999</c:v>
                </c:pt>
                <c:pt idx="2808">
                  <c:v>4.9369200000000006</c:v>
                </c:pt>
                <c:pt idx="2809">
                  <c:v>4.9372900000000008</c:v>
                </c:pt>
                <c:pt idx="2810">
                  <c:v>4.9375600000000013</c:v>
                </c:pt>
                <c:pt idx="2811">
                  <c:v>4.9377800000000001</c:v>
                </c:pt>
                <c:pt idx="2812">
                  <c:v>4.9379200000000001</c:v>
                </c:pt>
                <c:pt idx="2813">
                  <c:v>4.9382800000000007</c:v>
                </c:pt>
                <c:pt idx="2814">
                  <c:v>4.9393700000000003</c:v>
                </c:pt>
                <c:pt idx="2815">
                  <c:v>4.9401799999999998</c:v>
                </c:pt>
                <c:pt idx="2816">
                  <c:v>4.9408600000000007</c:v>
                </c:pt>
                <c:pt idx="2817">
                  <c:v>4.941320000000001</c:v>
                </c:pt>
                <c:pt idx="2818">
                  <c:v>4.9417200000000001</c:v>
                </c:pt>
                <c:pt idx="2819">
                  <c:v>4.9420400000000004</c:v>
                </c:pt>
                <c:pt idx="2820">
                  <c:v>4.9422700000000006</c:v>
                </c:pt>
                <c:pt idx="2821">
                  <c:v>4.9424500000000009</c:v>
                </c:pt>
                <c:pt idx="2822">
                  <c:v>4.9425800000000013</c:v>
                </c:pt>
                <c:pt idx="2823">
                  <c:v>4.9426700000000015</c:v>
                </c:pt>
                <c:pt idx="2824">
                  <c:v>4.9432200000000002</c:v>
                </c:pt>
                <c:pt idx="2825">
                  <c:v>4.9441700000000015</c:v>
                </c:pt>
                <c:pt idx="2826">
                  <c:v>4.9449400000000008</c:v>
                </c:pt>
                <c:pt idx="2827">
                  <c:v>4.9455299999999998</c:v>
                </c:pt>
                <c:pt idx="2828">
                  <c:v>4.9459800000000005</c:v>
                </c:pt>
                <c:pt idx="2829">
                  <c:v>4.9463400000000011</c:v>
                </c:pt>
                <c:pt idx="2830">
                  <c:v>4.9466100000000015</c:v>
                </c:pt>
                <c:pt idx="2831">
                  <c:v>4.9474700000000009</c:v>
                </c:pt>
                <c:pt idx="2832">
                  <c:v>4.9485200000000003</c:v>
                </c:pt>
                <c:pt idx="2833">
                  <c:v>4.9493299999999998</c:v>
                </c:pt>
                <c:pt idx="2834">
                  <c:v>4.9499600000000008</c:v>
                </c:pt>
                <c:pt idx="2835">
                  <c:v>4.9504600000000014</c:v>
                </c:pt>
                <c:pt idx="2836">
                  <c:v>4.9508299999999998</c:v>
                </c:pt>
                <c:pt idx="2837">
                  <c:v>4.9511000000000003</c:v>
                </c:pt>
                <c:pt idx="2838">
                  <c:v>4.9513200000000008</c:v>
                </c:pt>
                <c:pt idx="2839">
                  <c:v>4.95214</c:v>
                </c:pt>
                <c:pt idx="2840">
                  <c:v>4.9531800000000015</c:v>
                </c:pt>
                <c:pt idx="2841">
                  <c:v>4.9539500000000007</c:v>
                </c:pt>
                <c:pt idx="2842">
                  <c:v>4.9545400000000015</c:v>
                </c:pt>
                <c:pt idx="2843">
                  <c:v>4.9550400000000003</c:v>
                </c:pt>
                <c:pt idx="2844">
                  <c:v>4.9554000000000009</c:v>
                </c:pt>
                <c:pt idx="2845">
                  <c:v>4.9556700000000014</c:v>
                </c:pt>
                <c:pt idx="2846">
                  <c:v>4.9558499999999999</c:v>
                </c:pt>
                <c:pt idx="2847">
                  <c:v>4.9560300000000002</c:v>
                </c:pt>
                <c:pt idx="2848">
                  <c:v>4.9561700000000002</c:v>
                </c:pt>
                <c:pt idx="2849">
                  <c:v>4.9562600000000003</c:v>
                </c:pt>
                <c:pt idx="2850">
                  <c:v>4.9563500000000005</c:v>
                </c:pt>
                <c:pt idx="2851">
                  <c:v>4.9572599999999998</c:v>
                </c:pt>
                <c:pt idx="2852">
                  <c:v>4.958120000000001</c:v>
                </c:pt>
                <c:pt idx="2853">
                  <c:v>4.9588400000000004</c:v>
                </c:pt>
                <c:pt idx="2854">
                  <c:v>4.959340000000001</c:v>
                </c:pt>
                <c:pt idx="2855">
                  <c:v>4.9597500000000014</c:v>
                </c:pt>
                <c:pt idx="2856">
                  <c:v>4.9600600000000004</c:v>
                </c:pt>
                <c:pt idx="2857">
                  <c:v>4.9607400000000013</c:v>
                </c:pt>
                <c:pt idx="2858">
                  <c:v>4.9618700000000011</c:v>
                </c:pt>
                <c:pt idx="2859">
                  <c:v>4.9627300000000005</c:v>
                </c:pt>
                <c:pt idx="2860">
                  <c:v>4.9634100000000014</c:v>
                </c:pt>
                <c:pt idx="2861">
                  <c:v>4.9639100000000003</c:v>
                </c:pt>
                <c:pt idx="2862">
                  <c:v>4.9643200000000007</c:v>
                </c:pt>
                <c:pt idx="2863">
                  <c:v>4.9646400000000011</c:v>
                </c:pt>
                <c:pt idx="2864">
                  <c:v>4.9648599999999998</c:v>
                </c:pt>
                <c:pt idx="2865">
                  <c:v>4.9650400000000001</c:v>
                </c:pt>
                <c:pt idx="2866">
                  <c:v>4.9651800000000001</c:v>
                </c:pt>
                <c:pt idx="2867">
                  <c:v>4.965720000000001</c:v>
                </c:pt>
                <c:pt idx="2868">
                  <c:v>4.9667700000000004</c:v>
                </c:pt>
                <c:pt idx="2869">
                  <c:v>4.9675400000000014</c:v>
                </c:pt>
                <c:pt idx="2870">
                  <c:v>4.9681200000000008</c:v>
                </c:pt>
                <c:pt idx="2871">
                  <c:v>4.9686200000000014</c:v>
                </c:pt>
                <c:pt idx="2872">
                  <c:v>4.9689800000000002</c:v>
                </c:pt>
                <c:pt idx="2873">
                  <c:v>4.9692600000000002</c:v>
                </c:pt>
                <c:pt idx="2874">
                  <c:v>4.9694800000000008</c:v>
                </c:pt>
                <c:pt idx="2875">
                  <c:v>4.9696200000000008</c:v>
                </c:pt>
                <c:pt idx="2876">
                  <c:v>4.9697500000000012</c:v>
                </c:pt>
                <c:pt idx="2877">
                  <c:v>4.9702999999999999</c:v>
                </c:pt>
                <c:pt idx="2878">
                  <c:v>4.9712899999999998</c:v>
                </c:pt>
                <c:pt idx="2879">
                  <c:v>4.9720600000000008</c:v>
                </c:pt>
                <c:pt idx="2880">
                  <c:v>4.9727000000000015</c:v>
                </c:pt>
                <c:pt idx="2881">
                  <c:v>4.9731500000000004</c:v>
                </c:pt>
                <c:pt idx="2882">
                  <c:v>4.973510000000001</c:v>
                </c:pt>
                <c:pt idx="2883">
                  <c:v>4.9737800000000014</c:v>
                </c:pt>
                <c:pt idx="2884">
                  <c:v>4.9740099999999998</c:v>
                </c:pt>
                <c:pt idx="2885">
                  <c:v>4.9741499999999998</c:v>
                </c:pt>
                <c:pt idx="2886">
                  <c:v>4.97532</c:v>
                </c:pt>
                <c:pt idx="2887">
                  <c:v>4.976230000000001</c:v>
                </c:pt>
                <c:pt idx="2888">
                  <c:v>4.9769100000000002</c:v>
                </c:pt>
                <c:pt idx="2889">
                  <c:v>4.977450000000001</c:v>
                </c:pt>
                <c:pt idx="2890">
                  <c:v>4.9778600000000015</c:v>
                </c:pt>
                <c:pt idx="2891">
                  <c:v>4.97818</c:v>
                </c:pt>
                <c:pt idx="2892">
                  <c:v>4.9784000000000006</c:v>
                </c:pt>
                <c:pt idx="2893">
                  <c:v>4.978860000000001</c:v>
                </c:pt>
                <c:pt idx="2894">
                  <c:v>4.9799400000000009</c:v>
                </c:pt>
                <c:pt idx="2895">
                  <c:v>4.9808000000000003</c:v>
                </c:pt>
                <c:pt idx="2896">
                  <c:v>4.9814800000000012</c:v>
                </c:pt>
                <c:pt idx="2897">
                  <c:v>4.98203</c:v>
                </c:pt>
                <c:pt idx="2898">
                  <c:v>4.9824300000000008</c:v>
                </c:pt>
                <c:pt idx="2899">
                  <c:v>4.9827100000000009</c:v>
                </c:pt>
                <c:pt idx="2900">
                  <c:v>4.9829800000000013</c:v>
                </c:pt>
                <c:pt idx="2901">
                  <c:v>4.9831599999999998</c:v>
                </c:pt>
                <c:pt idx="2902">
                  <c:v>4.9832900000000002</c:v>
                </c:pt>
                <c:pt idx="2903">
                  <c:v>4.9834300000000002</c:v>
                </c:pt>
                <c:pt idx="2904">
                  <c:v>4.9834800000000001</c:v>
                </c:pt>
                <c:pt idx="2905">
                  <c:v>4.98461</c:v>
                </c:pt>
                <c:pt idx="2906">
                  <c:v>4.9854200000000013</c:v>
                </c:pt>
                <c:pt idx="2907">
                  <c:v>4.9861000000000004</c:v>
                </c:pt>
                <c:pt idx="2908">
                  <c:v>4.986600000000001</c:v>
                </c:pt>
                <c:pt idx="2909">
                  <c:v>4.9869599999999998</c:v>
                </c:pt>
                <c:pt idx="2910">
                  <c:v>4.9872800000000002</c:v>
                </c:pt>
                <c:pt idx="2911">
                  <c:v>4.9875100000000003</c:v>
                </c:pt>
                <c:pt idx="2912">
                  <c:v>4.9879100000000012</c:v>
                </c:pt>
                <c:pt idx="2913">
                  <c:v>4.989040000000001</c:v>
                </c:pt>
                <c:pt idx="2914">
                  <c:v>4.9899100000000001</c:v>
                </c:pt>
                <c:pt idx="2915">
                  <c:v>4.9905800000000013</c:v>
                </c:pt>
                <c:pt idx="2916">
                  <c:v>4.9910800000000002</c:v>
                </c:pt>
                <c:pt idx="2917">
                  <c:v>4.9914900000000006</c:v>
                </c:pt>
                <c:pt idx="2918">
                  <c:v>4.991810000000001</c:v>
                </c:pt>
                <c:pt idx="2919">
                  <c:v>4.9920300000000015</c:v>
                </c:pt>
                <c:pt idx="2920">
                  <c:v>4.99221</c:v>
                </c:pt>
                <c:pt idx="2921">
                  <c:v>4.9923500000000001</c:v>
                </c:pt>
                <c:pt idx="2922">
                  <c:v>4.9934799999999999</c:v>
                </c:pt>
                <c:pt idx="2923">
                  <c:v>4.994390000000001</c:v>
                </c:pt>
                <c:pt idx="2924">
                  <c:v>4.9950700000000001</c:v>
                </c:pt>
                <c:pt idx="2925">
                  <c:v>4.9955700000000007</c:v>
                </c:pt>
                <c:pt idx="2926">
                  <c:v>4.9959699999999998</c:v>
                </c:pt>
                <c:pt idx="2927">
                  <c:v>4.9962900000000001</c:v>
                </c:pt>
                <c:pt idx="2928">
                  <c:v>4.9965600000000006</c:v>
                </c:pt>
                <c:pt idx="2929">
                  <c:v>4.9967400000000008</c:v>
                </c:pt>
                <c:pt idx="2930">
                  <c:v>4.9968800000000009</c:v>
                </c:pt>
                <c:pt idx="2931">
                  <c:v>4.99742</c:v>
                </c:pt>
                <c:pt idx="2932">
                  <c:v>4.9984600000000015</c:v>
                </c:pt>
                <c:pt idx="2933">
                  <c:v>4.9992300000000007</c:v>
                </c:pt>
                <c:pt idx="2934">
                  <c:v>4.9998200000000015</c:v>
                </c:pt>
                <c:pt idx="2935">
                  <c:v>5.0003200000000003</c:v>
                </c:pt>
                <c:pt idx="2936">
                  <c:v>5.0006800000000009</c:v>
                </c:pt>
                <c:pt idx="2937">
                  <c:v>5.0009500000000013</c:v>
                </c:pt>
                <c:pt idx="2938">
                  <c:v>5.0011400000000013</c:v>
                </c:pt>
                <c:pt idx="2939">
                  <c:v>5.002180000000001</c:v>
                </c:pt>
                <c:pt idx="2940">
                  <c:v>5.0031300000000005</c:v>
                </c:pt>
                <c:pt idx="2941">
                  <c:v>5.0038999999999998</c:v>
                </c:pt>
                <c:pt idx="2942">
                  <c:v>5.0044400000000007</c:v>
                </c:pt>
                <c:pt idx="2943">
                  <c:v>5.0048900000000014</c:v>
                </c:pt>
                <c:pt idx="2944">
                  <c:v>5.0052599999999998</c:v>
                </c:pt>
                <c:pt idx="2945">
                  <c:v>5.0055300000000003</c:v>
                </c:pt>
                <c:pt idx="2946">
                  <c:v>5.0057100000000005</c:v>
                </c:pt>
                <c:pt idx="2947">
                  <c:v>5.0058900000000008</c:v>
                </c:pt>
                <c:pt idx="2948">
                  <c:v>5.0060300000000009</c:v>
                </c:pt>
                <c:pt idx="2949">
                  <c:v>5.0071100000000008</c:v>
                </c:pt>
                <c:pt idx="2950">
                  <c:v>5.0080200000000001</c:v>
                </c:pt>
                <c:pt idx="2951">
                  <c:v>5.0086500000000012</c:v>
                </c:pt>
                <c:pt idx="2952">
                  <c:v>5.0091999999999999</c:v>
                </c:pt>
                <c:pt idx="2953">
                  <c:v>5.0096000000000007</c:v>
                </c:pt>
                <c:pt idx="2954">
                  <c:v>5.0098800000000008</c:v>
                </c:pt>
                <c:pt idx="2955">
                  <c:v>5.0101500000000012</c:v>
                </c:pt>
                <c:pt idx="2956">
                  <c:v>5.0103300000000015</c:v>
                </c:pt>
                <c:pt idx="2957">
                  <c:v>5.0104600000000001</c:v>
                </c:pt>
                <c:pt idx="2958">
                  <c:v>5.0106000000000002</c:v>
                </c:pt>
                <c:pt idx="2959">
                  <c:v>5.0111000000000008</c:v>
                </c:pt>
                <c:pt idx="2960">
                  <c:v>5.0120900000000006</c:v>
                </c:pt>
                <c:pt idx="2961">
                  <c:v>5.0128599999999999</c:v>
                </c:pt>
                <c:pt idx="2962">
                  <c:v>5.0134500000000006</c:v>
                </c:pt>
                <c:pt idx="2963">
                  <c:v>5.013910000000001</c:v>
                </c:pt>
                <c:pt idx="2964">
                  <c:v>5.0142699999999998</c:v>
                </c:pt>
                <c:pt idx="2965">
                  <c:v>5.0145400000000002</c:v>
                </c:pt>
                <c:pt idx="2966">
                  <c:v>5.0147700000000004</c:v>
                </c:pt>
                <c:pt idx="2967">
                  <c:v>5.0149500000000007</c:v>
                </c:pt>
                <c:pt idx="2968">
                  <c:v>5.0152600000000014</c:v>
                </c:pt>
                <c:pt idx="2969">
                  <c:v>5.016350000000001</c:v>
                </c:pt>
                <c:pt idx="2970">
                  <c:v>5.0171700000000001</c:v>
                </c:pt>
                <c:pt idx="2971">
                  <c:v>5.017850000000001</c:v>
                </c:pt>
                <c:pt idx="2972">
                  <c:v>5.0183400000000002</c:v>
                </c:pt>
                <c:pt idx="2973">
                  <c:v>5.0187100000000004</c:v>
                </c:pt>
                <c:pt idx="2974">
                  <c:v>5.0190200000000011</c:v>
                </c:pt>
                <c:pt idx="2975">
                  <c:v>5.0194800000000015</c:v>
                </c:pt>
                <c:pt idx="2976">
                  <c:v>5.0206100000000013</c:v>
                </c:pt>
                <c:pt idx="2977">
                  <c:v>5.021510000000001</c:v>
                </c:pt>
                <c:pt idx="2978">
                  <c:v>5.0221900000000002</c:v>
                </c:pt>
                <c:pt idx="2979">
                  <c:v>5.0227400000000006</c:v>
                </c:pt>
                <c:pt idx="2980">
                  <c:v>5.0231400000000015</c:v>
                </c:pt>
                <c:pt idx="2981">
                  <c:v>5.02346</c:v>
                </c:pt>
                <c:pt idx="2982">
                  <c:v>5.0236900000000002</c:v>
                </c:pt>
                <c:pt idx="2983">
                  <c:v>5.0239100000000008</c:v>
                </c:pt>
                <c:pt idx="2984">
                  <c:v>5.0240500000000008</c:v>
                </c:pt>
                <c:pt idx="2985">
                  <c:v>5.0241400000000009</c:v>
                </c:pt>
                <c:pt idx="2986">
                  <c:v>5.0242300000000011</c:v>
                </c:pt>
                <c:pt idx="2987">
                  <c:v>5.0253200000000007</c:v>
                </c:pt>
                <c:pt idx="2988">
                  <c:v>5.0261800000000001</c:v>
                </c:pt>
                <c:pt idx="2989">
                  <c:v>5.026860000000001</c:v>
                </c:pt>
                <c:pt idx="2990">
                  <c:v>5.0273599999999998</c:v>
                </c:pt>
                <c:pt idx="2991">
                  <c:v>5.0277200000000004</c:v>
                </c:pt>
                <c:pt idx="2992">
                  <c:v>5.0280300000000011</c:v>
                </c:pt>
                <c:pt idx="2993">
                  <c:v>5.0282600000000013</c:v>
                </c:pt>
                <c:pt idx="2994">
                  <c:v>5.0284399999999998</c:v>
                </c:pt>
                <c:pt idx="2995">
                  <c:v>5.0285799999999998</c:v>
                </c:pt>
                <c:pt idx="2996">
                  <c:v>5.0287100000000002</c:v>
                </c:pt>
                <c:pt idx="2997">
                  <c:v>5.0288000000000004</c:v>
                </c:pt>
                <c:pt idx="2998">
                  <c:v>5.029300000000001</c:v>
                </c:pt>
                <c:pt idx="2999">
                  <c:v>5.0302500000000006</c:v>
                </c:pt>
                <c:pt idx="3000">
                  <c:v>5.0310199999999998</c:v>
                </c:pt>
                <c:pt idx="3001">
                  <c:v>5.0316100000000006</c:v>
                </c:pt>
                <c:pt idx="3002">
                  <c:v>5.0325199999999999</c:v>
                </c:pt>
                <c:pt idx="3003">
                  <c:v>5.0337899999999998</c:v>
                </c:pt>
                <c:pt idx="3004">
                  <c:v>5.0347400000000011</c:v>
                </c:pt>
                <c:pt idx="3005">
                  <c:v>5.0355100000000004</c:v>
                </c:pt>
                <c:pt idx="3006">
                  <c:v>5.0361000000000011</c:v>
                </c:pt>
                <c:pt idx="3007">
                  <c:v>5.0365500000000001</c:v>
                </c:pt>
                <c:pt idx="3008">
                  <c:v>5.0369100000000007</c:v>
                </c:pt>
                <c:pt idx="3009">
                  <c:v>5.0371800000000011</c:v>
                </c:pt>
                <c:pt idx="3010">
                  <c:v>5.0374100000000013</c:v>
                </c:pt>
                <c:pt idx="3011">
                  <c:v>5.0375899999999998</c:v>
                </c:pt>
                <c:pt idx="3012">
                  <c:v>5.0387200000000014</c:v>
                </c:pt>
                <c:pt idx="3013">
                  <c:v>5.0396300000000007</c:v>
                </c:pt>
                <c:pt idx="3014">
                  <c:v>5.0403099999999998</c:v>
                </c:pt>
                <c:pt idx="3015">
                  <c:v>5.0408500000000007</c:v>
                </c:pt>
                <c:pt idx="3016">
                  <c:v>5.0412600000000012</c:v>
                </c:pt>
                <c:pt idx="3017">
                  <c:v>5.0415700000000001</c:v>
                </c:pt>
                <c:pt idx="3018">
                  <c:v>5.0418000000000003</c:v>
                </c:pt>
                <c:pt idx="3019">
                  <c:v>5.0420300000000005</c:v>
                </c:pt>
                <c:pt idx="3020">
                  <c:v>5.0421600000000009</c:v>
                </c:pt>
                <c:pt idx="3021">
                  <c:v>5.042250000000001</c:v>
                </c:pt>
                <c:pt idx="3022">
                  <c:v>5.0428000000000015</c:v>
                </c:pt>
                <c:pt idx="3023">
                  <c:v>5.0437900000000013</c:v>
                </c:pt>
                <c:pt idx="3024">
                  <c:v>5.0445600000000006</c:v>
                </c:pt>
                <c:pt idx="3025">
                  <c:v>5.0451500000000014</c:v>
                </c:pt>
                <c:pt idx="3026">
                  <c:v>5.0456000000000003</c:v>
                </c:pt>
                <c:pt idx="3027">
                  <c:v>5.0459700000000005</c:v>
                </c:pt>
                <c:pt idx="3028">
                  <c:v>5.0462400000000009</c:v>
                </c:pt>
                <c:pt idx="3029">
                  <c:v>5.0464700000000011</c:v>
                </c:pt>
                <c:pt idx="3030">
                  <c:v>5.0466500000000014</c:v>
                </c:pt>
                <c:pt idx="3031">
                  <c:v>5.047600000000001</c:v>
                </c:pt>
                <c:pt idx="3032">
                  <c:v>5.0485500000000005</c:v>
                </c:pt>
                <c:pt idx="3033">
                  <c:v>5.0492300000000014</c:v>
                </c:pt>
                <c:pt idx="3034">
                  <c:v>5.0498200000000004</c:v>
                </c:pt>
                <c:pt idx="3035">
                  <c:v>5.0502200000000013</c:v>
                </c:pt>
                <c:pt idx="3036">
                  <c:v>5.0505900000000015</c:v>
                </c:pt>
                <c:pt idx="3037">
                  <c:v>5.0508100000000002</c:v>
                </c:pt>
                <c:pt idx="3038">
                  <c:v>5.0510400000000004</c:v>
                </c:pt>
                <c:pt idx="3039">
                  <c:v>5.0520399999999999</c:v>
                </c:pt>
                <c:pt idx="3040">
                  <c:v>5.0529900000000012</c:v>
                </c:pt>
                <c:pt idx="3041">
                  <c:v>5.0537100000000006</c:v>
                </c:pt>
                <c:pt idx="3042">
                  <c:v>5.0543000000000013</c:v>
                </c:pt>
                <c:pt idx="3043">
                  <c:v>5.0547500000000003</c:v>
                </c:pt>
                <c:pt idx="3044">
                  <c:v>5.0550700000000006</c:v>
                </c:pt>
                <c:pt idx="3045">
                  <c:v>5.0553400000000011</c:v>
                </c:pt>
                <c:pt idx="3046">
                  <c:v>5.0555700000000012</c:v>
                </c:pt>
                <c:pt idx="3047">
                  <c:v>5.0556999999999999</c:v>
                </c:pt>
                <c:pt idx="3048">
                  <c:v>5.0558399999999999</c:v>
                </c:pt>
                <c:pt idx="3049">
                  <c:v>5.05593</c:v>
                </c:pt>
                <c:pt idx="3050">
                  <c:v>5.0564300000000006</c:v>
                </c:pt>
                <c:pt idx="3051">
                  <c:v>5.0574200000000005</c:v>
                </c:pt>
                <c:pt idx="3052">
                  <c:v>5.0581900000000015</c:v>
                </c:pt>
                <c:pt idx="3053">
                  <c:v>5.0587800000000005</c:v>
                </c:pt>
                <c:pt idx="3054">
                  <c:v>5.0592400000000008</c:v>
                </c:pt>
                <c:pt idx="3055">
                  <c:v>5.0595499999999998</c:v>
                </c:pt>
                <c:pt idx="3056">
                  <c:v>5.0598200000000002</c:v>
                </c:pt>
                <c:pt idx="3057">
                  <c:v>5.0600500000000004</c:v>
                </c:pt>
                <c:pt idx="3058">
                  <c:v>5.0608700000000013</c:v>
                </c:pt>
                <c:pt idx="3059">
                  <c:v>5.0618600000000011</c:v>
                </c:pt>
                <c:pt idx="3060">
                  <c:v>5.0626300000000004</c:v>
                </c:pt>
                <c:pt idx="3061">
                  <c:v>5.063270000000001</c:v>
                </c:pt>
                <c:pt idx="3062">
                  <c:v>5.06372</c:v>
                </c:pt>
                <c:pt idx="3063">
                  <c:v>5.0640800000000006</c:v>
                </c:pt>
                <c:pt idx="3064">
                  <c:v>5.064350000000001</c:v>
                </c:pt>
                <c:pt idx="3065">
                  <c:v>5.0645800000000012</c:v>
                </c:pt>
                <c:pt idx="3066">
                  <c:v>5.0647099999999998</c:v>
                </c:pt>
                <c:pt idx="3067">
                  <c:v>5.0648499999999999</c:v>
                </c:pt>
                <c:pt idx="3068">
                  <c:v>5.0651700000000002</c:v>
                </c:pt>
                <c:pt idx="3069">
                  <c:v>5.0662500000000001</c:v>
                </c:pt>
                <c:pt idx="3070">
                  <c:v>5.0670700000000011</c:v>
                </c:pt>
                <c:pt idx="3071">
                  <c:v>5.0676600000000001</c:v>
                </c:pt>
                <c:pt idx="3072">
                  <c:v>5.0681600000000007</c:v>
                </c:pt>
                <c:pt idx="3073">
                  <c:v>5.0685600000000015</c:v>
                </c:pt>
                <c:pt idx="3074">
                  <c:v>5.0690600000000003</c:v>
                </c:pt>
                <c:pt idx="3075">
                  <c:v>5.0702400000000001</c:v>
                </c:pt>
                <c:pt idx="3076">
                  <c:v>5.0711900000000014</c:v>
                </c:pt>
                <c:pt idx="3077">
                  <c:v>5.0719100000000008</c:v>
                </c:pt>
                <c:pt idx="3078">
                  <c:v>5.0724600000000013</c:v>
                </c:pt>
                <c:pt idx="3079">
                  <c:v>5.0729100000000003</c:v>
                </c:pt>
                <c:pt idx="3080">
                  <c:v>5.0732300000000006</c:v>
                </c:pt>
                <c:pt idx="3081">
                  <c:v>5.073500000000001</c:v>
                </c:pt>
                <c:pt idx="3082">
                  <c:v>5.0736800000000013</c:v>
                </c:pt>
                <c:pt idx="3083">
                  <c:v>5.0738200000000013</c:v>
                </c:pt>
                <c:pt idx="3084">
                  <c:v>5.07395</c:v>
                </c:pt>
                <c:pt idx="3085">
                  <c:v>5.0746800000000007</c:v>
                </c:pt>
                <c:pt idx="3086">
                  <c:v>5.0756300000000003</c:v>
                </c:pt>
                <c:pt idx="3087">
                  <c:v>5.0763500000000015</c:v>
                </c:pt>
                <c:pt idx="3088">
                  <c:v>5.0769400000000005</c:v>
                </c:pt>
                <c:pt idx="3089">
                  <c:v>5.0773900000000012</c:v>
                </c:pt>
                <c:pt idx="3090">
                  <c:v>5.0777100000000015</c:v>
                </c:pt>
                <c:pt idx="3091">
                  <c:v>5.0788400000000014</c:v>
                </c:pt>
                <c:pt idx="3092">
                  <c:v>5.0798800000000011</c:v>
                </c:pt>
                <c:pt idx="3093">
                  <c:v>5.0806500000000003</c:v>
                </c:pt>
                <c:pt idx="3094">
                  <c:v>5.081290000000001</c:v>
                </c:pt>
                <c:pt idx="3095">
                  <c:v>5.0817899999999998</c:v>
                </c:pt>
                <c:pt idx="3096">
                  <c:v>5.0821500000000004</c:v>
                </c:pt>
                <c:pt idx="3097">
                  <c:v>5.0824200000000008</c:v>
                </c:pt>
                <c:pt idx="3098">
                  <c:v>5.082650000000001</c:v>
                </c:pt>
                <c:pt idx="3099">
                  <c:v>5.0828300000000013</c:v>
                </c:pt>
                <c:pt idx="3100">
                  <c:v>5.0829599999999999</c:v>
                </c:pt>
                <c:pt idx="3101">
                  <c:v>5.0830500000000001</c:v>
                </c:pt>
                <c:pt idx="3102">
                  <c:v>5.0833700000000004</c:v>
                </c:pt>
                <c:pt idx="3103">
                  <c:v>5.0844100000000001</c:v>
                </c:pt>
                <c:pt idx="3104">
                  <c:v>5.085230000000001</c:v>
                </c:pt>
                <c:pt idx="3105">
                  <c:v>5.08582</c:v>
                </c:pt>
                <c:pt idx="3106">
                  <c:v>5.0863200000000006</c:v>
                </c:pt>
                <c:pt idx="3107">
                  <c:v>5.0866800000000012</c:v>
                </c:pt>
                <c:pt idx="3108">
                  <c:v>5.0869499999999999</c:v>
                </c:pt>
                <c:pt idx="3109">
                  <c:v>5.08718</c:v>
                </c:pt>
                <c:pt idx="3110">
                  <c:v>5.0873600000000003</c:v>
                </c:pt>
                <c:pt idx="3111">
                  <c:v>5.0879500000000011</c:v>
                </c:pt>
                <c:pt idx="3112">
                  <c:v>5.0889400000000009</c:v>
                </c:pt>
                <c:pt idx="3113">
                  <c:v>5.0897600000000001</c:v>
                </c:pt>
                <c:pt idx="3114">
                  <c:v>5.0903900000000011</c:v>
                </c:pt>
                <c:pt idx="3115">
                  <c:v>5.09084</c:v>
                </c:pt>
                <c:pt idx="3116">
                  <c:v>5.0912100000000002</c:v>
                </c:pt>
                <c:pt idx="3117">
                  <c:v>5.0914800000000007</c:v>
                </c:pt>
                <c:pt idx="3118">
                  <c:v>5.0917000000000012</c:v>
                </c:pt>
                <c:pt idx="3119">
                  <c:v>5.0918900000000011</c:v>
                </c:pt>
                <c:pt idx="3120">
                  <c:v>5.0920199999999998</c:v>
                </c:pt>
                <c:pt idx="3121">
                  <c:v>5.0931500000000014</c:v>
                </c:pt>
                <c:pt idx="3122">
                  <c:v>5.0940100000000008</c:v>
                </c:pt>
                <c:pt idx="3123">
                  <c:v>5.0946899999999999</c:v>
                </c:pt>
                <c:pt idx="3124">
                  <c:v>5.0952400000000004</c:v>
                </c:pt>
                <c:pt idx="3125">
                  <c:v>5.095600000000001</c:v>
                </c:pt>
                <c:pt idx="3126">
                  <c:v>5.0959200000000013</c:v>
                </c:pt>
                <c:pt idx="3127">
                  <c:v>5.09619</c:v>
                </c:pt>
                <c:pt idx="3128">
                  <c:v>5.0963700000000003</c:v>
                </c:pt>
                <c:pt idx="3129">
                  <c:v>5.0965000000000007</c:v>
                </c:pt>
                <c:pt idx="3130">
                  <c:v>5.0970500000000012</c:v>
                </c:pt>
                <c:pt idx="3131">
                  <c:v>5.0980900000000009</c:v>
                </c:pt>
                <c:pt idx="3132">
                  <c:v>5.0988600000000002</c:v>
                </c:pt>
                <c:pt idx="3133">
                  <c:v>5.0994500000000009</c:v>
                </c:pt>
                <c:pt idx="3134">
                  <c:v>5.0999499999999998</c:v>
                </c:pt>
                <c:pt idx="3135">
                  <c:v>5.1003100000000003</c:v>
                </c:pt>
                <c:pt idx="3136">
                  <c:v>5.1005800000000008</c:v>
                </c:pt>
                <c:pt idx="3137">
                  <c:v>5.1007600000000011</c:v>
                </c:pt>
                <c:pt idx="3138">
                  <c:v>5.1009400000000014</c:v>
                </c:pt>
                <c:pt idx="3139">
                  <c:v>5.1010800000000014</c:v>
                </c:pt>
                <c:pt idx="3140">
                  <c:v>5.1013900000000003</c:v>
                </c:pt>
                <c:pt idx="3141">
                  <c:v>5.1024799999999999</c:v>
                </c:pt>
                <c:pt idx="3142">
                  <c:v>5.1033000000000008</c:v>
                </c:pt>
                <c:pt idx="3143">
                  <c:v>5.1038899999999998</c:v>
                </c:pt>
                <c:pt idx="3144">
                  <c:v>5.1043800000000008</c:v>
                </c:pt>
                <c:pt idx="3145">
                  <c:v>5.1047900000000013</c:v>
                </c:pt>
                <c:pt idx="3146">
                  <c:v>5.1050599999999999</c:v>
                </c:pt>
                <c:pt idx="3147">
                  <c:v>5.1052900000000001</c:v>
                </c:pt>
                <c:pt idx="3148">
                  <c:v>5.1054700000000004</c:v>
                </c:pt>
                <c:pt idx="3149">
                  <c:v>5.1062400000000014</c:v>
                </c:pt>
                <c:pt idx="3150">
                  <c:v>5.1072400000000009</c:v>
                </c:pt>
                <c:pt idx="3151">
                  <c:v>5.1080100000000002</c:v>
                </c:pt>
                <c:pt idx="3152">
                  <c:v>5.1086000000000009</c:v>
                </c:pt>
                <c:pt idx="3153">
                  <c:v>5.1090499999999999</c:v>
                </c:pt>
                <c:pt idx="3154">
                  <c:v>5.1093600000000006</c:v>
                </c:pt>
                <c:pt idx="3155">
                  <c:v>5.1096400000000006</c:v>
                </c:pt>
                <c:pt idx="3156">
                  <c:v>5.1098600000000012</c:v>
                </c:pt>
                <c:pt idx="3157">
                  <c:v>5.1100400000000015</c:v>
                </c:pt>
                <c:pt idx="3158">
                  <c:v>5.1110000000000007</c:v>
                </c:pt>
                <c:pt idx="3159">
                  <c:v>5.1119500000000002</c:v>
                </c:pt>
                <c:pt idx="3160">
                  <c:v>5.1126700000000014</c:v>
                </c:pt>
                <c:pt idx="3161">
                  <c:v>5.1132100000000005</c:v>
                </c:pt>
                <c:pt idx="3162">
                  <c:v>5.1136200000000009</c:v>
                </c:pt>
                <c:pt idx="3163">
                  <c:v>5.1139800000000015</c:v>
                </c:pt>
                <c:pt idx="3164">
                  <c:v>5.1142099999999999</c:v>
                </c:pt>
                <c:pt idx="3165">
                  <c:v>5.1144400000000001</c:v>
                </c:pt>
                <c:pt idx="3166">
                  <c:v>5.1145700000000005</c:v>
                </c:pt>
                <c:pt idx="3167">
                  <c:v>5.1153399999999998</c:v>
                </c:pt>
                <c:pt idx="3168">
                  <c:v>5.116340000000001</c:v>
                </c:pt>
                <c:pt idx="3169">
                  <c:v>5.1170600000000004</c:v>
                </c:pt>
                <c:pt idx="3170">
                  <c:v>5.1176500000000011</c:v>
                </c:pt>
                <c:pt idx="3171">
                  <c:v>5.1181000000000001</c:v>
                </c:pt>
                <c:pt idx="3172">
                  <c:v>5.1184700000000003</c:v>
                </c:pt>
                <c:pt idx="3173">
                  <c:v>5.1187400000000007</c:v>
                </c:pt>
                <c:pt idx="3174">
                  <c:v>5.118920000000001</c:v>
                </c:pt>
                <c:pt idx="3175">
                  <c:v>5.1193300000000015</c:v>
                </c:pt>
                <c:pt idx="3176">
                  <c:v>5.1204100000000015</c:v>
                </c:pt>
                <c:pt idx="3177">
                  <c:v>5.1212700000000009</c:v>
                </c:pt>
                <c:pt idx="3178">
                  <c:v>5.1219100000000015</c:v>
                </c:pt>
                <c:pt idx="3179">
                  <c:v>5.1224500000000006</c:v>
                </c:pt>
                <c:pt idx="3180">
                  <c:v>5.1228100000000012</c:v>
                </c:pt>
                <c:pt idx="3181">
                  <c:v>5.1231300000000015</c:v>
                </c:pt>
                <c:pt idx="3182">
                  <c:v>5.1233599999999999</c:v>
                </c:pt>
                <c:pt idx="3183">
                  <c:v>5.1235400000000002</c:v>
                </c:pt>
                <c:pt idx="3184">
                  <c:v>5.1243500000000015</c:v>
                </c:pt>
                <c:pt idx="3185">
                  <c:v>5.1253000000000011</c:v>
                </c:pt>
                <c:pt idx="3186">
                  <c:v>5.1260700000000003</c:v>
                </c:pt>
                <c:pt idx="3187">
                  <c:v>5.1266600000000011</c:v>
                </c:pt>
                <c:pt idx="3188">
                  <c:v>5.1271200000000015</c:v>
                </c:pt>
                <c:pt idx="3189">
                  <c:v>5.1274800000000003</c:v>
                </c:pt>
                <c:pt idx="3190">
                  <c:v>5.1277500000000007</c:v>
                </c:pt>
                <c:pt idx="3191">
                  <c:v>5.1279800000000009</c:v>
                </c:pt>
                <c:pt idx="3192">
                  <c:v>5.1281600000000012</c:v>
                </c:pt>
                <c:pt idx="3193">
                  <c:v>5.1282500000000013</c:v>
                </c:pt>
                <c:pt idx="3194">
                  <c:v>5.1287900000000004</c:v>
                </c:pt>
                <c:pt idx="3195">
                  <c:v>5.1298300000000001</c:v>
                </c:pt>
                <c:pt idx="3196">
                  <c:v>5.1306000000000012</c:v>
                </c:pt>
                <c:pt idx="3197">
                  <c:v>5.1311900000000001</c:v>
                </c:pt>
                <c:pt idx="3198">
                  <c:v>5.1316400000000009</c:v>
                </c:pt>
                <c:pt idx="3199">
                  <c:v>5.1320100000000011</c:v>
                </c:pt>
                <c:pt idx="3200">
                  <c:v>5.1322800000000015</c:v>
                </c:pt>
                <c:pt idx="3201">
                  <c:v>5.1325099999999999</c:v>
                </c:pt>
                <c:pt idx="3202">
                  <c:v>5.133090000000001</c:v>
                </c:pt>
                <c:pt idx="3203">
                  <c:v>5.1341800000000006</c:v>
                </c:pt>
                <c:pt idx="3204">
                  <c:v>5.1349999999999998</c:v>
                </c:pt>
                <c:pt idx="3205">
                  <c:v>5.1355800000000009</c:v>
                </c:pt>
                <c:pt idx="3206">
                  <c:v>5.1360799999999998</c:v>
                </c:pt>
                <c:pt idx="3207">
                  <c:v>5.1364900000000002</c:v>
                </c:pt>
                <c:pt idx="3208">
                  <c:v>5.1367600000000007</c:v>
                </c:pt>
                <c:pt idx="3209">
                  <c:v>5.1369900000000008</c:v>
                </c:pt>
                <c:pt idx="3210">
                  <c:v>5.1371700000000011</c:v>
                </c:pt>
                <c:pt idx="3211">
                  <c:v>5.1373100000000012</c:v>
                </c:pt>
                <c:pt idx="3212">
                  <c:v>5.1374000000000013</c:v>
                </c:pt>
                <c:pt idx="3213">
                  <c:v>5.1379400000000004</c:v>
                </c:pt>
                <c:pt idx="3214">
                  <c:v>5.13889</c:v>
                </c:pt>
                <c:pt idx="3215">
                  <c:v>5.139660000000001</c:v>
                </c:pt>
                <c:pt idx="3216">
                  <c:v>5.14025</c:v>
                </c:pt>
                <c:pt idx="3217">
                  <c:v>5.1407000000000007</c:v>
                </c:pt>
                <c:pt idx="3218">
                  <c:v>5.1410600000000013</c:v>
                </c:pt>
                <c:pt idx="3219">
                  <c:v>5.1413400000000014</c:v>
                </c:pt>
                <c:pt idx="3220">
                  <c:v>5.1420100000000009</c:v>
                </c:pt>
                <c:pt idx="3221">
                  <c:v>5.1431000000000004</c:v>
                </c:pt>
                <c:pt idx="3222">
                  <c:v>5.1439200000000014</c:v>
                </c:pt>
                <c:pt idx="3223">
                  <c:v>5.1446000000000005</c:v>
                </c:pt>
                <c:pt idx="3224">
                  <c:v>5.1450900000000015</c:v>
                </c:pt>
                <c:pt idx="3225">
                  <c:v>5.1454599999999999</c:v>
                </c:pt>
                <c:pt idx="3226">
                  <c:v>5.1457700000000006</c:v>
                </c:pt>
                <c:pt idx="3227">
                  <c:v>5.1460000000000008</c:v>
                </c:pt>
                <c:pt idx="3228">
                  <c:v>5.1461800000000011</c:v>
                </c:pt>
                <c:pt idx="3229">
                  <c:v>5.1463600000000014</c:v>
                </c:pt>
                <c:pt idx="3230">
                  <c:v>5.1474900000000012</c:v>
                </c:pt>
                <c:pt idx="3231">
                  <c:v>5.1483500000000006</c:v>
                </c:pt>
                <c:pt idx="3232">
                  <c:v>5.1490299999999998</c:v>
                </c:pt>
                <c:pt idx="3233">
                  <c:v>5.1495300000000004</c:v>
                </c:pt>
                <c:pt idx="3234">
                  <c:v>5.1499400000000009</c:v>
                </c:pt>
                <c:pt idx="3235">
                  <c:v>5.1502600000000012</c:v>
                </c:pt>
                <c:pt idx="3236">
                  <c:v>5.1505299999999998</c:v>
                </c:pt>
                <c:pt idx="3237">
                  <c:v>5.1507100000000001</c:v>
                </c:pt>
                <c:pt idx="3238">
                  <c:v>5.1510700000000007</c:v>
                </c:pt>
                <c:pt idx="3239">
                  <c:v>5.1521600000000003</c:v>
                </c:pt>
                <c:pt idx="3240">
                  <c:v>5.1530200000000015</c:v>
                </c:pt>
                <c:pt idx="3241">
                  <c:v>5.1536500000000007</c:v>
                </c:pt>
                <c:pt idx="3242">
                  <c:v>5.1541500000000013</c:v>
                </c:pt>
                <c:pt idx="3243">
                  <c:v>5.15456</c:v>
                </c:pt>
                <c:pt idx="3244">
                  <c:v>5.1548300000000005</c:v>
                </c:pt>
                <c:pt idx="3245">
                  <c:v>5.1550600000000006</c:v>
                </c:pt>
                <c:pt idx="3246">
                  <c:v>5.1552400000000009</c:v>
                </c:pt>
                <c:pt idx="3247">
                  <c:v>5.1554200000000012</c:v>
                </c:pt>
                <c:pt idx="3248">
                  <c:v>5.1555100000000014</c:v>
                </c:pt>
                <c:pt idx="3249">
                  <c:v>5.1556000000000015</c:v>
                </c:pt>
                <c:pt idx="3250">
                  <c:v>5.1556500000000014</c:v>
                </c:pt>
                <c:pt idx="3251">
                  <c:v>5.1567300000000014</c:v>
                </c:pt>
                <c:pt idx="3252">
                  <c:v>5.1575500000000005</c:v>
                </c:pt>
                <c:pt idx="3253">
                  <c:v>5.1581799999999998</c:v>
                </c:pt>
                <c:pt idx="3254">
                  <c:v>5.1586800000000004</c:v>
                </c:pt>
                <c:pt idx="3255">
                  <c:v>5.1590900000000008</c:v>
                </c:pt>
                <c:pt idx="3256">
                  <c:v>5.1593999999999998</c:v>
                </c:pt>
                <c:pt idx="3257">
                  <c:v>5.1596299999999999</c:v>
                </c:pt>
                <c:pt idx="3258">
                  <c:v>5.1608100000000015</c:v>
                </c:pt>
                <c:pt idx="3259">
                  <c:v>5.161760000000001</c:v>
                </c:pt>
                <c:pt idx="3260">
                  <c:v>5.1624800000000004</c:v>
                </c:pt>
                <c:pt idx="3261">
                  <c:v>5.1630300000000009</c:v>
                </c:pt>
                <c:pt idx="3262">
                  <c:v>5.16343</c:v>
                </c:pt>
                <c:pt idx="3263">
                  <c:v>5.1638000000000002</c:v>
                </c:pt>
                <c:pt idx="3264">
                  <c:v>5.1640700000000006</c:v>
                </c:pt>
                <c:pt idx="3265">
                  <c:v>5.1642500000000009</c:v>
                </c:pt>
                <c:pt idx="3266">
                  <c:v>5.1643900000000009</c:v>
                </c:pt>
                <c:pt idx="3267">
                  <c:v>5.1645200000000013</c:v>
                </c:pt>
                <c:pt idx="3268">
                  <c:v>5.1648399999999999</c:v>
                </c:pt>
                <c:pt idx="3269">
                  <c:v>5.1658800000000014</c:v>
                </c:pt>
                <c:pt idx="3270">
                  <c:v>5.1666900000000009</c:v>
                </c:pt>
                <c:pt idx="3271">
                  <c:v>5.1673299999999998</c:v>
                </c:pt>
                <c:pt idx="3272">
                  <c:v>5.1677800000000005</c:v>
                </c:pt>
                <c:pt idx="3273">
                  <c:v>5.1684200000000011</c:v>
                </c:pt>
                <c:pt idx="3274">
                  <c:v>5.1696800000000014</c:v>
                </c:pt>
                <c:pt idx="3275">
                  <c:v>5.1706300000000009</c:v>
                </c:pt>
                <c:pt idx="3276">
                  <c:v>5.1714000000000002</c:v>
                </c:pt>
                <c:pt idx="3277">
                  <c:v>5.171990000000001</c:v>
                </c:pt>
                <c:pt idx="3278">
                  <c:v>5.1724500000000013</c:v>
                </c:pt>
                <c:pt idx="3279">
                  <c:v>5.1728100000000001</c:v>
                </c:pt>
                <c:pt idx="3280">
                  <c:v>5.1730800000000006</c:v>
                </c:pt>
                <c:pt idx="3281">
                  <c:v>5.1732600000000009</c:v>
                </c:pt>
                <c:pt idx="3282">
                  <c:v>5.1734400000000011</c:v>
                </c:pt>
                <c:pt idx="3283">
                  <c:v>5.1735800000000012</c:v>
                </c:pt>
                <c:pt idx="3284">
                  <c:v>5.1736700000000013</c:v>
                </c:pt>
                <c:pt idx="3285">
                  <c:v>5.1743900000000007</c:v>
                </c:pt>
                <c:pt idx="3286">
                  <c:v>5.1753</c:v>
                </c:pt>
                <c:pt idx="3287">
                  <c:v>5.1760200000000012</c:v>
                </c:pt>
                <c:pt idx="3288">
                  <c:v>5.1766100000000002</c:v>
                </c:pt>
                <c:pt idx="3289">
                  <c:v>5.1770200000000006</c:v>
                </c:pt>
                <c:pt idx="3290">
                  <c:v>5.1773800000000012</c:v>
                </c:pt>
                <c:pt idx="3291">
                  <c:v>5.1776100000000014</c:v>
                </c:pt>
                <c:pt idx="3292">
                  <c:v>5.1778300000000002</c:v>
                </c:pt>
                <c:pt idx="3293">
                  <c:v>5.1788300000000014</c:v>
                </c:pt>
                <c:pt idx="3294">
                  <c:v>5.1797800000000009</c:v>
                </c:pt>
                <c:pt idx="3295">
                  <c:v>5.1805099999999999</c:v>
                </c:pt>
                <c:pt idx="3296">
                  <c:v>5.1811000000000007</c:v>
                </c:pt>
                <c:pt idx="3297">
                  <c:v>5.1815500000000014</c:v>
                </c:pt>
                <c:pt idx="3298">
                  <c:v>5.1818600000000004</c:v>
                </c:pt>
                <c:pt idx="3299">
                  <c:v>5.1821400000000004</c:v>
                </c:pt>
                <c:pt idx="3300">
                  <c:v>5.1823200000000007</c:v>
                </c:pt>
                <c:pt idx="3301">
                  <c:v>5.182500000000001</c:v>
                </c:pt>
                <c:pt idx="3302">
                  <c:v>5.1834500000000006</c:v>
                </c:pt>
                <c:pt idx="3303">
                  <c:v>5.1844000000000001</c:v>
                </c:pt>
                <c:pt idx="3304">
                  <c:v>5.1851300000000009</c:v>
                </c:pt>
                <c:pt idx="3305">
                  <c:v>5.18567</c:v>
                </c:pt>
                <c:pt idx="3306">
                  <c:v>5.1860800000000005</c:v>
                </c:pt>
                <c:pt idx="3307">
                  <c:v>5.186440000000001</c:v>
                </c:pt>
                <c:pt idx="3308">
                  <c:v>5.1867100000000015</c:v>
                </c:pt>
                <c:pt idx="3309">
                  <c:v>5.18689</c:v>
                </c:pt>
                <c:pt idx="3310">
                  <c:v>5.18703</c:v>
                </c:pt>
                <c:pt idx="3311">
                  <c:v>5.1871600000000004</c:v>
                </c:pt>
                <c:pt idx="3312">
                  <c:v>5.1872500000000006</c:v>
                </c:pt>
                <c:pt idx="3313">
                  <c:v>5.1879800000000014</c:v>
                </c:pt>
                <c:pt idx="3314">
                  <c:v>5.188880000000001</c:v>
                </c:pt>
                <c:pt idx="3315">
                  <c:v>5.1896100000000001</c:v>
                </c:pt>
                <c:pt idx="3316">
                  <c:v>5.1902000000000008</c:v>
                </c:pt>
                <c:pt idx="3317">
                  <c:v>5.1905999999999999</c:v>
                </c:pt>
                <c:pt idx="3318">
                  <c:v>5.1913700000000009</c:v>
                </c:pt>
                <c:pt idx="3319">
                  <c:v>5.1926000000000005</c:v>
                </c:pt>
                <c:pt idx="3320">
                  <c:v>5.1935000000000002</c:v>
                </c:pt>
                <c:pt idx="3321">
                  <c:v>5.1941800000000011</c:v>
                </c:pt>
                <c:pt idx="3322">
                  <c:v>5.1947700000000001</c:v>
                </c:pt>
                <c:pt idx="3323">
                  <c:v>5.1951800000000006</c:v>
                </c:pt>
                <c:pt idx="3324">
                  <c:v>5.1955000000000009</c:v>
                </c:pt>
                <c:pt idx="3325">
                  <c:v>5.1957700000000013</c:v>
                </c:pt>
                <c:pt idx="3326">
                  <c:v>5.1959499999999998</c:v>
                </c:pt>
                <c:pt idx="3327">
                  <c:v>5.1960800000000003</c:v>
                </c:pt>
                <c:pt idx="3328">
                  <c:v>5.1962200000000003</c:v>
                </c:pt>
                <c:pt idx="3329">
                  <c:v>5.1963100000000004</c:v>
                </c:pt>
                <c:pt idx="3330">
                  <c:v>5.1964000000000006</c:v>
                </c:pt>
                <c:pt idx="3331">
                  <c:v>5.1969000000000012</c:v>
                </c:pt>
                <c:pt idx="3332">
                  <c:v>5.1978500000000007</c:v>
                </c:pt>
                <c:pt idx="3333">
                  <c:v>5.1985700000000001</c:v>
                </c:pt>
                <c:pt idx="3334">
                  <c:v>5.1991600000000009</c:v>
                </c:pt>
                <c:pt idx="3335">
                  <c:v>5.1996200000000012</c:v>
                </c:pt>
                <c:pt idx="3336">
                  <c:v>5.19998</c:v>
                </c:pt>
                <c:pt idx="3337">
                  <c:v>5.2002500000000005</c:v>
                </c:pt>
                <c:pt idx="3338">
                  <c:v>5.2004300000000008</c:v>
                </c:pt>
                <c:pt idx="3339">
                  <c:v>5.2006100000000011</c:v>
                </c:pt>
                <c:pt idx="3340">
                  <c:v>5.2007500000000011</c:v>
                </c:pt>
                <c:pt idx="3341">
                  <c:v>5.2018400000000007</c:v>
                </c:pt>
                <c:pt idx="3342">
                  <c:v>5.2027400000000004</c:v>
                </c:pt>
                <c:pt idx="3343">
                  <c:v>5.2033700000000014</c:v>
                </c:pt>
                <c:pt idx="3344">
                  <c:v>5.2039200000000001</c:v>
                </c:pt>
                <c:pt idx="3345">
                  <c:v>5.2043300000000006</c:v>
                </c:pt>
                <c:pt idx="3346">
                  <c:v>5.2056400000000007</c:v>
                </c:pt>
                <c:pt idx="3347">
                  <c:v>5.2066800000000004</c:v>
                </c:pt>
                <c:pt idx="3348">
                  <c:v>5.2075000000000014</c:v>
                </c:pt>
                <c:pt idx="3349">
                  <c:v>5.2080800000000007</c:v>
                </c:pt>
                <c:pt idx="3350">
                  <c:v>5.2085800000000013</c:v>
                </c:pt>
                <c:pt idx="3351">
                  <c:v>5.2089400000000001</c:v>
                </c:pt>
                <c:pt idx="3352">
                  <c:v>5.2092200000000002</c:v>
                </c:pt>
                <c:pt idx="3353">
                  <c:v>5.2094400000000007</c:v>
                </c:pt>
                <c:pt idx="3354">
                  <c:v>5.209620000000001</c:v>
                </c:pt>
                <c:pt idx="3355">
                  <c:v>5.2097600000000011</c:v>
                </c:pt>
                <c:pt idx="3356">
                  <c:v>5.2098500000000012</c:v>
                </c:pt>
                <c:pt idx="3357">
                  <c:v>5.2108000000000008</c:v>
                </c:pt>
                <c:pt idx="3358">
                  <c:v>5.2116600000000002</c:v>
                </c:pt>
                <c:pt idx="3359">
                  <c:v>5.212390000000001</c:v>
                </c:pt>
                <c:pt idx="3360">
                  <c:v>5.2128800000000002</c:v>
                </c:pt>
                <c:pt idx="3361">
                  <c:v>5.2133400000000005</c:v>
                </c:pt>
                <c:pt idx="3362">
                  <c:v>5.2136500000000012</c:v>
                </c:pt>
                <c:pt idx="3363">
                  <c:v>5.2138800000000014</c:v>
                </c:pt>
                <c:pt idx="3364">
                  <c:v>5.2141099999999998</c:v>
                </c:pt>
                <c:pt idx="3365">
                  <c:v>5.2142400000000002</c:v>
                </c:pt>
                <c:pt idx="3366">
                  <c:v>5.2153800000000015</c:v>
                </c:pt>
                <c:pt idx="3367">
                  <c:v>5.2162400000000009</c:v>
                </c:pt>
                <c:pt idx="3368">
                  <c:v>5.2169100000000004</c:v>
                </c:pt>
                <c:pt idx="3369">
                  <c:v>5.2174600000000009</c:v>
                </c:pt>
                <c:pt idx="3370">
                  <c:v>5.2178700000000013</c:v>
                </c:pt>
                <c:pt idx="3371">
                  <c:v>5.2181800000000003</c:v>
                </c:pt>
                <c:pt idx="3372">
                  <c:v>5.2184100000000004</c:v>
                </c:pt>
                <c:pt idx="3373">
                  <c:v>5.2186400000000006</c:v>
                </c:pt>
                <c:pt idx="3374">
                  <c:v>5.218770000000001</c:v>
                </c:pt>
                <c:pt idx="3375">
                  <c:v>5.2188600000000012</c:v>
                </c:pt>
                <c:pt idx="3376">
                  <c:v>5.2194099999999999</c:v>
                </c:pt>
                <c:pt idx="3377">
                  <c:v>5.2204000000000015</c:v>
                </c:pt>
                <c:pt idx="3378">
                  <c:v>5.2211700000000008</c:v>
                </c:pt>
                <c:pt idx="3379">
                  <c:v>5.2217600000000015</c:v>
                </c:pt>
                <c:pt idx="3380">
                  <c:v>5.2222100000000005</c:v>
                </c:pt>
                <c:pt idx="3381">
                  <c:v>5.2225800000000007</c:v>
                </c:pt>
                <c:pt idx="3382">
                  <c:v>5.2228500000000011</c:v>
                </c:pt>
                <c:pt idx="3383">
                  <c:v>5.2230699999999999</c:v>
                </c:pt>
                <c:pt idx="3384">
                  <c:v>5.2232500000000002</c:v>
                </c:pt>
                <c:pt idx="3385">
                  <c:v>5.2238000000000007</c:v>
                </c:pt>
                <c:pt idx="3386">
                  <c:v>5.2248400000000004</c:v>
                </c:pt>
                <c:pt idx="3387">
                  <c:v>5.2256100000000014</c:v>
                </c:pt>
                <c:pt idx="3388">
                  <c:v>5.2262400000000007</c:v>
                </c:pt>
                <c:pt idx="3389">
                  <c:v>5.226700000000001</c:v>
                </c:pt>
                <c:pt idx="3390">
                  <c:v>5.2270599999999998</c:v>
                </c:pt>
                <c:pt idx="3391">
                  <c:v>5.2273800000000001</c:v>
                </c:pt>
                <c:pt idx="3392">
                  <c:v>5.2275600000000004</c:v>
                </c:pt>
                <c:pt idx="3393">
                  <c:v>5.2277400000000007</c:v>
                </c:pt>
                <c:pt idx="3394">
                  <c:v>5.2278700000000011</c:v>
                </c:pt>
                <c:pt idx="3395">
                  <c:v>5.2286400000000004</c:v>
                </c:pt>
                <c:pt idx="3396">
                  <c:v>5.22959</c:v>
                </c:pt>
                <c:pt idx="3397">
                  <c:v>5.2303200000000007</c:v>
                </c:pt>
                <c:pt idx="3398">
                  <c:v>5.2309100000000015</c:v>
                </c:pt>
                <c:pt idx="3399">
                  <c:v>5.2313200000000002</c:v>
                </c:pt>
                <c:pt idx="3400">
                  <c:v>5.2316800000000008</c:v>
                </c:pt>
                <c:pt idx="3401">
                  <c:v>5.2319500000000012</c:v>
                </c:pt>
                <c:pt idx="3402">
                  <c:v>5.2321300000000015</c:v>
                </c:pt>
                <c:pt idx="3403">
                  <c:v>5.2329500000000007</c:v>
                </c:pt>
                <c:pt idx="3404">
                  <c:v>5.2339400000000005</c:v>
                </c:pt>
                <c:pt idx="3405">
                  <c:v>5.2347600000000014</c:v>
                </c:pt>
                <c:pt idx="3406">
                  <c:v>5.2353500000000004</c:v>
                </c:pt>
                <c:pt idx="3407">
                  <c:v>5.2358000000000011</c:v>
                </c:pt>
                <c:pt idx="3408">
                  <c:v>5.2361599999999999</c:v>
                </c:pt>
                <c:pt idx="3409">
                  <c:v>5.2364300000000004</c:v>
                </c:pt>
                <c:pt idx="3410">
                  <c:v>5.2366600000000005</c:v>
                </c:pt>
                <c:pt idx="3411">
                  <c:v>5.2370200000000011</c:v>
                </c:pt>
                <c:pt idx="3412">
                  <c:v>5.238150000000001</c:v>
                </c:pt>
                <c:pt idx="3413">
                  <c:v>5.2390100000000004</c:v>
                </c:pt>
                <c:pt idx="3414">
                  <c:v>5.239650000000001</c:v>
                </c:pt>
                <c:pt idx="3415">
                  <c:v>5.2401499999999999</c:v>
                </c:pt>
                <c:pt idx="3416">
                  <c:v>5.2405500000000007</c:v>
                </c:pt>
                <c:pt idx="3417">
                  <c:v>5.240870000000001</c:v>
                </c:pt>
                <c:pt idx="3418">
                  <c:v>5.2411000000000012</c:v>
                </c:pt>
                <c:pt idx="3419">
                  <c:v>5.2412800000000015</c:v>
                </c:pt>
                <c:pt idx="3420">
                  <c:v>5.2424600000000012</c:v>
                </c:pt>
                <c:pt idx="3421">
                  <c:v>5.2433600000000009</c:v>
                </c:pt>
                <c:pt idx="3422">
                  <c:v>5.24404</c:v>
                </c:pt>
                <c:pt idx="3423">
                  <c:v>5.2445800000000009</c:v>
                </c:pt>
                <c:pt idx="3424">
                  <c:v>5.2449900000000014</c:v>
                </c:pt>
                <c:pt idx="3425">
                  <c:v>5.2453500000000002</c:v>
                </c:pt>
                <c:pt idx="3426">
                  <c:v>5.2455800000000004</c:v>
                </c:pt>
                <c:pt idx="3427">
                  <c:v>5.2457600000000006</c:v>
                </c:pt>
                <c:pt idx="3428">
                  <c:v>5.2459400000000009</c:v>
                </c:pt>
                <c:pt idx="3429">
                  <c:v>5.2460300000000011</c:v>
                </c:pt>
                <c:pt idx="3430">
                  <c:v>5.2461200000000012</c:v>
                </c:pt>
                <c:pt idx="3431">
                  <c:v>5.2468500000000002</c:v>
                </c:pt>
                <c:pt idx="3432">
                  <c:v>5.2477999999999998</c:v>
                </c:pt>
                <c:pt idx="3433">
                  <c:v>5.2484800000000007</c:v>
                </c:pt>
                <c:pt idx="3434">
                  <c:v>5.2490700000000015</c:v>
                </c:pt>
                <c:pt idx="3435">
                  <c:v>5.2494700000000005</c:v>
                </c:pt>
                <c:pt idx="3436">
                  <c:v>5.2502399999999998</c:v>
                </c:pt>
                <c:pt idx="3437">
                  <c:v>5.2514700000000012</c:v>
                </c:pt>
                <c:pt idx="3438">
                  <c:v>5.2523700000000009</c:v>
                </c:pt>
                <c:pt idx="3439">
                  <c:v>5.25305</c:v>
                </c:pt>
                <c:pt idx="3440">
                  <c:v>5.2536400000000008</c:v>
                </c:pt>
                <c:pt idx="3441">
                  <c:v>5.2540500000000012</c:v>
                </c:pt>
                <c:pt idx="3442">
                  <c:v>5.2543600000000001</c:v>
                </c:pt>
                <c:pt idx="3443">
                  <c:v>5.2546400000000002</c:v>
                </c:pt>
                <c:pt idx="3444">
                  <c:v>5.2548200000000005</c:v>
                </c:pt>
                <c:pt idx="3445">
                  <c:v>5.2549500000000009</c:v>
                </c:pt>
                <c:pt idx="3446">
                  <c:v>5.2550900000000009</c:v>
                </c:pt>
                <c:pt idx="3447">
                  <c:v>5.2551800000000011</c:v>
                </c:pt>
                <c:pt idx="3448">
                  <c:v>5.2555000000000014</c:v>
                </c:pt>
                <c:pt idx="3449">
                  <c:v>5.2564900000000012</c:v>
                </c:pt>
                <c:pt idx="3450">
                  <c:v>5.2573100000000004</c:v>
                </c:pt>
                <c:pt idx="3451">
                  <c:v>5.2579400000000014</c:v>
                </c:pt>
                <c:pt idx="3452">
                  <c:v>5.2584</c:v>
                </c:pt>
                <c:pt idx="3453">
                  <c:v>5.2587600000000005</c:v>
                </c:pt>
                <c:pt idx="3454">
                  <c:v>5.259030000000001</c:v>
                </c:pt>
                <c:pt idx="3455">
                  <c:v>5.2594799999999999</c:v>
                </c:pt>
                <c:pt idx="3456">
                  <c:v>5.2606600000000014</c:v>
                </c:pt>
                <c:pt idx="3457">
                  <c:v>5.2615200000000009</c:v>
                </c:pt>
                <c:pt idx="3458">
                  <c:v>5.2622</c:v>
                </c:pt>
                <c:pt idx="3459">
                  <c:v>5.2627400000000009</c:v>
                </c:pt>
                <c:pt idx="3460">
                  <c:v>5.2631500000000013</c:v>
                </c:pt>
                <c:pt idx="3461">
                  <c:v>5.2634699999999999</c:v>
                </c:pt>
                <c:pt idx="3462">
                  <c:v>5.2636900000000004</c:v>
                </c:pt>
                <c:pt idx="3463">
                  <c:v>5.2641500000000008</c:v>
                </c:pt>
                <c:pt idx="3464">
                  <c:v>5.2652300000000007</c:v>
                </c:pt>
                <c:pt idx="3465">
                  <c:v>5.26614</c:v>
                </c:pt>
                <c:pt idx="3466">
                  <c:v>5.2667700000000011</c:v>
                </c:pt>
                <c:pt idx="3467">
                  <c:v>5.2673199999999998</c:v>
                </c:pt>
                <c:pt idx="3468">
                  <c:v>5.2677200000000006</c:v>
                </c:pt>
                <c:pt idx="3469">
                  <c:v>5.2680000000000007</c:v>
                </c:pt>
                <c:pt idx="3470">
                  <c:v>5.2682700000000011</c:v>
                </c:pt>
                <c:pt idx="3471">
                  <c:v>5.2684500000000014</c:v>
                </c:pt>
                <c:pt idx="3472">
                  <c:v>5.26858</c:v>
                </c:pt>
                <c:pt idx="3473">
                  <c:v>5.2687200000000001</c:v>
                </c:pt>
                <c:pt idx="3474">
                  <c:v>5.2694400000000012</c:v>
                </c:pt>
                <c:pt idx="3475">
                  <c:v>5.2704000000000004</c:v>
                </c:pt>
                <c:pt idx="3476">
                  <c:v>5.2711199999999998</c:v>
                </c:pt>
                <c:pt idx="3477">
                  <c:v>5.2716600000000007</c:v>
                </c:pt>
                <c:pt idx="3478">
                  <c:v>5.272120000000001</c:v>
                </c:pt>
                <c:pt idx="3479">
                  <c:v>5.2724299999999999</c:v>
                </c:pt>
                <c:pt idx="3480">
                  <c:v>5.2727000000000004</c:v>
                </c:pt>
                <c:pt idx="3481">
                  <c:v>5.2729300000000006</c:v>
                </c:pt>
                <c:pt idx="3482">
                  <c:v>5.2730700000000006</c:v>
                </c:pt>
                <c:pt idx="3483">
                  <c:v>5.273200000000001</c:v>
                </c:pt>
                <c:pt idx="3484">
                  <c:v>5.2732900000000011</c:v>
                </c:pt>
                <c:pt idx="3485">
                  <c:v>5.2743800000000007</c:v>
                </c:pt>
                <c:pt idx="3486">
                  <c:v>5.2752400000000002</c:v>
                </c:pt>
                <c:pt idx="3487">
                  <c:v>5.2758700000000012</c:v>
                </c:pt>
                <c:pt idx="3488">
                  <c:v>5.2764199999999999</c:v>
                </c:pt>
                <c:pt idx="3489">
                  <c:v>5.2767800000000005</c:v>
                </c:pt>
                <c:pt idx="3490">
                  <c:v>5.2771000000000008</c:v>
                </c:pt>
                <c:pt idx="3491">
                  <c:v>5.2773200000000013</c:v>
                </c:pt>
                <c:pt idx="3492">
                  <c:v>5.2775100000000013</c:v>
                </c:pt>
                <c:pt idx="3493">
                  <c:v>5.2783200000000008</c:v>
                </c:pt>
                <c:pt idx="3494">
                  <c:v>5.2792700000000004</c:v>
                </c:pt>
                <c:pt idx="3495">
                  <c:v>5.2800400000000014</c:v>
                </c:pt>
                <c:pt idx="3496">
                  <c:v>5.2806300000000004</c:v>
                </c:pt>
                <c:pt idx="3497">
                  <c:v>5.2810800000000011</c:v>
                </c:pt>
                <c:pt idx="3498">
                  <c:v>5.2814399999999999</c:v>
                </c:pt>
                <c:pt idx="3499">
                  <c:v>5.28172</c:v>
                </c:pt>
                <c:pt idx="3500">
                  <c:v>5.2825800000000012</c:v>
                </c:pt>
                <c:pt idx="3501">
                  <c:v>5.2836200000000009</c:v>
                </c:pt>
                <c:pt idx="3502">
                  <c:v>5.2844300000000004</c:v>
                </c:pt>
                <c:pt idx="3503">
                  <c:v>5.285070000000001</c:v>
                </c:pt>
                <c:pt idx="3504">
                  <c:v>5.2855699999999999</c:v>
                </c:pt>
                <c:pt idx="3505">
                  <c:v>5.2859300000000005</c:v>
                </c:pt>
                <c:pt idx="3506">
                  <c:v>5.2862000000000009</c:v>
                </c:pt>
                <c:pt idx="3507">
                  <c:v>5.2864300000000011</c:v>
                </c:pt>
                <c:pt idx="3508">
                  <c:v>5.2866100000000014</c:v>
                </c:pt>
                <c:pt idx="3509">
                  <c:v>5.2869700000000002</c:v>
                </c:pt>
                <c:pt idx="3510">
                  <c:v>5.2880599999999998</c:v>
                </c:pt>
                <c:pt idx="3511">
                  <c:v>5.2888700000000011</c:v>
                </c:pt>
                <c:pt idx="3512">
                  <c:v>5.2895099999999999</c:v>
                </c:pt>
                <c:pt idx="3513">
                  <c:v>5.2900000000000009</c:v>
                </c:pt>
                <c:pt idx="3514">
                  <c:v>5.2904100000000014</c:v>
                </c:pt>
                <c:pt idx="3515">
                  <c:v>5.2907299999999999</c:v>
                </c:pt>
                <c:pt idx="3516">
                  <c:v>5.2909500000000005</c:v>
                </c:pt>
                <c:pt idx="3517">
                  <c:v>5.2910900000000005</c:v>
                </c:pt>
                <c:pt idx="3518">
                  <c:v>5.2916800000000013</c:v>
                </c:pt>
                <c:pt idx="3519">
                  <c:v>5.292720000000001</c:v>
                </c:pt>
                <c:pt idx="3520">
                  <c:v>5.2935400000000001</c:v>
                </c:pt>
                <c:pt idx="3521">
                  <c:v>5.2941200000000013</c:v>
                </c:pt>
                <c:pt idx="3522">
                  <c:v>5.2946200000000001</c:v>
                </c:pt>
                <c:pt idx="3523">
                  <c:v>5.2949800000000007</c:v>
                </c:pt>
                <c:pt idx="3524">
                  <c:v>5.2952600000000007</c:v>
                </c:pt>
                <c:pt idx="3525">
                  <c:v>5.2954800000000013</c:v>
                </c:pt>
                <c:pt idx="3526">
                  <c:v>5.296520000000001</c:v>
                </c:pt>
                <c:pt idx="3527">
                  <c:v>5.2974800000000002</c:v>
                </c:pt>
                <c:pt idx="3528">
                  <c:v>5.2982500000000012</c:v>
                </c:pt>
                <c:pt idx="3529">
                  <c:v>5.2987900000000003</c:v>
                </c:pt>
                <c:pt idx="3530">
                  <c:v>5.2992400000000011</c:v>
                </c:pt>
                <c:pt idx="3531">
                  <c:v>5.2995999999999999</c:v>
                </c:pt>
                <c:pt idx="3532">
                  <c:v>5.2998799999999999</c:v>
                </c:pt>
                <c:pt idx="3533">
                  <c:v>5.3000600000000002</c:v>
                </c:pt>
                <c:pt idx="3534">
                  <c:v>5.3002400000000005</c:v>
                </c:pt>
                <c:pt idx="3535">
                  <c:v>5.3003700000000009</c:v>
                </c:pt>
                <c:pt idx="3536">
                  <c:v>5.3004600000000011</c:v>
                </c:pt>
                <c:pt idx="3537">
                  <c:v>5.3007400000000011</c:v>
                </c:pt>
                <c:pt idx="3538">
                  <c:v>5.3017800000000008</c:v>
                </c:pt>
                <c:pt idx="3539">
                  <c:v>5.3025900000000004</c:v>
                </c:pt>
                <c:pt idx="3540">
                  <c:v>5.3031800000000011</c:v>
                </c:pt>
                <c:pt idx="3541">
                  <c:v>5.3036799999999999</c:v>
                </c:pt>
                <c:pt idx="3542">
                  <c:v>5.3040400000000005</c:v>
                </c:pt>
                <c:pt idx="3543">
                  <c:v>5.304310000000001</c:v>
                </c:pt>
                <c:pt idx="3544">
                  <c:v>5.3049900000000001</c:v>
                </c:pt>
                <c:pt idx="3545">
                  <c:v>5.3060800000000015</c:v>
                </c:pt>
                <c:pt idx="3546">
                  <c:v>5.3069400000000009</c:v>
                </c:pt>
                <c:pt idx="3547">
                  <c:v>5.30762</c:v>
                </c:pt>
                <c:pt idx="3548">
                  <c:v>5.3081200000000006</c:v>
                </c:pt>
                <c:pt idx="3549">
                  <c:v>5.3084800000000012</c:v>
                </c:pt>
                <c:pt idx="3550">
                  <c:v>5.3088000000000015</c:v>
                </c:pt>
                <c:pt idx="3551">
                  <c:v>5.3090200000000003</c:v>
                </c:pt>
                <c:pt idx="3552">
                  <c:v>5.3092000000000006</c:v>
                </c:pt>
                <c:pt idx="3553">
                  <c:v>5.3093400000000006</c:v>
                </c:pt>
                <c:pt idx="3554">
                  <c:v>5.3094800000000006</c:v>
                </c:pt>
                <c:pt idx="3555">
                  <c:v>5.3103800000000003</c:v>
                </c:pt>
                <c:pt idx="3556">
                  <c:v>5.3112900000000014</c:v>
                </c:pt>
                <c:pt idx="3557">
                  <c:v>5.3119700000000005</c:v>
                </c:pt>
                <c:pt idx="3558">
                  <c:v>5.3125100000000014</c:v>
                </c:pt>
                <c:pt idx="3559">
                  <c:v>5.3129600000000003</c:v>
                </c:pt>
                <c:pt idx="3560">
                  <c:v>5.3132800000000007</c:v>
                </c:pt>
                <c:pt idx="3561">
                  <c:v>5.3135100000000008</c:v>
                </c:pt>
                <c:pt idx="3562">
                  <c:v>5.3136900000000011</c:v>
                </c:pt>
                <c:pt idx="3563">
                  <c:v>5.3138700000000014</c:v>
                </c:pt>
                <c:pt idx="3564">
                  <c:v>5.314820000000001</c:v>
                </c:pt>
                <c:pt idx="3565">
                  <c:v>5.3157200000000007</c:v>
                </c:pt>
                <c:pt idx="3566">
                  <c:v>5.3164500000000015</c:v>
                </c:pt>
                <c:pt idx="3567">
                  <c:v>5.3169900000000005</c:v>
                </c:pt>
                <c:pt idx="3568">
                  <c:v>5.3174500000000009</c:v>
                </c:pt>
                <c:pt idx="3569">
                  <c:v>5.3177599999999998</c:v>
                </c:pt>
                <c:pt idx="3570">
                  <c:v>5.3180300000000003</c:v>
                </c:pt>
                <c:pt idx="3571">
                  <c:v>5.3192599999999999</c:v>
                </c:pt>
                <c:pt idx="3572">
                  <c:v>5.3201600000000013</c:v>
                </c:pt>
                <c:pt idx="3573">
                  <c:v>5.3209300000000006</c:v>
                </c:pt>
                <c:pt idx="3574">
                  <c:v>5.3214800000000011</c:v>
                </c:pt>
                <c:pt idx="3575">
                  <c:v>5.32193</c:v>
                </c:pt>
                <c:pt idx="3576">
                  <c:v>5.3222500000000004</c:v>
                </c:pt>
                <c:pt idx="3577">
                  <c:v>5.3225200000000008</c:v>
                </c:pt>
                <c:pt idx="3578">
                  <c:v>5.3227400000000014</c:v>
                </c:pt>
                <c:pt idx="3579">
                  <c:v>5.3228800000000014</c:v>
                </c:pt>
                <c:pt idx="3580">
                  <c:v>5.3230200000000014</c:v>
                </c:pt>
                <c:pt idx="3581">
                  <c:v>5.3239200000000011</c:v>
                </c:pt>
                <c:pt idx="3582">
                  <c:v>5.3248300000000004</c:v>
                </c:pt>
                <c:pt idx="3583">
                  <c:v>5.3255499999999998</c:v>
                </c:pt>
                <c:pt idx="3584">
                  <c:v>5.3260900000000007</c:v>
                </c:pt>
                <c:pt idx="3585">
                  <c:v>5.3265000000000011</c:v>
                </c:pt>
                <c:pt idx="3586">
                  <c:v>5.3268200000000014</c:v>
                </c:pt>
                <c:pt idx="3587">
                  <c:v>5.3270900000000001</c:v>
                </c:pt>
                <c:pt idx="3588">
                  <c:v>5.3272700000000004</c:v>
                </c:pt>
                <c:pt idx="3589">
                  <c:v>5.3284500000000001</c:v>
                </c:pt>
                <c:pt idx="3590">
                  <c:v>5.3293600000000012</c:v>
                </c:pt>
                <c:pt idx="3591">
                  <c:v>5.3300800000000006</c:v>
                </c:pt>
                <c:pt idx="3592">
                  <c:v>5.3306200000000015</c:v>
                </c:pt>
                <c:pt idx="3593">
                  <c:v>5.3310300000000002</c:v>
                </c:pt>
                <c:pt idx="3594">
                  <c:v>5.3313500000000005</c:v>
                </c:pt>
                <c:pt idx="3595">
                  <c:v>5.3316200000000009</c:v>
                </c:pt>
                <c:pt idx="3596">
                  <c:v>5.3318000000000012</c:v>
                </c:pt>
                <c:pt idx="3597">
                  <c:v>5.3319800000000015</c:v>
                </c:pt>
                <c:pt idx="3598">
                  <c:v>5.3320699999999999</c:v>
                </c:pt>
                <c:pt idx="3599">
                  <c:v>5.33216</c:v>
                </c:pt>
                <c:pt idx="3600">
                  <c:v>5.3322500000000002</c:v>
                </c:pt>
                <c:pt idx="3601">
                  <c:v>5.3331100000000013</c:v>
                </c:pt>
                <c:pt idx="3602">
                  <c:v>5.3340200000000006</c:v>
                </c:pt>
                <c:pt idx="3603">
                  <c:v>5.3346999999999998</c:v>
                </c:pt>
                <c:pt idx="3604">
                  <c:v>5.3352000000000004</c:v>
                </c:pt>
                <c:pt idx="3605">
                  <c:v>5.3356000000000012</c:v>
                </c:pt>
                <c:pt idx="3606">
                  <c:v>5.3359199999999998</c:v>
                </c:pt>
                <c:pt idx="3607">
                  <c:v>5.3361900000000002</c:v>
                </c:pt>
                <c:pt idx="3608">
                  <c:v>5.3363700000000005</c:v>
                </c:pt>
                <c:pt idx="3609">
                  <c:v>5.3369600000000013</c:v>
                </c:pt>
                <c:pt idx="3610">
                  <c:v>5.338000000000001</c:v>
                </c:pt>
                <c:pt idx="3611">
                  <c:v>5.3387700000000002</c:v>
                </c:pt>
                <c:pt idx="3612">
                  <c:v>5.3394100000000009</c:v>
                </c:pt>
                <c:pt idx="3613">
                  <c:v>5.3399100000000015</c:v>
                </c:pt>
                <c:pt idx="3614">
                  <c:v>5.3402700000000003</c:v>
                </c:pt>
                <c:pt idx="3615">
                  <c:v>5.3405400000000007</c:v>
                </c:pt>
                <c:pt idx="3616">
                  <c:v>5.3407700000000009</c:v>
                </c:pt>
                <c:pt idx="3617">
                  <c:v>5.3409500000000012</c:v>
                </c:pt>
                <c:pt idx="3618">
                  <c:v>5.34131</c:v>
                </c:pt>
                <c:pt idx="3619">
                  <c:v>5.3424000000000014</c:v>
                </c:pt>
                <c:pt idx="3620">
                  <c:v>5.3432100000000009</c:v>
                </c:pt>
                <c:pt idx="3621">
                  <c:v>5.3438499999999998</c:v>
                </c:pt>
                <c:pt idx="3622">
                  <c:v>5.3443400000000008</c:v>
                </c:pt>
                <c:pt idx="3623">
                  <c:v>5.3447500000000012</c:v>
                </c:pt>
                <c:pt idx="3624">
                  <c:v>5.3450699999999998</c:v>
                </c:pt>
                <c:pt idx="3625">
                  <c:v>5.3452999999999999</c:v>
                </c:pt>
                <c:pt idx="3626">
                  <c:v>5.3454800000000002</c:v>
                </c:pt>
                <c:pt idx="3627">
                  <c:v>5.3456100000000006</c:v>
                </c:pt>
                <c:pt idx="3628">
                  <c:v>5.3457000000000008</c:v>
                </c:pt>
                <c:pt idx="3629">
                  <c:v>5.3467900000000004</c:v>
                </c:pt>
                <c:pt idx="3630">
                  <c:v>5.3476499999999998</c:v>
                </c:pt>
                <c:pt idx="3631">
                  <c:v>5.3483300000000007</c:v>
                </c:pt>
                <c:pt idx="3632">
                  <c:v>5.3488300000000013</c:v>
                </c:pt>
                <c:pt idx="3633">
                  <c:v>5.34924</c:v>
                </c:pt>
                <c:pt idx="3634">
                  <c:v>5.3495500000000007</c:v>
                </c:pt>
                <c:pt idx="3635">
                  <c:v>5.3500000000000014</c:v>
                </c:pt>
                <c:pt idx="3636">
                  <c:v>5.3511800000000012</c:v>
                </c:pt>
                <c:pt idx="3637">
                  <c:v>5.3520400000000006</c:v>
                </c:pt>
                <c:pt idx="3638">
                  <c:v>5.3527700000000014</c:v>
                </c:pt>
                <c:pt idx="3639">
                  <c:v>5.3533100000000005</c:v>
                </c:pt>
                <c:pt idx="3640">
                  <c:v>5.3537200000000009</c:v>
                </c:pt>
                <c:pt idx="3641">
                  <c:v>5.3540400000000012</c:v>
                </c:pt>
                <c:pt idx="3642">
                  <c:v>5.35426</c:v>
                </c:pt>
                <c:pt idx="3643">
                  <c:v>5.3547100000000007</c:v>
                </c:pt>
                <c:pt idx="3644">
                  <c:v>5.3558000000000003</c:v>
                </c:pt>
                <c:pt idx="3645">
                  <c:v>5.3566599999999998</c:v>
                </c:pt>
                <c:pt idx="3646">
                  <c:v>5.3573400000000007</c:v>
                </c:pt>
                <c:pt idx="3647">
                  <c:v>5.3578799999999998</c:v>
                </c:pt>
                <c:pt idx="3648">
                  <c:v>5.3582900000000002</c:v>
                </c:pt>
                <c:pt idx="3649">
                  <c:v>5.3585600000000007</c:v>
                </c:pt>
                <c:pt idx="3650">
                  <c:v>5.3588400000000007</c:v>
                </c:pt>
                <c:pt idx="3651">
                  <c:v>5.359020000000001</c:v>
                </c:pt>
                <c:pt idx="3652">
                  <c:v>5.3591500000000014</c:v>
                </c:pt>
                <c:pt idx="3653">
                  <c:v>5.3592900000000014</c:v>
                </c:pt>
                <c:pt idx="3654">
                  <c:v>5.3593299999999999</c:v>
                </c:pt>
                <c:pt idx="3655">
                  <c:v>5.3598800000000004</c:v>
                </c:pt>
                <c:pt idx="3656">
                  <c:v>5.36083</c:v>
                </c:pt>
                <c:pt idx="3657">
                  <c:v>5.361600000000001</c:v>
                </c:pt>
                <c:pt idx="3658">
                  <c:v>5.36219</c:v>
                </c:pt>
                <c:pt idx="3659">
                  <c:v>5.3626400000000007</c:v>
                </c:pt>
                <c:pt idx="3660">
                  <c:v>5.3630000000000013</c:v>
                </c:pt>
                <c:pt idx="3661">
                  <c:v>5.36327</c:v>
                </c:pt>
                <c:pt idx="3662">
                  <c:v>5.3634500000000003</c:v>
                </c:pt>
                <c:pt idx="3663">
                  <c:v>5.3642700000000012</c:v>
                </c:pt>
                <c:pt idx="3664">
                  <c:v>5.3652700000000006</c:v>
                </c:pt>
                <c:pt idx="3665">
                  <c:v>5.3660399999999999</c:v>
                </c:pt>
                <c:pt idx="3666">
                  <c:v>5.3666700000000009</c:v>
                </c:pt>
                <c:pt idx="3667">
                  <c:v>5.3671199999999999</c:v>
                </c:pt>
                <c:pt idx="3668">
                  <c:v>5.3674800000000005</c:v>
                </c:pt>
                <c:pt idx="3669">
                  <c:v>5.3677600000000005</c:v>
                </c:pt>
                <c:pt idx="3670">
                  <c:v>5.3679800000000011</c:v>
                </c:pt>
                <c:pt idx="3671">
                  <c:v>5.3691600000000008</c:v>
                </c:pt>
                <c:pt idx="3672">
                  <c:v>5.3700700000000001</c:v>
                </c:pt>
                <c:pt idx="3673">
                  <c:v>5.3707900000000013</c:v>
                </c:pt>
                <c:pt idx="3674">
                  <c:v>5.3713300000000004</c:v>
                </c:pt>
                <c:pt idx="3675">
                  <c:v>5.3717900000000007</c:v>
                </c:pt>
                <c:pt idx="3676">
                  <c:v>5.3721000000000014</c:v>
                </c:pt>
                <c:pt idx="3677">
                  <c:v>5.3723800000000015</c:v>
                </c:pt>
                <c:pt idx="3678">
                  <c:v>5.37256</c:v>
                </c:pt>
                <c:pt idx="3679">
                  <c:v>5.3726900000000004</c:v>
                </c:pt>
                <c:pt idx="3680">
                  <c:v>5.3728300000000004</c:v>
                </c:pt>
                <c:pt idx="3681">
                  <c:v>5.3729200000000006</c:v>
                </c:pt>
                <c:pt idx="3682">
                  <c:v>5.37364</c:v>
                </c:pt>
                <c:pt idx="3683">
                  <c:v>5.3745900000000013</c:v>
                </c:pt>
                <c:pt idx="3684">
                  <c:v>5.3752700000000004</c:v>
                </c:pt>
                <c:pt idx="3685">
                  <c:v>5.3758600000000012</c:v>
                </c:pt>
                <c:pt idx="3686">
                  <c:v>5.3762699999999999</c:v>
                </c:pt>
                <c:pt idx="3687">
                  <c:v>5.3766300000000005</c:v>
                </c:pt>
                <c:pt idx="3688">
                  <c:v>5.3768600000000006</c:v>
                </c:pt>
                <c:pt idx="3689">
                  <c:v>5.3770800000000012</c:v>
                </c:pt>
                <c:pt idx="3690">
                  <c:v>5.3779000000000003</c:v>
                </c:pt>
                <c:pt idx="3691">
                  <c:v>5.3788999999999998</c:v>
                </c:pt>
                <c:pt idx="3692">
                  <c:v>5.3796700000000008</c:v>
                </c:pt>
                <c:pt idx="3693">
                  <c:v>5.3802500000000002</c:v>
                </c:pt>
                <c:pt idx="3694">
                  <c:v>5.3807100000000005</c:v>
                </c:pt>
                <c:pt idx="3695">
                  <c:v>5.3810700000000011</c:v>
                </c:pt>
                <c:pt idx="3696">
                  <c:v>5.3813399999999998</c:v>
                </c:pt>
                <c:pt idx="3697">
                  <c:v>5.38157</c:v>
                </c:pt>
                <c:pt idx="3698">
                  <c:v>5.3817000000000004</c:v>
                </c:pt>
                <c:pt idx="3699">
                  <c:v>5.3818400000000004</c:v>
                </c:pt>
                <c:pt idx="3700">
                  <c:v>5.3826100000000014</c:v>
                </c:pt>
                <c:pt idx="3701">
                  <c:v>5.383560000000001</c:v>
                </c:pt>
                <c:pt idx="3702">
                  <c:v>5.38429</c:v>
                </c:pt>
                <c:pt idx="3703">
                  <c:v>5.3848700000000012</c:v>
                </c:pt>
                <c:pt idx="3704">
                  <c:v>5.3853300000000015</c:v>
                </c:pt>
                <c:pt idx="3705">
                  <c:v>5.3856400000000004</c:v>
                </c:pt>
                <c:pt idx="3706">
                  <c:v>5.3869600000000002</c:v>
                </c:pt>
                <c:pt idx="3707">
                  <c:v>5.38795</c:v>
                </c:pt>
                <c:pt idx="3708">
                  <c:v>5.3887200000000011</c:v>
                </c:pt>
                <c:pt idx="3709">
                  <c:v>5.38931</c:v>
                </c:pt>
                <c:pt idx="3710">
                  <c:v>5.3897600000000008</c:v>
                </c:pt>
                <c:pt idx="3711">
                  <c:v>5.390130000000001</c:v>
                </c:pt>
                <c:pt idx="3712">
                  <c:v>5.3904000000000014</c:v>
                </c:pt>
                <c:pt idx="3713">
                  <c:v>5.3906200000000002</c:v>
                </c:pt>
                <c:pt idx="3714">
                  <c:v>5.3907600000000002</c:v>
                </c:pt>
                <c:pt idx="3715">
                  <c:v>5.3909000000000002</c:v>
                </c:pt>
                <c:pt idx="3716">
                  <c:v>5.3920300000000001</c:v>
                </c:pt>
                <c:pt idx="3717">
                  <c:v>5.3928900000000013</c:v>
                </c:pt>
                <c:pt idx="3718">
                  <c:v>5.3935700000000004</c:v>
                </c:pt>
                <c:pt idx="3719">
                  <c:v>5.3941100000000013</c:v>
                </c:pt>
                <c:pt idx="3720">
                  <c:v>5.39452</c:v>
                </c:pt>
                <c:pt idx="3721">
                  <c:v>5.3947900000000004</c:v>
                </c:pt>
                <c:pt idx="3722">
                  <c:v>5.3950600000000009</c:v>
                </c:pt>
                <c:pt idx="3723">
                  <c:v>5.3952400000000011</c:v>
                </c:pt>
                <c:pt idx="3724">
                  <c:v>5.3953800000000012</c:v>
                </c:pt>
                <c:pt idx="3725">
                  <c:v>5.39574</c:v>
                </c:pt>
                <c:pt idx="3726">
                  <c:v>5.3967800000000015</c:v>
                </c:pt>
                <c:pt idx="3727">
                  <c:v>5.3976000000000006</c:v>
                </c:pt>
                <c:pt idx="3728">
                  <c:v>5.3982299999999999</c:v>
                </c:pt>
                <c:pt idx="3729">
                  <c:v>5.3987300000000005</c:v>
                </c:pt>
                <c:pt idx="3730">
                  <c:v>5.3990900000000011</c:v>
                </c:pt>
                <c:pt idx="3731">
                  <c:v>5.3994100000000014</c:v>
                </c:pt>
                <c:pt idx="3732">
                  <c:v>5.3996399999999998</c:v>
                </c:pt>
                <c:pt idx="3733">
                  <c:v>5.3998200000000001</c:v>
                </c:pt>
                <c:pt idx="3734">
                  <c:v>5.3999500000000005</c:v>
                </c:pt>
                <c:pt idx="3735">
                  <c:v>5.4009</c:v>
                </c:pt>
                <c:pt idx="3736">
                  <c:v>5.4018100000000011</c:v>
                </c:pt>
                <c:pt idx="3737">
                  <c:v>5.4024900000000002</c:v>
                </c:pt>
                <c:pt idx="3738">
                  <c:v>5.403080000000001</c:v>
                </c:pt>
                <c:pt idx="3739">
                  <c:v>5.4034900000000015</c:v>
                </c:pt>
                <c:pt idx="3740">
                  <c:v>5.4038000000000004</c:v>
                </c:pt>
                <c:pt idx="3741">
                  <c:v>5.4045300000000012</c:v>
                </c:pt>
                <c:pt idx="3742">
                  <c:v>5.4056100000000011</c:v>
                </c:pt>
                <c:pt idx="3743">
                  <c:v>5.4064700000000006</c:v>
                </c:pt>
                <c:pt idx="3744">
                  <c:v>5.4069300000000009</c:v>
                </c:pt>
                <c:pt idx="3745">
                  <c:v>5.4071100000000012</c:v>
                </c:pt>
                <c:pt idx="3746">
                  <c:v>5.4076500000000003</c:v>
                </c:pt>
                <c:pt idx="3747">
                  <c:v>5.4080600000000008</c:v>
                </c:pt>
                <c:pt idx="3748">
                  <c:v>5.4083800000000011</c:v>
                </c:pt>
                <c:pt idx="3749">
                  <c:v>5.4085999999999999</c:v>
                </c:pt>
                <c:pt idx="3750">
                  <c:v>5.40883</c:v>
                </c:pt>
                <c:pt idx="3751">
                  <c:v>5.4089600000000004</c:v>
                </c:pt>
                <c:pt idx="3752">
                  <c:v>5.4099200000000014</c:v>
                </c:pt>
                <c:pt idx="3753">
                  <c:v>5.4108200000000011</c:v>
                </c:pt>
                <c:pt idx="3754">
                  <c:v>5.4115500000000001</c:v>
                </c:pt>
                <c:pt idx="3755">
                  <c:v>5.412090000000001</c:v>
                </c:pt>
                <c:pt idx="3756">
                  <c:v>5.4125399999999999</c:v>
                </c:pt>
                <c:pt idx="3757">
                  <c:v>5.4128600000000002</c:v>
                </c:pt>
                <c:pt idx="3758">
                  <c:v>5.4131300000000007</c:v>
                </c:pt>
                <c:pt idx="3759">
                  <c:v>5.413310000000001</c:v>
                </c:pt>
                <c:pt idx="3760">
                  <c:v>5.413450000000001</c:v>
                </c:pt>
                <c:pt idx="3761">
                  <c:v>5.4135800000000014</c:v>
                </c:pt>
                <c:pt idx="3762">
                  <c:v>5.4147200000000009</c:v>
                </c:pt>
                <c:pt idx="3763">
                  <c:v>5.4155800000000003</c:v>
                </c:pt>
                <c:pt idx="3764">
                  <c:v>5.4162100000000013</c:v>
                </c:pt>
                <c:pt idx="3765">
                  <c:v>5.4167500000000004</c:v>
                </c:pt>
                <c:pt idx="3766">
                  <c:v>5.4171600000000009</c:v>
                </c:pt>
                <c:pt idx="3767">
                  <c:v>5.4174800000000012</c:v>
                </c:pt>
                <c:pt idx="3768">
                  <c:v>5.4183400000000006</c:v>
                </c:pt>
                <c:pt idx="3769">
                  <c:v>5.4194300000000002</c:v>
                </c:pt>
                <c:pt idx="3770">
                  <c:v>5.4202400000000015</c:v>
                </c:pt>
                <c:pt idx="3771">
                  <c:v>5.4208700000000007</c:v>
                </c:pt>
                <c:pt idx="3772">
                  <c:v>5.4213700000000014</c:v>
                </c:pt>
                <c:pt idx="3773">
                  <c:v>5.4217399999999998</c:v>
                </c:pt>
                <c:pt idx="3774">
                  <c:v>5.4220500000000005</c:v>
                </c:pt>
                <c:pt idx="3775">
                  <c:v>5.4222800000000007</c:v>
                </c:pt>
                <c:pt idx="3776">
                  <c:v>5.4224600000000009</c:v>
                </c:pt>
                <c:pt idx="3777">
                  <c:v>5.422600000000001</c:v>
                </c:pt>
                <c:pt idx="3778">
                  <c:v>5.4226900000000011</c:v>
                </c:pt>
                <c:pt idx="3779">
                  <c:v>5.4232300000000002</c:v>
                </c:pt>
                <c:pt idx="3780">
                  <c:v>5.4241799999999998</c:v>
                </c:pt>
                <c:pt idx="3781">
                  <c:v>5.4249500000000008</c:v>
                </c:pt>
                <c:pt idx="3782">
                  <c:v>5.4255399999999998</c:v>
                </c:pt>
                <c:pt idx="3783">
                  <c:v>5.4259900000000005</c:v>
                </c:pt>
                <c:pt idx="3784">
                  <c:v>5.4263500000000011</c:v>
                </c:pt>
                <c:pt idx="3785">
                  <c:v>5.4266300000000012</c:v>
                </c:pt>
                <c:pt idx="3786">
                  <c:v>5.42685</c:v>
                </c:pt>
                <c:pt idx="3787">
                  <c:v>5.4270300000000002</c:v>
                </c:pt>
                <c:pt idx="3788">
                  <c:v>5.4279799999999998</c:v>
                </c:pt>
                <c:pt idx="3789">
                  <c:v>5.4289400000000008</c:v>
                </c:pt>
                <c:pt idx="3790">
                  <c:v>5.4296100000000003</c:v>
                </c:pt>
                <c:pt idx="3791">
                  <c:v>5.430200000000001</c:v>
                </c:pt>
                <c:pt idx="3792">
                  <c:v>5.4306100000000015</c:v>
                </c:pt>
                <c:pt idx="3793">
                  <c:v>5.4309700000000003</c:v>
                </c:pt>
                <c:pt idx="3794">
                  <c:v>5.4312000000000005</c:v>
                </c:pt>
                <c:pt idx="3795">
                  <c:v>5.4314300000000006</c:v>
                </c:pt>
                <c:pt idx="3796">
                  <c:v>5.4315600000000011</c:v>
                </c:pt>
                <c:pt idx="3797">
                  <c:v>5.4327400000000008</c:v>
                </c:pt>
                <c:pt idx="3798">
                  <c:v>5.4336000000000002</c:v>
                </c:pt>
                <c:pt idx="3799">
                  <c:v>5.4342800000000011</c:v>
                </c:pt>
                <c:pt idx="3800">
                  <c:v>5.4348200000000002</c:v>
                </c:pt>
                <c:pt idx="3801">
                  <c:v>5.4352300000000007</c:v>
                </c:pt>
                <c:pt idx="3802">
                  <c:v>5.435550000000001</c:v>
                </c:pt>
                <c:pt idx="3803">
                  <c:v>5.4357699999999998</c:v>
                </c:pt>
                <c:pt idx="3804">
                  <c:v>5.4359999999999999</c:v>
                </c:pt>
                <c:pt idx="3805">
                  <c:v>5.436770000000001</c:v>
                </c:pt>
                <c:pt idx="3806">
                  <c:v>5.4377700000000004</c:v>
                </c:pt>
                <c:pt idx="3807">
                  <c:v>5.4385400000000015</c:v>
                </c:pt>
                <c:pt idx="3808">
                  <c:v>5.4391200000000008</c:v>
                </c:pt>
                <c:pt idx="3809">
                  <c:v>5.4395800000000012</c:v>
                </c:pt>
                <c:pt idx="3810">
                  <c:v>5.43994</c:v>
                </c:pt>
                <c:pt idx="3811">
                  <c:v>5.4402100000000004</c:v>
                </c:pt>
                <c:pt idx="3812">
                  <c:v>5.4404400000000006</c:v>
                </c:pt>
                <c:pt idx="3813">
                  <c:v>5.4406200000000009</c:v>
                </c:pt>
                <c:pt idx="3814">
                  <c:v>5.4409400000000012</c:v>
                </c:pt>
                <c:pt idx="3815">
                  <c:v>5.4420200000000012</c:v>
                </c:pt>
                <c:pt idx="3816">
                  <c:v>5.4428400000000003</c:v>
                </c:pt>
                <c:pt idx="3817">
                  <c:v>5.4435200000000012</c:v>
                </c:pt>
                <c:pt idx="3818">
                  <c:v>5.4440100000000005</c:v>
                </c:pt>
                <c:pt idx="3819">
                  <c:v>5.4443800000000007</c:v>
                </c:pt>
                <c:pt idx="3820">
                  <c:v>5.4446900000000014</c:v>
                </c:pt>
                <c:pt idx="3821">
                  <c:v>5.4449199999999998</c:v>
                </c:pt>
                <c:pt idx="3822">
                  <c:v>5.4457400000000007</c:v>
                </c:pt>
                <c:pt idx="3823">
                  <c:v>5.4467300000000005</c:v>
                </c:pt>
                <c:pt idx="3824">
                  <c:v>5.4475500000000014</c:v>
                </c:pt>
                <c:pt idx="3825">
                  <c:v>5.4481400000000004</c:v>
                </c:pt>
                <c:pt idx="3826">
                  <c:v>5.4485900000000012</c:v>
                </c:pt>
                <c:pt idx="3827">
                  <c:v>5.44895</c:v>
                </c:pt>
                <c:pt idx="3828">
                  <c:v>5.4492700000000003</c:v>
                </c:pt>
                <c:pt idx="3829">
                  <c:v>5.4494500000000006</c:v>
                </c:pt>
                <c:pt idx="3830">
                  <c:v>5.4496300000000009</c:v>
                </c:pt>
                <c:pt idx="3831">
                  <c:v>5.4497700000000009</c:v>
                </c:pt>
                <c:pt idx="3832">
                  <c:v>5.45031</c:v>
                </c:pt>
                <c:pt idx="3833">
                  <c:v>5.4513100000000012</c:v>
                </c:pt>
                <c:pt idx="3834">
                  <c:v>5.4520800000000005</c:v>
                </c:pt>
                <c:pt idx="3835">
                  <c:v>5.4527100000000015</c:v>
                </c:pt>
                <c:pt idx="3836">
                  <c:v>5.4531600000000005</c:v>
                </c:pt>
                <c:pt idx="3837">
                  <c:v>5.453520000000001</c:v>
                </c:pt>
                <c:pt idx="3838">
                  <c:v>5.4538000000000011</c:v>
                </c:pt>
                <c:pt idx="3839">
                  <c:v>5.4540199999999999</c:v>
                </c:pt>
                <c:pt idx="3840">
                  <c:v>5.4541599999999999</c:v>
                </c:pt>
                <c:pt idx="3841">
                  <c:v>5.4545200000000005</c:v>
                </c:pt>
                <c:pt idx="3842">
                  <c:v>5.4556100000000001</c:v>
                </c:pt>
                <c:pt idx="3843">
                  <c:v>5.4564200000000014</c:v>
                </c:pt>
                <c:pt idx="3844">
                  <c:v>5.4571000000000005</c:v>
                </c:pt>
                <c:pt idx="3845">
                  <c:v>5.4575500000000012</c:v>
                </c:pt>
                <c:pt idx="3846">
                  <c:v>5.4579599999999999</c:v>
                </c:pt>
                <c:pt idx="3847">
                  <c:v>5.4582800000000002</c:v>
                </c:pt>
                <c:pt idx="3848">
                  <c:v>5.4585100000000004</c:v>
                </c:pt>
                <c:pt idx="3849">
                  <c:v>5.4586900000000007</c:v>
                </c:pt>
                <c:pt idx="3850">
                  <c:v>5.4592299999999998</c:v>
                </c:pt>
                <c:pt idx="3851">
                  <c:v>5.4602700000000013</c:v>
                </c:pt>
                <c:pt idx="3852">
                  <c:v>5.4610900000000004</c:v>
                </c:pt>
                <c:pt idx="3853">
                  <c:v>5.4616800000000012</c:v>
                </c:pt>
                <c:pt idx="3854">
                  <c:v>5.4621700000000004</c:v>
                </c:pt>
                <c:pt idx="3855">
                  <c:v>5.4625400000000006</c:v>
                </c:pt>
                <c:pt idx="3856">
                  <c:v>5.4628100000000011</c:v>
                </c:pt>
                <c:pt idx="3857">
                  <c:v>5.4630299999999998</c:v>
                </c:pt>
                <c:pt idx="3858">
                  <c:v>5.4632200000000015</c:v>
                </c:pt>
                <c:pt idx="3859">
                  <c:v>5.4639900000000008</c:v>
                </c:pt>
                <c:pt idx="3860">
                  <c:v>5.4649800000000006</c:v>
                </c:pt>
                <c:pt idx="3861">
                  <c:v>5.4657499999999999</c:v>
                </c:pt>
                <c:pt idx="3862">
                  <c:v>5.4663400000000006</c:v>
                </c:pt>
                <c:pt idx="3863">
                  <c:v>5.4667900000000014</c:v>
                </c:pt>
                <c:pt idx="3864">
                  <c:v>5.4671099999999999</c:v>
                </c:pt>
                <c:pt idx="3865">
                  <c:v>5.4673800000000004</c:v>
                </c:pt>
                <c:pt idx="3866">
                  <c:v>5.4676100000000005</c:v>
                </c:pt>
                <c:pt idx="3867">
                  <c:v>5.4677900000000008</c:v>
                </c:pt>
                <c:pt idx="3868">
                  <c:v>5.4689200000000007</c:v>
                </c:pt>
                <c:pt idx="3869">
                  <c:v>5.46983</c:v>
                </c:pt>
                <c:pt idx="3870">
                  <c:v>5.4705100000000009</c:v>
                </c:pt>
                <c:pt idx="3871">
                  <c:v>5.47105</c:v>
                </c:pt>
                <c:pt idx="3872">
                  <c:v>5.4714600000000004</c:v>
                </c:pt>
                <c:pt idx="3873">
                  <c:v>5.4717700000000011</c:v>
                </c:pt>
                <c:pt idx="3874">
                  <c:v>5.4720000000000013</c:v>
                </c:pt>
                <c:pt idx="3875">
                  <c:v>5.4722300000000015</c:v>
                </c:pt>
                <c:pt idx="3876">
                  <c:v>5.4725900000000003</c:v>
                </c:pt>
                <c:pt idx="3877">
                  <c:v>5.4736799999999999</c:v>
                </c:pt>
                <c:pt idx="3878">
                  <c:v>5.4744900000000012</c:v>
                </c:pt>
                <c:pt idx="3879">
                  <c:v>5.4751700000000003</c:v>
                </c:pt>
                <c:pt idx="3880">
                  <c:v>5.4756700000000009</c:v>
                </c:pt>
                <c:pt idx="3881">
                  <c:v>5.4760800000000014</c:v>
                </c:pt>
                <c:pt idx="3882">
                  <c:v>5.4763500000000001</c:v>
                </c:pt>
                <c:pt idx="3883">
                  <c:v>5.4765700000000006</c:v>
                </c:pt>
                <c:pt idx="3884">
                  <c:v>5.4767600000000005</c:v>
                </c:pt>
                <c:pt idx="3885">
                  <c:v>5.4769400000000008</c:v>
                </c:pt>
                <c:pt idx="3886">
                  <c:v>5.477030000000001</c:v>
                </c:pt>
                <c:pt idx="3887">
                  <c:v>5.4777500000000003</c:v>
                </c:pt>
                <c:pt idx="3888">
                  <c:v>5.4786999999999999</c:v>
                </c:pt>
                <c:pt idx="3889">
                  <c:v>5.4794300000000007</c:v>
                </c:pt>
                <c:pt idx="3890">
                  <c:v>5.4799699999999998</c:v>
                </c:pt>
                <c:pt idx="3891">
                  <c:v>5.4804200000000005</c:v>
                </c:pt>
                <c:pt idx="3892">
                  <c:v>5.4807400000000008</c:v>
                </c:pt>
                <c:pt idx="3893">
                  <c:v>5.4810100000000013</c:v>
                </c:pt>
                <c:pt idx="3894">
                  <c:v>5.4812400000000014</c:v>
                </c:pt>
                <c:pt idx="3895">
                  <c:v>5.4813700000000001</c:v>
                </c:pt>
                <c:pt idx="3896">
                  <c:v>5.4821400000000011</c:v>
                </c:pt>
                <c:pt idx="3897">
                  <c:v>5.4831400000000006</c:v>
                </c:pt>
                <c:pt idx="3898">
                  <c:v>5.48386</c:v>
                </c:pt>
                <c:pt idx="3899">
                  <c:v>5.4844500000000007</c:v>
                </c:pt>
                <c:pt idx="3900">
                  <c:v>5.4849100000000011</c:v>
                </c:pt>
                <c:pt idx="3901">
                  <c:v>5.4852699999999999</c:v>
                </c:pt>
                <c:pt idx="3902">
                  <c:v>5.4855400000000003</c:v>
                </c:pt>
                <c:pt idx="3903">
                  <c:v>5.4857200000000006</c:v>
                </c:pt>
                <c:pt idx="3904">
                  <c:v>5.4859000000000009</c:v>
                </c:pt>
                <c:pt idx="3905">
                  <c:v>5.4866700000000002</c:v>
                </c:pt>
                <c:pt idx="3906">
                  <c:v>5.4876200000000015</c:v>
                </c:pt>
                <c:pt idx="3907">
                  <c:v>5.4883900000000008</c:v>
                </c:pt>
                <c:pt idx="3908">
                  <c:v>5.4889800000000015</c:v>
                </c:pt>
                <c:pt idx="3909">
                  <c:v>5.4894300000000005</c:v>
                </c:pt>
                <c:pt idx="3910">
                  <c:v>5.4898000000000007</c:v>
                </c:pt>
                <c:pt idx="3911">
                  <c:v>5.4900700000000011</c:v>
                </c:pt>
                <c:pt idx="3912">
                  <c:v>5.4911100000000008</c:v>
                </c:pt>
                <c:pt idx="3913">
                  <c:v>5.4921100000000003</c:v>
                </c:pt>
                <c:pt idx="3914">
                  <c:v>5.4928800000000013</c:v>
                </c:pt>
                <c:pt idx="3915">
                  <c:v>5.4934700000000003</c:v>
                </c:pt>
                <c:pt idx="3916">
                  <c:v>5.493920000000001</c:v>
                </c:pt>
                <c:pt idx="3917">
                  <c:v>5.4942799999999998</c:v>
                </c:pt>
                <c:pt idx="3918">
                  <c:v>5.4945500000000003</c:v>
                </c:pt>
                <c:pt idx="3919">
                  <c:v>5.4947800000000004</c:v>
                </c:pt>
                <c:pt idx="3920">
                  <c:v>5.4949100000000008</c:v>
                </c:pt>
                <c:pt idx="3921">
                  <c:v>5.4950500000000009</c:v>
                </c:pt>
                <c:pt idx="3922">
                  <c:v>5.4951900000000009</c:v>
                </c:pt>
                <c:pt idx="3923">
                  <c:v>5.4952300000000012</c:v>
                </c:pt>
                <c:pt idx="3924">
                  <c:v>5.4953200000000013</c:v>
                </c:pt>
                <c:pt idx="3925">
                  <c:v>5.496360000000001</c:v>
                </c:pt>
                <c:pt idx="3926">
                  <c:v>5.4971800000000002</c:v>
                </c:pt>
                <c:pt idx="3927">
                  <c:v>5.4978600000000011</c:v>
                </c:pt>
                <c:pt idx="3928">
                  <c:v>5.4983599999999999</c:v>
                </c:pt>
                <c:pt idx="3929">
                  <c:v>5.4987200000000005</c:v>
                </c:pt>
                <c:pt idx="3930">
                  <c:v>5.4990400000000008</c:v>
                </c:pt>
                <c:pt idx="3931">
                  <c:v>5.4992600000000014</c:v>
                </c:pt>
                <c:pt idx="3932">
                  <c:v>5.5000800000000005</c:v>
                </c:pt>
                <c:pt idx="3933">
                  <c:v>5.5010700000000003</c:v>
                </c:pt>
                <c:pt idx="3934">
                  <c:v>5.5018900000000013</c:v>
                </c:pt>
                <c:pt idx="3935">
                  <c:v>5.5024800000000003</c:v>
                </c:pt>
                <c:pt idx="3936">
                  <c:v>5.502930000000001</c:v>
                </c:pt>
                <c:pt idx="3937">
                  <c:v>5.5032899999999998</c:v>
                </c:pt>
                <c:pt idx="3938">
                  <c:v>5.5036100000000001</c:v>
                </c:pt>
                <c:pt idx="3939">
                  <c:v>5.5037900000000004</c:v>
                </c:pt>
                <c:pt idx="3940">
                  <c:v>5.5039700000000007</c:v>
                </c:pt>
                <c:pt idx="3941">
                  <c:v>5.5041100000000007</c:v>
                </c:pt>
                <c:pt idx="3942">
                  <c:v>5.50488</c:v>
                </c:pt>
                <c:pt idx="3943">
                  <c:v>5.5058300000000013</c:v>
                </c:pt>
                <c:pt idx="3944">
                  <c:v>5.5065500000000007</c:v>
                </c:pt>
                <c:pt idx="3945">
                  <c:v>5.5071400000000015</c:v>
                </c:pt>
                <c:pt idx="3946">
                  <c:v>5.5075500000000002</c:v>
                </c:pt>
                <c:pt idx="3947">
                  <c:v>5.5079100000000007</c:v>
                </c:pt>
                <c:pt idx="3948">
                  <c:v>5.5081800000000012</c:v>
                </c:pt>
                <c:pt idx="3949">
                  <c:v>5.5083600000000015</c:v>
                </c:pt>
                <c:pt idx="3950">
                  <c:v>5.5090000000000003</c:v>
                </c:pt>
                <c:pt idx="3951">
                  <c:v>5.51004</c:v>
                </c:pt>
                <c:pt idx="3952">
                  <c:v>5.5108500000000014</c:v>
                </c:pt>
                <c:pt idx="3953">
                  <c:v>5.5114900000000002</c:v>
                </c:pt>
                <c:pt idx="3954">
                  <c:v>5.5119400000000009</c:v>
                </c:pt>
                <c:pt idx="3955">
                  <c:v>5.5123500000000014</c:v>
                </c:pt>
                <c:pt idx="3956">
                  <c:v>5.5126200000000001</c:v>
                </c:pt>
                <c:pt idx="3957">
                  <c:v>5.5130700000000008</c:v>
                </c:pt>
                <c:pt idx="3958">
                  <c:v>5.5142100000000003</c:v>
                </c:pt>
                <c:pt idx="3959">
                  <c:v>5.51511</c:v>
                </c:pt>
                <c:pt idx="3960">
                  <c:v>5.5157900000000009</c:v>
                </c:pt>
                <c:pt idx="3961">
                  <c:v>5.51633</c:v>
                </c:pt>
                <c:pt idx="3962">
                  <c:v>5.5167400000000004</c:v>
                </c:pt>
                <c:pt idx="3963">
                  <c:v>5.5170600000000007</c:v>
                </c:pt>
                <c:pt idx="3964">
                  <c:v>5.5172800000000013</c:v>
                </c:pt>
                <c:pt idx="3965">
                  <c:v>5.5175100000000015</c:v>
                </c:pt>
                <c:pt idx="3966">
                  <c:v>5.5176500000000015</c:v>
                </c:pt>
                <c:pt idx="3967">
                  <c:v>5.5177399999999999</c:v>
                </c:pt>
                <c:pt idx="3968">
                  <c:v>5.5180500000000006</c:v>
                </c:pt>
                <c:pt idx="3969">
                  <c:v>5.5190999999999999</c:v>
                </c:pt>
                <c:pt idx="3970">
                  <c:v>5.5199100000000012</c:v>
                </c:pt>
                <c:pt idx="3971">
                  <c:v>5.5205500000000001</c:v>
                </c:pt>
                <c:pt idx="3972">
                  <c:v>5.5210400000000011</c:v>
                </c:pt>
                <c:pt idx="3973">
                  <c:v>5.5214100000000013</c:v>
                </c:pt>
                <c:pt idx="3974">
                  <c:v>5.5216799999999999</c:v>
                </c:pt>
                <c:pt idx="3975">
                  <c:v>5.5225400000000011</c:v>
                </c:pt>
                <c:pt idx="3976">
                  <c:v>5.5236200000000011</c:v>
                </c:pt>
                <c:pt idx="3977">
                  <c:v>5.5244400000000002</c:v>
                </c:pt>
                <c:pt idx="3978">
                  <c:v>5.525030000000001</c:v>
                </c:pt>
                <c:pt idx="3979">
                  <c:v>5.5255299999999998</c:v>
                </c:pt>
                <c:pt idx="3980">
                  <c:v>5.5259300000000007</c:v>
                </c:pt>
                <c:pt idx="3981">
                  <c:v>5.5262100000000007</c:v>
                </c:pt>
                <c:pt idx="3982">
                  <c:v>5.5264300000000013</c:v>
                </c:pt>
                <c:pt idx="3983">
                  <c:v>5.5266099999999998</c:v>
                </c:pt>
                <c:pt idx="3984">
                  <c:v>5.52698</c:v>
                </c:pt>
                <c:pt idx="3985">
                  <c:v>5.52806</c:v>
                </c:pt>
                <c:pt idx="3986">
                  <c:v>5.5288800000000009</c:v>
                </c:pt>
                <c:pt idx="3987">
                  <c:v>5.5295100000000001</c:v>
                </c:pt>
                <c:pt idx="3988">
                  <c:v>5.5300100000000008</c:v>
                </c:pt>
                <c:pt idx="3989">
                  <c:v>5.5304200000000012</c:v>
                </c:pt>
                <c:pt idx="3990">
                  <c:v>5.5306899999999999</c:v>
                </c:pt>
                <c:pt idx="3991">
                  <c:v>5.5309200000000001</c:v>
                </c:pt>
                <c:pt idx="3992">
                  <c:v>5.5313200000000009</c:v>
                </c:pt>
                <c:pt idx="3993">
                  <c:v>5.5324500000000008</c:v>
                </c:pt>
                <c:pt idx="3994">
                  <c:v>5.5333199999999998</c:v>
                </c:pt>
                <c:pt idx="3995">
                  <c:v>5.5339900000000011</c:v>
                </c:pt>
                <c:pt idx="3996">
                  <c:v>5.5344899999999999</c:v>
                </c:pt>
                <c:pt idx="3997">
                  <c:v>5.5349000000000004</c:v>
                </c:pt>
                <c:pt idx="3998">
                  <c:v>5.5352200000000007</c:v>
                </c:pt>
                <c:pt idx="3999">
                  <c:v>5.5354400000000012</c:v>
                </c:pt>
                <c:pt idx="4000">
                  <c:v>5.5356199999999998</c:v>
                </c:pt>
                <c:pt idx="4001">
                  <c:v>5.5357599999999998</c:v>
                </c:pt>
                <c:pt idx="4002">
                  <c:v>5.5363000000000007</c:v>
                </c:pt>
                <c:pt idx="4003">
                  <c:v>5.53735</c:v>
                </c:pt>
                <c:pt idx="4004">
                  <c:v>5.538120000000001</c:v>
                </c:pt>
                <c:pt idx="4005">
                  <c:v>5.5387000000000004</c:v>
                </c:pt>
                <c:pt idx="4006">
                  <c:v>5.539200000000001</c:v>
                </c:pt>
                <c:pt idx="4007">
                  <c:v>5.5395599999999998</c:v>
                </c:pt>
                <c:pt idx="4008">
                  <c:v>5.5398399999999999</c:v>
                </c:pt>
                <c:pt idx="4009">
                  <c:v>5.5400600000000004</c:v>
                </c:pt>
                <c:pt idx="4010">
                  <c:v>5.5402000000000005</c:v>
                </c:pt>
                <c:pt idx="4011">
                  <c:v>5.5403300000000009</c:v>
                </c:pt>
                <c:pt idx="4012">
                  <c:v>5.540420000000001</c:v>
                </c:pt>
                <c:pt idx="4013">
                  <c:v>5.5409700000000015</c:v>
                </c:pt>
                <c:pt idx="4014">
                  <c:v>5.5419600000000013</c:v>
                </c:pt>
                <c:pt idx="4015">
                  <c:v>5.5426900000000003</c:v>
                </c:pt>
                <c:pt idx="4016">
                  <c:v>5.5432800000000011</c:v>
                </c:pt>
                <c:pt idx="4017">
                  <c:v>5.54373</c:v>
                </c:pt>
                <c:pt idx="4018">
                  <c:v>5.5440900000000006</c:v>
                </c:pt>
                <c:pt idx="4019">
                  <c:v>5.5443600000000011</c:v>
                </c:pt>
                <c:pt idx="4020">
                  <c:v>5.5452200000000005</c:v>
                </c:pt>
                <c:pt idx="4021">
                  <c:v>5.5462699999999998</c:v>
                </c:pt>
                <c:pt idx="4022">
                  <c:v>5.5470800000000011</c:v>
                </c:pt>
                <c:pt idx="4023">
                  <c:v>5.54772</c:v>
                </c:pt>
                <c:pt idx="4024">
                  <c:v>5.548210000000001</c:v>
                </c:pt>
                <c:pt idx="4025">
                  <c:v>5.5485800000000012</c:v>
                </c:pt>
                <c:pt idx="4026">
                  <c:v>5.5488499999999998</c:v>
                </c:pt>
                <c:pt idx="4027">
                  <c:v>5.5490700000000004</c:v>
                </c:pt>
                <c:pt idx="4028">
                  <c:v>5.5492600000000003</c:v>
                </c:pt>
                <c:pt idx="4029">
                  <c:v>5.5496200000000009</c:v>
                </c:pt>
                <c:pt idx="4030">
                  <c:v>5.5507000000000009</c:v>
                </c:pt>
                <c:pt idx="4031">
                  <c:v>5.55152</c:v>
                </c:pt>
                <c:pt idx="4032">
                  <c:v>5.552150000000001</c:v>
                </c:pt>
                <c:pt idx="4033">
                  <c:v>5.5526499999999999</c:v>
                </c:pt>
                <c:pt idx="4034">
                  <c:v>5.5530600000000003</c:v>
                </c:pt>
                <c:pt idx="4035">
                  <c:v>5.5533800000000006</c:v>
                </c:pt>
                <c:pt idx="4036">
                  <c:v>5.5536000000000012</c:v>
                </c:pt>
                <c:pt idx="4037">
                  <c:v>5.5537400000000012</c:v>
                </c:pt>
                <c:pt idx="4038">
                  <c:v>5.5539200000000015</c:v>
                </c:pt>
                <c:pt idx="4039">
                  <c:v>5.5540099999999999</c:v>
                </c:pt>
                <c:pt idx="4040">
                  <c:v>5.5551000000000013</c:v>
                </c:pt>
                <c:pt idx="4041">
                  <c:v>5.5559600000000007</c:v>
                </c:pt>
                <c:pt idx="4042">
                  <c:v>5.5566399999999998</c:v>
                </c:pt>
                <c:pt idx="4043">
                  <c:v>5.5571300000000008</c:v>
                </c:pt>
                <c:pt idx="4044">
                  <c:v>5.5575400000000013</c:v>
                </c:pt>
                <c:pt idx="4045">
                  <c:v>5.5578599999999998</c:v>
                </c:pt>
                <c:pt idx="4046">
                  <c:v>5.55809</c:v>
                </c:pt>
                <c:pt idx="4047">
                  <c:v>5.5582700000000003</c:v>
                </c:pt>
                <c:pt idx="4048">
                  <c:v>5.5592600000000001</c:v>
                </c:pt>
                <c:pt idx="4049">
                  <c:v>5.5602100000000014</c:v>
                </c:pt>
                <c:pt idx="4050">
                  <c:v>5.5609400000000004</c:v>
                </c:pt>
                <c:pt idx="4051">
                  <c:v>5.5614800000000013</c:v>
                </c:pt>
                <c:pt idx="4052">
                  <c:v>5.5619300000000003</c:v>
                </c:pt>
                <c:pt idx="4053">
                  <c:v>5.5622500000000006</c:v>
                </c:pt>
                <c:pt idx="4054">
                  <c:v>5.562520000000001</c:v>
                </c:pt>
                <c:pt idx="4055">
                  <c:v>5.5627500000000012</c:v>
                </c:pt>
                <c:pt idx="4056">
                  <c:v>5.5628900000000012</c:v>
                </c:pt>
                <c:pt idx="4057">
                  <c:v>5.5630199999999999</c:v>
                </c:pt>
                <c:pt idx="4058">
                  <c:v>5.5641500000000015</c:v>
                </c:pt>
                <c:pt idx="4059">
                  <c:v>5.5650100000000009</c:v>
                </c:pt>
                <c:pt idx="4060">
                  <c:v>5.5656499999999998</c:v>
                </c:pt>
                <c:pt idx="4061">
                  <c:v>5.5661900000000006</c:v>
                </c:pt>
                <c:pt idx="4062">
                  <c:v>5.5666000000000011</c:v>
                </c:pt>
                <c:pt idx="4063">
                  <c:v>5.5669200000000014</c:v>
                </c:pt>
                <c:pt idx="4064">
                  <c:v>5.5671400000000002</c:v>
                </c:pt>
                <c:pt idx="4065">
                  <c:v>5.5673200000000005</c:v>
                </c:pt>
                <c:pt idx="4066">
                  <c:v>5.5685000000000002</c:v>
                </c:pt>
                <c:pt idx="4067">
                  <c:v>5.5694100000000013</c:v>
                </c:pt>
                <c:pt idx="4068">
                  <c:v>5.5700900000000004</c:v>
                </c:pt>
                <c:pt idx="4069">
                  <c:v>5.5706300000000013</c:v>
                </c:pt>
                <c:pt idx="4070">
                  <c:v>5.57104</c:v>
                </c:pt>
                <c:pt idx="4071">
                  <c:v>5.5714000000000006</c:v>
                </c:pt>
                <c:pt idx="4072">
                  <c:v>5.5716300000000007</c:v>
                </c:pt>
                <c:pt idx="4073">
                  <c:v>5.571810000000001</c:v>
                </c:pt>
                <c:pt idx="4074">
                  <c:v>5.5719900000000013</c:v>
                </c:pt>
                <c:pt idx="4075">
                  <c:v>5.5720800000000015</c:v>
                </c:pt>
                <c:pt idx="4076">
                  <c:v>5.5721699999999998</c:v>
                </c:pt>
                <c:pt idx="4077">
                  <c:v>5.57226</c:v>
                </c:pt>
                <c:pt idx="4078">
                  <c:v>5.5729400000000009</c:v>
                </c:pt>
                <c:pt idx="4079">
                  <c:v>5.5738900000000005</c:v>
                </c:pt>
                <c:pt idx="4080">
                  <c:v>5.5745700000000014</c:v>
                </c:pt>
                <c:pt idx="4081">
                  <c:v>5.5751100000000005</c:v>
                </c:pt>
                <c:pt idx="4082">
                  <c:v>5.5755700000000008</c:v>
                </c:pt>
                <c:pt idx="4083">
                  <c:v>5.5758800000000015</c:v>
                </c:pt>
                <c:pt idx="4084">
                  <c:v>5.5761500000000002</c:v>
                </c:pt>
                <c:pt idx="4085">
                  <c:v>5.5763400000000001</c:v>
                </c:pt>
                <c:pt idx="4086">
                  <c:v>5.5771500000000014</c:v>
                </c:pt>
                <c:pt idx="4087">
                  <c:v>5.5781500000000008</c:v>
                </c:pt>
                <c:pt idx="4088">
                  <c:v>5.5789200000000001</c:v>
                </c:pt>
                <c:pt idx="4089">
                  <c:v>5.5795000000000012</c:v>
                </c:pt>
                <c:pt idx="4090">
                  <c:v>5.5799599999999998</c:v>
                </c:pt>
                <c:pt idx="4091">
                  <c:v>5.5803200000000004</c:v>
                </c:pt>
                <c:pt idx="4092">
                  <c:v>5.5805900000000008</c:v>
                </c:pt>
                <c:pt idx="4093">
                  <c:v>5.580820000000001</c:v>
                </c:pt>
                <c:pt idx="4094">
                  <c:v>5.5809500000000014</c:v>
                </c:pt>
                <c:pt idx="4095">
                  <c:v>5.5810900000000014</c:v>
                </c:pt>
                <c:pt idx="4096">
                  <c:v>5.582040000000001</c:v>
                </c:pt>
                <c:pt idx="4097">
                  <c:v>5.5829500000000003</c:v>
                </c:pt>
                <c:pt idx="4098">
                  <c:v>5.5836700000000015</c:v>
                </c:pt>
                <c:pt idx="4099">
                  <c:v>5.5842100000000006</c:v>
                </c:pt>
                <c:pt idx="4100">
                  <c:v>5.584620000000001</c:v>
                </c:pt>
                <c:pt idx="4101">
                  <c:v>5.5849400000000013</c:v>
                </c:pt>
                <c:pt idx="4102">
                  <c:v>5.5856600000000007</c:v>
                </c:pt>
                <c:pt idx="4103">
                  <c:v>5.5867500000000003</c:v>
                </c:pt>
                <c:pt idx="4104">
                  <c:v>5.5876100000000015</c:v>
                </c:pt>
                <c:pt idx="4105">
                  <c:v>5.5882900000000006</c:v>
                </c:pt>
                <c:pt idx="4106">
                  <c:v>5.5888300000000015</c:v>
                </c:pt>
                <c:pt idx="4107">
                  <c:v>5.5892400000000002</c:v>
                </c:pt>
                <c:pt idx="4108">
                  <c:v>5.5895100000000006</c:v>
                </c:pt>
                <c:pt idx="4109">
                  <c:v>5.5897800000000011</c:v>
                </c:pt>
                <c:pt idx="4110">
                  <c:v>5.589970000000001</c:v>
                </c:pt>
                <c:pt idx="4111">
                  <c:v>5.5903299999999998</c:v>
                </c:pt>
                <c:pt idx="4112">
                  <c:v>5.5914099999999998</c:v>
                </c:pt>
                <c:pt idx="4113">
                  <c:v>5.5922800000000006</c:v>
                </c:pt>
                <c:pt idx="4114">
                  <c:v>5.5929099999999998</c:v>
                </c:pt>
                <c:pt idx="4115">
                  <c:v>5.5934100000000004</c:v>
                </c:pt>
                <c:pt idx="4116">
                  <c:v>5.5938100000000013</c:v>
                </c:pt>
                <c:pt idx="4117">
                  <c:v>5.5940900000000013</c:v>
                </c:pt>
                <c:pt idx="4118">
                  <c:v>5.5943100000000001</c:v>
                </c:pt>
                <c:pt idx="4119">
                  <c:v>5.5947200000000006</c:v>
                </c:pt>
                <c:pt idx="4120">
                  <c:v>5.5958500000000004</c:v>
                </c:pt>
                <c:pt idx="4121">
                  <c:v>5.5967099999999999</c:v>
                </c:pt>
                <c:pt idx="4122">
                  <c:v>5.5973900000000008</c:v>
                </c:pt>
                <c:pt idx="4123">
                  <c:v>5.5978900000000014</c:v>
                </c:pt>
                <c:pt idx="4124">
                  <c:v>5.5983000000000001</c:v>
                </c:pt>
                <c:pt idx="4125">
                  <c:v>5.5986100000000008</c:v>
                </c:pt>
                <c:pt idx="4126">
                  <c:v>5.5988400000000009</c:v>
                </c:pt>
                <c:pt idx="4127">
                  <c:v>5.5990200000000012</c:v>
                </c:pt>
                <c:pt idx="4128">
                  <c:v>5.5991600000000012</c:v>
                </c:pt>
                <c:pt idx="4129">
                  <c:v>5.5992899999999999</c:v>
                </c:pt>
                <c:pt idx="4130">
                  <c:v>5.5996100000000002</c:v>
                </c:pt>
                <c:pt idx="4131">
                  <c:v>5.6006100000000014</c:v>
                </c:pt>
                <c:pt idx="4132">
                  <c:v>5.601420000000001</c:v>
                </c:pt>
                <c:pt idx="4133">
                  <c:v>5.6020599999999998</c:v>
                </c:pt>
                <c:pt idx="4134">
                  <c:v>5.6025500000000008</c:v>
                </c:pt>
                <c:pt idx="4135">
                  <c:v>5.602920000000001</c:v>
                </c:pt>
                <c:pt idx="4136">
                  <c:v>5.6031900000000014</c:v>
                </c:pt>
                <c:pt idx="4137">
                  <c:v>5.6034199999999998</c:v>
                </c:pt>
                <c:pt idx="4138">
                  <c:v>5.6036000000000001</c:v>
                </c:pt>
                <c:pt idx="4139">
                  <c:v>5.6041800000000013</c:v>
                </c:pt>
                <c:pt idx="4140">
                  <c:v>5.6051800000000007</c:v>
                </c:pt>
                <c:pt idx="4141">
                  <c:v>5.6059999999999999</c:v>
                </c:pt>
                <c:pt idx="4142">
                  <c:v>5.6066300000000009</c:v>
                </c:pt>
                <c:pt idx="4143">
                  <c:v>5.6070799999999998</c:v>
                </c:pt>
                <c:pt idx="4144">
                  <c:v>5.60745</c:v>
                </c:pt>
                <c:pt idx="4145">
                  <c:v>5.6077200000000005</c:v>
                </c:pt>
                <c:pt idx="4146">
                  <c:v>5.607940000000001</c:v>
                </c:pt>
                <c:pt idx="4147">
                  <c:v>5.6081200000000013</c:v>
                </c:pt>
                <c:pt idx="4148">
                  <c:v>5.6084899999999998</c:v>
                </c:pt>
                <c:pt idx="4149">
                  <c:v>5.6095700000000015</c:v>
                </c:pt>
                <c:pt idx="4150">
                  <c:v>5.6103900000000007</c:v>
                </c:pt>
                <c:pt idx="4151">
                  <c:v>5.6110199999999999</c:v>
                </c:pt>
                <c:pt idx="4152">
                  <c:v>5.6115200000000005</c:v>
                </c:pt>
                <c:pt idx="4153">
                  <c:v>5.611930000000001</c:v>
                </c:pt>
                <c:pt idx="4154">
                  <c:v>5.6122500000000013</c:v>
                </c:pt>
                <c:pt idx="4155">
                  <c:v>5.6124700000000001</c:v>
                </c:pt>
                <c:pt idx="4156">
                  <c:v>5.6126500000000004</c:v>
                </c:pt>
                <c:pt idx="4157">
                  <c:v>5.6127900000000004</c:v>
                </c:pt>
                <c:pt idx="4158">
                  <c:v>5.6128800000000005</c:v>
                </c:pt>
                <c:pt idx="4159">
                  <c:v>5.6135999999999999</c:v>
                </c:pt>
                <c:pt idx="4160">
                  <c:v>5.6145500000000013</c:v>
                </c:pt>
                <c:pt idx="4161">
                  <c:v>5.6152800000000003</c:v>
                </c:pt>
                <c:pt idx="4162">
                  <c:v>5.6158200000000011</c:v>
                </c:pt>
                <c:pt idx="4163">
                  <c:v>5.6162800000000015</c:v>
                </c:pt>
                <c:pt idx="4164">
                  <c:v>5.6165900000000004</c:v>
                </c:pt>
                <c:pt idx="4165">
                  <c:v>5.6179100000000002</c:v>
                </c:pt>
                <c:pt idx="4166">
                  <c:v>5.6189</c:v>
                </c:pt>
                <c:pt idx="4167">
                  <c:v>5.6196700000000011</c:v>
                </c:pt>
                <c:pt idx="4168">
                  <c:v>5.62026</c:v>
                </c:pt>
                <c:pt idx="4169">
                  <c:v>5.6207100000000008</c:v>
                </c:pt>
                <c:pt idx="4170">
                  <c:v>5.621080000000001</c:v>
                </c:pt>
                <c:pt idx="4171">
                  <c:v>5.6213500000000014</c:v>
                </c:pt>
                <c:pt idx="4172">
                  <c:v>5.6215700000000002</c:v>
                </c:pt>
                <c:pt idx="4173">
                  <c:v>5.6217600000000001</c:v>
                </c:pt>
                <c:pt idx="4174">
                  <c:v>5.6220700000000008</c:v>
                </c:pt>
                <c:pt idx="4175">
                  <c:v>5.6231600000000004</c:v>
                </c:pt>
                <c:pt idx="4176">
                  <c:v>5.6239699999999999</c:v>
                </c:pt>
                <c:pt idx="4177">
                  <c:v>5.6246500000000008</c:v>
                </c:pt>
                <c:pt idx="4178">
                  <c:v>5.6251100000000012</c:v>
                </c:pt>
                <c:pt idx="4179">
                  <c:v>5.6255100000000002</c:v>
                </c:pt>
                <c:pt idx="4180">
                  <c:v>5.6258300000000006</c:v>
                </c:pt>
                <c:pt idx="4181">
                  <c:v>5.6260600000000007</c:v>
                </c:pt>
                <c:pt idx="4182">
                  <c:v>5.626240000000001</c:v>
                </c:pt>
                <c:pt idx="4183">
                  <c:v>5.6263700000000014</c:v>
                </c:pt>
                <c:pt idx="4184">
                  <c:v>5.6271000000000004</c:v>
                </c:pt>
                <c:pt idx="4185">
                  <c:v>5.62805</c:v>
                </c:pt>
                <c:pt idx="4186">
                  <c:v>5.628820000000001</c:v>
                </c:pt>
                <c:pt idx="4187">
                  <c:v>5.62941</c:v>
                </c:pt>
                <c:pt idx="4188">
                  <c:v>5.6298200000000005</c:v>
                </c:pt>
                <c:pt idx="4189">
                  <c:v>5.6301800000000011</c:v>
                </c:pt>
                <c:pt idx="4190">
                  <c:v>5.6304500000000015</c:v>
                </c:pt>
                <c:pt idx="4191">
                  <c:v>5.63063</c:v>
                </c:pt>
                <c:pt idx="4192">
                  <c:v>5.6308100000000003</c:v>
                </c:pt>
                <c:pt idx="4193">
                  <c:v>5.6309500000000003</c:v>
                </c:pt>
                <c:pt idx="4194">
                  <c:v>5.631450000000001</c:v>
                </c:pt>
                <c:pt idx="4195">
                  <c:v>5.6324900000000007</c:v>
                </c:pt>
                <c:pt idx="4196">
                  <c:v>5.6332599999999999</c:v>
                </c:pt>
                <c:pt idx="4197">
                  <c:v>5.6338500000000007</c:v>
                </c:pt>
                <c:pt idx="4198">
                  <c:v>5.6343000000000014</c:v>
                </c:pt>
                <c:pt idx="4199">
                  <c:v>5.6346600000000002</c:v>
                </c:pt>
                <c:pt idx="4200">
                  <c:v>5.6349300000000007</c:v>
                </c:pt>
                <c:pt idx="4201">
                  <c:v>5.6351600000000008</c:v>
                </c:pt>
                <c:pt idx="4202">
                  <c:v>5.6363400000000006</c:v>
                </c:pt>
                <c:pt idx="4203">
                  <c:v>5.636610000000001</c:v>
                </c:pt>
                <c:pt idx="4204">
                  <c:v>5.636470000000001</c:v>
                </c:pt>
                <c:pt idx="4205">
                  <c:v>5.6363400000000006</c:v>
                </c:pt>
                <c:pt idx="4206">
                  <c:v>5.6366500000000013</c:v>
                </c:pt>
                <c:pt idx="4207">
                  <c:v>5.6375100000000007</c:v>
                </c:pt>
                <c:pt idx="4208">
                  <c:v>5.6381500000000013</c:v>
                </c:pt>
                <c:pt idx="4209">
                  <c:v>5.6386900000000004</c:v>
                </c:pt>
                <c:pt idx="4210">
                  <c:v>5.639050000000001</c:v>
                </c:pt>
                <c:pt idx="4211">
                  <c:v>5.6393700000000013</c:v>
                </c:pt>
                <c:pt idx="4212">
                  <c:v>5.6404600000000009</c:v>
                </c:pt>
                <c:pt idx="4213">
                  <c:v>5.6414500000000007</c:v>
                </c:pt>
                <c:pt idx="4214">
                  <c:v>5.6422699999999999</c:v>
                </c:pt>
                <c:pt idx="4215">
                  <c:v>5.6428600000000007</c:v>
                </c:pt>
                <c:pt idx="4216">
                  <c:v>5.6433100000000014</c:v>
                </c:pt>
                <c:pt idx="4217">
                  <c:v>5.6436700000000002</c:v>
                </c:pt>
                <c:pt idx="4218">
                  <c:v>5.6439900000000005</c:v>
                </c:pt>
                <c:pt idx="4219">
                  <c:v>5.6441700000000008</c:v>
                </c:pt>
                <c:pt idx="4220">
                  <c:v>5.6443500000000011</c:v>
                </c:pt>
                <c:pt idx="4221">
                  <c:v>5.6451200000000004</c:v>
                </c:pt>
                <c:pt idx="4222">
                  <c:v>5.6461199999999998</c:v>
                </c:pt>
                <c:pt idx="4223">
                  <c:v>5.6468900000000009</c:v>
                </c:pt>
                <c:pt idx="4224">
                  <c:v>5.6474799999999998</c:v>
                </c:pt>
                <c:pt idx="4225">
                  <c:v>5.6479300000000006</c:v>
                </c:pt>
                <c:pt idx="4226">
                  <c:v>5.6482500000000009</c:v>
                </c:pt>
                <c:pt idx="4227">
                  <c:v>5.6485599999999998</c:v>
                </c:pt>
                <c:pt idx="4228">
                  <c:v>5.6487400000000001</c:v>
                </c:pt>
                <c:pt idx="4229">
                  <c:v>5.6491500000000006</c:v>
                </c:pt>
                <c:pt idx="4230">
                  <c:v>5.6502400000000002</c:v>
                </c:pt>
                <c:pt idx="4231">
                  <c:v>5.6511000000000013</c:v>
                </c:pt>
                <c:pt idx="4232">
                  <c:v>5.6517300000000006</c:v>
                </c:pt>
                <c:pt idx="4233">
                  <c:v>5.6522800000000011</c:v>
                </c:pt>
                <c:pt idx="4234">
                  <c:v>5.6526399999999999</c:v>
                </c:pt>
                <c:pt idx="4235">
                  <c:v>5.6529600000000002</c:v>
                </c:pt>
                <c:pt idx="4236">
                  <c:v>5.6531800000000008</c:v>
                </c:pt>
                <c:pt idx="4237">
                  <c:v>5.6535900000000012</c:v>
                </c:pt>
                <c:pt idx="4238">
                  <c:v>5.6547200000000011</c:v>
                </c:pt>
                <c:pt idx="4239">
                  <c:v>5.6555800000000005</c:v>
                </c:pt>
                <c:pt idx="4240">
                  <c:v>5.6562600000000014</c:v>
                </c:pt>
                <c:pt idx="4241">
                  <c:v>5.6567600000000002</c:v>
                </c:pt>
                <c:pt idx="4242">
                  <c:v>5.6571700000000007</c:v>
                </c:pt>
                <c:pt idx="4243">
                  <c:v>5.6574800000000014</c:v>
                </c:pt>
                <c:pt idx="4244">
                  <c:v>5.6577099999999998</c:v>
                </c:pt>
                <c:pt idx="4245">
                  <c:v>5.6578900000000001</c:v>
                </c:pt>
                <c:pt idx="4246">
                  <c:v>5.6580300000000001</c:v>
                </c:pt>
                <c:pt idx="4247">
                  <c:v>5.6588000000000012</c:v>
                </c:pt>
                <c:pt idx="4248">
                  <c:v>5.6597500000000007</c:v>
                </c:pt>
                <c:pt idx="4249">
                  <c:v>5.66052</c:v>
                </c:pt>
                <c:pt idx="4250">
                  <c:v>5.6610600000000009</c:v>
                </c:pt>
                <c:pt idx="4251">
                  <c:v>5.6615099999999998</c:v>
                </c:pt>
                <c:pt idx="4252">
                  <c:v>5.66188</c:v>
                </c:pt>
                <c:pt idx="4253">
                  <c:v>5.6621500000000005</c:v>
                </c:pt>
                <c:pt idx="4254">
                  <c:v>5.6623300000000008</c:v>
                </c:pt>
                <c:pt idx="4255">
                  <c:v>5.662510000000001</c:v>
                </c:pt>
                <c:pt idx="4256">
                  <c:v>5.6626500000000011</c:v>
                </c:pt>
                <c:pt idx="4257">
                  <c:v>5.6627400000000012</c:v>
                </c:pt>
                <c:pt idx="4258">
                  <c:v>5.6638200000000012</c:v>
                </c:pt>
                <c:pt idx="4259">
                  <c:v>5.6646800000000006</c:v>
                </c:pt>
                <c:pt idx="4260">
                  <c:v>5.6653200000000012</c:v>
                </c:pt>
                <c:pt idx="4261">
                  <c:v>5.6658600000000003</c:v>
                </c:pt>
                <c:pt idx="4262">
                  <c:v>5.6662200000000009</c:v>
                </c:pt>
                <c:pt idx="4263">
                  <c:v>5.6671800000000001</c:v>
                </c:pt>
                <c:pt idx="4264">
                  <c:v>5.66831</c:v>
                </c:pt>
                <c:pt idx="4265">
                  <c:v>5.6691700000000012</c:v>
                </c:pt>
                <c:pt idx="4266">
                  <c:v>5.6698500000000003</c:v>
                </c:pt>
                <c:pt idx="4267">
                  <c:v>5.6703400000000013</c:v>
                </c:pt>
                <c:pt idx="4268">
                  <c:v>5.67075</c:v>
                </c:pt>
                <c:pt idx="4269">
                  <c:v>5.6710700000000003</c:v>
                </c:pt>
                <c:pt idx="4270">
                  <c:v>5.6713000000000005</c:v>
                </c:pt>
                <c:pt idx="4271">
                  <c:v>5.6714800000000007</c:v>
                </c:pt>
                <c:pt idx="4272">
                  <c:v>5.6716100000000012</c:v>
                </c:pt>
                <c:pt idx="4273">
                  <c:v>5.6717500000000012</c:v>
                </c:pt>
                <c:pt idx="4274">
                  <c:v>5.6717900000000014</c:v>
                </c:pt>
                <c:pt idx="4275">
                  <c:v>5.6718799999999998</c:v>
                </c:pt>
                <c:pt idx="4276">
                  <c:v>5.6727900000000009</c:v>
                </c:pt>
                <c:pt idx="4277">
                  <c:v>5.6736500000000003</c:v>
                </c:pt>
                <c:pt idx="4278">
                  <c:v>5.6743300000000012</c:v>
                </c:pt>
                <c:pt idx="4279">
                  <c:v>5.6748700000000003</c:v>
                </c:pt>
                <c:pt idx="4280">
                  <c:v>5.6752400000000005</c:v>
                </c:pt>
                <c:pt idx="4281">
                  <c:v>5.6755500000000012</c:v>
                </c:pt>
                <c:pt idx="4282">
                  <c:v>5.6758199999999999</c:v>
                </c:pt>
                <c:pt idx="4283">
                  <c:v>5.6760099999999998</c:v>
                </c:pt>
                <c:pt idx="4284">
                  <c:v>5.6767800000000008</c:v>
                </c:pt>
                <c:pt idx="4285">
                  <c:v>5.6777700000000006</c:v>
                </c:pt>
                <c:pt idx="4286">
                  <c:v>5.6785399999999999</c:v>
                </c:pt>
                <c:pt idx="4287">
                  <c:v>5.6791300000000007</c:v>
                </c:pt>
                <c:pt idx="4288">
                  <c:v>5.6795800000000014</c:v>
                </c:pt>
                <c:pt idx="4289">
                  <c:v>5.6799499999999998</c:v>
                </c:pt>
                <c:pt idx="4290">
                  <c:v>5.6802200000000003</c:v>
                </c:pt>
                <c:pt idx="4291">
                  <c:v>5.6804400000000008</c:v>
                </c:pt>
                <c:pt idx="4292">
                  <c:v>5.6806200000000011</c:v>
                </c:pt>
                <c:pt idx="4293">
                  <c:v>5.6809400000000014</c:v>
                </c:pt>
                <c:pt idx="4294">
                  <c:v>5.682030000000001</c:v>
                </c:pt>
                <c:pt idx="4295">
                  <c:v>5.6828400000000006</c:v>
                </c:pt>
                <c:pt idx="4296">
                  <c:v>5.6835200000000015</c:v>
                </c:pt>
                <c:pt idx="4297">
                  <c:v>5.6840200000000003</c:v>
                </c:pt>
                <c:pt idx="4298">
                  <c:v>5.6843800000000009</c:v>
                </c:pt>
                <c:pt idx="4299">
                  <c:v>5.6847000000000012</c:v>
                </c:pt>
                <c:pt idx="4300">
                  <c:v>5.6849300000000014</c:v>
                </c:pt>
                <c:pt idx="4301">
                  <c:v>5.6851099999999999</c:v>
                </c:pt>
                <c:pt idx="4302">
                  <c:v>5.6852400000000003</c:v>
                </c:pt>
                <c:pt idx="4303">
                  <c:v>5.6853300000000004</c:v>
                </c:pt>
                <c:pt idx="4304">
                  <c:v>5.68642</c:v>
                </c:pt>
                <c:pt idx="4305">
                  <c:v>5.6872800000000012</c:v>
                </c:pt>
                <c:pt idx="4306">
                  <c:v>5.6879600000000003</c:v>
                </c:pt>
                <c:pt idx="4307">
                  <c:v>5.688460000000001</c:v>
                </c:pt>
                <c:pt idx="4308">
                  <c:v>5.6888700000000014</c:v>
                </c:pt>
                <c:pt idx="4309">
                  <c:v>5.6891800000000003</c:v>
                </c:pt>
                <c:pt idx="4310">
                  <c:v>5.6894100000000005</c:v>
                </c:pt>
                <c:pt idx="4311">
                  <c:v>5.6895900000000008</c:v>
                </c:pt>
                <c:pt idx="4312">
                  <c:v>5.691040000000001</c:v>
                </c:pt>
                <c:pt idx="4313">
                  <c:v>5.6928999999999998</c:v>
                </c:pt>
                <c:pt idx="4314">
                  <c:v>5.69435</c:v>
                </c:pt>
                <c:pt idx="4315">
                  <c:v>5.6954799999999999</c:v>
                </c:pt>
                <c:pt idx="4316">
                  <c:v>5.6963400000000011</c:v>
                </c:pt>
                <c:pt idx="4317">
                  <c:v>5.6969700000000003</c:v>
                </c:pt>
                <c:pt idx="4318">
                  <c:v>5.6975200000000008</c:v>
                </c:pt>
                <c:pt idx="4319">
                  <c:v>5.6979199999999999</c:v>
                </c:pt>
                <c:pt idx="4320">
                  <c:v>5.6982400000000002</c:v>
                </c:pt>
                <c:pt idx="4321">
                  <c:v>5.6991000000000014</c:v>
                </c:pt>
                <c:pt idx="4322">
                  <c:v>5.700190000000001</c:v>
                </c:pt>
                <c:pt idx="4323">
                  <c:v>5.7010000000000005</c:v>
                </c:pt>
                <c:pt idx="4324">
                  <c:v>5.7016400000000012</c:v>
                </c:pt>
                <c:pt idx="4325">
                  <c:v>5.7021300000000004</c:v>
                </c:pt>
                <c:pt idx="4326">
                  <c:v>5.7025000000000006</c:v>
                </c:pt>
                <c:pt idx="4327">
                  <c:v>5.7028100000000013</c:v>
                </c:pt>
                <c:pt idx="4328">
                  <c:v>5.7030400000000014</c:v>
                </c:pt>
                <c:pt idx="4329">
                  <c:v>5.70322</c:v>
                </c:pt>
                <c:pt idx="4330">
                  <c:v>5.70336</c:v>
                </c:pt>
                <c:pt idx="4331">
                  <c:v>5.7040800000000011</c:v>
                </c:pt>
                <c:pt idx="4332">
                  <c:v>5.7050300000000007</c:v>
                </c:pt>
                <c:pt idx="4333">
                  <c:v>5.7058</c:v>
                </c:pt>
                <c:pt idx="4334">
                  <c:v>5.7063900000000007</c:v>
                </c:pt>
                <c:pt idx="4335">
                  <c:v>5.7068000000000012</c:v>
                </c:pt>
                <c:pt idx="4336">
                  <c:v>5.70716</c:v>
                </c:pt>
                <c:pt idx="4337">
                  <c:v>5.7074300000000004</c:v>
                </c:pt>
                <c:pt idx="4338">
                  <c:v>5.7076100000000007</c:v>
                </c:pt>
                <c:pt idx="4339">
                  <c:v>5.707790000000001</c:v>
                </c:pt>
                <c:pt idx="4340">
                  <c:v>5.7085600000000003</c:v>
                </c:pt>
                <c:pt idx="4341">
                  <c:v>5.7095200000000013</c:v>
                </c:pt>
                <c:pt idx="4342">
                  <c:v>5.7102900000000005</c:v>
                </c:pt>
                <c:pt idx="4343">
                  <c:v>5.7108699999999999</c:v>
                </c:pt>
                <c:pt idx="4344">
                  <c:v>5.7113300000000002</c:v>
                </c:pt>
                <c:pt idx="4345">
                  <c:v>5.7116900000000008</c:v>
                </c:pt>
                <c:pt idx="4346">
                  <c:v>5.7119600000000013</c:v>
                </c:pt>
                <c:pt idx="4347">
                  <c:v>5.7126000000000001</c:v>
                </c:pt>
                <c:pt idx="4348">
                  <c:v>5.7136800000000001</c:v>
                </c:pt>
                <c:pt idx="4349">
                  <c:v>5.714500000000001</c:v>
                </c:pt>
                <c:pt idx="4350">
                  <c:v>5.7151800000000001</c:v>
                </c:pt>
                <c:pt idx="4351">
                  <c:v>5.7156700000000011</c:v>
                </c:pt>
                <c:pt idx="4352">
                  <c:v>5.7160799999999998</c:v>
                </c:pt>
                <c:pt idx="4353">
                  <c:v>5.7163500000000003</c:v>
                </c:pt>
                <c:pt idx="4354">
                  <c:v>5.7165800000000004</c:v>
                </c:pt>
                <c:pt idx="4355">
                  <c:v>5.7167600000000007</c:v>
                </c:pt>
                <c:pt idx="4356">
                  <c:v>5.7179400000000005</c:v>
                </c:pt>
                <c:pt idx="4357">
                  <c:v>5.7188400000000001</c:v>
                </c:pt>
                <c:pt idx="4358">
                  <c:v>5.719520000000001</c:v>
                </c:pt>
                <c:pt idx="4359">
                  <c:v>5.7200699999999998</c:v>
                </c:pt>
                <c:pt idx="4360">
                  <c:v>5.7205200000000005</c:v>
                </c:pt>
                <c:pt idx="4361">
                  <c:v>5.7208400000000008</c:v>
                </c:pt>
                <c:pt idx="4362">
                  <c:v>5.7210600000000014</c:v>
                </c:pt>
                <c:pt idx="4363">
                  <c:v>5.7212399999999999</c:v>
                </c:pt>
                <c:pt idx="4364">
                  <c:v>5.7214299999999998</c:v>
                </c:pt>
                <c:pt idx="4365">
                  <c:v>5.7215199999999999</c:v>
                </c:pt>
                <c:pt idx="4366">
                  <c:v>5.7224700000000013</c:v>
                </c:pt>
                <c:pt idx="4367">
                  <c:v>5.723370000000001</c:v>
                </c:pt>
                <c:pt idx="4368">
                  <c:v>5.7240500000000001</c:v>
                </c:pt>
                <c:pt idx="4369">
                  <c:v>5.7246000000000006</c:v>
                </c:pt>
                <c:pt idx="4370">
                  <c:v>5.7250000000000014</c:v>
                </c:pt>
                <c:pt idx="4371">
                  <c:v>5.7253699999999998</c:v>
                </c:pt>
                <c:pt idx="4372">
                  <c:v>5.7255900000000004</c:v>
                </c:pt>
                <c:pt idx="4373">
                  <c:v>5.7257700000000007</c:v>
                </c:pt>
                <c:pt idx="4374">
                  <c:v>5.725950000000001</c:v>
                </c:pt>
                <c:pt idx="4375">
                  <c:v>5.7260400000000011</c:v>
                </c:pt>
                <c:pt idx="4376">
                  <c:v>5.7261400000000009</c:v>
                </c:pt>
                <c:pt idx="4377">
                  <c:v>5.7268600000000003</c:v>
                </c:pt>
                <c:pt idx="4378">
                  <c:v>5.7278099999999998</c:v>
                </c:pt>
                <c:pt idx="4379">
                  <c:v>5.7284900000000007</c:v>
                </c:pt>
                <c:pt idx="4380">
                  <c:v>5.7290800000000015</c:v>
                </c:pt>
                <c:pt idx="4381">
                  <c:v>5.7294900000000002</c:v>
                </c:pt>
                <c:pt idx="4382">
                  <c:v>5.7298500000000008</c:v>
                </c:pt>
                <c:pt idx="4383">
                  <c:v>5.7300700000000013</c:v>
                </c:pt>
                <c:pt idx="4384">
                  <c:v>5.7303000000000015</c:v>
                </c:pt>
                <c:pt idx="4385">
                  <c:v>5.7304399999999998</c:v>
                </c:pt>
                <c:pt idx="4386">
                  <c:v>5.7310300000000005</c:v>
                </c:pt>
                <c:pt idx="4387">
                  <c:v>5.7320200000000003</c:v>
                </c:pt>
                <c:pt idx="4388">
                  <c:v>5.7328400000000013</c:v>
                </c:pt>
                <c:pt idx="4389">
                  <c:v>5.7334300000000002</c:v>
                </c:pt>
                <c:pt idx="4390">
                  <c:v>5.733880000000001</c:v>
                </c:pt>
                <c:pt idx="4391">
                  <c:v>5.7342399999999998</c:v>
                </c:pt>
                <c:pt idx="4392">
                  <c:v>5.7355499999999999</c:v>
                </c:pt>
                <c:pt idx="4393">
                  <c:v>5.736600000000001</c:v>
                </c:pt>
                <c:pt idx="4394">
                  <c:v>5.7373700000000003</c:v>
                </c:pt>
                <c:pt idx="4395">
                  <c:v>5.7379500000000014</c:v>
                </c:pt>
                <c:pt idx="4396">
                  <c:v>5.7384500000000003</c:v>
                </c:pt>
                <c:pt idx="4397">
                  <c:v>5.7388100000000009</c:v>
                </c:pt>
                <c:pt idx="4398">
                  <c:v>5.7390900000000009</c:v>
                </c:pt>
                <c:pt idx="4399">
                  <c:v>5.7393100000000015</c:v>
                </c:pt>
                <c:pt idx="4400">
                  <c:v>5.7394500000000015</c:v>
                </c:pt>
                <c:pt idx="4401">
                  <c:v>5.7395800000000001</c:v>
                </c:pt>
                <c:pt idx="4402">
                  <c:v>5.7396799999999999</c:v>
                </c:pt>
                <c:pt idx="4403">
                  <c:v>5.7404000000000011</c:v>
                </c:pt>
                <c:pt idx="4404">
                  <c:v>5.7413500000000006</c:v>
                </c:pt>
                <c:pt idx="4405">
                  <c:v>5.7420800000000014</c:v>
                </c:pt>
                <c:pt idx="4406">
                  <c:v>5.7426600000000008</c:v>
                </c:pt>
                <c:pt idx="4407">
                  <c:v>5.7430700000000012</c:v>
                </c:pt>
                <c:pt idx="4408">
                  <c:v>5.74343</c:v>
                </c:pt>
                <c:pt idx="4409">
                  <c:v>5.7436600000000002</c:v>
                </c:pt>
                <c:pt idx="4410">
                  <c:v>5.7438900000000004</c:v>
                </c:pt>
                <c:pt idx="4411">
                  <c:v>5.7440200000000008</c:v>
                </c:pt>
                <c:pt idx="4412">
                  <c:v>5.7449700000000004</c:v>
                </c:pt>
                <c:pt idx="4413">
                  <c:v>5.7459199999999999</c:v>
                </c:pt>
                <c:pt idx="4414">
                  <c:v>5.7466500000000007</c:v>
                </c:pt>
                <c:pt idx="4415">
                  <c:v>5.7471899999999998</c:v>
                </c:pt>
                <c:pt idx="4416">
                  <c:v>5.7476500000000001</c:v>
                </c:pt>
                <c:pt idx="4417">
                  <c:v>5.7479600000000008</c:v>
                </c:pt>
                <c:pt idx="4418">
                  <c:v>5.7482300000000013</c:v>
                </c:pt>
                <c:pt idx="4419">
                  <c:v>5.7484099999999998</c:v>
                </c:pt>
                <c:pt idx="4420">
                  <c:v>5.7485499999999998</c:v>
                </c:pt>
                <c:pt idx="4421">
                  <c:v>5.7486899999999999</c:v>
                </c:pt>
                <c:pt idx="4422">
                  <c:v>5.7498200000000015</c:v>
                </c:pt>
                <c:pt idx="4423">
                  <c:v>5.7506800000000009</c:v>
                </c:pt>
                <c:pt idx="4424">
                  <c:v>5.7513100000000001</c:v>
                </c:pt>
                <c:pt idx="4425">
                  <c:v>5.7518600000000006</c:v>
                </c:pt>
                <c:pt idx="4426">
                  <c:v>5.7522600000000015</c:v>
                </c:pt>
                <c:pt idx="4427">
                  <c:v>5.75258</c:v>
                </c:pt>
                <c:pt idx="4428">
                  <c:v>5.7536200000000015</c:v>
                </c:pt>
                <c:pt idx="4429">
                  <c:v>5.7546600000000012</c:v>
                </c:pt>
                <c:pt idx="4430">
                  <c:v>5.7554300000000005</c:v>
                </c:pt>
                <c:pt idx="4431">
                  <c:v>5.7560700000000011</c:v>
                </c:pt>
                <c:pt idx="4432">
                  <c:v>5.7565200000000001</c:v>
                </c:pt>
                <c:pt idx="4433">
                  <c:v>5.7568800000000007</c:v>
                </c:pt>
                <c:pt idx="4434">
                  <c:v>5.757200000000001</c:v>
                </c:pt>
                <c:pt idx="4435">
                  <c:v>5.7573800000000013</c:v>
                </c:pt>
                <c:pt idx="4436">
                  <c:v>5.7575599999999998</c:v>
                </c:pt>
                <c:pt idx="4437">
                  <c:v>5.7576999999999998</c:v>
                </c:pt>
                <c:pt idx="4438">
                  <c:v>5.75779</c:v>
                </c:pt>
                <c:pt idx="4439">
                  <c:v>5.7585100000000011</c:v>
                </c:pt>
                <c:pt idx="4440">
                  <c:v>5.7594600000000007</c:v>
                </c:pt>
                <c:pt idx="4441">
                  <c:v>5.7601900000000015</c:v>
                </c:pt>
                <c:pt idx="4442">
                  <c:v>5.7607800000000005</c:v>
                </c:pt>
                <c:pt idx="4443">
                  <c:v>5.7611800000000013</c:v>
                </c:pt>
                <c:pt idx="4444">
                  <c:v>5.7615500000000015</c:v>
                </c:pt>
                <c:pt idx="4445">
                  <c:v>5.7626300000000015</c:v>
                </c:pt>
                <c:pt idx="4446">
                  <c:v>5.7636800000000008</c:v>
                </c:pt>
                <c:pt idx="4447">
                  <c:v>5.7644500000000001</c:v>
                </c:pt>
                <c:pt idx="4448">
                  <c:v>5.7650800000000011</c:v>
                </c:pt>
                <c:pt idx="4449">
                  <c:v>5.7655799999999999</c:v>
                </c:pt>
                <c:pt idx="4450">
                  <c:v>5.7659400000000005</c:v>
                </c:pt>
                <c:pt idx="4451">
                  <c:v>5.7662100000000009</c:v>
                </c:pt>
                <c:pt idx="4452">
                  <c:v>5.7664400000000011</c:v>
                </c:pt>
                <c:pt idx="4453">
                  <c:v>5.7666200000000014</c:v>
                </c:pt>
                <c:pt idx="4454">
                  <c:v>5.76675</c:v>
                </c:pt>
                <c:pt idx="4455">
                  <c:v>5.7668499999999998</c:v>
                </c:pt>
                <c:pt idx="4456">
                  <c:v>5.7678000000000011</c:v>
                </c:pt>
                <c:pt idx="4457">
                  <c:v>5.7686600000000006</c:v>
                </c:pt>
                <c:pt idx="4458">
                  <c:v>5.76938</c:v>
                </c:pt>
                <c:pt idx="4459">
                  <c:v>5.7698800000000006</c:v>
                </c:pt>
                <c:pt idx="4460">
                  <c:v>5.7703300000000013</c:v>
                </c:pt>
                <c:pt idx="4461">
                  <c:v>5.7706499999999998</c:v>
                </c:pt>
                <c:pt idx="4462">
                  <c:v>5.77088</c:v>
                </c:pt>
                <c:pt idx="4463">
                  <c:v>5.771510000000001</c:v>
                </c:pt>
                <c:pt idx="4464">
                  <c:v>5.7726000000000006</c:v>
                </c:pt>
                <c:pt idx="4465">
                  <c:v>5.7734100000000002</c:v>
                </c:pt>
                <c:pt idx="4466">
                  <c:v>5.7740900000000011</c:v>
                </c:pt>
                <c:pt idx="4467">
                  <c:v>5.77454</c:v>
                </c:pt>
                <c:pt idx="4468">
                  <c:v>5.7749500000000005</c:v>
                </c:pt>
                <c:pt idx="4469">
                  <c:v>5.7752700000000008</c:v>
                </c:pt>
                <c:pt idx="4470">
                  <c:v>5.7754900000000013</c:v>
                </c:pt>
                <c:pt idx="4471">
                  <c:v>5.7763100000000005</c:v>
                </c:pt>
                <c:pt idx="4472">
                  <c:v>5.7773099999999999</c:v>
                </c:pt>
                <c:pt idx="4473">
                  <c:v>5.7781200000000013</c:v>
                </c:pt>
                <c:pt idx="4474">
                  <c:v>5.7787100000000002</c:v>
                </c:pt>
                <c:pt idx="4475">
                  <c:v>5.779160000000001</c:v>
                </c:pt>
                <c:pt idx="4476">
                  <c:v>5.7795300000000012</c:v>
                </c:pt>
                <c:pt idx="4477">
                  <c:v>5.7798400000000001</c:v>
                </c:pt>
                <c:pt idx="4478">
                  <c:v>5.7800200000000004</c:v>
                </c:pt>
                <c:pt idx="4479">
                  <c:v>5.7802000000000007</c:v>
                </c:pt>
                <c:pt idx="4480">
                  <c:v>5.7803400000000007</c:v>
                </c:pt>
                <c:pt idx="4481">
                  <c:v>5.7804300000000008</c:v>
                </c:pt>
                <c:pt idx="4482">
                  <c:v>5.7811599999999999</c:v>
                </c:pt>
                <c:pt idx="4483">
                  <c:v>5.7821100000000012</c:v>
                </c:pt>
                <c:pt idx="4484">
                  <c:v>5.7828300000000006</c:v>
                </c:pt>
                <c:pt idx="4485">
                  <c:v>5.7834200000000013</c:v>
                </c:pt>
                <c:pt idx="4486">
                  <c:v>5.78383</c:v>
                </c:pt>
                <c:pt idx="4487">
                  <c:v>5.7841900000000006</c:v>
                </c:pt>
                <c:pt idx="4488">
                  <c:v>5.7844200000000008</c:v>
                </c:pt>
                <c:pt idx="4489">
                  <c:v>5.7846400000000013</c:v>
                </c:pt>
                <c:pt idx="4490">
                  <c:v>5.7847800000000014</c:v>
                </c:pt>
                <c:pt idx="4491">
                  <c:v>5.78491</c:v>
                </c:pt>
                <c:pt idx="4492">
                  <c:v>5.7850000000000001</c:v>
                </c:pt>
                <c:pt idx="4493">
                  <c:v>5.7853200000000005</c:v>
                </c:pt>
                <c:pt idx="4494">
                  <c:v>5.7863199999999999</c:v>
                </c:pt>
                <c:pt idx="4495">
                  <c:v>5.7871300000000012</c:v>
                </c:pt>
                <c:pt idx="4496">
                  <c:v>5.7877200000000002</c:v>
                </c:pt>
                <c:pt idx="4497">
                  <c:v>5.7882200000000008</c:v>
                </c:pt>
                <c:pt idx="4498">
                  <c:v>5.7885800000000014</c:v>
                </c:pt>
                <c:pt idx="4499">
                  <c:v>5.7888500000000001</c:v>
                </c:pt>
                <c:pt idx="4500">
                  <c:v>5.7890800000000002</c:v>
                </c:pt>
                <c:pt idx="4501">
                  <c:v>5.7892600000000005</c:v>
                </c:pt>
                <c:pt idx="4502">
                  <c:v>5.7904400000000003</c:v>
                </c:pt>
                <c:pt idx="4503">
                  <c:v>5.7913000000000014</c:v>
                </c:pt>
                <c:pt idx="4504">
                  <c:v>5.7920200000000008</c:v>
                </c:pt>
                <c:pt idx="4505">
                  <c:v>5.7925700000000013</c:v>
                </c:pt>
                <c:pt idx="4506">
                  <c:v>5.7929700000000004</c:v>
                </c:pt>
                <c:pt idx="4507">
                  <c:v>5.7932900000000007</c:v>
                </c:pt>
                <c:pt idx="4508">
                  <c:v>5.7937400000000014</c:v>
                </c:pt>
                <c:pt idx="4509">
                  <c:v>5.7949200000000012</c:v>
                </c:pt>
                <c:pt idx="4510">
                  <c:v>5.7958300000000005</c:v>
                </c:pt>
                <c:pt idx="4511">
                  <c:v>5.7965100000000014</c:v>
                </c:pt>
                <c:pt idx="4512">
                  <c:v>5.7970500000000005</c:v>
                </c:pt>
                <c:pt idx="4513">
                  <c:v>5.7974600000000009</c:v>
                </c:pt>
                <c:pt idx="4514">
                  <c:v>5.7978199999999998</c:v>
                </c:pt>
                <c:pt idx="4515">
                  <c:v>5.7980499999999999</c:v>
                </c:pt>
                <c:pt idx="4516">
                  <c:v>5.7982300000000002</c:v>
                </c:pt>
                <c:pt idx="4517">
                  <c:v>5.7984100000000005</c:v>
                </c:pt>
                <c:pt idx="4518">
                  <c:v>5.7985000000000007</c:v>
                </c:pt>
                <c:pt idx="4519">
                  <c:v>5.7996300000000005</c:v>
                </c:pt>
                <c:pt idx="4520">
                  <c:v>5.8004899999999999</c:v>
                </c:pt>
                <c:pt idx="4521">
                  <c:v>5.8011700000000008</c:v>
                </c:pt>
                <c:pt idx="4522">
                  <c:v>5.8016700000000014</c:v>
                </c:pt>
                <c:pt idx="4523">
                  <c:v>5.8020800000000001</c:v>
                </c:pt>
                <c:pt idx="4524">
                  <c:v>5.8023900000000008</c:v>
                </c:pt>
                <c:pt idx="4525">
                  <c:v>5.802620000000001</c:v>
                </c:pt>
                <c:pt idx="4526">
                  <c:v>5.8028000000000013</c:v>
                </c:pt>
                <c:pt idx="4527">
                  <c:v>5.8029400000000013</c:v>
                </c:pt>
                <c:pt idx="4528">
                  <c:v>5.8038900000000009</c:v>
                </c:pt>
                <c:pt idx="4529">
                  <c:v>5.8048400000000004</c:v>
                </c:pt>
                <c:pt idx="4530">
                  <c:v>5.8055200000000013</c:v>
                </c:pt>
                <c:pt idx="4531">
                  <c:v>5.8060600000000004</c:v>
                </c:pt>
                <c:pt idx="4532">
                  <c:v>5.8065100000000012</c:v>
                </c:pt>
                <c:pt idx="4533">
                  <c:v>5.8068300000000015</c:v>
                </c:pt>
                <c:pt idx="4534">
                  <c:v>5.8071000000000002</c:v>
                </c:pt>
                <c:pt idx="4535">
                  <c:v>5.8072800000000004</c:v>
                </c:pt>
                <c:pt idx="4536">
                  <c:v>5.8074200000000005</c:v>
                </c:pt>
                <c:pt idx="4537">
                  <c:v>5.8075600000000005</c:v>
                </c:pt>
                <c:pt idx="4538">
                  <c:v>5.8081000000000014</c:v>
                </c:pt>
                <c:pt idx="4539">
                  <c:v>5.8091000000000008</c:v>
                </c:pt>
                <c:pt idx="4540">
                  <c:v>5.8098700000000001</c:v>
                </c:pt>
                <c:pt idx="4541">
                  <c:v>5.8104500000000012</c:v>
                </c:pt>
                <c:pt idx="4542">
                  <c:v>5.8109099999999998</c:v>
                </c:pt>
                <c:pt idx="4543">
                  <c:v>5.8112700000000004</c:v>
                </c:pt>
                <c:pt idx="4544">
                  <c:v>5.8115400000000008</c:v>
                </c:pt>
                <c:pt idx="4545">
                  <c:v>5.8119899999999998</c:v>
                </c:pt>
                <c:pt idx="4546">
                  <c:v>5.813130000000001</c:v>
                </c:pt>
                <c:pt idx="4547">
                  <c:v>5.8140300000000007</c:v>
                </c:pt>
                <c:pt idx="4548">
                  <c:v>5.8147099999999998</c:v>
                </c:pt>
                <c:pt idx="4549">
                  <c:v>5.8152100000000004</c:v>
                </c:pt>
                <c:pt idx="4550">
                  <c:v>5.8156200000000009</c:v>
                </c:pt>
                <c:pt idx="4551">
                  <c:v>5.8159299999999998</c:v>
                </c:pt>
                <c:pt idx="4552">
                  <c:v>5.8172000000000015</c:v>
                </c:pt>
                <c:pt idx="4553">
                  <c:v>5.8182000000000009</c:v>
                </c:pt>
                <c:pt idx="4554">
                  <c:v>5.8189700000000002</c:v>
                </c:pt>
                <c:pt idx="4555">
                  <c:v>5.819560000000001</c:v>
                </c:pt>
                <c:pt idx="4556">
                  <c:v>5.8200099999999999</c:v>
                </c:pt>
                <c:pt idx="4557">
                  <c:v>5.8203300000000002</c:v>
                </c:pt>
                <c:pt idx="4558">
                  <c:v>5.8206000000000007</c:v>
                </c:pt>
                <c:pt idx="4559">
                  <c:v>5.8208200000000012</c:v>
                </c:pt>
                <c:pt idx="4560">
                  <c:v>5.8210100000000011</c:v>
                </c:pt>
                <c:pt idx="4561">
                  <c:v>5.8211399999999998</c:v>
                </c:pt>
                <c:pt idx="4562">
                  <c:v>5.8212299999999999</c:v>
                </c:pt>
                <c:pt idx="4563">
                  <c:v>5.822140000000001</c:v>
                </c:pt>
                <c:pt idx="4564">
                  <c:v>5.8230400000000007</c:v>
                </c:pt>
                <c:pt idx="4565">
                  <c:v>5.8237199999999998</c:v>
                </c:pt>
                <c:pt idx="4566">
                  <c:v>5.8242700000000003</c:v>
                </c:pt>
                <c:pt idx="4567">
                  <c:v>5.8246700000000011</c:v>
                </c:pt>
                <c:pt idx="4568">
                  <c:v>5.8249900000000014</c:v>
                </c:pt>
                <c:pt idx="4569">
                  <c:v>5.8252199999999998</c:v>
                </c:pt>
                <c:pt idx="4570">
                  <c:v>5.8254400000000004</c:v>
                </c:pt>
                <c:pt idx="4571">
                  <c:v>5.8255800000000004</c:v>
                </c:pt>
                <c:pt idx="4572">
                  <c:v>5.8256700000000006</c:v>
                </c:pt>
                <c:pt idx="4573">
                  <c:v>5.8262100000000014</c:v>
                </c:pt>
                <c:pt idx="4574">
                  <c:v>5.8272100000000009</c:v>
                </c:pt>
                <c:pt idx="4575">
                  <c:v>5.8279800000000002</c:v>
                </c:pt>
                <c:pt idx="4576">
                  <c:v>5.8285700000000009</c:v>
                </c:pt>
                <c:pt idx="4577">
                  <c:v>5.8290199999999999</c:v>
                </c:pt>
                <c:pt idx="4578">
                  <c:v>5.8293800000000005</c:v>
                </c:pt>
                <c:pt idx="4579">
                  <c:v>5.8296500000000009</c:v>
                </c:pt>
                <c:pt idx="4580">
                  <c:v>5.8298800000000011</c:v>
                </c:pt>
                <c:pt idx="4581">
                  <c:v>5.8300600000000014</c:v>
                </c:pt>
                <c:pt idx="4582">
                  <c:v>5.8310100000000009</c:v>
                </c:pt>
                <c:pt idx="4583">
                  <c:v>5.8319600000000005</c:v>
                </c:pt>
                <c:pt idx="4584">
                  <c:v>5.8326400000000014</c:v>
                </c:pt>
                <c:pt idx="4585">
                  <c:v>5.8332300000000004</c:v>
                </c:pt>
                <c:pt idx="4586">
                  <c:v>5.8336400000000008</c:v>
                </c:pt>
                <c:pt idx="4587">
                  <c:v>5.8340000000000014</c:v>
                </c:pt>
                <c:pt idx="4588">
                  <c:v>5.8342299999999998</c:v>
                </c:pt>
                <c:pt idx="4589">
                  <c:v>5.8344500000000004</c:v>
                </c:pt>
                <c:pt idx="4590">
                  <c:v>5.8345900000000004</c:v>
                </c:pt>
                <c:pt idx="4591">
                  <c:v>5.8347300000000004</c:v>
                </c:pt>
                <c:pt idx="4592">
                  <c:v>5.8348200000000006</c:v>
                </c:pt>
                <c:pt idx="4593">
                  <c:v>5.8357200000000002</c:v>
                </c:pt>
                <c:pt idx="4594">
                  <c:v>5.8366300000000013</c:v>
                </c:pt>
                <c:pt idx="4595">
                  <c:v>5.8373100000000004</c:v>
                </c:pt>
                <c:pt idx="4596">
                  <c:v>5.8378500000000013</c:v>
                </c:pt>
                <c:pt idx="4597">
                  <c:v>5.83826</c:v>
                </c:pt>
                <c:pt idx="4598">
                  <c:v>5.8385800000000003</c:v>
                </c:pt>
                <c:pt idx="4599">
                  <c:v>5.8388000000000009</c:v>
                </c:pt>
                <c:pt idx="4600">
                  <c:v>5.8390300000000011</c:v>
                </c:pt>
                <c:pt idx="4601">
                  <c:v>5.8402100000000008</c:v>
                </c:pt>
                <c:pt idx="4602">
                  <c:v>5.8411100000000005</c:v>
                </c:pt>
                <c:pt idx="4603">
                  <c:v>5.8417900000000014</c:v>
                </c:pt>
                <c:pt idx="4604">
                  <c:v>5.8423300000000005</c:v>
                </c:pt>
                <c:pt idx="4605">
                  <c:v>5.8427400000000009</c:v>
                </c:pt>
                <c:pt idx="4606">
                  <c:v>5.8430600000000013</c:v>
                </c:pt>
                <c:pt idx="4607">
                  <c:v>5.8433299999999999</c:v>
                </c:pt>
                <c:pt idx="4608">
                  <c:v>5.8435100000000002</c:v>
                </c:pt>
                <c:pt idx="4609">
                  <c:v>5.8443300000000011</c:v>
                </c:pt>
                <c:pt idx="4610">
                  <c:v>5.845320000000001</c:v>
                </c:pt>
                <c:pt idx="4611">
                  <c:v>5.8460900000000002</c:v>
                </c:pt>
                <c:pt idx="4612">
                  <c:v>5.846680000000001</c:v>
                </c:pt>
                <c:pt idx="4613">
                  <c:v>5.8471299999999999</c:v>
                </c:pt>
                <c:pt idx="4614">
                  <c:v>5.8475000000000001</c:v>
                </c:pt>
                <c:pt idx="4615">
                  <c:v>5.8477700000000006</c:v>
                </c:pt>
                <c:pt idx="4616">
                  <c:v>5.8479900000000011</c:v>
                </c:pt>
                <c:pt idx="4617">
                  <c:v>5.8488100000000003</c:v>
                </c:pt>
                <c:pt idx="4618">
                  <c:v>5.8498100000000015</c:v>
                </c:pt>
                <c:pt idx="4619">
                  <c:v>5.8505800000000008</c:v>
                </c:pt>
                <c:pt idx="4620">
                  <c:v>5.8511600000000001</c:v>
                </c:pt>
                <c:pt idx="4621">
                  <c:v>5.8516600000000007</c:v>
                </c:pt>
                <c:pt idx="4622">
                  <c:v>5.8520200000000013</c:v>
                </c:pt>
                <c:pt idx="4623">
                  <c:v>5.8523000000000014</c:v>
                </c:pt>
                <c:pt idx="4624">
                  <c:v>5.8531600000000008</c:v>
                </c:pt>
                <c:pt idx="4625">
                  <c:v>5.8542000000000005</c:v>
                </c:pt>
                <c:pt idx="4626">
                  <c:v>5.85501</c:v>
                </c:pt>
                <c:pt idx="4627">
                  <c:v>5.8556500000000007</c:v>
                </c:pt>
                <c:pt idx="4628">
                  <c:v>5.8561000000000014</c:v>
                </c:pt>
                <c:pt idx="4629">
                  <c:v>5.8565100000000001</c:v>
                </c:pt>
                <c:pt idx="4630">
                  <c:v>5.8567800000000005</c:v>
                </c:pt>
                <c:pt idx="4631">
                  <c:v>5.8570100000000007</c:v>
                </c:pt>
                <c:pt idx="4632">
                  <c:v>5.857190000000001</c:v>
                </c:pt>
                <c:pt idx="4633">
                  <c:v>5.8573200000000014</c:v>
                </c:pt>
                <c:pt idx="4634">
                  <c:v>5.8574099999999998</c:v>
                </c:pt>
                <c:pt idx="4635">
                  <c:v>5.8579600000000003</c:v>
                </c:pt>
                <c:pt idx="4636">
                  <c:v>5.8589099999999998</c:v>
                </c:pt>
                <c:pt idx="4637">
                  <c:v>5.8596800000000009</c:v>
                </c:pt>
                <c:pt idx="4638">
                  <c:v>5.8602699999999999</c:v>
                </c:pt>
                <c:pt idx="4639">
                  <c:v>5.8607200000000006</c:v>
                </c:pt>
                <c:pt idx="4640">
                  <c:v>5.8610800000000012</c:v>
                </c:pt>
                <c:pt idx="4641">
                  <c:v>5.8613499999999998</c:v>
                </c:pt>
                <c:pt idx="4642">
                  <c:v>5.86158</c:v>
                </c:pt>
                <c:pt idx="4643">
                  <c:v>5.8617600000000003</c:v>
                </c:pt>
                <c:pt idx="4644">
                  <c:v>5.8619000000000003</c:v>
                </c:pt>
                <c:pt idx="4645">
                  <c:v>5.8626200000000015</c:v>
                </c:pt>
                <c:pt idx="4646">
                  <c:v>5.8635700000000011</c:v>
                </c:pt>
                <c:pt idx="4647">
                  <c:v>5.8643000000000001</c:v>
                </c:pt>
                <c:pt idx="4648">
                  <c:v>5.8648900000000008</c:v>
                </c:pt>
                <c:pt idx="4649">
                  <c:v>5.8653399999999998</c:v>
                </c:pt>
                <c:pt idx="4650">
                  <c:v>5.8656600000000001</c:v>
                </c:pt>
                <c:pt idx="4651">
                  <c:v>5.8659300000000005</c:v>
                </c:pt>
                <c:pt idx="4652">
                  <c:v>5.8661500000000011</c:v>
                </c:pt>
                <c:pt idx="4653">
                  <c:v>5.8671500000000005</c:v>
                </c:pt>
                <c:pt idx="4654">
                  <c:v>5.8681000000000001</c:v>
                </c:pt>
                <c:pt idx="4655">
                  <c:v>5.8688300000000009</c:v>
                </c:pt>
                <c:pt idx="4656">
                  <c:v>5.8694100000000002</c:v>
                </c:pt>
                <c:pt idx="4657">
                  <c:v>5.8698200000000007</c:v>
                </c:pt>
                <c:pt idx="4658">
                  <c:v>5.8701800000000013</c:v>
                </c:pt>
                <c:pt idx="4659">
                  <c:v>5.8704600000000013</c:v>
                </c:pt>
                <c:pt idx="4660">
                  <c:v>5.8708600000000004</c:v>
                </c:pt>
                <c:pt idx="4661">
                  <c:v>5.8719999999999999</c:v>
                </c:pt>
                <c:pt idx="4662">
                  <c:v>5.8729000000000013</c:v>
                </c:pt>
                <c:pt idx="4663">
                  <c:v>5.8735800000000005</c:v>
                </c:pt>
                <c:pt idx="4664">
                  <c:v>5.8740800000000011</c:v>
                </c:pt>
                <c:pt idx="4665">
                  <c:v>5.8744899999999998</c:v>
                </c:pt>
                <c:pt idx="4666">
                  <c:v>5.8748000000000005</c:v>
                </c:pt>
                <c:pt idx="4667">
                  <c:v>5.8750700000000009</c:v>
                </c:pt>
                <c:pt idx="4668">
                  <c:v>5.8752600000000008</c:v>
                </c:pt>
                <c:pt idx="4669">
                  <c:v>5.8756200000000014</c:v>
                </c:pt>
                <c:pt idx="4670">
                  <c:v>5.8767000000000014</c:v>
                </c:pt>
                <c:pt idx="4671">
                  <c:v>5.8775700000000004</c:v>
                </c:pt>
                <c:pt idx="4672">
                  <c:v>5.8782000000000014</c:v>
                </c:pt>
                <c:pt idx="4673">
                  <c:v>5.8787000000000003</c:v>
                </c:pt>
                <c:pt idx="4674">
                  <c:v>5.8791000000000011</c:v>
                </c:pt>
                <c:pt idx="4675">
                  <c:v>5.8793800000000012</c:v>
                </c:pt>
                <c:pt idx="4676">
                  <c:v>5.8795999999999999</c:v>
                </c:pt>
                <c:pt idx="4677">
                  <c:v>5.8797800000000002</c:v>
                </c:pt>
                <c:pt idx="4678">
                  <c:v>5.8799700000000001</c:v>
                </c:pt>
                <c:pt idx="4679">
                  <c:v>5.8800600000000003</c:v>
                </c:pt>
                <c:pt idx="4680">
                  <c:v>5.880370000000001</c:v>
                </c:pt>
                <c:pt idx="4681">
                  <c:v>5.8814100000000007</c:v>
                </c:pt>
                <c:pt idx="4682">
                  <c:v>5.88218</c:v>
                </c:pt>
                <c:pt idx="4683">
                  <c:v>5.8828200000000006</c:v>
                </c:pt>
                <c:pt idx="4684">
                  <c:v>5.8833200000000012</c:v>
                </c:pt>
                <c:pt idx="4685">
                  <c:v>5.88368</c:v>
                </c:pt>
                <c:pt idx="4686">
                  <c:v>5.8839500000000005</c:v>
                </c:pt>
                <c:pt idx="4687">
                  <c:v>5.8841800000000006</c:v>
                </c:pt>
                <c:pt idx="4688">
                  <c:v>5.8843600000000009</c:v>
                </c:pt>
                <c:pt idx="4689">
                  <c:v>5.8844900000000013</c:v>
                </c:pt>
                <c:pt idx="4690">
                  <c:v>5.8852600000000006</c:v>
                </c:pt>
                <c:pt idx="4691">
                  <c:v>5.8862100000000002</c:v>
                </c:pt>
                <c:pt idx="4692">
                  <c:v>5.8869400000000009</c:v>
                </c:pt>
                <c:pt idx="4693">
                  <c:v>5.8875299999999999</c:v>
                </c:pt>
                <c:pt idx="4694">
                  <c:v>5.8879400000000004</c:v>
                </c:pt>
                <c:pt idx="4695">
                  <c:v>5.888300000000001</c:v>
                </c:pt>
                <c:pt idx="4696">
                  <c:v>5.8885700000000014</c:v>
                </c:pt>
                <c:pt idx="4697">
                  <c:v>5.8887499999999999</c:v>
                </c:pt>
                <c:pt idx="4698">
                  <c:v>5.8889300000000002</c:v>
                </c:pt>
                <c:pt idx="4699">
                  <c:v>5.8894700000000011</c:v>
                </c:pt>
                <c:pt idx="4700">
                  <c:v>5.8905200000000004</c:v>
                </c:pt>
                <c:pt idx="4701">
                  <c:v>5.8912900000000015</c:v>
                </c:pt>
                <c:pt idx="4702">
                  <c:v>5.8919200000000007</c:v>
                </c:pt>
                <c:pt idx="4703">
                  <c:v>5.8923700000000014</c:v>
                </c:pt>
                <c:pt idx="4704">
                  <c:v>5.8927399999999999</c:v>
                </c:pt>
                <c:pt idx="4705">
                  <c:v>5.8930500000000006</c:v>
                </c:pt>
                <c:pt idx="4706">
                  <c:v>5.8940900000000003</c:v>
                </c:pt>
                <c:pt idx="4707">
                  <c:v>5.8940900000000003</c:v>
                </c:pt>
                <c:pt idx="4708">
                  <c:v>5.8945000000000007</c:v>
                </c:pt>
                <c:pt idx="4709">
                  <c:v>5.89541</c:v>
                </c:pt>
                <c:pt idx="4710">
                  <c:v>5.8961300000000012</c:v>
                </c:pt>
                <c:pt idx="4711">
                  <c:v>5.8966799999999999</c:v>
                </c:pt>
                <c:pt idx="4712">
                  <c:v>5.8970800000000008</c:v>
                </c:pt>
                <c:pt idx="4713">
                  <c:v>5.8974000000000011</c:v>
                </c:pt>
                <c:pt idx="4714">
                  <c:v>5.8976700000000015</c:v>
                </c:pt>
                <c:pt idx="4715">
                  <c:v>5.8983100000000004</c:v>
                </c:pt>
                <c:pt idx="4716">
                  <c:v>5.8993900000000004</c:v>
                </c:pt>
                <c:pt idx="4717">
                  <c:v>5.9002100000000013</c:v>
                </c:pt>
                <c:pt idx="4718">
                  <c:v>5.9008400000000005</c:v>
                </c:pt>
                <c:pt idx="4719">
                  <c:v>5.9013400000000011</c:v>
                </c:pt>
                <c:pt idx="4720">
                  <c:v>5.9017499999999998</c:v>
                </c:pt>
                <c:pt idx="4721">
                  <c:v>5.9020200000000003</c:v>
                </c:pt>
                <c:pt idx="4722">
                  <c:v>5.9022900000000007</c:v>
                </c:pt>
                <c:pt idx="4723">
                  <c:v>5.9024300000000007</c:v>
                </c:pt>
                <c:pt idx="4724">
                  <c:v>5.9028299999999998</c:v>
                </c:pt>
                <c:pt idx="4725">
                  <c:v>5.9038800000000009</c:v>
                </c:pt>
                <c:pt idx="4726">
                  <c:v>5.9047400000000003</c:v>
                </c:pt>
                <c:pt idx="4727">
                  <c:v>5.9053700000000013</c:v>
                </c:pt>
                <c:pt idx="4728">
                  <c:v>5.9058700000000002</c:v>
                </c:pt>
                <c:pt idx="4729">
                  <c:v>5.9062800000000006</c:v>
                </c:pt>
                <c:pt idx="4730">
                  <c:v>5.9065500000000011</c:v>
                </c:pt>
                <c:pt idx="4731">
                  <c:v>5.9067699999999999</c:v>
                </c:pt>
                <c:pt idx="4732">
                  <c:v>5.9069500000000001</c:v>
                </c:pt>
                <c:pt idx="4733">
                  <c:v>5.9071400000000001</c:v>
                </c:pt>
                <c:pt idx="4734">
                  <c:v>5.9078600000000012</c:v>
                </c:pt>
                <c:pt idx="4735">
                  <c:v>5.9088100000000008</c:v>
                </c:pt>
                <c:pt idx="4736">
                  <c:v>5.9095800000000001</c:v>
                </c:pt>
                <c:pt idx="4737">
                  <c:v>5.9101200000000009</c:v>
                </c:pt>
                <c:pt idx="4738">
                  <c:v>5.9105800000000013</c:v>
                </c:pt>
                <c:pt idx="4739">
                  <c:v>5.9109400000000001</c:v>
                </c:pt>
                <c:pt idx="4740">
                  <c:v>5.9112100000000005</c:v>
                </c:pt>
                <c:pt idx="4741">
                  <c:v>5.9118500000000012</c:v>
                </c:pt>
                <c:pt idx="4742">
                  <c:v>5.9129300000000011</c:v>
                </c:pt>
                <c:pt idx="4743">
                  <c:v>5.9137900000000005</c:v>
                </c:pt>
                <c:pt idx="4744">
                  <c:v>5.9144300000000012</c:v>
                </c:pt>
                <c:pt idx="4745">
                  <c:v>5.9149200000000004</c:v>
                </c:pt>
                <c:pt idx="4746">
                  <c:v>5.9153300000000009</c:v>
                </c:pt>
                <c:pt idx="4747">
                  <c:v>5.9156000000000013</c:v>
                </c:pt>
                <c:pt idx="4748">
                  <c:v>5.9158300000000015</c:v>
                </c:pt>
                <c:pt idx="4749">
                  <c:v>5.91601</c:v>
                </c:pt>
                <c:pt idx="4750">
                  <c:v>5.9161900000000003</c:v>
                </c:pt>
                <c:pt idx="4751">
                  <c:v>5.9162800000000004</c:v>
                </c:pt>
                <c:pt idx="4752">
                  <c:v>5.9163700000000006</c:v>
                </c:pt>
                <c:pt idx="4753">
                  <c:v>5.9168700000000012</c:v>
                </c:pt>
                <c:pt idx="4754">
                  <c:v>5.9178200000000007</c:v>
                </c:pt>
                <c:pt idx="4755">
                  <c:v>5.91859</c:v>
                </c:pt>
                <c:pt idx="4756">
                  <c:v>5.9191800000000008</c:v>
                </c:pt>
                <c:pt idx="4757">
                  <c:v>5.9196300000000015</c:v>
                </c:pt>
                <c:pt idx="4758">
                  <c:v>5.92</c:v>
                </c:pt>
                <c:pt idx="4759">
                  <c:v>5.9202700000000004</c:v>
                </c:pt>
                <c:pt idx="4760">
                  <c:v>5.9209000000000014</c:v>
                </c:pt>
                <c:pt idx="4761">
                  <c:v>5.921990000000001</c:v>
                </c:pt>
                <c:pt idx="4762">
                  <c:v>5.9228000000000005</c:v>
                </c:pt>
                <c:pt idx="4763">
                  <c:v>5.9234800000000014</c:v>
                </c:pt>
                <c:pt idx="4764">
                  <c:v>5.9239800000000002</c:v>
                </c:pt>
                <c:pt idx="4765">
                  <c:v>5.9243900000000007</c:v>
                </c:pt>
                <c:pt idx="4766">
                  <c:v>5.9246600000000011</c:v>
                </c:pt>
                <c:pt idx="4767">
                  <c:v>5.9248900000000013</c:v>
                </c:pt>
                <c:pt idx="4768">
                  <c:v>5.9250699999999998</c:v>
                </c:pt>
                <c:pt idx="4769">
                  <c:v>5.9252500000000001</c:v>
                </c:pt>
                <c:pt idx="4770">
                  <c:v>5.9255700000000004</c:v>
                </c:pt>
                <c:pt idx="4771">
                  <c:v>5.9266100000000002</c:v>
                </c:pt>
                <c:pt idx="4772">
                  <c:v>5.9274200000000015</c:v>
                </c:pt>
                <c:pt idx="4773">
                  <c:v>5.9280600000000003</c:v>
                </c:pt>
                <c:pt idx="4774">
                  <c:v>5.9285600000000009</c:v>
                </c:pt>
                <c:pt idx="4775">
                  <c:v>5.9289200000000015</c:v>
                </c:pt>
                <c:pt idx="4776">
                  <c:v>5.9292300000000004</c:v>
                </c:pt>
                <c:pt idx="4777">
                  <c:v>5.9294600000000006</c:v>
                </c:pt>
                <c:pt idx="4778">
                  <c:v>5.9296400000000009</c:v>
                </c:pt>
                <c:pt idx="4779">
                  <c:v>5.9297800000000009</c:v>
                </c:pt>
                <c:pt idx="4780">
                  <c:v>5.9298700000000011</c:v>
                </c:pt>
                <c:pt idx="4781">
                  <c:v>5.9304100000000002</c:v>
                </c:pt>
                <c:pt idx="4782">
                  <c:v>5.9313600000000015</c:v>
                </c:pt>
                <c:pt idx="4783">
                  <c:v>5.9321300000000008</c:v>
                </c:pt>
                <c:pt idx="4784">
                  <c:v>5.9331700000000005</c:v>
                </c:pt>
                <c:pt idx="4785">
                  <c:v>5.9345800000000004</c:v>
                </c:pt>
                <c:pt idx="4786">
                  <c:v>5.9351700000000012</c:v>
                </c:pt>
                <c:pt idx="4787">
                  <c:v>5.935080000000001</c:v>
                </c:pt>
                <c:pt idx="4788">
                  <c:v>5.9360300000000006</c:v>
                </c:pt>
                <c:pt idx="4789">
                  <c:v>5.93675</c:v>
                </c:pt>
                <c:pt idx="4790">
                  <c:v>5.9373400000000007</c:v>
                </c:pt>
                <c:pt idx="4791">
                  <c:v>5.9377900000000015</c:v>
                </c:pt>
                <c:pt idx="4792">
                  <c:v>5.93811</c:v>
                </c:pt>
                <c:pt idx="4793">
                  <c:v>5.9383800000000004</c:v>
                </c:pt>
                <c:pt idx="4794">
                  <c:v>5.9386100000000006</c:v>
                </c:pt>
                <c:pt idx="4795">
                  <c:v>5.938740000000001</c:v>
                </c:pt>
                <c:pt idx="4796">
                  <c:v>5.938880000000001</c:v>
                </c:pt>
                <c:pt idx="4797">
                  <c:v>5.9389700000000012</c:v>
                </c:pt>
                <c:pt idx="4798">
                  <c:v>5.9397000000000002</c:v>
                </c:pt>
                <c:pt idx="4799">
                  <c:v>5.9405999999999999</c:v>
                </c:pt>
                <c:pt idx="4800">
                  <c:v>5.9413300000000007</c:v>
                </c:pt>
                <c:pt idx="4801">
                  <c:v>5.94191</c:v>
                </c:pt>
                <c:pt idx="4802">
                  <c:v>5.9423200000000005</c:v>
                </c:pt>
                <c:pt idx="4803">
                  <c:v>5.9426800000000011</c:v>
                </c:pt>
                <c:pt idx="4804">
                  <c:v>5.9429100000000012</c:v>
                </c:pt>
                <c:pt idx="4805">
                  <c:v>5.9431400000000014</c:v>
                </c:pt>
                <c:pt idx="4806">
                  <c:v>5.9435000000000002</c:v>
                </c:pt>
                <c:pt idx="4807">
                  <c:v>5.9445899999999998</c:v>
                </c:pt>
                <c:pt idx="4808">
                  <c:v>5.945450000000001</c:v>
                </c:pt>
                <c:pt idx="4809">
                  <c:v>5.9461300000000001</c:v>
                </c:pt>
                <c:pt idx="4810">
                  <c:v>5.9466200000000011</c:v>
                </c:pt>
                <c:pt idx="4811">
                  <c:v>5.9469900000000013</c:v>
                </c:pt>
                <c:pt idx="4812">
                  <c:v>5.9473000000000003</c:v>
                </c:pt>
                <c:pt idx="4813">
                  <c:v>5.9475300000000004</c:v>
                </c:pt>
                <c:pt idx="4814">
                  <c:v>5.9481600000000014</c:v>
                </c:pt>
                <c:pt idx="4815">
                  <c:v>5.949250000000001</c:v>
                </c:pt>
                <c:pt idx="4816">
                  <c:v>5.9500700000000002</c:v>
                </c:pt>
                <c:pt idx="4817">
                  <c:v>5.9507000000000012</c:v>
                </c:pt>
                <c:pt idx="4818">
                  <c:v>5.9512</c:v>
                </c:pt>
                <c:pt idx="4819">
                  <c:v>5.9515600000000006</c:v>
                </c:pt>
                <c:pt idx="4820">
                  <c:v>5.9518800000000009</c:v>
                </c:pt>
                <c:pt idx="4821">
                  <c:v>5.9525100000000002</c:v>
                </c:pt>
                <c:pt idx="4822">
                  <c:v>5.95364</c:v>
                </c:pt>
                <c:pt idx="4823">
                  <c:v>5.9545000000000012</c:v>
                </c:pt>
                <c:pt idx="4824">
                  <c:v>5.9551400000000001</c:v>
                </c:pt>
                <c:pt idx="4825">
                  <c:v>5.9556400000000007</c:v>
                </c:pt>
                <c:pt idx="4826">
                  <c:v>5.9560399999999998</c:v>
                </c:pt>
                <c:pt idx="4827">
                  <c:v>5.9563600000000001</c:v>
                </c:pt>
                <c:pt idx="4828">
                  <c:v>5.9565900000000003</c:v>
                </c:pt>
                <c:pt idx="4829">
                  <c:v>5.9567700000000006</c:v>
                </c:pt>
                <c:pt idx="4830">
                  <c:v>5.9571300000000011</c:v>
                </c:pt>
                <c:pt idx="4831">
                  <c:v>5.9582200000000007</c:v>
                </c:pt>
                <c:pt idx="4832">
                  <c:v>5.9590800000000002</c:v>
                </c:pt>
                <c:pt idx="4833">
                  <c:v>5.9597100000000012</c:v>
                </c:pt>
                <c:pt idx="4834">
                  <c:v>5.96021</c:v>
                </c:pt>
                <c:pt idx="4835">
                  <c:v>5.9606200000000005</c:v>
                </c:pt>
                <c:pt idx="4836">
                  <c:v>5.9608900000000009</c:v>
                </c:pt>
                <c:pt idx="4837">
                  <c:v>5.9611100000000015</c:v>
                </c:pt>
                <c:pt idx="4838">
                  <c:v>5.9613000000000014</c:v>
                </c:pt>
                <c:pt idx="4839">
                  <c:v>5.9614799999999999</c:v>
                </c:pt>
                <c:pt idx="4840">
                  <c:v>5.96157</c:v>
                </c:pt>
                <c:pt idx="4841">
                  <c:v>5.9616600000000002</c:v>
                </c:pt>
                <c:pt idx="4842">
                  <c:v>5.9627400000000002</c:v>
                </c:pt>
                <c:pt idx="4843">
                  <c:v>5.9635600000000011</c:v>
                </c:pt>
                <c:pt idx="4844">
                  <c:v>5.9642400000000002</c:v>
                </c:pt>
                <c:pt idx="4845">
                  <c:v>5.9647400000000008</c:v>
                </c:pt>
                <c:pt idx="4846">
                  <c:v>5.9651000000000014</c:v>
                </c:pt>
                <c:pt idx="4847">
                  <c:v>5.9654199999999999</c:v>
                </c:pt>
                <c:pt idx="4848">
                  <c:v>5.9656400000000005</c:v>
                </c:pt>
                <c:pt idx="4849">
                  <c:v>5.9658200000000008</c:v>
                </c:pt>
                <c:pt idx="4850">
                  <c:v>5.9666399999999999</c:v>
                </c:pt>
                <c:pt idx="4851">
                  <c:v>5.9676400000000012</c:v>
                </c:pt>
                <c:pt idx="4852">
                  <c:v>5.9683600000000006</c:v>
                </c:pt>
                <c:pt idx="4853">
                  <c:v>5.9689500000000013</c:v>
                </c:pt>
                <c:pt idx="4854">
                  <c:v>5.9694000000000003</c:v>
                </c:pt>
                <c:pt idx="4855">
                  <c:v>5.9702200000000012</c:v>
                </c:pt>
                <c:pt idx="4856">
                  <c:v>5.9709900000000005</c:v>
                </c:pt>
                <c:pt idx="4857">
                  <c:v>5.9709900000000005</c:v>
                </c:pt>
                <c:pt idx="4858">
                  <c:v>5.9709900000000005</c:v>
                </c:pt>
                <c:pt idx="4859">
                  <c:v>5.9709900000000005</c:v>
                </c:pt>
                <c:pt idx="4860">
                  <c:v>5.9716200000000015</c:v>
                </c:pt>
                <c:pt idx="4861">
                  <c:v>5.9725300000000008</c:v>
                </c:pt>
                <c:pt idx="4862">
                  <c:v>5.9732099999999999</c:v>
                </c:pt>
                <c:pt idx="4863">
                  <c:v>5.9737000000000009</c:v>
                </c:pt>
                <c:pt idx="4864">
                  <c:v>5.9741100000000014</c:v>
                </c:pt>
                <c:pt idx="4865">
                  <c:v>5.9744299999999999</c:v>
                </c:pt>
                <c:pt idx="4866">
                  <c:v>5.9746500000000005</c:v>
                </c:pt>
                <c:pt idx="4867">
                  <c:v>5.9748800000000006</c:v>
                </c:pt>
                <c:pt idx="4868">
                  <c:v>5.9750200000000007</c:v>
                </c:pt>
                <c:pt idx="4869">
                  <c:v>5.9755599999999998</c:v>
                </c:pt>
                <c:pt idx="4870">
                  <c:v>5.9766000000000012</c:v>
                </c:pt>
                <c:pt idx="4871">
                  <c:v>5.9773700000000005</c:v>
                </c:pt>
                <c:pt idx="4872">
                  <c:v>5.9779600000000013</c:v>
                </c:pt>
                <c:pt idx="4873">
                  <c:v>5.9784600000000001</c:v>
                </c:pt>
                <c:pt idx="4874">
                  <c:v>5.9788200000000007</c:v>
                </c:pt>
                <c:pt idx="4875">
                  <c:v>5.9790900000000011</c:v>
                </c:pt>
                <c:pt idx="4876">
                  <c:v>5.9792700000000014</c:v>
                </c:pt>
                <c:pt idx="4877">
                  <c:v>5.9796800000000001</c:v>
                </c:pt>
                <c:pt idx="4878">
                  <c:v>5.98081</c:v>
                </c:pt>
                <c:pt idx="4879">
                  <c:v>5.9816300000000009</c:v>
                </c:pt>
                <c:pt idx="4880">
                  <c:v>5.98231</c:v>
                </c:pt>
                <c:pt idx="4881">
                  <c:v>5.9828100000000006</c:v>
                </c:pt>
                <c:pt idx="4882">
                  <c:v>5.9832100000000015</c:v>
                </c:pt>
                <c:pt idx="4883">
                  <c:v>5.98353</c:v>
                </c:pt>
                <c:pt idx="4884">
                  <c:v>5.9837600000000002</c:v>
                </c:pt>
                <c:pt idx="4885">
                  <c:v>5.9839400000000005</c:v>
                </c:pt>
                <c:pt idx="4886">
                  <c:v>5.9845300000000012</c:v>
                </c:pt>
                <c:pt idx="4887">
                  <c:v>5.9855700000000009</c:v>
                </c:pt>
                <c:pt idx="4888">
                  <c:v>5.9863800000000005</c:v>
                </c:pt>
                <c:pt idx="4889">
                  <c:v>5.9869700000000012</c:v>
                </c:pt>
                <c:pt idx="4890">
                  <c:v>5.9874700000000001</c:v>
                </c:pt>
                <c:pt idx="4891">
                  <c:v>5.9878300000000007</c:v>
                </c:pt>
                <c:pt idx="4892">
                  <c:v>5.9881000000000011</c:v>
                </c:pt>
                <c:pt idx="4893">
                  <c:v>5.9883300000000013</c:v>
                </c:pt>
                <c:pt idx="4894">
                  <c:v>5.9885099999999998</c:v>
                </c:pt>
                <c:pt idx="4895">
                  <c:v>5.9886499999999998</c:v>
                </c:pt>
                <c:pt idx="4896">
                  <c:v>5.9896000000000011</c:v>
                </c:pt>
                <c:pt idx="4897">
                  <c:v>5.9905000000000008</c:v>
                </c:pt>
                <c:pt idx="4898">
                  <c:v>5.9912299999999998</c:v>
                </c:pt>
                <c:pt idx="4899">
                  <c:v>5.9917700000000007</c:v>
                </c:pt>
                <c:pt idx="4900">
                  <c:v>5.9921800000000012</c:v>
                </c:pt>
                <c:pt idx="4901">
                  <c:v>5.9925000000000015</c:v>
                </c:pt>
                <c:pt idx="4902">
                  <c:v>5.9927700000000002</c:v>
                </c:pt>
                <c:pt idx="4903">
                  <c:v>5.9929500000000004</c:v>
                </c:pt>
                <c:pt idx="4904">
                  <c:v>5.9930900000000005</c:v>
                </c:pt>
                <c:pt idx="4905">
                  <c:v>5.9934500000000011</c:v>
                </c:pt>
                <c:pt idx="4906">
                  <c:v>5.994530000000001</c:v>
                </c:pt>
                <c:pt idx="4907">
                  <c:v>5.9953500000000002</c:v>
                </c:pt>
                <c:pt idx="4908">
                  <c:v>5.9959800000000012</c:v>
                </c:pt>
                <c:pt idx="4909">
                  <c:v>5.99648</c:v>
                </c:pt>
                <c:pt idx="4910">
                  <c:v>5.9968400000000006</c:v>
                </c:pt>
                <c:pt idx="4911">
                  <c:v>5.9973900000000011</c:v>
                </c:pt>
                <c:pt idx="4912">
                  <c:v>5.9985600000000012</c:v>
                </c:pt>
                <c:pt idx="4913">
                  <c:v>5.9995200000000004</c:v>
                </c:pt>
                <c:pt idx="4914">
                  <c:v>6.0002399999999998</c:v>
                </c:pt>
                <c:pt idx="4915">
                  <c:v>6.0007800000000007</c:v>
                </c:pt>
                <c:pt idx="4916">
                  <c:v>6.0011900000000011</c:v>
                </c:pt>
                <c:pt idx="4917">
                  <c:v>6.0015499999999999</c:v>
                </c:pt>
                <c:pt idx="4918">
                  <c:v>6.0018200000000004</c:v>
                </c:pt>
                <c:pt idx="4919">
                  <c:v>6.0020100000000003</c:v>
                </c:pt>
                <c:pt idx="4920">
                  <c:v>6.0021400000000007</c:v>
                </c:pt>
                <c:pt idx="4921">
                  <c:v>6.0025000000000013</c:v>
                </c:pt>
                <c:pt idx="4922">
                  <c:v>6.0035900000000009</c:v>
                </c:pt>
                <c:pt idx="4923">
                  <c:v>6.00441</c:v>
                </c:pt>
                <c:pt idx="4924">
                  <c:v>6.005040000000001</c:v>
                </c:pt>
                <c:pt idx="4925">
                  <c:v>6.0055399999999999</c:v>
                </c:pt>
                <c:pt idx="4926">
                  <c:v>6.0059000000000005</c:v>
                </c:pt>
                <c:pt idx="4927">
                  <c:v>6.0062200000000008</c:v>
                </c:pt>
                <c:pt idx="4928">
                  <c:v>6.0064400000000013</c:v>
                </c:pt>
                <c:pt idx="4929">
                  <c:v>6.0066300000000012</c:v>
                </c:pt>
                <c:pt idx="4930">
                  <c:v>6.0067599999999999</c:v>
                </c:pt>
                <c:pt idx="4931">
                  <c:v>6.00685</c:v>
                </c:pt>
                <c:pt idx="4932">
                  <c:v>6.0075800000000008</c:v>
                </c:pt>
                <c:pt idx="4933">
                  <c:v>6.0085300000000004</c:v>
                </c:pt>
                <c:pt idx="4934">
                  <c:v>6.0092499999999998</c:v>
                </c:pt>
                <c:pt idx="4935">
                  <c:v>6.0097900000000006</c:v>
                </c:pt>
                <c:pt idx="4936">
                  <c:v>6.010250000000001</c:v>
                </c:pt>
                <c:pt idx="4937">
                  <c:v>6.0105599999999999</c:v>
                </c:pt>
                <c:pt idx="4938">
                  <c:v>6.01084</c:v>
                </c:pt>
                <c:pt idx="4939">
                  <c:v>6.0110600000000005</c:v>
                </c:pt>
                <c:pt idx="4940">
                  <c:v>6.0122400000000003</c:v>
                </c:pt>
                <c:pt idx="4941">
                  <c:v>6.0131500000000013</c:v>
                </c:pt>
                <c:pt idx="4942">
                  <c:v>6.0138700000000007</c:v>
                </c:pt>
                <c:pt idx="4943">
                  <c:v>6.0144099999999998</c:v>
                </c:pt>
                <c:pt idx="4944">
                  <c:v>6.0148200000000003</c:v>
                </c:pt>
                <c:pt idx="4945">
                  <c:v>6.0151400000000006</c:v>
                </c:pt>
                <c:pt idx="4946">
                  <c:v>6.015410000000001</c:v>
                </c:pt>
                <c:pt idx="4947">
                  <c:v>6.0155900000000013</c:v>
                </c:pt>
                <c:pt idx="4948">
                  <c:v>6.0157300000000014</c:v>
                </c:pt>
                <c:pt idx="4949">
                  <c:v>6.0160900000000002</c:v>
                </c:pt>
                <c:pt idx="4950">
                  <c:v>6.0171800000000015</c:v>
                </c:pt>
                <c:pt idx="4951">
                  <c:v>6.0179900000000011</c:v>
                </c:pt>
                <c:pt idx="4952">
                  <c:v>6.0186299999999999</c:v>
                </c:pt>
                <c:pt idx="4953">
                  <c:v>6.0191200000000009</c:v>
                </c:pt>
                <c:pt idx="4954">
                  <c:v>6.0194900000000011</c:v>
                </c:pt>
                <c:pt idx="4955">
                  <c:v>6.0198</c:v>
                </c:pt>
                <c:pt idx="4956">
                  <c:v>6.0200300000000002</c:v>
                </c:pt>
                <c:pt idx="4957">
                  <c:v>6.0202100000000005</c:v>
                </c:pt>
                <c:pt idx="4958">
                  <c:v>6.0213400000000004</c:v>
                </c:pt>
                <c:pt idx="4959">
                  <c:v>6.0222500000000014</c:v>
                </c:pt>
                <c:pt idx="4960">
                  <c:v>6.0229300000000006</c:v>
                </c:pt>
                <c:pt idx="4961">
                  <c:v>6.0234700000000014</c:v>
                </c:pt>
                <c:pt idx="4962">
                  <c:v>6.0239200000000004</c:v>
                </c:pt>
                <c:pt idx="4963">
                  <c:v>6.0242400000000007</c:v>
                </c:pt>
                <c:pt idx="4964">
                  <c:v>6.0244700000000009</c:v>
                </c:pt>
                <c:pt idx="4965">
                  <c:v>6.0246500000000012</c:v>
                </c:pt>
                <c:pt idx="4966">
                  <c:v>6.0250599999999999</c:v>
                </c:pt>
                <c:pt idx="4967">
                  <c:v>6.0261399999999998</c:v>
                </c:pt>
                <c:pt idx="4968">
                  <c:v>6.0269600000000008</c:v>
                </c:pt>
                <c:pt idx="4969">
                  <c:v>6.0276399999999999</c:v>
                </c:pt>
                <c:pt idx="4970">
                  <c:v>6.0281400000000005</c:v>
                </c:pt>
                <c:pt idx="4971">
                  <c:v>6.0285000000000011</c:v>
                </c:pt>
                <c:pt idx="4972">
                  <c:v>6.02881</c:v>
                </c:pt>
                <c:pt idx="4973">
                  <c:v>6.0290400000000002</c:v>
                </c:pt>
                <c:pt idx="4974">
                  <c:v>6.0294500000000006</c:v>
                </c:pt>
                <c:pt idx="4975">
                  <c:v>6.0305800000000005</c:v>
                </c:pt>
                <c:pt idx="4976">
                  <c:v>6.0314399999999999</c:v>
                </c:pt>
                <c:pt idx="4977">
                  <c:v>6.0321200000000008</c:v>
                </c:pt>
                <c:pt idx="4978">
                  <c:v>6.0326200000000014</c:v>
                </c:pt>
                <c:pt idx="4979">
                  <c:v>6.0330300000000001</c:v>
                </c:pt>
                <c:pt idx="4980">
                  <c:v>6.0333400000000008</c:v>
                </c:pt>
                <c:pt idx="4981">
                  <c:v>6.033570000000001</c:v>
                </c:pt>
                <c:pt idx="4982">
                  <c:v>6.0337500000000013</c:v>
                </c:pt>
                <c:pt idx="4983">
                  <c:v>6.0338900000000013</c:v>
                </c:pt>
                <c:pt idx="4984">
                  <c:v>6.0340199999999999</c:v>
                </c:pt>
                <c:pt idx="4985">
                  <c:v>6.0347500000000007</c:v>
                </c:pt>
                <c:pt idx="4986">
                  <c:v>6.0357000000000003</c:v>
                </c:pt>
                <c:pt idx="4987">
                  <c:v>6.0364200000000015</c:v>
                </c:pt>
                <c:pt idx="4988">
                  <c:v>6.0369700000000002</c:v>
                </c:pt>
                <c:pt idx="4989">
                  <c:v>6.0374200000000009</c:v>
                </c:pt>
                <c:pt idx="4990">
                  <c:v>6.0377400000000012</c:v>
                </c:pt>
                <c:pt idx="4991">
                  <c:v>6.0380099999999999</c:v>
                </c:pt>
                <c:pt idx="4992">
                  <c:v>6.0382300000000004</c:v>
                </c:pt>
                <c:pt idx="4993">
                  <c:v>6.0383700000000005</c:v>
                </c:pt>
                <c:pt idx="4994">
                  <c:v>6.038730000000001</c:v>
                </c:pt>
                <c:pt idx="4995">
                  <c:v>6.0397700000000007</c:v>
                </c:pt>
                <c:pt idx="4996">
                  <c:v>6.0406300000000002</c:v>
                </c:pt>
                <c:pt idx="4997">
                  <c:v>6.0412700000000008</c:v>
                </c:pt>
                <c:pt idx="4998">
                  <c:v>6.0417700000000014</c:v>
                </c:pt>
                <c:pt idx="4999">
                  <c:v>6.0421300000000002</c:v>
                </c:pt>
                <c:pt idx="5000">
                  <c:v>6.0424400000000009</c:v>
                </c:pt>
                <c:pt idx="5001">
                  <c:v>6.0426700000000011</c:v>
                </c:pt>
                <c:pt idx="5002">
                  <c:v>6.0430799999999998</c:v>
                </c:pt>
                <c:pt idx="5003">
                  <c:v>6.0441700000000012</c:v>
                </c:pt>
                <c:pt idx="5004">
                  <c:v>6.0450300000000006</c:v>
                </c:pt>
                <c:pt idx="5005">
                  <c:v>6.0457100000000015</c:v>
                </c:pt>
                <c:pt idx="5006">
                  <c:v>6.0462000000000007</c:v>
                </c:pt>
                <c:pt idx="5007">
                  <c:v>6.0466100000000012</c:v>
                </c:pt>
                <c:pt idx="5008">
                  <c:v>6.0469300000000015</c:v>
                </c:pt>
                <c:pt idx="5009">
                  <c:v>6.0471500000000002</c:v>
                </c:pt>
                <c:pt idx="5010">
                  <c:v>6.0473400000000002</c:v>
                </c:pt>
                <c:pt idx="5011">
                  <c:v>6.0477000000000007</c:v>
                </c:pt>
                <c:pt idx="5012">
                  <c:v>6.0487800000000007</c:v>
                </c:pt>
                <c:pt idx="5013">
                  <c:v>6.0496500000000015</c:v>
                </c:pt>
                <c:pt idx="5014">
                  <c:v>6.0502800000000008</c:v>
                </c:pt>
                <c:pt idx="5015">
                  <c:v>6.0507800000000014</c:v>
                </c:pt>
                <c:pt idx="5016">
                  <c:v>6.0511800000000004</c:v>
                </c:pt>
                <c:pt idx="5017">
                  <c:v>6.0514600000000005</c:v>
                </c:pt>
                <c:pt idx="5018">
                  <c:v>6.0516800000000011</c:v>
                </c:pt>
                <c:pt idx="5019">
                  <c:v>6.0518600000000013</c:v>
                </c:pt>
                <c:pt idx="5020">
                  <c:v>6.0526800000000005</c:v>
                </c:pt>
                <c:pt idx="5021">
                  <c:v>6.0536799999999999</c:v>
                </c:pt>
                <c:pt idx="5022">
                  <c:v>6.0544000000000011</c:v>
                </c:pt>
                <c:pt idx="5023">
                  <c:v>6.0549900000000001</c:v>
                </c:pt>
                <c:pt idx="5024">
                  <c:v>6.0554400000000008</c:v>
                </c:pt>
                <c:pt idx="5025">
                  <c:v>6.0558000000000014</c:v>
                </c:pt>
                <c:pt idx="5026">
                  <c:v>6.0560800000000015</c:v>
                </c:pt>
                <c:pt idx="5027">
                  <c:v>6.0563000000000002</c:v>
                </c:pt>
                <c:pt idx="5028">
                  <c:v>6.0571200000000012</c:v>
                </c:pt>
                <c:pt idx="5029">
                  <c:v>6.058110000000001</c:v>
                </c:pt>
                <c:pt idx="5030">
                  <c:v>6.0588800000000003</c:v>
                </c:pt>
                <c:pt idx="5031">
                  <c:v>6.0595200000000009</c:v>
                </c:pt>
                <c:pt idx="5032">
                  <c:v>6.0599699999999999</c:v>
                </c:pt>
                <c:pt idx="5033">
                  <c:v>6.0603300000000004</c:v>
                </c:pt>
                <c:pt idx="5034">
                  <c:v>6.0606000000000009</c:v>
                </c:pt>
                <c:pt idx="5035">
                  <c:v>6.060830000000001</c:v>
                </c:pt>
                <c:pt idx="5036">
                  <c:v>6.0609700000000011</c:v>
                </c:pt>
                <c:pt idx="5037">
                  <c:v>6.0617800000000006</c:v>
                </c:pt>
                <c:pt idx="5038">
                  <c:v>6.0627300000000002</c:v>
                </c:pt>
                <c:pt idx="5039">
                  <c:v>6.0635000000000012</c:v>
                </c:pt>
                <c:pt idx="5040">
                  <c:v>6.0640900000000002</c:v>
                </c:pt>
                <c:pt idx="5041">
                  <c:v>6.0645400000000009</c:v>
                </c:pt>
                <c:pt idx="5042">
                  <c:v>6.0649100000000011</c:v>
                </c:pt>
                <c:pt idx="5043">
                  <c:v>6.0651799999999998</c:v>
                </c:pt>
                <c:pt idx="5044">
                  <c:v>6.0653600000000001</c:v>
                </c:pt>
                <c:pt idx="5045">
                  <c:v>6.0661700000000014</c:v>
                </c:pt>
                <c:pt idx="5046">
                  <c:v>6.0671700000000008</c:v>
                </c:pt>
                <c:pt idx="5047">
                  <c:v>6.0679400000000001</c:v>
                </c:pt>
                <c:pt idx="5048">
                  <c:v>6.0685700000000011</c:v>
                </c:pt>
                <c:pt idx="5049">
                  <c:v>6.0690300000000015</c:v>
                </c:pt>
                <c:pt idx="5050">
                  <c:v>6.0693900000000003</c:v>
                </c:pt>
                <c:pt idx="5051">
                  <c:v>6.0696600000000007</c:v>
                </c:pt>
                <c:pt idx="5052">
                  <c:v>6.0698900000000009</c:v>
                </c:pt>
                <c:pt idx="5053">
                  <c:v>6.0700200000000013</c:v>
                </c:pt>
                <c:pt idx="5054">
                  <c:v>6.0701600000000013</c:v>
                </c:pt>
                <c:pt idx="5055">
                  <c:v>6.0702500000000015</c:v>
                </c:pt>
                <c:pt idx="5056">
                  <c:v>6.0703399999999998</c:v>
                </c:pt>
                <c:pt idx="5057">
                  <c:v>6.0708400000000005</c:v>
                </c:pt>
                <c:pt idx="5058">
                  <c:v>6.0718300000000003</c:v>
                </c:pt>
                <c:pt idx="5059">
                  <c:v>6.0725600000000011</c:v>
                </c:pt>
                <c:pt idx="5060">
                  <c:v>6.07315</c:v>
                </c:pt>
                <c:pt idx="5061">
                  <c:v>6.0736000000000008</c:v>
                </c:pt>
                <c:pt idx="5062">
                  <c:v>6.0739600000000014</c:v>
                </c:pt>
                <c:pt idx="5063">
                  <c:v>6.07423</c:v>
                </c:pt>
                <c:pt idx="5064">
                  <c:v>6.0744199999999999</c:v>
                </c:pt>
                <c:pt idx="5065">
                  <c:v>6.0754099999999998</c:v>
                </c:pt>
                <c:pt idx="5066">
                  <c:v>6.076410000000001</c:v>
                </c:pt>
                <c:pt idx="5067">
                  <c:v>6.0771300000000004</c:v>
                </c:pt>
                <c:pt idx="5068">
                  <c:v>6.0777200000000011</c:v>
                </c:pt>
                <c:pt idx="5069">
                  <c:v>6.0781299999999998</c:v>
                </c:pt>
                <c:pt idx="5070">
                  <c:v>6.0784900000000004</c:v>
                </c:pt>
                <c:pt idx="5071">
                  <c:v>6.0787600000000008</c:v>
                </c:pt>
                <c:pt idx="5072">
                  <c:v>6.0789400000000011</c:v>
                </c:pt>
                <c:pt idx="5073">
                  <c:v>6.0791200000000014</c:v>
                </c:pt>
                <c:pt idx="5074">
                  <c:v>6.0792600000000014</c:v>
                </c:pt>
                <c:pt idx="5075">
                  <c:v>6.0799900000000004</c:v>
                </c:pt>
                <c:pt idx="5076">
                  <c:v>6.08094</c:v>
                </c:pt>
                <c:pt idx="5077">
                  <c:v>6.0816600000000012</c:v>
                </c:pt>
                <c:pt idx="5078">
                  <c:v>6.0822500000000002</c:v>
                </c:pt>
                <c:pt idx="5079">
                  <c:v>6.0827000000000009</c:v>
                </c:pt>
                <c:pt idx="5080">
                  <c:v>6.0830200000000012</c:v>
                </c:pt>
                <c:pt idx="5081">
                  <c:v>6.0832899999999999</c:v>
                </c:pt>
                <c:pt idx="5082">
                  <c:v>6.08352</c:v>
                </c:pt>
                <c:pt idx="5083">
                  <c:v>6.0836500000000004</c:v>
                </c:pt>
                <c:pt idx="5084">
                  <c:v>6.0844200000000015</c:v>
                </c:pt>
                <c:pt idx="5085">
                  <c:v>6.0853700000000011</c:v>
                </c:pt>
                <c:pt idx="5086">
                  <c:v>6.0861400000000003</c:v>
                </c:pt>
                <c:pt idx="5087">
                  <c:v>6.0867300000000011</c:v>
                </c:pt>
                <c:pt idx="5088">
                  <c:v>6.0871900000000014</c:v>
                </c:pt>
                <c:pt idx="5089">
                  <c:v>6.0875500000000002</c:v>
                </c:pt>
                <c:pt idx="5090">
                  <c:v>6.0878200000000007</c:v>
                </c:pt>
                <c:pt idx="5091">
                  <c:v>6.088000000000001</c:v>
                </c:pt>
                <c:pt idx="5092">
                  <c:v>6.0890000000000004</c:v>
                </c:pt>
                <c:pt idx="5093">
                  <c:v>6.0899900000000002</c:v>
                </c:pt>
                <c:pt idx="5094">
                  <c:v>6.090720000000001</c:v>
                </c:pt>
                <c:pt idx="5095">
                  <c:v>6.09131</c:v>
                </c:pt>
                <c:pt idx="5096">
                  <c:v>6.0917100000000008</c:v>
                </c:pt>
                <c:pt idx="5097">
                  <c:v>6.092080000000001</c:v>
                </c:pt>
                <c:pt idx="5098">
                  <c:v>6.0923500000000015</c:v>
                </c:pt>
                <c:pt idx="5099">
                  <c:v>6.09253</c:v>
                </c:pt>
                <c:pt idx="5100">
                  <c:v>6.0927100000000003</c:v>
                </c:pt>
                <c:pt idx="5101">
                  <c:v>6.0928500000000003</c:v>
                </c:pt>
                <c:pt idx="5102">
                  <c:v>6.0935700000000015</c:v>
                </c:pt>
                <c:pt idx="5103">
                  <c:v>6.094520000000001</c:v>
                </c:pt>
                <c:pt idx="5104">
                  <c:v>6.0952500000000001</c:v>
                </c:pt>
                <c:pt idx="5105">
                  <c:v>6.0958300000000012</c:v>
                </c:pt>
                <c:pt idx="5106">
                  <c:v>6.0962899999999998</c:v>
                </c:pt>
                <c:pt idx="5107">
                  <c:v>6.0966000000000005</c:v>
                </c:pt>
                <c:pt idx="5108">
                  <c:v>6.0968800000000005</c:v>
                </c:pt>
                <c:pt idx="5109">
                  <c:v>6.0975099999999998</c:v>
                </c:pt>
                <c:pt idx="5110">
                  <c:v>6.0986000000000011</c:v>
                </c:pt>
                <c:pt idx="5111">
                  <c:v>6.0994600000000005</c:v>
                </c:pt>
                <c:pt idx="5112">
                  <c:v>6.1000899999999998</c:v>
                </c:pt>
                <c:pt idx="5113">
                  <c:v>6.1005900000000004</c:v>
                </c:pt>
                <c:pt idx="5114">
                  <c:v>6.1010000000000009</c:v>
                </c:pt>
                <c:pt idx="5115">
                  <c:v>6.1012700000000013</c:v>
                </c:pt>
                <c:pt idx="5116">
                  <c:v>6.1015000000000015</c:v>
                </c:pt>
                <c:pt idx="5117">
                  <c:v>6.10168</c:v>
                </c:pt>
                <c:pt idx="5118">
                  <c:v>6.1018600000000003</c:v>
                </c:pt>
                <c:pt idx="5119">
                  <c:v>6.102170000000001</c:v>
                </c:pt>
                <c:pt idx="5120">
                  <c:v>6.1032200000000003</c:v>
                </c:pt>
                <c:pt idx="5121">
                  <c:v>6.1040299999999998</c:v>
                </c:pt>
                <c:pt idx="5122">
                  <c:v>6.1046700000000005</c:v>
                </c:pt>
                <c:pt idx="5123">
                  <c:v>6.1051600000000015</c:v>
                </c:pt>
                <c:pt idx="5124">
                  <c:v>6.1055299999999999</c:v>
                </c:pt>
                <c:pt idx="5125">
                  <c:v>6.1058400000000006</c:v>
                </c:pt>
                <c:pt idx="5126">
                  <c:v>6.1065200000000015</c:v>
                </c:pt>
                <c:pt idx="5127">
                  <c:v>6.1073800000000009</c:v>
                </c:pt>
                <c:pt idx="5128">
                  <c:v>6.1072500000000005</c:v>
                </c:pt>
                <c:pt idx="5129">
                  <c:v>6.1071600000000004</c:v>
                </c:pt>
                <c:pt idx="5130">
                  <c:v>6.1079300000000014</c:v>
                </c:pt>
                <c:pt idx="5131">
                  <c:v>6.1087000000000007</c:v>
                </c:pt>
                <c:pt idx="5132">
                  <c:v>6.1093299999999999</c:v>
                </c:pt>
                <c:pt idx="5133">
                  <c:v>6.1097800000000007</c:v>
                </c:pt>
                <c:pt idx="5134">
                  <c:v>6.1101400000000012</c:v>
                </c:pt>
                <c:pt idx="5135">
                  <c:v>6.1104200000000013</c:v>
                </c:pt>
                <c:pt idx="5136">
                  <c:v>6.1106400000000001</c:v>
                </c:pt>
                <c:pt idx="5137">
                  <c:v>6.1107800000000001</c:v>
                </c:pt>
                <c:pt idx="5138">
                  <c:v>6.1115900000000014</c:v>
                </c:pt>
                <c:pt idx="5139">
                  <c:v>6.112540000000001</c:v>
                </c:pt>
                <c:pt idx="5140">
                  <c:v>6.1133100000000002</c:v>
                </c:pt>
                <c:pt idx="5141">
                  <c:v>6.113900000000001</c:v>
                </c:pt>
                <c:pt idx="5142">
                  <c:v>6.1143600000000013</c:v>
                </c:pt>
                <c:pt idx="5143">
                  <c:v>6.1147200000000002</c:v>
                </c:pt>
                <c:pt idx="5144">
                  <c:v>6.1152200000000008</c:v>
                </c:pt>
                <c:pt idx="5145">
                  <c:v>6.1163900000000009</c:v>
                </c:pt>
                <c:pt idx="5146">
                  <c:v>6.1173000000000002</c:v>
                </c:pt>
                <c:pt idx="5147">
                  <c:v>6.1179800000000011</c:v>
                </c:pt>
                <c:pt idx="5148">
                  <c:v>6.1185700000000001</c:v>
                </c:pt>
                <c:pt idx="5149">
                  <c:v>6.1189800000000005</c:v>
                </c:pt>
                <c:pt idx="5150">
                  <c:v>6.1192900000000012</c:v>
                </c:pt>
                <c:pt idx="5151">
                  <c:v>6.1195599999999999</c:v>
                </c:pt>
                <c:pt idx="5152">
                  <c:v>6.1197400000000002</c:v>
                </c:pt>
                <c:pt idx="5153">
                  <c:v>6.1198800000000002</c:v>
                </c:pt>
                <c:pt idx="5154">
                  <c:v>6.1200200000000002</c:v>
                </c:pt>
                <c:pt idx="5155">
                  <c:v>6.1207400000000014</c:v>
                </c:pt>
                <c:pt idx="5156">
                  <c:v>6.121690000000001</c:v>
                </c:pt>
                <c:pt idx="5157">
                  <c:v>6.1224600000000002</c:v>
                </c:pt>
                <c:pt idx="5158">
                  <c:v>6.1230100000000007</c:v>
                </c:pt>
                <c:pt idx="5159">
                  <c:v>6.1234600000000015</c:v>
                </c:pt>
                <c:pt idx="5160">
                  <c:v>6.12378</c:v>
                </c:pt>
                <c:pt idx="5161">
                  <c:v>6.1240500000000004</c:v>
                </c:pt>
                <c:pt idx="5162">
                  <c:v>6.124270000000001</c:v>
                </c:pt>
                <c:pt idx="5163">
                  <c:v>6.124410000000001</c:v>
                </c:pt>
                <c:pt idx="5164">
                  <c:v>6.1245400000000014</c:v>
                </c:pt>
                <c:pt idx="5165">
                  <c:v>6.1254500000000007</c:v>
                </c:pt>
                <c:pt idx="5166">
                  <c:v>6.12636</c:v>
                </c:pt>
                <c:pt idx="5167">
                  <c:v>6.1270800000000012</c:v>
                </c:pt>
                <c:pt idx="5168">
                  <c:v>6.1276200000000003</c:v>
                </c:pt>
                <c:pt idx="5169">
                  <c:v>6.1280300000000008</c:v>
                </c:pt>
                <c:pt idx="5170">
                  <c:v>6.1283500000000011</c:v>
                </c:pt>
                <c:pt idx="5171">
                  <c:v>6.1286200000000015</c:v>
                </c:pt>
                <c:pt idx="5172">
                  <c:v>6.1288</c:v>
                </c:pt>
                <c:pt idx="5173">
                  <c:v>6.1289800000000003</c:v>
                </c:pt>
                <c:pt idx="5174">
                  <c:v>6.1301100000000002</c:v>
                </c:pt>
                <c:pt idx="5175">
                  <c:v>6.130980000000001</c:v>
                </c:pt>
                <c:pt idx="5176">
                  <c:v>6.1316500000000005</c:v>
                </c:pt>
                <c:pt idx="5177">
                  <c:v>6.132200000000001</c:v>
                </c:pt>
                <c:pt idx="5178">
                  <c:v>6.1326100000000014</c:v>
                </c:pt>
                <c:pt idx="5179">
                  <c:v>6.1329200000000004</c:v>
                </c:pt>
                <c:pt idx="5180">
                  <c:v>6.1331500000000005</c:v>
                </c:pt>
                <c:pt idx="5181">
                  <c:v>6.1336000000000013</c:v>
                </c:pt>
                <c:pt idx="5182">
                  <c:v>6.1346900000000009</c:v>
                </c:pt>
                <c:pt idx="5183">
                  <c:v>6.1355900000000005</c:v>
                </c:pt>
                <c:pt idx="5184">
                  <c:v>6.1362300000000012</c:v>
                </c:pt>
                <c:pt idx="5185">
                  <c:v>6.1367700000000003</c:v>
                </c:pt>
                <c:pt idx="5186">
                  <c:v>6.1371800000000007</c:v>
                </c:pt>
                <c:pt idx="5187">
                  <c:v>6.1374500000000012</c:v>
                </c:pt>
                <c:pt idx="5188">
                  <c:v>6.1377199999999998</c:v>
                </c:pt>
                <c:pt idx="5189">
                  <c:v>6.1379000000000001</c:v>
                </c:pt>
                <c:pt idx="5190">
                  <c:v>6.1380400000000002</c:v>
                </c:pt>
                <c:pt idx="5191">
                  <c:v>6.1388100000000012</c:v>
                </c:pt>
                <c:pt idx="5192">
                  <c:v>6.1397600000000008</c:v>
                </c:pt>
                <c:pt idx="5193">
                  <c:v>6.14053</c:v>
                </c:pt>
                <c:pt idx="5194">
                  <c:v>6.1410700000000009</c:v>
                </c:pt>
                <c:pt idx="5195">
                  <c:v>6.1415300000000013</c:v>
                </c:pt>
                <c:pt idx="5196">
                  <c:v>6.1418900000000001</c:v>
                </c:pt>
                <c:pt idx="5197">
                  <c:v>6.1421600000000005</c:v>
                </c:pt>
                <c:pt idx="5198">
                  <c:v>6.1423400000000008</c:v>
                </c:pt>
                <c:pt idx="5199">
                  <c:v>6.1425200000000011</c:v>
                </c:pt>
                <c:pt idx="5200">
                  <c:v>6.1426600000000011</c:v>
                </c:pt>
                <c:pt idx="5201">
                  <c:v>6.1435600000000008</c:v>
                </c:pt>
                <c:pt idx="5202">
                  <c:v>6.1444700000000001</c:v>
                </c:pt>
                <c:pt idx="5203">
                  <c:v>6.1451900000000013</c:v>
                </c:pt>
                <c:pt idx="5204">
                  <c:v>6.14574</c:v>
                </c:pt>
                <c:pt idx="5205">
                  <c:v>6.1461500000000004</c:v>
                </c:pt>
                <c:pt idx="5206">
                  <c:v>6.1464600000000011</c:v>
                </c:pt>
                <c:pt idx="5207">
                  <c:v>6.1467299999999998</c:v>
                </c:pt>
                <c:pt idx="5208">
                  <c:v>6.1469200000000015</c:v>
                </c:pt>
                <c:pt idx="5209">
                  <c:v>6.1471</c:v>
                </c:pt>
                <c:pt idx="5210">
                  <c:v>6.1471900000000002</c:v>
                </c:pt>
                <c:pt idx="5211">
                  <c:v>6.1472800000000003</c:v>
                </c:pt>
                <c:pt idx="5212">
                  <c:v>6.147590000000001</c:v>
                </c:pt>
                <c:pt idx="5213">
                  <c:v>6.1485900000000004</c:v>
                </c:pt>
                <c:pt idx="5214">
                  <c:v>6.1494100000000014</c:v>
                </c:pt>
                <c:pt idx="5215">
                  <c:v>6.1500400000000006</c:v>
                </c:pt>
                <c:pt idx="5216">
                  <c:v>6.1504900000000013</c:v>
                </c:pt>
                <c:pt idx="5217">
                  <c:v>6.1508599999999998</c:v>
                </c:pt>
                <c:pt idx="5218">
                  <c:v>6.1515800000000009</c:v>
                </c:pt>
                <c:pt idx="5219">
                  <c:v>6.1527100000000008</c:v>
                </c:pt>
                <c:pt idx="5220">
                  <c:v>6.1536200000000001</c:v>
                </c:pt>
                <c:pt idx="5221">
                  <c:v>6.154300000000001</c:v>
                </c:pt>
                <c:pt idx="5222">
                  <c:v>6.1548400000000001</c:v>
                </c:pt>
                <c:pt idx="5223">
                  <c:v>6.1552500000000006</c:v>
                </c:pt>
                <c:pt idx="5224">
                  <c:v>6.1555600000000013</c:v>
                </c:pt>
                <c:pt idx="5225">
                  <c:v>6.1557900000000014</c:v>
                </c:pt>
                <c:pt idx="5226">
                  <c:v>6.1562400000000004</c:v>
                </c:pt>
                <c:pt idx="5227">
                  <c:v>6.15733</c:v>
                </c:pt>
                <c:pt idx="5228">
                  <c:v>6.158240000000001</c:v>
                </c:pt>
                <c:pt idx="5229">
                  <c:v>6.1588700000000003</c:v>
                </c:pt>
                <c:pt idx="5230">
                  <c:v>6.1594100000000012</c:v>
                </c:pt>
                <c:pt idx="5231">
                  <c:v>6.1598199999999999</c:v>
                </c:pt>
                <c:pt idx="5232">
                  <c:v>6.1600900000000003</c:v>
                </c:pt>
                <c:pt idx="5233">
                  <c:v>6.1603600000000007</c:v>
                </c:pt>
                <c:pt idx="5234">
                  <c:v>6.1605500000000006</c:v>
                </c:pt>
                <c:pt idx="5235">
                  <c:v>6.160680000000001</c:v>
                </c:pt>
                <c:pt idx="5236">
                  <c:v>6.1608200000000011</c:v>
                </c:pt>
                <c:pt idx="5237">
                  <c:v>6.1608600000000013</c:v>
                </c:pt>
                <c:pt idx="5238">
                  <c:v>6.1619900000000012</c:v>
                </c:pt>
                <c:pt idx="5239">
                  <c:v>6.1628100000000003</c:v>
                </c:pt>
                <c:pt idx="5240">
                  <c:v>6.1634900000000012</c:v>
                </c:pt>
                <c:pt idx="5241">
                  <c:v>6.1639900000000001</c:v>
                </c:pt>
                <c:pt idx="5242">
                  <c:v>6.1643500000000007</c:v>
                </c:pt>
                <c:pt idx="5243">
                  <c:v>6.164670000000001</c:v>
                </c:pt>
                <c:pt idx="5244">
                  <c:v>6.165750000000001</c:v>
                </c:pt>
                <c:pt idx="5245">
                  <c:v>6.1667500000000004</c:v>
                </c:pt>
                <c:pt idx="5246">
                  <c:v>6.1675599999999999</c:v>
                </c:pt>
                <c:pt idx="5247">
                  <c:v>6.1681500000000007</c:v>
                </c:pt>
                <c:pt idx="5248">
                  <c:v>6.168610000000001</c:v>
                </c:pt>
                <c:pt idx="5249">
                  <c:v>6.1689699999999998</c:v>
                </c:pt>
                <c:pt idx="5250">
                  <c:v>6.1692900000000002</c:v>
                </c:pt>
                <c:pt idx="5251">
                  <c:v>6.1694700000000005</c:v>
                </c:pt>
                <c:pt idx="5252">
                  <c:v>6.1705100000000002</c:v>
                </c:pt>
                <c:pt idx="5253">
                  <c:v>6.1714600000000015</c:v>
                </c:pt>
                <c:pt idx="5254">
                  <c:v>6.1722300000000008</c:v>
                </c:pt>
                <c:pt idx="5255">
                  <c:v>6.1727699999999999</c:v>
                </c:pt>
                <c:pt idx="5256">
                  <c:v>6.1732300000000002</c:v>
                </c:pt>
                <c:pt idx="5257">
                  <c:v>6.1735900000000008</c:v>
                </c:pt>
                <c:pt idx="5258">
                  <c:v>6.1738600000000012</c:v>
                </c:pt>
                <c:pt idx="5259">
                  <c:v>6.1740400000000015</c:v>
                </c:pt>
                <c:pt idx="5260">
                  <c:v>6.17422</c:v>
                </c:pt>
                <c:pt idx="5261">
                  <c:v>6.1743600000000001</c:v>
                </c:pt>
                <c:pt idx="5262">
                  <c:v>6.1744500000000002</c:v>
                </c:pt>
                <c:pt idx="5263">
                  <c:v>6.1751700000000014</c:v>
                </c:pt>
                <c:pt idx="5264">
                  <c:v>6.1760800000000007</c:v>
                </c:pt>
                <c:pt idx="5265">
                  <c:v>6.1768000000000001</c:v>
                </c:pt>
                <c:pt idx="5266">
                  <c:v>6.1773900000000008</c:v>
                </c:pt>
                <c:pt idx="5267">
                  <c:v>6.1778000000000013</c:v>
                </c:pt>
                <c:pt idx="5268">
                  <c:v>6.1781600000000001</c:v>
                </c:pt>
                <c:pt idx="5269">
                  <c:v>6.1783900000000003</c:v>
                </c:pt>
                <c:pt idx="5270">
                  <c:v>6.178840000000001</c:v>
                </c:pt>
                <c:pt idx="5271">
                  <c:v>6.1799700000000009</c:v>
                </c:pt>
                <c:pt idx="5272">
                  <c:v>6.1808300000000003</c:v>
                </c:pt>
                <c:pt idx="5273">
                  <c:v>6.1815100000000012</c:v>
                </c:pt>
                <c:pt idx="5274">
                  <c:v>6.1820599999999999</c:v>
                </c:pt>
                <c:pt idx="5275">
                  <c:v>6.1824200000000005</c:v>
                </c:pt>
                <c:pt idx="5276">
                  <c:v>6.1827400000000008</c:v>
                </c:pt>
                <c:pt idx="5277">
                  <c:v>6.1830100000000012</c:v>
                </c:pt>
                <c:pt idx="5278">
                  <c:v>6.1831900000000015</c:v>
                </c:pt>
                <c:pt idx="5279">
                  <c:v>6.1833200000000001</c:v>
                </c:pt>
                <c:pt idx="5280">
                  <c:v>6.1834600000000002</c:v>
                </c:pt>
                <c:pt idx="5281">
                  <c:v>6.1835000000000004</c:v>
                </c:pt>
                <c:pt idx="5282">
                  <c:v>6.1840500000000009</c:v>
                </c:pt>
                <c:pt idx="5283">
                  <c:v>6.1850000000000005</c:v>
                </c:pt>
                <c:pt idx="5284">
                  <c:v>6.1857699999999998</c:v>
                </c:pt>
                <c:pt idx="5285">
                  <c:v>6.1863600000000005</c:v>
                </c:pt>
                <c:pt idx="5286">
                  <c:v>6.1868100000000013</c:v>
                </c:pt>
                <c:pt idx="5287">
                  <c:v>6.1871700000000001</c:v>
                </c:pt>
                <c:pt idx="5288">
                  <c:v>6.187850000000001</c:v>
                </c:pt>
                <c:pt idx="5289">
                  <c:v>6.1889800000000008</c:v>
                </c:pt>
                <c:pt idx="5290">
                  <c:v>6.1898900000000001</c:v>
                </c:pt>
                <c:pt idx="5291">
                  <c:v>6.190570000000001</c:v>
                </c:pt>
                <c:pt idx="5292">
                  <c:v>6.1910699999999999</c:v>
                </c:pt>
                <c:pt idx="5293">
                  <c:v>6.1914700000000007</c:v>
                </c:pt>
                <c:pt idx="5294">
                  <c:v>6.191790000000001</c:v>
                </c:pt>
                <c:pt idx="5295">
                  <c:v>6.1920600000000015</c:v>
                </c:pt>
                <c:pt idx="5296">
                  <c:v>6.19224</c:v>
                </c:pt>
                <c:pt idx="5297">
                  <c:v>6.19238</c:v>
                </c:pt>
                <c:pt idx="5298">
                  <c:v>6.1924700000000001</c:v>
                </c:pt>
                <c:pt idx="5299">
                  <c:v>6.1925600000000003</c:v>
                </c:pt>
                <c:pt idx="5300">
                  <c:v>6.1936900000000001</c:v>
                </c:pt>
                <c:pt idx="5301">
                  <c:v>6.1945100000000011</c:v>
                </c:pt>
                <c:pt idx="5302">
                  <c:v>6.1951900000000002</c:v>
                </c:pt>
                <c:pt idx="5303">
                  <c:v>6.1956900000000008</c:v>
                </c:pt>
                <c:pt idx="5304">
                  <c:v>6.1960500000000014</c:v>
                </c:pt>
                <c:pt idx="5305">
                  <c:v>6.1963699999999999</c:v>
                </c:pt>
                <c:pt idx="5306">
                  <c:v>6.1965900000000005</c:v>
                </c:pt>
                <c:pt idx="5307">
                  <c:v>6.1976300000000002</c:v>
                </c:pt>
                <c:pt idx="5308">
                  <c:v>6.1985799999999998</c:v>
                </c:pt>
                <c:pt idx="5309">
                  <c:v>6.1993500000000008</c:v>
                </c:pt>
                <c:pt idx="5310">
                  <c:v>6.1999399999999998</c:v>
                </c:pt>
                <c:pt idx="5311">
                  <c:v>6.2004000000000001</c:v>
                </c:pt>
                <c:pt idx="5312">
                  <c:v>6.2007600000000007</c:v>
                </c:pt>
                <c:pt idx="5313">
                  <c:v>6.2010300000000012</c:v>
                </c:pt>
                <c:pt idx="5314">
                  <c:v>6.2012100000000014</c:v>
                </c:pt>
                <c:pt idx="5315">
                  <c:v>6.2016200000000001</c:v>
                </c:pt>
                <c:pt idx="5316">
                  <c:v>6.2027100000000015</c:v>
                </c:pt>
                <c:pt idx="5317">
                  <c:v>6.2035700000000009</c:v>
                </c:pt>
                <c:pt idx="5318">
                  <c:v>6.2042000000000002</c:v>
                </c:pt>
                <c:pt idx="5319">
                  <c:v>6.204740000000001</c:v>
                </c:pt>
                <c:pt idx="5320">
                  <c:v>6.2051100000000012</c:v>
                </c:pt>
                <c:pt idx="5321">
                  <c:v>6.2054200000000002</c:v>
                </c:pt>
                <c:pt idx="5322">
                  <c:v>6.2056500000000003</c:v>
                </c:pt>
                <c:pt idx="5323">
                  <c:v>6.2058300000000006</c:v>
                </c:pt>
                <c:pt idx="5324">
                  <c:v>6.2064200000000014</c:v>
                </c:pt>
                <c:pt idx="5325">
                  <c:v>6.2074600000000011</c:v>
                </c:pt>
                <c:pt idx="5326">
                  <c:v>6.2082800000000002</c:v>
                </c:pt>
                <c:pt idx="5327">
                  <c:v>6.2088600000000014</c:v>
                </c:pt>
                <c:pt idx="5328">
                  <c:v>6.2093600000000002</c:v>
                </c:pt>
                <c:pt idx="5329">
                  <c:v>6.2097200000000008</c:v>
                </c:pt>
                <c:pt idx="5330">
                  <c:v>6.2100000000000009</c:v>
                </c:pt>
                <c:pt idx="5331">
                  <c:v>6.2102200000000014</c:v>
                </c:pt>
                <c:pt idx="5332">
                  <c:v>6.2106300000000001</c:v>
                </c:pt>
                <c:pt idx="5333">
                  <c:v>6.2117599999999999</c:v>
                </c:pt>
                <c:pt idx="5334">
                  <c:v>6.2125800000000009</c:v>
                </c:pt>
                <c:pt idx="5335">
                  <c:v>6.21326</c:v>
                </c:pt>
                <c:pt idx="5336">
                  <c:v>6.213750000000001</c:v>
                </c:pt>
                <c:pt idx="5337">
                  <c:v>6.2141600000000015</c:v>
                </c:pt>
                <c:pt idx="5338">
                  <c:v>6.21448</c:v>
                </c:pt>
                <c:pt idx="5339">
                  <c:v>6.2147100000000002</c:v>
                </c:pt>
                <c:pt idx="5340">
                  <c:v>6.2148900000000005</c:v>
                </c:pt>
                <c:pt idx="5341">
                  <c:v>6.2150200000000009</c:v>
                </c:pt>
                <c:pt idx="5342">
                  <c:v>6.2153800000000015</c:v>
                </c:pt>
                <c:pt idx="5343">
                  <c:v>6.2164300000000008</c:v>
                </c:pt>
                <c:pt idx="5344">
                  <c:v>6.2172400000000003</c:v>
                </c:pt>
                <c:pt idx="5345">
                  <c:v>6.217880000000001</c:v>
                </c:pt>
                <c:pt idx="5346">
                  <c:v>6.2183700000000002</c:v>
                </c:pt>
                <c:pt idx="5347">
                  <c:v>6.2187400000000004</c:v>
                </c:pt>
                <c:pt idx="5348">
                  <c:v>6.2190500000000011</c:v>
                </c:pt>
                <c:pt idx="5349">
                  <c:v>6.2192800000000013</c:v>
                </c:pt>
                <c:pt idx="5350">
                  <c:v>6.2196899999999999</c:v>
                </c:pt>
                <c:pt idx="5351">
                  <c:v>6.2207699999999999</c:v>
                </c:pt>
                <c:pt idx="5352">
                  <c:v>6.2216300000000011</c:v>
                </c:pt>
                <c:pt idx="5353">
                  <c:v>6.2212700000000005</c:v>
                </c:pt>
                <c:pt idx="5354">
                  <c:v>6.2214500000000008</c:v>
                </c:pt>
                <c:pt idx="5355">
                  <c:v>6.2221299999999999</c:v>
                </c:pt>
                <c:pt idx="5356">
                  <c:v>6.2227200000000007</c:v>
                </c:pt>
                <c:pt idx="5357">
                  <c:v>6.2231300000000012</c:v>
                </c:pt>
                <c:pt idx="5358">
                  <c:v>6.2234500000000015</c:v>
                </c:pt>
                <c:pt idx="5359">
                  <c:v>6.2239400000000007</c:v>
                </c:pt>
                <c:pt idx="5360">
                  <c:v>6.2251200000000004</c:v>
                </c:pt>
                <c:pt idx="5361">
                  <c:v>6.2255700000000012</c:v>
                </c:pt>
                <c:pt idx="5362">
                  <c:v>6.2253500000000006</c:v>
                </c:pt>
                <c:pt idx="5363">
                  <c:v>6.2251700000000003</c:v>
                </c:pt>
                <c:pt idx="5364">
                  <c:v>6.2258900000000015</c:v>
                </c:pt>
                <c:pt idx="5365">
                  <c:v>6.2266200000000005</c:v>
                </c:pt>
                <c:pt idx="5366">
                  <c:v>6.2271600000000014</c:v>
                </c:pt>
                <c:pt idx="5367">
                  <c:v>6.2276100000000003</c:v>
                </c:pt>
                <c:pt idx="5368">
                  <c:v>6.2279300000000006</c:v>
                </c:pt>
                <c:pt idx="5369">
                  <c:v>6.2282000000000011</c:v>
                </c:pt>
                <c:pt idx="5370">
                  <c:v>6.2284300000000012</c:v>
                </c:pt>
                <c:pt idx="5371">
                  <c:v>6.22879</c:v>
                </c:pt>
                <c:pt idx="5372">
                  <c:v>6.2298800000000014</c:v>
                </c:pt>
                <c:pt idx="5373">
                  <c:v>6.2307400000000008</c:v>
                </c:pt>
                <c:pt idx="5374">
                  <c:v>6.23142</c:v>
                </c:pt>
                <c:pt idx="5375">
                  <c:v>6.2319100000000009</c:v>
                </c:pt>
                <c:pt idx="5376">
                  <c:v>6.2322800000000012</c:v>
                </c:pt>
                <c:pt idx="5377">
                  <c:v>6.2325900000000001</c:v>
                </c:pt>
                <c:pt idx="5378">
                  <c:v>6.2328200000000002</c:v>
                </c:pt>
                <c:pt idx="5379">
                  <c:v>6.2330000000000005</c:v>
                </c:pt>
                <c:pt idx="5380">
                  <c:v>6.2341800000000003</c:v>
                </c:pt>
                <c:pt idx="5381">
                  <c:v>6.23508</c:v>
                </c:pt>
                <c:pt idx="5382">
                  <c:v>6.2357600000000009</c:v>
                </c:pt>
                <c:pt idx="5383">
                  <c:v>6.2363100000000014</c:v>
                </c:pt>
                <c:pt idx="5384">
                  <c:v>6.2367600000000003</c:v>
                </c:pt>
                <c:pt idx="5385">
                  <c:v>6.2370800000000006</c:v>
                </c:pt>
                <c:pt idx="5386">
                  <c:v>6.2373000000000012</c:v>
                </c:pt>
                <c:pt idx="5387">
                  <c:v>6.2374800000000015</c:v>
                </c:pt>
                <c:pt idx="5388">
                  <c:v>6.23766</c:v>
                </c:pt>
                <c:pt idx="5389">
                  <c:v>6.2382100000000005</c:v>
                </c:pt>
                <c:pt idx="5390">
                  <c:v>6.2392000000000003</c:v>
                </c:pt>
                <c:pt idx="5391">
                  <c:v>6.2400200000000012</c:v>
                </c:pt>
                <c:pt idx="5392">
                  <c:v>6.2406100000000002</c:v>
                </c:pt>
                <c:pt idx="5393">
                  <c:v>6.2410600000000009</c:v>
                </c:pt>
                <c:pt idx="5394">
                  <c:v>6.2414700000000014</c:v>
                </c:pt>
                <c:pt idx="5395">
                  <c:v>6.2417400000000001</c:v>
                </c:pt>
                <c:pt idx="5396">
                  <c:v>6.2419200000000004</c:v>
                </c:pt>
                <c:pt idx="5397">
                  <c:v>6.2427799999999998</c:v>
                </c:pt>
                <c:pt idx="5398">
                  <c:v>6.243780000000001</c:v>
                </c:pt>
                <c:pt idx="5399">
                  <c:v>6.2445500000000003</c:v>
                </c:pt>
                <c:pt idx="5400">
                  <c:v>6.245140000000001</c:v>
                </c:pt>
                <c:pt idx="5401">
                  <c:v>6.2456300000000002</c:v>
                </c:pt>
                <c:pt idx="5402">
                  <c:v>6.2460000000000004</c:v>
                </c:pt>
                <c:pt idx="5403">
                  <c:v>6.2462700000000009</c:v>
                </c:pt>
                <c:pt idx="5404">
                  <c:v>6.2465000000000011</c:v>
                </c:pt>
                <c:pt idx="5405">
                  <c:v>6.2466300000000015</c:v>
                </c:pt>
                <c:pt idx="5406">
                  <c:v>6.2467700000000015</c:v>
                </c:pt>
                <c:pt idx="5407">
                  <c:v>6.2479000000000013</c:v>
                </c:pt>
                <c:pt idx="5408">
                  <c:v>6.2487600000000008</c:v>
                </c:pt>
                <c:pt idx="5409">
                  <c:v>6.2494399999999999</c:v>
                </c:pt>
                <c:pt idx="5410">
                  <c:v>6.2499800000000008</c:v>
                </c:pt>
                <c:pt idx="5411">
                  <c:v>6.2503400000000013</c:v>
                </c:pt>
                <c:pt idx="5412">
                  <c:v>6.2506599999999999</c:v>
                </c:pt>
                <c:pt idx="5413">
                  <c:v>6.2511600000000005</c:v>
                </c:pt>
                <c:pt idx="5414">
                  <c:v>6.2522900000000003</c:v>
                </c:pt>
                <c:pt idx="5415">
                  <c:v>6.2532000000000014</c:v>
                </c:pt>
                <c:pt idx="5416">
                  <c:v>6.2538800000000005</c:v>
                </c:pt>
                <c:pt idx="5417">
                  <c:v>6.2544200000000014</c:v>
                </c:pt>
                <c:pt idx="5418">
                  <c:v>6.2548700000000004</c:v>
                </c:pt>
                <c:pt idx="5419">
                  <c:v>6.2551900000000007</c:v>
                </c:pt>
                <c:pt idx="5420">
                  <c:v>6.2554200000000009</c:v>
                </c:pt>
                <c:pt idx="5421">
                  <c:v>6.2556000000000012</c:v>
                </c:pt>
                <c:pt idx="5422">
                  <c:v>6.2557800000000015</c:v>
                </c:pt>
                <c:pt idx="5423">
                  <c:v>6.2558699999999998</c:v>
                </c:pt>
                <c:pt idx="5424">
                  <c:v>6.2568200000000012</c:v>
                </c:pt>
                <c:pt idx="5425">
                  <c:v>6.2577300000000005</c:v>
                </c:pt>
                <c:pt idx="5426">
                  <c:v>6.2584</c:v>
                </c:pt>
                <c:pt idx="5427">
                  <c:v>6.2589500000000005</c:v>
                </c:pt>
                <c:pt idx="5428">
                  <c:v>6.2593600000000009</c:v>
                </c:pt>
                <c:pt idx="5429">
                  <c:v>6.2597200000000015</c:v>
                </c:pt>
                <c:pt idx="5430">
                  <c:v>6.2599400000000003</c:v>
                </c:pt>
                <c:pt idx="5431">
                  <c:v>6.2601300000000002</c:v>
                </c:pt>
                <c:pt idx="5432">
                  <c:v>6.2603100000000005</c:v>
                </c:pt>
                <c:pt idx="5433">
                  <c:v>6.2604000000000006</c:v>
                </c:pt>
                <c:pt idx="5434">
                  <c:v>6.26112</c:v>
                </c:pt>
                <c:pt idx="5435">
                  <c:v>6.2620700000000014</c:v>
                </c:pt>
                <c:pt idx="5436">
                  <c:v>6.2628400000000006</c:v>
                </c:pt>
                <c:pt idx="5437">
                  <c:v>6.2633900000000011</c:v>
                </c:pt>
                <c:pt idx="5438">
                  <c:v>6.2638400000000001</c:v>
                </c:pt>
                <c:pt idx="5439">
                  <c:v>6.2641600000000004</c:v>
                </c:pt>
                <c:pt idx="5440">
                  <c:v>6.2644300000000008</c:v>
                </c:pt>
                <c:pt idx="5441">
                  <c:v>6.2646500000000014</c:v>
                </c:pt>
                <c:pt idx="5442">
                  <c:v>6.2647900000000014</c:v>
                </c:pt>
                <c:pt idx="5443">
                  <c:v>6.2653800000000004</c:v>
                </c:pt>
                <c:pt idx="5444">
                  <c:v>6.2663700000000002</c:v>
                </c:pt>
                <c:pt idx="5445">
                  <c:v>6.2671400000000013</c:v>
                </c:pt>
                <c:pt idx="5446">
                  <c:v>6.2677800000000001</c:v>
                </c:pt>
                <c:pt idx="5447">
                  <c:v>6.2682300000000009</c:v>
                </c:pt>
                <c:pt idx="5448">
                  <c:v>6.2685900000000014</c:v>
                </c:pt>
                <c:pt idx="5449">
                  <c:v>6.2693200000000004</c:v>
                </c:pt>
                <c:pt idx="5450">
                  <c:v>6.2705000000000002</c:v>
                </c:pt>
                <c:pt idx="5451">
                  <c:v>6.2713600000000014</c:v>
                </c:pt>
                <c:pt idx="5452">
                  <c:v>6.2720400000000005</c:v>
                </c:pt>
                <c:pt idx="5453">
                  <c:v>6.2725800000000014</c:v>
                </c:pt>
                <c:pt idx="5454">
                  <c:v>6.2729900000000001</c:v>
                </c:pt>
                <c:pt idx="5455">
                  <c:v>6.2733000000000008</c:v>
                </c:pt>
                <c:pt idx="5456">
                  <c:v>6.2735300000000009</c:v>
                </c:pt>
                <c:pt idx="5457">
                  <c:v>6.2737600000000011</c:v>
                </c:pt>
                <c:pt idx="5458">
                  <c:v>6.2738900000000015</c:v>
                </c:pt>
                <c:pt idx="5459">
                  <c:v>6.2739799999999999</c:v>
                </c:pt>
                <c:pt idx="5460">
                  <c:v>6.27407</c:v>
                </c:pt>
                <c:pt idx="5461">
                  <c:v>6.2741600000000002</c:v>
                </c:pt>
                <c:pt idx="5462">
                  <c:v>6.2742100000000001</c:v>
                </c:pt>
                <c:pt idx="5463">
                  <c:v>6.2742500000000003</c:v>
                </c:pt>
                <c:pt idx="5464">
                  <c:v>6.2753000000000014</c:v>
                </c:pt>
                <c:pt idx="5465">
                  <c:v>6.276110000000001</c:v>
                </c:pt>
                <c:pt idx="5466">
                  <c:v>6.2767499999999998</c:v>
                </c:pt>
                <c:pt idx="5467">
                  <c:v>6.2772400000000008</c:v>
                </c:pt>
                <c:pt idx="5468">
                  <c:v>6.277610000000001</c:v>
                </c:pt>
                <c:pt idx="5469">
                  <c:v>6.2789600000000014</c:v>
                </c:pt>
                <c:pt idx="5470">
                  <c:v>6.2799600000000009</c:v>
                </c:pt>
                <c:pt idx="5471">
                  <c:v>6.2807300000000001</c:v>
                </c:pt>
                <c:pt idx="5472">
                  <c:v>6.2813600000000012</c:v>
                </c:pt>
                <c:pt idx="5473">
                  <c:v>6.2818200000000015</c:v>
                </c:pt>
                <c:pt idx="5474">
                  <c:v>6.2821800000000003</c:v>
                </c:pt>
                <c:pt idx="5475">
                  <c:v>6.2825000000000006</c:v>
                </c:pt>
                <c:pt idx="5476">
                  <c:v>6.2829000000000015</c:v>
                </c:pt>
                <c:pt idx="5477">
                  <c:v>6.2840800000000012</c:v>
                </c:pt>
                <c:pt idx="5478">
                  <c:v>6.2849400000000006</c:v>
                </c:pt>
                <c:pt idx="5479">
                  <c:v>6.2856199999999998</c:v>
                </c:pt>
                <c:pt idx="5480">
                  <c:v>6.2861600000000006</c:v>
                </c:pt>
                <c:pt idx="5481">
                  <c:v>6.2865700000000011</c:v>
                </c:pt>
                <c:pt idx="5482">
                  <c:v>6.2868900000000014</c:v>
                </c:pt>
                <c:pt idx="5483">
                  <c:v>6.2871199999999998</c:v>
                </c:pt>
                <c:pt idx="5484">
                  <c:v>6.2873400000000004</c:v>
                </c:pt>
                <c:pt idx="5485">
                  <c:v>6.2874800000000004</c:v>
                </c:pt>
                <c:pt idx="5486">
                  <c:v>6.2875700000000005</c:v>
                </c:pt>
                <c:pt idx="5487">
                  <c:v>6.2876600000000007</c:v>
                </c:pt>
                <c:pt idx="5488">
                  <c:v>6.2887500000000003</c:v>
                </c:pt>
                <c:pt idx="5489">
                  <c:v>6.2896100000000015</c:v>
                </c:pt>
                <c:pt idx="5490">
                  <c:v>6.290280000000001</c:v>
                </c:pt>
                <c:pt idx="5491">
                  <c:v>6.2907799999999998</c:v>
                </c:pt>
                <c:pt idx="5492">
                  <c:v>6.29115</c:v>
                </c:pt>
                <c:pt idx="5493">
                  <c:v>6.2914600000000007</c:v>
                </c:pt>
                <c:pt idx="5494">
                  <c:v>6.2916900000000009</c:v>
                </c:pt>
                <c:pt idx="5495">
                  <c:v>6.2921000000000014</c:v>
                </c:pt>
                <c:pt idx="5496">
                  <c:v>6.2932300000000012</c:v>
                </c:pt>
                <c:pt idx="5497">
                  <c:v>6.2940900000000006</c:v>
                </c:pt>
                <c:pt idx="5498">
                  <c:v>6.2947699999999998</c:v>
                </c:pt>
                <c:pt idx="5499">
                  <c:v>6.2952700000000004</c:v>
                </c:pt>
                <c:pt idx="5500">
                  <c:v>6.2956700000000012</c:v>
                </c:pt>
                <c:pt idx="5501">
                  <c:v>6.2959899999999998</c:v>
                </c:pt>
                <c:pt idx="5502">
                  <c:v>6.2962199999999999</c:v>
                </c:pt>
                <c:pt idx="5503">
                  <c:v>6.2964000000000002</c:v>
                </c:pt>
                <c:pt idx="5504">
                  <c:v>6.29739</c:v>
                </c:pt>
                <c:pt idx="5505">
                  <c:v>6.298350000000001</c:v>
                </c:pt>
                <c:pt idx="5506">
                  <c:v>6.2990700000000004</c:v>
                </c:pt>
                <c:pt idx="5507">
                  <c:v>6.2996100000000013</c:v>
                </c:pt>
                <c:pt idx="5508">
                  <c:v>6.3000699999999998</c:v>
                </c:pt>
                <c:pt idx="5509">
                  <c:v>6.3003800000000005</c:v>
                </c:pt>
                <c:pt idx="5510">
                  <c:v>6.3006600000000006</c:v>
                </c:pt>
                <c:pt idx="5511">
                  <c:v>6.3008800000000011</c:v>
                </c:pt>
                <c:pt idx="5512">
                  <c:v>6.3010200000000012</c:v>
                </c:pt>
                <c:pt idx="5513">
                  <c:v>6.3011499999999998</c:v>
                </c:pt>
                <c:pt idx="5514">
                  <c:v>6.3020600000000009</c:v>
                </c:pt>
                <c:pt idx="5515">
                  <c:v>6.3029600000000006</c:v>
                </c:pt>
                <c:pt idx="5516">
                  <c:v>6.3036900000000013</c:v>
                </c:pt>
                <c:pt idx="5517">
                  <c:v>6.3042300000000004</c:v>
                </c:pt>
                <c:pt idx="5518">
                  <c:v>6.3046400000000009</c:v>
                </c:pt>
                <c:pt idx="5519">
                  <c:v>6.3049600000000012</c:v>
                </c:pt>
                <c:pt idx="5520">
                  <c:v>6.3054600000000001</c:v>
                </c:pt>
                <c:pt idx="5521">
                  <c:v>6.3066300000000002</c:v>
                </c:pt>
                <c:pt idx="5522">
                  <c:v>6.3075400000000013</c:v>
                </c:pt>
                <c:pt idx="5523">
                  <c:v>6.3082200000000004</c:v>
                </c:pt>
                <c:pt idx="5524">
                  <c:v>6.3087600000000013</c:v>
                </c:pt>
                <c:pt idx="5525">
                  <c:v>6.3091699999999999</c:v>
                </c:pt>
                <c:pt idx="5526">
                  <c:v>6.3095300000000005</c:v>
                </c:pt>
                <c:pt idx="5527">
                  <c:v>6.3097600000000007</c:v>
                </c:pt>
                <c:pt idx="5528">
                  <c:v>6.309940000000001</c:v>
                </c:pt>
                <c:pt idx="5529">
                  <c:v>6.3101200000000013</c:v>
                </c:pt>
                <c:pt idx="5530">
                  <c:v>6.3102100000000014</c:v>
                </c:pt>
                <c:pt idx="5531">
                  <c:v>6.311160000000001</c:v>
                </c:pt>
                <c:pt idx="5532">
                  <c:v>6.3120700000000003</c:v>
                </c:pt>
                <c:pt idx="5533">
                  <c:v>6.3127500000000012</c:v>
                </c:pt>
                <c:pt idx="5534">
                  <c:v>6.3132900000000003</c:v>
                </c:pt>
                <c:pt idx="5535">
                  <c:v>6.3137000000000008</c:v>
                </c:pt>
                <c:pt idx="5536">
                  <c:v>6.3140600000000013</c:v>
                </c:pt>
                <c:pt idx="5537">
                  <c:v>6.3142900000000015</c:v>
                </c:pt>
                <c:pt idx="5538">
                  <c:v>6.31447</c:v>
                </c:pt>
                <c:pt idx="5539">
                  <c:v>6.3146500000000003</c:v>
                </c:pt>
                <c:pt idx="5540">
                  <c:v>6.3147400000000005</c:v>
                </c:pt>
                <c:pt idx="5541">
                  <c:v>6.3154599999999999</c:v>
                </c:pt>
                <c:pt idx="5542">
                  <c:v>6.3164100000000012</c:v>
                </c:pt>
                <c:pt idx="5543">
                  <c:v>6.3171800000000005</c:v>
                </c:pt>
                <c:pt idx="5544">
                  <c:v>6.317730000000001</c:v>
                </c:pt>
                <c:pt idx="5545">
                  <c:v>6.3181799999999999</c:v>
                </c:pt>
                <c:pt idx="5546">
                  <c:v>6.3185000000000002</c:v>
                </c:pt>
                <c:pt idx="5547">
                  <c:v>6.3187700000000007</c:v>
                </c:pt>
                <c:pt idx="5548">
                  <c:v>6.3190000000000008</c:v>
                </c:pt>
                <c:pt idx="5549">
                  <c:v>6.3193600000000014</c:v>
                </c:pt>
                <c:pt idx="5550">
                  <c:v>6.3204400000000014</c:v>
                </c:pt>
                <c:pt idx="5551">
                  <c:v>6.3213000000000008</c:v>
                </c:pt>
                <c:pt idx="5552">
                  <c:v>6.3219799999999999</c:v>
                </c:pt>
                <c:pt idx="5553">
                  <c:v>6.3224800000000005</c:v>
                </c:pt>
                <c:pt idx="5554">
                  <c:v>6.3228400000000011</c:v>
                </c:pt>
                <c:pt idx="5555">
                  <c:v>6.3231600000000014</c:v>
                </c:pt>
                <c:pt idx="5556">
                  <c:v>6.3233899999999998</c:v>
                </c:pt>
                <c:pt idx="5557">
                  <c:v>6.3235700000000001</c:v>
                </c:pt>
                <c:pt idx="5558">
                  <c:v>6.3237000000000005</c:v>
                </c:pt>
                <c:pt idx="5559">
                  <c:v>6.3246600000000015</c:v>
                </c:pt>
                <c:pt idx="5560">
                  <c:v>6.3256100000000011</c:v>
                </c:pt>
                <c:pt idx="5561">
                  <c:v>6.3262900000000002</c:v>
                </c:pt>
                <c:pt idx="5562">
                  <c:v>6.3268300000000011</c:v>
                </c:pt>
                <c:pt idx="5563">
                  <c:v>6.32728</c:v>
                </c:pt>
                <c:pt idx="5564">
                  <c:v>6.3276000000000003</c:v>
                </c:pt>
                <c:pt idx="5565">
                  <c:v>6.3278700000000008</c:v>
                </c:pt>
                <c:pt idx="5566">
                  <c:v>6.3280500000000011</c:v>
                </c:pt>
                <c:pt idx="5567">
                  <c:v>6.3290500000000005</c:v>
                </c:pt>
                <c:pt idx="5568">
                  <c:v>6.33</c:v>
                </c:pt>
                <c:pt idx="5569">
                  <c:v>6.3307200000000012</c:v>
                </c:pt>
                <c:pt idx="5570">
                  <c:v>6.3313100000000002</c:v>
                </c:pt>
                <c:pt idx="5571">
                  <c:v>6.3317700000000006</c:v>
                </c:pt>
                <c:pt idx="5572">
                  <c:v>6.3320800000000013</c:v>
                </c:pt>
                <c:pt idx="5573">
                  <c:v>6.3323499999999999</c:v>
                </c:pt>
                <c:pt idx="5574">
                  <c:v>6.3325800000000001</c:v>
                </c:pt>
                <c:pt idx="5575">
                  <c:v>6.3331700000000009</c:v>
                </c:pt>
                <c:pt idx="5576">
                  <c:v>6.3342100000000006</c:v>
                </c:pt>
                <c:pt idx="5577">
                  <c:v>6.3350300000000015</c:v>
                </c:pt>
                <c:pt idx="5578">
                  <c:v>6.3356600000000007</c:v>
                </c:pt>
                <c:pt idx="5579">
                  <c:v>6.3361100000000015</c:v>
                </c:pt>
                <c:pt idx="5580">
                  <c:v>6.3365200000000002</c:v>
                </c:pt>
                <c:pt idx="5581">
                  <c:v>6.3367900000000006</c:v>
                </c:pt>
                <c:pt idx="5582">
                  <c:v>6.3370200000000008</c:v>
                </c:pt>
                <c:pt idx="5583">
                  <c:v>6.3372000000000011</c:v>
                </c:pt>
                <c:pt idx="5584">
                  <c:v>6.3373400000000011</c:v>
                </c:pt>
                <c:pt idx="5585">
                  <c:v>6.3384700000000009</c:v>
                </c:pt>
                <c:pt idx="5586">
                  <c:v>6.3393300000000004</c:v>
                </c:pt>
                <c:pt idx="5587">
                  <c:v>6.3400100000000013</c:v>
                </c:pt>
                <c:pt idx="5588">
                  <c:v>6.3405500000000004</c:v>
                </c:pt>
                <c:pt idx="5589">
                  <c:v>6.3409100000000009</c:v>
                </c:pt>
                <c:pt idx="5590">
                  <c:v>6.3412300000000013</c:v>
                </c:pt>
                <c:pt idx="5591">
                  <c:v>6.3414999999999999</c:v>
                </c:pt>
                <c:pt idx="5592">
                  <c:v>6.3416800000000002</c:v>
                </c:pt>
                <c:pt idx="5593">
                  <c:v>6.3418200000000002</c:v>
                </c:pt>
                <c:pt idx="5594">
                  <c:v>6.3427699999999998</c:v>
                </c:pt>
                <c:pt idx="5595">
                  <c:v>6.3436700000000013</c:v>
                </c:pt>
                <c:pt idx="5596">
                  <c:v>6.3444000000000003</c:v>
                </c:pt>
                <c:pt idx="5597">
                  <c:v>6.3449400000000011</c:v>
                </c:pt>
                <c:pt idx="5598">
                  <c:v>6.3454000000000015</c:v>
                </c:pt>
                <c:pt idx="5599">
                  <c:v>6.3457100000000004</c:v>
                </c:pt>
                <c:pt idx="5600">
                  <c:v>6.3459800000000008</c:v>
                </c:pt>
                <c:pt idx="5601">
                  <c:v>6.3461700000000008</c:v>
                </c:pt>
                <c:pt idx="5602">
                  <c:v>6.3463000000000012</c:v>
                </c:pt>
                <c:pt idx="5603">
                  <c:v>6.3470700000000004</c:v>
                </c:pt>
                <c:pt idx="5604">
                  <c:v>6.3480699999999999</c:v>
                </c:pt>
                <c:pt idx="5605">
                  <c:v>6.348790000000001</c:v>
                </c:pt>
                <c:pt idx="5606">
                  <c:v>6.34938</c:v>
                </c:pt>
                <c:pt idx="5607">
                  <c:v>6.3498300000000008</c:v>
                </c:pt>
                <c:pt idx="5608">
                  <c:v>6.350200000000001</c:v>
                </c:pt>
                <c:pt idx="5609">
                  <c:v>6.3504700000000014</c:v>
                </c:pt>
                <c:pt idx="5610">
                  <c:v>6.3506499999999999</c:v>
                </c:pt>
                <c:pt idx="5611">
                  <c:v>6.3508300000000002</c:v>
                </c:pt>
                <c:pt idx="5612">
                  <c:v>6.3516000000000012</c:v>
                </c:pt>
                <c:pt idx="5613">
                  <c:v>6.3525500000000008</c:v>
                </c:pt>
                <c:pt idx="5614">
                  <c:v>6.3533200000000001</c:v>
                </c:pt>
                <c:pt idx="5615">
                  <c:v>6.3539100000000008</c:v>
                </c:pt>
                <c:pt idx="5616">
                  <c:v>6.3543599999999998</c:v>
                </c:pt>
                <c:pt idx="5617">
                  <c:v>6.3547200000000004</c:v>
                </c:pt>
                <c:pt idx="5618">
                  <c:v>6.3550000000000004</c:v>
                </c:pt>
                <c:pt idx="5619">
                  <c:v>6.3551800000000007</c:v>
                </c:pt>
                <c:pt idx="5620">
                  <c:v>6.355360000000001</c:v>
                </c:pt>
                <c:pt idx="5621">
                  <c:v>6.3561300000000003</c:v>
                </c:pt>
                <c:pt idx="5622">
                  <c:v>6.3570799999999998</c:v>
                </c:pt>
                <c:pt idx="5623">
                  <c:v>6.3578500000000009</c:v>
                </c:pt>
                <c:pt idx="5624">
                  <c:v>6.3584399999999999</c:v>
                </c:pt>
                <c:pt idx="5625">
                  <c:v>6.3588900000000006</c:v>
                </c:pt>
                <c:pt idx="5626">
                  <c:v>6.3592500000000012</c:v>
                </c:pt>
                <c:pt idx="5627">
                  <c:v>6.3595199999999998</c:v>
                </c:pt>
                <c:pt idx="5628">
                  <c:v>6.3597099999999998</c:v>
                </c:pt>
                <c:pt idx="5629">
                  <c:v>6.35989</c:v>
                </c:pt>
                <c:pt idx="5630">
                  <c:v>6.3600200000000005</c:v>
                </c:pt>
                <c:pt idx="5631">
                  <c:v>6.3601100000000006</c:v>
                </c:pt>
                <c:pt idx="5632">
                  <c:v>6.3612000000000002</c:v>
                </c:pt>
                <c:pt idx="5633">
                  <c:v>6.3620600000000014</c:v>
                </c:pt>
                <c:pt idx="5634">
                  <c:v>6.3626900000000006</c:v>
                </c:pt>
                <c:pt idx="5635">
                  <c:v>6.3632400000000011</c:v>
                </c:pt>
                <c:pt idx="5636">
                  <c:v>6.3635999999999999</c:v>
                </c:pt>
                <c:pt idx="5637">
                  <c:v>6.3639200000000002</c:v>
                </c:pt>
                <c:pt idx="5638">
                  <c:v>6.3646000000000011</c:v>
                </c:pt>
                <c:pt idx="5639">
                  <c:v>6.3656800000000011</c:v>
                </c:pt>
                <c:pt idx="5640">
                  <c:v>6.3665400000000005</c:v>
                </c:pt>
                <c:pt idx="5641">
                  <c:v>6.3672200000000014</c:v>
                </c:pt>
                <c:pt idx="5642">
                  <c:v>6.3677200000000003</c:v>
                </c:pt>
                <c:pt idx="5643">
                  <c:v>6.3681300000000007</c:v>
                </c:pt>
                <c:pt idx="5644">
                  <c:v>6.3684500000000011</c:v>
                </c:pt>
                <c:pt idx="5645">
                  <c:v>6.3686699999999998</c:v>
                </c:pt>
                <c:pt idx="5646">
                  <c:v>6.3688500000000001</c:v>
                </c:pt>
                <c:pt idx="5647">
                  <c:v>6.3689900000000002</c:v>
                </c:pt>
                <c:pt idx="5648">
                  <c:v>6.3699400000000015</c:v>
                </c:pt>
                <c:pt idx="5649">
                  <c:v>6.3708900000000011</c:v>
                </c:pt>
                <c:pt idx="5650">
                  <c:v>6.3715700000000002</c:v>
                </c:pt>
                <c:pt idx="5651">
                  <c:v>6.3721100000000011</c:v>
                </c:pt>
                <c:pt idx="5652">
                  <c:v>6.3725700000000014</c:v>
                </c:pt>
                <c:pt idx="5653">
                  <c:v>6.3728800000000003</c:v>
                </c:pt>
                <c:pt idx="5654">
                  <c:v>6.3731500000000008</c:v>
                </c:pt>
                <c:pt idx="5655">
                  <c:v>6.3733400000000007</c:v>
                </c:pt>
                <c:pt idx="5656">
                  <c:v>6.3743300000000005</c:v>
                </c:pt>
                <c:pt idx="5657">
                  <c:v>6.3752800000000001</c:v>
                </c:pt>
                <c:pt idx="5658">
                  <c:v>6.3760100000000008</c:v>
                </c:pt>
                <c:pt idx="5659">
                  <c:v>6.3765999999999998</c:v>
                </c:pt>
                <c:pt idx="5660">
                  <c:v>6.3770500000000006</c:v>
                </c:pt>
                <c:pt idx="5661">
                  <c:v>6.3773700000000009</c:v>
                </c:pt>
                <c:pt idx="5662">
                  <c:v>6.3776400000000013</c:v>
                </c:pt>
                <c:pt idx="5663">
                  <c:v>6.3778600000000001</c:v>
                </c:pt>
                <c:pt idx="5664">
                  <c:v>6.3790399999999998</c:v>
                </c:pt>
                <c:pt idx="5665">
                  <c:v>6.3799500000000009</c:v>
                </c:pt>
                <c:pt idx="5666">
                  <c:v>6.3806700000000003</c:v>
                </c:pt>
                <c:pt idx="5667">
                  <c:v>6.3812200000000008</c:v>
                </c:pt>
                <c:pt idx="5668">
                  <c:v>6.3816199999999998</c:v>
                </c:pt>
                <c:pt idx="5669">
                  <c:v>6.3819400000000002</c:v>
                </c:pt>
                <c:pt idx="5670">
                  <c:v>6.3822100000000006</c:v>
                </c:pt>
                <c:pt idx="5671">
                  <c:v>6.3823900000000009</c:v>
                </c:pt>
                <c:pt idx="5672">
                  <c:v>6.3825300000000009</c:v>
                </c:pt>
                <c:pt idx="5673">
                  <c:v>6.3826600000000013</c:v>
                </c:pt>
                <c:pt idx="5674">
                  <c:v>6.3833900000000003</c:v>
                </c:pt>
                <c:pt idx="5675">
                  <c:v>6.3843399999999999</c:v>
                </c:pt>
                <c:pt idx="5676">
                  <c:v>6.385110000000001</c:v>
                </c:pt>
                <c:pt idx="5677">
                  <c:v>6.38565</c:v>
                </c:pt>
                <c:pt idx="5678">
                  <c:v>6.3861100000000004</c:v>
                </c:pt>
                <c:pt idx="5679">
                  <c:v>6.3864200000000011</c:v>
                </c:pt>
                <c:pt idx="5680">
                  <c:v>6.3866899999999998</c:v>
                </c:pt>
                <c:pt idx="5681">
                  <c:v>6.3869199999999999</c:v>
                </c:pt>
                <c:pt idx="5682">
                  <c:v>6.38706</c:v>
                </c:pt>
                <c:pt idx="5683">
                  <c:v>6.3871900000000004</c:v>
                </c:pt>
                <c:pt idx="5684">
                  <c:v>6.3872800000000005</c:v>
                </c:pt>
                <c:pt idx="5685">
                  <c:v>6.3880100000000013</c:v>
                </c:pt>
                <c:pt idx="5686">
                  <c:v>6.388910000000001</c:v>
                </c:pt>
                <c:pt idx="5687">
                  <c:v>6.38964</c:v>
                </c:pt>
                <c:pt idx="5688">
                  <c:v>6.3902300000000007</c:v>
                </c:pt>
                <c:pt idx="5689">
                  <c:v>6.3906299999999998</c:v>
                </c:pt>
                <c:pt idx="5690">
                  <c:v>6.391</c:v>
                </c:pt>
                <c:pt idx="5691">
                  <c:v>6.3912200000000006</c:v>
                </c:pt>
                <c:pt idx="5692">
                  <c:v>6.3914500000000007</c:v>
                </c:pt>
                <c:pt idx="5693">
                  <c:v>6.3926300000000005</c:v>
                </c:pt>
                <c:pt idx="5694">
                  <c:v>6.3935300000000002</c:v>
                </c:pt>
                <c:pt idx="5695">
                  <c:v>6.3942600000000009</c:v>
                </c:pt>
                <c:pt idx="5696">
                  <c:v>6.3948</c:v>
                </c:pt>
                <c:pt idx="5697">
                  <c:v>6.3952100000000005</c:v>
                </c:pt>
                <c:pt idx="5698">
                  <c:v>6.3955300000000008</c:v>
                </c:pt>
                <c:pt idx="5699">
                  <c:v>6.39602</c:v>
                </c:pt>
                <c:pt idx="5700">
                  <c:v>6.3971999999999998</c:v>
                </c:pt>
                <c:pt idx="5701">
                  <c:v>6.3981100000000009</c:v>
                </c:pt>
                <c:pt idx="5702">
                  <c:v>6.39879</c:v>
                </c:pt>
                <c:pt idx="5703">
                  <c:v>6.3993300000000009</c:v>
                </c:pt>
                <c:pt idx="5704">
                  <c:v>6.3997400000000013</c:v>
                </c:pt>
                <c:pt idx="5705">
                  <c:v>6.4001000000000001</c:v>
                </c:pt>
                <c:pt idx="5706">
                  <c:v>6.4003300000000003</c:v>
                </c:pt>
                <c:pt idx="5707">
                  <c:v>6.4005100000000006</c:v>
                </c:pt>
                <c:pt idx="5708">
                  <c:v>6.4006900000000009</c:v>
                </c:pt>
                <c:pt idx="5709">
                  <c:v>6.4016400000000004</c:v>
                </c:pt>
                <c:pt idx="5710">
                  <c:v>6.4025400000000001</c:v>
                </c:pt>
                <c:pt idx="5711">
                  <c:v>6.4032700000000009</c:v>
                </c:pt>
                <c:pt idx="5712">
                  <c:v>6.40381</c:v>
                </c:pt>
                <c:pt idx="5713">
                  <c:v>6.4042700000000004</c:v>
                </c:pt>
                <c:pt idx="5714">
                  <c:v>6.404580000000001</c:v>
                </c:pt>
                <c:pt idx="5715">
                  <c:v>6.4048500000000015</c:v>
                </c:pt>
                <c:pt idx="5716">
                  <c:v>6.4050400000000014</c:v>
                </c:pt>
                <c:pt idx="5717">
                  <c:v>6.4054000000000002</c:v>
                </c:pt>
                <c:pt idx="5718">
                  <c:v>6.4064800000000002</c:v>
                </c:pt>
                <c:pt idx="5719">
                  <c:v>6.4073400000000014</c:v>
                </c:pt>
                <c:pt idx="5720">
                  <c:v>6.4080200000000005</c:v>
                </c:pt>
                <c:pt idx="5721">
                  <c:v>6.4085200000000011</c:v>
                </c:pt>
                <c:pt idx="5722">
                  <c:v>6.4088799999999999</c:v>
                </c:pt>
                <c:pt idx="5723">
                  <c:v>6.4092000000000002</c:v>
                </c:pt>
                <c:pt idx="5724">
                  <c:v>6.4094300000000004</c:v>
                </c:pt>
                <c:pt idx="5725">
                  <c:v>6.4096100000000007</c:v>
                </c:pt>
                <c:pt idx="5726">
                  <c:v>6.4097400000000011</c:v>
                </c:pt>
                <c:pt idx="5727">
                  <c:v>6.4098800000000011</c:v>
                </c:pt>
                <c:pt idx="5728">
                  <c:v>6.4107900000000004</c:v>
                </c:pt>
                <c:pt idx="5729">
                  <c:v>6.4116900000000001</c:v>
                </c:pt>
                <c:pt idx="5730">
                  <c:v>6.412370000000001</c:v>
                </c:pt>
                <c:pt idx="5731">
                  <c:v>6.4129100000000001</c:v>
                </c:pt>
                <c:pt idx="5732">
                  <c:v>6.4133700000000005</c:v>
                </c:pt>
                <c:pt idx="5733">
                  <c:v>6.4136800000000012</c:v>
                </c:pt>
                <c:pt idx="5734">
                  <c:v>6.4139100000000013</c:v>
                </c:pt>
                <c:pt idx="5735">
                  <c:v>6.4140899999999998</c:v>
                </c:pt>
                <c:pt idx="5736">
                  <c:v>6.4150900000000011</c:v>
                </c:pt>
                <c:pt idx="5737">
                  <c:v>6.4160400000000006</c:v>
                </c:pt>
                <c:pt idx="5738">
                  <c:v>6.41676</c:v>
                </c:pt>
                <c:pt idx="5739">
                  <c:v>6.4173500000000008</c:v>
                </c:pt>
                <c:pt idx="5740">
                  <c:v>6.4178100000000011</c:v>
                </c:pt>
                <c:pt idx="5741">
                  <c:v>6.41812</c:v>
                </c:pt>
                <c:pt idx="5742">
                  <c:v>6.4183900000000005</c:v>
                </c:pt>
                <c:pt idx="5743">
                  <c:v>6.4186200000000007</c:v>
                </c:pt>
                <c:pt idx="5744">
                  <c:v>6.4187600000000007</c:v>
                </c:pt>
                <c:pt idx="5745">
                  <c:v>6.4188900000000011</c:v>
                </c:pt>
                <c:pt idx="5746">
                  <c:v>6.4196200000000001</c:v>
                </c:pt>
                <c:pt idx="5747">
                  <c:v>6.4205700000000014</c:v>
                </c:pt>
                <c:pt idx="5748">
                  <c:v>6.4212900000000008</c:v>
                </c:pt>
                <c:pt idx="5749">
                  <c:v>6.4218799999999998</c:v>
                </c:pt>
                <c:pt idx="5750">
                  <c:v>6.4223300000000005</c:v>
                </c:pt>
                <c:pt idx="5751">
                  <c:v>6.4226500000000009</c:v>
                </c:pt>
                <c:pt idx="5752">
                  <c:v>6.4229200000000013</c:v>
                </c:pt>
                <c:pt idx="5753">
                  <c:v>6.4231500000000015</c:v>
                </c:pt>
                <c:pt idx="5754">
                  <c:v>6.4232800000000001</c:v>
                </c:pt>
                <c:pt idx="5755">
                  <c:v>6.4234200000000001</c:v>
                </c:pt>
                <c:pt idx="5756">
                  <c:v>6.4235100000000003</c:v>
                </c:pt>
                <c:pt idx="5757">
                  <c:v>6.4237800000000007</c:v>
                </c:pt>
                <c:pt idx="5758">
                  <c:v>6.4248200000000004</c:v>
                </c:pt>
                <c:pt idx="5759">
                  <c:v>6.4256400000000014</c:v>
                </c:pt>
                <c:pt idx="5760">
                  <c:v>6.4262300000000003</c:v>
                </c:pt>
                <c:pt idx="5761">
                  <c:v>6.4267300000000009</c:v>
                </c:pt>
                <c:pt idx="5762">
                  <c:v>6.4270900000000015</c:v>
                </c:pt>
                <c:pt idx="5763">
                  <c:v>6.4273600000000002</c:v>
                </c:pt>
                <c:pt idx="5764">
                  <c:v>6.4278100000000009</c:v>
                </c:pt>
                <c:pt idx="5765">
                  <c:v>6.4289900000000006</c:v>
                </c:pt>
                <c:pt idx="5766">
                  <c:v>6.4298500000000001</c:v>
                </c:pt>
                <c:pt idx="5767">
                  <c:v>6.430530000000001</c:v>
                </c:pt>
                <c:pt idx="5768">
                  <c:v>6.4310700000000001</c:v>
                </c:pt>
                <c:pt idx="5769">
                  <c:v>6.4314800000000005</c:v>
                </c:pt>
                <c:pt idx="5770">
                  <c:v>6.4318000000000008</c:v>
                </c:pt>
                <c:pt idx="5771">
                  <c:v>6.4320200000000014</c:v>
                </c:pt>
                <c:pt idx="5772">
                  <c:v>6.4328800000000008</c:v>
                </c:pt>
                <c:pt idx="5773">
                  <c:v>6.4339300000000001</c:v>
                </c:pt>
                <c:pt idx="5774">
                  <c:v>6.4347000000000012</c:v>
                </c:pt>
                <c:pt idx="5775">
                  <c:v>6.4353300000000004</c:v>
                </c:pt>
                <c:pt idx="5776">
                  <c:v>6.4357800000000012</c:v>
                </c:pt>
                <c:pt idx="5777">
                  <c:v>6.4361500000000014</c:v>
                </c:pt>
                <c:pt idx="5778">
                  <c:v>6.4364600000000003</c:v>
                </c:pt>
                <c:pt idx="5779">
                  <c:v>6.4366400000000006</c:v>
                </c:pt>
                <c:pt idx="5780">
                  <c:v>6.4368200000000009</c:v>
                </c:pt>
                <c:pt idx="5781">
                  <c:v>6.4369600000000009</c:v>
                </c:pt>
                <c:pt idx="5782">
                  <c:v>6.4380900000000008</c:v>
                </c:pt>
                <c:pt idx="5783">
                  <c:v>6.4389500000000002</c:v>
                </c:pt>
                <c:pt idx="5784">
                  <c:v>6.4396300000000011</c:v>
                </c:pt>
                <c:pt idx="5785">
                  <c:v>6.4401799999999998</c:v>
                </c:pt>
                <c:pt idx="5786">
                  <c:v>6.4405400000000004</c:v>
                </c:pt>
                <c:pt idx="5787">
                  <c:v>6.4408500000000011</c:v>
                </c:pt>
                <c:pt idx="5788">
                  <c:v>6.4415300000000002</c:v>
                </c:pt>
                <c:pt idx="5789">
                  <c:v>6.4426700000000015</c:v>
                </c:pt>
                <c:pt idx="5790">
                  <c:v>6.4435300000000009</c:v>
                </c:pt>
                <c:pt idx="5791">
                  <c:v>6.44421</c:v>
                </c:pt>
                <c:pt idx="5792">
                  <c:v>6.444700000000001</c:v>
                </c:pt>
                <c:pt idx="5793">
                  <c:v>6.4451100000000014</c:v>
                </c:pt>
                <c:pt idx="5794">
                  <c:v>6.44543</c:v>
                </c:pt>
                <c:pt idx="5795">
                  <c:v>6.4456500000000005</c:v>
                </c:pt>
                <c:pt idx="5796">
                  <c:v>6.4458400000000005</c:v>
                </c:pt>
                <c:pt idx="5797">
                  <c:v>6.4459700000000009</c:v>
                </c:pt>
                <c:pt idx="5798">
                  <c:v>6.4469200000000004</c:v>
                </c:pt>
                <c:pt idx="5799">
                  <c:v>6.44787</c:v>
                </c:pt>
                <c:pt idx="5800">
                  <c:v>6.4485500000000009</c:v>
                </c:pt>
                <c:pt idx="5801">
                  <c:v>6.4491000000000014</c:v>
                </c:pt>
                <c:pt idx="5802">
                  <c:v>6.4495500000000003</c:v>
                </c:pt>
                <c:pt idx="5803">
                  <c:v>6.4498700000000007</c:v>
                </c:pt>
                <c:pt idx="5804">
                  <c:v>6.4501400000000011</c:v>
                </c:pt>
                <c:pt idx="5805">
                  <c:v>6.4503200000000014</c:v>
                </c:pt>
                <c:pt idx="5806">
                  <c:v>6.4504600000000014</c:v>
                </c:pt>
                <c:pt idx="5807">
                  <c:v>6.45059</c:v>
                </c:pt>
                <c:pt idx="5808">
                  <c:v>6.4506800000000002</c:v>
                </c:pt>
                <c:pt idx="5809">
                  <c:v>6.4511800000000008</c:v>
                </c:pt>
                <c:pt idx="5810">
                  <c:v>6.4521800000000002</c:v>
                </c:pt>
                <c:pt idx="5811">
                  <c:v>6.4529500000000013</c:v>
                </c:pt>
                <c:pt idx="5812">
                  <c:v>6.4535300000000007</c:v>
                </c:pt>
                <c:pt idx="5813">
                  <c:v>6.453990000000001</c:v>
                </c:pt>
                <c:pt idx="5814">
                  <c:v>6.4542999999999999</c:v>
                </c:pt>
                <c:pt idx="5815">
                  <c:v>6.4546200000000002</c:v>
                </c:pt>
                <c:pt idx="5816">
                  <c:v>6.4548000000000005</c:v>
                </c:pt>
                <c:pt idx="5817">
                  <c:v>6.4549800000000008</c:v>
                </c:pt>
                <c:pt idx="5818">
                  <c:v>6.455350000000001</c:v>
                </c:pt>
                <c:pt idx="5819">
                  <c:v>6.4563900000000007</c:v>
                </c:pt>
                <c:pt idx="5820">
                  <c:v>6.4572000000000003</c:v>
                </c:pt>
                <c:pt idx="5821">
                  <c:v>6.4578800000000012</c:v>
                </c:pt>
                <c:pt idx="5822">
                  <c:v>6.45838</c:v>
                </c:pt>
                <c:pt idx="5823">
                  <c:v>6.4587400000000006</c:v>
                </c:pt>
                <c:pt idx="5824">
                  <c:v>6.4590600000000009</c:v>
                </c:pt>
                <c:pt idx="5825">
                  <c:v>6.4592900000000011</c:v>
                </c:pt>
                <c:pt idx="5826">
                  <c:v>6.4596900000000002</c:v>
                </c:pt>
                <c:pt idx="5827">
                  <c:v>6.4607800000000015</c:v>
                </c:pt>
                <c:pt idx="5828">
                  <c:v>6.4616400000000009</c:v>
                </c:pt>
                <c:pt idx="5829">
                  <c:v>6.4623200000000001</c:v>
                </c:pt>
                <c:pt idx="5830">
                  <c:v>6.4628200000000007</c:v>
                </c:pt>
                <c:pt idx="5831">
                  <c:v>6.4632300000000011</c:v>
                </c:pt>
                <c:pt idx="5832">
                  <c:v>6.4635400000000001</c:v>
                </c:pt>
                <c:pt idx="5833">
                  <c:v>6.4637700000000002</c:v>
                </c:pt>
                <c:pt idx="5834">
                  <c:v>6.4639500000000005</c:v>
                </c:pt>
                <c:pt idx="5835">
                  <c:v>6.4640900000000006</c:v>
                </c:pt>
                <c:pt idx="5836">
                  <c:v>6.464220000000001</c:v>
                </c:pt>
                <c:pt idx="5837">
                  <c:v>6.4653100000000006</c:v>
                </c:pt>
                <c:pt idx="5838">
                  <c:v>6.46617</c:v>
                </c:pt>
                <c:pt idx="5839">
                  <c:v>6.4668500000000009</c:v>
                </c:pt>
                <c:pt idx="5840">
                  <c:v>6.4673500000000015</c:v>
                </c:pt>
                <c:pt idx="5841">
                  <c:v>6.4677500000000006</c:v>
                </c:pt>
                <c:pt idx="5842">
                  <c:v>6.4680700000000009</c:v>
                </c:pt>
                <c:pt idx="5843">
                  <c:v>6.468300000000001</c:v>
                </c:pt>
                <c:pt idx="5844">
                  <c:v>6.4684800000000013</c:v>
                </c:pt>
                <c:pt idx="5845">
                  <c:v>6.46861</c:v>
                </c:pt>
                <c:pt idx="5846">
                  <c:v>6.4695600000000013</c:v>
                </c:pt>
                <c:pt idx="5847">
                  <c:v>6.4705200000000005</c:v>
                </c:pt>
                <c:pt idx="5848">
                  <c:v>6.4712000000000014</c:v>
                </c:pt>
                <c:pt idx="5849">
                  <c:v>6.4717400000000005</c:v>
                </c:pt>
                <c:pt idx="5850">
                  <c:v>6.4721900000000012</c:v>
                </c:pt>
                <c:pt idx="5851">
                  <c:v>6.4725099999999998</c:v>
                </c:pt>
                <c:pt idx="5852">
                  <c:v>6.4727800000000002</c:v>
                </c:pt>
                <c:pt idx="5853">
                  <c:v>6.4729600000000005</c:v>
                </c:pt>
                <c:pt idx="5854">
                  <c:v>6.4735500000000012</c:v>
                </c:pt>
                <c:pt idx="5855">
                  <c:v>6.474590000000001</c:v>
                </c:pt>
                <c:pt idx="5856">
                  <c:v>6.4754100000000001</c:v>
                </c:pt>
                <c:pt idx="5857">
                  <c:v>6.4760400000000011</c:v>
                </c:pt>
                <c:pt idx="5858">
                  <c:v>6.47654</c:v>
                </c:pt>
                <c:pt idx="5859">
                  <c:v>6.4769000000000005</c:v>
                </c:pt>
                <c:pt idx="5860">
                  <c:v>6.477170000000001</c:v>
                </c:pt>
                <c:pt idx="5861">
                  <c:v>6.4774000000000012</c:v>
                </c:pt>
                <c:pt idx="5862">
                  <c:v>6.4775800000000014</c:v>
                </c:pt>
                <c:pt idx="5863">
                  <c:v>6.4777200000000015</c:v>
                </c:pt>
                <c:pt idx="5864">
                  <c:v>6.4782600000000006</c:v>
                </c:pt>
                <c:pt idx="5865">
                  <c:v>6.47926</c:v>
                </c:pt>
                <c:pt idx="5866">
                  <c:v>6.4800300000000011</c:v>
                </c:pt>
                <c:pt idx="5867">
                  <c:v>6.4806600000000003</c:v>
                </c:pt>
                <c:pt idx="5868">
                  <c:v>6.481110000000001</c:v>
                </c:pt>
                <c:pt idx="5869">
                  <c:v>6.4814699999999998</c:v>
                </c:pt>
                <c:pt idx="5870">
                  <c:v>6.4817499999999999</c:v>
                </c:pt>
                <c:pt idx="5871">
                  <c:v>6.4822000000000006</c:v>
                </c:pt>
                <c:pt idx="5872">
                  <c:v>6.4833300000000005</c:v>
                </c:pt>
                <c:pt idx="5873">
                  <c:v>6.4841899999999999</c:v>
                </c:pt>
                <c:pt idx="5874">
                  <c:v>6.4848700000000008</c:v>
                </c:pt>
                <c:pt idx="5875">
                  <c:v>6.4854099999999999</c:v>
                </c:pt>
                <c:pt idx="5876">
                  <c:v>6.4858200000000004</c:v>
                </c:pt>
                <c:pt idx="5877">
                  <c:v>6.4861400000000007</c:v>
                </c:pt>
                <c:pt idx="5878">
                  <c:v>6.4863700000000009</c:v>
                </c:pt>
                <c:pt idx="5879">
                  <c:v>6.4865900000000014</c:v>
                </c:pt>
                <c:pt idx="5880">
                  <c:v>6.4869500000000002</c:v>
                </c:pt>
                <c:pt idx="5881">
                  <c:v>6.4880399999999998</c:v>
                </c:pt>
                <c:pt idx="5882">
                  <c:v>6.488900000000001</c:v>
                </c:pt>
                <c:pt idx="5883">
                  <c:v>6.4895399999999999</c:v>
                </c:pt>
                <c:pt idx="5884">
                  <c:v>6.4900300000000009</c:v>
                </c:pt>
                <c:pt idx="5885">
                  <c:v>6.4904400000000013</c:v>
                </c:pt>
                <c:pt idx="5886">
                  <c:v>6.49071</c:v>
                </c:pt>
                <c:pt idx="5887">
                  <c:v>6.4909400000000002</c:v>
                </c:pt>
                <c:pt idx="5888">
                  <c:v>6.4911200000000004</c:v>
                </c:pt>
                <c:pt idx="5889">
                  <c:v>6.4917100000000012</c:v>
                </c:pt>
                <c:pt idx="5890">
                  <c:v>6.4927500000000009</c:v>
                </c:pt>
                <c:pt idx="5891">
                  <c:v>6.4935700000000001</c:v>
                </c:pt>
                <c:pt idx="5892">
                  <c:v>6.4941500000000012</c:v>
                </c:pt>
                <c:pt idx="5893">
                  <c:v>6.49465</c:v>
                </c:pt>
                <c:pt idx="5894">
                  <c:v>6.4950100000000006</c:v>
                </c:pt>
                <c:pt idx="5895">
                  <c:v>6.4952900000000007</c:v>
                </c:pt>
                <c:pt idx="5896">
                  <c:v>6.4961900000000004</c:v>
                </c:pt>
                <c:pt idx="5897">
                  <c:v>6.4972300000000001</c:v>
                </c:pt>
                <c:pt idx="5898">
                  <c:v>6.498050000000001</c:v>
                </c:pt>
                <c:pt idx="5899">
                  <c:v>6.49864</c:v>
                </c:pt>
                <c:pt idx="5900">
                  <c:v>6.4991400000000006</c:v>
                </c:pt>
                <c:pt idx="5901">
                  <c:v>6.4995400000000014</c:v>
                </c:pt>
                <c:pt idx="5902">
                  <c:v>6.4998100000000001</c:v>
                </c:pt>
                <c:pt idx="5903">
                  <c:v>6.5000400000000003</c:v>
                </c:pt>
                <c:pt idx="5904">
                  <c:v>6.5002200000000006</c:v>
                </c:pt>
                <c:pt idx="5905">
                  <c:v>6.5003600000000006</c:v>
                </c:pt>
                <c:pt idx="5906">
                  <c:v>6.50108</c:v>
                </c:pt>
                <c:pt idx="5907">
                  <c:v>6.5020800000000012</c:v>
                </c:pt>
                <c:pt idx="5908">
                  <c:v>6.5028000000000006</c:v>
                </c:pt>
                <c:pt idx="5909">
                  <c:v>6.5033900000000013</c:v>
                </c:pt>
                <c:pt idx="5910">
                  <c:v>6.5038</c:v>
                </c:pt>
                <c:pt idx="5911">
                  <c:v>6.5041600000000006</c:v>
                </c:pt>
                <c:pt idx="5912">
                  <c:v>6.504430000000001</c:v>
                </c:pt>
                <c:pt idx="5913">
                  <c:v>6.5046100000000013</c:v>
                </c:pt>
                <c:pt idx="5914">
                  <c:v>6.5048000000000012</c:v>
                </c:pt>
                <c:pt idx="5915">
                  <c:v>6.5059300000000011</c:v>
                </c:pt>
                <c:pt idx="5916">
                  <c:v>6.5068300000000008</c:v>
                </c:pt>
                <c:pt idx="5917">
                  <c:v>6.5075099999999999</c:v>
                </c:pt>
                <c:pt idx="5918">
                  <c:v>6.5080600000000004</c:v>
                </c:pt>
                <c:pt idx="5919">
                  <c:v>6.5084600000000012</c:v>
                </c:pt>
                <c:pt idx="5920">
                  <c:v>6.5087799999999998</c:v>
                </c:pt>
                <c:pt idx="5921">
                  <c:v>6.50901</c:v>
                </c:pt>
                <c:pt idx="5922">
                  <c:v>6.5092300000000005</c:v>
                </c:pt>
                <c:pt idx="5923">
                  <c:v>6.5093700000000005</c:v>
                </c:pt>
                <c:pt idx="5924">
                  <c:v>6.5094600000000007</c:v>
                </c:pt>
                <c:pt idx="5925">
                  <c:v>6.5104100000000003</c:v>
                </c:pt>
                <c:pt idx="5926">
                  <c:v>6.5113200000000013</c:v>
                </c:pt>
                <c:pt idx="5927">
                  <c:v>6.5120000000000005</c:v>
                </c:pt>
                <c:pt idx="5928">
                  <c:v>6.5125400000000013</c:v>
                </c:pt>
                <c:pt idx="5929">
                  <c:v>6.51295</c:v>
                </c:pt>
                <c:pt idx="5930">
                  <c:v>6.5133100000000006</c:v>
                </c:pt>
                <c:pt idx="5931">
                  <c:v>6.5135400000000008</c:v>
                </c:pt>
                <c:pt idx="5932">
                  <c:v>6.5137200000000011</c:v>
                </c:pt>
                <c:pt idx="5933">
                  <c:v>6.5139000000000014</c:v>
                </c:pt>
                <c:pt idx="5934">
                  <c:v>6.5142199999999999</c:v>
                </c:pt>
                <c:pt idx="5935">
                  <c:v>6.5152999999999999</c:v>
                </c:pt>
                <c:pt idx="5936">
                  <c:v>6.5161200000000008</c:v>
                </c:pt>
                <c:pt idx="5937">
                  <c:v>6.51675</c:v>
                </c:pt>
                <c:pt idx="5938">
                  <c:v>6.5172500000000007</c:v>
                </c:pt>
                <c:pt idx="5939">
                  <c:v>6.5176100000000012</c:v>
                </c:pt>
                <c:pt idx="5940">
                  <c:v>6.5179299999999998</c:v>
                </c:pt>
                <c:pt idx="5941">
                  <c:v>6.5181500000000003</c:v>
                </c:pt>
                <c:pt idx="5942">
                  <c:v>6.5183400000000002</c:v>
                </c:pt>
                <c:pt idx="5943">
                  <c:v>6.5184700000000007</c:v>
                </c:pt>
                <c:pt idx="5944">
                  <c:v>6.5192000000000014</c:v>
                </c:pt>
                <c:pt idx="5945">
                  <c:v>6.520150000000001</c:v>
                </c:pt>
                <c:pt idx="5946">
                  <c:v>6.5209200000000003</c:v>
                </c:pt>
                <c:pt idx="5947">
                  <c:v>6.521510000000001</c:v>
                </c:pt>
                <c:pt idx="5948">
                  <c:v>6.5219100000000001</c:v>
                </c:pt>
                <c:pt idx="5949">
                  <c:v>6.5222800000000003</c:v>
                </c:pt>
                <c:pt idx="5950">
                  <c:v>6.5225500000000007</c:v>
                </c:pt>
                <c:pt idx="5951">
                  <c:v>6.5229499999999998</c:v>
                </c:pt>
                <c:pt idx="5952">
                  <c:v>6.5240900000000011</c:v>
                </c:pt>
                <c:pt idx="5953">
                  <c:v>6.5249900000000007</c:v>
                </c:pt>
                <c:pt idx="5954">
                  <c:v>6.5256699999999999</c:v>
                </c:pt>
                <c:pt idx="5955">
                  <c:v>6.5261700000000005</c:v>
                </c:pt>
                <c:pt idx="5956">
                  <c:v>6.5265800000000009</c:v>
                </c:pt>
                <c:pt idx="5957">
                  <c:v>6.5268899999999999</c:v>
                </c:pt>
                <c:pt idx="5958">
                  <c:v>6.5271699999999999</c:v>
                </c:pt>
                <c:pt idx="5959">
                  <c:v>6.5273500000000002</c:v>
                </c:pt>
                <c:pt idx="5960">
                  <c:v>6.5274800000000006</c:v>
                </c:pt>
                <c:pt idx="5961">
                  <c:v>6.5275700000000008</c:v>
                </c:pt>
                <c:pt idx="5962">
                  <c:v>6.5276600000000009</c:v>
                </c:pt>
                <c:pt idx="5963">
                  <c:v>6.5283899999999999</c:v>
                </c:pt>
                <c:pt idx="5964">
                  <c:v>6.5293400000000013</c:v>
                </c:pt>
                <c:pt idx="5965">
                  <c:v>6.5300600000000006</c:v>
                </c:pt>
                <c:pt idx="5966">
                  <c:v>6.5306100000000011</c:v>
                </c:pt>
                <c:pt idx="5967">
                  <c:v>6.5310199999999998</c:v>
                </c:pt>
                <c:pt idx="5968">
                  <c:v>6.5313800000000004</c:v>
                </c:pt>
                <c:pt idx="5969">
                  <c:v>6.531880000000001</c:v>
                </c:pt>
                <c:pt idx="5970">
                  <c:v>6.5330100000000009</c:v>
                </c:pt>
                <c:pt idx="5971">
                  <c:v>6.5339100000000006</c:v>
                </c:pt>
                <c:pt idx="5972">
                  <c:v>6.5346400000000013</c:v>
                </c:pt>
                <c:pt idx="5973">
                  <c:v>6.5351800000000004</c:v>
                </c:pt>
                <c:pt idx="5974">
                  <c:v>6.5355900000000009</c:v>
                </c:pt>
                <c:pt idx="5975">
                  <c:v>6.5359100000000012</c:v>
                </c:pt>
                <c:pt idx="5976">
                  <c:v>6.5361799999999999</c:v>
                </c:pt>
                <c:pt idx="5977">
                  <c:v>6.5363600000000002</c:v>
                </c:pt>
                <c:pt idx="5978">
                  <c:v>6.5365400000000005</c:v>
                </c:pt>
                <c:pt idx="5979">
                  <c:v>6.5366300000000006</c:v>
                </c:pt>
                <c:pt idx="5980">
                  <c:v>6.5375800000000002</c:v>
                </c:pt>
                <c:pt idx="5981">
                  <c:v>6.5384900000000012</c:v>
                </c:pt>
                <c:pt idx="5982">
                  <c:v>6.5391700000000004</c:v>
                </c:pt>
                <c:pt idx="5983">
                  <c:v>6.5397100000000012</c:v>
                </c:pt>
                <c:pt idx="5984">
                  <c:v>6.5401199999999999</c:v>
                </c:pt>
                <c:pt idx="5985">
                  <c:v>6.5404800000000005</c:v>
                </c:pt>
                <c:pt idx="5986">
                  <c:v>6.5407100000000007</c:v>
                </c:pt>
                <c:pt idx="5987">
                  <c:v>6.5415700000000001</c:v>
                </c:pt>
                <c:pt idx="5988">
                  <c:v>6.5425599999999999</c:v>
                </c:pt>
                <c:pt idx="5989">
                  <c:v>6.5433800000000009</c:v>
                </c:pt>
                <c:pt idx="5990">
                  <c:v>6.5440100000000001</c:v>
                </c:pt>
                <c:pt idx="5991">
                  <c:v>6.5444600000000008</c:v>
                </c:pt>
                <c:pt idx="5992">
                  <c:v>6.544830000000001</c:v>
                </c:pt>
                <c:pt idx="5993">
                  <c:v>6.5451000000000015</c:v>
                </c:pt>
                <c:pt idx="5994">
                  <c:v>6.5461900000000011</c:v>
                </c:pt>
                <c:pt idx="5995">
                  <c:v>6.5471800000000009</c:v>
                </c:pt>
                <c:pt idx="5996">
                  <c:v>6.5479500000000002</c:v>
                </c:pt>
                <c:pt idx="5997">
                  <c:v>6.5485900000000008</c:v>
                </c:pt>
                <c:pt idx="5998">
                  <c:v>6.5490400000000015</c:v>
                </c:pt>
                <c:pt idx="5999">
                  <c:v>6.5494000000000003</c:v>
                </c:pt>
                <c:pt idx="6000">
                  <c:v>6.5496700000000008</c:v>
                </c:pt>
                <c:pt idx="6001">
                  <c:v>6.5499000000000009</c:v>
                </c:pt>
                <c:pt idx="6002">
                  <c:v>6.5500300000000014</c:v>
                </c:pt>
                <c:pt idx="6003">
                  <c:v>6.5501700000000014</c:v>
                </c:pt>
                <c:pt idx="6004">
                  <c:v>6.5502600000000015</c:v>
                </c:pt>
                <c:pt idx="6005">
                  <c:v>6.5503499999999999</c:v>
                </c:pt>
                <c:pt idx="6006">
                  <c:v>6.5503999999999998</c:v>
                </c:pt>
                <c:pt idx="6007">
                  <c:v>6.5513000000000012</c:v>
                </c:pt>
                <c:pt idx="6008">
                  <c:v>6.5521600000000007</c:v>
                </c:pt>
                <c:pt idx="6009">
                  <c:v>6.5528399999999998</c:v>
                </c:pt>
                <c:pt idx="6010">
                  <c:v>6.5533900000000003</c:v>
                </c:pt>
                <c:pt idx="6011">
                  <c:v>6.5537900000000011</c:v>
                </c:pt>
                <c:pt idx="6012">
                  <c:v>6.5540700000000012</c:v>
                </c:pt>
                <c:pt idx="6013">
                  <c:v>6.5543399999999998</c:v>
                </c:pt>
                <c:pt idx="6014">
                  <c:v>6.5547400000000007</c:v>
                </c:pt>
                <c:pt idx="6015">
                  <c:v>6.5558800000000002</c:v>
                </c:pt>
                <c:pt idx="6016">
                  <c:v>6.5567400000000013</c:v>
                </c:pt>
                <c:pt idx="6017">
                  <c:v>6.5573700000000006</c:v>
                </c:pt>
                <c:pt idx="6018">
                  <c:v>6.5579100000000015</c:v>
                </c:pt>
                <c:pt idx="6019">
                  <c:v>6.5583200000000001</c:v>
                </c:pt>
                <c:pt idx="6020">
                  <c:v>6.5586400000000005</c:v>
                </c:pt>
                <c:pt idx="6021">
                  <c:v>6.5588700000000006</c:v>
                </c:pt>
                <c:pt idx="6022">
                  <c:v>6.5590500000000009</c:v>
                </c:pt>
                <c:pt idx="6023">
                  <c:v>6.5598200000000002</c:v>
                </c:pt>
                <c:pt idx="6024">
                  <c:v>6.56081</c:v>
                </c:pt>
                <c:pt idx="6025">
                  <c:v>6.5615800000000011</c:v>
                </c:pt>
                <c:pt idx="6026">
                  <c:v>6.5621700000000001</c:v>
                </c:pt>
                <c:pt idx="6027">
                  <c:v>6.5626200000000008</c:v>
                </c:pt>
                <c:pt idx="6028">
                  <c:v>6.562990000000001</c:v>
                </c:pt>
                <c:pt idx="6029">
                  <c:v>6.5632600000000014</c:v>
                </c:pt>
                <c:pt idx="6030">
                  <c:v>6.5634800000000002</c:v>
                </c:pt>
                <c:pt idx="6031">
                  <c:v>6.5636700000000001</c:v>
                </c:pt>
                <c:pt idx="6032">
                  <c:v>6.5637600000000003</c:v>
                </c:pt>
                <c:pt idx="6033">
                  <c:v>6.5648900000000001</c:v>
                </c:pt>
                <c:pt idx="6034">
                  <c:v>6.5649300000000004</c:v>
                </c:pt>
                <c:pt idx="6035">
                  <c:v>6.5647500000000001</c:v>
                </c:pt>
                <c:pt idx="6036">
                  <c:v>6.5650700000000004</c:v>
                </c:pt>
                <c:pt idx="6037">
                  <c:v>6.5659299999999998</c:v>
                </c:pt>
                <c:pt idx="6038">
                  <c:v>6.5665600000000008</c:v>
                </c:pt>
                <c:pt idx="6039">
                  <c:v>6.5670600000000015</c:v>
                </c:pt>
                <c:pt idx="6040">
                  <c:v>6.5674200000000003</c:v>
                </c:pt>
                <c:pt idx="6041">
                  <c:v>6.5677400000000006</c:v>
                </c:pt>
                <c:pt idx="6042">
                  <c:v>6.5686</c:v>
                </c:pt>
                <c:pt idx="6043">
                  <c:v>6.5696400000000015</c:v>
                </c:pt>
                <c:pt idx="6044">
                  <c:v>6.5704600000000006</c:v>
                </c:pt>
                <c:pt idx="6045">
                  <c:v>6.5710899999999999</c:v>
                </c:pt>
                <c:pt idx="6046">
                  <c:v>6.5715900000000005</c:v>
                </c:pt>
                <c:pt idx="6047">
                  <c:v>6.5719500000000011</c:v>
                </c:pt>
                <c:pt idx="6048">
                  <c:v>6.5722700000000014</c:v>
                </c:pt>
                <c:pt idx="6049">
                  <c:v>6.5724999999999998</c:v>
                </c:pt>
                <c:pt idx="6050">
                  <c:v>6.5726800000000001</c:v>
                </c:pt>
                <c:pt idx="6051">
                  <c:v>6.5728100000000005</c:v>
                </c:pt>
                <c:pt idx="6052">
                  <c:v>6.5735400000000013</c:v>
                </c:pt>
                <c:pt idx="6053">
                  <c:v>6.5745300000000011</c:v>
                </c:pt>
                <c:pt idx="6054">
                  <c:v>6.5752600000000001</c:v>
                </c:pt>
                <c:pt idx="6055">
                  <c:v>6.5758500000000009</c:v>
                </c:pt>
                <c:pt idx="6056">
                  <c:v>6.5762499999999999</c:v>
                </c:pt>
                <c:pt idx="6057">
                  <c:v>6.5766200000000001</c:v>
                </c:pt>
                <c:pt idx="6058">
                  <c:v>6.5768900000000006</c:v>
                </c:pt>
                <c:pt idx="6059">
                  <c:v>6.5779300000000003</c:v>
                </c:pt>
                <c:pt idx="6060">
                  <c:v>6.5789300000000015</c:v>
                </c:pt>
                <c:pt idx="6061">
                  <c:v>6.5797000000000008</c:v>
                </c:pt>
                <c:pt idx="6062">
                  <c:v>6.5802800000000001</c:v>
                </c:pt>
                <c:pt idx="6063">
                  <c:v>6.5807400000000005</c:v>
                </c:pt>
                <c:pt idx="6064">
                  <c:v>6.5811000000000011</c:v>
                </c:pt>
                <c:pt idx="6065">
                  <c:v>6.5813700000000015</c:v>
                </c:pt>
                <c:pt idx="6066">
                  <c:v>6.5815999999999999</c:v>
                </c:pt>
                <c:pt idx="6067">
                  <c:v>6.5821900000000007</c:v>
                </c:pt>
                <c:pt idx="6068">
                  <c:v>6.5832700000000006</c:v>
                </c:pt>
                <c:pt idx="6069">
                  <c:v>6.5840899999999998</c:v>
                </c:pt>
                <c:pt idx="6070">
                  <c:v>6.5846800000000005</c:v>
                </c:pt>
                <c:pt idx="6071">
                  <c:v>6.5851800000000011</c:v>
                </c:pt>
                <c:pt idx="6072">
                  <c:v>6.5855800000000002</c:v>
                </c:pt>
                <c:pt idx="6073">
                  <c:v>6.5858500000000006</c:v>
                </c:pt>
                <c:pt idx="6074">
                  <c:v>6.5860800000000008</c:v>
                </c:pt>
                <c:pt idx="6075">
                  <c:v>6.5870800000000003</c:v>
                </c:pt>
                <c:pt idx="6076">
                  <c:v>6.5880700000000001</c:v>
                </c:pt>
                <c:pt idx="6077">
                  <c:v>6.5888000000000009</c:v>
                </c:pt>
                <c:pt idx="6078">
                  <c:v>6.5893899999999999</c:v>
                </c:pt>
                <c:pt idx="6079">
                  <c:v>6.5898400000000006</c:v>
                </c:pt>
                <c:pt idx="6080">
                  <c:v>6.5902000000000012</c:v>
                </c:pt>
                <c:pt idx="6081">
                  <c:v>6.5904699999999998</c:v>
                </c:pt>
                <c:pt idx="6082">
                  <c:v>6.5906500000000001</c:v>
                </c:pt>
                <c:pt idx="6083">
                  <c:v>6.59084</c:v>
                </c:pt>
                <c:pt idx="6084">
                  <c:v>6.5909700000000004</c:v>
                </c:pt>
                <c:pt idx="6085">
                  <c:v>6.5917000000000012</c:v>
                </c:pt>
                <c:pt idx="6086">
                  <c:v>6.5926500000000008</c:v>
                </c:pt>
                <c:pt idx="6087">
                  <c:v>6.5933700000000002</c:v>
                </c:pt>
                <c:pt idx="6088">
                  <c:v>6.5939600000000009</c:v>
                </c:pt>
                <c:pt idx="6089">
                  <c:v>6.5944099999999999</c:v>
                </c:pt>
                <c:pt idx="6090">
                  <c:v>6.5947300000000002</c:v>
                </c:pt>
                <c:pt idx="6091">
                  <c:v>6.5950000000000006</c:v>
                </c:pt>
                <c:pt idx="6092">
                  <c:v>6.5952300000000008</c:v>
                </c:pt>
                <c:pt idx="6093">
                  <c:v>6.5953600000000012</c:v>
                </c:pt>
                <c:pt idx="6094">
                  <c:v>6.5955000000000013</c:v>
                </c:pt>
                <c:pt idx="6095">
                  <c:v>6.5958199999999998</c:v>
                </c:pt>
                <c:pt idx="6096">
                  <c:v>6.5968600000000013</c:v>
                </c:pt>
                <c:pt idx="6097">
                  <c:v>6.5976700000000008</c:v>
                </c:pt>
                <c:pt idx="6098">
                  <c:v>6.5983100000000015</c:v>
                </c:pt>
                <c:pt idx="6099">
                  <c:v>6.5987600000000004</c:v>
                </c:pt>
                <c:pt idx="6100">
                  <c:v>6.5991700000000009</c:v>
                </c:pt>
                <c:pt idx="6101">
                  <c:v>6.5994400000000013</c:v>
                </c:pt>
                <c:pt idx="6102">
                  <c:v>6.5996700000000015</c:v>
                </c:pt>
                <c:pt idx="6103">
                  <c:v>6.59985</c:v>
                </c:pt>
                <c:pt idx="6104">
                  <c:v>6.6004400000000008</c:v>
                </c:pt>
                <c:pt idx="6105">
                  <c:v>6.6014300000000006</c:v>
                </c:pt>
                <c:pt idx="6106">
                  <c:v>6.6022500000000015</c:v>
                </c:pt>
                <c:pt idx="6107">
                  <c:v>6.6028800000000007</c:v>
                </c:pt>
                <c:pt idx="6108">
                  <c:v>6.6033300000000015</c:v>
                </c:pt>
                <c:pt idx="6109">
                  <c:v>6.6036999999999999</c:v>
                </c:pt>
                <c:pt idx="6110">
                  <c:v>6.6039700000000003</c:v>
                </c:pt>
                <c:pt idx="6111">
                  <c:v>6.6041900000000009</c:v>
                </c:pt>
                <c:pt idx="6112">
                  <c:v>6.6046000000000014</c:v>
                </c:pt>
                <c:pt idx="6113">
                  <c:v>6.6057300000000012</c:v>
                </c:pt>
                <c:pt idx="6114">
                  <c:v>6.6065500000000004</c:v>
                </c:pt>
                <c:pt idx="6115">
                  <c:v>6.6072300000000013</c:v>
                </c:pt>
                <c:pt idx="6116">
                  <c:v>6.6077300000000001</c:v>
                </c:pt>
                <c:pt idx="6117">
                  <c:v>6.6081300000000009</c:v>
                </c:pt>
                <c:pt idx="6118">
                  <c:v>6.6084500000000013</c:v>
                </c:pt>
                <c:pt idx="6119">
                  <c:v>6.6086800000000014</c:v>
                </c:pt>
                <c:pt idx="6120">
                  <c:v>6.60886</c:v>
                </c:pt>
                <c:pt idx="6121">
                  <c:v>6.6094500000000007</c:v>
                </c:pt>
                <c:pt idx="6122">
                  <c:v>6.6104900000000004</c:v>
                </c:pt>
                <c:pt idx="6123">
                  <c:v>6.6113</c:v>
                </c:pt>
                <c:pt idx="6124">
                  <c:v>6.6118900000000007</c:v>
                </c:pt>
                <c:pt idx="6125">
                  <c:v>6.6123900000000013</c:v>
                </c:pt>
                <c:pt idx="6126">
                  <c:v>6.6127500000000001</c:v>
                </c:pt>
                <c:pt idx="6127">
                  <c:v>6.6130300000000002</c:v>
                </c:pt>
                <c:pt idx="6128">
                  <c:v>6.6132500000000007</c:v>
                </c:pt>
                <c:pt idx="6129">
                  <c:v>6.613430000000001</c:v>
                </c:pt>
                <c:pt idx="6130">
                  <c:v>6.6146100000000008</c:v>
                </c:pt>
                <c:pt idx="6131">
                  <c:v>6.6154700000000002</c:v>
                </c:pt>
                <c:pt idx="6132">
                  <c:v>6.6161900000000013</c:v>
                </c:pt>
                <c:pt idx="6133">
                  <c:v>6.6167400000000001</c:v>
                </c:pt>
                <c:pt idx="6134">
                  <c:v>6.6171500000000005</c:v>
                </c:pt>
                <c:pt idx="6135">
                  <c:v>6.6174600000000012</c:v>
                </c:pt>
                <c:pt idx="6136">
                  <c:v>6.6176900000000014</c:v>
                </c:pt>
                <c:pt idx="6137">
                  <c:v>6.6179199999999998</c:v>
                </c:pt>
                <c:pt idx="6138">
                  <c:v>6.6180500000000002</c:v>
                </c:pt>
                <c:pt idx="6139">
                  <c:v>6.6188200000000013</c:v>
                </c:pt>
                <c:pt idx="6140">
                  <c:v>6.6197700000000008</c:v>
                </c:pt>
                <c:pt idx="6141">
                  <c:v>6.6204999999999998</c:v>
                </c:pt>
                <c:pt idx="6142">
                  <c:v>6.6210900000000006</c:v>
                </c:pt>
                <c:pt idx="6143">
                  <c:v>6.6215400000000013</c:v>
                </c:pt>
                <c:pt idx="6144">
                  <c:v>6.6219000000000001</c:v>
                </c:pt>
                <c:pt idx="6145">
                  <c:v>6.6221700000000006</c:v>
                </c:pt>
                <c:pt idx="6146">
                  <c:v>6.6223500000000008</c:v>
                </c:pt>
                <c:pt idx="6147">
                  <c:v>6.6227600000000013</c:v>
                </c:pt>
                <c:pt idx="6148">
                  <c:v>6.6238500000000009</c:v>
                </c:pt>
                <c:pt idx="6149">
                  <c:v>6.6247100000000003</c:v>
                </c:pt>
                <c:pt idx="6150">
                  <c:v>6.6253400000000013</c:v>
                </c:pt>
                <c:pt idx="6151">
                  <c:v>6.6258900000000001</c:v>
                </c:pt>
                <c:pt idx="6152">
                  <c:v>6.6262500000000006</c:v>
                </c:pt>
                <c:pt idx="6153">
                  <c:v>6.626570000000001</c:v>
                </c:pt>
                <c:pt idx="6154">
                  <c:v>6.6267900000000015</c:v>
                </c:pt>
                <c:pt idx="6155">
                  <c:v>6.62697</c:v>
                </c:pt>
                <c:pt idx="6156">
                  <c:v>6.6271100000000001</c:v>
                </c:pt>
                <c:pt idx="6157">
                  <c:v>6.6277000000000008</c:v>
                </c:pt>
                <c:pt idx="6158">
                  <c:v>6.6286900000000006</c:v>
                </c:pt>
                <c:pt idx="6159">
                  <c:v>6.6294599999999999</c:v>
                </c:pt>
                <c:pt idx="6160">
                  <c:v>6.6300500000000007</c:v>
                </c:pt>
                <c:pt idx="6161">
                  <c:v>6.6305500000000013</c:v>
                </c:pt>
                <c:pt idx="6162">
                  <c:v>6.6309100000000001</c:v>
                </c:pt>
                <c:pt idx="6163">
                  <c:v>6.6311800000000005</c:v>
                </c:pt>
                <c:pt idx="6164">
                  <c:v>6.6314100000000007</c:v>
                </c:pt>
                <c:pt idx="6165">
                  <c:v>6.6315500000000007</c:v>
                </c:pt>
                <c:pt idx="6166">
                  <c:v>6.6316800000000011</c:v>
                </c:pt>
                <c:pt idx="6167">
                  <c:v>6.632810000000001</c:v>
                </c:pt>
                <c:pt idx="6168">
                  <c:v>6.6336700000000004</c:v>
                </c:pt>
                <c:pt idx="6169">
                  <c:v>6.6343500000000013</c:v>
                </c:pt>
                <c:pt idx="6170">
                  <c:v>6.6349</c:v>
                </c:pt>
                <c:pt idx="6171">
                  <c:v>6.6352600000000006</c:v>
                </c:pt>
                <c:pt idx="6172">
                  <c:v>6.6355800000000009</c:v>
                </c:pt>
                <c:pt idx="6173">
                  <c:v>6.6358500000000014</c:v>
                </c:pt>
                <c:pt idx="6174">
                  <c:v>6.6360299999999999</c:v>
                </c:pt>
                <c:pt idx="6175">
                  <c:v>6.6361699999999999</c:v>
                </c:pt>
                <c:pt idx="6176">
                  <c:v>6.6367100000000008</c:v>
                </c:pt>
                <c:pt idx="6177">
                  <c:v>6.6377500000000005</c:v>
                </c:pt>
                <c:pt idx="6178">
                  <c:v>6.6385199999999998</c:v>
                </c:pt>
                <c:pt idx="6179">
                  <c:v>6.6391100000000005</c:v>
                </c:pt>
                <c:pt idx="6180">
                  <c:v>6.6396100000000011</c:v>
                </c:pt>
                <c:pt idx="6181">
                  <c:v>6.6399699999999999</c:v>
                </c:pt>
                <c:pt idx="6182">
                  <c:v>6.6402400000000004</c:v>
                </c:pt>
                <c:pt idx="6183">
                  <c:v>6.6404200000000007</c:v>
                </c:pt>
                <c:pt idx="6184">
                  <c:v>6.6406000000000009</c:v>
                </c:pt>
                <c:pt idx="6185">
                  <c:v>6.6413700000000002</c:v>
                </c:pt>
                <c:pt idx="6186">
                  <c:v>6.6423700000000014</c:v>
                </c:pt>
                <c:pt idx="6187">
                  <c:v>6.6431400000000007</c:v>
                </c:pt>
                <c:pt idx="6188">
                  <c:v>6.6437300000000015</c:v>
                </c:pt>
                <c:pt idx="6189">
                  <c:v>6.6441800000000004</c:v>
                </c:pt>
                <c:pt idx="6190">
                  <c:v>6.6445000000000007</c:v>
                </c:pt>
                <c:pt idx="6191">
                  <c:v>6.6448100000000014</c:v>
                </c:pt>
                <c:pt idx="6192">
                  <c:v>6.6452200000000001</c:v>
                </c:pt>
                <c:pt idx="6193">
                  <c:v>6.64635</c:v>
                </c:pt>
                <c:pt idx="6194">
                  <c:v>6.6472600000000011</c:v>
                </c:pt>
                <c:pt idx="6195">
                  <c:v>6.6479400000000002</c:v>
                </c:pt>
                <c:pt idx="6196">
                  <c:v>6.6484400000000008</c:v>
                </c:pt>
                <c:pt idx="6197">
                  <c:v>6.6488399999999999</c:v>
                </c:pt>
                <c:pt idx="6198">
                  <c:v>6.6491600000000002</c:v>
                </c:pt>
                <c:pt idx="6199">
                  <c:v>6.6494300000000006</c:v>
                </c:pt>
                <c:pt idx="6200">
                  <c:v>6.6496100000000009</c:v>
                </c:pt>
                <c:pt idx="6201">
                  <c:v>6.6497500000000009</c:v>
                </c:pt>
                <c:pt idx="6202">
                  <c:v>6.6498400000000011</c:v>
                </c:pt>
                <c:pt idx="6203">
                  <c:v>6.6501600000000014</c:v>
                </c:pt>
                <c:pt idx="6204">
                  <c:v>6.6512000000000011</c:v>
                </c:pt>
                <c:pt idx="6205">
                  <c:v>6.6520100000000006</c:v>
                </c:pt>
                <c:pt idx="6206">
                  <c:v>6.6526500000000013</c:v>
                </c:pt>
                <c:pt idx="6207">
                  <c:v>6.6531500000000001</c:v>
                </c:pt>
                <c:pt idx="6208">
                  <c:v>6.6535100000000007</c:v>
                </c:pt>
                <c:pt idx="6209">
                  <c:v>6.6537800000000011</c:v>
                </c:pt>
                <c:pt idx="6210">
                  <c:v>6.655050000000001</c:v>
                </c:pt>
                <c:pt idx="6211">
                  <c:v>6.6560000000000006</c:v>
                </c:pt>
                <c:pt idx="6212">
                  <c:v>6.6567699999999999</c:v>
                </c:pt>
                <c:pt idx="6213">
                  <c:v>6.6573100000000007</c:v>
                </c:pt>
                <c:pt idx="6214">
                  <c:v>6.6577700000000011</c:v>
                </c:pt>
                <c:pt idx="6215">
                  <c:v>6.6581299999999999</c:v>
                </c:pt>
                <c:pt idx="6216">
                  <c:v>6.6584000000000003</c:v>
                </c:pt>
                <c:pt idx="6217">
                  <c:v>6.6585800000000006</c:v>
                </c:pt>
                <c:pt idx="6218">
                  <c:v>6.6587600000000009</c:v>
                </c:pt>
                <c:pt idx="6219">
                  <c:v>6.6589000000000009</c:v>
                </c:pt>
                <c:pt idx="6220">
                  <c:v>6.6589900000000011</c:v>
                </c:pt>
                <c:pt idx="6221">
                  <c:v>6.6590300000000013</c:v>
                </c:pt>
                <c:pt idx="6222">
                  <c:v>6.6599400000000006</c:v>
                </c:pt>
                <c:pt idx="6223">
                  <c:v>6.6608499999999999</c:v>
                </c:pt>
                <c:pt idx="6224">
                  <c:v>6.6615200000000012</c:v>
                </c:pt>
                <c:pt idx="6225">
                  <c:v>6.6620200000000001</c:v>
                </c:pt>
                <c:pt idx="6226">
                  <c:v>6.6624300000000005</c:v>
                </c:pt>
                <c:pt idx="6227">
                  <c:v>6.6627500000000008</c:v>
                </c:pt>
                <c:pt idx="6228">
                  <c:v>6.66343</c:v>
                </c:pt>
                <c:pt idx="6229">
                  <c:v>6.6645599999999998</c:v>
                </c:pt>
                <c:pt idx="6230">
                  <c:v>6.665420000000001</c:v>
                </c:pt>
                <c:pt idx="6231">
                  <c:v>6.6661000000000001</c:v>
                </c:pt>
                <c:pt idx="6232">
                  <c:v>6.6666000000000007</c:v>
                </c:pt>
                <c:pt idx="6233">
                  <c:v>6.6669999999999998</c:v>
                </c:pt>
                <c:pt idx="6234">
                  <c:v>6.6673200000000001</c:v>
                </c:pt>
                <c:pt idx="6235">
                  <c:v>6.6675500000000003</c:v>
                </c:pt>
                <c:pt idx="6236">
                  <c:v>6.6677300000000006</c:v>
                </c:pt>
                <c:pt idx="6237">
                  <c:v>6.667860000000001</c:v>
                </c:pt>
                <c:pt idx="6238">
                  <c:v>6.668000000000001</c:v>
                </c:pt>
                <c:pt idx="6239">
                  <c:v>6.6680900000000012</c:v>
                </c:pt>
                <c:pt idx="6240">
                  <c:v>6.6681400000000011</c:v>
                </c:pt>
                <c:pt idx="6241">
                  <c:v>6.6684100000000015</c:v>
                </c:pt>
                <c:pt idx="6242">
                  <c:v>6.6694500000000012</c:v>
                </c:pt>
                <c:pt idx="6243">
                  <c:v>6.6702200000000005</c:v>
                </c:pt>
                <c:pt idx="6244">
                  <c:v>6.6708100000000012</c:v>
                </c:pt>
                <c:pt idx="6245">
                  <c:v>6.6713100000000001</c:v>
                </c:pt>
                <c:pt idx="6246">
                  <c:v>6.6716700000000007</c:v>
                </c:pt>
                <c:pt idx="6247">
                  <c:v>6.6721700000000013</c:v>
                </c:pt>
                <c:pt idx="6248">
                  <c:v>6.6733400000000014</c:v>
                </c:pt>
                <c:pt idx="6249">
                  <c:v>6.6742500000000007</c:v>
                </c:pt>
                <c:pt idx="6250">
                  <c:v>6.6749700000000001</c:v>
                </c:pt>
                <c:pt idx="6251">
                  <c:v>6.6755200000000006</c:v>
                </c:pt>
                <c:pt idx="6252">
                  <c:v>6.6759700000000013</c:v>
                </c:pt>
                <c:pt idx="6253">
                  <c:v>6.6762899999999998</c:v>
                </c:pt>
                <c:pt idx="6254">
                  <c:v>6.6765600000000003</c:v>
                </c:pt>
                <c:pt idx="6255">
                  <c:v>6.6767400000000006</c:v>
                </c:pt>
                <c:pt idx="6256">
                  <c:v>6.6768800000000006</c:v>
                </c:pt>
                <c:pt idx="6257">
                  <c:v>6.677010000000001</c:v>
                </c:pt>
                <c:pt idx="6258">
                  <c:v>6.6771000000000011</c:v>
                </c:pt>
                <c:pt idx="6259">
                  <c:v>6.6774200000000015</c:v>
                </c:pt>
                <c:pt idx="6260">
                  <c:v>6.6784200000000009</c:v>
                </c:pt>
                <c:pt idx="6261">
                  <c:v>6.6792300000000004</c:v>
                </c:pt>
                <c:pt idx="6262">
                  <c:v>6.6798600000000015</c:v>
                </c:pt>
                <c:pt idx="6263">
                  <c:v>6.68032</c:v>
                </c:pt>
                <c:pt idx="6264">
                  <c:v>6.6806800000000006</c:v>
                </c:pt>
                <c:pt idx="6265">
                  <c:v>6.6809500000000011</c:v>
                </c:pt>
                <c:pt idx="6266">
                  <c:v>6.6811800000000012</c:v>
                </c:pt>
                <c:pt idx="6267">
                  <c:v>6.6813600000000015</c:v>
                </c:pt>
                <c:pt idx="6268">
                  <c:v>6.682360000000001</c:v>
                </c:pt>
                <c:pt idx="6269">
                  <c:v>6.6832600000000006</c:v>
                </c:pt>
                <c:pt idx="6270">
                  <c:v>6.6839900000000014</c:v>
                </c:pt>
                <c:pt idx="6271">
                  <c:v>6.6845700000000008</c:v>
                </c:pt>
                <c:pt idx="6272">
                  <c:v>6.6849800000000013</c:v>
                </c:pt>
                <c:pt idx="6273">
                  <c:v>6.6853400000000001</c:v>
                </c:pt>
                <c:pt idx="6274">
                  <c:v>6.6855700000000002</c:v>
                </c:pt>
                <c:pt idx="6275">
                  <c:v>6.6862500000000011</c:v>
                </c:pt>
                <c:pt idx="6276">
                  <c:v>6.6872900000000008</c:v>
                </c:pt>
                <c:pt idx="6277">
                  <c:v>6.6881500000000003</c:v>
                </c:pt>
                <c:pt idx="6278">
                  <c:v>6.6887900000000009</c:v>
                </c:pt>
                <c:pt idx="6279">
                  <c:v>6.6892800000000001</c:v>
                </c:pt>
                <c:pt idx="6280">
                  <c:v>6.6896900000000006</c:v>
                </c:pt>
                <c:pt idx="6281">
                  <c:v>6.689960000000001</c:v>
                </c:pt>
                <c:pt idx="6282">
                  <c:v>6.6901900000000012</c:v>
                </c:pt>
                <c:pt idx="6283">
                  <c:v>6.6903700000000015</c:v>
                </c:pt>
                <c:pt idx="6284">
                  <c:v>6.6909600000000005</c:v>
                </c:pt>
                <c:pt idx="6285">
                  <c:v>6.6920000000000002</c:v>
                </c:pt>
                <c:pt idx="6286">
                  <c:v>6.6928200000000011</c:v>
                </c:pt>
                <c:pt idx="6287">
                  <c:v>6.6934000000000005</c:v>
                </c:pt>
                <c:pt idx="6288">
                  <c:v>6.6939000000000011</c:v>
                </c:pt>
                <c:pt idx="6289">
                  <c:v>6.6942599999999999</c:v>
                </c:pt>
                <c:pt idx="6290">
                  <c:v>6.6945399999999999</c:v>
                </c:pt>
                <c:pt idx="6291">
                  <c:v>6.6947600000000005</c:v>
                </c:pt>
                <c:pt idx="6292">
                  <c:v>6.6949400000000008</c:v>
                </c:pt>
                <c:pt idx="6293">
                  <c:v>6.6955299999999998</c:v>
                </c:pt>
                <c:pt idx="6294">
                  <c:v>6.696530000000001</c:v>
                </c:pt>
                <c:pt idx="6295">
                  <c:v>6.6973400000000005</c:v>
                </c:pt>
                <c:pt idx="6296">
                  <c:v>6.6979800000000012</c:v>
                </c:pt>
                <c:pt idx="6297">
                  <c:v>6.6984300000000001</c:v>
                </c:pt>
                <c:pt idx="6298">
                  <c:v>6.6987900000000007</c:v>
                </c:pt>
                <c:pt idx="6299">
                  <c:v>6.6990600000000011</c:v>
                </c:pt>
                <c:pt idx="6300">
                  <c:v>6.6992900000000013</c:v>
                </c:pt>
                <c:pt idx="6301">
                  <c:v>6.6994699999999998</c:v>
                </c:pt>
                <c:pt idx="6302">
                  <c:v>6.7006500000000013</c:v>
                </c:pt>
                <c:pt idx="6303">
                  <c:v>6.7015100000000007</c:v>
                </c:pt>
                <c:pt idx="6304">
                  <c:v>6.7022300000000001</c:v>
                </c:pt>
                <c:pt idx="6305">
                  <c:v>6.7027800000000006</c:v>
                </c:pt>
                <c:pt idx="6306">
                  <c:v>6.7031900000000011</c:v>
                </c:pt>
                <c:pt idx="6307">
                  <c:v>6.7035</c:v>
                </c:pt>
                <c:pt idx="6308">
                  <c:v>6.7037300000000002</c:v>
                </c:pt>
                <c:pt idx="6309">
                  <c:v>6.7039600000000004</c:v>
                </c:pt>
                <c:pt idx="6310">
                  <c:v>6.7040900000000008</c:v>
                </c:pt>
                <c:pt idx="6311">
                  <c:v>6.70486</c:v>
                </c:pt>
                <c:pt idx="6312">
                  <c:v>6.7058100000000014</c:v>
                </c:pt>
                <c:pt idx="6313">
                  <c:v>6.7065400000000004</c:v>
                </c:pt>
                <c:pt idx="6314">
                  <c:v>6.7071300000000011</c:v>
                </c:pt>
                <c:pt idx="6315">
                  <c:v>6.7075800000000001</c:v>
                </c:pt>
                <c:pt idx="6316">
                  <c:v>6.7079400000000007</c:v>
                </c:pt>
                <c:pt idx="6317">
                  <c:v>6.7084400000000013</c:v>
                </c:pt>
                <c:pt idx="6318">
                  <c:v>6.709620000000001</c:v>
                </c:pt>
                <c:pt idx="6319">
                  <c:v>6.7105200000000007</c:v>
                </c:pt>
                <c:pt idx="6320">
                  <c:v>6.7112500000000015</c:v>
                </c:pt>
                <c:pt idx="6321">
                  <c:v>6.7117900000000006</c:v>
                </c:pt>
                <c:pt idx="6322">
                  <c:v>6.7122000000000011</c:v>
                </c:pt>
                <c:pt idx="6323">
                  <c:v>6.71251</c:v>
                </c:pt>
                <c:pt idx="6324">
                  <c:v>6.71279</c:v>
                </c:pt>
                <c:pt idx="6325">
                  <c:v>6.7129700000000003</c:v>
                </c:pt>
                <c:pt idx="6326">
                  <c:v>6.7131000000000007</c:v>
                </c:pt>
                <c:pt idx="6327">
                  <c:v>6.7132400000000008</c:v>
                </c:pt>
                <c:pt idx="6328">
                  <c:v>6.7133300000000009</c:v>
                </c:pt>
                <c:pt idx="6329">
                  <c:v>6.7134200000000011</c:v>
                </c:pt>
                <c:pt idx="6330">
                  <c:v>6.7142800000000005</c:v>
                </c:pt>
                <c:pt idx="6331">
                  <c:v>6.7151899999999998</c:v>
                </c:pt>
                <c:pt idx="6332">
                  <c:v>6.7158700000000007</c:v>
                </c:pt>
                <c:pt idx="6333">
                  <c:v>6.7163599999999999</c:v>
                </c:pt>
                <c:pt idx="6334">
                  <c:v>6.7167700000000004</c:v>
                </c:pt>
                <c:pt idx="6335">
                  <c:v>6.7170900000000007</c:v>
                </c:pt>
                <c:pt idx="6336">
                  <c:v>6.7173600000000011</c:v>
                </c:pt>
                <c:pt idx="6337">
                  <c:v>6.7181700000000006</c:v>
                </c:pt>
                <c:pt idx="6338">
                  <c:v>6.71922</c:v>
                </c:pt>
                <c:pt idx="6339">
                  <c:v>6.719990000000001</c:v>
                </c:pt>
                <c:pt idx="6340">
                  <c:v>6.7206200000000003</c:v>
                </c:pt>
                <c:pt idx="6341">
                  <c:v>6.721070000000001</c:v>
                </c:pt>
                <c:pt idx="6342">
                  <c:v>6.7214400000000012</c:v>
                </c:pt>
                <c:pt idx="6343">
                  <c:v>6.7217500000000001</c:v>
                </c:pt>
                <c:pt idx="6344">
                  <c:v>6.7219300000000004</c:v>
                </c:pt>
                <c:pt idx="6345">
                  <c:v>6.7221100000000007</c:v>
                </c:pt>
                <c:pt idx="6346">
                  <c:v>6.7222500000000007</c:v>
                </c:pt>
                <c:pt idx="6347">
                  <c:v>6.7227899999999998</c:v>
                </c:pt>
                <c:pt idx="6348">
                  <c:v>6.723790000000001</c:v>
                </c:pt>
                <c:pt idx="6349">
                  <c:v>6.7245600000000003</c:v>
                </c:pt>
                <c:pt idx="6350">
                  <c:v>6.7251900000000013</c:v>
                </c:pt>
                <c:pt idx="6351">
                  <c:v>6.7256499999999999</c:v>
                </c:pt>
                <c:pt idx="6352">
                  <c:v>6.7260100000000005</c:v>
                </c:pt>
                <c:pt idx="6353">
                  <c:v>6.7265100000000011</c:v>
                </c:pt>
                <c:pt idx="6354">
                  <c:v>6.7276800000000012</c:v>
                </c:pt>
                <c:pt idx="6355">
                  <c:v>6.7286400000000004</c:v>
                </c:pt>
                <c:pt idx="6356">
                  <c:v>6.7293099999999999</c:v>
                </c:pt>
                <c:pt idx="6357">
                  <c:v>6.7298600000000004</c:v>
                </c:pt>
                <c:pt idx="6358">
                  <c:v>6.7303100000000011</c:v>
                </c:pt>
                <c:pt idx="6359">
                  <c:v>6.7306300000000014</c:v>
                </c:pt>
                <c:pt idx="6360">
                  <c:v>6.7309000000000001</c:v>
                </c:pt>
                <c:pt idx="6361">
                  <c:v>6.7310800000000004</c:v>
                </c:pt>
                <c:pt idx="6362">
                  <c:v>6.7312200000000004</c:v>
                </c:pt>
                <c:pt idx="6363">
                  <c:v>6.7313500000000008</c:v>
                </c:pt>
                <c:pt idx="6364">
                  <c:v>6.7319000000000013</c:v>
                </c:pt>
                <c:pt idx="6365">
                  <c:v>6.7328900000000012</c:v>
                </c:pt>
                <c:pt idx="6366">
                  <c:v>6.7336600000000004</c:v>
                </c:pt>
                <c:pt idx="6367">
                  <c:v>6.7342500000000012</c:v>
                </c:pt>
                <c:pt idx="6368">
                  <c:v>6.7347000000000001</c:v>
                </c:pt>
                <c:pt idx="6369">
                  <c:v>6.7350700000000003</c:v>
                </c:pt>
                <c:pt idx="6370">
                  <c:v>6.7353400000000008</c:v>
                </c:pt>
                <c:pt idx="6371">
                  <c:v>6.7355600000000013</c:v>
                </c:pt>
                <c:pt idx="6372">
                  <c:v>6.7357500000000012</c:v>
                </c:pt>
                <c:pt idx="6373">
                  <c:v>6.7367000000000008</c:v>
                </c:pt>
                <c:pt idx="6374">
                  <c:v>6.7376000000000005</c:v>
                </c:pt>
                <c:pt idx="6375">
                  <c:v>6.7383300000000013</c:v>
                </c:pt>
                <c:pt idx="6376">
                  <c:v>6.7389200000000002</c:v>
                </c:pt>
                <c:pt idx="6377">
                  <c:v>6.7393200000000011</c:v>
                </c:pt>
                <c:pt idx="6378">
                  <c:v>6.7396799999999999</c:v>
                </c:pt>
                <c:pt idx="6379">
                  <c:v>6.7399100000000001</c:v>
                </c:pt>
                <c:pt idx="6380">
                  <c:v>6.7401400000000002</c:v>
                </c:pt>
                <c:pt idx="6381">
                  <c:v>6.7405000000000008</c:v>
                </c:pt>
                <c:pt idx="6382">
                  <c:v>6.7415900000000004</c:v>
                </c:pt>
                <c:pt idx="6383">
                  <c:v>6.7424499999999998</c:v>
                </c:pt>
                <c:pt idx="6384">
                  <c:v>6.7431300000000007</c:v>
                </c:pt>
                <c:pt idx="6385">
                  <c:v>6.7436199999999999</c:v>
                </c:pt>
                <c:pt idx="6386">
                  <c:v>6.7439900000000002</c:v>
                </c:pt>
                <c:pt idx="6387">
                  <c:v>6.7443000000000008</c:v>
                </c:pt>
                <c:pt idx="6388">
                  <c:v>6.744530000000001</c:v>
                </c:pt>
                <c:pt idx="6389">
                  <c:v>6.7449400000000015</c:v>
                </c:pt>
                <c:pt idx="6390">
                  <c:v>6.7460700000000013</c:v>
                </c:pt>
                <c:pt idx="6391">
                  <c:v>6.7469300000000008</c:v>
                </c:pt>
                <c:pt idx="6392">
                  <c:v>6.7476099999999999</c:v>
                </c:pt>
                <c:pt idx="6393">
                  <c:v>6.7481100000000005</c:v>
                </c:pt>
                <c:pt idx="6394">
                  <c:v>6.748520000000001</c:v>
                </c:pt>
                <c:pt idx="6395">
                  <c:v>6.7488299999999999</c:v>
                </c:pt>
                <c:pt idx="6396">
                  <c:v>6.7490600000000001</c:v>
                </c:pt>
                <c:pt idx="6397">
                  <c:v>6.7492400000000004</c:v>
                </c:pt>
                <c:pt idx="6398">
                  <c:v>6.7493800000000004</c:v>
                </c:pt>
                <c:pt idx="6399">
                  <c:v>6.7501500000000014</c:v>
                </c:pt>
                <c:pt idx="6400">
                  <c:v>6.751100000000001</c:v>
                </c:pt>
                <c:pt idx="6401">
                  <c:v>6.7518700000000003</c:v>
                </c:pt>
                <c:pt idx="6402">
                  <c:v>6.7524100000000011</c:v>
                </c:pt>
                <c:pt idx="6403">
                  <c:v>6.7528600000000001</c:v>
                </c:pt>
                <c:pt idx="6404">
                  <c:v>6.7532200000000007</c:v>
                </c:pt>
                <c:pt idx="6405">
                  <c:v>6.7535000000000007</c:v>
                </c:pt>
                <c:pt idx="6406">
                  <c:v>6.7538999999999998</c:v>
                </c:pt>
                <c:pt idx="6407">
                  <c:v>6.755040000000001</c:v>
                </c:pt>
                <c:pt idx="6408">
                  <c:v>6.7559400000000007</c:v>
                </c:pt>
                <c:pt idx="6409">
                  <c:v>6.7566199999999998</c:v>
                </c:pt>
                <c:pt idx="6410">
                  <c:v>6.7571200000000005</c:v>
                </c:pt>
                <c:pt idx="6411">
                  <c:v>6.7575300000000009</c:v>
                </c:pt>
                <c:pt idx="6412">
                  <c:v>6.7578399999999998</c:v>
                </c:pt>
                <c:pt idx="6413">
                  <c:v>6.7581199999999999</c:v>
                </c:pt>
                <c:pt idx="6414">
                  <c:v>6.7583000000000002</c:v>
                </c:pt>
                <c:pt idx="6415">
                  <c:v>6.7584300000000006</c:v>
                </c:pt>
                <c:pt idx="6416">
                  <c:v>6.7585200000000007</c:v>
                </c:pt>
                <c:pt idx="6417">
                  <c:v>6.7590700000000012</c:v>
                </c:pt>
                <c:pt idx="6418">
                  <c:v>6.7600600000000011</c:v>
                </c:pt>
                <c:pt idx="6419">
                  <c:v>6.7608300000000003</c:v>
                </c:pt>
                <c:pt idx="6420">
                  <c:v>6.7614200000000011</c:v>
                </c:pt>
                <c:pt idx="6421">
                  <c:v>6.76187</c:v>
                </c:pt>
                <c:pt idx="6422">
                  <c:v>6.7622400000000003</c:v>
                </c:pt>
                <c:pt idx="6423">
                  <c:v>6.7625100000000007</c:v>
                </c:pt>
                <c:pt idx="6424">
                  <c:v>6.7627300000000012</c:v>
                </c:pt>
                <c:pt idx="6425">
                  <c:v>6.7629200000000012</c:v>
                </c:pt>
                <c:pt idx="6426">
                  <c:v>6.764050000000001</c:v>
                </c:pt>
                <c:pt idx="6427">
                  <c:v>6.7649500000000007</c:v>
                </c:pt>
                <c:pt idx="6428">
                  <c:v>6.7656299999999998</c:v>
                </c:pt>
                <c:pt idx="6429">
                  <c:v>6.7661800000000003</c:v>
                </c:pt>
                <c:pt idx="6430">
                  <c:v>6.7665800000000011</c:v>
                </c:pt>
                <c:pt idx="6431">
                  <c:v>6.7669000000000015</c:v>
                </c:pt>
                <c:pt idx="6432">
                  <c:v>6.7671299999999999</c:v>
                </c:pt>
                <c:pt idx="6433">
                  <c:v>6.7673500000000004</c:v>
                </c:pt>
                <c:pt idx="6434">
                  <c:v>6.7683</c:v>
                </c:pt>
                <c:pt idx="6435">
                  <c:v>6.7692600000000009</c:v>
                </c:pt>
                <c:pt idx="6436">
                  <c:v>6.7700300000000002</c:v>
                </c:pt>
                <c:pt idx="6437">
                  <c:v>6.7705700000000011</c:v>
                </c:pt>
                <c:pt idx="6438">
                  <c:v>6.77102</c:v>
                </c:pt>
                <c:pt idx="6439">
                  <c:v>6.7713400000000004</c:v>
                </c:pt>
                <c:pt idx="6440">
                  <c:v>6.7716100000000008</c:v>
                </c:pt>
                <c:pt idx="6441">
                  <c:v>6.771840000000001</c:v>
                </c:pt>
                <c:pt idx="6442">
                  <c:v>6.7719700000000014</c:v>
                </c:pt>
                <c:pt idx="6443">
                  <c:v>6.7721100000000014</c:v>
                </c:pt>
                <c:pt idx="6444">
                  <c:v>6.7728300000000008</c:v>
                </c:pt>
                <c:pt idx="6445">
                  <c:v>6.7737800000000004</c:v>
                </c:pt>
                <c:pt idx="6446">
                  <c:v>6.7745100000000011</c:v>
                </c:pt>
                <c:pt idx="6447">
                  <c:v>6.7751000000000001</c:v>
                </c:pt>
                <c:pt idx="6448">
                  <c:v>6.7755500000000008</c:v>
                </c:pt>
                <c:pt idx="6449">
                  <c:v>6.7758700000000012</c:v>
                </c:pt>
                <c:pt idx="6450">
                  <c:v>6.7761399999999998</c:v>
                </c:pt>
                <c:pt idx="6451">
                  <c:v>6.77637</c:v>
                </c:pt>
                <c:pt idx="6452">
                  <c:v>6.7771300000000014</c:v>
                </c:pt>
                <c:pt idx="6453">
                  <c:v>6.7781300000000009</c:v>
                </c:pt>
                <c:pt idx="6454">
                  <c:v>6.77895</c:v>
                </c:pt>
                <c:pt idx="6455">
                  <c:v>6.7795300000000012</c:v>
                </c:pt>
                <c:pt idx="6456">
                  <c:v>6.7799900000000015</c:v>
                </c:pt>
                <c:pt idx="6457">
                  <c:v>6.7803500000000003</c:v>
                </c:pt>
                <c:pt idx="6458">
                  <c:v>6.7806200000000008</c:v>
                </c:pt>
                <c:pt idx="6459">
                  <c:v>6.7808500000000009</c:v>
                </c:pt>
                <c:pt idx="6460">
                  <c:v>6.7812100000000015</c:v>
                </c:pt>
                <c:pt idx="6461">
                  <c:v>6.7823400000000014</c:v>
                </c:pt>
                <c:pt idx="6462">
                  <c:v>6.7832000000000008</c:v>
                </c:pt>
                <c:pt idx="6463">
                  <c:v>6.7838400000000014</c:v>
                </c:pt>
                <c:pt idx="6464">
                  <c:v>6.7843400000000003</c:v>
                </c:pt>
                <c:pt idx="6465">
                  <c:v>6.7847400000000011</c:v>
                </c:pt>
                <c:pt idx="6466">
                  <c:v>6.7850600000000014</c:v>
                </c:pt>
                <c:pt idx="6467">
                  <c:v>6.7852899999999998</c:v>
                </c:pt>
                <c:pt idx="6468">
                  <c:v>6.7856900000000007</c:v>
                </c:pt>
                <c:pt idx="6469">
                  <c:v>6.7868300000000001</c:v>
                </c:pt>
                <c:pt idx="6470">
                  <c:v>6.7876900000000013</c:v>
                </c:pt>
                <c:pt idx="6471">
                  <c:v>6.7883700000000005</c:v>
                </c:pt>
                <c:pt idx="6472">
                  <c:v>6.7888600000000014</c:v>
                </c:pt>
                <c:pt idx="6473">
                  <c:v>6.7892700000000001</c:v>
                </c:pt>
                <c:pt idx="6474">
                  <c:v>6.7895900000000005</c:v>
                </c:pt>
                <c:pt idx="6475">
                  <c:v>6.789810000000001</c:v>
                </c:pt>
                <c:pt idx="6476">
                  <c:v>6.7900000000000009</c:v>
                </c:pt>
                <c:pt idx="6477">
                  <c:v>6.7901300000000013</c:v>
                </c:pt>
                <c:pt idx="6478">
                  <c:v>6.7910800000000009</c:v>
                </c:pt>
                <c:pt idx="6479">
                  <c:v>6.7919900000000002</c:v>
                </c:pt>
                <c:pt idx="6480">
                  <c:v>6.7927100000000014</c:v>
                </c:pt>
                <c:pt idx="6481">
                  <c:v>6.7932600000000001</c:v>
                </c:pt>
                <c:pt idx="6482">
                  <c:v>6.7937100000000008</c:v>
                </c:pt>
                <c:pt idx="6483">
                  <c:v>6.7940300000000011</c:v>
                </c:pt>
                <c:pt idx="6484">
                  <c:v>6.7942999999999998</c:v>
                </c:pt>
                <c:pt idx="6485">
                  <c:v>6.7951100000000011</c:v>
                </c:pt>
                <c:pt idx="6486">
                  <c:v>6.7961500000000008</c:v>
                </c:pt>
                <c:pt idx="6487">
                  <c:v>6.79697</c:v>
                </c:pt>
                <c:pt idx="6488">
                  <c:v>6.7975600000000007</c:v>
                </c:pt>
                <c:pt idx="6489">
                  <c:v>6.7980600000000013</c:v>
                </c:pt>
                <c:pt idx="6490">
                  <c:v>6.7984200000000001</c:v>
                </c:pt>
                <c:pt idx="6491">
                  <c:v>6.7986900000000006</c:v>
                </c:pt>
                <c:pt idx="6492">
                  <c:v>6.7989200000000007</c:v>
                </c:pt>
                <c:pt idx="6493">
                  <c:v>6.799100000000001</c:v>
                </c:pt>
                <c:pt idx="6494">
                  <c:v>6.7992300000000014</c:v>
                </c:pt>
                <c:pt idx="6495">
                  <c:v>6.7993199999999998</c:v>
                </c:pt>
                <c:pt idx="6496">
                  <c:v>6.7998700000000003</c:v>
                </c:pt>
                <c:pt idx="6497">
                  <c:v>6.8008600000000001</c:v>
                </c:pt>
                <c:pt idx="6498">
                  <c:v>6.8015900000000009</c:v>
                </c:pt>
                <c:pt idx="6499">
                  <c:v>6.8021799999999999</c:v>
                </c:pt>
                <c:pt idx="6500">
                  <c:v>6.8026300000000006</c:v>
                </c:pt>
                <c:pt idx="6501">
                  <c:v>6.8029900000000012</c:v>
                </c:pt>
                <c:pt idx="6502">
                  <c:v>6.8032599999999999</c:v>
                </c:pt>
                <c:pt idx="6503">
                  <c:v>6.80349</c:v>
                </c:pt>
                <c:pt idx="6504">
                  <c:v>6.8036700000000003</c:v>
                </c:pt>
                <c:pt idx="6505">
                  <c:v>6.8040300000000009</c:v>
                </c:pt>
                <c:pt idx="6506">
                  <c:v>6.8050800000000002</c:v>
                </c:pt>
                <c:pt idx="6507">
                  <c:v>6.8058899999999998</c:v>
                </c:pt>
                <c:pt idx="6508">
                  <c:v>6.8065700000000007</c:v>
                </c:pt>
                <c:pt idx="6509">
                  <c:v>6.8070700000000013</c:v>
                </c:pt>
                <c:pt idx="6510">
                  <c:v>6.8074300000000001</c:v>
                </c:pt>
                <c:pt idx="6511">
                  <c:v>6.8077500000000004</c:v>
                </c:pt>
                <c:pt idx="6512">
                  <c:v>6.807970000000001</c:v>
                </c:pt>
                <c:pt idx="6513">
                  <c:v>6.8081500000000013</c:v>
                </c:pt>
                <c:pt idx="6514">
                  <c:v>6.8082900000000013</c:v>
                </c:pt>
                <c:pt idx="6515">
                  <c:v>6.8083800000000014</c:v>
                </c:pt>
                <c:pt idx="6516">
                  <c:v>6.809470000000001</c:v>
                </c:pt>
                <c:pt idx="6517">
                  <c:v>6.8103300000000004</c:v>
                </c:pt>
                <c:pt idx="6518">
                  <c:v>6.8110100000000013</c:v>
                </c:pt>
                <c:pt idx="6519">
                  <c:v>6.8115100000000002</c:v>
                </c:pt>
                <c:pt idx="6520">
                  <c:v>6.811910000000001</c:v>
                </c:pt>
                <c:pt idx="6521">
                  <c:v>6.8122300000000013</c:v>
                </c:pt>
                <c:pt idx="6522">
                  <c:v>6.8124600000000015</c:v>
                </c:pt>
                <c:pt idx="6523">
                  <c:v>6.81264</c:v>
                </c:pt>
                <c:pt idx="6524">
                  <c:v>6.8127700000000004</c:v>
                </c:pt>
                <c:pt idx="6525">
                  <c:v>6.8129100000000005</c:v>
                </c:pt>
                <c:pt idx="6526">
                  <c:v>6.8130000000000006</c:v>
                </c:pt>
                <c:pt idx="6527">
                  <c:v>6.8135000000000012</c:v>
                </c:pt>
                <c:pt idx="6528">
                  <c:v>6.8144500000000008</c:v>
                </c:pt>
                <c:pt idx="6529">
                  <c:v>6.8152200000000001</c:v>
                </c:pt>
                <c:pt idx="6530">
                  <c:v>6.8158100000000008</c:v>
                </c:pt>
                <c:pt idx="6531">
                  <c:v>6.8162599999999998</c:v>
                </c:pt>
                <c:pt idx="6532">
                  <c:v>6.8170300000000008</c:v>
                </c:pt>
                <c:pt idx="6533">
                  <c:v>6.8182500000000008</c:v>
                </c:pt>
                <c:pt idx="6534">
                  <c:v>6.8191600000000001</c:v>
                </c:pt>
                <c:pt idx="6535">
                  <c:v>6.8198800000000013</c:v>
                </c:pt>
                <c:pt idx="6536">
                  <c:v>6.82043</c:v>
                </c:pt>
                <c:pt idx="6537">
                  <c:v>6.8208800000000007</c:v>
                </c:pt>
                <c:pt idx="6538">
                  <c:v>6.821200000000001</c:v>
                </c:pt>
                <c:pt idx="6539">
                  <c:v>6.8218800000000002</c:v>
                </c:pt>
                <c:pt idx="6540">
                  <c:v>6.82301</c:v>
                </c:pt>
                <c:pt idx="6541">
                  <c:v>6.8238700000000012</c:v>
                </c:pt>
                <c:pt idx="6542">
                  <c:v>6.8245500000000003</c:v>
                </c:pt>
                <c:pt idx="6543">
                  <c:v>6.8250900000000012</c:v>
                </c:pt>
                <c:pt idx="6544">
                  <c:v>6.8254999999999999</c:v>
                </c:pt>
                <c:pt idx="6545">
                  <c:v>6.8257700000000003</c:v>
                </c:pt>
                <c:pt idx="6546">
                  <c:v>6.8260400000000008</c:v>
                </c:pt>
                <c:pt idx="6547">
                  <c:v>6.8262200000000011</c:v>
                </c:pt>
                <c:pt idx="6548">
                  <c:v>6.8263600000000011</c:v>
                </c:pt>
                <c:pt idx="6549">
                  <c:v>6.8264900000000015</c:v>
                </c:pt>
                <c:pt idx="6550">
                  <c:v>6.8269900000000003</c:v>
                </c:pt>
                <c:pt idx="6551">
                  <c:v>6.8279899999999998</c:v>
                </c:pt>
                <c:pt idx="6552">
                  <c:v>6.8287600000000008</c:v>
                </c:pt>
                <c:pt idx="6553">
                  <c:v>6.8293499999999998</c:v>
                </c:pt>
                <c:pt idx="6554">
                  <c:v>6.8298000000000005</c:v>
                </c:pt>
                <c:pt idx="6555">
                  <c:v>6.8301600000000011</c:v>
                </c:pt>
                <c:pt idx="6556">
                  <c:v>6.8304299999999998</c:v>
                </c:pt>
                <c:pt idx="6557">
                  <c:v>6.83066</c:v>
                </c:pt>
                <c:pt idx="6558">
                  <c:v>6.8308400000000002</c:v>
                </c:pt>
                <c:pt idx="6559">
                  <c:v>6.8309300000000004</c:v>
                </c:pt>
                <c:pt idx="6560">
                  <c:v>6.8310700000000004</c:v>
                </c:pt>
                <c:pt idx="6561">
                  <c:v>6.8319700000000001</c:v>
                </c:pt>
                <c:pt idx="6562">
                  <c:v>6.8328800000000012</c:v>
                </c:pt>
                <c:pt idx="6563">
                  <c:v>6.8335600000000003</c:v>
                </c:pt>
                <c:pt idx="6564">
                  <c:v>6.8341000000000012</c:v>
                </c:pt>
                <c:pt idx="6565">
                  <c:v>6.8345099999999999</c:v>
                </c:pt>
                <c:pt idx="6566">
                  <c:v>6.8348300000000002</c:v>
                </c:pt>
                <c:pt idx="6567">
                  <c:v>6.8350500000000007</c:v>
                </c:pt>
                <c:pt idx="6568">
                  <c:v>6.8352800000000009</c:v>
                </c:pt>
                <c:pt idx="6569">
                  <c:v>6.8354200000000009</c:v>
                </c:pt>
                <c:pt idx="6570">
                  <c:v>6.8361900000000002</c:v>
                </c:pt>
                <c:pt idx="6571">
                  <c:v>6.8371399999999998</c:v>
                </c:pt>
                <c:pt idx="6572">
                  <c:v>6.8378600000000009</c:v>
                </c:pt>
                <c:pt idx="6573">
                  <c:v>6.8384499999999999</c:v>
                </c:pt>
                <c:pt idx="6574">
                  <c:v>6.8389000000000006</c:v>
                </c:pt>
                <c:pt idx="6575">
                  <c:v>6.8394900000000014</c:v>
                </c:pt>
                <c:pt idx="6576">
                  <c:v>6.8407100000000014</c:v>
                </c:pt>
                <c:pt idx="6577">
                  <c:v>6.841660000000001</c:v>
                </c:pt>
                <c:pt idx="6578">
                  <c:v>6.8424300000000002</c:v>
                </c:pt>
                <c:pt idx="6579">
                  <c:v>6.843020000000001</c:v>
                </c:pt>
                <c:pt idx="6580">
                  <c:v>6.8434300000000015</c:v>
                </c:pt>
                <c:pt idx="6581">
                  <c:v>6.8437900000000003</c:v>
                </c:pt>
                <c:pt idx="6582">
                  <c:v>6.8440600000000007</c:v>
                </c:pt>
                <c:pt idx="6583">
                  <c:v>6.8442500000000006</c:v>
                </c:pt>
                <c:pt idx="6584">
                  <c:v>6.8446500000000015</c:v>
                </c:pt>
                <c:pt idx="6585">
                  <c:v>6.845740000000001</c:v>
                </c:pt>
                <c:pt idx="6586">
                  <c:v>6.8466000000000005</c:v>
                </c:pt>
                <c:pt idx="6587">
                  <c:v>6.8472300000000015</c:v>
                </c:pt>
                <c:pt idx="6588">
                  <c:v>6.8477800000000002</c:v>
                </c:pt>
                <c:pt idx="6589">
                  <c:v>6.8481400000000008</c:v>
                </c:pt>
                <c:pt idx="6590">
                  <c:v>6.8484600000000011</c:v>
                </c:pt>
                <c:pt idx="6591">
                  <c:v>6.8493200000000005</c:v>
                </c:pt>
                <c:pt idx="6592">
                  <c:v>6.8504000000000005</c:v>
                </c:pt>
                <c:pt idx="6593">
                  <c:v>6.8512200000000014</c:v>
                </c:pt>
                <c:pt idx="6594">
                  <c:v>6.8518500000000007</c:v>
                </c:pt>
                <c:pt idx="6595">
                  <c:v>6.8523500000000013</c:v>
                </c:pt>
                <c:pt idx="6596">
                  <c:v>6.8527100000000001</c:v>
                </c:pt>
                <c:pt idx="6597">
                  <c:v>6.8530300000000004</c:v>
                </c:pt>
                <c:pt idx="6598">
                  <c:v>6.8532600000000006</c:v>
                </c:pt>
                <c:pt idx="6599">
                  <c:v>6.8534400000000009</c:v>
                </c:pt>
                <c:pt idx="6600">
                  <c:v>6.8535700000000013</c:v>
                </c:pt>
                <c:pt idx="6601">
                  <c:v>6.853670000000001</c:v>
                </c:pt>
                <c:pt idx="6602">
                  <c:v>6.8537600000000012</c:v>
                </c:pt>
                <c:pt idx="6603">
                  <c:v>6.8538000000000014</c:v>
                </c:pt>
                <c:pt idx="6604">
                  <c:v>6.8538500000000013</c:v>
                </c:pt>
                <c:pt idx="6605">
                  <c:v>6.8543400000000005</c:v>
                </c:pt>
                <c:pt idx="6606">
                  <c:v>6.8553000000000015</c:v>
                </c:pt>
                <c:pt idx="6607">
                  <c:v>6.8560200000000009</c:v>
                </c:pt>
                <c:pt idx="6608">
                  <c:v>6.8566099999999999</c:v>
                </c:pt>
                <c:pt idx="6609">
                  <c:v>6.8570600000000006</c:v>
                </c:pt>
                <c:pt idx="6610">
                  <c:v>6.8573800000000009</c:v>
                </c:pt>
                <c:pt idx="6611">
                  <c:v>6.8576500000000014</c:v>
                </c:pt>
                <c:pt idx="6612">
                  <c:v>6.8578299999999999</c:v>
                </c:pt>
                <c:pt idx="6613">
                  <c:v>6.8582400000000003</c:v>
                </c:pt>
                <c:pt idx="6614">
                  <c:v>6.8593299999999999</c:v>
                </c:pt>
                <c:pt idx="6615">
                  <c:v>6.8601900000000011</c:v>
                </c:pt>
                <c:pt idx="6616">
                  <c:v>6.8608700000000002</c:v>
                </c:pt>
                <c:pt idx="6617">
                  <c:v>6.8613600000000012</c:v>
                </c:pt>
                <c:pt idx="6618">
                  <c:v>6.8617300000000014</c:v>
                </c:pt>
                <c:pt idx="6619">
                  <c:v>6.8620400000000004</c:v>
                </c:pt>
                <c:pt idx="6620">
                  <c:v>6.8622700000000005</c:v>
                </c:pt>
                <c:pt idx="6621">
                  <c:v>6.8624500000000008</c:v>
                </c:pt>
                <c:pt idx="6622">
                  <c:v>6.8636300000000006</c:v>
                </c:pt>
                <c:pt idx="6623">
                  <c:v>6.8645300000000002</c:v>
                </c:pt>
                <c:pt idx="6624">
                  <c:v>6.8652100000000011</c:v>
                </c:pt>
                <c:pt idx="6625">
                  <c:v>6.8657599999999999</c:v>
                </c:pt>
                <c:pt idx="6626">
                  <c:v>6.8661600000000007</c:v>
                </c:pt>
                <c:pt idx="6627">
                  <c:v>6.8665300000000009</c:v>
                </c:pt>
                <c:pt idx="6628">
                  <c:v>6.8673900000000003</c:v>
                </c:pt>
                <c:pt idx="6629">
                  <c:v>6.8684700000000003</c:v>
                </c:pt>
                <c:pt idx="6630">
                  <c:v>6.8692900000000012</c:v>
                </c:pt>
                <c:pt idx="6631">
                  <c:v>6.8699700000000004</c:v>
                </c:pt>
                <c:pt idx="6632">
                  <c:v>6.870470000000001</c:v>
                </c:pt>
                <c:pt idx="6633">
                  <c:v>6.8708299999999998</c:v>
                </c:pt>
                <c:pt idx="6634">
                  <c:v>6.8711400000000005</c:v>
                </c:pt>
                <c:pt idx="6635">
                  <c:v>6.8713700000000006</c:v>
                </c:pt>
                <c:pt idx="6636">
                  <c:v>6.8715500000000009</c:v>
                </c:pt>
                <c:pt idx="6637">
                  <c:v>6.871690000000001</c:v>
                </c:pt>
                <c:pt idx="6638">
                  <c:v>6.8717800000000011</c:v>
                </c:pt>
                <c:pt idx="6639">
                  <c:v>6.8725000000000005</c:v>
                </c:pt>
                <c:pt idx="6640">
                  <c:v>6.8734500000000001</c:v>
                </c:pt>
                <c:pt idx="6641">
                  <c:v>6.8741800000000008</c:v>
                </c:pt>
                <c:pt idx="6642">
                  <c:v>6.8747199999999999</c:v>
                </c:pt>
                <c:pt idx="6643">
                  <c:v>6.8751800000000003</c:v>
                </c:pt>
                <c:pt idx="6644">
                  <c:v>6.875490000000001</c:v>
                </c:pt>
                <c:pt idx="6645">
                  <c:v>6.8757600000000014</c:v>
                </c:pt>
                <c:pt idx="6646">
                  <c:v>6.8759899999999998</c:v>
                </c:pt>
                <c:pt idx="6647">
                  <c:v>6.8761299999999999</c:v>
                </c:pt>
                <c:pt idx="6648">
                  <c:v>6.8762600000000003</c:v>
                </c:pt>
                <c:pt idx="6649">
                  <c:v>6.8763500000000004</c:v>
                </c:pt>
                <c:pt idx="6650">
                  <c:v>6.8766700000000007</c:v>
                </c:pt>
                <c:pt idx="6651">
                  <c:v>6.8776700000000002</c:v>
                </c:pt>
                <c:pt idx="6652">
                  <c:v>6.8784800000000015</c:v>
                </c:pt>
                <c:pt idx="6653">
                  <c:v>6.8790700000000005</c:v>
                </c:pt>
                <c:pt idx="6654">
                  <c:v>6.8795700000000011</c:v>
                </c:pt>
                <c:pt idx="6655">
                  <c:v>6.8799299999999999</c:v>
                </c:pt>
                <c:pt idx="6656">
                  <c:v>6.8802000000000003</c:v>
                </c:pt>
                <c:pt idx="6657">
                  <c:v>6.8804300000000005</c:v>
                </c:pt>
                <c:pt idx="6658">
                  <c:v>6.8806100000000008</c:v>
                </c:pt>
                <c:pt idx="6659">
                  <c:v>6.8816100000000002</c:v>
                </c:pt>
                <c:pt idx="6660">
                  <c:v>6.8825099999999999</c:v>
                </c:pt>
                <c:pt idx="6661">
                  <c:v>6.8832400000000007</c:v>
                </c:pt>
                <c:pt idx="6662">
                  <c:v>6.8838200000000001</c:v>
                </c:pt>
                <c:pt idx="6663">
                  <c:v>6.8842300000000005</c:v>
                </c:pt>
                <c:pt idx="6664">
                  <c:v>6.8845900000000011</c:v>
                </c:pt>
                <c:pt idx="6665">
                  <c:v>6.8848200000000013</c:v>
                </c:pt>
                <c:pt idx="6666">
                  <c:v>6.8850500000000014</c:v>
                </c:pt>
                <c:pt idx="6667">
                  <c:v>6.8860400000000013</c:v>
                </c:pt>
                <c:pt idx="6668">
                  <c:v>6.8869900000000008</c:v>
                </c:pt>
                <c:pt idx="6669">
                  <c:v>6.8877199999999998</c:v>
                </c:pt>
                <c:pt idx="6670">
                  <c:v>6.8883100000000006</c:v>
                </c:pt>
                <c:pt idx="6671">
                  <c:v>6.8887600000000013</c:v>
                </c:pt>
                <c:pt idx="6672">
                  <c:v>6.8890799999999999</c:v>
                </c:pt>
                <c:pt idx="6673">
                  <c:v>6.8893500000000003</c:v>
                </c:pt>
                <c:pt idx="6674">
                  <c:v>6.8895300000000006</c:v>
                </c:pt>
                <c:pt idx="6675">
                  <c:v>6.8897100000000009</c:v>
                </c:pt>
                <c:pt idx="6676">
                  <c:v>6.8906600000000005</c:v>
                </c:pt>
                <c:pt idx="6677">
                  <c:v>6.89161</c:v>
                </c:pt>
                <c:pt idx="6678">
                  <c:v>6.8923400000000008</c:v>
                </c:pt>
                <c:pt idx="6679">
                  <c:v>6.8928799999999999</c:v>
                </c:pt>
                <c:pt idx="6680">
                  <c:v>6.8932900000000004</c:v>
                </c:pt>
                <c:pt idx="6681">
                  <c:v>6.8936500000000009</c:v>
                </c:pt>
                <c:pt idx="6682">
                  <c:v>6.8939200000000014</c:v>
                </c:pt>
                <c:pt idx="6683">
                  <c:v>6.8949600000000011</c:v>
                </c:pt>
                <c:pt idx="6684">
                  <c:v>6.8959200000000003</c:v>
                </c:pt>
                <c:pt idx="6685">
                  <c:v>6.8966900000000013</c:v>
                </c:pt>
                <c:pt idx="6686">
                  <c:v>6.8972700000000007</c:v>
                </c:pt>
                <c:pt idx="6687">
                  <c:v>6.897730000000001</c:v>
                </c:pt>
                <c:pt idx="6688">
                  <c:v>6.8980899999999998</c:v>
                </c:pt>
                <c:pt idx="6689">
                  <c:v>6.8983600000000003</c:v>
                </c:pt>
                <c:pt idx="6690">
                  <c:v>6.8985900000000004</c:v>
                </c:pt>
                <c:pt idx="6691">
                  <c:v>6.8987700000000007</c:v>
                </c:pt>
                <c:pt idx="6692">
                  <c:v>6.8988600000000009</c:v>
                </c:pt>
                <c:pt idx="6693">
                  <c:v>6.8996300000000002</c:v>
                </c:pt>
                <c:pt idx="6694">
                  <c:v>6.9005800000000015</c:v>
                </c:pt>
                <c:pt idx="6695">
                  <c:v>6.9013000000000009</c:v>
                </c:pt>
                <c:pt idx="6696">
                  <c:v>6.9018899999999999</c:v>
                </c:pt>
                <c:pt idx="6697">
                  <c:v>6.9023500000000002</c:v>
                </c:pt>
                <c:pt idx="6698">
                  <c:v>6.9026600000000009</c:v>
                </c:pt>
                <c:pt idx="6699">
                  <c:v>6.9029300000000013</c:v>
                </c:pt>
                <c:pt idx="6700">
                  <c:v>6.9031200000000013</c:v>
                </c:pt>
                <c:pt idx="6701">
                  <c:v>6.9032999999999998</c:v>
                </c:pt>
                <c:pt idx="6702">
                  <c:v>6.9036600000000004</c:v>
                </c:pt>
                <c:pt idx="6703">
                  <c:v>6.9047000000000001</c:v>
                </c:pt>
                <c:pt idx="6704">
                  <c:v>6.9055600000000013</c:v>
                </c:pt>
                <c:pt idx="6705">
                  <c:v>6.9061900000000005</c:v>
                </c:pt>
                <c:pt idx="6706">
                  <c:v>6.9066900000000011</c:v>
                </c:pt>
                <c:pt idx="6707">
                  <c:v>6.9070600000000013</c:v>
                </c:pt>
                <c:pt idx="6708">
                  <c:v>6.9073700000000002</c:v>
                </c:pt>
                <c:pt idx="6709">
                  <c:v>6.9076000000000004</c:v>
                </c:pt>
                <c:pt idx="6710">
                  <c:v>6.9077800000000007</c:v>
                </c:pt>
                <c:pt idx="6711">
                  <c:v>6.9079200000000007</c:v>
                </c:pt>
                <c:pt idx="6712">
                  <c:v>6.9086400000000001</c:v>
                </c:pt>
                <c:pt idx="6713">
                  <c:v>6.9095900000000015</c:v>
                </c:pt>
                <c:pt idx="6714">
                  <c:v>6.9103600000000007</c:v>
                </c:pt>
                <c:pt idx="6715">
                  <c:v>6.9109500000000015</c:v>
                </c:pt>
                <c:pt idx="6716">
                  <c:v>6.9113600000000002</c:v>
                </c:pt>
                <c:pt idx="6717">
                  <c:v>6.9117200000000008</c:v>
                </c:pt>
                <c:pt idx="6718">
                  <c:v>6.9126300000000001</c:v>
                </c:pt>
                <c:pt idx="6719">
                  <c:v>6.91371</c:v>
                </c:pt>
                <c:pt idx="6720">
                  <c:v>6.9145700000000012</c:v>
                </c:pt>
                <c:pt idx="6721">
                  <c:v>6.9152100000000001</c:v>
                </c:pt>
                <c:pt idx="6722">
                  <c:v>6.9157000000000011</c:v>
                </c:pt>
                <c:pt idx="6723">
                  <c:v>6.9161099999999998</c:v>
                </c:pt>
                <c:pt idx="6724">
                  <c:v>6.9163800000000002</c:v>
                </c:pt>
                <c:pt idx="6725">
                  <c:v>6.9166100000000004</c:v>
                </c:pt>
                <c:pt idx="6726">
                  <c:v>6.9167900000000007</c:v>
                </c:pt>
                <c:pt idx="6727">
                  <c:v>6.916970000000001</c:v>
                </c:pt>
                <c:pt idx="6728">
                  <c:v>6.9170600000000011</c:v>
                </c:pt>
                <c:pt idx="6729">
                  <c:v>6.9179700000000004</c:v>
                </c:pt>
                <c:pt idx="6730">
                  <c:v>6.9188700000000001</c:v>
                </c:pt>
                <c:pt idx="6731">
                  <c:v>6.919550000000001</c:v>
                </c:pt>
                <c:pt idx="6732">
                  <c:v>6.9201000000000015</c:v>
                </c:pt>
                <c:pt idx="6733">
                  <c:v>6.9205500000000004</c:v>
                </c:pt>
                <c:pt idx="6734">
                  <c:v>6.9208700000000007</c:v>
                </c:pt>
                <c:pt idx="6735">
                  <c:v>6.9210900000000013</c:v>
                </c:pt>
                <c:pt idx="6736">
                  <c:v>6.9212699999999998</c:v>
                </c:pt>
                <c:pt idx="6737">
                  <c:v>6.9220900000000007</c:v>
                </c:pt>
                <c:pt idx="6738">
                  <c:v>6.9230900000000002</c:v>
                </c:pt>
                <c:pt idx="6739">
                  <c:v>6.9238600000000012</c:v>
                </c:pt>
                <c:pt idx="6740">
                  <c:v>6.9244400000000006</c:v>
                </c:pt>
                <c:pt idx="6741">
                  <c:v>6.9249000000000009</c:v>
                </c:pt>
                <c:pt idx="6742">
                  <c:v>6.9252600000000015</c:v>
                </c:pt>
                <c:pt idx="6743">
                  <c:v>6.9255300000000002</c:v>
                </c:pt>
                <c:pt idx="6744">
                  <c:v>6.9257600000000004</c:v>
                </c:pt>
                <c:pt idx="6745">
                  <c:v>6.9259400000000007</c:v>
                </c:pt>
                <c:pt idx="6746">
                  <c:v>6.9260300000000008</c:v>
                </c:pt>
                <c:pt idx="6747">
                  <c:v>6.9271600000000007</c:v>
                </c:pt>
                <c:pt idx="6748">
                  <c:v>6.9280200000000001</c:v>
                </c:pt>
                <c:pt idx="6749">
                  <c:v>6.928700000000001</c:v>
                </c:pt>
                <c:pt idx="6750">
                  <c:v>6.9292400000000001</c:v>
                </c:pt>
                <c:pt idx="6751">
                  <c:v>6.9296500000000005</c:v>
                </c:pt>
                <c:pt idx="6752">
                  <c:v>6.929920000000001</c:v>
                </c:pt>
                <c:pt idx="6753">
                  <c:v>6.930200000000001</c:v>
                </c:pt>
                <c:pt idx="6754">
                  <c:v>6.9303800000000013</c:v>
                </c:pt>
                <c:pt idx="6755">
                  <c:v>6.9305099999999999</c:v>
                </c:pt>
                <c:pt idx="6756">
                  <c:v>6.93065</c:v>
                </c:pt>
                <c:pt idx="6757">
                  <c:v>6.9315500000000014</c:v>
                </c:pt>
                <c:pt idx="6758">
                  <c:v>6.9324600000000007</c:v>
                </c:pt>
                <c:pt idx="6759">
                  <c:v>6.9331399999999999</c:v>
                </c:pt>
                <c:pt idx="6760">
                  <c:v>6.9336800000000007</c:v>
                </c:pt>
                <c:pt idx="6761">
                  <c:v>6.9340900000000012</c:v>
                </c:pt>
                <c:pt idx="6762">
                  <c:v>6.93445</c:v>
                </c:pt>
                <c:pt idx="6763">
                  <c:v>6.9346800000000002</c:v>
                </c:pt>
                <c:pt idx="6764">
                  <c:v>6.9348600000000005</c:v>
                </c:pt>
                <c:pt idx="6765">
                  <c:v>6.93567</c:v>
                </c:pt>
                <c:pt idx="6766">
                  <c:v>6.9366700000000012</c:v>
                </c:pt>
                <c:pt idx="6767">
                  <c:v>6.9374400000000005</c:v>
                </c:pt>
                <c:pt idx="6768">
                  <c:v>6.9380300000000013</c:v>
                </c:pt>
                <c:pt idx="6769">
                  <c:v>6.9384800000000002</c:v>
                </c:pt>
                <c:pt idx="6770">
                  <c:v>6.9388400000000008</c:v>
                </c:pt>
                <c:pt idx="6771">
                  <c:v>6.9391200000000008</c:v>
                </c:pt>
                <c:pt idx="6772">
                  <c:v>6.9393400000000014</c:v>
                </c:pt>
                <c:pt idx="6773">
                  <c:v>6.9395199999999999</c:v>
                </c:pt>
                <c:pt idx="6774">
                  <c:v>6.9396100000000001</c:v>
                </c:pt>
                <c:pt idx="6775">
                  <c:v>6.9397500000000001</c:v>
                </c:pt>
                <c:pt idx="6776">
                  <c:v>6.9406600000000012</c:v>
                </c:pt>
                <c:pt idx="6777">
                  <c:v>6.9415600000000008</c:v>
                </c:pt>
                <c:pt idx="6778">
                  <c:v>6.94224</c:v>
                </c:pt>
                <c:pt idx="6779">
                  <c:v>6.9427800000000008</c:v>
                </c:pt>
                <c:pt idx="6780">
                  <c:v>6.9431900000000013</c:v>
                </c:pt>
                <c:pt idx="6781">
                  <c:v>6.9435099999999998</c:v>
                </c:pt>
                <c:pt idx="6782">
                  <c:v>6.94374</c:v>
                </c:pt>
                <c:pt idx="6783">
                  <c:v>6.9446000000000012</c:v>
                </c:pt>
                <c:pt idx="6784">
                  <c:v>6.945590000000001</c:v>
                </c:pt>
                <c:pt idx="6785">
                  <c:v>6.9464100000000002</c:v>
                </c:pt>
                <c:pt idx="6786">
                  <c:v>6.9470400000000012</c:v>
                </c:pt>
                <c:pt idx="6787">
                  <c:v>6.9474900000000002</c:v>
                </c:pt>
                <c:pt idx="6788">
                  <c:v>6.9478600000000004</c:v>
                </c:pt>
                <c:pt idx="6789">
                  <c:v>6.9481300000000008</c:v>
                </c:pt>
                <c:pt idx="6790">
                  <c:v>6.9483500000000014</c:v>
                </c:pt>
                <c:pt idx="6791">
                  <c:v>6.949580000000001</c:v>
                </c:pt>
                <c:pt idx="6792">
                  <c:v>6.9504800000000007</c:v>
                </c:pt>
                <c:pt idx="6793">
                  <c:v>6.9512100000000014</c:v>
                </c:pt>
                <c:pt idx="6794">
                  <c:v>6.9517500000000005</c:v>
                </c:pt>
                <c:pt idx="6795">
                  <c:v>6.9522000000000013</c:v>
                </c:pt>
                <c:pt idx="6796">
                  <c:v>6.9525199999999998</c:v>
                </c:pt>
                <c:pt idx="6797">
                  <c:v>6.9527900000000002</c:v>
                </c:pt>
                <c:pt idx="6798">
                  <c:v>6.9529700000000005</c:v>
                </c:pt>
                <c:pt idx="6799">
                  <c:v>6.9531100000000006</c:v>
                </c:pt>
                <c:pt idx="6800">
                  <c:v>6.953240000000001</c:v>
                </c:pt>
                <c:pt idx="6801">
                  <c:v>6.95397</c:v>
                </c:pt>
                <c:pt idx="6802">
                  <c:v>6.9549200000000013</c:v>
                </c:pt>
                <c:pt idx="6803">
                  <c:v>6.9556400000000007</c:v>
                </c:pt>
                <c:pt idx="6804">
                  <c:v>6.9562300000000015</c:v>
                </c:pt>
                <c:pt idx="6805">
                  <c:v>6.95669</c:v>
                </c:pt>
                <c:pt idx="6806">
                  <c:v>6.9570000000000007</c:v>
                </c:pt>
                <c:pt idx="6807">
                  <c:v>6.9572800000000008</c:v>
                </c:pt>
                <c:pt idx="6808">
                  <c:v>6.9581400000000002</c:v>
                </c:pt>
                <c:pt idx="6809">
                  <c:v>6.9591799999999999</c:v>
                </c:pt>
                <c:pt idx="6810">
                  <c:v>6.959950000000001</c:v>
                </c:pt>
                <c:pt idx="6811">
                  <c:v>6.9605800000000002</c:v>
                </c:pt>
                <c:pt idx="6812">
                  <c:v>6.9610800000000008</c:v>
                </c:pt>
                <c:pt idx="6813">
                  <c:v>6.9614400000000014</c:v>
                </c:pt>
                <c:pt idx="6814">
                  <c:v>6.9617100000000001</c:v>
                </c:pt>
                <c:pt idx="6815">
                  <c:v>6.9619400000000002</c:v>
                </c:pt>
                <c:pt idx="6816">
                  <c:v>6.9621200000000005</c:v>
                </c:pt>
                <c:pt idx="6817">
                  <c:v>6.9622600000000006</c:v>
                </c:pt>
                <c:pt idx="6818">
                  <c:v>6.9630299999999998</c:v>
                </c:pt>
                <c:pt idx="6819">
                  <c:v>6.9639800000000012</c:v>
                </c:pt>
                <c:pt idx="6820">
                  <c:v>6.9647000000000006</c:v>
                </c:pt>
                <c:pt idx="6821">
                  <c:v>6.9652900000000013</c:v>
                </c:pt>
                <c:pt idx="6822">
                  <c:v>6.9657</c:v>
                </c:pt>
                <c:pt idx="6823">
                  <c:v>6.9660600000000006</c:v>
                </c:pt>
                <c:pt idx="6824">
                  <c:v>6.966330000000001</c:v>
                </c:pt>
                <c:pt idx="6825">
                  <c:v>6.9665100000000013</c:v>
                </c:pt>
                <c:pt idx="6826">
                  <c:v>6.9666899999999998</c:v>
                </c:pt>
                <c:pt idx="6827">
                  <c:v>6.9668299999999999</c:v>
                </c:pt>
                <c:pt idx="6828">
                  <c:v>6.96692</c:v>
                </c:pt>
                <c:pt idx="6829">
                  <c:v>6.9669699999999999</c:v>
                </c:pt>
                <c:pt idx="6830">
                  <c:v>6.96706</c:v>
                </c:pt>
                <c:pt idx="6831">
                  <c:v>6.9681000000000015</c:v>
                </c:pt>
                <c:pt idx="6832">
                  <c:v>6.9689600000000009</c:v>
                </c:pt>
                <c:pt idx="6833">
                  <c:v>6.9695900000000002</c:v>
                </c:pt>
                <c:pt idx="6834">
                  <c:v>6.9700900000000008</c:v>
                </c:pt>
                <c:pt idx="6835">
                  <c:v>6.9704500000000014</c:v>
                </c:pt>
                <c:pt idx="6836">
                  <c:v>6.9717700000000011</c:v>
                </c:pt>
                <c:pt idx="6837">
                  <c:v>6.9728100000000008</c:v>
                </c:pt>
                <c:pt idx="6838">
                  <c:v>6.9735800000000001</c:v>
                </c:pt>
                <c:pt idx="6839">
                  <c:v>6.9742100000000011</c:v>
                </c:pt>
                <c:pt idx="6840">
                  <c:v>6.9746600000000001</c:v>
                </c:pt>
                <c:pt idx="6841">
                  <c:v>6.9750300000000003</c:v>
                </c:pt>
                <c:pt idx="6842">
                  <c:v>6.975340000000001</c:v>
                </c:pt>
                <c:pt idx="6843">
                  <c:v>6.9755200000000013</c:v>
                </c:pt>
                <c:pt idx="6844">
                  <c:v>6.9763400000000004</c:v>
                </c:pt>
                <c:pt idx="6845">
                  <c:v>6.9773800000000001</c:v>
                </c:pt>
                <c:pt idx="6846">
                  <c:v>6.9781500000000012</c:v>
                </c:pt>
                <c:pt idx="6847">
                  <c:v>6.9787400000000002</c:v>
                </c:pt>
                <c:pt idx="6848">
                  <c:v>6.9792400000000008</c:v>
                </c:pt>
                <c:pt idx="6849">
                  <c:v>6.9796000000000014</c:v>
                </c:pt>
                <c:pt idx="6850">
                  <c:v>6.97987</c:v>
                </c:pt>
                <c:pt idx="6851">
                  <c:v>6.9801000000000002</c:v>
                </c:pt>
                <c:pt idx="6852">
                  <c:v>6.9802300000000006</c:v>
                </c:pt>
                <c:pt idx="6853">
                  <c:v>6.9803700000000006</c:v>
                </c:pt>
                <c:pt idx="6854">
                  <c:v>6.9804600000000008</c:v>
                </c:pt>
                <c:pt idx="6855">
                  <c:v>6.9807800000000011</c:v>
                </c:pt>
                <c:pt idx="6856">
                  <c:v>6.9818200000000008</c:v>
                </c:pt>
                <c:pt idx="6857">
                  <c:v>6.9826300000000003</c:v>
                </c:pt>
                <c:pt idx="6858">
                  <c:v>6.9832200000000011</c:v>
                </c:pt>
                <c:pt idx="6859">
                  <c:v>6.9837199999999999</c:v>
                </c:pt>
                <c:pt idx="6860">
                  <c:v>6.9840800000000005</c:v>
                </c:pt>
                <c:pt idx="6861">
                  <c:v>6.9843600000000006</c:v>
                </c:pt>
                <c:pt idx="6862">
                  <c:v>6.9845800000000011</c:v>
                </c:pt>
                <c:pt idx="6863">
                  <c:v>6.9847600000000014</c:v>
                </c:pt>
                <c:pt idx="6864">
                  <c:v>6.9849000000000014</c:v>
                </c:pt>
                <c:pt idx="6865">
                  <c:v>6.9856700000000007</c:v>
                </c:pt>
                <c:pt idx="6866">
                  <c:v>6.9866200000000003</c:v>
                </c:pt>
                <c:pt idx="6867">
                  <c:v>6.9873400000000014</c:v>
                </c:pt>
                <c:pt idx="6868">
                  <c:v>6.9879300000000004</c:v>
                </c:pt>
                <c:pt idx="6869">
                  <c:v>6.9883400000000009</c:v>
                </c:pt>
                <c:pt idx="6870">
                  <c:v>6.9887000000000015</c:v>
                </c:pt>
                <c:pt idx="6871">
                  <c:v>6.9894300000000005</c:v>
                </c:pt>
                <c:pt idx="6872">
                  <c:v>6.9905600000000003</c:v>
                </c:pt>
                <c:pt idx="6873">
                  <c:v>6.9914200000000015</c:v>
                </c:pt>
                <c:pt idx="6874">
                  <c:v>6.9921000000000006</c:v>
                </c:pt>
                <c:pt idx="6875">
                  <c:v>6.9926400000000015</c:v>
                </c:pt>
                <c:pt idx="6876">
                  <c:v>6.9930000000000003</c:v>
                </c:pt>
                <c:pt idx="6877">
                  <c:v>6.9933200000000006</c:v>
                </c:pt>
                <c:pt idx="6878">
                  <c:v>6.9935900000000011</c:v>
                </c:pt>
                <c:pt idx="6879">
                  <c:v>6.9937700000000014</c:v>
                </c:pt>
                <c:pt idx="6880">
                  <c:v>6.9939100000000014</c:v>
                </c:pt>
                <c:pt idx="6881">
                  <c:v>6.9940500000000014</c:v>
                </c:pt>
                <c:pt idx="6882">
                  <c:v>6.9954000000000001</c:v>
                </c:pt>
                <c:pt idx="6883">
                  <c:v>6.9972200000000004</c:v>
                </c:pt>
                <c:pt idx="6884">
                  <c:v>6.9986200000000007</c:v>
                </c:pt>
                <c:pt idx="6885">
                  <c:v>6.9997100000000003</c:v>
                </c:pt>
                <c:pt idx="6886">
                  <c:v>7.0005700000000015</c:v>
                </c:pt>
                <c:pt idx="6887">
                  <c:v>7.0012500000000006</c:v>
                </c:pt>
                <c:pt idx="6888">
                  <c:v>7.0017399999999999</c:v>
                </c:pt>
                <c:pt idx="6889">
                  <c:v>7.0021100000000001</c:v>
                </c:pt>
                <c:pt idx="6890">
                  <c:v>7.0026500000000009</c:v>
                </c:pt>
                <c:pt idx="6891">
                  <c:v>7.0038700000000009</c:v>
                </c:pt>
                <c:pt idx="6892">
                  <c:v>7.0047800000000002</c:v>
                </c:pt>
                <c:pt idx="6893">
                  <c:v>7.0055000000000014</c:v>
                </c:pt>
                <c:pt idx="6894">
                  <c:v>7.0060900000000004</c:v>
                </c:pt>
                <c:pt idx="6895">
                  <c:v>7.0065000000000008</c:v>
                </c:pt>
                <c:pt idx="6896">
                  <c:v>7.0068600000000014</c:v>
                </c:pt>
                <c:pt idx="6897">
                  <c:v>7.0070899999999998</c:v>
                </c:pt>
                <c:pt idx="6898">
                  <c:v>7.0073100000000004</c:v>
                </c:pt>
                <c:pt idx="6899">
                  <c:v>7.0074500000000004</c:v>
                </c:pt>
                <c:pt idx="6900">
                  <c:v>7.0075900000000004</c:v>
                </c:pt>
                <c:pt idx="6901">
                  <c:v>7.00854</c:v>
                </c:pt>
                <c:pt idx="6902">
                  <c:v>7.0094400000000014</c:v>
                </c:pt>
                <c:pt idx="6903">
                  <c:v>7.0101200000000006</c:v>
                </c:pt>
                <c:pt idx="6904">
                  <c:v>7.0106700000000011</c:v>
                </c:pt>
                <c:pt idx="6905">
                  <c:v>7.0110700000000001</c:v>
                </c:pt>
                <c:pt idx="6906">
                  <c:v>7.0113900000000005</c:v>
                </c:pt>
                <c:pt idx="6907">
                  <c:v>7.0116600000000009</c:v>
                </c:pt>
                <c:pt idx="6908">
                  <c:v>7.0118400000000012</c:v>
                </c:pt>
                <c:pt idx="6909">
                  <c:v>7.0124300000000002</c:v>
                </c:pt>
                <c:pt idx="6910">
                  <c:v>7.0134699999999999</c:v>
                </c:pt>
                <c:pt idx="6911">
                  <c:v>7.0142900000000008</c:v>
                </c:pt>
                <c:pt idx="6912">
                  <c:v>7.01492</c:v>
                </c:pt>
                <c:pt idx="6913">
                  <c:v>7.0154200000000007</c:v>
                </c:pt>
                <c:pt idx="6914">
                  <c:v>7.0157800000000012</c:v>
                </c:pt>
                <c:pt idx="6915">
                  <c:v>7.0160499999999999</c:v>
                </c:pt>
                <c:pt idx="6916">
                  <c:v>7.0167300000000008</c:v>
                </c:pt>
                <c:pt idx="6917">
                  <c:v>7.0178200000000004</c:v>
                </c:pt>
                <c:pt idx="6918">
                  <c:v>7.0186799999999998</c:v>
                </c:pt>
                <c:pt idx="6919">
                  <c:v>7.0193100000000008</c:v>
                </c:pt>
                <c:pt idx="6920">
                  <c:v>7.0198600000000013</c:v>
                </c:pt>
                <c:pt idx="6921">
                  <c:v>7.0202200000000001</c:v>
                </c:pt>
                <c:pt idx="6922">
                  <c:v>7.0205400000000004</c:v>
                </c:pt>
                <c:pt idx="6923">
                  <c:v>7.020760000000001</c:v>
                </c:pt>
                <c:pt idx="6924">
                  <c:v>7.0209400000000013</c:v>
                </c:pt>
                <c:pt idx="6925">
                  <c:v>7.0210800000000013</c:v>
                </c:pt>
                <c:pt idx="6926">
                  <c:v>7.0212200000000013</c:v>
                </c:pt>
                <c:pt idx="6927">
                  <c:v>7.0217100000000006</c:v>
                </c:pt>
                <c:pt idx="6928">
                  <c:v>7.02271</c:v>
                </c:pt>
                <c:pt idx="6929">
                  <c:v>7.0234800000000011</c:v>
                </c:pt>
                <c:pt idx="6930">
                  <c:v>7.02407</c:v>
                </c:pt>
                <c:pt idx="6931">
                  <c:v>7.0245200000000008</c:v>
                </c:pt>
                <c:pt idx="6932">
                  <c:v>7.0248800000000013</c:v>
                </c:pt>
                <c:pt idx="6933">
                  <c:v>7.0251600000000014</c:v>
                </c:pt>
                <c:pt idx="6934">
                  <c:v>7.0253800000000002</c:v>
                </c:pt>
                <c:pt idx="6935">
                  <c:v>7.0259700000000009</c:v>
                </c:pt>
                <c:pt idx="6936">
                  <c:v>7.0270600000000005</c:v>
                </c:pt>
                <c:pt idx="6937">
                  <c:v>7.0278700000000001</c:v>
                </c:pt>
                <c:pt idx="6938">
                  <c:v>7.0284600000000008</c:v>
                </c:pt>
                <c:pt idx="6939">
                  <c:v>7.0289600000000014</c:v>
                </c:pt>
                <c:pt idx="6940">
                  <c:v>7.0293700000000001</c:v>
                </c:pt>
                <c:pt idx="6941">
                  <c:v>7.0296400000000006</c:v>
                </c:pt>
                <c:pt idx="6942">
                  <c:v>7.0305</c:v>
                </c:pt>
                <c:pt idx="6943">
                  <c:v>7.0315900000000013</c:v>
                </c:pt>
                <c:pt idx="6944">
                  <c:v>7.0324000000000009</c:v>
                </c:pt>
                <c:pt idx="6945">
                  <c:v>7.0329899999999999</c:v>
                </c:pt>
                <c:pt idx="6946">
                  <c:v>7.0334900000000005</c:v>
                </c:pt>
                <c:pt idx="6947">
                  <c:v>7.0339000000000009</c:v>
                </c:pt>
                <c:pt idx="6948">
                  <c:v>7.0341700000000014</c:v>
                </c:pt>
                <c:pt idx="6949">
                  <c:v>7.0343900000000001</c:v>
                </c:pt>
                <c:pt idx="6950">
                  <c:v>7.0345800000000001</c:v>
                </c:pt>
                <c:pt idx="6951">
                  <c:v>7.0347100000000005</c:v>
                </c:pt>
                <c:pt idx="6952">
                  <c:v>7.0348000000000006</c:v>
                </c:pt>
                <c:pt idx="6953">
                  <c:v>7.0359300000000005</c:v>
                </c:pt>
                <c:pt idx="6954">
                  <c:v>7.0367500000000014</c:v>
                </c:pt>
                <c:pt idx="6955">
                  <c:v>7.0374300000000005</c:v>
                </c:pt>
                <c:pt idx="6956">
                  <c:v>7.0379300000000011</c:v>
                </c:pt>
                <c:pt idx="6957">
                  <c:v>7.0383300000000002</c:v>
                </c:pt>
                <c:pt idx="6958">
                  <c:v>7.0386500000000005</c:v>
                </c:pt>
                <c:pt idx="6959">
                  <c:v>7.0388800000000007</c:v>
                </c:pt>
                <c:pt idx="6960">
                  <c:v>7.039060000000001</c:v>
                </c:pt>
                <c:pt idx="6961">
                  <c:v>7.0398700000000005</c:v>
                </c:pt>
                <c:pt idx="6962">
                  <c:v>7.0408200000000001</c:v>
                </c:pt>
                <c:pt idx="6963">
                  <c:v>7.0415900000000011</c:v>
                </c:pt>
                <c:pt idx="6964">
                  <c:v>7.0421800000000001</c:v>
                </c:pt>
                <c:pt idx="6965">
                  <c:v>7.0426400000000005</c:v>
                </c:pt>
                <c:pt idx="6966">
                  <c:v>7.043000000000001</c:v>
                </c:pt>
                <c:pt idx="6967">
                  <c:v>7.0432700000000015</c:v>
                </c:pt>
                <c:pt idx="6968">
                  <c:v>7.0441300000000009</c:v>
                </c:pt>
                <c:pt idx="6969">
                  <c:v>7.0451700000000006</c:v>
                </c:pt>
                <c:pt idx="6970">
                  <c:v>7.0459899999999998</c:v>
                </c:pt>
                <c:pt idx="6971">
                  <c:v>7.0466200000000008</c:v>
                </c:pt>
                <c:pt idx="6972">
                  <c:v>7.0471200000000014</c:v>
                </c:pt>
                <c:pt idx="6973">
                  <c:v>7.0474800000000002</c:v>
                </c:pt>
                <c:pt idx="6974">
                  <c:v>7.0477500000000006</c:v>
                </c:pt>
                <c:pt idx="6975">
                  <c:v>7.0479800000000008</c:v>
                </c:pt>
                <c:pt idx="6976">
                  <c:v>7.0481600000000011</c:v>
                </c:pt>
                <c:pt idx="6977">
                  <c:v>7.0483000000000011</c:v>
                </c:pt>
                <c:pt idx="6978">
                  <c:v>7.0483900000000013</c:v>
                </c:pt>
                <c:pt idx="6979">
                  <c:v>7.0489300000000004</c:v>
                </c:pt>
                <c:pt idx="6980">
                  <c:v>7.0498799999999999</c:v>
                </c:pt>
                <c:pt idx="6981">
                  <c:v>7.050650000000001</c:v>
                </c:pt>
                <c:pt idx="6982">
                  <c:v>7.05124</c:v>
                </c:pt>
                <c:pt idx="6983">
                  <c:v>7.0516900000000007</c:v>
                </c:pt>
                <c:pt idx="6984">
                  <c:v>7.0520500000000013</c:v>
                </c:pt>
                <c:pt idx="6985">
                  <c:v>7.0523300000000013</c:v>
                </c:pt>
                <c:pt idx="6986">
                  <c:v>7.0525500000000001</c:v>
                </c:pt>
                <c:pt idx="6987">
                  <c:v>7.0527300000000004</c:v>
                </c:pt>
                <c:pt idx="6988">
                  <c:v>7.0536900000000013</c:v>
                </c:pt>
                <c:pt idx="6989">
                  <c:v>7.0546400000000009</c:v>
                </c:pt>
                <c:pt idx="6990">
                  <c:v>7.0553600000000003</c:v>
                </c:pt>
                <c:pt idx="6991">
                  <c:v>7.0559000000000012</c:v>
                </c:pt>
                <c:pt idx="6992">
                  <c:v>7.0563099999999999</c:v>
                </c:pt>
                <c:pt idx="6993">
                  <c:v>7.0566700000000004</c:v>
                </c:pt>
                <c:pt idx="6994">
                  <c:v>7.0569000000000006</c:v>
                </c:pt>
                <c:pt idx="6995">
                  <c:v>7.0571300000000008</c:v>
                </c:pt>
                <c:pt idx="6996">
                  <c:v>7.0572600000000012</c:v>
                </c:pt>
                <c:pt idx="6997">
                  <c:v>7.0574000000000012</c:v>
                </c:pt>
                <c:pt idx="6998">
                  <c:v>7.0585300000000011</c:v>
                </c:pt>
                <c:pt idx="6999">
                  <c:v>7.0593900000000005</c:v>
                </c:pt>
                <c:pt idx="7000">
                  <c:v>7.0600200000000015</c:v>
                </c:pt>
                <c:pt idx="7001">
                  <c:v>7.0605700000000002</c:v>
                </c:pt>
                <c:pt idx="7002">
                  <c:v>7.0609800000000007</c:v>
                </c:pt>
                <c:pt idx="7003">
                  <c:v>7.0612900000000014</c:v>
                </c:pt>
                <c:pt idx="7004">
                  <c:v>7.0615199999999998</c:v>
                </c:pt>
                <c:pt idx="7005">
                  <c:v>7.0617000000000001</c:v>
                </c:pt>
                <c:pt idx="7006">
                  <c:v>7.0618400000000001</c:v>
                </c:pt>
                <c:pt idx="7007">
                  <c:v>7.06297</c:v>
                </c:pt>
                <c:pt idx="7008">
                  <c:v>7.0638700000000014</c:v>
                </c:pt>
                <c:pt idx="7009">
                  <c:v>7.0645500000000006</c:v>
                </c:pt>
                <c:pt idx="7010">
                  <c:v>7.0650500000000012</c:v>
                </c:pt>
                <c:pt idx="7011">
                  <c:v>7.0654599999999999</c:v>
                </c:pt>
                <c:pt idx="7012">
                  <c:v>7.0657800000000002</c:v>
                </c:pt>
                <c:pt idx="7013">
                  <c:v>7.0660500000000006</c:v>
                </c:pt>
                <c:pt idx="7014">
                  <c:v>7.0662300000000009</c:v>
                </c:pt>
                <c:pt idx="7015">
                  <c:v>7.0671800000000005</c:v>
                </c:pt>
                <c:pt idx="7016">
                  <c:v>7.06813</c:v>
                </c:pt>
                <c:pt idx="7017">
                  <c:v>7.0689000000000011</c:v>
                </c:pt>
                <c:pt idx="7018">
                  <c:v>7.0694400000000002</c:v>
                </c:pt>
                <c:pt idx="7019">
                  <c:v>7.0699000000000005</c:v>
                </c:pt>
                <c:pt idx="7020">
                  <c:v>7.0702100000000012</c:v>
                </c:pt>
                <c:pt idx="7021">
                  <c:v>7.0704900000000013</c:v>
                </c:pt>
                <c:pt idx="7022">
                  <c:v>7.0707100000000001</c:v>
                </c:pt>
                <c:pt idx="7023">
                  <c:v>7.0708500000000001</c:v>
                </c:pt>
                <c:pt idx="7024">
                  <c:v>7.0709800000000005</c:v>
                </c:pt>
                <c:pt idx="7025">
                  <c:v>7.0717100000000013</c:v>
                </c:pt>
                <c:pt idx="7026">
                  <c:v>7.0726600000000008</c:v>
                </c:pt>
                <c:pt idx="7027">
                  <c:v>7.0733800000000002</c:v>
                </c:pt>
                <c:pt idx="7028">
                  <c:v>7.073970000000001</c:v>
                </c:pt>
                <c:pt idx="7029">
                  <c:v>7.0744300000000013</c:v>
                </c:pt>
                <c:pt idx="7030">
                  <c:v>7.0747400000000003</c:v>
                </c:pt>
                <c:pt idx="7031">
                  <c:v>7.0750100000000007</c:v>
                </c:pt>
                <c:pt idx="7032">
                  <c:v>7.0752400000000009</c:v>
                </c:pt>
                <c:pt idx="7033">
                  <c:v>7.0760100000000001</c:v>
                </c:pt>
                <c:pt idx="7034">
                  <c:v>7.0770100000000014</c:v>
                </c:pt>
                <c:pt idx="7035">
                  <c:v>7.0778200000000009</c:v>
                </c:pt>
                <c:pt idx="7036">
                  <c:v>7.0784099999999999</c:v>
                </c:pt>
                <c:pt idx="7037">
                  <c:v>7.0788600000000006</c:v>
                </c:pt>
                <c:pt idx="7038">
                  <c:v>7.0792300000000008</c:v>
                </c:pt>
                <c:pt idx="7039">
                  <c:v>7.0795000000000012</c:v>
                </c:pt>
                <c:pt idx="7040">
                  <c:v>7.0803600000000007</c:v>
                </c:pt>
                <c:pt idx="7041">
                  <c:v>7.0814000000000004</c:v>
                </c:pt>
                <c:pt idx="7042">
                  <c:v>7.0822099999999999</c:v>
                </c:pt>
                <c:pt idx="7043">
                  <c:v>7.0828500000000005</c:v>
                </c:pt>
                <c:pt idx="7044">
                  <c:v>7.0833000000000013</c:v>
                </c:pt>
                <c:pt idx="7045">
                  <c:v>7.08371</c:v>
                </c:pt>
                <c:pt idx="7046">
                  <c:v>7.0839800000000004</c:v>
                </c:pt>
                <c:pt idx="7047">
                  <c:v>7.0842100000000006</c:v>
                </c:pt>
                <c:pt idx="7048">
                  <c:v>7.0843900000000009</c:v>
                </c:pt>
                <c:pt idx="7049">
                  <c:v>7.0849799999999998</c:v>
                </c:pt>
                <c:pt idx="7050">
                  <c:v>7.0859700000000014</c:v>
                </c:pt>
                <c:pt idx="7051">
                  <c:v>7.0867900000000006</c:v>
                </c:pt>
                <c:pt idx="7052">
                  <c:v>7.0874199999999998</c:v>
                </c:pt>
                <c:pt idx="7053">
                  <c:v>7.0878700000000006</c:v>
                </c:pt>
                <c:pt idx="7054">
                  <c:v>7.0882400000000008</c:v>
                </c:pt>
                <c:pt idx="7055">
                  <c:v>7.0885100000000012</c:v>
                </c:pt>
                <c:pt idx="7056">
                  <c:v>7.0887400000000014</c:v>
                </c:pt>
                <c:pt idx="7057">
                  <c:v>7.0889199999999999</c:v>
                </c:pt>
                <c:pt idx="7058">
                  <c:v>7.0890500000000003</c:v>
                </c:pt>
                <c:pt idx="7059">
                  <c:v>7.0893700000000006</c:v>
                </c:pt>
                <c:pt idx="7060">
                  <c:v>7.0904600000000002</c:v>
                </c:pt>
                <c:pt idx="7061">
                  <c:v>7.0912700000000015</c:v>
                </c:pt>
                <c:pt idx="7062">
                  <c:v>7.0918600000000005</c:v>
                </c:pt>
                <c:pt idx="7063">
                  <c:v>7.0923600000000011</c:v>
                </c:pt>
                <c:pt idx="7064">
                  <c:v>7.0927699999999998</c:v>
                </c:pt>
                <c:pt idx="7065">
                  <c:v>7.0930400000000002</c:v>
                </c:pt>
                <c:pt idx="7066">
                  <c:v>7.0932600000000008</c:v>
                </c:pt>
                <c:pt idx="7067">
                  <c:v>7.0934400000000011</c:v>
                </c:pt>
                <c:pt idx="7068">
                  <c:v>7.0935800000000011</c:v>
                </c:pt>
                <c:pt idx="7069">
                  <c:v>7.0936700000000013</c:v>
                </c:pt>
                <c:pt idx="7070">
                  <c:v>7.0945800000000006</c:v>
                </c:pt>
                <c:pt idx="7071">
                  <c:v>7.0954800000000002</c:v>
                </c:pt>
                <c:pt idx="7072">
                  <c:v>7.096210000000001</c:v>
                </c:pt>
                <c:pt idx="7073">
                  <c:v>7.0967099999999999</c:v>
                </c:pt>
                <c:pt idx="7074">
                  <c:v>7.0971600000000006</c:v>
                </c:pt>
                <c:pt idx="7075">
                  <c:v>7.0974700000000013</c:v>
                </c:pt>
                <c:pt idx="7076">
                  <c:v>7.0977000000000015</c:v>
                </c:pt>
                <c:pt idx="7077">
                  <c:v>7.09788</c:v>
                </c:pt>
                <c:pt idx="7078">
                  <c:v>7.0982900000000004</c:v>
                </c:pt>
                <c:pt idx="7079">
                  <c:v>7.09938</c:v>
                </c:pt>
                <c:pt idx="7080">
                  <c:v>7.1001900000000013</c:v>
                </c:pt>
                <c:pt idx="7081">
                  <c:v>7.1008700000000005</c:v>
                </c:pt>
                <c:pt idx="7082">
                  <c:v>7.1013700000000011</c:v>
                </c:pt>
                <c:pt idx="7083">
                  <c:v>7.1017299999999999</c:v>
                </c:pt>
                <c:pt idx="7084">
                  <c:v>7.1020500000000002</c:v>
                </c:pt>
                <c:pt idx="7085">
                  <c:v>7.1022800000000004</c:v>
                </c:pt>
                <c:pt idx="7086">
                  <c:v>7.1024600000000007</c:v>
                </c:pt>
                <c:pt idx="7087">
                  <c:v>7.102640000000001</c:v>
                </c:pt>
                <c:pt idx="7088">
                  <c:v>7.1027300000000011</c:v>
                </c:pt>
                <c:pt idx="7089">
                  <c:v>7.1028200000000012</c:v>
                </c:pt>
                <c:pt idx="7090">
                  <c:v>7.1033200000000001</c:v>
                </c:pt>
                <c:pt idx="7091">
                  <c:v>7.1042700000000014</c:v>
                </c:pt>
                <c:pt idx="7092">
                  <c:v>7.1050400000000007</c:v>
                </c:pt>
                <c:pt idx="7093">
                  <c:v>7.1056300000000014</c:v>
                </c:pt>
                <c:pt idx="7094">
                  <c:v>7.1060800000000004</c:v>
                </c:pt>
                <c:pt idx="7095">
                  <c:v>7.106440000000001</c:v>
                </c:pt>
                <c:pt idx="7096">
                  <c:v>7.1075300000000006</c:v>
                </c:pt>
                <c:pt idx="7097">
                  <c:v>7.1085700000000003</c:v>
                </c:pt>
                <c:pt idx="7098">
                  <c:v>7.1093799999999998</c:v>
                </c:pt>
                <c:pt idx="7099">
                  <c:v>7.1100200000000005</c:v>
                </c:pt>
                <c:pt idx="7100">
                  <c:v>7.1104700000000012</c:v>
                </c:pt>
                <c:pt idx="7101">
                  <c:v>7.1108799999999999</c:v>
                </c:pt>
                <c:pt idx="7102">
                  <c:v>7.1111500000000003</c:v>
                </c:pt>
                <c:pt idx="7103">
                  <c:v>7.1113800000000005</c:v>
                </c:pt>
                <c:pt idx="7104">
                  <c:v>7.1115600000000008</c:v>
                </c:pt>
                <c:pt idx="7105">
                  <c:v>7.1116900000000012</c:v>
                </c:pt>
                <c:pt idx="7106">
                  <c:v>7.1122399999999999</c:v>
                </c:pt>
                <c:pt idx="7107">
                  <c:v>7.1132300000000015</c:v>
                </c:pt>
                <c:pt idx="7108">
                  <c:v>7.1140000000000008</c:v>
                </c:pt>
                <c:pt idx="7109">
                  <c:v>7.1146400000000014</c:v>
                </c:pt>
                <c:pt idx="7110">
                  <c:v>7.1150900000000004</c:v>
                </c:pt>
                <c:pt idx="7111">
                  <c:v>7.1154500000000009</c:v>
                </c:pt>
                <c:pt idx="7112">
                  <c:v>7.1157200000000014</c:v>
                </c:pt>
                <c:pt idx="7113">
                  <c:v>7.1159499999999998</c:v>
                </c:pt>
                <c:pt idx="7114">
                  <c:v>7.1160899999999998</c:v>
                </c:pt>
                <c:pt idx="7115">
                  <c:v>7.1166800000000006</c:v>
                </c:pt>
                <c:pt idx="7116">
                  <c:v>7.1177200000000003</c:v>
                </c:pt>
                <c:pt idx="7117">
                  <c:v>7.1184900000000013</c:v>
                </c:pt>
                <c:pt idx="7118">
                  <c:v>7.1191200000000006</c:v>
                </c:pt>
                <c:pt idx="7119">
                  <c:v>7.1195700000000013</c:v>
                </c:pt>
                <c:pt idx="7120">
                  <c:v>7.1199400000000015</c:v>
                </c:pt>
                <c:pt idx="7121">
                  <c:v>7.1202500000000004</c:v>
                </c:pt>
                <c:pt idx="7122">
                  <c:v>7.1204300000000007</c:v>
                </c:pt>
                <c:pt idx="7123">
                  <c:v>7.1212499999999999</c:v>
                </c:pt>
                <c:pt idx="7124">
                  <c:v>7.1222900000000013</c:v>
                </c:pt>
                <c:pt idx="7125">
                  <c:v>7.1230600000000006</c:v>
                </c:pt>
                <c:pt idx="7126">
                  <c:v>7.1236500000000014</c:v>
                </c:pt>
                <c:pt idx="7127">
                  <c:v>7.1241500000000002</c:v>
                </c:pt>
                <c:pt idx="7128">
                  <c:v>7.1245100000000008</c:v>
                </c:pt>
                <c:pt idx="7129">
                  <c:v>7.1247800000000012</c:v>
                </c:pt>
                <c:pt idx="7130">
                  <c:v>7.1250100000000014</c:v>
                </c:pt>
                <c:pt idx="7131">
                  <c:v>7.1261900000000011</c:v>
                </c:pt>
                <c:pt idx="7132">
                  <c:v>7.1270900000000008</c:v>
                </c:pt>
                <c:pt idx="7133">
                  <c:v>7.1278199999999998</c:v>
                </c:pt>
                <c:pt idx="7134">
                  <c:v>7.1283600000000007</c:v>
                </c:pt>
                <c:pt idx="7135">
                  <c:v>7.1288100000000014</c:v>
                </c:pt>
                <c:pt idx="7136">
                  <c:v>7.12913</c:v>
                </c:pt>
                <c:pt idx="7137">
                  <c:v>7.1294000000000004</c:v>
                </c:pt>
                <c:pt idx="7138">
                  <c:v>7.1295800000000007</c:v>
                </c:pt>
                <c:pt idx="7139">
                  <c:v>7.1295800000000007</c:v>
                </c:pt>
                <c:pt idx="7140">
                  <c:v>7.1415800000000011</c:v>
                </c:pt>
                <c:pt idx="7141">
                  <c:v>7.14588</c:v>
                </c:pt>
                <c:pt idx="7142">
                  <c:v>7.1534500000000012</c:v>
                </c:pt>
                <c:pt idx="7143">
                  <c:v>7.1631400000000003</c:v>
                </c:pt>
                <c:pt idx="7144">
                  <c:v>7.1732800000000001</c:v>
                </c:pt>
                <c:pt idx="7145">
                  <c:v>7.1834699999999998</c:v>
                </c:pt>
                <c:pt idx="7146">
                  <c:v>7.1940200000000001</c:v>
                </c:pt>
                <c:pt idx="7147">
                  <c:v>7.2036200000000008</c:v>
                </c:pt>
                <c:pt idx="7148">
                  <c:v>7.2130400000000012</c:v>
                </c:pt>
                <c:pt idx="7149">
                  <c:v>7.2238199999999999</c:v>
                </c:pt>
                <c:pt idx="7150">
                  <c:v>7.2346400000000006</c:v>
                </c:pt>
                <c:pt idx="7151">
                  <c:v>7.2450100000000006</c:v>
                </c:pt>
                <c:pt idx="7152">
                  <c:v>7.2545700000000011</c:v>
                </c:pt>
                <c:pt idx="7153">
                  <c:v>7.2642100000000003</c:v>
                </c:pt>
                <c:pt idx="7154">
                  <c:v>7.2749400000000009</c:v>
                </c:pt>
                <c:pt idx="7155">
                  <c:v>7.2855900000000009</c:v>
                </c:pt>
                <c:pt idx="7156">
                  <c:v>7.2960000000000012</c:v>
                </c:pt>
                <c:pt idx="7157">
                  <c:v>7.3054199999999998</c:v>
                </c:pt>
                <c:pt idx="7158">
                  <c:v>7.3150700000000004</c:v>
                </c:pt>
                <c:pt idx="7159">
                  <c:v>7.3259800000000013</c:v>
                </c:pt>
                <c:pt idx="7160">
                  <c:v>7.3363000000000014</c:v>
                </c:pt>
                <c:pt idx="7161">
                  <c:v>7.3464000000000009</c:v>
                </c:pt>
                <c:pt idx="7162">
                  <c:v>7.3563200000000002</c:v>
                </c:pt>
                <c:pt idx="7163">
                  <c:v>7.3657400000000006</c:v>
                </c:pt>
                <c:pt idx="7164">
                  <c:v>7.3767900000000015</c:v>
                </c:pt>
                <c:pt idx="7165">
                  <c:v>7.3868400000000012</c:v>
                </c:pt>
                <c:pt idx="7166">
                  <c:v>7.3959900000000012</c:v>
                </c:pt>
                <c:pt idx="7167">
                  <c:v>7.4071300000000004</c:v>
                </c:pt>
                <c:pt idx="7168">
                  <c:v>7.4174100000000003</c:v>
                </c:pt>
                <c:pt idx="7169">
                  <c:v>7.4277300000000004</c:v>
                </c:pt>
                <c:pt idx="7170">
                  <c:v>7.4381000000000004</c:v>
                </c:pt>
                <c:pt idx="7171">
                  <c:v>7.447610000000001</c:v>
                </c:pt>
                <c:pt idx="7172">
                  <c:v>7.4575300000000002</c:v>
                </c:pt>
                <c:pt idx="7173">
                  <c:v>7.4695300000000007</c:v>
                </c:pt>
                <c:pt idx="7174">
                  <c:v>7.4783100000000005</c:v>
                </c:pt>
                <c:pt idx="7175">
                  <c:v>7.4890000000000008</c:v>
                </c:pt>
                <c:pt idx="7176">
                  <c:v>7.4986500000000014</c:v>
                </c:pt>
                <c:pt idx="7177">
                  <c:v>7.5082900000000006</c:v>
                </c:pt>
                <c:pt idx="7178">
                  <c:v>7.5181200000000015</c:v>
                </c:pt>
                <c:pt idx="7179">
                  <c:v>7.5297999999999998</c:v>
                </c:pt>
                <c:pt idx="7180">
                  <c:v>7.5399000000000012</c:v>
                </c:pt>
                <c:pt idx="7181">
                  <c:v>7.548960000000001</c:v>
                </c:pt>
                <c:pt idx="7182">
                  <c:v>7.5591000000000008</c:v>
                </c:pt>
                <c:pt idx="7183">
                  <c:v>7.5703300000000002</c:v>
                </c:pt>
                <c:pt idx="7184">
                  <c:v>7.5797500000000007</c:v>
                </c:pt>
                <c:pt idx="7185">
                  <c:v>7.591660000000001</c:v>
                </c:pt>
                <c:pt idx="7186">
                  <c:v>7.59999</c:v>
                </c:pt>
                <c:pt idx="7187">
                  <c:v>7.6112200000000012</c:v>
                </c:pt>
                <c:pt idx="7188">
                  <c:v>7.62087</c:v>
                </c:pt>
                <c:pt idx="7189">
                  <c:v>7.6315600000000003</c:v>
                </c:pt>
                <c:pt idx="7190">
                  <c:v>7.6417900000000003</c:v>
                </c:pt>
                <c:pt idx="7191">
                  <c:v>7.6524300000000007</c:v>
                </c:pt>
                <c:pt idx="7192">
                  <c:v>7.6618100000000009</c:v>
                </c:pt>
                <c:pt idx="7193">
                  <c:v>7.6731300000000005</c:v>
                </c:pt>
                <c:pt idx="7194">
                  <c:v>7.6828599999999998</c:v>
                </c:pt>
                <c:pt idx="7195">
                  <c:v>7.6931900000000013</c:v>
                </c:pt>
                <c:pt idx="7196">
                  <c:v>7.7031100000000006</c:v>
                </c:pt>
                <c:pt idx="7197">
                  <c:v>7.713750000000001</c:v>
                </c:pt>
                <c:pt idx="7198">
                  <c:v>7.7237100000000005</c:v>
                </c:pt>
                <c:pt idx="7199">
                  <c:v>7.7330400000000008</c:v>
                </c:pt>
                <c:pt idx="7200">
                  <c:v>7.7439100000000014</c:v>
                </c:pt>
                <c:pt idx="7201">
                  <c:v>7.7547700000000006</c:v>
                </c:pt>
                <c:pt idx="7202">
                  <c:v>7.76478</c:v>
                </c:pt>
                <c:pt idx="7203">
                  <c:v>7.7744700000000009</c:v>
                </c:pt>
                <c:pt idx="7204">
                  <c:v>7.7848000000000006</c:v>
                </c:pt>
                <c:pt idx="7205">
                  <c:v>7.7961200000000002</c:v>
                </c:pt>
                <c:pt idx="7206">
                  <c:v>7.8060800000000015</c:v>
                </c:pt>
                <c:pt idx="7207">
                  <c:v>7.8157700000000006</c:v>
                </c:pt>
                <c:pt idx="7208">
                  <c:v>7.826550000000001</c:v>
                </c:pt>
                <c:pt idx="7209">
                  <c:v>7.8332100000000011</c:v>
                </c:pt>
                <c:pt idx="7210">
                  <c:v>7.8322599999999998</c:v>
                </c:pt>
                <c:pt idx="7211">
                  <c:v>7.83216</c:v>
                </c:pt>
                <c:pt idx="7212">
                  <c:v>7.8309899999999999</c:v>
                </c:pt>
                <c:pt idx="7213">
                  <c:v>7.8281800000000015</c:v>
                </c:pt>
                <c:pt idx="7214">
                  <c:v>7.8276800000000009</c:v>
                </c:pt>
                <c:pt idx="7215">
                  <c:v>7.8250100000000007</c:v>
                </c:pt>
                <c:pt idx="7216">
                  <c:v>7.8224300000000007</c:v>
                </c:pt>
                <c:pt idx="7217">
                  <c:v>7.8189000000000011</c:v>
                </c:pt>
                <c:pt idx="7218">
                  <c:v>7.8150500000000012</c:v>
                </c:pt>
                <c:pt idx="7219">
                  <c:v>7.8107900000000008</c:v>
                </c:pt>
                <c:pt idx="7220">
                  <c:v>7.8079400000000003</c:v>
                </c:pt>
                <c:pt idx="7221">
                  <c:v>7.8052200000000003</c:v>
                </c:pt>
                <c:pt idx="7222">
                  <c:v>7.8008700000000015</c:v>
                </c:pt>
                <c:pt idx="7223">
                  <c:v>7.7967500000000012</c:v>
                </c:pt>
                <c:pt idx="7224">
                  <c:v>7.7946200000000001</c:v>
                </c:pt>
                <c:pt idx="7225">
                  <c:v>7.7905500000000014</c:v>
                </c:pt>
                <c:pt idx="7226">
                  <c:v>7.7871500000000005</c:v>
                </c:pt>
                <c:pt idx="7227">
                  <c:v>7.7831700000000001</c:v>
                </c:pt>
                <c:pt idx="7228">
                  <c:v>7.7804500000000001</c:v>
                </c:pt>
                <c:pt idx="7229">
                  <c:v>7.7780100000000001</c:v>
                </c:pt>
                <c:pt idx="7230">
                  <c:v>7.7736999999999998</c:v>
                </c:pt>
                <c:pt idx="7231">
                  <c:v>7.7697200000000013</c:v>
                </c:pt>
                <c:pt idx="7232">
                  <c:v>7.7648299999999999</c:v>
                </c:pt>
                <c:pt idx="7233">
                  <c:v>7.7642800000000012</c:v>
                </c:pt>
                <c:pt idx="7234">
                  <c:v>7.7618400000000012</c:v>
                </c:pt>
                <c:pt idx="7235">
                  <c:v>7.7601200000000006</c:v>
                </c:pt>
                <c:pt idx="7236">
                  <c:v>7.7593000000000014</c:v>
                </c:pt>
                <c:pt idx="7237">
                  <c:v>7.7555000000000014</c:v>
                </c:pt>
                <c:pt idx="7238">
                  <c:v>7.7551800000000011</c:v>
                </c:pt>
                <c:pt idx="7239">
                  <c:v>7.7545000000000002</c:v>
                </c:pt>
                <c:pt idx="7240">
                  <c:v>7.7511100000000006</c:v>
                </c:pt>
                <c:pt idx="7241">
                  <c:v>7.7467600000000001</c:v>
                </c:pt>
                <c:pt idx="7242">
                  <c:v>7.7439999999999998</c:v>
                </c:pt>
                <c:pt idx="7243">
                  <c:v>7.7404200000000003</c:v>
                </c:pt>
                <c:pt idx="7244">
                  <c:v>7.7373400000000014</c:v>
                </c:pt>
                <c:pt idx="7245">
                  <c:v>7.7334000000000014</c:v>
                </c:pt>
                <c:pt idx="7246">
                  <c:v>7.7305500000000009</c:v>
                </c:pt>
                <c:pt idx="7247">
                  <c:v>7.7281900000000014</c:v>
                </c:pt>
                <c:pt idx="7248">
                  <c:v>7.7238500000000005</c:v>
                </c:pt>
                <c:pt idx="7249">
                  <c:v>7.7203600000000012</c:v>
                </c:pt>
                <c:pt idx="7250">
                  <c:v>7.7190500000000011</c:v>
                </c:pt>
                <c:pt idx="7251">
                  <c:v>7.7151500000000013</c:v>
                </c:pt>
                <c:pt idx="7252">
                  <c:v>7.7108500000000006</c:v>
                </c:pt>
                <c:pt idx="7253">
                  <c:v>7.7099900000000012</c:v>
                </c:pt>
                <c:pt idx="7254">
                  <c:v>7.7057300000000009</c:v>
                </c:pt>
                <c:pt idx="7255">
                  <c:v>7.7054100000000005</c:v>
                </c:pt>
                <c:pt idx="7256">
                  <c:v>7.7017000000000007</c:v>
                </c:pt>
                <c:pt idx="7257">
                  <c:v>7.7008900000000011</c:v>
                </c:pt>
                <c:pt idx="7258">
                  <c:v>7.7008400000000012</c:v>
                </c:pt>
                <c:pt idx="7259">
                  <c:v>7.6970400000000012</c:v>
                </c:pt>
                <c:pt idx="7260">
                  <c:v>7.6963600000000003</c:v>
                </c:pt>
                <c:pt idx="7261">
                  <c:v>7.6963100000000004</c:v>
                </c:pt>
                <c:pt idx="7262">
                  <c:v>7.6963100000000004</c:v>
                </c:pt>
                <c:pt idx="7263">
                  <c:v>7.6963100000000004</c:v>
                </c:pt>
                <c:pt idx="7264">
                  <c:v>7.6963100000000004</c:v>
                </c:pt>
                <c:pt idx="7265">
                  <c:v>7.6963100000000004</c:v>
                </c:pt>
                <c:pt idx="7266">
                  <c:v>7.6957200000000014</c:v>
                </c:pt>
                <c:pt idx="7267">
                  <c:v>7.6950900000000004</c:v>
                </c:pt>
                <c:pt idx="7268">
                  <c:v>7.6926400000000008</c:v>
                </c:pt>
                <c:pt idx="7269">
                  <c:v>7.6918300000000013</c:v>
                </c:pt>
                <c:pt idx="7270">
                  <c:v>7.6891600000000011</c:v>
                </c:pt>
                <c:pt idx="7271">
                  <c:v>7.6873900000000006</c:v>
                </c:pt>
                <c:pt idx="7272">
                  <c:v>7.6852600000000013</c:v>
                </c:pt>
                <c:pt idx="7273">
                  <c:v>7.6808300000000003</c:v>
                </c:pt>
                <c:pt idx="7274">
                  <c:v>7.6794700000000002</c:v>
                </c:pt>
                <c:pt idx="7275">
                  <c:v>7.6782900000000005</c:v>
                </c:pt>
                <c:pt idx="7276">
                  <c:v>7.6769800000000004</c:v>
                </c:pt>
                <c:pt idx="7277">
                  <c:v>7.6742100000000004</c:v>
                </c:pt>
                <c:pt idx="7278">
                  <c:v>7.6737200000000012</c:v>
                </c:pt>
                <c:pt idx="7279">
                  <c:v>7.6695900000000012</c:v>
                </c:pt>
                <c:pt idx="7280">
                  <c:v>7.6667400000000008</c:v>
                </c:pt>
                <c:pt idx="7281">
                  <c:v>7.6715</c:v>
                </c:pt>
                <c:pt idx="7282">
                  <c:v>7.6715</c:v>
                </c:pt>
              </c:numCache>
            </c:numRef>
          </c:xVal>
          <c:yVal>
            <c:numRef>
              <c:f>'13_640_150'!$E$21:$E$7303</c:f>
              <c:numCache>
                <c:formatCode>General</c:formatCode>
                <c:ptCount val="7283"/>
                <c:pt idx="0">
                  <c:v>0.3755</c:v>
                </c:pt>
                <c:pt idx="1">
                  <c:v>0.3755</c:v>
                </c:pt>
                <c:pt idx="2">
                  <c:v>0.37670999999999999</c:v>
                </c:pt>
                <c:pt idx="3">
                  <c:v>0.37792999999999999</c:v>
                </c:pt>
                <c:pt idx="4">
                  <c:v>0.37670999999999999</c:v>
                </c:pt>
                <c:pt idx="5">
                  <c:v>0.37670999999999999</c:v>
                </c:pt>
                <c:pt idx="6">
                  <c:v>0.37670999999999999</c:v>
                </c:pt>
                <c:pt idx="7">
                  <c:v>0.37670999999999999</c:v>
                </c:pt>
                <c:pt idx="8">
                  <c:v>0.37670999999999999</c:v>
                </c:pt>
                <c:pt idx="9">
                  <c:v>0.37670999999999999</c:v>
                </c:pt>
                <c:pt idx="10">
                  <c:v>0.37670999999999999</c:v>
                </c:pt>
                <c:pt idx="11">
                  <c:v>0.37670999999999999</c:v>
                </c:pt>
                <c:pt idx="12">
                  <c:v>0.37670999999999999</c:v>
                </c:pt>
                <c:pt idx="13">
                  <c:v>0.3755</c:v>
                </c:pt>
                <c:pt idx="14">
                  <c:v>0.3755</c:v>
                </c:pt>
                <c:pt idx="15">
                  <c:v>0.3755</c:v>
                </c:pt>
                <c:pt idx="16">
                  <c:v>0.37428</c:v>
                </c:pt>
                <c:pt idx="17">
                  <c:v>0.37428</c:v>
                </c:pt>
                <c:pt idx="18">
                  <c:v>0.37428</c:v>
                </c:pt>
                <c:pt idx="19">
                  <c:v>0.37428</c:v>
                </c:pt>
                <c:pt idx="20">
                  <c:v>0.37306</c:v>
                </c:pt>
                <c:pt idx="21">
                  <c:v>0.37062</c:v>
                </c:pt>
                <c:pt idx="22">
                  <c:v>0.37062</c:v>
                </c:pt>
                <c:pt idx="23">
                  <c:v>0.37062</c:v>
                </c:pt>
                <c:pt idx="24">
                  <c:v>0.37062</c:v>
                </c:pt>
                <c:pt idx="25">
                  <c:v>0.37062</c:v>
                </c:pt>
                <c:pt idx="26">
                  <c:v>0.37306</c:v>
                </c:pt>
                <c:pt idx="27">
                  <c:v>0.37914999999999999</c:v>
                </c:pt>
                <c:pt idx="28">
                  <c:v>0.38524999999999998</c:v>
                </c:pt>
                <c:pt idx="29">
                  <c:v>0.39134000000000002</c:v>
                </c:pt>
                <c:pt idx="30">
                  <c:v>0.39378000000000002</c:v>
                </c:pt>
                <c:pt idx="31">
                  <c:v>0.39256000000000002</c:v>
                </c:pt>
                <c:pt idx="32">
                  <c:v>0.39134000000000002</c:v>
                </c:pt>
                <c:pt idx="33">
                  <c:v>0.38768999999999998</c:v>
                </c:pt>
                <c:pt idx="34">
                  <c:v>0.38524999999999998</c:v>
                </c:pt>
                <c:pt idx="35">
                  <c:v>0.38646999999999998</c:v>
                </c:pt>
                <c:pt idx="36">
                  <c:v>0.39012999999999998</c:v>
                </c:pt>
                <c:pt idx="37">
                  <c:v>0.39378000000000002</c:v>
                </c:pt>
                <c:pt idx="38">
                  <c:v>0.39500000000000002</c:v>
                </c:pt>
                <c:pt idx="39">
                  <c:v>0.39378000000000002</c:v>
                </c:pt>
                <c:pt idx="40">
                  <c:v>0.39012999999999998</c:v>
                </c:pt>
                <c:pt idx="41">
                  <c:v>0.38524999999999998</c:v>
                </c:pt>
                <c:pt idx="42">
                  <c:v>0.38158999999999998</c:v>
                </c:pt>
                <c:pt idx="43">
                  <c:v>0.37792999999999999</c:v>
                </c:pt>
                <c:pt idx="44">
                  <c:v>0.37792999999999999</c:v>
                </c:pt>
                <c:pt idx="45">
                  <c:v>0.37792999999999999</c:v>
                </c:pt>
                <c:pt idx="46">
                  <c:v>0.37792999999999999</c:v>
                </c:pt>
                <c:pt idx="47">
                  <c:v>0.37914999999999999</c:v>
                </c:pt>
                <c:pt idx="48">
                  <c:v>0.37914999999999999</c:v>
                </c:pt>
                <c:pt idx="49">
                  <c:v>0.37914999999999999</c:v>
                </c:pt>
                <c:pt idx="50">
                  <c:v>0.37792999999999999</c:v>
                </c:pt>
                <c:pt idx="51">
                  <c:v>0.37792999999999999</c:v>
                </c:pt>
                <c:pt idx="52">
                  <c:v>0.37914999999999999</c:v>
                </c:pt>
                <c:pt idx="53">
                  <c:v>0.37914999999999999</c:v>
                </c:pt>
                <c:pt idx="54">
                  <c:v>0.38036999999999999</c:v>
                </c:pt>
                <c:pt idx="55">
                  <c:v>0.38036999999999999</c:v>
                </c:pt>
                <c:pt idx="56">
                  <c:v>0.37914999999999999</c:v>
                </c:pt>
                <c:pt idx="57">
                  <c:v>0.37792999999999999</c:v>
                </c:pt>
                <c:pt idx="58">
                  <c:v>0.37792999999999999</c:v>
                </c:pt>
                <c:pt idx="59">
                  <c:v>0.37792999999999999</c:v>
                </c:pt>
                <c:pt idx="60">
                  <c:v>0.37914999999999999</c:v>
                </c:pt>
                <c:pt idx="61">
                  <c:v>0.38036999999999999</c:v>
                </c:pt>
                <c:pt idx="62">
                  <c:v>0.38280999999999998</c:v>
                </c:pt>
                <c:pt idx="63">
                  <c:v>0.38402999999999998</c:v>
                </c:pt>
                <c:pt idx="64">
                  <c:v>0.38402999999999998</c:v>
                </c:pt>
                <c:pt idx="65">
                  <c:v>0.38402999999999998</c:v>
                </c:pt>
                <c:pt idx="66">
                  <c:v>0.38280999999999998</c:v>
                </c:pt>
                <c:pt idx="67">
                  <c:v>0.38158999999999998</c:v>
                </c:pt>
                <c:pt idx="68">
                  <c:v>0.38158999999999998</c:v>
                </c:pt>
                <c:pt idx="69">
                  <c:v>0.38158999999999998</c:v>
                </c:pt>
                <c:pt idx="70">
                  <c:v>0.38158999999999998</c:v>
                </c:pt>
                <c:pt idx="71">
                  <c:v>0.38036999999999999</c:v>
                </c:pt>
                <c:pt idx="72">
                  <c:v>0.37914999999999999</c:v>
                </c:pt>
                <c:pt idx="73">
                  <c:v>0.37792999999999999</c:v>
                </c:pt>
                <c:pt idx="74">
                  <c:v>0.37670999999999999</c:v>
                </c:pt>
                <c:pt idx="75">
                  <c:v>0.37670999999999999</c:v>
                </c:pt>
                <c:pt idx="76">
                  <c:v>0.37670999999999999</c:v>
                </c:pt>
                <c:pt idx="77">
                  <c:v>0.37670999999999999</c:v>
                </c:pt>
                <c:pt idx="78">
                  <c:v>0.37792999999999999</c:v>
                </c:pt>
                <c:pt idx="79">
                  <c:v>0.37792999999999999</c:v>
                </c:pt>
                <c:pt idx="80">
                  <c:v>0.37792999999999999</c:v>
                </c:pt>
                <c:pt idx="81">
                  <c:v>0.37670999999999999</c:v>
                </c:pt>
                <c:pt idx="82">
                  <c:v>0.37670999999999999</c:v>
                </c:pt>
                <c:pt idx="83">
                  <c:v>0.3755</c:v>
                </c:pt>
                <c:pt idx="84">
                  <c:v>0.3755</c:v>
                </c:pt>
                <c:pt idx="85">
                  <c:v>0.37428</c:v>
                </c:pt>
                <c:pt idx="86">
                  <c:v>0.37428</c:v>
                </c:pt>
                <c:pt idx="87">
                  <c:v>0.37428</c:v>
                </c:pt>
                <c:pt idx="88">
                  <c:v>0.3755</c:v>
                </c:pt>
                <c:pt idx="89">
                  <c:v>0.37914999999999999</c:v>
                </c:pt>
                <c:pt idx="90">
                  <c:v>0.38280999999999998</c:v>
                </c:pt>
                <c:pt idx="91">
                  <c:v>0.38524999999999998</c:v>
                </c:pt>
                <c:pt idx="92">
                  <c:v>0.38768999999999998</c:v>
                </c:pt>
                <c:pt idx="93">
                  <c:v>0.38768999999999998</c:v>
                </c:pt>
                <c:pt idx="94">
                  <c:v>0.38646999999999998</c:v>
                </c:pt>
                <c:pt idx="95">
                  <c:v>0.38524999999999998</c:v>
                </c:pt>
                <c:pt idx="96">
                  <c:v>0.38280999999999998</c:v>
                </c:pt>
                <c:pt idx="97">
                  <c:v>0.38036999999999999</c:v>
                </c:pt>
                <c:pt idx="98">
                  <c:v>0.37914999999999999</c:v>
                </c:pt>
                <c:pt idx="99">
                  <c:v>0.37914999999999999</c:v>
                </c:pt>
                <c:pt idx="100">
                  <c:v>0.37914999999999999</c:v>
                </c:pt>
                <c:pt idx="101">
                  <c:v>0.37914999999999999</c:v>
                </c:pt>
                <c:pt idx="102">
                  <c:v>0.38158999999999998</c:v>
                </c:pt>
                <c:pt idx="103">
                  <c:v>0.38158999999999998</c:v>
                </c:pt>
                <c:pt idx="104">
                  <c:v>0.38158999999999998</c:v>
                </c:pt>
                <c:pt idx="105">
                  <c:v>0.38036999999999999</c:v>
                </c:pt>
                <c:pt idx="106">
                  <c:v>0.37914999999999999</c:v>
                </c:pt>
                <c:pt idx="107">
                  <c:v>0.37792999999999999</c:v>
                </c:pt>
                <c:pt idx="108">
                  <c:v>0.37792999999999999</c:v>
                </c:pt>
                <c:pt idx="109">
                  <c:v>0.37670999999999999</c:v>
                </c:pt>
                <c:pt idx="110">
                  <c:v>0.37792999999999999</c:v>
                </c:pt>
                <c:pt idx="111">
                  <c:v>0.37670999999999999</c:v>
                </c:pt>
                <c:pt idx="112">
                  <c:v>0.37670999999999999</c:v>
                </c:pt>
                <c:pt idx="113">
                  <c:v>0.37792999999999999</c:v>
                </c:pt>
                <c:pt idx="114">
                  <c:v>0.37792999999999999</c:v>
                </c:pt>
                <c:pt idx="115">
                  <c:v>0.37792999999999999</c:v>
                </c:pt>
                <c:pt idx="116">
                  <c:v>0.37670999999999999</c:v>
                </c:pt>
                <c:pt idx="117">
                  <c:v>0.37670999999999999</c:v>
                </c:pt>
                <c:pt idx="118">
                  <c:v>0.37670999999999999</c:v>
                </c:pt>
                <c:pt idx="119">
                  <c:v>0.3755</c:v>
                </c:pt>
                <c:pt idx="120">
                  <c:v>0.3755</c:v>
                </c:pt>
                <c:pt idx="121">
                  <c:v>0.3755</c:v>
                </c:pt>
                <c:pt idx="122">
                  <c:v>0.37670999999999999</c:v>
                </c:pt>
                <c:pt idx="123">
                  <c:v>0.37670999999999999</c:v>
                </c:pt>
                <c:pt idx="124">
                  <c:v>0.37792999999999999</c:v>
                </c:pt>
                <c:pt idx="125">
                  <c:v>0.37914999999999999</c:v>
                </c:pt>
                <c:pt idx="126">
                  <c:v>0.37914999999999999</c:v>
                </c:pt>
                <c:pt idx="127">
                  <c:v>0.38036999999999999</c:v>
                </c:pt>
                <c:pt idx="128">
                  <c:v>0.37914999999999999</c:v>
                </c:pt>
                <c:pt idx="129">
                  <c:v>0.37792999999999999</c:v>
                </c:pt>
                <c:pt idx="130">
                  <c:v>0.37792999999999999</c:v>
                </c:pt>
                <c:pt idx="131">
                  <c:v>0.37670999999999999</c:v>
                </c:pt>
                <c:pt idx="132">
                  <c:v>0.37670999999999999</c:v>
                </c:pt>
                <c:pt idx="133">
                  <c:v>0.37670999999999999</c:v>
                </c:pt>
                <c:pt idx="134">
                  <c:v>0.3755</c:v>
                </c:pt>
                <c:pt idx="135">
                  <c:v>0.3755</c:v>
                </c:pt>
                <c:pt idx="136">
                  <c:v>0.37428</c:v>
                </c:pt>
                <c:pt idx="137">
                  <c:v>0.3755</c:v>
                </c:pt>
                <c:pt idx="138">
                  <c:v>0.3755</c:v>
                </c:pt>
                <c:pt idx="139">
                  <c:v>0.3755</c:v>
                </c:pt>
                <c:pt idx="140">
                  <c:v>0.3755</c:v>
                </c:pt>
                <c:pt idx="141">
                  <c:v>0.37428</c:v>
                </c:pt>
                <c:pt idx="142">
                  <c:v>0.37306</c:v>
                </c:pt>
                <c:pt idx="143">
                  <c:v>0.37306</c:v>
                </c:pt>
                <c:pt idx="144">
                  <c:v>0.37306</c:v>
                </c:pt>
                <c:pt idx="145">
                  <c:v>0.37306</c:v>
                </c:pt>
                <c:pt idx="146">
                  <c:v>0.3755</c:v>
                </c:pt>
                <c:pt idx="147">
                  <c:v>0.37914999999999999</c:v>
                </c:pt>
                <c:pt idx="148">
                  <c:v>0.38036999999999999</c:v>
                </c:pt>
                <c:pt idx="149">
                  <c:v>0.38158999999999998</c:v>
                </c:pt>
                <c:pt idx="150">
                  <c:v>0.38036999999999999</c:v>
                </c:pt>
                <c:pt idx="151">
                  <c:v>0.37914999999999999</c:v>
                </c:pt>
                <c:pt idx="152">
                  <c:v>0.37670999999999999</c:v>
                </c:pt>
                <c:pt idx="153">
                  <c:v>0.37670999999999999</c:v>
                </c:pt>
                <c:pt idx="154">
                  <c:v>0.37792999999999999</c:v>
                </c:pt>
                <c:pt idx="155">
                  <c:v>0.38158999999999998</c:v>
                </c:pt>
                <c:pt idx="156">
                  <c:v>0.38646999999999998</c:v>
                </c:pt>
                <c:pt idx="157">
                  <c:v>0.39012999999999998</c:v>
                </c:pt>
                <c:pt idx="158">
                  <c:v>0.39012999999999998</c:v>
                </c:pt>
                <c:pt idx="159">
                  <c:v>0.38768999999999998</c:v>
                </c:pt>
                <c:pt idx="160">
                  <c:v>0.38402999999999998</c:v>
                </c:pt>
                <c:pt idx="161">
                  <c:v>0.38036999999999999</c:v>
                </c:pt>
                <c:pt idx="162">
                  <c:v>0.37670999999999999</c:v>
                </c:pt>
                <c:pt idx="163">
                  <c:v>0.3755</c:v>
                </c:pt>
                <c:pt idx="164">
                  <c:v>0.37670999999999999</c:v>
                </c:pt>
                <c:pt idx="165">
                  <c:v>0.37914999999999999</c:v>
                </c:pt>
                <c:pt idx="166">
                  <c:v>0.38402999999999998</c:v>
                </c:pt>
                <c:pt idx="167">
                  <c:v>0.38646999999999998</c:v>
                </c:pt>
                <c:pt idx="168">
                  <c:v>0.38768999999999998</c:v>
                </c:pt>
                <c:pt idx="169">
                  <c:v>0.38646999999999998</c:v>
                </c:pt>
                <c:pt idx="170">
                  <c:v>0.38524999999999998</c:v>
                </c:pt>
                <c:pt idx="171">
                  <c:v>0.38280999999999998</c:v>
                </c:pt>
                <c:pt idx="172">
                  <c:v>0.38036999999999999</c:v>
                </c:pt>
                <c:pt idx="173">
                  <c:v>0.37792999999999999</c:v>
                </c:pt>
                <c:pt idx="174">
                  <c:v>0.37670999999999999</c:v>
                </c:pt>
                <c:pt idx="175">
                  <c:v>0.37428</c:v>
                </c:pt>
                <c:pt idx="176">
                  <c:v>0.37428</c:v>
                </c:pt>
                <c:pt idx="177">
                  <c:v>0.37428</c:v>
                </c:pt>
                <c:pt idx="178">
                  <c:v>0.3755</c:v>
                </c:pt>
                <c:pt idx="179">
                  <c:v>0.37670999999999999</c:v>
                </c:pt>
                <c:pt idx="180">
                  <c:v>0.3755</c:v>
                </c:pt>
                <c:pt idx="181">
                  <c:v>0.37670999999999999</c:v>
                </c:pt>
                <c:pt idx="182">
                  <c:v>0.37670999999999999</c:v>
                </c:pt>
                <c:pt idx="183">
                  <c:v>0.37670999999999999</c:v>
                </c:pt>
                <c:pt idx="184">
                  <c:v>0.37792999999999999</c:v>
                </c:pt>
                <c:pt idx="185">
                  <c:v>0.37792999999999999</c:v>
                </c:pt>
                <c:pt idx="186">
                  <c:v>0.37914999999999999</c:v>
                </c:pt>
                <c:pt idx="187">
                  <c:v>0.37914999999999999</c:v>
                </c:pt>
                <c:pt idx="188">
                  <c:v>0.37792999999999999</c:v>
                </c:pt>
                <c:pt idx="189">
                  <c:v>0.37792999999999999</c:v>
                </c:pt>
                <c:pt idx="190">
                  <c:v>0.37792999999999999</c:v>
                </c:pt>
                <c:pt idx="191">
                  <c:v>0.37670999999999999</c:v>
                </c:pt>
                <c:pt idx="192">
                  <c:v>0.37670999999999999</c:v>
                </c:pt>
                <c:pt idx="193">
                  <c:v>0.37670999999999999</c:v>
                </c:pt>
                <c:pt idx="194">
                  <c:v>0.37670999999999999</c:v>
                </c:pt>
                <c:pt idx="195">
                  <c:v>0.37670999999999999</c:v>
                </c:pt>
                <c:pt idx="196">
                  <c:v>0.37792999999999999</c:v>
                </c:pt>
                <c:pt idx="197">
                  <c:v>0.37792999999999999</c:v>
                </c:pt>
                <c:pt idx="198">
                  <c:v>0.37792999999999999</c:v>
                </c:pt>
                <c:pt idx="199">
                  <c:v>0.37792999999999999</c:v>
                </c:pt>
                <c:pt idx="200">
                  <c:v>0.37670999999999999</c:v>
                </c:pt>
                <c:pt idx="201">
                  <c:v>0.37428</c:v>
                </c:pt>
                <c:pt idx="202">
                  <c:v>0.37306</c:v>
                </c:pt>
                <c:pt idx="203">
                  <c:v>0.37184</c:v>
                </c:pt>
                <c:pt idx="204">
                  <c:v>0.37184</c:v>
                </c:pt>
                <c:pt idx="205">
                  <c:v>0.37306</c:v>
                </c:pt>
                <c:pt idx="206">
                  <c:v>0.3755</c:v>
                </c:pt>
                <c:pt idx="207">
                  <c:v>0.37670999999999999</c:v>
                </c:pt>
                <c:pt idx="208">
                  <c:v>0.37670999999999999</c:v>
                </c:pt>
                <c:pt idx="209">
                  <c:v>0.37670999999999999</c:v>
                </c:pt>
                <c:pt idx="210">
                  <c:v>0.37670999999999999</c:v>
                </c:pt>
                <c:pt idx="211">
                  <c:v>0.37792999999999999</c:v>
                </c:pt>
                <c:pt idx="212">
                  <c:v>0.38036999999999999</c:v>
                </c:pt>
                <c:pt idx="213">
                  <c:v>0.38158999999999998</c:v>
                </c:pt>
                <c:pt idx="214">
                  <c:v>0.38158999999999998</c:v>
                </c:pt>
                <c:pt idx="215">
                  <c:v>0.38158999999999998</c:v>
                </c:pt>
                <c:pt idx="216">
                  <c:v>0.38036999999999999</c:v>
                </c:pt>
                <c:pt idx="217">
                  <c:v>0.37914999999999999</c:v>
                </c:pt>
                <c:pt idx="218">
                  <c:v>0.37914999999999999</c:v>
                </c:pt>
                <c:pt idx="219">
                  <c:v>0.38158999999999998</c:v>
                </c:pt>
                <c:pt idx="220">
                  <c:v>0.38646999999999998</c:v>
                </c:pt>
                <c:pt idx="221">
                  <c:v>0.39134000000000002</c:v>
                </c:pt>
                <c:pt idx="222">
                  <c:v>0.39622000000000002</c:v>
                </c:pt>
                <c:pt idx="223">
                  <c:v>0.39622000000000002</c:v>
                </c:pt>
                <c:pt idx="224">
                  <c:v>0.39378000000000002</c:v>
                </c:pt>
                <c:pt idx="225">
                  <c:v>0.39134000000000002</c:v>
                </c:pt>
                <c:pt idx="226">
                  <c:v>0.38768999999999998</c:v>
                </c:pt>
                <c:pt idx="227">
                  <c:v>0.38524999999999998</c:v>
                </c:pt>
                <c:pt idx="228">
                  <c:v>0.38280999999999998</c:v>
                </c:pt>
                <c:pt idx="229">
                  <c:v>0.38280999999999998</c:v>
                </c:pt>
                <c:pt idx="230">
                  <c:v>0.38402999999999998</c:v>
                </c:pt>
                <c:pt idx="231">
                  <c:v>0.38768999999999998</c:v>
                </c:pt>
                <c:pt idx="232">
                  <c:v>0.38890999999999998</c:v>
                </c:pt>
                <c:pt idx="233">
                  <c:v>0.38890999999999998</c:v>
                </c:pt>
                <c:pt idx="234">
                  <c:v>0.38768999999999998</c:v>
                </c:pt>
                <c:pt idx="235">
                  <c:v>0.38402999999999998</c:v>
                </c:pt>
                <c:pt idx="236">
                  <c:v>0.38158999999999998</c:v>
                </c:pt>
                <c:pt idx="237">
                  <c:v>0.37792999999999999</c:v>
                </c:pt>
                <c:pt idx="238">
                  <c:v>0.37670999999999999</c:v>
                </c:pt>
                <c:pt idx="239">
                  <c:v>0.37670999999999999</c:v>
                </c:pt>
                <c:pt idx="240">
                  <c:v>0.37670999999999999</c:v>
                </c:pt>
                <c:pt idx="241">
                  <c:v>0.37670999999999999</c:v>
                </c:pt>
                <c:pt idx="242">
                  <c:v>0.37792999999999999</c:v>
                </c:pt>
                <c:pt idx="243">
                  <c:v>0.37792999999999999</c:v>
                </c:pt>
                <c:pt idx="244">
                  <c:v>0.37914999999999999</c:v>
                </c:pt>
                <c:pt idx="245">
                  <c:v>0.37914999999999999</c:v>
                </c:pt>
                <c:pt idx="246">
                  <c:v>0.37914999999999999</c:v>
                </c:pt>
                <c:pt idx="247">
                  <c:v>0.37792999999999999</c:v>
                </c:pt>
                <c:pt idx="248">
                  <c:v>0.37670999999999999</c:v>
                </c:pt>
                <c:pt idx="249">
                  <c:v>0.37670999999999999</c:v>
                </c:pt>
                <c:pt idx="250">
                  <c:v>0.37792999999999999</c:v>
                </c:pt>
                <c:pt idx="251">
                  <c:v>0.37792999999999999</c:v>
                </c:pt>
                <c:pt idx="252">
                  <c:v>0.37914999999999999</c:v>
                </c:pt>
                <c:pt idx="253">
                  <c:v>0.37914999999999999</c:v>
                </c:pt>
                <c:pt idx="254">
                  <c:v>0.37914999999999999</c:v>
                </c:pt>
                <c:pt idx="255">
                  <c:v>0.37914999999999999</c:v>
                </c:pt>
                <c:pt idx="256">
                  <c:v>0.37670999999999999</c:v>
                </c:pt>
                <c:pt idx="257">
                  <c:v>0.37428</c:v>
                </c:pt>
                <c:pt idx="258">
                  <c:v>0.37306</c:v>
                </c:pt>
                <c:pt idx="259">
                  <c:v>0.37306</c:v>
                </c:pt>
                <c:pt idx="260">
                  <c:v>0.37306</c:v>
                </c:pt>
                <c:pt idx="261">
                  <c:v>0.37428</c:v>
                </c:pt>
                <c:pt idx="262">
                  <c:v>0.3755</c:v>
                </c:pt>
                <c:pt idx="263">
                  <c:v>0.37792999999999999</c:v>
                </c:pt>
                <c:pt idx="264">
                  <c:v>0.37914999999999999</c:v>
                </c:pt>
                <c:pt idx="265">
                  <c:v>0.37792999999999999</c:v>
                </c:pt>
                <c:pt idx="266">
                  <c:v>0.37792999999999999</c:v>
                </c:pt>
                <c:pt idx="267">
                  <c:v>0.37792999999999999</c:v>
                </c:pt>
                <c:pt idx="268">
                  <c:v>0.37670999999999999</c:v>
                </c:pt>
                <c:pt idx="269">
                  <c:v>0.37670999999999999</c:v>
                </c:pt>
                <c:pt idx="270">
                  <c:v>0.37428</c:v>
                </c:pt>
                <c:pt idx="271">
                  <c:v>0.37306</c:v>
                </c:pt>
                <c:pt idx="272">
                  <c:v>0.37184</c:v>
                </c:pt>
                <c:pt idx="273">
                  <c:v>0.37184</c:v>
                </c:pt>
                <c:pt idx="274">
                  <c:v>0.37184</c:v>
                </c:pt>
                <c:pt idx="275">
                  <c:v>0.37306</c:v>
                </c:pt>
                <c:pt idx="276">
                  <c:v>0.37428</c:v>
                </c:pt>
                <c:pt idx="277">
                  <c:v>0.3755</c:v>
                </c:pt>
                <c:pt idx="278">
                  <c:v>0.37670999999999999</c:v>
                </c:pt>
                <c:pt idx="279">
                  <c:v>0.37792999999999999</c:v>
                </c:pt>
                <c:pt idx="280">
                  <c:v>0.37914999999999999</c:v>
                </c:pt>
                <c:pt idx="281">
                  <c:v>0.38158999999999998</c:v>
                </c:pt>
                <c:pt idx="282">
                  <c:v>0.38402999999999998</c:v>
                </c:pt>
                <c:pt idx="283">
                  <c:v>0.38768999999999998</c:v>
                </c:pt>
                <c:pt idx="284">
                  <c:v>0.39256000000000002</c:v>
                </c:pt>
                <c:pt idx="285">
                  <c:v>0.39622000000000002</c:v>
                </c:pt>
                <c:pt idx="286">
                  <c:v>0.40110000000000001</c:v>
                </c:pt>
                <c:pt idx="287">
                  <c:v>0.40719</c:v>
                </c:pt>
                <c:pt idx="288">
                  <c:v>0.41328999999999999</c:v>
                </c:pt>
                <c:pt idx="289">
                  <c:v>0.42059999999999997</c:v>
                </c:pt>
                <c:pt idx="290">
                  <c:v>0.42792000000000002</c:v>
                </c:pt>
                <c:pt idx="291">
                  <c:v>0.43523000000000001</c:v>
                </c:pt>
                <c:pt idx="292">
                  <c:v>0.44377</c:v>
                </c:pt>
                <c:pt idx="293">
                  <c:v>0.45229999999999998</c:v>
                </c:pt>
                <c:pt idx="294">
                  <c:v>0.46205000000000002</c:v>
                </c:pt>
                <c:pt idx="295">
                  <c:v>0.47425</c:v>
                </c:pt>
                <c:pt idx="296">
                  <c:v>0.48765999999999998</c:v>
                </c:pt>
                <c:pt idx="297">
                  <c:v>0.50107000000000002</c:v>
                </c:pt>
                <c:pt idx="298">
                  <c:v>0.51692000000000005</c:v>
                </c:pt>
                <c:pt idx="299">
                  <c:v>0.53398000000000001</c:v>
                </c:pt>
                <c:pt idx="300">
                  <c:v>0.55349000000000004</c:v>
                </c:pt>
                <c:pt idx="301">
                  <c:v>0.57421999999999995</c:v>
                </c:pt>
                <c:pt idx="302">
                  <c:v>0.59372000000000003</c:v>
                </c:pt>
                <c:pt idx="303">
                  <c:v>0.61201000000000005</c:v>
                </c:pt>
                <c:pt idx="304">
                  <c:v>0.62907999999999997</c:v>
                </c:pt>
                <c:pt idx="305">
                  <c:v>0.64614000000000005</c:v>
                </c:pt>
                <c:pt idx="306">
                  <c:v>0.66320999999999997</c:v>
                </c:pt>
                <c:pt idx="307">
                  <c:v>0.68149999999999999</c:v>
                </c:pt>
                <c:pt idx="308">
                  <c:v>0.70101000000000002</c:v>
                </c:pt>
                <c:pt idx="309">
                  <c:v>0.72172999999999998</c:v>
                </c:pt>
                <c:pt idx="310">
                  <c:v>0.74368000000000001</c:v>
                </c:pt>
                <c:pt idx="311">
                  <c:v>0.76805999999999996</c:v>
                </c:pt>
                <c:pt idx="312">
                  <c:v>0.79244000000000003</c:v>
                </c:pt>
                <c:pt idx="313">
                  <c:v>0.81560999999999995</c:v>
                </c:pt>
                <c:pt idx="314">
                  <c:v>0.83755000000000002</c:v>
                </c:pt>
                <c:pt idx="315">
                  <c:v>0.85828000000000004</c:v>
                </c:pt>
                <c:pt idx="316">
                  <c:v>0.879</c:v>
                </c:pt>
                <c:pt idx="317">
                  <c:v>0.89973000000000003</c:v>
                </c:pt>
                <c:pt idx="318">
                  <c:v>0.92044999999999999</c:v>
                </c:pt>
                <c:pt idx="319">
                  <c:v>0.94240000000000002</c:v>
                </c:pt>
                <c:pt idx="320">
                  <c:v>0.96677999999999997</c:v>
                </c:pt>
                <c:pt idx="321">
                  <c:v>0.99238000000000004</c:v>
                </c:pt>
                <c:pt idx="322">
                  <c:v>1.0216400000000001</c:v>
                </c:pt>
                <c:pt idx="323">
                  <c:v>1.0508999999999999</c:v>
                </c:pt>
                <c:pt idx="324">
                  <c:v>1.07894</c:v>
                </c:pt>
                <c:pt idx="325">
                  <c:v>1.1069800000000001</c:v>
                </c:pt>
                <c:pt idx="326">
                  <c:v>1.1313599999999999</c:v>
                </c:pt>
                <c:pt idx="327">
                  <c:v>1.1557500000000001</c:v>
                </c:pt>
                <c:pt idx="328">
                  <c:v>1.1789099999999999</c:v>
                </c:pt>
                <c:pt idx="329">
                  <c:v>1.20329</c:v>
                </c:pt>
                <c:pt idx="330">
                  <c:v>1.22889</c:v>
                </c:pt>
                <c:pt idx="331">
                  <c:v>1.2544999999999999</c:v>
                </c:pt>
                <c:pt idx="332">
                  <c:v>1.28376</c:v>
                </c:pt>
                <c:pt idx="333">
                  <c:v>1.31545</c:v>
                </c:pt>
                <c:pt idx="334">
                  <c:v>1.3471500000000001</c:v>
                </c:pt>
                <c:pt idx="335">
                  <c:v>1.3788499999999999</c:v>
                </c:pt>
                <c:pt idx="336">
                  <c:v>1.40811</c:v>
                </c:pt>
                <c:pt idx="337">
                  <c:v>1.43493</c:v>
                </c:pt>
                <c:pt idx="338">
                  <c:v>1.4605300000000001</c:v>
                </c:pt>
                <c:pt idx="339">
                  <c:v>1.4873499999999999</c:v>
                </c:pt>
                <c:pt idx="340">
                  <c:v>1.51539</c:v>
                </c:pt>
                <c:pt idx="341">
                  <c:v>1.5446500000000001</c:v>
                </c:pt>
                <c:pt idx="342">
                  <c:v>1.5763499999999999</c:v>
                </c:pt>
                <c:pt idx="343">
                  <c:v>1.60927</c:v>
                </c:pt>
                <c:pt idx="344">
                  <c:v>1.6434</c:v>
                </c:pt>
                <c:pt idx="345">
                  <c:v>1.67876</c:v>
                </c:pt>
                <c:pt idx="346">
                  <c:v>1.71289</c:v>
                </c:pt>
                <c:pt idx="347">
                  <c:v>1.7445900000000001</c:v>
                </c:pt>
                <c:pt idx="348">
                  <c:v>1.7750699999999999</c:v>
                </c:pt>
                <c:pt idx="349">
                  <c:v>1.80677</c:v>
                </c:pt>
                <c:pt idx="350">
                  <c:v>1.83968</c:v>
                </c:pt>
                <c:pt idx="351">
                  <c:v>1.8726</c:v>
                </c:pt>
                <c:pt idx="352">
                  <c:v>1.9055200000000001</c:v>
                </c:pt>
                <c:pt idx="353">
                  <c:v>1.9396500000000001</c:v>
                </c:pt>
                <c:pt idx="354">
                  <c:v>1.9737899999999999</c:v>
                </c:pt>
                <c:pt idx="355">
                  <c:v>2.0103599999999999</c:v>
                </c:pt>
                <c:pt idx="356">
                  <c:v>2.0457200000000002</c:v>
                </c:pt>
                <c:pt idx="357">
                  <c:v>2.07985</c:v>
                </c:pt>
                <c:pt idx="358">
                  <c:v>2.1127699999999998</c:v>
                </c:pt>
                <c:pt idx="359">
                  <c:v>2.1456900000000001</c:v>
                </c:pt>
                <c:pt idx="360">
                  <c:v>2.1773899999999999</c:v>
                </c:pt>
                <c:pt idx="361">
                  <c:v>2.2090800000000002</c:v>
                </c:pt>
                <c:pt idx="362">
                  <c:v>2.24078</c:v>
                </c:pt>
                <c:pt idx="363">
                  <c:v>2.2749199999999998</c:v>
                </c:pt>
                <c:pt idx="364">
                  <c:v>2.31271</c:v>
                </c:pt>
                <c:pt idx="365">
                  <c:v>2.3529399999999998</c:v>
                </c:pt>
                <c:pt idx="366">
                  <c:v>2.39317</c:v>
                </c:pt>
                <c:pt idx="367">
                  <c:v>2.4309699999999999</c:v>
                </c:pt>
                <c:pt idx="368">
                  <c:v>2.4663200000000001</c:v>
                </c:pt>
                <c:pt idx="369">
                  <c:v>2.4980199999999999</c:v>
                </c:pt>
                <c:pt idx="370">
                  <c:v>2.5272800000000002</c:v>
                </c:pt>
                <c:pt idx="371">
                  <c:v>2.55776</c:v>
                </c:pt>
                <c:pt idx="372">
                  <c:v>2.5906699999999998</c:v>
                </c:pt>
                <c:pt idx="373">
                  <c:v>2.6272500000000001</c:v>
                </c:pt>
                <c:pt idx="374">
                  <c:v>2.6686999999999999</c:v>
                </c:pt>
                <c:pt idx="375">
                  <c:v>2.7113700000000001</c:v>
                </c:pt>
                <c:pt idx="376">
                  <c:v>2.7552599999999998</c:v>
                </c:pt>
                <c:pt idx="377">
                  <c:v>2.79671</c:v>
                </c:pt>
                <c:pt idx="378">
                  <c:v>2.8344999999999998</c:v>
                </c:pt>
                <c:pt idx="379">
                  <c:v>2.8698600000000001</c:v>
                </c:pt>
                <c:pt idx="380">
                  <c:v>2.9052099999999998</c:v>
                </c:pt>
                <c:pt idx="381">
                  <c:v>2.9405700000000001</c:v>
                </c:pt>
                <c:pt idx="382">
                  <c:v>2.9771399999999999</c:v>
                </c:pt>
                <c:pt idx="383">
                  <c:v>3.0161500000000001</c:v>
                </c:pt>
                <c:pt idx="384">
                  <c:v>3.0563899999999999</c:v>
                </c:pt>
                <c:pt idx="385">
                  <c:v>3.0978400000000001</c:v>
                </c:pt>
                <c:pt idx="386">
                  <c:v>3.1392899999999999</c:v>
                </c:pt>
                <c:pt idx="387">
                  <c:v>3.1819600000000001</c:v>
                </c:pt>
                <c:pt idx="388">
                  <c:v>3.2209699999999999</c:v>
                </c:pt>
                <c:pt idx="389">
                  <c:v>3.2587600000000001</c:v>
                </c:pt>
                <c:pt idx="390">
                  <c:v>3.2941199999999999</c:v>
                </c:pt>
                <c:pt idx="391">
                  <c:v>3.3294700000000002</c:v>
                </c:pt>
                <c:pt idx="392">
                  <c:v>3.36483</c:v>
                </c:pt>
                <c:pt idx="393">
                  <c:v>3.4026200000000002</c:v>
                </c:pt>
                <c:pt idx="394">
                  <c:v>3.44042</c:v>
                </c:pt>
                <c:pt idx="395">
                  <c:v>3.4794299999999998</c:v>
                </c:pt>
                <c:pt idx="396">
                  <c:v>3.5221</c:v>
                </c:pt>
                <c:pt idx="397">
                  <c:v>3.5647700000000002</c:v>
                </c:pt>
                <c:pt idx="398">
                  <c:v>3.60744</c:v>
                </c:pt>
                <c:pt idx="399">
                  <c:v>3.6501100000000002</c:v>
                </c:pt>
                <c:pt idx="400">
                  <c:v>3.69156</c:v>
                </c:pt>
                <c:pt idx="401">
                  <c:v>3.7317900000000002</c:v>
                </c:pt>
                <c:pt idx="402">
                  <c:v>3.7707999999999999</c:v>
                </c:pt>
                <c:pt idx="403">
                  <c:v>3.8098200000000002</c:v>
                </c:pt>
                <c:pt idx="404">
                  <c:v>3.84883</c:v>
                </c:pt>
                <c:pt idx="405">
                  <c:v>3.8878400000000002</c:v>
                </c:pt>
                <c:pt idx="406">
                  <c:v>3.92685</c:v>
                </c:pt>
                <c:pt idx="407">
                  <c:v>3.9695200000000002</c:v>
                </c:pt>
                <c:pt idx="408">
                  <c:v>4.0146300000000004</c:v>
                </c:pt>
                <c:pt idx="409">
                  <c:v>4.0609599999999997</c:v>
                </c:pt>
                <c:pt idx="410">
                  <c:v>4.1097200000000003</c:v>
                </c:pt>
                <c:pt idx="411">
                  <c:v>4.1560499999999996</c:v>
                </c:pt>
                <c:pt idx="412">
                  <c:v>4.1999399999999998</c:v>
                </c:pt>
                <c:pt idx="413">
                  <c:v>4.24261</c:v>
                </c:pt>
                <c:pt idx="414">
                  <c:v>4.2840600000000002</c:v>
                </c:pt>
                <c:pt idx="415">
                  <c:v>4.3267300000000004</c:v>
                </c:pt>
                <c:pt idx="416">
                  <c:v>4.3693999999999997</c:v>
                </c:pt>
                <c:pt idx="417">
                  <c:v>4.4120699999999999</c:v>
                </c:pt>
                <c:pt idx="418">
                  <c:v>4.4571800000000001</c:v>
                </c:pt>
                <c:pt idx="419">
                  <c:v>4.4571800000000001</c:v>
                </c:pt>
                <c:pt idx="420">
                  <c:v>4.55593</c:v>
                </c:pt>
                <c:pt idx="421">
                  <c:v>4.6059099999999997</c:v>
                </c:pt>
                <c:pt idx="422">
                  <c:v>4.6534599999999999</c:v>
                </c:pt>
                <c:pt idx="423">
                  <c:v>4.6973500000000001</c:v>
                </c:pt>
                <c:pt idx="424">
                  <c:v>4.7400200000000003</c:v>
                </c:pt>
                <c:pt idx="425">
                  <c:v>4.7814699999999997</c:v>
                </c:pt>
                <c:pt idx="426">
                  <c:v>4.8229199999999999</c:v>
                </c:pt>
                <c:pt idx="427">
                  <c:v>4.8643700000000001</c:v>
                </c:pt>
                <c:pt idx="428">
                  <c:v>4.9082600000000003</c:v>
                </c:pt>
                <c:pt idx="429">
                  <c:v>4.9570299999999996</c:v>
                </c:pt>
                <c:pt idx="430">
                  <c:v>5.0082300000000002</c:v>
                </c:pt>
                <c:pt idx="431">
                  <c:v>5.0594299999999999</c:v>
                </c:pt>
                <c:pt idx="432">
                  <c:v>5.1094200000000001</c:v>
                </c:pt>
                <c:pt idx="433">
                  <c:v>5.1545300000000003</c:v>
                </c:pt>
                <c:pt idx="434">
                  <c:v>5.1971999999999996</c:v>
                </c:pt>
                <c:pt idx="435">
                  <c:v>5.2374299999999998</c:v>
                </c:pt>
                <c:pt idx="436">
                  <c:v>5.27888</c:v>
                </c:pt>
                <c:pt idx="437">
                  <c:v>5.3239900000000002</c:v>
                </c:pt>
                <c:pt idx="438">
                  <c:v>5.3739699999999999</c:v>
                </c:pt>
                <c:pt idx="439">
                  <c:v>5.4276099999999996</c:v>
                </c:pt>
                <c:pt idx="440">
                  <c:v>5.4849100000000002</c:v>
                </c:pt>
                <c:pt idx="441">
                  <c:v>5.5434299999999999</c:v>
                </c:pt>
                <c:pt idx="442">
                  <c:v>5.5995100000000004</c:v>
                </c:pt>
                <c:pt idx="443">
                  <c:v>5.6531599999999997</c:v>
                </c:pt>
                <c:pt idx="444">
                  <c:v>5.7019200000000003</c:v>
                </c:pt>
                <c:pt idx="445">
                  <c:v>5.7482499999999996</c:v>
                </c:pt>
                <c:pt idx="446">
                  <c:v>5.7933599999999998</c:v>
                </c:pt>
                <c:pt idx="447">
                  <c:v>5.83847</c:v>
                </c:pt>
                <c:pt idx="448">
                  <c:v>5.8835699999999997</c:v>
                </c:pt>
                <c:pt idx="449">
                  <c:v>5.9311199999999999</c:v>
                </c:pt>
                <c:pt idx="450">
                  <c:v>5.9823199999999996</c:v>
                </c:pt>
                <c:pt idx="451">
                  <c:v>6.0359699999999998</c:v>
                </c:pt>
                <c:pt idx="452">
                  <c:v>6.0908300000000004</c:v>
                </c:pt>
                <c:pt idx="453">
                  <c:v>6.1444700000000001</c:v>
                </c:pt>
                <c:pt idx="454">
                  <c:v>6.1932400000000003</c:v>
                </c:pt>
                <c:pt idx="455">
                  <c:v>6.23956</c:v>
                </c:pt>
                <c:pt idx="456">
                  <c:v>6.2822300000000002</c:v>
                </c:pt>
                <c:pt idx="457">
                  <c:v>6.3236800000000004</c:v>
                </c:pt>
                <c:pt idx="458">
                  <c:v>6.3675699999999997</c:v>
                </c:pt>
                <c:pt idx="459">
                  <c:v>6.4138999999999999</c:v>
                </c:pt>
                <c:pt idx="460">
                  <c:v>6.4626700000000001</c:v>
                </c:pt>
                <c:pt idx="461">
                  <c:v>6.5163099999999998</c:v>
                </c:pt>
                <c:pt idx="462">
                  <c:v>6.5723900000000004</c:v>
                </c:pt>
                <c:pt idx="463">
                  <c:v>6.6272500000000001</c:v>
                </c:pt>
                <c:pt idx="464">
                  <c:v>6.6796699999999998</c:v>
                </c:pt>
                <c:pt idx="465">
                  <c:v>6.72722</c:v>
                </c:pt>
                <c:pt idx="466">
                  <c:v>6.7723300000000002</c:v>
                </c:pt>
                <c:pt idx="467">
                  <c:v>6.8150000000000004</c:v>
                </c:pt>
                <c:pt idx="468">
                  <c:v>6.8588899999999997</c:v>
                </c:pt>
                <c:pt idx="469">
                  <c:v>6.9052100000000003</c:v>
                </c:pt>
                <c:pt idx="470">
                  <c:v>6.9551999999999996</c:v>
                </c:pt>
                <c:pt idx="471">
                  <c:v>7.0088400000000002</c:v>
                </c:pt>
                <c:pt idx="472">
                  <c:v>7.0649199999999999</c:v>
                </c:pt>
                <c:pt idx="473">
                  <c:v>7.1210000000000004</c:v>
                </c:pt>
                <c:pt idx="474">
                  <c:v>7.1758600000000001</c:v>
                </c:pt>
                <c:pt idx="475">
                  <c:v>7.2282900000000003</c:v>
                </c:pt>
                <c:pt idx="476">
                  <c:v>7.27583</c:v>
                </c:pt>
                <c:pt idx="477">
                  <c:v>7.3233800000000002</c:v>
                </c:pt>
                <c:pt idx="478">
                  <c:v>7.3684900000000004</c:v>
                </c:pt>
                <c:pt idx="479">
                  <c:v>7.4148100000000001</c:v>
                </c:pt>
                <c:pt idx="480">
                  <c:v>7.4635800000000003</c:v>
                </c:pt>
                <c:pt idx="481">
                  <c:v>7.51356</c:v>
                </c:pt>
                <c:pt idx="482">
                  <c:v>7.5672100000000002</c:v>
                </c:pt>
                <c:pt idx="483">
                  <c:v>7.6220699999999999</c:v>
                </c:pt>
                <c:pt idx="484">
                  <c:v>7.6769299999999996</c:v>
                </c:pt>
                <c:pt idx="485">
                  <c:v>7.7305700000000002</c:v>
                </c:pt>
                <c:pt idx="486">
                  <c:v>7.7830000000000004</c:v>
                </c:pt>
                <c:pt idx="487">
                  <c:v>7.8317600000000001</c:v>
                </c:pt>
                <c:pt idx="488">
                  <c:v>7.8793100000000003</c:v>
                </c:pt>
                <c:pt idx="489">
                  <c:v>7.92685</c:v>
                </c:pt>
                <c:pt idx="490">
                  <c:v>7.9744000000000002</c:v>
                </c:pt>
                <c:pt idx="491">
                  <c:v>8.0219500000000004</c:v>
                </c:pt>
                <c:pt idx="492">
                  <c:v>8.07315</c:v>
                </c:pt>
                <c:pt idx="493">
                  <c:v>8.1255699999999997</c:v>
                </c:pt>
                <c:pt idx="494">
                  <c:v>8.1804299999999994</c:v>
                </c:pt>
                <c:pt idx="495">
                  <c:v>8.2365200000000005</c:v>
                </c:pt>
                <c:pt idx="496">
                  <c:v>8.2901600000000002</c:v>
                </c:pt>
                <c:pt idx="497">
                  <c:v>8.3401399999999999</c:v>
                </c:pt>
                <c:pt idx="498">
                  <c:v>8.3876899999999992</c:v>
                </c:pt>
                <c:pt idx="499">
                  <c:v>8.4328000000000003</c:v>
                </c:pt>
                <c:pt idx="500">
                  <c:v>8.47912</c:v>
                </c:pt>
                <c:pt idx="501">
                  <c:v>8.5254499999999993</c:v>
                </c:pt>
                <c:pt idx="502">
                  <c:v>8.5742200000000004</c:v>
                </c:pt>
                <c:pt idx="503">
                  <c:v>8.6254200000000001</c:v>
                </c:pt>
                <c:pt idx="504">
                  <c:v>8.6790599999999998</c:v>
                </c:pt>
                <c:pt idx="505">
                  <c:v>8.7351399999999995</c:v>
                </c:pt>
                <c:pt idx="506">
                  <c:v>8.7912199999999991</c:v>
                </c:pt>
                <c:pt idx="507">
                  <c:v>8.8460900000000002</c:v>
                </c:pt>
                <c:pt idx="508">
                  <c:v>8.8972899999999999</c:v>
                </c:pt>
                <c:pt idx="509">
                  <c:v>8.9460599999999992</c:v>
                </c:pt>
                <c:pt idx="510">
                  <c:v>8.9936000000000007</c:v>
                </c:pt>
                <c:pt idx="511">
                  <c:v>9.03993</c:v>
                </c:pt>
                <c:pt idx="512">
                  <c:v>9.0862599999999993</c:v>
                </c:pt>
                <c:pt idx="513">
                  <c:v>9.1338000000000008</c:v>
                </c:pt>
                <c:pt idx="514">
                  <c:v>9.1813500000000001</c:v>
                </c:pt>
                <c:pt idx="515">
                  <c:v>9.2325499999999998</c:v>
                </c:pt>
                <c:pt idx="516">
                  <c:v>9.2874099999999995</c:v>
                </c:pt>
                <c:pt idx="517">
                  <c:v>9.3422800000000006</c:v>
                </c:pt>
                <c:pt idx="518">
                  <c:v>9.3983600000000003</c:v>
                </c:pt>
                <c:pt idx="519">
                  <c:v>9.452</c:v>
                </c:pt>
                <c:pt idx="520">
                  <c:v>9.5019799999999996</c:v>
                </c:pt>
                <c:pt idx="521">
                  <c:v>9.5470900000000007</c:v>
                </c:pt>
                <c:pt idx="522">
                  <c:v>9.5909800000000001</c:v>
                </c:pt>
                <c:pt idx="523">
                  <c:v>9.6348699999999994</c:v>
                </c:pt>
                <c:pt idx="524">
                  <c:v>9.6812000000000005</c:v>
                </c:pt>
                <c:pt idx="525">
                  <c:v>9.7299600000000002</c:v>
                </c:pt>
                <c:pt idx="526">
                  <c:v>9.7836099999999995</c:v>
                </c:pt>
                <c:pt idx="527">
                  <c:v>9.8408999999999995</c:v>
                </c:pt>
                <c:pt idx="528">
                  <c:v>9.8994199999999992</c:v>
                </c:pt>
                <c:pt idx="529">
                  <c:v>9.9567200000000007</c:v>
                </c:pt>
                <c:pt idx="530">
                  <c:v>10.01158</c:v>
                </c:pt>
                <c:pt idx="531">
                  <c:v>10.06157</c:v>
                </c:pt>
                <c:pt idx="532">
                  <c:v>10.109120000000001</c:v>
                </c:pt>
                <c:pt idx="533">
                  <c:v>10.15544</c:v>
                </c:pt>
                <c:pt idx="534">
                  <c:v>10.20543</c:v>
                </c:pt>
                <c:pt idx="535">
                  <c:v>10.257849999999999</c:v>
                </c:pt>
                <c:pt idx="536">
                  <c:v>10.313929999999999</c:v>
                </c:pt>
                <c:pt idx="537">
                  <c:v>10.372450000000001</c:v>
                </c:pt>
                <c:pt idx="538">
                  <c:v>10.43341</c:v>
                </c:pt>
                <c:pt idx="539">
                  <c:v>10.49193</c:v>
                </c:pt>
                <c:pt idx="540">
                  <c:v>10.54923</c:v>
                </c:pt>
                <c:pt idx="541">
                  <c:v>10.601649999999999</c:v>
                </c:pt>
                <c:pt idx="542">
                  <c:v>10.652850000000001</c:v>
                </c:pt>
                <c:pt idx="543">
                  <c:v>10.70284</c:v>
                </c:pt>
                <c:pt idx="544">
                  <c:v>10.75282</c:v>
                </c:pt>
                <c:pt idx="545">
                  <c:v>10.804029999999999</c:v>
                </c:pt>
                <c:pt idx="546">
                  <c:v>10.856450000000001</c:v>
                </c:pt>
                <c:pt idx="547">
                  <c:v>10.91375</c:v>
                </c:pt>
                <c:pt idx="548">
                  <c:v>10.97471</c:v>
                </c:pt>
                <c:pt idx="549">
                  <c:v>11.03566</c:v>
                </c:pt>
                <c:pt idx="550">
                  <c:v>11.0954</c:v>
                </c:pt>
                <c:pt idx="551">
                  <c:v>11.151479999999999</c:v>
                </c:pt>
                <c:pt idx="552">
                  <c:v>11.205120000000001</c:v>
                </c:pt>
                <c:pt idx="553">
                  <c:v>11.25633</c:v>
                </c:pt>
                <c:pt idx="554">
                  <c:v>11.30631</c:v>
                </c:pt>
                <c:pt idx="555">
                  <c:v>11.355079999999999</c:v>
                </c:pt>
                <c:pt idx="556">
                  <c:v>11.405060000000001</c:v>
                </c:pt>
                <c:pt idx="557">
                  <c:v>11.45992</c:v>
                </c:pt>
                <c:pt idx="558">
                  <c:v>11.51722</c:v>
                </c:pt>
                <c:pt idx="559">
                  <c:v>11.57696</c:v>
                </c:pt>
                <c:pt idx="560">
                  <c:v>11.636699999999999</c:v>
                </c:pt>
                <c:pt idx="561">
                  <c:v>11.691560000000001</c:v>
                </c:pt>
                <c:pt idx="562">
                  <c:v>11.74155</c:v>
                </c:pt>
                <c:pt idx="563">
                  <c:v>11.79031</c:v>
                </c:pt>
                <c:pt idx="564">
                  <c:v>11.837859999999999</c:v>
                </c:pt>
                <c:pt idx="565">
                  <c:v>11.886620000000001</c:v>
                </c:pt>
                <c:pt idx="566">
                  <c:v>11.93783</c:v>
                </c:pt>
                <c:pt idx="567">
                  <c:v>11.99269</c:v>
                </c:pt>
                <c:pt idx="568">
                  <c:v>12.049989999999999</c:v>
                </c:pt>
                <c:pt idx="569">
                  <c:v>12.110939999999999</c:v>
                </c:pt>
                <c:pt idx="570">
                  <c:v>12.171900000000001</c:v>
                </c:pt>
                <c:pt idx="571">
                  <c:v>12.231640000000001</c:v>
                </c:pt>
                <c:pt idx="572">
                  <c:v>12.28894</c:v>
                </c:pt>
                <c:pt idx="573">
                  <c:v>12.34136</c:v>
                </c:pt>
                <c:pt idx="574">
                  <c:v>12.391349999999999</c:v>
                </c:pt>
                <c:pt idx="575">
                  <c:v>12.441330000000001</c:v>
                </c:pt>
                <c:pt idx="576">
                  <c:v>12.49132</c:v>
                </c:pt>
                <c:pt idx="577">
                  <c:v>12.54252</c:v>
                </c:pt>
                <c:pt idx="578">
                  <c:v>12.597379999999999</c:v>
                </c:pt>
                <c:pt idx="579">
                  <c:v>12.654680000000001</c:v>
                </c:pt>
                <c:pt idx="580">
                  <c:v>12.713200000000001</c:v>
                </c:pt>
                <c:pt idx="581">
                  <c:v>12.77172</c:v>
                </c:pt>
                <c:pt idx="582">
                  <c:v>12.82902</c:v>
                </c:pt>
                <c:pt idx="583">
                  <c:v>12.88266</c:v>
                </c:pt>
                <c:pt idx="584">
                  <c:v>12.935079999999999</c:v>
                </c:pt>
                <c:pt idx="585">
                  <c:v>12.98507</c:v>
                </c:pt>
                <c:pt idx="586">
                  <c:v>13.03383</c:v>
                </c:pt>
                <c:pt idx="587">
                  <c:v>13.083819999999999</c:v>
                </c:pt>
                <c:pt idx="588">
                  <c:v>13.135020000000001</c:v>
                </c:pt>
                <c:pt idx="589">
                  <c:v>13.18867</c:v>
                </c:pt>
                <c:pt idx="590">
                  <c:v>13.24475</c:v>
                </c:pt>
                <c:pt idx="591">
                  <c:v>13.30326</c:v>
                </c:pt>
                <c:pt idx="592">
                  <c:v>13.36056</c:v>
                </c:pt>
                <c:pt idx="593">
                  <c:v>13.416639999999999</c:v>
                </c:pt>
                <c:pt idx="594">
                  <c:v>13.47151</c:v>
                </c:pt>
                <c:pt idx="595">
                  <c:v>13.52393</c:v>
                </c:pt>
                <c:pt idx="596">
                  <c:v>13.57513</c:v>
                </c:pt>
                <c:pt idx="597">
                  <c:v>13.625120000000001</c:v>
                </c:pt>
                <c:pt idx="598">
                  <c:v>13.6751</c:v>
                </c:pt>
                <c:pt idx="599">
                  <c:v>13.72509</c:v>
                </c:pt>
                <c:pt idx="600">
                  <c:v>13.775069999999999</c:v>
                </c:pt>
                <c:pt idx="601">
                  <c:v>13.826280000000001</c:v>
                </c:pt>
                <c:pt idx="602">
                  <c:v>13.8787</c:v>
                </c:pt>
                <c:pt idx="603">
                  <c:v>13.93234</c:v>
                </c:pt>
                <c:pt idx="604">
                  <c:v>13.98476</c:v>
                </c:pt>
                <c:pt idx="605">
                  <c:v>14.037190000000001</c:v>
                </c:pt>
                <c:pt idx="606">
                  <c:v>14.08717</c:v>
                </c:pt>
                <c:pt idx="607">
                  <c:v>14.13472</c:v>
                </c:pt>
                <c:pt idx="608">
                  <c:v>14.184699999999999</c:v>
                </c:pt>
                <c:pt idx="609">
                  <c:v>14.234690000000001</c:v>
                </c:pt>
                <c:pt idx="610">
                  <c:v>14.28589</c:v>
                </c:pt>
                <c:pt idx="611">
                  <c:v>14.33832</c:v>
                </c:pt>
                <c:pt idx="612">
                  <c:v>14.393179999999999</c:v>
                </c:pt>
                <c:pt idx="613">
                  <c:v>14.451700000000001</c:v>
                </c:pt>
                <c:pt idx="614">
                  <c:v>14.511430000000001</c:v>
                </c:pt>
                <c:pt idx="615">
                  <c:v>14.56873</c:v>
                </c:pt>
                <c:pt idx="616">
                  <c:v>14.62359</c:v>
                </c:pt>
                <c:pt idx="617">
                  <c:v>14.674799999999999</c:v>
                </c:pt>
                <c:pt idx="618">
                  <c:v>14.726000000000001</c:v>
                </c:pt>
                <c:pt idx="619">
                  <c:v>14.77599</c:v>
                </c:pt>
                <c:pt idx="620">
                  <c:v>14.82597</c:v>
                </c:pt>
                <c:pt idx="621">
                  <c:v>14.875959999999999</c:v>
                </c:pt>
                <c:pt idx="622">
                  <c:v>14.928380000000001</c:v>
                </c:pt>
                <c:pt idx="623">
                  <c:v>14.98568</c:v>
                </c:pt>
                <c:pt idx="624">
                  <c:v>15.04664</c:v>
                </c:pt>
                <c:pt idx="625">
                  <c:v>15.10759</c:v>
                </c:pt>
                <c:pt idx="626">
                  <c:v>15.16489</c:v>
                </c:pt>
                <c:pt idx="627">
                  <c:v>15.218529999999999</c:v>
                </c:pt>
                <c:pt idx="628">
                  <c:v>15.267300000000001</c:v>
                </c:pt>
                <c:pt idx="629">
                  <c:v>15.31485</c:v>
                </c:pt>
                <c:pt idx="630">
                  <c:v>15.36361</c:v>
                </c:pt>
                <c:pt idx="631">
                  <c:v>15.414820000000001</c:v>
                </c:pt>
                <c:pt idx="632">
                  <c:v>15.46968</c:v>
                </c:pt>
                <c:pt idx="633">
                  <c:v>15.52698</c:v>
                </c:pt>
                <c:pt idx="634">
                  <c:v>15.58915</c:v>
                </c:pt>
                <c:pt idx="635">
                  <c:v>15.65133</c:v>
                </c:pt>
                <c:pt idx="636">
                  <c:v>15.713509999999999</c:v>
                </c:pt>
                <c:pt idx="637">
                  <c:v>15.772019999999999</c:v>
                </c:pt>
                <c:pt idx="638">
                  <c:v>15.825670000000001</c:v>
                </c:pt>
                <c:pt idx="639">
                  <c:v>15.87565</c:v>
                </c:pt>
                <c:pt idx="640">
                  <c:v>15.92442</c:v>
                </c:pt>
                <c:pt idx="641">
                  <c:v>15.974399999999999</c:v>
                </c:pt>
                <c:pt idx="642">
                  <c:v>16.02561</c:v>
                </c:pt>
                <c:pt idx="643">
                  <c:v>16.079249999999998</c:v>
                </c:pt>
                <c:pt idx="644">
                  <c:v>16.13777</c:v>
                </c:pt>
                <c:pt idx="645">
                  <c:v>16.198720000000002</c:v>
                </c:pt>
                <c:pt idx="646">
                  <c:v>16.260899999999999</c:v>
                </c:pt>
                <c:pt idx="647">
                  <c:v>16.320640000000001</c:v>
                </c:pt>
                <c:pt idx="648">
                  <c:v>16.376719999999999</c:v>
                </c:pt>
                <c:pt idx="649">
                  <c:v>16.42792</c:v>
                </c:pt>
                <c:pt idx="650">
                  <c:v>16.477910000000001</c:v>
                </c:pt>
                <c:pt idx="651">
                  <c:v>16.526669999999999</c:v>
                </c:pt>
                <c:pt idx="652">
                  <c:v>16.57666</c:v>
                </c:pt>
                <c:pt idx="653">
                  <c:v>16.627859999999998</c:v>
                </c:pt>
                <c:pt idx="654">
                  <c:v>16.68394</c:v>
                </c:pt>
                <c:pt idx="655">
                  <c:v>16.742460000000001</c:v>
                </c:pt>
                <c:pt idx="656">
                  <c:v>16.803419999999999</c:v>
                </c:pt>
                <c:pt idx="657">
                  <c:v>16.864370000000001</c:v>
                </c:pt>
                <c:pt idx="658">
                  <c:v>16.921669999999999</c:v>
                </c:pt>
                <c:pt idx="659">
                  <c:v>16.9741</c:v>
                </c:pt>
                <c:pt idx="660">
                  <c:v>17.025300000000001</c:v>
                </c:pt>
                <c:pt idx="661">
                  <c:v>17.075289999999999</c:v>
                </c:pt>
                <c:pt idx="662">
                  <c:v>17.12527</c:v>
                </c:pt>
                <c:pt idx="663">
                  <c:v>17.178909999999998</c:v>
                </c:pt>
                <c:pt idx="664">
                  <c:v>17.23377</c:v>
                </c:pt>
                <c:pt idx="665">
                  <c:v>17.292290000000001</c:v>
                </c:pt>
                <c:pt idx="666">
                  <c:v>17.353249999999999</c:v>
                </c:pt>
                <c:pt idx="667">
                  <c:v>17.415430000000001</c:v>
                </c:pt>
                <c:pt idx="668">
                  <c:v>17.476379999999999</c:v>
                </c:pt>
                <c:pt idx="669">
                  <c:v>17.53246</c:v>
                </c:pt>
                <c:pt idx="670">
                  <c:v>17.586110000000001</c:v>
                </c:pt>
                <c:pt idx="671">
                  <c:v>17.638529999999999</c:v>
                </c:pt>
                <c:pt idx="672">
                  <c:v>17.689730000000001</c:v>
                </c:pt>
                <c:pt idx="673">
                  <c:v>17.742159999999998</c:v>
                </c:pt>
                <c:pt idx="674">
                  <c:v>17.79458</c:v>
                </c:pt>
                <c:pt idx="675">
                  <c:v>17.849440000000001</c:v>
                </c:pt>
                <c:pt idx="676">
                  <c:v>17.907959999999999</c:v>
                </c:pt>
                <c:pt idx="677">
                  <c:v>17.966480000000001</c:v>
                </c:pt>
                <c:pt idx="678">
                  <c:v>18.026219999999999</c:v>
                </c:pt>
                <c:pt idx="679">
                  <c:v>18.08352</c:v>
                </c:pt>
                <c:pt idx="680">
                  <c:v>18.138380000000002</c:v>
                </c:pt>
                <c:pt idx="681">
                  <c:v>18.189579999999999</c:v>
                </c:pt>
                <c:pt idx="682">
                  <c:v>18.239570000000001</c:v>
                </c:pt>
                <c:pt idx="683">
                  <c:v>18.288329999999998</c:v>
                </c:pt>
                <c:pt idx="684">
                  <c:v>18.33832</c:v>
                </c:pt>
                <c:pt idx="685">
                  <c:v>18.389520000000001</c:v>
                </c:pt>
                <c:pt idx="686">
                  <c:v>18.444379999999999</c:v>
                </c:pt>
                <c:pt idx="687">
                  <c:v>18.50168</c:v>
                </c:pt>
                <c:pt idx="688">
                  <c:v>18.562639999999998</c:v>
                </c:pt>
                <c:pt idx="689">
                  <c:v>18.62238</c:v>
                </c:pt>
                <c:pt idx="690">
                  <c:v>18.679680000000001</c:v>
                </c:pt>
                <c:pt idx="691">
                  <c:v>18.732099999999999</c:v>
                </c:pt>
                <c:pt idx="692">
                  <c:v>18.782080000000001</c:v>
                </c:pt>
                <c:pt idx="693">
                  <c:v>18.830850000000002</c:v>
                </c:pt>
                <c:pt idx="694">
                  <c:v>18.87961</c:v>
                </c:pt>
                <c:pt idx="695">
                  <c:v>18.930820000000001</c:v>
                </c:pt>
                <c:pt idx="696">
                  <c:v>18.984459999999999</c:v>
                </c:pt>
                <c:pt idx="697">
                  <c:v>19.04054</c:v>
                </c:pt>
                <c:pt idx="698">
                  <c:v>19.099060000000001</c:v>
                </c:pt>
                <c:pt idx="699">
                  <c:v>19.157579999999999</c:v>
                </c:pt>
                <c:pt idx="700">
                  <c:v>19.216100000000001</c:v>
                </c:pt>
                <c:pt idx="701">
                  <c:v>19.272179999999999</c:v>
                </c:pt>
                <c:pt idx="702">
                  <c:v>19.3246</c:v>
                </c:pt>
                <c:pt idx="703">
                  <c:v>19.374590000000001</c:v>
                </c:pt>
                <c:pt idx="704">
                  <c:v>19.424569999999999</c:v>
                </c:pt>
                <c:pt idx="705">
                  <c:v>19.47456</c:v>
                </c:pt>
                <c:pt idx="706">
                  <c:v>19.525759999999998</c:v>
                </c:pt>
                <c:pt idx="707">
                  <c:v>19.57818</c:v>
                </c:pt>
                <c:pt idx="708">
                  <c:v>19.631820000000001</c:v>
                </c:pt>
                <c:pt idx="709">
                  <c:v>19.689119999999999</c:v>
                </c:pt>
                <c:pt idx="710">
                  <c:v>19.746420000000001</c:v>
                </c:pt>
                <c:pt idx="711">
                  <c:v>19.806159999999998</c:v>
                </c:pt>
                <c:pt idx="712">
                  <c:v>19.86346</c:v>
                </c:pt>
                <c:pt idx="713">
                  <c:v>19.917100000000001</c:v>
                </c:pt>
                <c:pt idx="714">
                  <c:v>19.967089999999999</c:v>
                </c:pt>
                <c:pt idx="715">
                  <c:v>20.01707</c:v>
                </c:pt>
                <c:pt idx="716">
                  <c:v>20.064620000000001</c:v>
                </c:pt>
                <c:pt idx="717">
                  <c:v>20.113389999999999</c:v>
                </c:pt>
                <c:pt idx="718">
                  <c:v>20.16093</c:v>
                </c:pt>
                <c:pt idx="719">
                  <c:v>20.212140000000002</c:v>
                </c:pt>
                <c:pt idx="720">
                  <c:v>20.264559999999999</c:v>
                </c:pt>
                <c:pt idx="721">
                  <c:v>20.319420000000001</c:v>
                </c:pt>
                <c:pt idx="722">
                  <c:v>20.374279999999999</c:v>
                </c:pt>
                <c:pt idx="723">
                  <c:v>20.42792</c:v>
                </c:pt>
                <c:pt idx="724">
                  <c:v>20.477910000000001</c:v>
                </c:pt>
                <c:pt idx="725">
                  <c:v>20.525449999999999</c:v>
                </c:pt>
                <c:pt idx="726">
                  <c:v>20.573</c:v>
                </c:pt>
                <c:pt idx="727">
                  <c:v>20.620550000000001</c:v>
                </c:pt>
                <c:pt idx="728">
                  <c:v>20.670529999999999</c:v>
                </c:pt>
                <c:pt idx="729">
                  <c:v>20.725390000000001</c:v>
                </c:pt>
                <c:pt idx="730">
                  <c:v>20.782689999999999</c:v>
                </c:pt>
                <c:pt idx="731">
                  <c:v>20.84243</c:v>
                </c:pt>
                <c:pt idx="732">
                  <c:v>20.903390000000002</c:v>
                </c:pt>
                <c:pt idx="733">
                  <c:v>20.96191</c:v>
                </c:pt>
                <c:pt idx="734">
                  <c:v>21.016770000000001</c:v>
                </c:pt>
                <c:pt idx="735">
                  <c:v>21.069189999999999</c:v>
                </c:pt>
                <c:pt idx="736">
                  <c:v>21.1204</c:v>
                </c:pt>
                <c:pt idx="737">
                  <c:v>21.171600000000002</c:v>
                </c:pt>
                <c:pt idx="738">
                  <c:v>21.224019999999999</c:v>
                </c:pt>
                <c:pt idx="739">
                  <c:v>21.276450000000001</c:v>
                </c:pt>
                <c:pt idx="740">
                  <c:v>21.331309999999998</c:v>
                </c:pt>
                <c:pt idx="741">
                  <c:v>21.38861</c:v>
                </c:pt>
                <c:pt idx="742">
                  <c:v>21.449560000000002</c:v>
                </c:pt>
                <c:pt idx="743">
                  <c:v>21.5093</c:v>
                </c:pt>
                <c:pt idx="744">
                  <c:v>21.567820000000001</c:v>
                </c:pt>
                <c:pt idx="745">
                  <c:v>21.621459999999999</c:v>
                </c:pt>
                <c:pt idx="746">
                  <c:v>21.67267</c:v>
                </c:pt>
                <c:pt idx="747">
                  <c:v>21.723870000000002</c:v>
                </c:pt>
                <c:pt idx="748">
                  <c:v>21.773859999999999</c:v>
                </c:pt>
                <c:pt idx="749">
                  <c:v>21.823840000000001</c:v>
                </c:pt>
                <c:pt idx="750">
                  <c:v>21.876259999999998</c:v>
                </c:pt>
                <c:pt idx="751">
                  <c:v>21.93234</c:v>
                </c:pt>
                <c:pt idx="752">
                  <c:v>21.992080000000001</c:v>
                </c:pt>
                <c:pt idx="753">
                  <c:v>22.053039999999999</c:v>
                </c:pt>
                <c:pt idx="754">
                  <c:v>22.114000000000001</c:v>
                </c:pt>
                <c:pt idx="755">
                  <c:v>22.170079999999999</c:v>
                </c:pt>
                <c:pt idx="756">
                  <c:v>22.22128</c:v>
                </c:pt>
                <c:pt idx="757">
                  <c:v>22.268830000000001</c:v>
                </c:pt>
                <c:pt idx="758">
                  <c:v>22.316369999999999</c:v>
                </c:pt>
                <c:pt idx="759">
                  <c:v>22.36636</c:v>
                </c:pt>
                <c:pt idx="760">
                  <c:v>22.42</c:v>
                </c:pt>
                <c:pt idx="761">
                  <c:v>22.47608</c:v>
                </c:pt>
                <c:pt idx="762">
                  <c:v>22.535820000000001</c:v>
                </c:pt>
                <c:pt idx="763">
                  <c:v>22.596779999999999</c:v>
                </c:pt>
                <c:pt idx="764">
                  <c:v>22.655290000000001</c:v>
                </c:pt>
                <c:pt idx="765">
                  <c:v>22.710159999999998</c:v>
                </c:pt>
                <c:pt idx="766">
                  <c:v>22.76136</c:v>
                </c:pt>
                <c:pt idx="767">
                  <c:v>22.810120000000001</c:v>
                </c:pt>
                <c:pt idx="768">
                  <c:v>22.858889999999999</c:v>
                </c:pt>
                <c:pt idx="769">
                  <c:v>22.90766</c:v>
                </c:pt>
                <c:pt idx="770">
                  <c:v>22.960080000000001</c:v>
                </c:pt>
                <c:pt idx="771">
                  <c:v>23.012499999999999</c:v>
                </c:pt>
                <c:pt idx="772">
                  <c:v>23.067360000000001</c:v>
                </c:pt>
                <c:pt idx="773">
                  <c:v>23.122219999999999</c:v>
                </c:pt>
                <c:pt idx="774">
                  <c:v>23.17709</c:v>
                </c:pt>
                <c:pt idx="775">
                  <c:v>23.230730000000001</c:v>
                </c:pt>
                <c:pt idx="776">
                  <c:v>23.283149999999999</c:v>
                </c:pt>
                <c:pt idx="777">
                  <c:v>23.33436</c:v>
                </c:pt>
                <c:pt idx="778">
                  <c:v>23.384340000000002</c:v>
                </c:pt>
                <c:pt idx="779">
                  <c:v>23.433109999999999</c:v>
                </c:pt>
                <c:pt idx="780">
                  <c:v>23.484310000000001</c:v>
                </c:pt>
                <c:pt idx="781">
                  <c:v>23.533080000000002</c:v>
                </c:pt>
                <c:pt idx="782">
                  <c:v>23.58428</c:v>
                </c:pt>
                <c:pt idx="783">
                  <c:v>23.635480000000001</c:v>
                </c:pt>
                <c:pt idx="784">
                  <c:v>23.689129999999999</c:v>
                </c:pt>
                <c:pt idx="785">
                  <c:v>23.74399</c:v>
                </c:pt>
                <c:pt idx="786">
                  <c:v>23.800070000000002</c:v>
                </c:pt>
                <c:pt idx="787">
                  <c:v>23.85493</c:v>
                </c:pt>
                <c:pt idx="788">
                  <c:v>23.907350000000001</c:v>
                </c:pt>
                <c:pt idx="789">
                  <c:v>23.957339999999999</c:v>
                </c:pt>
                <c:pt idx="790">
                  <c:v>24.00488</c:v>
                </c:pt>
                <c:pt idx="791">
                  <c:v>24.051210000000001</c:v>
                </c:pt>
                <c:pt idx="792">
                  <c:v>24.099979999999999</c:v>
                </c:pt>
                <c:pt idx="793">
                  <c:v>24.14874</c:v>
                </c:pt>
                <c:pt idx="794">
                  <c:v>24.199950000000001</c:v>
                </c:pt>
                <c:pt idx="795">
                  <c:v>24.252369999999999</c:v>
                </c:pt>
                <c:pt idx="796">
                  <c:v>24.307230000000001</c:v>
                </c:pt>
                <c:pt idx="797">
                  <c:v>24.360869999999998</c:v>
                </c:pt>
                <c:pt idx="798">
                  <c:v>24.41451</c:v>
                </c:pt>
                <c:pt idx="799">
                  <c:v>24.465720000000001</c:v>
                </c:pt>
                <c:pt idx="800">
                  <c:v>24.514479999999999</c:v>
                </c:pt>
                <c:pt idx="801">
                  <c:v>24.56325</c:v>
                </c:pt>
                <c:pt idx="802">
                  <c:v>24.612010000000001</c:v>
                </c:pt>
                <c:pt idx="803">
                  <c:v>24.660779999999999</c:v>
                </c:pt>
                <c:pt idx="804">
                  <c:v>24.70833</c:v>
                </c:pt>
                <c:pt idx="805">
                  <c:v>24.755870000000002</c:v>
                </c:pt>
                <c:pt idx="806">
                  <c:v>24.807079999999999</c:v>
                </c:pt>
                <c:pt idx="807">
                  <c:v>24.859500000000001</c:v>
                </c:pt>
                <c:pt idx="808">
                  <c:v>24.911919999999999</c:v>
                </c:pt>
                <c:pt idx="809">
                  <c:v>24.96191</c:v>
                </c:pt>
                <c:pt idx="810">
                  <c:v>25.010670000000001</c:v>
                </c:pt>
                <c:pt idx="811">
                  <c:v>25.056999999999999</c:v>
                </c:pt>
                <c:pt idx="812">
                  <c:v>25.10333</c:v>
                </c:pt>
                <c:pt idx="813">
                  <c:v>25.149660000000001</c:v>
                </c:pt>
                <c:pt idx="814">
                  <c:v>25.194759999999999</c:v>
                </c:pt>
                <c:pt idx="815">
                  <c:v>25.24109</c:v>
                </c:pt>
                <c:pt idx="816">
                  <c:v>25.291080000000001</c:v>
                </c:pt>
                <c:pt idx="817">
                  <c:v>25.341059999999999</c:v>
                </c:pt>
                <c:pt idx="818">
                  <c:v>25.3947</c:v>
                </c:pt>
                <c:pt idx="819">
                  <c:v>25.447130000000001</c:v>
                </c:pt>
                <c:pt idx="820">
                  <c:v>25.495889999999999</c:v>
                </c:pt>
                <c:pt idx="821">
                  <c:v>25.541</c:v>
                </c:pt>
                <c:pt idx="822">
                  <c:v>25.581230000000001</c:v>
                </c:pt>
                <c:pt idx="823">
                  <c:v>25.621459999999999</c:v>
                </c:pt>
                <c:pt idx="824">
                  <c:v>25.66291</c:v>
                </c:pt>
                <c:pt idx="825">
                  <c:v>25.706800000000001</c:v>
                </c:pt>
                <c:pt idx="826">
                  <c:v>25.754349999999999</c:v>
                </c:pt>
                <c:pt idx="827">
                  <c:v>25.80555</c:v>
                </c:pt>
                <c:pt idx="828">
                  <c:v>25.857980000000001</c:v>
                </c:pt>
                <c:pt idx="829">
                  <c:v>25.910399999999999</c:v>
                </c:pt>
                <c:pt idx="830">
                  <c:v>25.961600000000001</c:v>
                </c:pt>
                <c:pt idx="831">
                  <c:v>26.010370000000002</c:v>
                </c:pt>
                <c:pt idx="832">
                  <c:v>26.055479999999999</c:v>
                </c:pt>
                <c:pt idx="833">
                  <c:v>26.09815</c:v>
                </c:pt>
                <c:pt idx="834">
                  <c:v>26.140820000000001</c:v>
                </c:pt>
                <c:pt idx="835">
                  <c:v>26.183489999999999</c:v>
                </c:pt>
                <c:pt idx="836">
                  <c:v>26.2286</c:v>
                </c:pt>
                <c:pt idx="837">
                  <c:v>26.274920000000002</c:v>
                </c:pt>
                <c:pt idx="838">
                  <c:v>26.324909999999999</c:v>
                </c:pt>
                <c:pt idx="839">
                  <c:v>26.374890000000001</c:v>
                </c:pt>
                <c:pt idx="840">
                  <c:v>26.424880000000002</c:v>
                </c:pt>
                <c:pt idx="841">
                  <c:v>26.4712</c:v>
                </c:pt>
                <c:pt idx="842">
                  <c:v>26.515090000000001</c:v>
                </c:pt>
                <c:pt idx="843">
                  <c:v>26.554110000000001</c:v>
                </c:pt>
                <c:pt idx="844">
                  <c:v>26.590679999999999</c:v>
                </c:pt>
                <c:pt idx="845">
                  <c:v>26.6236</c:v>
                </c:pt>
                <c:pt idx="846">
                  <c:v>26.65286</c:v>
                </c:pt>
                <c:pt idx="847">
                  <c:v>26.683340000000001</c:v>
                </c:pt>
                <c:pt idx="848">
                  <c:v>26.715029999999999</c:v>
                </c:pt>
                <c:pt idx="849">
                  <c:v>26.750389999999999</c:v>
                </c:pt>
                <c:pt idx="850">
                  <c:v>26.786960000000001</c:v>
                </c:pt>
                <c:pt idx="851">
                  <c:v>26.824760000000001</c:v>
                </c:pt>
                <c:pt idx="852">
                  <c:v>26.861329999999999</c:v>
                </c:pt>
                <c:pt idx="853">
                  <c:v>26.89547</c:v>
                </c:pt>
                <c:pt idx="854">
                  <c:v>26.929600000000001</c:v>
                </c:pt>
                <c:pt idx="855">
                  <c:v>26.963740000000001</c:v>
                </c:pt>
                <c:pt idx="856">
                  <c:v>27.001529999999999</c:v>
                </c:pt>
                <c:pt idx="857">
                  <c:v>27.04176</c:v>
                </c:pt>
                <c:pt idx="858">
                  <c:v>27.084430000000001</c:v>
                </c:pt>
                <c:pt idx="859">
                  <c:v>27.128319999999999</c:v>
                </c:pt>
                <c:pt idx="860">
                  <c:v>27.17465</c:v>
                </c:pt>
                <c:pt idx="861">
                  <c:v>27.218540000000001</c:v>
                </c:pt>
                <c:pt idx="862">
                  <c:v>27.259989999999998</c:v>
                </c:pt>
                <c:pt idx="863">
                  <c:v>27.297779999999999</c:v>
                </c:pt>
                <c:pt idx="864">
                  <c:v>27.33436</c:v>
                </c:pt>
                <c:pt idx="865">
                  <c:v>27.372150000000001</c:v>
                </c:pt>
                <c:pt idx="866">
                  <c:v>27.408719999999999</c:v>
                </c:pt>
                <c:pt idx="867">
                  <c:v>27.44652</c:v>
                </c:pt>
                <c:pt idx="868">
                  <c:v>27.485530000000001</c:v>
                </c:pt>
                <c:pt idx="869">
                  <c:v>27.524539999999998</c:v>
                </c:pt>
                <c:pt idx="870">
                  <c:v>27.565989999999999</c:v>
                </c:pt>
                <c:pt idx="871">
                  <c:v>27.60744</c:v>
                </c:pt>
                <c:pt idx="872">
                  <c:v>27.650110000000002</c:v>
                </c:pt>
                <c:pt idx="873">
                  <c:v>27.691559999999999</c:v>
                </c:pt>
                <c:pt idx="874">
                  <c:v>27.72936</c:v>
                </c:pt>
                <c:pt idx="875">
                  <c:v>27.767150000000001</c:v>
                </c:pt>
                <c:pt idx="876">
                  <c:v>27.803730000000002</c:v>
                </c:pt>
                <c:pt idx="877">
                  <c:v>27.839079999999999</c:v>
                </c:pt>
                <c:pt idx="878">
                  <c:v>27.87444</c:v>
                </c:pt>
                <c:pt idx="879">
                  <c:v>27.909790000000001</c:v>
                </c:pt>
                <c:pt idx="880">
                  <c:v>27.947579999999999</c:v>
                </c:pt>
                <c:pt idx="881">
                  <c:v>27.986599999999999</c:v>
                </c:pt>
                <c:pt idx="882">
                  <c:v>28.02805</c:v>
                </c:pt>
                <c:pt idx="883">
                  <c:v>28.068280000000001</c:v>
                </c:pt>
                <c:pt idx="884">
                  <c:v>28.106069999999999</c:v>
                </c:pt>
                <c:pt idx="885">
                  <c:v>28.14143</c:v>
                </c:pt>
                <c:pt idx="886">
                  <c:v>28.174340000000001</c:v>
                </c:pt>
                <c:pt idx="887">
                  <c:v>28.206040000000002</c:v>
                </c:pt>
                <c:pt idx="888">
                  <c:v>28.236519999999999</c:v>
                </c:pt>
                <c:pt idx="889">
                  <c:v>28.269439999999999</c:v>
                </c:pt>
                <c:pt idx="890">
                  <c:v>28.302350000000001</c:v>
                </c:pt>
                <c:pt idx="891">
                  <c:v>28.338930000000001</c:v>
                </c:pt>
                <c:pt idx="892">
                  <c:v>28.376719999999999</c:v>
                </c:pt>
                <c:pt idx="893">
                  <c:v>28.41573</c:v>
                </c:pt>
                <c:pt idx="894">
                  <c:v>28.453530000000001</c:v>
                </c:pt>
                <c:pt idx="895">
                  <c:v>28.488880000000002</c:v>
                </c:pt>
                <c:pt idx="896">
                  <c:v>28.521799999999999</c:v>
                </c:pt>
                <c:pt idx="897">
                  <c:v>28.5535</c:v>
                </c:pt>
                <c:pt idx="898">
                  <c:v>28.58398</c:v>
                </c:pt>
                <c:pt idx="899">
                  <c:v>28.615670000000001</c:v>
                </c:pt>
                <c:pt idx="900">
                  <c:v>28.648589999999999</c:v>
                </c:pt>
                <c:pt idx="901">
                  <c:v>28.682729999999999</c:v>
                </c:pt>
                <c:pt idx="902">
                  <c:v>28.71564</c:v>
                </c:pt>
                <c:pt idx="903">
                  <c:v>28.751000000000001</c:v>
                </c:pt>
                <c:pt idx="904">
                  <c:v>28.787569999999999</c:v>
                </c:pt>
                <c:pt idx="905">
                  <c:v>28.824149999999999</c:v>
                </c:pt>
                <c:pt idx="906">
                  <c:v>28.858280000000001</c:v>
                </c:pt>
                <c:pt idx="907">
                  <c:v>28.891200000000001</c:v>
                </c:pt>
                <c:pt idx="908">
                  <c:v>28.922899999999998</c:v>
                </c:pt>
                <c:pt idx="909">
                  <c:v>28.952159999999999</c:v>
                </c:pt>
                <c:pt idx="910">
                  <c:v>28.98263</c:v>
                </c:pt>
                <c:pt idx="911">
                  <c:v>29.013110000000001</c:v>
                </c:pt>
                <c:pt idx="912">
                  <c:v>29.044809999999998</c:v>
                </c:pt>
                <c:pt idx="913">
                  <c:v>29.076509999999999</c:v>
                </c:pt>
                <c:pt idx="914">
                  <c:v>29.11064</c:v>
                </c:pt>
                <c:pt idx="915">
                  <c:v>29.143560000000001</c:v>
                </c:pt>
                <c:pt idx="916">
                  <c:v>29.176480000000002</c:v>
                </c:pt>
                <c:pt idx="917">
                  <c:v>29.205739999999999</c:v>
                </c:pt>
                <c:pt idx="918">
                  <c:v>29.232559999999999</c:v>
                </c:pt>
                <c:pt idx="919">
                  <c:v>29.25572</c:v>
                </c:pt>
                <c:pt idx="920">
                  <c:v>29.280110000000001</c:v>
                </c:pt>
                <c:pt idx="921">
                  <c:v>29.306930000000001</c:v>
                </c:pt>
                <c:pt idx="922">
                  <c:v>29.333749999999998</c:v>
                </c:pt>
                <c:pt idx="923">
                  <c:v>29.361789999999999</c:v>
                </c:pt>
                <c:pt idx="924">
                  <c:v>29.38983</c:v>
                </c:pt>
                <c:pt idx="925">
                  <c:v>29.416650000000001</c:v>
                </c:pt>
                <c:pt idx="926">
                  <c:v>29.443470000000001</c:v>
                </c:pt>
                <c:pt idx="927">
                  <c:v>29.466629999999999</c:v>
                </c:pt>
                <c:pt idx="928">
                  <c:v>29.486139999999999</c:v>
                </c:pt>
                <c:pt idx="929">
                  <c:v>29.505649999999999</c:v>
                </c:pt>
                <c:pt idx="930">
                  <c:v>29.52515</c:v>
                </c:pt>
                <c:pt idx="931">
                  <c:v>29.54466</c:v>
                </c:pt>
                <c:pt idx="932">
                  <c:v>29.565380000000001</c:v>
                </c:pt>
                <c:pt idx="933">
                  <c:v>29.584890000000001</c:v>
                </c:pt>
                <c:pt idx="934">
                  <c:v>29.603179999999998</c:v>
                </c:pt>
                <c:pt idx="935">
                  <c:v>29.621459999999999</c:v>
                </c:pt>
                <c:pt idx="936">
                  <c:v>29.639749999999999</c:v>
                </c:pt>
                <c:pt idx="937">
                  <c:v>29.6556</c:v>
                </c:pt>
                <c:pt idx="938">
                  <c:v>29.67023</c:v>
                </c:pt>
                <c:pt idx="939">
                  <c:v>29.68242</c:v>
                </c:pt>
                <c:pt idx="940">
                  <c:v>29.695830000000001</c:v>
                </c:pt>
                <c:pt idx="941">
                  <c:v>29.708020000000001</c:v>
                </c:pt>
                <c:pt idx="942">
                  <c:v>29.720210000000002</c:v>
                </c:pt>
                <c:pt idx="943">
                  <c:v>29.731190000000002</c:v>
                </c:pt>
                <c:pt idx="944">
                  <c:v>29.742159999999998</c:v>
                </c:pt>
                <c:pt idx="945">
                  <c:v>29.754349999999999</c:v>
                </c:pt>
                <c:pt idx="946">
                  <c:v>29.767759999999999</c:v>
                </c:pt>
                <c:pt idx="947">
                  <c:v>29.782389999999999</c:v>
                </c:pt>
                <c:pt idx="948">
                  <c:v>29.7958</c:v>
                </c:pt>
                <c:pt idx="949">
                  <c:v>29.80555</c:v>
                </c:pt>
                <c:pt idx="950">
                  <c:v>29.81287</c:v>
                </c:pt>
                <c:pt idx="951">
                  <c:v>29.81897</c:v>
                </c:pt>
                <c:pt idx="952">
                  <c:v>29.826280000000001</c:v>
                </c:pt>
                <c:pt idx="953">
                  <c:v>29.837250000000001</c:v>
                </c:pt>
                <c:pt idx="954">
                  <c:v>29.850660000000001</c:v>
                </c:pt>
                <c:pt idx="955">
                  <c:v>29.866510000000002</c:v>
                </c:pt>
                <c:pt idx="956">
                  <c:v>29.882359999999998</c:v>
                </c:pt>
                <c:pt idx="957">
                  <c:v>29.898209999999999</c:v>
                </c:pt>
                <c:pt idx="958">
                  <c:v>29.911619999999999</c:v>
                </c:pt>
                <c:pt idx="959">
                  <c:v>29.92381</c:v>
                </c:pt>
                <c:pt idx="960">
                  <c:v>29.93235</c:v>
                </c:pt>
                <c:pt idx="961">
                  <c:v>29.94088</c:v>
                </c:pt>
                <c:pt idx="962">
                  <c:v>29.94819</c:v>
                </c:pt>
                <c:pt idx="963">
                  <c:v>29.95673</c:v>
                </c:pt>
                <c:pt idx="964">
                  <c:v>29.966480000000001</c:v>
                </c:pt>
                <c:pt idx="965">
                  <c:v>29.977450000000001</c:v>
                </c:pt>
                <c:pt idx="966">
                  <c:v>29.992080000000001</c:v>
                </c:pt>
                <c:pt idx="967">
                  <c:v>30.005490000000002</c:v>
                </c:pt>
                <c:pt idx="968">
                  <c:v>30.018899999999999</c:v>
                </c:pt>
                <c:pt idx="969">
                  <c:v>30.028659999999999</c:v>
                </c:pt>
                <c:pt idx="970">
                  <c:v>30.037189999999999</c:v>
                </c:pt>
                <c:pt idx="971">
                  <c:v>30.044509999999999</c:v>
                </c:pt>
                <c:pt idx="972">
                  <c:v>30.050599999999999</c:v>
                </c:pt>
                <c:pt idx="973">
                  <c:v>30.057919999999999</c:v>
                </c:pt>
                <c:pt idx="974">
                  <c:v>30.06767</c:v>
                </c:pt>
                <c:pt idx="975">
                  <c:v>30.07742</c:v>
                </c:pt>
                <c:pt idx="976">
                  <c:v>30.0884</c:v>
                </c:pt>
                <c:pt idx="977">
                  <c:v>30.09937</c:v>
                </c:pt>
                <c:pt idx="978">
                  <c:v>30.111560000000001</c:v>
                </c:pt>
                <c:pt idx="979">
                  <c:v>30.123750000000001</c:v>
                </c:pt>
                <c:pt idx="980">
                  <c:v>30.134720000000002</c:v>
                </c:pt>
                <c:pt idx="981">
                  <c:v>30.144480000000001</c:v>
                </c:pt>
                <c:pt idx="982">
                  <c:v>30.153009999999998</c:v>
                </c:pt>
                <c:pt idx="983">
                  <c:v>30.159109999999998</c:v>
                </c:pt>
                <c:pt idx="984">
                  <c:v>30.165199999999999</c:v>
                </c:pt>
                <c:pt idx="985">
                  <c:v>30.172519999999999</c:v>
                </c:pt>
                <c:pt idx="986">
                  <c:v>30.182269999999999</c:v>
                </c:pt>
                <c:pt idx="987">
                  <c:v>30.193239999999999</c:v>
                </c:pt>
                <c:pt idx="988">
                  <c:v>30.20543</c:v>
                </c:pt>
                <c:pt idx="989">
                  <c:v>30.21641</c:v>
                </c:pt>
                <c:pt idx="990">
                  <c:v>30.2286</c:v>
                </c:pt>
                <c:pt idx="991">
                  <c:v>30.239570000000001</c:v>
                </c:pt>
                <c:pt idx="992">
                  <c:v>30.250540000000001</c:v>
                </c:pt>
                <c:pt idx="993">
                  <c:v>30.259080000000001</c:v>
                </c:pt>
                <c:pt idx="994">
                  <c:v>30.266390000000001</c:v>
                </c:pt>
                <c:pt idx="995">
                  <c:v>30.273700000000002</c:v>
                </c:pt>
                <c:pt idx="996">
                  <c:v>30.281020000000002</c:v>
                </c:pt>
                <c:pt idx="997">
                  <c:v>30.290769999999998</c:v>
                </c:pt>
                <c:pt idx="998">
                  <c:v>30.299309999999998</c:v>
                </c:pt>
                <c:pt idx="999">
                  <c:v>30.309059999999999</c:v>
                </c:pt>
                <c:pt idx="1000">
                  <c:v>30.320029999999999</c:v>
                </c:pt>
                <c:pt idx="1001">
                  <c:v>30.33222</c:v>
                </c:pt>
                <c:pt idx="1002">
                  <c:v>30.34198</c:v>
                </c:pt>
                <c:pt idx="1003">
                  <c:v>30.34807</c:v>
                </c:pt>
                <c:pt idx="1004">
                  <c:v>30.35295</c:v>
                </c:pt>
                <c:pt idx="1005">
                  <c:v>30.35661</c:v>
                </c:pt>
                <c:pt idx="1006">
                  <c:v>30.3627</c:v>
                </c:pt>
                <c:pt idx="1007">
                  <c:v>30.37002</c:v>
                </c:pt>
                <c:pt idx="1008">
                  <c:v>30.376110000000001</c:v>
                </c:pt>
                <c:pt idx="1009">
                  <c:v>30.384650000000001</c:v>
                </c:pt>
                <c:pt idx="1010">
                  <c:v>30.394400000000001</c:v>
                </c:pt>
                <c:pt idx="1011">
                  <c:v>30.405370000000001</c:v>
                </c:pt>
                <c:pt idx="1012">
                  <c:v>30.417560000000002</c:v>
                </c:pt>
                <c:pt idx="1013">
                  <c:v>30.427320000000002</c:v>
                </c:pt>
                <c:pt idx="1014">
                  <c:v>30.435849999999999</c:v>
                </c:pt>
                <c:pt idx="1015">
                  <c:v>30.439509999999999</c:v>
                </c:pt>
                <c:pt idx="1016">
                  <c:v>30.440729999999999</c:v>
                </c:pt>
                <c:pt idx="1017">
                  <c:v>30.443169999999999</c:v>
                </c:pt>
                <c:pt idx="1018">
                  <c:v>30.446819999999999</c:v>
                </c:pt>
                <c:pt idx="1019">
                  <c:v>30.455359999999999</c:v>
                </c:pt>
                <c:pt idx="1020">
                  <c:v>30.466329999999999</c:v>
                </c:pt>
                <c:pt idx="1021">
                  <c:v>30.47852</c:v>
                </c:pt>
                <c:pt idx="1022">
                  <c:v>30.49193</c:v>
                </c:pt>
                <c:pt idx="1023">
                  <c:v>30.50412</c:v>
                </c:pt>
                <c:pt idx="1024">
                  <c:v>30.51266</c:v>
                </c:pt>
                <c:pt idx="1025">
                  <c:v>30.516310000000001</c:v>
                </c:pt>
                <c:pt idx="1026">
                  <c:v>30.519970000000001</c:v>
                </c:pt>
                <c:pt idx="1027">
                  <c:v>30.524850000000001</c:v>
                </c:pt>
                <c:pt idx="1028">
                  <c:v>30.530940000000001</c:v>
                </c:pt>
                <c:pt idx="1029">
                  <c:v>30.538260000000001</c:v>
                </c:pt>
                <c:pt idx="1030">
                  <c:v>30.548010000000001</c:v>
                </c:pt>
                <c:pt idx="1031">
                  <c:v>30.558979999999998</c:v>
                </c:pt>
                <c:pt idx="1032">
                  <c:v>30.569959999999998</c:v>
                </c:pt>
                <c:pt idx="1033">
                  <c:v>30.579709999999999</c:v>
                </c:pt>
                <c:pt idx="1034">
                  <c:v>30.588239999999999</c:v>
                </c:pt>
                <c:pt idx="1035">
                  <c:v>30.594339999999999</c:v>
                </c:pt>
                <c:pt idx="1036">
                  <c:v>30.597999999999999</c:v>
                </c:pt>
                <c:pt idx="1037">
                  <c:v>30.600429999999999</c:v>
                </c:pt>
                <c:pt idx="1038">
                  <c:v>30.605309999999999</c:v>
                </c:pt>
                <c:pt idx="1039">
                  <c:v>30.611409999999999</c:v>
                </c:pt>
                <c:pt idx="1040">
                  <c:v>30.61994</c:v>
                </c:pt>
                <c:pt idx="1041">
                  <c:v>30.63213</c:v>
                </c:pt>
                <c:pt idx="1042">
                  <c:v>30.64554</c:v>
                </c:pt>
                <c:pt idx="1043">
                  <c:v>30.660170000000001</c:v>
                </c:pt>
                <c:pt idx="1044">
                  <c:v>30.672360000000001</c:v>
                </c:pt>
                <c:pt idx="1045">
                  <c:v>30.680900000000001</c:v>
                </c:pt>
                <c:pt idx="1046">
                  <c:v>30.688210000000002</c:v>
                </c:pt>
                <c:pt idx="1047">
                  <c:v>30.694310000000002</c:v>
                </c:pt>
                <c:pt idx="1048">
                  <c:v>30.700399999999998</c:v>
                </c:pt>
                <c:pt idx="1049">
                  <c:v>30.707719999999998</c:v>
                </c:pt>
                <c:pt idx="1050">
                  <c:v>30.716249999999999</c:v>
                </c:pt>
                <c:pt idx="1051">
                  <c:v>30.726009999999999</c:v>
                </c:pt>
                <c:pt idx="1052">
                  <c:v>30.736979999999999</c:v>
                </c:pt>
                <c:pt idx="1053">
                  <c:v>30.749169999999999</c:v>
                </c:pt>
                <c:pt idx="1054">
                  <c:v>30.76136</c:v>
                </c:pt>
                <c:pt idx="1055">
                  <c:v>30.77111</c:v>
                </c:pt>
                <c:pt idx="1056">
                  <c:v>30.78087</c:v>
                </c:pt>
                <c:pt idx="1057">
                  <c:v>30.789400000000001</c:v>
                </c:pt>
                <c:pt idx="1058">
                  <c:v>30.796720000000001</c:v>
                </c:pt>
                <c:pt idx="1059">
                  <c:v>30.805250000000001</c:v>
                </c:pt>
                <c:pt idx="1060">
                  <c:v>30.813780000000001</c:v>
                </c:pt>
                <c:pt idx="1061">
                  <c:v>30.824760000000001</c:v>
                </c:pt>
                <c:pt idx="1062">
                  <c:v>30.836950000000002</c:v>
                </c:pt>
                <c:pt idx="1063">
                  <c:v>30.849139999999998</c:v>
                </c:pt>
                <c:pt idx="1064">
                  <c:v>30.862549999999999</c:v>
                </c:pt>
                <c:pt idx="1065">
                  <c:v>30.874739999999999</c:v>
                </c:pt>
                <c:pt idx="1066">
                  <c:v>30.88571</c:v>
                </c:pt>
                <c:pt idx="1067">
                  <c:v>30.89303</c:v>
                </c:pt>
                <c:pt idx="1068">
                  <c:v>30.90034</c:v>
                </c:pt>
                <c:pt idx="1069">
                  <c:v>30.90766</c:v>
                </c:pt>
                <c:pt idx="1070">
                  <c:v>30.91619</c:v>
                </c:pt>
                <c:pt idx="1071">
                  <c:v>30.92473</c:v>
                </c:pt>
                <c:pt idx="1072">
                  <c:v>30.934480000000001</c:v>
                </c:pt>
                <c:pt idx="1073">
                  <c:v>30.945450000000001</c:v>
                </c:pt>
                <c:pt idx="1074">
                  <c:v>30.958860000000001</c:v>
                </c:pt>
                <c:pt idx="1075">
                  <c:v>30.973490000000002</c:v>
                </c:pt>
                <c:pt idx="1076">
                  <c:v>30.988119999999999</c:v>
                </c:pt>
                <c:pt idx="1077">
                  <c:v>31.000309999999999</c:v>
                </c:pt>
                <c:pt idx="1078">
                  <c:v>31.010069999999999</c:v>
                </c:pt>
                <c:pt idx="1079">
                  <c:v>31.019819999999999</c:v>
                </c:pt>
                <c:pt idx="1080">
                  <c:v>31.02713</c:v>
                </c:pt>
                <c:pt idx="1081">
                  <c:v>31.03567</c:v>
                </c:pt>
                <c:pt idx="1082">
                  <c:v>31.0442</c:v>
                </c:pt>
                <c:pt idx="1083">
                  <c:v>31.05274</c:v>
                </c:pt>
                <c:pt idx="1084">
                  <c:v>31.06371</c:v>
                </c:pt>
                <c:pt idx="1085">
                  <c:v>31.074680000000001</c:v>
                </c:pt>
                <c:pt idx="1086">
                  <c:v>31.088090000000001</c:v>
                </c:pt>
                <c:pt idx="1087">
                  <c:v>31.101500000000001</c:v>
                </c:pt>
                <c:pt idx="1088">
                  <c:v>31.113689999999998</c:v>
                </c:pt>
                <c:pt idx="1089">
                  <c:v>31.123449999999998</c:v>
                </c:pt>
                <c:pt idx="1090">
                  <c:v>31.133199999999999</c:v>
                </c:pt>
                <c:pt idx="1091">
                  <c:v>31.141729999999999</c:v>
                </c:pt>
                <c:pt idx="1092">
                  <c:v>31.149049999999999</c:v>
                </c:pt>
                <c:pt idx="1093">
                  <c:v>31.157579999999999</c:v>
                </c:pt>
                <c:pt idx="1094">
                  <c:v>31.167339999999999</c:v>
                </c:pt>
                <c:pt idx="1095">
                  <c:v>31.17709</c:v>
                </c:pt>
                <c:pt idx="1096">
                  <c:v>31.18806</c:v>
                </c:pt>
                <c:pt idx="1097">
                  <c:v>31.20025</c:v>
                </c:pt>
                <c:pt idx="1098">
                  <c:v>31.214880000000001</c:v>
                </c:pt>
                <c:pt idx="1099">
                  <c:v>31.228290000000001</c:v>
                </c:pt>
                <c:pt idx="1100">
                  <c:v>31.240480000000002</c:v>
                </c:pt>
                <c:pt idx="1101">
                  <c:v>31.250240000000002</c:v>
                </c:pt>
                <c:pt idx="1102">
                  <c:v>31.258769999999998</c:v>
                </c:pt>
                <c:pt idx="1103">
                  <c:v>31.267299999999999</c:v>
                </c:pt>
                <c:pt idx="1104">
                  <c:v>31.275839999999999</c:v>
                </c:pt>
                <c:pt idx="1105">
                  <c:v>31.285589999999999</c:v>
                </c:pt>
                <c:pt idx="1106">
                  <c:v>31.297779999999999</c:v>
                </c:pt>
                <c:pt idx="1107">
                  <c:v>31.31241</c:v>
                </c:pt>
                <c:pt idx="1108">
                  <c:v>31.32704</c:v>
                </c:pt>
                <c:pt idx="1109">
                  <c:v>31.340450000000001</c:v>
                </c:pt>
                <c:pt idx="1110">
                  <c:v>31.352640000000001</c:v>
                </c:pt>
                <c:pt idx="1111">
                  <c:v>31.362400000000001</c:v>
                </c:pt>
                <c:pt idx="1112">
                  <c:v>31.369710000000001</c:v>
                </c:pt>
                <c:pt idx="1113">
                  <c:v>31.375810000000001</c:v>
                </c:pt>
                <c:pt idx="1114">
                  <c:v>31.381900000000002</c:v>
                </c:pt>
                <c:pt idx="1115">
                  <c:v>31.391660000000002</c:v>
                </c:pt>
                <c:pt idx="1116">
                  <c:v>31.402629999999998</c:v>
                </c:pt>
                <c:pt idx="1117">
                  <c:v>31.414819999999999</c:v>
                </c:pt>
                <c:pt idx="1118">
                  <c:v>31.428229999999999</c:v>
                </c:pt>
                <c:pt idx="1119">
                  <c:v>31.44164</c:v>
                </c:pt>
                <c:pt idx="1120">
                  <c:v>31.45505</c:v>
                </c:pt>
                <c:pt idx="1121">
                  <c:v>31.46481</c:v>
                </c:pt>
                <c:pt idx="1122">
                  <c:v>31.47456</c:v>
                </c:pt>
                <c:pt idx="1123">
                  <c:v>31.483090000000001</c:v>
                </c:pt>
                <c:pt idx="1124">
                  <c:v>31.494060000000001</c:v>
                </c:pt>
                <c:pt idx="1125">
                  <c:v>31.506260000000001</c:v>
                </c:pt>
                <c:pt idx="1126">
                  <c:v>31.518450000000001</c:v>
                </c:pt>
                <c:pt idx="1127">
                  <c:v>31.531860000000002</c:v>
                </c:pt>
                <c:pt idx="1128">
                  <c:v>31.545269999999999</c:v>
                </c:pt>
                <c:pt idx="1129">
                  <c:v>31.559899999999999</c:v>
                </c:pt>
                <c:pt idx="1130">
                  <c:v>31.575749999999999</c:v>
                </c:pt>
                <c:pt idx="1131">
                  <c:v>31.58794</c:v>
                </c:pt>
                <c:pt idx="1132">
                  <c:v>31.59891</c:v>
                </c:pt>
                <c:pt idx="1133">
                  <c:v>31.60744</c:v>
                </c:pt>
                <c:pt idx="1134">
                  <c:v>31.61598</c:v>
                </c:pt>
                <c:pt idx="1135">
                  <c:v>31.625730000000001</c:v>
                </c:pt>
                <c:pt idx="1136">
                  <c:v>31.636700000000001</c:v>
                </c:pt>
                <c:pt idx="1137">
                  <c:v>31.648900000000001</c:v>
                </c:pt>
                <c:pt idx="1138">
                  <c:v>31.663530000000002</c:v>
                </c:pt>
                <c:pt idx="1139">
                  <c:v>31.679369999999999</c:v>
                </c:pt>
                <c:pt idx="1140">
                  <c:v>31.695219999999999</c:v>
                </c:pt>
                <c:pt idx="1141">
                  <c:v>31.708629999999999</c:v>
                </c:pt>
                <c:pt idx="1142">
                  <c:v>31.718389999999999</c:v>
                </c:pt>
                <c:pt idx="1143">
                  <c:v>31.72448</c:v>
                </c:pt>
                <c:pt idx="1144">
                  <c:v>31.72936</c:v>
                </c:pt>
                <c:pt idx="1145">
                  <c:v>31.73545</c:v>
                </c:pt>
                <c:pt idx="1146">
                  <c:v>31.74277</c:v>
                </c:pt>
                <c:pt idx="1147">
                  <c:v>31.753740000000001</c:v>
                </c:pt>
                <c:pt idx="1148">
                  <c:v>31.768370000000001</c:v>
                </c:pt>
                <c:pt idx="1149">
                  <c:v>31.783000000000001</c:v>
                </c:pt>
                <c:pt idx="1150">
                  <c:v>31.800070000000002</c:v>
                </c:pt>
                <c:pt idx="1151">
                  <c:v>31.814699999999998</c:v>
                </c:pt>
                <c:pt idx="1152">
                  <c:v>31.828109999999999</c:v>
                </c:pt>
                <c:pt idx="1153">
                  <c:v>31.837859999999999</c:v>
                </c:pt>
                <c:pt idx="1154">
                  <c:v>31.846399999999999</c:v>
                </c:pt>
                <c:pt idx="1155">
                  <c:v>31.85493</c:v>
                </c:pt>
                <c:pt idx="1156">
                  <c:v>31.86346</c:v>
                </c:pt>
                <c:pt idx="1157">
                  <c:v>31.87444</c:v>
                </c:pt>
                <c:pt idx="1158">
                  <c:v>31.88785</c:v>
                </c:pt>
                <c:pt idx="1159">
                  <c:v>31.902480000000001</c:v>
                </c:pt>
                <c:pt idx="1160">
                  <c:v>31.917110000000001</c:v>
                </c:pt>
                <c:pt idx="1161">
                  <c:v>31.932960000000001</c:v>
                </c:pt>
                <c:pt idx="1162">
                  <c:v>31.947590000000002</c:v>
                </c:pt>
                <c:pt idx="1163">
                  <c:v>31.959779999999999</c:v>
                </c:pt>
                <c:pt idx="1164">
                  <c:v>31.970749999999999</c:v>
                </c:pt>
                <c:pt idx="1165">
                  <c:v>31.981719999999999</c:v>
                </c:pt>
                <c:pt idx="1166">
                  <c:v>31.99513</c:v>
                </c:pt>
                <c:pt idx="1167">
                  <c:v>32.00732</c:v>
                </c:pt>
                <c:pt idx="1168">
                  <c:v>32.021949999999997</c:v>
                </c:pt>
                <c:pt idx="1169">
                  <c:v>32.035359999999997</c:v>
                </c:pt>
                <c:pt idx="1170">
                  <c:v>32.049990000000001</c:v>
                </c:pt>
                <c:pt idx="1171">
                  <c:v>32.067059999999998</c:v>
                </c:pt>
                <c:pt idx="1172">
                  <c:v>32.084130000000002</c:v>
                </c:pt>
                <c:pt idx="1173">
                  <c:v>32.101199999999999</c:v>
                </c:pt>
                <c:pt idx="1174">
                  <c:v>32.117049999999999</c:v>
                </c:pt>
                <c:pt idx="1175">
                  <c:v>32.131680000000003</c:v>
                </c:pt>
                <c:pt idx="1176">
                  <c:v>32.14387</c:v>
                </c:pt>
                <c:pt idx="1177">
                  <c:v>32.158499999999997</c:v>
                </c:pt>
                <c:pt idx="1178">
                  <c:v>32.17313</c:v>
                </c:pt>
                <c:pt idx="1179">
                  <c:v>32.187759999999997</c:v>
                </c:pt>
                <c:pt idx="1180">
                  <c:v>32.201169999999998</c:v>
                </c:pt>
                <c:pt idx="1181">
                  <c:v>32.214579999999998</c:v>
                </c:pt>
                <c:pt idx="1182">
                  <c:v>32.230429999999998</c:v>
                </c:pt>
                <c:pt idx="1183">
                  <c:v>32.247489999999999</c:v>
                </c:pt>
                <c:pt idx="1184">
                  <c:v>32.268219999999999</c:v>
                </c:pt>
                <c:pt idx="1185">
                  <c:v>32.287730000000003</c:v>
                </c:pt>
                <c:pt idx="1186">
                  <c:v>32.304789999999997</c:v>
                </c:pt>
                <c:pt idx="1187">
                  <c:v>32.320639999999997</c:v>
                </c:pt>
                <c:pt idx="1188">
                  <c:v>32.336489999999998</c:v>
                </c:pt>
                <c:pt idx="1189">
                  <c:v>32.352339999999998</c:v>
                </c:pt>
                <c:pt idx="1190">
                  <c:v>32.369410000000002</c:v>
                </c:pt>
                <c:pt idx="1191">
                  <c:v>32.387700000000002</c:v>
                </c:pt>
                <c:pt idx="1192">
                  <c:v>32.40598</c:v>
                </c:pt>
                <c:pt idx="1193">
                  <c:v>32.425490000000003</c:v>
                </c:pt>
                <c:pt idx="1194">
                  <c:v>32.447429999999997</c:v>
                </c:pt>
                <c:pt idx="1195">
                  <c:v>32.468159999999997</c:v>
                </c:pt>
                <c:pt idx="1196">
                  <c:v>32.490099999999998</c:v>
                </c:pt>
                <c:pt idx="1197">
                  <c:v>32.508389999999999</c:v>
                </c:pt>
                <c:pt idx="1198">
                  <c:v>32.525460000000002</c:v>
                </c:pt>
                <c:pt idx="1199">
                  <c:v>32.542529999999999</c:v>
                </c:pt>
                <c:pt idx="1200">
                  <c:v>32.55959</c:v>
                </c:pt>
                <c:pt idx="1201">
                  <c:v>32.57788</c:v>
                </c:pt>
                <c:pt idx="1202">
                  <c:v>32.596170000000001</c:v>
                </c:pt>
                <c:pt idx="1203">
                  <c:v>32.615670000000001</c:v>
                </c:pt>
                <c:pt idx="1204">
                  <c:v>32.636400000000002</c:v>
                </c:pt>
                <c:pt idx="1205">
                  <c:v>32.660780000000003</c:v>
                </c:pt>
                <c:pt idx="1206">
                  <c:v>32.685169999999999</c:v>
                </c:pt>
                <c:pt idx="1207">
                  <c:v>32.70711</c:v>
                </c:pt>
                <c:pt idx="1208">
                  <c:v>32.7254</c:v>
                </c:pt>
                <c:pt idx="1209">
                  <c:v>32.741250000000001</c:v>
                </c:pt>
                <c:pt idx="1210">
                  <c:v>32.755879999999998</c:v>
                </c:pt>
                <c:pt idx="1211">
                  <c:v>32.770510000000002</c:v>
                </c:pt>
                <c:pt idx="1212">
                  <c:v>32.787570000000002</c:v>
                </c:pt>
                <c:pt idx="1213">
                  <c:v>32.808300000000003</c:v>
                </c:pt>
                <c:pt idx="1214">
                  <c:v>32.832680000000003</c:v>
                </c:pt>
                <c:pt idx="1215">
                  <c:v>32.858280000000001</c:v>
                </c:pt>
                <c:pt idx="1216">
                  <c:v>32.886319999999998</c:v>
                </c:pt>
                <c:pt idx="1217">
                  <c:v>32.911929999999998</c:v>
                </c:pt>
                <c:pt idx="1218">
                  <c:v>32.933869999999999</c:v>
                </c:pt>
                <c:pt idx="1219">
                  <c:v>32.952159999999999</c:v>
                </c:pt>
                <c:pt idx="1220">
                  <c:v>32.970440000000004</c:v>
                </c:pt>
                <c:pt idx="1221">
                  <c:v>32.98995</c:v>
                </c:pt>
                <c:pt idx="1222">
                  <c:v>33.009459999999997</c:v>
                </c:pt>
                <c:pt idx="1223">
                  <c:v>33.032620000000001</c:v>
                </c:pt>
                <c:pt idx="1224">
                  <c:v>33.058219999999999</c:v>
                </c:pt>
                <c:pt idx="1225">
                  <c:v>33.085039999999999</c:v>
                </c:pt>
                <c:pt idx="1226">
                  <c:v>33.1143</c:v>
                </c:pt>
                <c:pt idx="1227">
                  <c:v>33.143560000000001</c:v>
                </c:pt>
                <c:pt idx="1228">
                  <c:v>33.170380000000002</c:v>
                </c:pt>
                <c:pt idx="1229">
                  <c:v>33.195990000000002</c:v>
                </c:pt>
                <c:pt idx="1230">
                  <c:v>33.220370000000003</c:v>
                </c:pt>
                <c:pt idx="1231">
                  <c:v>33.24353</c:v>
                </c:pt>
                <c:pt idx="1232">
                  <c:v>33.2667</c:v>
                </c:pt>
                <c:pt idx="1233">
                  <c:v>33.292299999999997</c:v>
                </c:pt>
                <c:pt idx="1234">
                  <c:v>33.321559999999998</c:v>
                </c:pt>
                <c:pt idx="1235">
                  <c:v>33.352040000000002</c:v>
                </c:pt>
                <c:pt idx="1236">
                  <c:v>33.387390000000003</c:v>
                </c:pt>
                <c:pt idx="1237">
                  <c:v>33.423960000000001</c:v>
                </c:pt>
                <c:pt idx="1238">
                  <c:v>33.460540000000002</c:v>
                </c:pt>
                <c:pt idx="1239">
                  <c:v>33.495890000000003</c:v>
                </c:pt>
                <c:pt idx="1240">
                  <c:v>33.527589999999996</c:v>
                </c:pt>
                <c:pt idx="1241">
                  <c:v>33.556849999999997</c:v>
                </c:pt>
                <c:pt idx="1242">
                  <c:v>33.586109999999998</c:v>
                </c:pt>
                <c:pt idx="1243">
                  <c:v>33.617809999999999</c:v>
                </c:pt>
                <c:pt idx="1244">
                  <c:v>33.651940000000003</c:v>
                </c:pt>
                <c:pt idx="1245">
                  <c:v>33.68974</c:v>
                </c:pt>
                <c:pt idx="1246">
                  <c:v>33.731189999999998</c:v>
                </c:pt>
                <c:pt idx="1247">
                  <c:v>33.773859999999999</c:v>
                </c:pt>
                <c:pt idx="1248">
                  <c:v>33.817749999999997</c:v>
                </c:pt>
                <c:pt idx="1249">
                  <c:v>33.857979999999998</c:v>
                </c:pt>
                <c:pt idx="1250">
                  <c:v>33.896990000000002</c:v>
                </c:pt>
                <c:pt idx="1251">
                  <c:v>33.934780000000003</c:v>
                </c:pt>
                <c:pt idx="1252">
                  <c:v>33.972580000000001</c:v>
                </c:pt>
                <c:pt idx="1253">
                  <c:v>34.010370000000002</c:v>
                </c:pt>
                <c:pt idx="1254">
                  <c:v>34.048160000000003</c:v>
                </c:pt>
                <c:pt idx="1255">
                  <c:v>34.084739999999996</c:v>
                </c:pt>
                <c:pt idx="1256">
                  <c:v>34.122529999999998</c:v>
                </c:pt>
                <c:pt idx="1257">
                  <c:v>34.161540000000002</c:v>
                </c:pt>
                <c:pt idx="1258">
                  <c:v>34.201779999999999</c:v>
                </c:pt>
                <c:pt idx="1259">
                  <c:v>34.242010000000001</c:v>
                </c:pt>
                <c:pt idx="1260">
                  <c:v>34.282240000000002</c:v>
                </c:pt>
                <c:pt idx="1261">
                  <c:v>34.321249999999999</c:v>
                </c:pt>
                <c:pt idx="1262">
                  <c:v>34.359050000000003</c:v>
                </c:pt>
                <c:pt idx="1263">
                  <c:v>34.396839999999997</c:v>
                </c:pt>
                <c:pt idx="1264">
                  <c:v>34.433410000000002</c:v>
                </c:pt>
                <c:pt idx="1265">
                  <c:v>34.469990000000003</c:v>
                </c:pt>
                <c:pt idx="1266">
                  <c:v>34.507779999999997</c:v>
                </c:pt>
                <c:pt idx="1267">
                  <c:v>34.546790000000001</c:v>
                </c:pt>
                <c:pt idx="1268">
                  <c:v>34.587029999999999</c:v>
                </c:pt>
                <c:pt idx="1269">
                  <c:v>34.63091</c:v>
                </c:pt>
                <c:pt idx="1270">
                  <c:v>34.674799999999998</c:v>
                </c:pt>
                <c:pt idx="1271">
                  <c:v>34.716250000000002</c:v>
                </c:pt>
                <c:pt idx="1272">
                  <c:v>34.755270000000003</c:v>
                </c:pt>
                <c:pt idx="1273">
                  <c:v>34.790619999999997</c:v>
                </c:pt>
                <c:pt idx="1274">
                  <c:v>34.824759999999998</c:v>
                </c:pt>
                <c:pt idx="1275">
                  <c:v>34.858890000000002</c:v>
                </c:pt>
                <c:pt idx="1276">
                  <c:v>34.89425</c:v>
                </c:pt>
                <c:pt idx="1277">
                  <c:v>34.930819999999997</c:v>
                </c:pt>
                <c:pt idx="1278">
                  <c:v>34.971049999999998</c:v>
                </c:pt>
                <c:pt idx="1279">
                  <c:v>35.012509999999999</c:v>
                </c:pt>
                <c:pt idx="1280">
                  <c:v>35.05639</c:v>
                </c:pt>
                <c:pt idx="1281">
                  <c:v>35.100279999999998</c:v>
                </c:pt>
                <c:pt idx="1282">
                  <c:v>35.141730000000003</c:v>
                </c:pt>
                <c:pt idx="1283">
                  <c:v>35.180750000000003</c:v>
                </c:pt>
                <c:pt idx="1284">
                  <c:v>35.218539999999997</c:v>
                </c:pt>
                <c:pt idx="1285">
                  <c:v>35.253900000000002</c:v>
                </c:pt>
                <c:pt idx="1286">
                  <c:v>35.290469999999999</c:v>
                </c:pt>
                <c:pt idx="1287">
                  <c:v>35.327039999999997</c:v>
                </c:pt>
                <c:pt idx="1288">
                  <c:v>35.364840000000001</c:v>
                </c:pt>
                <c:pt idx="1289">
                  <c:v>35.403849999999998</c:v>
                </c:pt>
                <c:pt idx="1290">
                  <c:v>35.445300000000003</c:v>
                </c:pt>
                <c:pt idx="1291">
                  <c:v>35.489190000000001</c:v>
                </c:pt>
                <c:pt idx="1292">
                  <c:v>35.531860000000002</c:v>
                </c:pt>
                <c:pt idx="1293">
                  <c:v>35.572090000000003</c:v>
                </c:pt>
                <c:pt idx="1294">
                  <c:v>35.609879999999997</c:v>
                </c:pt>
                <c:pt idx="1295">
                  <c:v>35.645240000000001</c:v>
                </c:pt>
                <c:pt idx="1296">
                  <c:v>35.680590000000002</c:v>
                </c:pt>
                <c:pt idx="1297">
                  <c:v>35.713509999999999</c:v>
                </c:pt>
                <c:pt idx="1298">
                  <c:v>35.74765</c:v>
                </c:pt>
                <c:pt idx="1299">
                  <c:v>35.783000000000001</c:v>
                </c:pt>
                <c:pt idx="1300">
                  <c:v>35.819580000000002</c:v>
                </c:pt>
                <c:pt idx="1301">
                  <c:v>35.857370000000003</c:v>
                </c:pt>
                <c:pt idx="1302">
                  <c:v>35.896380000000001</c:v>
                </c:pt>
                <c:pt idx="1303">
                  <c:v>35.935389999999998</c:v>
                </c:pt>
                <c:pt idx="1304">
                  <c:v>35.969529999999999</c:v>
                </c:pt>
                <c:pt idx="1305">
                  <c:v>36.00123</c:v>
                </c:pt>
                <c:pt idx="1306">
                  <c:v>36.03049</c:v>
                </c:pt>
                <c:pt idx="1307">
                  <c:v>36.057310000000001</c:v>
                </c:pt>
                <c:pt idx="1308">
                  <c:v>36.085349999999998</c:v>
                </c:pt>
                <c:pt idx="1309">
                  <c:v>36.117049999999999</c:v>
                </c:pt>
                <c:pt idx="1310">
                  <c:v>36.148739999999997</c:v>
                </c:pt>
                <c:pt idx="1311">
                  <c:v>36.182879999999997</c:v>
                </c:pt>
                <c:pt idx="1312">
                  <c:v>36.217019999999998</c:v>
                </c:pt>
                <c:pt idx="1313">
                  <c:v>36.251150000000003</c:v>
                </c:pt>
                <c:pt idx="1314">
                  <c:v>36.28407</c:v>
                </c:pt>
                <c:pt idx="1315">
                  <c:v>36.313330000000001</c:v>
                </c:pt>
                <c:pt idx="1316">
                  <c:v>36.340150000000001</c:v>
                </c:pt>
                <c:pt idx="1317">
                  <c:v>36.366970000000002</c:v>
                </c:pt>
                <c:pt idx="1318">
                  <c:v>36.393790000000003</c:v>
                </c:pt>
                <c:pt idx="1319">
                  <c:v>36.420610000000003</c:v>
                </c:pt>
                <c:pt idx="1320">
                  <c:v>36.446210000000001</c:v>
                </c:pt>
                <c:pt idx="1321">
                  <c:v>36.473039999999997</c:v>
                </c:pt>
                <c:pt idx="1322">
                  <c:v>36.501080000000002</c:v>
                </c:pt>
                <c:pt idx="1323">
                  <c:v>36.532769999999999</c:v>
                </c:pt>
                <c:pt idx="1324">
                  <c:v>36.56447</c:v>
                </c:pt>
                <c:pt idx="1325">
                  <c:v>36.593730000000001</c:v>
                </c:pt>
                <c:pt idx="1326">
                  <c:v>36.620550000000001</c:v>
                </c:pt>
                <c:pt idx="1327">
                  <c:v>36.647370000000002</c:v>
                </c:pt>
                <c:pt idx="1328">
                  <c:v>36.672980000000003</c:v>
                </c:pt>
                <c:pt idx="1329">
                  <c:v>36.70102</c:v>
                </c:pt>
                <c:pt idx="1330">
                  <c:v>36.729059999999997</c:v>
                </c:pt>
                <c:pt idx="1331">
                  <c:v>36.758310000000002</c:v>
                </c:pt>
                <c:pt idx="1332">
                  <c:v>36.790010000000002</c:v>
                </c:pt>
                <c:pt idx="1333">
                  <c:v>36.824150000000003</c:v>
                </c:pt>
                <c:pt idx="1334">
                  <c:v>36.858280000000001</c:v>
                </c:pt>
                <c:pt idx="1335">
                  <c:v>36.891199999999998</c:v>
                </c:pt>
                <c:pt idx="1336">
                  <c:v>36.920459999999999</c:v>
                </c:pt>
                <c:pt idx="1337">
                  <c:v>36.947279999999999</c:v>
                </c:pt>
                <c:pt idx="1338">
                  <c:v>36.972880000000004</c:v>
                </c:pt>
                <c:pt idx="1339">
                  <c:v>36.998489999999997</c:v>
                </c:pt>
                <c:pt idx="1340">
                  <c:v>37.026530000000001</c:v>
                </c:pt>
                <c:pt idx="1341">
                  <c:v>37.059440000000002</c:v>
                </c:pt>
                <c:pt idx="1342">
                  <c:v>37.093580000000003</c:v>
                </c:pt>
                <c:pt idx="1343">
                  <c:v>37.13015</c:v>
                </c:pt>
                <c:pt idx="1344">
                  <c:v>37.166730000000001</c:v>
                </c:pt>
                <c:pt idx="1345">
                  <c:v>37.203299999999999</c:v>
                </c:pt>
                <c:pt idx="1346">
                  <c:v>37.236220000000003</c:v>
                </c:pt>
                <c:pt idx="1347">
                  <c:v>37.267919999999997</c:v>
                </c:pt>
                <c:pt idx="1348">
                  <c:v>37.297179999999997</c:v>
                </c:pt>
                <c:pt idx="1349">
                  <c:v>37.327649999999998</c:v>
                </c:pt>
                <c:pt idx="1350">
                  <c:v>37.358130000000003</c:v>
                </c:pt>
                <c:pt idx="1351">
                  <c:v>37.39105</c:v>
                </c:pt>
                <c:pt idx="1352">
                  <c:v>37.425179999999997</c:v>
                </c:pt>
                <c:pt idx="1353">
                  <c:v>37.461759999999998</c:v>
                </c:pt>
                <c:pt idx="1354">
                  <c:v>37.498330000000003</c:v>
                </c:pt>
                <c:pt idx="1355">
                  <c:v>37.53613</c:v>
                </c:pt>
                <c:pt idx="1356">
                  <c:v>37.571480000000001</c:v>
                </c:pt>
                <c:pt idx="1357">
                  <c:v>37.605620000000002</c:v>
                </c:pt>
                <c:pt idx="1358">
                  <c:v>37.638530000000003</c:v>
                </c:pt>
                <c:pt idx="1359">
                  <c:v>37.670229999999997</c:v>
                </c:pt>
                <c:pt idx="1360">
                  <c:v>37.703150000000001</c:v>
                </c:pt>
                <c:pt idx="1361">
                  <c:v>37.736069999999998</c:v>
                </c:pt>
                <c:pt idx="1362">
                  <c:v>37.771419999999999</c:v>
                </c:pt>
                <c:pt idx="1363">
                  <c:v>37.806780000000003</c:v>
                </c:pt>
                <c:pt idx="1364">
                  <c:v>37.844569999999997</c:v>
                </c:pt>
                <c:pt idx="1365">
                  <c:v>37.883580000000002</c:v>
                </c:pt>
                <c:pt idx="1366">
                  <c:v>37.92259</c:v>
                </c:pt>
                <c:pt idx="1367">
                  <c:v>37.962829999999997</c:v>
                </c:pt>
                <c:pt idx="1368">
                  <c:v>38.001840000000001</c:v>
                </c:pt>
                <c:pt idx="1369">
                  <c:v>38.039630000000002</c:v>
                </c:pt>
                <c:pt idx="1370">
                  <c:v>38.07499</c:v>
                </c:pt>
                <c:pt idx="1371">
                  <c:v>38.110340000000001</c:v>
                </c:pt>
                <c:pt idx="1372">
                  <c:v>38.145699999999998</c:v>
                </c:pt>
                <c:pt idx="1373">
                  <c:v>38.182270000000003</c:v>
                </c:pt>
                <c:pt idx="1374">
                  <c:v>38.220059999999997</c:v>
                </c:pt>
                <c:pt idx="1375">
                  <c:v>38.257860000000001</c:v>
                </c:pt>
                <c:pt idx="1376">
                  <c:v>38.296869999999998</c:v>
                </c:pt>
                <c:pt idx="1377">
                  <c:v>38.335880000000003</c:v>
                </c:pt>
                <c:pt idx="1378">
                  <c:v>38.376109999999997</c:v>
                </c:pt>
                <c:pt idx="1379">
                  <c:v>38.415129999999998</c:v>
                </c:pt>
                <c:pt idx="1380">
                  <c:v>38.452919999999999</c:v>
                </c:pt>
                <c:pt idx="1381">
                  <c:v>38.489490000000004</c:v>
                </c:pt>
                <c:pt idx="1382">
                  <c:v>38.524850000000001</c:v>
                </c:pt>
                <c:pt idx="1383">
                  <c:v>38.562640000000002</c:v>
                </c:pt>
                <c:pt idx="1384">
                  <c:v>38.600439999999999</c:v>
                </c:pt>
                <c:pt idx="1385">
                  <c:v>38.639449999999997</c:v>
                </c:pt>
                <c:pt idx="1386">
                  <c:v>38.682119999999998</c:v>
                </c:pt>
                <c:pt idx="1387">
                  <c:v>38.726010000000002</c:v>
                </c:pt>
                <c:pt idx="1388">
                  <c:v>38.771120000000003</c:v>
                </c:pt>
                <c:pt idx="1389">
                  <c:v>38.817439999999998</c:v>
                </c:pt>
                <c:pt idx="1390">
                  <c:v>38.862549999999999</c:v>
                </c:pt>
                <c:pt idx="1391">
                  <c:v>38.90278</c:v>
                </c:pt>
                <c:pt idx="1392">
                  <c:v>38.941800000000001</c:v>
                </c:pt>
                <c:pt idx="1393">
                  <c:v>38.982030000000002</c:v>
                </c:pt>
                <c:pt idx="1394">
                  <c:v>39.021039999999999</c:v>
                </c:pt>
                <c:pt idx="1395">
                  <c:v>39.06127</c:v>
                </c:pt>
                <c:pt idx="1396">
                  <c:v>39.103940000000001</c:v>
                </c:pt>
                <c:pt idx="1397">
                  <c:v>39.147829999999999</c:v>
                </c:pt>
                <c:pt idx="1398">
                  <c:v>39.196599999999997</c:v>
                </c:pt>
                <c:pt idx="1399">
                  <c:v>39.246580000000002</c:v>
                </c:pt>
                <c:pt idx="1400">
                  <c:v>39.296570000000003</c:v>
                </c:pt>
                <c:pt idx="1401">
                  <c:v>39.344110000000001</c:v>
                </c:pt>
                <c:pt idx="1402">
                  <c:v>39.386780000000002</c:v>
                </c:pt>
                <c:pt idx="1403">
                  <c:v>39.425800000000002</c:v>
                </c:pt>
                <c:pt idx="1404">
                  <c:v>39.463590000000003</c:v>
                </c:pt>
                <c:pt idx="1405">
                  <c:v>39.502600000000001</c:v>
                </c:pt>
                <c:pt idx="1406">
                  <c:v>39.545270000000002</c:v>
                </c:pt>
                <c:pt idx="1407">
                  <c:v>39.590380000000003</c:v>
                </c:pt>
                <c:pt idx="1408">
                  <c:v>39.640360000000001</c:v>
                </c:pt>
                <c:pt idx="1409">
                  <c:v>39.694009999999999</c:v>
                </c:pt>
                <c:pt idx="1410">
                  <c:v>39.74765</c:v>
                </c:pt>
                <c:pt idx="1411">
                  <c:v>39.800069999999998</c:v>
                </c:pt>
                <c:pt idx="1412">
                  <c:v>39.847619999999999</c:v>
                </c:pt>
                <c:pt idx="1413">
                  <c:v>39.89273</c:v>
                </c:pt>
                <c:pt idx="1414">
                  <c:v>39.936619999999998</c:v>
                </c:pt>
                <c:pt idx="1415">
                  <c:v>39.980499999999999</c:v>
                </c:pt>
                <c:pt idx="1416">
                  <c:v>40.024389999999997</c:v>
                </c:pt>
                <c:pt idx="1417">
                  <c:v>40.069499999999998</c:v>
                </c:pt>
                <c:pt idx="1418">
                  <c:v>40.117049999999999</c:v>
                </c:pt>
                <c:pt idx="1419">
                  <c:v>40.169469999999997</c:v>
                </c:pt>
                <c:pt idx="1420">
                  <c:v>40.225549999999998</c:v>
                </c:pt>
                <c:pt idx="1421">
                  <c:v>40.28163</c:v>
                </c:pt>
                <c:pt idx="1422">
                  <c:v>40.335270000000001</c:v>
                </c:pt>
                <c:pt idx="1423">
                  <c:v>40.385260000000002</c:v>
                </c:pt>
                <c:pt idx="1424">
                  <c:v>40.43159</c:v>
                </c:pt>
                <c:pt idx="1425">
                  <c:v>40.476689999999998</c:v>
                </c:pt>
                <c:pt idx="1426">
                  <c:v>40.523020000000002</c:v>
                </c:pt>
                <c:pt idx="1427">
                  <c:v>40.57179</c:v>
                </c:pt>
                <c:pt idx="1428">
                  <c:v>40.624209999999998</c:v>
                </c:pt>
                <c:pt idx="1429">
                  <c:v>40.681510000000003</c:v>
                </c:pt>
                <c:pt idx="1430">
                  <c:v>40.742469999999997</c:v>
                </c:pt>
                <c:pt idx="1431">
                  <c:v>40.803420000000003</c:v>
                </c:pt>
                <c:pt idx="1432">
                  <c:v>40.861939999999997</c:v>
                </c:pt>
                <c:pt idx="1433">
                  <c:v>40.918019999999999</c:v>
                </c:pt>
                <c:pt idx="1434">
                  <c:v>40.969230000000003</c:v>
                </c:pt>
                <c:pt idx="1435">
                  <c:v>41.019210000000001</c:v>
                </c:pt>
                <c:pt idx="1436">
                  <c:v>41.069200000000002</c:v>
                </c:pt>
                <c:pt idx="1437">
                  <c:v>41.120399999999997</c:v>
                </c:pt>
                <c:pt idx="1438">
                  <c:v>41.175260000000002</c:v>
                </c:pt>
                <c:pt idx="1439">
                  <c:v>41.233780000000003</c:v>
                </c:pt>
                <c:pt idx="1440">
                  <c:v>41.295960000000001</c:v>
                </c:pt>
                <c:pt idx="1441">
                  <c:v>41.361789999999999</c:v>
                </c:pt>
                <c:pt idx="1442">
                  <c:v>41.428840000000001</c:v>
                </c:pt>
                <c:pt idx="1443">
                  <c:v>41.494680000000002</c:v>
                </c:pt>
                <c:pt idx="1444">
                  <c:v>41.558070000000001</c:v>
                </c:pt>
                <c:pt idx="1445">
                  <c:v>41.616590000000002</c:v>
                </c:pt>
                <c:pt idx="1446">
                  <c:v>41.67389</c:v>
                </c:pt>
                <c:pt idx="1447">
                  <c:v>41.729970000000002</c:v>
                </c:pt>
                <c:pt idx="1448">
                  <c:v>41.786050000000003</c:v>
                </c:pt>
                <c:pt idx="1449">
                  <c:v>41.842129999999997</c:v>
                </c:pt>
                <c:pt idx="1450">
                  <c:v>41.899430000000002</c:v>
                </c:pt>
                <c:pt idx="1451">
                  <c:v>41.96161</c:v>
                </c:pt>
                <c:pt idx="1452">
                  <c:v>42.026220000000002</c:v>
                </c:pt>
                <c:pt idx="1453">
                  <c:v>42.09084</c:v>
                </c:pt>
                <c:pt idx="1454">
                  <c:v>42.154229999999998</c:v>
                </c:pt>
                <c:pt idx="1455">
                  <c:v>42.213970000000003</c:v>
                </c:pt>
                <c:pt idx="1456">
                  <c:v>42.271270000000001</c:v>
                </c:pt>
                <c:pt idx="1457">
                  <c:v>42.326129999999999</c:v>
                </c:pt>
                <c:pt idx="1458">
                  <c:v>42.380989999999997</c:v>
                </c:pt>
                <c:pt idx="1459">
                  <c:v>42.438290000000002</c:v>
                </c:pt>
                <c:pt idx="1460">
                  <c:v>42.49559</c:v>
                </c:pt>
                <c:pt idx="1461">
                  <c:v>42.557769999999998</c:v>
                </c:pt>
                <c:pt idx="1462">
                  <c:v>42.623600000000003</c:v>
                </c:pt>
                <c:pt idx="1463">
                  <c:v>42.691870000000002</c:v>
                </c:pt>
                <c:pt idx="1464">
                  <c:v>42.760150000000003</c:v>
                </c:pt>
                <c:pt idx="1465">
                  <c:v>42.824759999999998</c:v>
                </c:pt>
                <c:pt idx="1466">
                  <c:v>42.885719999999999</c:v>
                </c:pt>
                <c:pt idx="1467">
                  <c:v>42.943019999999997</c:v>
                </c:pt>
                <c:pt idx="1468">
                  <c:v>42.997880000000002</c:v>
                </c:pt>
                <c:pt idx="1469">
                  <c:v>43.05274</c:v>
                </c:pt>
                <c:pt idx="1470">
                  <c:v>43.108820000000001</c:v>
                </c:pt>
                <c:pt idx="1471">
                  <c:v>43.169780000000003</c:v>
                </c:pt>
                <c:pt idx="1472">
                  <c:v>43.234389999999998</c:v>
                </c:pt>
                <c:pt idx="1473">
                  <c:v>43.303879999999999</c:v>
                </c:pt>
                <c:pt idx="1474">
                  <c:v>43.373370000000001</c:v>
                </c:pt>
                <c:pt idx="1475">
                  <c:v>43.44164</c:v>
                </c:pt>
                <c:pt idx="1476">
                  <c:v>43.506259999999997</c:v>
                </c:pt>
                <c:pt idx="1477">
                  <c:v>43.567219999999999</c:v>
                </c:pt>
                <c:pt idx="1478">
                  <c:v>43.624519999999997</c:v>
                </c:pt>
                <c:pt idx="1479">
                  <c:v>43.681820000000002</c:v>
                </c:pt>
                <c:pt idx="1480">
                  <c:v>43.737900000000003</c:v>
                </c:pt>
                <c:pt idx="1481">
                  <c:v>43.796410000000002</c:v>
                </c:pt>
                <c:pt idx="1482">
                  <c:v>43.85615</c:v>
                </c:pt>
                <c:pt idx="1483">
                  <c:v>43.919550000000001</c:v>
                </c:pt>
                <c:pt idx="1484">
                  <c:v>43.987819999999999</c:v>
                </c:pt>
                <c:pt idx="1485">
                  <c:v>44.058529999999998</c:v>
                </c:pt>
                <c:pt idx="1486">
                  <c:v>44.129240000000003</c:v>
                </c:pt>
                <c:pt idx="1487">
                  <c:v>44.195070000000001</c:v>
                </c:pt>
                <c:pt idx="1488">
                  <c:v>44.258470000000003</c:v>
                </c:pt>
                <c:pt idx="1489">
                  <c:v>44.318210000000001</c:v>
                </c:pt>
                <c:pt idx="1490">
                  <c:v>44.375509999999998</c:v>
                </c:pt>
                <c:pt idx="1491">
                  <c:v>44.43403</c:v>
                </c:pt>
                <c:pt idx="1492">
                  <c:v>44.494979999999998</c:v>
                </c:pt>
                <c:pt idx="1493">
                  <c:v>44.55838</c:v>
                </c:pt>
                <c:pt idx="1494">
                  <c:v>44.624209999999998</c:v>
                </c:pt>
                <c:pt idx="1495">
                  <c:v>44.6937</c:v>
                </c:pt>
                <c:pt idx="1496">
                  <c:v>44.763190000000002</c:v>
                </c:pt>
                <c:pt idx="1497">
                  <c:v>44.832680000000003</c:v>
                </c:pt>
                <c:pt idx="1498">
                  <c:v>44.898519999999998</c:v>
                </c:pt>
                <c:pt idx="1499">
                  <c:v>44.959479999999999</c:v>
                </c:pt>
                <c:pt idx="1500">
                  <c:v>45.019210000000001</c:v>
                </c:pt>
                <c:pt idx="1501">
                  <c:v>45.076509999999999</c:v>
                </c:pt>
                <c:pt idx="1502">
                  <c:v>45.136249999999997</c:v>
                </c:pt>
                <c:pt idx="1503">
                  <c:v>45.197209999999998</c:v>
                </c:pt>
                <c:pt idx="1504">
                  <c:v>45.263039999999997</c:v>
                </c:pt>
                <c:pt idx="1505">
                  <c:v>45.330089999999998</c:v>
                </c:pt>
                <c:pt idx="1506">
                  <c:v>45.40202</c:v>
                </c:pt>
                <c:pt idx="1507">
                  <c:v>45.476390000000002</c:v>
                </c:pt>
                <c:pt idx="1508">
                  <c:v>45.54954</c:v>
                </c:pt>
                <c:pt idx="1509">
                  <c:v>45.619030000000002</c:v>
                </c:pt>
                <c:pt idx="1510">
                  <c:v>45.683639999999997</c:v>
                </c:pt>
                <c:pt idx="1511">
                  <c:v>45.745820000000002</c:v>
                </c:pt>
                <c:pt idx="1512">
                  <c:v>45.808</c:v>
                </c:pt>
                <c:pt idx="1513">
                  <c:v>45.868949999999998</c:v>
                </c:pt>
                <c:pt idx="1514">
                  <c:v>45.931130000000003</c:v>
                </c:pt>
                <c:pt idx="1515">
                  <c:v>45.994529999999997</c:v>
                </c:pt>
                <c:pt idx="1516">
                  <c:v>46.061579999999999</c:v>
                </c:pt>
                <c:pt idx="1517">
                  <c:v>46.132289999999998</c:v>
                </c:pt>
                <c:pt idx="1518">
                  <c:v>46.201779999999999</c:v>
                </c:pt>
                <c:pt idx="1519">
                  <c:v>46.267609999999998</c:v>
                </c:pt>
                <c:pt idx="1520">
                  <c:v>46.329790000000003</c:v>
                </c:pt>
                <c:pt idx="1521">
                  <c:v>46.389530000000001</c:v>
                </c:pt>
                <c:pt idx="1522">
                  <c:v>46.449269999999999</c:v>
                </c:pt>
                <c:pt idx="1523">
                  <c:v>46.509</c:v>
                </c:pt>
                <c:pt idx="1524">
                  <c:v>46.569960000000002</c:v>
                </c:pt>
                <c:pt idx="1525">
                  <c:v>46.633360000000003</c:v>
                </c:pt>
                <c:pt idx="1526">
                  <c:v>46.701630000000002</c:v>
                </c:pt>
                <c:pt idx="1527">
                  <c:v>46.773560000000003</c:v>
                </c:pt>
                <c:pt idx="1528">
                  <c:v>46.846710000000002</c:v>
                </c:pt>
                <c:pt idx="1529">
                  <c:v>46.91742</c:v>
                </c:pt>
                <c:pt idx="1530">
                  <c:v>46.982030000000002</c:v>
                </c:pt>
                <c:pt idx="1531">
                  <c:v>47.04177</c:v>
                </c:pt>
                <c:pt idx="1532">
                  <c:v>47.096629999999998</c:v>
                </c:pt>
                <c:pt idx="1533">
                  <c:v>47.153930000000003</c:v>
                </c:pt>
                <c:pt idx="1534">
                  <c:v>47.212449999999997</c:v>
                </c:pt>
                <c:pt idx="1535">
                  <c:v>47.277059999999999</c:v>
                </c:pt>
                <c:pt idx="1536">
                  <c:v>47.346550000000001</c:v>
                </c:pt>
                <c:pt idx="1537">
                  <c:v>47.419699999999999</c:v>
                </c:pt>
                <c:pt idx="1538">
                  <c:v>47.495289999999997</c:v>
                </c:pt>
                <c:pt idx="1539">
                  <c:v>47.568440000000002</c:v>
                </c:pt>
                <c:pt idx="1540">
                  <c:v>47.636710000000001</c:v>
                </c:pt>
                <c:pt idx="1541">
                  <c:v>47.702539999999999</c:v>
                </c:pt>
                <c:pt idx="1542">
                  <c:v>47.763500000000001</c:v>
                </c:pt>
                <c:pt idx="1543">
                  <c:v>47.823239999999998</c:v>
                </c:pt>
                <c:pt idx="1544">
                  <c:v>47.88297</c:v>
                </c:pt>
                <c:pt idx="1545">
                  <c:v>47.943930000000002</c:v>
                </c:pt>
                <c:pt idx="1546">
                  <c:v>48.007330000000003</c:v>
                </c:pt>
                <c:pt idx="1547">
                  <c:v>48.073160000000001</c:v>
                </c:pt>
                <c:pt idx="1548">
                  <c:v>48.14143</c:v>
                </c:pt>
                <c:pt idx="1549">
                  <c:v>48.210920000000002</c:v>
                </c:pt>
                <c:pt idx="1550">
                  <c:v>48.280410000000003</c:v>
                </c:pt>
                <c:pt idx="1551">
                  <c:v>48.346249999999998</c:v>
                </c:pt>
                <c:pt idx="1552">
                  <c:v>48.407209999999999</c:v>
                </c:pt>
                <c:pt idx="1553">
                  <c:v>48.465719999999997</c:v>
                </c:pt>
                <c:pt idx="1554">
                  <c:v>48.523020000000002</c:v>
                </c:pt>
                <c:pt idx="1555">
                  <c:v>48.581539999999997</c:v>
                </c:pt>
                <c:pt idx="1556">
                  <c:v>48.642499999999998</c:v>
                </c:pt>
                <c:pt idx="1557">
                  <c:v>48.704680000000003</c:v>
                </c:pt>
                <c:pt idx="1558">
                  <c:v>48.770510000000002</c:v>
                </c:pt>
                <c:pt idx="1559">
                  <c:v>48.83878</c:v>
                </c:pt>
                <c:pt idx="1560">
                  <c:v>48.910710000000002</c:v>
                </c:pt>
                <c:pt idx="1561">
                  <c:v>48.98142</c:v>
                </c:pt>
                <c:pt idx="1562">
                  <c:v>49.050910000000002</c:v>
                </c:pt>
                <c:pt idx="1563">
                  <c:v>49.11553</c:v>
                </c:pt>
                <c:pt idx="1564">
                  <c:v>49.175260000000002</c:v>
                </c:pt>
                <c:pt idx="1565">
                  <c:v>49.233780000000003</c:v>
                </c:pt>
                <c:pt idx="1566">
                  <c:v>49.293520000000001</c:v>
                </c:pt>
                <c:pt idx="1567">
                  <c:v>49.355699999999999</c:v>
                </c:pt>
                <c:pt idx="1568">
                  <c:v>49.419089999999997</c:v>
                </c:pt>
                <c:pt idx="1569">
                  <c:v>49.484929999999999</c:v>
                </c:pt>
                <c:pt idx="1570">
                  <c:v>49.553199999999997</c:v>
                </c:pt>
                <c:pt idx="1571">
                  <c:v>49.622689999999999</c:v>
                </c:pt>
                <c:pt idx="1572">
                  <c:v>49.693399999999997</c:v>
                </c:pt>
                <c:pt idx="1573">
                  <c:v>49.762889999999999</c:v>
                </c:pt>
                <c:pt idx="1574">
                  <c:v>49.828719999999997</c:v>
                </c:pt>
                <c:pt idx="1575">
                  <c:v>49.892119999999998</c:v>
                </c:pt>
                <c:pt idx="1576">
                  <c:v>49.954300000000003</c:v>
                </c:pt>
                <c:pt idx="1577">
                  <c:v>50.016469999999998</c:v>
                </c:pt>
                <c:pt idx="1578">
                  <c:v>50.081090000000003</c:v>
                </c:pt>
                <c:pt idx="1579">
                  <c:v>50.145699999999998</c:v>
                </c:pt>
                <c:pt idx="1580">
                  <c:v>50.21275</c:v>
                </c:pt>
                <c:pt idx="1581">
                  <c:v>50.283459999999998</c:v>
                </c:pt>
                <c:pt idx="1582">
                  <c:v>50.356610000000003</c:v>
                </c:pt>
                <c:pt idx="1583">
                  <c:v>50.429760000000002</c:v>
                </c:pt>
                <c:pt idx="1584">
                  <c:v>50.50047</c:v>
                </c:pt>
                <c:pt idx="1585">
                  <c:v>50.565080000000002</c:v>
                </c:pt>
                <c:pt idx="1586">
                  <c:v>50.62726</c:v>
                </c:pt>
                <c:pt idx="1587">
                  <c:v>50.688220000000001</c:v>
                </c:pt>
                <c:pt idx="1588">
                  <c:v>50.747959999999999</c:v>
                </c:pt>
                <c:pt idx="1589">
                  <c:v>50.806469999999997</c:v>
                </c:pt>
                <c:pt idx="1590">
                  <c:v>50.867429999999999</c:v>
                </c:pt>
                <c:pt idx="1591">
                  <c:v>50.93327</c:v>
                </c:pt>
                <c:pt idx="1592">
                  <c:v>51.005189999999999</c:v>
                </c:pt>
                <c:pt idx="1593">
                  <c:v>51.082000000000001</c:v>
                </c:pt>
                <c:pt idx="1594">
                  <c:v>51.157589999999999</c:v>
                </c:pt>
                <c:pt idx="1595">
                  <c:v>51.227080000000001</c:v>
                </c:pt>
                <c:pt idx="1596">
                  <c:v>51.290469999999999</c:v>
                </c:pt>
                <c:pt idx="1597">
                  <c:v>51.348990000000001</c:v>
                </c:pt>
                <c:pt idx="1598">
                  <c:v>51.406289999999998</c:v>
                </c:pt>
                <c:pt idx="1599">
                  <c:v>51.46481</c:v>
                </c:pt>
                <c:pt idx="1600">
                  <c:v>51.529429999999998</c:v>
                </c:pt>
                <c:pt idx="1601">
                  <c:v>51.59892</c:v>
                </c:pt>
                <c:pt idx="1602">
                  <c:v>51.674500000000002</c:v>
                </c:pt>
                <c:pt idx="1603">
                  <c:v>51.751309999999997</c:v>
                </c:pt>
                <c:pt idx="1604">
                  <c:v>51.826900000000002</c:v>
                </c:pt>
                <c:pt idx="1605">
                  <c:v>51.898820000000001</c:v>
                </c:pt>
                <c:pt idx="1606">
                  <c:v>51.965879999999999</c:v>
                </c:pt>
                <c:pt idx="1607">
                  <c:v>52.02805</c:v>
                </c:pt>
                <c:pt idx="1608">
                  <c:v>52.089010000000002</c:v>
                </c:pt>
                <c:pt idx="1609">
                  <c:v>52.14875</c:v>
                </c:pt>
                <c:pt idx="1610">
                  <c:v>52.210920000000002</c:v>
                </c:pt>
                <c:pt idx="1611">
                  <c:v>52.275539999999999</c:v>
                </c:pt>
                <c:pt idx="1612">
                  <c:v>52.345030000000001</c:v>
                </c:pt>
                <c:pt idx="1613">
                  <c:v>52.419400000000003</c:v>
                </c:pt>
                <c:pt idx="1614">
                  <c:v>52.496200000000002</c:v>
                </c:pt>
                <c:pt idx="1615">
                  <c:v>52.57179</c:v>
                </c:pt>
                <c:pt idx="1616">
                  <c:v>52.644939999999998</c:v>
                </c:pt>
                <c:pt idx="1617">
                  <c:v>52.713209999999997</c:v>
                </c:pt>
                <c:pt idx="1618">
                  <c:v>52.777830000000002</c:v>
                </c:pt>
                <c:pt idx="1619">
                  <c:v>52.837560000000003</c:v>
                </c:pt>
                <c:pt idx="1620">
                  <c:v>52.898519999999998</c:v>
                </c:pt>
                <c:pt idx="1621">
                  <c:v>52.960700000000003</c:v>
                </c:pt>
                <c:pt idx="1622">
                  <c:v>53.027749999999997</c:v>
                </c:pt>
                <c:pt idx="1623">
                  <c:v>53.099679999999999</c:v>
                </c:pt>
                <c:pt idx="1624">
                  <c:v>53.176479999999998</c:v>
                </c:pt>
                <c:pt idx="1625">
                  <c:v>53.254510000000003</c:v>
                </c:pt>
                <c:pt idx="1626">
                  <c:v>53.328879999999998</c:v>
                </c:pt>
                <c:pt idx="1627">
                  <c:v>53.39837</c:v>
                </c:pt>
                <c:pt idx="1628">
                  <c:v>53.461759999999998</c:v>
                </c:pt>
                <c:pt idx="1629">
                  <c:v>53.52028</c:v>
                </c:pt>
                <c:pt idx="1630">
                  <c:v>53.576360000000001</c:v>
                </c:pt>
                <c:pt idx="1631">
                  <c:v>53.632440000000003</c:v>
                </c:pt>
                <c:pt idx="1632">
                  <c:v>53.69218</c:v>
                </c:pt>
                <c:pt idx="1633">
                  <c:v>53.758009999999999</c:v>
                </c:pt>
                <c:pt idx="1634">
                  <c:v>53.828719999999997</c:v>
                </c:pt>
                <c:pt idx="1635">
                  <c:v>53.904310000000002</c:v>
                </c:pt>
                <c:pt idx="1636">
                  <c:v>53.979900000000001</c:v>
                </c:pt>
                <c:pt idx="1637">
                  <c:v>54.053049999999999</c:v>
                </c:pt>
                <c:pt idx="1638">
                  <c:v>54.122540000000001</c:v>
                </c:pt>
                <c:pt idx="1639">
                  <c:v>54.187150000000003</c:v>
                </c:pt>
                <c:pt idx="1640">
                  <c:v>54.250549999999997</c:v>
                </c:pt>
                <c:pt idx="1641">
                  <c:v>54.313940000000002</c:v>
                </c:pt>
                <c:pt idx="1642">
                  <c:v>54.377339999999997</c:v>
                </c:pt>
                <c:pt idx="1643">
                  <c:v>54.445610000000002</c:v>
                </c:pt>
                <c:pt idx="1644">
                  <c:v>54.51632</c:v>
                </c:pt>
                <c:pt idx="1645">
                  <c:v>54.591909999999999</c:v>
                </c:pt>
                <c:pt idx="1646">
                  <c:v>54.668709999999997</c:v>
                </c:pt>
                <c:pt idx="1647">
                  <c:v>54.743079999999999</c:v>
                </c:pt>
                <c:pt idx="1648">
                  <c:v>54.812570000000001</c:v>
                </c:pt>
                <c:pt idx="1649">
                  <c:v>54.879620000000003</c:v>
                </c:pt>
                <c:pt idx="1650">
                  <c:v>54.941800000000001</c:v>
                </c:pt>
                <c:pt idx="1651">
                  <c:v>55.002760000000002</c:v>
                </c:pt>
                <c:pt idx="1652">
                  <c:v>55.06371</c:v>
                </c:pt>
                <c:pt idx="1653">
                  <c:v>55.125889999999998</c:v>
                </c:pt>
                <c:pt idx="1654">
                  <c:v>55.191719999999997</c:v>
                </c:pt>
                <c:pt idx="1655">
                  <c:v>55.262430000000002</c:v>
                </c:pt>
                <c:pt idx="1656">
                  <c:v>55.336799999999997</c:v>
                </c:pt>
                <c:pt idx="1657">
                  <c:v>55.412390000000002</c:v>
                </c:pt>
                <c:pt idx="1658">
                  <c:v>55.484319999999997</c:v>
                </c:pt>
                <c:pt idx="1659">
                  <c:v>55.551369999999999</c:v>
                </c:pt>
                <c:pt idx="1660">
                  <c:v>55.615989999999996</c:v>
                </c:pt>
                <c:pt idx="1661">
                  <c:v>55.676940000000002</c:v>
                </c:pt>
                <c:pt idx="1662">
                  <c:v>55.73912</c:v>
                </c:pt>
                <c:pt idx="1663">
                  <c:v>55.801290000000002</c:v>
                </c:pt>
                <c:pt idx="1664">
                  <c:v>55.86591</c:v>
                </c:pt>
                <c:pt idx="1665">
                  <c:v>55.932960000000001</c:v>
                </c:pt>
                <c:pt idx="1666">
                  <c:v>56.00367</c:v>
                </c:pt>
                <c:pt idx="1667">
                  <c:v>56.076819999999998</c:v>
                </c:pt>
                <c:pt idx="1668">
                  <c:v>56.15119</c:v>
                </c:pt>
                <c:pt idx="1669">
                  <c:v>56.224339999999998</c:v>
                </c:pt>
                <c:pt idx="1670">
                  <c:v>56.295050000000003</c:v>
                </c:pt>
                <c:pt idx="1671">
                  <c:v>56.360880000000002</c:v>
                </c:pt>
                <c:pt idx="1672">
                  <c:v>56.424280000000003</c:v>
                </c:pt>
                <c:pt idx="1673">
                  <c:v>56.485230000000001</c:v>
                </c:pt>
                <c:pt idx="1674">
                  <c:v>56.547409999999999</c:v>
                </c:pt>
                <c:pt idx="1675">
                  <c:v>56.609580000000001</c:v>
                </c:pt>
                <c:pt idx="1676">
                  <c:v>56.674199999999999</c:v>
                </c:pt>
                <c:pt idx="1677">
                  <c:v>56.742469999999997</c:v>
                </c:pt>
                <c:pt idx="1678">
                  <c:v>56.813180000000003</c:v>
                </c:pt>
                <c:pt idx="1679">
                  <c:v>56.888770000000001</c:v>
                </c:pt>
                <c:pt idx="1680">
                  <c:v>56.964350000000003</c:v>
                </c:pt>
                <c:pt idx="1681">
                  <c:v>57.037500000000001</c:v>
                </c:pt>
                <c:pt idx="1682">
                  <c:v>57.105780000000003</c:v>
                </c:pt>
                <c:pt idx="1683">
                  <c:v>57.170389999999998</c:v>
                </c:pt>
                <c:pt idx="1684">
                  <c:v>57.232570000000003</c:v>
                </c:pt>
                <c:pt idx="1685">
                  <c:v>57.293520000000001</c:v>
                </c:pt>
                <c:pt idx="1686">
                  <c:v>57.355699999999999</c:v>
                </c:pt>
                <c:pt idx="1687">
                  <c:v>57.420310000000001</c:v>
                </c:pt>
                <c:pt idx="1688">
                  <c:v>57.491019999999999</c:v>
                </c:pt>
                <c:pt idx="1689">
                  <c:v>57.566609999999997</c:v>
                </c:pt>
                <c:pt idx="1690">
                  <c:v>57.643419999999999</c:v>
                </c:pt>
                <c:pt idx="1691">
                  <c:v>57.719000000000001</c:v>
                </c:pt>
                <c:pt idx="1692">
                  <c:v>57.788490000000003</c:v>
                </c:pt>
                <c:pt idx="1693">
                  <c:v>57.851889999999997</c:v>
                </c:pt>
                <c:pt idx="1694">
                  <c:v>57.912849999999999</c:v>
                </c:pt>
                <c:pt idx="1695">
                  <c:v>57.973799999999997</c:v>
                </c:pt>
                <c:pt idx="1696">
                  <c:v>58.038420000000002</c:v>
                </c:pt>
                <c:pt idx="1697">
                  <c:v>58.10669</c:v>
                </c:pt>
                <c:pt idx="1698">
                  <c:v>58.178620000000002</c:v>
                </c:pt>
                <c:pt idx="1699">
                  <c:v>58.255429999999997</c:v>
                </c:pt>
                <c:pt idx="1700">
                  <c:v>58.335889999999999</c:v>
                </c:pt>
                <c:pt idx="1701">
                  <c:v>58.415129999999998</c:v>
                </c:pt>
                <c:pt idx="1702">
                  <c:v>58.490720000000003</c:v>
                </c:pt>
                <c:pt idx="1703">
                  <c:v>58.561430000000001</c:v>
                </c:pt>
                <c:pt idx="1704">
                  <c:v>58.62726</c:v>
                </c:pt>
                <c:pt idx="1705">
                  <c:v>58.691879999999998</c:v>
                </c:pt>
                <c:pt idx="1706">
                  <c:v>58.756489999999999</c:v>
                </c:pt>
                <c:pt idx="1707">
                  <c:v>58.819890000000001</c:v>
                </c:pt>
                <c:pt idx="1708">
                  <c:v>58.884500000000003</c:v>
                </c:pt>
                <c:pt idx="1709">
                  <c:v>58.951549999999997</c:v>
                </c:pt>
                <c:pt idx="1710">
                  <c:v>59.023479999999999</c:v>
                </c:pt>
                <c:pt idx="1711">
                  <c:v>59.099069999999998</c:v>
                </c:pt>
                <c:pt idx="1712">
                  <c:v>59.173439999999999</c:v>
                </c:pt>
                <c:pt idx="1713">
                  <c:v>59.245370000000001</c:v>
                </c:pt>
                <c:pt idx="1714">
                  <c:v>59.312420000000003</c:v>
                </c:pt>
                <c:pt idx="1715">
                  <c:v>59.375819999999997</c:v>
                </c:pt>
                <c:pt idx="1716">
                  <c:v>59.437989999999999</c:v>
                </c:pt>
                <c:pt idx="1717">
                  <c:v>59.502609999999997</c:v>
                </c:pt>
                <c:pt idx="1718">
                  <c:v>59.567219999999999</c:v>
                </c:pt>
                <c:pt idx="1719">
                  <c:v>59.637929999999997</c:v>
                </c:pt>
                <c:pt idx="1720">
                  <c:v>59.712299999999999</c:v>
                </c:pt>
                <c:pt idx="1721">
                  <c:v>59.791539999999998</c:v>
                </c:pt>
                <c:pt idx="1722">
                  <c:v>59.869570000000003</c:v>
                </c:pt>
                <c:pt idx="1723">
                  <c:v>59.945149999999998</c:v>
                </c:pt>
                <c:pt idx="1724">
                  <c:v>60.01343</c:v>
                </c:pt>
                <c:pt idx="1725">
                  <c:v>60.075600000000001</c:v>
                </c:pt>
                <c:pt idx="1726">
                  <c:v>60.136560000000003</c:v>
                </c:pt>
                <c:pt idx="1727">
                  <c:v>60.196300000000001</c:v>
                </c:pt>
                <c:pt idx="1728">
                  <c:v>60.258470000000003</c:v>
                </c:pt>
                <c:pt idx="1729">
                  <c:v>60.326749999999997</c:v>
                </c:pt>
                <c:pt idx="1730">
                  <c:v>60.398670000000003</c:v>
                </c:pt>
                <c:pt idx="1731">
                  <c:v>60.476700000000001</c:v>
                </c:pt>
                <c:pt idx="1732">
                  <c:v>60.554720000000003</c:v>
                </c:pt>
                <c:pt idx="1733">
                  <c:v>60.632750000000001</c:v>
                </c:pt>
                <c:pt idx="1734">
                  <c:v>60.7059</c:v>
                </c:pt>
                <c:pt idx="1735">
                  <c:v>60.771729999999998</c:v>
                </c:pt>
                <c:pt idx="1736">
                  <c:v>60.835129999999999</c:v>
                </c:pt>
                <c:pt idx="1737">
                  <c:v>60.897300000000001</c:v>
                </c:pt>
                <c:pt idx="1738">
                  <c:v>60.959479999999999</c:v>
                </c:pt>
                <c:pt idx="1739">
                  <c:v>61.024090000000001</c:v>
                </c:pt>
                <c:pt idx="1740">
                  <c:v>61.092370000000003</c:v>
                </c:pt>
                <c:pt idx="1741">
                  <c:v>61.166730000000001</c:v>
                </c:pt>
                <c:pt idx="1742">
                  <c:v>61.243540000000003</c:v>
                </c:pt>
                <c:pt idx="1743">
                  <c:v>61.321559999999998</c:v>
                </c:pt>
                <c:pt idx="1744">
                  <c:v>61.397150000000003</c:v>
                </c:pt>
                <c:pt idx="1745">
                  <c:v>61.467860000000002</c:v>
                </c:pt>
                <c:pt idx="1746">
                  <c:v>61.53248</c:v>
                </c:pt>
                <c:pt idx="1747">
                  <c:v>61.595869999999998</c:v>
                </c:pt>
                <c:pt idx="1748">
                  <c:v>61.659269999999999</c:v>
                </c:pt>
                <c:pt idx="1749">
                  <c:v>61.722659999999998</c:v>
                </c:pt>
                <c:pt idx="1750">
                  <c:v>61.788499999999999</c:v>
                </c:pt>
                <c:pt idx="1751">
                  <c:v>61.856769999999997</c:v>
                </c:pt>
                <c:pt idx="1752">
                  <c:v>61.928699999999999</c:v>
                </c:pt>
                <c:pt idx="1753">
                  <c:v>62.001840000000001</c:v>
                </c:pt>
                <c:pt idx="1754">
                  <c:v>62.07499</c:v>
                </c:pt>
                <c:pt idx="1755">
                  <c:v>62.146920000000001</c:v>
                </c:pt>
                <c:pt idx="1756">
                  <c:v>62.21519</c:v>
                </c:pt>
                <c:pt idx="1757">
                  <c:v>62.279809999999998</c:v>
                </c:pt>
                <c:pt idx="1758">
                  <c:v>62.341990000000003</c:v>
                </c:pt>
                <c:pt idx="1759">
                  <c:v>62.404159999999997</c:v>
                </c:pt>
                <c:pt idx="1760">
                  <c:v>62.467559999999999</c:v>
                </c:pt>
                <c:pt idx="1761">
                  <c:v>62.534610000000001</c:v>
                </c:pt>
                <c:pt idx="1762">
                  <c:v>62.604100000000003</c:v>
                </c:pt>
                <c:pt idx="1763">
                  <c:v>62.676029999999997</c:v>
                </c:pt>
                <c:pt idx="1764">
                  <c:v>62.751620000000003</c:v>
                </c:pt>
                <c:pt idx="1765">
                  <c:v>62.828420000000001</c:v>
                </c:pt>
                <c:pt idx="1766">
                  <c:v>62.905230000000003</c:v>
                </c:pt>
                <c:pt idx="1767">
                  <c:v>62.978380000000001</c:v>
                </c:pt>
                <c:pt idx="1768">
                  <c:v>63.04665</c:v>
                </c:pt>
                <c:pt idx="1769">
                  <c:v>63.111260000000001</c:v>
                </c:pt>
                <c:pt idx="1770">
                  <c:v>63.174660000000003</c:v>
                </c:pt>
                <c:pt idx="1771">
                  <c:v>63.239269999999998</c:v>
                </c:pt>
                <c:pt idx="1772">
                  <c:v>63.305109999999999</c:v>
                </c:pt>
                <c:pt idx="1773">
                  <c:v>63.373379999999997</c:v>
                </c:pt>
                <c:pt idx="1774">
                  <c:v>63.442869999999999</c:v>
                </c:pt>
                <c:pt idx="1775">
                  <c:v>63.516019999999997</c:v>
                </c:pt>
                <c:pt idx="1776">
                  <c:v>63.5916</c:v>
                </c:pt>
                <c:pt idx="1777">
                  <c:v>63.665970000000002</c:v>
                </c:pt>
                <c:pt idx="1778">
                  <c:v>63.737900000000003</c:v>
                </c:pt>
                <c:pt idx="1779">
                  <c:v>63.803730000000002</c:v>
                </c:pt>
                <c:pt idx="1780">
                  <c:v>63.86835</c:v>
                </c:pt>
                <c:pt idx="1781">
                  <c:v>63.930529999999997</c:v>
                </c:pt>
                <c:pt idx="1782">
                  <c:v>63.992699999999999</c:v>
                </c:pt>
                <c:pt idx="1783">
                  <c:v>64.057320000000004</c:v>
                </c:pt>
                <c:pt idx="1784">
                  <c:v>64.124369999999999</c:v>
                </c:pt>
                <c:pt idx="1785">
                  <c:v>64.195080000000004</c:v>
                </c:pt>
                <c:pt idx="1786">
                  <c:v>64.268230000000003</c:v>
                </c:pt>
                <c:pt idx="1787">
                  <c:v>64.341380000000001</c:v>
                </c:pt>
                <c:pt idx="1788">
                  <c:v>64.412090000000006</c:v>
                </c:pt>
                <c:pt idx="1789">
                  <c:v>64.477919999999997</c:v>
                </c:pt>
                <c:pt idx="1790">
                  <c:v>64.540099999999995</c:v>
                </c:pt>
                <c:pt idx="1791">
                  <c:v>64.599829999999997</c:v>
                </c:pt>
                <c:pt idx="1792">
                  <c:v>64.659570000000002</c:v>
                </c:pt>
                <c:pt idx="1793">
                  <c:v>64.72175</c:v>
                </c:pt>
                <c:pt idx="1794">
                  <c:v>64.788799999999995</c:v>
                </c:pt>
                <c:pt idx="1795">
                  <c:v>64.858289999999997</c:v>
                </c:pt>
                <c:pt idx="1796">
                  <c:v>64.933880000000002</c:v>
                </c:pt>
                <c:pt idx="1797">
                  <c:v>65.013120000000001</c:v>
                </c:pt>
                <c:pt idx="1798">
                  <c:v>65.092370000000003</c:v>
                </c:pt>
                <c:pt idx="1799">
                  <c:v>65.169169999999994</c:v>
                </c:pt>
                <c:pt idx="1800">
                  <c:v>65.239879999999999</c:v>
                </c:pt>
                <c:pt idx="1801">
                  <c:v>65.305719999999994</c:v>
                </c:pt>
                <c:pt idx="1802">
                  <c:v>65.369110000000006</c:v>
                </c:pt>
                <c:pt idx="1803">
                  <c:v>65.432509999999994</c:v>
                </c:pt>
                <c:pt idx="1804">
                  <c:v>65.497119999999995</c:v>
                </c:pt>
                <c:pt idx="1805">
                  <c:v>65.564170000000004</c:v>
                </c:pt>
                <c:pt idx="1806">
                  <c:v>65.636099999999999</c:v>
                </c:pt>
                <c:pt idx="1807">
                  <c:v>65.711690000000004</c:v>
                </c:pt>
                <c:pt idx="1808">
                  <c:v>65.789720000000003</c:v>
                </c:pt>
                <c:pt idx="1809">
                  <c:v>65.866519999999994</c:v>
                </c:pt>
                <c:pt idx="1810">
                  <c:v>65.93723</c:v>
                </c:pt>
                <c:pt idx="1811">
                  <c:v>66.003060000000005</c:v>
                </c:pt>
                <c:pt idx="1812">
                  <c:v>66.064019999999999</c:v>
                </c:pt>
                <c:pt idx="1813">
                  <c:v>66.124979999999994</c:v>
                </c:pt>
                <c:pt idx="1814">
                  <c:v>66.185940000000002</c:v>
                </c:pt>
                <c:pt idx="1815">
                  <c:v>66.251769999999993</c:v>
                </c:pt>
                <c:pt idx="1816">
                  <c:v>66.321259999999995</c:v>
                </c:pt>
                <c:pt idx="1817">
                  <c:v>66.398070000000004</c:v>
                </c:pt>
                <c:pt idx="1818">
                  <c:v>66.477310000000003</c:v>
                </c:pt>
                <c:pt idx="1819">
                  <c:v>66.556550000000001</c:v>
                </c:pt>
                <c:pt idx="1820">
                  <c:v>66.632140000000007</c:v>
                </c:pt>
                <c:pt idx="1821">
                  <c:v>66.700410000000005</c:v>
                </c:pt>
                <c:pt idx="1822">
                  <c:v>66.765029999999996</c:v>
                </c:pt>
                <c:pt idx="1823">
                  <c:v>66.825990000000004</c:v>
                </c:pt>
                <c:pt idx="1824">
                  <c:v>66.888159999999999</c:v>
                </c:pt>
                <c:pt idx="1825">
                  <c:v>66.953990000000005</c:v>
                </c:pt>
                <c:pt idx="1826">
                  <c:v>67.023489999999995</c:v>
                </c:pt>
                <c:pt idx="1827">
                  <c:v>67.097849999999994</c:v>
                </c:pt>
                <c:pt idx="1828">
                  <c:v>67.177099999999996</c:v>
                </c:pt>
                <c:pt idx="1829">
                  <c:v>67.256339999999994</c:v>
                </c:pt>
                <c:pt idx="1830">
                  <c:v>67.335589999999996</c:v>
                </c:pt>
                <c:pt idx="1831">
                  <c:v>67.408730000000006</c:v>
                </c:pt>
                <c:pt idx="1832">
                  <c:v>67.478229999999996</c:v>
                </c:pt>
                <c:pt idx="1833">
                  <c:v>67.555030000000002</c:v>
                </c:pt>
                <c:pt idx="1834">
                  <c:v>67.613550000000004</c:v>
                </c:pt>
                <c:pt idx="1835">
                  <c:v>67.644030000000001</c:v>
                </c:pt>
                <c:pt idx="1836">
                  <c:v>67.678160000000005</c:v>
                </c:pt>
                <c:pt idx="1837">
                  <c:v>67.711079999999995</c:v>
                </c:pt>
                <c:pt idx="1838">
                  <c:v>67.752529999999993</c:v>
                </c:pt>
                <c:pt idx="1839">
                  <c:v>67.800079999999994</c:v>
                </c:pt>
                <c:pt idx="1840">
                  <c:v>67.809830000000005</c:v>
                </c:pt>
                <c:pt idx="1841">
                  <c:v>67.828119999999998</c:v>
                </c:pt>
                <c:pt idx="1842">
                  <c:v>67.825680000000006</c:v>
                </c:pt>
                <c:pt idx="1843">
                  <c:v>67.829340000000002</c:v>
                </c:pt>
                <c:pt idx="1844">
                  <c:v>67.862250000000003</c:v>
                </c:pt>
                <c:pt idx="1845">
                  <c:v>67.965879999999999</c:v>
                </c:pt>
                <c:pt idx="1846">
                  <c:v>68.098770000000002</c:v>
                </c:pt>
                <c:pt idx="1847">
                  <c:v>68.218239999999994</c:v>
                </c:pt>
                <c:pt idx="1848">
                  <c:v>68.329189999999997</c:v>
                </c:pt>
                <c:pt idx="1849">
                  <c:v>68.434030000000007</c:v>
                </c:pt>
                <c:pt idx="1850">
                  <c:v>68.535219999999995</c:v>
                </c:pt>
                <c:pt idx="1851">
                  <c:v>68.631529999999998</c:v>
                </c:pt>
                <c:pt idx="1852">
                  <c:v>68.720529999999997</c:v>
                </c:pt>
                <c:pt idx="1853">
                  <c:v>68.800989999999999</c:v>
                </c:pt>
                <c:pt idx="1854">
                  <c:v>68.872919999999993</c:v>
                </c:pt>
                <c:pt idx="1855">
                  <c:v>68.939980000000006</c:v>
                </c:pt>
                <c:pt idx="1856">
                  <c:v>69.005809999999997</c:v>
                </c:pt>
                <c:pt idx="1857">
                  <c:v>69.071640000000002</c:v>
                </c:pt>
                <c:pt idx="1858">
                  <c:v>69.13991</c:v>
                </c:pt>
                <c:pt idx="1859">
                  <c:v>69.209410000000005</c:v>
                </c:pt>
                <c:pt idx="1860">
                  <c:v>69.281329999999997</c:v>
                </c:pt>
                <c:pt idx="1861">
                  <c:v>69.355699999999999</c:v>
                </c:pt>
                <c:pt idx="1862">
                  <c:v>69.430070000000001</c:v>
                </c:pt>
                <c:pt idx="1863">
                  <c:v>69.503219999999999</c:v>
                </c:pt>
                <c:pt idx="1864">
                  <c:v>69.571489999999997</c:v>
                </c:pt>
                <c:pt idx="1865">
                  <c:v>69.637320000000003</c:v>
                </c:pt>
                <c:pt idx="1866">
                  <c:v>69.700720000000004</c:v>
                </c:pt>
                <c:pt idx="1867">
                  <c:v>69.761679999999998</c:v>
                </c:pt>
                <c:pt idx="1868">
                  <c:v>69.823849999999993</c:v>
                </c:pt>
                <c:pt idx="1869">
                  <c:v>69.887249999999995</c:v>
                </c:pt>
                <c:pt idx="1870">
                  <c:v>69.95308</c:v>
                </c:pt>
                <c:pt idx="1871">
                  <c:v>70.023790000000005</c:v>
                </c:pt>
                <c:pt idx="1872">
                  <c:v>70.098159999999993</c:v>
                </c:pt>
                <c:pt idx="1873">
                  <c:v>70.174959999999999</c:v>
                </c:pt>
                <c:pt idx="1874">
                  <c:v>70.250550000000004</c:v>
                </c:pt>
                <c:pt idx="1875">
                  <c:v>70.323700000000002</c:v>
                </c:pt>
                <c:pt idx="1876">
                  <c:v>70.390749999999997</c:v>
                </c:pt>
                <c:pt idx="1877">
                  <c:v>70.455370000000002</c:v>
                </c:pt>
                <c:pt idx="1878">
                  <c:v>70.517539999999997</c:v>
                </c:pt>
                <c:pt idx="1879">
                  <c:v>70.579719999999995</c:v>
                </c:pt>
                <c:pt idx="1880">
                  <c:v>70.64555</c:v>
                </c:pt>
                <c:pt idx="1881">
                  <c:v>70.716260000000005</c:v>
                </c:pt>
                <c:pt idx="1882">
                  <c:v>70.791849999999997</c:v>
                </c:pt>
                <c:pt idx="1883">
                  <c:v>70.869879999999995</c:v>
                </c:pt>
                <c:pt idx="1884">
                  <c:v>70.949119999999994</c:v>
                </c:pt>
                <c:pt idx="1885">
                  <c:v>71.024709999999999</c:v>
                </c:pt>
                <c:pt idx="1886">
                  <c:v>71.095420000000004</c:v>
                </c:pt>
                <c:pt idx="1887">
                  <c:v>71.161249999999995</c:v>
                </c:pt>
                <c:pt idx="1888">
                  <c:v>71.223429999999993</c:v>
                </c:pt>
                <c:pt idx="1889">
                  <c:v>71.285600000000002</c:v>
                </c:pt>
                <c:pt idx="1890">
                  <c:v>71.350219999999993</c:v>
                </c:pt>
                <c:pt idx="1891">
                  <c:v>71.419709999999995</c:v>
                </c:pt>
                <c:pt idx="1892">
                  <c:v>71.494079999999997</c:v>
                </c:pt>
                <c:pt idx="1893">
                  <c:v>71.573319999999995</c:v>
                </c:pt>
                <c:pt idx="1894">
                  <c:v>71.655000000000001</c:v>
                </c:pt>
                <c:pt idx="1895">
                  <c:v>71.735470000000007</c:v>
                </c:pt>
                <c:pt idx="1896">
                  <c:v>71.812269999999998</c:v>
                </c:pt>
                <c:pt idx="1897">
                  <c:v>71.884200000000007</c:v>
                </c:pt>
                <c:pt idx="1898">
                  <c:v>71.953689999999995</c:v>
                </c:pt>
                <c:pt idx="1899">
                  <c:v>72.020740000000004</c:v>
                </c:pt>
                <c:pt idx="1900">
                  <c:v>72.087800000000001</c:v>
                </c:pt>
                <c:pt idx="1901">
                  <c:v>72.15607</c:v>
                </c:pt>
                <c:pt idx="1902">
                  <c:v>72.225560000000002</c:v>
                </c:pt>
                <c:pt idx="1903">
                  <c:v>72.299930000000003</c:v>
                </c:pt>
                <c:pt idx="1904">
                  <c:v>72.377949999999998</c:v>
                </c:pt>
                <c:pt idx="1905">
                  <c:v>72.4572</c:v>
                </c:pt>
                <c:pt idx="1906">
                  <c:v>72.534000000000006</c:v>
                </c:pt>
                <c:pt idx="1907">
                  <c:v>72.607150000000004</c:v>
                </c:pt>
                <c:pt idx="1908">
                  <c:v>72.675420000000003</c:v>
                </c:pt>
                <c:pt idx="1909">
                  <c:v>72.74248</c:v>
                </c:pt>
                <c:pt idx="1910">
                  <c:v>72.807090000000002</c:v>
                </c:pt>
                <c:pt idx="1911">
                  <c:v>72.872919999999993</c:v>
                </c:pt>
                <c:pt idx="1912">
                  <c:v>72.941199999999995</c:v>
                </c:pt>
                <c:pt idx="1913">
                  <c:v>73.014340000000004</c:v>
                </c:pt>
                <c:pt idx="1914">
                  <c:v>73.091149999999999</c:v>
                </c:pt>
                <c:pt idx="1915">
                  <c:v>73.170389999999998</c:v>
                </c:pt>
                <c:pt idx="1916">
                  <c:v>73.249639999999999</c:v>
                </c:pt>
                <c:pt idx="1917">
                  <c:v>73.324010000000001</c:v>
                </c:pt>
                <c:pt idx="1918">
                  <c:v>73.391059999999996</c:v>
                </c:pt>
                <c:pt idx="1919">
                  <c:v>73.454449999999994</c:v>
                </c:pt>
                <c:pt idx="1920">
                  <c:v>73.515410000000003</c:v>
                </c:pt>
                <c:pt idx="1921">
                  <c:v>73.578810000000004</c:v>
                </c:pt>
                <c:pt idx="1922">
                  <c:v>73.645859999999999</c:v>
                </c:pt>
                <c:pt idx="1923">
                  <c:v>73.717789999999994</c:v>
                </c:pt>
                <c:pt idx="1924">
                  <c:v>73.795810000000003</c:v>
                </c:pt>
                <c:pt idx="1925">
                  <c:v>73.877499999999998</c:v>
                </c:pt>
                <c:pt idx="1926">
                  <c:v>73.956739999999996</c:v>
                </c:pt>
                <c:pt idx="1927">
                  <c:v>74.033550000000005</c:v>
                </c:pt>
                <c:pt idx="1928">
                  <c:v>74.104259999999996</c:v>
                </c:pt>
                <c:pt idx="1929">
                  <c:v>74.171310000000005</c:v>
                </c:pt>
                <c:pt idx="1930">
                  <c:v>74.234700000000004</c:v>
                </c:pt>
                <c:pt idx="1931">
                  <c:v>74.299319999999994</c:v>
                </c:pt>
                <c:pt idx="1932">
                  <c:v>74.366370000000003</c:v>
                </c:pt>
                <c:pt idx="1933">
                  <c:v>74.433419999999998</c:v>
                </c:pt>
                <c:pt idx="1934">
                  <c:v>74.504130000000004</c:v>
                </c:pt>
                <c:pt idx="1935">
                  <c:v>74.576059999999998</c:v>
                </c:pt>
                <c:pt idx="1936">
                  <c:v>74.649209999999997</c:v>
                </c:pt>
                <c:pt idx="1937">
                  <c:v>74.722359999999995</c:v>
                </c:pt>
                <c:pt idx="1938">
                  <c:v>74.79307</c:v>
                </c:pt>
                <c:pt idx="1939">
                  <c:v>74.860119999999995</c:v>
                </c:pt>
                <c:pt idx="1940">
                  <c:v>74.923519999999996</c:v>
                </c:pt>
                <c:pt idx="1941">
                  <c:v>74.985690000000005</c:v>
                </c:pt>
                <c:pt idx="1942">
                  <c:v>75.04665</c:v>
                </c:pt>
                <c:pt idx="1943">
                  <c:v>75.110050000000001</c:v>
                </c:pt>
                <c:pt idx="1944">
                  <c:v>75.174660000000003</c:v>
                </c:pt>
                <c:pt idx="1945">
                  <c:v>75.244150000000005</c:v>
                </c:pt>
                <c:pt idx="1946">
                  <c:v>75.316079999999999</c:v>
                </c:pt>
                <c:pt idx="1947">
                  <c:v>75.391670000000005</c:v>
                </c:pt>
                <c:pt idx="1948">
                  <c:v>75.467259999999996</c:v>
                </c:pt>
                <c:pt idx="1949">
                  <c:v>75.541619999999995</c:v>
                </c:pt>
                <c:pt idx="1950">
                  <c:v>75.61233</c:v>
                </c:pt>
                <c:pt idx="1951">
                  <c:v>75.679389999999998</c:v>
                </c:pt>
                <c:pt idx="1952">
                  <c:v>75.742779999999996</c:v>
                </c:pt>
                <c:pt idx="1953">
                  <c:v>75.804959999999994</c:v>
                </c:pt>
                <c:pt idx="1954">
                  <c:v>75.868350000000007</c:v>
                </c:pt>
                <c:pt idx="1955">
                  <c:v>75.936620000000005</c:v>
                </c:pt>
                <c:pt idx="1956">
                  <c:v>76.00855</c:v>
                </c:pt>
                <c:pt idx="1957">
                  <c:v>76.082920000000001</c:v>
                </c:pt>
                <c:pt idx="1958">
                  <c:v>76.16095</c:v>
                </c:pt>
                <c:pt idx="1959">
                  <c:v>76.240189999999998</c:v>
                </c:pt>
                <c:pt idx="1960">
                  <c:v>76.316999999999993</c:v>
                </c:pt>
                <c:pt idx="1961">
                  <c:v>76.390140000000002</c:v>
                </c:pt>
                <c:pt idx="1962">
                  <c:v>76.458420000000004</c:v>
                </c:pt>
                <c:pt idx="1963">
                  <c:v>76.524249999999995</c:v>
                </c:pt>
                <c:pt idx="1964">
                  <c:v>76.59008</c:v>
                </c:pt>
                <c:pt idx="1965">
                  <c:v>76.657139999999998</c:v>
                </c:pt>
                <c:pt idx="1966">
                  <c:v>76.725409999999997</c:v>
                </c:pt>
                <c:pt idx="1967">
                  <c:v>76.794899999999998</c:v>
                </c:pt>
                <c:pt idx="1968">
                  <c:v>76.868049999999997</c:v>
                </c:pt>
                <c:pt idx="1969">
                  <c:v>76.944850000000002</c:v>
                </c:pt>
                <c:pt idx="1970">
                  <c:v>77.022880000000001</c:v>
                </c:pt>
                <c:pt idx="1971">
                  <c:v>77.100899999999996</c:v>
                </c:pt>
                <c:pt idx="1972">
                  <c:v>77.172830000000005</c:v>
                </c:pt>
                <c:pt idx="1973">
                  <c:v>77.239890000000003</c:v>
                </c:pt>
                <c:pt idx="1974">
                  <c:v>77.304500000000004</c:v>
                </c:pt>
                <c:pt idx="1975">
                  <c:v>77.365459999999999</c:v>
                </c:pt>
                <c:pt idx="1976">
                  <c:v>77.427629999999994</c:v>
                </c:pt>
                <c:pt idx="1977">
                  <c:v>77.492249999999999</c:v>
                </c:pt>
                <c:pt idx="1978">
                  <c:v>77.560519999999997</c:v>
                </c:pt>
                <c:pt idx="1979">
                  <c:v>77.634889999999999</c:v>
                </c:pt>
                <c:pt idx="1980">
                  <c:v>77.715350000000001</c:v>
                </c:pt>
                <c:pt idx="1981">
                  <c:v>77.794600000000003</c:v>
                </c:pt>
                <c:pt idx="1982">
                  <c:v>77.870180000000005</c:v>
                </c:pt>
                <c:pt idx="1983">
                  <c:v>77.940889999999996</c:v>
                </c:pt>
                <c:pt idx="1984">
                  <c:v>78.004289999999997</c:v>
                </c:pt>
                <c:pt idx="1985">
                  <c:v>78.065240000000003</c:v>
                </c:pt>
                <c:pt idx="1986">
                  <c:v>78.126199999999997</c:v>
                </c:pt>
                <c:pt idx="1987">
                  <c:v>78.192030000000003</c:v>
                </c:pt>
                <c:pt idx="1988">
                  <c:v>78.262749999999997</c:v>
                </c:pt>
                <c:pt idx="1989">
                  <c:v>78.339550000000003</c:v>
                </c:pt>
                <c:pt idx="1990">
                  <c:v>78.421229999999994</c:v>
                </c:pt>
                <c:pt idx="1991">
                  <c:v>78.502920000000003</c:v>
                </c:pt>
                <c:pt idx="1992">
                  <c:v>78.583380000000005</c:v>
                </c:pt>
                <c:pt idx="1993">
                  <c:v>78.656530000000004</c:v>
                </c:pt>
                <c:pt idx="1994">
                  <c:v>78.723579999999998</c:v>
                </c:pt>
                <c:pt idx="1995">
                  <c:v>78.785759999999996</c:v>
                </c:pt>
                <c:pt idx="1996">
                  <c:v>78.849149999999995</c:v>
                </c:pt>
                <c:pt idx="1997">
                  <c:v>78.912549999999996</c:v>
                </c:pt>
                <c:pt idx="1998">
                  <c:v>78.979600000000005</c:v>
                </c:pt>
                <c:pt idx="1999">
                  <c:v>79.050309999999996</c:v>
                </c:pt>
                <c:pt idx="2000">
                  <c:v>79.127120000000005</c:v>
                </c:pt>
                <c:pt idx="2001">
                  <c:v>79.207579999999993</c:v>
                </c:pt>
                <c:pt idx="2002">
                  <c:v>79.288039999999995</c:v>
                </c:pt>
                <c:pt idx="2003">
                  <c:v>79.366069999999993</c:v>
                </c:pt>
                <c:pt idx="2004">
                  <c:v>79.436779999999999</c:v>
                </c:pt>
                <c:pt idx="2005">
                  <c:v>79.502610000000004</c:v>
                </c:pt>
                <c:pt idx="2006">
                  <c:v>79.567229999999995</c:v>
                </c:pt>
                <c:pt idx="2007">
                  <c:v>79.630619999999993</c:v>
                </c:pt>
                <c:pt idx="2008">
                  <c:v>79.697670000000002</c:v>
                </c:pt>
                <c:pt idx="2009">
                  <c:v>79.767160000000004</c:v>
                </c:pt>
                <c:pt idx="2010">
                  <c:v>79.841530000000006</c:v>
                </c:pt>
                <c:pt idx="2011">
                  <c:v>79.920779999999993</c:v>
                </c:pt>
                <c:pt idx="2012">
                  <c:v>80.002459999999999</c:v>
                </c:pt>
                <c:pt idx="2013">
                  <c:v>80.081699999999998</c:v>
                </c:pt>
                <c:pt idx="2014">
                  <c:v>80.15607</c:v>
                </c:pt>
                <c:pt idx="2015">
                  <c:v>80.225560000000002</c:v>
                </c:pt>
                <c:pt idx="2016">
                  <c:v>80.288960000000003</c:v>
                </c:pt>
                <c:pt idx="2017">
                  <c:v>80.351129999999998</c:v>
                </c:pt>
                <c:pt idx="2018">
                  <c:v>80.412090000000006</c:v>
                </c:pt>
                <c:pt idx="2019">
                  <c:v>80.476699999999994</c:v>
                </c:pt>
                <c:pt idx="2020">
                  <c:v>80.543760000000006</c:v>
                </c:pt>
                <c:pt idx="2021">
                  <c:v>80.616910000000004</c:v>
                </c:pt>
                <c:pt idx="2022">
                  <c:v>80.696150000000003</c:v>
                </c:pt>
                <c:pt idx="2023">
                  <c:v>80.776610000000005</c:v>
                </c:pt>
                <c:pt idx="2024">
                  <c:v>80.85342</c:v>
                </c:pt>
                <c:pt idx="2025">
                  <c:v>80.925349999999995</c:v>
                </c:pt>
                <c:pt idx="2026">
                  <c:v>80.99118</c:v>
                </c:pt>
                <c:pt idx="2027">
                  <c:v>81.055800000000005</c:v>
                </c:pt>
                <c:pt idx="2028">
                  <c:v>81.120410000000007</c:v>
                </c:pt>
                <c:pt idx="2029">
                  <c:v>81.186239999999998</c:v>
                </c:pt>
                <c:pt idx="2030">
                  <c:v>81.254519999999999</c:v>
                </c:pt>
                <c:pt idx="2031">
                  <c:v>81.327669999999998</c:v>
                </c:pt>
                <c:pt idx="2032">
                  <c:v>81.404470000000003</c:v>
                </c:pt>
                <c:pt idx="2033">
                  <c:v>81.483720000000005</c:v>
                </c:pt>
                <c:pt idx="2034">
                  <c:v>81.56174</c:v>
                </c:pt>
                <c:pt idx="2035">
                  <c:v>81.636110000000002</c:v>
                </c:pt>
                <c:pt idx="2036">
                  <c:v>81.705600000000004</c:v>
                </c:pt>
                <c:pt idx="2037">
                  <c:v>81.771429999999995</c:v>
                </c:pt>
                <c:pt idx="2038">
                  <c:v>81.83605</c:v>
                </c:pt>
                <c:pt idx="2039">
                  <c:v>81.899439999999998</c:v>
                </c:pt>
                <c:pt idx="2040">
                  <c:v>81.964060000000003</c:v>
                </c:pt>
                <c:pt idx="2041">
                  <c:v>82.032330000000002</c:v>
                </c:pt>
                <c:pt idx="2042">
                  <c:v>82.103039999999993</c:v>
                </c:pt>
                <c:pt idx="2043">
                  <c:v>82.176190000000005</c:v>
                </c:pt>
                <c:pt idx="2044">
                  <c:v>82.25421</c:v>
                </c:pt>
                <c:pt idx="2045">
                  <c:v>82.331019999999995</c:v>
                </c:pt>
                <c:pt idx="2046">
                  <c:v>82.402950000000004</c:v>
                </c:pt>
                <c:pt idx="2047">
                  <c:v>82.47</c:v>
                </c:pt>
                <c:pt idx="2048">
                  <c:v>82.5334</c:v>
                </c:pt>
                <c:pt idx="2049">
                  <c:v>82.594350000000006</c:v>
                </c:pt>
                <c:pt idx="2050">
                  <c:v>82.656530000000004</c:v>
                </c:pt>
                <c:pt idx="2051">
                  <c:v>82.721140000000005</c:v>
                </c:pt>
                <c:pt idx="2052">
                  <c:v>82.789410000000004</c:v>
                </c:pt>
                <c:pt idx="2053">
                  <c:v>82.861339999999998</c:v>
                </c:pt>
                <c:pt idx="2054">
                  <c:v>82.93571</c:v>
                </c:pt>
                <c:pt idx="2055">
                  <c:v>83.013739999999999</c:v>
                </c:pt>
                <c:pt idx="2056">
                  <c:v>83.090540000000004</c:v>
                </c:pt>
                <c:pt idx="2057">
                  <c:v>83.166129999999995</c:v>
                </c:pt>
                <c:pt idx="2058">
                  <c:v>83.236840000000001</c:v>
                </c:pt>
                <c:pt idx="2059">
                  <c:v>83.303889999999996</c:v>
                </c:pt>
                <c:pt idx="2060">
                  <c:v>83.366069999999993</c:v>
                </c:pt>
                <c:pt idx="2061">
                  <c:v>83.428240000000002</c:v>
                </c:pt>
                <c:pt idx="2062">
                  <c:v>83.49042</c:v>
                </c:pt>
                <c:pt idx="2063">
                  <c:v>83.556250000000006</c:v>
                </c:pt>
                <c:pt idx="2064">
                  <c:v>83.625749999999996</c:v>
                </c:pt>
                <c:pt idx="2065">
                  <c:v>83.700109999999995</c:v>
                </c:pt>
                <c:pt idx="2066">
                  <c:v>83.778139999999993</c:v>
                </c:pt>
                <c:pt idx="2067">
                  <c:v>83.854939999999999</c:v>
                </c:pt>
                <c:pt idx="2068">
                  <c:v>83.931749999999994</c:v>
                </c:pt>
                <c:pt idx="2069">
                  <c:v>84.003680000000003</c:v>
                </c:pt>
                <c:pt idx="2070">
                  <c:v>84.070729999999998</c:v>
                </c:pt>
                <c:pt idx="2071">
                  <c:v>84.135350000000003</c:v>
                </c:pt>
                <c:pt idx="2072">
                  <c:v>84.198740000000001</c:v>
                </c:pt>
                <c:pt idx="2073">
                  <c:v>84.262140000000002</c:v>
                </c:pt>
                <c:pt idx="2074">
                  <c:v>84.327969999999993</c:v>
                </c:pt>
                <c:pt idx="2075">
                  <c:v>84.399900000000002</c:v>
                </c:pt>
                <c:pt idx="2076">
                  <c:v>84.476709999999997</c:v>
                </c:pt>
                <c:pt idx="2077">
                  <c:v>84.558390000000003</c:v>
                </c:pt>
                <c:pt idx="2078">
                  <c:v>84.638850000000005</c:v>
                </c:pt>
                <c:pt idx="2079">
                  <c:v>84.716880000000003</c:v>
                </c:pt>
                <c:pt idx="2080">
                  <c:v>84.787589999999994</c:v>
                </c:pt>
                <c:pt idx="2081">
                  <c:v>84.852199999999996</c:v>
                </c:pt>
                <c:pt idx="2082">
                  <c:v>84.914379999999994</c:v>
                </c:pt>
                <c:pt idx="2083">
                  <c:v>84.977770000000007</c:v>
                </c:pt>
                <c:pt idx="2084">
                  <c:v>85.043610000000001</c:v>
                </c:pt>
                <c:pt idx="2085">
                  <c:v>85.114320000000006</c:v>
                </c:pt>
                <c:pt idx="2086">
                  <c:v>85.188680000000005</c:v>
                </c:pt>
                <c:pt idx="2087">
                  <c:v>85.267930000000007</c:v>
                </c:pt>
                <c:pt idx="2088">
                  <c:v>85.349609999999998</c:v>
                </c:pt>
                <c:pt idx="2089">
                  <c:v>85.430070000000001</c:v>
                </c:pt>
                <c:pt idx="2090">
                  <c:v>85.504440000000002</c:v>
                </c:pt>
                <c:pt idx="2091">
                  <c:v>85.576369999999997</c:v>
                </c:pt>
                <c:pt idx="2092">
                  <c:v>85.643420000000006</c:v>
                </c:pt>
                <c:pt idx="2093">
                  <c:v>85.710480000000004</c:v>
                </c:pt>
                <c:pt idx="2094">
                  <c:v>85.777529999999999</c:v>
                </c:pt>
                <c:pt idx="2095">
                  <c:v>85.847020000000001</c:v>
                </c:pt>
                <c:pt idx="2096">
                  <c:v>85.918949999999995</c:v>
                </c:pt>
                <c:pt idx="2097">
                  <c:v>85.995760000000004</c:v>
                </c:pt>
                <c:pt idx="2098">
                  <c:v>86.073779999999999</c:v>
                </c:pt>
                <c:pt idx="2099">
                  <c:v>86.153019999999998</c:v>
                </c:pt>
                <c:pt idx="2100">
                  <c:v>86.228610000000003</c:v>
                </c:pt>
                <c:pt idx="2101">
                  <c:v>86.299319999999994</c:v>
                </c:pt>
                <c:pt idx="2102">
                  <c:v>86.366370000000003</c:v>
                </c:pt>
                <c:pt idx="2103">
                  <c:v>86.429770000000005</c:v>
                </c:pt>
                <c:pt idx="2104">
                  <c:v>86.493160000000003</c:v>
                </c:pt>
                <c:pt idx="2105">
                  <c:v>86.556560000000005</c:v>
                </c:pt>
                <c:pt idx="2106">
                  <c:v>86.623609999999999</c:v>
                </c:pt>
                <c:pt idx="2107">
                  <c:v>86.695539999999994</c:v>
                </c:pt>
                <c:pt idx="2108">
                  <c:v>86.773570000000007</c:v>
                </c:pt>
                <c:pt idx="2109">
                  <c:v>86.854029999999995</c:v>
                </c:pt>
                <c:pt idx="2110">
                  <c:v>86.930840000000003</c:v>
                </c:pt>
                <c:pt idx="2111">
                  <c:v>87.002769999999998</c:v>
                </c:pt>
                <c:pt idx="2112">
                  <c:v>87.06738</c:v>
                </c:pt>
                <c:pt idx="2113">
                  <c:v>87.127120000000005</c:v>
                </c:pt>
                <c:pt idx="2114">
                  <c:v>87.184420000000003</c:v>
                </c:pt>
                <c:pt idx="2115">
                  <c:v>87.244159999999994</c:v>
                </c:pt>
                <c:pt idx="2116">
                  <c:v>87.309989999999999</c:v>
                </c:pt>
                <c:pt idx="2117">
                  <c:v>87.381919999999994</c:v>
                </c:pt>
                <c:pt idx="2118">
                  <c:v>87.459940000000003</c:v>
                </c:pt>
                <c:pt idx="2119">
                  <c:v>87.539190000000005</c:v>
                </c:pt>
                <c:pt idx="2120">
                  <c:v>87.615989999999996</c:v>
                </c:pt>
                <c:pt idx="2121">
                  <c:v>87.690359999999998</c:v>
                </c:pt>
                <c:pt idx="2122">
                  <c:v>87.75985</c:v>
                </c:pt>
                <c:pt idx="2123">
                  <c:v>87.824470000000005</c:v>
                </c:pt>
                <c:pt idx="2124">
                  <c:v>87.887860000000003</c:v>
                </c:pt>
                <c:pt idx="2125">
                  <c:v>87.950040000000001</c:v>
                </c:pt>
                <c:pt idx="2126">
                  <c:v>88.015870000000007</c:v>
                </c:pt>
                <c:pt idx="2127">
                  <c:v>88.085359999999994</c:v>
                </c:pt>
                <c:pt idx="2128">
                  <c:v>88.157290000000003</c:v>
                </c:pt>
                <c:pt idx="2129">
                  <c:v>88.232879999999994</c:v>
                </c:pt>
                <c:pt idx="2130">
                  <c:v>88.30847</c:v>
                </c:pt>
                <c:pt idx="2131">
                  <c:v>88.382829999999998</c:v>
                </c:pt>
                <c:pt idx="2132">
                  <c:v>88.45232</c:v>
                </c:pt>
                <c:pt idx="2133">
                  <c:v>88.516940000000005</c:v>
                </c:pt>
                <c:pt idx="2134">
                  <c:v>88.57911</c:v>
                </c:pt>
                <c:pt idx="2135">
                  <c:v>88.642510000000001</c:v>
                </c:pt>
                <c:pt idx="2136">
                  <c:v>88.705910000000003</c:v>
                </c:pt>
                <c:pt idx="2137">
                  <c:v>88.770520000000005</c:v>
                </c:pt>
                <c:pt idx="2138">
                  <c:v>88.837569999999999</c:v>
                </c:pt>
                <c:pt idx="2139">
                  <c:v>88.907060000000001</c:v>
                </c:pt>
                <c:pt idx="2140">
                  <c:v>88.977770000000007</c:v>
                </c:pt>
                <c:pt idx="2141">
                  <c:v>89.050920000000005</c:v>
                </c:pt>
                <c:pt idx="2142">
                  <c:v>89.124070000000003</c:v>
                </c:pt>
                <c:pt idx="2143">
                  <c:v>89.195999999999998</c:v>
                </c:pt>
                <c:pt idx="2144">
                  <c:v>89.26549</c:v>
                </c:pt>
                <c:pt idx="2145">
                  <c:v>89.330110000000005</c:v>
                </c:pt>
                <c:pt idx="2146">
                  <c:v>89.393500000000003</c:v>
                </c:pt>
                <c:pt idx="2147">
                  <c:v>89.454459999999997</c:v>
                </c:pt>
                <c:pt idx="2148">
                  <c:v>89.517849999999996</c:v>
                </c:pt>
                <c:pt idx="2149">
                  <c:v>89.583690000000004</c:v>
                </c:pt>
                <c:pt idx="2150">
                  <c:v>89.651960000000003</c:v>
                </c:pt>
                <c:pt idx="2151">
                  <c:v>89.723889999999997</c:v>
                </c:pt>
                <c:pt idx="2152">
                  <c:v>89.798259999999999</c:v>
                </c:pt>
                <c:pt idx="2153">
                  <c:v>89.873840000000001</c:v>
                </c:pt>
                <c:pt idx="2154">
                  <c:v>89.94699</c:v>
                </c:pt>
                <c:pt idx="2155">
                  <c:v>90.017700000000005</c:v>
                </c:pt>
                <c:pt idx="2156">
                  <c:v>90.085970000000003</c:v>
                </c:pt>
                <c:pt idx="2157">
                  <c:v>90.150589999999994</c:v>
                </c:pt>
                <c:pt idx="2158">
                  <c:v>90.215199999999996</c:v>
                </c:pt>
                <c:pt idx="2159">
                  <c:v>90.279820000000001</c:v>
                </c:pt>
                <c:pt idx="2160">
                  <c:v>90.343209999999999</c:v>
                </c:pt>
                <c:pt idx="2161">
                  <c:v>90.410259999999994</c:v>
                </c:pt>
                <c:pt idx="2162">
                  <c:v>90.483410000000006</c:v>
                </c:pt>
                <c:pt idx="2163">
                  <c:v>90.558999999999997</c:v>
                </c:pt>
                <c:pt idx="2164">
                  <c:v>90.634590000000003</c:v>
                </c:pt>
                <c:pt idx="2165">
                  <c:v>90.707729999999998</c:v>
                </c:pt>
                <c:pt idx="2166">
                  <c:v>90.776009999999999</c:v>
                </c:pt>
                <c:pt idx="2167">
                  <c:v>90.841840000000005</c:v>
                </c:pt>
                <c:pt idx="2168">
                  <c:v>90.904020000000003</c:v>
                </c:pt>
                <c:pt idx="2169">
                  <c:v>90.966189999999997</c:v>
                </c:pt>
                <c:pt idx="2170">
                  <c:v>91.028369999999995</c:v>
                </c:pt>
                <c:pt idx="2171">
                  <c:v>91.092979999999997</c:v>
                </c:pt>
                <c:pt idx="2172">
                  <c:v>91.161249999999995</c:v>
                </c:pt>
                <c:pt idx="2173">
                  <c:v>91.234399999999994</c:v>
                </c:pt>
                <c:pt idx="2174">
                  <c:v>91.311210000000003</c:v>
                </c:pt>
                <c:pt idx="2175">
                  <c:v>91.386799999999994</c:v>
                </c:pt>
                <c:pt idx="2176">
                  <c:v>91.456289999999996</c:v>
                </c:pt>
                <c:pt idx="2177">
                  <c:v>91.520899999999997</c:v>
                </c:pt>
                <c:pt idx="2178">
                  <c:v>91.580640000000002</c:v>
                </c:pt>
                <c:pt idx="2179">
                  <c:v>91.63794</c:v>
                </c:pt>
                <c:pt idx="2180">
                  <c:v>91.696460000000002</c:v>
                </c:pt>
                <c:pt idx="2181">
                  <c:v>91.758629999999997</c:v>
                </c:pt>
                <c:pt idx="2182">
                  <c:v>91.826909999999998</c:v>
                </c:pt>
                <c:pt idx="2183">
                  <c:v>91.901269999999997</c:v>
                </c:pt>
                <c:pt idx="2184">
                  <c:v>91.979299999999995</c:v>
                </c:pt>
                <c:pt idx="2185">
                  <c:v>92.058539999999994</c:v>
                </c:pt>
                <c:pt idx="2186">
                  <c:v>92.134129999999999</c:v>
                </c:pt>
                <c:pt idx="2187">
                  <c:v>92.203620000000001</c:v>
                </c:pt>
                <c:pt idx="2188">
                  <c:v>92.268230000000003</c:v>
                </c:pt>
                <c:pt idx="2189">
                  <c:v>92.327969999999993</c:v>
                </c:pt>
                <c:pt idx="2190">
                  <c:v>92.387709999999998</c:v>
                </c:pt>
                <c:pt idx="2191">
                  <c:v>92.449889999999996</c:v>
                </c:pt>
                <c:pt idx="2192">
                  <c:v>92.515720000000002</c:v>
                </c:pt>
                <c:pt idx="2193">
                  <c:v>92.586429999999993</c:v>
                </c:pt>
                <c:pt idx="2194">
                  <c:v>92.660799999999995</c:v>
                </c:pt>
                <c:pt idx="2195">
                  <c:v>92.736379999999997</c:v>
                </c:pt>
                <c:pt idx="2196">
                  <c:v>92.811970000000002</c:v>
                </c:pt>
                <c:pt idx="2197">
                  <c:v>92.882679999999993</c:v>
                </c:pt>
                <c:pt idx="2198">
                  <c:v>92.948520000000002</c:v>
                </c:pt>
                <c:pt idx="2199">
                  <c:v>93.010689999999997</c:v>
                </c:pt>
                <c:pt idx="2200">
                  <c:v>93.070430000000002</c:v>
                </c:pt>
                <c:pt idx="2201">
                  <c:v>93.130170000000007</c:v>
                </c:pt>
                <c:pt idx="2202">
                  <c:v>93.191119999999998</c:v>
                </c:pt>
                <c:pt idx="2203">
                  <c:v>93.256960000000007</c:v>
                </c:pt>
                <c:pt idx="2204">
                  <c:v>93.327669999999998</c:v>
                </c:pt>
                <c:pt idx="2205">
                  <c:v>93.40325</c:v>
                </c:pt>
                <c:pt idx="2206">
                  <c:v>93.480059999999995</c:v>
                </c:pt>
                <c:pt idx="2207">
                  <c:v>93.551990000000004</c:v>
                </c:pt>
                <c:pt idx="2208">
                  <c:v>93.619039999999998</c:v>
                </c:pt>
                <c:pt idx="2209">
                  <c:v>93.68</c:v>
                </c:pt>
                <c:pt idx="2210">
                  <c:v>93.738519999999994</c:v>
                </c:pt>
                <c:pt idx="2211">
                  <c:v>93.798259999999999</c:v>
                </c:pt>
                <c:pt idx="2212">
                  <c:v>93.861649999999997</c:v>
                </c:pt>
                <c:pt idx="2213">
                  <c:v>93.928700000000006</c:v>
                </c:pt>
                <c:pt idx="2214">
                  <c:v>93.999409999999997</c:v>
                </c:pt>
                <c:pt idx="2215">
                  <c:v>94.073779999999999</c:v>
                </c:pt>
                <c:pt idx="2216">
                  <c:v>94.149370000000005</c:v>
                </c:pt>
                <c:pt idx="2217">
                  <c:v>94.222520000000003</c:v>
                </c:pt>
                <c:pt idx="2218">
                  <c:v>94.293229999999994</c:v>
                </c:pt>
                <c:pt idx="2219">
                  <c:v>94.357839999999996</c:v>
                </c:pt>
                <c:pt idx="2220">
                  <c:v>94.420019999999994</c:v>
                </c:pt>
                <c:pt idx="2221">
                  <c:v>94.479759999999999</c:v>
                </c:pt>
                <c:pt idx="2222">
                  <c:v>94.53828</c:v>
                </c:pt>
                <c:pt idx="2223">
                  <c:v>94.599230000000006</c:v>
                </c:pt>
                <c:pt idx="2224">
                  <c:v>94.661410000000004</c:v>
                </c:pt>
                <c:pt idx="2225">
                  <c:v>94.728459999999998</c:v>
                </c:pt>
                <c:pt idx="2226">
                  <c:v>94.799170000000004</c:v>
                </c:pt>
                <c:pt idx="2227">
                  <c:v>94.871099999999998</c:v>
                </c:pt>
                <c:pt idx="2228">
                  <c:v>94.941810000000004</c:v>
                </c:pt>
                <c:pt idx="2229">
                  <c:v>95.010080000000002</c:v>
                </c:pt>
                <c:pt idx="2230">
                  <c:v>95.073480000000004</c:v>
                </c:pt>
                <c:pt idx="2231">
                  <c:v>95.133219999999994</c:v>
                </c:pt>
                <c:pt idx="2232">
                  <c:v>95.191730000000007</c:v>
                </c:pt>
                <c:pt idx="2233">
                  <c:v>95.251469999999998</c:v>
                </c:pt>
                <c:pt idx="2234">
                  <c:v>95.312430000000006</c:v>
                </c:pt>
                <c:pt idx="2235">
                  <c:v>95.374610000000004</c:v>
                </c:pt>
                <c:pt idx="2236">
                  <c:v>95.440439999999995</c:v>
                </c:pt>
                <c:pt idx="2237">
                  <c:v>95.509929999999997</c:v>
                </c:pt>
                <c:pt idx="2238">
                  <c:v>95.581860000000006</c:v>
                </c:pt>
                <c:pt idx="2239">
                  <c:v>95.651349999999994</c:v>
                </c:pt>
                <c:pt idx="2240">
                  <c:v>95.717179999999999</c:v>
                </c:pt>
                <c:pt idx="2241">
                  <c:v>95.776920000000004</c:v>
                </c:pt>
                <c:pt idx="2242">
                  <c:v>95.832999999999998</c:v>
                </c:pt>
                <c:pt idx="2243">
                  <c:v>95.88664</c:v>
                </c:pt>
                <c:pt idx="2244">
                  <c:v>95.941509999999994</c:v>
                </c:pt>
                <c:pt idx="2245">
                  <c:v>95.998810000000006</c:v>
                </c:pt>
                <c:pt idx="2246">
                  <c:v>96.059759999999997</c:v>
                </c:pt>
                <c:pt idx="2247">
                  <c:v>96.125600000000006</c:v>
                </c:pt>
                <c:pt idx="2248">
                  <c:v>96.193870000000004</c:v>
                </c:pt>
                <c:pt idx="2249">
                  <c:v>96.265799999999999</c:v>
                </c:pt>
                <c:pt idx="2250">
                  <c:v>96.335290000000001</c:v>
                </c:pt>
                <c:pt idx="2251">
                  <c:v>96.402339999999995</c:v>
                </c:pt>
                <c:pt idx="2252">
                  <c:v>96.463300000000004</c:v>
                </c:pt>
                <c:pt idx="2253">
                  <c:v>96.521820000000005</c:v>
                </c:pt>
                <c:pt idx="2254">
                  <c:v>96.579120000000003</c:v>
                </c:pt>
                <c:pt idx="2255">
                  <c:v>96.636420000000001</c:v>
                </c:pt>
                <c:pt idx="2256">
                  <c:v>96.693719999999999</c:v>
                </c:pt>
                <c:pt idx="2257">
                  <c:v>96.753450000000001</c:v>
                </c:pt>
                <c:pt idx="2258">
                  <c:v>96.815629999999999</c:v>
                </c:pt>
                <c:pt idx="2259">
                  <c:v>96.881460000000004</c:v>
                </c:pt>
                <c:pt idx="2260">
                  <c:v>96.948520000000002</c:v>
                </c:pt>
                <c:pt idx="2261">
                  <c:v>97.01679</c:v>
                </c:pt>
                <c:pt idx="2262">
                  <c:v>97.083839999999995</c:v>
                </c:pt>
                <c:pt idx="2263">
                  <c:v>97.147239999999996</c:v>
                </c:pt>
                <c:pt idx="2264">
                  <c:v>97.206969999999998</c:v>
                </c:pt>
                <c:pt idx="2265">
                  <c:v>97.261840000000007</c:v>
                </c:pt>
                <c:pt idx="2266">
                  <c:v>97.316699999999997</c:v>
                </c:pt>
                <c:pt idx="2267">
                  <c:v>97.371560000000002</c:v>
                </c:pt>
                <c:pt idx="2268">
                  <c:v>97.430080000000004</c:v>
                </c:pt>
                <c:pt idx="2269">
                  <c:v>97.492249999999999</c:v>
                </c:pt>
                <c:pt idx="2270">
                  <c:v>97.56053</c:v>
                </c:pt>
                <c:pt idx="2271">
                  <c:v>97.631240000000005</c:v>
                </c:pt>
                <c:pt idx="2272">
                  <c:v>97.700729999999993</c:v>
                </c:pt>
                <c:pt idx="2273">
                  <c:v>97.765339999999995</c:v>
                </c:pt>
                <c:pt idx="2274">
                  <c:v>97.823859999999996</c:v>
                </c:pt>
                <c:pt idx="2275">
                  <c:v>97.877499999999998</c:v>
                </c:pt>
                <c:pt idx="2276">
                  <c:v>97.928709999999995</c:v>
                </c:pt>
                <c:pt idx="2277">
                  <c:v>97.981129999999993</c:v>
                </c:pt>
                <c:pt idx="2278">
                  <c:v>98.038430000000005</c:v>
                </c:pt>
                <c:pt idx="2279">
                  <c:v>98.1006</c:v>
                </c:pt>
                <c:pt idx="2280">
                  <c:v>98.166439999999994</c:v>
                </c:pt>
                <c:pt idx="2281">
                  <c:v>98.235929999999996</c:v>
                </c:pt>
                <c:pt idx="2282">
                  <c:v>98.306640000000002</c:v>
                </c:pt>
                <c:pt idx="2283">
                  <c:v>98.371250000000003</c:v>
                </c:pt>
                <c:pt idx="2284">
                  <c:v>98.432209999999998</c:v>
                </c:pt>
                <c:pt idx="2285">
                  <c:v>98.488290000000006</c:v>
                </c:pt>
                <c:pt idx="2286">
                  <c:v>98.541929999999994</c:v>
                </c:pt>
                <c:pt idx="2287">
                  <c:v>98.596789999999999</c:v>
                </c:pt>
                <c:pt idx="2288">
                  <c:v>98.651660000000007</c:v>
                </c:pt>
                <c:pt idx="2289">
                  <c:v>98.707740000000001</c:v>
                </c:pt>
                <c:pt idx="2290">
                  <c:v>98.766260000000003</c:v>
                </c:pt>
                <c:pt idx="2291">
                  <c:v>98.829650000000001</c:v>
                </c:pt>
                <c:pt idx="2292">
                  <c:v>98.894270000000006</c:v>
                </c:pt>
                <c:pt idx="2293">
                  <c:v>98.957660000000004</c:v>
                </c:pt>
                <c:pt idx="2294">
                  <c:v>99.017399999999995</c:v>
                </c:pt>
                <c:pt idx="2295">
                  <c:v>99.071039999999996</c:v>
                </c:pt>
                <c:pt idx="2296">
                  <c:v>99.122240000000005</c:v>
                </c:pt>
                <c:pt idx="2297">
                  <c:v>99.171009999999995</c:v>
                </c:pt>
                <c:pt idx="2298">
                  <c:v>99.22099</c:v>
                </c:pt>
                <c:pt idx="2299">
                  <c:v>99.272199999999998</c:v>
                </c:pt>
                <c:pt idx="2300">
                  <c:v>99.325839999999999</c:v>
                </c:pt>
                <c:pt idx="2301">
                  <c:v>99.384360000000001</c:v>
                </c:pt>
                <c:pt idx="2302">
                  <c:v>99.446539999999999</c:v>
                </c:pt>
                <c:pt idx="2303">
                  <c:v>99.509929999999997</c:v>
                </c:pt>
                <c:pt idx="2304">
                  <c:v>99.568449999999999</c:v>
                </c:pt>
                <c:pt idx="2305">
                  <c:v>99.620869999999996</c:v>
                </c:pt>
                <c:pt idx="2306">
                  <c:v>99.667199999999994</c:v>
                </c:pt>
                <c:pt idx="2307">
                  <c:v>99.711089999999999</c:v>
                </c:pt>
                <c:pt idx="2308">
                  <c:v>99.75376</c:v>
                </c:pt>
                <c:pt idx="2309">
                  <c:v>99.798869999999994</c:v>
                </c:pt>
                <c:pt idx="2310">
                  <c:v>99.848849999999999</c:v>
                </c:pt>
                <c:pt idx="2311">
                  <c:v>99.903710000000004</c:v>
                </c:pt>
                <c:pt idx="2312">
                  <c:v>99.963449999999995</c:v>
                </c:pt>
                <c:pt idx="2313">
                  <c:v>100.02563000000001</c:v>
                </c:pt>
                <c:pt idx="2314">
                  <c:v>100.08293</c:v>
                </c:pt>
                <c:pt idx="2315">
                  <c:v>100.13535</c:v>
                </c:pt>
                <c:pt idx="2316">
                  <c:v>100.18168</c:v>
                </c:pt>
                <c:pt idx="2317">
                  <c:v>100.22435</c:v>
                </c:pt>
                <c:pt idx="2318">
                  <c:v>100.26458</c:v>
                </c:pt>
                <c:pt idx="2319">
                  <c:v>100.30725</c:v>
                </c:pt>
                <c:pt idx="2320">
                  <c:v>100.35236</c:v>
                </c:pt>
                <c:pt idx="2321">
                  <c:v>100.3999</c:v>
                </c:pt>
                <c:pt idx="2322">
                  <c:v>100.45111</c:v>
                </c:pt>
                <c:pt idx="2323">
                  <c:v>100.50230999999999</c:v>
                </c:pt>
                <c:pt idx="2324">
                  <c:v>100.55352000000001</c:v>
                </c:pt>
                <c:pt idx="2325">
                  <c:v>100.60227999999999</c:v>
                </c:pt>
                <c:pt idx="2326">
                  <c:v>100.64617</c:v>
                </c:pt>
                <c:pt idx="2327">
                  <c:v>100.68762</c:v>
                </c:pt>
                <c:pt idx="2328">
                  <c:v>100.7242</c:v>
                </c:pt>
                <c:pt idx="2329">
                  <c:v>100.75955</c:v>
                </c:pt>
                <c:pt idx="2330">
                  <c:v>100.79612</c:v>
                </c:pt>
                <c:pt idx="2331">
                  <c:v>100.83514</c:v>
                </c:pt>
                <c:pt idx="2332">
                  <c:v>100.87658999999999</c:v>
                </c:pt>
                <c:pt idx="2333">
                  <c:v>100.92048</c:v>
                </c:pt>
                <c:pt idx="2334">
                  <c:v>100.96559000000001</c:v>
                </c:pt>
                <c:pt idx="2335">
                  <c:v>101.01191</c:v>
                </c:pt>
                <c:pt idx="2336">
                  <c:v>101.0558</c:v>
                </c:pt>
                <c:pt idx="2337">
                  <c:v>101.09725</c:v>
                </c:pt>
                <c:pt idx="2338">
                  <c:v>101.13505000000001</c:v>
                </c:pt>
                <c:pt idx="2339">
                  <c:v>101.1704</c:v>
                </c:pt>
                <c:pt idx="2340">
                  <c:v>101.20453999999999</c:v>
                </c:pt>
                <c:pt idx="2341">
                  <c:v>101.23989</c:v>
                </c:pt>
                <c:pt idx="2342">
                  <c:v>101.27525</c:v>
                </c:pt>
                <c:pt idx="2343">
                  <c:v>101.31182</c:v>
                </c:pt>
                <c:pt idx="2344">
                  <c:v>101.35205000000001</c:v>
                </c:pt>
                <c:pt idx="2345">
                  <c:v>101.39472000000001</c:v>
                </c:pt>
                <c:pt idx="2346">
                  <c:v>101.43861</c:v>
                </c:pt>
                <c:pt idx="2347">
                  <c:v>101.48372000000001</c:v>
                </c:pt>
                <c:pt idx="2348">
                  <c:v>101.52395</c:v>
                </c:pt>
                <c:pt idx="2349">
                  <c:v>101.55931</c:v>
                </c:pt>
                <c:pt idx="2350">
                  <c:v>101.59099999999999</c:v>
                </c:pt>
                <c:pt idx="2351">
                  <c:v>101.62026</c:v>
                </c:pt>
                <c:pt idx="2352">
                  <c:v>101.65074</c:v>
                </c:pt>
                <c:pt idx="2353">
                  <c:v>101.68244</c:v>
                </c:pt>
                <c:pt idx="2354">
                  <c:v>101.71414</c:v>
                </c:pt>
                <c:pt idx="2355">
                  <c:v>101.75071</c:v>
                </c:pt>
                <c:pt idx="2356">
                  <c:v>101.78851</c:v>
                </c:pt>
                <c:pt idx="2357">
                  <c:v>101.82874</c:v>
                </c:pt>
                <c:pt idx="2358">
                  <c:v>101.86653</c:v>
                </c:pt>
                <c:pt idx="2359">
                  <c:v>101.89823</c:v>
                </c:pt>
                <c:pt idx="2360">
                  <c:v>101.92505</c:v>
                </c:pt>
                <c:pt idx="2361">
                  <c:v>101.94699</c:v>
                </c:pt>
                <c:pt idx="2362">
                  <c:v>101.96894</c:v>
                </c:pt>
                <c:pt idx="2363">
                  <c:v>101.99209999999999</c:v>
                </c:pt>
                <c:pt idx="2364">
                  <c:v>102.01648</c:v>
                </c:pt>
                <c:pt idx="2365">
                  <c:v>102.04452999999999</c:v>
                </c:pt>
                <c:pt idx="2366">
                  <c:v>102.07744</c:v>
                </c:pt>
                <c:pt idx="2367">
                  <c:v>102.11524</c:v>
                </c:pt>
                <c:pt idx="2368">
                  <c:v>102.15058999999999</c:v>
                </c:pt>
                <c:pt idx="2369">
                  <c:v>102.18228999999999</c:v>
                </c:pt>
                <c:pt idx="2370">
                  <c:v>102.20789000000001</c:v>
                </c:pt>
                <c:pt idx="2371">
                  <c:v>102.22618</c:v>
                </c:pt>
                <c:pt idx="2372">
                  <c:v>102.24325</c:v>
                </c:pt>
                <c:pt idx="2373">
                  <c:v>102.26031</c:v>
                </c:pt>
                <c:pt idx="2374">
                  <c:v>102.28104</c:v>
                </c:pt>
                <c:pt idx="2375">
                  <c:v>102.30542</c:v>
                </c:pt>
                <c:pt idx="2376">
                  <c:v>102.33468000000001</c:v>
                </c:pt>
                <c:pt idx="2377">
                  <c:v>102.36638000000001</c:v>
                </c:pt>
                <c:pt idx="2378">
                  <c:v>102.39807999999999</c:v>
                </c:pt>
                <c:pt idx="2379">
                  <c:v>102.42855</c:v>
                </c:pt>
                <c:pt idx="2380">
                  <c:v>102.45416</c:v>
                </c:pt>
                <c:pt idx="2381">
                  <c:v>102.47366</c:v>
                </c:pt>
                <c:pt idx="2382">
                  <c:v>102.49073</c:v>
                </c:pt>
                <c:pt idx="2383">
                  <c:v>102.50658</c:v>
                </c:pt>
                <c:pt idx="2384">
                  <c:v>102.52243</c:v>
                </c:pt>
                <c:pt idx="2385">
                  <c:v>102.54071999999999</c:v>
                </c:pt>
                <c:pt idx="2386">
                  <c:v>102.56144</c:v>
                </c:pt>
                <c:pt idx="2387">
                  <c:v>102.58459999999999</c:v>
                </c:pt>
                <c:pt idx="2388">
                  <c:v>102.61143</c:v>
                </c:pt>
                <c:pt idx="2389">
                  <c:v>102.63703</c:v>
                </c:pt>
                <c:pt idx="2390">
                  <c:v>102.66141</c:v>
                </c:pt>
                <c:pt idx="2391">
                  <c:v>102.6797</c:v>
                </c:pt>
                <c:pt idx="2392">
                  <c:v>102.69432999999999</c:v>
                </c:pt>
                <c:pt idx="2393">
                  <c:v>102.70529999999999</c:v>
                </c:pt>
                <c:pt idx="2394">
                  <c:v>102.71505000000001</c:v>
                </c:pt>
                <c:pt idx="2395">
                  <c:v>102.72723999999999</c:v>
                </c:pt>
                <c:pt idx="2396">
                  <c:v>102.74187000000001</c:v>
                </c:pt>
                <c:pt idx="2397">
                  <c:v>102.76016</c:v>
                </c:pt>
                <c:pt idx="2398">
                  <c:v>102.78332</c:v>
                </c:pt>
                <c:pt idx="2399">
                  <c:v>102.80771</c:v>
                </c:pt>
                <c:pt idx="2400">
                  <c:v>102.82965</c:v>
                </c:pt>
                <c:pt idx="2401">
                  <c:v>102.8455</c:v>
                </c:pt>
                <c:pt idx="2402">
                  <c:v>102.85647</c:v>
                </c:pt>
                <c:pt idx="2403">
                  <c:v>102.86257000000001</c:v>
                </c:pt>
                <c:pt idx="2404">
                  <c:v>102.86866000000001</c:v>
                </c:pt>
                <c:pt idx="2405">
                  <c:v>102.87842000000001</c:v>
                </c:pt>
                <c:pt idx="2406">
                  <c:v>102.89061</c:v>
                </c:pt>
                <c:pt idx="2407">
                  <c:v>102.90646</c:v>
                </c:pt>
                <c:pt idx="2408">
                  <c:v>102.92718000000001</c:v>
                </c:pt>
                <c:pt idx="2409">
                  <c:v>102.94913</c:v>
                </c:pt>
                <c:pt idx="2410">
                  <c:v>102.97107</c:v>
                </c:pt>
                <c:pt idx="2411">
                  <c:v>102.98936</c:v>
                </c:pt>
                <c:pt idx="2412">
                  <c:v>103.00277</c:v>
                </c:pt>
                <c:pt idx="2413">
                  <c:v>103.01374</c:v>
                </c:pt>
                <c:pt idx="2414">
                  <c:v>103.02227999999999</c:v>
                </c:pt>
                <c:pt idx="2415">
                  <c:v>103.03203000000001</c:v>
                </c:pt>
                <c:pt idx="2416">
                  <c:v>103.04300000000001</c:v>
                </c:pt>
                <c:pt idx="2417">
                  <c:v>103.05519</c:v>
                </c:pt>
                <c:pt idx="2418">
                  <c:v>103.0686</c:v>
                </c:pt>
                <c:pt idx="2419">
                  <c:v>103.08323</c:v>
                </c:pt>
                <c:pt idx="2420">
                  <c:v>103.1003</c:v>
                </c:pt>
                <c:pt idx="2421">
                  <c:v>103.11493</c:v>
                </c:pt>
                <c:pt idx="2422">
                  <c:v>103.12956</c:v>
                </c:pt>
                <c:pt idx="2423">
                  <c:v>103.13930999999999</c:v>
                </c:pt>
                <c:pt idx="2424">
                  <c:v>103.14663</c:v>
                </c:pt>
                <c:pt idx="2425">
                  <c:v>103.15272</c:v>
                </c:pt>
                <c:pt idx="2426">
                  <c:v>103.15882000000001</c:v>
                </c:pt>
                <c:pt idx="2427">
                  <c:v>103.16492</c:v>
                </c:pt>
                <c:pt idx="2428">
                  <c:v>103.17223</c:v>
                </c:pt>
                <c:pt idx="2429">
                  <c:v>103.18198</c:v>
                </c:pt>
                <c:pt idx="2430">
                  <c:v>103.19417</c:v>
                </c:pt>
                <c:pt idx="2431">
                  <c:v>103.21002</c:v>
                </c:pt>
                <c:pt idx="2432">
                  <c:v>103.22587</c:v>
                </c:pt>
                <c:pt idx="2433">
                  <c:v>103.23927999999999</c:v>
                </c:pt>
                <c:pt idx="2434">
                  <c:v>103.24782</c:v>
                </c:pt>
                <c:pt idx="2435">
                  <c:v>103.25147</c:v>
                </c:pt>
                <c:pt idx="2436">
                  <c:v>103.25269</c:v>
                </c:pt>
                <c:pt idx="2437">
                  <c:v>103.25391</c:v>
                </c:pt>
                <c:pt idx="2438">
                  <c:v>103.25757</c:v>
                </c:pt>
                <c:pt idx="2439">
                  <c:v>103.26367</c:v>
                </c:pt>
                <c:pt idx="2440">
                  <c:v>103.27464000000001</c:v>
                </c:pt>
                <c:pt idx="2441">
                  <c:v>103.28805</c:v>
                </c:pt>
                <c:pt idx="2442">
                  <c:v>103.30268</c:v>
                </c:pt>
                <c:pt idx="2443">
                  <c:v>103.31853</c:v>
                </c:pt>
                <c:pt idx="2444">
                  <c:v>103.33072</c:v>
                </c:pt>
                <c:pt idx="2445">
                  <c:v>103.33925000000001</c:v>
                </c:pt>
                <c:pt idx="2446">
                  <c:v>103.34169</c:v>
                </c:pt>
                <c:pt idx="2447">
                  <c:v>103.34291</c:v>
                </c:pt>
                <c:pt idx="2448">
                  <c:v>103.34291</c:v>
                </c:pt>
                <c:pt idx="2449">
                  <c:v>103.34535</c:v>
                </c:pt>
                <c:pt idx="2450">
                  <c:v>103.35021999999999</c:v>
                </c:pt>
                <c:pt idx="2451">
                  <c:v>103.35754</c:v>
                </c:pt>
                <c:pt idx="2452">
                  <c:v>103.36851</c:v>
                </c:pt>
                <c:pt idx="2453">
                  <c:v>103.38314</c:v>
                </c:pt>
                <c:pt idx="2454">
                  <c:v>103.39899</c:v>
                </c:pt>
                <c:pt idx="2455">
                  <c:v>103.41361999999999</c:v>
                </c:pt>
                <c:pt idx="2456">
                  <c:v>103.42337000000001</c:v>
                </c:pt>
                <c:pt idx="2457">
                  <c:v>103.42825000000001</c:v>
                </c:pt>
                <c:pt idx="2458">
                  <c:v>103.42946999999999</c:v>
                </c:pt>
                <c:pt idx="2459">
                  <c:v>103.42946999999999</c:v>
                </c:pt>
                <c:pt idx="2460">
                  <c:v>103.43191</c:v>
                </c:pt>
                <c:pt idx="2461">
                  <c:v>103.438</c:v>
                </c:pt>
                <c:pt idx="2462">
                  <c:v>103.44776</c:v>
                </c:pt>
                <c:pt idx="2463">
                  <c:v>103.46239</c:v>
                </c:pt>
                <c:pt idx="2464">
                  <c:v>103.47823</c:v>
                </c:pt>
                <c:pt idx="2465">
                  <c:v>103.49285999999999</c:v>
                </c:pt>
                <c:pt idx="2466">
                  <c:v>103.50261999999999</c:v>
                </c:pt>
                <c:pt idx="2467">
                  <c:v>103.50627</c:v>
                </c:pt>
                <c:pt idx="2468">
                  <c:v>103.50627</c:v>
                </c:pt>
                <c:pt idx="2469">
                  <c:v>103.50506</c:v>
                </c:pt>
                <c:pt idx="2470">
                  <c:v>103.50627</c:v>
                </c:pt>
                <c:pt idx="2471">
                  <c:v>103.51115</c:v>
                </c:pt>
                <c:pt idx="2472">
                  <c:v>103.5209</c:v>
                </c:pt>
                <c:pt idx="2473">
                  <c:v>103.53431999999999</c:v>
                </c:pt>
                <c:pt idx="2474">
                  <c:v>103.55016000000001</c:v>
                </c:pt>
                <c:pt idx="2475">
                  <c:v>103.56601000000001</c:v>
                </c:pt>
                <c:pt idx="2476">
                  <c:v>103.5782</c:v>
                </c:pt>
                <c:pt idx="2477">
                  <c:v>103.58796</c:v>
                </c:pt>
                <c:pt idx="2478">
                  <c:v>103.59283000000001</c:v>
                </c:pt>
                <c:pt idx="2479">
                  <c:v>103.59771000000001</c:v>
                </c:pt>
                <c:pt idx="2480">
                  <c:v>103.60259000000001</c:v>
                </c:pt>
                <c:pt idx="2481">
                  <c:v>103.6099</c:v>
                </c:pt>
                <c:pt idx="2482">
                  <c:v>103.616</c:v>
                </c:pt>
                <c:pt idx="2483">
                  <c:v>103.62452999999999</c:v>
                </c:pt>
                <c:pt idx="2484">
                  <c:v>103.63549999999999</c:v>
                </c:pt>
                <c:pt idx="2485">
                  <c:v>103.6477</c:v>
                </c:pt>
                <c:pt idx="2486">
                  <c:v>103.66110999999999</c:v>
                </c:pt>
                <c:pt idx="2487">
                  <c:v>103.67207999999999</c:v>
                </c:pt>
                <c:pt idx="2488">
                  <c:v>103.67816999999999</c:v>
                </c:pt>
                <c:pt idx="2489">
                  <c:v>103.68183000000001</c:v>
                </c:pt>
                <c:pt idx="2490">
                  <c:v>103.68304999999999</c:v>
                </c:pt>
                <c:pt idx="2491">
                  <c:v>103.68427</c:v>
                </c:pt>
                <c:pt idx="2492">
                  <c:v>103.68549</c:v>
                </c:pt>
                <c:pt idx="2493">
                  <c:v>103.68915</c:v>
                </c:pt>
                <c:pt idx="2494">
                  <c:v>103.69646</c:v>
                </c:pt>
                <c:pt idx="2495">
                  <c:v>103.70743</c:v>
                </c:pt>
                <c:pt idx="2496">
                  <c:v>103.71962000000001</c:v>
                </c:pt>
                <c:pt idx="2497">
                  <c:v>103.7306</c:v>
                </c:pt>
                <c:pt idx="2498">
                  <c:v>103.73547000000001</c:v>
                </c:pt>
                <c:pt idx="2499">
                  <c:v>103.73547000000001</c:v>
                </c:pt>
                <c:pt idx="2500">
                  <c:v>103.73304</c:v>
                </c:pt>
                <c:pt idx="2501">
                  <c:v>103.73182</c:v>
                </c:pt>
                <c:pt idx="2502">
                  <c:v>103.73304</c:v>
                </c:pt>
                <c:pt idx="2503">
                  <c:v>103.73791</c:v>
                </c:pt>
                <c:pt idx="2504">
                  <c:v>103.74766</c:v>
                </c:pt>
                <c:pt idx="2505">
                  <c:v>103.75986</c:v>
                </c:pt>
                <c:pt idx="2506">
                  <c:v>103.77327</c:v>
                </c:pt>
                <c:pt idx="2507">
                  <c:v>103.78546</c:v>
                </c:pt>
                <c:pt idx="2508">
                  <c:v>103.79521</c:v>
                </c:pt>
                <c:pt idx="2509">
                  <c:v>103.80131</c:v>
                </c:pt>
                <c:pt idx="2510">
                  <c:v>103.80253</c:v>
                </c:pt>
                <c:pt idx="2511">
                  <c:v>103.80253</c:v>
                </c:pt>
                <c:pt idx="2512">
                  <c:v>103.80374999999999</c:v>
                </c:pt>
                <c:pt idx="2513">
                  <c:v>103.80618</c:v>
                </c:pt>
                <c:pt idx="2514">
                  <c:v>103.81106</c:v>
                </c:pt>
                <c:pt idx="2515">
                  <c:v>103.81838</c:v>
                </c:pt>
                <c:pt idx="2516">
                  <c:v>103.82813</c:v>
                </c:pt>
                <c:pt idx="2517">
                  <c:v>103.8391</c:v>
                </c:pt>
                <c:pt idx="2518">
                  <c:v>103.85007</c:v>
                </c:pt>
                <c:pt idx="2519">
                  <c:v>103.85861</c:v>
                </c:pt>
                <c:pt idx="2520">
                  <c:v>103.8647</c:v>
                </c:pt>
                <c:pt idx="2521">
                  <c:v>103.86836</c:v>
                </c:pt>
                <c:pt idx="2522">
                  <c:v>103.8708</c:v>
                </c:pt>
                <c:pt idx="2523">
                  <c:v>103.87202000000001</c:v>
                </c:pt>
                <c:pt idx="2524">
                  <c:v>103.87446</c:v>
                </c:pt>
                <c:pt idx="2525">
                  <c:v>103.87811000000001</c:v>
                </c:pt>
                <c:pt idx="2526">
                  <c:v>103.88299000000001</c:v>
                </c:pt>
                <c:pt idx="2527">
                  <c:v>103.8903</c:v>
                </c:pt>
                <c:pt idx="2528">
                  <c:v>103.89884000000001</c:v>
                </c:pt>
                <c:pt idx="2529">
                  <c:v>103.90980999999999</c:v>
                </c:pt>
                <c:pt idx="2530">
                  <c:v>103.91834</c:v>
                </c:pt>
                <c:pt idx="2531">
                  <c:v>103.92322</c:v>
                </c:pt>
                <c:pt idx="2532">
                  <c:v>103.92565999999999</c:v>
                </c:pt>
                <c:pt idx="2533">
                  <c:v>103.92688</c:v>
                </c:pt>
                <c:pt idx="2534">
                  <c:v>103.92688</c:v>
                </c:pt>
                <c:pt idx="2535">
                  <c:v>103.92932</c:v>
                </c:pt>
                <c:pt idx="2536">
                  <c:v>103.93662999999999</c:v>
                </c:pt>
                <c:pt idx="2537">
                  <c:v>103.94638</c:v>
                </c:pt>
                <c:pt idx="2538">
                  <c:v>103.95735999999999</c:v>
                </c:pt>
                <c:pt idx="2539">
                  <c:v>103.97077</c:v>
                </c:pt>
                <c:pt idx="2540">
                  <c:v>103.98296000000001</c:v>
                </c:pt>
                <c:pt idx="2541">
                  <c:v>103.99393000000001</c:v>
                </c:pt>
                <c:pt idx="2542">
                  <c:v>104.00003</c:v>
                </c:pt>
                <c:pt idx="2543">
                  <c:v>104.00368</c:v>
                </c:pt>
                <c:pt idx="2544">
                  <c:v>104.00612</c:v>
                </c:pt>
                <c:pt idx="2545">
                  <c:v>104.00978000000001</c:v>
                </c:pt>
                <c:pt idx="2546">
                  <c:v>104.01466000000001</c:v>
                </c:pt>
                <c:pt idx="2547">
                  <c:v>104.02197</c:v>
                </c:pt>
                <c:pt idx="2548">
                  <c:v>104.03051000000001</c:v>
                </c:pt>
                <c:pt idx="2549">
                  <c:v>104.04148000000001</c:v>
                </c:pt>
                <c:pt idx="2550">
                  <c:v>104.05367</c:v>
                </c:pt>
                <c:pt idx="2551">
                  <c:v>104.06586</c:v>
                </c:pt>
                <c:pt idx="2552">
                  <c:v>104.07317999999999</c:v>
                </c:pt>
                <c:pt idx="2553">
                  <c:v>104.07683</c:v>
                </c:pt>
                <c:pt idx="2554">
                  <c:v>104.07683</c:v>
                </c:pt>
                <c:pt idx="2555">
                  <c:v>104.07438999999999</c:v>
                </c:pt>
                <c:pt idx="2556">
                  <c:v>104.07317999999999</c:v>
                </c:pt>
                <c:pt idx="2557">
                  <c:v>104.07317999999999</c:v>
                </c:pt>
                <c:pt idx="2558">
                  <c:v>104.07561</c:v>
                </c:pt>
                <c:pt idx="2559">
                  <c:v>104.08049</c:v>
                </c:pt>
                <c:pt idx="2560">
                  <c:v>104.09023999999999</c:v>
                </c:pt>
                <c:pt idx="2561">
                  <c:v>104.10365</c:v>
                </c:pt>
                <c:pt idx="2562">
                  <c:v>104.11584999999999</c:v>
                </c:pt>
                <c:pt idx="2563">
                  <c:v>104.12438</c:v>
                </c:pt>
                <c:pt idx="2564">
                  <c:v>104.12926</c:v>
                </c:pt>
                <c:pt idx="2565">
                  <c:v>104.12804</c:v>
                </c:pt>
                <c:pt idx="2566">
                  <c:v>104.12560000000001</c:v>
                </c:pt>
                <c:pt idx="2567">
                  <c:v>104.12438</c:v>
                </c:pt>
                <c:pt idx="2568">
                  <c:v>104.12682</c:v>
                </c:pt>
                <c:pt idx="2569">
                  <c:v>104.13535</c:v>
                </c:pt>
                <c:pt idx="2570">
                  <c:v>104.14754000000001</c:v>
                </c:pt>
                <c:pt idx="2571">
                  <c:v>104.16339000000001</c:v>
                </c:pt>
                <c:pt idx="2572">
                  <c:v>104.17923999999999</c:v>
                </c:pt>
                <c:pt idx="2573">
                  <c:v>104.19265</c:v>
                </c:pt>
                <c:pt idx="2574">
                  <c:v>104.19996999999999</c:v>
                </c:pt>
                <c:pt idx="2575">
                  <c:v>104.20362</c:v>
                </c:pt>
                <c:pt idx="2576">
                  <c:v>104.20362</c:v>
                </c:pt>
                <c:pt idx="2577">
                  <c:v>104.20484</c:v>
                </c:pt>
                <c:pt idx="2578">
                  <c:v>104.2085</c:v>
                </c:pt>
                <c:pt idx="2579">
                  <c:v>104.21581</c:v>
                </c:pt>
                <c:pt idx="2580">
                  <c:v>104.22557</c:v>
                </c:pt>
                <c:pt idx="2581">
                  <c:v>104.23775999999999</c:v>
                </c:pt>
                <c:pt idx="2582">
                  <c:v>104.25239000000001</c:v>
                </c:pt>
                <c:pt idx="2583">
                  <c:v>104.2658</c:v>
                </c:pt>
                <c:pt idx="2584">
                  <c:v>104.27555</c:v>
                </c:pt>
                <c:pt idx="2585">
                  <c:v>104.27921000000001</c:v>
                </c:pt>
                <c:pt idx="2586">
                  <c:v>104.28043</c:v>
                </c:pt>
                <c:pt idx="2587">
                  <c:v>104.27921000000001</c:v>
                </c:pt>
                <c:pt idx="2588">
                  <c:v>104.27921000000001</c:v>
                </c:pt>
                <c:pt idx="2589">
                  <c:v>104.28165</c:v>
                </c:pt>
                <c:pt idx="2590">
                  <c:v>104.28774</c:v>
                </c:pt>
                <c:pt idx="2591">
                  <c:v>104.2975</c:v>
                </c:pt>
                <c:pt idx="2592">
                  <c:v>104.31091000000001</c:v>
                </c:pt>
                <c:pt idx="2593">
                  <c:v>104.32432</c:v>
                </c:pt>
                <c:pt idx="2594">
                  <c:v>104.33651</c:v>
                </c:pt>
                <c:pt idx="2595">
                  <c:v>104.34504</c:v>
                </c:pt>
                <c:pt idx="2596">
                  <c:v>104.34748</c:v>
                </c:pt>
                <c:pt idx="2597">
                  <c:v>104.34626</c:v>
                </c:pt>
                <c:pt idx="2598">
                  <c:v>104.34504</c:v>
                </c:pt>
                <c:pt idx="2599">
                  <c:v>104.34504</c:v>
                </c:pt>
                <c:pt idx="2600">
                  <c:v>104.34992</c:v>
                </c:pt>
                <c:pt idx="2601">
                  <c:v>104.35966999999999</c:v>
                </c:pt>
                <c:pt idx="2602">
                  <c:v>104.37186</c:v>
                </c:pt>
                <c:pt idx="2603">
                  <c:v>104.38648999999999</c:v>
                </c:pt>
                <c:pt idx="2604">
                  <c:v>104.39869</c:v>
                </c:pt>
                <c:pt idx="2605">
                  <c:v>104.40722</c:v>
                </c:pt>
                <c:pt idx="2606">
                  <c:v>104.41088000000001</c:v>
                </c:pt>
                <c:pt idx="2607">
                  <c:v>104.41088000000001</c:v>
                </c:pt>
                <c:pt idx="2608">
                  <c:v>104.41088000000001</c:v>
                </c:pt>
                <c:pt idx="2609">
                  <c:v>104.41332</c:v>
                </c:pt>
                <c:pt idx="2610">
                  <c:v>104.41697000000001</c:v>
                </c:pt>
                <c:pt idx="2611">
                  <c:v>104.42429</c:v>
                </c:pt>
                <c:pt idx="2612">
                  <c:v>104.43282000000001</c:v>
                </c:pt>
                <c:pt idx="2613">
                  <c:v>104.44379000000001</c:v>
                </c:pt>
                <c:pt idx="2614">
                  <c:v>104.45477</c:v>
                </c:pt>
                <c:pt idx="2615">
                  <c:v>104.46696</c:v>
                </c:pt>
                <c:pt idx="2616">
                  <c:v>104.47427</c:v>
                </c:pt>
                <c:pt idx="2617">
                  <c:v>104.47915</c:v>
                </c:pt>
                <c:pt idx="2618">
                  <c:v>104.48036999999999</c:v>
                </c:pt>
                <c:pt idx="2619">
                  <c:v>104.48036999999999</c:v>
                </c:pt>
                <c:pt idx="2620">
                  <c:v>104.48159</c:v>
                </c:pt>
                <c:pt idx="2621">
                  <c:v>104.48403</c:v>
                </c:pt>
                <c:pt idx="2622">
                  <c:v>104.48768</c:v>
                </c:pt>
                <c:pt idx="2623">
                  <c:v>104.49256</c:v>
                </c:pt>
                <c:pt idx="2624">
                  <c:v>104.50353</c:v>
                </c:pt>
                <c:pt idx="2625">
                  <c:v>104.51694000000001</c:v>
                </c:pt>
                <c:pt idx="2626">
                  <c:v>104.53157</c:v>
                </c:pt>
                <c:pt idx="2627">
                  <c:v>104.54254</c:v>
                </c:pt>
                <c:pt idx="2628">
                  <c:v>104.5462</c:v>
                </c:pt>
                <c:pt idx="2629">
                  <c:v>104.5462</c:v>
                </c:pt>
                <c:pt idx="2630">
                  <c:v>104.54254</c:v>
                </c:pt>
                <c:pt idx="2631">
                  <c:v>104.54133</c:v>
                </c:pt>
                <c:pt idx="2632">
                  <c:v>104.54376000000001</c:v>
                </c:pt>
                <c:pt idx="2633">
                  <c:v>104.55108</c:v>
                </c:pt>
                <c:pt idx="2634">
                  <c:v>104.56205</c:v>
                </c:pt>
                <c:pt idx="2635">
                  <c:v>104.57424</c:v>
                </c:pt>
                <c:pt idx="2636">
                  <c:v>104.58887</c:v>
                </c:pt>
                <c:pt idx="2637">
                  <c:v>104.60106</c:v>
                </c:pt>
                <c:pt idx="2638">
                  <c:v>104.6096</c:v>
                </c:pt>
                <c:pt idx="2639">
                  <c:v>104.61324999999999</c:v>
                </c:pt>
                <c:pt idx="2640">
                  <c:v>104.61447</c:v>
                </c:pt>
                <c:pt idx="2641">
                  <c:v>104.61447</c:v>
                </c:pt>
                <c:pt idx="2642">
                  <c:v>104.61569</c:v>
                </c:pt>
                <c:pt idx="2643">
                  <c:v>104.62057</c:v>
                </c:pt>
                <c:pt idx="2644">
                  <c:v>104.62667</c:v>
                </c:pt>
                <c:pt idx="2645">
                  <c:v>104.63642</c:v>
                </c:pt>
                <c:pt idx="2646">
                  <c:v>104.68640000000001</c:v>
                </c:pt>
                <c:pt idx="2647">
                  <c:v>104.73517</c:v>
                </c:pt>
                <c:pt idx="2648">
                  <c:v>104.75102</c:v>
                </c:pt>
                <c:pt idx="2649">
                  <c:v>104.78028</c:v>
                </c:pt>
                <c:pt idx="2650">
                  <c:v>104.75833</c:v>
                </c:pt>
                <c:pt idx="2651">
                  <c:v>104.79613000000001</c:v>
                </c:pt>
                <c:pt idx="2652">
                  <c:v>104.83148</c:v>
                </c:pt>
                <c:pt idx="2653">
                  <c:v>104.92413999999999</c:v>
                </c:pt>
                <c:pt idx="2654">
                  <c:v>104.98631</c:v>
                </c:pt>
                <c:pt idx="2655">
                  <c:v>105.03386</c:v>
                </c:pt>
                <c:pt idx="2656">
                  <c:v>105.0558</c:v>
                </c:pt>
                <c:pt idx="2657">
                  <c:v>105.09238000000001</c:v>
                </c:pt>
                <c:pt idx="2658">
                  <c:v>105.05946</c:v>
                </c:pt>
                <c:pt idx="2659">
                  <c:v>104.97778</c:v>
                </c:pt>
                <c:pt idx="2660">
                  <c:v>104.91437999999999</c:v>
                </c:pt>
                <c:pt idx="2661">
                  <c:v>104.86196</c:v>
                </c:pt>
                <c:pt idx="2662">
                  <c:v>104.81685</c:v>
                </c:pt>
                <c:pt idx="2663">
                  <c:v>104.78149999999999</c:v>
                </c:pt>
                <c:pt idx="2664">
                  <c:v>104.75346</c:v>
                </c:pt>
                <c:pt idx="2665">
                  <c:v>104.73517</c:v>
                </c:pt>
                <c:pt idx="2666">
                  <c:v>104.72663</c:v>
                </c:pt>
                <c:pt idx="2667">
                  <c:v>104.7242</c:v>
                </c:pt>
                <c:pt idx="2668">
                  <c:v>104.72785</c:v>
                </c:pt>
                <c:pt idx="2669">
                  <c:v>104.73273</c:v>
                </c:pt>
                <c:pt idx="2670">
                  <c:v>104.73761</c:v>
                </c:pt>
                <c:pt idx="2671">
                  <c:v>104.73882999999999</c:v>
                </c:pt>
                <c:pt idx="2672">
                  <c:v>104.73639</c:v>
                </c:pt>
                <c:pt idx="2673">
                  <c:v>104.73394999999999</c:v>
                </c:pt>
                <c:pt idx="2674">
                  <c:v>104.73394999999999</c:v>
                </c:pt>
                <c:pt idx="2675">
                  <c:v>104.73761</c:v>
                </c:pt>
                <c:pt idx="2676">
                  <c:v>104.7437</c:v>
                </c:pt>
                <c:pt idx="2677">
                  <c:v>104.75224</c:v>
                </c:pt>
                <c:pt idx="2678">
                  <c:v>104.76321</c:v>
                </c:pt>
                <c:pt idx="2679">
                  <c:v>104.77661999999999</c:v>
                </c:pt>
                <c:pt idx="2680">
                  <c:v>104.79003</c:v>
                </c:pt>
                <c:pt idx="2681">
                  <c:v>104.79855999999999</c:v>
                </c:pt>
                <c:pt idx="2682">
                  <c:v>104.80343999999999</c:v>
                </c:pt>
                <c:pt idx="2683">
                  <c:v>104.80466</c:v>
                </c:pt>
                <c:pt idx="2684">
                  <c:v>104.80466</c:v>
                </c:pt>
                <c:pt idx="2685">
                  <c:v>104.80710000000001</c:v>
                </c:pt>
                <c:pt idx="2686">
                  <c:v>104.81197</c:v>
                </c:pt>
                <c:pt idx="2687">
                  <c:v>104.82051</c:v>
                </c:pt>
                <c:pt idx="2688">
                  <c:v>104.8327</c:v>
                </c:pt>
                <c:pt idx="2689">
                  <c:v>104.84733</c:v>
                </c:pt>
                <c:pt idx="2690">
                  <c:v>104.86196</c:v>
                </c:pt>
                <c:pt idx="2691">
                  <c:v>104.87293</c:v>
                </c:pt>
                <c:pt idx="2692">
                  <c:v>104.87903</c:v>
                </c:pt>
                <c:pt idx="2693">
                  <c:v>104.87903</c:v>
                </c:pt>
                <c:pt idx="2694">
                  <c:v>104.87658999999999</c:v>
                </c:pt>
                <c:pt idx="2695">
                  <c:v>104.87415</c:v>
                </c:pt>
                <c:pt idx="2696">
                  <c:v>104.87415</c:v>
                </c:pt>
                <c:pt idx="2697">
                  <c:v>104.87903</c:v>
                </c:pt>
                <c:pt idx="2698">
                  <c:v>104.89</c:v>
                </c:pt>
                <c:pt idx="2699">
                  <c:v>104.90340999999999</c:v>
                </c:pt>
                <c:pt idx="2700">
                  <c:v>104.91925999999999</c:v>
                </c:pt>
                <c:pt idx="2701">
                  <c:v>104.93267</c:v>
                </c:pt>
                <c:pt idx="2702">
                  <c:v>104.93998000000001</c:v>
                </c:pt>
                <c:pt idx="2703">
                  <c:v>104.94364</c:v>
                </c:pt>
                <c:pt idx="2704">
                  <c:v>104.94486000000001</c:v>
                </c:pt>
                <c:pt idx="2705">
                  <c:v>104.94607999999999</c:v>
                </c:pt>
                <c:pt idx="2706">
                  <c:v>104.9473</c:v>
                </c:pt>
                <c:pt idx="2707">
                  <c:v>104.95095999999999</c:v>
                </c:pt>
                <c:pt idx="2708">
                  <c:v>104.95827</c:v>
                </c:pt>
                <c:pt idx="2709">
                  <c:v>104.96802</c:v>
                </c:pt>
                <c:pt idx="2710">
                  <c:v>104.98022</c:v>
                </c:pt>
                <c:pt idx="2711">
                  <c:v>104.99241000000001</c:v>
                </c:pt>
                <c:pt idx="2712">
                  <c:v>105.00338000000001</c:v>
                </c:pt>
                <c:pt idx="2713">
                  <c:v>105.01191</c:v>
                </c:pt>
                <c:pt idx="2714">
                  <c:v>105.01557</c:v>
                </c:pt>
                <c:pt idx="2715">
                  <c:v>105.01679</c:v>
                </c:pt>
                <c:pt idx="2716">
                  <c:v>105.01679</c:v>
                </c:pt>
                <c:pt idx="2717">
                  <c:v>105.01801</c:v>
                </c:pt>
                <c:pt idx="2718">
                  <c:v>105.02045</c:v>
                </c:pt>
                <c:pt idx="2719">
                  <c:v>105.02654</c:v>
                </c:pt>
                <c:pt idx="2720">
                  <c:v>105.0363</c:v>
                </c:pt>
                <c:pt idx="2721">
                  <c:v>105.04971</c:v>
                </c:pt>
                <c:pt idx="2722">
                  <c:v>105.06312</c:v>
                </c:pt>
                <c:pt idx="2723">
                  <c:v>105.07409</c:v>
                </c:pt>
                <c:pt idx="2724">
                  <c:v>105.08262000000001</c:v>
                </c:pt>
                <c:pt idx="2725">
                  <c:v>105.08872</c:v>
                </c:pt>
                <c:pt idx="2726">
                  <c:v>105.08994</c:v>
                </c:pt>
                <c:pt idx="2727">
                  <c:v>105.08994</c:v>
                </c:pt>
                <c:pt idx="2728">
                  <c:v>105.09116</c:v>
                </c:pt>
                <c:pt idx="2729">
                  <c:v>105.09603</c:v>
                </c:pt>
                <c:pt idx="2730">
                  <c:v>105.10457</c:v>
                </c:pt>
                <c:pt idx="2731">
                  <c:v>105.11554</c:v>
                </c:pt>
                <c:pt idx="2732">
                  <c:v>105.12773</c:v>
                </c:pt>
                <c:pt idx="2733">
                  <c:v>105.14113999999999</c:v>
                </c:pt>
                <c:pt idx="2734">
                  <c:v>105.15455</c:v>
                </c:pt>
                <c:pt idx="2735">
                  <c:v>105.16431</c:v>
                </c:pt>
                <c:pt idx="2736">
                  <c:v>105.1704</c:v>
                </c:pt>
                <c:pt idx="2737">
                  <c:v>105.1765</c:v>
                </c:pt>
                <c:pt idx="2738">
                  <c:v>105.18016</c:v>
                </c:pt>
                <c:pt idx="2739">
                  <c:v>105.18503</c:v>
                </c:pt>
                <c:pt idx="2740">
                  <c:v>105.19113</c:v>
                </c:pt>
                <c:pt idx="2741">
                  <c:v>105.19844000000001</c:v>
                </c:pt>
                <c:pt idx="2742">
                  <c:v>105.20698</c:v>
                </c:pt>
                <c:pt idx="2743">
                  <c:v>105.21795</c:v>
                </c:pt>
                <c:pt idx="2744">
                  <c:v>105.22892</c:v>
                </c:pt>
                <c:pt idx="2745">
                  <c:v>105.23989</c:v>
                </c:pt>
                <c:pt idx="2746">
                  <c:v>105.24599000000001</c:v>
                </c:pt>
                <c:pt idx="2747">
                  <c:v>105.24965</c:v>
                </c:pt>
                <c:pt idx="2748">
                  <c:v>105.24843</c:v>
                </c:pt>
                <c:pt idx="2749">
                  <c:v>105.24721</c:v>
                </c:pt>
                <c:pt idx="2750">
                  <c:v>105.24721</c:v>
                </c:pt>
                <c:pt idx="2751">
                  <c:v>105.24843</c:v>
                </c:pt>
                <c:pt idx="2752">
                  <c:v>105.2533</c:v>
                </c:pt>
                <c:pt idx="2753">
                  <c:v>105.26306</c:v>
                </c:pt>
                <c:pt idx="2754">
                  <c:v>105.27769000000001</c:v>
                </c:pt>
                <c:pt idx="2755">
                  <c:v>105.29597</c:v>
                </c:pt>
                <c:pt idx="2756">
                  <c:v>105.31059999999999</c:v>
                </c:pt>
                <c:pt idx="2757">
                  <c:v>105.32158</c:v>
                </c:pt>
                <c:pt idx="2758">
                  <c:v>105.32523</c:v>
                </c:pt>
                <c:pt idx="2759">
                  <c:v>105.32401</c:v>
                </c:pt>
                <c:pt idx="2760">
                  <c:v>105.32158</c:v>
                </c:pt>
                <c:pt idx="2761">
                  <c:v>105.32279</c:v>
                </c:pt>
                <c:pt idx="2762">
                  <c:v>105.32644999999999</c:v>
                </c:pt>
                <c:pt idx="2763">
                  <c:v>105.33741999999999</c:v>
                </c:pt>
                <c:pt idx="2764">
                  <c:v>105.35326999999999</c:v>
                </c:pt>
                <c:pt idx="2765">
                  <c:v>105.37156</c:v>
                </c:pt>
                <c:pt idx="2766">
                  <c:v>105.38985</c:v>
                </c:pt>
                <c:pt idx="2767">
                  <c:v>105.40326</c:v>
                </c:pt>
                <c:pt idx="2768">
                  <c:v>105.40935</c:v>
                </c:pt>
                <c:pt idx="2769">
                  <c:v>105.41179</c:v>
                </c:pt>
                <c:pt idx="2770">
                  <c:v>105.41057000000001</c:v>
                </c:pt>
                <c:pt idx="2771">
                  <c:v>105.41179</c:v>
                </c:pt>
                <c:pt idx="2772">
                  <c:v>105.41423</c:v>
                </c:pt>
                <c:pt idx="2773">
                  <c:v>105.42155</c:v>
                </c:pt>
                <c:pt idx="2774">
                  <c:v>105.43374</c:v>
                </c:pt>
                <c:pt idx="2775">
                  <c:v>105.44959</c:v>
                </c:pt>
                <c:pt idx="2776">
                  <c:v>105.46543</c:v>
                </c:pt>
                <c:pt idx="2777">
                  <c:v>105.48005999999999</c:v>
                </c:pt>
                <c:pt idx="2778">
                  <c:v>105.48860000000001</c:v>
                </c:pt>
                <c:pt idx="2779">
                  <c:v>105.49226</c:v>
                </c:pt>
                <c:pt idx="2780">
                  <c:v>105.49226</c:v>
                </c:pt>
                <c:pt idx="2781">
                  <c:v>105.49226</c:v>
                </c:pt>
                <c:pt idx="2782">
                  <c:v>105.49226</c:v>
                </c:pt>
                <c:pt idx="2783">
                  <c:v>105.49713</c:v>
                </c:pt>
                <c:pt idx="2784">
                  <c:v>105.50566999999999</c:v>
                </c:pt>
                <c:pt idx="2785">
                  <c:v>105.51908</c:v>
                </c:pt>
                <c:pt idx="2786">
                  <c:v>105.53371</c:v>
                </c:pt>
                <c:pt idx="2787">
                  <c:v>105.54712000000001</c:v>
                </c:pt>
                <c:pt idx="2788">
                  <c:v>105.55809000000001</c:v>
                </c:pt>
                <c:pt idx="2789">
                  <c:v>105.56417999999999</c:v>
                </c:pt>
                <c:pt idx="2790">
                  <c:v>105.56417999999999</c:v>
                </c:pt>
                <c:pt idx="2791">
                  <c:v>105.56297000000001</c:v>
                </c:pt>
                <c:pt idx="2792">
                  <c:v>105.56053</c:v>
                </c:pt>
                <c:pt idx="2793">
                  <c:v>105.56297000000001</c:v>
                </c:pt>
                <c:pt idx="2794">
                  <c:v>105.56905999999999</c:v>
                </c:pt>
                <c:pt idx="2795">
                  <c:v>105.58125</c:v>
                </c:pt>
                <c:pt idx="2796">
                  <c:v>105.59587999999999</c:v>
                </c:pt>
                <c:pt idx="2797">
                  <c:v>105.61172999999999</c:v>
                </c:pt>
                <c:pt idx="2798">
                  <c:v>105.62392</c:v>
                </c:pt>
                <c:pt idx="2799">
                  <c:v>105.63368</c:v>
                </c:pt>
                <c:pt idx="2800">
                  <c:v>105.63733000000001</c:v>
                </c:pt>
                <c:pt idx="2801">
                  <c:v>105.63977</c:v>
                </c:pt>
                <c:pt idx="2802">
                  <c:v>105.64343</c:v>
                </c:pt>
                <c:pt idx="2803">
                  <c:v>105.64709000000001</c:v>
                </c:pt>
                <c:pt idx="2804">
                  <c:v>105.65196</c:v>
                </c:pt>
                <c:pt idx="2805">
                  <c:v>105.6605</c:v>
                </c:pt>
                <c:pt idx="2806">
                  <c:v>105.67147</c:v>
                </c:pt>
                <c:pt idx="2807">
                  <c:v>105.68366</c:v>
                </c:pt>
                <c:pt idx="2808">
                  <c:v>105.69584999999999</c:v>
                </c:pt>
                <c:pt idx="2809">
                  <c:v>105.70804</c:v>
                </c:pt>
                <c:pt idx="2810">
                  <c:v>105.71657999999999</c:v>
                </c:pt>
                <c:pt idx="2811">
                  <c:v>105.72145</c:v>
                </c:pt>
                <c:pt idx="2812">
                  <c:v>105.72389</c:v>
                </c:pt>
                <c:pt idx="2813">
                  <c:v>105.72633</c:v>
                </c:pt>
                <c:pt idx="2814">
                  <c:v>105.72877</c:v>
                </c:pt>
                <c:pt idx="2815">
                  <c:v>105.73365</c:v>
                </c:pt>
                <c:pt idx="2816">
                  <c:v>105.74096</c:v>
                </c:pt>
                <c:pt idx="2817">
                  <c:v>105.74948999999999</c:v>
                </c:pt>
                <c:pt idx="2818">
                  <c:v>105.76169</c:v>
                </c:pt>
                <c:pt idx="2819">
                  <c:v>105.77509999999999</c:v>
                </c:pt>
                <c:pt idx="2820">
                  <c:v>105.78729</c:v>
                </c:pt>
                <c:pt idx="2821">
                  <c:v>105.7946</c:v>
                </c:pt>
                <c:pt idx="2822">
                  <c:v>105.79704</c:v>
                </c:pt>
                <c:pt idx="2823">
                  <c:v>105.79582000000001</c:v>
                </c:pt>
                <c:pt idx="2824">
                  <c:v>105.79338</c:v>
                </c:pt>
                <c:pt idx="2825">
                  <c:v>105.7946</c:v>
                </c:pt>
                <c:pt idx="2826">
                  <c:v>105.79948</c:v>
                </c:pt>
                <c:pt idx="2827">
                  <c:v>105.80679000000001</c:v>
                </c:pt>
                <c:pt idx="2828">
                  <c:v>105.81899</c:v>
                </c:pt>
                <c:pt idx="2829">
                  <c:v>105.83240000000001</c:v>
                </c:pt>
                <c:pt idx="2830">
                  <c:v>105.84703</c:v>
                </c:pt>
                <c:pt idx="2831">
                  <c:v>105.85921999999999</c:v>
                </c:pt>
                <c:pt idx="2832">
                  <c:v>105.86775</c:v>
                </c:pt>
                <c:pt idx="2833">
                  <c:v>105.87263</c:v>
                </c:pt>
                <c:pt idx="2834">
                  <c:v>105.87506999999999</c:v>
                </c:pt>
                <c:pt idx="2835">
                  <c:v>105.87627999999999</c:v>
                </c:pt>
                <c:pt idx="2836">
                  <c:v>105.87872</c:v>
                </c:pt>
                <c:pt idx="2837">
                  <c:v>105.8836</c:v>
                </c:pt>
                <c:pt idx="2838">
                  <c:v>105.8897</c:v>
                </c:pt>
                <c:pt idx="2839">
                  <c:v>105.89945</c:v>
                </c:pt>
                <c:pt idx="2840">
                  <c:v>105.91285999999999</c:v>
                </c:pt>
                <c:pt idx="2841">
                  <c:v>105.92749000000001</c:v>
                </c:pt>
                <c:pt idx="2842">
                  <c:v>105.94212</c:v>
                </c:pt>
                <c:pt idx="2843">
                  <c:v>105.95187</c:v>
                </c:pt>
                <c:pt idx="2844">
                  <c:v>105.95797</c:v>
                </c:pt>
                <c:pt idx="2845">
                  <c:v>105.96041</c:v>
                </c:pt>
                <c:pt idx="2846">
                  <c:v>105.95919000000001</c:v>
                </c:pt>
                <c:pt idx="2847">
                  <c:v>105.95919000000001</c:v>
                </c:pt>
                <c:pt idx="2848">
                  <c:v>105.96162</c:v>
                </c:pt>
                <c:pt idx="2849">
                  <c:v>105.96772</c:v>
                </c:pt>
                <c:pt idx="2850">
                  <c:v>105.97869</c:v>
                </c:pt>
                <c:pt idx="2851">
                  <c:v>105.99209999999999</c:v>
                </c:pt>
                <c:pt idx="2852">
                  <c:v>106.00551</c:v>
                </c:pt>
                <c:pt idx="2853">
                  <c:v>106.01770999999999</c:v>
                </c:pt>
                <c:pt idx="2854">
                  <c:v>106.02502</c:v>
                </c:pt>
                <c:pt idx="2855">
                  <c:v>106.02867999999999</c:v>
                </c:pt>
                <c:pt idx="2856">
                  <c:v>106.02867999999999</c:v>
                </c:pt>
                <c:pt idx="2857">
                  <c:v>106.02867999999999</c:v>
                </c:pt>
                <c:pt idx="2858">
                  <c:v>106.03112</c:v>
                </c:pt>
                <c:pt idx="2859">
                  <c:v>106.03721</c:v>
                </c:pt>
                <c:pt idx="2860">
                  <c:v>106.04818</c:v>
                </c:pt>
                <c:pt idx="2861">
                  <c:v>106.06403</c:v>
                </c:pt>
                <c:pt idx="2862">
                  <c:v>106.08354</c:v>
                </c:pt>
                <c:pt idx="2863">
                  <c:v>106.10061</c:v>
                </c:pt>
                <c:pt idx="2864">
                  <c:v>106.11402</c:v>
                </c:pt>
                <c:pt idx="2865">
                  <c:v>106.12011</c:v>
                </c:pt>
                <c:pt idx="2866">
                  <c:v>106.12376999999999</c:v>
                </c:pt>
                <c:pt idx="2867">
                  <c:v>106.12499</c:v>
                </c:pt>
                <c:pt idx="2868">
                  <c:v>106.12987</c:v>
                </c:pt>
                <c:pt idx="2869">
                  <c:v>106.13596</c:v>
                </c:pt>
                <c:pt idx="2870">
                  <c:v>106.14570999999999</c:v>
                </c:pt>
                <c:pt idx="2871">
                  <c:v>106.15791</c:v>
                </c:pt>
                <c:pt idx="2872">
                  <c:v>106.17010000000001</c:v>
                </c:pt>
                <c:pt idx="2873">
                  <c:v>106.18473</c:v>
                </c:pt>
                <c:pt idx="2874">
                  <c:v>106.19814</c:v>
                </c:pt>
                <c:pt idx="2875">
                  <c:v>106.20667</c:v>
                </c:pt>
                <c:pt idx="2876">
                  <c:v>106.21033</c:v>
                </c:pt>
                <c:pt idx="2877">
                  <c:v>106.21277000000001</c:v>
                </c:pt>
                <c:pt idx="2878">
                  <c:v>106.21399</c:v>
                </c:pt>
                <c:pt idx="2879">
                  <c:v>106.21643</c:v>
                </c:pt>
                <c:pt idx="2880">
                  <c:v>106.22008</c:v>
                </c:pt>
                <c:pt idx="2881">
                  <c:v>106.22618</c:v>
                </c:pt>
                <c:pt idx="2882">
                  <c:v>106.23715</c:v>
                </c:pt>
                <c:pt idx="2883">
                  <c:v>106.25055999999999</c:v>
                </c:pt>
                <c:pt idx="2884">
                  <c:v>106.26397</c:v>
                </c:pt>
                <c:pt idx="2885">
                  <c:v>106.27494</c:v>
                </c:pt>
                <c:pt idx="2886">
                  <c:v>106.28104</c:v>
                </c:pt>
                <c:pt idx="2887">
                  <c:v>106.28225999999999</c:v>
                </c:pt>
                <c:pt idx="2888">
                  <c:v>106.27982</c:v>
                </c:pt>
                <c:pt idx="2889">
                  <c:v>106.2786</c:v>
                </c:pt>
                <c:pt idx="2890">
                  <c:v>106.28104</c:v>
                </c:pt>
                <c:pt idx="2891">
                  <c:v>106.28957</c:v>
                </c:pt>
                <c:pt idx="2892">
                  <c:v>106.30176</c:v>
                </c:pt>
                <c:pt idx="2893">
                  <c:v>106.31883000000001</c:v>
                </c:pt>
                <c:pt idx="2894">
                  <c:v>106.33346</c:v>
                </c:pt>
                <c:pt idx="2895">
                  <c:v>106.34687</c:v>
                </c:pt>
                <c:pt idx="2896">
                  <c:v>106.35297</c:v>
                </c:pt>
                <c:pt idx="2897">
                  <c:v>106.35541000000001</c:v>
                </c:pt>
                <c:pt idx="2898">
                  <c:v>106.35541000000001</c:v>
                </c:pt>
                <c:pt idx="2899">
                  <c:v>106.35541000000001</c:v>
                </c:pt>
                <c:pt idx="2900">
                  <c:v>106.35663</c:v>
                </c:pt>
                <c:pt idx="2901">
                  <c:v>106.36272</c:v>
                </c:pt>
                <c:pt idx="2902">
                  <c:v>106.37248</c:v>
                </c:pt>
                <c:pt idx="2903">
                  <c:v>106.38467</c:v>
                </c:pt>
                <c:pt idx="2904">
                  <c:v>106.39807999999999</c:v>
                </c:pt>
                <c:pt idx="2905">
                  <c:v>106.41027</c:v>
                </c:pt>
                <c:pt idx="2906">
                  <c:v>106.4188</c:v>
                </c:pt>
                <c:pt idx="2907">
                  <c:v>106.42489999999999</c:v>
                </c:pt>
                <c:pt idx="2908">
                  <c:v>106.42856</c:v>
                </c:pt>
                <c:pt idx="2909">
                  <c:v>106.43098999999999</c:v>
                </c:pt>
                <c:pt idx="2910">
                  <c:v>106.43343</c:v>
                </c:pt>
                <c:pt idx="2911">
                  <c:v>106.43831</c:v>
                </c:pt>
                <c:pt idx="2912">
                  <c:v>106.4444</c:v>
                </c:pt>
                <c:pt idx="2913">
                  <c:v>106.45171999999999</c:v>
                </c:pt>
                <c:pt idx="2914">
                  <c:v>106.46025</c:v>
                </c:pt>
                <c:pt idx="2915">
                  <c:v>106.47123000000001</c:v>
                </c:pt>
                <c:pt idx="2916">
                  <c:v>106.48342</c:v>
                </c:pt>
                <c:pt idx="2917">
                  <c:v>106.49317000000001</c:v>
                </c:pt>
                <c:pt idx="2918">
                  <c:v>106.50048</c:v>
                </c:pt>
                <c:pt idx="2919">
                  <c:v>106.50536</c:v>
                </c:pt>
                <c:pt idx="2920">
                  <c:v>106.50658</c:v>
                </c:pt>
                <c:pt idx="2921">
                  <c:v>106.5078</c:v>
                </c:pt>
                <c:pt idx="2922">
                  <c:v>106.51024</c:v>
                </c:pt>
                <c:pt idx="2923">
                  <c:v>106.51633</c:v>
                </c:pt>
                <c:pt idx="2924">
                  <c:v>106.52609</c:v>
                </c:pt>
                <c:pt idx="2925">
                  <c:v>106.53828</c:v>
                </c:pt>
                <c:pt idx="2926">
                  <c:v>106.55291</c:v>
                </c:pt>
                <c:pt idx="2927">
                  <c:v>106.56998</c:v>
                </c:pt>
                <c:pt idx="2928">
                  <c:v>106.58461</c:v>
                </c:pt>
                <c:pt idx="2929">
                  <c:v>106.59435999999999</c:v>
                </c:pt>
                <c:pt idx="2930">
                  <c:v>106.60045</c:v>
                </c:pt>
                <c:pt idx="2931">
                  <c:v>106.60411000000001</c:v>
                </c:pt>
                <c:pt idx="2932">
                  <c:v>106.60533</c:v>
                </c:pt>
                <c:pt idx="2933">
                  <c:v>106.61021</c:v>
                </c:pt>
                <c:pt idx="2934">
                  <c:v>106.61508000000001</c:v>
                </c:pt>
                <c:pt idx="2935">
                  <c:v>106.62362</c:v>
                </c:pt>
                <c:pt idx="2936">
                  <c:v>106.63337</c:v>
                </c:pt>
                <c:pt idx="2937">
                  <c:v>106.64556</c:v>
                </c:pt>
                <c:pt idx="2938">
                  <c:v>106.66141</c:v>
                </c:pt>
                <c:pt idx="2939">
                  <c:v>106.67482</c:v>
                </c:pt>
                <c:pt idx="2940">
                  <c:v>106.68335999999999</c:v>
                </c:pt>
                <c:pt idx="2941">
                  <c:v>106.68823</c:v>
                </c:pt>
                <c:pt idx="2942">
                  <c:v>106.68944999999999</c:v>
                </c:pt>
                <c:pt idx="2943">
                  <c:v>106.68944999999999</c:v>
                </c:pt>
                <c:pt idx="2944">
                  <c:v>106.69189</c:v>
                </c:pt>
                <c:pt idx="2945">
                  <c:v>106.69432999999999</c:v>
                </c:pt>
                <c:pt idx="2946">
                  <c:v>106.70041999999999</c:v>
                </c:pt>
                <c:pt idx="2947">
                  <c:v>106.71017999999999</c:v>
                </c:pt>
                <c:pt idx="2948">
                  <c:v>106.72359</c:v>
                </c:pt>
                <c:pt idx="2949">
                  <c:v>106.73699999999999</c:v>
                </c:pt>
                <c:pt idx="2950">
                  <c:v>106.74675000000001</c:v>
                </c:pt>
                <c:pt idx="2951">
                  <c:v>106.75163000000001</c:v>
                </c:pt>
                <c:pt idx="2952">
                  <c:v>106.75285</c:v>
                </c:pt>
                <c:pt idx="2953">
                  <c:v>106.75041</c:v>
                </c:pt>
                <c:pt idx="2954">
                  <c:v>106.74919</c:v>
                </c:pt>
                <c:pt idx="2955">
                  <c:v>106.75163000000001</c:v>
                </c:pt>
                <c:pt idx="2956">
                  <c:v>106.75894</c:v>
                </c:pt>
                <c:pt idx="2957">
                  <c:v>106.77357000000001</c:v>
                </c:pt>
                <c:pt idx="2958">
                  <c:v>106.79064</c:v>
                </c:pt>
                <c:pt idx="2959">
                  <c:v>106.80893</c:v>
                </c:pt>
                <c:pt idx="2960">
                  <c:v>106.82599999999999</c:v>
                </c:pt>
                <c:pt idx="2961">
                  <c:v>106.83819</c:v>
                </c:pt>
                <c:pt idx="2962">
                  <c:v>106.84428</c:v>
                </c:pt>
                <c:pt idx="2963">
                  <c:v>106.84672</c:v>
                </c:pt>
                <c:pt idx="2964">
                  <c:v>106.84793999999999</c:v>
                </c:pt>
                <c:pt idx="2965">
                  <c:v>106.84916</c:v>
                </c:pt>
                <c:pt idx="2966">
                  <c:v>106.85525</c:v>
                </c:pt>
                <c:pt idx="2967">
                  <c:v>106.86501</c:v>
                </c:pt>
                <c:pt idx="2968">
                  <c:v>106.87842000000001</c:v>
                </c:pt>
                <c:pt idx="2969">
                  <c:v>106.89427000000001</c:v>
                </c:pt>
                <c:pt idx="2970">
                  <c:v>106.91012000000001</c:v>
                </c:pt>
                <c:pt idx="2971">
                  <c:v>106.92475</c:v>
                </c:pt>
                <c:pt idx="2972">
                  <c:v>106.93328</c:v>
                </c:pt>
                <c:pt idx="2973">
                  <c:v>106.93694000000001</c:v>
                </c:pt>
                <c:pt idx="2974">
                  <c:v>106.93572</c:v>
                </c:pt>
                <c:pt idx="2975">
                  <c:v>106.93328</c:v>
                </c:pt>
                <c:pt idx="2976">
                  <c:v>106.93328</c:v>
                </c:pt>
                <c:pt idx="2977">
                  <c:v>106.93938</c:v>
                </c:pt>
                <c:pt idx="2978">
                  <c:v>106.95035</c:v>
                </c:pt>
                <c:pt idx="2979">
                  <c:v>106.96498</c:v>
                </c:pt>
                <c:pt idx="2980">
                  <c:v>106.98083</c:v>
                </c:pt>
                <c:pt idx="2981">
                  <c:v>106.99545999999999</c:v>
                </c:pt>
                <c:pt idx="2982">
                  <c:v>107.00642999999999</c:v>
                </c:pt>
                <c:pt idx="2983">
                  <c:v>107.01251999999999</c:v>
                </c:pt>
                <c:pt idx="2984">
                  <c:v>107.01496</c:v>
                </c:pt>
                <c:pt idx="2985">
                  <c:v>107.01739999999999</c:v>
                </c:pt>
                <c:pt idx="2986">
                  <c:v>107.01984</c:v>
                </c:pt>
                <c:pt idx="2987">
                  <c:v>107.02472</c:v>
                </c:pt>
                <c:pt idx="2988">
                  <c:v>107.03447</c:v>
                </c:pt>
                <c:pt idx="2989">
                  <c:v>107.04788000000001</c:v>
                </c:pt>
                <c:pt idx="2990">
                  <c:v>107.06373000000001</c:v>
                </c:pt>
                <c:pt idx="2991">
                  <c:v>107.07836</c:v>
                </c:pt>
                <c:pt idx="2992">
                  <c:v>107.09177</c:v>
                </c:pt>
                <c:pt idx="2993">
                  <c:v>107.09908</c:v>
                </c:pt>
                <c:pt idx="2994">
                  <c:v>107.10274</c:v>
                </c:pt>
                <c:pt idx="2995">
                  <c:v>107.10396</c:v>
                </c:pt>
                <c:pt idx="2996">
                  <c:v>107.10762</c:v>
                </c:pt>
                <c:pt idx="2997">
                  <c:v>107.11248999999999</c:v>
                </c:pt>
                <c:pt idx="2998">
                  <c:v>107.11859</c:v>
                </c:pt>
                <c:pt idx="2999">
                  <c:v>107.1259</c:v>
                </c:pt>
                <c:pt idx="3000">
                  <c:v>107.13566</c:v>
                </c:pt>
                <c:pt idx="3001">
                  <c:v>107.14663</c:v>
                </c:pt>
                <c:pt idx="3002">
                  <c:v>107.15882000000001</c:v>
                </c:pt>
                <c:pt idx="3003">
                  <c:v>107.17101</c:v>
                </c:pt>
                <c:pt idx="3004">
                  <c:v>107.17955000000001</c:v>
                </c:pt>
                <c:pt idx="3005">
                  <c:v>107.18564000000001</c:v>
                </c:pt>
                <c:pt idx="3006">
                  <c:v>107.18808</c:v>
                </c:pt>
                <c:pt idx="3007">
                  <c:v>107.19052000000001</c:v>
                </c:pt>
                <c:pt idx="3008">
                  <c:v>107.19418</c:v>
                </c:pt>
                <c:pt idx="3009">
                  <c:v>107.20027</c:v>
                </c:pt>
                <c:pt idx="3010">
                  <c:v>107.20759</c:v>
                </c:pt>
                <c:pt idx="3011">
                  <c:v>107.21856</c:v>
                </c:pt>
                <c:pt idx="3012">
                  <c:v>107.23318999999999</c:v>
                </c:pt>
                <c:pt idx="3013">
                  <c:v>107.2466</c:v>
                </c:pt>
                <c:pt idx="3014">
                  <c:v>107.25757</c:v>
                </c:pt>
                <c:pt idx="3015">
                  <c:v>107.26367</c:v>
                </c:pt>
                <c:pt idx="3016">
                  <c:v>107.26488999999999</c:v>
                </c:pt>
                <c:pt idx="3017">
                  <c:v>107.26367</c:v>
                </c:pt>
                <c:pt idx="3018">
                  <c:v>107.26367</c:v>
                </c:pt>
                <c:pt idx="3019">
                  <c:v>107.26488999999999</c:v>
                </c:pt>
                <c:pt idx="3020">
                  <c:v>107.26976000000001</c:v>
                </c:pt>
                <c:pt idx="3021">
                  <c:v>107.27952000000001</c:v>
                </c:pt>
                <c:pt idx="3022">
                  <c:v>107.29170999999999</c:v>
                </c:pt>
                <c:pt idx="3023">
                  <c:v>107.30756</c:v>
                </c:pt>
                <c:pt idx="3024">
                  <c:v>107.32219000000001</c:v>
                </c:pt>
                <c:pt idx="3025">
                  <c:v>107.33316000000001</c:v>
                </c:pt>
                <c:pt idx="3026">
                  <c:v>107.34047</c:v>
                </c:pt>
                <c:pt idx="3027">
                  <c:v>107.34535</c:v>
                </c:pt>
                <c:pt idx="3028">
                  <c:v>107.34779</c:v>
                </c:pt>
                <c:pt idx="3029">
                  <c:v>107.35023</c:v>
                </c:pt>
                <c:pt idx="3030">
                  <c:v>107.35388</c:v>
                </c:pt>
                <c:pt idx="3031">
                  <c:v>107.35754</c:v>
                </c:pt>
                <c:pt idx="3032">
                  <c:v>107.36485999999999</c:v>
                </c:pt>
                <c:pt idx="3033">
                  <c:v>107.37339</c:v>
                </c:pt>
                <c:pt idx="3034">
                  <c:v>107.38679999999999</c:v>
                </c:pt>
                <c:pt idx="3035">
                  <c:v>107.40143</c:v>
                </c:pt>
                <c:pt idx="3036">
                  <c:v>107.41484</c:v>
                </c:pt>
                <c:pt idx="3037">
                  <c:v>107.42458999999999</c:v>
                </c:pt>
                <c:pt idx="3038">
                  <c:v>107.42946999999999</c:v>
                </c:pt>
                <c:pt idx="3039">
                  <c:v>107.43191</c:v>
                </c:pt>
                <c:pt idx="3040">
                  <c:v>107.43191</c:v>
                </c:pt>
                <c:pt idx="3041">
                  <c:v>107.43313000000001</c:v>
                </c:pt>
                <c:pt idx="3042">
                  <c:v>107.43678</c:v>
                </c:pt>
                <c:pt idx="3043">
                  <c:v>107.44532</c:v>
                </c:pt>
                <c:pt idx="3044">
                  <c:v>107.45751</c:v>
                </c:pt>
                <c:pt idx="3045">
                  <c:v>107.47214</c:v>
                </c:pt>
                <c:pt idx="3046">
                  <c:v>107.48677000000001</c:v>
                </c:pt>
                <c:pt idx="3047">
                  <c:v>107.49773999999999</c:v>
                </c:pt>
                <c:pt idx="3048">
                  <c:v>107.50261999999999</c:v>
                </c:pt>
                <c:pt idx="3049">
                  <c:v>107.50506</c:v>
                </c:pt>
                <c:pt idx="3050">
                  <c:v>107.50506</c:v>
                </c:pt>
                <c:pt idx="3051">
                  <c:v>107.50628</c:v>
                </c:pt>
                <c:pt idx="3052">
                  <c:v>107.51237</c:v>
                </c:pt>
                <c:pt idx="3053">
                  <c:v>107.52212</c:v>
                </c:pt>
                <c:pt idx="3054">
                  <c:v>107.53675</c:v>
                </c:pt>
                <c:pt idx="3055">
                  <c:v>107.5526</c:v>
                </c:pt>
                <c:pt idx="3056">
                  <c:v>107.56845</c:v>
                </c:pt>
                <c:pt idx="3057">
                  <c:v>107.58308</c:v>
                </c:pt>
                <c:pt idx="3058">
                  <c:v>107.59162000000001</c:v>
                </c:pt>
                <c:pt idx="3059">
                  <c:v>107.59649</c:v>
                </c:pt>
                <c:pt idx="3060">
                  <c:v>107.59893</c:v>
                </c:pt>
                <c:pt idx="3061">
                  <c:v>107.60259000000001</c:v>
                </c:pt>
                <c:pt idx="3062">
                  <c:v>107.60746</c:v>
                </c:pt>
                <c:pt idx="3063">
                  <c:v>107.616</c:v>
                </c:pt>
                <c:pt idx="3064">
                  <c:v>107.62575</c:v>
                </c:pt>
                <c:pt idx="3065">
                  <c:v>107.63916</c:v>
                </c:pt>
                <c:pt idx="3066">
                  <c:v>107.65379</c:v>
                </c:pt>
                <c:pt idx="3067">
                  <c:v>107.66842</c:v>
                </c:pt>
                <c:pt idx="3068">
                  <c:v>107.67816999999999</c:v>
                </c:pt>
                <c:pt idx="3069">
                  <c:v>107.68427</c:v>
                </c:pt>
                <c:pt idx="3070">
                  <c:v>107.68671000000001</c:v>
                </c:pt>
                <c:pt idx="3071">
                  <c:v>107.68915</c:v>
                </c:pt>
                <c:pt idx="3072">
                  <c:v>107.69159000000001</c:v>
                </c:pt>
                <c:pt idx="3073">
                  <c:v>107.69646</c:v>
                </c:pt>
                <c:pt idx="3074">
                  <c:v>107.70256000000001</c:v>
                </c:pt>
                <c:pt idx="3075">
                  <c:v>107.71353000000001</c:v>
                </c:pt>
                <c:pt idx="3076">
                  <c:v>107.72816</c:v>
                </c:pt>
                <c:pt idx="3077">
                  <c:v>107.74401</c:v>
                </c:pt>
                <c:pt idx="3078">
                  <c:v>107.75864</c:v>
                </c:pt>
                <c:pt idx="3079">
                  <c:v>107.76839</c:v>
                </c:pt>
                <c:pt idx="3080">
                  <c:v>107.77204999999999</c:v>
                </c:pt>
                <c:pt idx="3081">
                  <c:v>107.77204999999999</c:v>
                </c:pt>
                <c:pt idx="3082">
                  <c:v>107.76961</c:v>
                </c:pt>
                <c:pt idx="3083">
                  <c:v>107.77204999999999</c:v>
                </c:pt>
                <c:pt idx="3084">
                  <c:v>107.77692999999999</c:v>
                </c:pt>
                <c:pt idx="3085">
                  <c:v>107.78789999999999</c:v>
                </c:pt>
                <c:pt idx="3086">
                  <c:v>107.80131</c:v>
                </c:pt>
                <c:pt idx="3087">
                  <c:v>107.81716</c:v>
                </c:pt>
                <c:pt idx="3088">
                  <c:v>107.83179</c:v>
                </c:pt>
                <c:pt idx="3089">
                  <c:v>107.84276</c:v>
                </c:pt>
                <c:pt idx="3090">
                  <c:v>107.84764</c:v>
                </c:pt>
                <c:pt idx="3091">
                  <c:v>107.84885</c:v>
                </c:pt>
                <c:pt idx="3092">
                  <c:v>107.84764</c:v>
                </c:pt>
                <c:pt idx="3093">
                  <c:v>107.84764</c:v>
                </c:pt>
                <c:pt idx="3094">
                  <c:v>107.85129000000001</c:v>
                </c:pt>
                <c:pt idx="3095">
                  <c:v>107.85739</c:v>
                </c:pt>
                <c:pt idx="3096">
                  <c:v>107.86714000000001</c:v>
                </c:pt>
                <c:pt idx="3097">
                  <c:v>107.87933</c:v>
                </c:pt>
                <c:pt idx="3098">
                  <c:v>107.89396000000001</c:v>
                </c:pt>
                <c:pt idx="3099">
                  <c:v>107.90737</c:v>
                </c:pt>
                <c:pt idx="3100">
                  <c:v>107.91713</c:v>
                </c:pt>
                <c:pt idx="3101">
                  <c:v>107.92322</c:v>
                </c:pt>
                <c:pt idx="3102">
                  <c:v>107.92565999999999</c:v>
                </c:pt>
                <c:pt idx="3103">
                  <c:v>107.92688</c:v>
                </c:pt>
                <c:pt idx="3104">
                  <c:v>107.92932</c:v>
                </c:pt>
                <c:pt idx="3105">
                  <c:v>107.93298</c:v>
                </c:pt>
                <c:pt idx="3106">
                  <c:v>107.93785</c:v>
                </c:pt>
                <c:pt idx="3107">
                  <c:v>107.94638999999999</c:v>
                </c:pt>
                <c:pt idx="3108">
                  <c:v>107.95614</c:v>
                </c:pt>
                <c:pt idx="3109">
                  <c:v>107.96955</c:v>
                </c:pt>
                <c:pt idx="3110">
                  <c:v>107.98296000000001</c:v>
                </c:pt>
                <c:pt idx="3111">
                  <c:v>107.99393000000001</c:v>
                </c:pt>
                <c:pt idx="3112">
                  <c:v>108.00125</c:v>
                </c:pt>
                <c:pt idx="3113">
                  <c:v>108.00490000000001</c:v>
                </c:pt>
                <c:pt idx="3114">
                  <c:v>108.00734</c:v>
                </c:pt>
                <c:pt idx="3115">
                  <c:v>108.00978000000001</c:v>
                </c:pt>
                <c:pt idx="3116">
                  <c:v>108.01344</c:v>
                </c:pt>
                <c:pt idx="3117">
                  <c:v>108.01953</c:v>
                </c:pt>
                <c:pt idx="3118">
                  <c:v>108.02929</c:v>
                </c:pt>
                <c:pt idx="3119">
                  <c:v>108.04148000000001</c:v>
                </c:pt>
                <c:pt idx="3120">
                  <c:v>108.05732999999999</c:v>
                </c:pt>
                <c:pt idx="3121">
                  <c:v>108.07196</c:v>
                </c:pt>
                <c:pt idx="3122">
                  <c:v>108.08414999999999</c:v>
                </c:pt>
                <c:pt idx="3123">
                  <c:v>108.09268</c:v>
                </c:pt>
                <c:pt idx="3124">
                  <c:v>108.09756</c:v>
                </c:pt>
                <c:pt idx="3125">
                  <c:v>108.10122</c:v>
                </c:pt>
                <c:pt idx="3126">
                  <c:v>108.10487000000001</c:v>
                </c:pt>
                <c:pt idx="3127">
                  <c:v>108.11096999999999</c:v>
                </c:pt>
                <c:pt idx="3128">
                  <c:v>108.11707</c:v>
                </c:pt>
                <c:pt idx="3129">
                  <c:v>108.12560000000001</c:v>
                </c:pt>
                <c:pt idx="3130">
                  <c:v>108.13657000000001</c:v>
                </c:pt>
                <c:pt idx="3131">
                  <c:v>108.14876</c:v>
                </c:pt>
                <c:pt idx="3132">
                  <c:v>108.16217</c:v>
                </c:pt>
                <c:pt idx="3133">
                  <c:v>108.17437</c:v>
                </c:pt>
                <c:pt idx="3134">
                  <c:v>108.18168</c:v>
                </c:pt>
                <c:pt idx="3135">
                  <c:v>108.18656</c:v>
                </c:pt>
                <c:pt idx="3136">
                  <c:v>108.19020999999999</c:v>
                </c:pt>
                <c:pt idx="3137">
                  <c:v>108.19265</c:v>
                </c:pt>
                <c:pt idx="3138">
                  <c:v>108.19753</c:v>
                </c:pt>
                <c:pt idx="3139">
                  <c:v>108.20362</c:v>
                </c:pt>
                <c:pt idx="3140">
                  <c:v>108.21216</c:v>
                </c:pt>
                <c:pt idx="3141">
                  <c:v>108.22557</c:v>
                </c:pt>
                <c:pt idx="3142">
                  <c:v>108.2402</c:v>
                </c:pt>
                <c:pt idx="3143">
                  <c:v>108.25483</c:v>
                </c:pt>
                <c:pt idx="3144">
                  <c:v>108.2658</c:v>
                </c:pt>
                <c:pt idx="3145">
                  <c:v>108.27312000000001</c:v>
                </c:pt>
                <c:pt idx="3146">
                  <c:v>108.27433000000001</c:v>
                </c:pt>
                <c:pt idx="3147">
                  <c:v>108.2719</c:v>
                </c:pt>
                <c:pt idx="3148">
                  <c:v>108.2719</c:v>
                </c:pt>
                <c:pt idx="3149">
                  <c:v>108.27433000000001</c:v>
                </c:pt>
                <c:pt idx="3150">
                  <c:v>108.28287</c:v>
                </c:pt>
                <c:pt idx="3151">
                  <c:v>108.29506000000001</c:v>
                </c:pt>
                <c:pt idx="3152">
                  <c:v>108.31213</c:v>
                </c:pt>
                <c:pt idx="3153">
                  <c:v>108.33042</c:v>
                </c:pt>
                <c:pt idx="3154">
                  <c:v>108.34748</c:v>
                </c:pt>
                <c:pt idx="3155">
                  <c:v>108.35966999999999</c:v>
                </c:pt>
                <c:pt idx="3156">
                  <c:v>108.36577</c:v>
                </c:pt>
                <c:pt idx="3157">
                  <c:v>108.36942999999999</c:v>
                </c:pt>
                <c:pt idx="3158">
                  <c:v>108.36942999999999</c:v>
                </c:pt>
                <c:pt idx="3159">
                  <c:v>108.37187</c:v>
                </c:pt>
                <c:pt idx="3160">
                  <c:v>108.37674</c:v>
                </c:pt>
                <c:pt idx="3161">
                  <c:v>108.38527999999999</c:v>
                </c:pt>
                <c:pt idx="3162">
                  <c:v>108.39869</c:v>
                </c:pt>
                <c:pt idx="3163">
                  <c:v>108.41332</c:v>
                </c:pt>
                <c:pt idx="3164">
                  <c:v>108.42917</c:v>
                </c:pt>
                <c:pt idx="3165">
                  <c:v>108.44136</c:v>
                </c:pt>
                <c:pt idx="3166">
                  <c:v>108.44867000000001</c:v>
                </c:pt>
                <c:pt idx="3167">
                  <c:v>108.45233</c:v>
                </c:pt>
                <c:pt idx="3168">
                  <c:v>108.45233</c:v>
                </c:pt>
                <c:pt idx="3169">
                  <c:v>108.45355000000001</c:v>
                </c:pt>
                <c:pt idx="3170">
                  <c:v>108.45721</c:v>
                </c:pt>
                <c:pt idx="3171">
                  <c:v>108.46451999999999</c:v>
                </c:pt>
                <c:pt idx="3172">
                  <c:v>108.47793</c:v>
                </c:pt>
                <c:pt idx="3173">
                  <c:v>108.495</c:v>
                </c:pt>
                <c:pt idx="3174">
                  <c:v>108.51329</c:v>
                </c:pt>
                <c:pt idx="3175">
                  <c:v>108.52914</c:v>
                </c:pt>
                <c:pt idx="3176">
                  <c:v>108.54011</c:v>
                </c:pt>
                <c:pt idx="3177">
                  <c:v>108.54498</c:v>
                </c:pt>
                <c:pt idx="3178">
                  <c:v>108.5462</c:v>
                </c:pt>
                <c:pt idx="3179">
                  <c:v>108.5462</c:v>
                </c:pt>
                <c:pt idx="3180">
                  <c:v>108.54742</c:v>
                </c:pt>
                <c:pt idx="3181">
                  <c:v>108.5523</c:v>
                </c:pt>
                <c:pt idx="3182">
                  <c:v>108.56205</c:v>
                </c:pt>
                <c:pt idx="3183">
                  <c:v>108.57424</c:v>
                </c:pt>
                <c:pt idx="3184">
                  <c:v>108.58642999999999</c:v>
                </c:pt>
                <c:pt idx="3185">
                  <c:v>108.59741</c:v>
                </c:pt>
                <c:pt idx="3186">
                  <c:v>108.60594</c:v>
                </c:pt>
                <c:pt idx="3187">
                  <c:v>108.61082</c:v>
                </c:pt>
                <c:pt idx="3188">
                  <c:v>108.61326</c:v>
                </c:pt>
                <c:pt idx="3189">
                  <c:v>108.61691</c:v>
                </c:pt>
                <c:pt idx="3190">
                  <c:v>108.62179</c:v>
                </c:pt>
                <c:pt idx="3191">
                  <c:v>108.62909999999999</c:v>
                </c:pt>
                <c:pt idx="3192">
                  <c:v>108.63764</c:v>
                </c:pt>
                <c:pt idx="3193">
                  <c:v>108.64617</c:v>
                </c:pt>
                <c:pt idx="3194">
                  <c:v>108.65593</c:v>
                </c:pt>
                <c:pt idx="3195">
                  <c:v>108.66934000000001</c:v>
                </c:pt>
                <c:pt idx="3196">
                  <c:v>108.68275</c:v>
                </c:pt>
                <c:pt idx="3197">
                  <c:v>108.69372</c:v>
                </c:pt>
                <c:pt idx="3198">
                  <c:v>108.70347</c:v>
                </c:pt>
                <c:pt idx="3199">
                  <c:v>108.70957</c:v>
                </c:pt>
                <c:pt idx="3200">
                  <c:v>108.71323</c:v>
                </c:pt>
                <c:pt idx="3201">
                  <c:v>108.71810000000001</c:v>
                </c:pt>
                <c:pt idx="3202">
                  <c:v>108.72176</c:v>
                </c:pt>
                <c:pt idx="3203">
                  <c:v>108.72906999999999</c:v>
                </c:pt>
                <c:pt idx="3204">
                  <c:v>108.73761</c:v>
                </c:pt>
                <c:pt idx="3205">
                  <c:v>108.74979999999999</c:v>
                </c:pt>
                <c:pt idx="3206">
                  <c:v>108.76199</c:v>
                </c:pt>
                <c:pt idx="3207">
                  <c:v>108.77418</c:v>
                </c:pt>
                <c:pt idx="3208">
                  <c:v>108.78394</c:v>
                </c:pt>
                <c:pt idx="3209">
                  <c:v>108.78758999999999</c:v>
                </c:pt>
                <c:pt idx="3210">
                  <c:v>108.78881</c:v>
                </c:pt>
                <c:pt idx="3211">
                  <c:v>108.78758999999999</c:v>
                </c:pt>
                <c:pt idx="3212">
                  <c:v>108.78758999999999</c:v>
                </c:pt>
                <c:pt idx="3213">
                  <c:v>108.78881</c:v>
                </c:pt>
                <c:pt idx="3214">
                  <c:v>108.79491</c:v>
                </c:pt>
                <c:pt idx="3215">
                  <c:v>108.80466</c:v>
                </c:pt>
                <c:pt idx="3216">
                  <c:v>108.81807000000001</c:v>
                </c:pt>
                <c:pt idx="3217">
                  <c:v>108.8327</c:v>
                </c:pt>
                <c:pt idx="3218">
                  <c:v>108.84611</c:v>
                </c:pt>
                <c:pt idx="3219">
                  <c:v>108.85465000000001</c:v>
                </c:pt>
                <c:pt idx="3220">
                  <c:v>108.85952</c:v>
                </c:pt>
                <c:pt idx="3221">
                  <c:v>108.86196</c:v>
                </c:pt>
                <c:pt idx="3222">
                  <c:v>108.86318</c:v>
                </c:pt>
                <c:pt idx="3223">
                  <c:v>108.86562000000001</c:v>
                </c:pt>
                <c:pt idx="3224">
                  <c:v>108.86928</c:v>
                </c:pt>
                <c:pt idx="3225">
                  <c:v>108.87537</c:v>
                </c:pt>
                <c:pt idx="3226">
                  <c:v>108.88269</c:v>
                </c:pt>
                <c:pt idx="3227">
                  <c:v>108.89488</c:v>
                </c:pt>
                <c:pt idx="3228">
                  <c:v>108.90707</c:v>
                </c:pt>
                <c:pt idx="3229">
                  <c:v>108.92048</c:v>
                </c:pt>
                <c:pt idx="3230">
                  <c:v>108.93145</c:v>
                </c:pt>
                <c:pt idx="3231">
                  <c:v>108.93877000000001</c:v>
                </c:pt>
                <c:pt idx="3232">
                  <c:v>108.94364</c:v>
                </c:pt>
                <c:pt idx="3233">
                  <c:v>108.94607999999999</c:v>
                </c:pt>
                <c:pt idx="3234">
                  <c:v>108.94852</c:v>
                </c:pt>
                <c:pt idx="3235">
                  <c:v>108.94974000000001</c:v>
                </c:pt>
                <c:pt idx="3236">
                  <c:v>108.95462000000001</c:v>
                </c:pt>
                <c:pt idx="3237">
                  <c:v>108.96315</c:v>
                </c:pt>
                <c:pt idx="3238">
                  <c:v>108.97656000000001</c:v>
                </c:pt>
                <c:pt idx="3239">
                  <c:v>108.99363</c:v>
                </c:pt>
                <c:pt idx="3240">
                  <c:v>109.00948</c:v>
                </c:pt>
                <c:pt idx="3241">
                  <c:v>109.02289</c:v>
                </c:pt>
                <c:pt idx="3242">
                  <c:v>109.03019999999999</c:v>
                </c:pt>
                <c:pt idx="3243">
                  <c:v>109.03386</c:v>
                </c:pt>
                <c:pt idx="3244">
                  <c:v>109.03386</c:v>
                </c:pt>
                <c:pt idx="3245">
                  <c:v>109.0363</c:v>
                </c:pt>
                <c:pt idx="3246">
                  <c:v>109.04239</c:v>
                </c:pt>
                <c:pt idx="3247">
                  <c:v>109.05215</c:v>
                </c:pt>
                <c:pt idx="3248">
                  <c:v>109.06556</c:v>
                </c:pt>
                <c:pt idx="3249">
                  <c:v>109.08141000000001</c:v>
                </c:pt>
                <c:pt idx="3250">
                  <c:v>109.09725</c:v>
                </c:pt>
                <c:pt idx="3251">
                  <c:v>109.11188</c:v>
                </c:pt>
                <c:pt idx="3252">
                  <c:v>109.12286</c:v>
                </c:pt>
                <c:pt idx="3253">
                  <c:v>109.12895</c:v>
                </c:pt>
                <c:pt idx="3254">
                  <c:v>109.13261</c:v>
                </c:pt>
                <c:pt idx="3255">
                  <c:v>109.13627</c:v>
                </c:pt>
                <c:pt idx="3256">
                  <c:v>109.14113999999999</c:v>
                </c:pt>
                <c:pt idx="3257">
                  <c:v>109.14968</c:v>
                </c:pt>
                <c:pt idx="3258">
                  <c:v>109.16065</c:v>
                </c:pt>
                <c:pt idx="3259">
                  <c:v>109.17406</c:v>
                </c:pt>
                <c:pt idx="3260">
                  <c:v>109.18868999999999</c:v>
                </c:pt>
                <c:pt idx="3261">
                  <c:v>109.20453999999999</c:v>
                </c:pt>
                <c:pt idx="3262">
                  <c:v>109.21550999999999</c:v>
                </c:pt>
                <c:pt idx="3263">
                  <c:v>109.22161</c:v>
                </c:pt>
                <c:pt idx="3264">
                  <c:v>109.22283</c:v>
                </c:pt>
                <c:pt idx="3265">
                  <c:v>109.22405000000001</c:v>
                </c:pt>
                <c:pt idx="3266">
                  <c:v>109.22648</c:v>
                </c:pt>
                <c:pt idx="3267">
                  <c:v>109.23136</c:v>
                </c:pt>
                <c:pt idx="3268">
                  <c:v>109.23746</c:v>
                </c:pt>
                <c:pt idx="3269">
                  <c:v>109.24721</c:v>
                </c:pt>
                <c:pt idx="3270">
                  <c:v>109.26062</c:v>
                </c:pt>
                <c:pt idx="3271">
                  <c:v>109.27525</c:v>
                </c:pt>
                <c:pt idx="3272">
                  <c:v>109.28622</c:v>
                </c:pt>
                <c:pt idx="3273">
                  <c:v>109.29353999999999</c:v>
                </c:pt>
                <c:pt idx="3274">
                  <c:v>109.29476</c:v>
                </c:pt>
                <c:pt idx="3275">
                  <c:v>109.29232</c:v>
                </c:pt>
                <c:pt idx="3276">
                  <c:v>109.28865999999999</c:v>
                </c:pt>
                <c:pt idx="3277">
                  <c:v>109.28988</c:v>
                </c:pt>
                <c:pt idx="3278">
                  <c:v>109.29597</c:v>
                </c:pt>
                <c:pt idx="3279">
                  <c:v>109.30573</c:v>
                </c:pt>
                <c:pt idx="3280">
                  <c:v>109.31914</c:v>
                </c:pt>
                <c:pt idx="3281">
                  <c:v>109.33377</c:v>
                </c:pt>
                <c:pt idx="3282">
                  <c:v>109.3484</c:v>
                </c:pt>
                <c:pt idx="3283">
                  <c:v>109.35937</c:v>
                </c:pt>
                <c:pt idx="3284">
                  <c:v>109.36668</c:v>
                </c:pt>
                <c:pt idx="3285">
                  <c:v>109.37034</c:v>
                </c:pt>
                <c:pt idx="3286">
                  <c:v>109.374</c:v>
                </c:pt>
                <c:pt idx="3287">
                  <c:v>109.37766000000001</c:v>
                </c:pt>
                <c:pt idx="3288">
                  <c:v>109.38375000000001</c:v>
                </c:pt>
                <c:pt idx="3289">
                  <c:v>109.39107</c:v>
                </c:pt>
                <c:pt idx="3290">
                  <c:v>109.40204</c:v>
                </c:pt>
                <c:pt idx="3291">
                  <c:v>109.41545000000001</c:v>
                </c:pt>
                <c:pt idx="3292">
                  <c:v>109.43008</c:v>
                </c:pt>
                <c:pt idx="3293">
                  <c:v>109.44349</c:v>
                </c:pt>
                <c:pt idx="3294">
                  <c:v>109.45446</c:v>
                </c:pt>
                <c:pt idx="3295">
                  <c:v>109.45934</c:v>
                </c:pt>
                <c:pt idx="3296">
                  <c:v>109.46178</c:v>
                </c:pt>
                <c:pt idx="3297">
                  <c:v>109.46299999999999</c:v>
                </c:pt>
                <c:pt idx="3298">
                  <c:v>109.46422</c:v>
                </c:pt>
                <c:pt idx="3299">
                  <c:v>109.46665</c:v>
                </c:pt>
                <c:pt idx="3300">
                  <c:v>109.47153</c:v>
                </c:pt>
                <c:pt idx="3301">
                  <c:v>109.48005999999999</c:v>
                </c:pt>
                <c:pt idx="3302">
                  <c:v>109.49226</c:v>
                </c:pt>
                <c:pt idx="3303">
                  <c:v>109.50566999999999</c:v>
                </c:pt>
                <c:pt idx="3304">
                  <c:v>109.51908</c:v>
                </c:pt>
                <c:pt idx="3305">
                  <c:v>109.52883</c:v>
                </c:pt>
                <c:pt idx="3306">
                  <c:v>109.53371</c:v>
                </c:pt>
                <c:pt idx="3307">
                  <c:v>109.53493</c:v>
                </c:pt>
                <c:pt idx="3308">
                  <c:v>109.53615000000001</c:v>
                </c:pt>
                <c:pt idx="3309">
                  <c:v>109.53858</c:v>
                </c:pt>
                <c:pt idx="3310">
                  <c:v>109.54224000000001</c:v>
                </c:pt>
                <c:pt idx="3311">
                  <c:v>109.55078</c:v>
                </c:pt>
                <c:pt idx="3312">
                  <c:v>109.56297000000001</c:v>
                </c:pt>
                <c:pt idx="3313">
                  <c:v>109.5776</c:v>
                </c:pt>
                <c:pt idx="3314">
                  <c:v>109.59345</c:v>
                </c:pt>
                <c:pt idx="3315">
                  <c:v>109.60807</c:v>
                </c:pt>
                <c:pt idx="3316">
                  <c:v>109.61905</c:v>
                </c:pt>
                <c:pt idx="3317">
                  <c:v>109.62636000000001</c:v>
                </c:pt>
                <c:pt idx="3318">
                  <c:v>109.63124000000001</c:v>
                </c:pt>
                <c:pt idx="3319">
                  <c:v>109.6349</c:v>
                </c:pt>
                <c:pt idx="3320">
                  <c:v>109.63977</c:v>
                </c:pt>
                <c:pt idx="3321">
                  <c:v>109.64709000000001</c:v>
                </c:pt>
                <c:pt idx="3322">
                  <c:v>109.65562</c:v>
                </c:pt>
                <c:pt idx="3323">
                  <c:v>109.66537</c:v>
                </c:pt>
                <c:pt idx="3324">
                  <c:v>109.67757</c:v>
                </c:pt>
                <c:pt idx="3325">
                  <c:v>109.6922</c:v>
                </c:pt>
                <c:pt idx="3326">
                  <c:v>109.70560999999999</c:v>
                </c:pt>
                <c:pt idx="3327">
                  <c:v>109.71536</c:v>
                </c:pt>
                <c:pt idx="3328">
                  <c:v>109.72024</c:v>
                </c:pt>
                <c:pt idx="3329">
                  <c:v>109.72266999999999</c:v>
                </c:pt>
                <c:pt idx="3330">
                  <c:v>109.72389</c:v>
                </c:pt>
                <c:pt idx="3331">
                  <c:v>109.72633</c:v>
                </c:pt>
                <c:pt idx="3332">
                  <c:v>109.72877</c:v>
                </c:pt>
                <c:pt idx="3333">
                  <c:v>109.73242999999999</c:v>
                </c:pt>
                <c:pt idx="3334">
                  <c:v>109.73974</c:v>
                </c:pt>
                <c:pt idx="3335">
                  <c:v>109.75193</c:v>
                </c:pt>
                <c:pt idx="3336">
                  <c:v>109.76656</c:v>
                </c:pt>
                <c:pt idx="3337">
                  <c:v>109.77997000000001</c:v>
                </c:pt>
                <c:pt idx="3338">
                  <c:v>109.78973000000001</c:v>
                </c:pt>
                <c:pt idx="3339">
                  <c:v>109.7946</c:v>
                </c:pt>
                <c:pt idx="3340">
                  <c:v>109.7946</c:v>
                </c:pt>
                <c:pt idx="3341">
                  <c:v>109.79338</c:v>
                </c:pt>
                <c:pt idx="3342">
                  <c:v>109.79338</c:v>
                </c:pt>
                <c:pt idx="3343">
                  <c:v>109.79826</c:v>
                </c:pt>
                <c:pt idx="3344">
                  <c:v>109.80923</c:v>
                </c:pt>
                <c:pt idx="3345">
                  <c:v>109.82386</c:v>
                </c:pt>
                <c:pt idx="3346">
                  <c:v>109.84093</c:v>
                </c:pt>
                <c:pt idx="3347">
                  <c:v>109.85921999999999</c:v>
                </c:pt>
                <c:pt idx="3348">
                  <c:v>109.87385</c:v>
                </c:pt>
                <c:pt idx="3349">
                  <c:v>109.88238</c:v>
                </c:pt>
                <c:pt idx="3350">
                  <c:v>109.88482</c:v>
                </c:pt>
                <c:pt idx="3351">
                  <c:v>109.88482</c:v>
                </c:pt>
                <c:pt idx="3352">
                  <c:v>109.88482</c:v>
                </c:pt>
                <c:pt idx="3353">
                  <c:v>109.88603999999999</c:v>
                </c:pt>
                <c:pt idx="3354">
                  <c:v>109.89212999999999</c:v>
                </c:pt>
                <c:pt idx="3355">
                  <c:v>109.90188999999999</c:v>
                </c:pt>
                <c:pt idx="3356">
                  <c:v>109.91896</c:v>
                </c:pt>
                <c:pt idx="3357">
                  <c:v>109.93724</c:v>
                </c:pt>
                <c:pt idx="3358">
                  <c:v>109.95309</c:v>
                </c:pt>
                <c:pt idx="3359">
                  <c:v>109.96528000000001</c:v>
                </c:pt>
                <c:pt idx="3360">
                  <c:v>109.97016000000001</c:v>
                </c:pt>
                <c:pt idx="3361">
                  <c:v>109.97138</c:v>
                </c:pt>
                <c:pt idx="3362">
                  <c:v>109.97138</c:v>
                </c:pt>
                <c:pt idx="3363">
                  <c:v>109.9726</c:v>
                </c:pt>
                <c:pt idx="3364">
                  <c:v>109.97747</c:v>
                </c:pt>
                <c:pt idx="3365">
                  <c:v>109.98723</c:v>
                </c:pt>
                <c:pt idx="3366">
                  <c:v>110.00185999999999</c:v>
                </c:pt>
                <c:pt idx="3367">
                  <c:v>110.01770999999999</c:v>
                </c:pt>
                <c:pt idx="3368">
                  <c:v>110.03234</c:v>
                </c:pt>
                <c:pt idx="3369">
                  <c:v>110.04331000000001</c:v>
                </c:pt>
                <c:pt idx="3370">
                  <c:v>110.04940000000001</c:v>
                </c:pt>
                <c:pt idx="3371">
                  <c:v>110.05184</c:v>
                </c:pt>
                <c:pt idx="3372">
                  <c:v>110.05062</c:v>
                </c:pt>
                <c:pt idx="3373">
                  <c:v>110.04940000000001</c:v>
                </c:pt>
                <c:pt idx="3374">
                  <c:v>110.05306</c:v>
                </c:pt>
                <c:pt idx="3375">
                  <c:v>110.0616</c:v>
                </c:pt>
                <c:pt idx="3376">
                  <c:v>110.07379</c:v>
                </c:pt>
                <c:pt idx="3377">
                  <c:v>110.08842</c:v>
                </c:pt>
                <c:pt idx="3378">
                  <c:v>110.10305</c:v>
                </c:pt>
                <c:pt idx="3379">
                  <c:v>110.11767999999999</c:v>
                </c:pt>
                <c:pt idx="3380">
                  <c:v>110.12743</c:v>
                </c:pt>
                <c:pt idx="3381">
                  <c:v>110.13473999999999</c:v>
                </c:pt>
                <c:pt idx="3382">
                  <c:v>110.13718</c:v>
                </c:pt>
                <c:pt idx="3383">
                  <c:v>110.14084</c:v>
                </c:pt>
                <c:pt idx="3384">
                  <c:v>110.14694</c:v>
                </c:pt>
                <c:pt idx="3385">
                  <c:v>110.15546999999999</c:v>
                </c:pt>
                <c:pt idx="3386">
                  <c:v>110.164</c:v>
                </c:pt>
                <c:pt idx="3387">
                  <c:v>110.17498000000001</c:v>
                </c:pt>
                <c:pt idx="3388">
                  <c:v>110.18716999999999</c:v>
                </c:pt>
                <c:pt idx="3389">
                  <c:v>110.20058</c:v>
                </c:pt>
                <c:pt idx="3390">
                  <c:v>110.21277000000001</c:v>
                </c:pt>
                <c:pt idx="3391">
                  <c:v>110.2213</c:v>
                </c:pt>
                <c:pt idx="3392">
                  <c:v>110.22618</c:v>
                </c:pt>
                <c:pt idx="3393">
                  <c:v>110.22862000000001</c:v>
                </c:pt>
                <c:pt idx="3394">
                  <c:v>110.22984</c:v>
                </c:pt>
                <c:pt idx="3395">
                  <c:v>110.23349</c:v>
                </c:pt>
                <c:pt idx="3396">
                  <c:v>110.23837</c:v>
                </c:pt>
                <c:pt idx="3397">
                  <c:v>110.24569</c:v>
                </c:pt>
                <c:pt idx="3398">
                  <c:v>110.25666</c:v>
                </c:pt>
                <c:pt idx="3399">
                  <c:v>110.27128999999999</c:v>
                </c:pt>
                <c:pt idx="3400">
                  <c:v>110.28713999999999</c:v>
                </c:pt>
                <c:pt idx="3401">
                  <c:v>110.30055</c:v>
                </c:pt>
                <c:pt idx="3402">
                  <c:v>110.30907999999999</c:v>
                </c:pt>
                <c:pt idx="3403">
                  <c:v>110.31274000000001</c:v>
                </c:pt>
                <c:pt idx="3404">
                  <c:v>110.31274000000001</c:v>
                </c:pt>
                <c:pt idx="3405">
                  <c:v>110.31152</c:v>
                </c:pt>
                <c:pt idx="3406">
                  <c:v>110.31152</c:v>
                </c:pt>
                <c:pt idx="3407">
                  <c:v>110.31518</c:v>
                </c:pt>
                <c:pt idx="3408">
                  <c:v>110.32127</c:v>
                </c:pt>
                <c:pt idx="3409">
                  <c:v>110.33224</c:v>
                </c:pt>
                <c:pt idx="3410">
                  <c:v>110.34565000000001</c:v>
                </c:pt>
                <c:pt idx="3411">
                  <c:v>110.36028</c:v>
                </c:pt>
                <c:pt idx="3412">
                  <c:v>110.3737</c:v>
                </c:pt>
                <c:pt idx="3413">
                  <c:v>110.38345</c:v>
                </c:pt>
                <c:pt idx="3414">
                  <c:v>110.38954</c:v>
                </c:pt>
                <c:pt idx="3415">
                  <c:v>110.39198</c:v>
                </c:pt>
                <c:pt idx="3416">
                  <c:v>110.39442</c:v>
                </c:pt>
                <c:pt idx="3417">
                  <c:v>110.39807999999999</c:v>
                </c:pt>
                <c:pt idx="3418">
                  <c:v>110.40295</c:v>
                </c:pt>
                <c:pt idx="3419">
                  <c:v>110.41027</c:v>
                </c:pt>
                <c:pt idx="3420">
                  <c:v>110.42124</c:v>
                </c:pt>
                <c:pt idx="3421">
                  <c:v>110.43343</c:v>
                </c:pt>
                <c:pt idx="3422">
                  <c:v>110.44683999999999</c:v>
                </c:pt>
                <c:pt idx="3423">
                  <c:v>110.45904</c:v>
                </c:pt>
                <c:pt idx="3424">
                  <c:v>110.46879</c:v>
                </c:pt>
                <c:pt idx="3425">
                  <c:v>110.4761</c:v>
                </c:pt>
                <c:pt idx="3426">
                  <c:v>110.48098</c:v>
                </c:pt>
                <c:pt idx="3427">
                  <c:v>110.48342</c:v>
                </c:pt>
                <c:pt idx="3428">
                  <c:v>110.48586</c:v>
                </c:pt>
                <c:pt idx="3429">
                  <c:v>110.48708000000001</c:v>
                </c:pt>
                <c:pt idx="3430">
                  <c:v>110.49073</c:v>
                </c:pt>
                <c:pt idx="3431">
                  <c:v>110.50049</c:v>
                </c:pt>
                <c:pt idx="3432">
                  <c:v>110.51268</c:v>
                </c:pt>
                <c:pt idx="3433">
                  <c:v>110.52975000000001</c:v>
                </c:pt>
                <c:pt idx="3434">
                  <c:v>110.54559</c:v>
                </c:pt>
                <c:pt idx="3435">
                  <c:v>110.55779</c:v>
                </c:pt>
                <c:pt idx="3436">
                  <c:v>110.56388</c:v>
                </c:pt>
                <c:pt idx="3437">
                  <c:v>110.56632</c:v>
                </c:pt>
                <c:pt idx="3438">
                  <c:v>110.56632</c:v>
                </c:pt>
                <c:pt idx="3439">
                  <c:v>110.56753999999999</c:v>
                </c:pt>
                <c:pt idx="3440">
                  <c:v>110.57362999999999</c:v>
                </c:pt>
                <c:pt idx="3441">
                  <c:v>110.58338999999999</c:v>
                </c:pt>
                <c:pt idx="3442">
                  <c:v>110.59558</c:v>
                </c:pt>
                <c:pt idx="3443">
                  <c:v>110.61143</c:v>
                </c:pt>
                <c:pt idx="3444">
                  <c:v>110.62728</c:v>
                </c:pt>
                <c:pt idx="3445">
                  <c:v>110.64069000000001</c:v>
                </c:pt>
                <c:pt idx="3446">
                  <c:v>110.64922</c:v>
                </c:pt>
                <c:pt idx="3447">
                  <c:v>110.6541</c:v>
                </c:pt>
                <c:pt idx="3448">
                  <c:v>110.65897</c:v>
                </c:pt>
                <c:pt idx="3449">
                  <c:v>110.66385</c:v>
                </c:pt>
                <c:pt idx="3450">
                  <c:v>110.66995</c:v>
                </c:pt>
                <c:pt idx="3451">
                  <c:v>110.6797</c:v>
                </c:pt>
                <c:pt idx="3452">
                  <c:v>110.68944999999999</c:v>
                </c:pt>
                <c:pt idx="3453">
                  <c:v>110.70164</c:v>
                </c:pt>
                <c:pt idx="3454">
                  <c:v>110.71505000000001</c:v>
                </c:pt>
                <c:pt idx="3455">
                  <c:v>110.72725</c:v>
                </c:pt>
                <c:pt idx="3456">
                  <c:v>110.73699999999999</c:v>
                </c:pt>
                <c:pt idx="3457">
                  <c:v>110.74309</c:v>
                </c:pt>
                <c:pt idx="3458">
                  <c:v>110.74553</c:v>
                </c:pt>
                <c:pt idx="3459">
                  <c:v>110.74797</c:v>
                </c:pt>
                <c:pt idx="3460">
                  <c:v>110.75041</c:v>
                </c:pt>
                <c:pt idx="3461">
                  <c:v>110.75651000000001</c:v>
                </c:pt>
                <c:pt idx="3462">
                  <c:v>110.76382</c:v>
                </c:pt>
                <c:pt idx="3463">
                  <c:v>110.77479</c:v>
                </c:pt>
                <c:pt idx="3464">
                  <c:v>110.79064</c:v>
                </c:pt>
                <c:pt idx="3465">
                  <c:v>110.80771</c:v>
                </c:pt>
                <c:pt idx="3466">
                  <c:v>110.8199</c:v>
                </c:pt>
                <c:pt idx="3467">
                  <c:v>110.82599999999999</c:v>
                </c:pt>
                <c:pt idx="3468">
                  <c:v>110.82478</c:v>
                </c:pt>
                <c:pt idx="3469">
                  <c:v>110.82111999999999</c:v>
                </c:pt>
                <c:pt idx="3470">
                  <c:v>110.81868</c:v>
                </c:pt>
                <c:pt idx="3471">
                  <c:v>110.82111999999999</c:v>
                </c:pt>
                <c:pt idx="3472">
                  <c:v>110.82843</c:v>
                </c:pt>
                <c:pt idx="3473">
                  <c:v>110.84184999999999</c:v>
                </c:pt>
                <c:pt idx="3474">
                  <c:v>110.85890999999999</c:v>
                </c:pt>
                <c:pt idx="3475">
                  <c:v>110.8772</c:v>
                </c:pt>
                <c:pt idx="3476">
                  <c:v>110.89183</c:v>
                </c:pt>
                <c:pt idx="3477">
                  <c:v>110.90036000000001</c:v>
                </c:pt>
                <c:pt idx="3478">
                  <c:v>110.90402</c:v>
                </c:pt>
                <c:pt idx="3479">
                  <c:v>110.90524000000001</c:v>
                </c:pt>
                <c:pt idx="3480">
                  <c:v>110.90524000000001</c:v>
                </c:pt>
                <c:pt idx="3481">
                  <c:v>110.9089</c:v>
                </c:pt>
                <c:pt idx="3482">
                  <c:v>110.91499</c:v>
                </c:pt>
                <c:pt idx="3483">
                  <c:v>110.92353</c:v>
                </c:pt>
                <c:pt idx="3484">
                  <c:v>110.9345</c:v>
                </c:pt>
                <c:pt idx="3485">
                  <c:v>110.94790999999999</c:v>
                </c:pt>
                <c:pt idx="3486">
                  <c:v>110.96254</c:v>
                </c:pt>
                <c:pt idx="3487">
                  <c:v>110.97472999999999</c:v>
                </c:pt>
                <c:pt idx="3488">
                  <c:v>110.98692</c:v>
                </c:pt>
                <c:pt idx="3489">
                  <c:v>110.99668</c:v>
                </c:pt>
                <c:pt idx="3490">
                  <c:v>111.00399</c:v>
                </c:pt>
                <c:pt idx="3491">
                  <c:v>111.00887</c:v>
                </c:pt>
                <c:pt idx="3492">
                  <c:v>111.01496</c:v>
                </c:pt>
                <c:pt idx="3493">
                  <c:v>111.02106000000001</c:v>
                </c:pt>
                <c:pt idx="3494">
                  <c:v>111.02959</c:v>
                </c:pt>
                <c:pt idx="3495">
                  <c:v>111.04057</c:v>
                </c:pt>
                <c:pt idx="3496">
                  <c:v>111.05276000000001</c:v>
                </c:pt>
                <c:pt idx="3497">
                  <c:v>111.06373000000001</c:v>
                </c:pt>
                <c:pt idx="3498">
                  <c:v>111.07470000000001</c:v>
                </c:pt>
                <c:pt idx="3499">
                  <c:v>111.08202</c:v>
                </c:pt>
                <c:pt idx="3500">
                  <c:v>111.08566999999999</c:v>
                </c:pt>
                <c:pt idx="3501">
                  <c:v>111.08689</c:v>
                </c:pt>
                <c:pt idx="3502">
                  <c:v>111.08689</c:v>
                </c:pt>
                <c:pt idx="3503">
                  <c:v>111.08811</c:v>
                </c:pt>
                <c:pt idx="3504">
                  <c:v>111.09177</c:v>
                </c:pt>
                <c:pt idx="3505">
                  <c:v>111.1003</c:v>
                </c:pt>
                <c:pt idx="3506">
                  <c:v>111.11006</c:v>
                </c:pt>
                <c:pt idx="3507">
                  <c:v>111.12347</c:v>
                </c:pt>
                <c:pt idx="3508">
                  <c:v>111.13809999999999</c:v>
                </c:pt>
                <c:pt idx="3509">
                  <c:v>111.15151</c:v>
                </c:pt>
                <c:pt idx="3510">
                  <c:v>111.16370000000001</c:v>
                </c:pt>
                <c:pt idx="3511">
                  <c:v>111.17101</c:v>
                </c:pt>
                <c:pt idx="3512">
                  <c:v>111.17467000000001</c:v>
                </c:pt>
                <c:pt idx="3513">
                  <c:v>111.17711</c:v>
                </c:pt>
                <c:pt idx="3514">
                  <c:v>111.18077</c:v>
                </c:pt>
                <c:pt idx="3515">
                  <c:v>111.18686</c:v>
                </c:pt>
                <c:pt idx="3516">
                  <c:v>111.19540000000001</c:v>
                </c:pt>
                <c:pt idx="3517">
                  <c:v>111.20637000000001</c:v>
                </c:pt>
                <c:pt idx="3518">
                  <c:v>111.21978</c:v>
                </c:pt>
                <c:pt idx="3519">
                  <c:v>111.23441</c:v>
                </c:pt>
                <c:pt idx="3520">
                  <c:v>111.2466</c:v>
                </c:pt>
                <c:pt idx="3521">
                  <c:v>111.25635</c:v>
                </c:pt>
                <c:pt idx="3522">
                  <c:v>111.26000999999999</c:v>
                </c:pt>
                <c:pt idx="3523">
                  <c:v>111.26123</c:v>
                </c:pt>
                <c:pt idx="3524">
                  <c:v>111.26123</c:v>
                </c:pt>
                <c:pt idx="3525">
                  <c:v>111.26123</c:v>
                </c:pt>
                <c:pt idx="3526">
                  <c:v>111.26123</c:v>
                </c:pt>
                <c:pt idx="3527">
                  <c:v>111.26488999999999</c:v>
                </c:pt>
                <c:pt idx="3528">
                  <c:v>111.27342</c:v>
                </c:pt>
                <c:pt idx="3529">
                  <c:v>111.28561000000001</c:v>
                </c:pt>
                <c:pt idx="3530">
                  <c:v>111.30024</c:v>
                </c:pt>
                <c:pt idx="3531">
                  <c:v>111.31243000000001</c:v>
                </c:pt>
                <c:pt idx="3532">
                  <c:v>111.32097</c:v>
                </c:pt>
                <c:pt idx="3533">
                  <c:v>111.32341</c:v>
                </c:pt>
                <c:pt idx="3534">
                  <c:v>111.32341</c:v>
                </c:pt>
                <c:pt idx="3535">
                  <c:v>111.32219000000001</c:v>
                </c:pt>
                <c:pt idx="3536">
                  <c:v>111.32341</c:v>
                </c:pt>
                <c:pt idx="3537">
                  <c:v>111.3295</c:v>
                </c:pt>
                <c:pt idx="3538">
                  <c:v>111.34169</c:v>
                </c:pt>
                <c:pt idx="3539">
                  <c:v>111.35754</c:v>
                </c:pt>
                <c:pt idx="3540">
                  <c:v>111.37582999999999</c:v>
                </c:pt>
                <c:pt idx="3541">
                  <c:v>111.3929</c:v>
                </c:pt>
                <c:pt idx="3542">
                  <c:v>111.40752999999999</c:v>
                </c:pt>
                <c:pt idx="3543">
                  <c:v>111.41484</c:v>
                </c:pt>
                <c:pt idx="3544">
                  <c:v>111.41728000000001</c:v>
                </c:pt>
                <c:pt idx="3545">
                  <c:v>111.41728000000001</c:v>
                </c:pt>
                <c:pt idx="3546">
                  <c:v>111.41606</c:v>
                </c:pt>
                <c:pt idx="3547">
                  <c:v>111.41849999999999</c:v>
                </c:pt>
                <c:pt idx="3548">
                  <c:v>111.42458999999999</c:v>
                </c:pt>
                <c:pt idx="3549">
                  <c:v>111.43557</c:v>
                </c:pt>
                <c:pt idx="3550">
                  <c:v>111.4502</c:v>
                </c:pt>
                <c:pt idx="3551">
                  <c:v>111.46848</c:v>
                </c:pt>
                <c:pt idx="3552">
                  <c:v>111.48433</c:v>
                </c:pt>
                <c:pt idx="3553">
                  <c:v>111.49773999999999</c:v>
                </c:pt>
                <c:pt idx="3554">
                  <c:v>111.50506</c:v>
                </c:pt>
                <c:pt idx="3555">
                  <c:v>111.50628</c:v>
                </c:pt>
                <c:pt idx="3556">
                  <c:v>111.50628</c:v>
                </c:pt>
                <c:pt idx="3557">
                  <c:v>111.50628</c:v>
                </c:pt>
                <c:pt idx="3558">
                  <c:v>111.50872</c:v>
                </c:pt>
                <c:pt idx="3559">
                  <c:v>111.51603</c:v>
                </c:pt>
                <c:pt idx="3560">
                  <c:v>111.52822</c:v>
                </c:pt>
                <c:pt idx="3561">
                  <c:v>111.54407</c:v>
                </c:pt>
                <c:pt idx="3562">
                  <c:v>111.56113999999999</c:v>
                </c:pt>
                <c:pt idx="3563">
                  <c:v>111.57577000000001</c:v>
                </c:pt>
                <c:pt idx="3564">
                  <c:v>111.58308</c:v>
                </c:pt>
                <c:pt idx="3565">
                  <c:v>111.58552</c:v>
                </c:pt>
                <c:pt idx="3566">
                  <c:v>111.5843</c:v>
                </c:pt>
                <c:pt idx="3567">
                  <c:v>111.58308</c:v>
                </c:pt>
                <c:pt idx="3568">
                  <c:v>111.58552</c:v>
                </c:pt>
                <c:pt idx="3569">
                  <c:v>111.59284</c:v>
                </c:pt>
                <c:pt idx="3570">
                  <c:v>111.60503</c:v>
                </c:pt>
                <c:pt idx="3571">
                  <c:v>111.62088</c:v>
                </c:pt>
                <c:pt idx="3572">
                  <c:v>111.63673</c:v>
                </c:pt>
                <c:pt idx="3573">
                  <c:v>111.65134999999999</c:v>
                </c:pt>
                <c:pt idx="3574">
                  <c:v>111.66233</c:v>
                </c:pt>
                <c:pt idx="3575">
                  <c:v>111.67086</c:v>
                </c:pt>
                <c:pt idx="3576">
                  <c:v>111.67695999999999</c:v>
                </c:pt>
                <c:pt idx="3577">
                  <c:v>111.68304999999999</c:v>
                </c:pt>
                <c:pt idx="3578">
                  <c:v>111.69037</c:v>
                </c:pt>
                <c:pt idx="3579">
                  <c:v>111.69889999999999</c:v>
                </c:pt>
                <c:pt idx="3580">
                  <c:v>111.70865000000001</c:v>
                </c:pt>
                <c:pt idx="3581">
                  <c:v>111.71841000000001</c:v>
                </c:pt>
                <c:pt idx="3582">
                  <c:v>111.7306</c:v>
                </c:pt>
                <c:pt idx="3583">
                  <c:v>111.74401</c:v>
                </c:pt>
                <c:pt idx="3584">
                  <c:v>111.75498</c:v>
                </c:pt>
                <c:pt idx="3585">
                  <c:v>111.76352</c:v>
                </c:pt>
                <c:pt idx="3586">
                  <c:v>111.76716999999999</c:v>
                </c:pt>
                <c:pt idx="3587">
                  <c:v>111.76839</c:v>
                </c:pt>
                <c:pt idx="3588">
                  <c:v>111.76961</c:v>
                </c:pt>
                <c:pt idx="3589">
                  <c:v>111.77204999999999</c:v>
                </c:pt>
                <c:pt idx="3590">
                  <c:v>111.77692999999999</c:v>
                </c:pt>
                <c:pt idx="3591">
                  <c:v>111.78424</c:v>
                </c:pt>
                <c:pt idx="3592">
                  <c:v>111.79398999999999</c:v>
                </c:pt>
                <c:pt idx="3593">
                  <c:v>111.8074</c:v>
                </c:pt>
                <c:pt idx="3594">
                  <c:v>111.82203</c:v>
                </c:pt>
                <c:pt idx="3595">
                  <c:v>111.83423000000001</c:v>
                </c:pt>
                <c:pt idx="3596">
                  <c:v>111.84276</c:v>
                </c:pt>
                <c:pt idx="3597">
                  <c:v>111.84520000000001</c:v>
                </c:pt>
                <c:pt idx="3598">
                  <c:v>111.84398</c:v>
                </c:pt>
                <c:pt idx="3599">
                  <c:v>111.84032000000001</c:v>
                </c:pt>
                <c:pt idx="3600">
                  <c:v>111.8391</c:v>
                </c:pt>
                <c:pt idx="3601">
                  <c:v>111.84032000000001</c:v>
                </c:pt>
                <c:pt idx="3602">
                  <c:v>111.84764</c:v>
                </c:pt>
                <c:pt idx="3603">
                  <c:v>111.85861</c:v>
                </c:pt>
                <c:pt idx="3604">
                  <c:v>111.87324</c:v>
                </c:pt>
                <c:pt idx="3605">
                  <c:v>111.88909</c:v>
                </c:pt>
                <c:pt idx="3606">
                  <c:v>111.9025</c:v>
                </c:pt>
                <c:pt idx="3607">
                  <c:v>111.91103</c:v>
                </c:pt>
                <c:pt idx="3608">
                  <c:v>111.91591</c:v>
                </c:pt>
                <c:pt idx="3609">
                  <c:v>111.91835</c:v>
                </c:pt>
                <c:pt idx="3610">
                  <c:v>111.922</c:v>
                </c:pt>
                <c:pt idx="3611">
                  <c:v>111.92565999999999</c:v>
                </c:pt>
                <c:pt idx="3612">
                  <c:v>111.93176</c:v>
                </c:pt>
                <c:pt idx="3613">
                  <c:v>111.93907</c:v>
                </c:pt>
                <c:pt idx="3614">
                  <c:v>111.95126</c:v>
                </c:pt>
                <c:pt idx="3615">
                  <c:v>111.96589</c:v>
                </c:pt>
                <c:pt idx="3616">
                  <c:v>111.98052</c:v>
                </c:pt>
                <c:pt idx="3617">
                  <c:v>111.99393000000001</c:v>
                </c:pt>
                <c:pt idx="3618">
                  <c:v>112.00369000000001</c:v>
                </c:pt>
                <c:pt idx="3619">
                  <c:v>112.00978000000001</c:v>
                </c:pt>
                <c:pt idx="3620">
                  <c:v>112.01222</c:v>
                </c:pt>
                <c:pt idx="3621">
                  <c:v>112.01344</c:v>
                </c:pt>
                <c:pt idx="3622">
                  <c:v>112.01466000000001</c:v>
                </c:pt>
                <c:pt idx="3623">
                  <c:v>112.01954000000001</c:v>
                </c:pt>
                <c:pt idx="3624">
                  <c:v>112.02685</c:v>
                </c:pt>
                <c:pt idx="3625">
                  <c:v>112.03904</c:v>
                </c:pt>
                <c:pt idx="3626">
                  <c:v>112.05367</c:v>
                </c:pt>
                <c:pt idx="3627">
                  <c:v>112.06952</c:v>
                </c:pt>
                <c:pt idx="3628">
                  <c:v>112.08293</c:v>
                </c:pt>
                <c:pt idx="3629">
                  <c:v>112.09268</c:v>
                </c:pt>
                <c:pt idx="3630">
                  <c:v>112.09511999999999</c:v>
                </c:pt>
                <c:pt idx="3631">
                  <c:v>112.09511999999999</c:v>
                </c:pt>
                <c:pt idx="3632">
                  <c:v>112.09268</c:v>
                </c:pt>
                <c:pt idx="3633">
                  <c:v>112.09511999999999</c:v>
                </c:pt>
                <c:pt idx="3634">
                  <c:v>112.10244</c:v>
                </c:pt>
                <c:pt idx="3635">
                  <c:v>112.11463000000001</c:v>
                </c:pt>
                <c:pt idx="3636">
                  <c:v>112.13048000000001</c:v>
                </c:pt>
                <c:pt idx="3637">
                  <c:v>112.14876</c:v>
                </c:pt>
                <c:pt idx="3638">
                  <c:v>112.16583</c:v>
                </c:pt>
                <c:pt idx="3639">
                  <c:v>112.17923999999999</c:v>
                </c:pt>
                <c:pt idx="3640">
                  <c:v>112.18778</c:v>
                </c:pt>
                <c:pt idx="3641">
                  <c:v>112.19265</c:v>
                </c:pt>
                <c:pt idx="3642">
                  <c:v>112.19631</c:v>
                </c:pt>
                <c:pt idx="3643">
                  <c:v>112.20241</c:v>
                </c:pt>
                <c:pt idx="3644">
                  <c:v>112.2085</c:v>
                </c:pt>
                <c:pt idx="3645">
                  <c:v>112.21581999999999</c:v>
                </c:pt>
                <c:pt idx="3646">
                  <c:v>112.22557</c:v>
                </c:pt>
                <c:pt idx="3647">
                  <c:v>112.2402</c:v>
                </c:pt>
                <c:pt idx="3648">
                  <c:v>112.25360999999999</c:v>
                </c:pt>
                <c:pt idx="3649">
                  <c:v>112.26458</c:v>
                </c:pt>
                <c:pt idx="3650">
                  <c:v>112.2719</c:v>
                </c:pt>
                <c:pt idx="3651">
                  <c:v>112.27555</c:v>
                </c:pt>
                <c:pt idx="3652">
                  <c:v>112.27677</c:v>
                </c:pt>
                <c:pt idx="3653">
                  <c:v>112.28043</c:v>
                </c:pt>
                <c:pt idx="3654">
                  <c:v>112.28531</c:v>
                </c:pt>
                <c:pt idx="3655">
                  <c:v>112.2914</c:v>
                </c:pt>
                <c:pt idx="3656">
                  <c:v>112.30116</c:v>
                </c:pt>
                <c:pt idx="3657">
                  <c:v>112.31335</c:v>
                </c:pt>
                <c:pt idx="3658">
                  <c:v>112.3292</c:v>
                </c:pt>
                <c:pt idx="3659">
                  <c:v>112.34505</c:v>
                </c:pt>
                <c:pt idx="3660">
                  <c:v>112.35602</c:v>
                </c:pt>
                <c:pt idx="3661">
                  <c:v>112.36089</c:v>
                </c:pt>
                <c:pt idx="3662">
                  <c:v>112.35968</c:v>
                </c:pt>
                <c:pt idx="3663">
                  <c:v>112.35602</c:v>
                </c:pt>
                <c:pt idx="3664">
                  <c:v>112.3548</c:v>
                </c:pt>
                <c:pt idx="3665">
                  <c:v>112.35845999999999</c:v>
                </c:pt>
                <c:pt idx="3666">
                  <c:v>112.36699</c:v>
                </c:pt>
                <c:pt idx="3667">
                  <c:v>112.38162</c:v>
                </c:pt>
                <c:pt idx="3668">
                  <c:v>112.39869</c:v>
                </c:pt>
                <c:pt idx="3669">
                  <c:v>112.41576000000001</c:v>
                </c:pt>
                <c:pt idx="3670">
                  <c:v>112.43039</c:v>
                </c:pt>
                <c:pt idx="3671">
                  <c:v>112.43892</c:v>
                </c:pt>
                <c:pt idx="3672">
                  <c:v>112.44258000000001</c:v>
                </c:pt>
                <c:pt idx="3673">
                  <c:v>112.4438</c:v>
                </c:pt>
                <c:pt idx="3674">
                  <c:v>112.44502</c:v>
                </c:pt>
                <c:pt idx="3675">
                  <c:v>112.44867000000001</c:v>
                </c:pt>
                <c:pt idx="3676">
                  <c:v>112.45477</c:v>
                </c:pt>
                <c:pt idx="3677">
                  <c:v>112.46451999999999</c:v>
                </c:pt>
                <c:pt idx="3678">
                  <c:v>112.47671</c:v>
                </c:pt>
                <c:pt idx="3679">
                  <c:v>112.49012</c:v>
                </c:pt>
                <c:pt idx="3680">
                  <c:v>112.50353</c:v>
                </c:pt>
                <c:pt idx="3681">
                  <c:v>112.51451</c:v>
                </c:pt>
                <c:pt idx="3682">
                  <c:v>112.5206</c:v>
                </c:pt>
                <c:pt idx="3683">
                  <c:v>112.52426</c:v>
                </c:pt>
                <c:pt idx="3684">
                  <c:v>112.52426</c:v>
                </c:pt>
                <c:pt idx="3685">
                  <c:v>112.52548</c:v>
                </c:pt>
                <c:pt idx="3686">
                  <c:v>112.52670000000001</c:v>
                </c:pt>
                <c:pt idx="3687">
                  <c:v>112.53157</c:v>
                </c:pt>
                <c:pt idx="3688">
                  <c:v>112.53888999999999</c:v>
                </c:pt>
                <c:pt idx="3689">
                  <c:v>112.54986</c:v>
                </c:pt>
                <c:pt idx="3690">
                  <c:v>112.56205</c:v>
                </c:pt>
                <c:pt idx="3691">
                  <c:v>112.57546000000001</c:v>
                </c:pt>
                <c:pt idx="3692">
                  <c:v>112.58522000000001</c:v>
                </c:pt>
                <c:pt idx="3693">
                  <c:v>112.59130999999999</c:v>
                </c:pt>
                <c:pt idx="3694">
                  <c:v>112.59497</c:v>
                </c:pt>
                <c:pt idx="3695">
                  <c:v>112.59741</c:v>
                </c:pt>
                <c:pt idx="3696">
                  <c:v>112.60107000000001</c:v>
                </c:pt>
                <c:pt idx="3697">
                  <c:v>112.60715999999999</c:v>
                </c:pt>
                <c:pt idx="3698">
                  <c:v>112.6157</c:v>
                </c:pt>
                <c:pt idx="3699">
                  <c:v>112.62667</c:v>
                </c:pt>
                <c:pt idx="3700">
                  <c:v>112.63885999999999</c:v>
                </c:pt>
                <c:pt idx="3701">
                  <c:v>112.65349000000001</c:v>
                </c:pt>
                <c:pt idx="3702">
                  <c:v>112.6669</c:v>
                </c:pt>
                <c:pt idx="3703">
                  <c:v>112.67909</c:v>
                </c:pt>
                <c:pt idx="3704">
                  <c:v>112.68884</c:v>
                </c:pt>
                <c:pt idx="3705">
                  <c:v>112.69494</c:v>
                </c:pt>
                <c:pt idx="3706">
                  <c:v>112.6986</c:v>
                </c:pt>
                <c:pt idx="3707">
                  <c:v>112.70225000000001</c:v>
                </c:pt>
                <c:pt idx="3708">
                  <c:v>112.70713000000001</c:v>
                </c:pt>
                <c:pt idx="3709">
                  <c:v>112.71323</c:v>
                </c:pt>
                <c:pt idx="3710">
                  <c:v>112.72176</c:v>
                </c:pt>
                <c:pt idx="3711">
                  <c:v>112.73151</c:v>
                </c:pt>
                <c:pt idx="3712">
                  <c:v>112.7437</c:v>
                </c:pt>
                <c:pt idx="3713">
                  <c:v>112.75833</c:v>
                </c:pt>
                <c:pt idx="3714">
                  <c:v>112.77175</c:v>
                </c:pt>
                <c:pt idx="3715">
                  <c:v>112.78149999999999</c:v>
                </c:pt>
                <c:pt idx="3716">
                  <c:v>112.78758999999999</c:v>
                </c:pt>
                <c:pt idx="3717">
                  <c:v>112.79246999999999</c:v>
                </c:pt>
                <c:pt idx="3718">
                  <c:v>112.79613000000001</c:v>
                </c:pt>
                <c:pt idx="3719">
                  <c:v>112.79979</c:v>
                </c:pt>
                <c:pt idx="3720">
                  <c:v>112.80466</c:v>
                </c:pt>
                <c:pt idx="3721">
                  <c:v>112.81076</c:v>
                </c:pt>
                <c:pt idx="3722">
                  <c:v>112.82051</c:v>
                </c:pt>
                <c:pt idx="3723">
                  <c:v>112.83392000000001</c:v>
                </c:pt>
                <c:pt idx="3724">
                  <c:v>112.84855</c:v>
                </c:pt>
                <c:pt idx="3725">
                  <c:v>112.86074000000001</c:v>
                </c:pt>
                <c:pt idx="3726">
                  <c:v>112.86684</c:v>
                </c:pt>
                <c:pt idx="3727">
                  <c:v>112.86806</c:v>
                </c:pt>
                <c:pt idx="3728">
                  <c:v>112.86562000000001</c:v>
                </c:pt>
                <c:pt idx="3729">
                  <c:v>112.8644</c:v>
                </c:pt>
                <c:pt idx="3730">
                  <c:v>112.86684</c:v>
                </c:pt>
                <c:pt idx="3731">
                  <c:v>112.87415</c:v>
                </c:pt>
                <c:pt idx="3732">
                  <c:v>112.88634</c:v>
                </c:pt>
                <c:pt idx="3733">
                  <c:v>112.90219</c:v>
                </c:pt>
                <c:pt idx="3734">
                  <c:v>112.92048</c:v>
                </c:pt>
                <c:pt idx="3735">
                  <c:v>112.93633</c:v>
                </c:pt>
                <c:pt idx="3736">
                  <c:v>112.94852</c:v>
                </c:pt>
                <c:pt idx="3737">
                  <c:v>112.95462000000001</c:v>
                </c:pt>
                <c:pt idx="3738">
                  <c:v>112.95705</c:v>
                </c:pt>
                <c:pt idx="3739">
                  <c:v>112.95949</c:v>
                </c:pt>
                <c:pt idx="3740">
                  <c:v>112.96193</c:v>
                </c:pt>
                <c:pt idx="3741">
                  <c:v>112.96925</c:v>
                </c:pt>
                <c:pt idx="3742">
                  <c:v>112.979</c:v>
                </c:pt>
                <c:pt idx="3743">
                  <c:v>112.99241000000001</c:v>
                </c:pt>
                <c:pt idx="3744">
                  <c:v>113.00704</c:v>
                </c:pt>
                <c:pt idx="3745">
                  <c:v>113.02167</c:v>
                </c:pt>
                <c:pt idx="3746">
                  <c:v>113.03386</c:v>
                </c:pt>
                <c:pt idx="3747">
                  <c:v>113.04118</c:v>
                </c:pt>
                <c:pt idx="3748">
                  <c:v>113.04483</c:v>
                </c:pt>
                <c:pt idx="3749">
                  <c:v>113.04604999999999</c:v>
                </c:pt>
                <c:pt idx="3750">
                  <c:v>113.04727</c:v>
                </c:pt>
                <c:pt idx="3751">
                  <c:v>113.05092999999999</c:v>
                </c:pt>
                <c:pt idx="3752">
                  <c:v>113.05824</c:v>
                </c:pt>
                <c:pt idx="3753">
                  <c:v>113.06922</c:v>
                </c:pt>
                <c:pt idx="3754">
                  <c:v>113.08262999999999</c:v>
                </c:pt>
                <c:pt idx="3755">
                  <c:v>113.09969</c:v>
                </c:pt>
                <c:pt idx="3756">
                  <c:v>113.11432000000001</c:v>
                </c:pt>
                <c:pt idx="3757">
                  <c:v>113.12652</c:v>
                </c:pt>
                <c:pt idx="3758">
                  <c:v>113.13261</c:v>
                </c:pt>
                <c:pt idx="3759">
                  <c:v>113.13383</c:v>
                </c:pt>
                <c:pt idx="3760">
                  <c:v>113.13505000000001</c:v>
                </c:pt>
                <c:pt idx="3761">
                  <c:v>113.13627</c:v>
                </c:pt>
                <c:pt idx="3762">
                  <c:v>113.14113999999999</c:v>
                </c:pt>
                <c:pt idx="3763">
                  <c:v>113.14846</c:v>
                </c:pt>
                <c:pt idx="3764">
                  <c:v>113.16065</c:v>
                </c:pt>
                <c:pt idx="3765">
                  <c:v>113.17406</c:v>
                </c:pt>
                <c:pt idx="3766">
                  <c:v>113.18868999999999</c:v>
                </c:pt>
                <c:pt idx="3767">
                  <c:v>113.20088</c:v>
                </c:pt>
                <c:pt idx="3768">
                  <c:v>113.20941999999999</c:v>
                </c:pt>
                <c:pt idx="3769">
                  <c:v>113.21429000000001</c:v>
                </c:pt>
                <c:pt idx="3770">
                  <c:v>113.21795</c:v>
                </c:pt>
                <c:pt idx="3771">
                  <c:v>113.22405000000001</c:v>
                </c:pt>
                <c:pt idx="3772">
                  <c:v>113.23136</c:v>
                </c:pt>
                <c:pt idx="3773">
                  <c:v>113.23990000000001</c:v>
                </c:pt>
                <c:pt idx="3774">
                  <c:v>113.25087000000001</c:v>
                </c:pt>
                <c:pt idx="3775">
                  <c:v>113.26184000000001</c:v>
                </c:pt>
                <c:pt idx="3776">
                  <c:v>113.27403</c:v>
                </c:pt>
                <c:pt idx="3777">
                  <c:v>113.28622</c:v>
                </c:pt>
                <c:pt idx="3778">
                  <c:v>113.29719</c:v>
                </c:pt>
                <c:pt idx="3779">
                  <c:v>113.30450999999999</c:v>
                </c:pt>
                <c:pt idx="3780">
                  <c:v>113.30695</c:v>
                </c:pt>
                <c:pt idx="3781">
                  <c:v>113.30695</c:v>
                </c:pt>
                <c:pt idx="3782">
                  <c:v>113.30695</c:v>
                </c:pt>
                <c:pt idx="3783">
                  <c:v>113.30817</c:v>
                </c:pt>
                <c:pt idx="3784">
                  <c:v>113.31182</c:v>
                </c:pt>
                <c:pt idx="3785">
                  <c:v>113.32035999999999</c:v>
                </c:pt>
                <c:pt idx="3786">
                  <c:v>113.33255</c:v>
                </c:pt>
                <c:pt idx="3787">
                  <c:v>113.34717999999999</c:v>
                </c:pt>
                <c:pt idx="3788">
                  <c:v>113.36302999999999</c:v>
                </c:pt>
                <c:pt idx="3789">
                  <c:v>113.374</c:v>
                </c:pt>
                <c:pt idx="3790">
                  <c:v>113.37888</c:v>
                </c:pt>
                <c:pt idx="3791">
                  <c:v>113.37888</c:v>
                </c:pt>
                <c:pt idx="3792">
                  <c:v>113.37644</c:v>
                </c:pt>
                <c:pt idx="3793">
                  <c:v>113.37522</c:v>
                </c:pt>
                <c:pt idx="3794">
                  <c:v>113.37766000000001</c:v>
                </c:pt>
                <c:pt idx="3795">
                  <c:v>113.38253</c:v>
                </c:pt>
                <c:pt idx="3796">
                  <c:v>113.39351000000001</c:v>
                </c:pt>
                <c:pt idx="3797">
                  <c:v>113.40692</c:v>
                </c:pt>
                <c:pt idx="3798">
                  <c:v>113.42155</c:v>
                </c:pt>
                <c:pt idx="3799">
                  <c:v>113.43617999999999</c:v>
                </c:pt>
                <c:pt idx="3800">
                  <c:v>113.44593</c:v>
                </c:pt>
                <c:pt idx="3801">
                  <c:v>113.45202999999999</c:v>
                </c:pt>
                <c:pt idx="3802">
                  <c:v>113.45446</c:v>
                </c:pt>
                <c:pt idx="3803">
                  <c:v>113.4569</c:v>
                </c:pt>
                <c:pt idx="3804">
                  <c:v>113.45934</c:v>
                </c:pt>
                <c:pt idx="3805">
                  <c:v>113.46422</c:v>
                </c:pt>
                <c:pt idx="3806">
                  <c:v>113.47153</c:v>
                </c:pt>
                <c:pt idx="3807">
                  <c:v>113.48129</c:v>
                </c:pt>
                <c:pt idx="3808">
                  <c:v>113.49226</c:v>
                </c:pt>
                <c:pt idx="3809">
                  <c:v>113.50566999999999</c:v>
                </c:pt>
                <c:pt idx="3810">
                  <c:v>113.51786</c:v>
                </c:pt>
                <c:pt idx="3811">
                  <c:v>113.53005</c:v>
                </c:pt>
                <c:pt idx="3812">
                  <c:v>113.53737</c:v>
                </c:pt>
                <c:pt idx="3813">
                  <c:v>113.54224000000001</c:v>
                </c:pt>
                <c:pt idx="3814">
                  <c:v>113.54468</c:v>
                </c:pt>
                <c:pt idx="3815">
                  <c:v>113.5459</c:v>
                </c:pt>
                <c:pt idx="3816">
                  <c:v>113.54834</c:v>
                </c:pt>
                <c:pt idx="3817">
                  <c:v>113.55321000000001</c:v>
                </c:pt>
                <c:pt idx="3818">
                  <c:v>113.56297000000001</c:v>
                </c:pt>
                <c:pt idx="3819">
                  <c:v>113.57638</c:v>
                </c:pt>
                <c:pt idx="3820">
                  <c:v>113.59345</c:v>
                </c:pt>
                <c:pt idx="3821">
                  <c:v>113.61051</c:v>
                </c:pt>
                <c:pt idx="3822">
                  <c:v>113.62514</c:v>
                </c:pt>
                <c:pt idx="3823">
                  <c:v>113.63368</c:v>
                </c:pt>
                <c:pt idx="3824">
                  <c:v>113.63733999999999</c:v>
                </c:pt>
                <c:pt idx="3825">
                  <c:v>113.63733999999999</c:v>
                </c:pt>
                <c:pt idx="3826">
                  <c:v>113.63733999999999</c:v>
                </c:pt>
                <c:pt idx="3827">
                  <c:v>113.64099</c:v>
                </c:pt>
                <c:pt idx="3828">
                  <c:v>113.64953</c:v>
                </c:pt>
                <c:pt idx="3829">
                  <c:v>113.66416</c:v>
                </c:pt>
                <c:pt idx="3830">
                  <c:v>113.68244</c:v>
                </c:pt>
                <c:pt idx="3831">
                  <c:v>113.70195</c:v>
                </c:pt>
                <c:pt idx="3832">
                  <c:v>113.71902</c:v>
                </c:pt>
                <c:pt idx="3833">
                  <c:v>113.72999</c:v>
                </c:pt>
                <c:pt idx="3834">
                  <c:v>113.7373</c:v>
                </c:pt>
                <c:pt idx="3835">
                  <c:v>113.74218</c:v>
                </c:pt>
                <c:pt idx="3836">
                  <c:v>113.74584</c:v>
                </c:pt>
                <c:pt idx="3837">
                  <c:v>113.75072</c:v>
                </c:pt>
                <c:pt idx="3838">
                  <c:v>113.75924999999999</c:v>
                </c:pt>
                <c:pt idx="3839">
                  <c:v>113.76900000000001</c:v>
                </c:pt>
                <c:pt idx="3840">
                  <c:v>113.78119</c:v>
                </c:pt>
                <c:pt idx="3841">
                  <c:v>113.79582000000001</c:v>
                </c:pt>
                <c:pt idx="3842">
                  <c:v>113.81045</c:v>
                </c:pt>
                <c:pt idx="3843">
                  <c:v>113.82143000000001</c:v>
                </c:pt>
                <c:pt idx="3844">
                  <c:v>113.82752000000001</c:v>
                </c:pt>
                <c:pt idx="3845">
                  <c:v>113.83118</c:v>
                </c:pt>
                <c:pt idx="3846">
                  <c:v>113.83240000000001</c:v>
                </c:pt>
                <c:pt idx="3847">
                  <c:v>113.83484</c:v>
                </c:pt>
                <c:pt idx="3848">
                  <c:v>113.83848999999999</c:v>
                </c:pt>
                <c:pt idx="3849">
                  <c:v>113.84581</c:v>
                </c:pt>
                <c:pt idx="3850">
                  <c:v>113.85678</c:v>
                </c:pt>
                <c:pt idx="3851">
                  <c:v>113.87141</c:v>
                </c:pt>
                <c:pt idx="3852">
                  <c:v>113.88726</c:v>
                </c:pt>
                <c:pt idx="3853">
                  <c:v>113.90188999999999</c:v>
                </c:pt>
                <c:pt idx="3854">
                  <c:v>113.9092</c:v>
                </c:pt>
                <c:pt idx="3855">
                  <c:v>113.91042</c:v>
                </c:pt>
                <c:pt idx="3856">
                  <c:v>113.90797999999999</c:v>
                </c:pt>
                <c:pt idx="3857">
                  <c:v>113.90433</c:v>
                </c:pt>
                <c:pt idx="3858">
                  <c:v>113.90311</c:v>
                </c:pt>
                <c:pt idx="3859">
                  <c:v>113.90676999999999</c:v>
                </c:pt>
                <c:pt idx="3860">
                  <c:v>113.9153</c:v>
                </c:pt>
                <c:pt idx="3861">
                  <c:v>113.92749000000001</c:v>
                </c:pt>
                <c:pt idx="3862">
                  <c:v>113.94334000000001</c:v>
                </c:pt>
                <c:pt idx="3863">
                  <c:v>113.95919000000001</c:v>
                </c:pt>
                <c:pt idx="3864">
                  <c:v>113.97138</c:v>
                </c:pt>
                <c:pt idx="3865">
                  <c:v>113.97869</c:v>
                </c:pt>
                <c:pt idx="3866">
                  <c:v>113.98235</c:v>
                </c:pt>
                <c:pt idx="3867">
                  <c:v>113.98357</c:v>
                </c:pt>
                <c:pt idx="3868">
                  <c:v>113.98600999999999</c:v>
                </c:pt>
                <c:pt idx="3869">
                  <c:v>113.98845</c:v>
                </c:pt>
                <c:pt idx="3870">
                  <c:v>113.99454</c:v>
                </c:pt>
                <c:pt idx="3871">
                  <c:v>114.0043</c:v>
                </c:pt>
                <c:pt idx="3872">
                  <c:v>114.01649</c:v>
                </c:pt>
                <c:pt idx="3873">
                  <c:v>114.03112</c:v>
                </c:pt>
                <c:pt idx="3874">
                  <c:v>114.04575</c:v>
                </c:pt>
                <c:pt idx="3875">
                  <c:v>114.05916000000001</c:v>
                </c:pt>
                <c:pt idx="3876">
                  <c:v>114.06525000000001</c:v>
                </c:pt>
                <c:pt idx="3877">
                  <c:v>114.06891</c:v>
                </c:pt>
                <c:pt idx="3878">
                  <c:v>114.07135</c:v>
                </c:pt>
                <c:pt idx="3879">
                  <c:v>114.07379</c:v>
                </c:pt>
                <c:pt idx="3880">
                  <c:v>114.07745</c:v>
                </c:pt>
                <c:pt idx="3881">
                  <c:v>114.08232</c:v>
                </c:pt>
                <c:pt idx="3882">
                  <c:v>114.09086000000001</c:v>
                </c:pt>
                <c:pt idx="3883">
                  <c:v>114.10183000000001</c:v>
                </c:pt>
                <c:pt idx="3884">
                  <c:v>114.11646</c:v>
                </c:pt>
                <c:pt idx="3885">
                  <c:v>114.12987</c:v>
                </c:pt>
                <c:pt idx="3886">
                  <c:v>114.14084</c:v>
                </c:pt>
                <c:pt idx="3887">
                  <c:v>114.14694</c:v>
                </c:pt>
                <c:pt idx="3888">
                  <c:v>114.14937</c:v>
                </c:pt>
                <c:pt idx="3889">
                  <c:v>114.14937</c:v>
                </c:pt>
                <c:pt idx="3890">
                  <c:v>114.14816</c:v>
                </c:pt>
                <c:pt idx="3891">
                  <c:v>114.15181</c:v>
                </c:pt>
                <c:pt idx="3892">
                  <c:v>114.15791</c:v>
                </c:pt>
                <c:pt idx="3893">
                  <c:v>114.16766</c:v>
                </c:pt>
                <c:pt idx="3894">
                  <c:v>114.17985</c:v>
                </c:pt>
                <c:pt idx="3895">
                  <c:v>114.19326</c:v>
                </c:pt>
                <c:pt idx="3896">
                  <c:v>114.20667</c:v>
                </c:pt>
                <c:pt idx="3897">
                  <c:v>114.21765000000001</c:v>
                </c:pt>
                <c:pt idx="3898">
                  <c:v>114.22618</c:v>
                </c:pt>
                <c:pt idx="3899">
                  <c:v>114.23228</c:v>
                </c:pt>
                <c:pt idx="3900">
                  <c:v>114.23715</c:v>
                </c:pt>
                <c:pt idx="3901">
                  <c:v>114.24203</c:v>
                </c:pt>
                <c:pt idx="3902">
                  <c:v>114.24934</c:v>
                </c:pt>
                <c:pt idx="3903">
                  <c:v>114.2591</c:v>
                </c:pt>
                <c:pt idx="3904">
                  <c:v>114.26885</c:v>
                </c:pt>
                <c:pt idx="3905">
                  <c:v>114.2786</c:v>
                </c:pt>
                <c:pt idx="3906">
                  <c:v>114.28958</c:v>
                </c:pt>
                <c:pt idx="3907">
                  <c:v>114.30055</c:v>
                </c:pt>
                <c:pt idx="3908">
                  <c:v>114.30907999999999</c:v>
                </c:pt>
                <c:pt idx="3909">
                  <c:v>114.31395999999999</c:v>
                </c:pt>
                <c:pt idx="3910">
                  <c:v>114.31762000000001</c:v>
                </c:pt>
                <c:pt idx="3911">
                  <c:v>114.31883000000001</c:v>
                </c:pt>
                <c:pt idx="3912">
                  <c:v>114.32004999999999</c:v>
                </c:pt>
                <c:pt idx="3913">
                  <c:v>114.32249</c:v>
                </c:pt>
                <c:pt idx="3914">
                  <c:v>114.32859000000001</c:v>
                </c:pt>
                <c:pt idx="3915">
                  <c:v>114.33712</c:v>
                </c:pt>
                <c:pt idx="3916">
                  <c:v>114.35175</c:v>
                </c:pt>
                <c:pt idx="3917">
                  <c:v>114.36882</c:v>
                </c:pt>
                <c:pt idx="3918">
                  <c:v>114.38589</c:v>
                </c:pt>
                <c:pt idx="3919">
                  <c:v>114.39807999999999</c:v>
                </c:pt>
                <c:pt idx="3920">
                  <c:v>114.40539</c:v>
                </c:pt>
                <c:pt idx="3921">
                  <c:v>114.40783</c:v>
                </c:pt>
                <c:pt idx="3922">
                  <c:v>114.40661</c:v>
                </c:pt>
                <c:pt idx="3923">
                  <c:v>114.40661</c:v>
                </c:pt>
                <c:pt idx="3924">
                  <c:v>114.40904999999999</c:v>
                </c:pt>
                <c:pt idx="3925">
                  <c:v>114.41759</c:v>
                </c:pt>
                <c:pt idx="3926">
                  <c:v>114.43222</c:v>
                </c:pt>
                <c:pt idx="3927">
                  <c:v>114.44928</c:v>
                </c:pt>
                <c:pt idx="3928">
                  <c:v>114.46879</c:v>
                </c:pt>
                <c:pt idx="3929">
                  <c:v>114.48586</c:v>
                </c:pt>
                <c:pt idx="3930">
                  <c:v>114.49683</c:v>
                </c:pt>
                <c:pt idx="3931">
                  <c:v>114.50171</c:v>
                </c:pt>
                <c:pt idx="3932">
                  <c:v>114.50171</c:v>
                </c:pt>
                <c:pt idx="3933">
                  <c:v>114.50049</c:v>
                </c:pt>
                <c:pt idx="3934">
                  <c:v>114.49927</c:v>
                </c:pt>
                <c:pt idx="3935">
                  <c:v>114.50293000000001</c:v>
                </c:pt>
                <c:pt idx="3936">
                  <c:v>114.50902000000001</c:v>
                </c:pt>
                <c:pt idx="3937">
                  <c:v>114.52365</c:v>
                </c:pt>
                <c:pt idx="3938">
                  <c:v>114.54071999999999</c:v>
                </c:pt>
                <c:pt idx="3939">
                  <c:v>114.55779</c:v>
                </c:pt>
                <c:pt idx="3940">
                  <c:v>114.5712</c:v>
                </c:pt>
                <c:pt idx="3941">
                  <c:v>114.57973</c:v>
                </c:pt>
                <c:pt idx="3942">
                  <c:v>114.58217</c:v>
                </c:pt>
                <c:pt idx="3943">
                  <c:v>114.58217</c:v>
                </c:pt>
                <c:pt idx="3944">
                  <c:v>114.58338999999999</c:v>
                </c:pt>
                <c:pt idx="3945">
                  <c:v>114.58583</c:v>
                </c:pt>
                <c:pt idx="3946">
                  <c:v>114.59192</c:v>
                </c:pt>
                <c:pt idx="3947">
                  <c:v>114.60289</c:v>
                </c:pt>
                <c:pt idx="3948">
                  <c:v>114.61874</c:v>
                </c:pt>
                <c:pt idx="3949">
                  <c:v>114.63703</c:v>
                </c:pt>
                <c:pt idx="3950">
                  <c:v>114.65288</c:v>
                </c:pt>
                <c:pt idx="3951">
                  <c:v>114.66262999999999</c:v>
                </c:pt>
                <c:pt idx="3952">
                  <c:v>114.66629</c:v>
                </c:pt>
                <c:pt idx="3953">
                  <c:v>114.66629</c:v>
                </c:pt>
                <c:pt idx="3954">
                  <c:v>114.66629</c:v>
                </c:pt>
                <c:pt idx="3955">
                  <c:v>114.66873</c:v>
                </c:pt>
                <c:pt idx="3956">
                  <c:v>114.67482</c:v>
                </c:pt>
                <c:pt idx="3957">
                  <c:v>114.68702</c:v>
                </c:pt>
                <c:pt idx="3958">
                  <c:v>114.70286</c:v>
                </c:pt>
                <c:pt idx="3959">
                  <c:v>114.71993000000001</c:v>
                </c:pt>
                <c:pt idx="3960">
                  <c:v>114.73699999999999</c:v>
                </c:pt>
                <c:pt idx="3961">
                  <c:v>114.74919</c:v>
                </c:pt>
                <c:pt idx="3962">
                  <c:v>114.75773</c:v>
                </c:pt>
                <c:pt idx="3963">
                  <c:v>114.76138</c:v>
                </c:pt>
                <c:pt idx="3964">
                  <c:v>114.76138</c:v>
                </c:pt>
                <c:pt idx="3965">
                  <c:v>114.76260000000001</c:v>
                </c:pt>
                <c:pt idx="3966">
                  <c:v>114.76504</c:v>
                </c:pt>
                <c:pt idx="3967">
                  <c:v>114.76992</c:v>
                </c:pt>
                <c:pt idx="3968">
                  <c:v>114.77845000000001</c:v>
                </c:pt>
                <c:pt idx="3969">
                  <c:v>114.79064</c:v>
                </c:pt>
                <c:pt idx="3970">
                  <c:v>114.80526999999999</c:v>
                </c:pt>
                <c:pt idx="3971">
                  <c:v>114.82111999999999</c:v>
                </c:pt>
                <c:pt idx="3972">
                  <c:v>114.83208999999999</c:v>
                </c:pt>
                <c:pt idx="3973">
                  <c:v>114.83941</c:v>
                </c:pt>
                <c:pt idx="3974">
                  <c:v>114.84184999999999</c:v>
                </c:pt>
                <c:pt idx="3975">
                  <c:v>114.84428</c:v>
                </c:pt>
                <c:pt idx="3976">
                  <c:v>114.8455</c:v>
                </c:pt>
                <c:pt idx="3977">
                  <c:v>114.85038</c:v>
                </c:pt>
                <c:pt idx="3978">
                  <c:v>114.85648</c:v>
                </c:pt>
                <c:pt idx="3979">
                  <c:v>114.86501</c:v>
                </c:pt>
                <c:pt idx="3980">
                  <c:v>114.8772</c:v>
                </c:pt>
                <c:pt idx="3981">
                  <c:v>114.89061</c:v>
                </c:pt>
                <c:pt idx="3982">
                  <c:v>114.90402</c:v>
                </c:pt>
                <c:pt idx="3983">
                  <c:v>114.91256</c:v>
                </c:pt>
                <c:pt idx="3984">
                  <c:v>114.91743</c:v>
                </c:pt>
                <c:pt idx="3985">
                  <c:v>114.91743</c:v>
                </c:pt>
                <c:pt idx="3986">
                  <c:v>114.91621000000001</c:v>
                </c:pt>
                <c:pt idx="3987">
                  <c:v>114.91499</c:v>
                </c:pt>
                <c:pt idx="3988">
                  <c:v>114.91621000000001</c:v>
                </c:pt>
                <c:pt idx="3989">
                  <c:v>114.92109000000001</c:v>
                </c:pt>
                <c:pt idx="3990">
                  <c:v>114.92962</c:v>
                </c:pt>
                <c:pt idx="3991">
                  <c:v>114.94182000000001</c:v>
                </c:pt>
                <c:pt idx="3992">
                  <c:v>114.95645</c:v>
                </c:pt>
                <c:pt idx="3993">
                  <c:v>114.96863999999999</c:v>
                </c:pt>
                <c:pt idx="3994">
                  <c:v>114.97839</c:v>
                </c:pt>
                <c:pt idx="3995">
                  <c:v>114.98327</c:v>
                </c:pt>
                <c:pt idx="3996">
                  <c:v>114.98692</c:v>
                </c:pt>
                <c:pt idx="3997">
                  <c:v>114.98814</c:v>
                </c:pt>
                <c:pt idx="3998">
                  <c:v>114.99057999999999</c:v>
                </c:pt>
                <c:pt idx="3999">
                  <c:v>114.99545999999999</c:v>
                </c:pt>
                <c:pt idx="4000">
                  <c:v>115.00154999999999</c:v>
                </c:pt>
                <c:pt idx="4001">
                  <c:v>115.00887</c:v>
                </c:pt>
                <c:pt idx="4002">
                  <c:v>115.01739999999999</c:v>
                </c:pt>
                <c:pt idx="4003">
                  <c:v>115.02837</c:v>
                </c:pt>
                <c:pt idx="4004">
                  <c:v>115.04179000000001</c:v>
                </c:pt>
                <c:pt idx="4005">
                  <c:v>115.05398</c:v>
                </c:pt>
                <c:pt idx="4006">
                  <c:v>115.06251</c:v>
                </c:pt>
                <c:pt idx="4007">
                  <c:v>115.06739</c:v>
                </c:pt>
                <c:pt idx="4008">
                  <c:v>115.06983</c:v>
                </c:pt>
                <c:pt idx="4009">
                  <c:v>115.06983</c:v>
                </c:pt>
                <c:pt idx="4010">
                  <c:v>115.07104</c:v>
                </c:pt>
                <c:pt idx="4011">
                  <c:v>115.07714</c:v>
                </c:pt>
                <c:pt idx="4012">
                  <c:v>115.08811</c:v>
                </c:pt>
                <c:pt idx="4013">
                  <c:v>115.10274</c:v>
                </c:pt>
                <c:pt idx="4014">
                  <c:v>115.11981</c:v>
                </c:pt>
                <c:pt idx="4015">
                  <c:v>115.13566</c:v>
                </c:pt>
                <c:pt idx="4016">
                  <c:v>115.14663</c:v>
                </c:pt>
                <c:pt idx="4017">
                  <c:v>115.15273000000001</c:v>
                </c:pt>
                <c:pt idx="4018">
                  <c:v>115.15517</c:v>
                </c:pt>
                <c:pt idx="4019">
                  <c:v>115.15517</c:v>
                </c:pt>
                <c:pt idx="4020">
                  <c:v>115.15638</c:v>
                </c:pt>
                <c:pt idx="4021">
                  <c:v>115.16248</c:v>
                </c:pt>
                <c:pt idx="4022">
                  <c:v>115.17345</c:v>
                </c:pt>
                <c:pt idx="4023">
                  <c:v>115.18808</c:v>
                </c:pt>
                <c:pt idx="4024">
                  <c:v>115.20637000000001</c:v>
                </c:pt>
                <c:pt idx="4025">
                  <c:v>115.22588</c:v>
                </c:pt>
                <c:pt idx="4026">
                  <c:v>115.24294</c:v>
                </c:pt>
                <c:pt idx="4027">
                  <c:v>115.2527</c:v>
                </c:pt>
                <c:pt idx="4028">
                  <c:v>115.25879</c:v>
                </c:pt>
                <c:pt idx="4029">
                  <c:v>115.26245</c:v>
                </c:pt>
                <c:pt idx="4030">
                  <c:v>115.26611</c:v>
                </c:pt>
                <c:pt idx="4031">
                  <c:v>115.2722</c:v>
                </c:pt>
                <c:pt idx="4032">
                  <c:v>115.28073999999999</c:v>
                </c:pt>
                <c:pt idx="4033">
                  <c:v>115.29293</c:v>
                </c:pt>
                <c:pt idx="4034">
                  <c:v>115.30756</c:v>
                </c:pt>
                <c:pt idx="4035">
                  <c:v>115.32341</c:v>
                </c:pt>
                <c:pt idx="4036">
                  <c:v>115.33804000000001</c:v>
                </c:pt>
                <c:pt idx="4037">
                  <c:v>115.34901000000001</c:v>
                </c:pt>
                <c:pt idx="4038">
                  <c:v>115.35632</c:v>
                </c:pt>
                <c:pt idx="4039">
                  <c:v>115.35876</c:v>
                </c:pt>
                <c:pt idx="4040">
                  <c:v>115.3612</c:v>
                </c:pt>
                <c:pt idx="4041">
                  <c:v>115.36364</c:v>
                </c:pt>
                <c:pt idx="4042">
                  <c:v>115.36608</c:v>
                </c:pt>
                <c:pt idx="4043">
                  <c:v>115.37094999999999</c:v>
                </c:pt>
                <c:pt idx="4044">
                  <c:v>115.38070999999999</c:v>
                </c:pt>
                <c:pt idx="4045">
                  <c:v>115.39534</c:v>
                </c:pt>
                <c:pt idx="4046">
                  <c:v>115.41240000000001</c:v>
                </c:pt>
                <c:pt idx="4047">
                  <c:v>115.42703</c:v>
                </c:pt>
                <c:pt idx="4048">
                  <c:v>115.43679</c:v>
                </c:pt>
                <c:pt idx="4049">
                  <c:v>115.43922999999999</c:v>
                </c:pt>
                <c:pt idx="4050">
                  <c:v>115.43557</c:v>
                </c:pt>
                <c:pt idx="4051">
                  <c:v>115.43069</c:v>
                </c:pt>
                <c:pt idx="4052">
                  <c:v>115.42703</c:v>
                </c:pt>
                <c:pt idx="4053">
                  <c:v>115.43191</c:v>
                </c:pt>
                <c:pt idx="4054">
                  <c:v>115.44166</c:v>
                </c:pt>
                <c:pt idx="4055">
                  <c:v>115.45629</c:v>
                </c:pt>
                <c:pt idx="4056">
                  <c:v>115.47458</c:v>
                </c:pt>
                <c:pt idx="4057">
                  <c:v>115.49165000000001</c:v>
                </c:pt>
                <c:pt idx="4058">
                  <c:v>115.50506</c:v>
                </c:pt>
                <c:pt idx="4059">
                  <c:v>115.51115</c:v>
                </c:pt>
                <c:pt idx="4060">
                  <c:v>115.51358999999999</c:v>
                </c:pt>
                <c:pt idx="4061">
                  <c:v>115.51237</c:v>
                </c:pt>
                <c:pt idx="4062">
                  <c:v>115.51237</c:v>
                </c:pt>
                <c:pt idx="4063">
                  <c:v>115.51603</c:v>
                </c:pt>
                <c:pt idx="4064">
                  <c:v>115.52213</c:v>
                </c:pt>
                <c:pt idx="4065">
                  <c:v>115.53188</c:v>
                </c:pt>
                <c:pt idx="4066">
                  <c:v>115.54407</c:v>
                </c:pt>
                <c:pt idx="4067">
                  <c:v>115.55748</c:v>
                </c:pt>
                <c:pt idx="4068">
                  <c:v>115.56967</c:v>
                </c:pt>
                <c:pt idx="4069">
                  <c:v>115.57821</c:v>
                </c:pt>
                <c:pt idx="4070">
                  <c:v>115.58186000000001</c:v>
                </c:pt>
                <c:pt idx="4071">
                  <c:v>115.58308</c:v>
                </c:pt>
                <c:pt idx="4072">
                  <c:v>115.58065000000001</c:v>
                </c:pt>
                <c:pt idx="4073">
                  <c:v>115.58065000000001</c:v>
                </c:pt>
                <c:pt idx="4074">
                  <c:v>115.58308</c:v>
                </c:pt>
                <c:pt idx="4075">
                  <c:v>115.58796</c:v>
                </c:pt>
                <c:pt idx="4076">
                  <c:v>115.59528</c:v>
                </c:pt>
                <c:pt idx="4077">
                  <c:v>115.60625</c:v>
                </c:pt>
                <c:pt idx="4078">
                  <c:v>115.61844000000001</c:v>
                </c:pt>
                <c:pt idx="4079">
                  <c:v>115.63063</c:v>
                </c:pt>
                <c:pt idx="4080">
                  <c:v>115.64037999999999</c:v>
                </c:pt>
                <c:pt idx="4081">
                  <c:v>115.64525999999999</c:v>
                </c:pt>
                <c:pt idx="4082">
                  <c:v>115.6477</c:v>
                </c:pt>
                <c:pt idx="4083">
                  <c:v>115.64892</c:v>
                </c:pt>
                <c:pt idx="4084">
                  <c:v>115.65136</c:v>
                </c:pt>
                <c:pt idx="4085">
                  <c:v>115.65745</c:v>
                </c:pt>
                <c:pt idx="4086">
                  <c:v>115.66598999999999</c:v>
                </c:pt>
                <c:pt idx="4087">
                  <c:v>115.67818</c:v>
                </c:pt>
                <c:pt idx="4088">
                  <c:v>115.69280999999999</c:v>
                </c:pt>
                <c:pt idx="4089">
                  <c:v>115.70865999999999</c:v>
                </c:pt>
                <c:pt idx="4090">
                  <c:v>115.72329000000001</c:v>
                </c:pt>
                <c:pt idx="4091">
                  <c:v>115.73426000000001</c:v>
                </c:pt>
                <c:pt idx="4092">
                  <c:v>115.74035000000001</c:v>
                </c:pt>
                <c:pt idx="4093">
                  <c:v>115.74279</c:v>
                </c:pt>
                <c:pt idx="4094">
                  <c:v>115.74279</c:v>
                </c:pt>
                <c:pt idx="4095">
                  <c:v>115.74523000000001</c:v>
                </c:pt>
                <c:pt idx="4096">
                  <c:v>115.75133</c:v>
                </c:pt>
                <c:pt idx="4097">
                  <c:v>115.75864</c:v>
                </c:pt>
                <c:pt idx="4098">
                  <c:v>115.76716999999999</c:v>
                </c:pt>
                <c:pt idx="4099">
                  <c:v>115.77937</c:v>
                </c:pt>
                <c:pt idx="4100">
                  <c:v>115.79277999999999</c:v>
                </c:pt>
                <c:pt idx="4101">
                  <c:v>115.80741</c:v>
                </c:pt>
                <c:pt idx="4102">
                  <c:v>115.81959999999999</c:v>
                </c:pt>
                <c:pt idx="4103">
                  <c:v>115.82568999999999</c:v>
                </c:pt>
                <c:pt idx="4104">
                  <c:v>115.82935000000001</c:v>
                </c:pt>
                <c:pt idx="4105">
                  <c:v>115.83056999999999</c:v>
                </c:pt>
                <c:pt idx="4106">
                  <c:v>115.83301</c:v>
                </c:pt>
                <c:pt idx="4107">
                  <c:v>115.83544999999999</c:v>
                </c:pt>
                <c:pt idx="4108">
                  <c:v>115.84153999999999</c:v>
                </c:pt>
                <c:pt idx="4109">
                  <c:v>115.85129000000001</c:v>
                </c:pt>
                <c:pt idx="4110">
                  <c:v>115.86714000000001</c:v>
                </c:pt>
                <c:pt idx="4111">
                  <c:v>115.88421</c:v>
                </c:pt>
                <c:pt idx="4112">
                  <c:v>115.89884000000001</c:v>
                </c:pt>
                <c:pt idx="4113">
                  <c:v>115.90738</c:v>
                </c:pt>
                <c:pt idx="4114">
                  <c:v>115.90859</c:v>
                </c:pt>
                <c:pt idx="4115">
                  <c:v>115.90738</c:v>
                </c:pt>
                <c:pt idx="4116">
                  <c:v>115.90494</c:v>
                </c:pt>
                <c:pt idx="4117">
                  <c:v>115.90616</c:v>
                </c:pt>
                <c:pt idx="4118">
                  <c:v>115.91225</c:v>
                </c:pt>
                <c:pt idx="4119">
                  <c:v>115.92444</c:v>
                </c:pt>
                <c:pt idx="4120">
                  <c:v>115.94150999999999</c:v>
                </c:pt>
                <c:pt idx="4121">
                  <c:v>115.9598</c:v>
                </c:pt>
                <c:pt idx="4122">
                  <c:v>115.97687000000001</c:v>
                </c:pt>
                <c:pt idx="4123">
                  <c:v>115.99028</c:v>
                </c:pt>
                <c:pt idx="4124">
                  <c:v>115.99881000000001</c:v>
                </c:pt>
                <c:pt idx="4125">
                  <c:v>116.00247</c:v>
                </c:pt>
                <c:pt idx="4126">
                  <c:v>116.00491</c:v>
                </c:pt>
                <c:pt idx="4127">
                  <c:v>116.00613</c:v>
                </c:pt>
                <c:pt idx="4128">
                  <c:v>116.011</c:v>
                </c:pt>
                <c:pt idx="4129">
                  <c:v>116.0171</c:v>
                </c:pt>
                <c:pt idx="4130">
                  <c:v>116.02807</c:v>
                </c:pt>
                <c:pt idx="4131">
                  <c:v>116.0427</c:v>
                </c:pt>
                <c:pt idx="4132">
                  <c:v>116.05855</c:v>
                </c:pt>
                <c:pt idx="4133">
                  <c:v>116.07317999999999</c:v>
                </c:pt>
                <c:pt idx="4134">
                  <c:v>116.08414999999999</c:v>
                </c:pt>
                <c:pt idx="4135">
                  <c:v>116.09025</c:v>
                </c:pt>
                <c:pt idx="4136">
                  <c:v>116.09147</c:v>
                </c:pt>
                <c:pt idx="4137">
                  <c:v>116.09025</c:v>
                </c:pt>
                <c:pt idx="4138">
                  <c:v>116.09025</c:v>
                </c:pt>
                <c:pt idx="4139">
                  <c:v>116.09268</c:v>
                </c:pt>
                <c:pt idx="4140">
                  <c:v>116.1</c:v>
                </c:pt>
                <c:pt idx="4141">
                  <c:v>116.11219</c:v>
                </c:pt>
                <c:pt idx="4142">
                  <c:v>116.12560000000001</c:v>
                </c:pt>
                <c:pt idx="4143">
                  <c:v>116.14145000000001</c:v>
                </c:pt>
                <c:pt idx="4144">
                  <c:v>116.15364</c:v>
                </c:pt>
                <c:pt idx="4145">
                  <c:v>116.16218000000001</c:v>
                </c:pt>
                <c:pt idx="4146">
                  <c:v>116.16583</c:v>
                </c:pt>
                <c:pt idx="4147">
                  <c:v>116.16827000000001</c:v>
                </c:pt>
                <c:pt idx="4148">
                  <c:v>116.16949</c:v>
                </c:pt>
                <c:pt idx="4149">
                  <c:v>116.17437</c:v>
                </c:pt>
                <c:pt idx="4150">
                  <c:v>116.18168</c:v>
                </c:pt>
                <c:pt idx="4151">
                  <c:v>116.19387</c:v>
                </c:pt>
                <c:pt idx="4152">
                  <c:v>116.2085</c:v>
                </c:pt>
                <c:pt idx="4153">
                  <c:v>116.22557</c:v>
                </c:pt>
                <c:pt idx="4154">
                  <c:v>116.2402</c:v>
                </c:pt>
                <c:pt idx="4155">
                  <c:v>116.25239000000001</c:v>
                </c:pt>
                <c:pt idx="4156">
                  <c:v>116.25848999999999</c:v>
                </c:pt>
                <c:pt idx="4157">
                  <c:v>116.26215000000001</c:v>
                </c:pt>
                <c:pt idx="4158">
                  <c:v>116.2658</c:v>
                </c:pt>
                <c:pt idx="4159">
                  <c:v>116.2719</c:v>
                </c:pt>
                <c:pt idx="4160">
                  <c:v>116.28043</c:v>
                </c:pt>
                <c:pt idx="4161">
                  <c:v>116.29019</c:v>
                </c:pt>
                <c:pt idx="4162">
                  <c:v>116.29994000000001</c:v>
                </c:pt>
                <c:pt idx="4163">
                  <c:v>116.31213</c:v>
                </c:pt>
                <c:pt idx="4164">
                  <c:v>116.32554</c:v>
                </c:pt>
                <c:pt idx="4165">
                  <c:v>116.33651</c:v>
                </c:pt>
                <c:pt idx="4166">
                  <c:v>116.34505</c:v>
                </c:pt>
                <c:pt idx="4167">
                  <c:v>116.34992</c:v>
                </c:pt>
                <c:pt idx="4168">
                  <c:v>116.35114</c:v>
                </c:pt>
                <c:pt idx="4169">
                  <c:v>116.35236</c:v>
                </c:pt>
                <c:pt idx="4170">
                  <c:v>116.35357999999999</c:v>
                </c:pt>
                <c:pt idx="4171">
                  <c:v>116.35724</c:v>
                </c:pt>
                <c:pt idx="4172">
                  <c:v>116.36211</c:v>
                </c:pt>
                <c:pt idx="4173">
                  <c:v>116.37065</c:v>
                </c:pt>
                <c:pt idx="4174">
                  <c:v>116.38284</c:v>
                </c:pt>
                <c:pt idx="4175">
                  <c:v>116.39747</c:v>
                </c:pt>
                <c:pt idx="4176">
                  <c:v>116.40966</c:v>
                </c:pt>
                <c:pt idx="4177">
                  <c:v>116.4182</c:v>
                </c:pt>
                <c:pt idx="4178">
                  <c:v>116.42185000000001</c:v>
                </c:pt>
                <c:pt idx="4179">
                  <c:v>116.42063</c:v>
                </c:pt>
                <c:pt idx="4180">
                  <c:v>116.4182</c:v>
                </c:pt>
                <c:pt idx="4181">
                  <c:v>116.4182</c:v>
                </c:pt>
                <c:pt idx="4182">
                  <c:v>116.42063</c:v>
                </c:pt>
                <c:pt idx="4183">
                  <c:v>116.42795</c:v>
                </c:pt>
                <c:pt idx="4184">
                  <c:v>116.43770000000001</c:v>
                </c:pt>
                <c:pt idx="4185">
                  <c:v>116.44989</c:v>
                </c:pt>
                <c:pt idx="4186">
                  <c:v>116.4633</c:v>
                </c:pt>
                <c:pt idx="4187">
                  <c:v>116.47671</c:v>
                </c:pt>
                <c:pt idx="4188">
                  <c:v>116.48769</c:v>
                </c:pt>
                <c:pt idx="4189">
                  <c:v>116.495</c:v>
                </c:pt>
                <c:pt idx="4190">
                  <c:v>116.49988</c:v>
                </c:pt>
                <c:pt idx="4191">
                  <c:v>116.50109999999999</c:v>
                </c:pt>
                <c:pt idx="4192">
                  <c:v>116.50354</c:v>
                </c:pt>
                <c:pt idx="4193">
                  <c:v>116.50841</c:v>
                </c:pt>
                <c:pt idx="4194">
                  <c:v>116.51573</c:v>
                </c:pt>
                <c:pt idx="4195">
                  <c:v>116.52548</c:v>
                </c:pt>
                <c:pt idx="4196">
                  <c:v>116.53888999999999</c:v>
                </c:pt>
                <c:pt idx="4197">
                  <c:v>116.55352000000001</c:v>
                </c:pt>
                <c:pt idx="4198">
                  <c:v>116.56693</c:v>
                </c:pt>
                <c:pt idx="4199">
                  <c:v>116.5779</c:v>
                </c:pt>
                <c:pt idx="4200">
                  <c:v>116.584</c:v>
                </c:pt>
                <c:pt idx="4201">
                  <c:v>116.58644</c:v>
                </c:pt>
                <c:pt idx="4202">
                  <c:v>116.58522000000001</c:v>
                </c:pt>
                <c:pt idx="4203">
                  <c:v>116.584</c:v>
                </c:pt>
                <c:pt idx="4204">
                  <c:v>116.584</c:v>
                </c:pt>
                <c:pt idx="4205">
                  <c:v>116.58766</c:v>
                </c:pt>
                <c:pt idx="4206">
                  <c:v>116.59619000000001</c:v>
                </c:pt>
                <c:pt idx="4207">
                  <c:v>116.6096</c:v>
                </c:pt>
                <c:pt idx="4208">
                  <c:v>116.62545</c:v>
                </c:pt>
                <c:pt idx="4209">
                  <c:v>116.64008</c:v>
                </c:pt>
                <c:pt idx="4210">
                  <c:v>116.65105</c:v>
                </c:pt>
                <c:pt idx="4211">
                  <c:v>116.65593</c:v>
                </c:pt>
                <c:pt idx="4212">
                  <c:v>116.65837000000001</c:v>
                </c:pt>
                <c:pt idx="4213">
                  <c:v>116.65837000000001</c:v>
                </c:pt>
                <c:pt idx="4214">
                  <c:v>116.66202</c:v>
                </c:pt>
                <c:pt idx="4215">
                  <c:v>116.66934000000001</c:v>
                </c:pt>
                <c:pt idx="4216">
                  <c:v>116.68275</c:v>
                </c:pt>
                <c:pt idx="4217">
                  <c:v>116.69982</c:v>
                </c:pt>
                <c:pt idx="4218">
                  <c:v>116.71932</c:v>
                </c:pt>
                <c:pt idx="4219">
                  <c:v>116.73761</c:v>
                </c:pt>
                <c:pt idx="4220">
                  <c:v>116.75346</c:v>
                </c:pt>
                <c:pt idx="4221">
                  <c:v>116.76443</c:v>
                </c:pt>
                <c:pt idx="4222">
                  <c:v>116.77052999999999</c:v>
                </c:pt>
                <c:pt idx="4223">
                  <c:v>116.7754</c:v>
                </c:pt>
                <c:pt idx="4224">
                  <c:v>116.78028</c:v>
                </c:pt>
                <c:pt idx="4225">
                  <c:v>116.78516</c:v>
                </c:pt>
                <c:pt idx="4226">
                  <c:v>116.79246999999999</c:v>
                </c:pt>
                <c:pt idx="4227">
                  <c:v>116.80343999999999</c:v>
                </c:pt>
                <c:pt idx="4228">
                  <c:v>116.81564</c:v>
                </c:pt>
                <c:pt idx="4229">
                  <c:v>116.83148</c:v>
                </c:pt>
                <c:pt idx="4230">
                  <c:v>116.84611</c:v>
                </c:pt>
                <c:pt idx="4231">
                  <c:v>116.85587</c:v>
                </c:pt>
                <c:pt idx="4232">
                  <c:v>116.86074000000001</c:v>
                </c:pt>
                <c:pt idx="4233">
                  <c:v>116.86318</c:v>
                </c:pt>
                <c:pt idx="4234">
                  <c:v>116.8644</c:v>
                </c:pt>
                <c:pt idx="4235">
                  <c:v>116.8644</c:v>
                </c:pt>
                <c:pt idx="4236">
                  <c:v>116.86806</c:v>
                </c:pt>
                <c:pt idx="4237">
                  <c:v>116.87415</c:v>
                </c:pt>
                <c:pt idx="4238">
                  <c:v>116.88513</c:v>
                </c:pt>
                <c:pt idx="4239">
                  <c:v>116.90098</c:v>
                </c:pt>
                <c:pt idx="4240">
                  <c:v>116.91682</c:v>
                </c:pt>
                <c:pt idx="4241">
                  <c:v>116.9278</c:v>
                </c:pt>
                <c:pt idx="4242">
                  <c:v>116.93389000000001</c:v>
                </c:pt>
                <c:pt idx="4243">
                  <c:v>116.93633</c:v>
                </c:pt>
                <c:pt idx="4244">
                  <c:v>116.93633</c:v>
                </c:pt>
                <c:pt idx="4245">
                  <c:v>116.93633</c:v>
                </c:pt>
                <c:pt idx="4246">
                  <c:v>116.93877000000001</c:v>
                </c:pt>
                <c:pt idx="4247">
                  <c:v>116.94486000000001</c:v>
                </c:pt>
                <c:pt idx="4248">
                  <c:v>116.95583999999999</c:v>
                </c:pt>
                <c:pt idx="4249">
                  <c:v>116.97169</c:v>
                </c:pt>
                <c:pt idx="4250">
                  <c:v>116.98997</c:v>
                </c:pt>
                <c:pt idx="4251">
                  <c:v>117.0046</c:v>
                </c:pt>
                <c:pt idx="4252">
                  <c:v>117.01557</c:v>
                </c:pt>
                <c:pt idx="4253">
                  <c:v>117.02045</c:v>
                </c:pt>
                <c:pt idx="4254">
                  <c:v>117.02045</c:v>
                </c:pt>
                <c:pt idx="4255">
                  <c:v>117.01922999999999</c:v>
                </c:pt>
                <c:pt idx="4256">
                  <c:v>117.01922999999999</c:v>
                </c:pt>
                <c:pt idx="4257">
                  <c:v>117.02289</c:v>
                </c:pt>
                <c:pt idx="4258">
                  <c:v>117.03019999999999</c:v>
                </c:pt>
                <c:pt idx="4259">
                  <c:v>117.04118</c:v>
                </c:pt>
                <c:pt idx="4260">
                  <c:v>117.05703</c:v>
                </c:pt>
                <c:pt idx="4261">
                  <c:v>117.07286999999999</c:v>
                </c:pt>
                <c:pt idx="4262">
                  <c:v>117.08628</c:v>
                </c:pt>
                <c:pt idx="4263">
                  <c:v>117.09604</c:v>
                </c:pt>
                <c:pt idx="4264">
                  <c:v>117.10091</c:v>
                </c:pt>
                <c:pt idx="4265">
                  <c:v>117.10213</c:v>
                </c:pt>
                <c:pt idx="4266">
                  <c:v>117.10335000000001</c:v>
                </c:pt>
                <c:pt idx="4267">
                  <c:v>117.10579</c:v>
                </c:pt>
                <c:pt idx="4268">
                  <c:v>117.11067</c:v>
                </c:pt>
                <c:pt idx="4269">
                  <c:v>117.11676</c:v>
                </c:pt>
                <c:pt idx="4270">
                  <c:v>117.1253</c:v>
                </c:pt>
                <c:pt idx="4271">
                  <c:v>117.13627</c:v>
                </c:pt>
                <c:pt idx="4272">
                  <c:v>117.14846</c:v>
                </c:pt>
                <c:pt idx="4273">
                  <c:v>117.15943</c:v>
                </c:pt>
                <c:pt idx="4274">
                  <c:v>117.16674999999999</c:v>
                </c:pt>
                <c:pt idx="4275">
                  <c:v>117.17283999999999</c:v>
                </c:pt>
                <c:pt idx="4276">
                  <c:v>117.17771999999999</c:v>
                </c:pt>
                <c:pt idx="4277">
                  <c:v>117.18016</c:v>
                </c:pt>
                <c:pt idx="4278">
                  <c:v>117.18259999999999</c:v>
                </c:pt>
                <c:pt idx="4279">
                  <c:v>117.18747</c:v>
                </c:pt>
                <c:pt idx="4280">
                  <c:v>117.19601</c:v>
                </c:pt>
                <c:pt idx="4281">
                  <c:v>117.20576</c:v>
                </c:pt>
                <c:pt idx="4282">
                  <c:v>117.21917000000001</c:v>
                </c:pt>
                <c:pt idx="4283">
                  <c:v>117.2338</c:v>
                </c:pt>
                <c:pt idx="4284">
                  <c:v>117.24721</c:v>
                </c:pt>
                <c:pt idx="4285">
                  <c:v>117.25696000000001</c:v>
                </c:pt>
                <c:pt idx="4286">
                  <c:v>117.26306</c:v>
                </c:pt>
                <c:pt idx="4287">
                  <c:v>117.26428</c:v>
                </c:pt>
                <c:pt idx="4288">
                  <c:v>117.26672000000001</c:v>
                </c:pt>
                <c:pt idx="4289">
                  <c:v>117.26916</c:v>
                </c:pt>
                <c:pt idx="4290">
                  <c:v>117.27281000000001</c:v>
                </c:pt>
                <c:pt idx="4291">
                  <c:v>117.27891</c:v>
                </c:pt>
                <c:pt idx="4292">
                  <c:v>117.28744</c:v>
                </c:pt>
                <c:pt idx="4293">
                  <c:v>117.29841999999999</c:v>
                </c:pt>
                <c:pt idx="4294">
                  <c:v>117.31183</c:v>
                </c:pt>
                <c:pt idx="4295">
                  <c:v>117.32402</c:v>
                </c:pt>
                <c:pt idx="4296">
                  <c:v>117.33377</c:v>
                </c:pt>
                <c:pt idx="4297">
                  <c:v>117.33743</c:v>
                </c:pt>
                <c:pt idx="4298">
                  <c:v>117.33865</c:v>
                </c:pt>
                <c:pt idx="4299">
                  <c:v>117.33987</c:v>
                </c:pt>
                <c:pt idx="4300">
                  <c:v>117.34108999999999</c:v>
                </c:pt>
                <c:pt idx="4301">
                  <c:v>117.34474</c:v>
                </c:pt>
                <c:pt idx="4302">
                  <c:v>117.35328</c:v>
                </c:pt>
                <c:pt idx="4303">
                  <c:v>117.36547</c:v>
                </c:pt>
                <c:pt idx="4304">
                  <c:v>117.38132</c:v>
                </c:pt>
                <c:pt idx="4305">
                  <c:v>117.39717</c:v>
                </c:pt>
                <c:pt idx="4306">
                  <c:v>117.40936000000001</c:v>
                </c:pt>
                <c:pt idx="4307">
                  <c:v>117.41667</c:v>
                </c:pt>
                <c:pt idx="4308">
                  <c:v>117.41911</c:v>
                </c:pt>
                <c:pt idx="4309">
                  <c:v>117.41911</c:v>
                </c:pt>
                <c:pt idx="4310">
                  <c:v>117.41911</c:v>
                </c:pt>
                <c:pt idx="4311">
                  <c:v>117.42277</c:v>
                </c:pt>
                <c:pt idx="4312">
                  <c:v>117.43129999999999</c:v>
                </c:pt>
                <c:pt idx="4313">
                  <c:v>117.44471</c:v>
                </c:pt>
                <c:pt idx="4314">
                  <c:v>117.46178</c:v>
                </c:pt>
                <c:pt idx="4315">
                  <c:v>117.48007</c:v>
                </c:pt>
                <c:pt idx="4316">
                  <c:v>117.49714</c:v>
                </c:pt>
                <c:pt idx="4317">
                  <c:v>117.50933000000001</c:v>
                </c:pt>
                <c:pt idx="4318">
                  <c:v>117.51664</c:v>
                </c:pt>
                <c:pt idx="4319">
                  <c:v>117.51908</c:v>
                </c:pt>
                <c:pt idx="4320">
                  <c:v>117.51908</c:v>
                </c:pt>
                <c:pt idx="4321">
                  <c:v>117.52030000000001</c:v>
                </c:pt>
                <c:pt idx="4322">
                  <c:v>117.52518000000001</c:v>
                </c:pt>
                <c:pt idx="4323">
                  <c:v>117.53371</c:v>
                </c:pt>
                <c:pt idx="4324">
                  <c:v>117.54712000000001</c:v>
                </c:pt>
                <c:pt idx="4325">
                  <c:v>117.56297000000001</c:v>
                </c:pt>
                <c:pt idx="4326">
                  <c:v>117.57881999999999</c:v>
                </c:pt>
                <c:pt idx="4327">
                  <c:v>117.59345</c:v>
                </c:pt>
                <c:pt idx="4328">
                  <c:v>117.60198</c:v>
                </c:pt>
                <c:pt idx="4329">
                  <c:v>117.60686</c:v>
                </c:pt>
                <c:pt idx="4330">
                  <c:v>117.6093</c:v>
                </c:pt>
                <c:pt idx="4331">
                  <c:v>117.61051999999999</c:v>
                </c:pt>
                <c:pt idx="4332">
                  <c:v>117.61295</c:v>
                </c:pt>
                <c:pt idx="4333">
                  <c:v>117.61905</c:v>
                </c:pt>
                <c:pt idx="4334">
                  <c:v>117.6288</c:v>
                </c:pt>
                <c:pt idx="4335">
                  <c:v>117.64221000000001</c:v>
                </c:pt>
                <c:pt idx="4336">
                  <c:v>117.65684</c:v>
                </c:pt>
                <c:pt idx="4337">
                  <c:v>117.67147</c:v>
                </c:pt>
                <c:pt idx="4338">
                  <c:v>117.68366</c:v>
                </c:pt>
                <c:pt idx="4339">
                  <c:v>117.69098</c:v>
                </c:pt>
                <c:pt idx="4340">
                  <c:v>117.6922</c:v>
                </c:pt>
                <c:pt idx="4341">
                  <c:v>117.69098</c:v>
                </c:pt>
                <c:pt idx="4342">
                  <c:v>117.69098</c:v>
                </c:pt>
                <c:pt idx="4343">
                  <c:v>117.69464000000001</c:v>
                </c:pt>
                <c:pt idx="4344">
                  <c:v>117.70317</c:v>
                </c:pt>
                <c:pt idx="4345">
                  <c:v>117.71414</c:v>
                </c:pt>
                <c:pt idx="4346">
                  <c:v>117.72877</c:v>
                </c:pt>
                <c:pt idx="4347">
                  <c:v>117.74462</c:v>
                </c:pt>
                <c:pt idx="4348">
                  <c:v>117.75924999999999</c:v>
                </c:pt>
                <c:pt idx="4349">
                  <c:v>117.77144</c:v>
                </c:pt>
                <c:pt idx="4350">
                  <c:v>117.77997999999999</c:v>
                </c:pt>
                <c:pt idx="4351">
                  <c:v>117.78485000000001</c:v>
                </c:pt>
                <c:pt idx="4352">
                  <c:v>117.79095</c:v>
                </c:pt>
                <c:pt idx="4353">
                  <c:v>117.79704</c:v>
                </c:pt>
                <c:pt idx="4354">
                  <c:v>117.80436</c:v>
                </c:pt>
                <c:pt idx="4355">
                  <c:v>117.81289</c:v>
                </c:pt>
                <c:pt idx="4356">
                  <c:v>117.82265</c:v>
                </c:pt>
                <c:pt idx="4357">
                  <c:v>117.83362</c:v>
                </c:pt>
                <c:pt idx="4358">
                  <c:v>117.84459</c:v>
                </c:pt>
                <c:pt idx="4359">
                  <c:v>117.85433999999999</c:v>
                </c:pt>
                <c:pt idx="4360">
                  <c:v>117.86288</c:v>
                </c:pt>
                <c:pt idx="4361">
                  <c:v>117.86653</c:v>
                </c:pt>
                <c:pt idx="4362">
                  <c:v>117.86897</c:v>
                </c:pt>
                <c:pt idx="4363">
                  <c:v>117.87018999999999</c:v>
                </c:pt>
                <c:pt idx="4364">
                  <c:v>117.87263</c:v>
                </c:pt>
                <c:pt idx="4365">
                  <c:v>117.87629</c:v>
                </c:pt>
                <c:pt idx="4366">
                  <c:v>117.88238</c:v>
                </c:pt>
                <c:pt idx="4367">
                  <c:v>117.89214</c:v>
                </c:pt>
                <c:pt idx="4368">
                  <c:v>117.90433</c:v>
                </c:pt>
                <c:pt idx="4369">
                  <c:v>117.91652000000001</c:v>
                </c:pt>
                <c:pt idx="4370">
                  <c:v>117.92749000000001</c:v>
                </c:pt>
                <c:pt idx="4371">
                  <c:v>117.93359</c:v>
                </c:pt>
                <c:pt idx="4372">
                  <c:v>117.93603</c:v>
                </c:pt>
                <c:pt idx="4373">
                  <c:v>117.93359</c:v>
                </c:pt>
                <c:pt idx="4374">
                  <c:v>117.93115</c:v>
                </c:pt>
                <c:pt idx="4375">
                  <c:v>117.92993</c:v>
                </c:pt>
                <c:pt idx="4376">
                  <c:v>117.93359</c:v>
                </c:pt>
                <c:pt idx="4377">
                  <c:v>117.9409</c:v>
                </c:pt>
                <c:pt idx="4378">
                  <c:v>117.95309</c:v>
                </c:pt>
                <c:pt idx="4379">
                  <c:v>117.96772</c:v>
                </c:pt>
                <c:pt idx="4380">
                  <c:v>117.98357</c:v>
                </c:pt>
                <c:pt idx="4381">
                  <c:v>117.99697999999999</c:v>
                </c:pt>
                <c:pt idx="4382">
                  <c:v>118.00552</c:v>
                </c:pt>
                <c:pt idx="4383">
                  <c:v>118.01039</c:v>
                </c:pt>
                <c:pt idx="4384">
                  <c:v>118.01039</c:v>
                </c:pt>
                <c:pt idx="4385">
                  <c:v>118.01161</c:v>
                </c:pt>
                <c:pt idx="4386">
                  <c:v>118.01405</c:v>
                </c:pt>
                <c:pt idx="4387">
                  <c:v>118.02015</c:v>
                </c:pt>
                <c:pt idx="4388">
                  <c:v>118.0299</c:v>
                </c:pt>
                <c:pt idx="4389">
                  <c:v>118.04331000000001</c:v>
                </c:pt>
                <c:pt idx="4390">
                  <c:v>118.05794</c:v>
                </c:pt>
                <c:pt idx="4391">
                  <c:v>118.07135</c:v>
                </c:pt>
                <c:pt idx="4392">
                  <c:v>118.08354</c:v>
                </c:pt>
                <c:pt idx="4393">
                  <c:v>118.08964</c:v>
                </c:pt>
                <c:pt idx="4394">
                  <c:v>118.09208</c:v>
                </c:pt>
                <c:pt idx="4395">
                  <c:v>118.09329</c:v>
                </c:pt>
                <c:pt idx="4396">
                  <c:v>118.09208</c:v>
                </c:pt>
                <c:pt idx="4397">
                  <c:v>118.09329</c:v>
                </c:pt>
                <c:pt idx="4398">
                  <c:v>118.09695000000001</c:v>
                </c:pt>
                <c:pt idx="4399">
                  <c:v>118.10427</c:v>
                </c:pt>
                <c:pt idx="4400">
                  <c:v>118.11524</c:v>
                </c:pt>
                <c:pt idx="4401">
                  <c:v>118.13109</c:v>
                </c:pt>
                <c:pt idx="4402">
                  <c:v>118.14694</c:v>
                </c:pt>
                <c:pt idx="4403">
                  <c:v>118.16034999999999</c:v>
                </c:pt>
                <c:pt idx="4404">
                  <c:v>118.17010000000001</c:v>
                </c:pt>
                <c:pt idx="4405">
                  <c:v>118.17498000000001</c:v>
                </c:pt>
                <c:pt idx="4406">
                  <c:v>118.17619999999999</c:v>
                </c:pt>
                <c:pt idx="4407">
                  <c:v>118.17863</c:v>
                </c:pt>
                <c:pt idx="4408">
                  <c:v>118.18107000000001</c:v>
                </c:pt>
                <c:pt idx="4409">
                  <c:v>118.18961</c:v>
                </c:pt>
                <c:pt idx="4410">
                  <c:v>118.20058</c:v>
                </c:pt>
                <c:pt idx="4411">
                  <c:v>118.21521</c:v>
                </c:pt>
                <c:pt idx="4412">
                  <c:v>118.23228</c:v>
                </c:pt>
                <c:pt idx="4413">
                  <c:v>118.24813</c:v>
                </c:pt>
                <c:pt idx="4414">
                  <c:v>118.26154</c:v>
                </c:pt>
                <c:pt idx="4415">
                  <c:v>118.27007</c:v>
                </c:pt>
                <c:pt idx="4416">
                  <c:v>118.27495</c:v>
                </c:pt>
                <c:pt idx="4417">
                  <c:v>118.27982</c:v>
                </c:pt>
                <c:pt idx="4418">
                  <c:v>118.28592</c:v>
                </c:pt>
                <c:pt idx="4419">
                  <c:v>118.29445</c:v>
                </c:pt>
                <c:pt idx="4420">
                  <c:v>118.30421</c:v>
                </c:pt>
                <c:pt idx="4421">
                  <c:v>118.3164</c:v>
                </c:pt>
                <c:pt idx="4422">
                  <c:v>118.33103</c:v>
                </c:pt>
                <c:pt idx="4423">
                  <c:v>118.34566</c:v>
                </c:pt>
                <c:pt idx="4424">
                  <c:v>118.35663</c:v>
                </c:pt>
                <c:pt idx="4425">
                  <c:v>118.36516</c:v>
                </c:pt>
                <c:pt idx="4426">
                  <c:v>118.36882</c:v>
                </c:pt>
                <c:pt idx="4427">
                  <c:v>118.37248</c:v>
                </c:pt>
                <c:pt idx="4428">
                  <c:v>118.37735000000001</c:v>
                </c:pt>
                <c:pt idx="4429">
                  <c:v>118.38345</c:v>
                </c:pt>
                <c:pt idx="4430">
                  <c:v>118.39198</c:v>
                </c:pt>
                <c:pt idx="4431">
                  <c:v>118.40174</c:v>
                </c:pt>
                <c:pt idx="4432">
                  <c:v>118.41515</c:v>
                </c:pt>
                <c:pt idx="4433">
                  <c:v>118.42856</c:v>
                </c:pt>
                <c:pt idx="4434">
                  <c:v>118.44319</c:v>
                </c:pt>
                <c:pt idx="4435">
                  <c:v>118.45416</c:v>
                </c:pt>
                <c:pt idx="4436">
                  <c:v>118.45904</c:v>
                </c:pt>
                <c:pt idx="4437">
                  <c:v>118.45904</c:v>
                </c:pt>
                <c:pt idx="4438">
                  <c:v>118.45659999999999</c:v>
                </c:pt>
                <c:pt idx="4439">
                  <c:v>118.45416</c:v>
                </c:pt>
                <c:pt idx="4440">
                  <c:v>118.45782</c:v>
                </c:pt>
                <c:pt idx="4441">
                  <c:v>118.46635000000001</c:v>
                </c:pt>
                <c:pt idx="4442">
                  <c:v>118.47854</c:v>
                </c:pt>
                <c:pt idx="4443">
                  <c:v>118.49439</c:v>
                </c:pt>
                <c:pt idx="4444">
                  <c:v>118.50902000000001</c:v>
                </c:pt>
                <c:pt idx="4445">
                  <c:v>118.52243</c:v>
                </c:pt>
                <c:pt idx="4446">
                  <c:v>118.53097</c:v>
                </c:pt>
                <c:pt idx="4447">
                  <c:v>118.53706</c:v>
                </c:pt>
                <c:pt idx="4448">
                  <c:v>118.5395</c:v>
                </c:pt>
                <c:pt idx="4449">
                  <c:v>118.54194</c:v>
                </c:pt>
                <c:pt idx="4450">
                  <c:v>118.54559999999999</c:v>
                </c:pt>
                <c:pt idx="4451">
                  <c:v>118.54925</c:v>
                </c:pt>
                <c:pt idx="4452">
                  <c:v>118.55656999999999</c:v>
                </c:pt>
                <c:pt idx="4453">
                  <c:v>118.56632</c:v>
                </c:pt>
                <c:pt idx="4454">
                  <c:v>118.57973</c:v>
                </c:pt>
                <c:pt idx="4455">
                  <c:v>118.59314000000001</c:v>
                </c:pt>
                <c:pt idx="4456">
                  <c:v>118.60533</c:v>
                </c:pt>
                <c:pt idx="4457">
                  <c:v>118.61265</c:v>
                </c:pt>
                <c:pt idx="4458">
                  <c:v>118.61631</c:v>
                </c:pt>
                <c:pt idx="4459">
                  <c:v>118.61753</c:v>
                </c:pt>
                <c:pt idx="4460">
                  <c:v>118.61753</c:v>
                </c:pt>
                <c:pt idx="4461">
                  <c:v>118.61874</c:v>
                </c:pt>
                <c:pt idx="4462">
                  <c:v>118.6224</c:v>
                </c:pt>
                <c:pt idx="4463">
                  <c:v>118.62972000000001</c:v>
                </c:pt>
                <c:pt idx="4464">
                  <c:v>118.64191</c:v>
                </c:pt>
                <c:pt idx="4465">
                  <c:v>118.65532</c:v>
                </c:pt>
                <c:pt idx="4466">
                  <c:v>118.66995</c:v>
                </c:pt>
                <c:pt idx="4467">
                  <c:v>118.68214</c:v>
                </c:pt>
                <c:pt idx="4468">
                  <c:v>118.69067</c:v>
                </c:pt>
                <c:pt idx="4469">
                  <c:v>118.69432999999999</c:v>
                </c:pt>
                <c:pt idx="4470">
                  <c:v>118.69432999999999</c:v>
                </c:pt>
                <c:pt idx="4471">
                  <c:v>118.69555</c:v>
                </c:pt>
                <c:pt idx="4472">
                  <c:v>118.69555</c:v>
                </c:pt>
                <c:pt idx="4473">
                  <c:v>118.70043</c:v>
                </c:pt>
                <c:pt idx="4474">
                  <c:v>118.71017999999999</c:v>
                </c:pt>
                <c:pt idx="4475">
                  <c:v>118.72237</c:v>
                </c:pt>
                <c:pt idx="4476">
                  <c:v>118.73822</c:v>
                </c:pt>
                <c:pt idx="4477">
                  <c:v>118.75407</c:v>
                </c:pt>
                <c:pt idx="4478">
                  <c:v>118.76748000000001</c:v>
                </c:pt>
                <c:pt idx="4479">
                  <c:v>118.77601</c:v>
                </c:pt>
                <c:pt idx="4480">
                  <c:v>118.78211</c:v>
                </c:pt>
                <c:pt idx="4481">
                  <c:v>118.78577</c:v>
                </c:pt>
                <c:pt idx="4482">
                  <c:v>118.78942000000001</c:v>
                </c:pt>
                <c:pt idx="4483">
                  <c:v>118.79552</c:v>
                </c:pt>
                <c:pt idx="4484">
                  <c:v>118.80283</c:v>
                </c:pt>
                <c:pt idx="4485">
                  <c:v>118.81259</c:v>
                </c:pt>
                <c:pt idx="4486">
                  <c:v>118.82234</c:v>
                </c:pt>
                <c:pt idx="4487">
                  <c:v>118.83331</c:v>
                </c:pt>
                <c:pt idx="4488">
                  <c:v>118.8455</c:v>
                </c:pt>
                <c:pt idx="4489">
                  <c:v>118.85526</c:v>
                </c:pt>
                <c:pt idx="4490">
                  <c:v>118.86378999999999</c:v>
                </c:pt>
                <c:pt idx="4491">
                  <c:v>118.86866999999999</c:v>
                </c:pt>
                <c:pt idx="4492">
                  <c:v>118.87233000000001</c:v>
                </c:pt>
                <c:pt idx="4493">
                  <c:v>118.87475999999999</c:v>
                </c:pt>
                <c:pt idx="4494">
                  <c:v>118.87842000000001</c:v>
                </c:pt>
                <c:pt idx="4495">
                  <c:v>118.88451999999999</c:v>
                </c:pt>
                <c:pt idx="4496">
                  <c:v>118.89305</c:v>
                </c:pt>
                <c:pt idx="4497">
                  <c:v>118.90646</c:v>
                </c:pt>
                <c:pt idx="4498">
                  <c:v>118.92109000000001</c:v>
                </c:pt>
                <c:pt idx="4499">
                  <c:v>118.93572</c:v>
                </c:pt>
                <c:pt idx="4500">
                  <c:v>118.94790999999999</c:v>
                </c:pt>
                <c:pt idx="4501">
                  <c:v>118.95401</c:v>
                </c:pt>
                <c:pt idx="4502">
                  <c:v>118.95645</c:v>
                </c:pt>
                <c:pt idx="4503">
                  <c:v>118.95523</c:v>
                </c:pt>
                <c:pt idx="4504">
                  <c:v>118.95278999999999</c:v>
                </c:pt>
                <c:pt idx="4505">
                  <c:v>118.95523</c:v>
                </c:pt>
                <c:pt idx="4506">
                  <c:v>118.96132</c:v>
                </c:pt>
                <c:pt idx="4507">
                  <c:v>118.97351</c:v>
                </c:pt>
                <c:pt idx="4508">
                  <c:v>118.98936</c:v>
                </c:pt>
                <c:pt idx="4509">
                  <c:v>119.00642999999999</c:v>
                </c:pt>
                <c:pt idx="4510">
                  <c:v>119.0235</c:v>
                </c:pt>
                <c:pt idx="4511">
                  <c:v>119.03447</c:v>
                </c:pt>
                <c:pt idx="4512">
                  <c:v>119.04057</c:v>
                </c:pt>
                <c:pt idx="4513">
                  <c:v>119.04179000000001</c:v>
                </c:pt>
                <c:pt idx="4514">
                  <c:v>119.04057</c:v>
                </c:pt>
                <c:pt idx="4515">
                  <c:v>119.04057</c:v>
                </c:pt>
                <c:pt idx="4516">
                  <c:v>119.04301</c:v>
                </c:pt>
                <c:pt idx="4517">
                  <c:v>119.05032</c:v>
                </c:pt>
                <c:pt idx="4518">
                  <c:v>119.06251</c:v>
                </c:pt>
                <c:pt idx="4519">
                  <c:v>119.07836</c:v>
                </c:pt>
                <c:pt idx="4520">
                  <c:v>119.09542999999999</c:v>
                </c:pt>
                <c:pt idx="4521">
                  <c:v>119.10762</c:v>
                </c:pt>
                <c:pt idx="4522">
                  <c:v>119.11736999999999</c:v>
                </c:pt>
                <c:pt idx="4523">
                  <c:v>119.12224999999999</c:v>
                </c:pt>
                <c:pt idx="4524">
                  <c:v>119.12469</c:v>
                </c:pt>
                <c:pt idx="4525">
                  <c:v>119.12712999999999</c:v>
                </c:pt>
                <c:pt idx="4526">
                  <c:v>119.13078</c:v>
                </c:pt>
                <c:pt idx="4527">
                  <c:v>119.13688</c:v>
                </c:pt>
                <c:pt idx="4528">
                  <c:v>119.14541</c:v>
                </c:pt>
                <c:pt idx="4529">
                  <c:v>119.15882000000001</c:v>
                </c:pt>
                <c:pt idx="4530">
                  <c:v>119.17467000000001</c:v>
                </c:pt>
                <c:pt idx="4531">
                  <c:v>119.19052000000001</c:v>
                </c:pt>
                <c:pt idx="4532">
                  <c:v>119.20149000000001</c:v>
                </c:pt>
                <c:pt idx="4533">
                  <c:v>119.20759</c:v>
                </c:pt>
                <c:pt idx="4534">
                  <c:v>119.20881</c:v>
                </c:pt>
                <c:pt idx="4535">
                  <c:v>119.20881</c:v>
                </c:pt>
                <c:pt idx="4536">
                  <c:v>119.20881</c:v>
                </c:pt>
                <c:pt idx="4537">
                  <c:v>119.2149</c:v>
                </c:pt>
                <c:pt idx="4538">
                  <c:v>119.22588</c:v>
                </c:pt>
                <c:pt idx="4539">
                  <c:v>119.24051</c:v>
                </c:pt>
                <c:pt idx="4540">
                  <c:v>119.25636</c:v>
                </c:pt>
                <c:pt idx="4541">
                  <c:v>119.27342</c:v>
                </c:pt>
                <c:pt idx="4542">
                  <c:v>119.28561000000001</c:v>
                </c:pt>
                <c:pt idx="4543">
                  <c:v>119.29415</c:v>
                </c:pt>
                <c:pt idx="4544">
                  <c:v>119.30024</c:v>
                </c:pt>
                <c:pt idx="4545">
                  <c:v>119.3039</c:v>
                </c:pt>
                <c:pt idx="4546">
                  <c:v>119.30756</c:v>
                </c:pt>
                <c:pt idx="4547">
                  <c:v>119.31365</c:v>
                </c:pt>
                <c:pt idx="4548">
                  <c:v>119.32219000000001</c:v>
                </c:pt>
                <c:pt idx="4549">
                  <c:v>119.33194</c:v>
                </c:pt>
                <c:pt idx="4550">
                  <c:v>119.34413000000001</c:v>
                </c:pt>
                <c:pt idx="4551">
                  <c:v>119.35754</c:v>
                </c:pt>
                <c:pt idx="4552">
                  <c:v>119.36973999999999</c:v>
                </c:pt>
                <c:pt idx="4553">
                  <c:v>119.37827</c:v>
                </c:pt>
                <c:pt idx="4554">
                  <c:v>119.38315</c:v>
                </c:pt>
                <c:pt idx="4555">
                  <c:v>119.38315</c:v>
                </c:pt>
                <c:pt idx="4556">
                  <c:v>119.38315</c:v>
                </c:pt>
                <c:pt idx="4557">
                  <c:v>119.38558</c:v>
                </c:pt>
                <c:pt idx="4558">
                  <c:v>119.38924</c:v>
                </c:pt>
                <c:pt idx="4559">
                  <c:v>119.39412</c:v>
                </c:pt>
                <c:pt idx="4560">
                  <c:v>119.40143</c:v>
                </c:pt>
                <c:pt idx="4561">
                  <c:v>119.41119</c:v>
                </c:pt>
                <c:pt idx="4562">
                  <c:v>119.4246</c:v>
                </c:pt>
                <c:pt idx="4563">
                  <c:v>119.43922999999999</c:v>
                </c:pt>
                <c:pt idx="4564">
                  <c:v>119.45142</c:v>
                </c:pt>
                <c:pt idx="4565">
                  <c:v>119.45873</c:v>
                </c:pt>
                <c:pt idx="4566">
                  <c:v>119.46117</c:v>
                </c:pt>
                <c:pt idx="4567">
                  <c:v>119.45995000000001</c:v>
                </c:pt>
                <c:pt idx="4568">
                  <c:v>119.45873</c:v>
                </c:pt>
                <c:pt idx="4569">
                  <c:v>119.45873</c:v>
                </c:pt>
                <c:pt idx="4570">
                  <c:v>119.46239</c:v>
                </c:pt>
                <c:pt idx="4571">
                  <c:v>119.47092000000001</c:v>
                </c:pt>
                <c:pt idx="4572">
                  <c:v>119.48433</c:v>
                </c:pt>
                <c:pt idx="4573">
                  <c:v>119.49896</c:v>
                </c:pt>
                <c:pt idx="4574">
                  <c:v>119.51358999999999</c:v>
                </c:pt>
                <c:pt idx="4575">
                  <c:v>119.52334999999999</c:v>
                </c:pt>
                <c:pt idx="4576">
                  <c:v>119.53066</c:v>
                </c:pt>
                <c:pt idx="4577">
                  <c:v>119.5331</c:v>
                </c:pt>
                <c:pt idx="4578">
                  <c:v>119.53431999999999</c:v>
                </c:pt>
                <c:pt idx="4579">
                  <c:v>119.53554</c:v>
                </c:pt>
                <c:pt idx="4580">
                  <c:v>119.53798</c:v>
                </c:pt>
                <c:pt idx="4581">
                  <c:v>119.54407</c:v>
                </c:pt>
                <c:pt idx="4582">
                  <c:v>119.55261</c:v>
                </c:pt>
                <c:pt idx="4583">
                  <c:v>119.56480000000001</c:v>
                </c:pt>
                <c:pt idx="4584">
                  <c:v>119.57943</c:v>
                </c:pt>
                <c:pt idx="4585">
                  <c:v>119.59650000000001</c:v>
                </c:pt>
                <c:pt idx="4586">
                  <c:v>119.61113</c:v>
                </c:pt>
                <c:pt idx="4587">
                  <c:v>119.62088</c:v>
                </c:pt>
                <c:pt idx="4588">
                  <c:v>119.62454</c:v>
                </c:pt>
                <c:pt idx="4589">
                  <c:v>119.62454</c:v>
                </c:pt>
                <c:pt idx="4590">
                  <c:v>119.62454</c:v>
                </c:pt>
                <c:pt idx="4591">
                  <c:v>119.62575</c:v>
                </c:pt>
                <c:pt idx="4592">
                  <c:v>119.63063</c:v>
                </c:pt>
                <c:pt idx="4593">
                  <c:v>119.63916999999999</c:v>
                </c:pt>
                <c:pt idx="4594">
                  <c:v>119.65136</c:v>
                </c:pt>
                <c:pt idx="4595">
                  <c:v>119.66842</c:v>
                </c:pt>
                <c:pt idx="4596">
                  <c:v>119.68549</c:v>
                </c:pt>
                <c:pt idx="4597">
                  <c:v>119.70012</c:v>
                </c:pt>
                <c:pt idx="4598">
                  <c:v>119.70744000000001</c:v>
                </c:pt>
                <c:pt idx="4599">
                  <c:v>119.70988</c:v>
                </c:pt>
                <c:pt idx="4600">
                  <c:v>119.70744000000001</c:v>
                </c:pt>
                <c:pt idx="4601">
                  <c:v>119.70744000000001</c:v>
                </c:pt>
                <c:pt idx="4602">
                  <c:v>119.71231</c:v>
                </c:pt>
                <c:pt idx="4603">
                  <c:v>119.72085</c:v>
                </c:pt>
                <c:pt idx="4604">
                  <c:v>119.73548</c:v>
                </c:pt>
                <c:pt idx="4605">
                  <c:v>119.75255</c:v>
                </c:pt>
                <c:pt idx="4606">
                  <c:v>119.76961</c:v>
                </c:pt>
                <c:pt idx="4607">
                  <c:v>119.78546</c:v>
                </c:pt>
                <c:pt idx="4608">
                  <c:v>119.79643</c:v>
                </c:pt>
                <c:pt idx="4609">
                  <c:v>119.80253</c:v>
                </c:pt>
                <c:pt idx="4610">
                  <c:v>119.80741</c:v>
                </c:pt>
                <c:pt idx="4611">
                  <c:v>119.81228</c:v>
                </c:pt>
                <c:pt idx="4612">
                  <c:v>119.81716</c:v>
                </c:pt>
                <c:pt idx="4613">
                  <c:v>119.82568999999999</c:v>
                </c:pt>
                <c:pt idx="4614">
                  <c:v>119.83544999999999</c:v>
                </c:pt>
                <c:pt idx="4615">
                  <c:v>119.84886</c:v>
                </c:pt>
                <c:pt idx="4616">
                  <c:v>119.86349</c:v>
                </c:pt>
                <c:pt idx="4617">
                  <c:v>119.87812</c:v>
                </c:pt>
                <c:pt idx="4618">
                  <c:v>119.88909</c:v>
                </c:pt>
                <c:pt idx="4619">
                  <c:v>119.89397</c:v>
                </c:pt>
                <c:pt idx="4620">
                  <c:v>119.89762</c:v>
                </c:pt>
                <c:pt idx="4621">
                  <c:v>119.89884000000001</c:v>
                </c:pt>
                <c:pt idx="4622">
                  <c:v>119.90006</c:v>
                </c:pt>
                <c:pt idx="4623">
                  <c:v>119.90494</c:v>
                </c:pt>
                <c:pt idx="4624">
                  <c:v>119.91225</c:v>
                </c:pt>
                <c:pt idx="4625">
                  <c:v>119.92323</c:v>
                </c:pt>
                <c:pt idx="4626">
                  <c:v>119.93664</c:v>
                </c:pt>
                <c:pt idx="4627">
                  <c:v>119.95126999999999</c:v>
                </c:pt>
                <c:pt idx="4628">
                  <c:v>119.96346</c:v>
                </c:pt>
                <c:pt idx="4629">
                  <c:v>119.97199000000001</c:v>
                </c:pt>
                <c:pt idx="4630">
                  <c:v>119.97443</c:v>
                </c:pt>
                <c:pt idx="4631">
                  <c:v>119.97320999999999</c:v>
                </c:pt>
                <c:pt idx="4632">
                  <c:v>119.97077</c:v>
                </c:pt>
                <c:pt idx="4633">
                  <c:v>119.97077</c:v>
                </c:pt>
                <c:pt idx="4634">
                  <c:v>119.97565</c:v>
                </c:pt>
                <c:pt idx="4635">
                  <c:v>119.98662</c:v>
                </c:pt>
                <c:pt idx="4636">
                  <c:v>120.00003</c:v>
                </c:pt>
                <c:pt idx="4637">
                  <c:v>120.0171</c:v>
                </c:pt>
                <c:pt idx="4638">
                  <c:v>120.03173</c:v>
                </c:pt>
                <c:pt idx="4639">
                  <c:v>120.04514</c:v>
                </c:pt>
                <c:pt idx="4640">
                  <c:v>120.05367</c:v>
                </c:pt>
                <c:pt idx="4641">
                  <c:v>120.05855</c:v>
                </c:pt>
                <c:pt idx="4642">
                  <c:v>120.06099</c:v>
                </c:pt>
                <c:pt idx="4643">
                  <c:v>120.06465</c:v>
                </c:pt>
                <c:pt idx="4644">
                  <c:v>120.06952</c:v>
                </c:pt>
                <c:pt idx="4645">
                  <c:v>120.07684</c:v>
                </c:pt>
                <c:pt idx="4646">
                  <c:v>120.08659</c:v>
                </c:pt>
                <c:pt idx="4647">
                  <c:v>120.09756</c:v>
                </c:pt>
                <c:pt idx="4648">
                  <c:v>120.10975000000001</c:v>
                </c:pt>
                <c:pt idx="4649">
                  <c:v>120.12195</c:v>
                </c:pt>
                <c:pt idx="4650">
                  <c:v>120.1317</c:v>
                </c:pt>
                <c:pt idx="4651">
                  <c:v>120.13779</c:v>
                </c:pt>
                <c:pt idx="4652">
                  <c:v>120.14145000000001</c:v>
                </c:pt>
                <c:pt idx="4653">
                  <c:v>120.14389</c:v>
                </c:pt>
                <c:pt idx="4654">
                  <c:v>120.14633000000001</c:v>
                </c:pt>
                <c:pt idx="4655">
                  <c:v>120.14877</c:v>
                </c:pt>
                <c:pt idx="4656">
                  <c:v>120.15486</c:v>
                </c:pt>
                <c:pt idx="4657">
                  <c:v>120.1634</c:v>
                </c:pt>
                <c:pt idx="4658">
                  <c:v>120.17437</c:v>
                </c:pt>
                <c:pt idx="4659">
                  <c:v>120.18656</c:v>
                </c:pt>
                <c:pt idx="4660">
                  <c:v>120.19996999999999</c:v>
                </c:pt>
                <c:pt idx="4661">
                  <c:v>120.20972</c:v>
                </c:pt>
                <c:pt idx="4662">
                  <c:v>120.21704</c:v>
                </c:pt>
                <c:pt idx="4663">
                  <c:v>120.21948</c:v>
                </c:pt>
                <c:pt idx="4664">
                  <c:v>120.22069999999999</c:v>
                </c:pt>
                <c:pt idx="4665">
                  <c:v>120.22190999999999</c:v>
                </c:pt>
                <c:pt idx="4666">
                  <c:v>120.22557</c:v>
                </c:pt>
                <c:pt idx="4667">
                  <c:v>120.23411</c:v>
                </c:pt>
                <c:pt idx="4668">
                  <c:v>120.24508</c:v>
                </c:pt>
                <c:pt idx="4669">
                  <c:v>120.25971</c:v>
                </c:pt>
                <c:pt idx="4670">
                  <c:v>120.27312000000001</c:v>
                </c:pt>
                <c:pt idx="4671">
                  <c:v>120.28653</c:v>
                </c:pt>
                <c:pt idx="4672">
                  <c:v>120.29628</c:v>
                </c:pt>
                <c:pt idx="4673">
                  <c:v>120.3036</c:v>
                </c:pt>
                <c:pt idx="4674">
                  <c:v>120.30604</c:v>
                </c:pt>
                <c:pt idx="4675">
                  <c:v>120.30969</c:v>
                </c:pt>
                <c:pt idx="4676">
                  <c:v>120.31457</c:v>
                </c:pt>
                <c:pt idx="4677">
                  <c:v>120.32067000000001</c:v>
                </c:pt>
                <c:pt idx="4678">
                  <c:v>120.32798</c:v>
                </c:pt>
                <c:pt idx="4679">
                  <c:v>120.33772999999999</c:v>
                </c:pt>
                <c:pt idx="4680">
                  <c:v>120.34992</c:v>
                </c:pt>
                <c:pt idx="4681">
                  <c:v>120.36333999999999</c:v>
                </c:pt>
                <c:pt idx="4682">
                  <c:v>120.37796</c:v>
                </c:pt>
                <c:pt idx="4683">
                  <c:v>120.39015999999999</c:v>
                </c:pt>
                <c:pt idx="4684">
                  <c:v>120.39747</c:v>
                </c:pt>
                <c:pt idx="4685">
                  <c:v>120.40112999999999</c:v>
                </c:pt>
                <c:pt idx="4686">
                  <c:v>120.40479000000001</c:v>
                </c:pt>
                <c:pt idx="4687">
                  <c:v>120.40600999999999</c:v>
                </c:pt>
                <c:pt idx="4688">
                  <c:v>120.40966</c:v>
                </c:pt>
                <c:pt idx="4689">
                  <c:v>120.41576000000001</c:v>
                </c:pt>
                <c:pt idx="4690">
                  <c:v>120.42551</c:v>
                </c:pt>
                <c:pt idx="4691">
                  <c:v>120.43892</c:v>
                </c:pt>
                <c:pt idx="4692">
                  <c:v>120.45477</c:v>
                </c:pt>
                <c:pt idx="4693">
                  <c:v>120.46939999999999</c:v>
                </c:pt>
                <c:pt idx="4694">
                  <c:v>120.48036999999999</c:v>
                </c:pt>
                <c:pt idx="4695">
                  <c:v>120.48403</c:v>
                </c:pt>
                <c:pt idx="4696">
                  <c:v>120.48281</c:v>
                </c:pt>
                <c:pt idx="4697">
                  <c:v>120.47915</c:v>
                </c:pt>
                <c:pt idx="4698">
                  <c:v>120.47672</c:v>
                </c:pt>
                <c:pt idx="4699">
                  <c:v>120.47915</c:v>
                </c:pt>
                <c:pt idx="4700">
                  <c:v>120.48647</c:v>
                </c:pt>
                <c:pt idx="4701">
                  <c:v>120.49988</c:v>
                </c:pt>
                <c:pt idx="4702">
                  <c:v>120.51694999999999</c:v>
                </c:pt>
                <c:pt idx="4703">
                  <c:v>120.53523</c:v>
                </c:pt>
                <c:pt idx="4704">
                  <c:v>120.54864000000001</c:v>
                </c:pt>
                <c:pt idx="4705">
                  <c:v>120.55840000000001</c:v>
                </c:pt>
                <c:pt idx="4706">
                  <c:v>120.56327</c:v>
                </c:pt>
                <c:pt idx="4707">
                  <c:v>120.56571</c:v>
                </c:pt>
                <c:pt idx="4708">
                  <c:v>120.56693</c:v>
                </c:pt>
                <c:pt idx="4709">
                  <c:v>120.57059</c:v>
                </c:pt>
                <c:pt idx="4710">
                  <c:v>120.57668</c:v>
                </c:pt>
                <c:pt idx="4711">
                  <c:v>120.58766</c:v>
                </c:pt>
                <c:pt idx="4712">
                  <c:v>120.60351</c:v>
                </c:pt>
                <c:pt idx="4713">
                  <c:v>120.62057</c:v>
                </c:pt>
                <c:pt idx="4714">
                  <c:v>120.6352</c:v>
                </c:pt>
                <c:pt idx="4715">
                  <c:v>120.64739</c:v>
                </c:pt>
                <c:pt idx="4716">
                  <c:v>120.65470999999999</c:v>
                </c:pt>
                <c:pt idx="4717">
                  <c:v>120.65715</c:v>
                </c:pt>
                <c:pt idx="4718">
                  <c:v>120.65715</c:v>
                </c:pt>
                <c:pt idx="4719">
                  <c:v>120.65837000000001</c:v>
                </c:pt>
                <c:pt idx="4720">
                  <c:v>120.65958999999999</c:v>
                </c:pt>
                <c:pt idx="4721">
                  <c:v>120.66446000000001</c:v>
                </c:pt>
                <c:pt idx="4722">
                  <c:v>120.67422000000001</c:v>
                </c:pt>
                <c:pt idx="4723">
                  <c:v>120.68885</c:v>
                </c:pt>
                <c:pt idx="4724">
                  <c:v>120.70713000000001</c:v>
                </c:pt>
                <c:pt idx="4725">
                  <c:v>120.72298000000001</c:v>
                </c:pt>
                <c:pt idx="4726">
                  <c:v>120.73517</c:v>
                </c:pt>
                <c:pt idx="4727">
                  <c:v>120.74127</c:v>
                </c:pt>
                <c:pt idx="4728">
                  <c:v>120.74370999999999</c:v>
                </c:pt>
                <c:pt idx="4729">
                  <c:v>120.74493</c:v>
                </c:pt>
                <c:pt idx="4730">
                  <c:v>120.74736</c:v>
                </c:pt>
                <c:pt idx="4731">
                  <c:v>120.75467999999999</c:v>
                </c:pt>
                <c:pt idx="4732">
                  <c:v>120.76687</c:v>
                </c:pt>
                <c:pt idx="4733">
                  <c:v>120.78149999999999</c:v>
                </c:pt>
                <c:pt idx="4734">
                  <c:v>120.79734999999999</c:v>
                </c:pt>
                <c:pt idx="4735">
                  <c:v>120.81319999999999</c:v>
                </c:pt>
                <c:pt idx="4736">
                  <c:v>120.82539</c:v>
                </c:pt>
                <c:pt idx="4737">
                  <c:v>120.8327</c:v>
                </c:pt>
                <c:pt idx="4738">
                  <c:v>120.83758</c:v>
                </c:pt>
                <c:pt idx="4739">
                  <c:v>120.84124</c:v>
                </c:pt>
                <c:pt idx="4740">
                  <c:v>120.8449</c:v>
                </c:pt>
                <c:pt idx="4741">
                  <c:v>120.85099</c:v>
                </c:pt>
                <c:pt idx="4742">
                  <c:v>120.85709</c:v>
                </c:pt>
                <c:pt idx="4743">
                  <c:v>120.86562000000001</c:v>
                </c:pt>
                <c:pt idx="4744">
                  <c:v>120.87658999999999</c:v>
                </c:pt>
                <c:pt idx="4745">
                  <c:v>120.88878</c:v>
                </c:pt>
                <c:pt idx="4746">
                  <c:v>120.90098</c:v>
                </c:pt>
                <c:pt idx="4747">
                  <c:v>120.90951</c:v>
                </c:pt>
                <c:pt idx="4748">
                  <c:v>120.91561</c:v>
                </c:pt>
                <c:pt idx="4749">
                  <c:v>120.92048</c:v>
                </c:pt>
                <c:pt idx="4750">
                  <c:v>120.92413999999999</c:v>
                </c:pt>
                <c:pt idx="4751">
                  <c:v>120.92901999999999</c:v>
                </c:pt>
                <c:pt idx="4752">
                  <c:v>120.93267</c:v>
                </c:pt>
                <c:pt idx="4753">
                  <c:v>120.93755</c:v>
                </c:pt>
                <c:pt idx="4754">
                  <c:v>120.94365000000001</c:v>
                </c:pt>
                <c:pt idx="4755">
                  <c:v>120.95095999999999</c:v>
                </c:pt>
                <c:pt idx="4756">
                  <c:v>120.96193</c:v>
                </c:pt>
                <c:pt idx="4757">
                  <c:v>120.97412</c:v>
                </c:pt>
                <c:pt idx="4758">
                  <c:v>120.98388</c:v>
                </c:pt>
                <c:pt idx="4759">
                  <c:v>120.98754</c:v>
                </c:pt>
                <c:pt idx="4760">
                  <c:v>120.98875</c:v>
                </c:pt>
                <c:pt idx="4761">
                  <c:v>120.98632000000001</c:v>
                </c:pt>
                <c:pt idx="4762">
                  <c:v>120.9851</c:v>
                </c:pt>
                <c:pt idx="4763">
                  <c:v>120.98632000000001</c:v>
                </c:pt>
                <c:pt idx="4764">
                  <c:v>120.99119</c:v>
                </c:pt>
                <c:pt idx="4765">
                  <c:v>121.00095</c:v>
                </c:pt>
                <c:pt idx="4766">
                  <c:v>121.01679</c:v>
                </c:pt>
                <c:pt idx="4767">
                  <c:v>121.03386</c:v>
                </c:pt>
                <c:pt idx="4768">
                  <c:v>121.04849</c:v>
                </c:pt>
                <c:pt idx="4769">
                  <c:v>121.06068</c:v>
                </c:pt>
                <c:pt idx="4770">
                  <c:v>121.06677999999999</c:v>
                </c:pt>
                <c:pt idx="4771">
                  <c:v>121.07044</c:v>
                </c:pt>
                <c:pt idx="4772">
                  <c:v>121.07044</c:v>
                </c:pt>
                <c:pt idx="4773">
                  <c:v>121.07165999999999</c:v>
                </c:pt>
                <c:pt idx="4774">
                  <c:v>121.07409</c:v>
                </c:pt>
                <c:pt idx="4775">
                  <c:v>121.07897</c:v>
                </c:pt>
                <c:pt idx="4776">
                  <c:v>121.08750000000001</c:v>
                </c:pt>
                <c:pt idx="4777">
                  <c:v>121.0997</c:v>
                </c:pt>
                <c:pt idx="4778">
                  <c:v>121.11433</c:v>
                </c:pt>
                <c:pt idx="4779">
                  <c:v>121.12896000000001</c:v>
                </c:pt>
                <c:pt idx="4780">
                  <c:v>121.14115</c:v>
                </c:pt>
                <c:pt idx="4781">
                  <c:v>121.14846</c:v>
                </c:pt>
                <c:pt idx="4782">
                  <c:v>121.15212</c:v>
                </c:pt>
                <c:pt idx="4783">
                  <c:v>121.15212</c:v>
                </c:pt>
                <c:pt idx="4784">
                  <c:v>121.15212</c:v>
                </c:pt>
                <c:pt idx="4785">
                  <c:v>121.15456</c:v>
                </c:pt>
                <c:pt idx="4786">
                  <c:v>121.15943</c:v>
                </c:pt>
                <c:pt idx="4787">
                  <c:v>121.16797</c:v>
                </c:pt>
                <c:pt idx="4788">
                  <c:v>121.18138</c:v>
                </c:pt>
                <c:pt idx="4789">
                  <c:v>121.19601</c:v>
                </c:pt>
                <c:pt idx="4790">
                  <c:v>121.21064</c:v>
                </c:pt>
                <c:pt idx="4791">
                  <c:v>121.22161</c:v>
                </c:pt>
                <c:pt idx="4792">
                  <c:v>121.22893000000001</c:v>
                </c:pt>
                <c:pt idx="4793">
                  <c:v>121.23136</c:v>
                </c:pt>
                <c:pt idx="4794">
                  <c:v>121.23258</c:v>
                </c:pt>
                <c:pt idx="4795">
                  <c:v>121.23624</c:v>
                </c:pt>
                <c:pt idx="4796">
                  <c:v>121.24234</c:v>
                </c:pt>
                <c:pt idx="4797">
                  <c:v>121.25331</c:v>
                </c:pt>
                <c:pt idx="4798">
                  <c:v>121.26794</c:v>
                </c:pt>
                <c:pt idx="4799">
                  <c:v>121.28379</c:v>
                </c:pt>
                <c:pt idx="4800">
                  <c:v>121.29964</c:v>
                </c:pt>
                <c:pt idx="4801">
                  <c:v>121.31426</c:v>
                </c:pt>
                <c:pt idx="4802">
                  <c:v>121.32523999999999</c:v>
                </c:pt>
                <c:pt idx="4803">
                  <c:v>121.33132999999999</c:v>
                </c:pt>
                <c:pt idx="4804">
                  <c:v>121.33620999999999</c:v>
                </c:pt>
                <c:pt idx="4805">
                  <c:v>121.33987</c:v>
                </c:pt>
                <c:pt idx="4806">
                  <c:v>121.34474</c:v>
                </c:pt>
                <c:pt idx="4807">
                  <c:v>121.35205999999999</c:v>
                </c:pt>
                <c:pt idx="4808">
                  <c:v>121.36181000000001</c:v>
                </c:pt>
                <c:pt idx="4809">
                  <c:v>121.374</c:v>
                </c:pt>
                <c:pt idx="4810">
                  <c:v>121.38863000000001</c:v>
                </c:pt>
                <c:pt idx="4811">
                  <c:v>121.40326</c:v>
                </c:pt>
                <c:pt idx="4812">
                  <c:v>121.41302</c:v>
                </c:pt>
                <c:pt idx="4813">
                  <c:v>121.41911</c:v>
                </c:pt>
                <c:pt idx="4814">
                  <c:v>121.42399</c:v>
                </c:pt>
                <c:pt idx="4815">
                  <c:v>121.42765</c:v>
                </c:pt>
                <c:pt idx="4816">
                  <c:v>121.43008</c:v>
                </c:pt>
                <c:pt idx="4817">
                  <c:v>121.43374</c:v>
                </c:pt>
                <c:pt idx="4818">
                  <c:v>121.44105999999999</c:v>
                </c:pt>
                <c:pt idx="4819">
                  <c:v>121.45325</c:v>
                </c:pt>
                <c:pt idx="4820">
                  <c:v>121.4691</c:v>
                </c:pt>
                <c:pt idx="4821">
                  <c:v>121.48372999999999</c:v>
                </c:pt>
                <c:pt idx="4822">
                  <c:v>121.49592</c:v>
                </c:pt>
                <c:pt idx="4823">
                  <c:v>121.50078999999999</c:v>
                </c:pt>
                <c:pt idx="4824">
                  <c:v>121.49957000000001</c:v>
                </c:pt>
                <c:pt idx="4825">
                  <c:v>121.49714</c:v>
                </c:pt>
                <c:pt idx="4826">
                  <c:v>121.49592</c:v>
                </c:pt>
                <c:pt idx="4827">
                  <c:v>121.49957000000001</c:v>
                </c:pt>
                <c:pt idx="4828">
                  <c:v>121.50811</c:v>
                </c:pt>
                <c:pt idx="4829">
                  <c:v>121.52030000000001</c:v>
                </c:pt>
                <c:pt idx="4830">
                  <c:v>121.53493</c:v>
                </c:pt>
                <c:pt idx="4831">
                  <c:v>121.55078</c:v>
                </c:pt>
                <c:pt idx="4832">
                  <c:v>121.56419</c:v>
                </c:pt>
                <c:pt idx="4833">
                  <c:v>121.57393999999999</c:v>
                </c:pt>
                <c:pt idx="4834">
                  <c:v>121.58004</c:v>
                </c:pt>
                <c:pt idx="4835">
                  <c:v>121.58369999999999</c:v>
                </c:pt>
                <c:pt idx="4836">
                  <c:v>121.58613</c:v>
                </c:pt>
                <c:pt idx="4837">
                  <c:v>121.58978999999999</c:v>
                </c:pt>
                <c:pt idx="4838">
                  <c:v>121.59466999999999</c:v>
                </c:pt>
                <c:pt idx="4839">
                  <c:v>121.60198</c:v>
                </c:pt>
                <c:pt idx="4840">
                  <c:v>121.61174</c:v>
                </c:pt>
                <c:pt idx="4841">
                  <c:v>121.62393</c:v>
                </c:pt>
                <c:pt idx="4842">
                  <c:v>121.63856</c:v>
                </c:pt>
                <c:pt idx="4843">
                  <c:v>121.64953</c:v>
                </c:pt>
                <c:pt idx="4844">
                  <c:v>121.65806000000001</c:v>
                </c:pt>
                <c:pt idx="4845">
                  <c:v>121.66416</c:v>
                </c:pt>
                <c:pt idx="4846">
                  <c:v>121.6666</c:v>
                </c:pt>
                <c:pt idx="4847">
                  <c:v>121.66903000000001</c:v>
                </c:pt>
                <c:pt idx="4848">
                  <c:v>121.67147</c:v>
                </c:pt>
                <c:pt idx="4849">
                  <c:v>121.67391000000001</c:v>
                </c:pt>
                <c:pt idx="4850">
                  <c:v>121.67879000000001</c:v>
                </c:pt>
                <c:pt idx="4851">
                  <c:v>121.68732</c:v>
                </c:pt>
                <c:pt idx="4852">
                  <c:v>121.69951</c:v>
                </c:pt>
                <c:pt idx="4853">
                  <c:v>121.71292</c:v>
                </c:pt>
                <c:pt idx="4854">
                  <c:v>121.72754999999999</c:v>
                </c:pt>
                <c:pt idx="4855">
                  <c:v>121.73853</c:v>
                </c:pt>
                <c:pt idx="4856">
                  <c:v>121.74462</c:v>
                </c:pt>
                <c:pt idx="4857">
                  <c:v>121.74827999999999</c:v>
                </c:pt>
                <c:pt idx="4858">
                  <c:v>121.74706</c:v>
                </c:pt>
                <c:pt idx="4859">
                  <c:v>121.74584</c:v>
                </c:pt>
                <c:pt idx="4860">
                  <c:v>121.74827999999999</c:v>
                </c:pt>
                <c:pt idx="4861">
                  <c:v>121.75436999999999</c:v>
                </c:pt>
                <c:pt idx="4862">
                  <c:v>121.76291000000001</c:v>
                </c:pt>
                <c:pt idx="4863">
                  <c:v>121.77509999999999</c:v>
                </c:pt>
                <c:pt idx="4864">
                  <c:v>121.78973000000001</c:v>
                </c:pt>
                <c:pt idx="4865">
                  <c:v>121.80436</c:v>
                </c:pt>
                <c:pt idx="4866">
                  <c:v>121.81533</c:v>
                </c:pt>
                <c:pt idx="4867">
                  <c:v>121.82265</c:v>
                </c:pt>
                <c:pt idx="4868">
                  <c:v>121.82874</c:v>
                </c:pt>
                <c:pt idx="4869">
                  <c:v>121.83362</c:v>
                </c:pt>
                <c:pt idx="4870">
                  <c:v>121.84093</c:v>
                </c:pt>
                <c:pt idx="4871">
                  <c:v>121.84824999999999</c:v>
                </c:pt>
                <c:pt idx="4872">
                  <c:v>121.85678</c:v>
                </c:pt>
                <c:pt idx="4873">
                  <c:v>121.86532</c:v>
                </c:pt>
                <c:pt idx="4874">
                  <c:v>121.87629</c:v>
                </c:pt>
                <c:pt idx="4875">
                  <c:v>121.8897</c:v>
                </c:pt>
                <c:pt idx="4876">
                  <c:v>121.90311</c:v>
                </c:pt>
                <c:pt idx="4877">
                  <c:v>121.91285999999999</c:v>
                </c:pt>
                <c:pt idx="4878">
                  <c:v>121.92018</c:v>
                </c:pt>
                <c:pt idx="4879">
                  <c:v>121.92505</c:v>
                </c:pt>
                <c:pt idx="4880">
                  <c:v>121.92627</c:v>
                </c:pt>
                <c:pt idx="4881">
                  <c:v>121.92871</c:v>
                </c:pt>
                <c:pt idx="4882">
                  <c:v>121.93115</c:v>
                </c:pt>
                <c:pt idx="4883">
                  <c:v>121.93725000000001</c:v>
                </c:pt>
                <c:pt idx="4884">
                  <c:v>121.94578</c:v>
                </c:pt>
                <c:pt idx="4885">
                  <c:v>121.95919000000001</c:v>
                </c:pt>
                <c:pt idx="4886">
                  <c:v>121.97504000000001</c:v>
                </c:pt>
                <c:pt idx="4887">
                  <c:v>121.99088999999999</c:v>
                </c:pt>
                <c:pt idx="4888">
                  <c:v>122.00185999999999</c:v>
                </c:pt>
                <c:pt idx="4889">
                  <c:v>122.00796</c:v>
                </c:pt>
                <c:pt idx="4890">
                  <c:v>122.01039</c:v>
                </c:pt>
                <c:pt idx="4891">
                  <c:v>122.00918</c:v>
                </c:pt>
                <c:pt idx="4892">
                  <c:v>122.00796</c:v>
                </c:pt>
                <c:pt idx="4893">
                  <c:v>122.01161</c:v>
                </c:pt>
                <c:pt idx="4894">
                  <c:v>122.01893</c:v>
                </c:pt>
                <c:pt idx="4895">
                  <c:v>122.03234</c:v>
                </c:pt>
                <c:pt idx="4896">
                  <c:v>122.04940999999999</c:v>
                </c:pt>
                <c:pt idx="4897">
                  <c:v>122.06769</c:v>
                </c:pt>
                <c:pt idx="4898">
                  <c:v>122.08110000000001</c:v>
                </c:pt>
                <c:pt idx="4899">
                  <c:v>122.08964</c:v>
                </c:pt>
                <c:pt idx="4900">
                  <c:v>122.09086000000001</c:v>
                </c:pt>
                <c:pt idx="4901">
                  <c:v>122.08964</c:v>
                </c:pt>
                <c:pt idx="4902">
                  <c:v>122.08842</c:v>
                </c:pt>
                <c:pt idx="4903">
                  <c:v>122.08842</c:v>
                </c:pt>
                <c:pt idx="4904">
                  <c:v>122.0933</c:v>
                </c:pt>
                <c:pt idx="4905">
                  <c:v>122.10427</c:v>
                </c:pt>
                <c:pt idx="4906">
                  <c:v>122.1189</c:v>
                </c:pt>
                <c:pt idx="4907">
                  <c:v>122.13597</c:v>
                </c:pt>
                <c:pt idx="4908">
                  <c:v>122.1506</c:v>
                </c:pt>
                <c:pt idx="4909">
                  <c:v>122.16157</c:v>
                </c:pt>
                <c:pt idx="4910">
                  <c:v>122.16766</c:v>
                </c:pt>
                <c:pt idx="4911">
                  <c:v>122.16888</c:v>
                </c:pt>
                <c:pt idx="4912">
                  <c:v>122.16766</c:v>
                </c:pt>
                <c:pt idx="4913">
                  <c:v>122.16766</c:v>
                </c:pt>
                <c:pt idx="4914">
                  <c:v>122.17131999999999</c:v>
                </c:pt>
                <c:pt idx="4915">
                  <c:v>122.17864</c:v>
                </c:pt>
                <c:pt idx="4916">
                  <c:v>122.19083000000001</c:v>
                </c:pt>
                <c:pt idx="4917">
                  <c:v>122.20546</c:v>
                </c:pt>
                <c:pt idx="4918">
                  <c:v>122.22131</c:v>
                </c:pt>
                <c:pt idx="4919">
                  <c:v>122.23472</c:v>
                </c:pt>
                <c:pt idx="4920">
                  <c:v>122.24203</c:v>
                </c:pt>
                <c:pt idx="4921">
                  <c:v>122.24569</c:v>
                </c:pt>
                <c:pt idx="4922">
                  <c:v>122.24569</c:v>
                </c:pt>
                <c:pt idx="4923">
                  <c:v>122.24569</c:v>
                </c:pt>
                <c:pt idx="4924">
                  <c:v>122.24691</c:v>
                </c:pt>
                <c:pt idx="4925">
                  <c:v>122.25178</c:v>
                </c:pt>
                <c:pt idx="4926">
                  <c:v>122.26398</c:v>
                </c:pt>
                <c:pt idx="4927">
                  <c:v>122.27982</c:v>
                </c:pt>
                <c:pt idx="4928">
                  <c:v>122.30055</c:v>
                </c:pt>
                <c:pt idx="4929">
                  <c:v>122.31762000000001</c:v>
                </c:pt>
                <c:pt idx="4930">
                  <c:v>122.32980999999999</c:v>
                </c:pt>
                <c:pt idx="4931">
                  <c:v>122.33712</c:v>
                </c:pt>
                <c:pt idx="4932">
                  <c:v>122.33956000000001</c:v>
                </c:pt>
                <c:pt idx="4933">
                  <c:v>122.34078</c:v>
                </c:pt>
                <c:pt idx="4934">
                  <c:v>122.34566</c:v>
                </c:pt>
                <c:pt idx="4935">
                  <c:v>122.35175</c:v>
                </c:pt>
                <c:pt idx="4936">
                  <c:v>122.35907</c:v>
                </c:pt>
                <c:pt idx="4937">
                  <c:v>122.36882</c:v>
                </c:pt>
                <c:pt idx="4938">
                  <c:v>122.37857</c:v>
                </c:pt>
                <c:pt idx="4939">
                  <c:v>122.38955</c:v>
                </c:pt>
                <c:pt idx="4940">
                  <c:v>122.3993</c:v>
                </c:pt>
                <c:pt idx="4941">
                  <c:v>122.4054</c:v>
                </c:pt>
                <c:pt idx="4942">
                  <c:v>122.41027</c:v>
                </c:pt>
                <c:pt idx="4943">
                  <c:v>122.41271</c:v>
                </c:pt>
                <c:pt idx="4944">
                  <c:v>122.41637</c:v>
                </c:pt>
                <c:pt idx="4945">
                  <c:v>122.42124</c:v>
                </c:pt>
                <c:pt idx="4946">
                  <c:v>122.42734</c:v>
                </c:pt>
                <c:pt idx="4947">
                  <c:v>122.43344</c:v>
                </c:pt>
                <c:pt idx="4948">
                  <c:v>122.44319</c:v>
                </c:pt>
                <c:pt idx="4949">
                  <c:v>122.45538000000001</c:v>
                </c:pt>
                <c:pt idx="4950">
                  <c:v>122.47001</c:v>
                </c:pt>
                <c:pt idx="4951">
                  <c:v>122.48342</c:v>
                </c:pt>
                <c:pt idx="4952">
                  <c:v>122.49195</c:v>
                </c:pt>
                <c:pt idx="4953">
                  <c:v>122.49683</c:v>
                </c:pt>
                <c:pt idx="4954">
                  <c:v>122.49683</c:v>
                </c:pt>
                <c:pt idx="4955">
                  <c:v>122.49683</c:v>
                </c:pt>
                <c:pt idx="4956">
                  <c:v>122.49683</c:v>
                </c:pt>
                <c:pt idx="4957">
                  <c:v>122.49927</c:v>
                </c:pt>
                <c:pt idx="4958">
                  <c:v>122.50658</c:v>
                </c:pt>
                <c:pt idx="4959">
                  <c:v>122.51634</c:v>
                </c:pt>
                <c:pt idx="4960">
                  <c:v>122.52975000000001</c:v>
                </c:pt>
                <c:pt idx="4961">
                  <c:v>122.54559999999999</c:v>
                </c:pt>
                <c:pt idx="4962">
                  <c:v>122.56023</c:v>
                </c:pt>
                <c:pt idx="4963">
                  <c:v>122.57241999999999</c:v>
                </c:pt>
                <c:pt idx="4964">
                  <c:v>122.57850999999999</c:v>
                </c:pt>
                <c:pt idx="4965">
                  <c:v>122.58217</c:v>
                </c:pt>
                <c:pt idx="4966">
                  <c:v>122.58461</c:v>
                </c:pt>
                <c:pt idx="4967">
                  <c:v>122.58583</c:v>
                </c:pt>
                <c:pt idx="4968">
                  <c:v>122.58826999999999</c:v>
                </c:pt>
                <c:pt idx="4969">
                  <c:v>122.59435999999999</c:v>
                </c:pt>
                <c:pt idx="4970">
                  <c:v>122.60411999999999</c:v>
                </c:pt>
                <c:pt idx="4971">
                  <c:v>122.61631</c:v>
                </c:pt>
                <c:pt idx="4972">
                  <c:v>122.6285</c:v>
                </c:pt>
                <c:pt idx="4973">
                  <c:v>122.64191</c:v>
                </c:pt>
                <c:pt idx="4974">
                  <c:v>122.65166000000001</c:v>
                </c:pt>
                <c:pt idx="4975">
                  <c:v>122.65898</c:v>
                </c:pt>
                <c:pt idx="4976">
                  <c:v>122.66262999999999</c:v>
                </c:pt>
                <c:pt idx="4977">
                  <c:v>122.66507</c:v>
                </c:pt>
                <c:pt idx="4978">
                  <c:v>122.66629</c:v>
                </c:pt>
                <c:pt idx="4979">
                  <c:v>122.66995</c:v>
                </c:pt>
                <c:pt idx="4980">
                  <c:v>122.67726</c:v>
                </c:pt>
                <c:pt idx="4981">
                  <c:v>122.68823999999999</c:v>
                </c:pt>
                <c:pt idx="4982">
                  <c:v>122.70287</c:v>
                </c:pt>
                <c:pt idx="4983">
                  <c:v>122.71872</c:v>
                </c:pt>
                <c:pt idx="4984">
                  <c:v>122.73213</c:v>
                </c:pt>
                <c:pt idx="4985">
                  <c:v>122.74066000000001</c:v>
                </c:pt>
                <c:pt idx="4986">
                  <c:v>122.74432</c:v>
                </c:pt>
                <c:pt idx="4987">
                  <c:v>122.74432</c:v>
                </c:pt>
                <c:pt idx="4988">
                  <c:v>122.74432</c:v>
                </c:pt>
                <c:pt idx="4989">
                  <c:v>122.74554000000001</c:v>
                </c:pt>
                <c:pt idx="4990">
                  <c:v>122.75041</c:v>
                </c:pt>
                <c:pt idx="4991">
                  <c:v>122.76139000000001</c:v>
                </c:pt>
                <c:pt idx="4992">
                  <c:v>122.77601</c:v>
                </c:pt>
                <c:pt idx="4993">
                  <c:v>122.79308</c:v>
                </c:pt>
                <c:pt idx="4994">
                  <c:v>122.81014999999999</c:v>
                </c:pt>
                <c:pt idx="4995">
                  <c:v>122.82356</c:v>
                </c:pt>
                <c:pt idx="4996">
                  <c:v>122.8321</c:v>
                </c:pt>
                <c:pt idx="4997">
                  <c:v>122.83819</c:v>
                </c:pt>
                <c:pt idx="4998">
                  <c:v>122.84307</c:v>
                </c:pt>
                <c:pt idx="4999">
                  <c:v>122.84793999999999</c:v>
                </c:pt>
                <c:pt idx="5000">
                  <c:v>122.85404</c:v>
                </c:pt>
                <c:pt idx="5001">
                  <c:v>122.86257000000001</c:v>
                </c:pt>
                <c:pt idx="5002">
                  <c:v>122.87354999999999</c:v>
                </c:pt>
                <c:pt idx="5003">
                  <c:v>122.88818000000001</c:v>
                </c:pt>
                <c:pt idx="5004">
                  <c:v>122.90281</c:v>
                </c:pt>
                <c:pt idx="5005">
                  <c:v>122.91622</c:v>
                </c:pt>
                <c:pt idx="5006">
                  <c:v>122.92719</c:v>
                </c:pt>
                <c:pt idx="5007">
                  <c:v>122.93328</c:v>
                </c:pt>
                <c:pt idx="5008">
                  <c:v>122.93694000000001</c:v>
                </c:pt>
                <c:pt idx="5009">
                  <c:v>122.9406</c:v>
                </c:pt>
                <c:pt idx="5010">
                  <c:v>122.94304</c:v>
                </c:pt>
                <c:pt idx="5011">
                  <c:v>122.94548</c:v>
                </c:pt>
                <c:pt idx="5012">
                  <c:v>122.95278999999999</c:v>
                </c:pt>
                <c:pt idx="5013">
                  <c:v>122.96254</c:v>
                </c:pt>
                <c:pt idx="5014">
                  <c:v>122.97839</c:v>
                </c:pt>
                <c:pt idx="5015">
                  <c:v>122.99424</c:v>
                </c:pt>
                <c:pt idx="5016">
                  <c:v>123.00521000000001</c:v>
                </c:pt>
                <c:pt idx="5017">
                  <c:v>123.01130999999999</c:v>
                </c:pt>
                <c:pt idx="5018">
                  <c:v>123.01130999999999</c:v>
                </c:pt>
                <c:pt idx="5019">
                  <c:v>123.00765</c:v>
                </c:pt>
                <c:pt idx="5020">
                  <c:v>123.00521000000001</c:v>
                </c:pt>
                <c:pt idx="5021">
                  <c:v>123.00642999999999</c:v>
                </c:pt>
                <c:pt idx="5022">
                  <c:v>123.01375</c:v>
                </c:pt>
                <c:pt idx="5023">
                  <c:v>123.02594000000001</c:v>
                </c:pt>
                <c:pt idx="5024">
                  <c:v>123.04057</c:v>
                </c:pt>
                <c:pt idx="5025">
                  <c:v>123.05764000000001</c:v>
                </c:pt>
                <c:pt idx="5026">
                  <c:v>123.07227</c:v>
                </c:pt>
                <c:pt idx="5027">
                  <c:v>123.0808</c:v>
                </c:pt>
                <c:pt idx="5028">
                  <c:v>123.08568</c:v>
                </c:pt>
                <c:pt idx="5029">
                  <c:v>123.0869</c:v>
                </c:pt>
                <c:pt idx="5030">
                  <c:v>123.08811</c:v>
                </c:pt>
                <c:pt idx="5031">
                  <c:v>123.09177</c:v>
                </c:pt>
                <c:pt idx="5032">
                  <c:v>123.09787</c:v>
                </c:pt>
                <c:pt idx="5033">
                  <c:v>123.10762</c:v>
                </c:pt>
                <c:pt idx="5034">
                  <c:v>123.11859</c:v>
                </c:pt>
                <c:pt idx="5035">
                  <c:v>123.13321999999999</c:v>
                </c:pt>
                <c:pt idx="5036">
                  <c:v>123.14663</c:v>
                </c:pt>
                <c:pt idx="5037">
                  <c:v>123.15882999999999</c:v>
                </c:pt>
                <c:pt idx="5038">
                  <c:v>123.16736</c:v>
                </c:pt>
                <c:pt idx="5039">
                  <c:v>123.17102</c:v>
                </c:pt>
                <c:pt idx="5040">
                  <c:v>123.17345</c:v>
                </c:pt>
                <c:pt idx="5041">
                  <c:v>123.17345</c:v>
                </c:pt>
                <c:pt idx="5042">
                  <c:v>123.17589</c:v>
                </c:pt>
                <c:pt idx="5043">
                  <c:v>123.17955000000001</c:v>
                </c:pt>
                <c:pt idx="5044">
                  <c:v>123.18687</c:v>
                </c:pt>
                <c:pt idx="5045">
                  <c:v>123.19662</c:v>
                </c:pt>
                <c:pt idx="5046">
                  <c:v>123.21003</c:v>
                </c:pt>
                <c:pt idx="5047">
                  <c:v>123.22344</c:v>
                </c:pt>
                <c:pt idx="5048">
                  <c:v>123.23563</c:v>
                </c:pt>
                <c:pt idx="5049">
                  <c:v>123.24294999999999</c:v>
                </c:pt>
                <c:pt idx="5050">
                  <c:v>123.24782</c:v>
                </c:pt>
                <c:pt idx="5051">
                  <c:v>123.25026</c:v>
                </c:pt>
                <c:pt idx="5052">
                  <c:v>123.25148</c:v>
                </c:pt>
                <c:pt idx="5053">
                  <c:v>123.2527</c:v>
                </c:pt>
                <c:pt idx="5054">
                  <c:v>123.25758</c:v>
                </c:pt>
                <c:pt idx="5055">
                  <c:v>123.26488999999999</c:v>
                </c:pt>
                <c:pt idx="5056">
                  <c:v>123.27585999999999</c:v>
                </c:pt>
                <c:pt idx="5057">
                  <c:v>123.28927</c:v>
                </c:pt>
                <c:pt idx="5058">
                  <c:v>123.3039</c:v>
                </c:pt>
                <c:pt idx="5059">
                  <c:v>123.31609</c:v>
                </c:pt>
                <c:pt idx="5060">
                  <c:v>123.32707000000001</c:v>
                </c:pt>
                <c:pt idx="5061">
                  <c:v>123.33438</c:v>
                </c:pt>
                <c:pt idx="5062">
                  <c:v>123.33804000000001</c:v>
                </c:pt>
                <c:pt idx="5063">
                  <c:v>123.3417</c:v>
                </c:pt>
                <c:pt idx="5064">
                  <c:v>123.34657</c:v>
                </c:pt>
                <c:pt idx="5065">
                  <c:v>123.35267</c:v>
                </c:pt>
                <c:pt idx="5066">
                  <c:v>123.35997999999999</c:v>
                </c:pt>
                <c:pt idx="5067">
                  <c:v>123.36973999999999</c:v>
                </c:pt>
                <c:pt idx="5068">
                  <c:v>123.38315</c:v>
                </c:pt>
                <c:pt idx="5069">
                  <c:v>123.399</c:v>
                </c:pt>
                <c:pt idx="5070">
                  <c:v>123.41363</c:v>
                </c:pt>
                <c:pt idx="5071">
                  <c:v>123.4246</c:v>
                </c:pt>
                <c:pt idx="5072">
                  <c:v>123.43069</c:v>
                </c:pt>
                <c:pt idx="5073">
                  <c:v>123.43191</c:v>
                </c:pt>
                <c:pt idx="5074">
                  <c:v>123.43191</c:v>
                </c:pt>
                <c:pt idx="5075">
                  <c:v>123.43191</c:v>
                </c:pt>
                <c:pt idx="5076">
                  <c:v>123.43313000000001</c:v>
                </c:pt>
                <c:pt idx="5077">
                  <c:v>123.43801000000001</c:v>
                </c:pt>
                <c:pt idx="5078">
                  <c:v>123.44776</c:v>
                </c:pt>
                <c:pt idx="5079">
                  <c:v>123.46239</c:v>
                </c:pt>
                <c:pt idx="5080">
                  <c:v>123.47946</c:v>
                </c:pt>
                <c:pt idx="5081">
                  <c:v>123.49409</c:v>
                </c:pt>
                <c:pt idx="5082">
                  <c:v>123.50261999999999</c:v>
                </c:pt>
                <c:pt idx="5083">
                  <c:v>123.50506</c:v>
                </c:pt>
                <c:pt idx="5084">
                  <c:v>123.50261999999999</c:v>
                </c:pt>
                <c:pt idx="5085">
                  <c:v>123.49897</c:v>
                </c:pt>
                <c:pt idx="5086">
                  <c:v>123.49897</c:v>
                </c:pt>
                <c:pt idx="5087">
                  <c:v>123.50506</c:v>
                </c:pt>
                <c:pt idx="5088">
                  <c:v>123.51725</c:v>
                </c:pt>
                <c:pt idx="5089">
                  <c:v>123.53431999999999</c:v>
                </c:pt>
                <c:pt idx="5090">
                  <c:v>123.55261</c:v>
                </c:pt>
                <c:pt idx="5091">
                  <c:v>123.56968000000001</c:v>
                </c:pt>
                <c:pt idx="5092">
                  <c:v>123.58187</c:v>
                </c:pt>
                <c:pt idx="5093">
                  <c:v>123.58674000000001</c:v>
                </c:pt>
                <c:pt idx="5094">
                  <c:v>123.58918</c:v>
                </c:pt>
                <c:pt idx="5095">
                  <c:v>123.5904</c:v>
                </c:pt>
                <c:pt idx="5096">
                  <c:v>123.5904</c:v>
                </c:pt>
                <c:pt idx="5097">
                  <c:v>123.59528</c:v>
                </c:pt>
                <c:pt idx="5098">
                  <c:v>123.60259000000001</c:v>
                </c:pt>
                <c:pt idx="5099">
                  <c:v>123.61356000000001</c:v>
                </c:pt>
                <c:pt idx="5100">
                  <c:v>123.62819</c:v>
                </c:pt>
                <c:pt idx="5101">
                  <c:v>123.64282</c:v>
                </c:pt>
                <c:pt idx="5102">
                  <c:v>123.65745</c:v>
                </c:pt>
                <c:pt idx="5103">
                  <c:v>123.66721</c:v>
                </c:pt>
                <c:pt idx="5104">
                  <c:v>123.67207999999999</c:v>
                </c:pt>
                <c:pt idx="5105">
                  <c:v>123.6733</c:v>
                </c:pt>
                <c:pt idx="5106">
                  <c:v>123.67452</c:v>
                </c:pt>
                <c:pt idx="5107">
                  <c:v>123.67452</c:v>
                </c:pt>
                <c:pt idx="5108">
                  <c:v>123.67818</c:v>
                </c:pt>
                <c:pt idx="5109">
                  <c:v>123.68671000000001</c:v>
                </c:pt>
                <c:pt idx="5110">
                  <c:v>123.69889999999999</c:v>
                </c:pt>
                <c:pt idx="5111">
                  <c:v>123.71475</c:v>
                </c:pt>
                <c:pt idx="5112">
                  <c:v>123.7306</c:v>
                </c:pt>
                <c:pt idx="5113">
                  <c:v>123.74157</c:v>
                </c:pt>
                <c:pt idx="5114">
                  <c:v>123.74767</c:v>
                </c:pt>
                <c:pt idx="5115">
                  <c:v>123.74767</c:v>
                </c:pt>
                <c:pt idx="5116">
                  <c:v>123.74645</c:v>
                </c:pt>
                <c:pt idx="5117">
                  <c:v>123.74523000000001</c:v>
                </c:pt>
                <c:pt idx="5118">
                  <c:v>123.74889</c:v>
                </c:pt>
                <c:pt idx="5119">
                  <c:v>123.75864</c:v>
                </c:pt>
                <c:pt idx="5120">
                  <c:v>123.77204999999999</c:v>
                </c:pt>
                <c:pt idx="5121">
                  <c:v>123.78789999999999</c:v>
                </c:pt>
                <c:pt idx="5122">
                  <c:v>123.80497</c:v>
                </c:pt>
                <c:pt idx="5123">
                  <c:v>123.81838</c:v>
                </c:pt>
                <c:pt idx="5124">
                  <c:v>123.82813</c:v>
                </c:pt>
                <c:pt idx="5125">
                  <c:v>123.83423000000001</c:v>
                </c:pt>
                <c:pt idx="5126">
                  <c:v>123.83911000000001</c:v>
                </c:pt>
                <c:pt idx="5127">
                  <c:v>123.84398</c:v>
                </c:pt>
                <c:pt idx="5128">
                  <c:v>123.85008000000001</c:v>
                </c:pt>
                <c:pt idx="5129">
                  <c:v>123.85739</c:v>
                </c:pt>
                <c:pt idx="5130">
                  <c:v>123.86836</c:v>
                </c:pt>
                <c:pt idx="5131">
                  <c:v>123.87934</c:v>
                </c:pt>
                <c:pt idx="5132">
                  <c:v>123.89275000000001</c:v>
                </c:pt>
                <c:pt idx="5133">
                  <c:v>123.90738</c:v>
                </c:pt>
                <c:pt idx="5134">
                  <c:v>123.91835</c:v>
                </c:pt>
                <c:pt idx="5135">
                  <c:v>123.92565999999999</c:v>
                </c:pt>
                <c:pt idx="5136">
                  <c:v>123.92932</c:v>
                </c:pt>
                <c:pt idx="5137">
                  <c:v>123.93053999999999</c:v>
                </c:pt>
                <c:pt idx="5138">
                  <c:v>123.93176</c:v>
                </c:pt>
                <c:pt idx="5139">
                  <c:v>123.9342</c:v>
                </c:pt>
                <c:pt idx="5140">
                  <c:v>123.93664</c:v>
                </c:pt>
                <c:pt idx="5141">
                  <c:v>123.94029</c:v>
                </c:pt>
                <c:pt idx="5142">
                  <c:v>123.94883</c:v>
                </c:pt>
                <c:pt idx="5143">
                  <c:v>123.96223999999999</c:v>
                </c:pt>
                <c:pt idx="5144">
                  <c:v>123.97808999999999</c:v>
                </c:pt>
                <c:pt idx="5145">
                  <c:v>123.99272000000001</c:v>
                </c:pt>
                <c:pt idx="5146">
                  <c:v>124.00125</c:v>
                </c:pt>
                <c:pt idx="5147">
                  <c:v>124.00491</c:v>
                </c:pt>
                <c:pt idx="5148">
                  <c:v>124.00369000000001</c:v>
                </c:pt>
                <c:pt idx="5149">
                  <c:v>124.00125</c:v>
                </c:pt>
                <c:pt idx="5150">
                  <c:v>124.00125</c:v>
                </c:pt>
                <c:pt idx="5151">
                  <c:v>124.00491</c:v>
                </c:pt>
                <c:pt idx="5152">
                  <c:v>124.01222</c:v>
                </c:pt>
                <c:pt idx="5153">
                  <c:v>124.02442000000001</c:v>
                </c:pt>
                <c:pt idx="5154">
                  <c:v>124.03904</c:v>
                </c:pt>
                <c:pt idx="5155">
                  <c:v>124.05489</c:v>
                </c:pt>
                <c:pt idx="5156">
                  <c:v>124.06708</c:v>
                </c:pt>
                <c:pt idx="5157">
                  <c:v>124.07562</c:v>
                </c:pt>
                <c:pt idx="5158">
                  <c:v>124.07805999999999</c:v>
                </c:pt>
                <c:pt idx="5159">
                  <c:v>124.07684</c:v>
                </c:pt>
                <c:pt idx="5160">
                  <c:v>124.07562</c:v>
                </c:pt>
                <c:pt idx="5161">
                  <c:v>124.07562</c:v>
                </c:pt>
                <c:pt idx="5162">
                  <c:v>124.0805</c:v>
                </c:pt>
                <c:pt idx="5163">
                  <c:v>124.08902999999999</c:v>
                </c:pt>
                <c:pt idx="5164">
                  <c:v>124.1</c:v>
                </c:pt>
                <c:pt idx="5165">
                  <c:v>124.11463000000001</c:v>
                </c:pt>
                <c:pt idx="5166">
                  <c:v>124.13048000000001</c:v>
                </c:pt>
                <c:pt idx="5167">
                  <c:v>124.14511</c:v>
                </c:pt>
                <c:pt idx="5168">
                  <c:v>124.15608</c:v>
                </c:pt>
                <c:pt idx="5169">
                  <c:v>124.16218000000001</c:v>
                </c:pt>
                <c:pt idx="5170">
                  <c:v>124.16462</c:v>
                </c:pt>
                <c:pt idx="5171">
                  <c:v>124.1634</c:v>
                </c:pt>
                <c:pt idx="5172">
                  <c:v>124.1634</c:v>
                </c:pt>
                <c:pt idx="5173">
                  <c:v>124.16705</c:v>
                </c:pt>
                <c:pt idx="5174">
                  <c:v>124.17437</c:v>
                </c:pt>
                <c:pt idx="5175">
                  <c:v>124.18656</c:v>
                </c:pt>
                <c:pt idx="5176">
                  <c:v>124.20241</c:v>
                </c:pt>
                <c:pt idx="5177">
                  <c:v>124.21704</c:v>
                </c:pt>
                <c:pt idx="5178">
                  <c:v>124.23166999999999</c:v>
                </c:pt>
                <c:pt idx="5179">
                  <c:v>124.2402</c:v>
                </c:pt>
                <c:pt idx="5180">
                  <c:v>124.24508</c:v>
                </c:pt>
                <c:pt idx="5181">
                  <c:v>124.24630000000001</c:v>
                </c:pt>
                <c:pt idx="5182">
                  <c:v>124.24751999999999</c:v>
                </c:pt>
                <c:pt idx="5183">
                  <c:v>124.25118000000001</c:v>
                </c:pt>
                <c:pt idx="5184">
                  <c:v>124.25848999999999</c:v>
                </c:pt>
                <c:pt idx="5185">
                  <c:v>124.26946</c:v>
                </c:pt>
                <c:pt idx="5186">
                  <c:v>124.28409000000001</c:v>
                </c:pt>
                <c:pt idx="5187">
                  <c:v>124.30116</c:v>
                </c:pt>
                <c:pt idx="5188">
                  <c:v>124.31945</c:v>
                </c:pt>
                <c:pt idx="5189">
                  <c:v>124.33286</c:v>
                </c:pt>
                <c:pt idx="5190">
                  <c:v>124.34139</c:v>
                </c:pt>
                <c:pt idx="5191">
                  <c:v>124.34505</c:v>
                </c:pt>
                <c:pt idx="5192">
                  <c:v>124.34871</c:v>
                </c:pt>
                <c:pt idx="5193">
                  <c:v>124.35114</c:v>
                </c:pt>
                <c:pt idx="5194">
                  <c:v>124.35724</c:v>
                </c:pt>
                <c:pt idx="5195">
                  <c:v>124.36699</c:v>
                </c:pt>
                <c:pt idx="5196">
                  <c:v>124.37918000000001</c:v>
                </c:pt>
                <c:pt idx="5197">
                  <c:v>124.39503000000001</c:v>
                </c:pt>
                <c:pt idx="5198">
                  <c:v>124.41088000000001</c:v>
                </c:pt>
                <c:pt idx="5199">
                  <c:v>124.42307</c:v>
                </c:pt>
                <c:pt idx="5200">
                  <c:v>124.43039</c:v>
                </c:pt>
                <c:pt idx="5201">
                  <c:v>124.43283</c:v>
                </c:pt>
                <c:pt idx="5202">
                  <c:v>124.43161000000001</c:v>
                </c:pt>
                <c:pt idx="5203">
                  <c:v>124.43283</c:v>
                </c:pt>
                <c:pt idx="5204">
                  <c:v>124.43527</c:v>
                </c:pt>
                <c:pt idx="5205">
                  <c:v>124.44014</c:v>
                </c:pt>
                <c:pt idx="5206">
                  <c:v>124.44868</c:v>
                </c:pt>
                <c:pt idx="5207">
                  <c:v>124.46331000000001</c:v>
                </c:pt>
                <c:pt idx="5208">
                  <c:v>124.48036999999999</c:v>
                </c:pt>
                <c:pt idx="5209">
                  <c:v>124.49621999999999</c:v>
                </c:pt>
                <c:pt idx="5210">
                  <c:v>124.50718999999999</c:v>
                </c:pt>
                <c:pt idx="5211">
                  <c:v>124.51085</c:v>
                </c:pt>
                <c:pt idx="5212">
                  <c:v>124.50841</c:v>
                </c:pt>
                <c:pt idx="5213">
                  <c:v>124.50354</c:v>
                </c:pt>
                <c:pt idx="5214">
                  <c:v>124.50109999999999</c:v>
                </c:pt>
                <c:pt idx="5215">
                  <c:v>124.50354</c:v>
                </c:pt>
                <c:pt idx="5216">
                  <c:v>124.51329</c:v>
                </c:pt>
                <c:pt idx="5217">
                  <c:v>124.52791999999999</c:v>
                </c:pt>
                <c:pt idx="5218">
                  <c:v>124.54621</c:v>
                </c:pt>
                <c:pt idx="5219">
                  <c:v>124.56328000000001</c:v>
                </c:pt>
                <c:pt idx="5220">
                  <c:v>124.57669</c:v>
                </c:pt>
                <c:pt idx="5221">
                  <c:v>124.584</c:v>
                </c:pt>
                <c:pt idx="5222">
                  <c:v>124.584</c:v>
                </c:pt>
                <c:pt idx="5223">
                  <c:v>124.58278</c:v>
                </c:pt>
                <c:pt idx="5224">
                  <c:v>124.58278</c:v>
                </c:pt>
                <c:pt idx="5225">
                  <c:v>124.58522000000001</c:v>
                </c:pt>
                <c:pt idx="5226">
                  <c:v>124.59132</c:v>
                </c:pt>
                <c:pt idx="5227">
                  <c:v>124.60107000000001</c:v>
                </c:pt>
                <c:pt idx="5228">
                  <c:v>124.61448</c:v>
                </c:pt>
                <c:pt idx="5229">
                  <c:v>124.62788999999999</c:v>
                </c:pt>
                <c:pt idx="5230">
                  <c:v>124.64008</c:v>
                </c:pt>
                <c:pt idx="5231">
                  <c:v>124.64861999999999</c:v>
                </c:pt>
                <c:pt idx="5232">
                  <c:v>124.65470999999999</c:v>
                </c:pt>
                <c:pt idx="5233">
                  <c:v>124.65715</c:v>
                </c:pt>
                <c:pt idx="5234">
                  <c:v>124.65837000000001</c:v>
                </c:pt>
                <c:pt idx="5235">
                  <c:v>124.66081</c:v>
                </c:pt>
                <c:pt idx="5236">
                  <c:v>124.66446000000001</c:v>
                </c:pt>
                <c:pt idx="5237">
                  <c:v>124.67055999999999</c:v>
                </c:pt>
                <c:pt idx="5238">
                  <c:v>124.67909</c:v>
                </c:pt>
                <c:pt idx="5239">
                  <c:v>124.69007000000001</c:v>
                </c:pt>
                <c:pt idx="5240">
                  <c:v>124.70226</c:v>
                </c:pt>
                <c:pt idx="5241">
                  <c:v>124.71445</c:v>
                </c:pt>
                <c:pt idx="5242">
                  <c:v>124.72298000000001</c:v>
                </c:pt>
                <c:pt idx="5243">
                  <c:v>124.72908</c:v>
                </c:pt>
                <c:pt idx="5244">
                  <c:v>124.73394999999999</c:v>
                </c:pt>
                <c:pt idx="5245">
                  <c:v>124.73761</c:v>
                </c:pt>
                <c:pt idx="5246">
                  <c:v>124.74005</c:v>
                </c:pt>
                <c:pt idx="5247">
                  <c:v>124.74493</c:v>
                </c:pt>
                <c:pt idx="5248">
                  <c:v>124.75224</c:v>
                </c:pt>
                <c:pt idx="5249">
                  <c:v>124.76078</c:v>
                </c:pt>
                <c:pt idx="5250">
                  <c:v>124.77175</c:v>
                </c:pt>
                <c:pt idx="5251">
                  <c:v>124.78394</c:v>
                </c:pt>
                <c:pt idx="5252">
                  <c:v>124.79857</c:v>
                </c:pt>
                <c:pt idx="5253">
                  <c:v>124.81198000000001</c:v>
                </c:pt>
                <c:pt idx="5254">
                  <c:v>124.82173</c:v>
                </c:pt>
                <c:pt idx="5255">
                  <c:v>124.82661</c:v>
                </c:pt>
                <c:pt idx="5256">
                  <c:v>124.82905</c:v>
                </c:pt>
                <c:pt idx="5257">
                  <c:v>124.83149</c:v>
                </c:pt>
                <c:pt idx="5258">
                  <c:v>124.83636</c:v>
                </c:pt>
                <c:pt idx="5259">
                  <c:v>124.84368000000001</c:v>
                </c:pt>
                <c:pt idx="5260">
                  <c:v>124.85221</c:v>
                </c:pt>
                <c:pt idx="5261">
                  <c:v>124.86318</c:v>
                </c:pt>
                <c:pt idx="5262">
                  <c:v>124.87903</c:v>
                </c:pt>
                <c:pt idx="5263">
                  <c:v>124.8961</c:v>
                </c:pt>
                <c:pt idx="5264">
                  <c:v>124.91073</c:v>
                </c:pt>
                <c:pt idx="5265">
                  <c:v>124.91925999999999</c:v>
                </c:pt>
                <c:pt idx="5266">
                  <c:v>124.92048</c:v>
                </c:pt>
                <c:pt idx="5267">
                  <c:v>124.91925999999999</c:v>
                </c:pt>
                <c:pt idx="5268">
                  <c:v>124.91925999999999</c:v>
                </c:pt>
                <c:pt idx="5269">
                  <c:v>124.92048</c:v>
                </c:pt>
                <c:pt idx="5270">
                  <c:v>124.92413999999999</c:v>
                </c:pt>
                <c:pt idx="5271">
                  <c:v>124.93389000000001</c:v>
                </c:pt>
                <c:pt idx="5272">
                  <c:v>124.9473</c:v>
                </c:pt>
                <c:pt idx="5273">
                  <c:v>124.96315</c:v>
                </c:pt>
                <c:pt idx="5274">
                  <c:v>124.97656000000001</c:v>
                </c:pt>
                <c:pt idx="5275">
                  <c:v>124.98754</c:v>
                </c:pt>
                <c:pt idx="5276">
                  <c:v>124.99363</c:v>
                </c:pt>
                <c:pt idx="5277">
                  <c:v>124.99485</c:v>
                </c:pt>
                <c:pt idx="5278">
                  <c:v>124.99363</c:v>
                </c:pt>
                <c:pt idx="5279">
                  <c:v>124.99241000000001</c:v>
                </c:pt>
                <c:pt idx="5280">
                  <c:v>124.99607</c:v>
                </c:pt>
                <c:pt idx="5281">
                  <c:v>125.00339</c:v>
                </c:pt>
                <c:pt idx="5282">
                  <c:v>125.01558</c:v>
                </c:pt>
                <c:pt idx="5283">
                  <c:v>125.03264</c:v>
                </c:pt>
                <c:pt idx="5284">
                  <c:v>125.05092999999999</c:v>
                </c:pt>
                <c:pt idx="5285">
                  <c:v>125.06677999999999</c:v>
                </c:pt>
                <c:pt idx="5286">
                  <c:v>125.07653000000001</c:v>
                </c:pt>
                <c:pt idx="5287">
                  <c:v>125.08141000000001</c:v>
                </c:pt>
                <c:pt idx="5288">
                  <c:v>125.08262999999999</c:v>
                </c:pt>
                <c:pt idx="5289">
                  <c:v>125.08262999999999</c:v>
                </c:pt>
                <c:pt idx="5290">
                  <c:v>125.08385</c:v>
                </c:pt>
                <c:pt idx="5291">
                  <c:v>125.08872</c:v>
                </c:pt>
                <c:pt idx="5292">
                  <c:v>125.09848</c:v>
                </c:pt>
                <c:pt idx="5293">
                  <c:v>125.11189</c:v>
                </c:pt>
                <c:pt idx="5294">
                  <c:v>125.12774</c:v>
                </c:pt>
                <c:pt idx="5295">
                  <c:v>125.14359</c:v>
                </c:pt>
                <c:pt idx="5296">
                  <c:v>125.15577999999999</c:v>
                </c:pt>
                <c:pt idx="5297">
                  <c:v>125.16431</c:v>
                </c:pt>
                <c:pt idx="5298">
                  <c:v>125.16919</c:v>
                </c:pt>
                <c:pt idx="5299">
                  <c:v>125.17162999999999</c:v>
                </c:pt>
                <c:pt idx="5300">
                  <c:v>125.17162999999999</c:v>
                </c:pt>
                <c:pt idx="5301">
                  <c:v>125.17285</c:v>
                </c:pt>
                <c:pt idx="5302">
                  <c:v>125.17771999999999</c:v>
                </c:pt>
                <c:pt idx="5303">
                  <c:v>125.18504</c:v>
                </c:pt>
                <c:pt idx="5304">
                  <c:v>125.19723</c:v>
                </c:pt>
                <c:pt idx="5305">
                  <c:v>125.21186</c:v>
                </c:pt>
                <c:pt idx="5306">
                  <c:v>125.22526999999999</c:v>
                </c:pt>
                <c:pt idx="5307">
                  <c:v>125.23746</c:v>
                </c:pt>
                <c:pt idx="5308">
                  <c:v>125.24477</c:v>
                </c:pt>
                <c:pt idx="5309">
                  <c:v>125.24843</c:v>
                </c:pt>
                <c:pt idx="5310">
                  <c:v>125.24843</c:v>
                </c:pt>
                <c:pt idx="5311">
                  <c:v>125.24965</c:v>
                </c:pt>
                <c:pt idx="5312">
                  <c:v>125.25575000000001</c:v>
                </c:pt>
                <c:pt idx="5313">
                  <c:v>125.26428</c:v>
                </c:pt>
                <c:pt idx="5314">
                  <c:v>125.27891</c:v>
                </c:pt>
                <c:pt idx="5315">
                  <c:v>125.29598</c:v>
                </c:pt>
                <c:pt idx="5316">
                  <c:v>125.31183</c:v>
                </c:pt>
                <c:pt idx="5317">
                  <c:v>125.32523999999999</c:v>
                </c:pt>
                <c:pt idx="5318">
                  <c:v>125.33499</c:v>
                </c:pt>
                <c:pt idx="5319">
                  <c:v>125.34108999999999</c:v>
                </c:pt>
                <c:pt idx="5320">
                  <c:v>125.34596000000001</c:v>
                </c:pt>
                <c:pt idx="5321">
                  <c:v>125.35084000000001</c:v>
                </c:pt>
                <c:pt idx="5322">
                  <c:v>125.35693999999999</c:v>
                </c:pt>
                <c:pt idx="5323">
                  <c:v>125.36425</c:v>
                </c:pt>
                <c:pt idx="5324">
                  <c:v>125.374</c:v>
                </c:pt>
                <c:pt idx="5325">
                  <c:v>125.3862</c:v>
                </c:pt>
                <c:pt idx="5326">
                  <c:v>125.39961</c:v>
                </c:pt>
                <c:pt idx="5327">
                  <c:v>125.4118</c:v>
                </c:pt>
                <c:pt idx="5328">
                  <c:v>125.42033000000001</c:v>
                </c:pt>
                <c:pt idx="5329">
                  <c:v>125.42521000000001</c:v>
                </c:pt>
                <c:pt idx="5330">
                  <c:v>125.42765</c:v>
                </c:pt>
                <c:pt idx="5331">
                  <c:v>125.42765</c:v>
                </c:pt>
                <c:pt idx="5332">
                  <c:v>125.43008</c:v>
                </c:pt>
                <c:pt idx="5333">
                  <c:v>125.43252</c:v>
                </c:pt>
                <c:pt idx="5334">
                  <c:v>125.4374</c:v>
                </c:pt>
                <c:pt idx="5335">
                  <c:v>125.44471</c:v>
                </c:pt>
                <c:pt idx="5336">
                  <c:v>125.45569</c:v>
                </c:pt>
                <c:pt idx="5337">
                  <c:v>125.46787999999999</c:v>
                </c:pt>
                <c:pt idx="5338">
                  <c:v>125.47884999999999</c:v>
                </c:pt>
                <c:pt idx="5339">
                  <c:v>125.48616</c:v>
                </c:pt>
                <c:pt idx="5340">
                  <c:v>125.49104</c:v>
                </c:pt>
                <c:pt idx="5341">
                  <c:v>125.48981999999999</c:v>
                </c:pt>
                <c:pt idx="5342">
                  <c:v>125.48860000000001</c:v>
                </c:pt>
                <c:pt idx="5343">
                  <c:v>125.48860000000001</c:v>
                </c:pt>
                <c:pt idx="5344">
                  <c:v>125.49104</c:v>
                </c:pt>
                <c:pt idx="5345">
                  <c:v>125.49714</c:v>
                </c:pt>
                <c:pt idx="5346">
                  <c:v>125.50689</c:v>
                </c:pt>
                <c:pt idx="5347">
                  <c:v>125.51908</c:v>
                </c:pt>
                <c:pt idx="5348">
                  <c:v>125.53249</c:v>
                </c:pt>
                <c:pt idx="5349">
                  <c:v>125.5459</c:v>
                </c:pt>
                <c:pt idx="5350">
                  <c:v>125.55688000000001</c:v>
                </c:pt>
                <c:pt idx="5351">
                  <c:v>125.56541</c:v>
                </c:pt>
                <c:pt idx="5352">
                  <c:v>125.56907</c:v>
                </c:pt>
                <c:pt idx="5353">
                  <c:v>125.56907</c:v>
                </c:pt>
                <c:pt idx="5354">
                  <c:v>125.57029</c:v>
                </c:pt>
                <c:pt idx="5355">
                  <c:v>125.5715</c:v>
                </c:pt>
                <c:pt idx="5356">
                  <c:v>125.57638</c:v>
                </c:pt>
                <c:pt idx="5357">
                  <c:v>125.58369999999999</c:v>
                </c:pt>
                <c:pt idx="5358">
                  <c:v>125.59466999999999</c:v>
                </c:pt>
                <c:pt idx="5359">
                  <c:v>125.60808</c:v>
                </c:pt>
                <c:pt idx="5360">
                  <c:v>125.62148999999999</c:v>
                </c:pt>
                <c:pt idx="5361">
                  <c:v>125.63124000000001</c:v>
                </c:pt>
                <c:pt idx="5362">
                  <c:v>125.63978</c:v>
                </c:pt>
                <c:pt idx="5363">
                  <c:v>125.64343</c:v>
                </c:pt>
                <c:pt idx="5364">
                  <c:v>125.64465</c:v>
                </c:pt>
                <c:pt idx="5365">
                  <c:v>125.64587</c:v>
                </c:pt>
                <c:pt idx="5366">
                  <c:v>125.64831</c:v>
                </c:pt>
                <c:pt idx="5367">
                  <c:v>125.65319</c:v>
                </c:pt>
                <c:pt idx="5368">
                  <c:v>125.66294000000001</c:v>
                </c:pt>
                <c:pt idx="5369">
                  <c:v>125.67635</c:v>
                </c:pt>
                <c:pt idx="5370">
                  <c:v>125.69342</c:v>
                </c:pt>
                <c:pt idx="5371">
                  <c:v>125.71048999999999</c:v>
                </c:pt>
                <c:pt idx="5372">
                  <c:v>125.7239</c:v>
                </c:pt>
                <c:pt idx="5373">
                  <c:v>125.73365</c:v>
                </c:pt>
                <c:pt idx="5374">
                  <c:v>125.73730999999999</c:v>
                </c:pt>
                <c:pt idx="5375">
                  <c:v>125.73730999999999</c:v>
                </c:pt>
                <c:pt idx="5376">
                  <c:v>125.73730999999999</c:v>
                </c:pt>
                <c:pt idx="5377">
                  <c:v>125.73975</c:v>
                </c:pt>
                <c:pt idx="5378">
                  <c:v>125.7495</c:v>
                </c:pt>
                <c:pt idx="5379">
                  <c:v>125.76412999999999</c:v>
                </c:pt>
                <c:pt idx="5380">
                  <c:v>125.78485000000001</c:v>
                </c:pt>
                <c:pt idx="5381">
                  <c:v>125.80436</c:v>
                </c:pt>
                <c:pt idx="5382">
                  <c:v>125.82143000000001</c:v>
                </c:pt>
                <c:pt idx="5383">
                  <c:v>125.83362</c:v>
                </c:pt>
                <c:pt idx="5384">
                  <c:v>125.84215</c:v>
                </c:pt>
                <c:pt idx="5385">
                  <c:v>125.84703</c:v>
                </c:pt>
                <c:pt idx="5386">
                  <c:v>125.85069</c:v>
                </c:pt>
                <c:pt idx="5387">
                  <c:v>125.85556</c:v>
                </c:pt>
                <c:pt idx="5388">
                  <c:v>125.86166</c:v>
                </c:pt>
                <c:pt idx="5389">
                  <c:v>125.86897999999999</c:v>
                </c:pt>
                <c:pt idx="5390">
                  <c:v>125.88117</c:v>
                </c:pt>
                <c:pt idx="5391">
                  <c:v>125.89579999999999</c:v>
                </c:pt>
                <c:pt idx="5392">
                  <c:v>125.91043000000001</c:v>
                </c:pt>
                <c:pt idx="5393">
                  <c:v>125.92261999999999</c:v>
                </c:pt>
                <c:pt idx="5394">
                  <c:v>125.92871</c:v>
                </c:pt>
                <c:pt idx="5395">
                  <c:v>125.92993</c:v>
                </c:pt>
                <c:pt idx="5396">
                  <c:v>125.93115</c:v>
                </c:pt>
                <c:pt idx="5397">
                  <c:v>125.93237000000001</c:v>
                </c:pt>
                <c:pt idx="5398">
                  <c:v>125.93725000000001</c:v>
                </c:pt>
                <c:pt idx="5399">
                  <c:v>125.94334000000001</c:v>
                </c:pt>
                <c:pt idx="5400">
                  <c:v>125.95431000000001</c:v>
                </c:pt>
                <c:pt idx="5401">
                  <c:v>125.96773</c:v>
                </c:pt>
                <c:pt idx="5402">
                  <c:v>125.98357</c:v>
                </c:pt>
                <c:pt idx="5403">
                  <c:v>125.99697999999999</c:v>
                </c:pt>
                <c:pt idx="5404">
                  <c:v>126.00552</c:v>
                </c:pt>
                <c:pt idx="5405">
                  <c:v>126.00673999999999</c:v>
                </c:pt>
                <c:pt idx="5406">
                  <c:v>126.00552</c:v>
                </c:pt>
                <c:pt idx="5407">
                  <c:v>126.00308</c:v>
                </c:pt>
                <c:pt idx="5408">
                  <c:v>126.0043</c:v>
                </c:pt>
                <c:pt idx="5409">
                  <c:v>126.00918</c:v>
                </c:pt>
                <c:pt idx="5410">
                  <c:v>126.01893</c:v>
                </c:pt>
                <c:pt idx="5411">
                  <c:v>126.03355999999999</c:v>
                </c:pt>
                <c:pt idx="5412">
                  <c:v>126.04940999999999</c:v>
                </c:pt>
                <c:pt idx="5413">
                  <c:v>126.06404000000001</c:v>
                </c:pt>
                <c:pt idx="5414">
                  <c:v>126.07501000000001</c:v>
                </c:pt>
                <c:pt idx="5415">
                  <c:v>126.08111</c:v>
                </c:pt>
                <c:pt idx="5416">
                  <c:v>126.08354</c:v>
                </c:pt>
                <c:pt idx="5417">
                  <c:v>126.08598000000001</c:v>
                </c:pt>
                <c:pt idx="5418">
                  <c:v>126.08964</c:v>
                </c:pt>
                <c:pt idx="5419">
                  <c:v>126.09574000000001</c:v>
                </c:pt>
                <c:pt idx="5420">
                  <c:v>126.10427</c:v>
                </c:pt>
                <c:pt idx="5421">
                  <c:v>126.11402</c:v>
                </c:pt>
                <c:pt idx="5422">
                  <c:v>126.12621</c:v>
                </c:pt>
                <c:pt idx="5423">
                  <c:v>126.14084</c:v>
                </c:pt>
                <c:pt idx="5424">
                  <c:v>126.15303</c:v>
                </c:pt>
                <c:pt idx="5425">
                  <c:v>126.16157</c:v>
                </c:pt>
                <c:pt idx="5426">
                  <c:v>126.16645</c:v>
                </c:pt>
                <c:pt idx="5427">
                  <c:v>126.16766</c:v>
                </c:pt>
                <c:pt idx="5428">
                  <c:v>126.17010000000001</c:v>
                </c:pt>
                <c:pt idx="5429">
                  <c:v>126.17131999999999</c:v>
                </c:pt>
                <c:pt idx="5430">
                  <c:v>126.17498000000001</c:v>
                </c:pt>
                <c:pt idx="5431">
                  <c:v>126.18107999999999</c:v>
                </c:pt>
                <c:pt idx="5432">
                  <c:v>126.18961</c:v>
                </c:pt>
                <c:pt idx="5433">
                  <c:v>126.19936</c:v>
                </c:pt>
                <c:pt idx="5434">
                  <c:v>126.21155</c:v>
                </c:pt>
                <c:pt idx="5435">
                  <c:v>126.22375</c:v>
                </c:pt>
                <c:pt idx="5436">
                  <c:v>126.23472</c:v>
                </c:pt>
                <c:pt idx="5437">
                  <c:v>126.24203</c:v>
                </c:pt>
                <c:pt idx="5438">
                  <c:v>126.24447000000001</c:v>
                </c:pt>
                <c:pt idx="5439">
                  <c:v>126.24447000000001</c:v>
                </c:pt>
                <c:pt idx="5440">
                  <c:v>126.24447000000001</c:v>
                </c:pt>
                <c:pt idx="5441">
                  <c:v>126.24813</c:v>
                </c:pt>
                <c:pt idx="5442">
                  <c:v>126.25422</c:v>
                </c:pt>
                <c:pt idx="5443">
                  <c:v>126.26519999999999</c:v>
                </c:pt>
                <c:pt idx="5444">
                  <c:v>126.27739</c:v>
                </c:pt>
                <c:pt idx="5445">
                  <c:v>126.28958</c:v>
                </c:pt>
                <c:pt idx="5446">
                  <c:v>126.30298999999999</c:v>
                </c:pt>
                <c:pt idx="5447">
                  <c:v>126.31395999999999</c:v>
                </c:pt>
                <c:pt idx="5448">
                  <c:v>126.32128</c:v>
                </c:pt>
                <c:pt idx="5449">
                  <c:v>126.32737</c:v>
                </c:pt>
                <c:pt idx="5450">
                  <c:v>126.33103</c:v>
                </c:pt>
                <c:pt idx="5451">
                  <c:v>126.33468999999999</c:v>
                </c:pt>
                <c:pt idx="5452">
                  <c:v>126.33956000000001</c:v>
                </c:pt>
                <c:pt idx="5453">
                  <c:v>126.34688</c:v>
                </c:pt>
                <c:pt idx="5454">
                  <c:v>126.35541000000001</c:v>
                </c:pt>
                <c:pt idx="5455">
                  <c:v>126.36638000000001</c:v>
                </c:pt>
                <c:pt idx="5456">
                  <c:v>126.38101</c:v>
                </c:pt>
                <c:pt idx="5457">
                  <c:v>126.39442</c:v>
                </c:pt>
                <c:pt idx="5458">
                  <c:v>126.40662</c:v>
                </c:pt>
                <c:pt idx="5459">
                  <c:v>126.41515</c:v>
                </c:pt>
                <c:pt idx="5460">
                  <c:v>126.42003</c:v>
                </c:pt>
                <c:pt idx="5461">
                  <c:v>126.42247</c:v>
                </c:pt>
                <c:pt idx="5462">
                  <c:v>126.42489999999999</c:v>
                </c:pt>
                <c:pt idx="5463">
                  <c:v>126.42612</c:v>
                </c:pt>
                <c:pt idx="5464">
                  <c:v>126.431</c:v>
                </c:pt>
                <c:pt idx="5465">
                  <c:v>126.43953</c:v>
                </c:pt>
                <c:pt idx="5466">
                  <c:v>126.45294</c:v>
                </c:pt>
                <c:pt idx="5467">
                  <c:v>126.46756999999999</c:v>
                </c:pt>
                <c:pt idx="5468">
                  <c:v>126.48220000000001</c:v>
                </c:pt>
                <c:pt idx="5469">
                  <c:v>126.49318</c:v>
                </c:pt>
                <c:pt idx="5470">
                  <c:v>126.49805000000001</c:v>
                </c:pt>
                <c:pt idx="5471">
                  <c:v>126.49805000000001</c:v>
                </c:pt>
                <c:pt idx="5472">
                  <c:v>126.49683</c:v>
                </c:pt>
                <c:pt idx="5473">
                  <c:v>126.49561</c:v>
                </c:pt>
                <c:pt idx="5474">
                  <c:v>126.49927</c:v>
                </c:pt>
                <c:pt idx="5475">
                  <c:v>126.5078</c:v>
                </c:pt>
                <c:pt idx="5476">
                  <c:v>126.52</c:v>
                </c:pt>
                <c:pt idx="5477">
                  <c:v>126.53706</c:v>
                </c:pt>
                <c:pt idx="5478">
                  <c:v>126.55413</c:v>
                </c:pt>
                <c:pt idx="5479">
                  <c:v>126.56876</c:v>
                </c:pt>
                <c:pt idx="5480">
                  <c:v>126.57852</c:v>
                </c:pt>
                <c:pt idx="5481">
                  <c:v>126.58338999999999</c:v>
                </c:pt>
                <c:pt idx="5482">
                  <c:v>126.58461</c:v>
                </c:pt>
                <c:pt idx="5483">
                  <c:v>126.58583</c:v>
                </c:pt>
                <c:pt idx="5484">
                  <c:v>126.58705</c:v>
                </c:pt>
                <c:pt idx="5485">
                  <c:v>126.59314000000001</c:v>
                </c:pt>
                <c:pt idx="5486">
                  <c:v>126.60534</c:v>
                </c:pt>
                <c:pt idx="5487">
                  <c:v>126.61997</c:v>
                </c:pt>
                <c:pt idx="5488">
                  <c:v>126.63581000000001</c:v>
                </c:pt>
                <c:pt idx="5489">
                  <c:v>126.65044</c:v>
                </c:pt>
                <c:pt idx="5490">
                  <c:v>126.65898</c:v>
                </c:pt>
                <c:pt idx="5491">
                  <c:v>126.66264</c:v>
                </c:pt>
                <c:pt idx="5492">
                  <c:v>126.66142000000001</c:v>
                </c:pt>
                <c:pt idx="5493">
                  <c:v>126.6602</c:v>
                </c:pt>
                <c:pt idx="5494">
                  <c:v>126.65898</c:v>
                </c:pt>
                <c:pt idx="5495">
                  <c:v>126.66264</c:v>
                </c:pt>
                <c:pt idx="5496">
                  <c:v>126.67238999999999</c:v>
                </c:pt>
                <c:pt idx="5497">
                  <c:v>126.6858</c:v>
                </c:pt>
                <c:pt idx="5498">
                  <c:v>126.70165</c:v>
                </c:pt>
                <c:pt idx="5499">
                  <c:v>126.71628</c:v>
                </c:pt>
                <c:pt idx="5500">
                  <c:v>126.72725</c:v>
                </c:pt>
                <c:pt idx="5501">
                  <c:v>126.73335</c:v>
                </c:pt>
                <c:pt idx="5502">
                  <c:v>126.73457000000001</c:v>
                </c:pt>
                <c:pt idx="5503">
                  <c:v>126.73335</c:v>
                </c:pt>
                <c:pt idx="5504">
                  <c:v>126.73335</c:v>
                </c:pt>
                <c:pt idx="5505">
                  <c:v>126.73578000000001</c:v>
                </c:pt>
                <c:pt idx="5506">
                  <c:v>126.74432</c:v>
                </c:pt>
                <c:pt idx="5507">
                  <c:v>126.75651000000001</c:v>
                </c:pt>
                <c:pt idx="5508">
                  <c:v>126.77236000000001</c:v>
                </c:pt>
                <c:pt idx="5509">
                  <c:v>126.78943</c:v>
                </c:pt>
                <c:pt idx="5510">
                  <c:v>126.80528</c:v>
                </c:pt>
                <c:pt idx="5511">
                  <c:v>126.81869</c:v>
                </c:pt>
                <c:pt idx="5512">
                  <c:v>126.82722</c:v>
                </c:pt>
                <c:pt idx="5513">
                  <c:v>126.8321</c:v>
                </c:pt>
                <c:pt idx="5514">
                  <c:v>126.83696999999999</c:v>
                </c:pt>
                <c:pt idx="5515">
                  <c:v>126.84307</c:v>
                </c:pt>
                <c:pt idx="5516">
                  <c:v>126.85038</c:v>
                </c:pt>
                <c:pt idx="5517">
                  <c:v>126.85769999999999</c:v>
                </c:pt>
                <c:pt idx="5518">
                  <c:v>126.86745000000001</c:v>
                </c:pt>
                <c:pt idx="5519">
                  <c:v>126.8772</c:v>
                </c:pt>
                <c:pt idx="5520">
                  <c:v>126.88939999999999</c:v>
                </c:pt>
                <c:pt idx="5521">
                  <c:v>126.90037</c:v>
                </c:pt>
                <c:pt idx="5522">
                  <c:v>126.9089</c:v>
                </c:pt>
                <c:pt idx="5523">
                  <c:v>126.91256</c:v>
                </c:pt>
                <c:pt idx="5524">
                  <c:v>126.91378</c:v>
                </c:pt>
                <c:pt idx="5525">
                  <c:v>126.91500000000001</c:v>
                </c:pt>
                <c:pt idx="5526">
                  <c:v>126.91744</c:v>
                </c:pt>
                <c:pt idx="5527">
                  <c:v>126.92109000000001</c:v>
                </c:pt>
                <c:pt idx="5528">
                  <c:v>126.92841</c:v>
                </c:pt>
                <c:pt idx="5529">
                  <c:v>126.93938</c:v>
                </c:pt>
                <c:pt idx="5530">
                  <c:v>126.95278999999999</c:v>
                </c:pt>
                <c:pt idx="5531">
                  <c:v>126.96986</c:v>
                </c:pt>
                <c:pt idx="5532">
                  <c:v>126.98327</c:v>
                </c:pt>
                <c:pt idx="5533">
                  <c:v>126.9918</c:v>
                </c:pt>
                <c:pt idx="5534">
                  <c:v>126.99424</c:v>
                </c:pt>
                <c:pt idx="5535">
                  <c:v>126.99057999999999</c:v>
                </c:pt>
                <c:pt idx="5536">
                  <c:v>126.98571</c:v>
                </c:pt>
                <c:pt idx="5537">
                  <c:v>126.98327</c:v>
                </c:pt>
                <c:pt idx="5538">
                  <c:v>126.98327</c:v>
                </c:pt>
                <c:pt idx="5539">
                  <c:v>126.98936999999999</c:v>
                </c:pt>
                <c:pt idx="5540">
                  <c:v>126.9979</c:v>
                </c:pt>
                <c:pt idx="5541">
                  <c:v>127.01130999999999</c:v>
                </c:pt>
                <c:pt idx="5542">
                  <c:v>127.02715999999999</c:v>
                </c:pt>
                <c:pt idx="5543">
                  <c:v>127.04179000000001</c:v>
                </c:pt>
                <c:pt idx="5544">
                  <c:v>127.05398</c:v>
                </c:pt>
                <c:pt idx="5545">
                  <c:v>127.06008</c:v>
                </c:pt>
                <c:pt idx="5546">
                  <c:v>127.06373000000001</c:v>
                </c:pt>
                <c:pt idx="5547">
                  <c:v>127.06495</c:v>
                </c:pt>
                <c:pt idx="5548">
                  <c:v>127.06739</c:v>
                </c:pt>
                <c:pt idx="5549">
                  <c:v>127.06983</c:v>
                </c:pt>
                <c:pt idx="5550">
                  <c:v>127.07592</c:v>
                </c:pt>
                <c:pt idx="5551">
                  <c:v>127.08324</c:v>
                </c:pt>
                <c:pt idx="5552">
                  <c:v>127.09542999999999</c:v>
                </c:pt>
                <c:pt idx="5553">
                  <c:v>127.11006</c:v>
                </c:pt>
                <c:pt idx="5554">
                  <c:v>127.12469</c:v>
                </c:pt>
                <c:pt idx="5555">
                  <c:v>127.13566</c:v>
                </c:pt>
                <c:pt idx="5556">
                  <c:v>127.14297999999999</c:v>
                </c:pt>
                <c:pt idx="5557">
                  <c:v>127.14663</c:v>
                </c:pt>
                <c:pt idx="5558">
                  <c:v>127.14663</c:v>
                </c:pt>
                <c:pt idx="5559">
                  <c:v>127.14663</c:v>
                </c:pt>
                <c:pt idx="5560">
                  <c:v>127.14906999999999</c:v>
                </c:pt>
                <c:pt idx="5561">
                  <c:v>127.15517</c:v>
                </c:pt>
                <c:pt idx="5562">
                  <c:v>127.16614</c:v>
                </c:pt>
                <c:pt idx="5563">
                  <c:v>127.18077</c:v>
                </c:pt>
                <c:pt idx="5564">
                  <c:v>127.19906</c:v>
                </c:pt>
                <c:pt idx="5565">
                  <c:v>127.21733999999999</c:v>
                </c:pt>
                <c:pt idx="5566">
                  <c:v>127.22954</c:v>
                </c:pt>
                <c:pt idx="5567">
                  <c:v>127.23441</c:v>
                </c:pt>
                <c:pt idx="5568">
                  <c:v>127.23441</c:v>
                </c:pt>
                <c:pt idx="5569">
                  <c:v>127.23318999999999</c:v>
                </c:pt>
                <c:pt idx="5570">
                  <c:v>127.23441</c:v>
                </c:pt>
                <c:pt idx="5571">
                  <c:v>127.24051</c:v>
                </c:pt>
                <c:pt idx="5572">
                  <c:v>127.25148</c:v>
                </c:pt>
                <c:pt idx="5573">
                  <c:v>127.26611</c:v>
                </c:pt>
                <c:pt idx="5574">
                  <c:v>127.28318</c:v>
                </c:pt>
                <c:pt idx="5575">
                  <c:v>127.29903</c:v>
                </c:pt>
                <c:pt idx="5576">
                  <c:v>127.31244</c:v>
                </c:pt>
                <c:pt idx="5577">
                  <c:v>127.32097</c:v>
                </c:pt>
                <c:pt idx="5578">
                  <c:v>127.32463</c:v>
                </c:pt>
                <c:pt idx="5579">
                  <c:v>127.32707000000001</c:v>
                </c:pt>
                <c:pt idx="5580">
                  <c:v>127.33194</c:v>
                </c:pt>
                <c:pt idx="5581">
                  <c:v>127.33804000000001</c:v>
                </c:pt>
                <c:pt idx="5582">
                  <c:v>127.34657</c:v>
                </c:pt>
                <c:pt idx="5583">
                  <c:v>127.35755</c:v>
                </c:pt>
                <c:pt idx="5584">
                  <c:v>127.37096</c:v>
                </c:pt>
                <c:pt idx="5585">
                  <c:v>127.38681</c:v>
                </c:pt>
                <c:pt idx="5586">
                  <c:v>127.40022</c:v>
                </c:pt>
                <c:pt idx="5587">
                  <c:v>127.40997</c:v>
                </c:pt>
                <c:pt idx="5588">
                  <c:v>127.41485</c:v>
                </c:pt>
                <c:pt idx="5589">
                  <c:v>127.41728000000001</c:v>
                </c:pt>
                <c:pt idx="5590">
                  <c:v>127.42094</c:v>
                </c:pt>
                <c:pt idx="5591">
                  <c:v>127.4246</c:v>
                </c:pt>
                <c:pt idx="5592">
                  <c:v>127.43069</c:v>
                </c:pt>
                <c:pt idx="5593">
                  <c:v>127.44045</c:v>
                </c:pt>
                <c:pt idx="5594">
                  <c:v>127.45264</c:v>
                </c:pt>
                <c:pt idx="5595">
                  <c:v>127.46605</c:v>
                </c:pt>
                <c:pt idx="5596">
                  <c:v>127.4819</c:v>
                </c:pt>
                <c:pt idx="5597">
                  <c:v>127.49165000000001</c:v>
                </c:pt>
                <c:pt idx="5598">
                  <c:v>127.49775</c:v>
                </c:pt>
                <c:pt idx="5599">
                  <c:v>127.49897</c:v>
                </c:pt>
                <c:pt idx="5600">
                  <c:v>127.49653000000001</c:v>
                </c:pt>
                <c:pt idx="5601">
                  <c:v>127.49409</c:v>
                </c:pt>
                <c:pt idx="5602">
                  <c:v>127.49531</c:v>
                </c:pt>
                <c:pt idx="5603">
                  <c:v>127.50019</c:v>
                </c:pt>
                <c:pt idx="5604">
                  <c:v>127.5136</c:v>
                </c:pt>
                <c:pt idx="5605">
                  <c:v>127.53066</c:v>
                </c:pt>
                <c:pt idx="5606">
                  <c:v>127.54895</c:v>
                </c:pt>
                <c:pt idx="5607">
                  <c:v>127.56358</c:v>
                </c:pt>
                <c:pt idx="5608">
                  <c:v>127.57455</c:v>
                </c:pt>
                <c:pt idx="5609">
                  <c:v>127.57943</c:v>
                </c:pt>
                <c:pt idx="5610">
                  <c:v>127.58187</c:v>
                </c:pt>
                <c:pt idx="5611">
                  <c:v>127.58309</c:v>
                </c:pt>
                <c:pt idx="5612">
                  <c:v>127.58796</c:v>
                </c:pt>
                <c:pt idx="5613">
                  <c:v>127.59406</c:v>
                </c:pt>
                <c:pt idx="5614">
                  <c:v>127.60259000000001</c:v>
                </c:pt>
                <c:pt idx="5615">
                  <c:v>127.61235000000001</c:v>
                </c:pt>
                <c:pt idx="5616">
                  <c:v>127.62454</c:v>
                </c:pt>
                <c:pt idx="5617">
                  <c:v>127.63551</c:v>
                </c:pt>
                <c:pt idx="5618">
                  <c:v>127.64525999999999</c:v>
                </c:pt>
                <c:pt idx="5619">
                  <c:v>127.65258</c:v>
                </c:pt>
                <c:pt idx="5620">
                  <c:v>127.65745</c:v>
                </c:pt>
                <c:pt idx="5621">
                  <c:v>127.65867</c:v>
                </c:pt>
                <c:pt idx="5622">
                  <c:v>127.65989</c:v>
                </c:pt>
                <c:pt idx="5623">
                  <c:v>127.66110999999999</c:v>
                </c:pt>
                <c:pt idx="5624">
                  <c:v>127.66598999999999</c:v>
                </c:pt>
                <c:pt idx="5625">
                  <c:v>127.67207999999999</c:v>
                </c:pt>
                <c:pt idx="5626">
                  <c:v>127.68062</c:v>
                </c:pt>
                <c:pt idx="5627">
                  <c:v>127.69159000000001</c:v>
                </c:pt>
                <c:pt idx="5628">
                  <c:v>127.70377999999999</c:v>
                </c:pt>
                <c:pt idx="5629">
                  <c:v>127.71475</c:v>
                </c:pt>
                <c:pt idx="5630">
                  <c:v>127.72329000000001</c:v>
                </c:pt>
                <c:pt idx="5631">
                  <c:v>127.72938000000001</c:v>
                </c:pt>
                <c:pt idx="5632">
                  <c:v>127.73182</c:v>
                </c:pt>
                <c:pt idx="5633">
                  <c:v>127.73304</c:v>
                </c:pt>
                <c:pt idx="5634">
                  <c:v>127.73548</c:v>
                </c:pt>
                <c:pt idx="5635">
                  <c:v>127.74036</c:v>
                </c:pt>
                <c:pt idx="5636">
                  <c:v>127.74645</c:v>
                </c:pt>
                <c:pt idx="5637">
                  <c:v>127.75621</c:v>
                </c:pt>
                <c:pt idx="5638">
                  <c:v>127.7684</c:v>
                </c:pt>
                <c:pt idx="5639">
                  <c:v>127.78425</c:v>
                </c:pt>
                <c:pt idx="5640">
                  <c:v>127.80009</c:v>
                </c:pt>
                <c:pt idx="5641">
                  <c:v>127.81229</c:v>
                </c:pt>
                <c:pt idx="5642">
                  <c:v>127.82082</c:v>
                </c:pt>
                <c:pt idx="5643">
                  <c:v>127.82326</c:v>
                </c:pt>
                <c:pt idx="5644">
                  <c:v>127.82326</c:v>
                </c:pt>
                <c:pt idx="5645">
                  <c:v>127.82692</c:v>
                </c:pt>
                <c:pt idx="5646">
                  <c:v>127.83179</c:v>
                </c:pt>
                <c:pt idx="5647">
                  <c:v>127.83911000000001</c:v>
                </c:pt>
                <c:pt idx="5648">
                  <c:v>127.85129999999999</c:v>
                </c:pt>
                <c:pt idx="5649">
                  <c:v>127.86471</c:v>
                </c:pt>
                <c:pt idx="5650">
                  <c:v>127.88178000000001</c:v>
                </c:pt>
                <c:pt idx="5651">
                  <c:v>127.89519</c:v>
                </c:pt>
                <c:pt idx="5652">
                  <c:v>127.90616</c:v>
                </c:pt>
                <c:pt idx="5653">
                  <c:v>127.91347</c:v>
                </c:pt>
                <c:pt idx="5654">
                  <c:v>127.91713</c:v>
                </c:pt>
                <c:pt idx="5655">
                  <c:v>127.91956999999999</c:v>
                </c:pt>
                <c:pt idx="5656">
                  <c:v>127.92079</c:v>
                </c:pt>
                <c:pt idx="5657">
                  <c:v>127.92323</c:v>
                </c:pt>
                <c:pt idx="5658">
                  <c:v>127.92932</c:v>
                </c:pt>
                <c:pt idx="5659">
                  <c:v>127.94150999999999</c:v>
                </c:pt>
                <c:pt idx="5660">
                  <c:v>127.95614</c:v>
                </c:pt>
                <c:pt idx="5661">
                  <c:v>127.96955</c:v>
                </c:pt>
                <c:pt idx="5662">
                  <c:v>127.98175000000001</c:v>
                </c:pt>
                <c:pt idx="5663">
                  <c:v>127.98784000000001</c:v>
                </c:pt>
                <c:pt idx="5664">
                  <c:v>127.98905999999999</c:v>
                </c:pt>
                <c:pt idx="5665">
                  <c:v>127.9854</c:v>
                </c:pt>
                <c:pt idx="5666">
                  <c:v>127.98175000000001</c:v>
                </c:pt>
                <c:pt idx="5667">
                  <c:v>127.98175000000001</c:v>
                </c:pt>
                <c:pt idx="5668">
                  <c:v>127.98662</c:v>
                </c:pt>
                <c:pt idx="5669">
                  <c:v>127.99759</c:v>
                </c:pt>
                <c:pt idx="5670">
                  <c:v>128.01344</c:v>
                </c:pt>
                <c:pt idx="5671">
                  <c:v>128.03295</c:v>
                </c:pt>
                <c:pt idx="5672">
                  <c:v>128.05001999999999</c:v>
                </c:pt>
                <c:pt idx="5673">
                  <c:v>128.06343000000001</c:v>
                </c:pt>
                <c:pt idx="5674">
                  <c:v>128.07074</c:v>
                </c:pt>
                <c:pt idx="5675">
                  <c:v>128.07318000000001</c:v>
                </c:pt>
                <c:pt idx="5676">
                  <c:v>128.07318000000001</c:v>
                </c:pt>
                <c:pt idx="5677">
                  <c:v>128.0744</c:v>
                </c:pt>
                <c:pt idx="5678">
                  <c:v>128.07805999999999</c:v>
                </c:pt>
                <c:pt idx="5679">
                  <c:v>128.08537000000001</c:v>
                </c:pt>
                <c:pt idx="5680">
                  <c:v>128.09755999999999</c:v>
                </c:pt>
                <c:pt idx="5681">
                  <c:v>128.11219</c:v>
                </c:pt>
                <c:pt idx="5682">
                  <c:v>128.12804</c:v>
                </c:pt>
                <c:pt idx="5683">
                  <c:v>128.14144999999999</c:v>
                </c:pt>
                <c:pt idx="5684">
                  <c:v>128.14877000000001</c:v>
                </c:pt>
                <c:pt idx="5685">
                  <c:v>128.15243000000001</c:v>
                </c:pt>
                <c:pt idx="5686">
                  <c:v>128.15120999999999</c:v>
                </c:pt>
                <c:pt idx="5687">
                  <c:v>128.14877000000001</c:v>
                </c:pt>
                <c:pt idx="5688">
                  <c:v>128.14999</c:v>
                </c:pt>
                <c:pt idx="5689">
                  <c:v>128.15486000000001</c:v>
                </c:pt>
                <c:pt idx="5690">
                  <c:v>128.16462000000001</c:v>
                </c:pt>
                <c:pt idx="5691">
                  <c:v>128.18169</c:v>
                </c:pt>
                <c:pt idx="5692">
                  <c:v>128.19874999999999</c:v>
                </c:pt>
                <c:pt idx="5693">
                  <c:v>128.21582000000001</c:v>
                </c:pt>
                <c:pt idx="5694">
                  <c:v>128.22678999999999</c:v>
                </c:pt>
                <c:pt idx="5695">
                  <c:v>128.23044999999999</c:v>
                </c:pt>
                <c:pt idx="5696">
                  <c:v>128.23167000000001</c:v>
                </c:pt>
                <c:pt idx="5697">
                  <c:v>128.23044999999999</c:v>
                </c:pt>
                <c:pt idx="5698">
                  <c:v>128.23044999999999</c:v>
                </c:pt>
                <c:pt idx="5699">
                  <c:v>128.23410999999999</c:v>
                </c:pt>
                <c:pt idx="5700">
                  <c:v>128.24263999999999</c:v>
                </c:pt>
                <c:pt idx="5701">
                  <c:v>128.25483</c:v>
                </c:pt>
                <c:pt idx="5702">
                  <c:v>128.27068</c:v>
                </c:pt>
                <c:pt idx="5703">
                  <c:v>128.28774999999999</c:v>
                </c:pt>
                <c:pt idx="5704">
                  <c:v>128.30116000000001</c:v>
                </c:pt>
                <c:pt idx="5705">
                  <c:v>128.30968999999999</c:v>
                </c:pt>
                <c:pt idx="5706">
                  <c:v>128.31457</c:v>
                </c:pt>
                <c:pt idx="5707">
                  <c:v>128.31701000000001</c:v>
                </c:pt>
                <c:pt idx="5708">
                  <c:v>128.31944999999999</c:v>
                </c:pt>
                <c:pt idx="5709">
                  <c:v>128.32553999999999</c:v>
                </c:pt>
                <c:pt idx="5710">
                  <c:v>128.33286000000001</c:v>
                </c:pt>
                <c:pt idx="5711">
                  <c:v>128.34017</c:v>
                </c:pt>
                <c:pt idx="5712">
                  <c:v>128.35114999999999</c:v>
                </c:pt>
                <c:pt idx="5713">
                  <c:v>128.36456000000001</c:v>
                </c:pt>
                <c:pt idx="5714">
                  <c:v>128.37918999999999</c:v>
                </c:pt>
                <c:pt idx="5715">
                  <c:v>128.39259999999999</c:v>
                </c:pt>
                <c:pt idx="5716">
                  <c:v>128.40112999999999</c:v>
                </c:pt>
                <c:pt idx="5717">
                  <c:v>128.40478999999999</c:v>
                </c:pt>
                <c:pt idx="5718">
                  <c:v>128.40844999999999</c:v>
                </c:pt>
                <c:pt idx="5719">
                  <c:v>128.41087999999999</c:v>
                </c:pt>
                <c:pt idx="5720">
                  <c:v>128.41576000000001</c:v>
                </c:pt>
                <c:pt idx="5721">
                  <c:v>128.42063999999999</c:v>
                </c:pt>
                <c:pt idx="5722">
                  <c:v>128.42795000000001</c:v>
                </c:pt>
                <c:pt idx="5723">
                  <c:v>128.43770000000001</c:v>
                </c:pt>
                <c:pt idx="5724">
                  <c:v>128.44990000000001</c:v>
                </c:pt>
                <c:pt idx="5725">
                  <c:v>128.46208999999999</c:v>
                </c:pt>
                <c:pt idx="5726">
                  <c:v>128.47427999999999</c:v>
                </c:pt>
                <c:pt idx="5727">
                  <c:v>128.48159000000001</c:v>
                </c:pt>
                <c:pt idx="5728">
                  <c:v>128.48402999999999</c:v>
                </c:pt>
                <c:pt idx="5729">
                  <c:v>128.48281</c:v>
                </c:pt>
                <c:pt idx="5730">
                  <c:v>128.48036999999999</c:v>
                </c:pt>
                <c:pt idx="5731">
                  <c:v>128.47916000000001</c:v>
                </c:pt>
                <c:pt idx="5732">
                  <c:v>128.48281</c:v>
                </c:pt>
                <c:pt idx="5733">
                  <c:v>128.49012999999999</c:v>
                </c:pt>
                <c:pt idx="5734">
                  <c:v>128.50232</c:v>
                </c:pt>
                <c:pt idx="5735">
                  <c:v>128.51695000000001</c:v>
                </c:pt>
                <c:pt idx="5736">
                  <c:v>128.53402</c:v>
                </c:pt>
                <c:pt idx="5737">
                  <c:v>128.54742999999999</c:v>
                </c:pt>
                <c:pt idx="5738">
                  <c:v>128.55717999999999</c:v>
                </c:pt>
                <c:pt idx="5739">
                  <c:v>128.56206</c:v>
                </c:pt>
                <c:pt idx="5740">
                  <c:v>128.56206</c:v>
                </c:pt>
                <c:pt idx="5741">
                  <c:v>128.56206</c:v>
                </c:pt>
                <c:pt idx="5742">
                  <c:v>128.56206</c:v>
                </c:pt>
                <c:pt idx="5743">
                  <c:v>128.56450000000001</c:v>
                </c:pt>
                <c:pt idx="5744">
                  <c:v>128.57059000000001</c:v>
                </c:pt>
                <c:pt idx="5745">
                  <c:v>128.58034000000001</c:v>
                </c:pt>
                <c:pt idx="5746">
                  <c:v>128.59375</c:v>
                </c:pt>
                <c:pt idx="5747">
                  <c:v>128.60838000000001</c:v>
                </c:pt>
                <c:pt idx="5748">
                  <c:v>128.62300999999999</c:v>
                </c:pt>
                <c:pt idx="5749">
                  <c:v>128.63399000000001</c:v>
                </c:pt>
                <c:pt idx="5750">
                  <c:v>128.64008000000001</c:v>
                </c:pt>
                <c:pt idx="5751">
                  <c:v>128.64251999999999</c:v>
                </c:pt>
                <c:pt idx="5752">
                  <c:v>128.6413</c:v>
                </c:pt>
                <c:pt idx="5753">
                  <c:v>128.6413</c:v>
                </c:pt>
                <c:pt idx="5754">
                  <c:v>128.6413</c:v>
                </c:pt>
                <c:pt idx="5755">
                  <c:v>128.6474</c:v>
                </c:pt>
                <c:pt idx="5756">
                  <c:v>128.66081</c:v>
                </c:pt>
                <c:pt idx="5757">
                  <c:v>128.67787999999999</c:v>
                </c:pt>
                <c:pt idx="5758">
                  <c:v>128.69494</c:v>
                </c:pt>
                <c:pt idx="5759">
                  <c:v>128.70957000000001</c:v>
                </c:pt>
                <c:pt idx="5760">
                  <c:v>128.71811</c:v>
                </c:pt>
                <c:pt idx="5761">
                  <c:v>128.72055</c:v>
                </c:pt>
                <c:pt idx="5762">
                  <c:v>128.72055</c:v>
                </c:pt>
                <c:pt idx="5763">
                  <c:v>128.71933000000001</c:v>
                </c:pt>
                <c:pt idx="5764">
                  <c:v>128.72298000000001</c:v>
                </c:pt>
                <c:pt idx="5765">
                  <c:v>128.7303</c:v>
                </c:pt>
                <c:pt idx="5766">
                  <c:v>128.74249</c:v>
                </c:pt>
                <c:pt idx="5767">
                  <c:v>128.75955999999999</c:v>
                </c:pt>
                <c:pt idx="5768">
                  <c:v>128.77663000000001</c:v>
                </c:pt>
                <c:pt idx="5769">
                  <c:v>128.79369</c:v>
                </c:pt>
                <c:pt idx="5770">
                  <c:v>128.80589000000001</c:v>
                </c:pt>
                <c:pt idx="5771">
                  <c:v>128.81075999999999</c:v>
                </c:pt>
                <c:pt idx="5772">
                  <c:v>128.81319999999999</c:v>
                </c:pt>
                <c:pt idx="5773">
                  <c:v>128.81564</c:v>
                </c:pt>
                <c:pt idx="5774">
                  <c:v>128.8193</c:v>
                </c:pt>
                <c:pt idx="5775">
                  <c:v>128.82783000000001</c:v>
                </c:pt>
                <c:pt idx="5776">
                  <c:v>128.83758</c:v>
                </c:pt>
                <c:pt idx="5777">
                  <c:v>128.85099</c:v>
                </c:pt>
                <c:pt idx="5778">
                  <c:v>128.86562000000001</c:v>
                </c:pt>
                <c:pt idx="5779">
                  <c:v>128.88269</c:v>
                </c:pt>
                <c:pt idx="5780">
                  <c:v>128.89609999999999</c:v>
                </c:pt>
                <c:pt idx="5781">
                  <c:v>128.90464</c:v>
                </c:pt>
                <c:pt idx="5782">
                  <c:v>128.90707</c:v>
                </c:pt>
                <c:pt idx="5783">
                  <c:v>128.90584999999999</c:v>
                </c:pt>
                <c:pt idx="5784">
                  <c:v>128.90464</c:v>
                </c:pt>
                <c:pt idx="5785">
                  <c:v>128.90464</c:v>
                </c:pt>
                <c:pt idx="5786">
                  <c:v>128.90951000000001</c:v>
                </c:pt>
                <c:pt idx="5787">
                  <c:v>128.91804999999999</c:v>
                </c:pt>
                <c:pt idx="5788">
                  <c:v>128.93268</c:v>
                </c:pt>
                <c:pt idx="5789">
                  <c:v>128.94730999999999</c:v>
                </c:pt>
                <c:pt idx="5790">
                  <c:v>128.96315000000001</c:v>
                </c:pt>
                <c:pt idx="5791">
                  <c:v>128.97169</c:v>
                </c:pt>
                <c:pt idx="5792">
                  <c:v>128.97534999999999</c:v>
                </c:pt>
                <c:pt idx="5793">
                  <c:v>128.97291000000001</c:v>
                </c:pt>
                <c:pt idx="5794">
                  <c:v>128.96924999999999</c:v>
                </c:pt>
                <c:pt idx="5795">
                  <c:v>128.96924999999999</c:v>
                </c:pt>
                <c:pt idx="5796">
                  <c:v>128.97291000000001</c:v>
                </c:pt>
                <c:pt idx="5797">
                  <c:v>128.98266000000001</c:v>
                </c:pt>
                <c:pt idx="5798">
                  <c:v>128.99728999999999</c:v>
                </c:pt>
                <c:pt idx="5799">
                  <c:v>129.01558</c:v>
                </c:pt>
                <c:pt idx="5800">
                  <c:v>129.03264999999999</c:v>
                </c:pt>
                <c:pt idx="5801">
                  <c:v>129.04728</c:v>
                </c:pt>
                <c:pt idx="5802">
                  <c:v>129.05581000000001</c:v>
                </c:pt>
                <c:pt idx="5803">
                  <c:v>129.05824999999999</c:v>
                </c:pt>
                <c:pt idx="5804">
                  <c:v>129.05824999999999</c:v>
                </c:pt>
                <c:pt idx="5805">
                  <c:v>129.05703</c:v>
                </c:pt>
                <c:pt idx="5806">
                  <c:v>129.05947</c:v>
                </c:pt>
                <c:pt idx="5807">
                  <c:v>129.06433999999999</c:v>
                </c:pt>
                <c:pt idx="5808">
                  <c:v>129.07288</c:v>
                </c:pt>
                <c:pt idx="5809">
                  <c:v>129.08262999999999</c:v>
                </c:pt>
                <c:pt idx="5810">
                  <c:v>129.09603999999999</c:v>
                </c:pt>
                <c:pt idx="5811">
                  <c:v>129.10822999999999</c:v>
                </c:pt>
                <c:pt idx="5812">
                  <c:v>129.11920000000001</c:v>
                </c:pt>
                <c:pt idx="5813">
                  <c:v>129.12652</c:v>
                </c:pt>
                <c:pt idx="5814">
                  <c:v>129.13140000000001</c:v>
                </c:pt>
                <c:pt idx="5815">
                  <c:v>129.13262</c:v>
                </c:pt>
                <c:pt idx="5816">
                  <c:v>129.13382999999999</c:v>
                </c:pt>
                <c:pt idx="5817">
                  <c:v>129.13505000000001</c:v>
                </c:pt>
                <c:pt idx="5818">
                  <c:v>129.13992999999999</c:v>
                </c:pt>
                <c:pt idx="5819">
                  <c:v>129.14724000000001</c:v>
                </c:pt>
                <c:pt idx="5820">
                  <c:v>129.15943999999999</c:v>
                </c:pt>
                <c:pt idx="5821">
                  <c:v>129.17407</c:v>
                </c:pt>
                <c:pt idx="5822">
                  <c:v>129.18991</c:v>
                </c:pt>
                <c:pt idx="5823">
                  <c:v>129.20332999999999</c:v>
                </c:pt>
                <c:pt idx="5824">
                  <c:v>129.21064000000001</c:v>
                </c:pt>
                <c:pt idx="5825">
                  <c:v>129.21307999999999</c:v>
                </c:pt>
                <c:pt idx="5826">
                  <c:v>129.21307999999999</c:v>
                </c:pt>
                <c:pt idx="5827">
                  <c:v>129.21307999999999</c:v>
                </c:pt>
                <c:pt idx="5828">
                  <c:v>129.21552</c:v>
                </c:pt>
                <c:pt idx="5829">
                  <c:v>129.22039000000001</c:v>
                </c:pt>
                <c:pt idx="5830">
                  <c:v>129.23015000000001</c:v>
                </c:pt>
                <c:pt idx="5831">
                  <c:v>129.24234000000001</c:v>
                </c:pt>
                <c:pt idx="5832">
                  <c:v>129.25819000000001</c:v>
                </c:pt>
                <c:pt idx="5833">
                  <c:v>129.27404000000001</c:v>
                </c:pt>
                <c:pt idx="5834">
                  <c:v>129.28867</c:v>
                </c:pt>
                <c:pt idx="5835">
                  <c:v>129.29841999999999</c:v>
                </c:pt>
                <c:pt idx="5836">
                  <c:v>129.30450999999999</c:v>
                </c:pt>
                <c:pt idx="5837">
                  <c:v>129.30573000000001</c:v>
                </c:pt>
                <c:pt idx="5838">
                  <c:v>129.30816999999999</c:v>
                </c:pt>
                <c:pt idx="5839">
                  <c:v>129.31182999999999</c:v>
                </c:pt>
                <c:pt idx="5840">
                  <c:v>129.31791999999999</c:v>
                </c:pt>
                <c:pt idx="5841">
                  <c:v>129.32524000000001</c:v>
                </c:pt>
                <c:pt idx="5842">
                  <c:v>129.33743000000001</c:v>
                </c:pt>
                <c:pt idx="5843">
                  <c:v>129.35084000000001</c:v>
                </c:pt>
                <c:pt idx="5844">
                  <c:v>129.36669000000001</c:v>
                </c:pt>
                <c:pt idx="5845">
                  <c:v>129.3801</c:v>
                </c:pt>
                <c:pt idx="5846">
                  <c:v>129.38985</c:v>
                </c:pt>
                <c:pt idx="5847">
                  <c:v>129.39350999999999</c:v>
                </c:pt>
                <c:pt idx="5848">
                  <c:v>129.39595</c:v>
                </c:pt>
                <c:pt idx="5849">
                  <c:v>129.39716999999999</c:v>
                </c:pt>
                <c:pt idx="5850">
                  <c:v>129.40083000000001</c:v>
                </c:pt>
                <c:pt idx="5851">
                  <c:v>129.4057</c:v>
                </c:pt>
                <c:pt idx="5852">
                  <c:v>129.41301999999999</c:v>
                </c:pt>
                <c:pt idx="5853">
                  <c:v>129.42520999999999</c:v>
                </c:pt>
                <c:pt idx="5854">
                  <c:v>129.43984</c:v>
                </c:pt>
                <c:pt idx="5855">
                  <c:v>129.45446999999999</c:v>
                </c:pt>
                <c:pt idx="5856">
                  <c:v>129.46544</c:v>
                </c:pt>
                <c:pt idx="5857">
                  <c:v>129.4691</c:v>
                </c:pt>
                <c:pt idx="5858">
                  <c:v>129.4691</c:v>
                </c:pt>
                <c:pt idx="5859">
                  <c:v>129.46788000000001</c:v>
                </c:pt>
                <c:pt idx="5860">
                  <c:v>129.46788000000001</c:v>
                </c:pt>
                <c:pt idx="5861">
                  <c:v>129.47154</c:v>
                </c:pt>
                <c:pt idx="5862">
                  <c:v>129.47884999999999</c:v>
                </c:pt>
                <c:pt idx="5863">
                  <c:v>129.48982000000001</c:v>
                </c:pt>
                <c:pt idx="5864">
                  <c:v>129.50567000000001</c:v>
                </c:pt>
                <c:pt idx="5865">
                  <c:v>129.52395999999999</c:v>
                </c:pt>
                <c:pt idx="5866">
                  <c:v>129.54103000000001</c:v>
                </c:pt>
                <c:pt idx="5867">
                  <c:v>129.55199999999999</c:v>
                </c:pt>
                <c:pt idx="5868">
                  <c:v>129.5581</c:v>
                </c:pt>
                <c:pt idx="5869">
                  <c:v>129.55931000000001</c:v>
                </c:pt>
                <c:pt idx="5870">
                  <c:v>129.5581</c:v>
                </c:pt>
                <c:pt idx="5871">
                  <c:v>129.55688000000001</c:v>
                </c:pt>
                <c:pt idx="5872">
                  <c:v>129.55931000000001</c:v>
                </c:pt>
                <c:pt idx="5873">
                  <c:v>129.56663</c:v>
                </c:pt>
                <c:pt idx="5874">
                  <c:v>129.58125999999999</c:v>
                </c:pt>
                <c:pt idx="5875">
                  <c:v>129.59954999999999</c:v>
                </c:pt>
                <c:pt idx="5876">
                  <c:v>129.61904999999999</c:v>
                </c:pt>
                <c:pt idx="5877">
                  <c:v>129.63368</c:v>
                </c:pt>
                <c:pt idx="5878">
                  <c:v>129.64222000000001</c:v>
                </c:pt>
                <c:pt idx="5879">
                  <c:v>129.64344</c:v>
                </c:pt>
                <c:pt idx="5880">
                  <c:v>129.64099999999999</c:v>
                </c:pt>
                <c:pt idx="5881">
                  <c:v>129.63978</c:v>
                </c:pt>
                <c:pt idx="5882">
                  <c:v>129.64099999999999</c:v>
                </c:pt>
                <c:pt idx="5883">
                  <c:v>129.64708999999999</c:v>
                </c:pt>
                <c:pt idx="5884">
                  <c:v>129.65684999999999</c:v>
                </c:pt>
                <c:pt idx="5885">
                  <c:v>129.67148</c:v>
                </c:pt>
                <c:pt idx="5886">
                  <c:v>129.68732</c:v>
                </c:pt>
                <c:pt idx="5887">
                  <c:v>129.70317</c:v>
                </c:pt>
                <c:pt idx="5888">
                  <c:v>129.71293</c:v>
                </c:pt>
                <c:pt idx="5889">
                  <c:v>129.71780000000001</c:v>
                </c:pt>
                <c:pt idx="5890">
                  <c:v>129.71780000000001</c:v>
                </c:pt>
                <c:pt idx="5891">
                  <c:v>129.71536</c:v>
                </c:pt>
                <c:pt idx="5892">
                  <c:v>129.71657999999999</c:v>
                </c:pt>
                <c:pt idx="5893">
                  <c:v>129.72268</c:v>
                </c:pt>
                <c:pt idx="5894">
                  <c:v>129.73365000000001</c:v>
                </c:pt>
                <c:pt idx="5895">
                  <c:v>129.74827999999999</c:v>
                </c:pt>
                <c:pt idx="5896">
                  <c:v>129.76535000000001</c:v>
                </c:pt>
                <c:pt idx="5897">
                  <c:v>129.78120000000001</c:v>
                </c:pt>
                <c:pt idx="5898">
                  <c:v>129.79338999999999</c:v>
                </c:pt>
                <c:pt idx="5899">
                  <c:v>129.80070000000001</c:v>
                </c:pt>
                <c:pt idx="5900">
                  <c:v>129.80436</c:v>
                </c:pt>
                <c:pt idx="5901">
                  <c:v>129.80680000000001</c:v>
                </c:pt>
                <c:pt idx="5902">
                  <c:v>129.81046000000001</c:v>
                </c:pt>
                <c:pt idx="5903">
                  <c:v>129.81532999999999</c:v>
                </c:pt>
                <c:pt idx="5904">
                  <c:v>129.82265000000001</c:v>
                </c:pt>
                <c:pt idx="5905">
                  <c:v>129.82996</c:v>
                </c:pt>
                <c:pt idx="5906">
                  <c:v>129.83972</c:v>
                </c:pt>
                <c:pt idx="5907">
                  <c:v>129.84947</c:v>
                </c:pt>
                <c:pt idx="5908">
                  <c:v>129.85921999999999</c:v>
                </c:pt>
                <c:pt idx="5909">
                  <c:v>129.86653999999999</c:v>
                </c:pt>
                <c:pt idx="5910">
                  <c:v>129.87141</c:v>
                </c:pt>
                <c:pt idx="5911">
                  <c:v>129.87385</c:v>
                </c:pt>
                <c:pt idx="5912">
                  <c:v>129.87629000000001</c:v>
                </c:pt>
                <c:pt idx="5913">
                  <c:v>129.87872999999999</c:v>
                </c:pt>
                <c:pt idx="5914">
                  <c:v>129.88238999999999</c:v>
                </c:pt>
                <c:pt idx="5915">
                  <c:v>129.88847999999999</c:v>
                </c:pt>
                <c:pt idx="5916">
                  <c:v>129.89580000000001</c:v>
                </c:pt>
                <c:pt idx="5917">
                  <c:v>129.90676999999999</c:v>
                </c:pt>
                <c:pt idx="5918">
                  <c:v>129.92017999999999</c:v>
                </c:pt>
                <c:pt idx="5919">
                  <c:v>129.93481</c:v>
                </c:pt>
                <c:pt idx="5920">
                  <c:v>129.947</c:v>
                </c:pt>
                <c:pt idx="5921">
                  <c:v>129.95675</c:v>
                </c:pt>
                <c:pt idx="5922">
                  <c:v>129.96041</c:v>
                </c:pt>
                <c:pt idx="5923">
                  <c:v>129.96041</c:v>
                </c:pt>
                <c:pt idx="5924">
                  <c:v>129.95796999999999</c:v>
                </c:pt>
                <c:pt idx="5925">
                  <c:v>129.95796999999999</c:v>
                </c:pt>
                <c:pt idx="5926">
                  <c:v>129.96163000000001</c:v>
                </c:pt>
                <c:pt idx="5927">
                  <c:v>129.97015999999999</c:v>
                </c:pt>
                <c:pt idx="5928">
                  <c:v>129.98236</c:v>
                </c:pt>
                <c:pt idx="5929">
                  <c:v>129.99941999999999</c:v>
                </c:pt>
                <c:pt idx="5930">
                  <c:v>130.01770999999999</c:v>
                </c:pt>
                <c:pt idx="5931">
                  <c:v>130.03234</c:v>
                </c:pt>
                <c:pt idx="5932">
                  <c:v>130.04209</c:v>
                </c:pt>
                <c:pt idx="5933">
                  <c:v>130.04575</c:v>
                </c:pt>
                <c:pt idx="5934">
                  <c:v>130.04575</c:v>
                </c:pt>
                <c:pt idx="5935">
                  <c:v>130.04453000000001</c:v>
                </c:pt>
                <c:pt idx="5936">
                  <c:v>130.04575</c:v>
                </c:pt>
                <c:pt idx="5937">
                  <c:v>130.04819000000001</c:v>
                </c:pt>
                <c:pt idx="5938">
                  <c:v>130.05672000000001</c:v>
                </c:pt>
                <c:pt idx="5939">
                  <c:v>130.0677</c:v>
                </c:pt>
                <c:pt idx="5940">
                  <c:v>130.08354</c:v>
                </c:pt>
                <c:pt idx="5941">
                  <c:v>130.09939</c:v>
                </c:pt>
                <c:pt idx="5942">
                  <c:v>130.11159000000001</c:v>
                </c:pt>
                <c:pt idx="5943">
                  <c:v>130.12011999999999</c:v>
                </c:pt>
                <c:pt idx="5944">
                  <c:v>130.125</c:v>
                </c:pt>
                <c:pt idx="5945">
                  <c:v>130.12620999999999</c:v>
                </c:pt>
                <c:pt idx="5946">
                  <c:v>130.12864999999999</c:v>
                </c:pt>
                <c:pt idx="5947">
                  <c:v>130.13109</c:v>
                </c:pt>
                <c:pt idx="5948">
                  <c:v>130.13719</c:v>
                </c:pt>
                <c:pt idx="5949">
                  <c:v>130.14694</c:v>
                </c:pt>
                <c:pt idx="5950">
                  <c:v>130.15913</c:v>
                </c:pt>
                <c:pt idx="5951">
                  <c:v>130.17619999999999</c:v>
                </c:pt>
                <c:pt idx="5952">
                  <c:v>130.19204999999999</c:v>
                </c:pt>
                <c:pt idx="5953">
                  <c:v>130.20545999999999</c:v>
                </c:pt>
                <c:pt idx="5954">
                  <c:v>130.21399</c:v>
                </c:pt>
                <c:pt idx="5955">
                  <c:v>130.21764999999999</c:v>
                </c:pt>
                <c:pt idx="5956">
                  <c:v>130.21764999999999</c:v>
                </c:pt>
                <c:pt idx="5957">
                  <c:v>130.21643</c:v>
                </c:pt>
                <c:pt idx="5958">
                  <c:v>130.22009</c:v>
                </c:pt>
                <c:pt idx="5959">
                  <c:v>130.22739999999999</c:v>
                </c:pt>
                <c:pt idx="5960">
                  <c:v>130.23958999999999</c:v>
                </c:pt>
                <c:pt idx="5961">
                  <c:v>130.25543999999999</c:v>
                </c:pt>
                <c:pt idx="5962">
                  <c:v>130.27251000000001</c:v>
                </c:pt>
                <c:pt idx="5963">
                  <c:v>130.28713999999999</c:v>
                </c:pt>
                <c:pt idx="5964">
                  <c:v>130.29811000000001</c:v>
                </c:pt>
                <c:pt idx="5965">
                  <c:v>130.30421000000001</c:v>
                </c:pt>
                <c:pt idx="5966">
                  <c:v>130.30664999999999</c:v>
                </c:pt>
                <c:pt idx="5967">
                  <c:v>130.30787000000001</c:v>
                </c:pt>
                <c:pt idx="5968">
                  <c:v>130.31152</c:v>
                </c:pt>
                <c:pt idx="5969">
                  <c:v>130.31883999999999</c:v>
                </c:pt>
                <c:pt idx="5970">
                  <c:v>130.32858999999999</c:v>
                </c:pt>
                <c:pt idx="5971">
                  <c:v>130.34200000000001</c:v>
                </c:pt>
                <c:pt idx="5972">
                  <c:v>130.35663</c:v>
                </c:pt>
                <c:pt idx="5973">
                  <c:v>130.37248</c:v>
                </c:pt>
                <c:pt idx="5974">
                  <c:v>130.38345000000001</c:v>
                </c:pt>
                <c:pt idx="5975">
                  <c:v>130.38833</c:v>
                </c:pt>
                <c:pt idx="5976">
                  <c:v>130.38955000000001</c:v>
                </c:pt>
                <c:pt idx="5977">
                  <c:v>130.38833</c:v>
                </c:pt>
                <c:pt idx="5978">
                  <c:v>130.38955000000001</c:v>
                </c:pt>
                <c:pt idx="5979">
                  <c:v>130.39198999999999</c:v>
                </c:pt>
                <c:pt idx="5980">
                  <c:v>130.39807999999999</c:v>
                </c:pt>
                <c:pt idx="5981">
                  <c:v>130.40783999999999</c:v>
                </c:pt>
                <c:pt idx="5982">
                  <c:v>130.42247</c:v>
                </c:pt>
                <c:pt idx="5983">
                  <c:v>130.43952999999999</c:v>
                </c:pt>
                <c:pt idx="5984">
                  <c:v>130.45173</c:v>
                </c:pt>
                <c:pt idx="5985">
                  <c:v>130.45782</c:v>
                </c:pt>
                <c:pt idx="5986">
                  <c:v>130.45782</c:v>
                </c:pt>
                <c:pt idx="5987">
                  <c:v>130.45537999999999</c:v>
                </c:pt>
                <c:pt idx="5988">
                  <c:v>130.45294000000001</c:v>
                </c:pt>
                <c:pt idx="5989">
                  <c:v>130.45416</c:v>
                </c:pt>
                <c:pt idx="5990">
                  <c:v>130.46147999999999</c:v>
                </c:pt>
                <c:pt idx="5991">
                  <c:v>130.47367</c:v>
                </c:pt>
                <c:pt idx="5992">
                  <c:v>130.48952</c:v>
                </c:pt>
                <c:pt idx="5993">
                  <c:v>130.50658999999999</c:v>
                </c:pt>
                <c:pt idx="5994">
                  <c:v>130.52122</c:v>
                </c:pt>
                <c:pt idx="5995">
                  <c:v>130.53097</c:v>
                </c:pt>
                <c:pt idx="5996">
                  <c:v>130.53827999999999</c:v>
                </c:pt>
                <c:pt idx="5997">
                  <c:v>130.5395</c:v>
                </c:pt>
                <c:pt idx="5998">
                  <c:v>130.54071999999999</c:v>
                </c:pt>
                <c:pt idx="5999">
                  <c:v>130.54316</c:v>
                </c:pt>
                <c:pt idx="6000">
                  <c:v>130.54682</c:v>
                </c:pt>
                <c:pt idx="6001">
                  <c:v>130.55291</c:v>
                </c:pt>
                <c:pt idx="6002">
                  <c:v>130.56145000000001</c:v>
                </c:pt>
                <c:pt idx="6003">
                  <c:v>130.57364000000001</c:v>
                </c:pt>
                <c:pt idx="6004">
                  <c:v>130.58582999999999</c:v>
                </c:pt>
                <c:pt idx="6005">
                  <c:v>130.5968</c:v>
                </c:pt>
                <c:pt idx="6006">
                  <c:v>130.60656</c:v>
                </c:pt>
                <c:pt idx="6007">
                  <c:v>130.61386999999999</c:v>
                </c:pt>
                <c:pt idx="6008">
                  <c:v>130.61875000000001</c:v>
                </c:pt>
                <c:pt idx="6009">
                  <c:v>130.62241</c:v>
                </c:pt>
                <c:pt idx="6010">
                  <c:v>130.62484000000001</c:v>
                </c:pt>
                <c:pt idx="6011">
                  <c:v>130.62971999999999</c:v>
                </c:pt>
                <c:pt idx="6012">
                  <c:v>130.63582</c:v>
                </c:pt>
                <c:pt idx="6013">
                  <c:v>130.64191</c:v>
                </c:pt>
                <c:pt idx="6014">
                  <c:v>130.65165999999999</c:v>
                </c:pt>
                <c:pt idx="6015">
                  <c:v>130.66264000000001</c:v>
                </c:pt>
                <c:pt idx="6016">
                  <c:v>130.67605</c:v>
                </c:pt>
                <c:pt idx="6017">
                  <c:v>130.68701999999999</c:v>
                </c:pt>
                <c:pt idx="6018">
                  <c:v>130.69433000000001</c:v>
                </c:pt>
                <c:pt idx="6019">
                  <c:v>130.69676999999999</c:v>
                </c:pt>
                <c:pt idx="6020">
                  <c:v>130.69676999999999</c:v>
                </c:pt>
                <c:pt idx="6021">
                  <c:v>130.69555</c:v>
                </c:pt>
                <c:pt idx="6022">
                  <c:v>130.69799</c:v>
                </c:pt>
                <c:pt idx="6023">
                  <c:v>130.70409000000001</c:v>
                </c:pt>
                <c:pt idx="6024">
                  <c:v>130.71505999999999</c:v>
                </c:pt>
                <c:pt idx="6025">
                  <c:v>130.72846999999999</c:v>
                </c:pt>
                <c:pt idx="6026">
                  <c:v>130.7431</c:v>
                </c:pt>
                <c:pt idx="6027">
                  <c:v>130.75895</c:v>
                </c:pt>
                <c:pt idx="6028">
                  <c:v>130.76992000000001</c:v>
                </c:pt>
                <c:pt idx="6029">
                  <c:v>130.77724000000001</c:v>
                </c:pt>
                <c:pt idx="6030">
                  <c:v>130.78089</c:v>
                </c:pt>
                <c:pt idx="6031">
                  <c:v>130.78333000000001</c:v>
                </c:pt>
                <c:pt idx="6032">
                  <c:v>130.78820999999999</c:v>
                </c:pt>
                <c:pt idx="6033">
                  <c:v>130.79429999999999</c:v>
                </c:pt>
                <c:pt idx="6034">
                  <c:v>130.80162000000001</c:v>
                </c:pt>
                <c:pt idx="6035">
                  <c:v>130.81014999999999</c:v>
                </c:pt>
                <c:pt idx="6036">
                  <c:v>130.82113000000001</c:v>
                </c:pt>
                <c:pt idx="6037">
                  <c:v>130.8321</c:v>
                </c:pt>
                <c:pt idx="6038">
                  <c:v>130.84550999999999</c:v>
                </c:pt>
                <c:pt idx="6039">
                  <c:v>130.85525999999999</c:v>
                </c:pt>
                <c:pt idx="6040">
                  <c:v>130.8638</c:v>
                </c:pt>
                <c:pt idx="6041">
                  <c:v>130.86867000000001</c:v>
                </c:pt>
                <c:pt idx="6042">
                  <c:v>130.87110999999999</c:v>
                </c:pt>
                <c:pt idx="6043">
                  <c:v>130.87354999999999</c:v>
                </c:pt>
                <c:pt idx="6044">
                  <c:v>130.87720999999999</c:v>
                </c:pt>
                <c:pt idx="6045">
                  <c:v>130.88208</c:v>
                </c:pt>
                <c:pt idx="6046">
                  <c:v>130.88939999999999</c:v>
                </c:pt>
                <c:pt idx="6047">
                  <c:v>130.90159</c:v>
                </c:pt>
                <c:pt idx="6048">
                  <c:v>130.91622000000001</c:v>
                </c:pt>
                <c:pt idx="6049">
                  <c:v>130.93084999999999</c:v>
                </c:pt>
                <c:pt idx="6050">
                  <c:v>130.94304</c:v>
                </c:pt>
                <c:pt idx="6051">
                  <c:v>130.94913</c:v>
                </c:pt>
                <c:pt idx="6052">
                  <c:v>130.94913</c:v>
                </c:pt>
                <c:pt idx="6053">
                  <c:v>130.94548</c:v>
                </c:pt>
                <c:pt idx="6054">
                  <c:v>130.94304</c:v>
                </c:pt>
                <c:pt idx="6055">
                  <c:v>130.94426000000001</c:v>
                </c:pt>
                <c:pt idx="6056">
                  <c:v>130.95034999999999</c:v>
                </c:pt>
                <c:pt idx="6057">
                  <c:v>130.96498</c:v>
                </c:pt>
                <c:pt idx="6058">
                  <c:v>130.98448999999999</c:v>
                </c:pt>
                <c:pt idx="6059">
                  <c:v>131.00399999999999</c:v>
                </c:pt>
                <c:pt idx="6060">
                  <c:v>131.02106000000001</c:v>
                </c:pt>
                <c:pt idx="6061">
                  <c:v>131.03326000000001</c:v>
                </c:pt>
                <c:pt idx="6062">
                  <c:v>131.04057</c:v>
                </c:pt>
                <c:pt idx="6063">
                  <c:v>131.04544999999999</c:v>
                </c:pt>
                <c:pt idx="6064">
                  <c:v>131.04789</c:v>
                </c:pt>
                <c:pt idx="6065">
                  <c:v>131.05032</c:v>
                </c:pt>
                <c:pt idx="6066">
                  <c:v>131.05642</c:v>
                </c:pt>
                <c:pt idx="6067">
                  <c:v>131.06617</c:v>
                </c:pt>
                <c:pt idx="6068">
                  <c:v>131.08080000000001</c:v>
                </c:pt>
                <c:pt idx="6069">
                  <c:v>131.09787</c:v>
                </c:pt>
                <c:pt idx="6070">
                  <c:v>131.11372</c:v>
                </c:pt>
                <c:pt idx="6071">
                  <c:v>131.12591</c:v>
                </c:pt>
                <c:pt idx="6072">
                  <c:v>131.13201000000001</c:v>
                </c:pt>
                <c:pt idx="6073">
                  <c:v>131.13323</c:v>
                </c:pt>
                <c:pt idx="6074">
                  <c:v>131.13201000000001</c:v>
                </c:pt>
                <c:pt idx="6075">
                  <c:v>131.13078999999999</c:v>
                </c:pt>
                <c:pt idx="6076">
                  <c:v>131.13078999999999</c:v>
                </c:pt>
                <c:pt idx="6077">
                  <c:v>131.13566</c:v>
                </c:pt>
                <c:pt idx="6078">
                  <c:v>131.14663999999999</c:v>
                </c:pt>
                <c:pt idx="6079">
                  <c:v>131.16005000000001</c:v>
                </c:pt>
                <c:pt idx="6080">
                  <c:v>131.17590000000001</c:v>
                </c:pt>
                <c:pt idx="6081">
                  <c:v>131.18808999999999</c:v>
                </c:pt>
                <c:pt idx="6082">
                  <c:v>131.19540000000001</c:v>
                </c:pt>
                <c:pt idx="6083">
                  <c:v>131.19906</c:v>
                </c:pt>
                <c:pt idx="6084">
                  <c:v>131.19784000000001</c:v>
                </c:pt>
                <c:pt idx="6085">
                  <c:v>131.19784000000001</c:v>
                </c:pt>
                <c:pt idx="6086">
                  <c:v>131.20150000000001</c:v>
                </c:pt>
                <c:pt idx="6087">
                  <c:v>131.20881</c:v>
                </c:pt>
                <c:pt idx="6088">
                  <c:v>131.221</c:v>
                </c:pt>
                <c:pt idx="6089">
                  <c:v>131.23685</c:v>
                </c:pt>
                <c:pt idx="6090">
                  <c:v>131.2527</c:v>
                </c:pt>
                <c:pt idx="6091">
                  <c:v>131.26855</c:v>
                </c:pt>
                <c:pt idx="6092">
                  <c:v>131.27951999999999</c:v>
                </c:pt>
                <c:pt idx="6093">
                  <c:v>131.28561999999999</c:v>
                </c:pt>
                <c:pt idx="6094">
                  <c:v>131.28927999999999</c:v>
                </c:pt>
                <c:pt idx="6095">
                  <c:v>131.29049000000001</c:v>
                </c:pt>
                <c:pt idx="6096">
                  <c:v>131.29536999999999</c:v>
                </c:pt>
                <c:pt idx="6097">
                  <c:v>131.30146999999999</c:v>
                </c:pt>
                <c:pt idx="6098">
                  <c:v>131.30878000000001</c:v>
                </c:pt>
                <c:pt idx="6099">
                  <c:v>131.31853000000001</c:v>
                </c:pt>
                <c:pt idx="6100">
                  <c:v>131.32951</c:v>
                </c:pt>
                <c:pt idx="6101">
                  <c:v>131.34048000000001</c:v>
                </c:pt>
                <c:pt idx="6102">
                  <c:v>131.35266999999999</c:v>
                </c:pt>
                <c:pt idx="6103">
                  <c:v>131.35999000000001</c:v>
                </c:pt>
                <c:pt idx="6104">
                  <c:v>131.36485999999999</c:v>
                </c:pt>
                <c:pt idx="6105">
                  <c:v>131.36608000000001</c:v>
                </c:pt>
                <c:pt idx="6106">
                  <c:v>131.36608000000001</c:v>
                </c:pt>
                <c:pt idx="6107">
                  <c:v>131.36851999999999</c:v>
                </c:pt>
                <c:pt idx="6108">
                  <c:v>131.37096</c:v>
                </c:pt>
                <c:pt idx="6109">
                  <c:v>131.37705</c:v>
                </c:pt>
                <c:pt idx="6110">
                  <c:v>131.38559000000001</c:v>
                </c:pt>
                <c:pt idx="6111">
                  <c:v>131.399</c:v>
                </c:pt>
                <c:pt idx="6112">
                  <c:v>131.41485</c:v>
                </c:pt>
                <c:pt idx="6113">
                  <c:v>131.42948000000001</c:v>
                </c:pt>
                <c:pt idx="6114">
                  <c:v>131.43800999999999</c:v>
                </c:pt>
                <c:pt idx="6115">
                  <c:v>131.44045</c:v>
                </c:pt>
                <c:pt idx="6116">
                  <c:v>131.43800999999999</c:v>
                </c:pt>
                <c:pt idx="6117">
                  <c:v>131.43313000000001</c:v>
                </c:pt>
                <c:pt idx="6118">
                  <c:v>131.4307</c:v>
                </c:pt>
                <c:pt idx="6119">
                  <c:v>131.43313000000001</c:v>
                </c:pt>
                <c:pt idx="6120">
                  <c:v>131.44166999999999</c:v>
                </c:pt>
                <c:pt idx="6121">
                  <c:v>131.45385999999999</c:v>
                </c:pt>
                <c:pt idx="6122">
                  <c:v>131.46970999999999</c:v>
                </c:pt>
                <c:pt idx="6123">
                  <c:v>131.48434</c:v>
                </c:pt>
                <c:pt idx="6124">
                  <c:v>131.49897000000001</c:v>
                </c:pt>
                <c:pt idx="6125">
                  <c:v>131.50749999999999</c:v>
                </c:pt>
                <c:pt idx="6126">
                  <c:v>131.51238000000001</c:v>
                </c:pt>
                <c:pt idx="6127">
                  <c:v>131.51481999999999</c:v>
                </c:pt>
                <c:pt idx="6128">
                  <c:v>131.51604</c:v>
                </c:pt>
                <c:pt idx="6129">
                  <c:v>131.51847000000001</c:v>
                </c:pt>
                <c:pt idx="6130">
                  <c:v>131.52334999999999</c:v>
                </c:pt>
                <c:pt idx="6131">
                  <c:v>131.52945</c:v>
                </c:pt>
                <c:pt idx="6132">
                  <c:v>131.53919999999999</c:v>
                </c:pt>
                <c:pt idx="6133">
                  <c:v>131.55139</c:v>
                </c:pt>
                <c:pt idx="6134">
                  <c:v>131.56602000000001</c:v>
                </c:pt>
                <c:pt idx="6135">
                  <c:v>131.57943</c:v>
                </c:pt>
                <c:pt idx="6136">
                  <c:v>131.59162000000001</c:v>
                </c:pt>
                <c:pt idx="6137">
                  <c:v>131.59772000000001</c:v>
                </c:pt>
                <c:pt idx="6138">
                  <c:v>131.60138000000001</c:v>
                </c:pt>
                <c:pt idx="6139">
                  <c:v>131.60138000000001</c:v>
                </c:pt>
                <c:pt idx="6140">
                  <c:v>131.60138000000001</c:v>
                </c:pt>
                <c:pt idx="6141">
                  <c:v>131.60258999999999</c:v>
                </c:pt>
                <c:pt idx="6142">
                  <c:v>131.60869</c:v>
                </c:pt>
                <c:pt idx="6143">
                  <c:v>131.61966000000001</c:v>
                </c:pt>
                <c:pt idx="6144">
                  <c:v>131.63428999999999</c:v>
                </c:pt>
                <c:pt idx="6145">
                  <c:v>131.65136000000001</c:v>
                </c:pt>
                <c:pt idx="6146">
                  <c:v>131.66721000000001</c:v>
                </c:pt>
                <c:pt idx="6147">
                  <c:v>131.67818</c:v>
                </c:pt>
                <c:pt idx="6148">
                  <c:v>131.68428</c:v>
                </c:pt>
                <c:pt idx="6149">
                  <c:v>131.68672000000001</c:v>
                </c:pt>
                <c:pt idx="6150">
                  <c:v>131.68549999999999</c:v>
                </c:pt>
                <c:pt idx="6151">
                  <c:v>131.68672000000001</c:v>
                </c:pt>
                <c:pt idx="6152">
                  <c:v>131.69281000000001</c:v>
                </c:pt>
                <c:pt idx="6153">
                  <c:v>131.70377999999999</c:v>
                </c:pt>
                <c:pt idx="6154">
                  <c:v>131.71841000000001</c:v>
                </c:pt>
                <c:pt idx="6155">
                  <c:v>131.73426000000001</c:v>
                </c:pt>
                <c:pt idx="6156">
                  <c:v>131.75011000000001</c:v>
                </c:pt>
                <c:pt idx="6157">
                  <c:v>131.76473999999999</c:v>
                </c:pt>
                <c:pt idx="6158">
                  <c:v>131.77448999999999</c:v>
                </c:pt>
                <c:pt idx="6159">
                  <c:v>131.77937</c:v>
                </c:pt>
                <c:pt idx="6160">
                  <c:v>131.78303</c:v>
                </c:pt>
                <c:pt idx="6161">
                  <c:v>131.78667999999999</c:v>
                </c:pt>
                <c:pt idx="6162">
                  <c:v>131.79033999999999</c:v>
                </c:pt>
                <c:pt idx="6163">
                  <c:v>131.79766000000001</c:v>
                </c:pt>
                <c:pt idx="6164">
                  <c:v>131.80741</c:v>
                </c:pt>
                <c:pt idx="6165">
                  <c:v>131.82082</c:v>
                </c:pt>
                <c:pt idx="6166">
                  <c:v>131.83422999999999</c:v>
                </c:pt>
                <c:pt idx="6167">
                  <c:v>131.84764000000001</c:v>
                </c:pt>
                <c:pt idx="6168">
                  <c:v>131.85739000000001</c:v>
                </c:pt>
                <c:pt idx="6169">
                  <c:v>131.86349000000001</c:v>
                </c:pt>
                <c:pt idx="6170">
                  <c:v>131.86592999999999</c:v>
                </c:pt>
                <c:pt idx="6171">
                  <c:v>131.86837</c:v>
                </c:pt>
                <c:pt idx="6172">
                  <c:v>131.86958999999999</c:v>
                </c:pt>
                <c:pt idx="6173">
                  <c:v>131.87324000000001</c:v>
                </c:pt>
                <c:pt idx="6174">
                  <c:v>131.87934000000001</c:v>
                </c:pt>
                <c:pt idx="6175">
                  <c:v>131.88909000000001</c:v>
                </c:pt>
                <c:pt idx="6176">
                  <c:v>131.90494000000001</c:v>
                </c:pt>
                <c:pt idx="6177">
                  <c:v>131.92201</c:v>
                </c:pt>
                <c:pt idx="6178">
                  <c:v>131.93664000000001</c:v>
                </c:pt>
                <c:pt idx="6179">
                  <c:v>131.94395</c:v>
                </c:pt>
                <c:pt idx="6180">
                  <c:v>131.94516999999999</c:v>
                </c:pt>
                <c:pt idx="6181">
                  <c:v>131.94152</c:v>
                </c:pt>
                <c:pt idx="6182">
                  <c:v>131.93786</c:v>
                </c:pt>
                <c:pt idx="6183">
                  <c:v>131.93664000000001</c:v>
                </c:pt>
                <c:pt idx="6184">
                  <c:v>131.94030000000001</c:v>
                </c:pt>
                <c:pt idx="6185">
                  <c:v>131.95005</c:v>
                </c:pt>
                <c:pt idx="6186">
                  <c:v>131.9659</c:v>
                </c:pt>
                <c:pt idx="6187">
                  <c:v>131.98052999999999</c:v>
                </c:pt>
                <c:pt idx="6188">
                  <c:v>131.99516</c:v>
                </c:pt>
                <c:pt idx="6189">
                  <c:v>132.00369000000001</c:v>
                </c:pt>
                <c:pt idx="6190">
                  <c:v>132.00735</c:v>
                </c:pt>
                <c:pt idx="6191">
                  <c:v>132.00735</c:v>
                </c:pt>
                <c:pt idx="6192">
                  <c:v>132.00613000000001</c:v>
                </c:pt>
                <c:pt idx="6193">
                  <c:v>132.00856999999999</c:v>
                </c:pt>
                <c:pt idx="6194">
                  <c:v>132.01222999999999</c:v>
                </c:pt>
                <c:pt idx="6195">
                  <c:v>132.02076</c:v>
                </c:pt>
                <c:pt idx="6196">
                  <c:v>132.03173000000001</c:v>
                </c:pt>
                <c:pt idx="6197">
                  <c:v>132.04392000000001</c:v>
                </c:pt>
                <c:pt idx="6198">
                  <c:v>132.05610999999999</c:v>
                </c:pt>
                <c:pt idx="6199">
                  <c:v>132.06831</c:v>
                </c:pt>
                <c:pt idx="6200">
                  <c:v>132.07561999999999</c:v>
                </c:pt>
                <c:pt idx="6201">
                  <c:v>132.0805</c:v>
                </c:pt>
                <c:pt idx="6202">
                  <c:v>132.08294000000001</c:v>
                </c:pt>
                <c:pt idx="6203">
                  <c:v>132.08414999999999</c:v>
                </c:pt>
                <c:pt idx="6204">
                  <c:v>132.08780999999999</c:v>
                </c:pt>
                <c:pt idx="6205">
                  <c:v>132.09269</c:v>
                </c:pt>
                <c:pt idx="6206">
                  <c:v>132.09878</c:v>
                </c:pt>
                <c:pt idx="6207">
                  <c:v>132.10731999999999</c:v>
                </c:pt>
                <c:pt idx="6208">
                  <c:v>132.11829</c:v>
                </c:pt>
                <c:pt idx="6209">
                  <c:v>132.13048000000001</c:v>
                </c:pt>
                <c:pt idx="6210">
                  <c:v>132.14267000000001</c:v>
                </c:pt>
                <c:pt idx="6211">
                  <c:v>132.15243000000001</c:v>
                </c:pt>
                <c:pt idx="6212">
                  <c:v>132.15729999999999</c:v>
                </c:pt>
                <c:pt idx="6213">
                  <c:v>132.15852000000001</c:v>
                </c:pt>
                <c:pt idx="6214">
                  <c:v>132.15852000000001</c:v>
                </c:pt>
                <c:pt idx="6215">
                  <c:v>132.15974</c:v>
                </c:pt>
                <c:pt idx="6216">
                  <c:v>132.16462000000001</c:v>
                </c:pt>
                <c:pt idx="6217">
                  <c:v>132.17193</c:v>
                </c:pt>
                <c:pt idx="6218">
                  <c:v>132.18290999999999</c:v>
                </c:pt>
                <c:pt idx="6219">
                  <c:v>132.19754</c:v>
                </c:pt>
                <c:pt idx="6220">
                  <c:v>132.21216000000001</c:v>
                </c:pt>
                <c:pt idx="6221">
                  <c:v>132.22558000000001</c:v>
                </c:pt>
                <c:pt idx="6222">
                  <c:v>132.23533</c:v>
                </c:pt>
                <c:pt idx="6223">
                  <c:v>132.24142000000001</c:v>
                </c:pt>
                <c:pt idx="6224">
                  <c:v>132.24508</c:v>
                </c:pt>
                <c:pt idx="6225">
                  <c:v>132.24995999999999</c:v>
                </c:pt>
                <c:pt idx="6226">
                  <c:v>132.25604999999999</c:v>
                </c:pt>
                <c:pt idx="6227">
                  <c:v>132.26337000000001</c:v>
                </c:pt>
                <c:pt idx="6228">
                  <c:v>132.27189999999999</c:v>
                </c:pt>
                <c:pt idx="6229">
                  <c:v>132.28044</c:v>
                </c:pt>
                <c:pt idx="6230">
                  <c:v>132.29141000000001</c:v>
                </c:pt>
                <c:pt idx="6231">
                  <c:v>132.30359999999999</c:v>
                </c:pt>
                <c:pt idx="6232">
                  <c:v>132.31457</c:v>
                </c:pt>
                <c:pt idx="6233">
                  <c:v>132.32553999999999</c:v>
                </c:pt>
                <c:pt idx="6234">
                  <c:v>132.33163999999999</c:v>
                </c:pt>
                <c:pt idx="6235">
                  <c:v>132.33529999999999</c:v>
                </c:pt>
                <c:pt idx="6236">
                  <c:v>132.33652000000001</c:v>
                </c:pt>
                <c:pt idx="6237">
                  <c:v>132.33895999999999</c:v>
                </c:pt>
                <c:pt idx="6238">
                  <c:v>132.34138999999999</c:v>
                </c:pt>
                <c:pt idx="6239">
                  <c:v>132.34627</c:v>
                </c:pt>
                <c:pt idx="6240">
                  <c:v>132.35602</c:v>
                </c:pt>
                <c:pt idx="6241">
                  <c:v>132.36942999999999</c:v>
                </c:pt>
                <c:pt idx="6242">
                  <c:v>132.38650000000001</c:v>
                </c:pt>
                <c:pt idx="6243">
                  <c:v>132.39991000000001</c:v>
                </c:pt>
                <c:pt idx="6244">
                  <c:v>132.40967000000001</c:v>
                </c:pt>
                <c:pt idx="6245">
                  <c:v>132.41210000000001</c:v>
                </c:pt>
                <c:pt idx="6246">
                  <c:v>132.40967000000001</c:v>
                </c:pt>
                <c:pt idx="6247">
                  <c:v>132.40601000000001</c:v>
                </c:pt>
                <c:pt idx="6248">
                  <c:v>132.40478999999999</c:v>
                </c:pt>
                <c:pt idx="6249">
                  <c:v>132.40967000000001</c:v>
                </c:pt>
                <c:pt idx="6250">
                  <c:v>132.41942</c:v>
                </c:pt>
                <c:pt idx="6251">
                  <c:v>132.43527</c:v>
                </c:pt>
                <c:pt idx="6252">
                  <c:v>132.45355000000001</c:v>
                </c:pt>
                <c:pt idx="6253">
                  <c:v>132.47062</c:v>
                </c:pt>
                <c:pt idx="6254">
                  <c:v>132.48402999999999</c:v>
                </c:pt>
                <c:pt idx="6255">
                  <c:v>132.49135000000001</c:v>
                </c:pt>
                <c:pt idx="6256">
                  <c:v>132.49257</c:v>
                </c:pt>
                <c:pt idx="6257">
                  <c:v>132.49135000000001</c:v>
                </c:pt>
                <c:pt idx="6258">
                  <c:v>132.49135000000001</c:v>
                </c:pt>
                <c:pt idx="6259">
                  <c:v>132.49378999999999</c:v>
                </c:pt>
                <c:pt idx="6260">
                  <c:v>132.50232</c:v>
                </c:pt>
                <c:pt idx="6261">
                  <c:v>132.51329000000001</c:v>
                </c:pt>
                <c:pt idx="6262">
                  <c:v>132.52914000000001</c:v>
                </c:pt>
                <c:pt idx="6263">
                  <c:v>132.54621</c:v>
                </c:pt>
                <c:pt idx="6264">
                  <c:v>132.56206</c:v>
                </c:pt>
                <c:pt idx="6265">
                  <c:v>132.57547</c:v>
                </c:pt>
                <c:pt idx="6266">
                  <c:v>132.58278000000001</c:v>
                </c:pt>
                <c:pt idx="6267">
                  <c:v>132.584</c:v>
                </c:pt>
                <c:pt idx="6268">
                  <c:v>132.58156</c:v>
                </c:pt>
                <c:pt idx="6269">
                  <c:v>132.58156</c:v>
                </c:pt>
                <c:pt idx="6270">
                  <c:v>132.584</c:v>
                </c:pt>
                <c:pt idx="6271">
                  <c:v>132.59010000000001</c:v>
                </c:pt>
                <c:pt idx="6272">
                  <c:v>132.60106999999999</c:v>
                </c:pt>
                <c:pt idx="6273">
                  <c:v>132.6157</c:v>
                </c:pt>
                <c:pt idx="6274">
                  <c:v>132.63155</c:v>
                </c:pt>
                <c:pt idx="6275">
                  <c:v>132.64496</c:v>
                </c:pt>
                <c:pt idx="6276">
                  <c:v>132.65349000000001</c:v>
                </c:pt>
                <c:pt idx="6277">
                  <c:v>132.65715</c:v>
                </c:pt>
                <c:pt idx="6278">
                  <c:v>132.65715</c:v>
                </c:pt>
                <c:pt idx="6279">
                  <c:v>132.65593000000001</c:v>
                </c:pt>
                <c:pt idx="6280">
                  <c:v>132.65836999999999</c:v>
                </c:pt>
                <c:pt idx="6281">
                  <c:v>132.66446999999999</c:v>
                </c:pt>
                <c:pt idx="6282">
                  <c:v>132.67666</c:v>
                </c:pt>
                <c:pt idx="6283">
                  <c:v>132.69372999999999</c:v>
                </c:pt>
                <c:pt idx="6284">
                  <c:v>132.71200999999999</c:v>
                </c:pt>
                <c:pt idx="6285">
                  <c:v>132.72908000000001</c:v>
                </c:pt>
                <c:pt idx="6286">
                  <c:v>132.74126999999999</c:v>
                </c:pt>
                <c:pt idx="6287">
                  <c:v>132.74859000000001</c:v>
                </c:pt>
                <c:pt idx="6288">
                  <c:v>132.75224</c:v>
                </c:pt>
                <c:pt idx="6289">
                  <c:v>132.75711999999999</c:v>
                </c:pt>
                <c:pt idx="6290">
                  <c:v>132.762</c:v>
                </c:pt>
                <c:pt idx="6291">
                  <c:v>132.76930999999999</c:v>
                </c:pt>
                <c:pt idx="6292">
                  <c:v>132.77785</c:v>
                </c:pt>
                <c:pt idx="6293">
                  <c:v>132.78881999999999</c:v>
                </c:pt>
                <c:pt idx="6294">
                  <c:v>132.80100999999999</c:v>
                </c:pt>
                <c:pt idx="6295">
                  <c:v>132.81442000000001</c:v>
                </c:pt>
                <c:pt idx="6296">
                  <c:v>132.82417000000001</c:v>
                </c:pt>
                <c:pt idx="6297">
                  <c:v>132.83149</c:v>
                </c:pt>
                <c:pt idx="6298">
                  <c:v>132.83393000000001</c:v>
                </c:pt>
                <c:pt idx="6299">
                  <c:v>132.83270999999999</c:v>
                </c:pt>
                <c:pt idx="6300">
                  <c:v>132.83149</c:v>
                </c:pt>
                <c:pt idx="6301">
                  <c:v>132.83149</c:v>
                </c:pt>
                <c:pt idx="6302">
                  <c:v>132.83270999999999</c:v>
                </c:pt>
                <c:pt idx="6303">
                  <c:v>132.83758</c:v>
                </c:pt>
                <c:pt idx="6304">
                  <c:v>132.84734</c:v>
                </c:pt>
                <c:pt idx="6305">
                  <c:v>132.85830999999999</c:v>
                </c:pt>
                <c:pt idx="6306">
                  <c:v>132.87294</c:v>
                </c:pt>
                <c:pt idx="6307">
                  <c:v>132.88513</c:v>
                </c:pt>
                <c:pt idx="6308">
                  <c:v>132.89366000000001</c:v>
                </c:pt>
                <c:pt idx="6309">
                  <c:v>132.89732000000001</c:v>
                </c:pt>
                <c:pt idx="6310">
                  <c:v>132.89732000000001</c:v>
                </c:pt>
                <c:pt idx="6311">
                  <c:v>132.89609999999999</c:v>
                </c:pt>
                <c:pt idx="6312">
                  <c:v>132.89609999999999</c:v>
                </c:pt>
                <c:pt idx="6313">
                  <c:v>132.89975999999999</c:v>
                </c:pt>
                <c:pt idx="6314">
                  <c:v>132.90708000000001</c:v>
                </c:pt>
                <c:pt idx="6315">
                  <c:v>132.91804999999999</c:v>
                </c:pt>
                <c:pt idx="6316">
                  <c:v>132.93268</c:v>
                </c:pt>
                <c:pt idx="6317">
                  <c:v>132.94853000000001</c:v>
                </c:pt>
                <c:pt idx="6318">
                  <c:v>132.96194</c:v>
                </c:pt>
                <c:pt idx="6319">
                  <c:v>132.97169</c:v>
                </c:pt>
                <c:pt idx="6320">
                  <c:v>132.97779</c:v>
                </c:pt>
                <c:pt idx="6321">
                  <c:v>132.98022</c:v>
                </c:pt>
                <c:pt idx="6322">
                  <c:v>132.98143999999999</c:v>
                </c:pt>
                <c:pt idx="6323">
                  <c:v>132.98266000000001</c:v>
                </c:pt>
                <c:pt idx="6324">
                  <c:v>132.98754</c:v>
                </c:pt>
                <c:pt idx="6325">
                  <c:v>132.99607</c:v>
                </c:pt>
                <c:pt idx="6326">
                  <c:v>133.00703999999999</c:v>
                </c:pt>
                <c:pt idx="6327">
                  <c:v>133.02046000000001</c:v>
                </c:pt>
                <c:pt idx="6328">
                  <c:v>133.03387000000001</c:v>
                </c:pt>
                <c:pt idx="6329">
                  <c:v>133.04849999999999</c:v>
                </c:pt>
                <c:pt idx="6330">
                  <c:v>133.05947</c:v>
                </c:pt>
                <c:pt idx="6331">
                  <c:v>133.06677999999999</c:v>
                </c:pt>
                <c:pt idx="6332">
                  <c:v>133.06922</c:v>
                </c:pt>
                <c:pt idx="6333">
                  <c:v>133.07043999999999</c:v>
                </c:pt>
                <c:pt idx="6334">
                  <c:v>133.07166000000001</c:v>
                </c:pt>
                <c:pt idx="6335">
                  <c:v>133.07532</c:v>
                </c:pt>
                <c:pt idx="6336">
                  <c:v>133.08385000000001</c:v>
                </c:pt>
                <c:pt idx="6337">
                  <c:v>133.09603999999999</c:v>
                </c:pt>
                <c:pt idx="6338">
                  <c:v>133.11188999999999</c:v>
                </c:pt>
                <c:pt idx="6339">
                  <c:v>133.12896000000001</c:v>
                </c:pt>
                <c:pt idx="6340">
                  <c:v>133.14603</c:v>
                </c:pt>
                <c:pt idx="6341">
                  <c:v>133.15700000000001</c:v>
                </c:pt>
                <c:pt idx="6342">
                  <c:v>133.16309000000001</c:v>
                </c:pt>
                <c:pt idx="6343">
                  <c:v>133.16309000000001</c:v>
                </c:pt>
                <c:pt idx="6344">
                  <c:v>133.16188</c:v>
                </c:pt>
                <c:pt idx="6345">
                  <c:v>133.16188</c:v>
                </c:pt>
                <c:pt idx="6346">
                  <c:v>133.16675000000001</c:v>
                </c:pt>
                <c:pt idx="6347">
                  <c:v>133.17771999999999</c:v>
                </c:pt>
                <c:pt idx="6348">
                  <c:v>133.19356999999999</c:v>
                </c:pt>
                <c:pt idx="6349">
                  <c:v>133.21186</c:v>
                </c:pt>
                <c:pt idx="6350">
                  <c:v>133.22892999999999</c:v>
                </c:pt>
                <c:pt idx="6351">
                  <c:v>133.24356</c:v>
                </c:pt>
                <c:pt idx="6352">
                  <c:v>133.25209000000001</c:v>
                </c:pt>
                <c:pt idx="6353">
                  <c:v>133.25575000000001</c:v>
                </c:pt>
                <c:pt idx="6354">
                  <c:v>133.25819000000001</c:v>
                </c:pt>
                <c:pt idx="6355">
                  <c:v>133.26185000000001</c:v>
                </c:pt>
                <c:pt idx="6356">
                  <c:v>133.26794000000001</c:v>
                </c:pt>
                <c:pt idx="6357">
                  <c:v>133.27646999999999</c:v>
                </c:pt>
                <c:pt idx="6358">
                  <c:v>133.28745000000001</c:v>
                </c:pt>
                <c:pt idx="6359">
                  <c:v>133.30086</c:v>
                </c:pt>
                <c:pt idx="6360">
                  <c:v>133.31426999999999</c:v>
                </c:pt>
                <c:pt idx="6361">
                  <c:v>133.32646</c:v>
                </c:pt>
                <c:pt idx="6362">
                  <c:v>133.33620999999999</c:v>
                </c:pt>
                <c:pt idx="6363">
                  <c:v>133.34109000000001</c:v>
                </c:pt>
                <c:pt idx="6364">
                  <c:v>133.34231</c:v>
                </c:pt>
                <c:pt idx="6365">
                  <c:v>133.34231</c:v>
                </c:pt>
                <c:pt idx="6366">
                  <c:v>133.34352999999999</c:v>
                </c:pt>
                <c:pt idx="6367">
                  <c:v>133.34718000000001</c:v>
                </c:pt>
                <c:pt idx="6368">
                  <c:v>133.35328000000001</c:v>
                </c:pt>
                <c:pt idx="6369">
                  <c:v>133.36546999999999</c:v>
                </c:pt>
                <c:pt idx="6370">
                  <c:v>133.38131999999999</c:v>
                </c:pt>
                <c:pt idx="6371">
                  <c:v>133.39716999999999</c:v>
                </c:pt>
                <c:pt idx="6372">
                  <c:v>133.40935999999999</c:v>
                </c:pt>
                <c:pt idx="6373">
                  <c:v>133.41668000000001</c:v>
                </c:pt>
                <c:pt idx="6374">
                  <c:v>133.4179</c:v>
                </c:pt>
                <c:pt idx="6375">
                  <c:v>133.41546</c:v>
                </c:pt>
                <c:pt idx="6376">
                  <c:v>133.41424000000001</c:v>
                </c:pt>
                <c:pt idx="6377">
                  <c:v>133.41546</c:v>
                </c:pt>
                <c:pt idx="6378">
                  <c:v>133.42155</c:v>
                </c:pt>
                <c:pt idx="6379">
                  <c:v>133.43252000000001</c:v>
                </c:pt>
                <c:pt idx="6380">
                  <c:v>133.44837000000001</c:v>
                </c:pt>
                <c:pt idx="6381">
                  <c:v>133.46544</c:v>
                </c:pt>
                <c:pt idx="6382">
                  <c:v>133.48129</c:v>
                </c:pt>
                <c:pt idx="6383">
                  <c:v>133.49225999999999</c:v>
                </c:pt>
                <c:pt idx="6384">
                  <c:v>133.49835999999999</c:v>
                </c:pt>
                <c:pt idx="6385">
                  <c:v>133.5008</c:v>
                </c:pt>
                <c:pt idx="6386">
                  <c:v>133.5008</c:v>
                </c:pt>
                <c:pt idx="6387">
                  <c:v>133.5008</c:v>
                </c:pt>
                <c:pt idx="6388">
                  <c:v>133.50201999999999</c:v>
                </c:pt>
                <c:pt idx="6389">
                  <c:v>133.50689</c:v>
                </c:pt>
                <c:pt idx="6390">
                  <c:v>133.51665</c:v>
                </c:pt>
                <c:pt idx="6391">
                  <c:v>133.52884</c:v>
                </c:pt>
                <c:pt idx="6392">
                  <c:v>133.54347000000001</c:v>
                </c:pt>
                <c:pt idx="6393">
                  <c:v>133.55565999999999</c:v>
                </c:pt>
                <c:pt idx="6394">
                  <c:v>133.56297000000001</c:v>
                </c:pt>
                <c:pt idx="6395">
                  <c:v>133.56663</c:v>
                </c:pt>
                <c:pt idx="6396">
                  <c:v>133.56541000000001</c:v>
                </c:pt>
                <c:pt idx="6397">
                  <c:v>133.56297000000001</c:v>
                </c:pt>
                <c:pt idx="6398">
                  <c:v>133.56297000000001</c:v>
                </c:pt>
                <c:pt idx="6399">
                  <c:v>133.56541000000001</c:v>
                </c:pt>
                <c:pt idx="6400">
                  <c:v>133.57150999999999</c:v>
                </c:pt>
                <c:pt idx="6401">
                  <c:v>133.58125999999999</c:v>
                </c:pt>
                <c:pt idx="6402">
                  <c:v>133.59710999999999</c:v>
                </c:pt>
                <c:pt idx="6403">
                  <c:v>133.61174</c:v>
                </c:pt>
                <c:pt idx="6404">
                  <c:v>133.62393</c:v>
                </c:pt>
                <c:pt idx="6405">
                  <c:v>133.63246000000001</c:v>
                </c:pt>
                <c:pt idx="6406">
                  <c:v>133.63612000000001</c:v>
                </c:pt>
                <c:pt idx="6407">
                  <c:v>133.63612000000001</c:v>
                </c:pt>
                <c:pt idx="6408">
                  <c:v>133.63612000000001</c:v>
                </c:pt>
                <c:pt idx="6409">
                  <c:v>133.63733999999999</c:v>
                </c:pt>
                <c:pt idx="6410">
                  <c:v>133.64222000000001</c:v>
                </c:pt>
                <c:pt idx="6411">
                  <c:v>133.65074999999999</c:v>
                </c:pt>
                <c:pt idx="6412">
                  <c:v>133.66293999999999</c:v>
                </c:pt>
                <c:pt idx="6413">
                  <c:v>133.67635000000001</c:v>
                </c:pt>
                <c:pt idx="6414">
                  <c:v>133.69098</c:v>
                </c:pt>
                <c:pt idx="6415">
                  <c:v>133.70438999999999</c:v>
                </c:pt>
                <c:pt idx="6416">
                  <c:v>133.71414999999999</c:v>
                </c:pt>
                <c:pt idx="6417">
                  <c:v>133.72146000000001</c:v>
                </c:pt>
                <c:pt idx="6418">
                  <c:v>133.72633999999999</c:v>
                </c:pt>
                <c:pt idx="6419">
                  <c:v>133.72999999999999</c:v>
                </c:pt>
                <c:pt idx="6420">
                  <c:v>133.73487</c:v>
                </c:pt>
                <c:pt idx="6421">
                  <c:v>133.74218999999999</c:v>
                </c:pt>
                <c:pt idx="6422">
                  <c:v>133.75072</c:v>
                </c:pt>
                <c:pt idx="6423">
                  <c:v>133.76047</c:v>
                </c:pt>
                <c:pt idx="6424">
                  <c:v>133.77267000000001</c:v>
                </c:pt>
                <c:pt idx="6425">
                  <c:v>133.78486000000001</c:v>
                </c:pt>
                <c:pt idx="6426">
                  <c:v>133.79705000000001</c:v>
                </c:pt>
                <c:pt idx="6427">
                  <c:v>133.80557999999999</c:v>
                </c:pt>
                <c:pt idx="6428">
                  <c:v>133.81046000000001</c:v>
                </c:pt>
                <c:pt idx="6429">
                  <c:v>133.81290000000001</c:v>
                </c:pt>
                <c:pt idx="6430">
                  <c:v>133.81412</c:v>
                </c:pt>
                <c:pt idx="6431">
                  <c:v>133.81655000000001</c:v>
                </c:pt>
                <c:pt idx="6432">
                  <c:v>133.82021</c:v>
                </c:pt>
                <c:pt idx="6433">
                  <c:v>133.82753</c:v>
                </c:pt>
                <c:pt idx="6434">
                  <c:v>133.83850000000001</c:v>
                </c:pt>
                <c:pt idx="6435">
                  <c:v>133.85312999999999</c:v>
                </c:pt>
                <c:pt idx="6436">
                  <c:v>133.86897999999999</c:v>
                </c:pt>
                <c:pt idx="6437">
                  <c:v>133.88238999999999</c:v>
                </c:pt>
                <c:pt idx="6438">
                  <c:v>133.89214000000001</c:v>
                </c:pt>
                <c:pt idx="6439">
                  <c:v>133.89580000000001</c:v>
                </c:pt>
                <c:pt idx="6440">
                  <c:v>133.89702</c:v>
                </c:pt>
                <c:pt idx="6441">
                  <c:v>133.89580000000001</c:v>
                </c:pt>
                <c:pt idx="6442">
                  <c:v>133.89702</c:v>
                </c:pt>
                <c:pt idx="6443">
                  <c:v>133.90311</c:v>
                </c:pt>
                <c:pt idx="6444">
                  <c:v>133.91408999999999</c:v>
                </c:pt>
                <c:pt idx="6445">
                  <c:v>133.92872</c:v>
                </c:pt>
                <c:pt idx="6446">
                  <c:v>133.94578000000001</c:v>
                </c:pt>
                <c:pt idx="6447">
                  <c:v>133.96285</c:v>
                </c:pt>
                <c:pt idx="6448">
                  <c:v>133.97504000000001</c:v>
                </c:pt>
                <c:pt idx="6449">
                  <c:v>133.98357999999999</c:v>
                </c:pt>
                <c:pt idx="6450">
                  <c:v>133.98600999999999</c:v>
                </c:pt>
                <c:pt idx="6451">
                  <c:v>133.98480000000001</c:v>
                </c:pt>
                <c:pt idx="6452">
                  <c:v>133.98600999999999</c:v>
                </c:pt>
                <c:pt idx="6453">
                  <c:v>133.98966999999999</c:v>
                </c:pt>
                <c:pt idx="6454">
                  <c:v>133.99699000000001</c:v>
                </c:pt>
                <c:pt idx="6455">
                  <c:v>134.00796</c:v>
                </c:pt>
                <c:pt idx="6456">
                  <c:v>134.02259000000001</c:v>
                </c:pt>
                <c:pt idx="6457">
                  <c:v>134.03844000000001</c:v>
                </c:pt>
                <c:pt idx="6458">
                  <c:v>134.05306999999999</c:v>
                </c:pt>
                <c:pt idx="6459">
                  <c:v>134.06404000000001</c:v>
                </c:pt>
                <c:pt idx="6460">
                  <c:v>134.07014000000001</c:v>
                </c:pt>
                <c:pt idx="6461">
                  <c:v>134.07257000000001</c:v>
                </c:pt>
                <c:pt idx="6462">
                  <c:v>134.07379</c:v>
                </c:pt>
                <c:pt idx="6463">
                  <c:v>134.07379</c:v>
                </c:pt>
                <c:pt idx="6464">
                  <c:v>134.07745</c:v>
                </c:pt>
                <c:pt idx="6465">
                  <c:v>134.08476999999999</c:v>
                </c:pt>
                <c:pt idx="6466">
                  <c:v>134.09696</c:v>
                </c:pt>
                <c:pt idx="6467">
                  <c:v>134.11159000000001</c:v>
                </c:pt>
                <c:pt idx="6468">
                  <c:v>134.12744000000001</c:v>
                </c:pt>
                <c:pt idx="6469">
                  <c:v>134.14085</c:v>
                </c:pt>
                <c:pt idx="6470">
                  <c:v>134.14694</c:v>
                </c:pt>
                <c:pt idx="6471">
                  <c:v>134.14815999999999</c:v>
                </c:pt>
                <c:pt idx="6472">
                  <c:v>134.14694</c:v>
                </c:pt>
                <c:pt idx="6473">
                  <c:v>134.14449999999999</c:v>
                </c:pt>
                <c:pt idx="6474">
                  <c:v>134.14572000000001</c:v>
                </c:pt>
                <c:pt idx="6475">
                  <c:v>134.15181999999999</c:v>
                </c:pt>
                <c:pt idx="6476">
                  <c:v>134.16400999999999</c:v>
                </c:pt>
                <c:pt idx="6477">
                  <c:v>134.17864</c:v>
                </c:pt>
                <c:pt idx="6478">
                  <c:v>134.19327000000001</c:v>
                </c:pt>
                <c:pt idx="6479">
                  <c:v>134.2079</c:v>
                </c:pt>
                <c:pt idx="6480">
                  <c:v>134.22009</c:v>
                </c:pt>
                <c:pt idx="6481">
                  <c:v>134.22739999999999</c:v>
                </c:pt>
                <c:pt idx="6482">
                  <c:v>134.23228</c:v>
                </c:pt>
                <c:pt idx="6483">
                  <c:v>134.23472000000001</c:v>
                </c:pt>
                <c:pt idx="6484">
                  <c:v>134.23838000000001</c:v>
                </c:pt>
                <c:pt idx="6485">
                  <c:v>134.24447000000001</c:v>
                </c:pt>
                <c:pt idx="6486">
                  <c:v>134.25179</c:v>
                </c:pt>
                <c:pt idx="6487">
                  <c:v>134.26275999999999</c:v>
                </c:pt>
                <c:pt idx="6488">
                  <c:v>134.27617000000001</c:v>
                </c:pt>
                <c:pt idx="6489">
                  <c:v>134.28958</c:v>
                </c:pt>
                <c:pt idx="6490">
                  <c:v>134.30177</c:v>
                </c:pt>
                <c:pt idx="6491">
                  <c:v>134.30909</c:v>
                </c:pt>
                <c:pt idx="6492">
                  <c:v>134.31153</c:v>
                </c:pt>
                <c:pt idx="6493">
                  <c:v>134.31273999999999</c:v>
                </c:pt>
                <c:pt idx="6494">
                  <c:v>134.31518</c:v>
                </c:pt>
                <c:pt idx="6495">
                  <c:v>134.32006000000001</c:v>
                </c:pt>
                <c:pt idx="6496">
                  <c:v>134.32615000000001</c:v>
                </c:pt>
                <c:pt idx="6497">
                  <c:v>134.33224999999999</c:v>
                </c:pt>
                <c:pt idx="6498">
                  <c:v>134.34200000000001</c:v>
                </c:pt>
                <c:pt idx="6499">
                  <c:v>134.35298</c:v>
                </c:pt>
                <c:pt idx="6500">
                  <c:v>134.36639</c:v>
                </c:pt>
                <c:pt idx="6501">
                  <c:v>134.37613999999999</c:v>
                </c:pt>
                <c:pt idx="6502">
                  <c:v>134.38224</c:v>
                </c:pt>
                <c:pt idx="6503">
                  <c:v>134.38345000000001</c:v>
                </c:pt>
                <c:pt idx="6504">
                  <c:v>134.38102000000001</c:v>
                </c:pt>
                <c:pt idx="6505">
                  <c:v>134.37613999999999</c:v>
                </c:pt>
                <c:pt idx="6506">
                  <c:v>134.37370000000001</c:v>
                </c:pt>
                <c:pt idx="6507">
                  <c:v>134.37613999999999</c:v>
                </c:pt>
                <c:pt idx="6508">
                  <c:v>134.38224</c:v>
                </c:pt>
                <c:pt idx="6509">
                  <c:v>134.39443</c:v>
                </c:pt>
                <c:pt idx="6510">
                  <c:v>134.41028</c:v>
                </c:pt>
                <c:pt idx="6511">
                  <c:v>134.42733999999999</c:v>
                </c:pt>
                <c:pt idx="6512">
                  <c:v>134.44197</c:v>
                </c:pt>
                <c:pt idx="6513">
                  <c:v>134.45051000000001</c:v>
                </c:pt>
                <c:pt idx="6514">
                  <c:v>134.45416</c:v>
                </c:pt>
                <c:pt idx="6515">
                  <c:v>134.45537999999999</c:v>
                </c:pt>
                <c:pt idx="6516">
                  <c:v>134.45416</c:v>
                </c:pt>
                <c:pt idx="6517">
                  <c:v>134.45537999999999</c:v>
                </c:pt>
                <c:pt idx="6518">
                  <c:v>134.45903999999999</c:v>
                </c:pt>
                <c:pt idx="6519">
                  <c:v>134.46758</c:v>
                </c:pt>
                <c:pt idx="6520">
                  <c:v>134.48098999999999</c:v>
                </c:pt>
                <c:pt idx="6521">
                  <c:v>134.49562</c:v>
                </c:pt>
                <c:pt idx="6522">
                  <c:v>134.51146</c:v>
                </c:pt>
                <c:pt idx="6523">
                  <c:v>134.52486999999999</c:v>
                </c:pt>
                <c:pt idx="6524">
                  <c:v>134.53341</c:v>
                </c:pt>
                <c:pt idx="6525">
                  <c:v>134.53828999999999</c:v>
                </c:pt>
                <c:pt idx="6526">
                  <c:v>134.54071999999999</c:v>
                </c:pt>
                <c:pt idx="6527">
                  <c:v>134.54071999999999</c:v>
                </c:pt>
                <c:pt idx="6528">
                  <c:v>134.54194000000001</c:v>
                </c:pt>
                <c:pt idx="6529">
                  <c:v>134.54437999999999</c:v>
                </c:pt>
                <c:pt idx="6530">
                  <c:v>134.55047999999999</c:v>
                </c:pt>
                <c:pt idx="6531">
                  <c:v>134.56145000000001</c:v>
                </c:pt>
                <c:pt idx="6532">
                  <c:v>134.57730000000001</c:v>
                </c:pt>
                <c:pt idx="6533">
                  <c:v>134.59192999999999</c:v>
                </c:pt>
                <c:pt idx="6534">
                  <c:v>134.60534000000001</c:v>
                </c:pt>
                <c:pt idx="6535">
                  <c:v>134.61265</c:v>
                </c:pt>
                <c:pt idx="6536">
                  <c:v>134.61631</c:v>
                </c:pt>
                <c:pt idx="6537">
                  <c:v>134.61631</c:v>
                </c:pt>
                <c:pt idx="6538">
                  <c:v>134.61752999999999</c:v>
                </c:pt>
                <c:pt idx="6539">
                  <c:v>134.62119000000001</c:v>
                </c:pt>
                <c:pt idx="6540">
                  <c:v>134.62971999999999</c:v>
                </c:pt>
                <c:pt idx="6541">
                  <c:v>134.64191</c:v>
                </c:pt>
                <c:pt idx="6542">
                  <c:v>134.65776</c:v>
                </c:pt>
                <c:pt idx="6543">
                  <c:v>134.67361</c:v>
                </c:pt>
                <c:pt idx="6544">
                  <c:v>134.68824000000001</c:v>
                </c:pt>
                <c:pt idx="6545">
                  <c:v>134.69799</c:v>
                </c:pt>
                <c:pt idx="6546">
                  <c:v>134.70409000000001</c:v>
                </c:pt>
                <c:pt idx="6547">
                  <c:v>134.70652999999999</c:v>
                </c:pt>
                <c:pt idx="6548">
                  <c:v>134.71018000000001</c:v>
                </c:pt>
                <c:pt idx="6549">
                  <c:v>134.71628000000001</c:v>
                </c:pt>
                <c:pt idx="6550">
                  <c:v>134.72603000000001</c:v>
                </c:pt>
                <c:pt idx="6551">
                  <c:v>134.73579000000001</c:v>
                </c:pt>
                <c:pt idx="6552">
                  <c:v>134.7492</c:v>
                </c:pt>
                <c:pt idx="6553">
                  <c:v>134.76383000000001</c:v>
                </c:pt>
                <c:pt idx="6554">
                  <c:v>134.77968000000001</c:v>
                </c:pt>
                <c:pt idx="6555">
                  <c:v>134.79309000000001</c:v>
                </c:pt>
                <c:pt idx="6556">
                  <c:v>134.80162000000001</c:v>
                </c:pt>
                <c:pt idx="6557">
                  <c:v>134.80528000000001</c:v>
                </c:pt>
                <c:pt idx="6558">
                  <c:v>134.80771999999999</c:v>
                </c:pt>
                <c:pt idx="6559">
                  <c:v>134.80893</c:v>
                </c:pt>
                <c:pt idx="6560">
                  <c:v>134.81259</c:v>
                </c:pt>
                <c:pt idx="6561">
                  <c:v>134.81746999999999</c:v>
                </c:pt>
                <c:pt idx="6562">
                  <c:v>134.82722000000001</c:v>
                </c:pt>
                <c:pt idx="6563">
                  <c:v>134.83940999999999</c:v>
                </c:pt>
                <c:pt idx="6564">
                  <c:v>134.85525999999999</c:v>
                </c:pt>
                <c:pt idx="6565">
                  <c:v>134.86867000000001</c:v>
                </c:pt>
                <c:pt idx="6566">
                  <c:v>134.87720999999999</c:v>
                </c:pt>
                <c:pt idx="6567">
                  <c:v>134.87963999999999</c:v>
                </c:pt>
                <c:pt idx="6568">
                  <c:v>134.87599</c:v>
                </c:pt>
                <c:pt idx="6569">
                  <c:v>134.87110999999999</c:v>
                </c:pt>
                <c:pt idx="6570">
                  <c:v>134.86989</c:v>
                </c:pt>
                <c:pt idx="6571">
                  <c:v>134.87354999999999</c:v>
                </c:pt>
                <c:pt idx="6572">
                  <c:v>134.88329999999999</c:v>
                </c:pt>
                <c:pt idx="6573">
                  <c:v>134.89671000000001</c:v>
                </c:pt>
                <c:pt idx="6574">
                  <c:v>134.91256000000001</c:v>
                </c:pt>
                <c:pt idx="6575">
                  <c:v>134.92719</c:v>
                </c:pt>
                <c:pt idx="6576">
                  <c:v>134.93816000000001</c:v>
                </c:pt>
                <c:pt idx="6577">
                  <c:v>134.94548</c:v>
                </c:pt>
                <c:pt idx="6578">
                  <c:v>134.94792000000001</c:v>
                </c:pt>
                <c:pt idx="6579">
                  <c:v>134.94792000000001</c:v>
                </c:pt>
                <c:pt idx="6580">
                  <c:v>134.94792000000001</c:v>
                </c:pt>
                <c:pt idx="6581">
                  <c:v>134.95035999999999</c:v>
                </c:pt>
                <c:pt idx="6582">
                  <c:v>134.95644999999999</c:v>
                </c:pt>
                <c:pt idx="6583">
                  <c:v>134.96498</c:v>
                </c:pt>
                <c:pt idx="6584">
                  <c:v>134.97718</c:v>
                </c:pt>
                <c:pt idx="6585">
                  <c:v>134.99059</c:v>
                </c:pt>
                <c:pt idx="6586">
                  <c:v>135.00522000000001</c:v>
                </c:pt>
                <c:pt idx="6587">
                  <c:v>135.01741000000001</c:v>
                </c:pt>
                <c:pt idx="6588">
                  <c:v>135.02350000000001</c:v>
                </c:pt>
                <c:pt idx="6589">
                  <c:v>135.02593999999999</c:v>
                </c:pt>
                <c:pt idx="6590">
                  <c:v>135.02593999999999</c:v>
                </c:pt>
                <c:pt idx="6591">
                  <c:v>135.02716000000001</c:v>
                </c:pt>
                <c:pt idx="6592">
                  <c:v>135.02959999999999</c:v>
                </c:pt>
                <c:pt idx="6593">
                  <c:v>135.03448</c:v>
                </c:pt>
                <c:pt idx="6594">
                  <c:v>135.04301000000001</c:v>
                </c:pt>
                <c:pt idx="6595">
                  <c:v>135.05276000000001</c:v>
                </c:pt>
                <c:pt idx="6596">
                  <c:v>135.06617</c:v>
                </c:pt>
                <c:pt idx="6597">
                  <c:v>135.07957999999999</c:v>
                </c:pt>
                <c:pt idx="6598">
                  <c:v>135.09056000000001</c:v>
                </c:pt>
                <c:pt idx="6599">
                  <c:v>135.09787</c:v>
                </c:pt>
                <c:pt idx="6600">
                  <c:v>135.10153</c:v>
                </c:pt>
                <c:pt idx="6601">
                  <c:v>135.10274999999999</c:v>
                </c:pt>
                <c:pt idx="6602">
                  <c:v>135.10274999999999</c:v>
                </c:pt>
                <c:pt idx="6603">
                  <c:v>135.10641000000001</c:v>
                </c:pt>
                <c:pt idx="6604">
                  <c:v>135.11250000000001</c:v>
                </c:pt>
                <c:pt idx="6605">
                  <c:v>135.12347</c:v>
                </c:pt>
                <c:pt idx="6606">
                  <c:v>135.13810000000001</c:v>
                </c:pt>
                <c:pt idx="6607">
                  <c:v>135.15272999999999</c:v>
                </c:pt>
                <c:pt idx="6608">
                  <c:v>135.16492</c:v>
                </c:pt>
                <c:pt idx="6609">
                  <c:v>135.17468</c:v>
                </c:pt>
                <c:pt idx="6610">
                  <c:v>135.18077</c:v>
                </c:pt>
                <c:pt idx="6611">
                  <c:v>135.18442999999999</c:v>
                </c:pt>
                <c:pt idx="6612">
                  <c:v>135.18687</c:v>
                </c:pt>
                <c:pt idx="6613">
                  <c:v>135.19174000000001</c:v>
                </c:pt>
                <c:pt idx="6614">
                  <c:v>135.19906</c:v>
                </c:pt>
                <c:pt idx="6615">
                  <c:v>135.20759000000001</c:v>
                </c:pt>
                <c:pt idx="6616">
                  <c:v>135.21857</c:v>
                </c:pt>
                <c:pt idx="6617">
                  <c:v>135.22953999999999</c:v>
                </c:pt>
                <c:pt idx="6618">
                  <c:v>135.24172999999999</c:v>
                </c:pt>
                <c:pt idx="6619">
                  <c:v>135.25391999999999</c:v>
                </c:pt>
                <c:pt idx="6620">
                  <c:v>135.26489000000001</c:v>
                </c:pt>
                <c:pt idx="6621">
                  <c:v>135.27221</c:v>
                </c:pt>
                <c:pt idx="6622">
                  <c:v>135.27465000000001</c:v>
                </c:pt>
                <c:pt idx="6623">
                  <c:v>135.27587</c:v>
                </c:pt>
                <c:pt idx="6624">
                  <c:v>135.2783</c:v>
                </c:pt>
                <c:pt idx="6625">
                  <c:v>135.2783</c:v>
                </c:pt>
                <c:pt idx="6626">
                  <c:v>135.28196</c:v>
                </c:pt>
                <c:pt idx="6627">
                  <c:v>135.28684000000001</c:v>
                </c:pt>
                <c:pt idx="6628">
                  <c:v>135.29902999999999</c:v>
                </c:pt>
                <c:pt idx="6629">
                  <c:v>135.31487999999999</c:v>
                </c:pt>
                <c:pt idx="6630">
                  <c:v>135.33072999999999</c:v>
                </c:pt>
                <c:pt idx="6631">
                  <c:v>135.34414000000001</c:v>
                </c:pt>
                <c:pt idx="6632">
                  <c:v>135.35145</c:v>
                </c:pt>
                <c:pt idx="6633">
                  <c:v>135.35389000000001</c:v>
                </c:pt>
                <c:pt idx="6634">
                  <c:v>135.35145</c:v>
                </c:pt>
                <c:pt idx="6635">
                  <c:v>135.34900999999999</c:v>
                </c:pt>
                <c:pt idx="6636">
                  <c:v>135.35023000000001</c:v>
                </c:pt>
                <c:pt idx="6637">
                  <c:v>135.35755</c:v>
                </c:pt>
                <c:pt idx="6638">
                  <c:v>135.36974000000001</c:v>
                </c:pt>
                <c:pt idx="6639">
                  <c:v>135.38559000000001</c:v>
                </c:pt>
                <c:pt idx="6640">
                  <c:v>135.40387999999999</c:v>
                </c:pt>
                <c:pt idx="6641">
                  <c:v>135.42094</c:v>
                </c:pt>
                <c:pt idx="6642">
                  <c:v>135.43434999999999</c:v>
                </c:pt>
                <c:pt idx="6643">
                  <c:v>135.44166999999999</c:v>
                </c:pt>
                <c:pt idx="6644">
                  <c:v>135.44410999999999</c:v>
                </c:pt>
                <c:pt idx="6645">
                  <c:v>135.44289000000001</c:v>
                </c:pt>
                <c:pt idx="6646">
                  <c:v>135.44410999999999</c:v>
                </c:pt>
                <c:pt idx="6647">
                  <c:v>135.44775999999999</c:v>
                </c:pt>
                <c:pt idx="6648">
                  <c:v>135.45508000000001</c:v>
                </c:pt>
                <c:pt idx="6649">
                  <c:v>135.46727000000001</c:v>
                </c:pt>
                <c:pt idx="6650">
                  <c:v>135.48312000000001</c:v>
                </c:pt>
                <c:pt idx="6651">
                  <c:v>135.49897000000001</c:v>
                </c:pt>
                <c:pt idx="6652">
                  <c:v>135.51115999999999</c:v>
                </c:pt>
                <c:pt idx="6653">
                  <c:v>135.51847000000001</c:v>
                </c:pt>
                <c:pt idx="6654">
                  <c:v>135.51969</c:v>
                </c:pt>
                <c:pt idx="6655">
                  <c:v>135.51725999999999</c:v>
                </c:pt>
                <c:pt idx="6656">
                  <c:v>135.5136</c:v>
                </c:pt>
                <c:pt idx="6657">
                  <c:v>135.5136</c:v>
                </c:pt>
                <c:pt idx="6658">
                  <c:v>135.51725999999999</c:v>
                </c:pt>
                <c:pt idx="6659">
                  <c:v>135.52579</c:v>
                </c:pt>
                <c:pt idx="6660">
                  <c:v>135.54164</c:v>
                </c:pt>
                <c:pt idx="6661">
                  <c:v>135.55993000000001</c:v>
                </c:pt>
                <c:pt idx="6662">
                  <c:v>135.57699</c:v>
                </c:pt>
                <c:pt idx="6663">
                  <c:v>135.58918</c:v>
                </c:pt>
                <c:pt idx="6664">
                  <c:v>135.59528</c:v>
                </c:pt>
                <c:pt idx="6665">
                  <c:v>135.59406000000001</c:v>
                </c:pt>
                <c:pt idx="6666">
                  <c:v>135.59039999999999</c:v>
                </c:pt>
                <c:pt idx="6667">
                  <c:v>135.58918</c:v>
                </c:pt>
                <c:pt idx="6668">
                  <c:v>135.59284</c:v>
                </c:pt>
                <c:pt idx="6669">
                  <c:v>135.6026</c:v>
                </c:pt>
                <c:pt idx="6670">
                  <c:v>135.61723000000001</c:v>
                </c:pt>
                <c:pt idx="6671">
                  <c:v>135.63307</c:v>
                </c:pt>
                <c:pt idx="6672">
                  <c:v>135.65013999999999</c:v>
                </c:pt>
                <c:pt idx="6673">
                  <c:v>135.66111000000001</c:v>
                </c:pt>
                <c:pt idx="6674">
                  <c:v>135.66721000000001</c:v>
                </c:pt>
                <c:pt idx="6675">
                  <c:v>135.66964999999999</c:v>
                </c:pt>
                <c:pt idx="6676">
                  <c:v>135.67209</c:v>
                </c:pt>
                <c:pt idx="6677">
                  <c:v>135.67573999999999</c:v>
                </c:pt>
                <c:pt idx="6678">
                  <c:v>135.67939999999999</c:v>
                </c:pt>
                <c:pt idx="6679">
                  <c:v>135.68428</c:v>
                </c:pt>
                <c:pt idx="6680">
                  <c:v>135.69037</c:v>
                </c:pt>
                <c:pt idx="6681">
                  <c:v>135.69891000000001</c:v>
                </c:pt>
                <c:pt idx="6682">
                  <c:v>135.71109999999999</c:v>
                </c:pt>
                <c:pt idx="6683">
                  <c:v>135.72451000000001</c:v>
                </c:pt>
                <c:pt idx="6684">
                  <c:v>135.73670000000001</c:v>
                </c:pt>
                <c:pt idx="6685">
                  <c:v>135.74279999999999</c:v>
                </c:pt>
                <c:pt idx="6686">
                  <c:v>135.74645000000001</c:v>
                </c:pt>
                <c:pt idx="6687">
                  <c:v>135.74767</c:v>
                </c:pt>
                <c:pt idx="6688">
                  <c:v>135.75011000000001</c:v>
                </c:pt>
                <c:pt idx="6689">
                  <c:v>135.75377</c:v>
                </c:pt>
                <c:pt idx="6690">
                  <c:v>135.75986</c:v>
                </c:pt>
                <c:pt idx="6691">
                  <c:v>135.76840000000001</c:v>
                </c:pt>
                <c:pt idx="6692">
                  <c:v>135.78058999999999</c:v>
                </c:pt>
                <c:pt idx="6693">
                  <c:v>135.79400000000001</c:v>
                </c:pt>
                <c:pt idx="6694">
                  <c:v>135.80741</c:v>
                </c:pt>
                <c:pt idx="6695">
                  <c:v>135.81716</c:v>
                </c:pt>
                <c:pt idx="6696">
                  <c:v>135.82082</c:v>
                </c:pt>
                <c:pt idx="6697">
                  <c:v>135.82082</c:v>
                </c:pt>
                <c:pt idx="6698">
                  <c:v>135.81837999999999</c:v>
                </c:pt>
                <c:pt idx="6699">
                  <c:v>135.81716</c:v>
                </c:pt>
                <c:pt idx="6700">
                  <c:v>135.81837999999999</c:v>
                </c:pt>
                <c:pt idx="6701">
                  <c:v>135.82570000000001</c:v>
                </c:pt>
                <c:pt idx="6702">
                  <c:v>135.83667</c:v>
                </c:pt>
                <c:pt idx="6703">
                  <c:v>135.85130000000001</c:v>
                </c:pt>
                <c:pt idx="6704">
                  <c:v>135.86837</c:v>
                </c:pt>
                <c:pt idx="6705">
                  <c:v>135.88543999999999</c:v>
                </c:pt>
                <c:pt idx="6706">
                  <c:v>135.89885000000001</c:v>
                </c:pt>
                <c:pt idx="6707">
                  <c:v>135.90616</c:v>
                </c:pt>
                <c:pt idx="6708">
                  <c:v>135.90982</c:v>
                </c:pt>
                <c:pt idx="6709">
                  <c:v>135.90982</c:v>
                </c:pt>
                <c:pt idx="6710">
                  <c:v>135.90982</c:v>
                </c:pt>
                <c:pt idx="6711">
                  <c:v>135.91104000000001</c:v>
                </c:pt>
                <c:pt idx="6712">
                  <c:v>135.91470000000001</c:v>
                </c:pt>
                <c:pt idx="6713">
                  <c:v>135.92201</c:v>
                </c:pt>
                <c:pt idx="6714">
                  <c:v>135.93297999999999</c:v>
                </c:pt>
                <c:pt idx="6715">
                  <c:v>135.94639000000001</c:v>
                </c:pt>
                <c:pt idx="6716">
                  <c:v>135.96101999999999</c:v>
                </c:pt>
                <c:pt idx="6717">
                  <c:v>135.97320999999999</c:v>
                </c:pt>
                <c:pt idx="6718">
                  <c:v>135.98175000000001</c:v>
                </c:pt>
                <c:pt idx="6719">
                  <c:v>135.98419000000001</c:v>
                </c:pt>
                <c:pt idx="6720">
                  <c:v>135.98419000000001</c:v>
                </c:pt>
                <c:pt idx="6721">
                  <c:v>135.98296999999999</c:v>
                </c:pt>
                <c:pt idx="6722">
                  <c:v>135.98419000000001</c:v>
                </c:pt>
                <c:pt idx="6723">
                  <c:v>135.98661999999999</c:v>
                </c:pt>
                <c:pt idx="6724">
                  <c:v>135.99516</c:v>
                </c:pt>
                <c:pt idx="6725">
                  <c:v>136.00856999999999</c:v>
                </c:pt>
                <c:pt idx="6726">
                  <c:v>136.02441999999999</c:v>
                </c:pt>
                <c:pt idx="6727">
                  <c:v>136.04149000000001</c:v>
                </c:pt>
                <c:pt idx="6728">
                  <c:v>136.05368000000001</c:v>
                </c:pt>
                <c:pt idx="6729">
                  <c:v>136.06099</c:v>
                </c:pt>
                <c:pt idx="6730">
                  <c:v>136.06220999999999</c:v>
                </c:pt>
                <c:pt idx="6731">
                  <c:v>136.06220999999999</c:v>
                </c:pt>
                <c:pt idx="6732">
                  <c:v>136.06343000000001</c:v>
                </c:pt>
                <c:pt idx="6733">
                  <c:v>136.06952999999999</c:v>
                </c:pt>
                <c:pt idx="6734">
                  <c:v>136.07928000000001</c:v>
                </c:pt>
                <c:pt idx="6735">
                  <c:v>136.09146999999999</c:v>
                </c:pt>
                <c:pt idx="6736">
                  <c:v>136.10854</c:v>
                </c:pt>
                <c:pt idx="6737">
                  <c:v>136.12683000000001</c:v>
                </c:pt>
                <c:pt idx="6738">
                  <c:v>136.14267000000001</c:v>
                </c:pt>
                <c:pt idx="6739">
                  <c:v>136.15365</c:v>
                </c:pt>
                <c:pt idx="6740">
                  <c:v>136.15974</c:v>
                </c:pt>
                <c:pt idx="6741">
                  <c:v>136.16218000000001</c:v>
                </c:pt>
                <c:pt idx="6742">
                  <c:v>136.16584</c:v>
                </c:pt>
                <c:pt idx="6743">
                  <c:v>136.17071999999999</c:v>
                </c:pt>
                <c:pt idx="6744">
                  <c:v>136.17803000000001</c:v>
                </c:pt>
                <c:pt idx="6745">
                  <c:v>136.18655999999999</c:v>
                </c:pt>
                <c:pt idx="6746">
                  <c:v>136.19754</c:v>
                </c:pt>
                <c:pt idx="6747">
                  <c:v>136.21095</c:v>
                </c:pt>
                <c:pt idx="6748">
                  <c:v>136.22558000000001</c:v>
                </c:pt>
                <c:pt idx="6749">
                  <c:v>136.23654999999999</c:v>
                </c:pt>
                <c:pt idx="6750">
                  <c:v>136.24508</c:v>
                </c:pt>
                <c:pt idx="6751">
                  <c:v>136.24874</c:v>
                </c:pt>
                <c:pt idx="6752">
                  <c:v>136.25239999999999</c:v>
                </c:pt>
                <c:pt idx="6753">
                  <c:v>136.25484</c:v>
                </c:pt>
                <c:pt idx="6754">
                  <c:v>136.25848999999999</c:v>
                </c:pt>
                <c:pt idx="6755">
                  <c:v>136.26459</c:v>
                </c:pt>
                <c:pt idx="6756">
                  <c:v>136.27434</c:v>
                </c:pt>
                <c:pt idx="6757">
                  <c:v>136.28897000000001</c:v>
                </c:pt>
                <c:pt idx="6758">
                  <c:v>136.30482000000001</c:v>
                </c:pt>
                <c:pt idx="6759">
                  <c:v>136.31823</c:v>
                </c:pt>
                <c:pt idx="6760">
                  <c:v>136.32798</c:v>
                </c:pt>
                <c:pt idx="6761">
                  <c:v>136.33163999999999</c:v>
                </c:pt>
                <c:pt idx="6762">
                  <c:v>136.33042</c:v>
                </c:pt>
                <c:pt idx="6763">
                  <c:v>136.32798</c:v>
                </c:pt>
                <c:pt idx="6764">
                  <c:v>136.32677000000001</c:v>
                </c:pt>
                <c:pt idx="6765">
                  <c:v>136.33163999999999</c:v>
                </c:pt>
                <c:pt idx="6766">
                  <c:v>136.34018</c:v>
                </c:pt>
                <c:pt idx="6767">
                  <c:v>136.35359</c:v>
                </c:pt>
                <c:pt idx="6768">
                  <c:v>136.36822000000001</c:v>
                </c:pt>
                <c:pt idx="6769">
                  <c:v>136.38406000000001</c:v>
                </c:pt>
                <c:pt idx="6770">
                  <c:v>136.39626000000001</c:v>
                </c:pt>
                <c:pt idx="6771">
                  <c:v>136.40357</c:v>
                </c:pt>
                <c:pt idx="6772">
                  <c:v>136.40478999999999</c:v>
                </c:pt>
                <c:pt idx="6773">
                  <c:v>136.40235000000001</c:v>
                </c:pt>
                <c:pt idx="6774">
                  <c:v>136.39991000000001</c:v>
                </c:pt>
                <c:pt idx="6775">
                  <c:v>136.39991000000001</c:v>
                </c:pt>
                <c:pt idx="6776">
                  <c:v>136.40235000000001</c:v>
                </c:pt>
                <c:pt idx="6777">
                  <c:v>136.40844999999999</c:v>
                </c:pt>
                <c:pt idx="6778">
                  <c:v>136.41942</c:v>
                </c:pt>
                <c:pt idx="6779">
                  <c:v>136.43038999999999</c:v>
                </c:pt>
                <c:pt idx="6780">
                  <c:v>136.44380000000001</c:v>
                </c:pt>
                <c:pt idx="6781">
                  <c:v>136.45477</c:v>
                </c:pt>
                <c:pt idx="6782">
                  <c:v>136.46208999999999</c:v>
                </c:pt>
                <c:pt idx="6783">
                  <c:v>136.46697</c:v>
                </c:pt>
                <c:pt idx="6784">
                  <c:v>136.46940000000001</c:v>
                </c:pt>
                <c:pt idx="6785">
                  <c:v>136.46940000000001</c:v>
                </c:pt>
                <c:pt idx="6786">
                  <c:v>136.47183999999999</c:v>
                </c:pt>
                <c:pt idx="6787">
                  <c:v>136.47672</c:v>
                </c:pt>
                <c:pt idx="6788">
                  <c:v>136.48525000000001</c:v>
                </c:pt>
                <c:pt idx="6789">
                  <c:v>136.49744000000001</c:v>
                </c:pt>
                <c:pt idx="6790">
                  <c:v>136.51206999999999</c:v>
                </c:pt>
                <c:pt idx="6791">
                  <c:v>136.52670000000001</c:v>
                </c:pt>
                <c:pt idx="6792">
                  <c:v>136.53890000000001</c:v>
                </c:pt>
                <c:pt idx="6793">
                  <c:v>136.54621</c:v>
                </c:pt>
                <c:pt idx="6794">
                  <c:v>136.54865000000001</c:v>
                </c:pt>
                <c:pt idx="6795">
                  <c:v>136.54987</c:v>
                </c:pt>
                <c:pt idx="6796">
                  <c:v>136.54987</c:v>
                </c:pt>
                <c:pt idx="6797">
                  <c:v>136.55352999999999</c:v>
                </c:pt>
                <c:pt idx="6798">
                  <c:v>136.56206</c:v>
                </c:pt>
                <c:pt idx="6799">
                  <c:v>136.57302999999999</c:v>
                </c:pt>
                <c:pt idx="6800">
                  <c:v>136.58644000000001</c:v>
                </c:pt>
                <c:pt idx="6801">
                  <c:v>136.60229000000001</c:v>
                </c:pt>
                <c:pt idx="6802">
                  <c:v>136.61691999999999</c:v>
                </c:pt>
                <c:pt idx="6803">
                  <c:v>136.62911</c:v>
                </c:pt>
                <c:pt idx="6804">
                  <c:v>136.63887</c:v>
                </c:pt>
                <c:pt idx="6805">
                  <c:v>136.64374000000001</c:v>
                </c:pt>
                <c:pt idx="6806">
                  <c:v>136.6474</c:v>
                </c:pt>
                <c:pt idx="6807">
                  <c:v>136.65106</c:v>
                </c:pt>
                <c:pt idx="6808">
                  <c:v>136.65593000000001</c:v>
                </c:pt>
                <c:pt idx="6809">
                  <c:v>136.66202999999999</c:v>
                </c:pt>
                <c:pt idx="6810">
                  <c:v>136.67055999999999</c:v>
                </c:pt>
                <c:pt idx="6811">
                  <c:v>136.68031999999999</c:v>
                </c:pt>
                <c:pt idx="6812">
                  <c:v>136.69372999999999</c:v>
                </c:pt>
                <c:pt idx="6813">
                  <c:v>136.70714000000001</c:v>
                </c:pt>
                <c:pt idx="6814">
                  <c:v>136.71811</c:v>
                </c:pt>
                <c:pt idx="6815">
                  <c:v>136.72299000000001</c:v>
                </c:pt>
                <c:pt idx="6816">
                  <c:v>136.72542000000001</c:v>
                </c:pt>
                <c:pt idx="6817">
                  <c:v>136.72542000000001</c:v>
                </c:pt>
                <c:pt idx="6818">
                  <c:v>136.72664</c:v>
                </c:pt>
                <c:pt idx="6819">
                  <c:v>136.72785999999999</c:v>
                </c:pt>
                <c:pt idx="6820">
                  <c:v>136.73396</c:v>
                </c:pt>
                <c:pt idx="6821">
                  <c:v>136.74370999999999</c:v>
                </c:pt>
                <c:pt idx="6822">
                  <c:v>136.75834</c:v>
                </c:pt>
                <c:pt idx="6823">
                  <c:v>136.77785</c:v>
                </c:pt>
                <c:pt idx="6824">
                  <c:v>136.79491999999999</c:v>
                </c:pt>
                <c:pt idx="6825">
                  <c:v>136.80710999999999</c:v>
                </c:pt>
                <c:pt idx="6826">
                  <c:v>136.81319999999999</c:v>
                </c:pt>
                <c:pt idx="6827">
                  <c:v>136.81442000000001</c:v>
                </c:pt>
                <c:pt idx="6828">
                  <c:v>136.81198000000001</c:v>
                </c:pt>
                <c:pt idx="6829">
                  <c:v>136.81075999999999</c:v>
                </c:pt>
                <c:pt idx="6830">
                  <c:v>136.81319999999999</c:v>
                </c:pt>
                <c:pt idx="6831">
                  <c:v>136.82051999999999</c:v>
                </c:pt>
                <c:pt idx="6832">
                  <c:v>136.83149</c:v>
                </c:pt>
                <c:pt idx="6833">
                  <c:v>136.84612000000001</c:v>
                </c:pt>
                <c:pt idx="6834">
                  <c:v>136.86319</c:v>
                </c:pt>
                <c:pt idx="6835">
                  <c:v>136.87782000000001</c:v>
                </c:pt>
                <c:pt idx="6836">
                  <c:v>136.88634999999999</c:v>
                </c:pt>
                <c:pt idx="6837">
                  <c:v>136.89000999999999</c:v>
                </c:pt>
                <c:pt idx="6838">
                  <c:v>136.89000999999999</c:v>
                </c:pt>
                <c:pt idx="6839">
                  <c:v>136.88757000000001</c:v>
                </c:pt>
                <c:pt idx="6840">
                  <c:v>136.88757000000001</c:v>
                </c:pt>
                <c:pt idx="6841">
                  <c:v>136.89000999999999</c:v>
                </c:pt>
                <c:pt idx="6842">
                  <c:v>136.89854</c:v>
                </c:pt>
                <c:pt idx="6843">
                  <c:v>136.91317000000001</c:v>
                </c:pt>
                <c:pt idx="6844">
                  <c:v>136.93024</c:v>
                </c:pt>
                <c:pt idx="6845">
                  <c:v>136.94730999999999</c:v>
                </c:pt>
                <c:pt idx="6846">
                  <c:v>136.96072000000001</c:v>
                </c:pt>
                <c:pt idx="6847">
                  <c:v>136.96681000000001</c:v>
                </c:pt>
                <c:pt idx="6848">
                  <c:v>136.96803</c:v>
                </c:pt>
                <c:pt idx="6849">
                  <c:v>136.96681000000001</c:v>
                </c:pt>
                <c:pt idx="6850">
                  <c:v>136.96558999999999</c:v>
                </c:pt>
                <c:pt idx="6851">
                  <c:v>136.96803</c:v>
                </c:pt>
                <c:pt idx="6852">
                  <c:v>136.97534999999999</c:v>
                </c:pt>
                <c:pt idx="6853">
                  <c:v>136.98998</c:v>
                </c:pt>
                <c:pt idx="6854">
                  <c:v>137.00704999999999</c:v>
                </c:pt>
                <c:pt idx="6855">
                  <c:v>137.02411000000001</c:v>
                </c:pt>
                <c:pt idx="6856">
                  <c:v>137.03752</c:v>
                </c:pt>
                <c:pt idx="6857">
                  <c:v>137.04728</c:v>
                </c:pt>
                <c:pt idx="6858">
                  <c:v>137.05215000000001</c:v>
                </c:pt>
                <c:pt idx="6859">
                  <c:v>137.05337</c:v>
                </c:pt>
                <c:pt idx="6860">
                  <c:v>137.05215000000001</c:v>
                </c:pt>
                <c:pt idx="6861">
                  <c:v>137.05337</c:v>
                </c:pt>
                <c:pt idx="6862">
                  <c:v>137.05703</c:v>
                </c:pt>
                <c:pt idx="6863">
                  <c:v>137.06434999999999</c:v>
                </c:pt>
                <c:pt idx="6864">
                  <c:v>137.07532</c:v>
                </c:pt>
                <c:pt idx="6865">
                  <c:v>137.08751000000001</c:v>
                </c:pt>
                <c:pt idx="6866">
                  <c:v>137.09970000000001</c:v>
                </c:pt>
                <c:pt idx="6867">
                  <c:v>137.10702000000001</c:v>
                </c:pt>
                <c:pt idx="6868">
                  <c:v>137.11188999999999</c:v>
                </c:pt>
                <c:pt idx="6869">
                  <c:v>137.11311000000001</c:v>
                </c:pt>
                <c:pt idx="6870">
                  <c:v>137.11433</c:v>
                </c:pt>
                <c:pt idx="6871">
                  <c:v>137.11798999999999</c:v>
                </c:pt>
                <c:pt idx="6872">
                  <c:v>137.12286</c:v>
                </c:pt>
                <c:pt idx="6873">
                  <c:v>137.13140000000001</c:v>
                </c:pt>
                <c:pt idx="6874">
                  <c:v>137.13992999999999</c:v>
                </c:pt>
                <c:pt idx="6875">
                  <c:v>137.15212</c:v>
                </c:pt>
                <c:pt idx="6876">
                  <c:v>137.16552999999999</c:v>
                </c:pt>
                <c:pt idx="6877">
                  <c:v>137.17773</c:v>
                </c:pt>
                <c:pt idx="6878">
                  <c:v>137.18626</c:v>
                </c:pt>
                <c:pt idx="6879">
                  <c:v>137.19236000000001</c:v>
                </c:pt>
                <c:pt idx="6880">
                  <c:v>137.19601</c:v>
                </c:pt>
                <c:pt idx="6881">
                  <c:v>137.19845000000001</c:v>
                </c:pt>
                <c:pt idx="6882">
                  <c:v>137.20211</c:v>
                </c:pt>
                <c:pt idx="6883">
                  <c:v>137.20697999999999</c:v>
                </c:pt>
                <c:pt idx="6884">
                  <c:v>137.21430000000001</c:v>
                </c:pt>
                <c:pt idx="6885">
                  <c:v>137.22405000000001</c:v>
                </c:pt>
                <c:pt idx="6886">
                  <c:v>137.23867999999999</c:v>
                </c:pt>
                <c:pt idx="6887">
                  <c:v>137.25452999999999</c:v>
                </c:pt>
                <c:pt idx="6888">
                  <c:v>137.26794000000001</c:v>
                </c:pt>
                <c:pt idx="6889">
                  <c:v>137.27647999999999</c:v>
                </c:pt>
                <c:pt idx="6890">
                  <c:v>137.27891</c:v>
                </c:pt>
                <c:pt idx="6891">
                  <c:v>137.27647999999999</c:v>
                </c:pt>
                <c:pt idx="6892">
                  <c:v>137.27160000000001</c:v>
                </c:pt>
                <c:pt idx="6893">
                  <c:v>137.26916</c:v>
                </c:pt>
                <c:pt idx="6894">
                  <c:v>137.27037999999999</c:v>
                </c:pt>
                <c:pt idx="6895">
                  <c:v>137.27647999999999</c:v>
                </c:pt>
                <c:pt idx="6896">
                  <c:v>137.28867</c:v>
                </c:pt>
                <c:pt idx="6897">
                  <c:v>137.30452</c:v>
                </c:pt>
                <c:pt idx="6898">
                  <c:v>137.3228</c:v>
                </c:pt>
                <c:pt idx="6899">
                  <c:v>137.33865</c:v>
                </c:pt>
                <c:pt idx="6900">
                  <c:v>137.34961999999999</c:v>
                </c:pt>
                <c:pt idx="6901">
                  <c:v>137.35571999999999</c:v>
                </c:pt>
                <c:pt idx="6902">
                  <c:v>137.35937999999999</c:v>
                </c:pt>
                <c:pt idx="6903">
                  <c:v>137.36060000000001</c:v>
                </c:pt>
                <c:pt idx="6904">
                  <c:v>137.36303000000001</c:v>
                </c:pt>
                <c:pt idx="6905">
                  <c:v>137.36669000000001</c:v>
                </c:pt>
                <c:pt idx="6906">
                  <c:v>137.37401</c:v>
                </c:pt>
                <c:pt idx="6907">
                  <c:v>137.38254000000001</c:v>
                </c:pt>
                <c:pt idx="6908">
                  <c:v>137.39350999999999</c:v>
                </c:pt>
                <c:pt idx="6909">
                  <c:v>137.4057</c:v>
                </c:pt>
                <c:pt idx="6910">
                  <c:v>137.4179</c:v>
                </c:pt>
                <c:pt idx="6911">
                  <c:v>137.42765</c:v>
                </c:pt>
                <c:pt idx="6912">
                  <c:v>137.43495999999999</c:v>
                </c:pt>
                <c:pt idx="6913">
                  <c:v>137.43861999999999</c:v>
                </c:pt>
                <c:pt idx="6914">
                  <c:v>137.43861999999999</c:v>
                </c:pt>
                <c:pt idx="6915">
                  <c:v>137.4374</c:v>
                </c:pt>
                <c:pt idx="6916">
                  <c:v>137.4374</c:v>
                </c:pt>
                <c:pt idx="6917">
                  <c:v>137.44228000000001</c:v>
                </c:pt>
                <c:pt idx="6918">
                  <c:v>137.45203000000001</c:v>
                </c:pt>
                <c:pt idx="6919">
                  <c:v>137.46422000000001</c:v>
                </c:pt>
                <c:pt idx="6920">
                  <c:v>137.48007000000001</c:v>
                </c:pt>
                <c:pt idx="6921">
                  <c:v>137.49469999999999</c:v>
                </c:pt>
                <c:pt idx="6922">
                  <c:v>137.50689</c:v>
                </c:pt>
                <c:pt idx="6923">
                  <c:v>137.51420999999999</c:v>
                </c:pt>
                <c:pt idx="6924">
                  <c:v>137.51665</c:v>
                </c:pt>
                <c:pt idx="6925">
                  <c:v>137.51786999999999</c:v>
                </c:pt>
                <c:pt idx="6926">
                  <c:v>137.51786999999999</c:v>
                </c:pt>
                <c:pt idx="6927">
                  <c:v>137.52395999999999</c:v>
                </c:pt>
                <c:pt idx="6928">
                  <c:v>137.53371000000001</c:v>
                </c:pt>
                <c:pt idx="6929">
                  <c:v>137.54713000000001</c:v>
                </c:pt>
                <c:pt idx="6930">
                  <c:v>137.56297000000001</c:v>
                </c:pt>
                <c:pt idx="6931">
                  <c:v>137.58004</c:v>
                </c:pt>
                <c:pt idx="6932">
                  <c:v>137.59344999999999</c:v>
                </c:pt>
                <c:pt idx="6933">
                  <c:v>137.60442</c:v>
                </c:pt>
                <c:pt idx="6934">
                  <c:v>137.61052000000001</c:v>
                </c:pt>
                <c:pt idx="6935">
                  <c:v>137.61539999999999</c:v>
                </c:pt>
                <c:pt idx="6936">
                  <c:v>137.62027</c:v>
                </c:pt>
                <c:pt idx="6937">
                  <c:v>137.62759</c:v>
                </c:pt>
                <c:pt idx="6938">
                  <c:v>137.63489999999999</c:v>
                </c:pt>
                <c:pt idx="6939">
                  <c:v>137.64344</c:v>
                </c:pt>
                <c:pt idx="6940">
                  <c:v>137.65563</c:v>
                </c:pt>
                <c:pt idx="6941">
                  <c:v>137.67148</c:v>
                </c:pt>
                <c:pt idx="6942">
                  <c:v>137.68733</c:v>
                </c:pt>
                <c:pt idx="6943">
                  <c:v>137.69829999999999</c:v>
                </c:pt>
                <c:pt idx="6944">
                  <c:v>137.70438999999999</c:v>
                </c:pt>
                <c:pt idx="6945">
                  <c:v>137.70561000000001</c:v>
                </c:pt>
                <c:pt idx="6946">
                  <c:v>137.70438999999999</c:v>
                </c:pt>
                <c:pt idx="6947">
                  <c:v>137.70561000000001</c:v>
                </c:pt>
                <c:pt idx="6948">
                  <c:v>137.70927</c:v>
                </c:pt>
                <c:pt idx="6949">
                  <c:v>137.71659</c:v>
                </c:pt>
                <c:pt idx="6950">
                  <c:v>137.72878</c:v>
                </c:pt>
                <c:pt idx="6951">
                  <c:v>137.74341000000001</c:v>
                </c:pt>
                <c:pt idx="6952">
                  <c:v>137.75926000000001</c:v>
                </c:pt>
                <c:pt idx="6953">
                  <c:v>137.77144999999999</c:v>
                </c:pt>
                <c:pt idx="6954">
                  <c:v>137.77632</c:v>
                </c:pt>
                <c:pt idx="6955">
                  <c:v>137.77632</c:v>
                </c:pt>
                <c:pt idx="6956">
                  <c:v>137.77267000000001</c:v>
                </c:pt>
                <c:pt idx="6957">
                  <c:v>137.77023</c:v>
                </c:pt>
                <c:pt idx="6958">
                  <c:v>137.77144999999999</c:v>
                </c:pt>
                <c:pt idx="6959">
                  <c:v>137.77876000000001</c:v>
                </c:pt>
                <c:pt idx="6960">
                  <c:v>137.79095000000001</c:v>
                </c:pt>
                <c:pt idx="6961">
                  <c:v>137.80557999999999</c:v>
                </c:pt>
                <c:pt idx="6962">
                  <c:v>137.82142999999999</c:v>
                </c:pt>
                <c:pt idx="6963">
                  <c:v>137.83484000000001</c:v>
                </c:pt>
                <c:pt idx="6964">
                  <c:v>137.84216000000001</c:v>
                </c:pt>
                <c:pt idx="6965">
                  <c:v>137.84702999999999</c:v>
                </c:pt>
                <c:pt idx="6966">
                  <c:v>137.84702999999999</c:v>
                </c:pt>
                <c:pt idx="6967">
                  <c:v>137.84825000000001</c:v>
                </c:pt>
                <c:pt idx="6968">
                  <c:v>137.84825000000001</c:v>
                </c:pt>
                <c:pt idx="6969">
                  <c:v>137.85068999999999</c:v>
                </c:pt>
                <c:pt idx="6970">
                  <c:v>137.85557</c:v>
                </c:pt>
                <c:pt idx="6971">
                  <c:v>137.86410000000001</c:v>
                </c:pt>
                <c:pt idx="6972">
                  <c:v>137.87751</c:v>
                </c:pt>
                <c:pt idx="6973">
                  <c:v>137.89091999999999</c:v>
                </c:pt>
                <c:pt idx="6974">
                  <c:v>137.90311</c:v>
                </c:pt>
                <c:pt idx="6975">
                  <c:v>137.91287</c:v>
                </c:pt>
                <c:pt idx="6976">
                  <c:v>137.91896</c:v>
                </c:pt>
                <c:pt idx="6977">
                  <c:v>137.92140000000001</c:v>
                </c:pt>
                <c:pt idx="6978">
                  <c:v>137.92261999999999</c:v>
                </c:pt>
                <c:pt idx="6979">
                  <c:v>137.92384000000001</c:v>
                </c:pt>
                <c:pt idx="6980">
                  <c:v>137.92750000000001</c:v>
                </c:pt>
                <c:pt idx="6981">
                  <c:v>137.93359000000001</c:v>
                </c:pt>
                <c:pt idx="6982">
                  <c:v>137.94335000000001</c:v>
                </c:pt>
                <c:pt idx="6983">
                  <c:v>137.95676</c:v>
                </c:pt>
                <c:pt idx="6984">
                  <c:v>137.97139000000001</c:v>
                </c:pt>
                <c:pt idx="6985">
                  <c:v>137.98480000000001</c:v>
                </c:pt>
                <c:pt idx="6986">
                  <c:v>137.99455</c:v>
                </c:pt>
                <c:pt idx="6987">
                  <c:v>137.99942999999999</c:v>
                </c:pt>
                <c:pt idx="6988">
                  <c:v>138.00065000000001</c:v>
                </c:pt>
                <c:pt idx="6989">
                  <c:v>137.99942999999999</c:v>
                </c:pt>
                <c:pt idx="6990">
                  <c:v>137.99942999999999</c:v>
                </c:pt>
                <c:pt idx="6991">
                  <c:v>138.00185999999999</c:v>
                </c:pt>
                <c:pt idx="6992">
                  <c:v>138.01161999999999</c:v>
                </c:pt>
                <c:pt idx="6993">
                  <c:v>138.02381</c:v>
                </c:pt>
                <c:pt idx="6994">
                  <c:v>138.03966</c:v>
                </c:pt>
                <c:pt idx="6995">
                  <c:v>138.05672999999999</c:v>
                </c:pt>
                <c:pt idx="6996">
                  <c:v>138.07014000000001</c:v>
                </c:pt>
                <c:pt idx="6997">
                  <c:v>138.07989000000001</c:v>
                </c:pt>
                <c:pt idx="6998">
                  <c:v>138.08476999999999</c:v>
                </c:pt>
                <c:pt idx="6999">
                  <c:v>138.0872</c:v>
                </c:pt>
                <c:pt idx="7000">
                  <c:v>138.08964</c:v>
                </c:pt>
                <c:pt idx="7001">
                  <c:v>138.09574000000001</c:v>
                </c:pt>
                <c:pt idx="7002">
                  <c:v>138.10305</c:v>
                </c:pt>
                <c:pt idx="7003">
                  <c:v>138.11281</c:v>
                </c:pt>
                <c:pt idx="7004">
                  <c:v>138.12255999999999</c:v>
                </c:pt>
                <c:pt idx="7005">
                  <c:v>138.13596999999999</c:v>
                </c:pt>
                <c:pt idx="7006">
                  <c:v>138.14938000000001</c:v>
                </c:pt>
                <c:pt idx="7007">
                  <c:v>138.16279</c:v>
                </c:pt>
                <c:pt idx="7008">
                  <c:v>138.17254</c:v>
                </c:pt>
                <c:pt idx="7009">
                  <c:v>138.17864</c:v>
                </c:pt>
                <c:pt idx="7010">
                  <c:v>138.18108000000001</c:v>
                </c:pt>
                <c:pt idx="7011">
                  <c:v>138.18108000000001</c:v>
                </c:pt>
                <c:pt idx="7012">
                  <c:v>138.18351999999999</c:v>
                </c:pt>
                <c:pt idx="7013">
                  <c:v>138.18717000000001</c:v>
                </c:pt>
                <c:pt idx="7014">
                  <c:v>138.19327000000001</c:v>
                </c:pt>
                <c:pt idx="7015">
                  <c:v>138.20302000000001</c:v>
                </c:pt>
                <c:pt idx="7016">
                  <c:v>138.21764999999999</c:v>
                </c:pt>
                <c:pt idx="7017">
                  <c:v>138.23228</c:v>
                </c:pt>
                <c:pt idx="7018">
                  <c:v>138.24569</c:v>
                </c:pt>
                <c:pt idx="7019">
                  <c:v>138.25423000000001</c:v>
                </c:pt>
                <c:pt idx="7020">
                  <c:v>138.25666000000001</c:v>
                </c:pt>
                <c:pt idx="7021">
                  <c:v>138.25545</c:v>
                </c:pt>
                <c:pt idx="7022">
                  <c:v>138.25300999999999</c:v>
                </c:pt>
                <c:pt idx="7023">
                  <c:v>138.25300999999999</c:v>
                </c:pt>
                <c:pt idx="7024">
                  <c:v>138.25666000000001</c:v>
                </c:pt>
                <c:pt idx="7025">
                  <c:v>138.26642000000001</c:v>
                </c:pt>
                <c:pt idx="7026">
                  <c:v>138.28104999999999</c:v>
                </c:pt>
                <c:pt idx="7027">
                  <c:v>138.29812000000001</c:v>
                </c:pt>
                <c:pt idx="7028">
                  <c:v>138.31639999999999</c:v>
                </c:pt>
                <c:pt idx="7029">
                  <c:v>138.32858999999999</c:v>
                </c:pt>
                <c:pt idx="7030">
                  <c:v>138.33591000000001</c:v>
                </c:pt>
                <c:pt idx="7031">
                  <c:v>138.33957000000001</c:v>
                </c:pt>
                <c:pt idx="7032">
                  <c:v>138.33834999999999</c:v>
                </c:pt>
                <c:pt idx="7033">
                  <c:v>138.33834999999999</c:v>
                </c:pt>
                <c:pt idx="7034">
                  <c:v>138.34079</c:v>
                </c:pt>
                <c:pt idx="7035">
                  <c:v>138.34809999999999</c:v>
                </c:pt>
                <c:pt idx="7036">
                  <c:v>138.35785000000001</c:v>
                </c:pt>
                <c:pt idx="7037">
                  <c:v>138.37126000000001</c:v>
                </c:pt>
                <c:pt idx="7038">
                  <c:v>138.38588999999999</c:v>
                </c:pt>
                <c:pt idx="7039">
                  <c:v>138.39930000000001</c:v>
                </c:pt>
                <c:pt idx="7040">
                  <c:v>138.40906000000001</c:v>
                </c:pt>
                <c:pt idx="7041">
                  <c:v>138.41515000000001</c:v>
                </c:pt>
                <c:pt idx="7042">
                  <c:v>138.41637</c:v>
                </c:pt>
                <c:pt idx="7043">
                  <c:v>138.41515000000001</c:v>
                </c:pt>
                <c:pt idx="7044">
                  <c:v>138.41515000000001</c:v>
                </c:pt>
                <c:pt idx="7045">
                  <c:v>138.41758999999999</c:v>
                </c:pt>
                <c:pt idx="7046">
                  <c:v>138.42368999999999</c:v>
                </c:pt>
                <c:pt idx="7047">
                  <c:v>138.43588</c:v>
                </c:pt>
                <c:pt idx="7048">
                  <c:v>138.45173</c:v>
                </c:pt>
                <c:pt idx="7049">
                  <c:v>138.46758</c:v>
                </c:pt>
                <c:pt idx="7050">
                  <c:v>138.48221000000001</c:v>
                </c:pt>
                <c:pt idx="7051">
                  <c:v>138.49073999999999</c:v>
                </c:pt>
                <c:pt idx="7052">
                  <c:v>138.49318</c:v>
                </c:pt>
                <c:pt idx="7053">
                  <c:v>138.49196000000001</c:v>
                </c:pt>
                <c:pt idx="7054">
                  <c:v>138.48952</c:v>
                </c:pt>
                <c:pt idx="7055">
                  <c:v>138.48952</c:v>
                </c:pt>
                <c:pt idx="7056">
                  <c:v>138.49562</c:v>
                </c:pt>
                <c:pt idx="7057">
                  <c:v>138.50658999999999</c:v>
                </c:pt>
                <c:pt idx="7058">
                  <c:v>138.52122</c:v>
                </c:pt>
                <c:pt idx="7059">
                  <c:v>138.53707</c:v>
                </c:pt>
                <c:pt idx="7060">
                  <c:v>138.55292</c:v>
                </c:pt>
                <c:pt idx="7061">
                  <c:v>138.56267</c:v>
                </c:pt>
                <c:pt idx="7062">
                  <c:v>138.56877</c:v>
                </c:pt>
                <c:pt idx="7063">
                  <c:v>138.57241999999999</c:v>
                </c:pt>
                <c:pt idx="7064">
                  <c:v>138.57607999999999</c:v>
                </c:pt>
                <c:pt idx="7065">
                  <c:v>138.57973999999999</c:v>
                </c:pt>
                <c:pt idx="7066">
                  <c:v>138.58461</c:v>
                </c:pt>
                <c:pt idx="7067">
                  <c:v>138.59071</c:v>
                </c:pt>
                <c:pt idx="7068">
                  <c:v>138.59924000000001</c:v>
                </c:pt>
                <c:pt idx="7069">
                  <c:v>138.61022</c:v>
                </c:pt>
                <c:pt idx="7070">
                  <c:v>138.62241</c:v>
                </c:pt>
                <c:pt idx="7071">
                  <c:v>138.63460000000001</c:v>
                </c:pt>
                <c:pt idx="7072">
                  <c:v>138.64313000000001</c:v>
                </c:pt>
                <c:pt idx="7073">
                  <c:v>138.64679000000001</c:v>
                </c:pt>
                <c:pt idx="7074">
                  <c:v>138.64801</c:v>
                </c:pt>
                <c:pt idx="7075">
                  <c:v>138.64922999999999</c:v>
                </c:pt>
                <c:pt idx="7076">
                  <c:v>138.65289000000001</c:v>
                </c:pt>
                <c:pt idx="7077">
                  <c:v>138.65654000000001</c:v>
                </c:pt>
                <c:pt idx="7078">
                  <c:v>138.66264000000001</c:v>
                </c:pt>
                <c:pt idx="7079">
                  <c:v>138.67116999999999</c:v>
                </c:pt>
                <c:pt idx="7080">
                  <c:v>138.68335999999999</c:v>
                </c:pt>
                <c:pt idx="7081">
                  <c:v>138.69556</c:v>
                </c:pt>
                <c:pt idx="7082">
                  <c:v>138.70775</c:v>
                </c:pt>
                <c:pt idx="7083">
                  <c:v>138.71505999999999</c:v>
                </c:pt>
                <c:pt idx="7084">
                  <c:v>138.7175</c:v>
                </c:pt>
                <c:pt idx="7085">
                  <c:v>138.71628000000001</c:v>
                </c:pt>
                <c:pt idx="7086">
                  <c:v>138.71505999999999</c:v>
                </c:pt>
                <c:pt idx="7087">
                  <c:v>138.71505999999999</c:v>
                </c:pt>
                <c:pt idx="7088">
                  <c:v>138.71871999999999</c:v>
                </c:pt>
                <c:pt idx="7089">
                  <c:v>138.72725</c:v>
                </c:pt>
                <c:pt idx="7090">
                  <c:v>138.73944</c:v>
                </c:pt>
                <c:pt idx="7091">
                  <c:v>138.75407000000001</c:v>
                </c:pt>
                <c:pt idx="7092">
                  <c:v>138.7687</c:v>
                </c:pt>
                <c:pt idx="7093">
                  <c:v>138.78210999999999</c:v>
                </c:pt>
                <c:pt idx="7094">
                  <c:v>138.79065</c:v>
                </c:pt>
                <c:pt idx="7095">
                  <c:v>138.79674</c:v>
                </c:pt>
                <c:pt idx="7096">
                  <c:v>138.79795999999999</c:v>
                </c:pt>
                <c:pt idx="7097">
                  <c:v>138.79795999999999</c:v>
                </c:pt>
                <c:pt idx="7098">
                  <c:v>138.8004</c:v>
                </c:pt>
                <c:pt idx="7099">
                  <c:v>138.80528000000001</c:v>
                </c:pt>
                <c:pt idx="7100">
                  <c:v>138.81259</c:v>
                </c:pt>
                <c:pt idx="7101">
                  <c:v>138.82356999999999</c:v>
                </c:pt>
                <c:pt idx="7102">
                  <c:v>138.83698000000001</c:v>
                </c:pt>
                <c:pt idx="7103">
                  <c:v>138.85039</c:v>
                </c:pt>
                <c:pt idx="7104">
                  <c:v>138.86258000000001</c:v>
                </c:pt>
                <c:pt idx="7105">
                  <c:v>138.87233000000001</c:v>
                </c:pt>
                <c:pt idx="7106">
                  <c:v>138.87843000000001</c:v>
                </c:pt>
                <c:pt idx="7107">
                  <c:v>138.88208</c:v>
                </c:pt>
                <c:pt idx="7108">
                  <c:v>138.88329999999999</c:v>
                </c:pt>
                <c:pt idx="7109">
                  <c:v>138.88695999999999</c:v>
                </c:pt>
                <c:pt idx="7110">
                  <c:v>138.89184</c:v>
                </c:pt>
                <c:pt idx="7111">
                  <c:v>138.89914999999999</c:v>
                </c:pt>
                <c:pt idx="7112">
                  <c:v>138.90890999999999</c:v>
                </c:pt>
                <c:pt idx="7113">
                  <c:v>138.92232000000001</c:v>
                </c:pt>
                <c:pt idx="7114">
                  <c:v>138.93816000000001</c:v>
                </c:pt>
                <c:pt idx="7115">
                  <c:v>138.95158000000001</c:v>
                </c:pt>
                <c:pt idx="7116">
                  <c:v>138.96133</c:v>
                </c:pt>
                <c:pt idx="7117">
                  <c:v>138.96742</c:v>
                </c:pt>
                <c:pt idx="7118">
                  <c:v>138.96863999999999</c:v>
                </c:pt>
                <c:pt idx="7119">
                  <c:v>138.96863999999999</c:v>
                </c:pt>
                <c:pt idx="7120">
                  <c:v>138.96986000000001</c:v>
                </c:pt>
                <c:pt idx="7121">
                  <c:v>138.97718</c:v>
                </c:pt>
                <c:pt idx="7122">
                  <c:v>138.98937000000001</c:v>
                </c:pt>
                <c:pt idx="7123">
                  <c:v>139.00399999999999</c:v>
                </c:pt>
                <c:pt idx="7124">
                  <c:v>139.02107000000001</c:v>
                </c:pt>
                <c:pt idx="7125">
                  <c:v>139.03692000000001</c:v>
                </c:pt>
                <c:pt idx="7126">
                  <c:v>139.05033</c:v>
                </c:pt>
                <c:pt idx="7127">
                  <c:v>139.05886000000001</c:v>
                </c:pt>
                <c:pt idx="7128">
                  <c:v>139.06374</c:v>
                </c:pt>
                <c:pt idx="7129">
                  <c:v>139.06496000000001</c:v>
                </c:pt>
                <c:pt idx="7130">
                  <c:v>139.06617</c:v>
                </c:pt>
                <c:pt idx="7131">
                  <c:v>139.06983</c:v>
                </c:pt>
                <c:pt idx="7132">
                  <c:v>139.07593</c:v>
                </c:pt>
                <c:pt idx="7133">
                  <c:v>139.08568</c:v>
                </c:pt>
                <c:pt idx="7134">
                  <c:v>139.09908999999999</c:v>
                </c:pt>
                <c:pt idx="7135">
                  <c:v>139.11493999999999</c:v>
                </c:pt>
                <c:pt idx="7136">
                  <c:v>139.12957</c:v>
                </c:pt>
                <c:pt idx="7137">
                  <c:v>139.14053999999999</c:v>
                </c:pt>
                <c:pt idx="7138">
                  <c:v>139.14663999999999</c:v>
                </c:pt>
                <c:pt idx="7139">
                  <c:v>139.14663999999999</c:v>
                </c:pt>
                <c:pt idx="7140">
                  <c:v>139.27342999999999</c:v>
                </c:pt>
                <c:pt idx="7141">
                  <c:v>139.40021999999999</c:v>
                </c:pt>
                <c:pt idx="7142">
                  <c:v>139.80741</c:v>
                </c:pt>
                <c:pt idx="7143">
                  <c:v>140.04635999999999</c:v>
                </c:pt>
                <c:pt idx="7144">
                  <c:v>140.21339</c:v>
                </c:pt>
                <c:pt idx="7145">
                  <c:v>140.35480999999999</c:v>
                </c:pt>
                <c:pt idx="7146">
                  <c:v>140.48891</c:v>
                </c:pt>
                <c:pt idx="7147">
                  <c:v>140.61814000000001</c:v>
                </c:pt>
                <c:pt idx="7148">
                  <c:v>140.74736999999999</c:v>
                </c:pt>
                <c:pt idx="7149">
                  <c:v>140.91194999999999</c:v>
                </c:pt>
                <c:pt idx="7150">
                  <c:v>141.05824999999999</c:v>
                </c:pt>
                <c:pt idx="7151">
                  <c:v>141.18137999999999</c:v>
                </c:pt>
                <c:pt idx="7152">
                  <c:v>141.32037</c:v>
                </c:pt>
                <c:pt idx="7153">
                  <c:v>141.47031999999999</c:v>
                </c:pt>
                <c:pt idx="7154">
                  <c:v>141.62637000000001</c:v>
                </c:pt>
                <c:pt idx="7155">
                  <c:v>141.78363999999999</c:v>
                </c:pt>
                <c:pt idx="7156">
                  <c:v>141.89702</c:v>
                </c:pt>
                <c:pt idx="7157">
                  <c:v>142.03355999999999</c:v>
                </c:pt>
                <c:pt idx="7158">
                  <c:v>142.19449</c:v>
                </c:pt>
                <c:pt idx="7159">
                  <c:v>142.35907</c:v>
                </c:pt>
                <c:pt idx="7160">
                  <c:v>142.50903</c:v>
                </c:pt>
                <c:pt idx="7161">
                  <c:v>142.6285</c:v>
                </c:pt>
                <c:pt idx="7162">
                  <c:v>142.78699</c:v>
                </c:pt>
                <c:pt idx="7163">
                  <c:v>142.93938</c:v>
                </c:pt>
                <c:pt idx="7164">
                  <c:v>143.10397</c:v>
                </c:pt>
                <c:pt idx="7165">
                  <c:v>143.26246</c:v>
                </c:pt>
                <c:pt idx="7166">
                  <c:v>143.37706</c:v>
                </c:pt>
                <c:pt idx="7167">
                  <c:v>143.52334999999999</c:v>
                </c:pt>
                <c:pt idx="7168">
                  <c:v>143.69768999999999</c:v>
                </c:pt>
                <c:pt idx="7169">
                  <c:v>143.84764000000001</c:v>
                </c:pt>
                <c:pt idx="7170">
                  <c:v>143.97686999999999</c:v>
                </c:pt>
                <c:pt idx="7171">
                  <c:v>144.11341999999999</c:v>
                </c:pt>
                <c:pt idx="7172">
                  <c:v>144.26947000000001</c:v>
                </c:pt>
                <c:pt idx="7173">
                  <c:v>144.42674</c:v>
                </c:pt>
                <c:pt idx="7174">
                  <c:v>144.57912999999999</c:v>
                </c:pt>
                <c:pt idx="7175">
                  <c:v>144.72176999999999</c:v>
                </c:pt>
                <c:pt idx="7176">
                  <c:v>144.85466</c:v>
                </c:pt>
                <c:pt idx="7177">
                  <c:v>144.99973</c:v>
                </c:pt>
                <c:pt idx="7178">
                  <c:v>145.16676000000001</c:v>
                </c:pt>
                <c:pt idx="7179">
                  <c:v>145.32158999999999</c:v>
                </c:pt>
                <c:pt idx="7180">
                  <c:v>145.45935</c:v>
                </c:pt>
                <c:pt idx="7181">
                  <c:v>145.59101999999999</c:v>
                </c:pt>
                <c:pt idx="7182">
                  <c:v>145.74341000000001</c:v>
                </c:pt>
                <c:pt idx="7183">
                  <c:v>145.90676999999999</c:v>
                </c:pt>
                <c:pt idx="7184">
                  <c:v>146.05795000000001</c:v>
                </c:pt>
                <c:pt idx="7185">
                  <c:v>146.18108000000001</c:v>
                </c:pt>
                <c:pt idx="7186">
                  <c:v>146.33103</c:v>
                </c:pt>
                <c:pt idx="7187">
                  <c:v>146.48830000000001</c:v>
                </c:pt>
                <c:pt idx="7188">
                  <c:v>146.65776</c:v>
                </c:pt>
                <c:pt idx="7189">
                  <c:v>146.80528000000001</c:v>
                </c:pt>
                <c:pt idx="7190">
                  <c:v>146.93573000000001</c:v>
                </c:pt>
                <c:pt idx="7191">
                  <c:v>147.07348999999999</c:v>
                </c:pt>
                <c:pt idx="7192">
                  <c:v>147.23808</c:v>
                </c:pt>
                <c:pt idx="7193">
                  <c:v>147.40021999999999</c:v>
                </c:pt>
                <c:pt idx="7194">
                  <c:v>147.55383</c:v>
                </c:pt>
                <c:pt idx="7195">
                  <c:v>147.68062</c:v>
                </c:pt>
                <c:pt idx="7196">
                  <c:v>147.81228999999999</c:v>
                </c:pt>
                <c:pt idx="7197">
                  <c:v>147.98296999999999</c:v>
                </c:pt>
                <c:pt idx="7198">
                  <c:v>148.14146</c:v>
                </c:pt>
                <c:pt idx="7199">
                  <c:v>148.28532000000001</c:v>
                </c:pt>
                <c:pt idx="7200">
                  <c:v>148.41698</c:v>
                </c:pt>
                <c:pt idx="7201">
                  <c:v>148.55962</c:v>
                </c:pt>
                <c:pt idx="7202">
                  <c:v>148.73396</c:v>
                </c:pt>
                <c:pt idx="7203">
                  <c:v>148.88634999999999</c:v>
                </c:pt>
                <c:pt idx="7204">
                  <c:v>149.03997000000001</c:v>
                </c:pt>
                <c:pt idx="7205">
                  <c:v>149.16188</c:v>
                </c:pt>
                <c:pt idx="7206">
                  <c:v>149.30330000000001</c:v>
                </c:pt>
                <c:pt idx="7207">
                  <c:v>149.46545</c:v>
                </c:pt>
                <c:pt idx="7208">
                  <c:v>149.62759</c:v>
                </c:pt>
                <c:pt idx="7209">
                  <c:v>148.98509999999999</c:v>
                </c:pt>
                <c:pt idx="7210">
                  <c:v>147.17102</c:v>
                </c:pt>
                <c:pt idx="7211">
                  <c:v>145.41301999999999</c:v>
                </c:pt>
                <c:pt idx="7212">
                  <c:v>143.67818</c:v>
                </c:pt>
                <c:pt idx="7213">
                  <c:v>141.98236</c:v>
                </c:pt>
                <c:pt idx="7214">
                  <c:v>140.29873000000001</c:v>
                </c:pt>
                <c:pt idx="7215">
                  <c:v>138.5712</c:v>
                </c:pt>
                <c:pt idx="7216">
                  <c:v>136.05001999999999</c:v>
                </c:pt>
                <c:pt idx="7217">
                  <c:v>132.80710999999999</c:v>
                </c:pt>
                <c:pt idx="7218">
                  <c:v>129.58734999999999</c:v>
                </c:pt>
                <c:pt idx="7219">
                  <c:v>126.34932000000001</c:v>
                </c:pt>
                <c:pt idx="7220">
                  <c:v>123.13688</c:v>
                </c:pt>
                <c:pt idx="7221">
                  <c:v>119.96711000000001</c:v>
                </c:pt>
                <c:pt idx="7222">
                  <c:v>116.80466</c:v>
                </c:pt>
                <c:pt idx="7223">
                  <c:v>113.72999</c:v>
                </c:pt>
                <c:pt idx="7224">
                  <c:v>110.62484000000001</c:v>
                </c:pt>
                <c:pt idx="7225">
                  <c:v>107.59771000000001</c:v>
                </c:pt>
                <c:pt idx="7226">
                  <c:v>104.5779</c:v>
                </c:pt>
                <c:pt idx="7227">
                  <c:v>101.50932</c:v>
                </c:pt>
                <c:pt idx="7228">
                  <c:v>98.561440000000005</c:v>
                </c:pt>
                <c:pt idx="7229">
                  <c:v>95.550160000000005</c:v>
                </c:pt>
                <c:pt idx="7230">
                  <c:v>92.627880000000005</c:v>
                </c:pt>
                <c:pt idx="7231">
                  <c:v>89.717789999999994</c:v>
                </c:pt>
                <c:pt idx="7232">
                  <c:v>87.030810000000002</c:v>
                </c:pt>
                <c:pt idx="7233">
                  <c:v>85.053359999999998</c:v>
                </c:pt>
                <c:pt idx="7234">
                  <c:v>83.373379999999997</c:v>
                </c:pt>
                <c:pt idx="7235">
                  <c:v>81.843360000000004</c:v>
                </c:pt>
                <c:pt idx="7236">
                  <c:v>80.326750000000004</c:v>
                </c:pt>
                <c:pt idx="7237">
                  <c:v>78.279809999999998</c:v>
                </c:pt>
                <c:pt idx="7238">
                  <c:v>77.334980000000002</c:v>
                </c:pt>
                <c:pt idx="7239">
                  <c:v>75.687920000000005</c:v>
                </c:pt>
                <c:pt idx="7240">
                  <c:v>73.298400000000001</c:v>
                </c:pt>
                <c:pt idx="7241">
                  <c:v>70.524860000000004</c:v>
                </c:pt>
                <c:pt idx="7242">
                  <c:v>67.763499999999993</c:v>
                </c:pt>
                <c:pt idx="7243">
                  <c:v>65.027749999999997</c:v>
                </c:pt>
                <c:pt idx="7244">
                  <c:v>62.255429999999997</c:v>
                </c:pt>
                <c:pt idx="7245">
                  <c:v>59.557470000000002</c:v>
                </c:pt>
                <c:pt idx="7246">
                  <c:v>56.860729999999997</c:v>
                </c:pt>
                <c:pt idx="7247">
                  <c:v>53.928690000000003</c:v>
                </c:pt>
                <c:pt idx="7248">
                  <c:v>51.583069999999999</c:v>
                </c:pt>
                <c:pt idx="7249">
                  <c:v>49.069200000000002</c:v>
                </c:pt>
                <c:pt idx="7250">
                  <c:v>46.566299999999998</c:v>
                </c:pt>
                <c:pt idx="7251">
                  <c:v>44.064630000000001</c:v>
                </c:pt>
                <c:pt idx="7252">
                  <c:v>41.705590000000001</c:v>
                </c:pt>
                <c:pt idx="7253">
                  <c:v>39.486750000000001</c:v>
                </c:pt>
                <c:pt idx="7254">
                  <c:v>37.562950000000001</c:v>
                </c:pt>
                <c:pt idx="7255">
                  <c:v>35.872</c:v>
                </c:pt>
                <c:pt idx="7256">
                  <c:v>34.340760000000003</c:v>
                </c:pt>
                <c:pt idx="7257">
                  <c:v>32.899729999999998</c:v>
                </c:pt>
                <c:pt idx="7258">
                  <c:v>31.555019999999999</c:v>
                </c:pt>
                <c:pt idx="7259">
                  <c:v>30.452919999999999</c:v>
                </c:pt>
                <c:pt idx="7260">
                  <c:v>29.576360000000001</c:v>
                </c:pt>
                <c:pt idx="7261">
                  <c:v>28.868040000000001</c:v>
                </c:pt>
                <c:pt idx="7262">
                  <c:v>28.44256</c:v>
                </c:pt>
                <c:pt idx="7263">
                  <c:v>28.118259999999999</c:v>
                </c:pt>
                <c:pt idx="7264">
                  <c:v>27.831769999999999</c:v>
                </c:pt>
                <c:pt idx="7265">
                  <c:v>27.520879999999998</c:v>
                </c:pt>
                <c:pt idx="7266">
                  <c:v>27.212440000000001</c:v>
                </c:pt>
                <c:pt idx="7267">
                  <c:v>26.717469999999999</c:v>
                </c:pt>
                <c:pt idx="7268">
                  <c:v>25.281320000000001</c:v>
                </c:pt>
                <c:pt idx="7269">
                  <c:v>23.509910000000001</c:v>
                </c:pt>
                <c:pt idx="7270">
                  <c:v>21.421520000000001</c:v>
                </c:pt>
                <c:pt idx="7271">
                  <c:v>19.291679999999999</c:v>
                </c:pt>
                <c:pt idx="7272">
                  <c:v>17.159410000000001</c:v>
                </c:pt>
                <c:pt idx="7273">
                  <c:v>15.01981</c:v>
                </c:pt>
                <c:pt idx="7274">
                  <c:v>12.941179999999999</c:v>
                </c:pt>
                <c:pt idx="7275">
                  <c:v>10.868639999999999</c:v>
                </c:pt>
                <c:pt idx="7276">
                  <c:v>8.8972899999999999</c:v>
                </c:pt>
                <c:pt idx="7277">
                  <c:v>6.9795800000000003</c:v>
                </c:pt>
                <c:pt idx="7278">
                  <c:v>5.20939</c:v>
                </c:pt>
                <c:pt idx="7279">
                  <c:v>3.60256</c:v>
                </c:pt>
                <c:pt idx="7280">
                  <c:v>2.1725099999999999</c:v>
                </c:pt>
                <c:pt idx="7281">
                  <c:v>1.24109</c:v>
                </c:pt>
                <c:pt idx="7282">
                  <c:v>1.24109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0EE-46D0-94A7-E30A3643C1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8206176"/>
        <c:axId val="1"/>
      </c:scatterChart>
      <c:valAx>
        <c:axId val="1148206176"/>
        <c:scaling>
          <c:orientation val="minMax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Compression / %</a:t>
                </a:r>
              </a:p>
            </c:rich>
          </c:tx>
          <c:layout>
            <c:manualLayout>
              <c:xMode val="edge"/>
              <c:yMode val="edge"/>
              <c:x val="0.42901878914405012"/>
              <c:y val="0.9458544839255499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6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Stress / MPa</a:t>
                </a:r>
              </a:p>
            </c:rich>
          </c:tx>
          <c:layout>
            <c:manualLayout>
              <c:xMode val="edge"/>
              <c:yMode val="edge"/>
              <c:x val="8.359497860262249E-3"/>
              <c:y val="0.411206238814056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48206176"/>
        <c:crosses val="autoZero"/>
        <c:crossBetween val="midCat"/>
      </c:valAx>
      <c:spPr>
        <a:solidFill>
          <a:srgbClr val="FFFFFF"/>
        </a:solidFill>
        <a:ln w="38100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8846340898564148"/>
          <c:y val="0.211864488577996"/>
          <c:w val="0.25219970665431529"/>
          <c:h val="0.13652877146701836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Stress-Strain curve copper after heat-treatment 640°C 48 h</a:t>
            </a:r>
          </a:p>
        </c:rich>
      </c:tx>
      <c:layout>
        <c:manualLayout>
          <c:xMode val="edge"/>
          <c:yMode val="edge"/>
          <c:x val="0.14482051956449077"/>
          <c:y val="3.325614755008415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253763316350163"/>
          <c:y val="0.17813624223169977"/>
          <c:w val="0.82903524008028406"/>
          <c:h val="0.70905546753665194"/>
        </c:manualLayout>
      </c:layout>
      <c:scatterChart>
        <c:scatterStyle val="smoothMarker"/>
        <c:varyColors val="0"/>
        <c:ser>
          <c:idx val="1"/>
          <c:order val="0"/>
          <c:tx>
            <c:v>13_50 MPa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'13_640_50_1'!$C$21:$C$727</c:f>
              <c:numCache>
                <c:formatCode>General</c:formatCode>
                <c:ptCount val="707"/>
                <c:pt idx="0">
                  <c:v>-9.1E-4</c:v>
                </c:pt>
                <c:pt idx="1">
                  <c:v>-1.01E-3</c:v>
                </c:pt>
                <c:pt idx="2">
                  <c:v>-1.1100000000000001E-3</c:v>
                </c:pt>
                <c:pt idx="3">
                  <c:v>-1.01E-3</c:v>
                </c:pt>
                <c:pt idx="4">
                  <c:v>-9.1E-4</c:v>
                </c:pt>
                <c:pt idx="5">
                  <c:v>-8.0999999999999996E-4</c:v>
                </c:pt>
                <c:pt idx="6">
                  <c:v>-9.1E-4</c:v>
                </c:pt>
                <c:pt idx="7">
                  <c:v>-9.1E-4</c:v>
                </c:pt>
                <c:pt idx="8">
                  <c:v>-9.1E-4</c:v>
                </c:pt>
                <c:pt idx="9">
                  <c:v>-1.01E-3</c:v>
                </c:pt>
                <c:pt idx="10">
                  <c:v>-1.01E-3</c:v>
                </c:pt>
                <c:pt idx="11">
                  <c:v>-9.1E-4</c:v>
                </c:pt>
                <c:pt idx="12">
                  <c:v>-9.1E-4</c:v>
                </c:pt>
                <c:pt idx="13">
                  <c:v>-1.01E-3</c:v>
                </c:pt>
                <c:pt idx="14">
                  <c:v>-1.1100000000000001E-3</c:v>
                </c:pt>
                <c:pt idx="15">
                  <c:v>-1.1100000000000001E-3</c:v>
                </c:pt>
                <c:pt idx="16">
                  <c:v>-1.2099999999999999E-3</c:v>
                </c:pt>
                <c:pt idx="17">
                  <c:v>-1.1100000000000001E-3</c:v>
                </c:pt>
                <c:pt idx="18">
                  <c:v>-1.2099999999999999E-3</c:v>
                </c:pt>
                <c:pt idx="19">
                  <c:v>-1.1100000000000001E-3</c:v>
                </c:pt>
                <c:pt idx="20">
                  <c:v>-1.1100000000000001E-3</c:v>
                </c:pt>
                <c:pt idx="21">
                  <c:v>-1.1100000000000001E-3</c:v>
                </c:pt>
                <c:pt idx="22">
                  <c:v>-1.1100000000000001E-3</c:v>
                </c:pt>
                <c:pt idx="23">
                  <c:v>-1.2099999999999999E-3</c:v>
                </c:pt>
                <c:pt idx="24">
                  <c:v>-1.2099999999999999E-3</c:v>
                </c:pt>
                <c:pt idx="25">
                  <c:v>-1.31E-3</c:v>
                </c:pt>
                <c:pt idx="26">
                  <c:v>-1.41E-3</c:v>
                </c:pt>
                <c:pt idx="27">
                  <c:v>-1.41E-3</c:v>
                </c:pt>
                <c:pt idx="28">
                  <c:v>-1.41E-3</c:v>
                </c:pt>
                <c:pt idx="29">
                  <c:v>-1.41E-3</c:v>
                </c:pt>
                <c:pt idx="30">
                  <c:v>-1.41E-3</c:v>
                </c:pt>
                <c:pt idx="31">
                  <c:v>-1.41E-3</c:v>
                </c:pt>
                <c:pt idx="32">
                  <c:v>-1.41E-3</c:v>
                </c:pt>
                <c:pt idx="33">
                  <c:v>-1.31E-3</c:v>
                </c:pt>
                <c:pt idx="34">
                  <c:v>-1.31E-3</c:v>
                </c:pt>
                <c:pt idx="35">
                  <c:v>-1.2099999999999999E-3</c:v>
                </c:pt>
                <c:pt idx="36">
                  <c:v>-1.31E-3</c:v>
                </c:pt>
                <c:pt idx="37">
                  <c:v>-1.41E-3</c:v>
                </c:pt>
                <c:pt idx="38">
                  <c:v>-1.41E-3</c:v>
                </c:pt>
                <c:pt idx="39">
                  <c:v>-1.31E-3</c:v>
                </c:pt>
                <c:pt idx="40">
                  <c:v>-1.31E-3</c:v>
                </c:pt>
                <c:pt idx="41">
                  <c:v>-1.31E-3</c:v>
                </c:pt>
                <c:pt idx="42">
                  <c:v>-1.41E-3</c:v>
                </c:pt>
                <c:pt idx="43">
                  <c:v>-1.41E-3</c:v>
                </c:pt>
                <c:pt idx="44">
                  <c:v>-1.41E-3</c:v>
                </c:pt>
                <c:pt idx="45">
                  <c:v>-1.31E-3</c:v>
                </c:pt>
                <c:pt idx="46">
                  <c:v>-1.31E-3</c:v>
                </c:pt>
                <c:pt idx="47">
                  <c:v>-1.31E-3</c:v>
                </c:pt>
                <c:pt idx="48">
                  <c:v>-1.41E-3</c:v>
                </c:pt>
                <c:pt idx="49">
                  <c:v>-1.41E-3</c:v>
                </c:pt>
                <c:pt idx="50">
                  <c:v>-1.5100000000000001E-3</c:v>
                </c:pt>
                <c:pt idx="51">
                  <c:v>-1.41E-3</c:v>
                </c:pt>
                <c:pt idx="52">
                  <c:v>-1.31E-3</c:v>
                </c:pt>
                <c:pt idx="53">
                  <c:v>-1.1100000000000001E-3</c:v>
                </c:pt>
                <c:pt idx="54">
                  <c:v>-1.01E-3</c:v>
                </c:pt>
                <c:pt idx="55">
                  <c:v>-1.01E-3</c:v>
                </c:pt>
                <c:pt idx="56">
                  <c:v>-1.01E-3</c:v>
                </c:pt>
                <c:pt idx="57">
                  <c:v>-1.01E-3</c:v>
                </c:pt>
                <c:pt idx="58">
                  <c:v>-1.01E-3</c:v>
                </c:pt>
                <c:pt idx="59">
                  <c:v>-1.1100000000000001E-3</c:v>
                </c:pt>
                <c:pt idx="60">
                  <c:v>-1.1100000000000001E-3</c:v>
                </c:pt>
                <c:pt idx="61">
                  <c:v>-1.1100000000000001E-3</c:v>
                </c:pt>
                <c:pt idx="62">
                  <c:v>-1.2099999999999999E-3</c:v>
                </c:pt>
                <c:pt idx="63">
                  <c:v>-1.31E-3</c:v>
                </c:pt>
                <c:pt idx="64">
                  <c:v>-1.31E-3</c:v>
                </c:pt>
                <c:pt idx="65">
                  <c:v>-1.31E-3</c:v>
                </c:pt>
                <c:pt idx="66">
                  <c:v>-1.31E-3</c:v>
                </c:pt>
                <c:pt idx="67">
                  <c:v>-1.2099999999999999E-3</c:v>
                </c:pt>
                <c:pt idx="68">
                  <c:v>-1.2099999999999999E-3</c:v>
                </c:pt>
                <c:pt idx="69">
                  <c:v>-1.1100000000000001E-3</c:v>
                </c:pt>
                <c:pt idx="70">
                  <c:v>-1.1100000000000001E-3</c:v>
                </c:pt>
                <c:pt idx="71">
                  <c:v>-1.1100000000000001E-3</c:v>
                </c:pt>
                <c:pt idx="72">
                  <c:v>-1.2099999999999999E-3</c:v>
                </c:pt>
                <c:pt idx="73">
                  <c:v>-1.31E-3</c:v>
                </c:pt>
                <c:pt idx="74">
                  <c:v>-1.5100000000000001E-3</c:v>
                </c:pt>
                <c:pt idx="75">
                  <c:v>-1.7099999999999999E-3</c:v>
                </c:pt>
                <c:pt idx="76">
                  <c:v>-1.82E-3</c:v>
                </c:pt>
                <c:pt idx="77">
                  <c:v>-1.7099999999999999E-3</c:v>
                </c:pt>
                <c:pt idx="78">
                  <c:v>-1.7099999999999999E-3</c:v>
                </c:pt>
                <c:pt idx="79">
                  <c:v>-1.5100000000000001E-3</c:v>
                </c:pt>
                <c:pt idx="80">
                  <c:v>-1.31E-3</c:v>
                </c:pt>
                <c:pt idx="81">
                  <c:v>-1.2099999999999999E-3</c:v>
                </c:pt>
                <c:pt idx="82">
                  <c:v>-1.1100000000000001E-3</c:v>
                </c:pt>
                <c:pt idx="83">
                  <c:v>-1.1100000000000001E-3</c:v>
                </c:pt>
                <c:pt idx="84">
                  <c:v>-1.1100000000000001E-3</c:v>
                </c:pt>
                <c:pt idx="85">
                  <c:v>-1.1100000000000001E-3</c:v>
                </c:pt>
                <c:pt idx="86">
                  <c:v>-1.2099999999999999E-3</c:v>
                </c:pt>
                <c:pt idx="87">
                  <c:v>-1.31E-3</c:v>
                </c:pt>
                <c:pt idx="88">
                  <c:v>-1.41E-3</c:v>
                </c:pt>
                <c:pt idx="89">
                  <c:v>-1.41E-3</c:v>
                </c:pt>
                <c:pt idx="90">
                  <c:v>-1.5100000000000001E-3</c:v>
                </c:pt>
                <c:pt idx="91">
                  <c:v>-1.6100000000000001E-3</c:v>
                </c:pt>
                <c:pt idx="92">
                  <c:v>-1.6100000000000001E-3</c:v>
                </c:pt>
                <c:pt idx="93">
                  <c:v>-1.7099999999999999E-3</c:v>
                </c:pt>
                <c:pt idx="94">
                  <c:v>-1.6100000000000001E-3</c:v>
                </c:pt>
                <c:pt idx="95">
                  <c:v>-1.6100000000000001E-3</c:v>
                </c:pt>
                <c:pt idx="96">
                  <c:v>-1.5100000000000001E-3</c:v>
                </c:pt>
                <c:pt idx="97">
                  <c:v>-1.41E-3</c:v>
                </c:pt>
                <c:pt idx="98">
                  <c:v>-1.31E-3</c:v>
                </c:pt>
                <c:pt idx="99">
                  <c:v>-1.2099999999999999E-3</c:v>
                </c:pt>
                <c:pt idx="100">
                  <c:v>-1.2099999999999999E-3</c:v>
                </c:pt>
                <c:pt idx="101">
                  <c:v>-1.2099999999999999E-3</c:v>
                </c:pt>
                <c:pt idx="102">
                  <c:v>-1.1100000000000001E-3</c:v>
                </c:pt>
                <c:pt idx="103">
                  <c:v>-1.01E-3</c:v>
                </c:pt>
                <c:pt idx="104">
                  <c:v>-1.01E-3</c:v>
                </c:pt>
                <c:pt idx="105">
                  <c:v>-9.1E-4</c:v>
                </c:pt>
                <c:pt idx="106">
                  <c:v>-9.1E-4</c:v>
                </c:pt>
                <c:pt idx="107">
                  <c:v>-1.01E-3</c:v>
                </c:pt>
                <c:pt idx="108">
                  <c:v>-1.01E-3</c:v>
                </c:pt>
                <c:pt idx="109">
                  <c:v>-1.01E-3</c:v>
                </c:pt>
                <c:pt idx="110">
                  <c:v>-1.1100000000000001E-3</c:v>
                </c:pt>
                <c:pt idx="111">
                  <c:v>-1.01E-3</c:v>
                </c:pt>
                <c:pt idx="112">
                  <c:v>-9.1E-4</c:v>
                </c:pt>
                <c:pt idx="113">
                  <c:v>-8.0999999999999996E-4</c:v>
                </c:pt>
                <c:pt idx="114">
                  <c:v>-8.0999999999999996E-4</c:v>
                </c:pt>
                <c:pt idx="115">
                  <c:v>-8.0999999999999996E-4</c:v>
                </c:pt>
                <c:pt idx="116">
                  <c:v>-9.1E-4</c:v>
                </c:pt>
                <c:pt idx="117">
                  <c:v>-1.01E-3</c:v>
                </c:pt>
                <c:pt idx="118">
                  <c:v>-1.1100000000000001E-3</c:v>
                </c:pt>
                <c:pt idx="119">
                  <c:v>-1.1100000000000001E-3</c:v>
                </c:pt>
                <c:pt idx="120">
                  <c:v>-1.1100000000000001E-3</c:v>
                </c:pt>
                <c:pt idx="121">
                  <c:v>-1.1100000000000001E-3</c:v>
                </c:pt>
                <c:pt idx="122">
                  <c:v>-1.2099999999999999E-3</c:v>
                </c:pt>
                <c:pt idx="123">
                  <c:v>-1.31E-3</c:v>
                </c:pt>
                <c:pt idx="124">
                  <c:v>-1.41E-3</c:v>
                </c:pt>
                <c:pt idx="125">
                  <c:v>-1.41E-3</c:v>
                </c:pt>
                <c:pt idx="126">
                  <c:v>-1.41E-3</c:v>
                </c:pt>
                <c:pt idx="127">
                  <c:v>-1.41E-3</c:v>
                </c:pt>
                <c:pt idx="128">
                  <c:v>-1.31E-3</c:v>
                </c:pt>
                <c:pt idx="129">
                  <c:v>-1.31E-3</c:v>
                </c:pt>
                <c:pt idx="130">
                  <c:v>-1.31E-3</c:v>
                </c:pt>
                <c:pt idx="131">
                  <c:v>-1.2099999999999999E-3</c:v>
                </c:pt>
                <c:pt idx="132">
                  <c:v>-1.1100000000000001E-3</c:v>
                </c:pt>
                <c:pt idx="133">
                  <c:v>-1.01E-3</c:v>
                </c:pt>
                <c:pt idx="134">
                  <c:v>-9.1E-4</c:v>
                </c:pt>
                <c:pt idx="135">
                  <c:v>-9.1E-4</c:v>
                </c:pt>
                <c:pt idx="136">
                  <c:v>-9.1E-4</c:v>
                </c:pt>
                <c:pt idx="137">
                  <c:v>-1.01E-3</c:v>
                </c:pt>
                <c:pt idx="138">
                  <c:v>-1.1100000000000001E-3</c:v>
                </c:pt>
                <c:pt idx="139">
                  <c:v>-1.1100000000000001E-3</c:v>
                </c:pt>
                <c:pt idx="140">
                  <c:v>-1.2099999999999999E-3</c:v>
                </c:pt>
                <c:pt idx="141">
                  <c:v>-1.31E-3</c:v>
                </c:pt>
                <c:pt idx="142">
                  <c:v>-1.31E-3</c:v>
                </c:pt>
                <c:pt idx="143">
                  <c:v>-1.31E-3</c:v>
                </c:pt>
                <c:pt idx="144">
                  <c:v>-1.31E-3</c:v>
                </c:pt>
                <c:pt idx="145">
                  <c:v>-1.2099999999999999E-3</c:v>
                </c:pt>
                <c:pt idx="146">
                  <c:v>-1.31E-3</c:v>
                </c:pt>
                <c:pt idx="147">
                  <c:v>-1.41E-3</c:v>
                </c:pt>
                <c:pt idx="148">
                  <c:v>-1.5100000000000001E-3</c:v>
                </c:pt>
                <c:pt idx="149">
                  <c:v>-1.5100000000000001E-3</c:v>
                </c:pt>
                <c:pt idx="150">
                  <c:v>-1.6100000000000001E-3</c:v>
                </c:pt>
                <c:pt idx="151">
                  <c:v>-1.6100000000000001E-3</c:v>
                </c:pt>
                <c:pt idx="152">
                  <c:v>-1.6100000000000001E-3</c:v>
                </c:pt>
                <c:pt idx="153">
                  <c:v>-1.5100000000000001E-3</c:v>
                </c:pt>
                <c:pt idx="154">
                  <c:v>-1.5100000000000001E-3</c:v>
                </c:pt>
                <c:pt idx="155">
                  <c:v>-1.41E-3</c:v>
                </c:pt>
                <c:pt idx="156">
                  <c:v>-1.31E-3</c:v>
                </c:pt>
                <c:pt idx="157">
                  <c:v>-1.31E-3</c:v>
                </c:pt>
                <c:pt idx="158">
                  <c:v>-1.41E-3</c:v>
                </c:pt>
                <c:pt idx="159">
                  <c:v>-1.41E-3</c:v>
                </c:pt>
                <c:pt idx="160">
                  <c:v>-1.41E-3</c:v>
                </c:pt>
                <c:pt idx="161">
                  <c:v>-1.31E-3</c:v>
                </c:pt>
                <c:pt idx="162">
                  <c:v>-1.31E-3</c:v>
                </c:pt>
                <c:pt idx="163">
                  <c:v>-1.2099999999999999E-3</c:v>
                </c:pt>
                <c:pt idx="164">
                  <c:v>-1.1100000000000001E-3</c:v>
                </c:pt>
                <c:pt idx="165">
                  <c:v>-1.1100000000000001E-3</c:v>
                </c:pt>
                <c:pt idx="166">
                  <c:v>-1.1100000000000001E-3</c:v>
                </c:pt>
                <c:pt idx="167">
                  <c:v>-1.1100000000000001E-3</c:v>
                </c:pt>
                <c:pt idx="168">
                  <c:v>-1.1100000000000001E-3</c:v>
                </c:pt>
                <c:pt idx="169">
                  <c:v>-1.1100000000000001E-3</c:v>
                </c:pt>
                <c:pt idx="170">
                  <c:v>-1.1100000000000001E-3</c:v>
                </c:pt>
                <c:pt idx="171">
                  <c:v>-1.1100000000000001E-3</c:v>
                </c:pt>
                <c:pt idx="172">
                  <c:v>-1.1100000000000001E-3</c:v>
                </c:pt>
                <c:pt idx="173">
                  <c:v>-1.01E-3</c:v>
                </c:pt>
                <c:pt idx="174">
                  <c:v>-1.01E-3</c:v>
                </c:pt>
                <c:pt idx="175">
                  <c:v>-1.01E-3</c:v>
                </c:pt>
                <c:pt idx="176">
                  <c:v>-1.01E-3</c:v>
                </c:pt>
                <c:pt idx="177">
                  <c:v>-1.01E-3</c:v>
                </c:pt>
                <c:pt idx="178">
                  <c:v>-1.01E-3</c:v>
                </c:pt>
                <c:pt idx="179">
                  <c:v>-1.01E-3</c:v>
                </c:pt>
                <c:pt idx="180">
                  <c:v>-9.1E-4</c:v>
                </c:pt>
                <c:pt idx="181">
                  <c:v>-9.1E-4</c:v>
                </c:pt>
                <c:pt idx="182">
                  <c:v>-8.0999999999999996E-4</c:v>
                </c:pt>
                <c:pt idx="183">
                  <c:v>-8.0999999999999996E-4</c:v>
                </c:pt>
                <c:pt idx="184">
                  <c:v>-8.0999999999999996E-4</c:v>
                </c:pt>
                <c:pt idx="185">
                  <c:v>-7.1000000000000002E-4</c:v>
                </c:pt>
                <c:pt idx="186">
                  <c:v>-7.1000000000000002E-4</c:v>
                </c:pt>
                <c:pt idx="187">
                  <c:v>-7.1000000000000002E-4</c:v>
                </c:pt>
                <c:pt idx="188">
                  <c:v>-8.0999999999999996E-4</c:v>
                </c:pt>
                <c:pt idx="189">
                  <c:v>-9.1E-4</c:v>
                </c:pt>
                <c:pt idx="190">
                  <c:v>-1.01E-3</c:v>
                </c:pt>
                <c:pt idx="191">
                  <c:v>-9.1E-4</c:v>
                </c:pt>
                <c:pt idx="192">
                  <c:v>-9.1E-4</c:v>
                </c:pt>
                <c:pt idx="193">
                  <c:v>-9.1E-4</c:v>
                </c:pt>
                <c:pt idx="194">
                  <c:v>-9.1E-4</c:v>
                </c:pt>
                <c:pt idx="195">
                  <c:v>-9.1E-4</c:v>
                </c:pt>
                <c:pt idx="196">
                  <c:v>-9.1E-4</c:v>
                </c:pt>
                <c:pt idx="197">
                  <c:v>-8.0999999999999996E-4</c:v>
                </c:pt>
                <c:pt idx="198">
                  <c:v>-9.1E-4</c:v>
                </c:pt>
                <c:pt idx="199">
                  <c:v>-1.01E-3</c:v>
                </c:pt>
                <c:pt idx="200">
                  <c:v>-1.01E-3</c:v>
                </c:pt>
                <c:pt idx="201">
                  <c:v>-1.01E-3</c:v>
                </c:pt>
                <c:pt idx="202">
                  <c:v>-1.1100000000000001E-3</c:v>
                </c:pt>
                <c:pt idx="203">
                  <c:v>-1.1100000000000001E-3</c:v>
                </c:pt>
                <c:pt idx="204">
                  <c:v>-1.1100000000000001E-3</c:v>
                </c:pt>
                <c:pt idx="205">
                  <c:v>-1.01E-3</c:v>
                </c:pt>
                <c:pt idx="206">
                  <c:v>-9.1E-4</c:v>
                </c:pt>
                <c:pt idx="207">
                  <c:v>-8.0999999999999996E-4</c:v>
                </c:pt>
                <c:pt idx="208">
                  <c:v>-9.1E-4</c:v>
                </c:pt>
                <c:pt idx="209">
                  <c:v>-9.1E-4</c:v>
                </c:pt>
                <c:pt idx="210">
                  <c:v>-1.01E-3</c:v>
                </c:pt>
                <c:pt idx="211">
                  <c:v>-1.1100000000000001E-3</c:v>
                </c:pt>
                <c:pt idx="212">
                  <c:v>-1.2099999999999999E-3</c:v>
                </c:pt>
                <c:pt idx="213">
                  <c:v>-1.2099999999999999E-3</c:v>
                </c:pt>
                <c:pt idx="214">
                  <c:v>-1.31E-3</c:v>
                </c:pt>
                <c:pt idx="215">
                  <c:v>-1.31E-3</c:v>
                </c:pt>
                <c:pt idx="216">
                  <c:v>-1.31E-3</c:v>
                </c:pt>
                <c:pt idx="217">
                  <c:v>-1.41E-3</c:v>
                </c:pt>
                <c:pt idx="218">
                  <c:v>-1.41E-3</c:v>
                </c:pt>
                <c:pt idx="219">
                  <c:v>-1.5100000000000001E-3</c:v>
                </c:pt>
                <c:pt idx="220">
                  <c:v>-1.5100000000000001E-3</c:v>
                </c:pt>
                <c:pt idx="221">
                  <c:v>-1.6100000000000001E-3</c:v>
                </c:pt>
                <c:pt idx="222">
                  <c:v>-1.6100000000000001E-3</c:v>
                </c:pt>
                <c:pt idx="223">
                  <c:v>-1.7099999999999999E-3</c:v>
                </c:pt>
                <c:pt idx="224">
                  <c:v>-1.7099999999999999E-3</c:v>
                </c:pt>
                <c:pt idx="225">
                  <c:v>-1.7099999999999999E-3</c:v>
                </c:pt>
                <c:pt idx="226">
                  <c:v>-1.7099999999999999E-3</c:v>
                </c:pt>
                <c:pt idx="227">
                  <c:v>-1.7099999999999999E-3</c:v>
                </c:pt>
                <c:pt idx="228">
                  <c:v>-1.7099999999999999E-3</c:v>
                </c:pt>
                <c:pt idx="229">
                  <c:v>-1.7099999999999999E-3</c:v>
                </c:pt>
                <c:pt idx="230">
                  <c:v>-1.7099999999999999E-3</c:v>
                </c:pt>
                <c:pt idx="231">
                  <c:v>-1.6100000000000001E-3</c:v>
                </c:pt>
                <c:pt idx="232">
                  <c:v>-1.5100000000000001E-3</c:v>
                </c:pt>
                <c:pt idx="233">
                  <c:v>-1.41E-3</c:v>
                </c:pt>
                <c:pt idx="234">
                  <c:v>-1.31E-3</c:v>
                </c:pt>
                <c:pt idx="235">
                  <c:v>-1.31E-3</c:v>
                </c:pt>
                <c:pt idx="236">
                  <c:v>-1.41E-3</c:v>
                </c:pt>
                <c:pt idx="237">
                  <c:v>-1.41E-3</c:v>
                </c:pt>
                <c:pt idx="238">
                  <c:v>-1.5100000000000001E-3</c:v>
                </c:pt>
                <c:pt idx="239">
                  <c:v>-1.5100000000000001E-3</c:v>
                </c:pt>
                <c:pt idx="240">
                  <c:v>-1.6100000000000001E-3</c:v>
                </c:pt>
                <c:pt idx="241">
                  <c:v>-1.6100000000000001E-3</c:v>
                </c:pt>
                <c:pt idx="242">
                  <c:v>-1.6100000000000001E-3</c:v>
                </c:pt>
                <c:pt idx="243">
                  <c:v>-1.6100000000000001E-3</c:v>
                </c:pt>
                <c:pt idx="244">
                  <c:v>-1.5100000000000001E-3</c:v>
                </c:pt>
                <c:pt idx="245">
                  <c:v>-1.41E-3</c:v>
                </c:pt>
                <c:pt idx="246">
                  <c:v>-1.31E-3</c:v>
                </c:pt>
                <c:pt idx="247">
                  <c:v>-1.2099999999999999E-3</c:v>
                </c:pt>
                <c:pt idx="248">
                  <c:v>-1.2099999999999999E-3</c:v>
                </c:pt>
                <c:pt idx="249">
                  <c:v>-1.1100000000000001E-3</c:v>
                </c:pt>
                <c:pt idx="250">
                  <c:v>-1.01E-3</c:v>
                </c:pt>
                <c:pt idx="251">
                  <c:v>-1.01E-3</c:v>
                </c:pt>
                <c:pt idx="252">
                  <c:v>-9.1E-4</c:v>
                </c:pt>
                <c:pt idx="253">
                  <c:v>-9.1E-4</c:v>
                </c:pt>
                <c:pt idx="254">
                  <c:v>-9.1E-4</c:v>
                </c:pt>
                <c:pt idx="255">
                  <c:v>-8.0999999999999996E-4</c:v>
                </c:pt>
                <c:pt idx="256">
                  <c:v>-8.0999999999999996E-4</c:v>
                </c:pt>
                <c:pt idx="257">
                  <c:v>-8.0999999999999996E-4</c:v>
                </c:pt>
                <c:pt idx="258">
                  <c:v>-8.0999999999999996E-4</c:v>
                </c:pt>
                <c:pt idx="259">
                  <c:v>-9.1E-4</c:v>
                </c:pt>
                <c:pt idx="260">
                  <c:v>-1.01E-3</c:v>
                </c:pt>
                <c:pt idx="261">
                  <c:v>-1.1100000000000001E-3</c:v>
                </c:pt>
                <c:pt idx="262">
                  <c:v>-1.1100000000000001E-3</c:v>
                </c:pt>
                <c:pt idx="263">
                  <c:v>-1.1100000000000001E-3</c:v>
                </c:pt>
                <c:pt idx="264">
                  <c:v>-1.1100000000000001E-3</c:v>
                </c:pt>
                <c:pt idx="265">
                  <c:v>-1.1100000000000001E-3</c:v>
                </c:pt>
                <c:pt idx="266">
                  <c:v>-1.1100000000000001E-3</c:v>
                </c:pt>
                <c:pt idx="267">
                  <c:v>-1.1100000000000001E-3</c:v>
                </c:pt>
                <c:pt idx="268">
                  <c:v>-1.01E-3</c:v>
                </c:pt>
                <c:pt idx="269">
                  <c:v>-9.1E-4</c:v>
                </c:pt>
                <c:pt idx="270">
                  <c:v>-1.01E-3</c:v>
                </c:pt>
                <c:pt idx="271">
                  <c:v>-9.1E-4</c:v>
                </c:pt>
                <c:pt idx="272">
                  <c:v>-9.1E-4</c:v>
                </c:pt>
                <c:pt idx="273">
                  <c:v>-8.0999999999999996E-4</c:v>
                </c:pt>
                <c:pt idx="274">
                  <c:v>-8.0999999999999996E-4</c:v>
                </c:pt>
                <c:pt idx="275">
                  <c:v>-8.0999999999999996E-4</c:v>
                </c:pt>
                <c:pt idx="276">
                  <c:v>-8.0999999999999996E-4</c:v>
                </c:pt>
                <c:pt idx="277">
                  <c:v>-9.1E-4</c:v>
                </c:pt>
                <c:pt idx="278">
                  <c:v>-1.01E-3</c:v>
                </c:pt>
                <c:pt idx="279">
                  <c:v>-1.1100000000000001E-3</c:v>
                </c:pt>
                <c:pt idx="280">
                  <c:v>-1.1100000000000001E-3</c:v>
                </c:pt>
                <c:pt idx="281">
                  <c:v>-1.1100000000000001E-3</c:v>
                </c:pt>
                <c:pt idx="282">
                  <c:v>-1.1100000000000001E-3</c:v>
                </c:pt>
                <c:pt idx="283">
                  <c:v>-1.01E-3</c:v>
                </c:pt>
                <c:pt idx="284">
                  <c:v>-1.01E-3</c:v>
                </c:pt>
                <c:pt idx="285">
                  <c:v>-1.01E-3</c:v>
                </c:pt>
                <c:pt idx="286">
                  <c:v>-1.01E-3</c:v>
                </c:pt>
                <c:pt idx="287">
                  <c:v>-9.1E-4</c:v>
                </c:pt>
                <c:pt idx="288">
                  <c:v>-9.1E-4</c:v>
                </c:pt>
                <c:pt idx="289">
                  <c:v>-8.0999999999999996E-4</c:v>
                </c:pt>
                <c:pt idx="290">
                  <c:v>-8.0999999999999996E-4</c:v>
                </c:pt>
                <c:pt idx="291">
                  <c:v>-8.0999999999999996E-4</c:v>
                </c:pt>
                <c:pt idx="292">
                  <c:v>-8.0999999999999996E-4</c:v>
                </c:pt>
                <c:pt idx="293">
                  <c:v>-9.1E-4</c:v>
                </c:pt>
                <c:pt idx="294">
                  <c:v>-9.1E-4</c:v>
                </c:pt>
                <c:pt idx="295">
                  <c:v>-8.0999999999999996E-4</c:v>
                </c:pt>
                <c:pt idx="296">
                  <c:v>-8.0999999999999996E-4</c:v>
                </c:pt>
                <c:pt idx="297">
                  <c:v>-9.1E-4</c:v>
                </c:pt>
                <c:pt idx="298">
                  <c:v>-1.01E-3</c:v>
                </c:pt>
                <c:pt idx="299">
                  <c:v>-1.1100000000000001E-3</c:v>
                </c:pt>
                <c:pt idx="300">
                  <c:v>-1.2099999999999999E-3</c:v>
                </c:pt>
                <c:pt idx="301">
                  <c:v>-1.2099999999999999E-3</c:v>
                </c:pt>
                <c:pt idx="302">
                  <c:v>-1.2099999999999999E-3</c:v>
                </c:pt>
                <c:pt idx="303">
                  <c:v>-1.2099999999999999E-3</c:v>
                </c:pt>
                <c:pt idx="304">
                  <c:v>-1.31E-3</c:v>
                </c:pt>
                <c:pt idx="305">
                  <c:v>-1.41E-3</c:v>
                </c:pt>
                <c:pt idx="306">
                  <c:v>-1.5100000000000001E-3</c:v>
                </c:pt>
                <c:pt idx="307">
                  <c:v>-1.5100000000000001E-3</c:v>
                </c:pt>
                <c:pt idx="308">
                  <c:v>-1.5100000000000001E-3</c:v>
                </c:pt>
                <c:pt idx="309">
                  <c:v>-1.41E-3</c:v>
                </c:pt>
                <c:pt idx="310">
                  <c:v>-1.41E-3</c:v>
                </c:pt>
                <c:pt idx="311">
                  <c:v>-1.31E-3</c:v>
                </c:pt>
                <c:pt idx="312">
                  <c:v>-1.31E-3</c:v>
                </c:pt>
                <c:pt idx="313">
                  <c:v>-1.2099999999999999E-3</c:v>
                </c:pt>
                <c:pt idx="314">
                  <c:v>-1.2099999999999999E-3</c:v>
                </c:pt>
                <c:pt idx="315">
                  <c:v>-1.1100000000000001E-3</c:v>
                </c:pt>
                <c:pt idx="316">
                  <c:v>-1.1100000000000001E-3</c:v>
                </c:pt>
                <c:pt idx="317">
                  <c:v>-1.1100000000000001E-3</c:v>
                </c:pt>
                <c:pt idx="318">
                  <c:v>-1.1100000000000001E-3</c:v>
                </c:pt>
                <c:pt idx="319">
                  <c:v>-1.1100000000000001E-3</c:v>
                </c:pt>
                <c:pt idx="320">
                  <c:v>-1.2099999999999999E-3</c:v>
                </c:pt>
                <c:pt idx="321">
                  <c:v>-1.2099999999999999E-3</c:v>
                </c:pt>
                <c:pt idx="322">
                  <c:v>-1.2099999999999999E-3</c:v>
                </c:pt>
                <c:pt idx="323">
                  <c:v>-1.31E-3</c:v>
                </c:pt>
                <c:pt idx="324">
                  <c:v>-1.31E-3</c:v>
                </c:pt>
                <c:pt idx="325">
                  <c:v>-1.41E-3</c:v>
                </c:pt>
                <c:pt idx="326">
                  <c:v>-1.41E-3</c:v>
                </c:pt>
                <c:pt idx="327">
                  <c:v>-1.31E-3</c:v>
                </c:pt>
                <c:pt idx="328">
                  <c:v>-1.31E-3</c:v>
                </c:pt>
                <c:pt idx="329">
                  <c:v>-1.2099999999999999E-3</c:v>
                </c:pt>
                <c:pt idx="330">
                  <c:v>-1.1100000000000001E-3</c:v>
                </c:pt>
                <c:pt idx="331">
                  <c:v>-9.1E-4</c:v>
                </c:pt>
                <c:pt idx="332">
                  <c:v>-8.0999999999999996E-4</c:v>
                </c:pt>
                <c:pt idx="333">
                  <c:v>-7.1000000000000002E-4</c:v>
                </c:pt>
                <c:pt idx="334">
                  <c:v>-6.0999999999999997E-4</c:v>
                </c:pt>
                <c:pt idx="335">
                  <c:v>-6.0999999999999997E-4</c:v>
                </c:pt>
                <c:pt idx="336">
                  <c:v>-7.1000000000000002E-4</c:v>
                </c:pt>
                <c:pt idx="337">
                  <c:v>-8.0999999999999996E-4</c:v>
                </c:pt>
                <c:pt idx="338">
                  <c:v>-9.1E-4</c:v>
                </c:pt>
                <c:pt idx="339">
                  <c:v>-9.1E-4</c:v>
                </c:pt>
                <c:pt idx="340">
                  <c:v>-1.01E-3</c:v>
                </c:pt>
                <c:pt idx="341">
                  <c:v>-1.01E-3</c:v>
                </c:pt>
                <c:pt idx="342">
                  <c:v>-1.01E-3</c:v>
                </c:pt>
                <c:pt idx="343">
                  <c:v>-1.01E-3</c:v>
                </c:pt>
                <c:pt idx="344">
                  <c:v>-9.1E-4</c:v>
                </c:pt>
                <c:pt idx="345">
                  <c:v>-9.1E-4</c:v>
                </c:pt>
                <c:pt idx="346">
                  <c:v>-8.0999999999999996E-4</c:v>
                </c:pt>
                <c:pt idx="347">
                  <c:v>-8.0999999999999996E-4</c:v>
                </c:pt>
                <c:pt idx="348">
                  <c:v>-8.0999999999999996E-4</c:v>
                </c:pt>
                <c:pt idx="349">
                  <c:v>-8.0999999999999996E-4</c:v>
                </c:pt>
                <c:pt idx="350">
                  <c:v>-8.0999999999999996E-4</c:v>
                </c:pt>
                <c:pt idx="351">
                  <c:v>-9.1E-4</c:v>
                </c:pt>
                <c:pt idx="352">
                  <c:v>-1.01E-3</c:v>
                </c:pt>
                <c:pt idx="353">
                  <c:v>-1.01E-3</c:v>
                </c:pt>
                <c:pt idx="354">
                  <c:v>-1.1100000000000001E-3</c:v>
                </c:pt>
                <c:pt idx="355">
                  <c:v>-1.1100000000000001E-3</c:v>
                </c:pt>
                <c:pt idx="356">
                  <c:v>-1.1100000000000001E-3</c:v>
                </c:pt>
                <c:pt idx="357">
                  <c:v>-1.01E-3</c:v>
                </c:pt>
                <c:pt idx="358">
                  <c:v>-9.1E-4</c:v>
                </c:pt>
                <c:pt idx="359">
                  <c:v>-9.1E-4</c:v>
                </c:pt>
                <c:pt idx="360">
                  <c:v>-9.1E-4</c:v>
                </c:pt>
                <c:pt idx="361">
                  <c:v>-9.1E-4</c:v>
                </c:pt>
                <c:pt idx="362">
                  <c:v>-9.1E-4</c:v>
                </c:pt>
                <c:pt idx="363">
                  <c:v>-8.0999999999999996E-4</c:v>
                </c:pt>
                <c:pt idx="364">
                  <c:v>-8.0999999999999996E-4</c:v>
                </c:pt>
                <c:pt idx="365">
                  <c:v>-7.1000000000000002E-4</c:v>
                </c:pt>
                <c:pt idx="366">
                  <c:v>-7.1000000000000002E-4</c:v>
                </c:pt>
                <c:pt idx="367">
                  <c:v>-7.1000000000000002E-4</c:v>
                </c:pt>
                <c:pt idx="368">
                  <c:v>-7.1000000000000002E-4</c:v>
                </c:pt>
                <c:pt idx="369">
                  <c:v>-7.1000000000000002E-4</c:v>
                </c:pt>
                <c:pt idx="370">
                  <c:v>-8.0999999999999996E-4</c:v>
                </c:pt>
                <c:pt idx="371">
                  <c:v>-8.0999999999999996E-4</c:v>
                </c:pt>
                <c:pt idx="372">
                  <c:v>-8.0999999999999996E-4</c:v>
                </c:pt>
                <c:pt idx="373">
                  <c:v>-8.0999999999999996E-4</c:v>
                </c:pt>
                <c:pt idx="374">
                  <c:v>-8.0999999999999996E-4</c:v>
                </c:pt>
                <c:pt idx="375">
                  <c:v>-8.0999999999999996E-4</c:v>
                </c:pt>
                <c:pt idx="376">
                  <c:v>-8.0999999999999996E-4</c:v>
                </c:pt>
                <c:pt idx="377">
                  <c:v>-9.1E-4</c:v>
                </c:pt>
                <c:pt idx="378">
                  <c:v>-1.01E-3</c:v>
                </c:pt>
                <c:pt idx="379">
                  <c:v>-1.01E-3</c:v>
                </c:pt>
                <c:pt idx="380">
                  <c:v>-1.01E-3</c:v>
                </c:pt>
                <c:pt idx="381">
                  <c:v>-9.1E-4</c:v>
                </c:pt>
                <c:pt idx="382">
                  <c:v>-9.1E-4</c:v>
                </c:pt>
                <c:pt idx="383">
                  <c:v>-9.1E-4</c:v>
                </c:pt>
                <c:pt idx="384">
                  <c:v>-9.1E-4</c:v>
                </c:pt>
                <c:pt idx="385">
                  <c:v>-8.0999999999999996E-4</c:v>
                </c:pt>
                <c:pt idx="386">
                  <c:v>-9.1E-4</c:v>
                </c:pt>
                <c:pt idx="387">
                  <c:v>-9.1E-4</c:v>
                </c:pt>
                <c:pt idx="388">
                  <c:v>-1.01E-3</c:v>
                </c:pt>
                <c:pt idx="389">
                  <c:v>-9.1E-4</c:v>
                </c:pt>
                <c:pt idx="390">
                  <c:v>-8.0999999999999996E-4</c:v>
                </c:pt>
                <c:pt idx="391">
                  <c:v>-8.0999999999999996E-4</c:v>
                </c:pt>
                <c:pt idx="392">
                  <c:v>-9.1E-4</c:v>
                </c:pt>
                <c:pt idx="393">
                  <c:v>-9.1E-4</c:v>
                </c:pt>
                <c:pt idx="394">
                  <c:v>-1.01E-3</c:v>
                </c:pt>
                <c:pt idx="395">
                  <c:v>-1.01E-3</c:v>
                </c:pt>
                <c:pt idx="396">
                  <c:v>-1.2099999999999999E-3</c:v>
                </c:pt>
                <c:pt idx="397">
                  <c:v>-1.31E-3</c:v>
                </c:pt>
                <c:pt idx="398">
                  <c:v>-1.41E-3</c:v>
                </c:pt>
                <c:pt idx="399">
                  <c:v>-1.31E-3</c:v>
                </c:pt>
                <c:pt idx="400">
                  <c:v>-1.2099999999999999E-3</c:v>
                </c:pt>
                <c:pt idx="401">
                  <c:v>-1.01E-3</c:v>
                </c:pt>
                <c:pt idx="402">
                  <c:v>-9.1E-4</c:v>
                </c:pt>
                <c:pt idx="403">
                  <c:v>-7.1000000000000002E-4</c:v>
                </c:pt>
                <c:pt idx="404">
                  <c:v>-6.0999999999999997E-4</c:v>
                </c:pt>
                <c:pt idx="405">
                  <c:v>-5.0000000000000001E-4</c:v>
                </c:pt>
                <c:pt idx="406">
                  <c:v>-5.0000000000000001E-4</c:v>
                </c:pt>
                <c:pt idx="407">
                  <c:v>-4.0000000000000002E-4</c:v>
                </c:pt>
                <c:pt idx="408">
                  <c:v>-4.0000000000000002E-4</c:v>
                </c:pt>
                <c:pt idx="409">
                  <c:v>-2.9999999999999997E-4</c:v>
                </c:pt>
                <c:pt idx="410">
                  <c:v>-2.9999999999999997E-4</c:v>
                </c:pt>
                <c:pt idx="411">
                  <c:v>-2.9999999999999997E-4</c:v>
                </c:pt>
                <c:pt idx="412">
                  <c:v>-2.9999999999999997E-4</c:v>
                </c:pt>
                <c:pt idx="413">
                  <c:v>-2.9999999999999997E-4</c:v>
                </c:pt>
                <c:pt idx="414">
                  <c:v>-4.0000000000000002E-4</c:v>
                </c:pt>
                <c:pt idx="415">
                  <c:v>-5.0000000000000001E-4</c:v>
                </c:pt>
                <c:pt idx="416">
                  <c:v>-5.0000000000000001E-4</c:v>
                </c:pt>
                <c:pt idx="417">
                  <c:v>-5.0000000000000001E-4</c:v>
                </c:pt>
                <c:pt idx="418">
                  <c:v>-5.0000000000000001E-4</c:v>
                </c:pt>
                <c:pt idx="419">
                  <c:v>-4.0000000000000002E-4</c:v>
                </c:pt>
                <c:pt idx="420">
                  <c:v>-4.0000000000000002E-4</c:v>
                </c:pt>
                <c:pt idx="421">
                  <c:v>-2.9999999999999997E-4</c:v>
                </c:pt>
                <c:pt idx="422">
                  <c:v>-2.9999999999999997E-4</c:v>
                </c:pt>
                <c:pt idx="423">
                  <c:v>-2.0000000000000001E-4</c:v>
                </c:pt>
                <c:pt idx="424">
                  <c:v>-1E-4</c:v>
                </c:pt>
                <c:pt idx="425">
                  <c:v>1E-4</c:v>
                </c:pt>
                <c:pt idx="426">
                  <c:v>2.0000000000000001E-4</c:v>
                </c:pt>
                <c:pt idx="427">
                  <c:v>5.0000000000000001E-4</c:v>
                </c:pt>
                <c:pt idx="428">
                  <c:v>6.0999999999999997E-4</c:v>
                </c:pt>
                <c:pt idx="429">
                  <c:v>8.0999999999999996E-4</c:v>
                </c:pt>
                <c:pt idx="430">
                  <c:v>8.0999999999999996E-4</c:v>
                </c:pt>
                <c:pt idx="431">
                  <c:v>9.1E-4</c:v>
                </c:pt>
                <c:pt idx="432">
                  <c:v>9.1E-4</c:v>
                </c:pt>
                <c:pt idx="433">
                  <c:v>1.01E-3</c:v>
                </c:pt>
                <c:pt idx="434">
                  <c:v>1.1100000000000001E-3</c:v>
                </c:pt>
                <c:pt idx="435">
                  <c:v>1.2099999999999999E-3</c:v>
                </c:pt>
                <c:pt idx="436">
                  <c:v>1.31E-3</c:v>
                </c:pt>
                <c:pt idx="437">
                  <c:v>1.41E-3</c:v>
                </c:pt>
                <c:pt idx="438">
                  <c:v>1.5100000000000001E-3</c:v>
                </c:pt>
                <c:pt idx="439">
                  <c:v>1.5100000000000001E-3</c:v>
                </c:pt>
                <c:pt idx="440">
                  <c:v>1.6100000000000001E-3</c:v>
                </c:pt>
                <c:pt idx="441">
                  <c:v>1.7099999999999999E-3</c:v>
                </c:pt>
                <c:pt idx="442">
                  <c:v>1.7099999999999999E-3</c:v>
                </c:pt>
                <c:pt idx="443">
                  <c:v>1.82E-3</c:v>
                </c:pt>
                <c:pt idx="444">
                  <c:v>1.92E-3</c:v>
                </c:pt>
                <c:pt idx="445">
                  <c:v>2.1199999999999999E-3</c:v>
                </c:pt>
                <c:pt idx="446">
                  <c:v>2.32E-3</c:v>
                </c:pt>
                <c:pt idx="447">
                  <c:v>2.4199999999999998E-3</c:v>
                </c:pt>
                <c:pt idx="448">
                  <c:v>2.4199999999999998E-3</c:v>
                </c:pt>
                <c:pt idx="449">
                  <c:v>2.4199999999999998E-3</c:v>
                </c:pt>
                <c:pt idx="450">
                  <c:v>2.4199999999999998E-3</c:v>
                </c:pt>
                <c:pt idx="451">
                  <c:v>2.4199999999999998E-3</c:v>
                </c:pt>
                <c:pt idx="452">
                  <c:v>2.4199999999999998E-3</c:v>
                </c:pt>
                <c:pt idx="453">
                  <c:v>2.6199999999999999E-3</c:v>
                </c:pt>
                <c:pt idx="454">
                  <c:v>2.7200000000000002E-3</c:v>
                </c:pt>
                <c:pt idx="455">
                  <c:v>2.82E-3</c:v>
                </c:pt>
                <c:pt idx="456">
                  <c:v>2.82E-3</c:v>
                </c:pt>
                <c:pt idx="457">
                  <c:v>2.7200000000000002E-3</c:v>
                </c:pt>
                <c:pt idx="458">
                  <c:v>2.7200000000000002E-3</c:v>
                </c:pt>
                <c:pt idx="459">
                  <c:v>2.7200000000000002E-3</c:v>
                </c:pt>
                <c:pt idx="460">
                  <c:v>2.7200000000000002E-3</c:v>
                </c:pt>
                <c:pt idx="461">
                  <c:v>2.82E-3</c:v>
                </c:pt>
                <c:pt idx="462">
                  <c:v>2.82E-3</c:v>
                </c:pt>
                <c:pt idx="463">
                  <c:v>2.9299999999999999E-3</c:v>
                </c:pt>
                <c:pt idx="464">
                  <c:v>3.13E-3</c:v>
                </c:pt>
                <c:pt idx="465">
                  <c:v>3.2299999999999998E-3</c:v>
                </c:pt>
                <c:pt idx="466">
                  <c:v>3.4299999999999999E-3</c:v>
                </c:pt>
                <c:pt idx="467">
                  <c:v>3.5300000000000002E-3</c:v>
                </c:pt>
                <c:pt idx="468">
                  <c:v>3.63E-3</c:v>
                </c:pt>
                <c:pt idx="469">
                  <c:v>3.63E-3</c:v>
                </c:pt>
                <c:pt idx="470">
                  <c:v>3.7299999999999998E-3</c:v>
                </c:pt>
                <c:pt idx="471">
                  <c:v>3.8300000000000001E-3</c:v>
                </c:pt>
                <c:pt idx="472">
                  <c:v>4.0299999999999997E-3</c:v>
                </c:pt>
                <c:pt idx="473">
                  <c:v>4.2399999999999998E-3</c:v>
                </c:pt>
                <c:pt idx="474">
                  <c:v>4.3400000000000001E-3</c:v>
                </c:pt>
                <c:pt idx="475">
                  <c:v>4.3400000000000001E-3</c:v>
                </c:pt>
                <c:pt idx="476">
                  <c:v>4.3400000000000001E-3</c:v>
                </c:pt>
                <c:pt idx="477">
                  <c:v>4.4400000000000004E-3</c:v>
                </c:pt>
                <c:pt idx="478">
                  <c:v>4.5399999999999998E-3</c:v>
                </c:pt>
                <c:pt idx="479">
                  <c:v>4.64E-3</c:v>
                </c:pt>
                <c:pt idx="480">
                  <c:v>4.9399999999999999E-3</c:v>
                </c:pt>
                <c:pt idx="481">
                  <c:v>5.1399999999999996E-3</c:v>
                </c:pt>
                <c:pt idx="482">
                  <c:v>5.3499999999999997E-3</c:v>
                </c:pt>
                <c:pt idx="483">
                  <c:v>5.3499999999999997E-3</c:v>
                </c:pt>
                <c:pt idx="484">
                  <c:v>5.2500000000000003E-3</c:v>
                </c:pt>
                <c:pt idx="485">
                  <c:v>5.2500000000000003E-3</c:v>
                </c:pt>
                <c:pt idx="486">
                  <c:v>5.2500000000000003E-3</c:v>
                </c:pt>
                <c:pt idx="487">
                  <c:v>5.3499999999999997E-3</c:v>
                </c:pt>
                <c:pt idx="488">
                  <c:v>5.3499999999999997E-3</c:v>
                </c:pt>
                <c:pt idx="489">
                  <c:v>5.45E-3</c:v>
                </c:pt>
                <c:pt idx="490">
                  <c:v>5.3499999999999997E-3</c:v>
                </c:pt>
                <c:pt idx="491">
                  <c:v>5.3499999999999997E-3</c:v>
                </c:pt>
                <c:pt idx="492">
                  <c:v>5.3499999999999997E-3</c:v>
                </c:pt>
                <c:pt idx="493">
                  <c:v>5.3499999999999997E-3</c:v>
                </c:pt>
                <c:pt idx="494">
                  <c:v>5.3499999999999997E-3</c:v>
                </c:pt>
                <c:pt idx="495">
                  <c:v>5.45E-3</c:v>
                </c:pt>
                <c:pt idx="496">
                  <c:v>5.5500000000000002E-3</c:v>
                </c:pt>
                <c:pt idx="497">
                  <c:v>5.7499999999999999E-3</c:v>
                </c:pt>
                <c:pt idx="498">
                  <c:v>5.9500000000000004E-3</c:v>
                </c:pt>
                <c:pt idx="499">
                  <c:v>6.0499999999999998E-3</c:v>
                </c:pt>
                <c:pt idx="500">
                  <c:v>6.0499999999999998E-3</c:v>
                </c:pt>
                <c:pt idx="501">
                  <c:v>6.0499999999999998E-3</c:v>
                </c:pt>
                <c:pt idx="502">
                  <c:v>6.0499999999999998E-3</c:v>
                </c:pt>
                <c:pt idx="503">
                  <c:v>6.0499999999999998E-3</c:v>
                </c:pt>
                <c:pt idx="504">
                  <c:v>6.0499999999999998E-3</c:v>
                </c:pt>
                <c:pt idx="505">
                  <c:v>6.0499999999999998E-3</c:v>
                </c:pt>
                <c:pt idx="506">
                  <c:v>6.1500000000000001E-3</c:v>
                </c:pt>
                <c:pt idx="507">
                  <c:v>6.1500000000000001E-3</c:v>
                </c:pt>
                <c:pt idx="508">
                  <c:v>6.2500000000000003E-3</c:v>
                </c:pt>
                <c:pt idx="509">
                  <c:v>6.2500000000000003E-3</c:v>
                </c:pt>
                <c:pt idx="510">
                  <c:v>6.3499999999999997E-3</c:v>
                </c:pt>
                <c:pt idx="511">
                  <c:v>6.4599999999999996E-3</c:v>
                </c:pt>
                <c:pt idx="512">
                  <c:v>6.4599999999999996E-3</c:v>
                </c:pt>
                <c:pt idx="513">
                  <c:v>6.4599999999999996E-3</c:v>
                </c:pt>
                <c:pt idx="514">
                  <c:v>6.4599999999999996E-3</c:v>
                </c:pt>
                <c:pt idx="515">
                  <c:v>6.3499999999999997E-3</c:v>
                </c:pt>
                <c:pt idx="516">
                  <c:v>6.4599999999999996E-3</c:v>
                </c:pt>
                <c:pt idx="517">
                  <c:v>6.5599999999999999E-3</c:v>
                </c:pt>
                <c:pt idx="518">
                  <c:v>6.5599999999999999E-3</c:v>
                </c:pt>
                <c:pt idx="519">
                  <c:v>6.7600000000000004E-3</c:v>
                </c:pt>
                <c:pt idx="520">
                  <c:v>7.0600000000000003E-3</c:v>
                </c:pt>
                <c:pt idx="521">
                  <c:v>7.26E-3</c:v>
                </c:pt>
                <c:pt idx="522">
                  <c:v>7.4599999999999996E-3</c:v>
                </c:pt>
                <c:pt idx="523">
                  <c:v>7.6699999999999997E-3</c:v>
                </c:pt>
                <c:pt idx="524">
                  <c:v>7.8700000000000003E-3</c:v>
                </c:pt>
                <c:pt idx="525">
                  <c:v>7.9699999999999997E-3</c:v>
                </c:pt>
                <c:pt idx="526">
                  <c:v>7.9699999999999997E-3</c:v>
                </c:pt>
                <c:pt idx="527">
                  <c:v>8.0700000000000008E-3</c:v>
                </c:pt>
                <c:pt idx="528">
                  <c:v>8.0700000000000008E-3</c:v>
                </c:pt>
                <c:pt idx="529">
                  <c:v>8.0700000000000008E-3</c:v>
                </c:pt>
                <c:pt idx="530">
                  <c:v>8.1700000000000002E-3</c:v>
                </c:pt>
                <c:pt idx="531">
                  <c:v>8.4700000000000001E-3</c:v>
                </c:pt>
                <c:pt idx="532">
                  <c:v>8.6700000000000006E-3</c:v>
                </c:pt>
                <c:pt idx="533">
                  <c:v>8.8800000000000007E-3</c:v>
                </c:pt>
                <c:pt idx="534">
                  <c:v>8.9800000000000001E-3</c:v>
                </c:pt>
                <c:pt idx="535">
                  <c:v>9.0799999999999995E-3</c:v>
                </c:pt>
                <c:pt idx="536">
                  <c:v>9.0799999999999995E-3</c:v>
                </c:pt>
                <c:pt idx="537">
                  <c:v>9.1800000000000007E-3</c:v>
                </c:pt>
                <c:pt idx="538">
                  <c:v>9.1800000000000007E-3</c:v>
                </c:pt>
                <c:pt idx="539">
                  <c:v>9.2800000000000001E-3</c:v>
                </c:pt>
                <c:pt idx="540">
                  <c:v>9.3799999999999994E-3</c:v>
                </c:pt>
                <c:pt idx="541">
                  <c:v>9.4800000000000006E-3</c:v>
                </c:pt>
                <c:pt idx="542">
                  <c:v>9.4800000000000006E-3</c:v>
                </c:pt>
                <c:pt idx="543">
                  <c:v>9.58E-3</c:v>
                </c:pt>
                <c:pt idx="544">
                  <c:v>9.58E-3</c:v>
                </c:pt>
                <c:pt idx="545">
                  <c:v>9.58E-3</c:v>
                </c:pt>
                <c:pt idx="546">
                  <c:v>9.58E-3</c:v>
                </c:pt>
                <c:pt idx="547">
                  <c:v>9.6799999999999994E-3</c:v>
                </c:pt>
                <c:pt idx="548">
                  <c:v>9.8899999999999995E-3</c:v>
                </c:pt>
                <c:pt idx="549">
                  <c:v>1.0189999999999999E-2</c:v>
                </c:pt>
                <c:pt idx="550">
                  <c:v>1.039E-2</c:v>
                </c:pt>
                <c:pt idx="551">
                  <c:v>1.069E-2</c:v>
                </c:pt>
                <c:pt idx="552">
                  <c:v>1.0789999999999999E-2</c:v>
                </c:pt>
                <c:pt idx="553">
                  <c:v>1.099E-2</c:v>
                </c:pt>
                <c:pt idx="554">
                  <c:v>1.11E-2</c:v>
                </c:pt>
                <c:pt idx="555">
                  <c:v>1.12E-2</c:v>
                </c:pt>
                <c:pt idx="556">
                  <c:v>1.11E-2</c:v>
                </c:pt>
                <c:pt idx="557">
                  <c:v>1.11E-2</c:v>
                </c:pt>
                <c:pt idx="558">
                  <c:v>1.089E-2</c:v>
                </c:pt>
                <c:pt idx="559">
                  <c:v>1.089E-2</c:v>
                </c:pt>
                <c:pt idx="560">
                  <c:v>1.089E-2</c:v>
                </c:pt>
                <c:pt idx="561">
                  <c:v>1.11E-2</c:v>
                </c:pt>
                <c:pt idx="562">
                  <c:v>1.12E-2</c:v>
                </c:pt>
                <c:pt idx="563">
                  <c:v>1.1299999999999999E-2</c:v>
                </c:pt>
                <c:pt idx="564">
                  <c:v>1.15E-2</c:v>
                </c:pt>
                <c:pt idx="565">
                  <c:v>1.18E-2</c:v>
                </c:pt>
                <c:pt idx="566">
                  <c:v>1.21E-2</c:v>
                </c:pt>
                <c:pt idx="567">
                  <c:v>1.251E-2</c:v>
                </c:pt>
                <c:pt idx="568">
                  <c:v>1.261E-2</c:v>
                </c:pt>
                <c:pt idx="569">
                  <c:v>1.2710000000000001E-2</c:v>
                </c:pt>
                <c:pt idx="570">
                  <c:v>1.281E-2</c:v>
                </c:pt>
                <c:pt idx="571">
                  <c:v>1.281E-2</c:v>
                </c:pt>
                <c:pt idx="572">
                  <c:v>1.281E-2</c:v>
                </c:pt>
                <c:pt idx="573">
                  <c:v>1.291E-2</c:v>
                </c:pt>
                <c:pt idx="574">
                  <c:v>1.3010000000000001E-2</c:v>
                </c:pt>
                <c:pt idx="575">
                  <c:v>1.321E-2</c:v>
                </c:pt>
                <c:pt idx="576">
                  <c:v>1.3310000000000001E-2</c:v>
                </c:pt>
                <c:pt idx="577">
                  <c:v>1.3520000000000001E-2</c:v>
                </c:pt>
                <c:pt idx="578">
                  <c:v>1.362E-2</c:v>
                </c:pt>
                <c:pt idx="579">
                  <c:v>1.3820000000000001E-2</c:v>
                </c:pt>
                <c:pt idx="580">
                  <c:v>1.4019999999999999E-2</c:v>
                </c:pt>
                <c:pt idx="581">
                  <c:v>1.4120000000000001E-2</c:v>
                </c:pt>
                <c:pt idx="582">
                  <c:v>1.4120000000000001E-2</c:v>
                </c:pt>
                <c:pt idx="583">
                  <c:v>1.4120000000000001E-2</c:v>
                </c:pt>
                <c:pt idx="584">
                  <c:v>1.4120000000000001E-2</c:v>
                </c:pt>
                <c:pt idx="585">
                  <c:v>1.4019999999999999E-2</c:v>
                </c:pt>
                <c:pt idx="586">
                  <c:v>1.392E-2</c:v>
                </c:pt>
                <c:pt idx="587">
                  <c:v>1.4019999999999999E-2</c:v>
                </c:pt>
                <c:pt idx="588">
                  <c:v>1.4120000000000001E-2</c:v>
                </c:pt>
                <c:pt idx="589">
                  <c:v>1.4319999999999999E-2</c:v>
                </c:pt>
                <c:pt idx="590">
                  <c:v>1.4420000000000001E-2</c:v>
                </c:pt>
                <c:pt idx="591">
                  <c:v>1.4630000000000001E-2</c:v>
                </c:pt>
                <c:pt idx="592">
                  <c:v>1.4829999999999999E-2</c:v>
                </c:pt>
                <c:pt idx="593">
                  <c:v>1.5129999999999999E-2</c:v>
                </c:pt>
                <c:pt idx="594">
                  <c:v>1.523E-2</c:v>
                </c:pt>
                <c:pt idx="595">
                  <c:v>1.5429999999999999E-2</c:v>
                </c:pt>
                <c:pt idx="596">
                  <c:v>1.5429999999999999E-2</c:v>
                </c:pt>
                <c:pt idx="597">
                  <c:v>1.553E-2</c:v>
                </c:pt>
                <c:pt idx="598">
                  <c:v>1.553E-2</c:v>
                </c:pt>
                <c:pt idx="599">
                  <c:v>1.5630000000000002E-2</c:v>
                </c:pt>
                <c:pt idx="600">
                  <c:v>1.5740000000000001E-2</c:v>
                </c:pt>
                <c:pt idx="601">
                  <c:v>1.584E-2</c:v>
                </c:pt>
                <c:pt idx="602">
                  <c:v>1.5939999999999999E-2</c:v>
                </c:pt>
                <c:pt idx="603">
                  <c:v>1.6140000000000002E-2</c:v>
                </c:pt>
                <c:pt idx="604">
                  <c:v>1.6140000000000002E-2</c:v>
                </c:pt>
                <c:pt idx="605">
                  <c:v>1.634E-2</c:v>
                </c:pt>
                <c:pt idx="606">
                  <c:v>1.6639999999999999E-2</c:v>
                </c:pt>
                <c:pt idx="607">
                  <c:v>1.695E-2</c:v>
                </c:pt>
                <c:pt idx="608">
                  <c:v>1.7250000000000001E-2</c:v>
                </c:pt>
                <c:pt idx="609">
                  <c:v>1.745E-2</c:v>
                </c:pt>
                <c:pt idx="610">
                  <c:v>1.755E-2</c:v>
                </c:pt>
                <c:pt idx="611">
                  <c:v>1.7749999999999998E-2</c:v>
                </c:pt>
                <c:pt idx="612">
                  <c:v>1.7850000000000001E-2</c:v>
                </c:pt>
                <c:pt idx="613">
                  <c:v>1.806E-2</c:v>
                </c:pt>
                <c:pt idx="614">
                  <c:v>1.8259999999999998E-2</c:v>
                </c:pt>
                <c:pt idx="615">
                  <c:v>1.8460000000000001E-2</c:v>
                </c:pt>
                <c:pt idx="616">
                  <c:v>1.856E-2</c:v>
                </c:pt>
                <c:pt idx="617">
                  <c:v>1.8759999999999999E-2</c:v>
                </c:pt>
                <c:pt idx="618">
                  <c:v>1.8759999999999999E-2</c:v>
                </c:pt>
                <c:pt idx="619">
                  <c:v>1.8960000000000001E-2</c:v>
                </c:pt>
                <c:pt idx="620">
                  <c:v>1.9060000000000001E-2</c:v>
                </c:pt>
                <c:pt idx="621">
                  <c:v>1.9269999999999999E-2</c:v>
                </c:pt>
                <c:pt idx="622">
                  <c:v>1.967E-2</c:v>
                </c:pt>
                <c:pt idx="623">
                  <c:v>1.9970000000000002E-2</c:v>
                </c:pt>
                <c:pt idx="624">
                  <c:v>2.027E-2</c:v>
                </c:pt>
                <c:pt idx="625">
                  <c:v>2.0580000000000001E-2</c:v>
                </c:pt>
                <c:pt idx="626">
                  <c:v>2.078E-2</c:v>
                </c:pt>
                <c:pt idx="627">
                  <c:v>2.0979999999999999E-2</c:v>
                </c:pt>
                <c:pt idx="628">
                  <c:v>2.128E-2</c:v>
                </c:pt>
                <c:pt idx="629">
                  <c:v>2.1590000000000002E-2</c:v>
                </c:pt>
                <c:pt idx="630">
                  <c:v>2.1989999999999999E-2</c:v>
                </c:pt>
                <c:pt idx="631">
                  <c:v>2.239E-2</c:v>
                </c:pt>
                <c:pt idx="632">
                  <c:v>2.2589999999999999E-2</c:v>
                </c:pt>
                <c:pt idx="633">
                  <c:v>2.2589999999999999E-2</c:v>
                </c:pt>
                <c:pt idx="634">
                  <c:v>2.2589999999999999E-2</c:v>
                </c:pt>
                <c:pt idx="635">
                  <c:v>2.2589999999999999E-2</c:v>
                </c:pt>
                <c:pt idx="636">
                  <c:v>2.2700000000000001E-2</c:v>
                </c:pt>
                <c:pt idx="637">
                  <c:v>2.2700000000000001E-2</c:v>
                </c:pt>
                <c:pt idx="638">
                  <c:v>2.2700000000000001E-2</c:v>
                </c:pt>
                <c:pt idx="639">
                  <c:v>2.2700000000000001E-2</c:v>
                </c:pt>
                <c:pt idx="640">
                  <c:v>2.2800000000000001E-2</c:v>
                </c:pt>
                <c:pt idx="641">
                  <c:v>2.29E-2</c:v>
                </c:pt>
                <c:pt idx="642">
                  <c:v>2.29E-2</c:v>
                </c:pt>
                <c:pt idx="643">
                  <c:v>2.29E-2</c:v>
                </c:pt>
                <c:pt idx="644">
                  <c:v>2.29E-2</c:v>
                </c:pt>
                <c:pt idx="645">
                  <c:v>2.29E-2</c:v>
                </c:pt>
                <c:pt idx="646">
                  <c:v>2.3E-2</c:v>
                </c:pt>
                <c:pt idx="647">
                  <c:v>2.3199999999999998E-2</c:v>
                </c:pt>
                <c:pt idx="648">
                  <c:v>2.3300000000000001E-2</c:v>
                </c:pt>
                <c:pt idx="649">
                  <c:v>2.35E-2</c:v>
                </c:pt>
                <c:pt idx="650">
                  <c:v>2.3599999999999999E-2</c:v>
                </c:pt>
                <c:pt idx="651">
                  <c:v>2.3699999999999999E-2</c:v>
                </c:pt>
                <c:pt idx="652">
                  <c:v>2.3599999999999999E-2</c:v>
                </c:pt>
                <c:pt idx="653">
                  <c:v>2.3599999999999999E-2</c:v>
                </c:pt>
                <c:pt idx="654">
                  <c:v>2.3599999999999999E-2</c:v>
                </c:pt>
                <c:pt idx="655">
                  <c:v>2.3599999999999999E-2</c:v>
                </c:pt>
                <c:pt idx="656">
                  <c:v>2.35E-2</c:v>
                </c:pt>
                <c:pt idx="657">
                  <c:v>2.3400000000000001E-2</c:v>
                </c:pt>
                <c:pt idx="658">
                  <c:v>2.3300000000000001E-2</c:v>
                </c:pt>
                <c:pt idx="659">
                  <c:v>2.3199999999999998E-2</c:v>
                </c:pt>
                <c:pt idx="660">
                  <c:v>2.3099999999999999E-2</c:v>
                </c:pt>
                <c:pt idx="661">
                  <c:v>2.3099999999999999E-2</c:v>
                </c:pt>
                <c:pt idx="662">
                  <c:v>2.3E-2</c:v>
                </c:pt>
                <c:pt idx="663">
                  <c:v>2.3099999999999999E-2</c:v>
                </c:pt>
                <c:pt idx="664">
                  <c:v>2.3099999999999999E-2</c:v>
                </c:pt>
                <c:pt idx="665">
                  <c:v>2.3099999999999999E-2</c:v>
                </c:pt>
                <c:pt idx="666">
                  <c:v>2.3099999999999999E-2</c:v>
                </c:pt>
                <c:pt idx="667">
                  <c:v>2.3099999999999999E-2</c:v>
                </c:pt>
                <c:pt idx="668">
                  <c:v>2.3E-2</c:v>
                </c:pt>
                <c:pt idx="669">
                  <c:v>2.3099999999999999E-2</c:v>
                </c:pt>
                <c:pt idx="670">
                  <c:v>2.3099999999999999E-2</c:v>
                </c:pt>
                <c:pt idx="671">
                  <c:v>2.3099999999999999E-2</c:v>
                </c:pt>
                <c:pt idx="672">
                  <c:v>2.3E-2</c:v>
                </c:pt>
                <c:pt idx="673">
                  <c:v>2.3E-2</c:v>
                </c:pt>
                <c:pt idx="674">
                  <c:v>2.29E-2</c:v>
                </c:pt>
                <c:pt idx="675">
                  <c:v>2.29E-2</c:v>
                </c:pt>
                <c:pt idx="676">
                  <c:v>2.29E-2</c:v>
                </c:pt>
                <c:pt idx="677">
                  <c:v>2.29E-2</c:v>
                </c:pt>
                <c:pt idx="678">
                  <c:v>2.29E-2</c:v>
                </c:pt>
                <c:pt idx="679">
                  <c:v>2.29E-2</c:v>
                </c:pt>
                <c:pt idx="680">
                  <c:v>2.29E-2</c:v>
                </c:pt>
                <c:pt idx="681">
                  <c:v>2.29E-2</c:v>
                </c:pt>
                <c:pt idx="682">
                  <c:v>2.29E-2</c:v>
                </c:pt>
                <c:pt idx="683">
                  <c:v>2.3E-2</c:v>
                </c:pt>
                <c:pt idx="684">
                  <c:v>2.3099999999999999E-2</c:v>
                </c:pt>
                <c:pt idx="685">
                  <c:v>2.3199999999999998E-2</c:v>
                </c:pt>
                <c:pt idx="686">
                  <c:v>2.3199999999999998E-2</c:v>
                </c:pt>
                <c:pt idx="687">
                  <c:v>2.3099999999999999E-2</c:v>
                </c:pt>
                <c:pt idx="688">
                  <c:v>2.3E-2</c:v>
                </c:pt>
                <c:pt idx="689">
                  <c:v>2.29E-2</c:v>
                </c:pt>
                <c:pt idx="690">
                  <c:v>2.29E-2</c:v>
                </c:pt>
                <c:pt idx="691">
                  <c:v>2.3E-2</c:v>
                </c:pt>
                <c:pt idx="692">
                  <c:v>2.3E-2</c:v>
                </c:pt>
                <c:pt idx="693">
                  <c:v>2.3099999999999999E-2</c:v>
                </c:pt>
                <c:pt idx="694">
                  <c:v>2.3E-2</c:v>
                </c:pt>
                <c:pt idx="695">
                  <c:v>2.3E-2</c:v>
                </c:pt>
                <c:pt idx="696">
                  <c:v>2.3E-2</c:v>
                </c:pt>
                <c:pt idx="697">
                  <c:v>2.29E-2</c:v>
                </c:pt>
                <c:pt idx="698">
                  <c:v>2.29E-2</c:v>
                </c:pt>
                <c:pt idx="699">
                  <c:v>2.2800000000000001E-2</c:v>
                </c:pt>
                <c:pt idx="700">
                  <c:v>2.2700000000000001E-2</c:v>
                </c:pt>
                <c:pt idx="701">
                  <c:v>2.249E-2</c:v>
                </c:pt>
                <c:pt idx="702">
                  <c:v>2.2290000000000001E-2</c:v>
                </c:pt>
                <c:pt idx="703">
                  <c:v>2.2089999999999999E-2</c:v>
                </c:pt>
                <c:pt idx="704">
                  <c:v>2.1690000000000001E-2</c:v>
                </c:pt>
                <c:pt idx="705">
                  <c:v>2.138E-2</c:v>
                </c:pt>
                <c:pt idx="706">
                  <c:v>2.138E-2</c:v>
                </c:pt>
              </c:numCache>
            </c:numRef>
          </c:xVal>
          <c:yVal>
            <c:numRef>
              <c:f>'13_640_50_1'!$E$21:$E$727</c:f>
              <c:numCache>
                <c:formatCode>General</c:formatCode>
                <c:ptCount val="707"/>
                <c:pt idx="0">
                  <c:v>1.35812</c:v>
                </c:pt>
                <c:pt idx="1">
                  <c:v>1.35812</c:v>
                </c:pt>
                <c:pt idx="2">
                  <c:v>1.3569</c:v>
                </c:pt>
                <c:pt idx="3">
                  <c:v>1.35568</c:v>
                </c:pt>
                <c:pt idx="4">
                  <c:v>1.35568</c:v>
                </c:pt>
                <c:pt idx="5">
                  <c:v>1.3544700000000001</c:v>
                </c:pt>
                <c:pt idx="6">
                  <c:v>1.3532500000000001</c:v>
                </c:pt>
                <c:pt idx="7">
                  <c:v>1.3544700000000001</c:v>
                </c:pt>
                <c:pt idx="8">
                  <c:v>1.3544700000000001</c:v>
                </c:pt>
                <c:pt idx="9">
                  <c:v>1.35568</c:v>
                </c:pt>
                <c:pt idx="10">
                  <c:v>1.35568</c:v>
                </c:pt>
                <c:pt idx="11">
                  <c:v>1.3569</c:v>
                </c:pt>
                <c:pt idx="12">
                  <c:v>1.3569</c:v>
                </c:pt>
                <c:pt idx="13">
                  <c:v>1.3569</c:v>
                </c:pt>
                <c:pt idx="14">
                  <c:v>1.35812</c:v>
                </c:pt>
                <c:pt idx="15">
                  <c:v>1.35934</c:v>
                </c:pt>
                <c:pt idx="16">
                  <c:v>1.36056</c:v>
                </c:pt>
                <c:pt idx="17">
                  <c:v>1.36178</c:v>
                </c:pt>
                <c:pt idx="18">
                  <c:v>1.363</c:v>
                </c:pt>
                <c:pt idx="19">
                  <c:v>1.36422</c:v>
                </c:pt>
                <c:pt idx="20">
                  <c:v>1.36422</c:v>
                </c:pt>
                <c:pt idx="21">
                  <c:v>1.363</c:v>
                </c:pt>
                <c:pt idx="22">
                  <c:v>1.36178</c:v>
                </c:pt>
                <c:pt idx="23">
                  <c:v>1.35934</c:v>
                </c:pt>
                <c:pt idx="24">
                  <c:v>1.35812</c:v>
                </c:pt>
                <c:pt idx="25">
                  <c:v>1.35568</c:v>
                </c:pt>
                <c:pt idx="26">
                  <c:v>1.3544700000000001</c:v>
                </c:pt>
                <c:pt idx="27">
                  <c:v>1.35568</c:v>
                </c:pt>
                <c:pt idx="28">
                  <c:v>1.35934</c:v>
                </c:pt>
                <c:pt idx="29">
                  <c:v>1.36178</c:v>
                </c:pt>
                <c:pt idx="30">
                  <c:v>1.36422</c:v>
                </c:pt>
                <c:pt idx="31">
                  <c:v>1.36422</c:v>
                </c:pt>
                <c:pt idx="32">
                  <c:v>1.36422</c:v>
                </c:pt>
                <c:pt idx="33">
                  <c:v>1.36422</c:v>
                </c:pt>
                <c:pt idx="34">
                  <c:v>1.36422</c:v>
                </c:pt>
                <c:pt idx="35">
                  <c:v>1.36422</c:v>
                </c:pt>
                <c:pt idx="36">
                  <c:v>1.36544</c:v>
                </c:pt>
                <c:pt idx="37">
                  <c:v>1.36666</c:v>
                </c:pt>
                <c:pt idx="38">
                  <c:v>1.36788</c:v>
                </c:pt>
                <c:pt idx="39">
                  <c:v>1.36788</c:v>
                </c:pt>
                <c:pt idx="40">
                  <c:v>1.36788</c:v>
                </c:pt>
                <c:pt idx="41">
                  <c:v>1.36666</c:v>
                </c:pt>
                <c:pt idx="42">
                  <c:v>1.36666</c:v>
                </c:pt>
                <c:pt idx="43">
                  <c:v>1.36666</c:v>
                </c:pt>
                <c:pt idx="44">
                  <c:v>1.36666</c:v>
                </c:pt>
                <c:pt idx="45">
                  <c:v>1.36788</c:v>
                </c:pt>
                <c:pt idx="46">
                  <c:v>1.3691</c:v>
                </c:pt>
                <c:pt idx="47">
                  <c:v>1.36788</c:v>
                </c:pt>
                <c:pt idx="48">
                  <c:v>1.36788</c:v>
                </c:pt>
                <c:pt idx="49">
                  <c:v>1.36422</c:v>
                </c:pt>
                <c:pt idx="50">
                  <c:v>1.36178</c:v>
                </c:pt>
                <c:pt idx="51">
                  <c:v>1.35934</c:v>
                </c:pt>
                <c:pt idx="52">
                  <c:v>1.35812</c:v>
                </c:pt>
                <c:pt idx="53">
                  <c:v>1.35812</c:v>
                </c:pt>
                <c:pt idx="54">
                  <c:v>1.35812</c:v>
                </c:pt>
                <c:pt idx="55">
                  <c:v>1.3569</c:v>
                </c:pt>
                <c:pt idx="56">
                  <c:v>1.35812</c:v>
                </c:pt>
                <c:pt idx="57">
                  <c:v>1.35812</c:v>
                </c:pt>
                <c:pt idx="58">
                  <c:v>1.35812</c:v>
                </c:pt>
                <c:pt idx="59">
                  <c:v>1.3569</c:v>
                </c:pt>
                <c:pt idx="60">
                  <c:v>1.3569</c:v>
                </c:pt>
                <c:pt idx="61">
                  <c:v>1.3569</c:v>
                </c:pt>
                <c:pt idx="62">
                  <c:v>1.3569</c:v>
                </c:pt>
                <c:pt idx="63">
                  <c:v>1.3569</c:v>
                </c:pt>
                <c:pt idx="64">
                  <c:v>1.35934</c:v>
                </c:pt>
                <c:pt idx="65">
                  <c:v>1.36178</c:v>
                </c:pt>
                <c:pt idx="66">
                  <c:v>1.363</c:v>
                </c:pt>
                <c:pt idx="67">
                  <c:v>1.36422</c:v>
                </c:pt>
                <c:pt idx="68">
                  <c:v>1.36422</c:v>
                </c:pt>
                <c:pt idx="69">
                  <c:v>1.363</c:v>
                </c:pt>
                <c:pt idx="70">
                  <c:v>1.36178</c:v>
                </c:pt>
                <c:pt idx="71">
                  <c:v>1.36056</c:v>
                </c:pt>
                <c:pt idx="72">
                  <c:v>1.36178</c:v>
                </c:pt>
                <c:pt idx="73">
                  <c:v>1.36544</c:v>
                </c:pt>
                <c:pt idx="74">
                  <c:v>1.3691</c:v>
                </c:pt>
                <c:pt idx="75">
                  <c:v>1.3715299999999999</c:v>
                </c:pt>
                <c:pt idx="76">
                  <c:v>1.3715299999999999</c:v>
                </c:pt>
                <c:pt idx="77">
                  <c:v>1.3691</c:v>
                </c:pt>
                <c:pt idx="78">
                  <c:v>1.36666</c:v>
                </c:pt>
                <c:pt idx="79">
                  <c:v>1.36788</c:v>
                </c:pt>
                <c:pt idx="80">
                  <c:v>1.3715299999999999</c:v>
                </c:pt>
                <c:pt idx="81">
                  <c:v>1.3776299999999999</c:v>
                </c:pt>
                <c:pt idx="82">
                  <c:v>1.3849400000000001</c:v>
                </c:pt>
                <c:pt idx="83">
                  <c:v>1.3886000000000001</c:v>
                </c:pt>
                <c:pt idx="84">
                  <c:v>1.3886000000000001</c:v>
                </c:pt>
                <c:pt idx="85">
                  <c:v>1.3849400000000001</c:v>
                </c:pt>
                <c:pt idx="86">
                  <c:v>1.3800699999999999</c:v>
                </c:pt>
                <c:pt idx="87">
                  <c:v>1.3764099999999999</c:v>
                </c:pt>
                <c:pt idx="88">
                  <c:v>1.3727499999999999</c:v>
                </c:pt>
                <c:pt idx="89">
                  <c:v>1.3715299999999999</c:v>
                </c:pt>
                <c:pt idx="90">
                  <c:v>1.3727499999999999</c:v>
                </c:pt>
                <c:pt idx="91">
                  <c:v>1.3739699999999999</c:v>
                </c:pt>
                <c:pt idx="92">
                  <c:v>1.3751899999999999</c:v>
                </c:pt>
                <c:pt idx="93">
                  <c:v>1.3751899999999999</c:v>
                </c:pt>
                <c:pt idx="94">
                  <c:v>1.3727499999999999</c:v>
                </c:pt>
                <c:pt idx="95">
                  <c:v>1.3691</c:v>
                </c:pt>
                <c:pt idx="96">
                  <c:v>1.36788</c:v>
                </c:pt>
                <c:pt idx="97">
                  <c:v>1.3691</c:v>
                </c:pt>
                <c:pt idx="98">
                  <c:v>1.3715299999999999</c:v>
                </c:pt>
                <c:pt idx="99">
                  <c:v>1.3764099999999999</c:v>
                </c:pt>
                <c:pt idx="100">
                  <c:v>1.3788499999999999</c:v>
                </c:pt>
                <c:pt idx="101">
                  <c:v>1.3776299999999999</c:v>
                </c:pt>
                <c:pt idx="102">
                  <c:v>1.3739699999999999</c:v>
                </c:pt>
                <c:pt idx="103">
                  <c:v>1.3691</c:v>
                </c:pt>
                <c:pt idx="104">
                  <c:v>1.36544</c:v>
                </c:pt>
                <c:pt idx="105">
                  <c:v>1.363</c:v>
                </c:pt>
                <c:pt idx="106">
                  <c:v>1.36056</c:v>
                </c:pt>
                <c:pt idx="107">
                  <c:v>1.35934</c:v>
                </c:pt>
                <c:pt idx="108">
                  <c:v>1.35934</c:v>
                </c:pt>
                <c:pt idx="109">
                  <c:v>1.35812</c:v>
                </c:pt>
                <c:pt idx="110">
                  <c:v>1.35812</c:v>
                </c:pt>
                <c:pt idx="111">
                  <c:v>1.3569</c:v>
                </c:pt>
                <c:pt idx="112">
                  <c:v>1.3569</c:v>
                </c:pt>
                <c:pt idx="113">
                  <c:v>1.3569</c:v>
                </c:pt>
                <c:pt idx="114">
                  <c:v>1.35812</c:v>
                </c:pt>
                <c:pt idx="115">
                  <c:v>1.35934</c:v>
                </c:pt>
                <c:pt idx="116">
                  <c:v>1.36056</c:v>
                </c:pt>
                <c:pt idx="117">
                  <c:v>1.36178</c:v>
                </c:pt>
                <c:pt idx="118">
                  <c:v>1.363</c:v>
                </c:pt>
                <c:pt idx="119">
                  <c:v>1.363</c:v>
                </c:pt>
                <c:pt idx="120">
                  <c:v>1.363</c:v>
                </c:pt>
                <c:pt idx="121">
                  <c:v>1.36178</c:v>
                </c:pt>
                <c:pt idx="122">
                  <c:v>1.36178</c:v>
                </c:pt>
                <c:pt idx="123">
                  <c:v>1.36178</c:v>
                </c:pt>
                <c:pt idx="124">
                  <c:v>1.36178</c:v>
                </c:pt>
                <c:pt idx="125">
                  <c:v>1.363</c:v>
                </c:pt>
                <c:pt idx="126">
                  <c:v>1.363</c:v>
                </c:pt>
                <c:pt idx="127">
                  <c:v>1.363</c:v>
                </c:pt>
                <c:pt idx="128">
                  <c:v>1.36422</c:v>
                </c:pt>
                <c:pt idx="129">
                  <c:v>1.363</c:v>
                </c:pt>
                <c:pt idx="130">
                  <c:v>1.36422</c:v>
                </c:pt>
                <c:pt idx="131">
                  <c:v>1.36422</c:v>
                </c:pt>
                <c:pt idx="132">
                  <c:v>1.36422</c:v>
                </c:pt>
                <c:pt idx="133">
                  <c:v>1.363</c:v>
                </c:pt>
                <c:pt idx="134">
                  <c:v>1.36422</c:v>
                </c:pt>
                <c:pt idx="135">
                  <c:v>1.36544</c:v>
                </c:pt>
                <c:pt idx="136">
                  <c:v>1.36666</c:v>
                </c:pt>
                <c:pt idx="137">
                  <c:v>1.36666</c:v>
                </c:pt>
                <c:pt idx="138">
                  <c:v>1.36666</c:v>
                </c:pt>
                <c:pt idx="139">
                  <c:v>1.36544</c:v>
                </c:pt>
                <c:pt idx="140">
                  <c:v>1.36422</c:v>
                </c:pt>
                <c:pt idx="141">
                  <c:v>1.36422</c:v>
                </c:pt>
                <c:pt idx="142">
                  <c:v>1.36422</c:v>
                </c:pt>
                <c:pt idx="143">
                  <c:v>1.36422</c:v>
                </c:pt>
                <c:pt idx="144">
                  <c:v>1.36422</c:v>
                </c:pt>
                <c:pt idx="145">
                  <c:v>1.363</c:v>
                </c:pt>
                <c:pt idx="146">
                  <c:v>1.36178</c:v>
                </c:pt>
                <c:pt idx="147">
                  <c:v>1.35934</c:v>
                </c:pt>
                <c:pt idx="148">
                  <c:v>1.35812</c:v>
                </c:pt>
                <c:pt idx="149">
                  <c:v>1.3569</c:v>
                </c:pt>
                <c:pt idx="150">
                  <c:v>1.35812</c:v>
                </c:pt>
                <c:pt idx="151">
                  <c:v>1.35934</c:v>
                </c:pt>
                <c:pt idx="152">
                  <c:v>1.36056</c:v>
                </c:pt>
                <c:pt idx="153">
                  <c:v>1.36178</c:v>
                </c:pt>
                <c:pt idx="154">
                  <c:v>1.36178</c:v>
                </c:pt>
                <c:pt idx="155">
                  <c:v>1.36056</c:v>
                </c:pt>
                <c:pt idx="156">
                  <c:v>1.35934</c:v>
                </c:pt>
                <c:pt idx="157">
                  <c:v>1.35812</c:v>
                </c:pt>
                <c:pt idx="158">
                  <c:v>1.35812</c:v>
                </c:pt>
                <c:pt idx="159">
                  <c:v>1.35812</c:v>
                </c:pt>
                <c:pt idx="160">
                  <c:v>1.3569</c:v>
                </c:pt>
                <c:pt idx="161">
                  <c:v>1.3569</c:v>
                </c:pt>
                <c:pt idx="162">
                  <c:v>1.3569</c:v>
                </c:pt>
                <c:pt idx="163">
                  <c:v>1.3569</c:v>
                </c:pt>
                <c:pt idx="164">
                  <c:v>1.3569</c:v>
                </c:pt>
                <c:pt idx="165">
                  <c:v>1.3569</c:v>
                </c:pt>
                <c:pt idx="166">
                  <c:v>1.3569</c:v>
                </c:pt>
                <c:pt idx="167">
                  <c:v>1.3569</c:v>
                </c:pt>
                <c:pt idx="168">
                  <c:v>1.35812</c:v>
                </c:pt>
                <c:pt idx="169">
                  <c:v>1.35934</c:v>
                </c:pt>
                <c:pt idx="170">
                  <c:v>1.36056</c:v>
                </c:pt>
                <c:pt idx="171">
                  <c:v>1.363</c:v>
                </c:pt>
                <c:pt idx="172">
                  <c:v>1.36422</c:v>
                </c:pt>
                <c:pt idx="173">
                  <c:v>1.36544</c:v>
                </c:pt>
                <c:pt idx="174">
                  <c:v>1.36544</c:v>
                </c:pt>
                <c:pt idx="175">
                  <c:v>1.36422</c:v>
                </c:pt>
                <c:pt idx="176">
                  <c:v>1.36422</c:v>
                </c:pt>
                <c:pt idx="177">
                  <c:v>1.363</c:v>
                </c:pt>
                <c:pt idx="178">
                  <c:v>1.36178</c:v>
                </c:pt>
                <c:pt idx="179">
                  <c:v>1.363</c:v>
                </c:pt>
                <c:pt idx="180">
                  <c:v>1.363</c:v>
                </c:pt>
                <c:pt idx="181">
                  <c:v>1.363</c:v>
                </c:pt>
                <c:pt idx="182">
                  <c:v>1.363</c:v>
                </c:pt>
                <c:pt idx="183">
                  <c:v>1.36178</c:v>
                </c:pt>
                <c:pt idx="184">
                  <c:v>1.36056</c:v>
                </c:pt>
                <c:pt idx="185">
                  <c:v>1.35934</c:v>
                </c:pt>
                <c:pt idx="186">
                  <c:v>1.35934</c:v>
                </c:pt>
                <c:pt idx="187">
                  <c:v>1.36056</c:v>
                </c:pt>
                <c:pt idx="188">
                  <c:v>1.36544</c:v>
                </c:pt>
                <c:pt idx="189">
                  <c:v>1.3703099999999999</c:v>
                </c:pt>
                <c:pt idx="190">
                  <c:v>1.3739699999999999</c:v>
                </c:pt>
                <c:pt idx="191">
                  <c:v>1.3739699999999999</c:v>
                </c:pt>
                <c:pt idx="192">
                  <c:v>1.3715299999999999</c:v>
                </c:pt>
                <c:pt idx="193">
                  <c:v>1.36788</c:v>
                </c:pt>
                <c:pt idx="194">
                  <c:v>1.36544</c:v>
                </c:pt>
                <c:pt idx="195">
                  <c:v>1.36422</c:v>
                </c:pt>
                <c:pt idx="196">
                  <c:v>1.363</c:v>
                </c:pt>
                <c:pt idx="197">
                  <c:v>1.36178</c:v>
                </c:pt>
                <c:pt idx="198">
                  <c:v>1.363</c:v>
                </c:pt>
                <c:pt idx="199">
                  <c:v>1.36178</c:v>
                </c:pt>
                <c:pt idx="200">
                  <c:v>1.36178</c:v>
                </c:pt>
                <c:pt idx="201">
                  <c:v>1.36056</c:v>
                </c:pt>
                <c:pt idx="202">
                  <c:v>1.35934</c:v>
                </c:pt>
                <c:pt idx="203">
                  <c:v>1.35812</c:v>
                </c:pt>
                <c:pt idx="204">
                  <c:v>1.35934</c:v>
                </c:pt>
                <c:pt idx="205">
                  <c:v>1.36178</c:v>
                </c:pt>
                <c:pt idx="206">
                  <c:v>1.36544</c:v>
                </c:pt>
                <c:pt idx="207">
                  <c:v>1.3691</c:v>
                </c:pt>
                <c:pt idx="208">
                  <c:v>1.3715299999999999</c:v>
                </c:pt>
                <c:pt idx="209">
                  <c:v>1.3703099999999999</c:v>
                </c:pt>
                <c:pt idx="210">
                  <c:v>1.3691</c:v>
                </c:pt>
                <c:pt idx="211">
                  <c:v>1.36666</c:v>
                </c:pt>
                <c:pt idx="212">
                  <c:v>1.36544</c:v>
                </c:pt>
                <c:pt idx="213">
                  <c:v>1.363</c:v>
                </c:pt>
                <c:pt idx="214">
                  <c:v>1.36178</c:v>
                </c:pt>
                <c:pt idx="215">
                  <c:v>1.35934</c:v>
                </c:pt>
                <c:pt idx="216">
                  <c:v>1.35812</c:v>
                </c:pt>
                <c:pt idx="217">
                  <c:v>1.3569</c:v>
                </c:pt>
                <c:pt idx="218">
                  <c:v>1.35568</c:v>
                </c:pt>
                <c:pt idx="219">
                  <c:v>1.3544700000000001</c:v>
                </c:pt>
                <c:pt idx="220">
                  <c:v>1.3532500000000001</c:v>
                </c:pt>
                <c:pt idx="221">
                  <c:v>1.3532500000000001</c:v>
                </c:pt>
                <c:pt idx="222">
                  <c:v>1.3520300000000001</c:v>
                </c:pt>
                <c:pt idx="223">
                  <c:v>1.3532500000000001</c:v>
                </c:pt>
                <c:pt idx="224">
                  <c:v>1.3532500000000001</c:v>
                </c:pt>
                <c:pt idx="225">
                  <c:v>1.3532500000000001</c:v>
                </c:pt>
                <c:pt idx="226">
                  <c:v>1.3544700000000001</c:v>
                </c:pt>
                <c:pt idx="227">
                  <c:v>1.35568</c:v>
                </c:pt>
                <c:pt idx="228">
                  <c:v>1.3569</c:v>
                </c:pt>
                <c:pt idx="229">
                  <c:v>1.3569</c:v>
                </c:pt>
                <c:pt idx="230">
                  <c:v>1.3569</c:v>
                </c:pt>
                <c:pt idx="231">
                  <c:v>1.3569</c:v>
                </c:pt>
                <c:pt idx="232">
                  <c:v>1.3569</c:v>
                </c:pt>
                <c:pt idx="233">
                  <c:v>1.3569</c:v>
                </c:pt>
                <c:pt idx="234">
                  <c:v>1.3569</c:v>
                </c:pt>
                <c:pt idx="235">
                  <c:v>1.3569</c:v>
                </c:pt>
                <c:pt idx="236">
                  <c:v>1.3569</c:v>
                </c:pt>
                <c:pt idx="237">
                  <c:v>1.3569</c:v>
                </c:pt>
                <c:pt idx="238">
                  <c:v>1.3569</c:v>
                </c:pt>
                <c:pt idx="239">
                  <c:v>1.35568</c:v>
                </c:pt>
                <c:pt idx="240">
                  <c:v>1.3544700000000001</c:v>
                </c:pt>
                <c:pt idx="241">
                  <c:v>1.35568</c:v>
                </c:pt>
                <c:pt idx="242">
                  <c:v>1.3569</c:v>
                </c:pt>
                <c:pt idx="243">
                  <c:v>1.35934</c:v>
                </c:pt>
                <c:pt idx="244">
                  <c:v>1.36178</c:v>
                </c:pt>
                <c:pt idx="245">
                  <c:v>1.36178</c:v>
                </c:pt>
                <c:pt idx="246">
                  <c:v>1.36178</c:v>
                </c:pt>
                <c:pt idx="247">
                  <c:v>1.36056</c:v>
                </c:pt>
                <c:pt idx="248">
                  <c:v>1.35934</c:v>
                </c:pt>
                <c:pt idx="249">
                  <c:v>1.35934</c:v>
                </c:pt>
                <c:pt idx="250">
                  <c:v>1.36056</c:v>
                </c:pt>
                <c:pt idx="251">
                  <c:v>1.36056</c:v>
                </c:pt>
                <c:pt idx="252">
                  <c:v>1.36178</c:v>
                </c:pt>
                <c:pt idx="253">
                  <c:v>1.36178</c:v>
                </c:pt>
                <c:pt idx="254">
                  <c:v>1.363</c:v>
                </c:pt>
                <c:pt idx="255">
                  <c:v>1.363</c:v>
                </c:pt>
                <c:pt idx="256">
                  <c:v>1.363</c:v>
                </c:pt>
                <c:pt idx="257">
                  <c:v>1.363</c:v>
                </c:pt>
                <c:pt idx="258">
                  <c:v>1.36178</c:v>
                </c:pt>
                <c:pt idx="259">
                  <c:v>1.36178</c:v>
                </c:pt>
                <c:pt idx="260">
                  <c:v>1.36178</c:v>
                </c:pt>
                <c:pt idx="261">
                  <c:v>1.36178</c:v>
                </c:pt>
                <c:pt idx="262">
                  <c:v>1.36178</c:v>
                </c:pt>
                <c:pt idx="263">
                  <c:v>1.36056</c:v>
                </c:pt>
                <c:pt idx="264">
                  <c:v>1.35934</c:v>
                </c:pt>
                <c:pt idx="265">
                  <c:v>1.3569</c:v>
                </c:pt>
                <c:pt idx="266">
                  <c:v>1.35568</c:v>
                </c:pt>
                <c:pt idx="267">
                  <c:v>1.3532500000000001</c:v>
                </c:pt>
                <c:pt idx="268">
                  <c:v>1.3532500000000001</c:v>
                </c:pt>
                <c:pt idx="269">
                  <c:v>1.3532500000000001</c:v>
                </c:pt>
                <c:pt idx="270">
                  <c:v>1.3544700000000001</c:v>
                </c:pt>
                <c:pt idx="271">
                  <c:v>1.3544700000000001</c:v>
                </c:pt>
                <c:pt idx="272">
                  <c:v>1.3544700000000001</c:v>
                </c:pt>
                <c:pt idx="273">
                  <c:v>1.3544700000000001</c:v>
                </c:pt>
                <c:pt idx="274">
                  <c:v>1.3532500000000001</c:v>
                </c:pt>
                <c:pt idx="275">
                  <c:v>1.3520300000000001</c:v>
                </c:pt>
                <c:pt idx="276">
                  <c:v>1.3520300000000001</c:v>
                </c:pt>
                <c:pt idx="277">
                  <c:v>1.3520300000000001</c:v>
                </c:pt>
                <c:pt idx="278">
                  <c:v>1.3520300000000001</c:v>
                </c:pt>
                <c:pt idx="279">
                  <c:v>1.3532500000000001</c:v>
                </c:pt>
                <c:pt idx="280">
                  <c:v>1.35568</c:v>
                </c:pt>
                <c:pt idx="281">
                  <c:v>1.35812</c:v>
                </c:pt>
                <c:pt idx="282">
                  <c:v>1.3569</c:v>
                </c:pt>
                <c:pt idx="283">
                  <c:v>1.35568</c:v>
                </c:pt>
                <c:pt idx="284">
                  <c:v>1.3544700000000001</c:v>
                </c:pt>
                <c:pt idx="285">
                  <c:v>1.3532500000000001</c:v>
                </c:pt>
                <c:pt idx="286">
                  <c:v>1.3532500000000001</c:v>
                </c:pt>
                <c:pt idx="287">
                  <c:v>1.3544700000000001</c:v>
                </c:pt>
                <c:pt idx="288">
                  <c:v>1.35812</c:v>
                </c:pt>
                <c:pt idx="289">
                  <c:v>1.36178</c:v>
                </c:pt>
                <c:pt idx="290">
                  <c:v>1.363</c:v>
                </c:pt>
                <c:pt idx="291">
                  <c:v>1.36178</c:v>
                </c:pt>
                <c:pt idx="292">
                  <c:v>1.36056</c:v>
                </c:pt>
                <c:pt idx="293">
                  <c:v>1.36056</c:v>
                </c:pt>
                <c:pt idx="294">
                  <c:v>1.36056</c:v>
                </c:pt>
                <c:pt idx="295">
                  <c:v>1.363</c:v>
                </c:pt>
                <c:pt idx="296">
                  <c:v>1.36788</c:v>
                </c:pt>
                <c:pt idx="297">
                  <c:v>1.3715299999999999</c:v>
                </c:pt>
                <c:pt idx="298">
                  <c:v>1.3739699999999999</c:v>
                </c:pt>
                <c:pt idx="299">
                  <c:v>1.3739699999999999</c:v>
                </c:pt>
                <c:pt idx="300">
                  <c:v>1.3715299999999999</c:v>
                </c:pt>
                <c:pt idx="301">
                  <c:v>1.36788</c:v>
                </c:pt>
                <c:pt idx="302">
                  <c:v>1.36544</c:v>
                </c:pt>
                <c:pt idx="303">
                  <c:v>1.363</c:v>
                </c:pt>
                <c:pt idx="304">
                  <c:v>1.36178</c:v>
                </c:pt>
                <c:pt idx="305">
                  <c:v>1.36178</c:v>
                </c:pt>
                <c:pt idx="306">
                  <c:v>1.363</c:v>
                </c:pt>
                <c:pt idx="307">
                  <c:v>1.36422</c:v>
                </c:pt>
                <c:pt idx="308">
                  <c:v>1.36422</c:v>
                </c:pt>
                <c:pt idx="309">
                  <c:v>1.363</c:v>
                </c:pt>
                <c:pt idx="310">
                  <c:v>1.36056</c:v>
                </c:pt>
                <c:pt idx="311">
                  <c:v>1.35934</c:v>
                </c:pt>
                <c:pt idx="312">
                  <c:v>1.36056</c:v>
                </c:pt>
                <c:pt idx="313">
                  <c:v>1.363</c:v>
                </c:pt>
                <c:pt idx="314">
                  <c:v>1.36788</c:v>
                </c:pt>
                <c:pt idx="315">
                  <c:v>1.3703099999999999</c:v>
                </c:pt>
                <c:pt idx="316">
                  <c:v>1.3715299999999999</c:v>
                </c:pt>
                <c:pt idx="317">
                  <c:v>1.3691</c:v>
                </c:pt>
                <c:pt idx="318">
                  <c:v>1.36666</c:v>
                </c:pt>
                <c:pt idx="319">
                  <c:v>1.363</c:v>
                </c:pt>
                <c:pt idx="320">
                  <c:v>1.36056</c:v>
                </c:pt>
                <c:pt idx="321">
                  <c:v>1.35812</c:v>
                </c:pt>
                <c:pt idx="322">
                  <c:v>1.3569</c:v>
                </c:pt>
                <c:pt idx="323">
                  <c:v>1.35568</c:v>
                </c:pt>
                <c:pt idx="324">
                  <c:v>1.35568</c:v>
                </c:pt>
                <c:pt idx="325">
                  <c:v>1.35568</c:v>
                </c:pt>
                <c:pt idx="326">
                  <c:v>1.35568</c:v>
                </c:pt>
                <c:pt idx="327">
                  <c:v>1.3544700000000001</c:v>
                </c:pt>
                <c:pt idx="328">
                  <c:v>1.3544700000000001</c:v>
                </c:pt>
                <c:pt idx="329">
                  <c:v>1.35568</c:v>
                </c:pt>
                <c:pt idx="330">
                  <c:v>1.35568</c:v>
                </c:pt>
                <c:pt idx="331">
                  <c:v>1.35568</c:v>
                </c:pt>
                <c:pt idx="332">
                  <c:v>1.3569</c:v>
                </c:pt>
                <c:pt idx="333">
                  <c:v>1.35812</c:v>
                </c:pt>
                <c:pt idx="334">
                  <c:v>1.35934</c:v>
                </c:pt>
                <c:pt idx="335">
                  <c:v>1.36056</c:v>
                </c:pt>
                <c:pt idx="336">
                  <c:v>1.35934</c:v>
                </c:pt>
                <c:pt idx="337">
                  <c:v>1.35812</c:v>
                </c:pt>
                <c:pt idx="338">
                  <c:v>1.35568</c:v>
                </c:pt>
                <c:pt idx="339">
                  <c:v>1.3544700000000001</c:v>
                </c:pt>
                <c:pt idx="340">
                  <c:v>1.3544700000000001</c:v>
                </c:pt>
                <c:pt idx="341">
                  <c:v>1.3544700000000001</c:v>
                </c:pt>
                <c:pt idx="342">
                  <c:v>1.3532500000000001</c:v>
                </c:pt>
                <c:pt idx="343">
                  <c:v>1.3544700000000001</c:v>
                </c:pt>
                <c:pt idx="344">
                  <c:v>1.3544700000000001</c:v>
                </c:pt>
                <c:pt idx="345">
                  <c:v>1.3544700000000001</c:v>
                </c:pt>
                <c:pt idx="346">
                  <c:v>1.35568</c:v>
                </c:pt>
                <c:pt idx="347">
                  <c:v>1.35568</c:v>
                </c:pt>
                <c:pt idx="348">
                  <c:v>1.3569</c:v>
                </c:pt>
                <c:pt idx="349">
                  <c:v>1.35934</c:v>
                </c:pt>
                <c:pt idx="350">
                  <c:v>1.36178</c:v>
                </c:pt>
                <c:pt idx="351">
                  <c:v>1.363</c:v>
                </c:pt>
                <c:pt idx="352">
                  <c:v>1.363</c:v>
                </c:pt>
                <c:pt idx="353">
                  <c:v>1.363</c:v>
                </c:pt>
                <c:pt idx="354">
                  <c:v>1.36178</c:v>
                </c:pt>
                <c:pt idx="355">
                  <c:v>1.36056</c:v>
                </c:pt>
                <c:pt idx="356">
                  <c:v>1.35934</c:v>
                </c:pt>
                <c:pt idx="357">
                  <c:v>1.3569</c:v>
                </c:pt>
                <c:pt idx="358">
                  <c:v>1.3569</c:v>
                </c:pt>
                <c:pt idx="359">
                  <c:v>1.3569</c:v>
                </c:pt>
                <c:pt idx="360">
                  <c:v>1.3569</c:v>
                </c:pt>
                <c:pt idx="361">
                  <c:v>1.35812</c:v>
                </c:pt>
                <c:pt idx="362">
                  <c:v>1.35812</c:v>
                </c:pt>
                <c:pt idx="363">
                  <c:v>1.35812</c:v>
                </c:pt>
                <c:pt idx="364">
                  <c:v>1.35812</c:v>
                </c:pt>
                <c:pt idx="365">
                  <c:v>1.35812</c:v>
                </c:pt>
                <c:pt idx="366">
                  <c:v>1.35934</c:v>
                </c:pt>
                <c:pt idx="367">
                  <c:v>1.36178</c:v>
                </c:pt>
                <c:pt idx="368">
                  <c:v>1.363</c:v>
                </c:pt>
                <c:pt idx="369">
                  <c:v>1.363</c:v>
                </c:pt>
                <c:pt idx="370">
                  <c:v>1.363</c:v>
                </c:pt>
                <c:pt idx="371">
                  <c:v>1.36178</c:v>
                </c:pt>
                <c:pt idx="372">
                  <c:v>1.36056</c:v>
                </c:pt>
                <c:pt idx="373">
                  <c:v>1.36056</c:v>
                </c:pt>
                <c:pt idx="374">
                  <c:v>1.36056</c:v>
                </c:pt>
                <c:pt idx="375">
                  <c:v>1.35934</c:v>
                </c:pt>
                <c:pt idx="376">
                  <c:v>1.35934</c:v>
                </c:pt>
                <c:pt idx="377">
                  <c:v>1.35812</c:v>
                </c:pt>
                <c:pt idx="378">
                  <c:v>1.3569</c:v>
                </c:pt>
                <c:pt idx="379">
                  <c:v>1.35568</c:v>
                </c:pt>
                <c:pt idx="380">
                  <c:v>1.35568</c:v>
                </c:pt>
                <c:pt idx="381">
                  <c:v>1.3569</c:v>
                </c:pt>
                <c:pt idx="382">
                  <c:v>1.3569</c:v>
                </c:pt>
                <c:pt idx="383">
                  <c:v>1.35812</c:v>
                </c:pt>
                <c:pt idx="384">
                  <c:v>1.35934</c:v>
                </c:pt>
                <c:pt idx="385">
                  <c:v>1.35934</c:v>
                </c:pt>
                <c:pt idx="386">
                  <c:v>1.36056</c:v>
                </c:pt>
                <c:pt idx="387">
                  <c:v>1.36178</c:v>
                </c:pt>
                <c:pt idx="388">
                  <c:v>1.36178</c:v>
                </c:pt>
                <c:pt idx="389">
                  <c:v>1.363</c:v>
                </c:pt>
                <c:pt idx="390">
                  <c:v>1.36178</c:v>
                </c:pt>
                <c:pt idx="391">
                  <c:v>1.36178</c:v>
                </c:pt>
                <c:pt idx="392">
                  <c:v>1.36178</c:v>
                </c:pt>
                <c:pt idx="393">
                  <c:v>1.363</c:v>
                </c:pt>
                <c:pt idx="394">
                  <c:v>1.36666</c:v>
                </c:pt>
                <c:pt idx="395">
                  <c:v>1.3727499999999999</c:v>
                </c:pt>
                <c:pt idx="396">
                  <c:v>1.3788499999999999</c:v>
                </c:pt>
                <c:pt idx="397">
                  <c:v>1.3861600000000001</c:v>
                </c:pt>
                <c:pt idx="398">
                  <c:v>1.3922600000000001</c:v>
                </c:pt>
                <c:pt idx="399">
                  <c:v>1.40079</c:v>
                </c:pt>
                <c:pt idx="400">
                  <c:v>1.41055</c:v>
                </c:pt>
                <c:pt idx="401">
                  <c:v>1.4239599999999999</c:v>
                </c:pt>
                <c:pt idx="402">
                  <c:v>1.43981</c:v>
                </c:pt>
                <c:pt idx="403">
                  <c:v>1.4568700000000001</c:v>
                </c:pt>
                <c:pt idx="404">
                  <c:v>1.47516</c:v>
                </c:pt>
                <c:pt idx="405">
                  <c:v>1.4934499999999999</c:v>
                </c:pt>
                <c:pt idx="406">
                  <c:v>1.5105200000000001</c:v>
                </c:pt>
                <c:pt idx="407">
                  <c:v>1.5300199999999999</c:v>
                </c:pt>
                <c:pt idx="408">
                  <c:v>1.5495300000000001</c:v>
                </c:pt>
                <c:pt idx="409">
                  <c:v>1.5714699999999999</c:v>
                </c:pt>
                <c:pt idx="410">
                  <c:v>1.5946400000000001</c:v>
                </c:pt>
                <c:pt idx="411">
                  <c:v>1.6153599999999999</c:v>
                </c:pt>
                <c:pt idx="412">
                  <c:v>1.63731</c:v>
                </c:pt>
                <c:pt idx="413">
                  <c:v>1.6568099999999999</c:v>
                </c:pt>
                <c:pt idx="414">
                  <c:v>1.67754</c:v>
                </c:pt>
                <c:pt idx="415">
                  <c:v>1.6982600000000001</c:v>
                </c:pt>
                <c:pt idx="416">
                  <c:v>1.71777</c:v>
                </c:pt>
                <c:pt idx="417">
                  <c:v>1.7384900000000001</c:v>
                </c:pt>
                <c:pt idx="418">
                  <c:v>1.76044</c:v>
                </c:pt>
                <c:pt idx="419">
                  <c:v>1.7836000000000001</c:v>
                </c:pt>
                <c:pt idx="420">
                  <c:v>1.80677</c:v>
                </c:pt>
                <c:pt idx="421">
                  <c:v>1.8299300000000001</c:v>
                </c:pt>
                <c:pt idx="422">
                  <c:v>1.8518699999999999</c:v>
                </c:pt>
                <c:pt idx="423">
                  <c:v>1.8726</c:v>
                </c:pt>
                <c:pt idx="424">
                  <c:v>1.89333</c:v>
                </c:pt>
                <c:pt idx="425">
                  <c:v>1.91405</c:v>
                </c:pt>
                <c:pt idx="426">
                  <c:v>1.9384300000000001</c:v>
                </c:pt>
                <c:pt idx="427">
                  <c:v>1.96526</c:v>
                </c:pt>
                <c:pt idx="428">
                  <c:v>1.9920800000000001</c:v>
                </c:pt>
                <c:pt idx="429">
                  <c:v>2.0164599999999999</c:v>
                </c:pt>
                <c:pt idx="430">
                  <c:v>2.0371800000000002</c:v>
                </c:pt>
                <c:pt idx="431">
                  <c:v>2.0554700000000001</c:v>
                </c:pt>
                <c:pt idx="432">
                  <c:v>2.0713200000000001</c:v>
                </c:pt>
                <c:pt idx="433">
                  <c:v>2.08595</c:v>
                </c:pt>
                <c:pt idx="434">
                  <c:v>2.1054599999999999</c:v>
                </c:pt>
                <c:pt idx="435">
                  <c:v>2.1274000000000002</c:v>
                </c:pt>
                <c:pt idx="436">
                  <c:v>2.153</c:v>
                </c:pt>
                <c:pt idx="437">
                  <c:v>2.1773899999999999</c:v>
                </c:pt>
                <c:pt idx="438">
                  <c:v>2.2005499999999998</c:v>
                </c:pt>
                <c:pt idx="439">
                  <c:v>2.2200600000000001</c:v>
                </c:pt>
                <c:pt idx="440">
                  <c:v>2.23712</c:v>
                </c:pt>
                <c:pt idx="441">
                  <c:v>2.2541899999999999</c:v>
                </c:pt>
                <c:pt idx="442">
                  <c:v>2.2749199999999998</c:v>
                </c:pt>
                <c:pt idx="443">
                  <c:v>2.2980800000000001</c:v>
                </c:pt>
                <c:pt idx="444">
                  <c:v>2.3249</c:v>
                </c:pt>
                <c:pt idx="445">
                  <c:v>2.3517199999999998</c:v>
                </c:pt>
                <c:pt idx="446">
                  <c:v>2.3785400000000001</c:v>
                </c:pt>
                <c:pt idx="447">
                  <c:v>2.40293</c:v>
                </c:pt>
                <c:pt idx="448">
                  <c:v>2.4248699999999999</c:v>
                </c:pt>
                <c:pt idx="449">
                  <c:v>2.4443800000000002</c:v>
                </c:pt>
                <c:pt idx="450">
                  <c:v>2.4626600000000001</c:v>
                </c:pt>
                <c:pt idx="451">
                  <c:v>2.48217</c:v>
                </c:pt>
                <c:pt idx="452">
                  <c:v>2.5041199999999999</c:v>
                </c:pt>
                <c:pt idx="453">
                  <c:v>2.5285000000000002</c:v>
                </c:pt>
                <c:pt idx="454">
                  <c:v>2.5541</c:v>
                </c:pt>
                <c:pt idx="455">
                  <c:v>2.5796999999999999</c:v>
                </c:pt>
                <c:pt idx="456">
                  <c:v>2.6040800000000002</c:v>
                </c:pt>
                <c:pt idx="457">
                  <c:v>2.6248100000000001</c:v>
                </c:pt>
                <c:pt idx="458">
                  <c:v>2.64432</c:v>
                </c:pt>
                <c:pt idx="459">
                  <c:v>2.6638199999999999</c:v>
                </c:pt>
                <c:pt idx="460">
                  <c:v>2.6833300000000002</c:v>
                </c:pt>
                <c:pt idx="461">
                  <c:v>2.7064900000000001</c:v>
                </c:pt>
                <c:pt idx="462">
                  <c:v>2.7320899999999999</c:v>
                </c:pt>
                <c:pt idx="463">
                  <c:v>2.7589199999999998</c:v>
                </c:pt>
                <c:pt idx="464">
                  <c:v>2.7857400000000001</c:v>
                </c:pt>
                <c:pt idx="465">
                  <c:v>2.8089</c:v>
                </c:pt>
                <c:pt idx="466">
                  <c:v>2.8284099999999999</c:v>
                </c:pt>
                <c:pt idx="467">
                  <c:v>2.8466900000000002</c:v>
                </c:pt>
                <c:pt idx="468">
                  <c:v>2.8649800000000001</c:v>
                </c:pt>
                <c:pt idx="469">
                  <c:v>2.88449</c:v>
                </c:pt>
                <c:pt idx="470">
                  <c:v>2.9064299999999998</c:v>
                </c:pt>
                <c:pt idx="471">
                  <c:v>2.9308100000000001</c:v>
                </c:pt>
                <c:pt idx="472">
                  <c:v>2.95642</c:v>
                </c:pt>
                <c:pt idx="473">
                  <c:v>2.9807999999999999</c:v>
                </c:pt>
                <c:pt idx="474">
                  <c:v>3.0027400000000002</c:v>
                </c:pt>
                <c:pt idx="475">
                  <c:v>3.0222500000000001</c:v>
                </c:pt>
                <c:pt idx="476">
                  <c:v>3.04054</c:v>
                </c:pt>
                <c:pt idx="477">
                  <c:v>3.0600399999999999</c:v>
                </c:pt>
                <c:pt idx="478">
                  <c:v>3.0819899999999998</c:v>
                </c:pt>
                <c:pt idx="479">
                  <c:v>3.1051500000000001</c:v>
                </c:pt>
                <c:pt idx="480">
                  <c:v>3.1319699999999999</c:v>
                </c:pt>
                <c:pt idx="481">
                  <c:v>3.1587900000000002</c:v>
                </c:pt>
                <c:pt idx="482">
                  <c:v>3.1831800000000001</c:v>
                </c:pt>
                <c:pt idx="483">
                  <c:v>3.20512</c:v>
                </c:pt>
                <c:pt idx="484">
                  <c:v>3.2246299999999999</c:v>
                </c:pt>
                <c:pt idx="485">
                  <c:v>3.2429100000000002</c:v>
                </c:pt>
                <c:pt idx="486">
                  <c:v>3.2612000000000001</c:v>
                </c:pt>
                <c:pt idx="487">
                  <c:v>3.27949</c:v>
                </c:pt>
                <c:pt idx="488">
                  <c:v>3.3014299999999999</c:v>
                </c:pt>
                <c:pt idx="489">
                  <c:v>3.3258200000000002</c:v>
                </c:pt>
                <c:pt idx="490">
                  <c:v>3.3502000000000001</c:v>
                </c:pt>
                <c:pt idx="491">
                  <c:v>3.3757999999999999</c:v>
                </c:pt>
                <c:pt idx="492">
                  <c:v>3.3989600000000002</c:v>
                </c:pt>
                <c:pt idx="493">
                  <c:v>3.4196900000000001</c:v>
                </c:pt>
                <c:pt idx="494">
                  <c:v>3.44042</c:v>
                </c:pt>
                <c:pt idx="495">
                  <c:v>3.4623599999999999</c:v>
                </c:pt>
                <c:pt idx="496">
                  <c:v>3.4867400000000002</c:v>
                </c:pt>
                <c:pt idx="497">
                  <c:v>3.51356</c:v>
                </c:pt>
                <c:pt idx="498">
                  <c:v>3.5403799999999999</c:v>
                </c:pt>
                <c:pt idx="499">
                  <c:v>3.5684300000000002</c:v>
                </c:pt>
                <c:pt idx="500">
                  <c:v>3.5940300000000001</c:v>
                </c:pt>
                <c:pt idx="501">
                  <c:v>3.6184099999999999</c:v>
                </c:pt>
                <c:pt idx="502">
                  <c:v>3.6415700000000002</c:v>
                </c:pt>
                <c:pt idx="503">
                  <c:v>3.6647400000000001</c:v>
                </c:pt>
                <c:pt idx="504">
                  <c:v>3.68668</c:v>
                </c:pt>
                <c:pt idx="505">
                  <c:v>3.7086299999999999</c:v>
                </c:pt>
                <c:pt idx="506">
                  <c:v>3.7305700000000002</c:v>
                </c:pt>
                <c:pt idx="507">
                  <c:v>3.75373</c:v>
                </c:pt>
                <c:pt idx="508">
                  <c:v>3.7781199999999999</c:v>
                </c:pt>
                <c:pt idx="509">
                  <c:v>3.8012800000000002</c:v>
                </c:pt>
                <c:pt idx="510">
                  <c:v>3.8256600000000001</c:v>
                </c:pt>
                <c:pt idx="511">
                  <c:v>3.85127</c:v>
                </c:pt>
                <c:pt idx="512">
                  <c:v>3.8744299999999998</c:v>
                </c:pt>
                <c:pt idx="513">
                  <c:v>3.8988100000000001</c:v>
                </c:pt>
                <c:pt idx="514">
                  <c:v>3.91954</c:v>
                </c:pt>
                <c:pt idx="515">
                  <c:v>3.9414799999999999</c:v>
                </c:pt>
                <c:pt idx="516">
                  <c:v>3.9646499999999998</c:v>
                </c:pt>
                <c:pt idx="517">
                  <c:v>3.9902500000000001</c:v>
                </c:pt>
                <c:pt idx="518">
                  <c:v>4.0146300000000004</c:v>
                </c:pt>
                <c:pt idx="519">
                  <c:v>4.0377900000000002</c:v>
                </c:pt>
                <c:pt idx="520">
                  <c:v>4.0597399999999997</c:v>
                </c:pt>
                <c:pt idx="521">
                  <c:v>4.0804600000000004</c:v>
                </c:pt>
                <c:pt idx="522">
                  <c:v>4.1011899999999999</c:v>
                </c:pt>
                <c:pt idx="523">
                  <c:v>4.1207000000000003</c:v>
                </c:pt>
                <c:pt idx="524">
                  <c:v>4.1426400000000001</c:v>
                </c:pt>
                <c:pt idx="525">
                  <c:v>4.1657999999999999</c:v>
                </c:pt>
                <c:pt idx="526">
                  <c:v>4.1901900000000003</c:v>
                </c:pt>
                <c:pt idx="527">
                  <c:v>4.2157900000000001</c:v>
                </c:pt>
                <c:pt idx="528">
                  <c:v>4.24017</c:v>
                </c:pt>
                <c:pt idx="529">
                  <c:v>4.24017</c:v>
                </c:pt>
                <c:pt idx="530">
                  <c:v>4.2633400000000004</c:v>
                </c:pt>
                <c:pt idx="531">
                  <c:v>4.3535500000000003</c:v>
                </c:pt>
                <c:pt idx="532">
                  <c:v>4.3791500000000001</c:v>
                </c:pt>
                <c:pt idx="533">
                  <c:v>4.4084099999999999</c:v>
                </c:pt>
                <c:pt idx="534">
                  <c:v>4.4376699999999998</c:v>
                </c:pt>
                <c:pt idx="535">
                  <c:v>4.4644899999999996</c:v>
                </c:pt>
                <c:pt idx="536">
                  <c:v>4.48888</c:v>
                </c:pt>
                <c:pt idx="537">
                  <c:v>4.5095999999999998</c:v>
                </c:pt>
                <c:pt idx="538">
                  <c:v>4.5278900000000002</c:v>
                </c:pt>
                <c:pt idx="539">
                  <c:v>4.5461799999999997</c:v>
                </c:pt>
                <c:pt idx="540">
                  <c:v>4.5669000000000004</c:v>
                </c:pt>
                <c:pt idx="541">
                  <c:v>4.5925000000000002</c:v>
                </c:pt>
                <c:pt idx="542">
                  <c:v>4.6193200000000001</c:v>
                </c:pt>
                <c:pt idx="543">
                  <c:v>4.6473599999999999</c:v>
                </c:pt>
                <c:pt idx="544">
                  <c:v>4.6729700000000003</c:v>
                </c:pt>
                <c:pt idx="545">
                  <c:v>4.6961300000000001</c:v>
                </c:pt>
                <c:pt idx="546">
                  <c:v>4.7168599999999996</c:v>
                </c:pt>
                <c:pt idx="547">
                  <c:v>4.7363600000000003</c:v>
                </c:pt>
                <c:pt idx="548">
                  <c:v>4.7595299999999998</c:v>
                </c:pt>
                <c:pt idx="549">
                  <c:v>4.7839099999999997</c:v>
                </c:pt>
                <c:pt idx="550">
                  <c:v>4.8119500000000004</c:v>
                </c:pt>
                <c:pt idx="551">
                  <c:v>4.8399900000000002</c:v>
                </c:pt>
                <c:pt idx="552">
                  <c:v>4.8692500000000001</c:v>
                </c:pt>
                <c:pt idx="553">
                  <c:v>4.8972899999999999</c:v>
                </c:pt>
                <c:pt idx="554">
                  <c:v>4.9228899999999998</c:v>
                </c:pt>
                <c:pt idx="555">
                  <c:v>4.9448400000000001</c:v>
                </c:pt>
                <c:pt idx="556">
                  <c:v>4.96434</c:v>
                </c:pt>
                <c:pt idx="557">
                  <c:v>4.9850700000000003</c:v>
                </c:pt>
                <c:pt idx="558">
                  <c:v>5.0082300000000002</c:v>
                </c:pt>
                <c:pt idx="559">
                  <c:v>5.03383</c:v>
                </c:pt>
                <c:pt idx="560">
                  <c:v>5.0618699999999999</c:v>
                </c:pt>
                <c:pt idx="561">
                  <c:v>5.0886899999999997</c:v>
                </c:pt>
                <c:pt idx="562">
                  <c:v>5.1143000000000001</c:v>
                </c:pt>
                <c:pt idx="563">
                  <c:v>5.1374599999999999</c:v>
                </c:pt>
                <c:pt idx="564">
                  <c:v>5.1581799999999998</c:v>
                </c:pt>
                <c:pt idx="565">
                  <c:v>5.1789100000000001</c:v>
                </c:pt>
                <c:pt idx="566">
                  <c:v>5.20207</c:v>
                </c:pt>
                <c:pt idx="567">
                  <c:v>5.2288899999999998</c:v>
                </c:pt>
                <c:pt idx="568">
                  <c:v>5.2581499999999997</c:v>
                </c:pt>
                <c:pt idx="569">
                  <c:v>5.2886300000000004</c:v>
                </c:pt>
                <c:pt idx="570">
                  <c:v>5.3191100000000002</c:v>
                </c:pt>
                <c:pt idx="571">
                  <c:v>5.3459300000000001</c:v>
                </c:pt>
                <c:pt idx="572">
                  <c:v>5.3703200000000004</c:v>
                </c:pt>
                <c:pt idx="573">
                  <c:v>5.3922600000000003</c:v>
                </c:pt>
                <c:pt idx="574">
                  <c:v>5.4142000000000001</c:v>
                </c:pt>
                <c:pt idx="575">
                  <c:v>5.4373699999999996</c:v>
                </c:pt>
                <c:pt idx="576">
                  <c:v>5.4629700000000003</c:v>
                </c:pt>
                <c:pt idx="577">
                  <c:v>5.4910100000000002</c:v>
                </c:pt>
                <c:pt idx="578">
                  <c:v>5.51783</c:v>
                </c:pt>
                <c:pt idx="579">
                  <c:v>5.5446499999999999</c:v>
                </c:pt>
                <c:pt idx="580">
                  <c:v>5.5678200000000002</c:v>
                </c:pt>
                <c:pt idx="581">
                  <c:v>5.5885400000000001</c:v>
                </c:pt>
                <c:pt idx="582">
                  <c:v>5.6056100000000004</c:v>
                </c:pt>
                <c:pt idx="583">
                  <c:v>5.6214599999999999</c:v>
                </c:pt>
                <c:pt idx="584">
                  <c:v>5.6397500000000003</c:v>
                </c:pt>
                <c:pt idx="585">
                  <c:v>5.6616900000000001</c:v>
                </c:pt>
                <c:pt idx="586">
                  <c:v>5.68607</c:v>
                </c:pt>
                <c:pt idx="587">
                  <c:v>5.7128899999999998</c:v>
                </c:pt>
                <c:pt idx="588">
                  <c:v>5.7385000000000002</c:v>
                </c:pt>
                <c:pt idx="589">
                  <c:v>5.76044</c:v>
                </c:pt>
                <c:pt idx="590">
                  <c:v>5.7799500000000004</c:v>
                </c:pt>
                <c:pt idx="591">
                  <c:v>5.7970100000000002</c:v>
                </c:pt>
                <c:pt idx="592">
                  <c:v>5.8140799999999997</c:v>
                </c:pt>
                <c:pt idx="593">
                  <c:v>5.8335900000000001</c:v>
                </c:pt>
                <c:pt idx="594">
                  <c:v>5.8567499999999999</c:v>
                </c:pt>
                <c:pt idx="595">
                  <c:v>5.8835699999999997</c:v>
                </c:pt>
                <c:pt idx="596">
                  <c:v>5.9091800000000001</c:v>
                </c:pt>
                <c:pt idx="597">
                  <c:v>5.9359999999999999</c:v>
                </c:pt>
                <c:pt idx="598">
                  <c:v>5.9591599999999998</c:v>
                </c:pt>
                <c:pt idx="599">
                  <c:v>5.9810999999999996</c:v>
                </c:pt>
                <c:pt idx="600">
                  <c:v>6.00183</c:v>
                </c:pt>
                <c:pt idx="601">
                  <c:v>6.0237699999999998</c:v>
                </c:pt>
                <c:pt idx="602">
                  <c:v>6.0481600000000002</c:v>
                </c:pt>
                <c:pt idx="603">
                  <c:v>6.07376</c:v>
                </c:pt>
                <c:pt idx="604">
                  <c:v>6.1017999999999999</c:v>
                </c:pt>
                <c:pt idx="605">
                  <c:v>6.1298399999999997</c:v>
                </c:pt>
                <c:pt idx="606">
                  <c:v>6.1554399999999996</c:v>
                </c:pt>
                <c:pt idx="607">
                  <c:v>6.1786099999999999</c:v>
                </c:pt>
                <c:pt idx="608">
                  <c:v>6.2005499999999998</c:v>
                </c:pt>
                <c:pt idx="609">
                  <c:v>6.2212800000000001</c:v>
                </c:pt>
                <c:pt idx="610">
                  <c:v>6.242</c:v>
                </c:pt>
                <c:pt idx="611">
                  <c:v>6.2615100000000004</c:v>
                </c:pt>
                <c:pt idx="612">
                  <c:v>6.2834500000000002</c:v>
                </c:pt>
                <c:pt idx="613">
                  <c:v>6.3053999999999997</c:v>
                </c:pt>
                <c:pt idx="614">
                  <c:v>6.3261200000000004</c:v>
                </c:pt>
                <c:pt idx="615">
                  <c:v>6.3468499999999999</c:v>
                </c:pt>
                <c:pt idx="616">
                  <c:v>6.3675699999999997</c:v>
                </c:pt>
                <c:pt idx="617">
                  <c:v>6.3858600000000001</c:v>
                </c:pt>
                <c:pt idx="618">
                  <c:v>6.4041499999999996</c:v>
                </c:pt>
                <c:pt idx="619">
                  <c:v>6.4224300000000003</c:v>
                </c:pt>
                <c:pt idx="620">
                  <c:v>6.4394999999999998</c:v>
                </c:pt>
                <c:pt idx="621">
                  <c:v>6.4577900000000001</c:v>
                </c:pt>
                <c:pt idx="622">
                  <c:v>6.4772999999999996</c:v>
                </c:pt>
                <c:pt idx="623">
                  <c:v>6.4943600000000004</c:v>
                </c:pt>
                <c:pt idx="624">
                  <c:v>6.5102099999999998</c:v>
                </c:pt>
                <c:pt idx="625">
                  <c:v>6.5248400000000002</c:v>
                </c:pt>
                <c:pt idx="626">
                  <c:v>6.5382499999999997</c:v>
                </c:pt>
                <c:pt idx="627">
                  <c:v>6.55044</c:v>
                </c:pt>
                <c:pt idx="628">
                  <c:v>6.5638500000000004</c:v>
                </c:pt>
                <c:pt idx="629">
                  <c:v>6.5760500000000004</c:v>
                </c:pt>
                <c:pt idx="630">
                  <c:v>6.5870199999999999</c:v>
                </c:pt>
                <c:pt idx="631">
                  <c:v>6.5943300000000002</c:v>
                </c:pt>
                <c:pt idx="632">
                  <c:v>6.5979900000000002</c:v>
                </c:pt>
                <c:pt idx="633">
                  <c:v>6.5967700000000002</c:v>
                </c:pt>
                <c:pt idx="634">
                  <c:v>6.5931100000000002</c:v>
                </c:pt>
                <c:pt idx="635">
                  <c:v>6.5906799999999999</c:v>
                </c:pt>
                <c:pt idx="636">
                  <c:v>6.5906799999999999</c:v>
                </c:pt>
                <c:pt idx="637">
                  <c:v>6.5894599999999999</c:v>
                </c:pt>
                <c:pt idx="638">
                  <c:v>6.5857999999999999</c:v>
                </c:pt>
                <c:pt idx="639">
                  <c:v>6.5796999999999999</c:v>
                </c:pt>
                <c:pt idx="640">
                  <c:v>6.5736100000000004</c:v>
                </c:pt>
                <c:pt idx="641">
                  <c:v>6.5687300000000004</c:v>
                </c:pt>
                <c:pt idx="642">
                  <c:v>6.5650700000000004</c:v>
                </c:pt>
                <c:pt idx="643">
                  <c:v>6.56264</c:v>
                </c:pt>
                <c:pt idx="644">
                  <c:v>6.56142</c:v>
                </c:pt>
                <c:pt idx="645">
                  <c:v>6.5602</c:v>
                </c:pt>
                <c:pt idx="646">
                  <c:v>6.55776</c:v>
                </c:pt>
                <c:pt idx="647">
                  <c:v>6.55654</c:v>
                </c:pt>
                <c:pt idx="648">
                  <c:v>6.5541</c:v>
                </c:pt>
                <c:pt idx="649">
                  <c:v>6.55288</c:v>
                </c:pt>
                <c:pt idx="650">
                  <c:v>6.55288</c:v>
                </c:pt>
                <c:pt idx="651">
                  <c:v>6.55288</c:v>
                </c:pt>
                <c:pt idx="652">
                  <c:v>6.55166</c:v>
                </c:pt>
                <c:pt idx="653">
                  <c:v>6.55166</c:v>
                </c:pt>
                <c:pt idx="654">
                  <c:v>6.54922</c:v>
                </c:pt>
                <c:pt idx="655">
                  <c:v>6.5467899999999997</c:v>
                </c:pt>
                <c:pt idx="656">
                  <c:v>6.5455699999999997</c:v>
                </c:pt>
                <c:pt idx="657">
                  <c:v>6.5443499999999997</c:v>
                </c:pt>
                <c:pt idx="658">
                  <c:v>6.5431299999999997</c:v>
                </c:pt>
                <c:pt idx="659">
                  <c:v>6.5419099999999997</c:v>
                </c:pt>
                <c:pt idx="660">
                  <c:v>6.5406899999999997</c:v>
                </c:pt>
                <c:pt idx="661">
                  <c:v>6.5406899999999997</c:v>
                </c:pt>
                <c:pt idx="662">
                  <c:v>6.5382499999999997</c:v>
                </c:pt>
                <c:pt idx="663">
                  <c:v>6.5370299999999997</c:v>
                </c:pt>
                <c:pt idx="664">
                  <c:v>6.5358099999999997</c:v>
                </c:pt>
                <c:pt idx="665">
                  <c:v>6.5345899999999997</c:v>
                </c:pt>
                <c:pt idx="666">
                  <c:v>6.5333800000000002</c:v>
                </c:pt>
                <c:pt idx="667">
                  <c:v>6.5321600000000002</c:v>
                </c:pt>
                <c:pt idx="668">
                  <c:v>6.5309400000000002</c:v>
                </c:pt>
                <c:pt idx="669">
                  <c:v>6.5297200000000002</c:v>
                </c:pt>
                <c:pt idx="670">
                  <c:v>6.5272800000000002</c:v>
                </c:pt>
                <c:pt idx="671">
                  <c:v>6.5260600000000002</c:v>
                </c:pt>
                <c:pt idx="672">
                  <c:v>6.5260600000000002</c:v>
                </c:pt>
                <c:pt idx="673">
                  <c:v>6.5248400000000002</c:v>
                </c:pt>
                <c:pt idx="674">
                  <c:v>6.5224000000000002</c:v>
                </c:pt>
                <c:pt idx="675">
                  <c:v>6.5211800000000002</c:v>
                </c:pt>
                <c:pt idx="676">
                  <c:v>6.5199699999999998</c:v>
                </c:pt>
                <c:pt idx="677">
                  <c:v>6.5187499999999998</c:v>
                </c:pt>
                <c:pt idx="678">
                  <c:v>6.5187499999999998</c:v>
                </c:pt>
                <c:pt idx="679">
                  <c:v>6.5199699999999998</c:v>
                </c:pt>
                <c:pt idx="680">
                  <c:v>6.5187499999999998</c:v>
                </c:pt>
                <c:pt idx="681">
                  <c:v>6.5175299999999998</c:v>
                </c:pt>
                <c:pt idx="682">
                  <c:v>6.5163099999999998</c:v>
                </c:pt>
                <c:pt idx="683">
                  <c:v>6.5138699999999998</c:v>
                </c:pt>
                <c:pt idx="684">
                  <c:v>6.5138699999999998</c:v>
                </c:pt>
                <c:pt idx="685">
                  <c:v>6.5150899999999998</c:v>
                </c:pt>
                <c:pt idx="686">
                  <c:v>6.5163099999999998</c:v>
                </c:pt>
                <c:pt idx="687">
                  <c:v>6.5163099999999998</c:v>
                </c:pt>
                <c:pt idx="688">
                  <c:v>6.5163099999999998</c:v>
                </c:pt>
                <c:pt idx="689">
                  <c:v>6.5150899999999998</c:v>
                </c:pt>
                <c:pt idx="690">
                  <c:v>6.5114299999999998</c:v>
                </c:pt>
                <c:pt idx="691">
                  <c:v>6.5077699999999998</c:v>
                </c:pt>
                <c:pt idx="692">
                  <c:v>6.5029000000000003</c:v>
                </c:pt>
                <c:pt idx="693">
                  <c:v>6.4968000000000004</c:v>
                </c:pt>
                <c:pt idx="694">
                  <c:v>6.48827</c:v>
                </c:pt>
                <c:pt idx="695">
                  <c:v>6.4760799999999996</c:v>
                </c:pt>
                <c:pt idx="696">
                  <c:v>6.4590100000000001</c:v>
                </c:pt>
                <c:pt idx="697">
                  <c:v>6.4346300000000003</c:v>
                </c:pt>
                <c:pt idx="698">
                  <c:v>6.3980499999999996</c:v>
                </c:pt>
                <c:pt idx="699">
                  <c:v>6.3480699999999999</c:v>
                </c:pt>
                <c:pt idx="700">
                  <c:v>6.2834500000000002</c:v>
                </c:pt>
                <c:pt idx="701">
                  <c:v>6.2029899999999998</c:v>
                </c:pt>
                <c:pt idx="702">
                  <c:v>6.1078999999999999</c:v>
                </c:pt>
                <c:pt idx="703">
                  <c:v>5.99939</c:v>
                </c:pt>
                <c:pt idx="704">
                  <c:v>5.8799200000000003</c:v>
                </c:pt>
                <c:pt idx="705">
                  <c:v>5.7482499999999996</c:v>
                </c:pt>
                <c:pt idx="706">
                  <c:v>5.7482499999999996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1EB-48D3-81DB-C8044E467B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8161568"/>
        <c:axId val="1"/>
      </c:scatterChart>
      <c:valAx>
        <c:axId val="1148161568"/>
        <c:scaling>
          <c:orientation val="minMax"/>
          <c:max val="3.0000000000000006E-2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Stauchung / %</a:t>
                </a:r>
              </a:p>
            </c:rich>
          </c:tx>
          <c:layout>
            <c:manualLayout>
              <c:xMode val="edge"/>
              <c:yMode val="edge"/>
              <c:x val="0.42901878914405012"/>
              <c:y val="0.9458544839255499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Spannung / MPa</a:t>
                </a:r>
              </a:p>
            </c:rich>
          </c:tx>
          <c:layout>
            <c:manualLayout>
              <c:xMode val="edge"/>
              <c:yMode val="edge"/>
              <c:x val="8.359497860262249E-3"/>
              <c:y val="0.411206238814056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48161568"/>
        <c:crosses val="autoZero"/>
        <c:crossBetween val="midCat"/>
      </c:valAx>
      <c:spPr>
        <a:solidFill>
          <a:srgbClr val="FFFFFF"/>
        </a:solidFill>
        <a:ln w="38100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9436313107920333"/>
          <c:y val="0.20371573065572018"/>
          <c:w val="0.22768990273274664"/>
          <c:h val="7.2318675313202518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0.57185</cdr:x>
      <cdr:y>0.55955</cdr:y>
    </cdr:from>
    <cdr:to>
      <cdr:x>0.73573</cdr:x>
      <cdr:y>0.60862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2963084" y="2434801"/>
          <a:ext cx="849161" cy="21352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relaxation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0.70963</cdr:x>
      <cdr:y>0.59203</cdr:y>
    </cdr:from>
    <cdr:to>
      <cdr:x>0.88935</cdr:x>
      <cdr:y>0.61421</cdr:y>
    </cdr:to>
    <cdr:cxnSp macro="">
      <cdr:nvCxnSpPr>
        <cdr:cNvPr id="4" name="Gerade Verbindung mit Pfeil 3"/>
        <cdr:cNvCxnSpPr/>
      </cdr:nvCxnSpPr>
      <cdr:spPr bwMode="auto">
        <a:xfrm xmlns:a="http://schemas.openxmlformats.org/drawingml/2006/main">
          <a:off x="3677044" y="2576107"/>
          <a:ext cx="931212" cy="96528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0.71329</cdr:x>
      <cdr:y>0.51777</cdr:y>
    </cdr:from>
    <cdr:to>
      <cdr:x>0.81942</cdr:x>
      <cdr:y>0.58913</cdr:y>
    </cdr:to>
    <cdr:cxnSp macro="">
      <cdr:nvCxnSpPr>
        <cdr:cNvPr id="24" name="Gerade Verbindung mit Pfeil 23"/>
        <cdr:cNvCxnSpPr/>
      </cdr:nvCxnSpPr>
      <cdr:spPr bwMode="auto">
        <a:xfrm xmlns:a="http://schemas.openxmlformats.org/drawingml/2006/main" flipV="1">
          <a:off x="3695963" y="2252992"/>
          <a:ext cx="549944" cy="310503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0.73278</cdr:x>
      <cdr:y>0.48393</cdr:y>
    </cdr:from>
    <cdr:to>
      <cdr:x>0.90923</cdr:x>
      <cdr:y>0.533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796972" y="2105743"/>
          <a:ext cx="914289" cy="21352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 err="1"/>
            <a:t>relaxation</a:t>
          </a:r>
          <a:endParaRPr lang="de-DE" sz="1100" dirty="0"/>
        </a:p>
      </cdr:txBody>
    </cdr:sp>
  </cdr:relSizeAnchor>
  <cdr:relSizeAnchor xmlns:cdr="http://schemas.openxmlformats.org/drawingml/2006/chartDrawing">
    <cdr:from>
      <cdr:x>0.28706</cdr:x>
      <cdr:y>0.52031</cdr:y>
    </cdr:from>
    <cdr:to>
      <cdr:x>0.72652</cdr:x>
      <cdr:y>0.69712</cdr:y>
    </cdr:to>
    <cdr:cxnSp macro="">
      <cdr:nvCxnSpPr>
        <cdr:cNvPr id="4" name="Gerade Verbindung mit Pfeil 3"/>
        <cdr:cNvCxnSpPr/>
      </cdr:nvCxnSpPr>
      <cdr:spPr bwMode="auto">
        <a:xfrm xmlns:a="http://schemas.openxmlformats.org/drawingml/2006/main" flipH="1">
          <a:off x="2619368" y="2928990"/>
          <a:ext cx="4010051" cy="995312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0.30898</cdr:x>
      <cdr:y>0.51524</cdr:y>
    </cdr:from>
    <cdr:to>
      <cdr:x>0.72234</cdr:x>
      <cdr:y>0.59052</cdr:y>
    </cdr:to>
    <cdr:cxnSp macro="">
      <cdr:nvCxnSpPr>
        <cdr:cNvPr id="24" name="Gerade Verbindung mit Pfeil 23"/>
        <cdr:cNvCxnSpPr/>
      </cdr:nvCxnSpPr>
      <cdr:spPr bwMode="auto">
        <a:xfrm xmlns:a="http://schemas.openxmlformats.org/drawingml/2006/main" flipH="1">
          <a:off x="2819400" y="2900415"/>
          <a:ext cx="3771919" cy="423810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0.10209</cdr:x>
      <cdr:y>0.29662</cdr:y>
    </cdr:from>
    <cdr:to>
      <cdr:x>0.55198</cdr:x>
      <cdr:y>0.86515</cdr:y>
    </cdr:to>
    <cdr:cxnSp macro="">
      <cdr:nvCxnSpPr>
        <cdr:cNvPr id="17" name="Gerade Verbindung 16"/>
        <cdr:cNvCxnSpPr/>
      </cdr:nvCxnSpPr>
      <cdr:spPr bwMode="auto">
        <a:xfrm xmlns:a="http://schemas.openxmlformats.org/drawingml/2006/main" flipV="1">
          <a:off x="528994" y="1290681"/>
          <a:ext cx="2331150" cy="2473866"/>
        </a:xfrm>
        <a:prstGeom xmlns:a="http://schemas.openxmlformats.org/drawingml/2006/main" prst="line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0.14006</cdr:x>
      <cdr:y>0.23261</cdr:y>
    </cdr:from>
    <cdr:to>
      <cdr:x>0.45616</cdr:x>
      <cdr:y>0.34011</cdr:y>
    </cdr:to>
    <cdr:sp macro="" textlink="">
      <cdr:nvSpPr>
        <cdr:cNvPr id="31" name="Textfeld 30"/>
        <cdr:cNvSpPr txBox="1"/>
      </cdr:nvSpPr>
      <cdr:spPr>
        <a:xfrm xmlns:a="http://schemas.openxmlformats.org/drawingml/2006/main">
          <a:off x="725740" y="1012168"/>
          <a:ext cx="1637900" cy="46776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/>
            <a:t> </a:t>
          </a:r>
          <a:r>
            <a:rPr lang="de-DE" sz="1100" dirty="0" err="1"/>
            <a:t>plastic</a:t>
          </a:r>
          <a:r>
            <a:rPr lang="de-DE" sz="1100" dirty="0"/>
            <a:t> </a:t>
          </a:r>
          <a:r>
            <a:rPr lang="de-DE" sz="1100" dirty="0" err="1"/>
            <a:t>deformation</a:t>
          </a:r>
          <a:r>
            <a:rPr lang="de-DE" sz="1100" dirty="0"/>
            <a:t> 120  MPa </a:t>
          </a:r>
        </a:p>
      </cdr:txBody>
    </cdr:sp>
  </cdr:relSizeAnchor>
  <cdr:relSizeAnchor xmlns:cdr="http://schemas.openxmlformats.org/drawingml/2006/chartDrawing">
    <cdr:from>
      <cdr:x>0.23799</cdr:x>
      <cdr:y>0.49407</cdr:y>
    </cdr:from>
    <cdr:to>
      <cdr:x>0.29541</cdr:x>
      <cdr:y>0.5736</cdr:y>
    </cdr:to>
    <cdr:cxnSp macro="">
      <cdr:nvCxnSpPr>
        <cdr:cNvPr id="41" name="Gerade Verbindung mit Pfeil 40"/>
        <cdr:cNvCxnSpPr/>
      </cdr:nvCxnSpPr>
      <cdr:spPr bwMode="auto">
        <a:xfrm xmlns:a="http://schemas.openxmlformats.org/drawingml/2006/main">
          <a:off x="2171683" y="2781278"/>
          <a:ext cx="523892" cy="447697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chemeClr val="accent1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0.13778</cdr:x>
      <cdr:y>0.38768</cdr:y>
    </cdr:from>
    <cdr:to>
      <cdr:x>0.31897</cdr:x>
      <cdr:y>0.49203</cdr:y>
    </cdr:to>
    <cdr:sp macro="" textlink="">
      <cdr:nvSpPr>
        <cdr:cNvPr id="16" name="Textfeld 15"/>
        <cdr:cNvSpPr txBox="1"/>
      </cdr:nvSpPr>
      <cdr:spPr>
        <a:xfrm xmlns:a="http://schemas.openxmlformats.org/drawingml/2006/main">
          <a:off x="713904" y="1686931"/>
          <a:ext cx="938848" cy="454047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 err="1" smtClean="0"/>
            <a:t>elastic</a:t>
          </a:r>
          <a:r>
            <a:rPr lang="de-DE" sz="1100" dirty="0" smtClean="0"/>
            <a:t> </a:t>
          </a:r>
          <a:r>
            <a:rPr lang="de-DE" sz="1100" dirty="0" err="1" smtClean="0"/>
            <a:t>until</a:t>
          </a:r>
          <a:r>
            <a:rPr lang="de-DE" sz="1100" dirty="0" smtClean="0"/>
            <a:t> 100 </a:t>
          </a:r>
          <a:r>
            <a:rPr lang="de-DE" sz="1100" dirty="0"/>
            <a:t>MPa </a:t>
          </a:r>
        </a:p>
      </cdr:txBody>
    </cdr:sp>
  </cdr:relSizeAnchor>
  <cdr:relSizeAnchor xmlns:cdr="http://schemas.openxmlformats.org/drawingml/2006/chartDrawing">
    <cdr:from>
      <cdr:x>0.35595</cdr:x>
      <cdr:y>0.34179</cdr:y>
    </cdr:from>
    <cdr:to>
      <cdr:x>0.41336</cdr:x>
      <cdr:y>0.42132</cdr:y>
    </cdr:to>
    <cdr:cxnSp macro="">
      <cdr:nvCxnSpPr>
        <cdr:cNvPr id="18" name="Gerade Verbindung mit Pfeil 17"/>
        <cdr:cNvCxnSpPr/>
      </cdr:nvCxnSpPr>
      <cdr:spPr bwMode="auto">
        <a:xfrm xmlns:a="http://schemas.openxmlformats.org/drawingml/2006/main">
          <a:off x="3248008" y="1924028"/>
          <a:ext cx="523892" cy="447697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chemeClr val="tx2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0.77662</cdr:x>
      <cdr:y>0.50085</cdr:y>
    </cdr:from>
    <cdr:to>
      <cdr:x>0.9405</cdr:x>
      <cdr:y>0.54992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7086645" y="2819444"/>
          <a:ext cx="1495396" cy="276229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/>
            <a:t>relaxation</a:t>
          </a:r>
        </a:p>
      </cdr:txBody>
    </cdr:sp>
  </cdr:relSizeAnchor>
  <cdr:relSizeAnchor xmlns:cdr="http://schemas.openxmlformats.org/drawingml/2006/chartDrawing">
    <cdr:from>
      <cdr:x>0.40659</cdr:x>
      <cdr:y>0.52539</cdr:y>
    </cdr:from>
    <cdr:to>
      <cdr:x>0.77662</cdr:x>
      <cdr:y>0.66739</cdr:y>
    </cdr:to>
    <cdr:cxnSp macro="">
      <cdr:nvCxnSpPr>
        <cdr:cNvPr id="4" name="Gerade Verbindung mit Pfeil 3"/>
        <cdr:cNvCxnSpPr>
          <a:stCxn xmlns:a="http://schemas.openxmlformats.org/drawingml/2006/main" id="2" idx="1"/>
        </cdr:cNvCxnSpPr>
      </cdr:nvCxnSpPr>
      <cdr:spPr bwMode="auto">
        <a:xfrm xmlns:a="http://schemas.openxmlformats.org/drawingml/2006/main" flipH="1">
          <a:off x="2106799" y="2286128"/>
          <a:ext cx="1917335" cy="617902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0.70251</cdr:x>
      <cdr:y>0.51946</cdr:y>
    </cdr:from>
    <cdr:to>
      <cdr:x>0.77662</cdr:x>
      <cdr:y>0.52539</cdr:y>
    </cdr:to>
    <cdr:cxnSp macro="">
      <cdr:nvCxnSpPr>
        <cdr:cNvPr id="24" name="Gerade Verbindung mit Pfeil 23"/>
        <cdr:cNvCxnSpPr>
          <a:stCxn xmlns:a="http://schemas.openxmlformats.org/drawingml/2006/main" id="2" idx="1"/>
        </cdr:cNvCxnSpPr>
      </cdr:nvCxnSpPr>
      <cdr:spPr bwMode="auto">
        <a:xfrm xmlns:a="http://schemas.openxmlformats.org/drawingml/2006/main" flipH="1" flipV="1">
          <a:off x="6410325" y="2924175"/>
          <a:ext cx="676320" cy="33384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0.08142</cdr:x>
      <cdr:y>0.40072</cdr:y>
    </cdr:from>
    <cdr:to>
      <cdr:x>0.51247</cdr:x>
      <cdr:y>0.87701</cdr:y>
    </cdr:to>
    <cdr:cxnSp macro="">
      <cdr:nvCxnSpPr>
        <cdr:cNvPr id="17" name="Gerade Verbindung 16"/>
        <cdr:cNvCxnSpPr/>
      </cdr:nvCxnSpPr>
      <cdr:spPr bwMode="auto">
        <a:xfrm xmlns:a="http://schemas.openxmlformats.org/drawingml/2006/main" flipV="1">
          <a:off x="421886" y="1743688"/>
          <a:ext cx="2233553" cy="2072469"/>
        </a:xfrm>
        <a:prstGeom xmlns:a="http://schemas.openxmlformats.org/drawingml/2006/main" prst="line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0.6464</cdr:x>
      <cdr:y>0.47547</cdr:y>
    </cdr:from>
    <cdr:to>
      <cdr:x>0.81028</cdr:x>
      <cdr:y>0.52453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349369" y="2068909"/>
          <a:ext cx="849161" cy="21352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 err="1"/>
            <a:t>relaxation</a:t>
          </a:r>
          <a:endParaRPr lang="de-DE" sz="1100" dirty="0"/>
        </a:p>
      </cdr:txBody>
    </cdr:sp>
  </cdr:relSizeAnchor>
  <cdr:relSizeAnchor xmlns:cdr="http://schemas.openxmlformats.org/drawingml/2006/chartDrawing">
    <cdr:from>
      <cdr:x>0.17779</cdr:x>
      <cdr:y>0.52826</cdr:y>
    </cdr:from>
    <cdr:to>
      <cdr:x>0.72667</cdr:x>
      <cdr:y>0.83695</cdr:y>
    </cdr:to>
    <cdr:cxnSp macro="">
      <cdr:nvCxnSpPr>
        <cdr:cNvPr id="4" name="Gerade Verbindung mit Pfeil 3"/>
        <cdr:cNvCxnSpPr/>
      </cdr:nvCxnSpPr>
      <cdr:spPr bwMode="auto">
        <a:xfrm xmlns:a="http://schemas.openxmlformats.org/drawingml/2006/main" flipH="1">
          <a:off x="921232" y="2298634"/>
          <a:ext cx="2844099" cy="1343222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0.49909</cdr:x>
      <cdr:y>0.52453</cdr:y>
    </cdr:from>
    <cdr:to>
      <cdr:x>0.72834</cdr:x>
      <cdr:y>0.62971</cdr:y>
    </cdr:to>
    <cdr:cxnSp macro="">
      <cdr:nvCxnSpPr>
        <cdr:cNvPr id="24" name="Gerade Verbindung mit Pfeil 23"/>
        <cdr:cNvCxnSpPr>
          <a:stCxn xmlns:a="http://schemas.openxmlformats.org/drawingml/2006/main" id="2" idx="2"/>
        </cdr:cNvCxnSpPr>
      </cdr:nvCxnSpPr>
      <cdr:spPr bwMode="auto">
        <a:xfrm xmlns:a="http://schemas.openxmlformats.org/drawingml/2006/main" flipH="1">
          <a:off x="2586071" y="2282429"/>
          <a:ext cx="1187879" cy="457640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0.16747</cdr:x>
      <cdr:y>0.36947</cdr:y>
    </cdr:from>
    <cdr:to>
      <cdr:x>0.35183</cdr:x>
      <cdr:y>0.48478</cdr:y>
    </cdr:to>
    <cdr:sp macro="" textlink="">
      <cdr:nvSpPr>
        <cdr:cNvPr id="31" name="Textfeld 30"/>
        <cdr:cNvSpPr txBox="1"/>
      </cdr:nvSpPr>
      <cdr:spPr>
        <a:xfrm xmlns:a="http://schemas.openxmlformats.org/drawingml/2006/main">
          <a:off x="867775" y="1607685"/>
          <a:ext cx="955244" cy="501763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/>
            <a:t> </a:t>
          </a:r>
          <a:r>
            <a:rPr lang="de-DE" sz="1100" dirty="0" err="1"/>
            <a:t>elastic</a:t>
          </a:r>
          <a:r>
            <a:rPr lang="de-DE" sz="1100" dirty="0"/>
            <a:t> </a:t>
          </a:r>
          <a:r>
            <a:rPr lang="de-DE" sz="1100" dirty="0" err="1"/>
            <a:t>until</a:t>
          </a:r>
          <a:r>
            <a:rPr lang="de-DE" sz="1100" dirty="0"/>
            <a:t> 8 MPa</a:t>
          </a:r>
        </a:p>
      </cdr:txBody>
    </cdr:sp>
  </cdr:relSizeAnchor>
  <cdr:relSizeAnchor xmlns:cdr="http://schemas.openxmlformats.org/drawingml/2006/chartDrawing">
    <cdr:from>
      <cdr:x>0.12507</cdr:x>
      <cdr:y>0.46594</cdr:y>
    </cdr:from>
    <cdr:to>
      <cdr:x>0.24107</cdr:x>
      <cdr:y>0.79842</cdr:y>
    </cdr:to>
    <cdr:cxnSp macro="">
      <cdr:nvCxnSpPr>
        <cdr:cNvPr id="32" name="Gerade Verbindung mit Pfeil 31"/>
        <cdr:cNvCxnSpPr/>
      </cdr:nvCxnSpPr>
      <cdr:spPr bwMode="auto">
        <a:xfrm xmlns:a="http://schemas.openxmlformats.org/drawingml/2006/main" flipH="1">
          <a:off x="648074" y="2027467"/>
          <a:ext cx="601080" cy="1446750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val="C00000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0.62079</cdr:x>
      <cdr:y>0.48228</cdr:y>
    </cdr:from>
    <cdr:to>
      <cdr:x>0.78266</cdr:x>
      <cdr:y>0.53135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216691" y="2098563"/>
          <a:ext cx="838726" cy="21352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DE" sz="1100"/>
            <a:t>relaxation</a:t>
          </a:r>
        </a:p>
      </cdr:txBody>
    </cdr:sp>
  </cdr:relSizeAnchor>
  <cdr:relSizeAnchor xmlns:cdr="http://schemas.openxmlformats.org/drawingml/2006/chartDrawing">
    <cdr:from>
      <cdr:x>0.70172</cdr:x>
      <cdr:y>0.53135</cdr:y>
    </cdr:from>
    <cdr:to>
      <cdr:x>0.84447</cdr:x>
      <cdr:y>0.59391</cdr:y>
    </cdr:to>
    <cdr:cxnSp macro="">
      <cdr:nvCxnSpPr>
        <cdr:cNvPr id="24" name="Gerade Verbindung mit Pfeil 23"/>
        <cdr:cNvCxnSpPr>
          <a:stCxn xmlns:a="http://schemas.openxmlformats.org/drawingml/2006/main" id="2" idx="2"/>
        </cdr:cNvCxnSpPr>
      </cdr:nvCxnSpPr>
      <cdr:spPr bwMode="auto">
        <a:xfrm xmlns:a="http://schemas.openxmlformats.org/drawingml/2006/main">
          <a:off x="3636054" y="2312083"/>
          <a:ext cx="739652" cy="272220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0.17249</cdr:x>
      <cdr:y>0.33597</cdr:y>
    </cdr:from>
    <cdr:to>
      <cdr:x>0.46136</cdr:x>
      <cdr:y>0.38504</cdr:y>
    </cdr:to>
    <cdr:sp macro="" textlink="">
      <cdr:nvSpPr>
        <cdr:cNvPr id="31" name="Textfeld 30"/>
        <cdr:cNvSpPr txBox="1"/>
      </cdr:nvSpPr>
      <cdr:spPr>
        <a:xfrm xmlns:a="http://schemas.openxmlformats.org/drawingml/2006/main">
          <a:off x="893756" y="1461934"/>
          <a:ext cx="1496822" cy="21352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/>
            <a:t> </a:t>
          </a:r>
          <a:r>
            <a:rPr lang="de-DE" sz="1100" dirty="0" err="1"/>
            <a:t>elastic</a:t>
          </a:r>
          <a:r>
            <a:rPr lang="de-DE" sz="1100" dirty="0"/>
            <a:t> </a:t>
          </a:r>
          <a:r>
            <a:rPr lang="de-DE" sz="1100" dirty="0" err="1"/>
            <a:t>until</a:t>
          </a:r>
          <a:r>
            <a:rPr lang="de-DE" sz="1100" dirty="0"/>
            <a:t> 8 MPa </a:t>
          </a:r>
        </a:p>
      </cdr:txBody>
    </cdr:sp>
  </cdr:relSizeAnchor>
  <cdr:relSizeAnchor xmlns:cdr="http://schemas.openxmlformats.org/drawingml/2006/chartDrawing">
    <cdr:from>
      <cdr:x>0.15588</cdr:x>
      <cdr:y>0.38504</cdr:y>
    </cdr:from>
    <cdr:to>
      <cdr:x>0.31692</cdr:x>
      <cdr:y>0.62101</cdr:y>
    </cdr:to>
    <cdr:cxnSp macro="">
      <cdr:nvCxnSpPr>
        <cdr:cNvPr id="32" name="Gerade Verbindung mit Pfeil 31"/>
        <cdr:cNvCxnSpPr>
          <a:stCxn xmlns:a="http://schemas.openxmlformats.org/drawingml/2006/main" id="31" idx="2"/>
        </cdr:cNvCxnSpPr>
      </cdr:nvCxnSpPr>
      <cdr:spPr bwMode="auto">
        <a:xfrm xmlns:a="http://schemas.openxmlformats.org/drawingml/2006/main" flipH="1">
          <a:off x="807720" y="1675454"/>
          <a:ext cx="834447" cy="1026778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val="C00000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0.13567</cdr:x>
      <cdr:y>0.5509</cdr:y>
    </cdr:from>
    <cdr:to>
      <cdr:x>0.15968</cdr:x>
      <cdr:y>0.87916</cdr:y>
    </cdr:to>
    <cdr:cxnSp macro="">
      <cdr:nvCxnSpPr>
        <cdr:cNvPr id="8" name="Gerade Verbindung 7"/>
        <cdr:cNvCxnSpPr/>
      </cdr:nvCxnSpPr>
      <cdr:spPr bwMode="auto">
        <a:xfrm xmlns:a="http://schemas.openxmlformats.org/drawingml/2006/main" flipH="1">
          <a:off x="703005" y="2397167"/>
          <a:ext cx="124410" cy="1428370"/>
        </a:xfrm>
        <a:prstGeom xmlns:a="http://schemas.openxmlformats.org/drawingml/2006/main" prst="line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9050" cap="flat" cmpd="sng" algn="ctr">
          <a:solidFill>
            <a:srgbClr val="C0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0.77662</cdr:x>
      <cdr:y>0.50085</cdr:y>
    </cdr:from>
    <cdr:to>
      <cdr:x>0.9405</cdr:x>
      <cdr:y>0.54992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7086645" y="2819444"/>
          <a:ext cx="1495396" cy="276229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 err="1"/>
            <a:t>relaxation</a:t>
          </a:r>
          <a:endParaRPr lang="de-DE" sz="1100" dirty="0"/>
        </a:p>
      </cdr:txBody>
    </cdr:sp>
  </cdr:relSizeAnchor>
  <cdr:relSizeAnchor xmlns:cdr="http://schemas.openxmlformats.org/drawingml/2006/chartDrawing">
    <cdr:from>
      <cdr:x>0.27759</cdr:x>
      <cdr:y>0.54822</cdr:y>
    </cdr:from>
    <cdr:to>
      <cdr:x>0.8048</cdr:x>
      <cdr:y>0.76304</cdr:y>
    </cdr:to>
    <cdr:cxnSp macro="">
      <cdr:nvCxnSpPr>
        <cdr:cNvPr id="4" name="Gerade Verbindung mit Pfeil 3"/>
        <cdr:cNvCxnSpPr/>
      </cdr:nvCxnSpPr>
      <cdr:spPr bwMode="auto">
        <a:xfrm xmlns:a="http://schemas.openxmlformats.org/drawingml/2006/main" flipH="1">
          <a:off x="1438341" y="2385491"/>
          <a:ext cx="2731812" cy="934749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0.51126</cdr:x>
      <cdr:y>0.54315</cdr:y>
    </cdr:from>
    <cdr:to>
      <cdr:x>0.8048</cdr:x>
      <cdr:y>0.58623</cdr:y>
    </cdr:to>
    <cdr:cxnSp macro="">
      <cdr:nvCxnSpPr>
        <cdr:cNvPr id="24" name="Gerade Verbindung mit Pfeil 23"/>
        <cdr:cNvCxnSpPr/>
      </cdr:nvCxnSpPr>
      <cdr:spPr bwMode="auto">
        <a:xfrm xmlns:a="http://schemas.openxmlformats.org/drawingml/2006/main" flipH="1">
          <a:off x="2649132" y="2363429"/>
          <a:ext cx="1521021" cy="187454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0.73977</cdr:x>
      <cdr:y>0.54212</cdr:y>
    </cdr:from>
    <cdr:to>
      <cdr:x>0.91155</cdr:x>
      <cdr:y>0.58852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833191" y="2358965"/>
          <a:ext cx="890082" cy="201879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 err="1" smtClean="0"/>
            <a:t>relaxation</a:t>
          </a:r>
          <a:endParaRPr lang="de-DE" sz="1100" dirty="0"/>
        </a:p>
      </cdr:txBody>
    </cdr:sp>
  </cdr:relSizeAnchor>
  <cdr:relSizeAnchor xmlns:cdr="http://schemas.openxmlformats.org/drawingml/2006/chartDrawing">
    <cdr:from>
      <cdr:x>0.71419</cdr:x>
      <cdr:y>0.47736</cdr:y>
    </cdr:from>
    <cdr:to>
      <cdr:x>0.748</cdr:x>
      <cdr:y>0.5648</cdr:y>
    </cdr:to>
    <cdr:cxnSp macro="">
      <cdr:nvCxnSpPr>
        <cdr:cNvPr id="24" name="Gerade Verbindung mit Pfeil 23"/>
        <cdr:cNvCxnSpPr/>
      </cdr:nvCxnSpPr>
      <cdr:spPr bwMode="auto">
        <a:xfrm xmlns:a="http://schemas.openxmlformats.org/drawingml/2006/main" flipH="1" flipV="1">
          <a:off x="3700671" y="2077140"/>
          <a:ext cx="175173" cy="380486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2700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0.11154</cdr:x>
      <cdr:y>0.36467</cdr:y>
    </cdr:from>
    <cdr:to>
      <cdr:x>0.6656</cdr:x>
      <cdr:y>0.75415</cdr:y>
    </cdr:to>
    <cdr:cxnSp macro="">
      <cdr:nvCxnSpPr>
        <cdr:cNvPr id="4" name="Gerade Verbindung 3"/>
        <cdr:cNvCxnSpPr/>
      </cdr:nvCxnSpPr>
      <cdr:spPr bwMode="auto">
        <a:xfrm xmlns:a="http://schemas.openxmlformats.org/drawingml/2006/main" flipH="1">
          <a:off x="577952" y="1586810"/>
          <a:ext cx="2870926" cy="1694768"/>
        </a:xfrm>
        <a:prstGeom xmlns:a="http://schemas.openxmlformats.org/drawingml/2006/main" prst="line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19050" cap="flat" cmpd="sng" algn="ctr">
          <a:solidFill>
            <a:sysClr val="windowText" lastClr="00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0.24872</cdr:x>
      <cdr:y>0.25398</cdr:y>
    </cdr:from>
    <cdr:to>
      <cdr:x>0.53299</cdr:x>
      <cdr:y>0.30305</cdr:y>
    </cdr:to>
    <cdr:sp macro="" textlink="">
      <cdr:nvSpPr>
        <cdr:cNvPr id="9" name="Textfeld 8"/>
        <cdr:cNvSpPr txBox="1"/>
      </cdr:nvSpPr>
      <cdr:spPr>
        <a:xfrm xmlns:a="http://schemas.openxmlformats.org/drawingml/2006/main">
          <a:off x="1288774" y="1105164"/>
          <a:ext cx="1472992" cy="21352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 err="1" smtClean="0"/>
            <a:t>Elastic</a:t>
          </a:r>
          <a:r>
            <a:rPr lang="de-DE" sz="1100" dirty="0" smtClean="0"/>
            <a:t> </a:t>
          </a:r>
          <a:r>
            <a:rPr lang="de-DE" sz="1100" dirty="0" err="1" smtClean="0"/>
            <a:t>until</a:t>
          </a:r>
          <a:r>
            <a:rPr lang="de-DE" sz="1100" dirty="0" smtClean="0"/>
            <a:t> 5 MPa</a:t>
          </a:r>
          <a:endParaRPr lang="de-DE" sz="1100" dirty="0"/>
        </a:p>
      </cdr:txBody>
    </cdr:sp>
  </cdr:relSizeAnchor>
  <cdr:relSizeAnchor xmlns:cdr="http://schemas.openxmlformats.org/drawingml/2006/chartDrawing">
    <cdr:from>
      <cdr:x>0.42339</cdr:x>
      <cdr:y>0.30981</cdr:y>
    </cdr:from>
    <cdr:to>
      <cdr:x>0.46201</cdr:x>
      <cdr:y>0.49594</cdr:y>
    </cdr:to>
    <cdr:cxnSp macro="">
      <cdr:nvCxnSpPr>
        <cdr:cNvPr id="11" name="Gerade Verbindung mit Pfeil 10"/>
        <cdr:cNvCxnSpPr/>
      </cdr:nvCxnSpPr>
      <cdr:spPr bwMode="auto">
        <a:xfrm xmlns:a="http://schemas.openxmlformats.org/drawingml/2006/main">
          <a:off x="2193863" y="1348099"/>
          <a:ext cx="200113" cy="809914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 w="9525" cap="flat" cmpd="sng" algn="ctr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DF6BA-98E8-4340-B568-CFC7D33BB7FA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9C496-04F3-4491-BC15-F82240FF2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39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4172B4A-0EA0-4070-A20E-D88796799660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316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75733" y="404665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583499" y="5534988"/>
            <a:ext cx="7261299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16" y="5886150"/>
            <a:ext cx="762117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054" y="5916650"/>
            <a:ext cx="1303020" cy="65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889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52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E5A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101" y="2999946"/>
            <a:ext cx="119976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0398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01" y="2878269"/>
            <a:ext cx="1325031" cy="1535841"/>
          </a:xfrm>
          <a:prstGeom prst="rect">
            <a:avLst/>
          </a:prstGeom>
          <a:ln>
            <a:solidFill>
              <a:srgbClr val="1E5AAE"/>
            </a:solidFill>
          </a:ln>
        </p:spPr>
      </p:pic>
    </p:spTree>
    <p:extLst>
      <p:ext uri="{BB962C8B-B14F-4D97-AF65-F5344CB8AC3E}">
        <p14:creationId xmlns:p14="http://schemas.microsoft.com/office/powerpoint/2010/main" val="27677838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31495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69986" y="127323"/>
            <a:ext cx="9248368" cy="586570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094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69972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952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116380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4000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64224" y="1600201"/>
            <a:ext cx="54000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11466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680" y="6093296"/>
            <a:ext cx="7968885" cy="739212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7528" y="0"/>
            <a:ext cx="5486400" cy="28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705600" y="0"/>
            <a:ext cx="5486400" cy="28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0684" y="3172835"/>
            <a:ext cx="5486400" cy="28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705600" y="3176972"/>
            <a:ext cx="5486400" cy="28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04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693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09600" y="1173936"/>
            <a:ext cx="2736000" cy="4925413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3358169" y="1173936"/>
            <a:ext cx="2736000" cy="4925413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2"/>
          </p:nvPr>
        </p:nvSpPr>
        <p:spPr>
          <a:xfrm>
            <a:off x="6106738" y="1173936"/>
            <a:ext cx="2736000" cy="4925413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3"/>
          </p:nvPr>
        </p:nvSpPr>
        <p:spPr>
          <a:xfrm>
            <a:off x="8842738" y="1173936"/>
            <a:ext cx="2736000" cy="4925413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72143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0" y="1173935"/>
            <a:ext cx="3960000" cy="5040000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2"/>
          </p:nvPr>
        </p:nvSpPr>
        <p:spPr>
          <a:xfrm>
            <a:off x="8232000" y="1173935"/>
            <a:ext cx="3960000" cy="5040000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316" y="0"/>
            <a:ext cx="10353368" cy="1027928"/>
          </a:xfrm>
          <a:prstGeom prst="rect">
            <a:avLst/>
          </a:prstGeom>
        </p:spPr>
      </p:pic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116000" y="1173935"/>
            <a:ext cx="3960000" cy="5040000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962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75399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060563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25371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072451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622898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BAC51-B21D-4B3C-B2C4-37CE5714A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5776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02-11-17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C2BAC51-B21D-4B3C-B2C4-37CE5714A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577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06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 algn="l">
              <a:defRPr sz="3200"/>
            </a:lvl1pPr>
            <a:lvl2pPr algn="l">
              <a:defRPr sz="2667"/>
            </a:lvl2pPr>
            <a:lvl3pPr algn="l">
              <a:defRPr sz="2400"/>
            </a:lvl3pPr>
            <a:lvl4pPr algn="l">
              <a:defRPr sz="2133"/>
            </a:lvl4pPr>
            <a:lvl5pPr algn="l"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 algn="l">
              <a:defRPr sz="3200"/>
            </a:lvl1pPr>
            <a:lvl2pPr algn="l">
              <a:defRPr sz="2667"/>
            </a:lvl2pPr>
            <a:lvl3pPr algn="l">
              <a:defRPr sz="2400"/>
            </a:lvl3pPr>
            <a:lvl4pPr algn="l">
              <a:defRPr sz="2133"/>
            </a:lvl4pPr>
            <a:lvl5pPr algn="l"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271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2293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820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03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8950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070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739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310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693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592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65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335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45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21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75733" y="404665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583499" y="5534988"/>
            <a:ext cx="7261299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16" y="5886150"/>
            <a:ext cx="762117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054" y="5916650"/>
            <a:ext cx="1303020" cy="65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16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309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E5A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101" y="2999946"/>
            <a:ext cx="119976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30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01" y="2878269"/>
            <a:ext cx="1325031" cy="1535841"/>
          </a:xfrm>
          <a:prstGeom prst="rect">
            <a:avLst/>
          </a:prstGeom>
          <a:ln>
            <a:solidFill>
              <a:srgbClr val="1E5AAE"/>
            </a:solidFill>
          </a:ln>
        </p:spPr>
      </p:pic>
    </p:spTree>
    <p:extLst>
      <p:ext uri="{BB962C8B-B14F-4D97-AF65-F5344CB8AC3E}">
        <p14:creationId xmlns:p14="http://schemas.microsoft.com/office/powerpoint/2010/main" val="277191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872404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69986" y="127323"/>
            <a:ext cx="9248368" cy="586570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621517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462366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773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218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116380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4000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64224" y="1600201"/>
            <a:ext cx="54000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5887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680" y="6093296"/>
            <a:ext cx="7968885" cy="739212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7528" y="0"/>
            <a:ext cx="5486400" cy="28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705600" y="0"/>
            <a:ext cx="5486400" cy="28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0684" y="3172835"/>
            <a:ext cx="5486400" cy="28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705600" y="3176972"/>
            <a:ext cx="5486400" cy="2880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7673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09600" y="1173936"/>
            <a:ext cx="2736000" cy="4925413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3358169" y="1173936"/>
            <a:ext cx="2736000" cy="4925413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2"/>
          </p:nvPr>
        </p:nvSpPr>
        <p:spPr>
          <a:xfrm>
            <a:off x="6106738" y="1173936"/>
            <a:ext cx="2736000" cy="4925413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3"/>
          </p:nvPr>
        </p:nvSpPr>
        <p:spPr>
          <a:xfrm>
            <a:off x="8842738" y="1173936"/>
            <a:ext cx="2736000" cy="4925413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88854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0" y="1173935"/>
            <a:ext cx="3960000" cy="5040000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2"/>
          </p:nvPr>
        </p:nvSpPr>
        <p:spPr>
          <a:xfrm>
            <a:off x="8232000" y="1173935"/>
            <a:ext cx="3960000" cy="5040000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316" y="0"/>
            <a:ext cx="10353368" cy="1027928"/>
          </a:xfrm>
          <a:prstGeom prst="rect">
            <a:avLst/>
          </a:prstGeom>
        </p:spPr>
      </p:pic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116000" y="1173935"/>
            <a:ext cx="3960000" cy="5040000"/>
          </a:xfrm>
        </p:spPr>
        <p:txBody>
          <a:bodyPr/>
          <a:lstStyle>
            <a:lvl2pPr marL="448056" indent="0">
              <a:buNone/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6442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131260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191596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29014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1349854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757116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3C3BA-CDBC-4D77-B25E-AE099112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00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93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02-11-17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793C3BA-CDBC-4D77-B25E-AE099112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859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3373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3701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2976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496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701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2457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709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285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00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888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428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36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05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Pr>
        <a:solidFill>
          <a:srgbClr val="1E5A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839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re 1"/>
          <p:cNvSpPr>
            <a:spLocks noGrp="1"/>
          </p:cNvSpPr>
          <p:nvPr>
            <p:ph type="title" hasCustomPrompt="1"/>
          </p:nvPr>
        </p:nvSpPr>
        <p:spPr>
          <a:xfrm>
            <a:off x="816000" y="180000"/>
            <a:ext cx="1056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352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2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28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image" Target="../media/image6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11.emf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4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11.emf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74172B4A-0EA0-4070-A20E-D887967996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8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81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40" y="6134721"/>
            <a:ext cx="864194" cy="626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84565" y="6276042"/>
            <a:ext cx="57606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1" y="6118422"/>
            <a:ext cx="1303020" cy="65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5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40" y="6134721"/>
            <a:ext cx="864194" cy="626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84565" y="6276042"/>
            <a:ext cx="57606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1" y="6118422"/>
            <a:ext cx="1303020" cy="65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98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  <p:sldLayoutId id="2147483734" r:id="rId18"/>
    <p:sldLayoutId id="2147483735" r:id="rId19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02-11-17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266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Compression test on annealed copper samples – HT </a:t>
            </a: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br>
              <a:rPr lang="en-US" dirty="0" smtClean="0"/>
            </a:br>
            <a:r>
              <a:rPr lang="en-US" dirty="0"/>
              <a:t>EDMS 1871901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Christian </a:t>
            </a:r>
            <a:r>
              <a:rPr lang="en-US" dirty="0" smtClean="0"/>
              <a:t>Löffler </a:t>
            </a:r>
            <a:r>
              <a:rPr lang="de-DE" dirty="0"/>
              <a:t>–</a:t>
            </a:r>
            <a:r>
              <a:rPr lang="en-US" dirty="0" smtClean="0"/>
              <a:t> CERN</a:t>
            </a:r>
            <a:br>
              <a:rPr lang="en-US" dirty="0" smtClean="0"/>
            </a:br>
            <a:r>
              <a:rPr lang="de-DE" dirty="0"/>
              <a:t>Dr.-Ing. David von </a:t>
            </a:r>
            <a:r>
              <a:rPr lang="de-DE" dirty="0" smtClean="0"/>
              <a:t>Mirbach – MPA Stuttgart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Dr.rer.nat</a:t>
            </a:r>
            <a:r>
              <a:rPr lang="de-DE" dirty="0"/>
              <a:t>. Joachim </a:t>
            </a:r>
            <a:r>
              <a:rPr lang="de-DE" dirty="0" smtClean="0"/>
              <a:t>Kinder</a:t>
            </a:r>
            <a:r>
              <a:rPr lang="de-DE" dirty="0"/>
              <a:t> – MPA Stuttgart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CA6931507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LMF_FEA-meeting 24-11-17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8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/>
            <a:r>
              <a:rPr lang="en-US" dirty="0" smtClean="0"/>
              <a:t>Heat </a:t>
            </a:r>
            <a:r>
              <a:rPr lang="en-US" dirty="0"/>
              <a:t>treatment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640</a:t>
            </a:r>
            <a:r>
              <a:rPr lang="en-US" dirty="0" smtClean="0"/>
              <a:t> </a:t>
            </a:r>
            <a:r>
              <a:rPr lang="en-US" dirty="0"/>
              <a:t>°C</a:t>
            </a:r>
          </a:p>
          <a:p>
            <a:pPr algn="l"/>
            <a:r>
              <a:rPr lang="en-US" dirty="0"/>
              <a:t>Elastic behavior until </a:t>
            </a:r>
            <a:r>
              <a:rPr lang="en-US" dirty="0" smtClean="0"/>
              <a:t>5 </a:t>
            </a:r>
            <a:r>
              <a:rPr lang="en-US" dirty="0"/>
              <a:t>MPa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HT 640 °C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95274216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6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/>
            <a:r>
              <a:rPr lang="en-US" i="1" dirty="0" smtClean="0"/>
              <a:t>Plot zoomed in</a:t>
            </a:r>
          </a:p>
          <a:p>
            <a:pPr algn="l"/>
            <a:r>
              <a:rPr lang="en-US" dirty="0" smtClean="0"/>
              <a:t>Heat </a:t>
            </a:r>
            <a:r>
              <a:rPr lang="en-US" dirty="0"/>
              <a:t>treatment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640</a:t>
            </a:r>
            <a:r>
              <a:rPr lang="en-US" dirty="0" smtClean="0"/>
              <a:t> </a:t>
            </a:r>
            <a:r>
              <a:rPr lang="en-US" dirty="0"/>
              <a:t>°C</a:t>
            </a:r>
          </a:p>
          <a:p>
            <a:pPr algn="l"/>
            <a:r>
              <a:rPr lang="en-US" dirty="0"/>
              <a:t>Elastic behavior until </a:t>
            </a:r>
            <a:r>
              <a:rPr lang="en-US" dirty="0" smtClean="0"/>
              <a:t>5 </a:t>
            </a:r>
            <a:r>
              <a:rPr lang="en-US" dirty="0"/>
              <a:t>MPa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HT 640 °C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15364139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27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a heat treatment to 640 °C the copper is fully annealed with a yielding point of </a:t>
            </a:r>
            <a:r>
              <a:rPr lang="en-US" b="1" dirty="0" smtClean="0"/>
              <a:t>5</a:t>
            </a:r>
            <a:r>
              <a:rPr lang="en-US" dirty="0" smtClean="0"/>
              <a:t> MPa</a:t>
            </a:r>
          </a:p>
          <a:p>
            <a:pPr lvl="1"/>
            <a:r>
              <a:rPr lang="en-US" dirty="0" smtClean="0"/>
              <a:t>The behavior is nearly perfectly bi-linear</a:t>
            </a:r>
          </a:p>
          <a:p>
            <a:pPr lvl="1"/>
            <a:r>
              <a:rPr lang="en-US" dirty="0" smtClean="0"/>
              <a:t>Tangent modulus </a:t>
            </a:r>
            <a:r>
              <a:rPr lang="en-US" b="1" dirty="0" smtClean="0"/>
              <a:t>1.5 – 2.5 </a:t>
            </a:r>
            <a:r>
              <a:rPr lang="en-US" dirty="0" err="1" smtClean="0"/>
              <a:t>GPa</a:t>
            </a:r>
            <a:endParaRPr lang="en-US" dirty="0" smtClean="0"/>
          </a:p>
          <a:p>
            <a:pPr lvl="1"/>
            <a:r>
              <a:rPr lang="en-US" dirty="0" smtClean="0"/>
              <a:t>Modulus after plastification </a:t>
            </a:r>
            <a:r>
              <a:rPr lang="en-US" b="1" dirty="0" smtClean="0"/>
              <a:t>85 – 95 </a:t>
            </a:r>
            <a:r>
              <a:rPr lang="en-US" dirty="0" err="1" smtClean="0"/>
              <a:t>GPa</a:t>
            </a:r>
            <a:endParaRPr lang="en-US" dirty="0" smtClean="0"/>
          </a:p>
          <a:p>
            <a:r>
              <a:rPr lang="en-US" dirty="0" smtClean="0"/>
              <a:t>Very similar values were used in the past </a:t>
            </a:r>
            <a:r>
              <a:rPr lang="en-US" dirty="0"/>
              <a:t>for the </a:t>
            </a:r>
            <a:r>
              <a:rPr lang="en-US" dirty="0" smtClean="0"/>
              <a:t>strain dependency analysis Nb3Sn by:</a:t>
            </a:r>
          </a:p>
          <a:p>
            <a:pPr lvl="1"/>
            <a:r>
              <a:rPr lang="en-US" dirty="0" smtClean="0"/>
              <a:t>G. Vallone, C. Löffler, </a:t>
            </a:r>
            <a:br>
              <a:rPr lang="en-US" dirty="0" smtClean="0"/>
            </a:br>
            <a:r>
              <a:rPr lang="en-US" dirty="0" smtClean="0"/>
              <a:t>N</a:t>
            </a:r>
            <a:r>
              <a:rPr lang="en-US" dirty="0"/>
              <a:t>. </a:t>
            </a:r>
            <a:r>
              <a:rPr lang="en-US" dirty="0" smtClean="0"/>
              <a:t>Mitchell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259" y="5019984"/>
            <a:ext cx="4464795" cy="169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1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Three batches of copper samples</a:t>
            </a:r>
            <a:r>
              <a:rPr lang="pt-BR" dirty="0" smtClean="0"/>
              <a:t>, heat treated at three different temperature for 48 h.</a:t>
            </a:r>
          </a:p>
          <a:p>
            <a:pPr lvl="1" algn="l"/>
            <a:r>
              <a:rPr lang="pt-BR" dirty="0" smtClean="0"/>
              <a:t>210 °C, </a:t>
            </a:r>
            <a:r>
              <a:rPr lang="pt-BR" dirty="0"/>
              <a:t>400 °</a:t>
            </a:r>
            <a:r>
              <a:rPr lang="pt-BR" dirty="0" smtClean="0"/>
              <a:t>C and 640 </a:t>
            </a:r>
            <a:r>
              <a:rPr lang="pt-BR" dirty="0"/>
              <a:t>°</a:t>
            </a:r>
            <a:r>
              <a:rPr lang="pt-BR" dirty="0" smtClean="0"/>
              <a:t>C</a:t>
            </a:r>
          </a:p>
          <a:p>
            <a:pPr lvl="1" algn="l"/>
            <a:r>
              <a:rPr lang="pt-BR" dirty="0"/>
              <a:t>CU-OFE-ASTM C10100 D 12,7 </a:t>
            </a:r>
            <a:r>
              <a:rPr lang="pt-BR" dirty="0" smtClean="0"/>
              <a:t>mm</a:t>
            </a:r>
          </a:p>
          <a:p>
            <a:pPr lvl="1" algn="l"/>
            <a:r>
              <a:rPr lang="pt-BR" dirty="0" smtClean="0"/>
              <a:t>One batch = four samples</a:t>
            </a:r>
          </a:p>
          <a:p>
            <a:pPr lvl="1" algn="l"/>
            <a:r>
              <a:rPr lang="pt-BR" dirty="0" smtClean="0"/>
              <a:t>50 K/h</a:t>
            </a:r>
          </a:p>
          <a:p>
            <a:r>
              <a:rPr lang="pt-BR" dirty="0" smtClean="0"/>
              <a:t>WHY?</a:t>
            </a:r>
          </a:p>
          <a:p>
            <a:pPr lvl="1"/>
            <a:r>
              <a:rPr lang="pt-BR" dirty="0" smtClean="0"/>
              <a:t>No material data available for fully annealed copper in </a:t>
            </a:r>
            <a:r>
              <a:rPr lang="pt-BR" b="1" dirty="0" smtClean="0"/>
              <a:t>compression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23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pt-BR" dirty="0"/>
              <a:t>Compression test at room temperature after the heat treatment</a:t>
            </a:r>
          </a:p>
          <a:p>
            <a:pPr lvl="1" algn="l"/>
            <a:r>
              <a:rPr lang="en-US" dirty="0"/>
              <a:t>DIN 50106:2016-11</a:t>
            </a:r>
          </a:p>
          <a:p>
            <a:pPr lvl="1" algn="l"/>
            <a:r>
              <a:rPr lang="en-US" dirty="0"/>
              <a:t>1 mm/min</a:t>
            </a:r>
          </a:p>
          <a:p>
            <a:pPr lvl="1" algn="l"/>
            <a:r>
              <a:rPr lang="en-US" dirty="0"/>
              <a:t>Contact sample to die was lubricated</a:t>
            </a:r>
          </a:p>
          <a:p>
            <a:pPr lvl="1" algn="l"/>
            <a:r>
              <a:rPr lang="en-US" dirty="0"/>
              <a:t>One extensometer on the die and one on the sample</a:t>
            </a:r>
          </a:p>
          <a:p>
            <a:pPr lvl="1" algn="l"/>
            <a:r>
              <a:rPr lang="en-US" dirty="0"/>
              <a:t>R</a:t>
            </a:r>
            <a:r>
              <a:rPr lang="en-US" baseline="-25000" dirty="0"/>
              <a:t>dp0.2</a:t>
            </a:r>
            <a:r>
              <a:rPr lang="en-US" dirty="0"/>
              <a:t> after DIN 50106</a:t>
            </a:r>
          </a:p>
          <a:p>
            <a:pPr lvl="1" algn="l"/>
            <a:r>
              <a:rPr lang="en-US" dirty="0"/>
              <a:t>Per batch:</a:t>
            </a:r>
          </a:p>
          <a:p>
            <a:pPr lvl="2" algn="l"/>
            <a:r>
              <a:rPr lang="en-US" dirty="0"/>
              <a:t>2 samples were cycled to 50, 100, 150 MPa</a:t>
            </a:r>
          </a:p>
          <a:p>
            <a:pPr lvl="2" algn="l"/>
            <a:r>
              <a:rPr lang="en-US" dirty="0"/>
              <a:t>2 samples directly to </a:t>
            </a:r>
            <a:r>
              <a:rPr lang="en-US" dirty="0" smtClean="0"/>
              <a:t>30 % compression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ample – 12.6 x 15 mm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38402" y="2501174"/>
            <a:ext cx="2328783" cy="3063739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4</a:t>
            </a:fld>
            <a:endParaRPr lang="en-US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37055" y="2249067"/>
            <a:ext cx="4901128" cy="356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9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/>
              <a:t>HT to 210 °C reduces the RP</a:t>
            </a:r>
            <a:r>
              <a:rPr lang="en-US" baseline="-25000" dirty="0" smtClean="0"/>
              <a:t>dp0.2</a:t>
            </a:r>
            <a:r>
              <a:rPr lang="en-US" dirty="0" smtClean="0"/>
              <a:t> from 309 to 248 MPa</a:t>
            </a:r>
          </a:p>
          <a:p>
            <a:pPr algn="l"/>
            <a:r>
              <a:rPr lang="en-US" dirty="0" smtClean="0"/>
              <a:t>HT to 400 and 640 °C changes the material to show basically no elastic behavior</a:t>
            </a:r>
          </a:p>
          <a:p>
            <a:pPr lvl="1" algn="l"/>
            <a:r>
              <a:rPr lang="en-US" dirty="0" smtClean="0"/>
              <a:t>400 °C - RP</a:t>
            </a:r>
            <a:r>
              <a:rPr lang="en-US" baseline="-25000" dirty="0" smtClean="0"/>
              <a:t>dp0.2 </a:t>
            </a:r>
            <a:r>
              <a:rPr lang="en-US" dirty="0" smtClean="0"/>
              <a:t>35 MPa</a:t>
            </a:r>
          </a:p>
          <a:p>
            <a:pPr lvl="1" algn="l"/>
            <a:r>
              <a:rPr lang="en-US" dirty="0" smtClean="0"/>
              <a:t>640 </a:t>
            </a:r>
            <a:r>
              <a:rPr lang="en-US" dirty="0"/>
              <a:t>°C - RP</a:t>
            </a:r>
            <a:r>
              <a:rPr lang="en-US" baseline="-25000" dirty="0"/>
              <a:t>dp0.2 </a:t>
            </a:r>
            <a:r>
              <a:rPr lang="en-US" dirty="0" smtClean="0"/>
              <a:t>19 </a:t>
            </a:r>
            <a:r>
              <a:rPr lang="en-US" dirty="0"/>
              <a:t>MPa</a:t>
            </a:r>
            <a:r>
              <a:rPr lang="en-US" dirty="0" smtClean="0"/>
              <a:t> </a:t>
            </a:r>
          </a:p>
          <a:p>
            <a:pPr lvl="1"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esults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34839926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8054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/>
            <a:r>
              <a:rPr lang="en-US" b="1" dirty="0" smtClean="0"/>
              <a:t>No</a:t>
            </a:r>
            <a:r>
              <a:rPr lang="en-US" dirty="0" smtClean="0"/>
              <a:t> heat treatment</a:t>
            </a:r>
          </a:p>
          <a:p>
            <a:pPr algn="l"/>
            <a:r>
              <a:rPr lang="en-US" dirty="0" smtClean="0"/>
              <a:t>No plastification at 100 MPa</a:t>
            </a:r>
          </a:p>
          <a:p>
            <a:pPr algn="l"/>
            <a:r>
              <a:rPr lang="en-US" dirty="0" smtClean="0"/>
              <a:t>First irreversible deformation at 120 MPa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no HT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47079960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631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Heat treatment to </a:t>
            </a:r>
            <a:br>
              <a:rPr lang="en-US" dirty="0" smtClean="0"/>
            </a:br>
            <a:r>
              <a:rPr lang="en-US" b="1" dirty="0" smtClean="0"/>
              <a:t>210</a:t>
            </a:r>
            <a:r>
              <a:rPr lang="en-US" dirty="0" smtClean="0"/>
              <a:t> °C</a:t>
            </a:r>
          </a:p>
          <a:p>
            <a:pPr algn="l"/>
            <a:r>
              <a:rPr lang="en-US" dirty="0" smtClean="0"/>
              <a:t>Elastic behavior until 50 MPa</a:t>
            </a:r>
          </a:p>
          <a:p>
            <a:pPr algn="l"/>
            <a:r>
              <a:rPr lang="en-US" dirty="0" smtClean="0"/>
              <a:t>First plasticity occurs at 65 MPa </a:t>
            </a:r>
          </a:p>
          <a:p>
            <a:pPr algn="l"/>
            <a:r>
              <a:rPr lang="en-US" dirty="0" smtClean="0"/>
              <a:t>Elliptic stress-strain curve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HT 210 °C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28953193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73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/>
            <a:r>
              <a:rPr lang="en-US" dirty="0" smtClean="0"/>
              <a:t>Heat </a:t>
            </a:r>
            <a:r>
              <a:rPr lang="en-US" dirty="0"/>
              <a:t>treatment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400</a:t>
            </a:r>
            <a:r>
              <a:rPr lang="en-US" dirty="0" smtClean="0"/>
              <a:t> </a:t>
            </a:r>
            <a:r>
              <a:rPr lang="en-US" dirty="0"/>
              <a:t>°C</a:t>
            </a:r>
          </a:p>
          <a:p>
            <a:pPr algn="l"/>
            <a:r>
              <a:rPr lang="en-US" dirty="0"/>
              <a:t>Elastic behavior until </a:t>
            </a:r>
            <a:r>
              <a:rPr lang="en-US" dirty="0" smtClean="0"/>
              <a:t>8 MPa</a:t>
            </a:r>
          </a:p>
          <a:p>
            <a:pPr algn="l"/>
            <a:r>
              <a:rPr lang="en-US" dirty="0" smtClean="0"/>
              <a:t>No </a:t>
            </a:r>
            <a:r>
              <a:rPr lang="en-US" dirty="0" err="1"/>
              <a:t>elepticity</a:t>
            </a:r>
            <a:r>
              <a:rPr lang="en-US" dirty="0" smtClean="0"/>
              <a:t> </a:t>
            </a: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HT 400 °C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00480168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580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/>
            <a:r>
              <a:rPr lang="en-US" i="1" dirty="0" smtClean="0"/>
              <a:t>Plot zoomed in</a:t>
            </a:r>
          </a:p>
          <a:p>
            <a:pPr algn="l"/>
            <a:r>
              <a:rPr lang="en-US" dirty="0" smtClean="0"/>
              <a:t>Heat </a:t>
            </a:r>
            <a:r>
              <a:rPr lang="en-US" dirty="0"/>
              <a:t>treatment to </a:t>
            </a:r>
            <a:br>
              <a:rPr lang="en-US" dirty="0"/>
            </a:br>
            <a:r>
              <a:rPr lang="en-US" b="1" dirty="0"/>
              <a:t>400</a:t>
            </a:r>
            <a:r>
              <a:rPr lang="en-US" dirty="0"/>
              <a:t> °</a:t>
            </a:r>
            <a:r>
              <a:rPr lang="en-US" dirty="0" smtClean="0"/>
              <a:t>C</a:t>
            </a:r>
          </a:p>
          <a:p>
            <a:pPr algn="l"/>
            <a:r>
              <a:rPr lang="en-US" dirty="0"/>
              <a:t>Elastic behavior until 8 MPa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2B4A-0EA0-4070-A20E-D88796799660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HT 400 °C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7273285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21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16" id="{84914A50-0034-4287-B8D7-067DC2FDC46F}" vid="{940E0AEA-49E7-4CC5-8D82-318FF2572EEE}"/>
    </a:ext>
  </a:extLst>
</a:theme>
</file>

<file path=ppt/theme/theme3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ERN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16" id="{84914A50-0034-4287-B8D7-067DC2FDC46F}" vid="{940E0AEA-49E7-4CC5-8D82-318FF2572EEE}"/>
    </a:ext>
  </a:extLst>
</a:theme>
</file>

<file path=ppt/theme/theme5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171030-collaring prototype</Template>
  <TotalTime>1252</TotalTime>
  <Words>443</Words>
  <Application>Microsoft Office PowerPoint</Application>
  <PresentationFormat>Widescreen</PresentationFormat>
  <Paragraphs>104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Wingdings</vt:lpstr>
      <vt:lpstr>Thème Office</vt:lpstr>
      <vt:lpstr>CERN16</vt:lpstr>
      <vt:lpstr>CERNCorporate4-3</vt:lpstr>
      <vt:lpstr>1_CERN16</vt:lpstr>
      <vt:lpstr>1_CERNCorporate4-3</vt:lpstr>
      <vt:lpstr>Compression test on annealed copper samples – HT Nb3Sn EDMS 1871901</vt:lpstr>
      <vt:lpstr>scope</vt:lpstr>
      <vt:lpstr>experiment</vt:lpstr>
      <vt:lpstr>experiment</vt:lpstr>
      <vt:lpstr>Results</vt:lpstr>
      <vt:lpstr>Results – no HT</vt:lpstr>
      <vt:lpstr>Results – HT 210 °C</vt:lpstr>
      <vt:lpstr>Results – HT 400 °C</vt:lpstr>
      <vt:lpstr>Results – HT 400 °C</vt:lpstr>
      <vt:lpstr>Results – HT 640 °C</vt:lpstr>
      <vt:lpstr>Results – HT 640 °C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DP102-briefing mechanics</dc:title>
  <dc:creator>Christian Hannes Loffler</dc:creator>
  <cp:lastModifiedBy>Christian Hannes Loffler</cp:lastModifiedBy>
  <cp:revision>46</cp:revision>
  <dcterms:created xsi:type="dcterms:W3CDTF">2017-11-01T17:17:48Z</dcterms:created>
  <dcterms:modified xsi:type="dcterms:W3CDTF">2017-11-22T10:26:53Z</dcterms:modified>
</cp:coreProperties>
</file>